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slideshow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1174" r:id="rId5"/>
    <p:sldId id="1167" r:id="rId6"/>
    <p:sldId id="1172" r:id="rId7"/>
    <p:sldId id="1188" r:id="rId8"/>
    <p:sldId id="1185" r:id="rId9"/>
    <p:sldId id="1175" r:id="rId10"/>
    <p:sldId id="1332" r:id="rId11"/>
    <p:sldId id="1201" r:id="rId12"/>
    <p:sldId id="1330" r:id="rId13"/>
    <p:sldId id="1326" r:id="rId14"/>
    <p:sldId id="1329" r:id="rId15"/>
    <p:sldId id="1177" r:id="rId16"/>
    <p:sldId id="1192" r:id="rId17"/>
    <p:sldId id="1331" r:id="rId18"/>
    <p:sldId id="1209" r:id="rId19"/>
    <p:sldId id="1205" r:id="rId20"/>
    <p:sldId id="1333" r:id="rId21"/>
    <p:sldId id="1334" r:id="rId22"/>
    <p:sldId id="118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EDB"/>
    <a:srgbClr val="DAE3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4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Book14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Task Team Membership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Sheet3!$B$2</c:f>
              <c:strCache>
                <c:ptCount val="1"/>
                <c:pt idx="0">
                  <c:v>Members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Sheet3!$A$3:$A$12</c:f>
              <c:strCache>
                <c:ptCount val="10"/>
                <c:pt idx="0">
                  <c:v>Balance of Payments</c:v>
                </c:pt>
                <c:pt idx="1">
                  <c:v>Communication</c:v>
                </c:pt>
                <c:pt idx="2">
                  <c:v>Current Account</c:v>
                </c:pt>
                <c:pt idx="3">
                  <c:v>Digitalization</c:v>
                </c:pt>
                <c:pt idx="4">
                  <c:v>Direct Investment</c:v>
                </c:pt>
                <c:pt idx="5">
                  <c:v>Financial and Payments Systems</c:v>
                </c:pt>
                <c:pt idx="6">
                  <c:v>Globalization</c:v>
                </c:pt>
                <c:pt idx="7">
                  <c:v>Informal Economy</c:v>
                </c:pt>
                <c:pt idx="8">
                  <c:v>Intellectual Property Products</c:v>
                </c:pt>
                <c:pt idx="9">
                  <c:v>Wellbeing</c:v>
                </c:pt>
              </c:strCache>
            </c:strRef>
          </c:cat>
          <c:val>
            <c:numRef>
              <c:f>Sheet3!$B$3:$B$12</c:f>
              <c:numCache>
                <c:formatCode>General</c:formatCode>
                <c:ptCount val="10"/>
                <c:pt idx="0">
                  <c:v>20</c:v>
                </c:pt>
                <c:pt idx="1">
                  <c:v>52</c:v>
                </c:pt>
                <c:pt idx="2">
                  <c:v>24</c:v>
                </c:pt>
                <c:pt idx="3">
                  <c:v>37</c:v>
                </c:pt>
                <c:pt idx="4">
                  <c:v>24</c:v>
                </c:pt>
                <c:pt idx="5">
                  <c:v>24</c:v>
                </c:pt>
                <c:pt idx="6">
                  <c:v>28</c:v>
                </c:pt>
                <c:pt idx="7">
                  <c:v>11</c:v>
                </c:pt>
                <c:pt idx="8">
                  <c:v>11</c:v>
                </c:pt>
                <c:pt idx="9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31-4340-9F43-0E97114256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009806320"/>
        <c:axId val="1763591360"/>
      </c:barChart>
      <c:catAx>
        <c:axId val="2009806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3591360"/>
        <c:crosses val="autoZero"/>
        <c:auto val="1"/>
        <c:lblAlgn val="ctr"/>
        <c:lblOffset val="100"/>
        <c:noMultiLvlLbl val="0"/>
      </c:catAx>
      <c:valAx>
        <c:axId val="1763591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Number of Members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980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Issues being explored by task team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Sheet8!$B$1</c:f>
              <c:strCache>
                <c:ptCount val="1"/>
                <c:pt idx="0">
                  <c:v>Issues being explored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Sheet8!$A$2:$A$12</c:f>
              <c:strCache>
                <c:ptCount val="11"/>
                <c:pt idx="0">
                  <c:v>Balance of Payments</c:v>
                </c:pt>
                <c:pt idx="1">
                  <c:v>Communication</c:v>
                </c:pt>
                <c:pt idx="2">
                  <c:v>Current Account</c:v>
                </c:pt>
                <c:pt idx="3">
                  <c:v>Digitalization</c:v>
                </c:pt>
                <c:pt idx="4">
                  <c:v>Direct Investment</c:v>
                </c:pt>
                <c:pt idx="5">
                  <c:v>Financial and Payments Systems</c:v>
                </c:pt>
                <c:pt idx="6">
                  <c:v>Globalization</c:v>
                </c:pt>
                <c:pt idx="7">
                  <c:v>Informal Economy</c:v>
                </c:pt>
                <c:pt idx="8">
                  <c:v>Intellectual Property Products</c:v>
                </c:pt>
                <c:pt idx="9">
                  <c:v>Islamic Finance</c:v>
                </c:pt>
                <c:pt idx="10">
                  <c:v>Wellbeing</c:v>
                </c:pt>
              </c:strCache>
            </c:strRef>
          </c:cat>
          <c:val>
            <c:numRef>
              <c:f>Sheet8!$B$2:$B$12</c:f>
              <c:numCache>
                <c:formatCode>General</c:formatCode>
                <c:ptCount val="11"/>
                <c:pt idx="0">
                  <c:v>17</c:v>
                </c:pt>
                <c:pt idx="1">
                  <c:v>5</c:v>
                </c:pt>
                <c:pt idx="2">
                  <c:v>12</c:v>
                </c:pt>
                <c:pt idx="3">
                  <c:v>5</c:v>
                </c:pt>
                <c:pt idx="4">
                  <c:v>17</c:v>
                </c:pt>
                <c:pt idx="5">
                  <c:v>15</c:v>
                </c:pt>
                <c:pt idx="6">
                  <c:v>4</c:v>
                </c:pt>
                <c:pt idx="7">
                  <c:v>2</c:v>
                </c:pt>
                <c:pt idx="8">
                  <c:v>4</c:v>
                </c:pt>
                <c:pt idx="9">
                  <c:v>1</c:v>
                </c:pt>
                <c:pt idx="1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77-49E8-A7EB-8B591A9D2D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58487344"/>
        <c:axId val="1483117440"/>
      </c:barChart>
      <c:catAx>
        <c:axId val="1958487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3117440"/>
        <c:crosses val="autoZero"/>
        <c:auto val="1"/>
        <c:lblAlgn val="ctr"/>
        <c:lblOffset val="100"/>
        <c:noMultiLvlLbl val="0"/>
      </c:catAx>
      <c:valAx>
        <c:axId val="14831174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Number of issues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58487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Sheet5!$A$2:$A$46</cx:f>
        <cx:nf>Sheet5!$A$1</cx:nf>
        <cx:lvl ptCount="45" name="Country">
          <cx:pt idx="0">Argentina</cx:pt>
          <cx:pt idx="1">Armenia</cx:pt>
          <cx:pt idx="2">Australia</cx:pt>
          <cx:pt idx="3">Botswana</cx:pt>
          <cx:pt idx="4">Brazil</cx:pt>
          <cx:pt idx="5">Canada</cx:pt>
          <cx:pt idx="6">Chile</cx:pt>
          <cx:pt idx="7">China</cx:pt>
          <cx:pt idx="8">Colombia</cx:pt>
          <cx:pt idx="9">Costa Rica</cx:pt>
          <cx:pt idx="10">Denmark</cx:pt>
          <cx:pt idx="11">France</cx:pt>
          <cx:pt idx="12">Georgia</cx:pt>
          <cx:pt idx="13">Germany</cx:pt>
          <cx:pt idx="14">Indonesia</cx:pt>
          <cx:pt idx="15">Ireland</cx:pt>
          <cx:pt idx="16">Ireland </cx:pt>
          <cx:pt idx="17">Italy</cx:pt>
          <cx:pt idx="18">Jamaica</cx:pt>
          <cx:pt idx="19">Japan</cx:pt>
          <cx:pt idx="20">Kosovo</cx:pt>
          <cx:pt idx="21">Luxembourg</cx:pt>
          <cx:pt idx="22">Malaysia</cx:pt>
          <cx:pt idx="23">Mexico</cx:pt>
          <cx:pt idx="24">Moldova</cx:pt>
          <cx:pt idx="25">Morocco</cx:pt>
          <cx:pt idx="26">Netherlands</cx:pt>
          <cx:pt idx="27">Norway</cx:pt>
          <cx:pt idx="28">Peru</cx:pt>
          <cx:pt idx="29">Philippines</cx:pt>
          <cx:pt idx="30">Portugal</cx:pt>
          <cx:pt idx="31">Russia</cx:pt>
          <cx:pt idx="32">Serbia</cx:pt>
          <cx:pt idx="33">Singapore</cx:pt>
          <cx:pt idx="34">South Africa</cx:pt>
          <cx:pt idx="35">Spain</cx:pt>
          <cx:pt idx="36">Sweden</cx:pt>
          <cx:pt idx="37">Switzerland</cx:pt>
          <cx:pt idx="38">Thailand</cx:pt>
          <cx:pt idx="39">Uganda</cx:pt>
          <cx:pt idx="40">United Kingdom</cx:pt>
          <cx:pt idx="41">United States</cx:pt>
          <cx:pt idx="42">Uruguay</cx:pt>
          <cx:pt idx="43">West Bank and Gaza</cx:pt>
          <cx:pt idx="44">Zambia</cx:pt>
        </cx:lvl>
      </cx:strDim>
      <cx:numDim type="colorVal">
        <cx:f>Sheet5!$B$2:$B$46</cx:f>
        <cx:nf>Sheet5!$B$1</cx:nf>
        <cx:lvl ptCount="45" formatCode="General" name="Member">
          <cx:pt idx="0">2</cx:pt>
          <cx:pt idx="1">1</cx:pt>
          <cx:pt idx="2">10</cx:pt>
          <cx:pt idx="3">1</cx:pt>
          <cx:pt idx="4">4</cx:pt>
          <cx:pt idx="5">12</cx:pt>
          <cx:pt idx="6">2</cx:pt>
          <cx:pt idx="7">4</cx:pt>
          <cx:pt idx="8">1</cx:pt>
          <cx:pt idx="9">1</cx:pt>
          <cx:pt idx="10">1</cx:pt>
          <cx:pt idx="11">3</cx:pt>
          <cx:pt idx="12">1</cx:pt>
          <cx:pt idx="13">4</cx:pt>
          <cx:pt idx="14">4</cx:pt>
          <cx:pt idx="15">3</cx:pt>
          <cx:pt idx="16">1</cx:pt>
          <cx:pt idx="17">2</cx:pt>
          <cx:pt idx="18">2</cx:pt>
          <cx:pt idx="19">4</cx:pt>
          <cx:pt idx="20">1</cx:pt>
          <cx:pt idx="21">2</cx:pt>
          <cx:pt idx="22">2</cx:pt>
          <cx:pt idx="23">3</cx:pt>
          <cx:pt idx="24">1</cx:pt>
          <cx:pt idx="25">2</cx:pt>
          <cx:pt idx="26">6</cx:pt>
          <cx:pt idx="27">3</cx:pt>
          <cx:pt idx="28">1</cx:pt>
          <cx:pt idx="29">1</cx:pt>
          <cx:pt idx="30">1</cx:pt>
          <cx:pt idx="31">6</cx:pt>
          <cx:pt idx="32">1</cx:pt>
          <cx:pt idx="33">2</cx:pt>
          <cx:pt idx="34">3</cx:pt>
          <cx:pt idx="35">1</cx:pt>
          <cx:pt idx="36">2</cx:pt>
          <cx:pt idx="37">1</cx:pt>
          <cx:pt idx="38">1</cx:pt>
          <cx:pt idx="39">3</cx:pt>
          <cx:pt idx="40">16</cx:pt>
          <cx:pt idx="41">20</cx:pt>
          <cx:pt idx="42">1</cx:pt>
          <cx:pt idx="43">1</cx:pt>
          <cx:pt idx="44">2</cx:pt>
        </cx:lvl>
      </cx:numDim>
    </cx:data>
  </cx:chartData>
  <cx:chart>
    <cx:plotArea>
      <cx:plotAreaRegion>
        <cx:series layoutId="regionMap" uniqueId="{28DF634C-A5B2-4AEC-BACD-6FB7C7440FE6}">
          <cx:tx>
            <cx:txData>
              <cx:f>Sheet5!$B$1</cx:f>
              <cx:v>Member</cx:v>
            </cx:txData>
          </cx:tx>
          <cx:dataId val="0"/>
          <cx:layoutPr>
            <cx:geography cultureLanguage="en-US" cultureRegion="US" attribution="Powered by Bing">
              <cx:geoCache provider="{E9337A44-BEBE-4D9F-B70C-5C5E7DAFC167}">
                <cx:binary>7HxZc9y4ku5fcfTzpRrEQgAnTk9Eg2TtpdXy9sIoSzJ3gvv26ydLctkSJR9pojVhxcT1A10ChFIi
M5HLlwn++6r/11Vysyvf9WmSVf+66v/6I6jr/F9//lldBTfprjpKw6tSV/pbfXSl0z/1t2/h1c2f
1+WuCzP/T4xM+udVsCvrm/6P//o3fJt/ozf6aleHOjtrbsrh/KZqkrr6D3NPTr270k1W75f78E1/
/WEHYbb7491NVof18H7Ib/7648Fv/PHuz+n3PPqb7xIgq26uYS2xjphFTJOaloWZ5Jb1x7tEZ/73
aRORI06YQJJgy+SmEIc/fbxLYfmz1NzSsru+Lm+q6t33/38se0D4j9Gw0vbdnm29J9E+vt3Tnw95
+l//ngzALicj99g+ZclzU1OuL8ubZJddvzvs/p8znpEjk3NhIWwhhB4x3hBHJhWCMQysZ4gJJg9/
+47z3yk6DD5F0NO8/7Fwwv0f41P+L93fz/+/S3+v8a+p+QZhR6Y0EaeEm4RwIc0Hqm9YME/Z/mQg
k8HhOLD6jv8vouhpCdxbOpHBvZmpFP4+fwNSaKq63CXhK9ofA7MjxhkiJhaImZxxsDD3DRChR4RR
DifARIxaUwP090tI+oUYfi6diuHnzCMxXP5+Mfw4qa/lBP6/LfrunZ90E1Nf8HeZ3mSveQYoOsKS
Ymlhi1pUUPLwCFB6JIkgoPsW5hJ+beIJXkDPLw7AYSNT9T+MP1L+7e9XfqXrqtu9qiPA+MgUfG97
GOIEU4wfmCBMjoRJ99EPs6S4m747eXee4CUUPS2AnysnEvg5MRWB+vj7RWAD+69f0QdYGFwAxhDt
mMQUhEn6gP+G3MeoFqempARmCZ+44ufpeZr9h3UT5h+Gp6y3//79rFflbgyTQyTyVND3Pwv/DRMd
cYaJEJJBoAMZwEPbY4BrQMLE+/Mh6VPK/yxBT/P+sJEJ7w/DU96rNxD9QK6T3Lwi62/jT4tSiGoY
Eo/jT24eYXOflmGJqUB0avefpedpzn9fNmH899Ep3+3N79d5Wyc6/fqaDpccSWRxbkkEmZUE4w4G
5V7MafC90hMhscAYW49j/5dQ9Avm/9jLlP8/Jh6J4OQtiKCqd+/Ow6tXtPrySHKJiDQlNqXkiD+U
gaCQnbE9MEEYp2CApsiDfglJv5LCz7WP5PBz6pEk3oARcm6ydFfGr2eGmHWECBXmT//6QA7yiJgS
QXBkSW5SwtjE976Anqdl8GPhRAA/xqfcd9a//xzMyl129Yo+gFpHFgbowZIYgn/JiPmA+fiIAsMB
fbNMBkeEmBAY3Y88nyfnad4f1k1Yfxiecn72BvR+e9OHV/qw/X8e+EBQLwkEPIQyAXkVQRMXYCII
ShG3sCSSglym8M/z9DzN+sO6CesPw1PWbz/9fqWf3+jSf979/u+Br/ObMt1lw+sJn5lHe0BbIEin
MbHg04NjBzExEQiiLogAKLPQ1Oa9gJ6nhf9j4UT6P8an4nfc3y/+ZXats5vqeQV4iM//p6KDgcC3
S0jpEIRhBGoM8O+hBEx6BKC4tIgEGQAmCHbxvuF7EU1Py+De0okU7s1M5bB03oAc6l3yimeAkiOG
wbkgAXgHZN5sUvgBTAQKE3vZcIHlo+rDc8T8gvl3y6aMvxt9xPT3v5/pq126e9Wo1xRHYHGg4gM+
HZFHbDc4PwKDJKWAuBdB0WePBd7X/BcQ9DTrfyycMP/H+JT9qzcA9q12+S47MOCfO30odlqMQkXN
JBagrdOKj0k45CSWZUFkYAIoQifh1rPU/Irzt5t4xPfb0UdcP/39Sr+GKnf7irEWhVAKEgyCOJh7
AJIQANj30m2MjgB+AitP964AYQ6+4L7KP0/O03w/rJsw/jAMZfJJyPJo4H+1pLxp+pv0q25K/7Dd
f67gVB4BrCEANiIW5dSacBpSPYkh44ZeBXCugOpN3OrLSHqa2/fXTjh+f2qq75vL36/v212yG141
wIHoBfwmplxQcK1QYn5YUdgnF1BuAEOEAP0DcYDvva/xLyHoaSn8XDmRwc+JqQS2n9+ABHRyrdtX
BJcoP8IIwDsw9QBsAHj6EF3C4mgPuiIM8J8kFtj6iQCep+cX/D8snLL/MP6I+28gstzqUl+9ZnJN
zCOoYoJeM7A0+4omONJ7Bt+wjqCQySxwCuBnofKzbzp6oP/PE/Qr9n/fySP2fx9/xP6/f7/yH9/U
wU25by+qDmz4556A4SMAlBCEOXzveW/bh+6JgB1ZAK2C/hPKmWTYBPjjvgReSNPTUniweCKJB3NT
aRy/gWrDsS673SvmWVDc3GPYYG2Y+QTEJ4+gu8iCHAuEwfcZ78QlP0/OL2TwfRtT9n8ffsT5N1Bk
OL0pm4MW/vMDYEhwsRhqB4xJjL472XsnwOD7xiILCUAgkGQcOpAOf/yurP8cOU/z/W7VhOt3g1Oe
n74BcOcUapphnocA8Bx2/89ZzyHLkhSgUyw4lI05fuh8TUyPAFIwGZUQqkJfBQRH923PC2n6Bf/v
b2gqhvtzj6Sx+P2e4FSXdePvXrG+T8C+QBHTgq4VtE995UNRGJDwWgL0X3AJmZfkYuIHXkLRLwTx
Yy9TKfyYeCSCNwD4nDfVq2YClnm0xznpvteX7Yv9EGnes0JSQkoG5R8iKH+i0Pw8NU8z/7BuwvrD
8JTx55e/X/cvbspXrfFD1xxUdYDfdJ/oAtz/EOMH0IFLSqH0D3mCRaypEXqenKc5f1g34fxh+BHn
L94A5+H+wi7X5c3BDP9zD2DuXSsFBB/ANErBDYBvvaf1APMciX1bETR7ge5DT9fhT9+53ouXUPQL
/v9cOhXBz5mpFC7mb0AKuqmDd39/K18VbjYg092XUQAMAlzNAhTuYSoG3dfQegQBKOBvJkdi3/51
3xdfvJCqXwjjweqpPB5MTkXy5Q0kZhf5LnxF9BnafIlEYIwogA4AzU0skgEFGUYB+t+nbABKQHVg
IovnyPmFEO6WTbl/Nzplu/sW7FF3c33zinyHDAyauShc82B3NZdJpcs6AuQZSv3Q+QtB621R4MER
eJacX/D9+7op478PTzl/4b4BG9SF9XgHRRxU75/7AuhxEaD1DHwxYNN3nvaeL9jXwwAP5aDvJpXg
kCdp2MXLaPqVDO5t6JEg7s1NpWG/gWzgfbAL96jQ64nChBtNxASsAcwMJL5y3090TxQA2B0haMCG
RncByNCjnpeXEPS0HH6unAjh58RUAu/fgAQufWD/7hX5D7inACcMmPMeFIWOugf8J3jvICBHACDo
tiY/gUWfJ+dp7h/WTXh/GJ5y/vINREOXWVjfXL9bQ8x2rdPXkwC0s+/vD+wxaSkY1N8f+gIDKpWm
gFY7aHm0iACEYhIPvZyuX4hisq+pSCbTU9HM1e93Et9ZcFHv6tcEjQCpgFuADO5bCgLQ0COkYp8p
g20CkMK8LehMu+FfTNZ/FMxhV0/L5TA7FcvlG4iaLsvGb14TuDbAHHHokmAE4FNokwSE9IG1Mvad
w3BYIGQCCHtf45zgeC+g6BeyOGxlKoXD+CP+v4ES5sebqn6ndln8bn9PfL4bX9FvQD1tHxlxgDKg
IRjdtsPd89twkQS6J6BxBfDufTOjCYK6H8H+IO0w/FRQ97Qo7i2dCOPezO/upPiye93rIYZJoPF6
nw1TDKUbQtBDP405HAy4qwa4BRTY9peiDoy9gy+ep+dpZh/WTTh9GJ5q/Zc30KB1TwvuNO4p1fqf
XUn7P6/sk66je6+i+NEz6+zqnXv7ho8Xz96qFLxzZLL0uyF4Uix3Elte//UHpug2sLhr4d1/xQMD
cogUJwtudlUNbxABCAnQCnhZBaTOt69K+ONdB8YQvhVc+v4+LdywsuAs3d5uyAD9D/76A8BZE4BB
iMEAoAXDta9LVHtA6K8/DPMIojNEoUEJ7kRwItmP96mc6mTwdfaDTd9/fpc16akOs7qCv0kwHNb8
7hf3W4PXBuy/iAH4heAWEbT2wZ/Kr3bnEFrC75v/j49AQhJ551Yz1iro2nI5juam1OmNoVHgVjTM
Z14SR07ayCtOmtC2cP4Ri5Z9sEaxJnV+YUT5go3FZ+yztRisE07E1xGRRd/4njINsSRQX1GMGI1K
JX9P2lU45pdFPph2MqS7rqaLAedOYqRnuEjeJzXKbMob6vo4zFUpdoElEzcrixn0rHyLR9zasmzW
rVbcKK6SNPyQZzR1ArO1bFab226IhLJIft22y0QUX0mSfoUWu0LxyOjU/p0jauTdVVYaoS01NhT8
xfOuDM4sFEhVGqNKRlHDb+tznEo7NPvG1rg/z3rKZ0TPaFN/1VUUOz5OtrKiArbln0VpQT+RzHDT
0BYpYq7Rk3yWi1jpxijdIDSKpceD0e57Y5awy64sPxWinqHEuClgrco7c4OrulOpSKJjSJICh4xo
laB2UPu7em5E8zkr/UxVYbVktR+pWIvRtgzZOIafVE5oBl9wM16ZxXjatUNgI0t8TPu8V15XnzVx
XTpBWVoKoshAtXV1jWmUqaCQjtln0rbi9r0RfaV9xZWP/GoWDcht+iRRgchOOU1OgjyZhxzdsIx8
Smgm4Ne0m3jJRVKoAGW5MuPyuM0828jIxRCeJNmmMGUwa4N8VUleq6696UwyHDfYdEPZFScZ3/Sw
kcEnudLJuO1rmtumrPQi6vMvhS8/w7nAczG0WxqFeB5h+aUO9GgzvwhVNhxbpsAu0ax3aOrPAh52
dpLVhSoTHDpSjHIO13qX23ao81UYGaMDSul6EStm8FKBU2GmnW2Zw3suImC3jB1jRO/bvgpWdWNe
acy58rQ32pw324LX3SZp/As8DtaK/ngITyPHpJGlyrEOXaRFZaPCmpMSf0wruSzjtLIjI0dwWgRa
a0mGhUfjhafbbBWSMFAFw9s8QLUtiqpcRTi6/7gd8/YTYZ8jlxArUTwel3lV6rkOTTfTqbfqPW2n
vqTumKU3fVk44ZjlK3PQM24N8UKP0ohV1fp6RcJcr24/4YHNMM2NeVJZ9SoNo2Z1++n2kRU6sseh
ZzYf+mA9DANRScATh1VDsSpoDo+AFytDZzWchMJUnhgSJccgtcexOw9EOCYqun3mfMQzKImcgbKb
TpuMG0qGr7gYqnV/wkdPr1AG1MY+1iuj9QoHdzFSfm3GDh/PWBKCFJAsVyL0U6dnDVWG3oZ5Gy7y
0d+W1WCMoOtkVEba1k6Um/msN6uPt5TePnpeF4m6Jfr2Z8p56DCzI6rr/d6R6bgBk7xr41SqLDmn
PAscP/LSldjLSJpptrr9MaYVs4ssie0opXguNT8pDTo6tA6YGoemXTU52Ldq//D8k6g5S4TpLasy
mqci4vO+qvWq3T9uP90+fBP1rs5TX42jddVy7isdBL6NdTGsuD8Oq6aOv+k6qFxU+PWq9PN6dftp
tJhTekMx0+Xwvorz1skLxlXt+93KGPBshMsLC9n5N17SjC74nnp1+4gCXK9M4obtaCwDk1Sr28ew
//afP8aIVI7WXQsms6hWoxFUK4S8CtlNwcoVawo7NuNMySganEiQbBXsH7efblW7JzJckesx1sRB
7CxosVBdWibKir0zb0xSG/p0i0UEgq3rYRfFHp0PAn3xGA5ng9FUKyPUw9K0LkXAvVlDu0+6FvVy
rMSm8CLshk1kqnrkp75hCpsXZFdEQ5kplmaGo5OkUyNjI6hOzx0tosoGHUZ238p4zbThVDKsFrc6
fKsTxEj7ZUXTizzoyQo6w8jq9pMvksytmZmopiktG+NS2BnaWCNr5qVFNzGp/FSlt88hi7tVlngw
YGb9rDTMagGC64GmthMrH0tQthC8EPAxh0UZnOqgU4L42TpjebaO+4CtYnNhNQaxPQpqyJNNICOs
SB+2sxjqtUsjKrZtUSiUB4lTI5/Zg28m227/4FnTuEbg5zZps+O6bhOFeZupDIrwTn7K6owew72+
OfMbshzYUG5Ay9CSDGhN6/w08WKxzGsUOXkP9jMgY23nlhfZmc5ck/UQBuiGO2ECwhNVJmYhHgM4
8yxaWvDxJGXWB6EN4+6nOA7FQmK+tXQbnY0m+eZnSbQa64skAo9hCM8pEc3mnHvDvEReaWvuNzOW
m9SFyyELTHK5a0mX24Neh6IDHtX9OhjHZRv4hSoCI3MNDYKpaB5+9kgqnCSj4zJrhC2Mqt924Lp4
h51uzJ0qF+axQWtb9+AZ68rpgzZyzSHr55XJP5AxDhxNrVolFkvsfIRIKPb7U1PXxnpIBFeRaZxp
sOC2lsYXv0xr28RD7DDrZAzDfplY8XXpJZek97hTFo1Q1CxBA0dUgTPiJTjrIVQj4ic+jSsVGwJv
6pY5RhGu6jhxtFk3quJ94YZJMM6ywMc2XFFSxHNwb7rboi7EjCa4USxk4UmX8UU3ksK2NLtGRjLH
JXGHugOhjdxYmMQQHyFCKhOt2rEY3jdJFKje85t17ni9FawrcEHKM8ErEvyhTUmnqkYWKpY6nPnt
eReAXy38LldpvKBF0S80AQNEi9E20zh1ElwqlFb9Ior4Ca+4XmP5CVVhrzotQ1dXpROhFsK+nroh
arXD/SJWTR8WjvBMA/yl69O2WggRbEuWYGdk5hX2jH5bB6CuDYQ5plaotny799vYLlHSq8zjZM3T
ulRN1DLVl9uwLtL32JCLiNTLtM2KYzC9vcNoJRYoaa7ztlNDSPSyr9kcRUl/gj1EZnlbg6FnPHKs
ThLbSG1pINCRrI6dtmz1MqjZRkbeSjQFv0RdmMyqvqeqAd1U1MffQkGIS3wdro1CqFZEPshO5Kr1
Ggi7vGEmiW42tOwGOxZVrIrCCma1kUY2yTw2sxp54hUWURaODPDbWWe3qAMvN/jS7kvLXA45Se1y
pNIOgnNZiRvTI7GdB6y1DVFexZ6+sYLxmmeMzHrPqNeGNAeIvyp/TkREV2HKF2ABiYpIsRyL2lqw
4nMp4YxlNI+cDEIcFVbDCarazEZDY9iglHSMwNprvY0McpkPYez2Pkefk15cxomfn+NuIf0xUlne
+HbaJNLB1kg3oRXkdj/SfNF76Tdq9L7iFSVg5JItLYeTPsw+6KDslkD+Jo69DlSg9xSGY0jxMjRK
z9FZtomDeuG15IPVsUARK76KSr7OuUhnI4T1qupaMW8pLU7rRpgK92nowjeXqmi5wj5KP7M62Rgy
uOFV2CnD71u3LYINq8m6NYLShXfoUDsTZuGK1PGMJryIZTyrvHzVYFLMhphdNyh4X4SfgAXspK/1
pmxE96HMawoBXfKRVqG2fUqp02WQhLRRUm1vH37Yfv90+6MXyXbZcbL5OU54BkEhLk0nCaNOmbXx
1QfUym3T6tvgJ8152oXdamRz6IGLbZxUZxC6hUtwGJ+itnwfyn7YekW+wmbEXcusTvve+tpFgbco
GDvH8V77kwZt4/0D57qfNTJtVJBWgq9SWYFBH/3MMf0kKeZlxwdX+j5XHBtXQoyDEqyM7Li+aqyO
fGzj6qYdqvykxORTJfR7FPdkmwiI55iVncC1jqukz8oFiXjreuVYgRWmx2lIPUXMfsPgAHYxNmxO
fQ4Hy483OsbUCax0DXGsa6bBMtZhojIw0qqy+NecRF9NU8/NJDlHvfext6KT2LL1mMsznuNAaW4q
ONf4S8EhyxjAFZ42voyPG6ODbCuO8BcvbSJFonCvzAGweqT96vZh8LZf5Uh+Ay/dzprY6jYsep9o
q5ixKiKOzDLLqSr8vqdxaJOive4KceZFNVrB94C2X/qoytbSqs9EwU+CePjc1aWxEHhsVZmXlptW
tLENnM7jfJ+JiRFioMhb9ob/QVt2OIgE8k15GvDY20Z+Dna2EQ6krNvAitptGmX1xoSTTMEJWmnq
Dum4G5OyOo55Ui0bPznPfS90tOHVdpOiT3KMxXwE/+0WFYOXhY4e+Ak0R0l31saQArXBpaxYPBtK
2TlZltx0xPwMrTDRirVGotKhR0rHTWmPGFK70k2j6oRHVulAU2qr8rhjTosEUgSSIKMYqeoK0q90
Ra6iKHBprD23l4kHcxTkDLGWjc2KHkeREUFoG19wvxxPMGeqDLUE9UiQ21VWtQpFWtqlDO2xDMLj
OAtdCNbooijzNajuFdY9n2eQYaomiYUSvb40OzO0k1w7wLDWtmhKVsJvpNsIb2ZiXjpV7C8sY/y6
f4uQWwAfi8rbyA4MLN4HEpaIZzWq9bosDKI0zoTD0s7tQsIWBWxvXSBzHiesWJqFKDchEU4YJt08
k6WDmjhR3Zhsxty3IFSphoXRS3NdUH8dDNqOg3Dt9Z2LRWDYfYW8ZeyBFYTos8lGYndVzG1fNo09
GGJL8SjsCFtCSctBoV4BFxNVF3mhmEdaxcxMoaFu7IYHgwpZYxwDqHJappXq2SJnUbi1KrRclh3q
4ejRZe7Laskbpt0Kx6AbzQAww0B92+iFi1A+qNIaezsb5bLg/k2HjIVf0rOG8FmZg2Zh/6LLhZ0I
lC2NHuJDnRGIbEm4qEh5jH2w4L5H19rIWxVlGZ9BPOSrHuEzgvmXkQViTmmIVDJkMxzAJiEAHHLe
Q6rCj/14OPfTfOlDLUsJsOx2nA7+0mjZohfMdwBv46qNhm1SGmCza7QYktOM4sq2+qZQWmNs8wyS
7g6m/KoqlBck+Zwk9WcPklvYP3FwzoONDBdjo8mqzWRiZ3HEFEf+laQJVWgcZgYdcld4I1gDeHum
C2c9qQxX84Kt5UC0bbAB2T4Jl+YYfuK4G3awAMK27Lxv0uZDEyRg9cObDN5PuykAGoMv9Y4TfpUv
48LyVNoXbAO1OqLqNoY4jVfKM/iH2mO+olGjHYbdsi3xYsxH7vglcgzGv5hhZq0Kz1gO2oQQHuyF
lwa26EUAOktVUaZyRo3qEllAamF9C7OxPmlbL1eWDxYuLmrw2zEhqy4wPphtfG00nfUhSfxLDdjI
sodQS3lEGHZJmvQS5z0E4N1GGDLcFOAMnLLDmRqK1i5w0a1xbGonCEtl5PnwLfSzM6ZxvEMdahVA
k92lNcw6nRs23JBnZwI+uX1dyW1iVe0iY1a/Gqu0WzHjI+SagdMkOVKjh+yuDL256cVnfMyYm/kQ
EaakB+SpaY5F1DUOk5HdczkAkNBVy1i0/boVEGSSUjbrof40DrFYZEZXKtn2wkHD0C8aa/jCrJC6
UtcLsxuCBcR7pUp833SaCuIuMOCpndUQVbVYrkyeGXPYEtr4I09t3RGh8NDvsr4d3ZB2zbzvNqNf
sfXtwy/M759YwahTtIgBDqg7u+yEabMh32RJ+i0bg8apIUNHZTVvk/qq7qpwHfpuHaNspXniim40
17cPnoE1zwMwHxLFkeKQm9hWFG+hxS1fiyhzCj+vnIKgdBFqSAZZk1yOsVwFEYAjWSjBWojOOBnA
ym1SORKHZnr42qtiKIOZAYjgmiRSBbS7GIdsYXk6WvOcV2dFzD6wYmSfvNCoZlVYdPOiT9gnSzYb
CG6ZitvcnFfl4LtCx7FrtH500piObEl/UuThcKL3D5Z5n4QZei4esmXQU6dB7WdKPLbkbVi7pQaB
D/BybjUGED/jlO967o0rr9GhysH8uWadt8tw1LO6K0BzO2m6JeaB4wEIbrcxOJ8uTkx34Lhdt7hu
15VF98rSf5M8aVentRUC0iv61GkwGABl5sIhAIBfjCN2siLyL/MsNI6ThsWqhNP6yWxpNUsASpnn
hdE4kBvgZUCbHTeG7LQMWXfh42zpBW3yCVkNhMVdqqpCRg5F/qIcILLIAjCkXcBSFcfFFa/2sX1R
IxXV17y08m2ZXoWBZWxCcFYQc5Izi3eWgrt8G2ydZ6LedC0+zpEutyNEO/OxgHeNN1buGI3/LdXe
McYfdSwaJ4tpZnszksVohbNwLUqtFcB4kM5FGlAFfsZ6YvdxEqjM9z27HspyGSRndZrmsybyYncI
mmUnaORKL/ycNxacYshdm7g07E5mO0j081XXfrQwAHgj7maeZyxKKapZmFwLI4wcwBI9e/BQtDWj
MtoWVXjd9561FCmkulVaONAq9V7GNXEzHqcf26g4C2uNPnWxtRmtYlN0ndPkulVBmyUntNCnIcTE
WcjZbtD0TPg30O4jtyZZpL7xITXqzBZZpsZSju7Y5edZXq2NzgK0zldxalz0OtyKyoTDG50YZnZF
pacYq1yaN55qpDFsWu0rUqaA4ITsdJBtfRo3XWwT7tDBi9cm+0T9JnBaC4yz3LtG2sdOLRFyuNf7
tpTlMmKNq9NmcAS5MqV/yTTyZ2PsqYEJfRbENQBVOnfgdV/EiQfv8xBH78OMt3NTQhRRAsKm88QC
fx8t604Gcxl0+5Q5q0BzsmIFnWXCpqE1XkJVoQmJ/6GH27WzIkYlYBAcEsCx/jgGYWPXkdR2UjLw
ST7ABZYA9LbT7QLTtHdyysslGyr20TAMgGuEOAuxwc5RRVcVDy5yeHfJto+sSkEzj+WyluarfA/I
3n66fUBh9twbygWtYoB9UxIow+tPqgT8aN8ZyBEpW2pAtk51x8D7w1dpzBIngHLVfETZIirGD2Vh
qQRKFMsIVStzzJyohepAa31EHFKzLLUrwC1WdWsu4MQXXuhdkmjBsE4XabyP0lPrOI4rPecR/xCm
n3NUJgvZjv6KBfUZJ3x0c663Q2H6UJHoUwDqUxC3gaXyR+n0XmUnhdE6pqBfLUCpXYAtTyIqTgXA
Kk3rQ4441vm8xFsvTLtzQLguUpK74ZDW8xRKZ04ddVsu80jhtojWXReJ846AMlmmDt0K8hwhIcbM
xaKP/WpZFQjUognO08jULu26i6rrwdV4zNbBGAJ2Ei57UnUuYmNmM5EXxBZDs4kqQ7y3NDhxLio3
zlLDGcYKtk+9/qL12bVvHlPYtgNnhdudWQFswkPAzHh8imYmrwB9TXkyjweopxiDPfqxsYATzux6
tP6bsjNbkhvHkvarjP33NCMIrjdzQUYw9shdytQNTCsIgCBBgiuefjxS1d0q1XT1P2ZtYVIrKzMy
SADnuH9+uOdNtom7hW/6ZaOw8W84I0nJqZcUUd2shY9qd6viatlWWedDRMFXRiI5hXzBDa/7C23n
9c6oNNwusyCFH1ZY3vHwQvTiHaBKxRHeUbDU3qGp7wdOyAV76odoQCH24A84pVPW9Tj03+qh+kYN
VHRacfQK2A3LZdxMNnRnHFpTPnGUPKKaPvjMvHmkJw/obizUTmE2a4a1HTZlz+PgrJfoY6xhYnht
z7bmVoeD9CSDSgu3cNwBI8QFNOy38KeP9uA5orq7DlmyjWRlN0GKbtWQ9dhMZLesFMdZp+Y7j6ot
1gE+H9s9aNKc/EyNqNi8qMR3Tu7fX/oVRYzzUZ/Esb8ZFmPyBW7hKfag+9NjIsmrsTjya0GhHK64
z4bZp9tehvUptHLayqG2+RgGT8QF5r6yvAzW7raXwhxhtSV5XI/jrl72wxQepR4+ecmBSvsZ7/Mo
XfB99KN7bRN4NyF0tSC8y8y0a3pbn/sw+5Q6Fm4bUulzi1KzmKWdcmwi3jlz87gd3AhxrwmeG0J0
7rIA55OG3JZMGSzPCO32yp5NLB58Ex070u2zbl6Kuup2Zp3pUUMuobQaoCarnR3GZxZ5ZOe8sADs
EcI/yk7LkIiTVM1bJYJnonAfeHE/b7FSNTrUmV/iuru3EwQKSxi0qoiXmm+8oa1ytkQC4pdIoXSh
Nu311aS93cewRXTXTyWd+kurPG/bhMO8g9S5iUahjgS36ppdm1gd5s77nDE0TDJ2+4roB8+X+9br
7bGL4RhDjSpqTDPIUcoshReP7LhKrvdY+/uhl92WBe6kqZcVteXJ3huUfE0gwjLZT59GV9lyombc
G68313oiJ7kWFaq7I5FtUrSejrejkeOdDBKZ12G4vjZjHWwxlLDZCxoO10gtOu8T+UVh18/WauNn
1VQSDIkqhqATRYsHiZQyqfh94KGwUmtcP3V2cgX3mP/BDlCkYM48dF2zfHxLvNp8i43TReIv432P
pzEchjH0Sl6N0TMY5G+ylf03Uk0H28AIi2z6oCiB7cCS7ZweQJOLp0ZVY975gn7jeM/ChwU69Rp1
NHE30bDCdaXhGRvVcKYUDjTMs/Zjas3TYDv2rSP0JEKxXNB1jDmbgs99CttcxtI7uTkLtmzIVqi3
8NSmqi2oMfqbK4zAGzfJqIsKUvm96NbkIBCvL5fKDM/pWIS3DU7JaXyObJZB+Y37c+0rmo+agCbI
iNvqWjcfSR89uDRcv/X1cu/zeCqGnpJzVK1evuDOy1MkEQ8r5XIXCZselO+ldyLN5oLYaLkbG4Yz
G5zArGXyfZXVG6tT9kEkfVKEkX8cz10v03KOwxeD3bHgxN0BSYB2Szy9J+vi5YzFH72Q2GLQDva5
wbLNYMW6SeSS9fqR6vBsg5jnkPLTvWpxsVazjlj98brpRFfD0qU4uWx36Bc+F2P6AyriZumg2yL3
Ve9oADGgY+uSR231GmYVautmQb3eBSjhPJw604HXlT3ALFvgGHybITNDGRRF105sO0VLs6mH6Ts2
iCF2Z40r2M9tiYpb4R4wA7rNsTS3b6lMZzahN3+RMvvchvrakEzncHHPvA/ukzjsi9AFEOdgmxMe
bQIZfJ20xzfQLb5Dtn70ybhH6obnolLtturXD7b9ZGMqCi9Bce3BfoI9gg68iTCcfT1zOpbT5xAP
48E5ig+smt13dOX7Vc8f4lQ/xGhQMDQVDIVAX7qiPEpxEZidVBky7xJX4uCNS7xpJG3zztBvA0nO
TtePqabfl4ReaDR9wsG0XdqUPagMlrLpySe8l7KNYActrX0Kp8DmXoXjvZsJK5IHmIBPQ0pFHqh1
29C5zQPjfkwoGqh87b30beSRKWo+72roK01Sv1pxnrwo97rswR+H0xzZso1JSS0OIa4+QX9DsQEv
yR+PJo5h0ycpP9ZrCNVs6F5drGBM1tj8xbeBNStWH1SqPrAfeBPc1xRvwpdfYcYcV4LmVPiL3YQM
dSkPs1Oo4iZXKalL039jkrf3fKKFSyZZRjL7gt343JOBnfzRlWZs7d1iXZ6M9am3UVrC7k1loDdU
Lzi3GH3yekeOkxFFuPIJBan/NvAMIqOkl3FS7nFm8lVPIv0+oddXOMrvcGUg3PUmz/Qy5aPj/aNX
63DfUxPuJMnuTCfWS1NTuncDf/FFt0tj419x75xZl47HLObrNVGo+RfL1VbQoS8S0ka5TeWnvkdl
Eut8MpFXdoNs75yhH+ZYVKcA509eKYaSkWCHSRKU+pzbImpUC6mRMSjTd6IKeNGPUhaiauqdjtDA
p2ufB77fbswchmB2ZhwtxF+LsfqShbrDN2D+RmXzXpohySNzqvr049gL2G+jpfBR89V14UlX947h
Vw48CE5snb7MrI42trKqJOsMfVOqrcvWzxzgzMbVW93g9nVsGPeKxU8ZtAE4eXAfQzjEeRAZdoK3
4DYsgsAP50ZeQzn/8ZIaePnpMkW7n/9gaw4vEpN3ishYD/fLP776/Z+Xhq/bQM/4nRe17JPZvKyx
adbchAHqFNLHKKYgoY66+uHgFc6tlmU3wuFN12xjU2BCfjWjQhz1m2eyBu5yAu8wqA5yXHde4O+S
THxOU+hgA8AP1AIq1wGjUAbndpvFKPX4xgVw2pNG6HPQEGz7lX0KIJxstBLAafysg9BxgCChijpE
9VS5bZONW9KqY1hBqOPRmquQfJXO8g1CBKhz0dJHaXZAwLLJ+cSwbQ3dl7QP4bhmD8ZXPnb07F6g
x9x0s6g2Nhk2TVC5nITNN3MDo8agKRtFm8K65KEVIYfQbvt8xVTsgnRowNgIe2uhsHXTGqCY39Dt
kA1+Acu9L2d/vE/FeApXbzNWfp83Q/3ZX9Lm2AQaOm3/GInmaQa8sQNHsg/gsx6ruu1KIw0MaU6z
g/YYDtgZm+wi0wz+51yfRbSkh6WbNtwHrROprkVv2rWl7rIQezwudK3J69Khd1XkLSPNN7dkFy3A
I1S05nmDv+YqgQcWgSDbWlGBguq7K6vvmir4QKT4SiNlLquPLbIR4omqccnjbpRFVzeP82AktgF7
YZEsrWNBsVoaFrpDJRnBiK30Z5quF2PMczTBqhWtJXtQPrmL5WcYKT98B1MLZkZwV3n1Y5Dxb02I
a0YZ7jXt96UG+eY6GGaqzeBLVll9GpP6h1mapjQVWKSKZZswWjcN9105uUGd6oxDX6yazy6DNg8B
q4L6G8hcx5k6dkNu9JBt/SnRu15jG2KosYmlrIij5ZEnw6MMxEtC11eCHrPIdK22cWNQWkpaX3uN
k+Opnd1FzsF3v3HlTAcwKG1wgt8DhagK9Its/SPmXr1N6YDrNYrHvvNlbk3Wbt0AVwaY5nHxxZsL
x83cj2xL3bOP0MmjSmhuiSfum7bbKh1t6MyrQoIvyYcEt+yvuZM/YZhfW7P2gld/PNnun3/97+dW
43/vM/b+9X/eHoz3r79d/vFEvb/9KswfvnHV9vcvunG0//xe/xrVd6NX/znJ7zca9ucz+P4NKvu3
//j/x9ESgrzQP5+/9xeO9vDr1NQbnPr+9T8xWgwGjQArZsBoMRwUNC0g/p8YLYZWkhChpJiCoH2P
SP6///oHRptgfAQmGCRAt5CdeX9ExB8YLbBcJGmwX8Vg1G+oevh/wWhvv8cvEG3iIyKO1BRCnKHv
RyiYb5DtLxBtG+nODZBcctdSrOrobQ1alis+L7nPXZxPjT73CX0OfeytSVsYbWtwJvEOlOvH1J+L
YJyf+tDt0GR9t52sil8+yP+F8/39DQag9fGUDDyiBNm522OUEG389Q3KGUYyOgV0zvFkchkGcp80
qdlLn9RH/CEA4OqlwOrWdDsxKBKt/GqbenwSnV4PrVBdmbCKbzRbw6MO0ZxyfJNDa+yPv3+nt4kf
v36Ut6l/t7nTkB2QRMNYlttH/ctHWfu3Kwj1Gg3uYt5anry5al0uUKjsrurH8SB5/7AagJxgweKP
MBuik11x/IdzWpcpb4M9qXyxdWN4wGWBoVHX+xBG3rYdzfqp5/M+MG/MLsEDZo7Yx4GaZ25odCLw
GCWwPit26Hy+dDi7qnoEu9dVQbxjqHU31LPjXWpf8TSS+Hnp5FAmvrok4Zqe2Bij0KFcVxuN4idI
vGgrmmDZ+FMN2nJJfnhDOt5H9aRxAqVxmwMbnIFOjybvalcOLOsfhlGOP4PQWNyg2f+3K3+7sv/i
u5Pb55mlFJE+rJzbyI/frrzzAkOGuUcVYby7eUSLp5RZN1nrLSV0EeyTLDvIjh2GtSFn0UfPa9XI
vSSkLpiM14ckHV///hrfEje/vSfEQzADMgXyiUzObbjyr9e4Uz2ZRLO6nMJCvp97bzk3zn0wixuu
8Py8S7NseO3ix0mZH66Dk9rX0/pJt/7HdiT+z+34335Et3nmv72dEFtNhudbgREl6J3//Hb6Rthx
ggueL4NvtslQVRcdy7mcSadBILVvwxK6ezpomGJijj0UZJAYxdKEhwVMxhtgeHKiSpKjVlBVI/8t
nefsNZStzaex/cpMGJ+GBUpBynW90Q7tFAlUdRinsAUNsSb5bGx9aqgS5f/5o04JTXEbIESADSj5
7aOGPxaobvFBlnXmQ5j2wQbS2ZiDn/vSOijpdIGPB0H8JWWfw9lTpzlIgrKhQ1LoNuo3f/92bmGC
P9+MKebqgTqlGLuE7ei3mzFbGcgaS/DzM90wOAcEBW/X3K/K1/chkffZwsPD3//Mv+x9IAFwBCSY
p4IVkOFC//nyrpOTEpsN0gJt8+JBx7m0tONFM4VYisM6OlzFcDhUQjAoWM30NMKjKDXMcHglr1HN
9bnGHK+HLiSvAakYiFkgUDpOw/+wSwe3d/Lrx4N3imT57bELYM8Teot9/LoumhXmMDJuLdwI+pEr
QSB2EXohZHqzDYE44RvP7rrZ0JewVZuFZ8htzAM7ynF8g1zmisaG82l0wceUKXx9VCu3VSlWFCwA
oMlTe/V1/5hO44It3h77IVN3yAd8yBbfXiPNVb4OpP24ht3yH1YZJuz+/tthbUVI4QHGCP3bof3n
307MAfoaOpi87lV28IJkNw+0v8dTgb3TINgMXzN5ZjponqzXcljWjG+QKfjurzp4uP0bGu32Cb21
d2qTFnw2Fd52hgCwtWjH7wHdbcaOVk+qjb+PayDPyQTfvSLMlbqfwBJP6cMY9ek289pXlrXN3ovl
p5nN9nlKk51Ty4nV/vKCKSVNKc/9AjlfJ2u2D8dGANRzvGDIYRw7tKxPmtErW+tkb1nQljSYcW5G
Su0rv3t7P7lUDK5cq4unGZ6EDCIb9Lkih2ls6LOOLjCf6Es9W2B/tLrAkvKBamKP61kCzNFph3p0
VnsDeeWYxjNOJtOOeRZU5tAtffRk1/Q59ZqsrH1IVFmX0Y++320nBWvBdO3wiF3T3UlmDgvyP3vT
SrB6aFKuZvTbaxKs51BByl6myS/dapMtl0u/l9ESgLOr+IU341BAAM9yHz/8EMD3zQdxN+LkPnhz
yi8meMzIAHkBoEIujDKA0GtQZpSFhxRiyXaMQ3mdoDdAePTbcrrdfMvtJXIzXF1lnweQyeisY/+8
ch3bkoSeOQKtCvYh0I3CDWw+mTV49WLKToGuvFPWxH7ZhQxQc9Rnd+8vHRqpLRq0PdBZ4NIShPVi
Gv87irJjA/dF8U9tMLQPGkMfTjpm4AVVN6MNDZJi6tLmQ9CPd3bk/iENsAMEMOwuFWM+FtuwUUP4
vZ1o9zamHBA0lBBI8yig/NY7cVNDqL79qV1toZqxfRjkm50z/WwD6PU/N5gItFuRQZh8aNak20et
jfI5CjYi7cgrTyv0dE3vHoZwCHHJISQr0wTHQWQUNjt822RYu8Jb6299E/YPqSkyA0EESFb1VEPq
u8u8fs8YPQSugzsfomqh2eAhmGO7kxwnc4aM88W0NP6mm25bK+/yvhDSKOWPlu+rtlUn69cOtmC6
HW4Wu/9eCIWJSO48ngCl8uZo307kRfJIg0WGbtRC5IMb45cVZ/cOl1Dl2K7mI9iw6KRmVBXp0GJd
ZgaQky92cQPYGS7DUDZhow4g6Pt9BjKnQLGKXe1Ww73/px1cwQdg4XRPeBUfOpnEJy82H0Q2yfNo
orhsOxbv4I68cogux94bpt1S4/YVvuBH18HepRmP8GUJ/MY1OsUoUvmszvr2slZUlUsvoYuyBh5I
GD29/2xQxvFZwyXEPTyInVfbGQ1zDMqYrq5kavkOD9K8qZTHhaPJUNi06V9wpgyFH9n4lqwQuwaS
9gl6Znycs+G7CNJ5w7jXbsUsW8QoPB/N8MBAyKJioAEgHKgZ4dPkAH6Q2e3wqBV1ccmyQkF0pgzj
VkBoENhRiA2KqUcgCUDPs5qofloEGHIO5U9N0en9N+Dj+JTZseybdL5oD5KsiP3kflRCIgPBqg8N
EyqXLVm2NBghzyRVbicgLArHysV07jQ2UX92AWCtMVRZwXmdHli42q0hoPG86oEmRuzaRn/hbRR+
zMz61nFxCIGR3I8Iw50dWLHNVPV5ZbNq27VuPqaVu2bMr6+ubfxSskGCr/PlIx9Qe45Zu7fe7PYQ
MdkpG7Jxz77yeokPRpjkzsX6yEznn2rpfZLTNBcLFKTNNMvlTq2JgK5DAbIvaZnwuToDwLtleeBl
K07mt/c/WV3NH6J1eiXiUPuJA0KfNtdwrRhMzdvxmDY23g/ckm0FyauMnZ6eE54hO0HVi/HF9IjV
95ZE61p2AfhxKgiHxxN0JZ6b1O79qIpzuLrs1N9eIH6um174pmBRrMtpQNEdJDiY6PJFROGy48YL
n6qFbcMpzBCzxFoRN+iIGtrkw/sBr/hxcNo7ojVqdmsTdVuvht1mJLQjKiokHZZGwD4zu0CZ+eAL
9aPTziCctA45EURc/ZbZjeLQNDxYsSiMDhyKyZErjf0lXfhj2IFPm0faf2CJ+sIstvKhd/CvTAOL
rDGHapybnJm+eiJesvWX5WhVOz3Hi43L6NgjUnPKNCNlhQzXJ+HdLeN8ZS1cLKuxyANb7ZLQX/KJ
uuXUBtUufO95KkRhzu8dF4TjMRfcL5RI5ntbh1siib0Gvpg3IP3T/TQgNdKP6g1YyHWOcQBL2tz5
6Bl2xqPXyJ/6hwon6iZZk7Yc6zU7h9Fp9QncZJeZTcamtMzMHJ3YvMCMIfSW8MrWUh6xIMZ7ETXr
vUPhVKY+coZpk+1ikopNFzXV0Qhbl0PKjlCk6COkIw+EBpm2q2zn3ZjWxTiYfZUsRaQmdX5/mWkE
1HJgIXJbdbVzgQbHlpnqTKhRBWKkJ5cu8lL7tcojJbKtjvr5cmzgZp/N7SXyE1WkybKUZE7tY8Sz
pATiJmSpvR6KKKD4Fy0BKmjK7qQccOtmHchVsCLFNAJjUYjcIed1lVCLcRtmdzfr+A5vMCntYNwT
qQRyatP+RtCQNsi+zCieivT2Edklpts4ceqMHKg690rknFbu1HGtHpG0AynnV0/R7AHd6bL20Mp4
BKriDYi26sscmRF6h5uf0w6IIsJddSmJ8TZipf3ZB+AM5y44LLegkX9jbHsefa0a2MMD8XJHxxCU
Rcsh6a/9g/P4S9cktjCZJo8Q8WdocUTtddyoDWtGwF1r0hMwKQuqvGhAtEEhdnL7tnESkUKOw7Cb
F+sdLcyEjQFOhV9PBAVsWF0sFRtPSqbtRyzoMm5H/ciE/5x1g77rGWIdyLfcdhvJH7RA9EtI+pKq
mWxr8wjYXj04P3kaObTG925gAnZWBJyjWJ/NfD9b/AhUMciXmlEiNQt+RhPkVQU6xTvCJvdtSlFN
tckRtQ0KXr66Qjem2YDP6B9owx/Xm+AxhTWOgZSh/OlioJJZc8fc9AwnWGwrWfE9pufZ+4De8bYu
kfFrr3Fscd5FK1BDNoiNm1hBoJicScdm+NNg8scBEqezzMP6m8VOhu41ld23NPEA7wLIRha4HeRu
ivsQPajbTF1tt73C0kWiOnhx9WK3gxYvyzK+0iV7RBCreba308hWyEwN8Gqz9bH3K34SSGnBpKl1
HoUsALyOy/X37VyA7P2fmyRMScPMFUTG0xvdRII/txFZDP2CkgYttBAg/NNgp8dleESXVyFCvnyi
dulOlZceu66Smwnhmy0KRnv3/sLrBFG+kD/Ysf/y/oEDdaDHzsTRIZj7nazdfxA7/tLTgUmA7nKb
Ihlg1/5dzwrmzq9ZOgc3bmGFaZLxS+AE21ud2Esr2BVi93RVqeHbNlyXnw/A+bfaBvnLj8fDqWKo
f3hWErk9Xua3lhIOVIUAHiRsZZBcm42oSpHxCaF2BACM74MQq8D0JG3KT1Jk9pqMZZfuqtaUQdZm
5ykhbj+m4MPQnQSbaq3QQiZ9e2VSpLu/v7T0L5cW5CtGueDJprfn4CBb/edLy5kOJ3iFcCuIRnGu
4iWXqF+WdjrRJJ5OrlKPHRwrkJ18ellUBkA3oB9vVc5ZNVwUyaRXuLQoIrFlVhs3h2CbtFoO2RBm
u9SLQOfZeT3OBikPYfWTthb9DLiVsrJ+9NYnGQ7J3kMN47wyrRCn/vtfkfz1V8zQ/IYYZAZlGhMX
flOKZ2+Ri1Yp3K1bRekWnJRICEBYAtrQbkdkqQt6u1s9sKfbsAHOEvlM/nz457+/K34XBTFjDaNy
MNwa87zChNyeKfSr0FAhXRf2YQIrqickHz05DbnfAyyfZPrQpzWEkffDQYIyyj0o2xsGc+sYLbao
0rj75tagxqYhmv9wB/xFGby9MTzTGUgCRn3iST2/vTH4roHXYBfNeyhl50GTcxuMzZXPtkNJKp4Q
9vw6kgANXyPUpgaYdRgHNeUaUaOLn9D2P3xSEPF/224QqL093T5KMQUTV43+fk9WbRNbRrCrSZsi
m7D7qTFkRYCJAptoYTNYq9HueGhhuqfmK9IC05NFgOCAVEKDVFmuWw4BzjfyOCBxc0SOenQAVMe9
WzzYwXXz0MiZXDJA+XUdjX1u6yCHOpd9gPd9VGPrcu5Zdw/C+7uwMby0JX2yXW/vBs313bsEHn+a
+NJeZQtLXb1XCJGHbE06RGjbSXyVlZL795Xx3milE5JXM1KSuePVl5/i0s+aWAD53glk8h6SIXvD
Z/tYD5BlW8Jm9JqntIHz7AsRPqv4xghAacDQg/ohSF/97U912zUVvD7PkGc+++sWRj0K1VuLt5Do
S7+sSBYgkvciGnXfGgf8pcn8M0vhYwtM+LhFid7zRG2ArvqPXnSq6AFFG/Id6DS2ZhkgYPcLnPLe
JnYzCgC/Jk6Wr2Hzw6Ir+z5Pk8z9BhAMzbQ4tVwhQ5FiO8FDQQ41MiOHVUb6Iz70EP2XUP7w+P6r
+AiSTikLjhgZn+0IsjkgYqJog8AQiP0hM490Yj9qZoeyilh7aDzEeObM7x792r8NVYhiHDZJVdYh
YaVe5FuHtuj7AHTLV8lSgYkNi1AG7XZJZ33ps/4RSN0td4I5HChNs49sGeqCA+N6nrPe3uZyDA8r
QI8FPTGFfI/Mab++8hU5TaSCVek7gDXj7R5aF47S7VaTk7R5XjWkD+q6faV8qEVY3wEKf1QMY7+t
b0XQmMzg3pL5TNdsuCAuizBB1Z0S/jhqb7lPhno5BxhJAY8n688D6DQ4umopKKiA7FYAKJXoZxhB
P2+bxAPL2jf05aaDn7sYuL4fLxtM1cg+IeuHiox8zTCXAcs19M9LC/LeIXN87AVStQYX7xAGmOfB
MM7Bj9f5EPby2kS2fxAQe/oM5Cxdb6mMpMWtUtEyCwaCRQJBuwi7/mvnp8HL1Dh+/effBh1iooK0
pvAwVfjerggjz9OSfEjtiIWBWQRiJRIhFvwQH3RELud2wI26PijrIyRWI2Dr0aQAqcJPoPEf3zv3
GU3vsQodSk7IxAhVjl6JaHJYhmH7OQsASQsivR1CXctWVf58qDqX5m6M3F2vCeDc983VtanYJj79
qGjYnNa0Okyzh5AHKp+8r2YMWcEJeFufmJATuWiLkSrTx8jM10WF/T2TjQQcGnzT8P2eqhqdMxKq
fIu+YVcPdfSkJ4bTKyPfOhk9o/EPr1zixW/Fx5hHCGhq3Ilk9R+ZN9nDRECUbEjPt8IzAjBvfQEc
ttz3s8rKJOtRAJC4ApU42FPSDCuCGOjyToIhoMmUOy7h6J9dmLz9cSd0yXhFmDsDNo1KQoghbwKV
nszt2rIqB2AUndtsHg++518Gmep7nDoaHsBMCyJHLB7uOAa9ILc1+vXwWHGLzHPsA04J5wcMFWov
7y8WuMWFo12GVVgHBz/W4iluCq3j6WlZZYIGVS4FuRUrnoaCS62JdgiW/9BjslxgIQYHkpYRms/i
vTNPHeyX92M5RmjgMC/pLp68qfQ9acv3d68xG0Z24Nvf/9akV8WyAlA84qLTQfYp22HO+PIhDdjR
uDDYvG+1bmbAwnvCDw463XFK5rp0MbTXNL7WdFlRq/qk7COAru/tsU6gtI6pLX7u1tUaIJFGu/tq
0HE+2mD3/sNtmnq7DFc77yh1Z2SIdg75H3Grz7oqffAjZMDjMJixeAa5N2u3jT0YkL66zUfwWJQ3
tL+kvuiLYdDdboG5tsnWeN3BsNj6PFTX0E5Y7jz6HLkheJED09fVJZ9dklSn3ge8AY09uQRYIxdK
vLgMEK/P17Vjp5o5dor6kWzlMiLhwAwC9WHf7IdI2YJCI9kElptzpSK7GZpxRVJ9wSgT30OuyYp1
g/taPjZtgjbkfb28V+o3NUfU1LuXA3U72EvmzSDLV7p+RMJqWZpTWgENihashG5YbT6gpoY/QJ98
Qo8Mde6uS6LmGIJ8Xcd2/dSE0GrWZdx7cvERYa4MWFeE36BvbxeL8Fht1IdoZsE2VRndNIlUu47H
9aaBq3qC5H73XiRVsyR7EXTB3s6I0AcO023mUO1CnLH/Q9ebLceNLNu2XwQz9M1rAsiWmWSSlEjp
BUY1BQT6JtAEvv4MpPa52+xeuy80ssrWKokJRLhPn3P4Pm1b/25hLd6l3fzbolu/N6lBesql0bbL
EsiHn+h3EwlwP5VV9xSAxggfHaZV6UUUMPwsSRD/1lRfhk6zpMeHsjFY5NCC7eYM2vHTdGfcgU7b
k3mwpo9J/0y75UbEf0h3E/CrIlPEJt/VNL3X1SK/tHy9jfWfumUEqHd1H2uPQ8LqGIDboh5+SKUo
RoyB2JQ3HBz82VjWdAZh6+KGFlsUP93RelXERJbk1WyrNmxT+B9H1bnPjz/VyN/7YuQ4/dKywPev
9U8Ut80lN1v+yrP+G5yUfx6sObgMNG7NYKLGjNN4mYSeXrypDWnXvXhw+/RNSQcUAhGKH3WevpP7
MLq6utvKmg7MHKbQDxI/In7oxcF0HB0hflVqPuq8K3fFRcw10Q7dvtzuMbOcCId087jLpx9kLMSH
bg0npTOIrGfDuGgk1o8zHVVYODCyqtyezkZDrlbv5q+VoxBh1cgOZu3oZbgylRmUQuI2hvtjoAOv
BeKYOGP8no763BRqZ2HzwNvcUE4EHQOh2f6vnIqrNFfuecaN+6pN0o1mQNy1nJsn16ya2+Dm1UmY
ejqeeB2q86Ml6Ann7Boq4T0eAjcSqeaGj1YMCFdIHIzhJsXqLjOW7BlgSf9cS/vCJ3yY57X5EE2a
Pc28mLshJVBvuap4HZPgYymL6YeqCtKTiMLvpjd3odUs3xwdfczuguytaZPuDs5K0/4DVVRyS1OQ
MiwldtVa43nVm/mIa7mNHpJJXn733FrbTcprf5TtYGJDNOqzHHzPiquqQWVT2UudFAyBejheGufd
aarG7Fgbl7k0F5QsRmNVsyyb39XZF9thQi763RwDiVBXfmiLXZ5HZ16umYD+5GnNu+kAC5rm7keF
AP2YvxmWSiN3dZurR7ibKPY0n+os53ApvNQ6FB3ih60XP1aKhj1VmtjJ3isO+VbVtCNPlj52/xay
/f+2XduO0f9vN0EnAQyW1XM+pNL/l3hBuqvobYNA4SQaylfHJEJPl0qBVQz2SXtoXFM/rgfNUOri
Gk7o+so6cZKpy3WAfPVLQxT/vo7rFvyY67CvKvs2Z4v+NHufem5r+ACr9EvqdZzZobEY69NC5rOL
apLNXuq6+5R81MWvdEHCbPJ3ve9K0mD8WJrT//wLemSDSlx+HzvSWsVoVCc3S8wne+y0vQwq+9mD
thALaRZMHapu1wzle7t4/nHusvp9JlJ51LNQ0y1vZ233g7F9QdZV8eJ5BV5TJlT0PN1NNcH0YlYt
zl87ad/cKvspvPFv4hSb1YMK1S6t7o6zU9/8PfuVrMn1f7+IKsdlpfTuMG0Sl0VMZi+JCspTgI+j
Ptmj8n4Hs0HUWI17q8C6mtCeh1je7W/dWIBRK9UhnWoPpBUDNUfzg6Ou1mJXrFD/dsZysURfnB6q
Tc3fSEAfuK/BOh0Td/BDghDGe4MN9aAl6sXIGosLhIcwmHUz7CdUtNqtvqpiSG6PLxp22utGf5r1
Xuz0Eu3qf389TLG+/G7uj48TwAFc0lGenypFdHYKSD77uXuqNiMCxmuMuU3syHZ4D7JiebHzUPvt
9JhbPTNp7s3kLBezzoOdNpKubPCrHB9SHlMplP7lWlW9uLTS+qvacX1RWf67mLmiCDaVz16wZP/G
QujhNyZ9W+O9fG+qhhiF0/3TCNZFd28ZeLOm8pd4DtoqeiAUEq/vz16/HB3raSpt7ecweXbslUVC
RhMaU9LJd+KAwffaEZ84aNuT3jAcZqSJjhpMFV12spCB7TBuL941mz2emwrDOHtavJNWiRVc2MCM
6jH//JMGbv1P3auKUe31TOnRYORdmKHJXodtlg4aASZGo9tvQd6aqBxQQ/xRPzwmZXTUkWtrRBNG
QHlWppvfagLw4Zon44lRwq9lkcU5M+fheSWRtQvq9dCQzo8JuBR31PdVoe9qk6k+2n48BDn2UaOb
FvrwLqyNyvk9cUTunOB/amMV6OO/hiqbgRjgWdS5nUpPkDvivyHKSTtzIF6twP0buOX8obviVDfF
6d8suZjX+a313c9VLJi5MuO/srcgkaU9fgpS5BorFD1QX55+kEswX4oU7kO/fceQSzuug0hCdN00
BJbjXwBETnvO7OIW9P5xNLoiNrV1uOjOpPaOJp03qlmyFoXi0GzI6yixWB+O7L+VUiiuN8M5OFry
VmiJ9gG15dMrtDeiGutPYq2XRRTiWzIXxlkIOui+IMrHqOW92ZCTK1XGczLo9YumnCgY+m8r1qm/
OuPtqVYkLQwmGpokr2C4Wmi2ydVsXPGyLEPwrhE+9KpIX/thjWcJ5mPWcuY2SHYMbfPsdcx1/+jk
tU0OMzhhAkWnxrEXa07qxGavgl3AFugzTNHmSC5yDmeAVDx0SkYWAiIW6EDsi2JyUf4rfz/kXR3j
F0SyKztvV46ThYHo+HBhVJNFzVhr6dG2B/fcSM89OLaYeA25xct+X9a/ysqJ+RzUJxRIrH/u/D0v
NndoP8NhoaR8GX3hxg85ffQ647hWDJKSdnvZCvUCWo18lMbNFwQkDUT+1S69fHX1engCrfDaA/w5
DMXo7UYSUnSaqznu/122QzdILjWapIF37Pr4TpjmtWPx17+Kwlo689ZYp5T7I1yLNIilIh4xrl76
Ui4rYwWzYuC1/Sgsu2fWWU8no2hGfBEKkXiW7/b2nOgagLu0spMI/+hEjxtkR4rW7kW1CASFrk5Z
78n3xnJ+qW4EweoPyV0fZNw5Whfr0qrpAtr+1NdYZZsB64WOFJEwb3aC5YiOk9/EOOLa7IvPxpXp
lZG+YOYxWmE7VMZ3SUYRTu2HmXV7sxh9ApuJf8sq4QGLtJf3hHl42+bfHpf74wuJiTDtvCt/iOw6
ecP0nqXgkjRRMTIygw8amvKkHgUc66NkSCAMbEkqDmrE3lcQDB47puqLkRGI8ESCBiVIryGrRZ49
61FpGRa5BI3T0JxKitegDoVjYFbQluE+wpUIuchx0m9unLR5MwetvVKqhrOVqddapfk5g9cpg8U/
l1RupIkzUo8wm14N9dEnpo33YQal4mPKcfP0CQPVljfy4U8sxYyWtCRHv1jLZyODtTZM1pmOwwZW
1/Cq+2An3NVhODiUCcmqpnj1NMOLibUUUcPgb8txaLcpLeudZ2Mry9vMvKGbySc7IeFeaIx3fbl+
Ub/v+ikYfvSuy+3s+v8tjVPEqaO3lxyrS4LlwP1jsIiUa88bY92SzTsmN31XXPWsFZ9cwkCp6M3O
A/yWT/bR7e0cWV7vk8tDYFrShxVYJaGuE08Z7ax66eaJlCgNqLaMKP1uBXoY2SNOu9eugRaR6bnP
OyGd81RAEt7k9LFS4C5JloZAPWOlGQDN2jKP6wJyqFsNvwZjxe9hulpH/AuJct78uHah/2eWojvL
ZT4HTjHfuJXks4/ppAtS96qZ4/ectMZNbnTydTbMDYAIygc+UhPqS6WiuXSglOmK4TvG5f2//rxk
bEdTTRyMoGU0OXNwVmb2Nj3e4Jl6BhQEWV/u3f7QVMV6fXyHw4ZXsJfOJcvkxaVj+1iqgQRQpvbe
kOR75ifBNVvdRJ6kA+CWIJ31go/n0JrpdDWNwL0F64qilJo3FRSfhD6sbxRl6wnc6Qdcunubm+7A
FdHHhrDzu9iKYY8oLeWz822apRZ1gZO/Pr4MCTQGWzdeHj/JzrU584fPTs+AbRp9FhOsljTmDIpC
NTvG/t/Pdd6sz4M5/mzmXlI5DB9cBonH0FAGjIgxyNM3P+NX0p4f33WwcqKlzjbYRJ8dkpXGAZi2
8zb7lAUzXJRLvxniVLkOUT1rnwBbYdNJoSW71S7U1V1aXgdBHo2/rZnWzWsKkfhx1/MeMWRYwLmw
mCZq29nn+f6/o8LHjeyqNISQE2wDzsf/BO5oDAlQvRrlUL2YqsRU1LzMZPCeitFM7l6SeC9G9zbW
njimS4CJbjtdeoNhlTdk1Rmw13rU01yGkofkbCZjtXv8BusZYIjRugrDZqyMJvkrS7qSnLd5UZp6
9Zq1uBlauv9nlpMOFOtS5W+DO2J5WCc9sofVPxo1YUhr8PR9CvHk7gXSuS8mcqy3BDYdkBGciqlN
95g1dhBJsgNExu64YlC52bBFhjIP4hnYXWSPWnG1pGOCKsg/GRENd7l4Tui4VKQ63ME3a4Tbm/ic
YuvU0purn/k29X98yWrrkssR5Wu1MvSk1D0MphVOgdfdZ1tfoRk59nX6gPrWfjcAgXaynp/ToTy4
1pi9zVtD6CiRc/uswXMHluK5CzRCFOSvzCEhI7t5eZztmi2QXinzJNjKYDQujy8mGx2PlqnObrnx
c5dbM6Qd9dBKZq0j2Uzbsw25RhPJRHzDy0qWyCcr5LYdx0ABJRVUTcuBUDs3G3zM8Z9svSmdk/TI
0P8HJHu8jGR4L26nAX6snF8jztNLbzj2pSJ43pqVfp+M8phqr6ZQwUEYAaOi2bk8vgy5+eUQ4+W0
NCt1broSyZMa8PEAWhW2ClNp+SnbyCB6w8OEvTuLCT/bx3zkDm01p3utfGEevalzYgtcnsiluq2G
ULfHd36rg2dt4IN0S7d7HAaPL4aLMMfcpIHwMn3lftZd53Gab9Mw/gjkSmydy4ryRr56BcdL5xXP
Ze/uvbYgcp+KP/98lsVCk59s1Ql+lyomHb9GcI2Znw6eglPbImr07rjrazOPQe7OcT6k0zuz++wy
mpJgTP1F0MD+3EqrcCQEEFpMqqI5R/8BVpcfVJ9wgtfLpyV1wK7E5Z89rZoPmVXNWBb5l0IB55gy
GrOk92h413b6SDRDD8Gim+fHj1ieLulAHLlsUSJJtCyvfJQXWAzWx0baQGVZi8gCaIz3yB4vXSk/
6qxU71OWLMc5s9qD51TWd4IaTxLE3j4va+qPsDOwtu76glO3SLO/7px/awnK/QwmRuVSWPklEOnw
uEcv0smBNm1+ku1a5Uc8Eo8fizHzjlaHqmhR79pi9H4EfWEwzRTGbSnr6b7O069EuiKu6PX2uVnU
L21fZftgtC2AcvwIh/RN2E577UAKR2qkGTaoh9+nPOWpggWwk8BY9raVZXG1GWfMXFyQd9ebs4k7
bQd/d4PRTflIHFYo+3UhBvzKAP5TU0v99PhHw0pqfMK7Saqucv794Xtn7i5l3f3Pj43vdPiytVgF
dbazhUMbbEv8SauGE3vFwZSBuU6rANW2r+jN8ImBnPFhNi7VeyKle+dyDR8/iWot3hHAgV7uRs+W
hyxYeTNQk57TWvwOcCZgp+ABHdpkPM+reVvVevFI6//JATm4UvyFIDS9uj4D6wom4KWp+jPIt+yN
QOBxCNZjtai/quhz1JdNpRPGvEUOyT0OlTQOps658Di405Xrp+aw2Slkrd3jyhQgN58oaup/g8xy
nZynJcejsx3Xo1CfXdm1cTNn9hFJT30u9nxQTtvf5jR9d5YKjgYNOERb8HeVu8idGtX0DMO7p5GH
OjjktKwNA6Gj6LIqLhU3htRN8Zmmy3OptAL42SxDCrrgySCcBOilGL5cZ4LwVqtv4zCCm858Jjtm
Hz4KGYS+/k7lXT9XE7/XoW52ra/k+XHWEmSga3VKGY8yqrwKseL/+WIx1Ahb48sZpcYFjqTH+3tY
Db361pfj/LQEXh+C/tAAYfF/auT2/uE1TinHuNn2Yq6NHyv6FPBPbz7rcnDf7XnalR4sMB6tbOcR
VCZe0/5nZf27DtPozSyGF3fMsFFObXYXnT0diQFbZNWE9dKJhYFzncVDvgJh396AcvsypGN3hf+2
H630IDtruq6ua724WWW/4NrM8GdvdN2sOtncsZ/NwtO1dqd/d6kg/1YkqrmOxD6X3aDgcJnW8Fsu
foqrLNOhxxmIE5qRLack/RCbU86VXfG0ZL4fN03X7eB9GE+VYszTWcnnQpsM/xKkjiNgNsyJfJbb
fN4V5bWUA2701u0iEmv3rGrlgT0W/cXpNNrLzSBUqimNFIcyWV/0TJm7yaU2MLRQQlmnx3DAw7QR
WSZBFDD/6uQF654MGLwJZwn+XuWg7Mif2Jjh5p73pOvP3mzmr1o/Qe01pndqb/0165tjmvrm9XEw
Ky+BHAbi7mhh8CO/pD89itV2ADSdzP4d8RGUsimqK+TH9oPfF5PXJt8RLwteeBTHyK1UcfmnVOiD
X9zn7fRZuI9OjdrKSOeNhGd/7Gf0Z5VXl7TyniCtdFda9+Rupkb9Ys3zrsaXhmrBco7HTN4Cq3xM
WnmvGsLA/Dr7rzIXp2Zk5k1At4VnPH1TRTverZUbXRtxS7uVFaIG2i8lQfpq7IprPgXWi2UOe2da
lxtmXvgu/nzRFiLlXVJ799pMd4mTgKypyScF2z+fXIQHBkgQMvnp8Y9yVaw4jB8wC7aCLMZC97sY
9qsMntMkYNJuo1inZXfrmasfcCaDMdiM+4/6SbjkL4wcHmbrjljvGJfPOvVWoywt/Ne0b/L7Yxhj
q9G+bcfijuKTY8oDYb5WSv/wTOfHmjcMZLZlG3DcM3IJfXOtNj73itk8fqitIyiuJkH95jVjocbo
7hOiRMMW8lugeT85NU/cpOeKQWDnhAi0UzRPRVSVVKUPy3w2yewIy+BnAhP0pJQrQplZyQkmlxkm
5QZqlyV1oit+K1vLX5Na85/I9b1ITJrnpe/maz9jl0QF3vOb/apLvEb5UK7RQ6CXbfv88D5qeu/u
ZsNu8DZSDJMgUzcd6zO3UZWeKXsIQrjjne7oP+gkwSHBxHkwzfb3WhjGc5qVv3oNYcZrjeyXXSvm
a9yNzN6/19SeIchwciAFicK65P0wnJ7rRCDxotwFKwx5pV1RtRMX4eWrGafpVmOYC6spPVeOQjN3
fk0uuIS8MF7tWaDsZcx3pMvsT2VPKET7RCXTMQgy5B+I5bWvL4dxwiNeww6OfNAvmCGLwH7WIWCF
Af7K1dJzkgZFv0fBfwnAejto8C6nNliD2Gxm71jR3YeT0zrxqq0iDgIyNjY3RTIH6m1Sc0b9R1TA
Mdv6sFatiAVw4MCqDotTlIQdBIpUVs6h0k1Q8lpJkya+spYBOK7ze+8CrDALz92piZmHqTP/bzLz
ByUpxhk21DhZf0kmhRHef/VPspJFLKUGDZL2nJDxUZCFPKVJwfRmFFjRg42bx4aPQIsYMKehpbFE
p6OmXOaJGS5J/cSsG8C7+XkoezTFuvxjtNRXa/Gt1xGHLQRgUK0meBzjdzZ32F9N8+gszvZQdhDO
AEoyChnjcfajTm+XF+Sm0FzlN0atn/1S/xRLWGm5FpcWHA4/NZAPp99D8rcOlnsixt+pNQOYkDWE
nlpEPDnVOR2eXT1pWG+kNSjAQX2S65YzSLRgTwP9N9Pm2OUz7CCN9tjf0ElqKNf+riw/5bwkeykQ
SFKRe9jyCweRlZTxqqn/Cs1uL0HimRGiPZJ2QRvT6wuYsdc1BxM7GWR66q4uOGd9VtVsWPghYF2F
FAXs2HR89U32zXgZnSC+oQauCEOWRbFZCKZbchmcoDkwq5h3Xie+bTr7k1sVbTQyJYAhUvuWe6k1
QG+Wj9Oj3UBVU6Cr3Sp6RP55BbXHc1aC9nS7AI1w4pTRZzM4EEY2rMI84Uta/CqIYITcJ2H3h0X/
3UD9rrVeRdh2XKpuGHrsCkBwnNgHwfjf0/tql3gkia0lhoLnMv4d+BO89kM+RFqvfeV6FeOLoztP
vK/GrewIvc1k5w0N4kjBNQ/qTzC4TkzqyoAByOWyTOhV2ZCz1MXGA+6lxSEV+uZD9b2zuxxXJ7j0
MsBVAk7vlHrLt5LtP8fFpYptuBrwUrQBIZLaTAKsbuKQVvOTthrGoSzV32QDP5bojWQowtR0EDc1
oIRQ2C7GyGXsOvZ8rU+ptrDXRquzPY9Ns7OdaXxJnPHkZ5trvCLPNxFX8zLQ3swRg0jPGR2nGu4Z
1K83Ei0lqwTqg9TGjtKJyYxJXGhcm2IngnrDn+QrSNkID3IZuiA/CnOOlKwxmquhOHW1w9GJtcLo
tDfVtk9zIE6ChSxDyvEEU6zdkW5/lfyFMfRyMphdnwKfFEfNHp/1JhjPVnXCj4KITmw1J0c/SJf8
gtPu/T+NkVZocwtnkF518drxG5tdW+0NlKlVd/44Pug00lPDTiFnclJZSIwurCLdLfJY0zqwON4b
FeC2Aar93bguvswZM4vp9i/G+D3RjQzOCIYTqZU3TIM/fX3eojTiBSRYjq8/4ePUmKQY5cuKzxB8
SuClJfMktSOR8yfo/HVv+/BC4dXYa1YdRwjly8jNyqBkGLvL2DohaLhQ1Vl3qhaLaFq1rWKw4Zxb
QKFRjN80El8YI/PvasASOaV2eerdTux7Rhzx2HsfOOO9Z4fPfMXAMoOUfeITrw9um//XLlMZe67A
PNwte6qy4BT4RGXzbupiXCVESPODneuc3wsOVGv0ntzCessSSIK2gUqBcyJioj+GAcT5UAIGjbBv
WETIfyH6XNeyYUtT5uIxTcf0olNicDG0R/Y8GPDBqUHrbDjUitd1DV6zDMFOn89K6P2VgG+3Q/x8
5szSDzYfkGmuBtjD+Q/gV5BU9VBE9mL+BWlnRjkbFnaNVl9NB2MfojRYocyQe9ZYVDuXrSAxaJ7E
A7hO74OKNxJDbZi77mxfdTtDQdmeMwY2tKYVc5EaIB40Lb1E5WqYBkUVQc1dC9wO4iaD/ySdph0L
a9Ows/sxTpJZHBK/S9H6UGNTMOmR18pbKXkJWHXDUdrs/WhcmR4AZJy4Smjq1TwY+xLMc5vmx96v
vWhKHObREHBFM0VJhXkJB40fVkK4V0JuXfqfBrnzmijK9pQDCayQ2e+tlnl4lvj7qlxjuwvcXZp/
6oLbuDeNAzfguFP41N5EL7d4Hkvs3E/HSb9jo26fA78CMsGDQ70cGRnkC3fBNJj90Bn87pgF/rI0
R4RDSvlqO8UpS6Fl59PXxGEV9U3/VRkgf6osBZiEWNOK6Xc9m5iPrIU7dtzGHsb6LlLkjBxUtuPX
r9W2kqMn+YtiLXZApnd2gs11Eb15dPvhu+cRn7EgeCzJ81raKnJLZsq2CxrZrfEXI8GLKJeyZm3c
H2uiwKBGTlgOIy+GJZhyFVyyXCTwPEccLWOq/XV6n0RnYtxwJ9b7VLv1tMFHwkpsaki/89e+2Ka+
7Nuc1mVFFEW1G1dauLnuaz4iAduKJYGhYfxweUXxgxnc0FgAzI6RCTUHQU9gxCmzUz5axgiEhh0o
QMDdOhbg7dSAEpIuLLIAiAEgN/+FJQu3ryaewKF9YefBtefO/IZYGNUVw1M1caDC1MK58uUIijjf
3bhD3W/f6z948t+Y7pexgacEY2lGGmXW7Ze+lJEpqNMq4nk4BEmTKvlzpsI6+HSS6JJco9iirGlO
8DeKF9efpjBp2y6UaVXHjOIt9s7BysuSyrjhkMcS1L2zXQNRiH1Ei+W8GMV8sbDIv4MOa8AL83tQ
/hcWpziDwG7p8k8mM55quhitrziJgzdisV6IxU47L60LYawWT4ZbmlTiG78X/xZ+ptENs6FkSdxQ
5TD5KPeBO6LnN2uUV0vxpNUMKWXOELv3GFa27clX3p+pb37oM7tQkpYJcT+yskDHMzn7o3mcURZJ
HsonIt7QgukRAvdDjlzkNii/yA9G9pvMeJg67cOZvpt2A9DV0u+Y1kEp8trjqd63HkVB1lBDkHb8
DlDBJQXZ1jvA2TkPiUWfmk3zfimyT4MLV+TNWUEUlzYRaar32Czy13YqWbzkAGPOCKa1icYTCalz
V+lle9PUSQxgJe2mJFqecC5S+2WiIy9hNlyZ0sd+qvyjYGS6vQg2tznLSHjGh+Bup1vStzQPTIl/
bppQmcy/Ww8wKPnRZTJTVOOVgauTE7mfqcV1jahblxRMuOYO4DcLeZISFtVS5r9LHQ9mY2gG+UTo
krPuRsy7TKiZ2d22lvRpNG+MJMR+rZH8ZMJGJqMaznRMAXXXROq79b6SenAQMzhMHdVRGen8Yev+
3pvp97J2uxMrWbIWKHvUTdDR2T3CzbrIiMzEUU7TRwvZ8oAMTulVKl4aQtVYDlpYKv2bCsxyLwjC
iJ7r2w7YpKRZ28Piu2d33irqMhgu1MCALxme1NzqeUpbzyelwkrvCNEnkCRz+a7qST8YnnEkFsG6
ymD0dguPAw6IY78uywHrAm9Ab+0ZthUnVx6cFQqio7xjZ3gHu5uMKDMnQkTsvwqNQnePnZTsvyzG
SOUcBc3qgnox4kYEVEj5hS17eeIBOifjxmyyuw3Y2VEvnH0gIWgvtWoilgVdmCQgfLLyonIQonqd
lRl1UR6XbZ1JIv/oWfCqNywtKBuTGCwrh6yk+wQkgBBmERXwTM8IA3WwVgLgXj6cfQCXkREAPkWM
KPBZYdHv5Zt0OEyt2nLCypI/y6DWXtlCdRVwM1hXU7PV8YfuYWKSohK70ZH0LmzvSKreOdgAvUPT
6eEeuCB0oNlVQFNZp5G4DAmSni7IMKOEWPNuqRe2btV6cSi0iytZN1VYIghrDbsW5FWcuXAn3DW2
ElfuxAIn29eTLC7x4MHkR2HGomRX0wEIKoV2ELAjlTUSoHHB6/vDGRA/bMC+GUKgNS+Nh82km92z
CFhYiNWwihpiaNPykWZsAguqbIorTtYM3EhctctXMLAytWM730EEfym0skO1eC9I/jtZToxNGjXv
clHByvCNl4FD+eAzSUcc1uLWmc78uq9Z4c2hMyZ3trl8iJIVGJBWnCiT8Yr7ZOcncwZ9asUgxFYw
g6y6P1p/Wh/tQvl43xl5hQsWJsS1HD0xo1CH0rRz0h6ar0ncd+0dl6rDn/hUTkWhf+9LcSRSULO0
pLBC6cIfmFp8jrtywISCCbCIhFGEbH9gRQvp30gW/U8rI+DEQPTZJrB1wFwKyN3AvYF8b/q8jzho
0274qAl67mlUcNjkCH4E8eMBl7GmpDjayRhOkkZ19CsmhnxD7m/5ypxIGig4PUbWbd2hbE52At1r
mY0bn+B6nFSHTyH45lD5nXqrimYv+eUN46mFxRMzMXbCGS/05tlk5FMCWrZKiKWkHVgaiJ5wkUwF
8WX8mSzLjlDAAVKPB5P1VIfeNSPTwOzTrAvNPuEZcvwK6fc6DOmlq5SMdc2uXzr11GnkzAY7o9uU
RcqRBoAghaL4JIe6jq2+/dvI+t4QBuJ8YHji1T/w9uWHVqw/Gs4WfmcsQcjdzczMx2YO3BlpyiML
U9Qx10jQznEVcgbaukL6hKDswUH1PcuOieftLc8+jtiDr3Jasv2G4ApFZVzUynKn9IL/0D+yD1ER
V/HXqDfYyzIsPTr2V2EaLec/0iwHhEQ1cW9ilXMo23q+pOu0z/X5LTH94CkTCuCko+Jeuxta9lN5
1t2rpxURMiv2yZD3obvyOxJWZZAzMLFac6iZPp6vzv5dmM58bzX3G/Y+66Kt05vefwKivGFlA6eu
LCwe/cQIXUv2PnUYfOCMK3YM2CVhTDtbr1hll0PChIjFwF7dllGrbk6to4iyTHVkqVeISSeLAxtG
cZ5/9Jh92ZpEYVYudG0dtpB9b1MIEsY+AmG7lUs2E8ql+/VSE/DBAy8gnIPBLrxwLBmDwr/VKn14
wROH4ativ4RjFmeWX3hxUA0rM+3lZ183bwF/8t0scDpNWKF7h5WD2WcpKhWnxyaEwmwyF5DvOnSB
G7niI9NKgb0v+yZaLBiOLa19beiAV/CMdrYVj62172D0qLZbQnxXrw1qdNzNv1YssXFWkdCs6voy
dONxHkc2ReW80QE7LHEYvTL+If3mDzu4qrxivS94pOZvom/d2NMWGS8GmTpwM5FusAjC8KytrsX1
QCw0QjXHK15Zl1J+5W3hPRk9WziTfg/v9TTg6A+xpncxWsBtzXTWYTrp2WW1SJjWQ6S7bXoGiI3B
i3Voc979aMfh+/9h7kx642bWLP1fal28YJAMDove5JypTM2DpQ0hyRbnKUgGh1/fD9O3cAsFXDQa
6EV/C+GzZdlSDhHvcM5zHJXvptzi3VGk/c5v1Z0XVcZCdT5yptb7Nul/hTomAcHIvljkRidmzPbK
jpBZ6sFBNmcZ2xnU+VPvuSdktjDGAhPKtAf64b3vy+7UO/pb5umfPrd5xwQ9DcMIkDvHt560z0FZ
yS2JR/k2yM0/+WA9MuYtN3RzI72Uh8Y7/XKRT8Mdjbr1PneYJ82I/zcd8DEVxfO6GZhkzE6qT7LP
CAliIlTlFfEeGXP+VBkhScE9bwFkVWaS7wHIdzdeMx2AFkec9JY8dGVwn8YQrpexlUuc2s6KJHlK
Y0c2sIcuSaYoF5zB28fSzogEHJkS9vPFLPqD7UvY3wGz8FAzaqIBZd1j9ulGkf2wD0eYvhrWORBo
wlT1XB2tzoJUjGgymhtzK+zvRCfGwU6eJi9jW5SOr8j7ftcOuNQGpiwe2QI7MIZz13oElHSpPQT/
zVyI9dTNyD+nYLqdFLadW7vliSU1Tq7jnOdIJhZTahsjuT18jXN727FZI6UGN0JnUP6ViGqxm0Fo
wla/cvPp0LHcXUFlfgiRR1A++xuZ5vWaoXCNH+DG9MpPS+Vnr84dRLwC8rL8aWOygjV3i9s3AFUt
ckKYxpVhHq7A0zCuYxMHneFjLMguQ4VIT6kV/W3cMvjyaDrirCmZBoU7Rm/dPprZaMKrPUuPwFf9
vATgbIbBqA86ZL8mCyj8XAnvrkrjiywQfIieaCyD9ycsAbyK2xr+LwcHArJeGX8m23rVsWHt6L9x
eeFQ9GsWvAI7wsrmX0dec6GHDBES8xrhZf0Rh+oQ5bzzwaG31ZGsaiKMSNs5pfUymF2xF2I25JPE
aIrpszdrYOx++ckwhrSwhmlxKSbwHeUtkroXGZj2oVLph2VXsGH68UtLckWY//IuaPvXvjTcs5/u
bd6GKfyYbTmC4x7L+SZoOwvdSfzGpNEC1AgaJVzyBxXjedKOzJ94au5n1rCNGLOb0ESN0GceIVq5
ceOZjX4zcnUwa4eUBUOXW9dZMNH47zgkH9FZGWsSez4Hc3AOVhnhUOR+XRMYr9numQy0yw5qo/mQ
SR3u2sxmiznlHwmUDQsqhJ7oXLSN5ScEIJh6vBabUtynfZlv26bst5PdXgwY3L1RfTuI8unjqCJ9
iUawmH4PoYmxsOAKnVhpvcVel941UIvjQ2Qpax9KbK31mA7rDEvsppd6p9pxZSutj4WNdgyD5VPu
FeSfDfYb5E4I2UyruXbWfUaXS6PDkKQf3pTRvht5mYGFtzXGLUaAQ148RQZvUy3GSylOdQtnh/DN
HbB1tHyu/budwaDhN30gFuQwKzvZjCoAGWFbJOHiz4fsR3WK2MLFUVj0W1WWUFfM5E3byc2U5ZqA
mISCLzXIC8+XaXemE/jMMJM9FEkd2/GbUMnbzutNHrVe088rMlnDZrHzq4jmV/TruQo/4zQEPQ4O
jsGIkZzG2X0cqtTYFY4HfKfGRJOK+dGqkntVmBte8OlD5g9Pncccrp9eJ93XT/hOd9XUv+NkqM5o
Sl9JQexGEV7GMrwUanyKKrRFbhM+sd6g8bM+k5H5eyapt/Vn08bMp0JRnvtfWpg087hI85hsLL+L
zG3rTyMA/Jb0S030LSFx6QYEDNcr3S7n9fSnCcXGtFL73KPOlqP6AIjO7LzlDxJrQJ6GCH+XAMxv
hpRHKpihsWSKrUFilvlZkNX89wMP8apj5bONpnDe90X0XfnpUvMR2IIHfe8kMaElVkAgnu8hdaBG
LsnuRrFOO8cqc5DqMNctz3xGhqVNz48UECjslyJPc60klzz5hF5o3rsWkQtlZX2k/Z+RIcBqiExx
afuJy9Qj6gOx8ddo65+koOGxJ0Sn5e8pahEGDAw+c8f9lQY03JloVoNN+6Bz+6OMbR8+XUgGI2sm
WRKdrZjD1hNVYJbuK6MVe3yKFu8muHlINrbJ4MQHC7EFjqV0i6y1X/uz+6y0hQrapx0n822jI0bA
ETh9ux8JN7KJkqlzSqkZEy50bGc1D4wQeZMODvccehpjgyXe8umLEWUT+IBcqJ47Z9sq+0/HtiEQ
9tdIa0mEM7kEg8jvemakrCs0Nf4cHXVtMupCDETLZcdrJlVM6Ym8U4qIGn+UiNDLV5tIKMfgUEub
N/ig2J8sjZ9eFy+hMXPhGzbdXm+ht/dJ853q/uSZ6Z8uDvNTUZWfdHav/uyRWBg6QA90+9gGPnmu
DLITE1a3PfrMJx0GQ/pzcjS2CU50mY8vhOX9ca0/sex+85iLjZcyDk+TqPmo0TJbY0iAwhLZjFNu
H4ypfMidcmMQQ530wELmes9KCWpn60dbvtEP6bG8sGXwFnBcqWRpt5FoWcZPOqLB6Ugew1HDObCs
FNxWEblmvfs1Q2Zp0Rf3zbTVRFCvTZowk2lgLHtn57nUSByVOZSvrHGIgKAscHLsljPDoR097kc4
dXDiuo+EjLgt6kBGIBLoWDjSX1PeAdaLCP1g/8tNAwQI0scWvmm1ISaVq0OHLBMN55ylAw9tQ7x5
0sYbx2dIoic6qyB2nuZA5ydfjG+9HyfbKKtOzNPyTUM2167RTM89d9eGk3tRLLduGPVsNGKtrRAC
pVy7N82hvkDiYjvWb+YYNbWXoyBr2lmtNblNlYzzl4QkzRhcEjnxVC1mzu5tLEEESQxZYXyYaeLX
JvWuNfZ0qymMhkD7aAZm2GzYMo4GKTTbtuJCMhKGBIHtMghjkbv2hupW2IwKqInGdWfFlwyfz9bW
X5YdOIuCrsDxJLJNVDGEd+uJTkjEjw1x8Gx2w51ucC50lIyJWQi6+nbvVIVcZxa5uJ18q+MBmB46
b9tG2Ixl8sjeA9/EkogYuE+lcqq19PMjXCsskWvIfs0aZOCfHk18MBDP3h4D0yuOonCfrLgKkGII
hqoUH22IPZtlQf3V0OJPya/OJHaoIfCBLS4vRMJEeY9QnGofOYexZGrzoBexwwUAJYEUc/T9IZb6
UDKf93zq0r5isj7MZMOjvyEYIaX4BBLCP8dpwCaNkAz2cmuwRowFunhJ6aZjayf7gckISjs3onHu
3wrkk5UMs0dV5YdBdv2WsOolCAb2PwMAGvmAUg0YFkdatu/zj3rmVZmG1ntEatUpWGaDyxjFVRPO
joGQgDb1bTak2K9qy2SgVy1xkFgi4MFufI+EdOE3Gw8O2IbH/eiXRoLNUieEFRVn3UprzSZ81SvI
oWQB0hIXTNqYA8ZkBa59uC7bqeJv8jweAwwkkvNOPhp4fQPFHeuPRC1FSINMBuUdypYknXGSduN3
ERJaRWJ0vXYqtvmt84bwAs2m12cXhjeQNuyKN1nRVOuOxVxBLvtmcFW5CWT5neJANxvfhGIwgZdC
09onPPn+sjVCIVBe0JFvGntq+NNZydQOLz+NdMQn5UMfJG/Dok92/IfZMipMcHvUUQ9B5IQPbm6z
yc7ni5v553Y01hX5fDeuNBYgWPOTBwORNvxIVA9zcVNAtCFLnZFwYHxGWCv2DXClVYAtGFcko2ed
zDcyCh9NCzSfAFg2To1B/e8lTIPCBZUoKCBqchFVQBFheif2mtUK5fhqJk7sOEBzkTEzNBX5iJnn
0ll5xdcIL2AbQnunETJb6LrJisQI5ppYTgqk7vuJGlhSJ8ObUHgt4dV02vLPfVizuyDZZJTqGQHO
jXAjdzPPYMIAHnqHCkQYrxv/NPXtAmqZVkFaPdRN7G6MklI76qwP18JCnj76vWHsKHHkjlNupTQE
3N42N+NYz7tFAudP/gv3cUUCO3Wu3dis6QJ1M3Mi2B1FMKlA4zFJsr2epj+0ciRWu7xq6U4Mox3P
QTndYOMlY1lPW0fRg2hNNGPBHdzhijpNWtwGbd3sMl0+2417sW1/vlUDFKcoIKKRGeSxSGOQ6MZE
VOiyhjSZe0Sd/djHDaSMmmQflAEdmVUkLJOBjMKQ9AfbIdew4K0wZuHWH8aDo4cvsy8QYtZVhYbJ
vWPkSL3JzGBTjGKzZZ9NHh2Ltjkr7B1lMNoJiCqdm5Jj85KX5seAI+iJ2Et/P2ZfxFoUd4DPblX2
PebDPaMKfa5dRkhA7jFJjTkWG4Y6iG9OFeDsXSM9h5l5/CsFe8PG8H0AiYnEtsUGjsV2ixzzh4Wa
ZOAR3zlyDPduZ0fQasSLkQaXLC1IxAxrFJymsUHXTGpRfUnSRN04BbPS3BSvejDX/gRqpST8qU/a
Yoc0xOCS4Idq3+HOoEix0VNr9VFmbHpazujZ5SWc5DTpAfjmiPfSoVlUje5MeojDsLpvq63VTM+t
b7r0EtQlWUkfENb5OsbEYBUSNY5uGSVi4IoiWcEanJ/DKAbOC1IR/mzcmeBuayaSPpYdhwQcjWJv
N2CE5wZKaJ8jHAT5H6cMyCYM+g+jqrpNOIudBGNFQxw945xFWZ7nRMFL3OKm3uLyUkDyB9KFdxHy
VD9m0UAmormXCYaB0D+xeNuR6NbcTCw6unh4EJWBP9C0EY5EgXeyq0cFIsbr9pmHCA3txUeQafLD
5sbBu2huSo0y3bQJ+iqa9JxSUfkktdnjT54x/7X6JzNSLIR5OY+Noqky7eghc03mD3e5kU57RnFn
E+HLSgRGvUkQxO6K9rH2y4npX5KsROiesDKHO0wTJNGI8lAJucOT4h6cOdqyoHE2dmEyACARSi53
t9sX+uybdPvjEvKcguf24POjJxygyUyFUWwtw8s28eitKppeNmdIPPQXjMPFINsR1jPha6Hg3OOC
GyJ49FNySvIOTA0bZF/P+c47QeRpbxppvgrGjJAtIyQ+VIMa79gZJ9tr4FIZcYTsggA/vxLMm5Wu
HsZOXwZlIWenfKgZQiEBji8FATCbiK4dfgNjjPGuKwGmGouJhIE+YUijZxwMLT4IvBPJ08DwPeKL
mXwz068KAWyWZqWlyspHQ99GzBxPo1k/2lGx1zhJOfAU+YNVdy8IgoRpQryZob13yukG9cm5yfBs
uHkGHwFE8aVB2rpSk7416l6eIsfBme12lxrv285L7y3jXsgY2qPJnM1u/YNN7bSaayOiYfRNLG7A
gCWhjfwdfrC7ci4qc0Cqpcjvw+RL8nNVofIjc7JdjH2Qgng6UMUhTYKvM/KCs8cZVG8MiqySUXd3
xXGVmebuytl9MsELGjz7UJDdG8+wSdcUBg0Q4l678dyDbxdEAEmCZWmeUFl6SDkLlv0MXZ6vulBR
cnRBEnL24M/RpcTBTYySfh2hEGeBz0jv+seoDrMbVMD+6urvXmZXC2+5SwdehnOLoy5B+oxW7QV5
EgBa8K4t5imGgjDkeRSpzJJ0i6kq5XwOoudK+Uvlor9GEEOO4e9N6twH7q32AQ22xZAt5r4shFpf
HwhbDoxcZ6SASF/hRCJYz5A1u/14yRJ/OyOQOioUry9tic1urh3i7KFWVCE2yyiGbhAj5X0BoEI/
MJuPWpePQQ/SzDL0+vovC0m0rFKtPpNu7XNzZNgydVw+6+ATNTOF51i1+yt1gLqZeMwWj2/Mlwj8
P1TNrGeawH5TVURelLawXKeknFyfMZcM5xNE/ntJBOj5KkmFVUKE0oKSG5BAEOJhRzu8jgWwpI7B
NzrfO2ASzh12drUJobJgFZoSlI4CPaW2UmttNfL7L36tcDrn2aVkXka5VDpU8ziLMZcxLO1BqwQe
XrEGSRmo2sVFc/1Auvghijt7L3p1P7NLeRqDfTuydB7S0jhA3T6ahJA8ViyB1wRVsMM0sAW7pXe5
fn1PNnEc2N6rHPEsRuiQbCPfe9Q4mhH79kqO8SaYRkM1wmoHWHT9abWcQ5gmFf+MNWI+nHT6gpkT
UlicITK98ntNjRETFAd+XC5qalJC01LGXwfqqT9lRQ0B04OrrNLTPjLItYh8mRKHnT8PbT1gYg1a
HHYYcTIPkx9vHpsLrMU0p5pnzsh3pzXNoxwRUSEDCZ7b8qgWm10PPPuajVIQ7bLN+iikQALFzpCm
XtWFNyGezi7CbMeNg/nhxqk88LTTGK6TjvNxQA9n6Er+HnMbpxvz3R6U1VRwK+UYhTdClH8WAshN
vfgaMeDAjZgnAl3LeLwAFt/HbZ3colJEfRrD43fnPHscHH83pQLO0ew9iauJsi2au5JftQpVbhWW
EH2see2ZUn31ITNi1ArxQylG0q1DnrrUZd0yJt38a0yp+Irhvow1cW/QqXiQxuiSlb8YCw+XYQHm
51YZIoPt78fBezdthw6mH+ti3f9liLSiONfhNN2nDWW2miNMN8V0g929fVAOxeKVniRid0mwq1DW
5kW0c0rEVhw97k0x/zb4/e2EWxKDLq8uJBxPHiSATRwH1atVVZsw1NW9ZRHQF5kFF1KnPcgy6WJx
x6eKxo41tlP7B8OIkMwum25LdjaO0WG6h8W/5IsWf/EwiUZO5cbpReSpFuviSmTh9k1ukKups8Vm
YZ2AH9uozvxk2lScptgeCV+pX66AdW9KQD7mtnOrwmbm7vLuDVlyDtgiv5latQ5LhjfTFCN/bFMH
Y9ggGJlqk2n4u+pH+se0h0sDC2hAmbhKwI7t8hwQMz64U+YR61AFQb5zBEDoyIlJzoyC9CRLSuKO
A/jeZl+8eKCvDyrShG1dpzM/oIfkE1/D1ZaoYhgHNvPmdcUb8OBPgz6gxC1okxeloFNM55ZZVbzA
uiJIWcL27obFrAuaPN6FNm7nwTOsrZnHNNrLUxLGLYb1jKk8fw5vCIvbW8OIg1254DGxgojRrS8l
TvFdr0I2ydNwqhwpVldWL4VdsCqHoXw0UuXtyhZd3r++OjLNL3AH3h2JaNmK5jk/5Hb8idT8mGF7
T8ZK7R2mkIRxkshJ+1nd8hu7LGhurrjqZoFAlgkDm6I8EkP7WsXd7ornUg4K+yuRbiwKlBHdvJwb
8dNYkkhHQB/RlRyIGCpBX5T5zm1zpAM17Q+xFDTJlc/MCoPnMEZ/UWpVsW0KbZ6vly1BgN+yjzUk
j3Q4d8sH0pX1GRq3OKTtHauRM5f0cr7/14fCf/esyryrh+pxYJZAvcSnHDf8rgeQQtdfzXZaUrwP
/a4/0BFMv+zQV7itO+QINS8COTn2o1G226ZT+qPsqHERE9qXqCqSMxoGPqEZaEhEa9Q9r51AguCP
0y9p3bg6Do6l14dkfBfpr7z3WNW6Bp2FcgVDiSWiJdffOvTt98Rrztpc8gOTPxBt0HEIRtR/qUFt
JeGphX8iM8Zs4eIAIN3m1TBgiCNFeWfGq70GV00zRjuRoQJwkBpeGTIdAoGVYLJuu02/4B2tFzmJ
16wo7ItKXq8HbRgGOSS19penUnPNmRLcjXXIN1FG99AU5aMFxmLInC2EXS79oSkviMoeYNIbG8eO
+OEWhKchwo8BC8gJx2N4KEH6ba/oBB0N9+NickvTqT5Ohhe/lFPwOAFhv50akbz0iWDK5qUA3ZdP
2osfTnKjd2NDqT5zcHfSSG981OaXasxqZm+4+ucWeLOhwY3WoUBR6xGb0uVq3A/pkD20NYdx6zDR
nbjpjukkH/+y0dIBAkAULXiVfI9EBBp3yIggafRdorDKGwK9wWLfmUvz5u+F3/g6QNnOsgqjn9Hx
rYy2iSta7P4+OfilKppinut1BmQiLz1c26Ah27J/SRk6onIbjZsxxrGC9rc9Rw4sySS7XM8TIypH
aHSeg2MFBKFBFbIqeKMcroD2eQrmI3MKGoeeFaOXNckXOIMHjxPr3GAaXJmd8o+mmTXbYfCgo2A7
30aVGi9N/nOtcAruNdpXuE/W0Hm7LBfZzd/7vcq86b7y61ftyID5LadR7GAMRPDRbO1UPNak79z6
Vuo8puxeZ7cmisR0JsrSyGJY0x/dQLGt6Qh0xC3vMXucwiMvSgJLgzBfJxhMNiyPTyaKqrsurNiL
L8Bzdkn+w99vAVGhgd5H1wfbi+q3CXHgIrYD69LW9clIl0wVVK4nN3ZeQyPM9yJh74g2ACYeXKEa
pf0haFV64Ipl8ATMiMdy+SKiVu5JjllCFqoH18CIVmQhwhKOf3zEaKlU8e1AI+javnqOlHlBAugy
A3L5FQX82sAZ/1wO9FZG6mBzq9tz6pbNHa43egbeDpwl0y883nDYlp/Jw1XVa4NmDbv7jmmBONeV
uxksU52v3Jhe1v9E+vxFktlWaq6cISrW+YCKmQ0/6xvZMNmriaaJne+WlQBvq+0V8puxEbI723nQ
UQ22oJBHZD63aR7X6ytGRujUIU44RvWK0g+t+w9AEd4d/M8g4z2uaTAVSt5dvxXBkL3ea3xrHKuh
sY17jLmMk1Cfteb03hPnqYuWU7oJ5VMwvEA62M95Gn9GeaXXZL0yn0zcYJeZ7FPg1+yvmNReJ8Wu
z+z7qid0z1tiBwT+yAYDNjDUdLHL/7NlwT6jMYBW7M290TteAcbXU1/G1MpN5B0FSiS8lAkongbm
MbhAAI8t5eS1b6u1Za0RSyAcXzo1xFTRts2Tar8ER2B+SH5MkH4V+v/dWFDSovGzD7iQUbYv4H0d
Ds4xHTR+KM9Ffth041a7LKP1lTsg0vw4ZFAU0Zwl29YJUvoSSmR38RpDGmCh0YxfrYmopcysNaFJ
ROGUIZSTv/9r4Axh/qI2omrkq+0TChOkiTygcJCv2o/Zu1rlR9l62bkEYcVp1FervnTtjVgQmBLD
0k2YNN+jg/fpSpucFDoWc+rg/1a+9zS1XbBR6odcRiypVs6H2mJNCKJ2zehxYImj0dJi9Nv5hZMe
jTB8lhCH7hRnT7OkxSBH5Y9q5i7VYAZ/U6h4fCjREYMkmNZTTzq7iQoRuRaVzhCiJLq2BLXvmUci
R4yZuFVjGMVjGTpMUrPmq24mgzU8XA4JTnOluHKuZ+X11OT0rMveYiV8A0atWtMIkv42QJnyKwYH
1+8qF/ENot5o09WAsqUHK2kw7ADWlXUwRfSjGRvv8qlguXpN9hnOCFGKQ4CcZz8F7jmpu+S56M5U
9PWvzimof5SbPAME8f6eOw4vgOUru8XqkcxRu/OrwFnztvV2ym/LU20QOEx64ZMDDqXpyMXyYvWN
K/MsTHbl5P8Wd0Po/2A6sxjEuT8lpML71tVvc+L0OyiMjAZCJ3yuiPnUsbsnWR5Ff1L3d1VH+jsY
PQDgbELZHeH0zBO41xENWRGHSLV7UHJLAW90xJFcD5XI9LktZLfhrTvfRtbMIpGTbPB4det42pcN
RdXkYnqWMRPfsnSPGoHM2QnGj4jAuxtPzv4NZyTRzZKdV84Z+1RznoXFPDy3Fk2qnzuvHFvp7yTv
H5yi8NGGRCc2a9OmZqp/mGqhbn1etqtMsTobq97bXG/7ZcnNmG06X7/nqXsq/bG+F6phNi2oC64p
Jzbs++PcmcfrZSYX+7RyTN7GpJaRxPyv352a6J20GA3eMRh4QDx/m0TqsRKDxbPsByeZDw9Obh2a
Jdaqqa2HdjAwAbj6lFh4wf35DLKk36I+LZ6ncJoBRVBB5bR/coGLQDiy2SxqACAQFx8FdNYTbxh0
UXNPjW6TuyJNrR7+9YksD+WBRDXGkk18Hy4jhSkPf5CLyR2G62/Gq/aOFG2Zk2sCk1Li1F17he+f
aCk/NXIbVuOcXYadEVVVh6j9lqoiLv2Tm4BdGIT3YJfpE364Dt5M5C9mMY6T1o03ZQ8rgHp/YoCs
1bo082M8tmTK9Xl46QPkRY2f1fddxErW4tLo1mNN3Dnuz19oK0FMY9leS7v5mREgHHO0gdxbkU8n
F2+ucShFYLD9JavqOKdYI7kfo70kHuBSl5oyh20GlgRI6XUYI5cbd2Y1TgejIeJtYbXdxaq4+4sk
lk6w6+OMkDVAsEsDnSlGg3B+UDItUavQduLFrUBjDeqKrUpKhlLTvLjZlDKEYyJiiPTEAwONosfL
ev2tKexfJHSatSwE+VweHXIbJB+NLvd5kb/1rDhvjVZ+ZC5zwTrl3C/FE9rA4UVqAHFVvxBFrwcJ
I+vbomMqbFbSfc5S85LEcP27UkIBL4bi+J+UsFY0jEgwXfHkh4/xyM7p1pVfs8+wZp0huWtwke2t
RnH53GfhbeC/COPFs16V/do6zyhUVspyVx7Oe8dGVE3NY9nGhvOWFJn1qRQHQoJtECvdvisPfrfp
2wbP+sfUPrT9wzLo/U/TikuPURPh8q1zV0lc7kZ+EoRKMOeNXsdIMveYNw0V14iPMSE8BfF28wNl
KJmTI8KaA8PuDzNYBLOKDABSzVdl469imzHHQMhSY7evZE2yB40xDyJOv2875wnd5hZ3FjdPaj0N
Y/BVW+62rOAKzVVtrLNI3rd1d7YAiTDD57tw0kOOVzSqNGg8TxYrNpffKJReyCbk2V3ykPxSHm0v
XUA7DnrdbHiM+24VmFz5aaieaCphH7E1xh3dBdVzi+MCHFmGf6Rj6DJtDazayJ2HMMPVHpNTBClV
+Gw2G5sN1kwuglOIbSQQtaPcNGyTlDGfp48U0UOp/g9Zqtb/jK21TGkLU7AcdYQrxP+MrS1VUwfd
mDZMtavNwLjrdlo+ZP591lLuN85Us7zigydqPrjeP395/b2oI/nSDJDBKHTwF6a3JztqgBwYZU6i
g21iPZLSfvj7oaa6rQbanv9YArWXrO9/xQET9s2vv/9d8vj+3wSG//ev+X8XT/5vQ8z/f8wndwj3
+Pf55Od+/FN8Vb2K/uOfeefXkPLli/6GlLv/kIw1XNO0JEk7NnP0/wopl/+gNuL44z/L9kzX5DP/
DCmX5j9gygeOx5pfWqBr+OuWiOv4f/2HE/zDcVz+roBUnMCCI/t/E1IuJX/Tf09OQgDE9yApWSwK
M1+YSzbNf4vWnmoZR3aPOsZqu241Zq7eWB38d1bmK5gQN1yexKFVbBYz8qkLEGTbKngb66E4pAqI
PZyBee1gE3HUTHgXktFdZgffRqjeYoGFXWczlogQ50zf5ot2NLzFeLMbQ1MuAYjw+kg+XmNR+uq9
9mHIus1sqJJ5wTBspN2u2nB8VxZymdr8HS0TbhWHt0h+FCTquIEi4cvkpzSZxvQzcEP2YCJmT9TY
41k7/pcIxRpNr4UsBZIdS0Ymts1GRoPa2kn70nqovzTpWDR3SJbDegseeKPy8N7ri9tQE17aV9Yd
3uf3wGPmmwdHry/3qU21XmoUge7JmInj6kJ3CweX+huL1FqE0Xu/CPbwyzF73I4lIesOiOIVpi7C
H0uCayqDrQa4tqDCUmcE2bpkigqX3eq3dVkqsDTecmczz66832IMwhX8AnPjEXy+DjvnKwo5T0lQ
CQ6ZUX31A2ZY30Z0GiwqEFa1j1EmMYb85Em/q0z1HEzmV2wDHVLdcERF8mCP3PDIJodG0JUFrrPW
XuKgNQZYzOQEbWIb/QaN1W77GNsAe0IXPwPahGJ6cdrhnKe3zSJvCErnV+4GqFTjWzZwM99nm26c
+MfzzK8oClaxYdzhNzxnOCI9Sax5KSgtR/fVJFoYOV1orQ1PI1SMctg9/KBD6867oe/OmZh/q7C8
S5z2oAhHSObRwg69dW2PB7CQJkYo/1OJbfg76PFVt3Vco3J5dkf7t1GBL+3NodnRNL2BK/icAoOH
x6vv+6hG7VLjDkM5xXNizRj6aX1Wc+M7j77pdPQmnbMD9bFyieQ5h51F1FWH9SdBGxEN3gsFF+lM
LpirkWlM5TvpTmWQt6XiCrLMFHUc04amwYQyQzVyWwH9NcMd/CFALBZYY+duBnHHIDi2kN6FjHiV
c4yGANMYa9tpGjatrB/7UchVNUKX6Sr6I7dY9bPeWwFLedscSHfADB5p0neU89KMLTVdrV5xmTLt
o7tYpd9wgB48azgkQfNipxNZDKx7WZ2js+vlq8tow2S0iKEtPDVDcGZX+pjH+hXpNdIKh0mBeh7q
86J7c7JvifkEkYcT7ebxnAjHXln0oSvHclGHtm8+YSpe0bwGVrdhSC1WCDsOSRih5w3ZbGJ6eZMG
TxMOo61jNU8tlijMR/rSORQAcdafy5Fxu2i/SuZKK6+fYUDbO7l826mffwql70OEHlB8mveWkcNo
n8lzu80hdIUN46s0z77tYnYRE0KZEH73EVE78vBsZpngCzJWWYsoCilPguPQPER+ceo7dM5RhD6v
DMSX0kvHA39iZJbJ4O2FdqtaYVIHBNfAeU0/q6wv1wRTfJeLvLwgI3uVW+QZQwLjfQeWkM7wl7JK
a9tm2UVW2mIg3gIRScTaAbnudiT1oJJdR5hz2ZAxNWBTPY75ZyrYGhJY9xbDklzlftpuA9W/Z5VJ
B8OIELd7Wuh7ZoM7CLn6oFFLuxqmIzIfzpFpPk/OArgjLtiGM4eshkIOEsqF/IL4ThgqY6Vc61XD
6281VjeEq7qbIAfhG4+S9zHwixWthRqPw8zomc75l3FJeDugEAPS0wD61PHw06FyXQcD7q3AbZ6w
U0wbJwyB2yZsdaNTFBqXoiOKtRvHY6HT+1H1dLg+QpV2cK1bVXQHMVeo99tTqaqH3hVHx+D5qFiv
0tj/TGxVgwb6uj9P9SIsZfXjf7SmZO8ffXHvnEMveahGxgvdMD+3ct3yYE4LLSWsXbxabCEIntmS
ftLjtoWYYGZUqsrJKPltGvzWuzFq1A2yYbaTZmV6Xhtqx7/lKu0fqUWhQbrmUxm4CDmTmk6sMt+E
ssk6iJCgY6oFUbGC5LEWrdeixtN4OZBBpymLkibsQV6Ej13MgSzmzykdn4XoEbEnwl6P/UDvlua/
ElT1mzCu2T0SJswJhEUs1HsXYf52OblWjk12tvRneEfhtDcEKEA/qfpbDmVU4U3yv6n7kiW7cSTb
X2l7e5ZxBrjoXtwxbgxkDIpQSBuaUgNnApzA4evfoep19RUyQHZx98zSLE1XmQABuDsAx/FzoNTd
oUzYmGG0yJyMFdhCJoonZSuzz6AQRCVLl5wqDjQpNP5QhB2Bf2Eob+O6730Lt+dbADZB9glWbFpQ
AKIoq1G4bSL5iTKGtOjzQMvB3jDhdHIwjBHvUcA3CFDYo8bvodY70AhRFKlZ4KUweQw4JvKU4gl4
y0fcz0FUHPMvOurG09hF4VvZRBBJyS/AifzCVgDRoYbuU/YJWYZol4BacT/kBi65qCjYm943lF4F
bhJngdXV6RvLIfWgdY9OGP4AqOGpzcwjYO8QEYIor9Gl7xBRAcFJBD3DpJteSR4i5cEvvT0cIaoB
SgeKnZQgPe1wFA41tnFIsvKIigZkj5zuedKhyxu2011JtUNhDIE3kHOFqHVEUu0XA7wEKZBa23kQ
QtxpoE89Qzrxe0o051Blgu3JCIYoQEqBBohu0viXE0XvHBCxVLhvkWYN2JbFQ+gBvuO192wESzKy
PHyHp+8vXtghRaiDAzl1++e8M/+pLfFvnew/sQL//L4N/Ov0/+dd4L/+V4f//5/O7DZO0uojO97V
y2/Xp/X5P//nYd2w7H8QUB47ugkZRMd2oZzZ/2za//w/xPqHQwzoM+qOa0Dt3YZ64n8f1vFXLv5P
3bJMQMZMtPb/zuqG8w8bZeLUsx1dJxae1P6ds/qf+oyaaUA6hOCmOcuHXJ3QQT9VUHDkRY9IFgEe
WNsa8F3tuCKhiq+8ugf8T+vz71et444e1kOrRY+hNzK8TOE9jNQg6ahTlFddTfMjJKAiVv4HMk+P
0HhsG1xVFF3Mv191kQlkRUNh0CCrQc9IOpRzdqHNb5Zb/1NF5X8GIKlDRjhXuQ5HsgCPfB74hBIQ
8ac3cej+imzjsq0PSaElLrqGE31wAoe1v5CeRmEGaHGE+Qa2hc/LXagmSdIApSky0ZVt2tBTjG5Y
Mt73mXFYblo1Q9IVDwVZPYqTLDvQdP0ToiiYmgV/AXDvsxGGt8t9KD6fzJKzV2vcM9dLidDsYLA4
6jVKPG+HO1ZSyBstd6CwU0L/7KAGv6Ix42wDfdZPKsHGHqbOzSTM78vtqwYw35OvBlCEHsdVE/PP
MiiR90yDvr1eZytepmpd8mGcQDQwefVW0DeVu08b+oYET7nS+DwF//S6OefwLw8gkgsDFDLihJab
gTO632MDZWSNdgGB0C1Jc1SueRfe9udtszSP72qWWqMmhISlGbAY7BnA879zMIisxAnVEkuezDqg
2RNUBQVMw8sKCcHNJPSJ3U4DyNuXv1/VheTIutvlkd2mZuD15k0cJZ8ys9zHNV1ZCdUyS07MR0iP
AfBdPEYgHNih8NkEHx1Iu5Y/XtW65McOVMP0Fti9Ry2fQb8FKkKdqkA2fVPz8953vbZ4DRCCiDp+
BGuuAbwaqlxyDimaba1L/qt1YemQOo8eSytOyRFXDPDYVL1jtIflDhRRzpUcmGCHBoy4rYLQQIFg
Ft3SCjuYPlTO2cuKjZ1IftyxYqpcJ67wAM++ITlySjKwX0LaAue5bG2/nL/4A392JX+OzJnlsOUU
+Kfp1kNxI4ozxhM4bm5BOnoCOduKnrHCntz59ytnLtu6rRinPEhMor+CJ3mfoKTidXk5FJ7mSs7c
4b7raMXAA93NGzz25vUXAQQ46Payds1i5xzqhzMluXNl9TixFQUPWh3gxfpQF56ve6hJIiUKslGz
akPQsfgCUtx9mELFZAJh0fDTxUtDGEMPBbwiuCT6rDwN7idLA13BrQX8N/7QQXHUFhZuLqeifCWQ
IUzDO/yrd+NvGrJzuNW55Bmlb8uTZcwB4qMllwKHVyUu74aQBUAtP+sifhdmfoQAHdgA9emA2udb
uwPWPgLLAw5h3g44NnvFMVVzKEUVCyxgE/UaEgCshnLB0UP6D7XBkOoEAezy8BSG5kiRBWxLIM4f
BxqAGexSRv03GtJP25qWworVg3qAV7YbdK4Xn4EAAV+pztKVdVHMze/k+ZWHgILZrCxjMIOKmA9u
iPpqNr5FZnjc9vFSNCldAnFgPWWBCxSBgeLj1oOMD6+2bdbOPKqrr6d9DorEygCMFO9hadI9orpt
48RIoQOIjrLS85EEs2bysYji4S1ONZC0VlP2Y9vkSAEEwrQ8RJKIBlDzjcOLSNJh/KEbpU1XFBhV
iysFDx0557rSkF6G7CaIzrI5a4kXZHAiQDJveQyqLiS37lkieGVOZlDHBJCvGrWQ/X0mzKfl5hVb
niO5Lqol8zhCLUNQmu37WI/fPKrdQrTv1qXuyggUrmtLrpuXJQD0E/OCTjcLAO9QYWjrfb/SumJ+
bMl7i7EEZcuA1oVe33gsvQFbx4tmk20b3Pwod+0AYQfjbCMHhDi8YaiAjnXAiO3EqF82zb8t+a+F
DCqeMDgJ0sYBYpsnJShLew98uCCy7SFjv+LIqmmaf792ZNsQDjQqkFtu+OfUIgc9ye6IyB+Wh6Fa
Y8mZDVAPZnFee0FtGdrXEqjmX2VhZdtuhrbkx4UZ4rxtYX+hWXVbmewrN+OV9VXNi+TBFiCaINYr
aFDXY4S3ixHA3CIVn0FW1x23zY3kwVnMQVQzWTRIqT56R68DrSwIobuwPW3rQPJhB0j+IuK6g4tz
DLl5FNfsYuFuuzFYkvfWuTMC+JfSIOyDEkAKYC9A8bDpwy3Jd1GGS62QNG6Aoh++i0sQhsXCe9/W
uOS5dsZBetjqRtDQGHIRVguKElACbVtUS/JbvC3HIzgmjCDPgQ+aGS2QoE5WgrLCKH+fVa+c1RLA
tuFZDI/Gfd0DUNeKPbcIkILeUO63zY7ksEBRmQQ0MG4QZXl7AWk4qgjdpnxcbl01AMlhwf2JJywH
rVuheHYLFAe0k3Fj1PVKuFHsWpbktbpjpz2oy3Go4u0j6jl8xlBMO4JI26LpRuOU3FYI4C4gXIhj
YdnMDLZTS7+HjJO1FVDNkeS1NEPRkFU4edBEdXfnND3IstyyfEyE7W47npiS7+rRCFp/hkr0nFh3
qYWCwxwVRp7ofi0vsyLqm5L/gpqCglbdzaGeRNJTjNJdkBc3YsVEzXmmP7jRmJIHh16Id39K8qAa
L9xyQCyDB3PLORp2AobQtAfw/eIWEKw2L7rjs+4iSt0f8IdhvG/BxDEO4DDTCxQ01Hh2Ty7gTFiJ
uPMXfPRlkvcbqdG4EZIFQWaBYrzJjpkedKgo4U64F+ABX55ehYXMrwLXe7bmcocAp5EHrNhljNwC
WYeHhZU9VdW4FAAMCnW1yAHbEGkht2WhqDaZTlMxrXioyjSkCFBMRdG0ZJzmPem1mwBesAc3PSxP
jKpxyf0zigqiGjzYwWADwo+09HgGstHY5vi/zfEq+oLyIcvBMxEGIZ75Dyao2G9IMXgr+6nKdCS3
J51rjEaSTAEeUCEo4nJorQvvqxeDyqfjKAZg4HRaGcnshx+YqSH7f+zqZgUO+wDEHTN5CXVAe993
Z5YDzkG1WWQu4gV0MFDJsGllDCki9NwQKNknNHDHqr8P8Yr+6qH86ee21qWA4FGAvXKnyHBZ8cad
FoI9NG1WvlzhD4bk0l2kO6RskGDQ+9a9Y5kz3hFaFT6w/M1KQDNm+/xoPSSHjkHon00AnQbArR+L
vnlt8+qHFoLD3Lx07ue6+1mziZ3S6sJCZDa7jdMmuTqQWIab8i4MHEQUDqKYEGJ2OmqP4uPyusz2
9NG4JGfXnanvrHDMwFLYmz6HNDakGJGVZXjlO2gEKbN0bAD6zVH2Xo71SgSbV+ajXqUo4I1VyMFX
mgZtBzIjbkMZKevfoxjCVUinrriQItT8zrZdBQMI+ma9jZLbYARycOfMjE6iBafJ8sSpWpeCgR7b
TWoxjQRTQ4svkzNLBoLwHBS8m9rXpQBQh6GZhbaRBtCtBQd2dmN5tb+tacnTs6rSwUTdZkFE8wNK
yX4OYfN5W9OSmxdaXEW90UxQZgTDQAeukK4Dsd5y48Y8tx+YjS45OtguBtsomhTe8IaTA7CjjxOi
yBA+tuAZGEf9Lu++r6ZlFSs8A3Sv93CzBbkjVHzBDAwS3B1tTLBEVM5ackjV+vz7lXUOZBAce+AQ
GPpUgmzZqY4FQdni8lQp3FqX3DqZpnJAIjQNsMs6j54BnM6kgeYiS8XJIPVLmefuCXjNcNeOQH8t
d6rYH3XJq2lkNhwVkkkwcjwyA2/XZ5BrMi/QNdzN5A7Lvaiy5bp0uufgW6giaidBR6fk3nRQaezk
YJnshIFicHBVj7z3Q1RXzTtMbbEH1ISel/v+eNEA6vhz0Qy9yzqB4gkfGuQPQweIEXd/bWn6b0hs
AkZD1K5FZpAMfCYATgSKeKpuZWk+Dri6J0UTo4bOTzTpQzBxABCjPgQcyjtX0AewhvbT8ghmv/i7
d+qeFFZ4DFm6UIMeKSJiczTBLQZIF2jTpw6XyOUu5qY+6kIKLzGHsUKpywiAWwchvohmvv+kO45p
MZ3wjIFKCjMcDlHH9E1JJmDW/lxxT0Nxf9XoUwCB0TvT5e+GWQXeuC0U654cY+zSEDoXbVCbY/sW
huxQk75ZWRDVbEkhxsvdjtqkagMg1JqjBbL6AyTqu1MvUuNc9AJ1yA64cvEEwV6X10fhH57kH/XA
QAXvgLshpiy5gdrxcG9ofbxyJ1a1LsWXOBKNBqJm8DiEkLg8DBV1v3Sct/GKdSnaJ1L7kWm1I5gO
NahzQWCLTtAWz9O3bTMjBS1IiTlhC9mnAJBcMGXbpARDidXjgWnl41XeJ51HPM/iUTU21Aff0Aml
yVAtQ/lTEh02fT+VAoiVQnQEas1VMBijDq5N1IBVjliDB3y8c+ioavljM4SgPU2jwqC+p70m08Vx
crD2vWjiuU+GldCtiIBUCh0us40+qmzqowwUbNHho8fbAxhnu13ZXZbnSOFvMlQvAd5JTCjg9KGe
eU9y88nBiBrUwYB/3bsIwq3dENrBcmcKY6VS5LDBFw9Eq6X5mhPvWdPsWbmGGFM1Pf9+dTQpLW/Q
euzffiys24GMz3lNjtu+WgoQSRdC8hhJb39O/jDc+1HxubLACgegkvdq1CR9hyokH1ohR90FDZ4o
fnKDnbZ9ueTAkKEWMYt1TIrmWPs4JlD6KdgalkHlAJL35qaVuHXmaH6TTNBkZDfQSDqkCduDAeJL
0g0rEVThBDJOz5kLfUjTab7BoRYz1u0JJH1nE498OxM8YZtmSsbqCYHyAwb5X59p/aumQ68li1Z2
Y4VlEsmJzQgE7yOuAX5FGa7BziUtyi/LX60wHzJP2ZXRu11juCXFVzegI426T0b71oDHcrlxxfLK
GD1hdJ4j6HxuBI+UBU2JApqaAJQg8cmbrduX5LaCOvU4hfAtswUPSO2CO7hdO3ipZkeyfserxkKU
2BrBIEUBVRgeS4QcWycroVM1QbL9D6jG7xssLACGz1M33eYhhcxpBPbV/hwJ0q7skgoDklFurmNF
IPIcoGNo9eD3Basb7H95jRVT5Ep7mBvWdWZCiNAfxGjuwHQHuv/c+FKhXGNbCJIxbmCvraCW0cOK
2HADwuOD2xkrBqqaF8n6mwyyDZqth6hwKSHQoO2heL2SbVAsrYxnMyfNbBwPXz2H/LH8keOUjs2d
F7eTk6/MverzJdPvsz4Cx5nQ/DFlqJibTZNCuHF5YRVpB10Gs9moc29FTzzsLBCOBqWwFqJyvj2C
s/XGcYaniHT+CCWdXd2v5MdUcybtZVUEHAEr0iqAcvUnVop3o7NebUJjkD/bBy9mx+WhKfYDV3Lr
GN7VggOkDowGsO3UArfc0IGVOkL970PbroRWxbnIlZy7qdvG40NRBzFx71Dr+7NBMZTd6rfF0Jxp
mzz3fbsyIEVXMtbMwX5vGLbLg77U/ATqim5S73Nu3UdNe+O5sZ/a9cpepJg7R/J3J+kN0LcQHmQZ
qJXK/MkrqF9GYKoY836lD4Ud/A2BloXhkJkj1GahCnSYaPFquGO/j0BIf4pwvOlmCohlU1C4kMxk
kOumBRVwYFuBeOtQZRVVqHLTGXgEN7VvSSe/SqBooqq8OtDq6vs04qXNyKeN/iJj3VAkPSCfXPHA
BmP0ez36dc4gJAFe71ut86Z713URE5YHojIxKdagKnwadYE1sSCRDLoLqHNhlbqH1CqGWciyPTkt
StCLqd6GtQDjxJ9Hk4JnWjShyiVoih4F2YlWg9w3twgK4JaHpFp7KdwkFFIRUGPH7u5EnxMH8rle
Aw7pbY1LMSYhaQWCugpyFg5zbsEcBeYzCG88LrduqtxQCi5gBYRAyhTC28FLUD5BXuFmRGKODANU
IP/C00xlvADHG2kOHpyrrzizH8wiOXb2iwPlWVt8m897Awjjs1mb2LnksfbJhRAl0aHC6sbu7er1
UDHLMpiO88xBDiCKgmQyPAQk2j9PRrr2aqsIFTKYznRReht6kwhaEPnkehjUWgYm6fJttMiDU6ev
y/OtmG4ZVBehAKEANR0418zkDgXhz9rUv0DM7K5xk6/LXajmae766iTeQ78OJK+gRnL0CpWzHogM
cqv8a1vj8+ntqvG2NlHXDjnJQI+676FuPhp5vvG7pcDQdUjAALjdBJAnSJ4oCNmPWG5yWP5w1fpK
QYA1AhOhUYHkV1Oj/L+wwdPTT9BKDgsoF6es3Ve9sD8v96ZaAykiMG7kYz2/TnCqgZnPTkYos9rD
SkiYJ/uDNK4thQTD0CDpN1ZjALzwJ5RmP6FiH7Sn3Y/lj1fZqBQSwIFbO32L3ZiVkEVui7vZ4Qfa
PIA+2VtZDkMxQzK4zgH1gGuIJA7yMAA78B5x4xiH35PikpbWYRb41hJ3N2jvSQsN1LKHrCyYnlcv
2Yoxyvg70Id5AnLkfZDa3SPRWgjIu49mTN/dJtt2J7NmS7xyFZCrkigdNM+vzPHU18Nz2hcQDkvB
oor6ALo13STj8VpoTSYdR+0GiJ2g69uikiPx8o15URmQN1hj2rR12QZgL783LP5ki+YgQFq3bGsq
M5h/v5qkMhKoq7c0Bs6zAUQECffA4gLWmeXWFY4ig+VAIIRDpjuVAONVj51bvnmTdcFN+Wm5eZUR
SX7IZpVPI8XWrPfuT14aEUqAsG82DW/OjKxmd1VzJPmj4w2OG45aGRShpd/0PehHCi2KVnJaitZl
pBwkaHqUMoVp4JYCZ3wjAdV5UZ6XZ0jVuHTIT3PRAInH0yAjrnVONOrsithZA66oWpc8rGhQDNeL
OA10m9FTDaGxs8nFyk6tsJ3fB6Yry4S6L2TMWJtgp6sCreWolhUPVJ9WooPq2+dur5rnjkMBRNMT
AIDzy5DYXyatWisMMFTfPnd61ThquvJ6EqDIa0cXpFHQYHZvTIimaGBgd8B4MfHhMOXW0WNvLZQQ
QM56U1TgvntH3ve4vPK/05UfbFK/qd+uvsHMDIAPicBrdgNmzOqSDicrfCyh3jD/QfhldRmrk5U8
tuxhjHof7ws35ax2CXbiMoQiSvG9A1+0mUDXc4TefbfryEsEHsw2PpmgeraSnzlkn7IM9Oyg/ku/
TPZ733+pw6eh+JKULxRyL2ganY3G+2/x2uqkgWUmNiaw7bv7Hjcc6HHtxuzTaMZHgNBOdR0+WxkE
Yq32dgpzMGid0rwCkRfoWLJd1PAAgxghe0bN21D7NYhgNO9bq9tXZnwQNlBfcX3JBogAgIabP0QZ
edBAmA0gxGsChV98dB2tYXSN2cg/ml/piOEVSaHpNgwIjPrQLe6REwXxpwU+melzq1u7kX3TYmil
ocrSvZnydmeNHApd3/sWLC7gWbGitaSgytqkMAi1qEyzEpYErOLarun0dgcGXGD6UKW9cuJRDVYK
gY3FUU9n6TFKgYa7KAQIIwVxf0yt+zAlD0a0Bo5QDEWGDXZuS0AWUUVBNkJntrVAGwSi3EtNwFy1
7BeqHqSIqDcgqgCLZhSACCqFKmzyAnKfGC7ovS13oAgsv+3lyu+AmjXTEizPQeJZ+U2UVOkh90DZ
tdy66vPnrfCq9YrF4LEG/sEXHsxpcjIIyYID75Blzdr7h2JX/R3UrroghQael6LBeYYN5y5L/N7R
7vOsfyCueVwehaoLKT5qUTPlDLzYvhvqNyVQQwZY1OOiOHLRPC93oZoo6b4hUGwseJNQf7RCsOXF
d4g5xo0WmmKjIZl/roRtJ0VmQJnQd22EwKZ/MrPxpezZyv6k+n7JqTk4y6vQjIifQagTRG0gCMN7
F2IZWTmbKfJAv7PFV8sMrItnM7Do+ZoY231UTN8hn3YjDHJwaXdbNiDpa5NwpTOFU8hoQG6XAEk2
mevbZKBfoQAHWlgKO/NWFkOV49Ylt2ZcN3gfp7bfVt4JOJRvWUXv9Mz8VUCAvcTTEqDO4YM9Qqo1
834tm5jCinXp+AMBk1Tr28Hy8f7/miTahbTaHs9kNw23Vw6H3sebjIwYNPGMCnIlEI+ZubfXLPdb
m05giR0vVVSeGujrQleCfqY9JGi3jWk2xyur6Bo9hY9kvd834ID2xjN1oXA20vopqaw191fYti65
/zRloc7ofObo6V09AO7uui8QpFsxNlXzkutXXlraEPLrfWfUvYCMaZkfQNPl8V0eteAzXJ4ppclJ
AWCsKLjdQ7v1hZXtWQa6vzE8gyf/ErPurgj7u2zgLxC02kPG/mW5T5UbSUEB9Zp6PlVW60NAB3I8
1vQTxJgbrVna4qssbFF9YLZ+nsQ3TQpoAHhCnwoKTBoVp3//+92ZOvZP66pSYQmQULV+Dx69qdOe
u7B7Xm76oxPK3LQUAMApGPGhHFp/ZGBfbr2vCG7nlJqn3LQfge37tNzNR7Y1dyP5fGxRe6i9vPWj
sjy5hfcOUo0n6K4dlpv/KCjPzc+h5sr9kka0Q0i8xhcglhZp/sN085OXjVCpzG9Ahb5LvGJlwlQj
mX+/6gra392URaTxW8t+7Vh90UFlTkSxkk38KHLNI5F8PENI4gULGx8iq8PJzkBEVw1Qj+lzkM32
cQdRTR7eDWAQ3pcGy1bipWJQROoVJN4gM9Sn1i8niB9NoAOLXBBwN0n+ZXmBVB1IsWXUtbbPTYP7
ePG/aB7kMnK8CKLGMN84AimqaH061riXcp+HZvnFnLoevL11ckucpFzx9Hky5JvLvDTSGMCl4AJc
TRt/rgjaEceC4idEJHbLM6RaeGkAE+DzvUicxq8JLrlGfYgqaP66zrQjrLz3Rog6iw6SUuBbWO5Q
NRwpKBoUIgAFgYSXEYfQ2eID9DnbbI39QzUcKSzaTgMFBdD6+9V4EyKNPHb5wcsgIFCBk/6BQou2
HlcK1xS2JWMUUxq3tWNAkihh5oF33whWZyRbXuGw6jJGsfOgV9a2aD0rwWkbahnDqkBOa3kRFIFL
hid6jmlXbTqUPqQenR92k3c/TNqPD4WIpu8GKVHqZWn8vammYe3aq1h3Ga7YeV3cicks51MEeP31
iLX8GJXCWqPbUnRAJMPi1kSzxO5rn5RTCi0ZBmW6B7fXXPq+PGmKDmQM5EQhRwTh6hK8qPEdnMIv
qb4BXjmv9tzlVXTHc2gjoEBc+jWuu786W5TdTk/09vO2L5dCiDlEVq6BvssXPJsYBHWH8peBeoOV
vUk1MVIMMaYuRBVkz3yo8kAGjkN9ESIu5goqQWWr0rpaRdV4sREVvhOZkMHWT+NQPUQoT6a1eY5D
Z0dpuxLNVV1J0WOqcsJRTdIhekCl23hLvUdEK4iOPtGY7ktwxy+vhyJ0yMDICQweWp6hH4SloWlO
CbQby1FfCemK5ZARkQPkLu26TzofRCfVrrShoRdBpXvbp0snqtQlUW9CX8rPtYx8T918eBxraK/b
7NO2DqQzFY1AogIdjNJPUHi8M7Xq0Bnagzs5l23tz2ty5WpuS6MEj4ul39SJB9GoRuxaVzcuZayT
FTzV/Kkf7NhEMqMQ2lrQZJtqf4hDsMCnHYUuHsqjdoAKacea1nwLCBNxQwYYjhaqH/qo575Ts1+O
03wZinQNRaowUhlhyLp4pCSdGt8x09PYNK9RxcGwnq74msJKZXghLZyiS6cCzYv0kyfqs+NswUrN
syKZkAOFHzyMZwjQqUb2YhDvkUYPQ9gXOwIRqU12JAMN47QVVWkmlT/W+n3iQpQXYak26FrF3ocX
1nkU88RdGerURVOsQaEF203U7LKZDYmF/VsPvbIyMkBrBklJe6h+OiTal2a69hqiWhdprwA+rwWR
kcb9xAZT/S5zPTva5yNuH9smTsZ0FMSDJiK4BJAq0/2SsRcM/YVr/Yp/K77/bzxJFmTA4jGvfahI
Hjs3u8tZ+WPTks9UztcrAhbuMHQaViFTEdP7pgGgzAihTW9Z4ZpDK3YgV9pKp2bWW60K6ESRKjro
2mDtM89hh8ziybuwcRGLUq+/TXs9XmMxUFzFZVRmnQrQ7gPl4ZvFYHif9RgMvihdhox7+ZDHZm+8
MVabWn4cHai8aisnUFV0kWJkZxI28sHkfuh4l7TNT1DXuqmH5m15qRRWICMzwfkHcViNV76B0lR+
aUUygmq+LaB+R1c2cVUXkjWYrgHdLvBL+hFzixeIZvUXcxJbuNDg/TLeM6VQ+6zpVPlpGhnesaKD
Rs/QHdHcleuLYpOSwZ46YwaUlK3KN1E+mQ/F2ZiVSD3IVEBXI/mybRmkSFxpZtHRzKx8PdG0z93A
bB/Y0rV0q2oF5t+vIqRLAEiyPMR56FVDNCZqjq6WspXlVRioDIPsKWp+286ofJGyW30wn82yOudE
W0m4qL5ddnShjZPZjpWfj6l3IDoO/FYOpcVt8y6dmXXX6eIKAie+mzoN5AqcC9HYymVCNTGy54Zt
IUIRVrj3QlwuJGBYozPHzhia+nnT58vYRTPPbR1klZUfVygFOQ8RxJlvoWbYruXNFWOQ4YsuYFqZ
bkEYGRkBn7vFXU4hSFJrIlw5JiuWd2bw/8M0J4MhnQb3HfXpAZLz91rXbPMpmeMuG1zQJXde5Wu4
PN8SOzR2GvR+X7ZNvWSXdd8NgGZHyGpYA6Sf2zaGdgZZMR3VrEhmGXYxWAIyJDW8kmX7YvTifaKt
hkzVokqGGTtDWwPoAzVGKBZ8ycsGu3JVT9Z3SLeUn5anx8P6fXC0l3F4pcchbcjngJZH90BkQwm3
pV+1Ciz9Vn/XVcPBDdlTrm/cx2TgXRNlgwVpP6SBwvpkuNFXFou/loeiWAwZcBexmIoGPPf+lDUH
6rET8Irbjngyxi6KQOrGnJr7VZWg9gJqFXsHvKd+MUwbHUwG2lWEglhi4BxAGO22yYdzXU8rNxPF
GcySfNeKi5J7OuZ8mJA9NIyeH/uC5GfQ/tCDaZrdPg0xDlJ19cp8KfZiuVrBdlgcZ5CM9iNuIdkH
C2rH3tlB+vtQtVuKVXCikNF9eZ0lQ6/h9OoN+QlUCdCeSpOXXm/3eS4MiACXF6r178vGpfBFS/J0
5PrsJA4LZHlr8gNlEtBrZ9p0cFx9ZcpU1is5e8+icNRRNuLHFu9PMWE/4xS56uWvVzQug/xQV6dV
JoSw/QZqnPtSmNB9bXh5WG5dMTcyGd6kF3nXN8iAW+FwxGXohpfpX00utuUS/0aGh3OLlw0i9wuR
NPc4ubt70tvtSjZO9fHSiS7i4dCjUpXh3OIcGju/5w570so1wLzCE2QmuylmTmrTufmGnTo3/5om
epBTauy7NNs4QZJ/V30L4ayMM99skkMJoaQCSnDLS6syHOvPbd9iOtH6BIGPtU0GDKH2SEPWbzvU
mdLW3NQ9lJ0svfSZUdZHwicUzgiUkmz7dMljI8hkcydD3m2g5S8cAm7KagvXGyKPKflq4aQiH4aR
+8SbjJMeWsApUr6WbVNYpAxCS7TehSju/LDQQTgrj+aUJ79PrPp1eWIU92OZqW6EaLCVotDLZ26N
BE/se2Z5GlHQmzPjGcLUK9Bu1TDm7q8uM4Dk0oa62HV0UX6vW3YugYGnlr0SL1XNS37bxDXYvTxk
ClPIg4rha+a81dFaUljhtTIGLU7E5GoOon3XkDchhjsU5L/y3rjhWzfl34URV9OTJTAioxRzWqo9
6zz/5NntrVtAOjSxxKVwu7NTrtFGqFZc8uKQ91HJkyT3qw4gYJPc1GaTQpMt/Q4KjHurS7dtM7/Z
/67GRFszM6PSLX0uQEyxSxOR4m23C9du36pxSC4NbTlQFdYk9ymjJXb77i+NpgHApj+9yvLbXqxE
PZVtSf6NlzevB6Qg98u8OWt2eOm7+N6LrZW4pxiGjEar46kcTX1+Mdb5ESrzj2XanlCE8sXy+K0X
mSvbssKIZUxa3UZeG0FVB9m9Jr2IMO4ABarji61nLyGUY7fFWRmGljK9G6o+ZLilJNN90vMaNZBp
+3M5WKmyxjIEjSEbXSA1zHyIWD04JkRAGyzEkKeXuipehDWdh8G9qZh18lqxErpUCzTbxZUdG6Nm
4C4RcT8v6Q2E0N6Atb6BhNkzN8Yj9+KVsSnMTMahdSgxjLQsif2ejJ8bJz3jivfSAvG6PHWq5iWv
70rXEagK474H7u9+sr64dvHUGNrKrULVvLR7J61IbaNGAB7z8B3Eha8Ex3xuWiuxRNW85OtNZhLi
jDn3ad699ZP5LbKgXavbK8c+xcFGVu62BLVaVjPudzx+TrXpTjTVGjT347apDDOzeNZnBS+4X4aR
95c5WNpr76TNzy3LSv+GNBNTkTSEIs1TziAgyoxwgMzv4KI+Lkub4nG5G9UgpBg4pXlv96GezwxM
XyOt+KsswpX4p2haBppAaLeCeOeQ+70LOjXLTrIztYHI3fThMtAkIa0RioZEfsZMdikMzzlB6Wgt
2n0cGqgMNHGJJqAMwwq/7mrjnIHt/VwVQ3rOiK0d9MkBIta1iuPyUD7kagRJsYwx0ViZxQJJYT8p
SfaI19bwPsnH8mhFNj10HaAmSHaTvVNCFB7wpuJgukV3H7NxiwYCPkDGG1IH4vaaXs54M6ZD5Fk4
+6HfRNs0tz7vXFdx1uNJVCcunDDVtGo3677ak3UqHdSBmsb92Gor86gwOJkmUEAchenQGvF7AOR3
KR+03TiXLiyv0sf7LPRK/xxFnpYQNSJZ6Y+d+wrl+ZMDMlJWlIfQw0vmtj6kWM6YgNpRApcxqfnG
+nrX47AzFED/Q5x7xXEUpu1JAZ2kRt+xyAHxs1G9x6XxAP1A3wuT/eAOz3HFV/YN1WJIgV3ooWOM
7Vj4A8mg4Izbzq5bX4yPtw0qY5q6mBRc52XpT21+K2IIknOH3ObgFVpeCMXXy8CmEUrlbVjgVhlO
uThzfdTPNk26lSVQtS4t8xjy0gS9e+rbem0hb1b8FTlr78iqmZGWd5pyEwX7ceaP2kSgJtDtorj9
Bg6qp20zI63r/+XsSpYbx5XgDz1GkCAJEFdqsyVL7bZ7nQuje3qaIAhw37/+pebkxhhihE6O8AEU
lioUqrIyaeA3ndLIdDDw0cStX6qNTtga2s5iZJFxHYHXDWrQAmn8qgbjF/JBPxqnegTNlY4LMtxV
w4pMGFML+AYhIi0ubMi7YIv8O0TlETfrlSSiZXtNIFPG8n4OlKcBGcxeIbkN6XFIJ9xefssCmdxu
eb/QfCSdvoDlddcV8nnmyzMHQ2PszmuYbds3rv9/46+hzVLMmhF94TPfC863oYwO0N49Z95y17M+
MqneKJPXB16gL4rq50yUZDy0gi7zpxI0K8nX22tl24fr/9/MIxhGr3eB+rpkfeeFsdCRV34cGVVr
SUXLB0wsjSrAsxeUNL/oLoq2TaePw5xlK3dBhF/535JNZOJowAcGdM406Au06dud4+ACKFUxndOu
iOIBkcFGpU654SpwVs6WbTqGW8oyH1dZKTUYvGj4fRTBfEydZVgBuFjmY7JCc5JmeqgdfelQ9ehJ
8m2o1OMwO9u+khfZyVMFbef7ZmJy1HbuQgMZ4I5T4Am60k/HfOF0f9+xMjwgeIip05UtsNrRIA4u
CdR2UGGwsu2WTTBBeHVDKGSJK+QzeT5uPS7ldpjbNQpZy+1gAu+gHuR3oUS2ruXus0jVBwoBoLhW
/vb22rxfZ4Tk+p8mV8CLzpS5iJsJwD8Jjqc3fGrndl9XV33T4jDl6ZMLfonbn7NN5xrjvLFwrA5S
Hxq5j0aHX3SfogErkDGYHVeCGNv4hieEBHjj0LJAVZmV+Q6SD81RV4W/aaCf+fftKVjMwkROASbf
aLej6iKkOjak+AoA09l1h++ej3ykGD9rsSbpZfuUcXBH4Mumohj1xZnLb+miHyGLEstAP1Fveg3a
YoMy2+H2rCyn2CSzE1MwNFGinbNw+AShor5owAmBNvmVc2aZiomTUhppA6ip6Qt0F3eATB7G2n1O
hmYnlHPyw3CHB9MK4MgyFRPRNFcND90EG5SnyTee8idedGsFO8v5MsFMEFQnyNhE6rLo5m8p88c0
aV4kpnDXLphsdcOA6mxY1Bi+yKQTL2nLYwD/5rVozbY012m9MT+KVUFViquLy8i16WoM3BgL39Qr
vtC2PNfvvhnfcaUrR4rlaer67zpCM2J0fafkazRdtvGNC28q+mz2cySAA6b3fKbxAiqquGiCH7fX
3xJIhUYszmdSl+WC8SkZXqsieCLV9KXuyONVp+++qy40jLr2likTWZZfip6jsOaqfBuNd7ZSRqZ6
KnKLJfq2M4Sb0C3cOH3VQ4SjWQMLWtbfxEtFYAhsdBPJf5NPcD57lw5gsMjufIOacKnekyIv0zS/
yKgEm3zhJTGKYWvhku3XG5dPPUTE8Tr4IAgsbwXUDmIq8WiZ6CofhsW+TExwKEQ90gl7y90oiGlR
fmvTcOWFa/v11/+/sa1hKMdK1XN+qXJPoD8l1xtnXCYEGyRbuQRsnzDNlxPPZxJJNKfzpucO98Gu
UnR46SdvDfVt+4RhwRV49mcdjNhhv512ZCmjXUrG9rEFOd72thHbNsEwYrKAzKb1Cjyo8zoYNopU
DCQJSoNc5fYHruflnUDf5HlTvBQ1IjB5GcZw2bKAzrspLMKP0wgetpA07aZQCMXv+5jxwPYZS5eB
9XiyVMmZupAZTPWmLtQpnNQLWhpWPJ9l0Uy8WRUWfRtNQ3apveoTMhG/m85bmYFtaDPERIc98u5N
fhF9NoCEQRAQULZrjZiWA2Wiy8YiKx064Mx2Ff9nIM0uC/hRuf2d7tqEmEHMmUPABi8TEpQnH6zP
MXRg1gqzlpNkgstcJMRJBUHIS5ghQw2l4kdkxk59nhwWCPz0rLnPJEykGWQ3y6Ge8HpH28g/WiY9
iIRldl+8ZYLKai+vWc3CHABmZPSW8Zvkq00itt01bHkWgZpJFeRAiba7gATHxE+/D/la4dp2NI27
mPWMdHXFc4D74CNGCODhZejeu+qG6YYhoNc87XAbhGivcHjh7rgWa+y2lqUxsWOJbpkgA8kvyNF/
iZrileXJt1ax59t+x7I0JnhsLoWMJCg5LoRm7SZP6mzbheCoum904yoGaLmgs8Q1MEKd5nVeAvcr
VMnu0f5G/cLkiONhUQi8+DVwAtVwpjrqP6Zj2c13/vjrjry5iT0kcKa2B6jbczmA3d257se1Kplt
V6/b8WbsAk0M6BzBwtS9+w0NH4+0CD+5nbu7ve624Y3rd/SQaNbgv7zURa5j2YL3hoofNBf3pVpM
6FgDOtIOTlhe8A5X86lCJ1F0gv8f1xS/bMfSsNjIdyZgZCbEtwFNt7qZww3YPNecvW15DIudyqXi
0POEKwsSui2Akn0YePLLbZvfd62/iSHTNVdQkprySxct+zZZaOxP7nOLDMJ94xt3bQ99qipbXFjt
1Hi7wPP9XU7KYDsUUKS9/QnLDphEZjRtwjCkAm8kBR6iOOVZ+A/Sz7JbeUPaxjdSOE7BfQqgV35p
Zi9AtIPK4MLvEaSBZzABZEUbBk3Q4HlE8/Sjt1SvddmjJjg9VHX2qrn6eHuNLOiYyESRDSMKqFnT
Iubpos2imt3QsJ9Do/Ygsxax5zQnLaafLOVNDKmOh9tftZxezzDuoYwWCtk4fWkT19sGovK3DXgj
AFwbw5XNsTyQTSTZOCwVya6xnCtCBO7tCcCGnUPS5xokYbdnYfuEYeGsHxS4VH3sP9qJXsA3DbUg
N0sPoxDhy4zUzv72d2yrZdh6GcxZE0jkWjyFt6Y3Nf2mpT1HHZqwdFq5KiwfMSFlIZ0hQRFUqAmQ
5otwm98pCqxjyL/enoPFVkwoGUN8lNUZnjogtu+3ddtnG2jj3fvjjUtaqqjHzYbNnlxneUjc3j12
fYX0fFKuyZZbNttEkfkdCeWsOiAgvewBQITvUe58yAr6XIbe2pVqW6Tr3ry5UlPCRIqVyS+pDAS2
Vy/se+RE4vX2Hlxd6zuvQRMtJtxE1UPY6Eud9l945ILrjRB5aluFhodiGZDdrseDCsc1vW7bmTLM
PJxH2UsfuHtQmafP4DrOPgKinW8JXxWDsG2LEXY34GZWChxfyOOB968V55D1W9DaQZB2WDFz2ywM
Mx+W3BEU8KsLQthxK8NAP4YeF1tarfY/2DbesHC/AUOlAqb6knSs3LCi15tZQgLx9r6/PwFmosk4
qC+AMIL/gIxTttHh/GNoiwJsfP232x94/+czE1BW6FnxKFmwCdEgNw4FiyBaUO6rSzMTQeSi3yfX
tJMXkbJuk42gpg2S5ItIMkArPX8lHrm6iv8aBzORRA3Q2kEhRySEebKrWbX1/OapyJc87jXfsXqN
FtO2VoaNz7MXjYS58uLLGraXBdVmdsW0clX8C8F/bxrXz75xIRJKgawJAXAuAYeDYORuJM0m814K
+iLAjuBUP+UwgfOBnyZ/fHD7T4sMNp34WpX5g57Gjay7wxzchYZgJk8Xa9yliVw8WttOsSPPmPrQ
Ct6uzPV90wd66c+pzhCiq1oXJfIojfY5euYjMp3CvHtAI/f2voNtmH4/ltSVvkTjUFI24aamtRtu
lqDx7+O0YqZmYtoMsvIrVKmToNoyWuwzfw1+aTvQhk/JlmlxHQrAl5DIYYECEwpDmTyENPKmIh7I
0O0dMizzTi1+lyb3rZiJzBQLLWed45pMPfoohffkcb1SMX3/+mImLHMEsQt1vEZd+sTNwemYddva
hxAPUV694x1NN2Mj0k3V+/xw1/abUE3it82UZ9j+ceYZKKnd6TQtUbKCWrB4gv9AM1kgWScrpMkh
4wI5ubTYBUOZPd/32w0/o2vwPdR4gF7mVj9qzsGTV61SHtl++vX/b7zMEC2gQ5mR6m3z2X+IUrbE
E4R9dvf9dCNsEHOF7owSYZAsx8fAmx56d+3ZbPvhhkGHDmPSr/HDGz//1QJqrr3VINTij0yAmUcU
Upe6xM+mKbhBm2NJswOd5FneSUDETHiZC1JNaBjlOUgMMrFJCzFswHnTPXKAdj7dtfgmwsztdOgD
Q5hfwMedflka1GBjUDd1y/a+8Y1QnXqJPwRZkl2046TFZpib1o3dMHHFSrRj8Xumjmjk65G2YS4v
kUieylA8O61+qog6QHZ4v4x3em4TZgZqdNysUL244BGm93nS61hAfHhllSwhm0kDWvRu7uK5cQ0I
S2QuguzIWf47K6a7SnTMREyJaurDlLHsIoAhJH75a0zTIka9a+Vu/vcl/04cYsKkMgEIp2Kw4WjO
NkE4jXFSIa5qh8vCk7+u+ObeUV8hBLqdF/ZUeWQT9N5vTdTn28fMYowm9SGDJBlXTZ2DaDiMfng5
1Jq3URb6H+TSR98TWvbyPjduoqpGiE2lGFNeFtL0EE3o+BOtOnZXZy4zUVWD1KPDRZhdUhIJvenB
i/jXouZVyXXLOpmcLiHhzSInlV0SVqWbOmx/oSfnQ1SKnyllKxe3xemaWAUGzuQp7Xl2CSFc9hBS
IPMdX/+6vdHvD05M7g8fSgiaRHN5AuCijVHEfqzzNeXU9yMOEvwRYZL/+XomTUVpeQJJpBeDb2pD
3CKL/ydAXTfKOiyhJOF1G4/yMA7VWtHWNiPjjkoK6oZ5INpTkbNle1WAjHWbrCVF33ePJDDCQu5y
rfJw7k9e5/uxUEF0KObc2zHduA8scvTL5LL78jLErNX6Mx/QmY3NmVsv+aAgnPgABJ3YjnW+lie1
rJZJBzK5QT843OtPXdNAARZcwP1Pijv+513Hyyzagj03GrV229PQjREE0yGQRZK5WLmr3rc+YpZs
KdXOkJdLcyL8ihFyStmccJU4Bz8S9dajAf1+exqWXTfLt07pFP0CwvqTl+WV3FTBOB7EMPgb9KmW
W4eXy9c6qte23bYn1/+/CQ9lFFTYlNY7FuVItqJ3/U1VrkHsbVMxosNmAPfEtAzekbDLzN2tYv4H
WovYH+hfoMpcucDev4CJSQ0yqkBQEuIr4DOP0Zvz13INJqLft7fD0pZFTDIQ2vgUtDkYvgraeAHE
ftLhIRv7GMBfsF51T3X4VA8PIh0e2/syD8Q3LL+YoT9VMjKc+DJmwEKxzDnVOVuTtrdsulnlBTqd
pkCY1CfwomsAPxo8x2NQtvUryQSLrZhl3twhlTtpfziVOt1zQn/1LolDUj+oovx4e1tsU7geuTfn
VujGK4K0hTlq7ix7PskJHc/ptMplaPvAdW5vPsBypfsR23AaBfkgVfeFJvWP27/dtjzXg/xm6JxM
U1fM7XByvOmcoz64KZbmm59OpyRPX29/w2IUxLTrekGlPeiGUzR6u3CunnTIN0Og7oLfEFPwawyb
Iit4PZyAR/jYZdNHNa3xn1qchlnt1YVIVIlsy4mS5FclunOm4F/D6TGd9EmqNc0y2/4aV/fgkZSC
b70+Fbx8hVY5CH9WHLhtZMN4lRqLvouEd9Rcf0jBkuNrflcAS8xKbwI0uCrm1DtyUDoh1AgfFrqW
s7GUF4lJFZLzdhFBgsFloiZwkYhPoFPbdhVIgKMx7tts7zjVBnmWfa7Su7DJ5D91X69BRnVI81Pv
Tipu64jvJZg8t7eNwGJonmHDS4oMgofsBEZ3d6gBb1uX/7Nk7nNEkjS+/Q3LbpvFX793QRnOuHtE
z8MrD5zPV1jd7aE5/MF/H2bErPdmJR2LonPcYyarBFRRBfT9ivpHUWT1FpJl2XZEJxD8q2QH1ffz
yldtEzIubb9zi3JhiXtUrQSNDgWHSLLy0rMN/UeQ7v0PCH0qvQ4nLPHoJwiunXq8Mlb2weLw/r2+
3zhV6UxzSMfIPfpy+knxsgMa6Dw3yVoSwbYZhlU7SUXTIsWy6M77WDbVB52Li6uR1VHTFvCXXZ5P
h1SUaxrGtrjDrPLChfRFQTChbpRn0G49J1WTQmaeA8ZHD0ERfh2Bywp0vhHLdCABu8/HmOXfBgRu
sk5C9zgFzg/RzYd+vi9JS0z2EJ4orqMcQ6Mtq4mD3DsrNf9921gs+28WfcsmGBCgBe4xL9V5Cf0X
kjlfaVLdVXMChbtxZ/vVlXndd49DIPfN1MCxpw+tyA6gszwjfft83yyulvPmFGcjGYqwwSwqdEpB
aw/kpH3ctOHKLCwG6Bq23Qy+w9Bf5x450l+BcB/L3FvJHFge4K5h265GZ67ysECF+yVM9uBfj8v5
sywhQFCJbSNXttk2A+Pa9hPpQEya4Ag1+RfHi37X47gSltlOkGHh5IrKbSDRAHHAYlenbCPcdjPm
dHd7a9//5Z5Z2k3nXoQBpC1P3eAEGwcMzLsFqm7b+0a/bsubg7MEjI59Lgk601wRAwMkNspL+5XR
318az6zrChBp+26TkSPvk++U5C/+1EH1eFqJJt/3rZ5Z0O2jepz8AWcHGq4MOh/dq4O6tEi+4iUn
sr+DnB1ur9L7sSXYQP5cJV2ipDmMOD20po8VD48QeD32iv9wXe81itRdVuyZJBHcqXKX0748kZAP
m4w7+Q5wDb5zHU+v7Mj75uaZ9VqVToHraA8zUQcIW+68tD5h6UpwcNFkP1X9WoLAtvWGXUfRkkkI
zuUn3vhR3BTRdxCvPlTjdNd143HDoGVGaOKkGs/rZKygaMh/+FLeI2hOuccNky7kBOTB4MgTaWMv
+ea18bRGZPx+bOmZ1VNGSs2TCUOPVXv0oUsTusOmdsZDla0cVovDMIuoYUR1EtX9cmzzpt96bSkf
8yVaA1FY9tUsmE4OycHNwSW0gOS5Jer3UgEc5WbTXZG9Z5ZMu2DJGfQ2ilNDtL6WtFPVxukCfqfb
pmxbHcOUlTsOY+626lSp1nnI/bDf0gFSE7dHt+3u9atv3OmU5i0PwXJ6krL6i8jpsy/D5wro7IlN
D7c/YZuAcRcrJ9FKT8VyVHVI45kM6JrMgt19gxtWu9TlgGeBXo4sWXb1JD8CQrYG8rE40ciw2DrS
bjNTpzhFXvJZhe5Jdw4KUiS6NAKwcrWGirCdUMN43Raal2XZk+Oia/azCPL2GDaSkdiFtOPmrnUy
q7TJkMGrAahwaoqwiCEWMu0r8Hxu7xvduJQn5biNlzLYgC6fQFD1W+v2231DXzfnzQEFi22b1yEv
T6HXdHvkBdiGtONdlSzvP3XZCsyd0eIXp5IEv4ICXLDgsb3vdxtm25DaTbypL07jUo1PXa7GQx7W
/cqxt5itWYtlYDWYJryKT8XUln/xUrun1kGDWAblROpoFUNwga98y2K/Zl3Whzh2x7FMxz6BFnsJ
vvkkEOGK/7GcfbMmO/vZHAZjCHGCfomLztuU0o1z/L29C7bhDROWSzB33CtRiQvgPUGUPwUScOWa
KZXFNbw0Wzmmtg8ZNszQ+gAai7Y8MZ6ph6gBFhOiZ/N3Sbq1h//VmP6bJUEB709LSKBIL+sWS0X1
Lz6LuGH7wd2Xk9yk7RAH/VqbssXtmaQWoEAcOp7iO74uIBK/b6DJOn6jCuwG6a/b22I5UqaqFAf1
yjJDlfNEx+o5DMXHyAnXvLZlJ0xZqTIHEVcSOvkJZdEHIrxNRsm3hd953ZskODlzCPiZoKbRhcWw
cRxJd7VIyv3thbHYtcmCo8nEikpV6qRk1p7baei2oHZhMZQ+f7dJtpYvtK2RcSX7kRvyRPDsRGT3
nY3qgXX0UC3titXZtte4lBN38rVaWHbKq/H3iLty8e5juPRMGaQK2MTFybLshH14Zo6bQwZnWktx
2lbfMGItszJIqj47efP0Tzk0QG/2B9wRlyqVKy9Ay9KYTB4ikB5zgJ84VjJD4qPPvK1XTfep4Xgm
eUfaaWdOgYM7VqH+XF3px/1+F6j+4a7TafJ3ZEoEOdQOyFGQNP0wVHKfhUncVZ148udqxQRsK3Td
nDcXfuvMioKnVpzSwf/SFzU6e5tu7bqxDX41iDeD98kUBiyo0lNBxLR1CnEmUNJducssxye8fvTN
4H6RBintfe/osOaFjERDdYS1wGhmGzFGa1AMi+2a6JjCH2npIEd7AhOGQpo0kXFJEkBOF/V6e5vf
/wIzL4B0AvfqEnJ5mdrutSzS45yH0Ev2VyKj95eJmc6/oFU5dYRkkHZk8dw4J2AKnrX0N0BhrJwh
2wyMM0SqFAxVERo1xznfTwOaxiYZ/B0la0ogtvGv/3+z0zDboeA9GA0dzUOovnkv5YQW33ZYCycs
SXFmXgRyoeME4i20gnIv2JHQ9S5t2i+/WEKHXdU74gAazmbTJHVUbag/kk1HalA7zypbWcP3TQX8
rn/OkfRDpvsqQ4vDQr+iNPLSEHVXKoSZJFCFP0cdpWgtUZNTxuXg9/sIlfnd7eP7fpINes5//nBV
15AYqbE5RYvW1pLUv9Ii+6myK+ceagkLfWoq969ZqS+3v2c7DMatIcZhnhMHePmgCRN/O1X+IL8k
aFxDZDC0I135jGU/zJtjJGiCc/oZi5aU35YcvC6Vk96nksfMi0OnfiigKp1BTId/rtp5jsMQqaS7
Fsi8NtjMg1FqNMvw2pX7ETRjG17Qv8earoWsV7v+b2jMTOYnPGwrsJWAY/zqUry++eg2PM4j/oJC
DL9zFobNAyM89VHoZJdyiiBjVzR7GqUfOtf9eN8qGbdHPwZw6CVAyGUWHl3O/ykn5yFk+UpMZjml
JnEStODQ+s11dumXkR1Cx1+2pE+8XTq0+YrHsO2CYQhu6I0MksnZBdSxyMwOO1/63wsKWeDEuytV
yEwKJbYkM0D+S3oJ+2Dvl8HBWVYecJYfb5In+QlCbIHe6csCzZARaqRxpsLDCJAwBEvu/IaRywAV
tO5UBm0S6Not27br2Ib2iF4zJ603SR6OKynJ91+KADj96QGjdqwdphLnPAdQQ5zyq4COH9b7kHL9
wqKw22YcrJrLEtzXJcpMzVWQBiGJWAfOWYX0FeKUzyWvX27bhcXvmRp9eV6QggaTcx4GKbZ1XfTb
MivvAnAxE6kbNT2nwMc4Z7jSb7oVFfisymdkPL4UVbRi2LYJkD93w6+gzFz7jXMe5ZzESUM8AFq8
NV1Y2+jGbSeYm0/NXDhnVgfeXhVdu0Ns0q7EahavYSJzw6b3k3CYxMUvyF7XwxC30fBpqcfd7c19
P9fATDBujgp/XotGXELRHBt/2vd5edCB8zpx70tP1loQLYtkAnIDXfvpQEZxIaO7PAyt22+jMJpW
Fsk2umHWpa4X7XqYRFdWatO7TbVN10kDbKMbxhwsjUKnCDY4Wubsaw4Gti04W5KV96hlg00Qrmxq
D1lm6ZxTaPdscZCeq7yat/3srpivxa+a5Ekpi1iXdiw552n1DMTvCcy+O7CPyHhw15qJbafICFUB
CxGoAwvn3Hv51ykVT9FYPZQVete66MWpmhVQge0zhiFP/ULoNJTi4lDyUPnqa9DOp7TQgJQKpEZF
lH25bRW2LTdsOkK6obhSkVzGcVx2ve+3DwX33JVIwDYN45rmvo6QcsXoaf2zC3/N2U/inb0u2nbJ
77t+vwm7dbw+E6gHoIEDbU4BaGCycI0j0/YwMiG31cA0skKOAB1xwnZ4RvKd54IZTaPz7Jg7TQdO
Fbd+bhQK0j4r5I4y2GM/1M3hrsmZYDW0RNY07VIocdSeekxkFD54ogm3t0e32KPJQgKweB65ijvn
SWc0VqkGsVauxy2IQ8qVLI7ldJnKg52f+kLMqbjMlWixMnLY+xOan25PwGLvJnvUTAtvmtGmB4Kb
6DgUXb8VEzl7En0pUbeySLYZXBfvzfPb8XB86yASl8jN0Ko+6GaTVBD8vD0DyxaYiGJapGpMnQAb
rAQepy9V0G+CZU2PwvbbDV/F+5FNo+elF5EVOk478tUX9V3QJGYiil3Q8QCCgbGnUD6M4fgdbBBI
FoDERrLxSxc6JxZ19/WJMGI4qX6kIg+iPr2AhkfFPdzsFs2B9daRQ3Ma0cJ1n72ZsoRy1M6UB016
YbPXb0JoqGyCyP18e68tu2HijPOcqpT0RXohjkKvS9Uum74ja1Gx5SSZQGMP7QGNnrBEXVd8cuf+
K8F9NAThynPCNvzVwb8xg7Tkug4U6jJtUshD4FX6xFPBn7IhqlcyNbZPXK38zSciSFiO2h3SS8H5
ZvGzy5B1TyCCXQkOLA8VE1NcIrJEB0WE2F4vvwunfPal90uF4V4v4wfhNR/9ZVzxGbaZGJc3JDz4
mHvEOaMnq4qHPN1DRO40iWnlzrZNxTCHyCk57ZRKL344baUbPCbLADldP3tldfGQ18UhHcVK0GY7
tcYNTnpvBnSd8LOgczzL4SHy+IrzswxtgnFzP61kCZKGM8jLvy1FwvYdZGlX3qW2wa9r9+Y0aUCU
xlzM/MwKr9hU4IDYDlqtVW8sO2yCbsEjE9QgAHDO4OTeRTn7mkRqL91lrf5q+/WGLWiSQ7WvGp0z
OoTZ5wyv52eHolwR33ZFlovTBN7O2ciixXOSc8nTZeO6C/guo77cunM9b8ZyjRXfNovr/9/sQZTy
SDsV4vGZ6ubRl2WG96JzH8yEmbjbfmFppnpYmW76xN/gtTXtS65WKV/f32MaGbenABCwWVTLzxoU
4wzs6HU/nevFWTn97xsxNalPBuqTJkC3NKKv6KHKhngqs4fKmbapAryxjcBnSFY86/tROAhO/twH
Kknrtx4+1ZL5eOW/GYR77qp2o53k0DvOr9unyjYjw1XUbiubdvYjkB+jl7ph0bGe+QdakDluvX6f
CfewoBXy9sdsR9jwseM0p2gMX5KzwAnIs+w1yYSOPVIek2kt1fv+ujHXXDcou0Nn2onOgNZvYJM0
7gJy8OdiLxLxDG6Z5k57NFYOUoFFNvVzcmZ9vS9SuS3r5VuURedioPclZSG6/OchKIu649L1+Tmp
2JMn2z0ZkwPIAD/f3g+LtZgcWF3hCEdTyc8UV18TS7DqtJuai0zE/eAHK0fsfY9CTcw056NsBFq4
zpCP7jYla/6JynHtPWQb3HC6PpL5Xs+G6JwQQenWE/6UxFVRlV/uW6Lr0r1xh14TtKIElc45z1FO
S5o0eQAKL9y7HhCXtz/x/omlJkgahWaSNR3l50rxC0+znaqLIq6D5PkaGWSt//H2d2xLZfjGOcyW
eVB9cm5rL3A3CdpG513RNuVaD5vtOBnmLXkFdZhk4uelo3VcN7m7n1D6iqd0oIf75mBYNyNJjy5n
h5/TfnppHPfbHIQrQdP7zomaEGm0uOazBEzrjKLmQ8KCnyVYkxa3hcDhnfZmQqUdkP8n6dDwc1YU
e9+r2xhKl/EIf7HikyxbbCKllwWSwX5VYgdEozdNpdJzFXprhXnL/ppIabDHFPkgJdy3exUxhCoP
mlpUpsE357O6HVduCcuVZEJRRVa35aCi6Bx5FQVzGXvk/oxbiBydNN0vvH0AiGLlW7YpGe4joR7r
0dWO7KMvc/801G5EkfqtEnFEs4UXrmSAbZ+5/v+NF5kcVflpH8HR5tXz1aPEaFl4rtXycpdZmPqM
iNkcFjAcrBRxbexlA43boVnr+LM4KJNeKfATPZVI1GKR9EZO7BtZ0tdrkLXI8SJ0u+JqLYfX1PKL
mszrRVMjFLnee7GuW0piXzjs0+1Fsp0rY691kKuMjgh1Blf9Shq6uaYo4shTT3k9/gxLeairYsVP
WdKQ1KRaSsCD6qpGR2cyZR9qaOMOXbVz0AAG2uXPQCpvF6n/JdnKEDmiarzyXYsTM3G/7bQAmNPm
WMOh/CkTQtE7hwtlbvZgmX2+vY62fTLuEUQpXVtBI/gcNS2FwtRyAO1zu709uG0Cxh3CxxQNViBT
O+c1fVl68grWJwByaVtvmzB4ve8jxi0SDCAeAKQhOjPQFO07ULbF/pxN+wmdXYe2cMlKvs22UkaI
iA40Qtqgvx6CHkmFuq6HX4sT1N9vT8MyvAn4HbgbkiCt2JkC2hAXxZeJVyt1T4vDMiFeEdTEiHAa
di6kruLRr5/nlDzVeXXfOTUxXiAPB2lb5LEz0J9HkpOTAxdflOyF63blPretjmHulAnQK0oSnXsI
W/3ll733nCXzGoLM4kxMmC8lAV+mHBPIePsRTW6HSie/SVW+XInz3BJ4uHGtKdA2kev/31weixxI
lST4FM1w0yZCn1Kp7wPAA1T15+CjHwgiJGXnOgxUhUKVilQMqEH42tahuk8ZjZqALpUhUzEnPTvn
kGL5uCSet1EO3pr32YFhztGiar74w9UhRRqah1Pcp5XY3R7ccvmZ0n1LXvfoPpP0zBH0bEPhHSQp
f+mi20NKddcOayqzFosz4VuyFE1DWUXPkZumsaKgt3ZBzs/xBLhrIiaEK8zEkEMnGh+Q7ivrigEA
qPTnPIvNyPxDGUJt4PaHLOfVhHPlfVsv6DYIzzn0Nc887+SLWxflSpHVtk6GWYduT0iXl+zcaim7
GGRX+nvG3fLX/zm7suY4dSb6i6gCLSyvwOweO3ZiO8kL5SQOCARiEYv49d+Z7ynhBk/VvPreiNHS
rVb36XPAhazVjVO4fPwPk+t9u5ugRMjPTFppfMHgbCHyfE0mZIVgxF0CgYtEZ5M/Nt55SL0TE/nv
rPcjko+PynGfvIme54I+u/3wq5nqXx9vyiVj8F8EnLtEBfeDIilYC/m5bgK1TXrFwkx0fTx7bI5q
G/h7pxhREE+Z3FRyzK4cuhU3uaTRkyRrbZZ4sJ4p9z73LTVxYeZOh5Pf2wc7KX7VnTNtQE8MKseP
Z7py/JaQFJWAhRIyyvzsyirvALEGTtFNGPeujL92ABfeBoz0M+FokDhXdO6fMk2sHwHPijCt/Gvd
umurtogbROrYONzMPaMEoTfAZ+0DXT4Y5m1pA651luiDlN5tT6D/QOZAQ2KGWfPzUEHOdeIR3igP
aX8bN6u7xM1JiEs0DoQIznZn+g0nhh46Ptbxx5u9Ei6yi9f+w1CLYtYg2jXY7OfUQElptDIA8vzy
kQe3KciDvu7vTwwWdZuiZPwMalAdct/rtrNpnKjwASj4eBZrR3bhbtK2qtvBwZEap1JviUOcbdCn
19SfVw7sEiCHpj9GrDyAP7asLxCXOKeGgK3DvvHHLyKIPphlWmRw951b2GGdySa0pO3eeDrJ36vf
NjqrBzXzc9pZdpyBS/MQjGMZa5oMVz6xtvoLg+bNpIxwJw6MC9JWVtdMUZ0a+8oJXYkflgg2SUC+
MNmSnxugOSG3ebYrNAlr2p8vWQwgLK9kEf/P5fQPD7/EsJlqaBU4Y/EhakdOJov93FXPaZqlcE35
FyuVO1EbaDWjEZC53Y4DUwok3dbxhtPQZk8l1HCrq+LpK4duyUGZzhylsIqTczZl1s6yVHmQ/sDD
pgTF2MdWs/aJhWF6pBCaJIScja7fCWMPyaAepuYar8HKsfgP8q3Tbu34MznbTIzfRk92r1M5DD8+
/vFro1/+/ofjAh4dEs1BwM5TWltRCWxvOIzNtX7rtUO3sEkGJmaHlxY7u3rWALx7T1pl735bVmFi
tz89cw1ZtzaNhXnSdkYT/NiwMxWjDqHwe3Sr+bY8w5Jv0kLDUmfxjJ+1VWZbKB/LfdAWw/bjDVg7
Pcs7NmsTB9LvuMaxCXJAqrcYf4No6vvHw68szBLi1nOO4+Mqfk5s673N828F4Z8/Hnrlly8RbkkG
AZFW4pcTXz0TI+99BzLBg3NjHu4/+K85yao6E+Q8VcyJsiwToAas6ObjX7+2MAurlUk2ejmryVkr
UE8XLdNhQeT7x4P/XynrH06QXNbsD7MiUwWabpE4Z2C2h9hXqAiJIgarx4FptN40BFqL7nYe1KsZ
vK2Z5NEt5bXI8zKFf318YdMgeZ2BtVYMpU352Gq9CYj4pSoWBgDU3RZ9Lvkm6x5Pc8j+ATHHgjEs
IIgSuVyIcAQ162334RIlxn1dQ9pnYGev09WOthDWpPAcV0ZfO72L23Zu0JbWBSMDNsX5RYW8s7z5
J/LtTx+fgLXhF2bdCuUHSH87Z+i+jt9sgl0gnvC/V8wfbuIFdJeYsJb4bouIh5yFbcduVdiRhI1c
WZ6VM7SEhCk9CjtJK3pu5+pQuX2Ytw7yxOgosmx5WzViyTWJjh7lAHXrnG1AVJCLPmW29TwH12oq
Kxa+JJskw5gnaTMCM4yXy0b31bhLe31bb6C7hIRVTSACw7Aovo0yCnhj3sBMc2Vh1n75woAV0AHo
1WwcZC74O6ByT6W6Ji6wNjT92zFVZPRqNDIQJOYhLuAI673urzU9rZz5pWyg37YDRAgNOdOxamIh
ui6GDCPdiay5sbD4/zLHH34Vbaxp3hQpPQe0+pQ37vch168fW+zayiwstqaQsQJROTmrDsyntt1A
Tnyy+yvX/Io9LfFqBs14beBLcuZ+ipb3MvU2xuL9HYOS+BYFzN83TWLJFTk30jM5KHoAtWz9Q9VR
J6z9q4+glSVaItemZuxkOTtwalr6aMK4yB3r/MoKrQ1+Wbk/tpZRQ5u8aXAhI622Cfqh3k5u9X7b
ulyO7B+DG7tVQ2pj8C5VPMxYfxgm83Lb2JcJ/TF2VovS046GtQagi0oCuwt5GtyYxVwi1fBOhoJJ
f3ktD5SHvuG/q0FZV27xy9r+I1JYckSCP6V055zYZ+M1/kFT9Z37Qb+pTCMiW1yrpa34hSUUKu1S
kWZObZ95BTiUoFvWs02VFVce/v/OUtFlfI4KYKCypiMnXwOepoQ4WwHdUat5Ix3Z52AfzdNriP5/
Lxhd8sDPeMIkqCBM4D3x9CskRyDriyreazbVThl1pmzJ7pZTRZeBO7Hmscxki4qUNf4oUnns6HzT
gaXLwD0dW5XP0iIn1Y4tdBlGup1zkOXd9sMvb8E/zCEYDKMARJJTQzO2VXaD8JCUMv549JUNWLZt
+CMtlEn0dErHKUqM/5PM06/eanc2C25jrqDL4L0Sszv3qUdOOhmPfdmcu9GJgNr9+vEU/m0OdNm3
UfbU43MSkBMoI/f2wM/ClOd0vtb3s7ZCixs+MI3no2jtnmQffBl1ssUObFiQp9BHuNZ68m9fTZeh
+VCCeS+tRu8EnNsn6Ih+5sa7Ys1rq7OIy2tayTavQIOEDhDvYQaG2Y7anADjGnDD5JVDuvaVxWXv
OsZxWo/Bunjzrcinp4zrZ8u/Jni7MvwyNFdT4U++SNzT3HkPtRZ9mCgesyrdf3yEVvZ4GZ1bbiIc
yiQ9BdR7HKDZ187JV8LdfVI2V7JaK1u8DM4zD+QtTM3kVCiHhAEhv6F3c5tvW0bmeAJJ11T1dAJn
JDx21nlxi7THlb1dKWvRZWhuyyp1BbivToVTvOmLNMvQDF9Eb+0vJMKTW+8FgqOB0r0TkJ8f78ja
ji+CgNz1Szkhyjtx4ootUyCJR7m224hpusZqtPaJhWHnNaG0UhMca1t9Bt/gd5vzb570bkJx0GX0
nko6+1bXk1M/DRA4GvdmvtYatXZcFzbdzFDIDsxATh1WaAtkjYJieunFpJuyyJ5wbm/bhIVVB3rq
JsvBJtQG9aOkcDukVVDE8D16TX19ZSrLOL7B87Qr3ArKIKKuQspzK/a172/QTK3iCk3nVyKzFfNb
BvJOJ9B7XzbmpDOHhZVIx7Cyi9u45+gykNd5BfBABmrZ0gW5Hei72z06LPrz1I3sihWunNYl/btm
nkb5VtGTbWf3/Tgc64nEQeLelF+hyy6UoLUVAefpeOKDHRyDzAx7wqv85HTJbTJGdCn5XQ6iRsU9
GU/5XPKjbLss7qgIjh74c+KPD+y/q+F0GdyDqLpmARS3TiCNLoc2uhBHe2hCKeyfRWBFXrcrrpGe
rB0o8ndY1o2eYKIrzamohj5kgyf2Fg2uacSsjb6w8FLYbtMZTESk9Xy2vcaKCssvtx8v05rRLeya
glc1Txl2wgZ+IO68Fvozom9PgQqmWNn6Wuj67zML3bC/18gbxozKFPQmtYEYlnRz9iJ4OT9R019j
5Pr3QpFlq4OtWwCOIHt/KnrD8rDJMv390q5/JSf4/zvuvy868p8mhwbVimb0nBOp7kun2I9KRUS+
GqU2stUR9P42pf0yVM2mHfF5n4R+XoepAA2Rd+2RtDbHyzb+8QKQFvTLGuTsT6Yy02dBiiBirrgW
PKxO8bJ7fww/EJa1VGD4hD7a08+q5CFlT2XqRANQCn52Bheosk2UAkGGuXqGbzsF/Pn48vFpXDsl
l2n/8f1W8Dpo9TidspLKJ8h0601XiOEA+FJyG1sKWbLJe6a3va4cxxN64MxnyBel72WWlVdmsLZB
C19g8NA3qHjAefLhycqtN5DB3hS+kyV7fONmI6/RkHSqRj+iA9vN1XCCT7h2c/37sU+W3RE5MvYN
A8ju5AfqE4fIRah7dwNQ/gMCvree9gL9YuImjBdZ9klACt6eJgNRLeiUkrDkrooTK7Bit26v8USs
HKZlp4TDWN0nvT+cdAsyfN/Nfoxttet8+vzxYV1Zr//2SngJBITK8RRkcgcuqll54Bjetq4G4lzR
ML3WV7xyppb08pwk9WQ1DhTyepWBy6lNQKjArxGGro2+sPnc9gK/stP+xN2kONVu8q23x2sF/LXB
L3//06CncWokwp8TuGzVwfdz8cpw8V9jUljB4JNlM+jUyVr7tRxPHbHKe2fyhjsHr9wIAR7kJCHH
91w3UoasHvPITscqDWdHlyfLdYMrVrk2w4XBW9oC1bCLU2D1/n6aVYpSoLmWk187wou7vzP2WFSV
C/SG6HioO6sIO6EOTiOvPBf/ff1DYenv/akVl54lxuEkSL+hpf1gW+LoSX6c+tuokciy12eABZZA
QvSnwJvkplS2jKZ6unbpr6zQsnGl7JUEOUE/nirbG7YmyPMdemrlwctAiv2xna/s8LJphdlydD3a
jPCLpNtYZd/FtV8lV0Zf8SJL/nmVoMyidT+cSlve155+TG11Kql40Ra9z0VwCBKhr3xrZbeXHSt9
1wdKQuHhJKUzRiBlzM/9wLyznlw/hlCjf6XItrYpC6vv5xmMmGnanUbMoaLkd12YfekEr7dtCP37
0FZOmgOvB6tQnpdt61b10dhaZXjb6AuD1mWgE50k+mQxo+5JXQ37QnPvyjt67TAtLDoIMht334w4
uFKQWJ2yMZ71dFtnP1mKfmeTSqjXwpcbykHsJ6p5Pms0IV7zt5dE8z9C4GU7yiX6cBOdQ6+SqR9l
OZVh6zq7Msn34Hf8ldLi50178J/eFFYQl9tkPOF54kCGkY8xT/jv2wa/TO6PO8lWDi2dEVsQ5Ixs
ihZSg4xDZu620S+298foTjEQqwlwHwxJVx0C6yLL0Iz29uPRVyxr2ZMyglra64ZiRIC+JZ47b8Xc
tVHjd2+3jb+wXChGFMgKC5hWOt2xBh0QJVh3Zvu2079sRYFh9VWRY+kVge5YRwYWFSyxblz6heWy
SpQjWuk1KI5GGQ1DHZap4Vd854rhLimFS94X1gjG5xNDPeqkXG5iK1HjjQuzuIc5Y5lItdCnHMT8
2w5FgB24R6+Z7cods2w8qdLKnprZ16dmqqqNSAY0Ds/igWVgz6jAvwPVPQ9tuBa99sGVPDHA8n9b
wTxQvMY9ezqJwZvpDjEgRaZN5Y8ghbN2riAqzq1K3/WeNbRxhuJf3I70Wu11xUqW7Sler6raZY6+
aBvsWzocmlY9GC97/NhIVq7RJdVwb0omlT3rk3JaCg0OuTel/4TGwgeL17cdCH6Z2h9uRADSjda/
DIEZ0j/3qLZO3ybU7Z8/nsHaAi3MHHQZpAZTAF5fcrAj6rbQvmUEyGifJleu0bVPLC5pMnLjoPzd
nkrUQC2mjxP3we1U3ZRSJ8uuE4FONmJrpNOFO9Nt7oxyy5yx3ny8PivGvmRKtn0bLL0eqigqqIbf
fUfKn20VtDeOvjB2P9AAHUBI+hQ0ef9z7Or5QMomP3z821dO57LZI7AH3/LbGqkBR0R53f7Ive6z
MPn3Nm2v2ffK+iw7PrIkCCwUFxDgVQ1IRcj0kFnmtpO/7PdQOUOuUOMKahoftHUuRRtbrz3nx8fL
sxLCLHs9ClcALxF440lXzAtrx/CQS67CTpJXz2Nmzwd1Ba+/YgJLRuQqrwWHYFJ34mabWFMIxaHu
rZWJfVuUtOz68LIgG8oeiebSUq8V2EUawW9VyVjcpbOu/XmqZ+vYagHfyRNnDwDGbU8qZ2lfRuGC
7jPHPzqJRo/8nPR7i6hrSdJ/W4DDF/ZVZoaB/3/2jy2bBqhJcRrmdT2Hnu6KsJXdFTP+9/YCjPu3
i65Ui346g884Y/tSz/y1c2bgj7Nricq18Rd3qEm9DnJlxocm4tSGPQfNGPr+27ApnCsp7csv/W84
7yxNrWsNSHvSyT/a0t/6A/LZhrRfJbXmaErMlwKmGJUutj9R5koYtTapy579ca/52pGNbwPSQFh7
aEj3bDxexpLPw5Vd+bdrcpZG5wPY086gcj/qzqY7LWfnmVPq3fSyRQrx75/f1I5VTJntHvN58KHq
DG0RPBDlF3DYqdePHdTaBBYXJ51ndPdk0jsqzlP+Mjh4I35yi9K5lqJe2YJlF5GybZ1UZTAfGwdM
BZFss+SnhsQ6jVobcdNN97+zhOLkrHGKFL722Kn5V1ZIBh7V0YRDra54v5VpLGHyVqMMArGWHGFy
m3zujwIdT0rJm4gdHLZwgJZtkcqCIsCRjcnXxlKfIUp6073gsEUOwAGRC73obx2n1E/3RLe7GUiK
KHWD2xD4oHr6+5hWfjB5XjPxIwqFcmO8wAjQfaXVyyggXfnxOV1Z/2XXG/o9xQR2NH6suCmOvVtB
lc5q/b1JiuTKQq2YwhILRa20yF0JsalBzPQIR1XhiAbzba5o2b/Gs8FhQ1PwY9NR/5F0Wn4SSvNN
XrXtlZfCygTowtt1RYeq6tzw4xj4Qdx2Q/PQzJ661ilyuQn+4b+X/Wu2M6PzfqzcI/XHwfuMkqPf
P7vAxyidFMGv1kMXA3qY6/YLT5DR+vLxxq9N6vL3P1x4pYtKiiaZj6Mz+TEJZgI942S+suf/h0r+
a1JL/9cOrUCfKSaVW31Iav/oQ7snKdrjQN0qZImvo8q8pXJOQ7tInoWFipGt8rdKOvdmTJPQp92G
lWhAxyApnAK4HZ49rV9AwPaapclbMkr0cpdUHb2s1fup6fMQUU6FOza55v7WFmnhPjLT5U0V1O6x
m5JyPEhj+vLAWs9T8W27sHAibof+C8gOO0ee1sgkVrzvt7lP0u+3Db/wIH1vQN7eOwxbW5YiIhcu
+pChQ/LHx+OveI8lBre1B+MOkAs5TmWVR2roqlNuIFzBmZ1d+cTKFiyxuE7WmGzWJTtCrdGJSjO6
e2sizRX3tzb65X3xhxUY5YLECJHFsZqRVAlbNQdROvrk+eP1ceAIVsKzJSB3rrtaCsjRHu0263Zz
VvAt7tGf2JCNDd7tLQ7WbzC0HVTgQeSqa8rQLdIXqejX2Skfg6L42nn8R+Yk38Dkm8du1hznyj2I
JJARBwI0GLR9zwL/rrVzHQW9k0Y1HZ2NqrNPzBbfpmBUkT8677nnpshxwKRSpepQIHfn5NN760D4
rKtjVVVf1WQ+uw6C7MZmL16t0gg0gedRupcGZHgK/6XPkseqrdMQ5cznqgOwUirwUHTPTqYe7dQX
m8s4HvV2dWLH4MGJM6d/rE39ZnGvjkruvZWAHhR2ffShK8kgKIQn3L7p2i+ZZsfe400YoKmkFcj5
qASSnFlc8HrnuVlUoeiEHO+JMTsIS1fQ8PK7MxCibOkY8BAMk16Y2oCdoQJ+Nwrg50QSDqR4QCv1
UeBtXiT5Hfo7H5LGsNAKqp0o6F0veZjk83Fw/U3C540/pofMbY9Za46K2AeUQV6ARA5l29+DLiXM
LfY8De5bmXT3PYO2A6s/QSQhieZ0/mQX6V5UYxYFovwZyGx7Wd68cuSGNf6zZ7WgkiZFvuFIC3bl
9BDAeqJUkG8sB+16N29BkX7yB/attouI++MT+HG/NgWqOz6IMcbUbiPwWgyxKuu3y0oP+fhJ0A7v
CSm+dEx9BpnZBpjdPSvajZsW0HkZi33P/WSrVPNQ2vZ93ppfAVj7wPreb4aW/BpqeaDoa5Ze8DI0
DVChYtsUzQYSUFHhzL98kW5VCmphaHNtygQ6f3MNcXqZhGk/ZOFsCoCMRPuZVsh6zrNzb+XOM8Ig
cJoFzq8mG0mofPJt8LLywfb0neN0wx0Yep/tILc2jgdpxbQ3VpiDGHSLDqnHphKfHCPKmKSE74eS
WBuUooY4rx0RFyWpP9XgfQypspHrbGsv3eEGEJFXj/oLzeWhbKv2KetQxUV+7IGN06emqeVR6qrY
+dCh3uhkTrDH1TdfeC6kp1xkUNFR70KyMrTL/DsIlfwtCJbiatLbqSex65Sf03wyYd7UJFI1/RWU
+SYw9qfcTZ4g5PbOrL6MfDJ2oXG6bYEbogJi3SpyvYPUFQXTUbW3ZxAFmQKdBK2yT3QY9jQrI+g8
i4gFVvUd0KTnrGVF6ATJzljeC2qKr6To2c7Ly9049ihLe8WzbfUvnWx2o89ESEz+lCMpFM9toCOc
2zvw7nw3F8CEV9xRkUdO0G0KCRZqgWwPWGPtfYIGjbAuxK4p0YcmWQftBbe4KzWH0mVq8ZA4zhRz
v84eusx5AmPWjxTWG/auPgKVXERpnoIOWLtH/LavUPksmxCCPPiZ5WAiYadhnlefbK3vCZpn4smr
f9W2+IySQRKKnI7IVIuHoqcqFHosMOzshp4hybHJJxnnnQ3sRV3s7JQftG5+mGY2EbLTJjIyKMKp
M+RQwlNCKXP8fTl4gz99zobhKUnHo+pT+LPc/YJEvxXPfbK3Gu93lWQ6bqFIXXWcgRuEHJEs/8qb
5DSVwYsH7d88Uc+WKjaopMdwHRItu3UXF8kFGFXdubBEZK/8sK2GX/jf3wUfg8hu0hpo3aZ9DRzf
C/HaLsPK03AVsx+Ek+kfpZ2daj35G66gLoIkIYCFoolZXn53y6yINYjaVOo3IbXcbWvR7YieQOol
8BZOSMdyD0Gxg0mgy5B2QAbPBq3YUAssI5PZGfx4XuxbcG6MjiGh5eb5MaMUCpJefwx0EFWNj7YP
B/yiVReilzu25uqxmtV3rzSfiWj3Nm2hNwoZiyqcQaIdNSmiWl+7gJHoZF/55dc+yfaep5+QepEh
nuQRZWkbFmLm+4A073an5xBNgdMmvbh8bzwO5XSXln3cVOkU+umgz5zXd35WNQ+zCE60BU0THzZW
FUD/PXDOyUSDuCGsB8Wq/Ubo/H3w56iUowh5FZSwYOcrSh3TDoFksUe1Elh7P2Ox6w8P2q1teIbg
0ZvEuQuaI+vt/ZRD7SMp+00qmychi0cl82BXdp4fudksI5DX7ySy/a0lgWAcN66DzgnjPdAEAqyu
7IbI94s3j3Yq6gtJQkl7Hlv1/Asv4TLUZjr6aj7w3IX9VyCaIWnbR21lkbh3M30At3z6VCZK7HiJ
O0HU4yZtko0zmIMv7PaT29G4cw17YsUctg7AFCn0BV77pIDlOJUTJtg426NQ4/CeUeG/h8pPuu0S
J9/QVM9RLhvnoBL+c7TsPMy6AuLhmg8hxOBehJmT0G6mIK6pV4bKLSEjP/Rf7aYnYZbBj5mibiM6
QQQFKovvxCq6GIqkZs8YSw+STm4E8upNA3bSPbWtcqOt0Ym7ltDYoE62M1CuiqjlPfgajVcIEGB6
c0QIPZsujXnfuRFoM0950DRx4gU/itI7wPKOFnIGxeC5P+1+YpuxnJNPpR6ynQPKmD0ZHXlfDbR5
HdyhuYMsj9og9Y3TmtsWiAfs+jmx3Tr2XU+EfgDu37CooIkcovV9hqx2UQfgp/cANicJoGcq7+9N
iWfFUDD4rBJEdnGH4YsNqceuREUxTx9asAhva62ng5PTropkUQ4vI+wpRluoI+EmStUgHM+zzRjk
zXPme4hALebGVBCNXietNr2Vl0fOmvl1hF7KluAxBRKGztqnLLfcEByscGuqLlQZjhNj72i2dsPZ
q3hcK88c8tEuHpO86x/LgDgV1KHS6jObmb2t6kB/qiWUjkLLafQv1jn5K0gqCgP6XmkORvQjie0M
hF1xkFX2iOtTiMdJTTtNPb1nlaki7oxoAMsZeNWxJROoRbP2Bfwy1YnLfNxDZid5t+ig3kUCMC+y
2pm6n5upV6AbY16MnsSZxq1ohiQsVAN5Cqfx9G7ktLkDiW2+6QKQunVoCN5kwuXbrK6crUbEegS3
SL6BviOoenOHbxw8P3ZoIKre2MCshzFg3X1Qy/zezjjdoAAxbzLPeUpm5od1mtFvTPrkEx5yPLKH
BGEqrO1RGjIGIYhY5JcR8WnkJH12geaTF9ki+GiVdhAs0XnjJrOP+hcZ70yTix99kHWRHMSbM9SP
baremHCw75mwIjwqELFN5sdY9eNWSpdC16P47KOGGyJVK1+hYyu39ixMVPttEeflAIIed2ydhxHA
oR27SJbD/SExw4wbpV2Sfga58hgJQ7PiJElF08hMnh3Og21iYQUPeapETKVBTDz17tYxGTtYDoj1
h8yQFyG1e1ehHyoibfNOZ3LoCYjwWzRAw/mDk83UP9x6Ck5+A5FgBPMGUfrk/gYSFvJDCMfABjlm
YYOibZiPCQ5dRSl8pWWfqUFDbN2IZquTTr5QZ4JGH4pipzqgBI/z5sEioPdQzPSHskQluUnGYIxp
mnCYb6mOqC/K31kyN6HJwMzZTBI9i4044HclYQvdpheamOCTHCo/gmNkEfoxyh3wVvQMjM/wKtH9
m26EB1GjsL+UCAYCQRIP5z6afchjQW87D3lX4YrxE8gvg74dcIgARiS7PqJNADdLev29a+s8CkDe
AdxyVsapp8rvReD99DtvgrSGGfCvKM7+zNjBNdODMYZ/YThfAC12OWqLSu4gu/1YF/qLnWkd2jNJ
X4DFwKWUFj9wIoEPI1weSWHde9WcbPTgtTFLixrrlJUMuE3N9gXAaXsK0bhIJq04dqBPigPFadTg
R0bS6ezItafqJPmQ48VV6Bhaxl5stGxj3qBMK5HFjwrROgACsjwiFHH6NPnunpTDD4aS6M5J2k+m
Q060kIpsarv/gsBreDV5zkPpexc1F3nfc8T2tWjzmIMcZYMmrvTgu+S5yOgJcSn4YKc6iSpvbN7K
iv+w865A1wHavdLa/4YpWvdD25pd001PeP92YWbbEnzU5FExUtwzZNB2usjGd90P1qbp2XfQz81h
OtjjF39q6tit0cGAJImMaTaNT84M1WTioR2nvBz+gmZeONeaQiXTHaKuIlOEJn9kf3Dvqzu/NvBf
pS2C+wQ14J2ddd+TCqRksmNFpMua4Wnn1E3IcwBMEBiqyMLJP3IQ3sZ90rB3L2nr3SwQU085QrOm
BSdbZY1iD/GVfFuiEyzuIOu9ZVPuw1EStsl7LcLEkB+WqwCdU6O+k6IV8QRaNKxM8d5PuEca0twV
MyzXI/3nXCCcaGud7seikIexHMaY1fwrr8oW1ubYAfiC8SSsYvyXDtoPidyTVD6niUKxkDiDB5He
YeY/NJ71d7UZ1GPvQirWCQp3SzJqHbiogDe2smyDKO7dLi9lIijHxKB+zA5mdH7mVu1sSsvVcZkP
/Kim7mvFRg5chHM/4CycSpTIQlWqYovyf46T5LXhyOe32vhOnAg4JZkIsXXxgI7dUQ8nggLIo+Qt
ZGu7hG9w36RRmdhIgIyDtWv7wr3jmgRhMlvzpwpXYlyQfPidF0XzkOPI3ncWmiXCOmmcu6J24Ko5
fy07pdAyQ/EGrya6c6b6a687fSokhByl0/bfSzq2SNmp4MnSGFO77Q93VE3UK8+HEHOPFi5/nL75
bpJ8dW0QKDYqF5uRZk8qI2WMF/+LqidIuypkBlRhjPzUdzL96mQ+o9suRct2hddGUqYi1FwPzltW
UdEAtILg2Wo3RA9wGE0wle5vK/gfR+exHamyBdEvYi1M4qaY8pJKJXelCaulVuM9SQJf/3a9yR3c
VqurIM05EXEitqEGc/CU9sOfFflz29VqGAMds2x5EH3t65cN19U0sGfbj7uZkOspteR/BBcPD7Jp
N/JqXCrUpijdiwl38WQka/NgVW2dYs/gdCejG50nlxw6Z1f5k8FpRlU7bX0bbr7hhLPb97Glz9q/
bm7KR0n79bJgkzgcfJLSEpz0i1UGylAiWKyc+lVNG806Jt67nFSeJ8bUhQg8N6NX4IbVIBaHWY/b
xPQ+bTvph4uvV+avKh21M/J1+a78hd+limyLDT1BWWXVreyCbbAm8lqVorqV1XHiqybhaEp9Vxpt
DR6J1X6+KEALd7LDUfPYnnCYcbZubUTP3HB+izFomTZ/Nk2FXgF2ar9kXnfYyLc6acNQ3xz8eXpO
yczSg95yVB0kuTO8Zb6zfkkuVzTdnQ6uoLvFELipSxoQc0ChZbRO2EmttCN9yrUsmLqifGQvG5j0
5RNC+jbZfglaLA9GmtafmT6SdeB6ZHAftGqaorLxJmJK3byK5o5IOxqTpXqsZ787pWahe0HpCG06
p35PH2JnYvjV8/ZHt8Z0J/z138ok+jHX2vXmZZ0z7wZ31P5KdzAputYiBdrOt+VHGI731Ju+PQRe
3+Yf2+qJQG6yei/owvHmHpIyUGToRMSyZ8cpSfNwVLjs5TkSXoEeMEqYqMLISbV79haKzNJNT9Wo
u4Gz1MkDYcYLIiVT+pc1pfRNAW+iMqWFSPWV/snVpBkuPMxQNLaIJvSFWeTwkk4bs0bX2bBQhrlN
FpHBbIRMpss95dzIh7DavZrAFItuziOlqoJC2+8Z56IDrC4wiUAiWtnO4ZSWxpc/ZNWx0M179ZVw
2WvUybd29v2bZxvNvjJVu2Nq3I851ru9aB0j0L1m/SGjoTwL18i/ynLwQ6LbaORVUs23tVq9AKIj
P9PFU1WgWYgN361P1dotf3uquptfJvPDSjTyow9wgC+jtECN1u7sNEkbdnk3HyTnYSDzon3OtLE6
kQ6h7eSalU2ksICynhgiQCqS1o/WmK1/dVNr4in1zH3dG8uzrwvv4LXmf92YNWGuinnvLPl4Kq0Z
tCEFoxrwMDmR/qIuqk2qE5XQ+Dwy5xQ5ppYGQzbj70YUxi3treY4bo0fVaqe9oOvWU90BCrS3aH9
qjuKoG6UCIUGebVXALKcQMRQjrXxU1ueFRob17tR5E3Qysl7dGpGHZJBaHGzcRLkdeYHd5X5rt82
tZvtgSujrgHuiAgPcyfXIsOYtzCn0gb12QZwCDePMT9XcZHLj55T5snahnFvpqMWNY71d5x9bg5N
wcZkWoXFfp6Zl8b28dcEjr0vjcm8ZGb+Ty2THtReuYXaomXHzlw8kD9Km8cicdpdnaUqbuzkU6+N
4ipmzQgcZy2eCPhsz0yu/9CxtgGp7G6sy2wFfNLfGQguvwxRt5CNafvCeTE+53mWXefJ7E6Ju2kf
uGuLX9znjWvK7AxMPUefOY7qvyqvOJKpcXZwMTX9XUIiz1a1Ubn0NKK+1ob61kCXVkK92ES7xpaa
mOpMl+FL37LsI1WrdqlWez2bHvhktjZYXvoDZxwcQFBL8dsORP3pkqZHjD0T615tMhki9D0pZSZT
Ka36pu0DZO6nBBch12izQz8NQJW5SA6Y0Wj7UW/nKKHQ3OUsfZBL493Jid1ZpfVcdxmBdjZedE/S
7NZAw0yMlrWqQkoYPdBNe+OUXUSkF8kSahzXRzrwPmxM479xqvWAwvqj3Aqa6KHOPikwp7DuZH/u
mQU6D63ZxqxNhehKjOdUy0R892hko4iN2kDp1853jN1WmpJMLFzRdLvtuf8B5C/mvMmYa95+W7Gj
5a5fzGO68qwbpc/8CP32Ztavllj6fWr0RSRybQzRRukXvW3KPEQevzyOZNFyVxYiWsTk3FehDSRK
QdKh3A5m2fqBnvbLDidjFThTLy++m6jYTIr8qjGD2wTFpmWf8yy5jByZxZuV+mBNTQd0Xzlix9gk
nnr4oUPbuGNkpLVTgyWa2VfXldkPLQiWHu7spyHdoorngnbctLAdBgZWodkbOXVjnv0dEk1erRxe
ZFwXubPyNXuy8EZjGKVybhAx3i9O7yrueGOk6NiEoPXe/IcCwNk3brWcctdyRpiXZvk29bp7WadB
vffKSrPA6mr96BYNrIcC+SbnZ3ntBiUie2jcnd/X5c2UW7njFKfobSnQD3yjLE5Aox66tGl/dRi2
YKWm+WiE7N8Kz/CuymkAQaplrqJkthmeyIrqIJNN/3RzxdciIMmATfCR4MWOnzcnt+vqJ0tydARG
uqk3LanKf3OBJk/k/vRSptkYJGLIogmcL5h013ydxyl/wDqi+hiydIxHb/n/FT0Wye4uzHn17am6
5NDIhyb1TWq+QXNibyt5EFv5uPSa3UTdpFKs+DXhn9TEVTC5tfsxF+W6Ty2n3+t9Yl272nKOqvDK
Ilh1Lzv7ZQ56kUkjaV40hhSaKLds45XdrPaLZ2lN1DuFXHfC9bjhV1se7r8QWqJmmSTTcDPKjJNC
pcYemiG/1nbWngZZ15Gc6kAURnnMfWs6K4dEQ7FO9m8x9vpjZ7S0B+ui/tXCMk55q80qqCdYh2Nu
aOBoMnHExW+HOSTsSx1FNSCGqceKeBrLa91b6/6sBCY/VonthV7JIduPkuHesikitzYZyB7Fue79
J6seR8ixsWA3VEDYy36ZxHkk1KjSqpdcZvhsAnADBD9aInmtk3I3te7JlaIFwBxee38lBli/X0oC
aJgrSpZLGtpp+kX8RE+RuYWGZ3+Wrr7LXPFa2mvYzNqHzzan8sqPytFOgioMjP/kS7isEbtyzzht
ndTvnWFY+/TcnB+pDiU6zUlU5fIyjMmDw3Xb9MUU9VUq4go6AItzM7ClwT4corTv3qu+DJnlop2m
ESmK+WewrP+Gyjk5PQN8uh6u5fQxFf2x7YcH1yhDNRc71lskquUoPe0lbw22jVHuN1y3msKI14J+
NZ9PfgOH5njHO1S8lP231jWkwZTDp+Ynh7Ep46FfTm5TX5ct2zVzf0xU8TQKzQnNhjDGVfuvFcll
dp1TUne3wi+eTFX2wIf5uVz0DwCxf0leP3lC+5cOK4VVRik0jMDwaDHChlz1o3TVg1t4xdlpTSvu
XfmnhlYYZc2Ykb09eW1ypDA+Co5+qeqbv2mXzU/jeqzfe8s7Sd99qaXjs5aqPwUu2blnvSdaiTFo
9TgnThrhP7rtAbCDtbKbsNxsN0ShVuHHlmtk62gPbdJlgVE7e53LlZydN5Wkx1Gl/4RogmaYY92G
CLM0iBx7WPa5b+/V4F6qssv2rcovnuf9MfPp22UnHijQh4DJ/UerzwJq+bDup2PvbCtIs0P96qkA
bUhBfWOpSKZMxDOI/zftzQb2lY5zSbICmmR767a0O1DSJdFY8BfHTrtMTvOcddnOH7xvhrPr32Gr
/7j8Z68t7bfrERhrW19DO1zui2Acpp23UtxvDH3O7aPWww35efuvscSBU+tHWxYad2ZxW1+P+Sfj
iU2E/a3DHl08iBBv16JAyPzl0BSKdMHitko/vid/CJvUeEOPDL5g4xihWRpRudHWGNRMUFXMBFYQ
q0KwT1PYZm1KzpYavzKreBzd1Loy99hA0VL76ZycFW2C9Bvw1NKgpPd+xsE4VDyEvKSR3bKjlF3U
5xaj9YXVxoan+zv8T9Zdbvcd4tX6vXXSKw7sEwCd6dGakhTZTu3nopkJj2555VrDdKzHjEB3bRnq
Y/PSdaO2t03c+HVvxSc6NcYjTp06dHh1M9vSidncR4PMwJ0jxjz2LW6u1O5eAKLzsHQd3EWkbYLh
sI54YM2JHSYDt2+tMMnXNZKzfuXxumGme3/WeXl2R1KWWvOS5jrluqNB3/fhklqRjrA7QAR4LDKh
x6OdMIRivbSe+K21+UHTEJigD2C2UjGWkBzcxM2OvDAdWg/4MM3B8FMzaYN51OHC29beT3Z6bQvv
ZFriZUynq2ebZztdPvTNuIjci0aKWiC9TGbBglNjWnv2H7IY+2jjNvjmG11yc3lY1IqBbLcft+lx
TUYwodTUQm3If4VLd4NRojH2f3IeHyC9Ue/RU40h9qqox7N278MV5k73PTfJTU88BxLMJB90fDJW
JzvUqv/Xrb4ZFcTIBmatc5gON90bjmPtXNi0U9iBe6UAH35HdJzMLt7SPhelBCiQzXQ0ZiTd25js
QWN7QmGl+/9FDODwTpLnea6Ns6EzbG55oLoTlClBDyGW+r/NwvTCavypLDPWa4/L0EibcB4h7DoP
DZ2R6+esaeO6HC+zkZavapnHSHFOqbsg1+1fHJZxklbfk6cj3jTNh7JxqIXUDSXKzjC1ZyGqs9/0
n7KrHrwmPWIX4ezNwQN6T8ouwh4InxXRnTLZXBKwjafNzcLJ8sJ0q7po1kw9mAv9uCR4m3Dl5ICI
KkjgIgN76ELLrsc47SiqAH6bNXL415a6RgTtppd1nfalbP7LzeTbaYEEB+yo7H6fK4DhdfLTQDbC
ivJ6fc+gMMChYnsxJIwRTakaOId0To9zIru3ctuo5Fs98pqqCJSnrl1j0lktD7WeHJU1XiFsuf83
j2OVB1a1dhK0i5pjyN4nLEdfpq669m31kqktC2xzcoLFJC1EFfVvO81rRP14dsdRxE5eG8HS1y9b
WWuBKt1tTwHqXiuXSJZ0bOKl4FwikAapCCK1IO+yIeRkOydTHkO9mUvgmPPn0C75ATKY2bksrmdk
F3TdgZrsKszz7cXINyiN9JkM0E+lr1rY59nOqzHMJjDD6bMDAsdIoCjK7h+18o0vKhpKifyFgDQC
gh0gvUUTl8I3d3Y59ye1pogbcqi/0ubmLDb72esIa0u6z1q45f/fVo8GKUztogyHKr3WrpiOgz88
udvwQD+yhW3l3HX+emDNnJx8l/ujHs+Wuz73afWB8Y8MNMb1GazS2KwJJKzWe2GPxDcE4q+P5lx6
+E55zoObNdNB960tWHwzDbKqaEIvtUGMGJi2/d9ZS3ZYHtvxYKn3XM6vWtfummQzglwjj72o5r9a
5v7n+sClQ5sDCdc2+JJly1iK1afw73/0BVqAt/FeOYsHPALBqxbnb+KmYVpOO6uCpxF+TJf1kPbD
s0ZCZlDV7Wvic9sYbvnjElgbYP7fBpvUaHfzi79RRVEaV2FZNz+Gv976lAOiWb87XzxLQ/sqZ3QM
lnfzVqel3lwJXswHSIEJ2lyyDaqlPSAk3E9pukQezucx8ZL//Gy6w3NHdJN7Z5aP2by6oW/Ko8ue
sKt1DDq92DCwVn+1St3JcutL1Jh9u0ROk5bc/9NqLT32ZesflDVowUwJWDT1MwjPEIAKn9xke3Pm
7lGw8BNf9XHh6TmSl+ljWaGMxGS9yZItQvYvVy0pJwefSz4ydPd50zWYd8KorHHvd8V7WdToI7Ls
kdll2mbH/mNTmJWDecPD6tsvjbeKc8uavTdnmV8qfThxlHL5eeBxs+h2ybT+nXL9IWvnm5XYIGnI
iAblPpk94Dl6fTqhliK37CmsOq15Wyvd/NNPNiY8q2nG/tC/Ob5xb5oN92Wqhza08a4NvbVOr7pM
12jDkTKqdNiUVacdLvUUoViTQtQDEr9saMLihWi7Y515xcle7J03pnagNdYQGppjRiorccuZqiQe
e/dqoWEOsfuDZ+vFR41okBiFKQsc4GK6A7LeNiooj1pcRvPCL6pLB9MgPrXxmFmig9S3kizIZuXe
hIH/HXeBaQCnGpTnHsq1zXWGZzooNLG27Udl31ifG2lvsZ+r7nNBGPyKrqW0wOu0Bfq0YQQm67bu
L8Ky+gNgK4ndqk3j1Glfy8T73Ph04aYL9QREUUbL2Hen0uSkHvMaVVYvm2BtU2QCq46URHER58Zy
MwB/ro3Gl2iT4s2u58e597SrM1C5tSxfKJExRICe7LClI0I9NbIYu5EqQlzknkpuHLGbBQZUFare
EGmLdtNT4EYMMHz2jN8G+qy6HbhKF1aAEyHU1nCggnVe0rofTnKujL0zuOtpaGp1K1aOBAqfNcQg
QL1iwbRd3KLd3ilxn7oUwMCqJUe6DyEvtlLbt3R5r44m0mvflFe/0t/bvk8vPb4o8ExT+TQAWTJA
JF3IN8J893Xa0WwN4ltNy62tRbGfXao6oxcy1FRR4iiXZGijjX9WPjSwETOIid4VQZ1RB7i2jr5j
rr7J1bhs+abowWbwrUrrji0V+4OdMMNf0JcfGscFuemrCQVOiSptSrW9weAuZ5J2S3qIL7CNS5+I
ZzMz/g7LujwPud/vsnnSn/VN0n8gNIgby252hQ5XVdvURF01ptcBFfcxz5rky1NF82roDYoyu033
VTP2h3bCk1KfmGaibJJxPjIZUvua2Hsb2edZYUhkXPBDTdH2+4o50sB2IVvzsUDJY0zzrWnEBvkz
ThAjwi6uaeOYZVCrTe4SW9cBJf2el1voy3+JtREGm8H+j9TCMZOv8xfXiOAaq97tmpnUaqWzpK16
SXAoC4qlINjGqYsLlNRj35j6uU/gyJpx5CX1VrJAuuTag1YnyalKhIoWXnhgupmxM3Ck2Y3Nah1K
P3trq+lvOvVGlHcIAfrNnFHRJMMOsLYMqqmc6GX6nC6K4nPyUZzNLu1SMpo/nltagWlbr0KfQB1s
sziMXm9HKP2TYzKmI/AyqKLvm1W0NEYXIV8rb+WsDcR4bn1orLIMewlLCVG9PpR4Ul07C9KqWFFG
VJl/96/hsYzWnIdrDT/YLtWtTVJUXku3HozELE7ClIKLCBgvWNARZeGYTyiphmHQmJxMBtQ3E//j
aI6N/+yn9pNKkvWpuK/lra8f6dARGy4G1LZQ75oa3nwjx8x2E87RyfxzWXTHotkagn3yfvn2zIJP
3zVy+2rT3v7S86nzI9ddxBr2NlR4AJdvj3Hbw9kFjQJEw4CPxElH6Gi8Tdd2IzQwqAS0Va8KQMe1
5eMTgUDG9NQ4RVTbNdNoyOKQwSo/mao9qJlth+ytwn7SXA25IMjrXcHpJe6zaLj/EU1MP6WDKokH
hkFFxB0xTijWt3EMKmFIzIwbmaaR0eWOF2wVUQ5hNzg8g3UY8q/elqR0EzU0WUeYDfNkUekssS90
yWR6V/cA12YB9V6IxbWQZTlaTZvoiyzKUVT9Z21z9SUra5RoKbLJhYsdxXLIMdB7X5bxfuk3XV0c
QD9N7eLZAr0ff6UiEqhr6deMKnW/oTbtcB4I9g08wWOJ/U2s6bNpLNR8ZV4iOJhkl1FdaZYUB7d0
wTI4JaAmeWW0h7ZwSusI1JQ+rwY5wJ3XDhT3w+B08VjNhKBYJQOEM8TCm8vDXC4Mr1de4Hms30DS
fNeBljVSjyQ24NkD6iPv0W4Ybg+k1NPbkPnGWdkl6L+9rm0eJoVd/ZdWVfOuo7BxAqObWn526bru
ajIJ+W1rklvTyNDEHxGVrIK2BMVYWDaywB/b9DSfS9FDCmH12njSJLhxqKXZ4AMirH213+o+Y8bO
VU7HlVWufWh1CskddAddpnBmOCmjT590MZG8K5RTv1WuMV43QHu4yrwYPooFrPuUaRp6upEoQuyT
mi2zwGJ5SJE9Kvt3LdOti/zBXP82LSQU+ahG/zKug4ucTzSYR80NHRntNxe1MTWFHnaZBeSbL7OX
RSlzeYJChnmd0AEN4XDXTbe4UHyDRAlHjZ+pW3HMww1tKE1WtvEuMzVu2cKyM9ppz0zecf4fwKqK
YtVOmmkiErK6TMtChwnTOmylcGrwEKdKduRTIZoQPoo4SwD3PwxOZrFZeh0IG4GzMUZSmDwPhOrU
t2JavfFQMQGT7gaK9z5QjhQMVFfufWiEoBMr9HyNZqCYC9uI/FohamiVG+i22inf8CWYEzxZLD0P
ED2xaR5CG0NDFQ9uOhahXaj5s59r62tCCu+f7kNJfShY398rPG1GTVro/k3YtfneyKr4C/KJuC5f
fbiKHH0zRZ1316W2uqI7shrVAJVUhTg0SSXqiB4W5Y7Ip/p1dXrHgvubDUnrMxDWiSgQPsRpt2lP
KWqTDoCHGb432bb94PBaWDHZ7+5/QLz2FGOazuoRqnD2LnROfjBRwqoIOEFtO1Zp/lZ7nsUghFfM
Lz4hMwuKUABuyFNP25fQd08tPqhFuOa5u0ZET7Z/NqMQWZj1vKLYq7SSfDXV2Y/dsMj1SFPL42uq
u0g8WWRxGvnu20kWg6yggw0UHEhmttfRBKDfr4l253b1fiGB3R8PdoN06mC4vQl9a2wcTKa3Np9k
dDhZZEDB9ods2njrjlDSDW2rM15qwtIydJwzlD6nteVFchkd5DliZGoAdAHSqRQzQLEv1+bHrDKB
dt1qLQoTZZXfwLXZnxLcF4UY6L8Z1TV6SrSc1pCeklEqOwTdHhgarYRkKigZJnlBKURWYrNK+1WO
TUsW0r112w0oe4YnOMgOialL/RH4c+fZgV9pegPRI/yapoMBDdFqnN1GNoLz2ggKgJ0WvR7ifLJM
gp0GndijScuWu3zX0oG1+A231pOeGWy55HinhElIhus5XEyn7l4TxxqPhtfCiCme7R9/aNbHvtS6
P5tvF0O4rmIxw4qcJWby0xlwyVuhYIAlEiS2WiuMLWhLq28iq7OrJeoQqGfBbHVNek1q3XAebWMw
ka5UjpY+J82EoKUtTLEHC0TRkupW559n7C+moO/su5niXCdBYU3oQKXkATRnJYaHxnZPE7EGqA4B
MH3ES/eyihg0Yzhnm/rjbtXfUnJbTHfVflJXMLOWc0XXjuKhqH5abX3RCmqqOedI83oTVmrevuiM
r1zz4TL7F5k3TQRztqtw9I2bGpnPuD3QiF5gno6bgVF+aeyF7jhgZcVft9HJHzGOdaoOjATtE+hf
lIckORvlt6dN95cnDstosl2mPwjp0UvUKC8WmHfXXBUU6IQMTMfxoMgfunx+7VXxoKzmk/L26vnK
3PmKLVGW5JyOyI9QfCJ2Lh8hlV/10Yo1wBDDnh5baT06VBxQeD0dDyK7hbWUMpOjW/3JAjEIIcXG
3aycs86xGUIyPg55gl4nm5Ap1wkoV96+oPB4HCbjVWVyX2RqiiDU6GlXbzow0rQG5ridCO76nAr3
U2+IWSOK2dPax0ZbnYB3/wlKdEiMio4iAV5L5Bs3ShGhCVhCT5bR0MmIpg419YJxbl7VV5PEkgiV
7ckY1/loIm0vi/EweYiVve6oSv8VfB/00vd3YioO2dDeDCy1Q1fHV5bziFGl9LbNbhukfjmEmUmn
XRZgrb3UYsvaagq3nJKCS8eyp2ciMk9j6lrxILvf2jKOrPDf1J4/ZqdHAZ0jFOnNBDI6vVAQvJs8
WzkZ/0wbkqNGmNaVxwYlqFj19/tyRPsyxTzLF+XyIXtrmUILyiVKBxRBKarxoTRe7hMqQ+n/Z9FX
7qai/c5ZHsgvyt0q+dlN9scKIXY6wNaprdqpbJyR+OR/M7HuxVY/MGaJgkt7y/L1pzKsk8cbpOX1
OWmpxYLMdc5MYDzOtKQYntaHwtX/rQSABMVs7BdaunDttSFS2l0Xpr/aqNpSPKYjfZKPG1LVrvKs
YBPjV+HCPOEQuHNLFNB0TSexKEpiFqgDmNBJ61sZDlhhV78hbPlAdtzue017mUbmJu5zU+FY0C7A
nCPVm+ZLkqNONFtNhk6uPmRRXPPKA9c1UDKZw3zolb3PWwALz72LcNPYQrd5h3QWw7Th822nPujM
AXno9wyQ2KKcy1/qa8QRSL7HT4zOqEBMVDDLamOlb9828usSz702rv3u4+A0cN9A8XdPlZb1FKPb
S0UUrmfZZzGj4Ukc00ZPrk68tfdsgnQ31uJMjjZV8cbFNX2m0l4D173Pmdnd7b4gqBFfJ4P+KJXj
3ik1Cd+ZgMZ1ckQoX762TUqctBjPk2QDVrO7BICyMWVqFtSGtScy5MWBbzhyUrwutniqSjwx1qwJ
Sm3+d38sSM3BdLneYxpo7GvnHUz1IyjWi9Czm6nm/1wMG1qIn3ZtPwfZPwivOjE9E/pIDSJt3v7B
WRxLSzyrbpIxyacnJZW+z5uZsUYQqRUKbDTKr2Yyfyet4IMzNplV6cGQ1rUU/jf2GRGUKwql/NPa
jHcp1GUAI4+6bn7AyuM/y0axbBe7qRp/MhSc98ea5OlxqTwtRMuVoXaePmervrmwawFi/ADiHcmb
R+s61v8qG7rCVOmbfgdBjWx+tMts5zjL2SEE1kuanZvPP+acUJRpaRr3NSD07AFWMQpyLCbnKJf1
zrU8rneAg/rjVTb5U16MkU6jHVtdp4JtSx/k0uSxKbbHFCB1HJmhTIfPhoFAHKE/8nl7Lu2i5ia4
owJoiEvzoOXFDZvS4q4wi+WSHbLaPVMq3/1EdByqlf9XFtoZr7oHJGNDDMR0ZDgAbpdJ72+/SmhS
12X8xT+1OxhFWh39bKkjffatWFhcYBS+b8h6Q9EV59Zb3rw7c9AWZ9Nvz5k5/nGz4l+fmbHozfj+
gXyQ2srWDsh1t0CYLRWu/XiPu67Z7UvvP2jwZUSSCJqj5lNHutOp7KWeScvunXiw05fWqF+TBSGe
lx+FoXZND5tS3svWwr8uLb54hc2MNwm5C9NOczuD5jLgEJhO/1mUBXKb4mLyJ25H68y58e61Jkig
GALmk05ra/yKhI1kd7ux1C9200Zzm6EYmo5Ac1RzKX16P/7Jq5khATsN6rXbD3xDewU8N6nZcR4+
8iEd5jDag7Tmy+r7z12PbNP3sWKahn+QYLeOa4DJ6rdqgG4dJ0cA3NqR27Is6Yno1ppLlrl1XAEM
BMgPRTimQGCOn3ww3hUtTFRirko/MyXM0bAfpuHEDFK+87ampKftT52egehWtolkxmdYxzivY3tN
6J0yLf+P+YsLUiGIt8W7OutqRAC2u6GBqK5TZiLc+Vj4S6yV6pqWyzXvbDRG06nwnQu6RLCSNP3X
1VAAvPE3c/V/UtvcbT11AhMQbUf+TldxfDNF2QmUP0CJDfMEq9c+O4P1Llf7txH+S+FR1te8/vv+
U7W1F+wcHONPdd+ecaQJ7Up7yLRu/z+Ozms5biSJol+EiIIpmNdGe0M2rSi+IEiRA4+CLZiv34N9
2VmFRhqpG6jKvHnuTbI5L9HYYfnrWXuXuEWx4/cpN6UGIrUS+Zia/G2lYnk03p/22OfZh03e6UYm
zMrizhl33aQOJsEVe1s6+KJ080IzezSNltPKq5BO4eaj8amIyoOphyM5wsCBw0M7Vw84av4Wg3+a
VPMSzNzEg42+HAwfnRv8Z5hy2mFafS6c6OTL6sZeYczBAZKoMSdPFGUhZdauqPULTfrWcQy1JXc3
e2kbpiQKr+VK+K8nRh0fOqs4eE2+W38c1e5DbJbRZ5K46hjzwLmuf8GfdeAIuk5mzWREvWUj1Sef
lC+ZtSfto1LiNNj+i2PhsPfsw5w6W9uf74UcHmXNmYOKNmb9E63PB4vnv7tU3FOnuzUtzlWvzMOp
b/dqnJ8zHjODpyXw176Kb5OS62fKk2Nn4ERy8pLgIDebzsCJvxqMAjPaoR6t9axpsk/Tmt5q5Mpt
g10CvJhKSXnxozFFrzXFSl24QajyKt2bQblFPi7+VpBZtpx/PVEGoZcmvyrxrzzv1wEN5CFmx+dl
dqzscxrQQT393Lf6HiVEs7mifm+K+n3KjIgNaHicdXKzqJ7LYL6gv6KV1dfcrXFB+vkVVmOX9dhT
emTNJMNiD7tg+FRWvjfz9pbGQZTlocSQWw4ZIna1NcaaxkwHaEITNUB5SCo4br6pYij3kxNfhcx5
Q0jM6tInRV2ECSw5BNrBOz1559pp5tDoWTsxsTMqBZaipXsYhHuoXSKwYv2foAKj+RyTjWEUUF85
1ovpr1PW5c5uvG7Xk2iA78b7B5J3Kwv/u4i8QxIsR7PNyedv9hZzsg19D2fxBIzeb/uV8l7oacpE
fC6ynfeJyUy+tO82PUjkm3+XXpx1Z+xLo39eMnubDRlViXBOVWQ+ZS4HUhFlPymrhOLSeArKhR5F
JY+MYI+6H85WzZocvtuws2XoePHeSN3d+m/XMVNelT0kIGRgiBmD3mg79iWMxbxzy3w36jLeGKxq
TPAxjmW7RcOBTKRCLPR0G6D0B6c8L6V+a5w2QwCM7jOyVtV/+HHxGc39nSI+W6mHg2TcAUmFxLhE
1yQbf/1OHkcOdzmPVwFOBP7aV+ds8gPYPXkQhnhuuEwB/B/npdmzXwj9zMMjX1XPnRn/EeBWWIZb
CQnNs+iFbZIe1jdvaY29oXi4sQ9vszg/BCbyZt/VB7weT1HQhHJKQ4D3nd37INH+E8L255IaLx4d
mqbX5U+yc+YI0ztCg9L5HqKP1buEEoj3JbHClCEm8oU4KLbf4Ak4jmvdG3Du2n0BdhM8Y8UIvQmy
UWrb2ck0v81FDRPRQBQiTVs5P1DLRxY129xvDjP5EEuDu2mRWKRqXk/8Iz8Bz2FBBVwOZgHjiPLM
BmCw1d88af8wQDRCOnbAzpoOC0ROs9WRYatxD6bmolUVjpIGRXnLe2ng+6qcB5/K3E27A/75l0nE
+8hq+J6X4DcyjNfMApoAQXIqZD53emEJ5cGWEzuKeKsKazea4tB6/q4R2Za0qHAaoFqpwLexTo9k
eFw7S4RNHF2NTD20dXeII5TZVJ2psB8auwTWCc7rQwuJgwivnxyqybrtDzZ7Fotm2nW9NTP1jw+6
G9/mTB8h/RvIryGc5uKCJ3hlCfA6s6C9t3dTkh5bWb8GeLrnxT1ze28Dl+YHBxIGheQ0WQ5mVb9i
JMwbL6fnxrTCmO9I9opTINl5gOQ18uPosTNh5GhIudWbGvlRqs4NxwLPcWaQmVgf5OSLzWTX2/XG
mQZ7W3TdSyuWgx9Zr3LJXlGBsr1t2ujPRKagRaXnWYotgHmAf656CApNtkBn/VnNr9HkvZKZdCTa
iL1lzDVTzkguMHMH6UXggU2rsBqserbuodpkm2CciDKbH00dXdJ2fI36+IZ4MIYiyf8SvfS3Yw7u
ufVdSfdd5d2EwU+bIY+23ljjcLK8+OIxSJTcRczzrnk8PHIv/amL4CFr3d2YVPvA9D6QqK9skjgj
o36LMj+Osl1WmvawUMhGrf3rZxEq5tA9poneR9Cn3cCKLzCEJmxLDOVow6S6giPCp6+HZ9PxSI4a
2xgyaIWRObLWaqQI199wsrKaV5FSFknujYpi5Y76cKzKaxRoQPgAPWFAwXO2GVVmWE/ZyeoL1EcH
5lZ4D+lS76pGwkbyPlu8nhYNj+kW0NSvLSfshoJqCIPpvgoGXoAdnFU28ai2fvK0fhQ4a0fABOPR
0vEeV8gAMILfQPafKiLyDnOBFJzzlqd+OqlOaUOSZuPuPdulFF5YH6FfI5+xh10zyDCxWzv9sUPT
IXQB4i3e4Rl657DzMvN17vE4Wf3JbwRLe1wMaba7FVZ0RA8vGEjiLewSl+XxBdfhHO19Y4GPcq8z
PXuvbszBczKVxiszhiO5FQOY1vjXtaO3JlAHfA/EOmQHdgR+QQvAtbShkceHMlcbM3W/FYH4Tvlv
rSZkJvGe+MnZ56jjwbzL8o48z6C4b4FU+iNjYzRNDi9+fs3nK9dfxI8p7Y2NgatRApisH3w0L/fa
8f3NCM9ZrwKlGKetl5f/1V67m7oFALBwt5bxnkLOX1Nd/tMliStT4O2MDstr/2dGSS0dnZ1jaeeU
rO6R9ikO7eXJ4UPxVdKyV2aE/1EjRlckwcwBsldBaHaG2LRZ/tbMGNqNdwVGhO7jARgi/gAXPkMz
7/N6+iq9hC4evGQTywDRIvNuic0jWalzbzcXLH+bxomfHP5SPPDnqgXh0kGLUlTscp5i+MDfno9L
olw5wCq6dT5adiUwOa53Mq4uC0cTn/WjKBLE3eKL4vidvMkANtb6EhREbbEz8K7UsYErWFy4fg8J
r3IdwFzWZR+aLI7PiW5YvyxHmeeIFbq5OdyTNtt3i9z5hrNb3zZb9OTHtNfKrR6DuPoULe6p9Rdm
vTHS5P7wwXxH0rsuvPBG0D2S7sHUz9rFZEjEsqU+rHf4LUJL+xcDTiUeLeLti3O6fPEgrD3W3/Xu
qxL32FbiWRTqxbOcTcocfg2/EAUKTGMR76W3abMQ0dlmPBpT9j7V+tSswHoC8gsqcMbC3ZNpO3Pi
o42tnnuWJRee+/8rdD1Bi6luQg9hrSy5Ni1xnuhZw3ZMy00q6q+paC4Fq4XoKBjX2Xxvyq++88r7
r/QxJmcMgICb3Y2OEobJ0LrwPouI1N6uJ3mx4Z0PlZqBh12ovAlvBPeq/SLUfGsLFnTEfmnvikZU
74Y7PlPEdFv8SPtRom/ZDK2Zki7doQOGwfY6H63F6Leqr2mnyWGctUlfbwhIzQWEhCkkIpXrnMw4
+FqBbZlN9bGop+qASvTeZt1fCLYDZDAFkNj4QxyyVvgSlwtuHVwldglwVjL3CKtgXsNDIMs6sKo0
ZekqibdhYxNXMk7koxTDo0NBM476pU87RB02/NlL8DpXzVtuoXl36ogJ8Z8djftSyj0zbAKc2Kmj
h+S7TJZ9W1BiFuKq8TaGkWAtgE7Hm4SA9S3jucT0FE6V8zpx8LPXfd8Uiu6NIQ9GoornWx19gdJc
mnKTzXSqgdG0//j9ibPh4KBgx0JBLv0pwCU00T9sMgob/CXPxJJ+TRisKGzsBwboxibVBBPNyY+2
0Z3N9FsX1Z/Z6wlzsLpjarZPZYLpv/NeTTuRsLvxEWqZsrBCh7Gs4qrmDsi6XR4lxOGyuC+WI58m
PCYbUftgFD11IfYv+F0eQIymvGV9ccn8+k+uDHmqjOGjKXG29yOtDkaHq8k5gaEpu7bUMP4yHCZD
7Y3ef52K4bnJygdrsD4qL36LsJcxwHOJ48mx0zY6+83c6dPiaQxk8mtod7f2KVzfqAHJll79UXUL
RR9Oa8u7Iw+n2CB6MCUqMgTjvOq8Tef49LOD9V3iWyis+jLaKYQ7d6gNe1QlwxWy8FD67t/OLfBJ
KqDWwcGmb9HSZDX/5A891seGzQ8hc1tSiaz15F9eUEr1FtHwjwjmbu91zM7baa8by7ypBcew3WLO
c+OI2eYMKqO66jrobDhFqgg268lUV3DJdvfqusgybLz1NhLP9hbaMeI/GT3Se0CX5pRaBmUXUcQg
QEJsUVCy3eIZt4ibd47Nrbsk9S6TC8wZH0vvdg4IzZRdHANaTeTgYU6wZJdmAFCb3RGbqHD+0iEg
PBnpjyiKC97zS5yln2Ly94zaryah0FyNzTH1HdDK+I8zQN0Gho/TObcesUEfsIkFjLm8D4KwT3ax
QMukEw3+/Fh1aNwYToLefXWmkpw045/gBWNMe7S1fpOcKBNHfTzZGPTMhYU46W5oRQOOXp88qzzX
I773hHwhFMkDG3vuXq9eILbfawdNHnfKLYr7Xz/Nz/OErMq/8WYX9tUi66WijqEPislvCZjisEvb
QQ+YvQX5lvweTcRAlhRIpoHH1hHbCUe2d68qo5z9e9QKavpetTvQsB+31ZSsFRAq3PPdW6pX1tR8
yUVqQB2cBLpF4FHDLz3ngUSJXZ+Zx7UM6b3om6dll0h5mQwjtKaRmMb1uQpk8JX53E9l/FKiZ1hB
cSrc/BSo6DxaeO1IW4M0PpuDe8oL+2FucPpifyf5hCnFbMfkERdhNtSv7TISweVdCS2LQzf3ByrJ
sQsNr7yXSQPjm/Wv+JcRQcfqENeZASzbwxbBOtLeZ//W5s+tveceySUppld35PfnfIIQ+PUyEEkX
KJPhPp0yKT284GeygyBxAvc1rplILvZNsuGtmp3HqfaeTKt47PzhdYyDj6ibNM1Ye00bSqf147VW
lkVTbyd+yS6c+rT+6cmriDepRcDVGgyFbmgPzbZjimZR9LJw/dPkG1XT8tIn9YM5kCxHVFNEP8Lq
4z2zpnK3jMGJSu9JpeqvCPxbbMIYGq34f3FJBESY9s1j5TfHtT+aqdIdZt8yql9FDVwq6/Ihsucj
yV/n0VNs+kDopBrvAuvKO189WDaCXVsvyUG0sOOdydsckea2c5yhZqrT5FuzbatHHzb62Kaa0B7Z
9zvQTOtxiof4oESWXKco854tEpVgc83lPWupkDGMiZOe8HTvfdOI/5FAgLFOST/fNtPo/0lwnvCw
xEP1UE0cNtNcn+SgSFPSsyCqKVi7HfUggZx1bX64nPAbV8uHwbZIVluJSmv6TRRIT82lsMoAhmgh
EKlNFjJSeOuZflucYCKefgN/Rkbuftw+OkeB4d0w7zMRA5jZZhFmpWEaXoi4XQs9+8uJopexJDxM
NQkHVTE75yLt0/+agG0jLiVDuI7TXCEiUHZmI8tI90C4vDseJ6gPpjbJNwCuvthkpm4qmv/FKS9N
QAZR2sUHYyZRa6DJXn8m7voP/sIMxAv/XOTRP8SODxb0HRVKK3F3tbFRI4VRGcW3QJB5oIq/2Zhi
lPPraGORs6SH+ivwnEva8QzjCwFKTeb3ZurZkmXMn/1UHEnCuzCUePRg2RPH/9V+/bdQ4yOJfb+r
1C0D/Y5fnkqxJqZAd2/wHfGR6o6is2cemkzJH0z574CDJNs5JaxyTuDZ2P2LuOjsjpFLLLt/GCKZ
DCLXVeYLPvzT2LoP2IQg09o9pvsrhNDw/yudXKLXJI1uoyKftU3H6coS16M3klUHPfMUB9NVoMnm
9fAphumLo8rfu116Bzq4RpBQib2aA+atauYbg8EqhEP6tnT2LHsPgGO2OrJ4vB1YwVNkiOGAkPp3
XOwLOSSYGHEAsYR2TLfkGe36hYseR+OnLLNbD1YRajtl0DcEd0j6pziTTOzZzUZGoj67yQyVQNLA
NjP03ynC1Jb5wU/Fgltm+82KgFO0BV77UvRBxbtQmCCBNNa11xEm2Dd4aDm2Ny4M+s5RaQkcUqN4
uM3wTGFmHgy/f3IklUBkklNJ5AHfqE2oh3bkfdaCgQAVL6DpuS6KP5MRkyS4xMEp84r2qhTGHXu2
Vnt6PyN+mf9FdffZLZb/NGblDZerf3bntaGD/Q27dVlUKRUjTEbKm2BhGWfmjx3tp3dqW4dQjbp8
KfP2W4OtQbQ+QCrekPYLXK4gdc7C/DABld7GS1mfjDEf/lliEQd3if3DUAnzZ4jbMtiwQ4IPzZqQ
MvyWUUMBEquaoLynbikOQaU+lCLdDsGXqjcnt0eR57op7bzccBuRzxPFW51L8+Dl1rtJ9/suZh5D
AwtK4pqvg9n/loi6nHlV/KA6DCCqMt5sbYv/vHgu/7ExmM+di8YgL21WYUtlemRjDQWQ7z4nE8fl
ODhEeCTmfNKEEG34OZxcRkf2Tx492WVGsM+Uv1rMwigZK1ZUMepiWzIzm9lGHjb4roalHK4pGs3r
4PrT3q9c/yoKjM+xPTeUv/K8sMkEQ2RPrKjP9PaWN/5To01iHTIobksVmJZlGhFNWZkRMFVzS3MK
5WVwSMpbVPTAy5IzfGaV6UytHrfTDzIPs5NRBS/4w5lNtQG2h3xU7i9x+O+9bu8YHu818AP5TgU8
hCZJSkyMOoI+fYuamJSQnlqj651yFxBLTtgRCgJ5wOOhTyuPjjJ4YS8NOaSejm9Kq8+is/+zfZ+Y
1qEGtRdWtym9unmxs+HvBKThOvFxMJeS04OCnq78kuvF2owqfRwVlns9Yi7HM1vueycmT8vtmGXk
bhuO02TVpIXxK5TZQZPF8oQqfB9j6YBQV692YS1hUNLaYz+qwfmT/MYY3r50o2V/BB70UWLVf8FT
nF08TT9uTn5bSv2Rz0znprnK/87D/GZZw93ziJFy27z+aMtMXRsbXlsFMSO2ijlm3lwsUPkTStrd
6v3sENX2RSeqizjL8Wk0A1yOWckcihVoQ1pzQQbu0pxF1QN4G8118DLJlEl+TXRVD1JkD4YPbm3E
xaEGZ9tg4fyvH5pfU3cH0j1qos2Ku1WktH8mObLTz8LRQC8y0nqSMsa9tJFM5eIhe4mL7rFrrftU
cInIAVUDi6MKA7f6tBPaXKfvn5KmJ8at+u1j8Qu86e9QcMiFk8ZP2S5PRpHd6oLUkPX/lGlFLUg5
R5LQE3UPTLBnY5fgoHblmmFgdbwZbrVyQKSrUW98BmWPuBjxZXhFv2xJumkudpLKrY/PqsnmYx9D
c5GwiBcl6in+jipWBzG1XglaETynQZue0JiSVZMtQi/wza/AX4ynDoLt7M1+4m1JqFz6sJk4qein
Qe5ImWm3AhKcFSgYeeYkSEMfsuJSVQXTgclxeyymmi0WKf6izjXsq82eZn1Yxrh+Gpus+CxaYTJx
A+BkGiw8kfP7zViuAtPAD8/Eq/oQhluc2eo+/RK3hVu3R9H3aH7JSnt2jLp5tUtY0aUBhm4DM7+P
Xa3XXUoBMbJWL3C2RQPTNDd1z63tiXetZw0Uj5Oer3kazsDe1aGfI3HJbT99ZHMieSi9XJ779Cfi
b1PA/BTWl9RG/09OLfMc34oruIBBNB3+BAsIWLrCoj01+R8/Z3VyM6WgxVqPJPkRyPOnWI2g+JWI
FnxACaFnMkctT6gC+S62Gh7fktge7nWVVg942N+k7rBr57qAP6uMeK+TSC07OPjxj0J6qyDyQ10E
nC9kT7n/TbXwH5Kpx9AI8+X/J4iYUiH5lcUm4xghBTgdu1tX9ANJIZGIybxBFDFKgFm3Deov3aDP
mTFdtUdY072HMIAQk+KPmo0pRtdz2KMX6eJNZC2jmkTOETPTEeoN92VEnALbH/7UcypOLEG0N2rR
S407XATHjAUCJ9IT9FESDo+ka5nASWYUbDE3+meCoCdCW1pxjfWM161PvN9h7KwVh54dj3vPsP5z
u4bjOc0VzraRpq4nhDq30umZuSvmghrz7zxj+DIgoBhrYWB4TgrkiNkIkAmk9J5gHKlNfTNxCOzE
zsbK+4VS3lSA6Z4KLMAo8UuKIh4MJn4SzarmZrLxAlwcFMCMZh1z59h5/WPO0F0pXe+rEjikHpf5
rIlC3fCpBs/LEgG2ci4fMbd7n2M9RY9DMKpTifYVRmwj4tUZ6ulsjUt8Frjqvp0xRimwq+m4iNIL
vUVjh0796HnO3PSG43U5W/jBLnY1p4TN9XMS5laCSg1W+YFtl9ht0/rpazjNbVs11rEIogGDgkee
cmYYAGNzHq3RaN0HPkX0QJsuMuw9J9sH9ZjfEp6iG4bBiBbLV87eK2EuNbZ0FPOgnG/Sdgkn8ijc
z7aDmfxpKWbC+pN6aEjltZ1vvXTGSc1N8FwUWu/5MCLCmXpXnvxhBpKJlJmepWQeGUZYyogEL8cC
7jQvsi9tVDPWJEIBw2msk90stWAIZSABBNYywCWApO0T2LcH6ZXcDymC5FtKL0k6piBy03fy/tvX
De18KTxqnGn20El1ZZTvdZQY/oZSiz0Jc2bpR3/QaXQaSmgkyDL4ppZMIyzxoLKnvkqL6WFo0kiS
UulOCb5RJ2DIVIGapoa/EkhyRf3bOULTRHXIsGEthsmiGE5HGvrMRxXrjVC7dcb0f7KxHRc4SJmG
66tcHISynPDD0FgCdxc1wTI9LGgbzxHYbmiJWYBUxKnaD6k31QfBkbmt4w7BOeJoqnWtn6XU7nvp
G9Vz5Rv5a2AjywBSVIdq0s6naAp7U2es4G1ZHvUgiXrexRpNqpLMdu14om7hoXQ/RqL2XsuFLDu9
RGTF6Mb7UuDP8aYauloSybHY/aHnYiRMwfSzbWY37U76dKhRnTXRoye78qpFQs5IFzjE8zbeHMI8
rCsQggzPCs76HnSMA21a0G2UL+s/lu2WrwWND2b7CuuZNvGBYA24TkYgoBTJjWmbudpZA24LHHwu
ESm6Pw9g7GSBieEfiTX+rxJO9USYLWke7GC/2QFuvqIZ8g3jLntXe74IdaqajduYzcFOIvGOKWU+
8GGu+R8U+G0JIBNGpLtv8JUiJ2Rex6EU/LZRQJApeupmMNr8xgLFST0qute7cl0977KAaDBNgvre
jqV7t2p3/KAGKZ4Ck9R0HMz6RUH4MQ/28LomCoxjj2elSHceGOWBzCzzM+bsucUV7kRXqhYllfSi
TweGaGszxj+PDqnpnUDDT9BnKaJr/254OrtZnW9ghTfLiylT96nNNalJWCMP9gikgd5E4gVFQXvK
U8N5SSa7uohOsJOP+dJ7XeQp1Hs6lAeVouw4htFeDSx1+SaocM2NeON/Xc8I/hsGRbIJ7qngqqQi
gR8D9FZ77KOy+YPvTLLV7ib5N+iAU6JtprAnv8uLbe8U9o83COMZLwNx7pk7bFOBVOqidHhHP65x
SktZNjyPWOKchdZGDhQbe4hra0uIHgBz09jHZALebAQ5KU6DRdNCUNhbuHvXFZXkFYhaH0YvLv6l
XEp72XLYp+Rcha6niCvzMD4YGEkJGq1aI9h2FpMt7Cv2tvGhyKIkZ4ZiOQgb6wjGnViLXlKqtnj5
ku7DZrv7XXReMhx9t57vczLXx1xDZhz9jEQ9QukZI5qa3IRljLBxuqPqDsSojTuVxuljlLbWLxEc
GEmz1Hn2xRI/EQ3QYMmsi4McPQPleJj6o55bwusiumeojl4b7E5wl/7btvu83Dc0xQ504+Cd4RCr
6+J1qL61Syp61jCFa+b+3MuU1s1mGJdK53vOx/5EKhfluGTYyMoZeXScnvlwTaAq216LgzGSeuoy
xLwXM763kIt99StOwUujgs8MJndlTsRLhqZCFEa1MGPQk9ymneE+NBlGfr5kgl6GxdraWeTByepf
ZwiKszZMcYXHFR/Z7BEFSQtK3VdldAWbFDP33i2MZmvJMtim8TrvH2P3bY7c4dUZlzcWnue31hh7
plxesetk5qMUET66TVq/ew0yn3mPr4ZkS0rg+FhNBtYd87LWKsii40cfMKS1RhAGk24kawmqY4/A
bKwBONizJvFcpe+28HctyfdBVZMGHhHx5/xrVEvH5UPulZFPJb1OuLPk3TEyBEkbyD3jWePiipXY
u8uAfd8baGerLfoj1p7YabY8V3tQSUZ/gc1/Cs3Y6YYPi+E+jyr5jF3+lcXT58C2h1mO5kYuYmNQ
JbCSC2ILy6YWMlxs4rcGV2x10t6TOL1KJk/g0dwxL/hHiE0zQ9630PK8Y5A3Z8/onvo24uMig2Q2
6Abbfd4133UQ322mTLPd4SXzw6JX/1Ibt1WdfEaOz9IFvWwT/BkcVTRPEWsMXMJQ8GhuO3rTUpEj
XUzWy9wxGo8mE4ta/MKk7bjkQcXNyC6KZjop9kYMZgLwvuwEiytiHspCXvD57nWcXsQ0X5aCK4Cg
dXyI99a/TSmrE/R3Rb41q7bvptlA4bRXMfwZyj+0KJciDbZZygy09M6LDVSYlUjxhPSB7CIEN8O8
osTjqzHNNBqqsfZz1uFkIbV1s7SyPbXSdx5pCgqCkOPBD2dl19dpYTFIzrRNU0TCxA5x4j8uVYMw
E7M7dh9bhrnvTLFs0aIIa+s880dKR90zk6pWqLUsxTi60TE5GH3VZ5eiK9jrQH4rNmDyLIi/wifd
ps18J7ouO/rS77D3ZNFz7YqGriwFbcprYizsYQYV5c3e1F3dfZSSjQ091S4bR/v5Voyq/3Id5OLC
zpenxTUUqdPSYQmAQFqZDdE8xLKsr5rlSk8T0VVQbT1KTV8BaNuuyt9A3wnScpflLXHUAHc1NY+x
drMDxrpobxhGc+wJwdgUFYmE7ZoAUUvbAoetst+0LPo9uusc+h3r57KeTPfIHrnCbJynC+SDQ1Ls
4G2YqX0KT3PIEtid741ugfRgwbY45yz72BH0Zu9ZS7XuDrDVya+HHkNkax6IhzUQ7XAjJQ5Zegmx
7xfXJ1zI9Up5buMqFljJiSvPpBcck6Io95WN6D2MQf0sR3fi7chi+UmyAftCrLJwPtHZzS1xZDED
WSLuFsf5rUepjwSV+CH6N2aP0oW3CaqRe7tX25EMSlJPPBdRZcISCKsKhsni+i6LGUwqJnEHSfzq
hrKKpBKn6jeGN/zVFrqTgeNtxxZUnN/EmVDi82SR02mYIbPfZD+UGUGSJb7OrEIDLYxhJHMCT5uK
2vzk2y0ZGYUbU9ik6bQArU+YGfp4WXa28LoTRmnvxpoq9yMbyuKr4vnflz1T0BSg+330Ebf4Gy8f
EYnfeKDVSKh1Otc7vRjfqi1yTo7un0nawDbDp032uwUNVXT3svLNXd0CxAbKbHa1wUzZHsxvVMIu
hBLudovtlSe/cAFU2trd+sCuD4ThZkdnEqwVEanA7lxWf7Bc2U99PaKNcsqe+sImJtpgelUGSXQR
XItfQyaasJhBFiCTCUn3M1nDAhMSHMPcbDrZiUvkUOoZaQE+Ndf1k9KF9d72XBdWBG5np+JH1HX1
LMldYzVM4bHSQyehch2B1C70K1OE7iQYFLM+gOZTy1ztLeEY9A0EK3lxDQAZyGE/zKPeCmx2Vxsf
4zYeMBlqbpILXn9wvB5rpWkS1dIkznjjaS6YzuSstMCCNJ47O2HLcBKX91HbTWhNsUvhIqNDngzT
85LmBKGMcbKdVAVKacNPlX5dhZNDZWYnbbWLlIdpVrTiRU11hj1/aFiPPBuAZhXWcDLz9GHoWBbU
D4690zEzW2swZ36C+foyu8vdynPjJ+iK7jCmTX/t2AuzZ0YpHqKsgN+mO7gQcAChI5keBEMwPNDP
Oa8WAPAuSVqIxoIvozV1/GmUVfU+9bF+IMjRfFY1t4Jn29hpLewTD/2snS1+W+O5ihp/69gJ1F5A
RB4eE1wfsqW8qY35ZKPlbs1mmc5zkSqiXMFzdNx/5EHfSBJ9mbykPsAh32Tk7Mw811jqDK02+Wzn
D1bfl7ci6qr1lFSHtk5XCsVswyBicU7pj9R52JrUs83XehvnZPhtheRZBwMv312B/NvrnoAYsIsQ
J4lFxObStuRWCeuNCbe9jwf7y6aIO/cE+16w+eMMMggnMCqSD4lAK3aVUWNGkjhx0tSndCiPqolo
U+B9KStxSewi3e5RlDAUv8b9tHdj65L789fs8teyfQrZyvmX+cO7wwcVqSF0CKohSXC3MNtmsdeh
iUpyf+T/WDqv7bhxbYt+EccgwfxaOVcpS37hkGWbESTBTH79meh7n/qcbsuqAAIbe681117/7zBI
eRi9Q+r9qhqfXNX6i8YLLV7kJrMy39B7bGQUrtvqOlXDtgY8gIzfz1OwOApX2UDHb74ai4ReEG4w
29CEsc8T/SEwAauZo88L6NMXEw/GcNf/tGc0wSk66UzY/R5QKcpUW57MOH0bVHEtYgRXQphfMTFB
feRcUk6YCjLQQhi166LsNcxt0U6bHM7tKrabS82W3YfDCySPnR2WKJ3jw5IULzM/kOf9yXKoXqs2
HFcthnOVpqgDXBoERvNAz7ZMsKlGF1FQdIZRsqbBsqacvqWG+DIFez5aXy9rsKLgjaXSZeMkiEz9
5MqmTUd+0WRuM6vYRSAuN4ZZvTBWYWQNzaF3oBFdld2vRXpVXbAHjUjXL3yJ7B55c34UKYz8Fh0N
2PC2JZivws2nl1CKsdWS6W8DQuUmRC0eR8tPOsDsD531BO2YjgHijT7HJrZsLBfK1gI6sWvfx+Xh
wWhivvlhSA4HecuscWs50bsYmMQs+cFwzIMy45ORhgc14aPogPnQkH4hpGc48k/X7z8LvmPJq40G
pPZ5CghPr7uY2i9zTVhHIa4g/+zM844yAMHqTxf9rsVHtUwb8LjoqbQ+OvvnRQ8kSxc0hQR7mMAj
0aT4QqxYRYUL1LcZ1Xkx6atp8CqgQ2xNsMCgYqxChzcRZ1gnhu2CQVMvw9T0X6Zs2uX2cwG3M2WF
B1Z7DObsO5AmLG1q1pEN8WOuvo24WU3WZ06H0uTLJWXm4hE0AK4Q8WxMs4e9xzXic8e4dx4kFFh2
btRpdvoYWBtTaV/4TT7/tTOWVahQM48D/l1BlAK60BFRth9uQUlvPXAPXpJdA/zkdEsgIbuRSeew
17bEehf2iCSyqn0L+uKFI25b9cNW4dBZ4uoWDgqNhWJxaOd9kN9wVFGs52sm/132FRnWZlazCcKT
q8QIb6x7jGP6now9yQz2H4yKR6geH0GdCfYZk9Xvb0w0RBUScB7YMbAPftE/af1bQtQ902yexGqX
GdPeim00AqTPTLZGJhnrMQm+8lH9qpTxaltztx17712vSBqPODz5o7Nt3W1guDDW96GXncw+cI8K
MVRTzC+9/9ImHyYUiVWCb9lS3YelEzgnuG4xyrH7oDSCpZVvxOISEpASuxlr5iAmxHCzeMjsRh+2
/Fyz12KVmUykqTg4/N3EY4wtfj6nIx5WklUo0MLoCaqpcXZaQUKPHd5bKEKBk7GksoxIbeetzePb
PKDe4RTYlZlEdCtvtV6fyogu3MOsTemwx072hGkME1KTucewJ/67VchXXe4reiGIxbsXy/RJBODB
0YKewgbEYHRKS4UKDfRA+YNtU6+GLBv3ZMG/klwApqi/KtdHSzMxGa1RvG+qKkF/2UjGRrKvfvVN
KJ4on+dDIrwSe2HaXsx4kFRvXM2skFtF7EEND6OXjjqpXmjPa3gpnA0cMIjN7bHmhHWs94ToGfJI
e2PeFiIGmgfcnGBA5PuV17+B4blA8z6JJYYl2uz7GRjJYJ+Qb1GiBR0dt2Ii6Q8XNQ1h2o7ccljw
w12mxQf0NDDzaVvuZMY+KBOD+lk9hTOeewkEYmNjlll7zI33dexem1bX7QnaBD7x17jHL0BEF3VL
t06r6iexJvIjaACy9oYx3PHZYEwe+r3foQ0U0nsiP5l7HYRsImQQ2SdxdsL680KMwYrAv5cqJouK
NADUGH8tA/18qvIr5wqGRXFpPKDbgEIEAwoPdSU3ZcIP6D0HHRK8xWNiwAW1dzNj7eEsJ1pn+mIi
/9vziU2MQGCQfFd160CfjhWqxRURNX97nn7bpU0XGtouZaHADrfGpNgoht0Uj8iJBo/+SfIOgcBY
TzJjQTdfET1/EECnakac2QPRa9gP+tw/E3iwz53kEpvRnc7OMxdNWmeBqDZ9Hl/jydsFqv1YMj6x
Ye6QwozVVrFjVGaZbbE0/8AQuTCv2Cx8hQ1RJ/R3TsXU0vsUZ4tSGvrQp51TdkjzPIaE8JEeRi8M
KxE5EChty/TqjcNHuJikKXU2S4jAwEyiWjdoLWY90wONenEn+APsapNFEMHUtvG6DcIXAQy5ycjR
DMM23lbsGnA8Qk70eiLFyaIxPccv+k2A5NeKpvFnts0zV3OWYgHRgNJ2OnJbBAdQBXsx9E/RMF0k
L79sCExCLb2Jg/El7Yxn0DLpxolmuA0jdawRi5V0AOMZ+DrDCn1+6dJfYc+LgTpzScZxX9JBCyNS
JxoEGSQUgZvPsNGu28XBET+89j5d1JLNZxiAaIXe3c2ZMwEd5MmuBiBzMbeOunmta7CtS2y8BgpB
mYtSYohH4ljy4Sf1mPSbVrglR4/oFA9ibSTVlc4oaNEZQa2K0r1jWE9EBL4lmnvFcbdPasTB0lJr
KJYdk6j+aiNj90wuRKoZdxOoL9swPp1+Rnre+fuCIzThbtMM9DGEjaZaxZg42vxh0ouR7HAZae+k
b+7poBI8Wr0xOjo4ffkTBP3Z5x4+WKEu9dgCuL/ba7f1c3SPzplVK8n6Kx8SNcd6XEZ1DZpRbAeF
y70VVkNn0J63gdYaBmH8ORjzbS4DxlLL31pwIZyWRd4UqkGH+jDHFUnq4YPYdlgmDeYujo/ay75J
Vmh/9ai9z3E1fzWEqz7osPu4Jq2b8LpHJhvv5JC19CXTMXoVpQOmKYyRbsbodgCF844iCiRHJNAA
ItS5fdChdUwe0Qy2u2cyFzgYXwykQQyXrT5FoBoGz3NMJNeCkWfrB721UoSPQU/mRp5AAW+urvTU
jolLBcCdnyCU9VQ4GSgnh/BJW/FgLufCAkStUKqtwgRXk3QYh5aYbYJAE+8o32geK4EuEESiPj2Y
5iGIAbwziG4dLSNo5EAC1zDFbWBMto34RsjsXCOo2XIhTFYkoTLa8Ep75+ThPySX/jp27JKRwHyh
P/EWLyZ5RkvJO3LxhECO+KxwDzSd/d6AQEjjtkdhLv9E6fibDSl5uIl49lT4ThTsM33og+cJe7eE
wLGHxH5JIgs0gLVRof1UQGZhpHFwVAiuFPXujKiwiyNjVRBqtAcBb1xL0U/4sNBcW5gCWJ2DSh90
N/pNM5XoJBg2CJD4xLDQIg7j/cLHbodo6DPUWmvXDX6hn38N3PZJzt6Hbv7GJDRKKPFYs2F4ZjK/
SprnKl1OKa/NtcfXIR3MFSQQwljMVPMnrMfsaPRX2H2UeRjTbENK1Y0ceBl9UTvP9mCH6MKXcBIG
vDQBQviySk92ZFOLJ2/0FDx8sbO57czAh6FUPovZBUZhwKfozJ4BB+Alvlj5Ane8hGk1MZqueFqb
5BBNzrFuU64Nwbw1O6fc0vN+Si31hB45OIbDCOxFgS0BgsJ3lP6kS/SrDN1fKkAtrtR1rMuHMw2X
2EPh5wzFIV6sFz8Q/bedOq+Q9LZaR+oGdXekU8itILgNcn4eG9JsLeLt7Nn43UTt8BTaQbwZjfxW
582TX/gg9w1uTaSvZMZTVpjjKmUGG+YF90/SLPcL2H/HGG+5a9aHVjDmSv/7QzOJnW6cNUe2bq4E
6cEbUqTJPQIte2mrjVRBdph6DeMumJPW8bQlyoHmUd8yIJ2wP5EV3PfvfpK2ABJ9sOvluzWGHwix
tnMVvVUKySD7+rtnywcygFObxMc+m67o1s/zEt6YFHzbFQ9HPzi7Rc4fCFt+m7Q3dkznbzT1Nli7
XWZVGTQcRHlBbm1zELeL454SbrUt2tq0pIihI85Yd+2ENtQ1bqUp2S6ubm1YtvXatNRbinDUcNmU
uRvqvOs9NvxyM3sZ+WfkHAk3Rj9mMouJF/8VE+M/36aWt6M1K+7kF4jwodA9jMzjKmxAC5wYZ9GF
T0AOmMxWvTZnEu98kvJ0Miem20uQ78KEu3TYX+nRXcM8OQZi4XqPADjuZ+hjDmlQ8fCHrgykhfTF
cfIzwpJfCdalTdWUn2qC/8QtQMoKFopQTPNscLUcEWAw/pkV+VersPDm9WSi3a9dsPKe9M1DPHcE
JCyde+gcnWjvWVBvCJBCfFWUNBQGevdFyKypqoydwH+xYxyJsIgS9lYZpQngJIJM50W6L2WbM+oH
ZsHpaCowsaXgqqz42EtkQ0fvv2tq5gcM4BhffYocAG4Mcg5FRjj2T8jA5I0pe4xlqpHNzvfi9jDk
foYXCgbfeoxS83fjVljH+sTwHpzu5WdZ5j7iC1RxPaHkiGk0oKmqiEHOHLddT3no7DBHAlIlxmXi
e+FYqBcH5nwU9Ws02agm7Zz+lguX27P8vlgnqFy2eWgmt6SdLDp/nXhWaWPskz6FKe5N/tEdAMjL
mfowGQL/NEYdiqHKLC4m/J8D2429jbwQrdOwVHu0HXKLkNW9LKUBo8SxKZZGPYkwAPWT9urvljIB
wO40Tbvhr6+J7w1wMLoiPROVM27I8KA90U4upo+k+qw7xd4HcptaujdObjYTttyRpqGjmvduE4N7
9gNAQ14vPWaWy7A3PMa9AMxRHDKZ3iVlsjyqjievN2IUoaFrPHU2exKtm4b1ZHXbEJbaViomY4NF
D50pRLIV9kAwp81GbY+gRays8LCXOQrUS5PdRzX8EWALWF2Zd/BiI3I2LYTLF08TFBTUg5VB527b
z8Vwrh0RXKQxIrwogvI+LaXexh2aGskS1EDOQa2uuKZkn5PXBnv2mm4/Z+Gy7ZFsws5n0mdlnKV+
ExX72Az/upxH2rFb8lj6sDnQg8/wQ5Jvh9nEqm7sixnZANCYZfE0VQwhpmib63FXF3IBdo+SjpnB
dgdB8iqD9qfjRoQmIPxnxzX8Va85eKH31Y3ZqRvzU2qTbE5TdGfTRwtlA5UzaR+oJrbuiEoXfgVx
jxaWmkikn7LpnFUZtdsARGNuiIfTqz+LaPA442hYjdqcWEfaJANxj2WMZwSwn2m65xxsDvLdlKz2
/stGK6wNXZsmXZyTOfjUdH3/Nvf9hAKZtBojuVS+zripGXXxWSBZ3RQzrn5tyKjg9qK+P8EX3zSu
8zGpbD1ay0sqKogDyV4QaKF6prVu8wrd+W/voo1KFFfQTlclMr54c3jJyQq1auM6ZrqNKC+2FR3b
uvqdtKNCOylPc5o9poyuaOM9w2q6j7311S7Tcz942Pu5lOYEK3WpN67c1vjWxhR/Tl8E3aDEru75
4tz92kUrk391OPM6I9g7rboJenYK7AxZUcllhrjE2YhdMK3XKlFPrmff6sHCuy7yzzZncAQACobh
hV7gqwkX2B+FvxJFsl/c8TTmMATMpWK4aDTHuLGfRSl2/pJf9f93U+6TAvR9PsZ0kuZrHBCcgrr6
d9G3u9gf76FpXr26YRnUX0ozTjo5vQdyuFRhG+r4IxPIehnumYbQE+vwSPbLCZ3bCVEJw+bhF06R
XVnIIxKbm/LMvY3ceBfakvGzvCPrvgvaWx6iIrRi8HOqOHtyUu/RquVh/Wd8GW+EdzbnNutDLrrG
hXIUb7GiD/cfyyNVyIgaZPxO4b0uLrkfPHjMnsghZOaEni5S3Us85/4vmi/MopK8uI7otIIerFuk
vC+rso6inMFDWVQrKxxSwauHLYcXB2F7kd6tZTxH4kgM5y3j3LPK6r+Ptkcw6IgC2AjMqJEgyiSl
xpHjzGTMX4AUdHDbbMpuSuuOuSstc6tgFBs74ZOgg0ZQKznjfkZmOAxY1yixkGKq9eSE3MWgRIlJ
7UFw2Z/RHdAA6sZfkExeQGWS6u1FbMdayFKb9s6i/oASvxlTosHCQn4Olb8WwbAvIIpoelaA99at
f4/o5WA+Q8yNu7XuNOdtIC6DMKH6k5WrGwtNbOZr15mnfTeBpsAEm9LZHJx5W0KlbKhrMG8SqUEr
Fwg51NcTI4avcDLgVOFErvMtB8wus4FfR8hpIvtkkdnOXP3UGYSPzI696mnyFIy+ziq2ts2QfBAn
vZ7BHHAmcCT03PosnSr+1tdLgGmb2azl5n8nVnPERtxZYMgKSWumsl+lBZ5WzuVB2yHk5CHdT3Tu
iUrhNIwkA8mB8oEqiouAoatNs/wSMnu4jIoxYDK9chEWNjljssiX1yrBG7R0pwG+DVX1AjS3gKhh
O5iMovrSYJtZpvTHreRZ90iWWVwxizz9N0gGl7u1W/9uhuRxx9hSwqFJ94iud0vE2anoajZi2ZgR
Wu8u5eZPa8itQRwAjFlHFuYER0QvYTFv3Xq5N3KAw1lM0BC1SHm5VXa8QVX4a0H7Yhd41SWGgYFC
oZDv5VCc9OtKogT8zzvN6ytHyCYo8rcIsX48Qe5yAqo4UP78+8ylNjCdRy514C+d/iDcB7K75UN5
i0XAnRdwhJEdzUrfVuctJ9pWOdhZaVj9x6Wx8k1n+lTqZOci8InMS2510HeMOCewo9lkWCGUHZKT
y+w3S9KNWCKEkcEhzv2Dy1UpRgpOvqvWo3tPwWCeVB481a61w1CE2lXY2CKc7qkWRNdn1rklQHTp
kmMRCWZuZBkCXh7vaFpgRRTB2pHcEpNw/siyiTavG5x9FGCruXbeS3w/q1lim7TntYV9W69Q/Abr
ntc/giw0K5w2rOxoXLZF/F5x0A3C3QoeWy66CILle+FgJ81Rw1hNATE+2HtW4ByCLgED6DSIEjC+
JJRfZm0fgUI9EkCwYxt8DaiBuN++EhClI+/ZkgmRn7wPEMZ3T9Z/oOBhLGa560dFCg/nOgnZET4b
UpgGWS13M9X7WLDsZGPIP7jaDP4sPrAsRQdb05j3JpIl4XbmVA+2s1EdbT/yS2jNyPBPY7ZM2dO/
JYmSdPG8NX78ozRB/TLbj1ZWDcK2dunNBvZT77TPVmOfGzyHtE3Qtjc5E/zlEja1s0tZFE1XvdIy
2zkhldJSYe5wkAsBRFuPXfoROLix/ME9oZgCw42SgotGzS1ifIsc7qrUiw5bDzCWrjkyiduZY/mB
CAKAV0YI8hhl35Ofspw6cs4YSLK5o9RXRfoCI+EgiXYFLha8RYm6WISJ5L70oMR3334/YGaG6r61
rZh3OZV/23B2yd8Zk01p57jDMabvxnB8UiUdFsojfcTyFKtv6HsXIee33PQegUvbln5wAfOcz9y1
qrewiy7jIr9615xW2gM8xQkpIc49pEHVBdZz23pkyofese5KTWWayG1HTmYMD0A2z1XT/qlojBqc
nivCql8qHTxpBDeZ+ftq4SStC/Hkqu4e1snnRA/24CGbf9ChcNH4QtcMbSzkPm3PiR1PKgYOcr4Z
44JWI/JtuskowcrqO/azfaEYNEK/RQyOf5KOcFVax1ABUw/K8K1DtL3yfJ2N1Jr1kwjS6BYbeCS5
9U/XoeYC1Ul3IxAQjcheWHElZaUfbSgi1gysD5UTo0RB0jHQwgCGkU7Owddl4NiUMWpLnxkbaUwX
euNiX4xJ8szsZ6HcD9z8DqrKpZsMeKn07fmTiy2JHUkXjy9iFLRhBwntpK4z6B1weJm5GiNJgm57
NZvlS3koVqcpt6EMcIYRSXVkUQAxqj8p8gXTD2HsppEerMGELQjzfeLPX72qkcGO4yvzjTfDT2LQ
L9BQB6579ehzXYwNdEDerSAxdWV05W/h+JvBtGlCtPchTJmk4rGwuVbTxrmltbrWLUkJXn8Laa6s
KAMPoh+eUOBW6x4Lg9+M5aZBUkFJ8idv8axS4aGEeu6kPBmg/rEXJd5L5xh81FLM9vOCpuCMdGvW
tCnnrY4hhDf0Xw497/WvU7mMtfosZNSOmhK9v4vointmBj1aunvc6uWvgEiED09SsdCax731UckB
I02b0MgsiDrFeOP9UXH8XMIaADn524MEJj0mven0QGCkiVLTlXzQd+y9z4SOPjcQAuKItEGrCu5e
a1lkAvRc64G53ulNWo9+JokorbS6DQ2uGoeAJ2tGtsFfhjb/2C/GgYhOWnjkbKus3VkNtH8bVQ1a
DaZcYUV/oj0Ey3hVFOAGtyyugQN3Voa75JJzBJUDtAq7OzqUKq1ofrBlEGpTH2Ijv4xc97ngXwJN
EKnQRMmO+ibuocqMiLAuo8pbpi3USniEpoMbWdFzhJmJuwXZPl51rsTi7+c62wUDgrwitLONIHsw
qd1TJ9vkx1nIkxezehEkTqeNbofQT+64vGwqZqwI6oPqhz3knYkH4iLLXs5zg9RnLothBzQ4sqiU
6lPazkCXSgCJTXGs3DDEyFDWaGYbI3/X4AnmYCgmB9aFmaVwUjCvwSVGNe0A5abQSweyZ6j/4Slu
7Xn+ctzqwvZ2CMn/hsl19JfsMRTpLuv7O86pjZ+I4QQ2W0F3hR+UFu42I29+AxXFWNGSSDjumZdw
qxdcOagiDtbEuNed5kcb03PKCgTajFeYwbROjKt7QIdxTafr6FT5a1JmzK684WdB5HOgH6U7xtXd
jLqj6Jo/cZu+BIqqBFnMrkDkn/ObQ6c5Dr58YqB7nCVqgnHI218BOXrUjlDpRka7g9jgaLi3jo6G
S+nKBZfKyT57o7q6Y8rn6e2iwv50Zfsya/5PxFYP8mCTj9PdiY0DOIczWLq93w7ndsoPNHtfuxil
HjSnAraaJmSPrRaNphTMFfu0btNV2Ru3c7xewXqR4Dk60u8sinJZ69wBZmlDDyyouyxVtW08GnR5
80aqysbK/H+W7SL9Xi5Gi9cqzZmmZXmJFoMgC9yMxIyQliETgjFaTnvbZBE4mwHZeWVr/k7p4HfF
yolC1v2rrG7U6bMELiFzWmHcG7mwBtrhWPuEVKlHyisUHvpeH63uNNFULZtx5QMiXgRY2hSwahjC
iI/68Uep+o5OytssGJCbdtwT9UBJpFtbdRZvvYAadhz5VIxxD175Q+tkprm91U4n18rrtpODJijB
Ib6yJ3FoiNvIjfxgLrQylZYwLIdB4GB0NcMkVvgmSoBzNePcNjWYcdjORbEoNTN7E5jQwEJ8Ekz2
1zPMb8k4zx7jM5O0vaVx8AVuqT0ODrIbagAXQJQJYNE7hNcgVqXyRAXT3qFjk4nmT8E2I4gQh+XK
7gdyitLgH9IeavQ5wVmrlstg04JtbMVcu7AeE3embGlHbLIgRXLXOCZ+oz94+1N1UFgs3l7Sb0cH
khHQ+MyFWiAWiqXocxbjzXbxGOnX5PFWlxpffmLATxIPVnG/QqQFzEiGGDdlCw6B7rkRNa8LoZx7
EUewcOKWOZXkY4unfwpPY9O4+6YnoQ6LHiTqA7ribWKGv/EQfbBxo6MbOC1rBFF1AOAjHt5s37r7
zfRWM7lyp+mzyjm6yvAjwHgGK/6laLhDjg41rFBYptpMLc/JBMpmHjtkPYvqf0wg2F9S2uGpGES8
s+bw2y/bnwrlHxcitrShz4+LU53J8OHDyHa4afHB+neLd5aL5TGDzssMk57s8KPfTcY0tGwXvOTl
tVDJsfJzjqIlfqRmM8Go78/6q5xRa5XLf+HgrF5xreWyD3kYQ9PHJtQ+Aw5kxmXsclMPy+yI1Lr4
uEQ6GskwHZCr3QfE+k+AYhfaQORSyOkQ9+65IY5JyHTrOsZ7bGd7/UCMIYIcdj3UCFevXD6h/PIU
9WIfTiF6F+s267XFqitQwQXUGbKtPiZ9u1BVwJlB8qeRLgcGcShrg03TwVF9USBgU4lo8xpg/B8r
Ah1K+xdAtbMYnEfZH3seHXlEz4kQhYjYJl1j0F8r62UaeanpUS9ix0Kcbc63ihGG8y+rX9osPed0
QDPuoTlIliCqWVEouvjdkQ0+wxUUH4htcTHyy3kNJSa44ZZGBy1sD6jI8FcyMvdv6PbXJSqynLZL
ykPjdexwzGBdBAuU0mxz+RMvsykZ0mLD63aWIY9OO29r9ZUjHB8RGPjW++h9tM4Pv8+q69080hrm
tfLY0q2G+IASht6LdyGFYOtkhAejheAnXJDafgZNhu60b6frwTXRQAzr1JTw7V54wV50awFN4GWp
6US6JAgSj+LFa94OLxRHXs/NrRv+xNVHDoaPf1RwfPjBZbIQQeKL8yDq+s9z+YeXXiDUYnYNxSbQ
Gpy1a02rhTc7czEO6Iiqctf77V+w8QL/Y3m0MEDpBd4TBWjH8TXRtz7/WJbZ3gacnCryM91HEtK6
T38cnGM4yNisq/5Yso/pv9EwMGk13nccHULsr5M4prHPjSlBBMXF1nrhU5hwnCckYQ351adI5Kdj
Vq1kh+Y/8IlC0cTd/jmW06bpa5JJ/y6MSwLpr2ZQa974FTLjnWY2pP/7wlg0pnT2+kvpObJYkkhu
nxeqEuV9E9MZ8EHIo96E+AFF7W9AA9NffZy9lWL5y78VStxspgG9kx8WNGtC+7aITw8uY/tHU6c8
QDYu573HHW2GNRzYBEnqVux80p+MXkxh/WEhIAPgqX8PTwOrV4LQRn+wGnyxmnI4CzOzNaYYfApk
hu2Dasbp8DJOP0kJEbf0NqxBY3huJK0TvQDJ0zF3WYVBpNspLBhkjWx4u5FwUD1KWshvtvvmokvz
mu8A0ppF+TEYn1nMkFAc1PI2wqZERXdMIIl0FXAZcfHBFzsF5RWheP//QodplyW/WfUzGzT8CyMM
NaWFhgA3Jg98BMw623tnDKx/wultZhSoOwlCgVB54jUvfvbqBNEBxxXwiqNrpOeFTHUKAn0eqcTe
W8h/+aVatorFh4wM4pXi5IVf1nQBrSega4xi+dmuRUtK/S0SnAVWtXGa74xZEWua16e/ddpauHXl
0WKjYPZ+aXCfkDx2MPzpVCpCFluuFFqX0wPAEfPv0AMqHGOCD//wTHXl/KulEZ5nH3y0+dIelJVt
rH7WrzCezGNuPSesDT+otwxFtvpR7Ybw5BQfWXtjdfIqoJtdeQH6cdOLd3wm5enMv2Dcvq55vCa2
g8BMaOO9ViBi+YkUatIwflDtchsNtknvrVhYfHCCercEBVARwrE8CGvBB13Pq8V7RYMzLAQR+4DZ
UGUvzo6nvGC7ZG9Qzo/+5YMWH2mmBr93Kv+0EHpQCQDYNc8FVMtGtPeCD4Rx8QffBhqarY3xjEWe
fneoUSofxJd1D+ULrz3BkkOA6XbxoqOflu0NjsyeObVa8blwVae513n3Ksu/ydVjrBRzwyTH4x2d
2nFGQ6d3Yxx9J+6fnMfL12x7Bz7K3DYvpb5fShrTEUxyO44+GZg0aX+r0fAmxrJxpXvku+DTmlPr
FCN3jNiv077Y0ALGDt9zcX7nzc98tGPwSS7NauJyyhhrh7R6M0dPDRmsw5AcYk4Sk6biCNd2nqgB
eeTK+gfk3or84G0oOEH43rAPO4A1Oz6rPr/29pf+FoZOngJBzDOFW9omj6QiZ640mNXw5sz6rDf3
rkFAgR66UyaUXXtvuOLoTOU9nm29MRp9987oHwldSsMas1Scb3u32rBIwFZshXsk9pEkDvnNN/8f
2qw/jmnnozCGcchTNLDhJ6/CdF89/g0v1a91op785E2kvB7+TNiAM0XF6nstlCPvPHE/SpDvjtyJ
KgI3/W6XwylOp3ybhh9xSvh0TxDRQncDJcGeTjTNsgjWJaDVGLyiLmX181ABE2KhKlE9hgBoKGIq
fazgxF073Y4TJw9RKXpIAAXT225XM7mqOT6m4YVxwCVti5XRfhBJpPcJefQCd+tTRtjJbYCg0aBQ
Le1QRxed+a96wZAvv4JvxBO6cbz3ggK+0/JiTJ1FVv0YzHkaGtC+1e9ZG8h3AvkyYxRhI0sSaw+1
bxNFPqWv2hDJtbGN8GeJHfKraNiUVAdpIQ+Wqp/0H6h6tWLH9cx8nyPjju45TrYAkyvXxyOT5EPf
AOq0qqvDzYCTc8K+rM8JXqnF5SGA1zFowTU5UmPPZCH3ln9wmc5pUYIh9Iwde7VMrTcRdR9uZZ7B
lb9WIv+Y7fmZj8qKrPXURF/60ehnimketYkpV1yqe295r7CX1l197xWPFNNaXcfwyUoT7Qg/DYaF
KRa1q5lR5Xcv8NFvHO2LjwXFYAwJFFWJIw1HqLNyXSw6g/ovUVZE5DFrNS7EIRxSDujJw/53G4Jl
O2SXYT6pAXRcY+1UfzRr60kvkh66FWpKEHqc2u2KGJcDH4E+o0duWkb9pJ+cRX3SeAIfAD95QIOQ
5e7BIrmooqdY5OJoRMtG4L5wevKnA/aXeZ5P/dL8c9BCr5Om+SHU69AUwbPVuTfRzuc4NDbw0wlb
hYLij+03Y6hbPtW/6wggckWyqRLmA6TewG0CpxJV6USeupPhzI7mkT8C8WtIZ1RW7kUIgkhJYDoZ
c/5phvHRjNxTNYi33BP3JPLdlZ2DWHHkcfTmM7zv49JVx1CmH2Qm7snwOeD4f6RgOsow/6Fjy3dl
2Z+ybM8AwvdNFB1tdgB6ZvsE2McK19N6CvK75UjeFK1gNwT9Umq1HYujdcD7ufP0ezR5chxnFw8L
mRrJ3ncW1nIkdlDyNo3Vn3wVT/CQIFxwHBaTsrg9EV45hsa08pP6j/Tl2TWa10kSDRQ46vfIR5Gl
5tbuyNZO27tSknbDcDWnbFgbotvTyDyapKZ7ytrH2i2J2+c5L9EllnNwWKT1UkBp1sXliAaOQc8B
C/PeZv3KHkctF2SvHG9u822QEp2KB8+2Ka6R+dawb/LI6u04YdPCVN5FTM3fLfVp8tRUJn3ind2p
q4+IiBQmNJrsqlerQk92pVTWNU07/DHzZcshOLC0AvZ5Bh7sPm/IaPYmYQXODz2cVYngsaTJobpr
EP1Jug9OPs4//cTMDJJMMPBd/kQ0KWM4nUCHOST8ZTOx11l//pQ8s3FKSlN2YDpzzAZu0v6uocYU
TYJj697mT/qMYcHro8Oo+l9L8przi/lb2Yn1UkvonqJQ2i3DZ5wv+paju4Pt/1g6j+XGdS2KfhGr
GAFyqpxsS872hNVtu5lzAvn1b8H3jfr2tVqWSBA4Z58dOCrV9IF0hqEXQ8l0WEeW2E/EAVjqnQ+q
rw5boZQ46OOapytrPrjRP3cgPA0snerdRZKdwgbPseiFfr1eOub49pEag5QCKnvTzM9eSylZvCoM
ZRyX2jFe7gSVhQJVYHeubGRuTccExjzo3ZagsY3Vv5YwZGbvm027kXxMHlJ9ZRKSmAFKLwZDB+4b
iBSIEucsBR3vPHKi6qnHAvPfWGDwmqhSoAVQOLj2Sf/+CeHiqNhZg7eSNsl2YEnwHnyMkOGP3d2C
rMfe4ZWHdRNEy57rVxK10f8jWgoSmG6vRv/do7gPCzxeCPvRZWbeYenNxlqIv/pYo2Fg8fBSqMar
soiQAXFRmnAT2VfuCUconGmkHpz8D5J+I0ljnHy+/ntvXbfpf7dAma4UfHhaI1u8cjV5dZB/DTHk
JEqvgbuEie46Hb5YGE7KRNI+FhlBtYIZ4z1LACG7frb07m/bB+D9Mzemt970MKmhgWwSTi2+iY9F
3mC8Z16284urVfwLqMx5zzh+WpjJQwlYgZKR62odbFZlgbMtq8AfFzaTy8i5FVKEIz7fD+kdjwRd
c2PiL2QDJMbPPCZph60/rsBwaQ/MrzY+rqcTYWBThk65REKBd8aIUCW9GqDYfEZdFgJ3HpK8P+mq
tCjTezWlWxl+VyYmaCRHQHWKpvpuIE6WNXAgvfK+6bWFP1ms8Aw4KqrlMUtZbOLNNiNUdbPa6G3C
Qauix2WbOPYOfElLMAPlARiS7qRz4CE2n+l5w+xe9y9YIK7xmtpm3oMUwYduDlWBf4ER62RwRATP
k3xj9oS5QvFGjGS+Lypn3fu/559+rkw8eE3fWMUSxm85w67ms6Vz+qp3DNj/61T+dQf/niaX8TXa
lfohZRMo9FJnQ1D5nwgX+zYqTpk+FNviDbMf+HjM4liJ6R2tR9Dbd4Gwdynf1mhCNDOUTFO4ZsUH
fQCtD2sKa0Jzkq1UeEjiv5O+1/6rjnTGJJ+1E8m1bgljv9yWybAKMoFmq3iyQNnwpbkyXofMxeaU
bZvm9xoEXP4Qk0TLpwo5tkwCVrrht2lm0GIshXsbBnHTx4TVqzuZxwdIBKeYbwLAoOtZT0qMRhhY
UzvqwG5PnV0sOWHk3asUxnxi74DANpJPlTZH7ijPIZuWbqrZWfT2Ho7hWv91oqbJaCiC4aSwXeVT
8Gp8zTb6t2VKrOk9+I4Ir3/XIdZ4mz6otwnlSwL2oDd+vesOWXf8NRM2d5X7ZZXdeuEYi8kSYJcp
zP+vZL30WFAs8qA1t2zL3Gn9QKtw09DmuvzJcxpj72tDhOiYgoyOdx/0GjIKuAr6RTXI9cImwf/i
2Vgo2DjLcUKAGkv12oEEiqw/hOOj7gF8nkQsOK7USvwe7neVwCMsnvTmW7JGWust4+lKeHz0Ys/M
B/YeLpReqLxaODY0CS0J+eiHHw9URT+8pk3AEVEdVaKtD3Y1EJduOXWlDjiqLyHboQi/WYvz+OaM
L/pkazELjymi2dhC9PB8oKRj7kyh/guL5B/zRJGhHeCtJ40UEk6Lm8drFU3IRfDQy9uXhVlWD8QO
A1lDARa9sT4DfXwz+Mh6+aZ6zA3piY/OZsan5s4RncBdUtu2heGdJHf6LrW5POg/8zLbZB7KjXcL
IaAGV/T95cSnQwPmaP9g27wOalwHATwEFMnhqEGOnJ3OJC1Ab4KOd3QqZwdLfhuPn4uQGK6h96KJ
4FhIhmfckGGCyIOaSOfGcDYFwNNnXs2hDoOVTiHHouAm/H6fcyf0BeGLNO7HYCOXYI8Osvs4e9f/
pTsU/Mkpce/1JQnFo+KQ1gcGX1Yf3TMlLmvid3BXemtWniif6PEdcackPxp+mBLtraq7t6iEjCzW
y5IzVq8G/XFbanNlJ8xB0y33iZ3UmADTeFhHCuO0543w7MLuVm8coG0RRH/nzuVp4qECoJS4f4bz
rcOonu/BeqjiPwteOpNrbixOSkoBZijQwHc06lm20x+fFVjG+b3rvRQyWHEfS2C6JoU4rM++Nttq
hEbfP71G9UmgQTaAQF6pQTy9iFnZiEy2gI2/J5Km63KvBO3zEBtnjRXyURxa0rHKN+BRTCSoSZ21
bTh44/O8cBYkNjEPb0H8ylv/vwAbglIjUR0ZQx43jAIdrtchgTEpIWNT3eh6gi7e5W1CHGa69E0f
Bkwb4OZc2wqbJ3YqOy8RU335pJplHNOcqT5umLrIINrqwHXzaO7oXXoeG4021UBmw9Ed2bejvTZV
wOb/GtiCoR8aNkprlhaJoxqg0gcr++yF4waQNOvIXim2tYB/xbvrcxWdyorBOtIOrJG5/vp8ckJr
ftZ7IzcQDbG1IWGa7J7c+fBzKh0RNuSdF/mdY6sFZn9ZPnd4TmDvEkA8HbemY6+DaLg6k/3gd6j5
Nc/a8zk1gq7yMW6hHkcEUhH7sEqHBBUprCu/hh/VS6wkfNQpXo6jU5jEzyMthczL6xRkI2RKP32a
hZhffXssCUeU1T1pot1BtM0DxSEgUNLfhiJi600oF5p5hwP1Ns2Ku7kFVtFiCez1mEp5T0WeHCcY
O6uxZDKjCzi9oJTXnRYsHtlJxGJ8CLrgzu5fslpyIXRonL2vQYfGtqDygQSXTDMABuaWoT1tpEvW
GilTVQQwGC+PuVmiWcD/x4v6qwbmJ+YHljL2bG7XARsyMXZ3+mnTjSP8+38WTYgeMv73+vlkpdmD
aUzPCJgwMBra1yAIPkYfRZMA5Y/bL91oGVZ4FmlygpgPkODsVZ9doka+lPhirE3v3uysC075RwWq
qQQBDKo5eoAOcA/vI1l91O70FnTxKUrHjS79ddOSU2j5sru2M34IvTJOGE3s9f+ca4u0IGE9xQlg
UCu6a8zsRe9GlMNnwfYsiNt+ZPh8M0wwFrYFqHgYq8ZVA3VFpSvLxL4iy9piPeeYxCOHQQoYJ5gT
09nwGwSmaQvsWtJ69spnDFhOCq/4yHuemuahDwivXfIbtmsnfVuraYFb6mqXwfGutop7xjb3ZHIT
IzQenVEl+zAyUUE0FLOeq9WQXurecQSpTS9a+5YVxcNYdRhSFDTNczb6t8yw6q8ID2xU9gYoJ5gc
1ocZjWwM2p5j5YbDN65SuWVspxgTKyOvEA+6r12SPk3UHiYEKqQy6DcTRcgmIAVihvuio3DToKNq
S0gPgC0zDVzv24c6J50z407qs7KSNjylsH78bdMspdfKOuywdqLGetSH3jAGgGQjHQ7cDOTU04xx
q1tGFsts7rZVhqyloZm0hblsSTC6Ocb4Rk4q/OkcxziLQgw/JSTtbXHhw42HqXdBPCL4HENDqnCe
Y0IToVs3YOxZebDFqhozKbrTdP7rQtxnVEYQF1YZt96NkqcZUcxcG5eugFVoAdxenSDcBka1n4dY
XGvGlWuzaDxY6CIgWMhnyEhI4ziRuV5NYmEIY96b/vg4TsOLHuePpXcbOgTVCk9gilpmeMTNYJn7
1NqDFp8MC9FFNs6Yoc/yoFiZnP47SOwCKQL8ducNhzY2UTKs8bnUe+bgY4TcFZsA7lqILEgfShpu
nMrbRJedzBMJtFooPzxXVN148SKXgY45wqNwKIXt4R2kmnOfCz3+SSDCMs9GisoMo0SB7bzxAstu
9/R0iUcWG+bmrBoDEBeW6Jb6jb3esvAd1YFsDoZd1Vaf0dQ3FCPbmNJwRC1DQeSmeuCDyhU20NIR
HcGG3JYK3rm9sb36haa+bHCDUqbxag5qUwVf+oOZ0WtN1cdJOsXPGg3ASIQwiu5npI8rSw/RWUwc
H1ymuUtZIc6x4gAl+xmmSUdKIwJMmKM92XeUwLl/HaD9YFhLA1etzFiwinaMmuE/YdGJE2S2FI+l
tpIvOUP0W/ssy55QHL6mHgEhATo1zKPC7k3iOOLSIGugUWNivELXSS6zAv0LCBm/KG5GjXGC/jF1
CDV2P7xUXEOJV1M+xohvYqIxunVTziAJ3IaQfDbwuIqvHIO+dSkVafk9hTcbm4CGqe66pZvnDMy0
8AxmkJ4VC6rVNjMeKQSEaeB4d5uR8rZpTYxhSyJasPKAfyhQRvGm35naYYQ8SpgWpyuxLhVEMFop
/adG52syFfVwlxI2Ji5Bxc8AkgZllv5hNDzrA0UvPbMnB+6Z6kGf26k+k1H7jSb6tzI7FCE8fGkd
AAxOHu4xUvRnuLGvHO6qie54055ZnF4bmT/v8ChkRk+Sezq/YjS84RfqLyUKbFWoRHX7FA8FFb7G
I560ZluF18lTfyIPMizmUQkLrfPmPVPHzDWvrsk5KZudCzcbv6T9wAGdg1HwHgoEw+lRLxSAb4F2
5lY/JBh/5LV1N7TZixGMr3RCKicrh2A81jLvGaANHfDMAEkH7xy2fAtuN3zFNU6HrzZLW7cJ+iOb
6biHfwJzkCN3lD0R5PRg/ZvEVT/iRK1xrkBc8hYy0KB414+sBp7LXP0uAMCRADIBlxbQ3B2rF13u
FPJdmeEdQpdLXtVHPEE2+vp7RrctMszpuZAgKVt9pYK6PEZoNHVf1iGSLJBseSN+9AZ67ScEt6ug
+idwA1z1Xv6wUJwLJqYeECYWFBaG9NkCITh+RkUEL8UfPynY9O9KMOpbV4QZuPwSiRGB7gx4ZCMW
adPIAzrKg55ARBxzLWrdcIDtiNBTlwAVViKortYmOy8RhWKjvePLwEA1UF7a4jQG1QWK9b2Ks99+
EtLEtmOJtoCdkbzAFaC0VeBiLbzXmdunHzO93vSILeF81pNQvQE1+DUPQ0fkPMCf17h730b/mg9f
mVRP+oroLUvvdCb0Gos6GZgss+Secl7/87HuTl3YXwCW9DMp6owH2t3pYXddvzGmCGT50o44N6Xx
kywXSCJkiLdjp99HL5Qu+dsq444dc6lnnpRbJjvQZRDZfCsrrhuTXu5sBE5Qg1dELFB+atjpAzPq
QBTQlLBlloQ0A4LwtZfyG88Ezq/XkfUbApbp4VxmYSZAxjHalnJn8kNdV+f+hK8KiFrqID3A64Rx
RcCuw6bZhhgAx8jMu0I+zBzOSYNdQNmcchwBhZUDaaE7pjrSDwMPHm0Tmy5pTFR8wEGx7J5gJmsz
cLwh5hXsN5Dl74XsclGdsJaA348OiO2pMsMjD4a+wHgWEU+Mo3FdJ4cUw7uCnbpy5GGyvL9ljl1u
w+6E0prtM23hbi3iu2kIBRjjPSDWzucJn6sKM7/2KbXFFp93iD1B423JCGd873w2sUcWhXGo/fbT
EO2TNWHVBcepnr1Xw17+aRue2Bpf5RRvLfautLZvDcHvOFCQrBHPGSa6znD0QvKkm42GU0sx7Obc
hLpbo1zLUdlY1c7MzJvlLjQa3oVBCyno9TFng7YptToneaddkqG5NUzrkDY9Nmd6o5mjvT5z0crs
G2zw2NAPcnS/YpNOg1VYsTswnvs93jRBS3WGu/O5xts6Do4+T3KQJgqeG+ZenMGJzrv0xW5ym5Mh
cEfWbYzeKPVUWh/N+lFoKKu6aiKIxTk0M1z9iTcuxafU1l8qSL/1yqlG3GSmqpFEWE4rf/KeoBkk
RurcuugTxHbb4YECrHBwMPy7JOH0MfjlJYxglje41nTtcFd0/lrfpK5MD2wouhrRoAzhbjvWDUGX
elOgKYwQWYncPZOTsdfna0VYKeR1449Vl2CyZQ08HMB4s0D0DJDgLsheRIk2mENHd6ysIzg1GITD
M3L8jRnBHOW/W7fZdTxioJoI5ZK1PjPxU/vQM3VdYuqBhX52R+AInCd2Jf9dB1+pa2OIRM7ieNMw
HjfdkyHxfExQWayJ5zzoL9GndxKH07px7o363s14e5gGYAtpbPcbJbxbYpTYh1Y3i6mFsEa1mTRQ
DvcQyDCEDqa/qWWP52JG+2Y7R1NSKbpYYaY+A3mHA3FCasiVgELM8+hGn8lIUuTsODs2/mQuoVW8
6481Z6hYaBCy3oT6UmtKU0mf1uMhhknxqgXX1rsHcKKuofV2FnInQtGQ08G+6C0Xxi4z4LOuVbyB
qTCAjA6X8JM/44jDYhlmOK+YwbOwYRpEpb+rh+EfwasY67Yk+VoCvjHxBAVyXTydapBYhvnb0ZTb
mrWYVQntNOLAT1Wl7uMAu6UHU0LuC5V6Ie4J10BuXp4yvSdRMo7mk5vyebFfcc3hbrY5gGryUPal
Zq9Wg6UVxxHJc2H3ntUEQHvS2sdZdy8h8igYG7KbLzmpjgsVOSf4afJyJDSC6adIXCRqcBnZDckQ
2HHUiZOT5N+lHwxbHPR7rCNQW3YQQYLB3YshKZ5iU+J8Cxc8Zx58tmfDggEC/9AYnrA2Wpsj0pN+
wOC8TfrvhmOH8+HRdPOfJlPwgklC6BwktU791Drum1Hk96HpcaGgmpP5bA079KcZt6dMbm7XHYaO
aKSgfXMSwkHa1iHAbTE3Av9HrIYJwgndCAaGFTw42KLrI7Wl4dg35dBfXfa7OfSy9YI99KpRRDOi
5quikfzS4MGidzE5xF3NzbCr4M5mXQv2cc8dT0mAYMi3n72yvoBacYKEQJVmOllsy4tY5XUwbioH
2rCxdMfS6t4xPj/qk9wxxweKlHMk1B4Mad25xe2X3Iu97RKJMyNvTMYWSuxh2LDvkb81wNGeSflw
nf3oFOyweK+wGIfx0bCGjxJlozeBNhfJzqduJmDqzGrdWZLZJeZOYVAevGH4gE+I2mQ5j37yz42B
C9E08fSAOfMpKldnRcwpZVhvf0Jxho4Ak9+boB3o9VKZPlhI80EKAwLDEvZe+lNV05NDWYOOZaPv
QIzbs6OiP00BAddrbmnswrCa3sY5kLDhUJnafCTfYxHEFoJB5mljHS3IeAiMRTmMOP2ydPLPLO3z
kOXXzObqgXWsqCO+hwABVl4/YUv8oVuANrXooBacFHn2E50/I+VJP5wB+ZhuWL5SMWH2RN+fErow
EiNQZ+p36Vu5+8Sy21ZG+BQ58dUhn6hpcT3Xk62erG5yaI4FvzuiYohG5ytTUJSLli0SU2Nmd+1m
8Ehca3TBnNuHwK0whWmXtdlMu4VqN8ynrTLrPcx/7MYYZCxwU9Btv+mWJU5pRb3kECG0Eiwkn8eq
NWj1yuXFb+QGP81wlfj5VwqfJqzD7xKbsAorW4uKVo3tc9NEVwPLbsB06h32nv63mFkoKbz41Uug
/pjqKuuEKn/XdRPQcb9Fh34rgPxtwu5bEtrDbgPIh44chKXd2gLldP6DNznhP+YmCzCRyUpQg25c
hVAacSHjjmKEY8C31gQI9DWY7aVr23ovx+biMsqRvQkfOZjvJlUip7KOfSIxhYgrTB4r595uph8W
H3ce0zQ5I+4D14i2cRZfJUPKoWmYskAuoJvB/z1cCWNk2EPvg8/51uQWu6PzDwo2T7CL4mVm/FcJ
Z18JMi8T7kw0acGVj5VLgIHGnIQfVmYgjbA/ZDMdsFte47JwbdBxiBFHjCCkshwgr3aUta0/gLvG
Hg3A/L4Q5jTKIdg3euoFSIBf/w8tboIxcfMGWLwJCRrisofjvOkUcBLlv+DItKFtCHnQjteMxPBY
E5BMunOIYUUr/FVDtxV6+4lZSgGPWP9evi/J0RvLFCs1fOoEs7Vrtm+RIBoxgH2kXyvD+4THyDH7
B2oARMNnxf9tOMbwSd0MbYwzTYNXs1+g4ocinPsH5YbbSL5YSgEODt8FLXrYmI95Kh7HCLiS1NG4
cbZNa+NWF/0JcIMhsiFc1QOwCTA6kG86YlGDz/56JrpQSrxgInflIu5IOMwSVJaZ45FcQntcCXyE
Z4JVsmwbz3idVyDrrEmasxYUIJwywoqBpumCWjrYtr1kQ78fDO+dGEqIGieupKHcf+iY4RyPlzQa
9p3RniYJ/q9nQBw6kCj4Qzcj/DEC11MD+Y6PI4S/xnsFy8AI36hlu2iSsJdusILD2ijbBJjH6TqF
/bEBKMBulKqKk4wLyVGDDQ4RURRVcV0OoHJYKtCc2MyB9GM6Emavi4OqS/Ahywd5l9UjQLmPF5JX
XhBacCGt57rHZZFWwrWpc8NvC+NgI/XeawpwE1JS6U49m/m8s2d1Bt7eCZGSytnh5UDtraZrUHdX
v2Vw3Yb+xuL87THOx/rEerC0DcmgOpDofOswsauBQvKiv/TYfvYGLW07N8cm6A6TjxfdZAH9QUpl
Ms9n9r8T6F2Wmdy4VHqiUNTzxzIahw4fUY7deR2QCpum7dVHtr7iwhF58LEwWWg+uDpRile1g/YL
0icVHpPanctZx6WjiH2uaHSVwqmiNJt83UiCDprixZ6Ti96i0Ok+JuxxYSpW2RJd9GHgK/fi5vEp
dZ0T/LF93jrZfiRiYTB81Io8aL0KDjPwGZadB2fI4WBxpKaaJ2f6ijOShqSVtx5SAHZeVwsWmWeo
x5TJejZYX163bINuupcczr1PaZg0xxBUIWpT5uo0Uv5wmbkwImpxvUBsnCb9JRTwIuDPWpjSpFQ/
aqi2hpoKHng4os0Rn30ELBjEDEepJgzLqFzL4ex54WbMCcUbIiJlrFPj2q+cpu8BJ67vi0s3yGMj
n2Ibm6EcmAKm0slPOUXrmHIzNN8dG1VWkF+4yXthkxyANmzTzO2dSV/bWx5zs4msLGj/gExcTvbO
FG4ID3VSBp8KUIdlOlnWxeSi9wVGYVQEON6tgQX+FHWz0uW2LiLMwTo6iLawoeKEMf6qAZoK4h2i
PWCdxWoF9+BEzsJ+1pa50Wun5v24IK6oeVDNsXjr8NxFP7HJWVcjjLHeQhPAVHPou11B9Jlsuo+6
wmPJhpwDkZy7VlhbfPo1MPdVYBbbjeOfJf900MvqXcALx49scW6R77xHffrMg2PRMpQega9znb+g
HU03on5zBZ2e7drPaO7WrpXsJioO7gNQAIYsQJsgbzLKzuOMrRQuZUgYZKjeuGksd7w3tibfQvcF
Ae0D2twzLwC489iaQxDRMhRbs3XwJ3Dvymi+WeAm14ovNs8+PCz5nlXzuRrq4StuoByQurZ3QSs1
xGI4XkJZjEk8R+FmEXF1CWjt18WE8kO84t9CWQUr17Tea9No0bBgO8OUQDc8hlc9GVTXzO6j+u/Y
z+VOOB5WJ7IkDtOYn1DwcLKpv9ZgVeQsZp8NFNAYcsBAc9iO3/qxwrJ/l7HfQe2f3UBox6yPJmsO
DfvH4Gp8wS7UI6F6RD3Xvfa8ZYW5y/BjTNbGd+TebeS5ZQspeMBXBRQHQj3Y8+y+6n8LW5LxUPsr
8ZA1xg8xOX8dWf5Jp/xL0fbZrbvO4M8sDghJkOOgyC2UA74PkYGFCKAfzZQKJZhd7lKjxfOxoJJ7
rJ1ufmxHeysny93NUfpg4ESF87JCcWxvg9G56ID0TP4l+/CPjRHmJqf73hALbh5I2esPo49IxIbt
/zkmVvJpu0N6XJbUwCNSMGqQRH6z3iZjechcTtz+l6wLhcFHJeVPcAmjhaDECCcyqGQTjhXDpL2+
UpKXPfZuvfbNLDpiWQkuTEirLe8igfouvIYG9pbYqFRB+1ErnNUbUY5bFd5w7IOqzbADj8w3TLG/
zK45l7I+N810Uz4FjUWXvkWq/eXi+N0qZmOWM/FVsAMwDEinvutNO/KZ/ibQqXEmvsRjED9Qde3R
VX15rZfuh6HEZgDkOpRDucbD+oyw6IjRHBgDS6GDpLqLjHLLtqPAyNojGTQkSfU+axb7hFUP2dGG
0xSpnDPOukxzfiSQ7GZPHE/e1ErqF1ebpvII64pHuj4uckZ5n44DqRR5/tlITL3N5XHocVIoJQjD
UKY1YXjqXtX+qV7skUGV6axzr3zOAvwQBXLSx6bgRDY78awQouR2/1R63t9krMddGIbMEhJ8q/tH
fc1RfujMy3YgBsp4J22P4ifEDJ4EGeJnzBJCuE3djHw9ilprY3Sd3Ii85KzGNRenD3jXbGCt038q
UUNJYM8VE7RjnylDjui3L5tdgRYNigimF2b9txUN9tY8qarJ4ffXeJ8Dln2Wrrpm2NPGE+O/buRB
D3t9cCTGfgGuuvfwwIcFjtSX589WCpL8PIGqBS+hH6h1GPtY3LRGcIywTt8245RgkgN8NAfD1fb8
05Jnd5Y7AEDiq5kwKkZUFWwnH0NpzCzq+VIPbJ/YoL8YMQ+rSd6u6hFJ9B55Gb7/XufLLcmTjRqy
D1mlj/YEi7hsfiK/39RFdSldPO9mJQ7cgxRIH/tTnOHPeGduMqXrLxuPTTReTPnilSXH+DWYUz5i
xKyDu1c1dInVTuAeD+MIxkqIiRVdePRqymHPOQD1O714jdilCPE8gPRBzSc/C0A3lpNoi73pZJ/5
hO2+6eUHxK1bPCJ2Veq94dbORH3Jn7OyJFmtvOGtv18S/09o9oelmr8iwzoVXratlYUGCrKe678k
M/IdyqWmNqv15EfdLpzLp0UCpXlN9JMnEu9Gw4I4UXWvoY1AsRJnZj32wfUGxPyV4MDvqa2XxKYS
nrr2jsHcU+4p5FfecJ3JJIAYzOK0iPZr/IlNvs52Vbt8B0pzyBjF4Jvppht633NqdMyF8cy0O4fd
a8YxsAMuzjz1MNjDWxzWKJby57ypyhOAJQ0skM1kIuWDcz1unFAh3Wl2oUdcG4Aj0kIQ43XUu8dB
v4hh86Z2aQ9UDYKVWRk+V1X1Mai0xJbXPOi4rJMJI/dTckkC2aF6I/+D1DAePgx73W58MghFkPhr
rSS+tcKcX9DWP9iWdyWbm/aNC7KLnIGBcjT9yBn7Rafl4iAi3DshDVDniM98ce+WlDXaZoxIsXo6
RyTm3Y+wkGA7s0NLtVySmV0tsYxzOzlPs8y+ZGlB+o4gl6kWM9oR0RqWzMghx2w8pKGwdgFCja+o
6+Hfu1ZHvPoC/uor+Y8J27NN0u2R9rqm8WRjHsMAG58KMIsgmg25h+aqL+W0iUfsrT31PveltW8r
lyE1TywafEjcvlP3LE3/2OGsliT1FbpjuvPKWcepuwQsIx+1lhk5FoltRKlVEqmlwbQQT7W7fiRm
syVGJ+vlT56G/+RgH323+zZzRpicejJMwC+yaLyNmDoaZMqsTJSeSTTGWzIgH/vS3Htw7zd9Adsy
g/OJZp5TEWXPAEw4VUF6IncjudQmxXJEOOEmlsG/DAMvr6ECndHS462ClpRA3KtVN/fC9J7cLuHC
VYgYcyEAxys3PnQzD0ztkABMU8gOGgbmoY8rRhYhOdi9wvet5lkmmxUmfxSGZ+kXrzLC5qz1MNCd
/Me6sb9tXwTXJUic+y4f9Myjv29q5+qppdqBXV0rPJhXUQD6zu4TOsCSg4wEsV8+zG58yVD612QI
yW8VT8+agIBUpVyPkUu1PuPcvSj5q5QUtYWL+GK+huWCloTinN6bSQ61btTVpTb9XXf9HKwWA6fk
3LSvdaWrlaSYVq50r8qJP1I17MOgm9dd2T/WhMqcvXzk4PbradUHM46QnY+mo3k0AvfHkO3NEc5D
5dF2VRj7rJxedSvqhIszicOSQsRTdbRXdQVZ3Jnx6/cDfFakt+85LGpMJn9ZUZiQGr2xb/r5gsPc
RfQYJZU9qmJ3WhNxclwgQro+bm0tWzOS03XXJRjWVDgLEabHgL6d/s7+uIvDiPFncioRZLsenm1W
6m6IOnwIYnM3jvmHnjIa1Ly553bAX2rjV+IqTVonS3bel4yN56wwOR4w4DIZtLhBwPrB+bcMyRL3
fsxU/WQGyFtCWFQsn/BxeQRSqbeGTNN7yGD4ojZ0my6ywi4jMqTYw7c5Oh6bU9gTsl2t5yDJT6ry
eFIQxh/9kWLfqdjSWBrxOzEkFR0Ss+3AGa0DhWNIb599JC6Qn5TpkdH4SjrjU1DU53BB0Z45JHsW
/fsUCoBLm5D5vI/+5GSTDoVDIlv1yBHBxxqL88QUYVV22QP+iHR7uXUODLJyg+CrTLC/TkCADF3a
dFjTFYUB4B4sH6aDdSRaCM2VZKbaajsKSCnCfiv8itTkcQMhjJOvPltFee6r8traHoJH3+gxxQ6s
U16Xdxaja5cM3K1P2A1laHdpHQY+gjmy06bXxSYqmyWKhLj5V0zqjmTFZwuLyjw1mOJGFH9+bqTP
VmIDUBQ8pdUZ4MTvARkcwig6GB7wmyhL+3OYaVFodWMSiZGaoieeLm3t/ZPRKDlZmqfEKReSfth0
B/zW59Y7U7hwvEHzrYj4XEkfYWRGzFUts21u0SNYJrkKTZthZuXSW2AaYsLUxE+67zHGM/PoE+zh
zEH1r3J6muTiFBvNTb97TqKFmMR95HanJKb8ckCZXGVC/CiOGYbV4TKjB2EUXRrtza3np0Z/H/1P
eyczeu0eTciDDSvW4MhobO9ZJTh6MHG5sfO8IiqD1zOhOFWHvPI2XhSc7Iz9qYd4VKfMjrrun06B
3Nqk67TRVw3JJ+MMWinZXFHqweWa8n0SkTWmdxESYldVEb9MXfFQSvtPlbWkmbdbhRyfpJ4cldf4
hUMBvIpgOY7ZfNHSEv3tO+GfZGG8eYRh/t7WlHO1iuSwRjrLgWFRpnvlxrBn0KTurje8i1P5d8uE
gVcppo1Te/U38077RSQ9hhu58vaYp9UnoCtYimmPLqBJx106Ov5lSEccuuaCGWbYKTMHZiZ+bpOE
vb3PBFbW2CVgx2dJWiwL57cORJ1gV58o4jT7V6LfJ6etcS9DSQa45bZ4Jinj01zAsTIrcDeB1eIy
kY6MBe0F4nXsEhrgYIA7xP1LNAYhHo+gkK05/RSTn51U4qKcKHtja5fZuLYWq91ghTT+jbLSxz8p
n4yTD5HJX+UIK/bFOJHcabsV8AMsL5NU41uQyvQxkQkuJVgBjyc5lfKl7gBIp7BFnh3X4Qx3f6ij
A1aV1c4RTBlyN05ONGUIo6fRuhozQ2nsFem/WzG/2IVnH7qEfRQiQP9sM5KpWipVs+iB7Ihzj+sH
L/zBIAkhVXsibmJweVYxzXeslYGpperuJvuoVLw10pRgGs3xQ6HhrSrDeK7cj15V72XxoX+Ae+lR
/ySPY4yJDPFSBVjWQShiSqntFPKy0CpI7Kn/1Ez4EwyCM/5aTa+N++7VpL6N4V9fz/5LSJzuRsFj
KU9B2v5EBIxb3D2k5HoXiZ1T0J61hkb/rYaN4cC5E7DBghDKpNgV5UuPW0dnBDvoUAZau7K+QzMz
UQkv8THDpaUMrR2qqXl6Udgoif4fQbH0Ju8DdjcS3vgEYOBaj5YNgVg8qcHY5/E/YZFE7Hx6sAZs
q0NhdvSbZiu6EDTkfxyd13asSBZEv4i1gMS+lndSlbx5YUm6Et4kSeK+vjf91DM9d3RLBSSZcSJ2
4G1qbTIrEs0CvX/wn5cPyC9nFe13UrVnTCcdHSAZJt+kAD8WRKvaecfTbvHhS8SwgHJx3ClpB61F
sQOuaZfgb6HRbE2f5NNQ0LiriLCbxYeJt46rk/MuKZPkudQo0QF+gehh4leEhcYtzzNOxlCAKSo/
Q8ixhIfAleX4YBcLFqHyD2HRJFidbL5Evjg/cB75mXYLMHYCKRvAGBNyzx/oB2ufT+HigVs+FP/Q
DnRmfWJRIq15tHNv+QFms+TKXMYh7clX9c1mZ9nmGA3BDW+V5F/03yM1OsvXV9FwIMtfnOP2hH7J
CIzeKd6NEDIaVO/FjDC8BYvTKlk0ZC4ol4j/TgCNrSEb5/mbTOSBw8V6ycMsWSv25fdJ9Zh51SOn
tSOMUN40zamX3XHq+gOBg+8xTQ5j5ey4qsq42OFzPQITqE61qsgFMXb1nrsElNf9PBBM93d8Qn7Z
5Y1DqdfOEkx7gFjZ6BXgdLBed/4alu+64UsmADeJcr08KK79LxicJ76RipcuQtE6MfV1EP+CysAn
I7eDCWm5OpnDrWTwwZ/jbU2dQsMJURNCRHB3cht3aFjvez80mY4fBRJazV9Tpx0n9ofQAA7F7p1G
t+zJMeC71ykDl6viTWUjS3Ib8dClLTb8CIAU51/zoyLsZFi/ZXBz83Idodz0lgVcpZKHvutK0kZk
XytPDusgRvgMm5Ss3qfN77g83KZ2NhbVx7SrroAwrdvyd/ntLKrkJEbyAqTnqVPlrgs/ddlsbBL5
DqUMdZnvGzq3NP0A3Cxcn6A17mPzZfmZyz8gJjjK29OxDHYY9y1jgkRzEa3l6VIVPAXrV7KlWj7H
sriA9PtgfeiWTywb+2VO4J1K/8EcmbjPTwRZLQfdF4dA0ExHxf8zb+v98tdwnZfFhT+Eqp1O7R7h
lE7XdrmtuRqUQcIeMw+ZgCHT8Q5cfmNVA8Bt3vom2vsiufAj5ioiM0iVSvuqmwjRZ7fcsIE1Yww8
ETNCe/9dnofUSkbAV9HjUo93mGH2q5wgANzM2timucMZrYnfF+NZkpt7E6aeOdYkdbi3RN/sx7n5
tbL5NU3195RgBRb0y0BRdj8NWjrBmR6UnrdGVVzTyQ/3JIcdeirtkDwJWZrEA+dNe6Qpw3PVSO/E
UGy7IGhc6jPMen5l68FTrfmxeFIo68WfHyFuavmSliY+INozAsEMobLfVUSmK0f0i0zcpGLAI96d
U970eCvgD4h/04jPsAmOScZjP9nfmdC3HOh1mWckIJg+WvpKYcZK2BqZG87XZMHFbP56F7+LMbTA
1QgWj77HCbOMzq3VbSh63w14SDxff2FzSc7ay3jx5B5RBb5+ik85QuxHkTErc+sXdshM2+WM7kGf
VydLDrz64irOI+mcba3Eh4gmO3c/9wED5mIjCLeW0rRORg2lwhi/HTDxvJpeE6obo67C1gRbKaTj
iTqDZG2NRJqhVp5o9D6ZlE7OaKWmgJI0QSszgCM3PEzNfNGd8cz7GNYL28yhPzZTfBjaeKsbMpFy
vFgGg3pDHZqefuXQH/fO3PjngX2MSh3zoWJ0MmUG7yeceJF8UEbyT3dsfZYXaY3gjAntVCQsR7lm
RsLoIvPm81yn+3ksTn43P4kZqJQb3ZbS9Qq8rzRSSCIIeQEec2MGv8vq7vDFDGhLB0tZ0LQA/JFZ
rT5cPvQM1yR0w3U66fM859vJhIMYdO2TcFzkEz19kSn5sZOA8U+3hgh8HN322rr5vR9bL03fbk0m
xYwSbCJMvCmC6jkI+2en7M8ZFnbTYFRBqGmlIvMhtoZjz6UESbiuUsp/TTBPpsp+hVWd/VhSYInr
sY6qYSeNjw6iKD4n901KVgGzMDX5Hs1/nBv2ZIjaDt27gMjRhcHT5ruB469HgXQ40UapmTP0Ea9A
0H3PGfDfMXQfOGD9DX62pPTCluNXdpbJmxdF2Frb4jHS7bHL9b2y0kPb2htTiyOXnTgOaaUxOht9
e+l8jHVEPw9RjmIwEIzgqu3iZrGTZ6++lZxnIw6IDafVJdRNASKOhqx2uZeNspSH0Ha/Oye4i2Nq
NFKFTTJjQigmdoZdR8zHcDm7lFxG2x0e6g5HnlsfuFwvcOtB3o7tRvnNnsjAqmfXKmOcV3Joz1XO
Gh5XqMMkyU3cK9aWjcfWERnHjc4FLdI9W8NIrc/w1wjz2YCS5czWHh9Lt05o3Wkho64LayIOPZXn
eRyuZKGh0xlF8h5ONRCHbh9Ni3lDQrkjADJgbxNU9LqvvlAPglrYUwNj1u89ecipKyL+DxHFhkXP
WC+ArSfKdwTrXZc2P84QgTXloY8YDICsbOkdKV0MPyUuX7qD3dTGiJvcBQy98sxuiB+TsJNY9ij7
QRUgupFFdJSIKXh0U9XusZpx73q0z2MPy8lWzsnVCtg5Ti70pn4rw/HRa5pbwZ1i6Tet6vd8nA6x
CyySfRpsmuCYDcOzj1WWzMS1z1yOKChbs7fRzQi3HPAxbKGRf98J9xTaw6nN00uvF7t+QLc91lRv
CA6u22+0hTQrUuMUWQ7tnEZ9KkN7P3niZ3I1iMos++ZsjJtT99cpdv+FHhVM/QDgLrAFt4kd3bzS
edMdg3vggltGGAdVu4+5Pe7TJHhykuE8RozHTPM5aaMdzdp3YAdRDtASG1x/vc1Qf7mH4lL+DhaV
0bLYmB2sYzvChQqLrsWdGk8kXOpj18qL8KaH0PPvZkc/dEn4GiIRF3V46lm1hzR7MTCXmOx2KPtl
32Thik2I382ADT2pX3GenSTqtqfjNYUczN7EeWaJXDu5CHZcH2Nl0dFBboUCKVfjcR/zv7JsUCyM
5Jsxw6ff2PrQcEztBVAJflRAQSYLJ/ZpY5PF1oWKXwYlOdqPbn5I23T3fsJch2Kul3Bx/YNfrJ9T
APYr0wRZI3IHgFDDATFqhmNrqHPd4jicUsmkwvUV6fOlAaqLftwpYhvIbJ2EDhlkuTSXzH7R301j
1myitvyz5PBvTJsL0VEaVsYetq4XTGzC/u9Q2Dq2GP45ruNuuNgxodTZfap8A5er0zJ/Fp2ibbNF
5pPTvEPs9AA79nLbS7zHcvAZ4mR0tJqG3201BetbuATzNS4MJoq6Sdjh6/6tKBrjHDe8Q5QKj10T
nZWS+6BRNJ65uypiccUK+V51YGY6VDLBg063xIFimBNZsHNTeBgOhmyfOawJtiPlPoTZBxrHoLyj
dPFzpt5zwYSh86uPuCVOWTnWw9zkpBVtiMWOA5cGgdYS4ObsCtbwFHDMT/Lwsc1rXEV1DXdU1dfU
rhzMdzPJquJznjRPVhDZe0vVchvn3iNFaYA7zHZl1NmXDQ0BhJOGcjS1CmmkZZYNEF3YHWThRX4f
u3NZOldbmf9KmAFxUN7FGbRjhgTDuunoCGoZV5gtm49yOsuoPRN4xP6Gb63dD/S4b9tOE36NvAtP
Nl46So/q7j30w8caS0WXl1f8A3dzlTMdVzLBWBUY/2Y1vvs8hMR1t15RU0OqCblIKk/9cuGRq3en
CVyG4+rGOXzhP9yhFDwYLYXeLIlkPG6dQTB+nj8Qv++VCbGops1oPQ82UchE7Ww+cTeBeKWh4WRo
wqUCkpgf+3T2kn3AA/JT+rwrAuxU3OxfTeJ8JT0T3aLRDy0deGk//CrLuK87qbl9nRghHrRiwLCS
EUFVkIKkGskD8Jd37X0oUXgEhBRtbsh/bxdcuzeX65jcadT5nzSFn6TNwCuJAm5FSOygWfdUx58n
KG/L8ccJmtesUPBJKBTqe7TlIt8hFKn9ODQGzgcojZ4hjoaSlEKw+WAzweaDtFrjBNuSAVCal4y9
EDOt/EWwzaR97J4N7/xG8/PHoKIP3yvLg55rhqsjE+0COczzA14s4Ws0Vj8Zxsqw6lE4sufRUJyh
/UPRQQuvDeqGUDca4dI4TEcNEx//sV3oVbpwLtGgi71grYbPYXyClNY7kaI7TDYSL0DjZ5mLne8h
C7tlTjlvu9cDlasiPObmtAkm/dz6I+OD6jGxqHEoFd3tc5u9FAbL5QBVA+w/D7VPR6iqscV7AFMc
TIt9QNulsD1nz+jo0TC7nZv18T5iz4dva9p0hvmoZLvoAf0hFvNdmtQ3mgye6Ze4pYW6+lH+aFNk
q2uCJjMiqDFp/n4TslDAtaNHEq7gcBIuacWlcgBw+xZgN/vgciZlqfHq4hFEKeuz8QK+8zPkO1BO
8VHP6mqbxY8JBRqkMXw9K+HNDI3UYFw2MGBkymGQ93L99mhSN/ztE+nlQRxwzFvtvc2HNBN6ZRcP
iZ88xjzuikdFsOI0rjrk7FEj0yK6kZIBdPL6sFSQpqH16DvjKY3DncGE9WhyTic/+tKxOHmU6/Q5
PWejS4miFWJ9dg7anf8czMfcuujSjoftb0FMiOJcpck/1yXPULv5hD1MIOiRu+psVs2+R812AzI0
1FlgCMU8xOcxp/iu9PKjmSD5g0qyuM2tA8o0ev3IdIg+j5VSERGhgVyKH4EPLajgJPzwOhqEfuph
P9U8EjxgU9oSQbOfCoMt0KwBPlmzvy7LDJFP9PRD1QPzTwwA0l7zbtiUFvDdIO4OvqGdreNh5cYT
RuGO8pZwpP/GYYGhzuCdBtKM1VAw8inIU7LlPRj9+BGYHaNX38RgPtx1Sbdl/L+zHBrEe8UYFrNT
br7qEptNuvTPze5Hl3cVXjksUwb9wFN2i2F/x8s+MsyMceME6XNSBlfiGQ+lU/MbBQ6Uz5GT8VSh
rIMt7NYhOy9nlul6ik3ejYY0N74EAF+D2z4k5QLyFdhGeBt6LrWxhvSig2mNxTfHJfJjtHCy6joG
4I6YxKRpHZUSu5LnFaQhtdMg2TRR7SSdLoZor2VlPskJoWSOjmPiHxK/OOAUeMLjyYlD0AxMM+tO
carCQq+2LqDjoA52ncSVqQYaeZP+Lo/n54RfVOjk3LSLD4UwWuIgcUx4S2frhbtxnbblRgtFR+I4
vJUzDwktEJkSh1DorcWOQs/xFXC4fOpxMxAVgoG8cLnimDSKAkaQyfrcLOksERXbqWVC5ubiVhjW
MXUjbEb+ccyilQinXWOaBpNChzAoGRW2/YyysjTdTxPh/qwWI4me7H65Oevco/UHKWrCsZkVmBSX
/zBhFje5iJjDzmJg9FLGwU60Ktiofj5IPd3jwu1o/XJ6bCPtmZnEv8BPP4oS6001GoeMXRwJW4ES
j6QXp7mi5DaA/NEa6TaO8ZPGmWJgD910aw1FxiG/eTJZER3aErJcjuj7C3656YSzDWOfeUWFcmKW
88T3OT5l6fQUpjEj6OGlrYJnMffnEe4kLylxttkHS8P59WijB87EXi+z5Ep1nMdUwroUul+FhXFF
2+Z94VhbHxkf8voqxLulSvKvHa+zpn9kYg77NbwEYYAPyNqlvbUfI3rRvFrC4PSMAct5XJz9wWCI
1TI5KWePQ2OpXlVlApANsISPUf2ZUYc3jNlDz4Fm6ea5CofeYPpDgP3LxP9FyPtLFqEn4G/Nq/if
oQktKnENeRazYH4xg9q+rzIUfgYb1WK9oNG5wAGYM2psEv8vndBU6yW66tavDB2AP/odChAANnjV
u9ksd37R3mrPZQIFSYLjEb4br3+Ej/0G2Z/qGvPVUTy/EsRxObLTm+NH0Ywnp87sTR7l7kfjsS+L
2/nOdvAx1nZyHrvitaOxbR33LAEyIBVvySo8Rn7TnOc8RF5jCrJSPnVj1riUWRgrZAVA5bZPbLUu
/9gKPwp2d2QF+OXCikEt2bSljYxMfhW75bmhmofHcwRUYRGropa1p088Uy54N5OFYWYspjWTBm1T
g5pAHjfYsYBAZmXgcHAtjN47cQT79MRgAb6wUJlHyaLZNbhsYSJ5s3iRnFO8eNx7nbOPcQyTlmLd
nMOa0744Zg3KROfm55zrWMj4nbEk6mEzo9wOCnYQbwPBkrlVWfvujFTrsg4V0EjLdO+1U0sXbkfE
2vKB3M6EaYrwMHjZocn81w5OeFSgzttg+Tf9gpq24/HFtmc6WKy4HR4LVktO+v02wiLs9j3ljBZ0
7zr95VI8EgMSZ9MxjxhrsDwAiH5s6oKdSRsfYyuKwL7RuNrI3DwMefCrQ8tndDajhVMZjNvWO8aV
dW0DdeoaHKZRQ8lq2LfnsMfBm+XFTP8MRlV7OFoIYJFMUXej4a8MhnCf85zPYQ7lz3uMbEYl2BOY
rij8M76xxH05IAP0P9NRdHRNn1IR/Dg4kKBOUWoZ6e4p4FBJI6nG6WqeeL3vdIzbzUimdZ7AiO6d
9MfHkbdSJIvHhVjR5iGapwGKB0xOQUfVqvDUzSvMPYoLyTzX/Gvp57Qzl8Sf94LH68iMPODu4oCf
p4IB0FycjJBmoGhOrxaoDf4sXjRqYl2WViSK6qh7Elt2yZPTBW9RUt6mqNjh/znbcbJL8/oy+3g0
y9mBM9xiwdSif3YTbOxRa3kbJtcFECuWC5/v5K80pobXFCfmdIlLt2V31C4F7b2g/7m27uMipYre
5O2DfbZgF7H3mIkeW7MhQN2Od6YTw8Bajo1Z4j5Tqruv7fAq4+Je0wcAcwQBoPdAi1UMxvYGD8pG
ln1AJ5WiM9CjG1ql7rFI5W3Uzl+J+TyR94JKRmwxiBoOZ39ehyF25l5HG4o81ktTV9o0T00d8tZc
kptBSmuxFX64+r0rmcu6A3NQouHxi8GepG2BC4z+nrKgczqLdZmNSMrxC67JzRC0b2NWnssxyPZD
S3mj/i17XhzLMm7/TuzkvJjBRmPzuFT1RaOX+gws5jJbpSkcChm2X25kHloz34ZheaCfHRiIpelx
KgXUAirCKx+F18CaZWB7A13FHpkSH7Aj1h3hILkqav51XS2NC970J2vc9qrM7mdUqjA3PgMXwumC
++bu2NrlMmiLrnEc39ipP1UGegOyMXlcq3ixGGjSuvTQLveRIAxNJ2Ge12saTb8lUfNXpNIXK+GB
9z2YLLb1Q9TqrImDze4i3bNhiQNAIlj8jA7zMe4WD0sClSQerK52Qv4XuLFh6QMO1GCGHUYNwaw2
IFQepKP2jV9evHj+K4iWMdU0GEQE7KepOQty95UV3Jf5dmAiHE7J/fJdJk14GZN4O3UvMqZzC28l
kLGHYqanRSe3ap7ArVjQ95b9SVFaQAIGpgZ4SQlP9rdwasadSuq/PCp5Cqnd1UxFKYbS2Y+zGDRZ
JaMWCEz2gTX1XMfO1mejvxzqrcTYCIsxFZUrNIvvzcX7T0IzLhC08ezJ7qwn4w2XyNZvCR1LbEWC
hktjRrXp1YmK0x1Bw1e4IgfLjHAmkG0kpVl3gD7xvEJTd+6XG3KqCIqzJysNcz8M4W/eKObAKAqJ
eCxDXA8pKH6+miQJ96qz8ROTKMqJCw6Tfx6zcccT9q/qY17/nGxKyoM936Q8D8PdCtQDviVulL60
iIQtCW3USmUo5giT85QYyaMRSPA8Muw5sVsMWWsf6FFkIpmETBuSSeJRBR6Fy2yjiaDxcO8nUX1W
JmuX1xhX3C2vGu7Cppza9AKxOyWgL/ezH+LQCeZ5E5fW49RU9wN414FuExf4pU3mcI0wCq3AhueD
AcsqUoC6vsGCiANv7dCbvqGy1T30Dm3vrYWDEOfkpzVFd52ZIH3XlfmQAFbBWkVnSAX8n537FXQt
XRJmFW0cv32pwGKZMIW7lx4R2ufTEskivTTcqTxcR/WQfmBhwLKKUyHBHbFybY+zPwu2uywNHai6
xnkaK2zPow8VuHrzKGugbpnzDXAN7EAMzTco8IzDBMOUOr7m5vMY0UsxDls6324ZuhOPCXGN/JrE
WLlqxEO7+G4Ufe8F2XqzyA5ZVn8Vk/UY44DAMs8cfBHBW3+RLYanuGRwx+L44rQauqd/abwJrQ0j
A2tRNoU7vrB9bv+2bOU7Ub2TTkBnpmmYH3+QoX2Zxx/IgKvKfA6NDjDS35yqzeREL5IiFw7a91Ya
sTlpESjjVxaRPVkG4vvunQggyKJCMf5IVvXU0kLvb0tGsjl3ZCs4ykcXQZB/OXoFDZBB/CJOMCxh
htdhdM91BbUx7oddpJ6gRUHpjZP7KpE3HJHM/WtcyQRBxl48h23I9N45LN8IzrlTwVPmQv1053mn
ePUxfuBQyeUcUnw3I1idBBvX2saPvc4ab6GEoxqgZuwK33glpXnV+KA4n5Nrdi9RZizsBFYmw+ej
IikgSPl83ULhkKg+Var+WQERz8YAiQjm+RRC+TgHQc38Mvb2MqKv3aYRFzN6GRg7tPE7mZinSFGX
0FOqXLcvRGoREIIDYCSoxO6DP3oXtwLtWM5puRdz+5mbnnyZJW3fnknmjB10AZwFrdlOwblIZW9Y
9A6Vzfy+bf1+zdv8B4jxZ8vEmkSsuOauTW0KDXoqi8+Y0K9OVbzKzlMrO5tQ2zstt41r3GXEFiVw
KNRcxOvRj9ZGJ9D/IpbJWGV73qebumh2neeZeztikSUlJ3Tb7NyoYdPKBfNq0YAtbz+C2PoCk7od
45Cio/Ahi4aASPq0UkW/d6thj0N8DeeGgR2JOrt/EWRaUiB6KmtuQmMMMTgmR5eAblo/sU5VNR4V
vENuBSZVA4fZfL5jqr6WtNwqfkaB01TZ/Tsq8b5paMax/fg5KcY7l1NAoOjFWdLu0aWKooNeXlQG
zj9pnBN/OEoCjNySGdw3J8y/7PnNlFjcepuTVb3DSbSKKbdIJGJj/Bk7+b9qzP4IPKwoe6Zgts6X
hbB5C4rl6aOjk2RUdm0xw3qpgiVjnvKSAUPvfHnpAotMJJm0gpghZNRyWzcRIWxFSIFX7nYuiqsy
J8b1lJAr1HydQ6GAjmMdKW4c6frpfQx2QGzM7EvZoCQN9vxTlZzJHpyVG//ErrHTEhd5TgCrG6ik
rjq21dOla8ZrE5lHlxyshECwLpjDs/heOGPRNdC525z971gWN4sFKNH568DTsQr87D7u7S/KsaJV
x3JYtvDKsgkPPe1COV9N+60BbS35Cg46HHoLxyyXapRn1nsucigTWCHgCjWvbaxthx4Qjctf1/bu
bbn1kWQfCNXQA44ng0KzddVYL4JynXmK0WnBDzALt1Jz2Ao/pbakVVst7BerFId51qxZVIiYFe0b
lZy+Gnumza9/cPHqLTow0t+07rkRVt4yrEQMfcy67K/hom2ID1urICieY0UeD7AHGgCfxXcVtWnM
f1aaybJsxd9QcgPVFWZRRN3nzMXS3i/0vl5ydMWp6FEJkvhn/OXk2hHC2e8EUuNKINvBwKZYG0xD
p976ygnBLnzSuJB/XUBJKwMstxMArClO8TUJ3mA3zuEpZeo8MlmOvJRpSti8WOQjoUA6vvneGd5W
x/afcJI/l3rDI1TKiz+SXK8liuyywAOYJ14+bGSg7zJqUIx2PBDmpflnUPuqaE+U2NtbEHXaXPq8
3O/SJ6VR4Xv2EwdNnufJ0myRBwnqBePycjEm64F5H3MP0PcZuKdwZuPC6DejISCY3X9pAalwOU5w
UtsDuDrSd8fTav/4xvARNsG+XWrvyxYoHRs7mX30WbfNGc90cbS1I+d+LKZXyw03WLdPi2oakioy
dceRIuIL7kx6pjj7V07I+zJnB6B4RIx9mIWwXioW4djBxy7d8E6W8cNsey+g2vZJh7I3OtUbsRQu
mjsXnEKrt4n8H/Lvhan4OWLrGMA7JsMMQoWWcLPEjjpoNjZp9+4PTrGzdYVzjbfUMBS4bDLT2NiJ
+zXJCRhUNMBkzq/BVF0j5r1DR8unybMSlKZ6roOCjYvtHTI97JlbugxF8WkJ+m/kZD5LancLLujO
d4jf4W3d0iAYAuHjz2n4JjBj0dKi9iXlL+8gLpd+N+wTVc97B0mDhIjiYg4DWyEYfpO8ZI6NucSd
f5ZtI3LXfcCLKxwbwM7qASvHjZrEH9cI10Fa/tiGvHJYFKr4oajjzXGDbZ2UL1LqaCfHQR2NRN8y
mdymiQmLHOhfrCCgG+EpULQkqxGoOKf0994l1ZSBjBraxc05XklUHHxibitXG9+UA3HYctFEZokb
sGfSD5mjq5yN3aknSD+0rdjjQRbxx+CBy0wbalqMXzuUB6Gbo9WWLvjHOYJDmO6ihT6hmn6pP6fT
FfYVzByKOruq+UplXqy6aeKtqb+tKHhQzENWUUUPbQ6/FMcT7VES87NfxM90BHTrkcik0SFAW32H
GTUyHj2GNsv2ETHV+SBavI0syWIWwCaucKhXQ/zhLgSoPBhJoyfgP42zZar7WIxPy2OfONmHjNxb
FDjbwUt5i5Cmc0NAKbkMkZW+jRzoYUqit42qD9ObvoaUM4JIHyyyVTiUGCZb1EsffAvA4oReYYfi
Ezb7z9IGuzxebUJv2MDhwcr3y0FqOcDUHIl3KnI/DDpmakEyMwl4RDlP7YeQx7KN6NDAMHAfDT4I
Pd4dkLGnl1ix7FAmG2CZgRbbNmeBMZtEV3ojZHMOee+KskMu5AbDwBaAqqeK08Luj69u5fSYMPln
biK4uX3OoaQ5Bl3wF02oOZqbw6WlTrvWXZRWz6PZfhilt3d0yW3t8sYMxr0ZjVTHda+FKI4Mq9u1
JypxGbH/QREmRz5BOOBoj77flqAFG407MsiNTe6pR6vSL5yPHltIfGYJyCRdDPg8Jh6TjPx/0Tjd
9lUJ8sYxRrh/DNhabmHqpwOMUpJa9tY4GW5wprJOH0zZ3govLq4ewn8isEpSUrm2Y4ITkAAJxNrt
KoettdQNJz04D5WIC/ljHxiRJmxMX+t6WSZLgmk+3dRp3t8jQz/XBcWXYcWzYAXhHuvrHojrubGs
L3P0702zRq3r0FFaQQZ4lE8e32pM2nox7jgUXnVvHPpZpLUFfy3DU4q+d7Mp7cHFAqI2qb8ivzp7
XcL5va4fOyTCYI5h0He8OvFOJfav9u3fZevZOtG9beAGjFrIblZ8Muv+n6VA+deI9YMTU2QmD3ZZ
+0cjb7l7in9+Rz11UhC5LG0emXYDE+pHSPERpqYPo2O4gZb5ZzvllxWB6+dpxGCDOm8IBoKcKofB
w4IRrjqfF82yqOOx+oNMSCIY4ii0DPtl2VqNpXfnLhYi0F4kZdxtLb2NH3GUr0lYaJHdlWG4i6fm
iJg/rCjDoakxB9mbTRZTdds+oRMCR17qxSjyxp638gTWy1Gyk+86JoR23j33LuZFp38xI3Wll/ew
3MA6tJFG2Uq6A4sUJaTCduUmC3lMVD+BjzCDTaDU+6Dbn1gU/wZNEMH0oFSZ+hIuPiBjTNNLIboL
AEaSZfTGIJBigOPcm/Ts12vb/WeZ7I8zmX4DouKjtcFb6THUNieJWyUAB84X16OjMOCPARqijNQs
pWtBx+zKmWamKuGT5ZVPvg6wNcfegzax4/ZqhJ2EyTPEAr92WIirgTbkerr5wA8Tt8DMl5zEVJxZ
j2F/i+jRgX+3dp2uZgULnzSKWEkBySYysr2nZhwn2X1YD7c54Sgd2fGbdgYqVZgpgTBpX3HUPhNh
upbNeM56vDSeMyFd40VuHRa4aDoarYzx4GIRKxL2K05ivCqoQavU6z7x5YPBHxwMpMPeXhpWuuDS
sMuIoCIs+0aD4W6dkYMtug/uFVw4FAQyC5hzeDCVqYmkiRv6+VseEgOc3Ja66Ci/jr1PvTt2w8J4
yjHCOpUJEMKizFSvp1I89Fig4sQat5XyoXqY/N/qnnQTreiM+BrceQMTgiUeKbY5J/pN6tsv2EAi
6GvsaKM+1GeKJ/UhsKezFbrfE7zMwUPi1YSuWh7OUeNczLoXN2egOXQ5INR4fEAcf6t7qjSsApfY
WCgG/Lazr6L6XQJ2SjykjQDOPzSfNTjz9TQkjCmY06Fo3InB/wrn+oqlC3CRL56X30rhMF3lrsT/
HNFmIRiqZXddEKIeFouv4+TzPawG7J8rZ5gOU2Idsbg0q1SC05ibK7b3gAa1cJPO+U1Zyf1ijbP9
5F4plGg2CsRszrFpUVzlTsWhBTKBg4Bde7X4gvlIZ9m2zyaAIZZO6hOoc6i4fpZp//BcHYvRuC0j
CgUnQ2IkCCdGlwbE0DZjY9xlwc1e3gP9Z1iNj6aer940hZD8oCBk1atJyBiaxdVqwrtxSqigYHGo
7HyhxpLeZv/AGCp84h1/IBpOQ3vx6WP9MtNhh/B6I4KK+Se9mGMAD4aCLgYnI70Giyy3HGwRQ85a
lbcKsbFijV7W6qglvGcP30Mfnxw8Z8SrttPibJyKHxFk2z6cN0le3Qyf/F4JhR8p8TNMCgwHsf+S
Z0jgcrkkJPie5Ezkx88RKCIINKE0DvHcHIWrdj5bitI3j0NXAs0rCU+yVNq8uRrbZfVrblXjPrtd
8K4b+beskRpJcFFZGfFeOkxMou1opmDk5gsQLQkn4jC274MweRilexgaTPnxiDfK9h9NN/qOhvqp
VfG3aQum79xPog4PpTM4az8sc+ARoB36tqcfqw8YH8APymQJNsm+5/ZFcCIdL3o6tjqCFqQxbh4y
PzNZsIrLLmFopGIy3eldXZbHxmTzlGlgAFJFd8ux00mjehtL82JqRuBLB5VtBbiUyMuSa+Ytk1Pi
lMIZgCDwYPryoSg4KMbWmWeNBSWNN6mA0amEvSPGSIwFnSCpvF9nhBK6/C9Blu8iI/idU47Rbjwc
QxlcE65wPfKuwC7z5HXBqYyS1+Y/js5jSVIlC6JfhFkAAQHbSq1Kq+4NVqJfoCHQ8PVzmNU8s+nu
qiQhuML9OOb6sndRfUELmcSNkcZ5ltnJydnK4SAQbLiYZRzX/0+ysRpmZCO+PoQj1uN2OZXoh5Xb
vwUyfJ84MKixX4eKQjinJIwM/WpovQ/rTGKovvXyZZVYfpRmCWMe6j59SNluLJn/Qy42f+/mVGFE
6g22cC2eZ3/eJ4zIgHXwaRDfh2Ii7Ay/JUoQTNMxr3agdiV7Nz0O14VCKYtZOSCGabk9FsaRdonj
jRGWCH2q6ubSJtWTadS95y+Ae93Tmg+7Po4MQg5Z797nvQCWub4UPT5Wdo82CIxpYV+h5l4zYrzA
kqe7mgcK7TjGuz5174cxf6lwHt4BHiXuszMvpRPd1k4omIa98QkoEN6Wlc7fElzYxMnAK+q9jNSd
qNlojpl5DEjajZPoA3YIaR7Rc6eGp4B/ACT5y9SsTjdYnndmvZHiWOMkJSUgCpP7GCTL2o2UzfSz
lNN3R92r1tu86d8YSJOiACCm7ioK6/RaUzkxhPiRqY3jShUH388/k5q9TOxe2nEkG8x7HDqkcqZ/
bKDEoNzdWYQnDHgbq7zfBam5WIrPGIfV3hBUg9bK37ENwhApgnM0NyFC3OY5c3kXCtoG34YU4BE/
DVt+QES/NISCM5j6ajv3nSEaY3YO+3nsXmxsq6A4kueKURVnKjdFCfCirp/R7YGKtUBnM64R6rIW
0GUjznM3XZuWlATHACvBHns3Q9fP2+k1ycevNkU27nt2efaS4P9lxb8Zp6JyyRbJeFo8Z7z2OCCp
E7gWlX0TNZ342Jv5XOc2nS2/V8irV0ugcbZzna3xIrr+PTTjIUigmfIGICuF79rLvFPJL73eyG6n
n/Ml5V25/A5uvg8djZzH9B/rL5vw+Hm9KJjisirAoYtrwD0GdfRlDNaqCHlhUBb0GtAS7/B97f/v
u9Rdjh1a6k830feTNj+97e5y2X44NjnWVtNWt0RnMc1JOZ6K0P+eW8NYYCSw2OsvIxI1Yw036s1z
21DAeEv1jqDi0K44tbJ74IzDFTHiVmfGC2V5qG+hl9x7lkFy0wKftTAt7UBTTBRq3Ui9k/wg++L1
1d2HnvpcEgtMTlNtFqX/9Zliu9YBeVLzsXNop9buNymtTekGZ0c6RydmK2qqvWOmlzYJOaQnesp5
VU3YVnhtTbBze/xnS+3Q8BK9zd6teSwLTIMlehtPVy/LFJ/bvvqsTP9ZNq11N8U9kD/bdVhGd+V9
t8QZiG3JerHXT4ldvbCAY4YwfvqeeMwCVICQ6W/xVDwknXrtAbDQpDsoL3iWBs+8tKVek87a//JQ
HtIAf1yEejOUSh1KwLgpuZlbgTd2H3XiSRBI6ywojhHcMMa3qsfWo74BOIecvCqg23dHknWS7SIl
HXHhBVvHZyha5+mEexSEnB0l+JAnMg1gt42Le+jb8khtSuAgxUxTPwxopYhwaW9zRpbeJLYYmQD5
uX+dOb/GLogWWaMzmDomR4rpxhKMr2gdvSe3dh1WPzX1b7ecExTJWN/0xfFZkBrLeYhQhebwN/uQ
dbFGEb/YSb4BC/ytkG72ffSJPRTdCBuZSpa3QXhXj1fPxKI2CDO+y+XBa1kb1hXBkwO1GJo5ePvx
c8OB0C7qlTDTk2oQ78+ctOwPCWGU50E4B7bPfyN0Y8RnHMTIazQbKVMJ1kN+5XZbciavfdbthgU1
c8gZ0gPNgkYATgjIWoleRYBcF+ADpMRKO4qu2Ls151K5NA/dQicTTMl/xlivdZBdjStKplsIAdg9
RGIiUTIHOOjAnMIZNpYSphEl+sQzg+yuse9SFcNvsZyDYGYxFuwgNKEJ5B3GqBSzjiTpGIsAhyZn
cbHg3pu/Sol2zkpXMQe/0p1tQ2SC82W1zuPI00zMwltgx/qWWI26U05/r+E7YWHy+r2CFuSlDtRj
csBZBORSPnu8lbQX4XPI35WvfsuQ9piSdsjSGrYH3049KcD242OV9g+eVyISaOaL65h938+EK6P1
8+Jd2mmy2iqYHe7Q4tp02XdaSxxfcXjf5/MKxupZXSYGzVv4/ypkdDmwaum8VE32osaRWb/HhE0a
HCF9sZBaCR31/weoW4jr6IoPM6LQkxPn1tB65YVZ3c3K9I/T0RQnmuGdIwC2J8zY8tDetw5RPc2I
nTQDuLXxY4xaejbTqhGIHzkMxq3vtrRY8YdIygdfxuemcL/RMiCk6DEIS6H1eTRNd8BKuhWhYmYO
PfU+JaCc/OgOqBKkRNzHRecfdElsJhP3aleCCnuchBvcS8wDDMBQYR2qvF2BGHGxH0raC0w4Ly7H
Xus5b7ITXyxOMJJkdr1zXQ4N9qgvSe4EuDhtlvQTvFSETMeugje/gGEImb1VONybcBc7RNdC+9+Z
uH5LGv8hr5pHvJAezx860TntzrLwn1s+wSBqztD56POoZIRD9ArtEUlEwQxjQzs7d3K2Y5gzNBSn
dXPYSeeA4uAW4rzW4/QAve4JmPCqaK2wJ2ATKQgt11iPUxsIKSFEFcpcNBWuxoSEnBB/BDwkhHFE
npfvPa/cbcVgwbfUXoTe1krMC9XKD0PBbwaLPPnlapPLGXjPU/ghMNFufADSQPvBQTZ9sC+s5FuL
cg2OqFhO6y9E/5cYEAtmS/82pnJX48ktOmYbcedeXOTsRZReZZZj8pveA1OdPDpiLKzEgwh2CQ3p
Oi4PxCDUz2LXBWuL8Ds01UfkOjd/XD4LfkAh7WxHzirRcwE4X6q1eApvkrnhxNqpzeQjFLFDHUkw
1xbqpPmKUo3dPOLPqoOxrRzTYD+nHoU2UvHo1XlA2S8dj43PdGFJtkny/pXPcymW/HnI23dyXM+q
mQm+4SwO7eIHijdvYv/sNvpSD80jNBFAtkFxStm4PCmJWqaZQ48SHe6dw+cWbR0y+WddiDGr4DnI
DkjMj41fXuZ+oYVta4bUjDwZEMo97+xPF2FlVljvywJ8dJrWxKgymS7hkn06XdTt3CF+iYPk1PrT
U+TLp96dL1GPA8sKmYRWhgjEySLqIhQIToLxvvSyU90PhImOxF5PFV434TgavnaIWmhVCc5gljBa
WwQ4okZav/Rym0sTn9LUv7qy39dJ+dQG+NGdQfxGy3QMa++vG7KNrjv6eAQPL8mUfjhE5jYOC7R6
7F69MWQMWsivUYiTRTS6O6l/dtXfW536GUVxyLzmOlcd0S9s81kQPBpwURsJ5u0W1IGgHGsePNb9
3LgkAhVZjIVYi9PUqr1TNs6+Gma25MWUX0f00IPxX3TaXxdDFzpXxW3lZ2qvPi1VcfSzBMqsm25X
dKmVOi++RZiFPfiEi3N+68hj+ItIGvXfq1N0P/iJ6k1s+z9ViJChAioCuGfvR95DTbJWqJg+xa4P
uyf6kfn4r3LoOtpwfCsoucJCqAOMmXSXh/TBSZr81mrkiB+e/ZpYlgwFYw+JCMV1cOwGeS1jquVS
rhhC/TVWMc5jlkvV8MRo77d2I2uTmfqrnJBb2uQIaV9nb81Y06GxISQWkyvlaWZqtbMbC5XBTmGo
7g3r3DOoPhLpnzyP5VMg9RFJebRuKJ9HLqJxhqN0+3MTRtaWqCWkIy6gybr5xBv2NuBKAfVXQ7QT
y9GBtLC6JrdG4CnchAAuyo7XZtilH2Uub3mbuCASaqhCVnnxuNwYIS9+4+NJm4PvcOkObg3RSc80
qjGgzcZunjyKVTQ5GVLylsNMhx9VEuiXxKl/+8i7qbH729XywSmYOBUAmvZVP///wngaZUk3J59L
Z346fE2WGk5jOPwl7PBkt/M9L4Itx8kh4wp2RQ6gAZ37fQU1SQJ8/nRL9ViMOX7EogcM5vxECVlz
wXipElZMhXmQBZTU2rtfPPlrWzB2o6S7+GtMbFH9Iv/H5VRXx76ghCbR62Lbiu1Z1bxrl0xsgp72
DsaRqVQ/vrMAUDLe31AwtIaJtB8rgjuAkT666x8JUVrO2b8W8w5+WOCFZozHXd6M70u4Kv+b6Yye
dGNPw1uqutOCKD0uKvQk06ZJiThB0kEFVHCUDmoZd86cvoA0dO8aJq3MTBmVxqjLVajWEPBgMzcg
mAQP98C4vK6eprF/Xv8AsK1XtFzEEKC4ZB25LTlco8Ds+tQ/xkP/soT6rMJ4x04m2sYd5NI0tqmh
EjL8kF2xtDHWh5vNoF4hTCMZkPG68MRXgW7uoFFuybKFxuQhAMdgycxs0K+8K8AkSq3QayUorZEV
uvZe+mUldyawREYg3lxHO8ubYfSnNrFpXm4nB40TyvogMSH1/iBBKgqEulmRgaOBm23JHYdnUr3a
neqiB6yC9K1DFKuS8Lg81TWjIBGmD70S69wAHXoSX0A6rm0vEbb6N0M643I9o9SzYMiNfv3SVoks
rgoJCypJnSxG8ICR94Yzv6nJHmOlrrBzy6wNY15sUrHhGLJu2uLdYYzFwW8yNDSLk20FqXE53nBd
1bdodMJq27Q0slvLKtCfGIVPdxsNU9qfTeKL5Ms4da5WLIfH4iDTcxc+RzkX8bfXPhRl3B2rbTmK
SovI+KzWq3goLBnabPN8TLt7PQfoV2VCv8bqXabqGgWTeYO1K+WPjO3M+/JEXM8XJ/IivPv1UCpS
gDSMP2LW3FXKaNps2thINZHzjpOTgTbJRlw0I/vLV6K9PN4d9oCASY+hUmcA+MoiGM8XwTF19GAz
wW8KPc/AaXs+XZqICfEA/PDpWNoVdzTteNA+RZFxoz9B2UD7YhrUI6itWVI3ZOkifUPPwyaSO4So
mJzxQ1NzMpVZiTe1tAbD+xT0TnYHo4JU9qy04FLtlM9g8F8Vl+G09X1X2vtB11TYIZZH+dJhWC4Z
brchZr8mB3N6mO0kIM+40iVDSiQO2c+grQJNQ+j0CBCBSigT3meZxSXy81hYTJFhi8Ega72A0Wfe
dW9KtN5439TWFF7ZkCbc2oPJ7GXjBXzKFY3bWdGfVrfcGV9zwPLUbIwhuf4noQC5G3kS40Yrk+66
pGth0wR8F0ONy6K1OEKyPF+zdovMwvs8eyAWHuscF9lPDYWedbKe7VULFXpisTHP+brkjTChh+my
FSZYiH9OFCHj2OhsvdkOKgBUBheJNSVuhKmdNOgKy+NHJuDXGzIFNrPFiJG1WzH61o/jDrZ3bRCB
1OMLvEs11+tm2cUkKx2C3d+WvvQcTBGzEsPn0HO+f3St9DFGtZlFyGqruUBY3SYxWs42tyUxPBvT
UtthYHGqRfBRU3zxFndNVTuv/mx37fMSDGEzISn0p/YeL6yl30QF5ObIMzwBQ9YQaSIUk2wcJ29b
uFxqcFyFTQFPCRWrRd25Y7Og0sSjVXJABxVQlJEsGFOHfxOMyAsm63iMHnCIl817V1Q2moPObmbz
rHToBF+y65uOSpIwOGQ+i7DTle4Wi6r9mzaMHb6npW+JWnB4c457zyl7Z2a1jPzsR2NpC97tuC7S
Twp6e3xEum6i6EyhjqdUx6plOTZ2Tm7xVyYErO1d70U6hBbXSfabU5I1ZbhXSSiGl9lzHVpnTqtZ
NrsoiIoJnQbz8pjIB9QZGYPfhKTxUz9CLu1pWQzWeSbI/PUeeKJoM7hqjY4q9vxTGQ5vfTTJ7ikr
mZ25VFvkIJLk102ODHHWVJKkxcQa8K7dpfFSMG/vBsZiGamPInPIXHMdoCJblBvx6sTkrNEQhj30
f8M2R7AM5sxkcYEdsGXD+47U0R2fRmf2Vq4yYrqAibltucyGoWuV1mcw2X10iEixX7/xsXSn7Jxa
fBbST+pqgFTFEbIyaUBstZb32KlQ1+jhUNdCqnPatv2IBTg3nLtgMdVPoX0xYlTQnkt+lhZpm+zp
6Tj5ScctR6AuwswR44uwAOeBKGSwm5EYmtRNbOvU5jY2kV3QGxjlkPSYGh2ZV8Rtu26zO8OwMQ0U
cmtvxhDbxVK2P102RuVjJwaFoswRckJCW3i4psMNh05XvtapN5fPxF1lszlVbW0YPs8rZWqWomUM
o8OyfCiZ4AAWnEyv/EuHiRaTbxDYAaanKJQsV+/s1l/8hrCFQHZwPSsBNRL9XsogxJI9/NN9I7N4
7UvtZM2lpkes8Tm4jeNHBVZqkJaEybCIn+2dtBm2K86DFFQ8kMOhO7DCY/fuu0MUsQ+2mBSvk+h0
Uk/4rQRUlSmPNWmCpsvm4dDSnvJ6XEQlO+8OXrhLjWt4raybx1ThJr+zG8fyQF7WcRsU207bQqD0
MjN8l2NNNK4377M5Ul59Pyqd01wPhefpejP1Yq7N1qBsGOeDlYxh/2/C0qCY12MvS+cXMU0ocS7u
4AOjfrTiqsnNJXKVrpp9mzMAumWNwJ5zaEmm8v6DLSY8+4KGbEwATQeWJ4ubsb3AIxhmAli075wi
CezdYvtlyXg+hjizJuM6Otfm0ZhohgO+D7GXlQO6NR+ePwrJsWcmR3GwdPzOlIA1vVQfuDCFIJym
4tsCaKzuMaZPwfNk1ShdwedQQrA5scY+cg+2J2M6agd57ZA8DaTl8Mwtq310sLGPFoOOXNR1qWqt
rD84nO2aIWCYBhTvEK6Q1t6x8o5TDAQIl+dqOzhtE/8Xy1HHDEDapGacVWhMV4zRSlM4aoOBVVs9
E5ghadnANZXLUqhpJ8B8O7afmX5s+7xE6Vk5oh7zrW+sqvTQO+bc4plF+gpk+2EkfRUVRQHbNqQg
kIeiItQnIULUiPoe6FSS7OCWtzQJZM0CDU9D252+pi5u+u8MjuialuJTf8EDSJYORL6a47T9LFSl
l3+4oaI1d6mNJys4IAxgrQ40CpNkzSoaf+R/wgna8qTGGavy1vWhflScYGVtfUxVSYIM05K8gkEf
1tiuQgtstb3PW3zY50EvXoP5woLrvBitvR87JCRnB8YhANglyQuZ/EBDceD+rsvkMRFeIT5wK8yY
INnYL85z7JTurE5tlELMwKhm9w3RwhPG6+lg4VesD03fVcTLU/B1HMXeUKnqAVllHP3lIAHhQ5Bi
3obfLvtBTENqTv41nTV0GDx5xL3l4rP9aIJfbAgRKzGIrGTNoDTOIxhXuQrr+D2p+x6YUun7wUiW
oq/FiB7DkmkbY9edW4xrps+b5MlEcbJ8d76RwXLAdGRLhcnLxk2+hbEcs6ZwotqVD+jUk3zYUcFV
SFJBmjvEzsbx2DMhaAE1Eg9eR1gZeq9FGN0w5OqOQrP9sk7RVFTIOeLBdNF/CYIB5dwNHIbA35iQ
uTEz8SAa97XpOzc56ab21HCkHnAtsZGQy7tbmbBF2XYGBlJ+whzbqkcHGu/wxwijyLPNEj2+WwIm
HUnCzjjExc5tlUIxH5oheItKIKZ/00Rq3ki45zTxv3WhQAsxFq8qXtxge/rgJxxtnSE0DBmpUntB
Q2VnjDuIk4x0VCMZLxfR/61AfpWq4sHDZll9pI3d2ZL5xTr33SSzrQhdU5QXMXisJestSg9cITrc
8D8sn5EUzgEHBIoxi5iwcGRNSG/TCzG9TPBCOf3rqIzSF4KeJlWztJ77FhGu7RlV7SrlFcMv5ZZO
Pgs7LZfvHqsQgr5KhdxnTNq0215BeMeRS2xnaikBuy1AF3Wa84iAzjQgU5PFMYMukocdwsHmPxa+
QscHJsmynPH/knq6AFcK9wc5slcW/aNNN6cQ0IlYOl+UrE7xX9QAuYJJzoM+IanWIsK+1mNkZDHJ
YrZDsDXynWTugYJTDv/SAU3QwFCbK/VncU27dxGNgj4n5tH+47GzaOjJTBiyRZlwrMt3y1Z0fBs7
8jIE1DHIFJg/PRbDgNMrzGqsqjlcBkiwfVUX0T3ftcnzDQnfEcsqf5qL8l/KtBH4BKUEM6LBES7S
3yWZnJqhyhza9JYTskyeiplriWYSR3CQkPPbOEtxnosl6M6BC5TrUcI5wYekC0RA97E1g5UZ3UVg
SU/p0ueO7q6qPXOyUdbDf5QOxRm+V8sZnHPvm3r1qE+SwTg4mKKEtBN3ZbF6ifwZm4STd9w2W67E
6H/xftGECou5kP0tX3yJ3Sgqs/VbTmU0JwMApxQ6GqoFupEWvFwOBi+JdP3Pb60Ie21vr6l7sigr
zYYMjxx+pCSYVwtikoSVuauTtsxtCjLKGP8ygdYx6cXJuCMRr7tsQvFfl6invnUA+4csJBn75pvL
Ow54GZihZudY6wWkjcRXCReBzXkX9dylDp3Bnk/DY8AjTwiuv+NXE9l9brLaDY7VgMP0LcB2joHT
dIHt/p0zX1CTtSq1IXhOqRMzdylHDne7xja7SdtoftAwdeIWdFqDoJtwRpRKJN/HRMIFQcjg41g0
oM/NXYASYs0zd0Amv400mgt9OyS7sII5NWvLI9WBUDPGLy2C4flaVmRzwYhoI0SRqL/LsnsCFBKQ
E2Ez5+cOZ06qw4v00zQ+zK0M5n91oFbaA09aGh6zpE4D1Md6SrPq7EfCFze/bYA8bZgtjimQMTa7
RXRXtMVg/WK5FhyAVZxKwnPoVirQKxERETi20xSN8t1QxaOLzNrlx2NygL54D/qcEtCP6VEfUz1E
5VPMoGr6whm/tjbR6AuiElVSLTOlPYmjwTeBEkP3xP6jNsStFnORb3WToE2844vI0oldVV6Gv4NT
9FilWKo4BdzigTHPY82rxFXrdKXX/+rRJPJzGkBPzFjTh3H+g+40Ct4yb+kUioRa+IXPZdfGfyDx
d1J/5jJpZyAuVPmN/MOJGcEZoCdz/Z7hU6HbEIBjyFLEcwfQtHeKwMbpJ/Mz2tMbgTxLjZx3VuH4
j7OHkDQogqn+yccooaAKvChT9QthD7H8HSJpchI0rIGGPNCBEA9hq4LBggwZaPLaSyHrRjDVR4IP
/yjzhlWTAvpltW+D/WfMs6AKUhRRPYiCTrhLS7Fhtbw8UYqRhH2nvFykDPQ8fyriTWfPBe/sWAmD
UC0XejQvKT1rxuXcsx8jByQIiUKPEBdrl4H3W+P0yQg83QOS/2lJFvwjZvC8M/pQWXZePcgoTeun
pslnc4hF3EJjqQZ4VFRosgKFPbP7vxV102IlmZA/4+bL8CaaH8PLNr3Hjl0LqsDK2POjdPyU5QFT
vbYhbZO0DRQyOaoVwl6dWuonNie+95+luz5R5DgF9FXou8pxNLvKlv5Ub3WHA4TBVmsVZIWzrmbd
vRU1bwockGOOmLvocxFfOh07MQbeGLcmmX/jq5/R0W7QUGblAbIi+SvLovpwMyUVdSYTpzq5uqFy
3ZNXxvhTCRSy+k1KOgbFAWMUCP8Toxp8AHnymzdQKWvCGVzilMv8ZjuFe55ZC98wwsPD9jPqcTfz
8yvVoP9oErz7dtTE69fqVUw7u8a/KdmBpV4U8bJ37tSUj30Bg7XWtAh4ZXDlmSDHQYLLDeBFJ/Np
n9gTWYLGmx+kLN11IMhwsJVQW4Qftad2fa9vYwYdD6aOSahQzsTX0J27CB8BHdOyzaqKCNxadi4p
yhwqJ507+X+xl8R7N4QV20Rdd++PEU8bbYD5aZnZHwYa+6+8ZakNS1axInKwoOc7YYLwPv+/hass
/KfBt6dzYQr/ux3peyvNVoH2JN4CtUFf3ifi2gAMvQV21Xw5GAuY/OTDEPEwOLj52AUzMx6ZWoRx
BQi1Sdo/I9Ot14Vp3g5sUH6iKTUQ3fu02yItzJ8k4jWYmvh3DkWav1XNHO09b+pOLphrWEsFKlYW
7Q9xS+NJJFB8RA7E1ldgbyMnW1wlhwsDrdzdU1hPuyRduludthhu54C9Vmzad6BW7qM0qHeiwU43
CKhwJg1WTQKtbGBWwXpZZ8L/rKUoDvMyTIhEC2IS1KStZ/6aZF6whiBktzhDdCDkZ1KgWlEjvCBU
dqc2BIOJOzwgTMIZ0qvpKnzdIYsmDg4iXZc1kVMjdQKxz+oY+6f7f8dlTxVaec4WhOpOVoressJ2
9gc18SVeYuxUavobe8Hz0NBqxJI+FlSwSi6JWxwjcIgsVnHaVa8V4INVbj2I5oZp+E+VE+SVB+Vp
3Yf2JidI2INHCOltogSPiO9MouwYMTbsU9AjeDCAVvD1sibJyvpBEQHd2z69ZNDR0M/XRLOgtAZ4
4g1JiEACovkp8XCEgWINYj5D3R7ksKwlH6OjaAH6Z/u/tlnw87EcBjTYSx8LnLUt+vkmsagsCTnF
vIOR9B5oUZ7FDOuhCa2DN0vAPuM2jcx/TYk5MCJ1g8gP3HXZ8iqT8LAmtzspQWGSRDyPiU0Xj4iE
6UTi7NrFzq7L6iOn+ovNfgUeCDFKHdvtcacsZ0ce2xp1Pd5sUT1mzbTNeEhm8S9ZvuICgRnYD/Kl
t7Fd7hyTvZXsv1Axz2QdO3At3aMXloeIb5YB3b5yfnWEHtMWW6di656DjqzRMi5/OI+3RdLcqx5l
hAHqXZGYshq8hB0caUppe1U/42DHR1d/jGsJTBA7phcEAFPzKAW+JaR4W9XlxxkkPfCnFRLnuC9Q
pIg/XNIPi/BgGrANL98DyQaHxmZlb1ZxUP1dOX/H2NulTXDKyGgSDjFQ0yJ4KMPpd1Cq2HStd+Nm
vCX+SCCqc7UF0UPLcuAcvLpTeHEs+37VaOqcNwl0mIvq8M84JJ93AT6pcvE/yLz907QkK4OViGac
++5HNSdHOXWHDm500acH1K5UGt6rC4a/Gp13W5dvnL+ghA3BK/MnRu9TFIrd4CqUj9zKjMRQmSFv
tmBAwRoY4V7ZetwszL566XxWffZahMHr+gdXeW5QKGg+Lkb4bBtP8shEmcnPF/Eb27r4IpvzaAE/
LqCMaHaL6PhBHyc73xV3dYhgQfXPS/aVWs4ZLuWhLqZfBopHCH5PffW2BGLXFeMlLpNTxMqZcO0o
8LZ+NF8mtlGT736Gq1rTLtXdoAm0Cn0q/MFidN/8EXN4w9p6Sez6p6lHRH7eGm5x9Ws+jM8fnmKH
ZLuYzdRyLBdSOsmZzkVBzg+Mu5HvzB5/fZT/NbFDeUHxiGrVzbBSd+RbeCR+YpDG2Z4cC69A9Dh9
VXPOgTdsGjMdUHw9JnhOXaAM3I01WTx28zmsV50DCEQc6PyKeYHNSjiLzl1CFGKWvpfIDrx2emDI
9yyEdx8Wwa411s6bieRGwMjMZdOl9WFd+ruAOoTfPyAj+yIchuQ+dah51ibkfTFTtbzkRCvUNeGh
WhEMsMrRs4a3gCmxdL9XMJB0wy3a523YpGwvm3uN+TZxK8j8SBzLXzEu+zDznmxo8H4SIHvttgNX
La2+iXW/6B5/BZsGJntXv8k3DSwho+azTpNDTKLFKtWEynhjDnnX+9bB9UDeVXDM0a7VSXBYD4yJ
49tk/7lti6NYcqigTedeYTDBRsJkr41jbh4ZOpbwjgyytuvRbEjUZr45d/3DDDfVTfy9GGyA0eWW
J/Vcmer/91cCI4Rt1uf62XvkcCvQBAAl2dKcjZwOTuRvmip5tUGVi4lzEnOhvTpfeUrXa55O5kot
Ds81PKnEe6bvPrkcC/QLSCTnW2n7K5Fxi86eXsneIWvZ4vc5Mec9Ntr6O+pwm9aYlTj7wJu/Rl6K
9URsevJ4bac+23RLIQsnkFb9N6rBS5DYHwt2UX7JldTElz3Tl1cnzstdTn4Q1rwz13uvrIxAXlDq
gXdgj4e8XoFzm9g7sGIt6I34qsAFP/uTi87APmqlQdviaeDf6zjkyOy7eMIBdEjYKLvD9TuZQUas
X69hAeusCOOU3YT8Yat78oPvBQuLwepSM/LnX3j1k+FJ9vGLEcG11DDuWclTPtwNwchqOTosFqfN
xNYVCAvOo5MYw+3638GQngUHSevXe9znLVOLKXY3maT9R00RTHCI8K4hHEGbUG5c6x0+wb0ywWE9
09YzK6sDSFcoWXmFUwzw08MPpcZdQ7eRBctKgPlTRN02Ry6Y83w6PdhJjo/1bWVV32v9kHXQt8ay
OWvbPRq8luu1dl1QjinkwtGpnm3VYEBJxcFmtnnXS5zQhpeaNohlnKRGrTl6r0XOoqb3b0M779UC
MdqkPZ5aW26HJOLtN9fx0XT9W8qHCfJ55xV8W5b1HJChvrjFQYbOrQCP7QG3d9Q9Q6JtSW2RQMP2
AnSuaHd78BpWWhxsQoHXuqMokg3jS0CezmGcy0vZepv1gZutGXtjzIwujTUNyewrJuzhvazdw6og
KLP2FowR7ip837yVp2E+jUN1Rof5bjnfEXVz29i8ULEmVQxysAv6w3xeYQTViN/X5Cw6Oa1dbppm
KshkR0rFz6ZC5hBGGDrm4ZdHAMLdwBdLPsyNlQ+rmZtPwRrGw7725WV9u3RJv6738Tsx5u/QpaMH
LC3/aZ4leqTkJGf5WTX6KcdPutBNJENxXhQ1CkaBi0DqnjaIzdcfrSP9ybLzaKPMZByV/slFeFjf
KhNmASdtr121nuRm58V/rTy9OTzkK42bqel29Rutn22978nKOwTpCxuevc/NWXr963qF2bXcXLk8
UO8f2tL6H2fnsRw306XpW+no9SAG3kxMz4Isi6oii95sEJREwduEv/p5Ur2RqllkBBd/fH8oJKAA
ZJ485jWvSYuHbY5GvnDL2yj0biVpWC5dRkgXAh8EzcOXz6lWMpqWRHi0qa8cRDPkk0WzG1/WGQOo
WttmGG6Y6fgKPIjt0nKo0YsZEMzKkTbVCEmF+giJ7BrX31UqIDaCYVdReVQKFJ+N6a5tJxhDxaGu
UEgMUm2VQldROygGUOwYc3TLDHEfQ+AjjkWa5N2NFkBRskgL+ZzB6ZcCCJaTedvS7W8Q9VkNIVYc
LnqdlbWoQSHKjDYw7Y0aUZNDXtLmeiH5Q1YEg1Gt9nOCSXKZ+ROvX7HpCJMuDHTiAETgRgzRCU8C
N4489N7avTvQKJbfJWp7qkPeurycBrJm6iH3WpHn51V/J1ysOUijFAuhyqD8UZHoNsK5ieP4TkYH
eWhahndseGsVoA+6MEfRG4t26H2PjKNn7EEPEACH62O9TAKVPiCuvcUyGTX1eWF1xmrUAyT90IDC
xGAc9V0udU2A0DP+X03w4i0KOiCqhL5mGfO9qyDz+QrHRIrq67/kEYwUxEYyELHD/JNrT3Wxr3t0
FIi4TLIushHNRZluQ3oLONbnvH0xOZ6aLj50OfAklhQqg2hLSqWIdO3kHVL3yTbJ050C/L4mY7OM
H/ixo+hpXzWAmJKsPFTFS9cGkCoc6l4cdrBFX+XR/FK7wWoibnq5WKq0cmS6I+NmlUjZbcQIONbx
m0MhA5x77171KWmyZ1zW87T2IuWuSZODPccYEuGk1TgJInkYfEOByohLwWjsJo6wEV6gJFI4YeLj
6OQb7uDHg2zkhMwvaf+COrjKZH6HNaFMf0yv3cmPLAmLcTquUUi7DOnlykCZ5fVNEw/PwewtQer7
HDl4T+pvPQoGndtflYGxledym2VPgAOk6gNTkjuZl6D68buhh9oNJJqTQN2xeFDJ+03lMXN5JxGK
65aJFnD/KANZhYRL3zJ74IrIVMkPbLfeXkYWRqU+rZl3FSwb2IOVPEuhC2F3gpM1FQ4QzX0e9W+9
rQ9rBxmULsteFKkYwypltrqVJYabl6sxbYEZO4AFETs2ipHpLbAYCk7s7ldNClEFQSesHTFEQZOt
DJG9qxiGIAdEne4GhV+V8F9V49CSEjBORJs7/mX2GhmUoBM5r4kFIUkkuk0rpzP8ppPoeKDeyOfd
yODflbir8l9ZWnbhvCvBUqIA/Ge7xJg9I5m6k9ua6fCWmSaYIR1iYmPeBRzvTTthpuMtZcY+IY6k
EWXkfqcrddRgAV8Ij1PNyCH/BGIV1u2qhwFJ73LRCXffu4eGakryJMOGljb+anYNpD5Nf7iobJpO
udZQ+9QcHCTGq8y27sbZ3tbs31zFPGTOV25vLCPbWsmCz5zGS50qLW/TXcMUyaW2Y2S4HXuISJD2
zALQc1bQfw5XXlxfK4gTyBOtRby444Gd/EqmgQnrNAGxZ5MxZh1VK2atC47ly4qQr6Xxb4aZK3nw
ytXiJCgZ8lVbcI1yjcbi0crbZW5RYkYOOuXGQl5Pp46wqZLqGnYmexQk+j4dgwNgbfZ3sfGcniaZ
ubGhDzKA2zt4InnZfY3qk1wKDDqeZLhI2f2OelPKZlvQrlBel9lP3/QrRdNgOWO9AtgLk5nWPVQ4
s5S1+Ik1KUmNtY4RsYm6eceOWQv6oTXAbiegdUL4ICdYFdF4JcUPClKuTMk2qmWBKTeW8u9hvrsI
wfOrNujB/FpuCW6itrqv5zWpOOIIbC6409dppKBOnlzaDJ0LqLHSKBaJFRzDSoWFY3OWzQ/k31o2
HFFCpsQrFkaVMEeMFjbGb/TOsBWWQjJSjyqSQA5zdB5kXMtjb8NaZiG4gfYqiuGYt9bBSkC8lAeZ
5spjlMEodFzkK+WbJjuc0YSD9EQDZlemE0/hGKzJYPoBncV3IzhMOe+SxSEfl3N8aw3uFa06BDN1
DA7ll87eBxovmUbEbm7LYlgqs7ZXvRutiNdkhCw/TIeQcfyTpIjRxqf2p0HKrzRXMnZ2rX07a8lS
Zv0KIbFiBVbN8NhQRWAUtsF1cx3p3j1mL/xqnb3JUchLlnFZp/DAwEIWNbaYXmSRqeTTnbyU3HQy
MwpIWQp6azKdIgNMY0TOakdnICGuKFJWTTIwXA0YbGShn9Pyadz8mnEppClnoaZvAN99DqaYoldx
zB0Aj4Msjzwdm107XxhS7BUg8Txr7yZVPAjjn6YiLnkrXlZsZHjV5uaA3w6h0Wu2HNB+zFmL6j1D
2Gbt4g2UC/XZhBLtEQU95FoiZswXFu00C8GpqvCYH836T9ubbxNwOE7D4KM8RLpyjNBHjK36Nuew
ZTi0ld+BcehrGlg460T+qCcvDhoaGRBBBsjrgCxRMsNZdfaBKLScwvxZ9hwoniPN26lJsJcBQYZg
1bHoPVZHK0jwRCHk1TLrCOYVnYQMfUHZYGAYsYbpskHaaZuE07OBSRsjo2vGobeyAKsyala+C0nC
StdrGlPptekVwJtcaoXxYsinp1YHD05LY8zn6yjvf+DUu24HQHqRk+9MryQPs/zCUHY1561X14to
jp9kNgVgBemdNv9THYOLlZW7DV3hooz7dVfmN9gB3/LnNu+LbrTX9/uB39RxP7A7t4ZXr1w6IqwJ
pAU3aYaqIfQAhPIQU5iDn4mkgrNBRUNSSsLd5GnK/NjKbxzmI7WlqfvI8jZAbRh0RQc1Dg9dW/yg
H7Wx6/9uUwQESUnekj1BMbvvNhVFpbZk0dk1ifq7Pga+5jIQj0nxPSGOVVVr6Jo7ftrMx1zvtYWM
t6Xb/dTC+AAyxTfQKQg8584uO18E4JWQT10n9CDoLS6MXLmWrUWZAGZ9vmFqg5TGSFstCNB/1uvw
ChPun27A6B4ILkFVPNYRs5xWMJZUR+Nadmo0YS1kOgUJFkcUg6Mw38xaCe4OIrDhGZAJauTIk11A
L/OCFvpyInhMpY69WPrKAMh33e6W0dKFqxo3tadwqos/CVuHunDjhI8yFupq8+SV8LLpPA0UgRH6
MzIBiQzruguqX7IMHzgvGdUc9ba7QuUOpzX2eZ6VS4xaFuBDfZEy9HeVwmCU1D7J9NjI9GsAi3uC
x2Eckl+FEl2jiLHndms6RS8MLxc2LQREhX45VF+mPrwWVoTprWr+nhJx47KPC0NvN5A/8SrEMhZ+
y75V86digKdpOZs6na6teuI0wXXbs1iHQfbnpQHO22mVtfXwKVXjneU4NyKxd0raPwDGPDCRfRuQ
yv1Tcw8QxjAh47iQycCfgxodT+zkj2pb7RBQmlY4PD2gJPhogxe87PT5li7jIlUMqG/pTmuwxKQz
r1NDt0ALZfvDMCIcOLNNT0ErpVtTUu6uRdRdkU0oTqooGX5qLX5xsp9H/EfmIPXo5VUWyPFJ3Xkh
zBoHOMyFYVkwb4PbuILP2pL/JDUgVwXx2txaaVq4FBWQFZd/AwT3KMR0j4EZq4ZE1RnL5Ebx4N+g
eHFoOilXYpk/Y8XciC6AN+kpF1AG92VR7IMxeR56FItaZgqmy2XLCG8nY0eKv4Xi8yeY2NDk5Sa0
6/hBVlTZoN+GrJa8xo+COfWx7YZ7xHxtwP3iSvaUoE/RI6A0lbURUFbmKuotcnDslnymv84RYNko
9Lmcy1VXvFNA/FAaLJLK4rWfkg3KeKjm1gwvPQT1oKLvBtvYNwSzThfORQXtExHNah22/btii4fY
a/eBbVxZtIIG11tN1HROZtzApFuD/1zKlVM6iDSbwjkY6uQsh1L7VdrpTRI3i9bLdZxO52uDNuIQ
hUzm6pWsbVBif4mtHvtvClfTTN+KsVs4tDqH3qMmNP3IqAA/5oiYaOhak42YoA01aTqu6TAeUQVB
owp78il+Gm1dw0e7eKoToEIAEH6A3doJwed10wR/oD5/djNlB6fmcQhx+rIVlJksMaylkQIKRMZt
AEZIa+KHESzfRTjQJcFFBBZO1yaXdQQXMi9FQK3oYQ2sJe+zlz1lxfCSW7bsaSAqK5guI34cUx2Z
766JaZ8yYpwTl78KC1w7iIYHG08UEDBwksB3XMRABmC4QYsoxF5MDNvAtyG9WJcvky2ASuePpd0A
JBoYYhaqDlS0xodtjjJsMV2m8zLGO7b3YFtNsqnjGbI06CBGHrYqK2fLe3cqmCGRC7FGTG8GNRXg
ZIvphrp0+nmlT+ato4ln2Q+TSbEJiJaMvt+bSLwqRb8A7uZPOJQ5XroeOcwYOdMsohyWLeaxLght
LAsHS2nN3KJojc5zy1UdwDaZjiBaET6h1bsOLXVaxFb+3HTZo93jjos7ATR4gCt2gzIK8RNzijX/
e04ib900CFemHIkKM4UQsS8XSgsUGGbpKdhDhsGuQNSbBhF1GL8dB878vtSM9eS4915P59mD46rl
6Ko4+o2BLjmYzA0eOXQuc167oG4pImhtGUqADiZz2dzCiep8MCLBQi9qAG9pS8kQrbEyxycIhxsm
/Pk94Jm1xlFBM4H7RguX4VtXkEaVyX5yqqOO306LgUDaW6ghwW6eabBTw5QGo72As1jP9vK4j4fh
GisS5wIE+rbnH3iGUSyVEjw57eIc6thKnqthgIZR0nrDSqZZsiMGl2ILfmEfKsp6LOkojl6OtGu0
HdyeXZFu1GzcGKTW8o6sPqytrPQoSKdLZYLK5/kdPY4gLH5mhn0IzXFjWv2j2RlvY46SvpcDECYF
6bzwEMJklnzW6CKc4WrnKjW27RDh5dAJGS+cwDc5zmXBANRN6jD10FsuhcW0VRLVWT1POMccp6SP
FqVdreU/1HL9JUEua1uoru+hPEEnPrkOybgDl7TVtVEhoDmV2JQ2tLLxQqwv+0rSDIlGqNvUl67Q
mj1Kxo9d43XrAqEy2N7RDjuK7AJPo+dYC3IOQCazAg4fvQQEw+tVIroCMFhS7bWpCTeAKOtbCoNk
nccRWVoXHTqj8oUa/yYu2bKDLG7d2F6KXus3UZY7vmaKxxaxZ9RDFN/JMGLTnfiqCON3rbfvZlVB
9gFut1RSxO7mpQiqDMXCet8rOvLvwsFtkZ18oPu4ipz6ShHRjZQIadzsBZ3/TVwPtxmSGZgCXtdm
8FbqVMSYUoF4DtTH1DXupwzjv250KMM0XEDkPkz0ErGYeYM9JqAcB9UgyPuXo4rCKfnMPXbqmCBQ
3qrtfDNY3pFEgo6waf6aa8n074rbJu7eRTSsuxkx4thyjUXmzcNRzpKbkH62RReh45NA2m96+43v
+ZJ1iM2mCHtR8OLRrrxRGK9cW+CKSOq/MqfgWM/RPonrG4LSVqvEsWPSJfu3DvOgSM2KNZYBV4o+
MxLUM4zFk2vOVIRkR1RmWzqImn4zte1PmAoIlRjvah3tRYKMohEbTHmNbAFKD8SNS6iJZn2D5TnH
B6MbnDXuaLshpogPUgrVeHSRsaRBsVGwn57E5EPfuJQlmVwpfT+tgrAhfcGxVstgrE8UClOk3lUK
MgMW1Z4ci4DvKS4wLLrJGY3DrniYQgjaHPbJwCwxT7N6I6RwfVeAz9OHcJX30SHV02XedC9Fkf3k
l901NmkIHiRXuqUi9dsuRFv/ThKckOgcaGO6Re/6Ou0NHKcq8oxUA6o3FY6xrhUwyUq5VafxFh4/
eH0e1cK3N6h9i/+O0q2o0dfQZChF+80402ZjE5sDcm3RpCAvmu6dIiI9aX9WA+NcEUeaxM4AIkDh
jWFe0brHoFAPjdE+5B1jCeD6z4pFLjwyJtc4s2FTrPsCJqPZbgoPWNXUwWcAGGZca7YWISQfbl2S
lkFHMk24Hpao3TaROYb8aZEI6Z9JfwQ02jYBjkeXdZjKBp93i7HjKioR5XCoLvIE8640R9hlSIh7
MDCWRWTeEFsZRTrSjguCAHpGIsblQKgUsYXzBiwSXo33I6UVNEV2cDEWcjUMCLXa/YidhplVW5tn
1i9VN6+3AaCtR+ARGM0Pka+bKXxt9Tmekl9KatLUSLX3PsmAnikWvib1pF/EFR1mJec0kzs81aOj
oRsbvaJNobkjnTg1xbwC2deIRrlm3FaJ/daO9Q8GsM9xTxcc3OV1HDr2BfRda99rBR1G2VnCYBDP
m/qxbGCOaG5HMDDBE7SIi9l1+zrrRnQBNMhXsDQs9OgGJ95bmhQBxJbYQoRFqSnCk3d5gGI2lzMO
yeiiVVW+bqdsZQmrZ6Y6PNionFymVlJfBjZ6wJoDdRs00K/CdJ8FmXTQ5QcGnC/A5qDa2/UVKfBN
g8Yh3QSllZpEgMNkDjs302uo2bPsU9/0VJpRT7Jp2cOw6LvuqtW7a73sUYSDdQor7Z63vNXj+mHM
HDo6PSZlnkq3mAZjpmpPpgBE3DLO8Bw0QMEYOqRDxVPiNHdU6msbBmxPrzuIA+YCSvbY6PFtpCTb
LvZuJ6ZaU6QshUL91ygmsR0NU6Z6qMRUsMAS09qaeCiHRIiiVu+yFqxZ0Ds3WWcdkLg9Fl7jK0q0
ZZh6mLFZktCPK5SaH2EuIfgTlIcAWU28w+xL/Y9LWrzUOzpRgO+eE2FtwF1fFYWDVlj5NhP/O1t9
GSyXzp+65yB9t+zuPmaqcBFDMOh1e2JeYV8FWbweE8bMTo0CB+OyJEMwrBQPTWP+/rPW3Kxetnrp
IAuuHkfD8L2e0QIo2P7S7gWmhkkA8a94TbrEzzNlXzoaMIQZXkeX5XQgonKJznpxQWl7nWMTAvJ5
vNdwTb9Qh/BXPWLtarTZJZQzHllVHu20SBbZZLzFWDkfXBqFaD9sQqj7Y1GCF4GQvm6crl/10LvL
EMSsrevYKxbFTpTu76KgcZenvUrXV4WxhT5mCYLFS4b7oTLGdacZj3mW/ap0JJ1byylY2C7TryZa
wgOzeesOWOPRRdK/754ZBexTR99OU3Ik6YmOwHo72MHdixaMv9qxWmlCxfu52BJWfWVAdgm4CoJq
1cgBVQj8mgYHxCaGpONjh0LGRZRr5o/KGbPrIgohTw8zO9tVUD50QQEcsQlw/chC5nCWQu92mtGC
dIcU+6KswaRrrq0V7gzN21BNxu8E7ZhdE9fZfYayxL6Gz5UuTCTqQCYHhGmhdXxSK2XqgR1NMt8X
eM0t2y7EjASloZ9NLN0kq9iaXty0rIDCgL+xMOBA6T7E/8a1gIE5QXBH3B+kE4RyTUAcXrDWYYDN
bn42DbP0p3oO7xUH+QC9VpDYj9DFRAUnYRRaI08NUtcrH9uyaS+0rleeJ2FbaxwEw7XFL7mIPHvL
x7gSXo5mqQ3WBJw+PEM0H5hlk+GZ8/Qz8gbm+RoarE90UteWF7+qdfA+uiOSTZRkEKmXEZxLTet2
IVEaeuNjyXAhGcQ1iqM10TyZOD0bdDBixo/DpoWLi9rByq7T68JU1U1oizeo7D8TWuQQUo84AT/S
+3t1lfGGNGHTa8qb4un3XQ6drhKutdPnNr/NIeRd8eviu170t5h4Ic+YYV2QIRjm2fDWK61/YIPk
m4aMAfoAqSkNI6zxAh0fCy9G4pJOrEd+fqGaaL2iMnnjGXDJy8ow1vwfBnmp99ZiU7zIhu4J5BmA
KHu+cs3mJWGltH36NNEtg//2qPdwffV8XbvFOrPsV9clJtpSmop2PEJGYDwzBg1MrPsZFDcHAh69
to5VANNm15r2TkKladjqcqySq1FHL6sa4A8lvXvdWlgj4xqURpSztZXbfqGrVNh2gaKMXezDuKlx
U3Vk/86o0WylNRsiRR3joAy855fWeZzoznHIaowLzIMahNDswKWgiKJd2EK9ZZ1Aqk+tpTNT9KEk
RQc0oe5yDGcdM5EIktlvhH0XV8W+V+uFi5RX5BKO1Ka/Q2pxTVTaZlZ1n9vF6zS2t16kv7TwoNAt
0XxXiAO9yhvsvbcB72pwETTp82w8Wng/kUUX5sVIz3zjDtrCYuJFz8RaIzzCrLKBV6LmyqH1yucC
1EYLgSDAHXiugU9VFj8HrnyruFip8dfR0790EPI0MmPvlMEjMrebKo6JKdl0naX2gxNG1x0v6QJB
jhk1GgzIIHQDT1bu1c66tyOETylzHqxedVe2UmNozT+ovPuy7hCNqWqm5NPKbQ0GQ7Q40uwwCvUa
IvdaK909A026/676O7GVzQgyDJAkSxjkHc1fcmLakFVn7bws8CBLREuogteuUr4XijnvE6voFmlL
O8RttwgNrC2nR8wNVjazkBoOXtA8O4r5bE7DT69l2K4VCGc3Uve9pUXvqosE1VGI1dJxrbxXi2ij
T/MGJaAbDSD4JXZIx7lF1YSRU3EBAprs0K0r9B4taIZ5fDOZIBejUNB7nQ5KbaHrqTS/Mhs445Bv
MhsSIZ03EE5q8GI2w5qe7TOh9DpSeoBrAS9O0e8UhLIn3O1KXBIRlN9NJiN4OWU2tUSlGEy2rBum
I23AWAjkYTGgx2HQSkWeMWPeAZTMpgtV6EwYMchOwod4ZNIbd80eKfBD586QrVvosKJkDBM3r6g4
zZfF6L7oun1XYW15AXngKOV9qkmFi5svBxcWgVPR5J1s7D+8NZ2ChzhHBwxAN9YBCvMslxcbpyid
lu4rTGg8MSrxgmDILk37+yKOQZZGO7fWf7ijeC5U554l/NTnjLHMwAE5qxAZJuf6v1+ozico5kJq
l9w30+BsIOs5C0dD93U0m9dAFEABkkEFsFcxUIEqSWBUnqbGUPAMQG7HDRDj/M//+N//7//+HP9P
+F4ey2xCCvk/ii4/lnHRiv/6T+s//wM7Nvmn21//9Z+KDv3OtD1Nl3/+8+0WDid/SftfbTioc46j
vW81h8iuDh7D17rV3j6/unnm6tq/V6cjbVNk17ovoF5jDUe6BXHv4nsXV/+9+OzRIxymSmeElLxU
dnvblfbuW5fWvH8vHQsTqZUMG0oPms0mKo1iY0BRX35+defjt6K5/15d0XIUsdMGresMwZGeOl1N
xXK0bRC5AfNECE6f3+jM69fkD/jr44ZKoAZJk+p+KLrrfDAPSVN+8w3Z/14aWcVOH6tI982M1FEE
ylbJsFX6/HfLi3ywKLWTRWkj25Touqv5ZR78qPRuGdE3oOuycWCCfHGPc+9G/vlf7yZV2Gqe4XQ+
qrUZEr1YmRLOP//9ZzaVZvx7bcNATEWHNiNF3t+xGDEW85ShY05kW39+B7kQP3pD+r936FWmFkVX
an4WuQdDm7eVOewNJ6CZXtKbijYy6kFH3H5+u3Mr9mQfM12gNo4t2fZCDn5CoZUyvlFqcOo5tkXR
3ee3OfdNTnZ0o0EDVROn8g21tNQF2rAFYMZsdhbfur56sq1Nx2L6UjaVb2vp76xA2g7bwS9+uyZf
/QefRD3Z1WPaufQxsHe2knHn5i2oLoEU/rAv6uyy1hPQXf2as8PPFBC8AfOIPOUg+d6Tne702qBj
7aSTDxLmGrlttKIr8cWTnfn46slW99K2tE0jnsDRIrHRFIumhfWUpcsafzrr+L0HONnyak+Nbhjh
5Dvsd4wrmnjVulg+f371MxtSPdnsDppgtS6U0XfCKV63lhFf9sZsbCev7b5YW+ducbrn29qhH9cN
fkdQhKSMpMakP0DFTb/4xOducLLl+cJz3aheT3Lf0n7EVVSgOe20V5+/ojN7Tz3Z4q4RpKLVRI85
GhjW0RvxrJsxUfn86ud+/MnOjnsNXRGz5se3SnhwWqtcxVNUrxtBgvqdW6jeyeZO3aStLUN0flKh
6Nn22sZmhJFXqf/59T9+QQTYf0Nu4o15MzRa59vWBLWvzxQU0dCu/Pzqf87k/xk+UBf99/INwlyY
rcytH+UMNoOVBPYkOcjfYVEW8xLGIdgvIEvpqnKSS6WdL1kPsNPQoI2BuuoLFZTi57/l3JOebHgX
NiH+LXaOypp6a6iIZpvltxJCVD//fUolFG7ah03tM+kZl5RTGHYZ01fb/ONTUfXkA/11piN1bAW9
DVm6DQIQyjHjuzBEWgxSHWpBYPLK4VUx8FTXU9f74sOde1kn+x5vrFm30q7ysTZ1LkoLBVd3QIn2
e5/iZNO7mgPW1eFMD4vZvTBbYHV5kXuXn1/97KI72fSFMPtEQznD17CrLac3l+y/I9+ilNq60Y0u
2usgOpTTvKhjhCucLcoQixxktAirjTDMrcnc7/Pf8nGEUL2TCNEh7Zh3PWdzMteH1M22faDdVlIh
9vPrm2cWh3sSH1xdVY0psUpfEjhVRDyLbmovkedr3GtvsipMQEwbiQFazGGKQzFkedQr5wxC/BaV
GvSniz6lM4CP2buO0AuUk/q3DYyJpp4XZlYRrFI3MJh2xZ2X3Lczp852GuZRPCC1r9K7Q1QqR+bc
Y2zI2FGvPO4yFb2Hprc1J+MaOrNZrwGgW2AxR+MHEkuxfSyriqHwWJXVGj2/mJHIgMRuD09D1R2s
39ATwyWzjUbZl8xCqGIp/hAgiZ9AvsUxsN8BC8MQJwQYY+HlrHZF+zoWegLAdZ4HM4DjGiGxhaXw
VPdveY3ABBZmBTikL948u++DyOaeBM4WKFBpmanpt6UJ5CDRa6te0p41qi8OlzNb0D0Jnchpt8JL
J8M3PEpzNAQnKihlwnXgew9wEg95vxVtpsjwce3r8lUHgX1FWTW2X2Qn537/SVC02dU5MqCaLwx9
no55oSYqDcEJ3crt509wZnO58s5/BcasTNFwAWTlFzFqTxBjjJHhY9OjdlQlof74+V3OPcdJKKRT
NhkGsnE+LmJDvWiVcgBW2JhD9EVdde4GJ9EQFqxpoFIx+yEKWO1WFDZcWL3SES75/AnkF/1oqZ7E
wzrruhIpMHDvGj7NKsYVaOjipCAgQiwCw22uP7+PXPof3eck2DkolLXCVhky91p+3zQ5Ni29Xjk0
JssI5lDt4gdW4Aoaxvr4RbA/8/Kck/hXJZGBXFI5+UNgZBszAeiE2MnD5w90ZoE5J3s8UFFf6O1G
95OpSJCXtVzGBFhjQabotRE9ks9vI3f0B+/NOdnpSHcOIctJ9zULE4exExgqy+IUFqYXMv7xzKOX
m/XL53c7sxoc+ed/7ZoobTCFK9zRBxGkbJMqxiF9iEHRlaWzdL/5SPKN/nUTJQdjKAROf52qIKbB
PCw6VM08wre0NMxDPWtnoZSz+vyRzn0nuTj+uhtwu6Ay62b0gc24m7hgeuCgZrzTMNl6/fwW59bZ
SRQIGQTPk4aLClCCdABJ48S/oyQX++9d/iQGmIZA06smBkRdEPtzmsbgVNIoffr88ude0EkEEMVo
qlpeDj682bm7CMsBVCB8lfkoIPM4XyQj5+5yuv+zvok6HcgtQ5RxVYat81K0Bij61FJvP3+QM5/B
PtnusOBggIPX8aXE7VOqW2xIl7bE/EU4kdf5YCvaJzte143Gy1FEZ4q7Gs0RAaukV/06V5xn7LbV
2xjHPr/vGmm0WS4+f6YzPRbVPtn/WW2YzeROo195+SGNGywhUfRaY3IDFI8xKAL79nacxa7ugeQq
gzstShQZV2lgv3/+E8691pOY0Fs2WuHCGHxUMsafvOJgAF8MWuOLR/x4ZSBP9e8GjSxHMAFHa6Vr
sKQblVEqsKpXTWJ+cYOPHwCzuX9vMEBvrymT4FJMEfJKQzmNu7Ybg/vvvB/rtErOWxPnVaT4D3gp
mclS1AKuFcgV7/f3rn+6Akqvz1BcUg8hQiKQKhwkTjdxBa33m+/n5AOXsxkZnRcgWKI1mAK0ao1z
PWMUQDPfegJXfvm/QnBhAhsItWLG8jL72RnRWz062+9dWn7zvy7dlt7QuLOYD7mowYOgqbjsFGP8
4s18vDSBxf57daZCQZSO3syhVGRLvbX1SwMbhE1UzF810eQP/Z9BxTot4IsqaOHNsTiLRImB8uC3
p8bZ++dv50/7/aOrn5xMVFoe7AxtPsSWORyQ0dRwUpmQxxlssUHia0TwwtIACbn1YgCUSQKT2rsO
SGIIz8qBu2IZGDB9/mvOPerJOabmoUly58wHiClgldsh6v0EgvD3loJ3co5VM2AgN4nnQ6q5ibYZ
UmGiZWoOif293++c/H6zo4iey3E8JGZPoBqGfDdizrn83ts5CYOh3kSizyr1kGFNVOvma12Bm/z8
2mdOEeu0E4CwdltWKTFEbaAYZeF4iBF9jjMoixhmRqqECQEjGJzgLkyVQ5gggqhoX5ybZ777aTWM
ZZNTOTSfD21k93j6SHHfq8Su9P6LVye34wer/LQaViKAbmJiDykaykhBgiUITGM9L754gHPXPwmQ
HrLDEVKP8yFL59+5rePgZv4GdXP8/Oucu/zJJs0QfK4s/L8OAJ1qGPQoKydo9d7prZd88wlOlm4X
9EVVAQI8mL2YV2YloAaBTl727fT++UOc+8gnuw+UBuO/mjsEdZstEaQHqgCf6IsFfO4VnWwONU/x
djTz+dCRa68ShFIv0HKkM9jho/D5A8iP+cEiOi0WB6ALusjS8aDo3bgY5wwkOv5FXdkdEKP63kl4
WjRORiQF1fIRY1AB5Rsd9E1rWuJb/XoIZv8eV6rSAIcfsxFEXXnABqxcYNTWfvF+znzg09Iw00PM
GFCWPehKFN7A8ynXbUQL8fO3f+7q8sP/dY4rhRpMWAZOByo15cdsFMGTLUA+f+/q8q5/Xb20XDMn
WZ4OBvzmSz5ycwmVNP3mbzf+vTpqlWYJ1q4/mHOsrZQcOZASp8Qvrn5m6TsnGys0Z0MvopaPmtWI
5jbwYm4MPRpfhO1aX5UZ517/yf4KJD+5N2Mkck1HSFpLAxY1/1YPC2rdv+8nRNK/HEXY4bStV8fS
gi7LZh6W3/q2p1WZYQ6ZHcR1i/hOGa5ilj+o/FH94upn3v5p+TVU2oRWmi0OtW1s02Leh+jrI8P2
xas5E3Tsk5NFGJ6Ow6IJwCwNfg1xdW8V5tYwxRV+1Y+fv59zt5BP9tfaN/PR6QNqrEOX6L4NY2Bo
IE6byqod1N/fu8XJ9sLBom55EIHta78rnekqRmCxkh58NdLJn9/j4/6hZZ9sMjTIEkvvNB6jz6aV
qFOEC+1I3/aaa+7dtAaxCkL2JVHzcfX5Hc/sCf1k2Sq42yajPWcHI6ngYaCevp6r2PliYZ37LCcn
ctZrcRhFvDNQ1lAzq4RdHQ3VAjVbd5kyG/3ivcnY/8GxZp+Ej8xrq3FujQYv6ATbIHVGQCfX6/Vk
2KjBcLgVGCB//sLO7ZWTIDLZZYhqct4c4B6+DwGZLJcu7faL/P7MG7NOvodRpJooHbM+TCPaKoEu
5bFEddF76WvpFF98ljMf3Trp8bRp70FBYUOmeQW5tceLQobGL65+5g1ZJwd0aSmYzik9HwO/GKVF
Li9kxumN8fTFJzj38+W7+2uza8YE5jnn5zu6W10ZnkYeH5rTF9mLfNMfrCXr/3N2bs2R6ti2/is7
1ju9EZJAnNirH/JqO0nbZZfr9kLUbXETIO6IX38G7nV6u9RFciIjKhxlV5kESXNKSGOOb36sN1en
4AyNUTvUZ7jnv8AxAaWVKE7LsmPiwkxvzA4wIjzB0vbd5fG09DDzz998nIeTgcmH//y5ENl3VNjB
ghf1uivT6tLFjXziNXXnNr1bneHkCJ06KiCODNUdV/aD8+utw6kwCl1U95yd1P7a6EhvoF+frry4
EdIjlGlJlVbVWbVhEsQg1UCWnrHq6+VmXxqkZhjHo8fFMFZn2jix2sSRCwWG4wtY5lMYWF+3m8pf
D63f9K72J5h8CV+dS4EBWmvf3nq6VTuU4hVn1NT5B9i5Tjs78iAUzXyxu+rpmBHgYMGUMEbAoBph
L7HTGftrhOScsn5lXC1kKWaEuD2gOrSRrTqDuI7tWPcAjtcPGsogAsX+8iMsDF1mBLkHJ+XKLxhc
ewqYeY7VfZjHHy9feqHvmRHhGrAfCw4s6mwP4jlhzpNohm9J5V0loQXF49ewqJUndCoHdR4i9XkU
gDwyCxjQ6+7diGhFUe8GY3l1BhvD2ccqgw/jWMDSupyuXCabMuY2sfvKHyg24kXE4ZkBpEuFY8CV
obPU+EbSyHgJHgbeJc6T5dqHvJGPGYhC+7HSn69rISNxoIoQ5ckWgRuURPGk36j9LD8FA/HK2ZMZ
qUMpLRwOb9tzyWFG1bY0v424eH/V3VNj/seipYkFXBLOvm8dRmBcrE4+5XZ01Skbp0ZiAMElT0MU
+5zBAPoClRssc4fk6fKtLyQFaiSFzM3hx97o8gzXC2Db3VPCklPnQIwTptnK5LywQKZGVijDybGT
ZsRyFcWpqFoDSgk0LLbzPBTSohAZBS6V132QqPC6LpVSI1lALwmaiuPKM+poQuQ61MRabcjhDqrX
ZumlhzISRixKDSyTX5yxTX4TUVR5T9NnbkXvdVId2gpsmEG+XO6j+ZK/WdxQI304QKUksaDy3CQg
URc1tsVBA5LXJSdqxHYUOmPaSC1RRZThNL2CE2R0S0m0MiUstZMR2VM6ibDucHlQJmfbunE6N03u
wOEYYEx4l4Hs4nKU2MJd+brWMiI9A7qFhnBdPONN8n3tOSnMVqyVbayFPOgYkWjnQKJH8FA/DwBs
o9AivfPy6m5Coe51neEY4cixDw06RolpyHUbEGrgi12FNodXGbxurmofx4hGcOPgWycSmJkDGLRr
/I7eJiD7XTePmiVMCoKgAba2xTmf4NvZkg8QHh2uu3Ez4kp7wsZAlp9HcPrOuuxh/jSbJl6+OpkH
5G+izDGiLM1QqByOjTonqfyYEOAkmvh7OIHcUmRfs/nApgMgGubisEQ/WXz4cPlzl4aUEX4ioZ6l
LbDLgQxCkTDEc996UrOHBnU3K4+2kD8cIwSH0o/snocoDklK8dF3e4xdWM4oZ2VEzYPzdy1nRJwN
x86ohjPyeShxTG4l8XOU13cJrDRYSwLZAy54ua3mIfqbDzIrwSzpS+3A9ercw3Bo48n6oG1nR2v5
oRudtRBcaC2zTkt4tiAFANLnOgnBVHRRDtw3xc11T2AEXwY8TuNgN+0M5iXcGQgY9HGOikd4wIOB
C0DddUsGs2irdTzaoIRKnicYkVbwvu+YOsARElX2lx9kqZWMYKyjaui1ArJHSvvotf2z6sOV6W6p
l41AHBrhgCM6wOMasuBNrfm95JMPa974oRXJyppk6f6NsIOSyG5UiTkV0F7YXsCEFaceFujZ769r
HyPmAE/KQgKAIkqOh37bZbrZYk/tuqIAToyIw7Dpia0dec5Q5Xws07a88RoIea+69/+ozEos7udt
U5zjsErGHQCp+aEH4j5fCeOFlGcWZ/GmBFmi6ouzL+DH7QKAtaeKkhsik5/XPYExjTLQTiVE2PmZ
lPKbS4m1cThsha+7uBHDLSsGpwHu8gzYqnXLNbh4DOaFK2rUpcaZf/5m8wGD0R9bWxXnMYFzLtZj
8uiATh1EYaFX2n8hwMwCrBx0rnxoSH7mqr0l4OaMLPzWjP6OjfnK8F96CiOG4XymEwvviefejX6C
OLQjUw+7pWpllbEw49hG9Dapauqq9/JzCIxtrbKgdJutzeHvVw/fw9Z9d7mnl57CCGLSRm4UjSo/
QwJ6rir/Zp76R0uudPVCDjLlZR08oiYgIHNwamxYYHS51ihUk6WzMgn8vpWYKT6AfxN8t7MpOVuN
7o5Z6U170tEJhEo7fl92MG2F297a+un3D8Nco0vifkiswi8iHJP68Maw8rsQVLWrQg4GU78GRZ/D
TwHHvMU5ooqfOuiyjz7QgFfFAzNlcr0ATAknEcjVafMzcZobv4ahCXyX/D6/6qWEmQVlVY93uE4r
JGyYoOwA9APooeDR/vI4XWh738hIYyGTPgHX5IxKZ7GDn4q3z5pMrAyj30cBM6Vm8G2qYAnZYaoc
03tw4vew0vrq1+3X625+fqg3CQ9+9gChFoM8l/kp1yra5jhsWunZhQjwjTSUFJMNZxGVncuEba2Y
7uLUO8R9hKkGxwNMrHzMUvsbY7/THXDwNknPRRXD6KICWJE0ayrx32drZorHLHiSdpkH12A43eRb
3lSBlKBtaOsFyKur3muZWe/lTbCz7CaSnDuYrnFgFAiwrC00D1d1sanxwtZLogBVTM554nVq44Af
JHepYMWaTnShjUwdl+/5LjxJQdmIJDA6eQ23x9IG9K9n8GzT3nUyQSaMOIPhuI6SsYXBSCj92U3J
3dU41j1e10pz/L0JhDaUoh5y2GkXXN9CPlTv7cxjV17ciDLdDKNqcjc6oyjzAUzlmxAuWddlZ2FE
GYHeN2SSRtCiohKuqABTUBo0h8vNspB+hBFcmde7Re/p6BxSCaNZcgOsM/aorrM5YMKY471OghkA
ASIUdPwlbGBCSYtP1925sUqHybrCC4vEpQdxU2t269EeTrXW98uXf13t/+frMDN1YbU7hX0TVdG5
J/pLVjSbaXbnb74q/WKBqArBxraL1Vbjp5c/caErTI0YnOEqFZaWBX5Qsxvy5pbCjSgCiery5RfS
qCkSc6zBHnuBy6PAEmCkOIY9rQWjqOuubgQvPGRh+JfCrpLHhf1c6KG+CetkbU29dO9G8OLovCsT
x7cCbhePCRvPYXddURKsgX7NC1HRRGU0OlZgwcFkqwTsBPMsfc+tGN7GcPUEdS5cWfAuPYURyU43
RHmrYlh6Mjt8aAFDhXA9KVbWuwtZ2lQpa8sbiC55dE48nK+RYvzElPcjBXyIdO5KeejSEDXCOU4Q
cjmE4WfiFmmJs23BnlvUFU8gkqCW+bqhZAQ2FL29IN1gBdEwdcMuxkwQ7gRrvZWGWugGU5YGG7rC
RxthMEUehO8CdF5Aut9fvvmFFjJVaWTsSTQ2nRXAr+swB3ETR49e162sdBeWXKYsLQ5LDn0KOrkp
S/CUKbwjfUt+6iaYAHgh5ADiSuktMyVqqD5z4YcLCwtgvesH6ffxcUgm68D7jl23OHWNsHbDzi/a
trECwMtBMEmBWczUtLuuJ+bufzPhx/BqT6y4soIpi08UbhMyq4+lXV23qDN1aaHf0jTvUz8AnRDM
vhCmU+n9lOrrsrUp37IHPbp9gYmToXQWVu1/5X69pixdyBSuEWCOMzaJW8UWmEPFDtL5uwSgvw2r
2lMripVctxAHpmirYzUdeDSEAYzRbrPIPQK2cdB1e13zmHKtJgaOs48oJrMJNrUiSqIbi8Jl9/LQ
WcgQplyLx3leYVPCD6o6qndj6NfwmozXrv6qGvjNyoIbcyWTGJXwzwU4JhWHGazq9tle+jdhZ2/q
EqDP8B3wMButwILovwja3fkgyoTegyNgXP3VDQ8JOIfXPaoRgtRXFXZ1Cj8QIZg8cfhIwZG4fOml
IWAEIGvbBOZ9PAzSuGzvRA5SDUni9qYt4rVXw4WRzI0ZVVacuVGGGCd8sPFyqKgK2YPlFpI8QyTD
+SENAbW47nmMpbJicUMqSsNAjsUtfKZvpxTkz3HtHH+puYy5NaoorEVzH0AjTx4aeH0Knn+GtP+v
y3c/b+b8btAZQa/mEuVuvvsCZZ0/0zzpbjpMtSCDcnjzQ7m5x4ZiCssVYW9xUre2NeMsxJIpgeg5
a0TBmzAYYSKbV0+1/hT2IGrT4WD11k4N1jbmMfTbCrTT2WLY23IJ53AwGGFirc92/AVIhh722BG8
NKf2qRHnrot3A1tzQli4Q1OQ1oyq5hVzw4BU9jEU8nnASnwlvBYGqKk6S1zpZElfi8Cd9Hvqgx87
WtCUs+FjOm9HXu7ahZFjSs9kLsCZDOGPxHv21KfivmjtIBvWBHu/1xgwU3YW9tgjkf5MQ8rqp7zs
T+nYPEQOP/cp5ZuY0v3YiW+XH2WpL+ZHfDNpi9IrbWJ1fhCmYXgbp9MEUFA0ruy1LfWGkZHcvG+6
vIoRYl25q4oIL3IZCN70UziOKxPT0kcYGWmYICPOLFcEoHeBPgIyUwJ0UlS4dwMPresyETMyEbex
YZjFkwjS2TdDVRp4clsCbReylSG11A9mMiqT1oon5c8Wx8Bq1D4800f+dLmTl16tTbkYn9qSZHYb
BiKyP5HYLoLYCv/KKnDNbOWHOyhPK7A/WIGyFFbftZG/JsdZGMumlgyk+Wj0FPiHvdO/EOeRD88z
ZNNOikcL6h+4zl3XgKaqLHVsVscJ0q1u/QZQ8Ljeaoqd48stuBDxpuYLVTtO5aI0LgAkh+0GYYOh
M7nxDbxn15TMr6qb30wYpsqL56Obey0WQS2wlRQcVvg7bZ3hDHxmxAo4ZGWgl5xHb87Vif9M6TfI
prYh7bcqf2BVDDCRv8Uyc+NUNmDYB1KhY/NqB0CWNTzUVMDs7XMD15TLTbJg8AXT919TR6O8Lh48
jgV5+V5XOFIFQmVmZst9B/NtoLZvCHex7/FR6+bJq90j9tXwuhHdpxF8rHB//trwdn4/1ZqKsgg+
YxqQBD+gIrvFrXhwhWDTO4mMzNhHVDMcMKORCOBkANA92LBfbgFn6XPnn79Jnl081pnO0WMZvJxR
jQPtwIwKzvB8ACF6MQAnqG6sunAzJXs/ojsCihz2YQ/ASibVeJ8UfJtjVsK3vrb2GXmys5XNOrKQ
UKiRUFQ0DgR8UD8Y5LOGqSCBoUWHyCunaTej5DHnp9kB1vXHeWXA6aGC7b72V95Glj7dWPx4Vl10
bJgX9AUF0ZyCjxF7MOG+3PBLQ8+sGBIZmYoqnXwIyb7CWi62yZZkX8MGzPQDHOuDSj0Vfbjpi5/g
z8o42ymNtX+xxaiLcrGyN/PalL8JWFM+Z5EqoiFIS1jK43jBJhvcgO9P8BWft/s+Atx552X3s6Ud
qUHindotRkXNP/lZMje/DgO8baDvSfYJlQCbKfwxVgcU2O2mXgBtNM3/3SsmYMbYPETWB+5C75iy
vETTZkRRjBdYXnnjq6zZpiJeU4cvXXyeqN8ERSPSWGZJ5AZwiHvodH9wou66LGyq8cY4cUuXx6CC
tOAD+7l3T7rmjOqSlesv3fr88ze3rkhMxmkCdSQDZIsVD1nZP10esUtXNlYpeVPCxgqOe4FMun7j
w0nGZsXj5WsvTLGv2enNXec+qCFCKzeg7XEU3saNvW2F+t7wS0V77Gtbh+s+x8goY0jgHkfQ+rz1
v9hd1QFS4t1LKc+27YQAOrh3qOhWKzG+1GJGBpEgpOoaNnWBm6QWAshrYQsCG4XLz7JwdVN61wEA
oSgU80EKLpME2H0qukOS1d11voHMLGAInSaHHQ71grQF9cYKcTjrC9at3P7CotcU9Q1gFfOYaJi6
q+H7GNJzPaqPFBOcisKV3l5qISOMi9KvXOL4PLBYWh06xkD4iF26u9z+C+spU9CXxWnZkCjiQdWz
ZymKZ/iUoSCJr7wULF1+fqg3ITH6pIwz1+F414CXpdXekJDd+eO0MrkutY0RzVaHQ1huMdx9OSY7
wHLtrciAcr7cNktXd369ed+P3Fw0CW6+d3/2AhaejNbXnZu+qoXfNMwkM1LpHrpMoLEtcOmrFLtD
7dpr0tKwNGMWvl2l7DFmEiuqmtuIaBHt0pqADj5Lc+4HZXtr+2gLXWyq+qgnqAtoPQ9GssFb/lRv
xBoiYKEDTEGfG8GoMZW4tO2CZmP3M59Hy93l3l267/mg4U0PhE3V25YfOoFUZTAl/QORObik1cob
99LljbBNEqdsa92xoOncnfa75xwfQ8K18oelppk/9s3di0R3bqEEDey+APutKM4UlMwrm2b+0DcX
R2snMJAF00ol3c5pun04sQOr1+zPlu7diNpWcdVwpZ2gn9z9VLPbeOQr+Xip1Y2QbViCcxU/pgFX
KPZOaS62+aRy+OI6cn953CzdvTH7Vji3lC2znACelOD7NXfrSWHp7o2wLVNwwWGu5mCctCeIoJ98
ZwK6MF7JOb8/QqOm2o1gEvfHXhOQhfWHjMengrG9JNXNABC1JdnKcvz3DURN2ZvNE6UUITpgSrPt
mNjxNnNssjIdLj2EEbYWVY7F3NgOdFi+KyDRDHV6xibKjoMxWZTXrXCpKX1rqopK1k0TwrefTtaU
V3vV1dFOudaa+HChMoSaAjguxynulDOBQau3IFLuROzdqrGTIC5nW9cqHpWjnuqwPbosfOaWt7JO
Xeqg+edvwruua+DCRTUFMUmT9yJ1AbUMc5Rh7q6JEGqq4ybs/ULtp8dAp/4zymuPlbsGMFjqfSO+
QyeHsHXgQ1A21b4o2W0WFh98G3QaKyrLrdddOa3BN+DXRrJ9nA5BwzwE4MfsWtFg6aXcH1AsrnmE
/T7YqamNaz09ZVHfoJXAtEPhnf/gK/2AfYCny72wcH1THAeyYVZPeL8MoJGDmsYus6DLVHNDY0fe
XP6IhYFkyuNg7dD5OHYfcX7QMrw21/1ulPGag9fS1c1Ity3pAN81BG7pZS9kZBy4SMsTV4ktqCm6
g80hDIzh/hy04AHe2q7PTm5Fr3POo6YBpD91LGZcoWn4CEiMdbS9tSKNpY41wpfVTSlLjlYHBxgO
4pW7LTX5BsrRVWt2asruKlmmYx7JMXAj/0ET67Ftpm3eAjt43agxYjh1ugoMz3wM+t6ZD3Sz/qBd
vLxevvpS6xhxC6IbESoTfeAKQGyS+qHIQhg9pisylKVBaUzRfQX7eQWGQRDb2FNFNRFKQKKuWVm+
/H7dTk3lnVt0TcuUXQcjbw4xsc+kG3HUoR/iuLrqbBqr81/zmsM4qCbgFQRp10bbUQG96SXOJgrJ
ysJ3oYVMtV1fMTBztVUHzALDm0XinZXG0/5y7y5d3FhVVx7LRWqXTZB13TcL/u2o8sWu2XUXn4fU
m3nR8nsbFT64eFX0AK63oDzDr/PytReGpSm2k5nKKqTGJigy7ASnoGbCQRupv1g7Bfj9KTf1jEW1
ZOA6FGHUIKo8e8tSb+s27ImE/mNilwHzQDOAkGMjLfru8hMtdYURxnos8qju8UT+5CUHQnPrBgWb
a9ZHS1c3wnjMSrjV9KhPauzm0WXkOxH9yo3/fpuOekYITzhd0yMqS4Mw73f+qG46znZ21Rwpgo3a
qEeo1+oEFuLZFNxhaw6zvMjrwK7ToIj4oYM9UV90n510+HhVN5iyO+y+1xl8XerA8eKzlfYPFQwd
L196YcyakruOh7GCTBN3H4/wthgrMbO1M1RMMntlNb/QzabUTmrGK2VJFaSEy2dHJfJmPjC5LqBN
lR3Q2qXkkaWCTpOnqBhvWmv4fLltlm58/vmbXMHstMxlGakA0oZun8QNnCAQBys3vtTyRjBPk6pw
koXzE5Cxv4yxM8O5x/d+Ga+EwNK4NGIXNFq/mHRSBr4HxHZ2qDtwmsbwxrLXdqCW2seIX+SaDEey
YxEAF9IEimTNCZb71/nHAoj8a+urYZoLjwcVxMIPgWnVe1lZX2i/ZhuzcPemhg+kAQ4DdVYE0h6z
fRdP7Bh5fXZd65sSvnCQgASNThUMqt0kQPtyHng6OU3VdVFlqviKnjkpjmcK7LqCb7HXbt64N5y4
0dqm+sKJGzWFfF7muzhVbfEJsECRAuUB4UHDV7nVn3qfgol8x60PdvO9KhwYvtRHEpebMjkCdr6F
08JG2MVeNpAgj7d1PHvrHyi1N24XbfGfGCjX7fgVf7OiFOq5J7QLWzuOXYgs09DN4fmUUteTgVdb
uDsPzHOEgGrcNf+WhTdUbiSGUE+STJafB9B0HMoqPDBrPAD2ckumcgtb3at2vqmp/5t9uaukLXOc
HHb0pmv4ToaTvzJ+FtIDN9ID14nvhG2bI/FjhQXi7m06eF+0G34WdraW45YaysgQSM1ClV2KJ+jy
n5Skj9qawIRGHEiXwkgC4vqVbLrgBU65kS56MGxz12uKwBrvbZvP+MnNOLwOtpx/YP64H4p31C1x
Qgqgujtc14ymvA7qOgHyR1YEOspxvEvSyD1kU5u2P6uRDOo7/APXykQWesxU96R+iPNA2NfDQKR/
7xXhO7/07msC20XmX3cQSE1hj2dPTMU8ck9tC+e6uoGtehrxNcP2hcA01ZJtnsCo3e30CfJp7LUM
Jds3pXsDi/7rXmtN5VDN4TTWeISeBu6BJA0sQKgDgOYfr1oQmKKh1O5UDPMeerIsd89G+8Htk7X6
qIXpyBT4kCkSrlsI51TXFbCdYsoOPobr5vKdLwSiKdrpaYOMBY7pSXUERUzVtzqxtrDB2Ted/aGm
47fLH7PUwUZSSQs3LGjpOqdEhRrF9cPJY021S+navgVZCAJTcmp3hOPFCtPe5CabedKAsgbQ+Qy2
17QSW/ioDfSDQ9Njz8gxsaNNqtNNjRlKgkFv6w9XPaepSY0dL9WkDLOgsax9mPqfeFrv+in+ft3l
54d/s/DM2TRWJPX1KQNkuKJP9TjtaV+uiUYWBoNph5hQ0QMSa+kTmK13GcvLfdKhhsGV5IWj6AZV
mDFZOSdY+ihjpvSnbOg7kk6nFuweLYO2Kw6ttjba/kYi9vO65jJW0h0LK5yVZdPJVb17pAWAEFbP
5CFyyuy6yDc1qXYJmwut8+kEqEm1HYF7PzYeS1cWiwuxz8xpcggtrHFbfeKRYqdBwqVPx063si2x
dHVjZsRpkxAq5zCewnb3nZ8pspHJpHevjf/f38f/E/0sH/8lwWr++T/4/nupdA0f59b49p/Hn+X9
1/xn8z/zb/37f/36O/98X+b4Y/6XX34D1/37c3df26+/fLMv2qTV77qftX762XSyfb067nD+n/+/
//hfP1+v8l6rn3/+8b3sCpzSPv2EjXPxx9//dPvjzz/I/Kb632+v//c/zs/45x/nn2PyvfyPX/j5
tWn//MMS7j88h1DXFcKhDnNm0cvw8/WfCBH/oB5nwgaERqAiHsFSlHUb//kHdf7hERdGtPBaAPST
zlaiTdnN/0TYPzilzPWBNyWUOdhz+3+39kvn/G9n/VfR5Y9lUrTNn3+8Lof+V0bHgfFzUOti45iX
MMexTZBkTeHUXRRxBecERffRwHa9LdunvBvbp6yhG1p7jzGIcmfmJUAozV/cf/+NAhe05W1kbYep
P+rsPu2n5HtsuXrruH73MElq3/k0qg52a8sPQJO+RLLcZ63o/E3jJM6ZEy8+tQ54JkNet88AhA+P
OeO7UXk+qiR6e0/nTwtVXd9Msuq3U5fdS7BvfqZyvO0Lrb54SXPnFtXJ9mKcWnPtxcfOG+JN5E8N
JmZbHaAXgQpx/jbuxqc3ff13g75tQGLPQflLC6LjKPM8lwE8Q11zrZEMCbSOreqDxE3ATdKyrB4K
q453UKqKmxaaJKjCVLMZqFdtqN3mj2GWTVAoJmLTR2m3G+skzu4AnsU+sPjhhPG32I6LxxA2ZY8+
XJuRmqFMjGISKDfRO98eqy2ikkBO0pUbALOKk2a9d8oSW247IBU/AnFlbVtvAu+olJ+s5AEAVfW5
cIrktprAbkThl9qnPCdHp+UC7soOedf31nAjW55sSmxAn1rUOgdNCRHJ1LQ3ncNRYZgn+lHHdHy0
/aTYhaMz7VFvvU2xfthYNMveRa0ejwICvruYwn2I4vf3yeCfos5BKmbjuCu6enh6/Vui6PBU6GOf
h2LbVq7zoZXYb3KcyP8+RPHe8yU8F2iS72tnGu6QGb2tkil/8Oz8MKXWdCpgOXqAV+Apzbz8/euX
oSO3NU39hxJ+F5u295pjgsY/NVPa7iDE1V/6KLpNqxcrVOInE922rMcEuG0YqXXOQP6aZPMotNV+
le3QbCocoH/oge/dju44/CtR/pIn346c/ww9QYFYETb3cOD0nwPHsSlvySBJQCflYJGdh+2mq2j8
3LtwgppFzGHbpcMmdPzkZEHL+I2irAZ4oxylcu7IN13e9+8JjcgjrGGOr9/B+qPasbQfd1FcuA10
NMJ9kb3zmUAJiYWP1OOGyT6vN2WeVKd+XyUp9E5KlRurJg4gxw82fGC29aDoC3zr+lsa+mTbs955
SWEDdztUnGyHdj845aaPkztCKl9slOt5p4Sr74NHibedLFwiF165c7H/usV7sh2EIicB8VYWXq98
kLfR5/uccwdaS+xLEFCa58nuzRIpw8m9o2Ah8Hf0kdDlTwUZol0Vhuw8SVudnTgvd0AVO+c4bZPx
2NJwOgyJZz911uhvk4TkRy/MydPrz7xvqBttn1qJHJZOxYNdReghxzt7eMV6x52hfCQZRahqAQeb
HnWfDtDML5BYeNiJh/VpUaQga+ctf18z+1MCz3okAT/Zx8zyHwe2FYlXvwvnLzian7aknXCxQmgf
s/G2TbL8+zRlyKgkfeppYp9KB69HcujTRzsTzaav3PFxHKf61tFZvaNepD522D/cxTpxbrLC3Q7Y
X/lQQ8LcgRb9zWJFt5t4lGPTmN1kdtSfpVXqWwuvptGcZ/A2kD++/q0U/c/SifRtCQ/ry2nydeny
pp8IinWELTBz+XCsw1djKUtwbInNEYecQlJXJ4hMPzPsZP/leelGWE32A5RUPeMs+bPVuvAkAEFz
k+F99oDeVx8lUXKbhok+yVSUH8GhvXWqrdPz/mFoIvcZ2Guya8FPOHBWPiSa2Pa2auNT7lnFfYvy
fU5oeYtDPCZo+LmKSrEBVEXfU1eNd3HE8q0iNwDOhPcuGaaH1y9w500D3yY3Xu/hR1nnrp2k/3oo
Acc9KgjnQggw3735L7+O3SKJw1His06J/FF0NIHTsN1vZcNAZxelu61bjup6GvPnoeyTPYru68PA
uAVf66k8InvQF17GH+O6yR8RgRq+X506y8mhH124N6XFj9YX443VSFQ+wDNh3AjVl2fRDex2ctzp
BdZe6uD3IDSRMq8eS4y5be5m7nftf/aiSn7jUMDsrCaJjlZtl5vE9oezLBE0tCj1t7zD1koV5V+U
AjWsrof+jvLSfwftp9oMDR+/Ofn0Qi1vJXO+rrJ/GUxUeBhCru3h4NUB6N1ouKlE8Wuq2xNhpXwY
4T7MN/CGLnaRbMk3LXF40VDL2gG6Hj/XGdzvkfrzDaFW86QdGm49VkbHaqzbJ99jHwc/K3aU1tW9
zhK1G7zBf8kTJjYCljfbibsDEgktbwA7ZxuUwoL9Jej0Pq80wClWFgU1psw973h6kKOd7auoLbfQ
po2Bn9uYJ3EelM2d0ndiA5+q/sXVrd5EoI7uQQmIdp3jhisv3q9Os782kQ/ogECoYWbBOa+RF/OC
FXAcHaoTjsazAwwthifhuUFZptZHB5vSt20rnZ0zQGtZgbi680tMLdnUhd+TO8rs7Ec9dmob1nby
6EaxQp6PxoNy5YvrNEdR0wjCJZbBbBarkWlbRunqKdH8tmY8AeZGVCsR32HENzUtFE5nWIio/CRs
rPvy1tvD2aV6anPHecH2536WSD9J3t65zG/vpS/eZ9Ogv4C+GO1kR7Ht4GI41+k4vavsAe4Xsp++
ssgrN6Sti3d+IbExLDy1m7BnQDpYTOS0uneSaAvXWfiv/PsLlixQFhKUtcWE58j+cIu1rft/LSi9
5oU0fnjr67gCbyFuj5kX0vvYk/CQyPNpgzMvdh+13cvlhPq6y/e2eTjeATDhCd9B+phfB36NgSqM
XBExZ7wrhgF+RtbYvKMAsB2lI8dN7/rbBkkDloku33JuDeemo2oXR019K2xLb9q29j7UIO4CAQfD
UqtAgX5pcbGbhiZ/yHh6U8qU/nAc9zmVlf5qDfCndvLY/lQk0tskvmyPBafDnoSIM9BsP01epw/4
pPx2VGX+jvjJsXO8gKAE66XIMWnN3zmxjd7DOf7mcnO8VqH80hyMMU84DEPdQdOYexmWC/MoXzfV
nWuRdDzOqrd7zXb5YPEnFQ+bRmhUhrkxjh9KMYgN8eryfprqvxyPiM1gS4DTkrE+dnjtfJJFh1cg
mLk6vbX18Nb8sSyp+yOftLPtu/h7qpUQm87SL71kxeHyoxj1VRjxKD7G3iTsD30saBzzwMuyNXqJ
Fuou7AbyTiVfB5tOn8eifqBNlxzrsebPsBCzTvA+m3e8Wg4WYQ5Xn3Eouu0kHHXrIl1tmtw7uxpw
rF1XYKW7cpfEsec5+22b452WEOIDzY4Qs4lZENEkaoSTk+qP/P9y9V3Ljetcs0+EKgaQIG+ZScmS
HMeeG9ZEkGAAE8Dw9H9Le59vV50bjS17JJkBWKu7V3fZYvbOjoTjv69QykzbzdrNrFqelHz16iEZ
kQQ4MTOajj4s6wmcUXvRlltUSH4ezTpZDBlxpIoIxjPbawNxLK+TPcQIGVlnQKHMPC+Weak2damn
EmGe6rus7PdrZc6w1R6vFscYtbU8idV76kysqMvZmg6EvAXu1zqoWDbuBTPqQTnyRPTe50JNlFp1
enQ8XXSZVmVgYVC3H80nc7w62E4mYhfNsiYDIwm4l9jSa1Gxd7vpwp1izTD122GNuPI7HGzcGvtQ
Z+jEYJ91RJPNrq3u0wZD4w10pGvzxxdfwvvq9ne7jliJ2bxTW+bOkPEtHpEM/8qaUPzCUGLnRkZ3
KeFYoMdre5P4YyuBffdtcv6uCEytUKhXZcqxy1Tz80SuG/0gfmr66eT/NMhrieRZ5Z3gESaQ/zJX
GcqIBnwRzWY3FEPEnBRBckG56YBxP7G9JZrDWu6Z2HCyKjRVm5VsB/mmxwbTUiIyGiMfKN5hPlXW
mnWH8ewaI8i9Nnak/VK68k079hP0xulA28CnOZiJDIr1eBW1DrDlZbUWUMTNz3N7YH53Rp9Kc1mz
N1pXgT4wponUo6Fdg3aeEySszdUSOuw7J+RWWX3Cus8BszaArVNfqGfe0WgQ4AsYlnTVeq/GFgx6
yxyErU+NHToGBeVIrIuqbcwW1UF5zCju9sCRn74cwi1v6RZw8zu2t+BAPAixbhucoU3eBQO/zdNH
Y/UBkqiDBXQYq/Bi9frJ9yb2jmsrqoyq8lzdSs4/+GGfeVXTYG3Wv60C0uG7P2uuc+5RSFT9uPWW
0IJtACzAqWR4tyNyJ8wfduq077hc+Kn8mPm3uzWT7RQbfXeG66ZDlBHWO+WhTX90pIpqm4dk/612
iauDJT6XQSOcuKnbUJqfEBUBE3nVNpxGWy/AQKuN/p6+LdNXs70LHxKL77N708ubtiPvY+Vw3Viw
Mz3DNSjZ62JZAATElV8QfwqX6mJZJz6+0wOdRdlFq7+kFjuNLQ2Fnx9lojBdiYPZos0pv9wvyaGI
v7XmF/aLqQvkdyQHzzJd52TpR/jD+6EzT6ibJIx3EOuNz1J2S7SwKqxJndttj7WCR3WFGarGx4t3
kXamYDJgWjzNd1fnG6mtdFg/jKa8MNWE3h/rPnDXGFnj7MiRJeGjFSv9WMAGmtt11ixOgX/xJ6pI
931cKRHhMOyWTHu6wNPUjucDv1XHlm2EBqGR00JMrnEbtFXaaJouKCThIoegQhE1JeAq8Yzs16If
dUpNJxRuH2+zxtA3kCVf5aQ1Yqb9iHASNJM43Sdud/MJ1UYOj+GL15s3t3Tz0VJBNenzvFiF5kZC
F/rKN5nuHU3vTfvaYe9uDYh3m5gTOBYJHsLhJTjWs0mhJYLD8hhj0rol1656nhQcEcJBFrLKRjs9
VHqMuZjTA946oLiNgFeFhbsCum//+zptYbt/WM2v2jQLd1FBPw0Ya29TxyaRRiwBMLynbR8jmHVP
4YQKZ+80iwfcdKet9XCwJ/HRMU9Hs1mWX73TpbUp4Zq/7vMT3Zc/7baRN5SxZoJlpl0dO7bGDpV3
5T6D61OB1SwBtqgm9TvdJMdwFV6JqVzk9KQrhhHyUZsKov7pZyP39lab7vrqb2s+CrRgonKwPmha
5qZP6sjwusI2JvoyNDsG3Usj3+qD5aT3ZGyLysjYUQHD9Ov3llF1HZmf2z5LTVg8fHbeuMGKCKE0
k/SbfJhmL7KJ/gIUZQKzu/qGoRK6Q0JdeyStRie1tD99LqiVc9+s/Whqp/nTQPhBsI9wjja63vqA
6ih4/NrgaVbsRHgoG/C/+IYZ5K6egbIsBFAf27DB7CeY+C7f1n7CTIlErcnE+mHDg+BZbvCwQ/Hm
55tF9SdFVb3Oq/sOBvB4kisFWN8Y6+fqb160WUrmwPQum2FuL/PMk71apuhQekvsGlfFrPm/D7bQ
XrJ14unxPBLnSBMYnFe4sGaLpd7uoB6at9TYh5xqOhSCCwwoEKcOMdvx74tMCHsYLQtHbG6+l8Zu
xB4pzaj0AAJNShgx6GiIKLd/f/3xHx8Pj+f++/bxsf57bne9FF6lVrpQKdugqg2gyZ0LATspCZgu
jCgW3Lk3GR00ysEqG4n0lwmCgQ4MafT4UX3/+eOh6jt8kseX/XLvT+TsruGmlMCgtd0DQWxJatX2
BcMW6aiMpFVLLNsyltTOxfTs4sVhG1xolwDucwPTqRCusCWosdF98Pgol6iZtlgPInYn3Pt8uayW
jY11jkQ/hgg8CntpJ1SuudFbObG+lIGayHxaGUsVMS9diQpEOYGnUrVbaVl9FxaAiIUmum0TyzQS
OPQktNrf5Gjna4dT0JsYshuwcPovszwKOVfp2FeprbFg+FZk7DB7Q7K5pHeMdkpxMLN5RC0wp/fl
SiIFfUS6RWdC6jCwUNTNkzXJeKan1qvOu1Un2haxxDCZ084JWWjKiEgR1B5x4O+9OJ4MoMIgOSIA
ULGs3BTZ8Em7r8HUqODondSkTdoJM8WwbToMfryHB21yPrjfB2c5dWud+GqMBr2EphBPx0FyORLs
qyTCXPltoOLqbvS6Y4Br87cQte8V83OFXsaiIz1s4exXfUw/RrRd0/StVdinyuODs+On074rtqSo
zs9snlPt4XNY5rUiC4yah1vtqpzLywbr+4W1j5OntBcRLHy6szIiyBku+bGYsd1Yfrgzllj7m97a
pHPmCFxB7HRr0i1WvGsrRt5h7CMuexhIWOomm7yjwL1/BTcW+lXz6Yv9VfaYeO3n1DDSijvwJMCO
DMZh7ZL2D2xgCoZ7ttloWs06rUvQoMqGMMlKqpanxhZW3lIAXMzrdigYFjSnGeLdQ5KS7SVk7ou1
cnClBohVSFuY+nfEiBf41fTd+TBQDtljbFlfchSBcI4EfX1E1RRJz4R9ohErrVMlScD3gvR25Fgk
2ncv8ozcl6qweJW6pU5ZZyQw/CscibX5czW92+gigRRnGBMlKcG90NpbYqzi1cQHXA3cQsucQByJ
uyy1tjohojmx3TubpIURB6iKAUuDKVOATcH9z1bgr3vvw0CFYUoR+6qPGXWx15ugJOrIXUig79Wq
tyamN59ceztJl0R9M4Yd27JJ3Q5vSHrhR4uP9QH1tzNjaLFtIMqE9gyDi5hCi1aCvhftrM9JAnNb
fKoJQEY6dTyGSTWOXpO7TYRTmhqoX3zYYRFrP/uwgcABeMHM32ka5VnXbeT2WNprP5Uo7lGh5vR7
M5aZeyD+kCNlGAslc8x3dEa52y2nEnNvyqtjrNPxsRrFsW2Jaz2DQy3WYYsXS0ej+u4zFqBBjna3
SvySXXajekVH8WnI5TrI6r2TIeDXKwQUkC5MuNvlu6ymCGBTZiA8j2t8ZG2lbH2VY50pKApdzLJ2
hKQT2DJe75lFJUp4M9kXYPkLllUnWKcyFJqF+jjAOT0TA8vU7OTdfY+tjFS2beFMVjiqNdZ7U3g2
f5HLAM+Bb+SgZ7FeZqtL7nwPPVjScVxrtoPCxytMJYpD7yh63NA3aIbNPt3Ffgb09DbSI+2PodDy
A4FUuRbHCz+2X6075b6qT50/3nCGNNTqqnRgk2Png1PmNigknM1TNbHnqYrLdG3MW9Xw1Go2nNYp
pXbzVFtu1B081qaIDR/IRf/zXudb1pAB8Y0sqlIIG7ID8LpRJyPWX45UPeJhhUHaLalp3Jlt2qFA
Qp6yHvp48ua8xRKInGJQAbE5kh+jX2b+0Z5cUuYWnRO3xf0vcR6xNu8toiIS2J0HbQvrn5YWW7CU
4w/QJl/jRAupYH1SWjni3bCXFK17hNhe4q0LZ3c/eWTFijinDD5Mx4ZsufbTxgXS9eE8s2hdRTKx
vZCrfe0xDXI4f9b1lfbihm41oHP/sldOXnv55trpfNxG2pwxOpVPdE2O2omY8dOY3Gyft9wHAyPt
LgaAEDuLk46yiQ1vjoinsTa9QA15bXpVdMOag2eOHFe9OGwIMK0rKJqCrLbAPFAwB0kJyqScVtTE
yUR1NpQ85R0uYBAkHh2+T2UiaivGWQ9bd0C7bSbbKqOptANNqtCFv3nfs9iWDtLblqfR30BNwZ9Z
IV3I36rzYhiFRe3z5lchBfkB+Pub1tV7s9mvFUWxUtpDRlcwMpcdhQcF3oA5q2zsxBvqwWc60peG
AqRvVSD9F3DeV8dog2678LLwVuyHibV8N7gdu8PZXWOfhPjEW3P1pnf/Z7k+C7ShppNO4q20TrJN
MSv2ZNRQ8Ln12ajlO2Hdyww5f89acGiYEZ37vDa8gi7dZ2uy35rxL7phYzVEUU1V0rbyfN//tlEV
d6wBoqNw8JeMufgwFX0yHfbSq/W0za8DVg4S97yPBwnLjaMNtW7RizjZ/EoxrAbvlegge0qPJXfW
Fp5OC3CNNVcVi4lXvbnzF3Q1EdF7bi0yN4wdCMiS1HMTHbDvKB1d3CNaui42SvSW1RzuZX1dqv5j
t/QF2DoMCsE3WF46lUexdc981lm3fUnbP0PGmpGyzRwLaQdGm1TMjZu2zUYUm8z+aN8mGC8NyK6B
XK1v76WL6ALO5ftB3eu2itPg1E+br4LOc+Ct02S6rJ+E6V0avDWsRy+QSYZ1V8fayVBMRrrC9tkC
IemtDDANrJr4CyhY6Ib1y0C227BUhWdUGXs5yhCRak+khOZrtI3EGMoYwG/RGyjY9hpXnp8OY/eE
cF+05+SNkBKDw2Y2HEvm8T5zPHh7leUbMb0Py7dv4Hhels291mNzobYAgOwGuu5jQZbnrvOfYAed
HfZSyMGFlyzPPCFSZI1iaBf98mQkpXPcWmvJRhhScbN/38vjuRHHGT5MLVluTNA3aADOCKEqZGvn
dEUXNOIGA1DlzYny3Xxl/EWt+1PtyTNiRvNjOnvaLTaEKJjSzIxyfEeg0odX/mr5GvAZaACfr6Yb
6W1NO2M7tT3PZradRlwF64axIO2Epm6w7+/f7KPMmnbB5G//NQjn21Ttz51Rvs+mfJk91F73lbI2
njr0jLs0vrBSfvio6hy4mXWkiVwQCX45f8Et/sa5yk2ERaHVt+RcNKN8Nhbz5FV/2379Af3V5RjU
be5lWsNM2a2GJ9MS8TBmBlJLNFcZ96tXBfpzlLRouMBCQAtzZC/QyeBVpo+FyYuFnDxw8UEr8oVC
GToaiRL82eu8CPKxy0T8Yq7N50nMYbk5McbmzqDrgtboMftRfe8rVrgo9e+XuCH499bVOabIYnNl
L2qkp83OiQZzcGwn119PsNO5ecw9zWgKt+3dwNao+jHp8QpACX8dPS+GEViEVYZkCx0Fi1fcXv5o
JjbDVKM1nZWwcvBdrfoYLJZ7lL+szpypkp2AIM9rfcYWgCp9XLHMIE1SEjvy2dfkwTlrH87gsAvo
+E9qb4HOLzKAVlG31Tc915+0sV8ZZylyxQKwRdeBvbWec2IIqpCelc92e59+fNIOOxu0LEqfZOWe
7sYcso2EyjMiw0y17ca96cb+uKXs1yatZF/teGFuqIWIp+a4Km7cBG5jjrv0sKGPsJ94Bbq17INB
Dmnrzjn4qldlsBPvncTxyqeGWHHd7wl3v0mXFUO1pf6CFv+bSY9TuY2pgQre8tqiNQ6YFA2Xyd+e
FRpZ9HihEMDrXHHy9+1ie1i1BVSaKFoPoB/1cQIb90Fwv62wRicjx32FEpBYqHOW3F1asApm0Zz7
dU+Y42bAcPo2tLGF1k5irmW8LyPumipH70uYeWPLGo61wrainsy5v3YNLuGZn3aIQaRt/9b9cgJ1
89IAppgbFtglImZr4zb7xhUByO8tjHaHbv2jN4YF1ocOp4WtbOxsH61B87Y7rmDMnlStgcOVQzBW
Y+Z3bbx28pkc3jtj7AWU4M1cSbKbzUsLdl/bWddeto0HemkKIlY07kCbOzPT+3JHMs+ICIubgQas
Q60908J1tpPujhfTF1f04peWV2eqttyYfmx1ddYl/dq7/c1R1i+2WJlL92zVcKbuaWZrVUjAsrpW
p3V3CmF+I0qHXodFDH/AAKcbpSDgEjNWquWUD/4AwW53YhYm2JQXMTKmVDFsa/1ZtNgTDPDS26fj
O8+b138dPfmEcvRGSh4DW91TaAtiwF3bhnpri4e/CnPRmHdnAN1sw4lHFBMjlr16Rw1ERbpYLno3
dfFdK4JOLSpHks26SqT9h3R/ZzpGpWFcW1RuMy49d2wSTFQ6gDoISzc+pls5J6alMuaVcWl46Ywi
2CTWqXkeqfwxVjz3iMRV6EObZESy/sA9eMICdbPUnNXSfKlXND+NdzH2Hs3jBTIv4JEkMUsnZr2Z
Ib8rszZgSD22IhclxqHPwjcxZfNjG8srQ5xouWBMdUWxsh/oydDUTwBQelslHdnckPAKnwyTh4pf
ibaBiv4PWnmgIb6jgFc8nnx8/8BJHt8+Hh7QzX/fqnmAC2q7bAF88f8/uGf8H/DzeI3Gj8qh1Bkz
gBqvVgUoYK6AQrC9M1FoggmQc90DVsADUjlmmMtgTlKQ8d/nHl/1HQjyf36xbihwSBhKAFLXEK80
+9EXIyfw8VZmj47F2woU4WOx1NVYjJjbKox5wtZsMlyoEOMU5jb9+zAI1oKVfXwPzOBeWP2/n5eg
6CFK3LLHU9Svh0KxAb/93688nnz8539f57+XOOZNBdOMeJHHMXiAP4/D1K27HXQ9nM3+AaLY8s1G
SEJiENssHg9C2mVAsUOGDL5rBRdlB37V7P75qoXCD4duHwMg/d/U/aAt90P1+ErdDwXRfMjbEqXm
HWF7nLLHW+29HmMwc79bWgow5+0GBEVbEt6Y92P7eIHeuh/Rf17r/tKITPxVMuDzFR9xysYhhEDO
z6f7Ox6O0/3zto+vHs+NpseALyGYN4cx5nx/iceL/fe7j+cExBP7P2/z+ImYMT7sG83r3ODwLytO
T0nvx3qZhikhO+R6mvgBPP8vyB1NEcqTIIQsYcCNSmtJ18UG4lAH698FfVK3j7GvdUiUg/7ATCH6
jzuni4W5pWpVsbFsYbPtb+Pu/yTDU2nGpvYCfp3EnqxuHXX6L5ReN9ua0ZWtsQQmbtxxhWa/7H+X
EgzgceSGmk+dUAmvl8hhQICawuRtxLSIdyS7gQLLj449m5O8gp1NEU0MIhSp1zgx/U0emH0wqpMj
Ybs7GXG19CmxQ9MO9YyienfzSvkJ4pMzrnjBZ+QD37egprnI0zrwrCW4Kv37pmhECP05lWK7NGx8
A5zy1yHJWsqT3iAmUJN8hYSgUAPOmxqS2nayKW1FHS1ahA0yYyqtMBcOZL6WKYh4zHscZ4niwehE
Zs1+QclXqd1nGwbhq/59PwxH6cZu10S4IqFmAEZ3jHG5WFFjeAnEeenqKRTGf2ZjSitxAr6WCXok
9ljFSsE1G1WjUUctKYPSaSOkc4cGipN97tB28WxwSDig9GggwsREarQcHSiO+LdJRgwyoQeQSDO2
mwiGzNHKUcntXjqaDPe9SOnSxNBHBRTjgJ6WyQAoE54nKV+ryJveYNoNympOJEqYCm+hiZPvnnsV
Nrj54cVm25vRHRlt6reFakD1bbQf6G0r8xkzHud757i0Ng4SDrmmYTNjkN4ylhdeqQDTFzHb7gUk
qJMDlBZdEDSwZhRTEovfYscw0wZQ2jDftTdOJFABNSBajZGEB+tDg9OwBULZ9H1S4c/TcgzvwklQ
NplLvs0GCXobiBnGFZvqzfReTPQoiFaJVtuPq01HSETOgSIHRncfjrTCHaHqpM9q8kJX+KTYS1R3
v2vn023/2osdWjBM67YJOQfR3PQJXOoTbVjZYC8haZE9CZ1bOQJ8HjSK9TE21i6ubXka3TWChihi
47OEZxD31+BOn7oHR98swg15CgeDYBVJ9R7+MkM1EQaWT5Zl52xz47FDh9ioqHfceC0vYAkrBiSz
WW59OX7VvZ/OeDOkCMS1z2LaOD8OCfLjrgj3xkCUVsDKJjKOJqqxpXBAeur4MQJuYuC+XIgQkI5q
Lx7UtEPCxRswBFLVUeODuXRBQHM/ICsFiNACZ54i7m+BQtYDtBkQmnZAGI/AVEvYwXbE0HvBKvYT
zRukaLAT4sMHq1msPF44CJANBgv6zjb0FxLCkyYwoQMkartLZYEeL+HIrAiTalGTit+7qEAXPFnc
izEwGQ+VAkn55FVNLAycLGcCJgf1jwMZgDzXvIF1iIUtek373U8Ot7yBj4vtBbcPPLO2FX+EOEOR
mXmEp5UPnBLCzAbq1wUdktK/bLzoPvG4AgJqD1MBU66iEkbYeF3IFrjUgmZh2ol2BeCqPCLIYRsR
Mxg9+pOVbXsVIo8jclZcbZBJNAckuWAo5tVJ1r0MgctFuhuBEPwx1M/OVDASBKuEw6bavKMFhymi
uQsQIEbUAgld+JDVoglZo7KjXvJpQB3CVMjLv/tEg840gJw5Qd3jnLY7h+DhuB57l8lmCUvaxAyM
8mZWZ7/Z4xlYMXVQRmE9FsCL2vavKoeXDeSjNy5ZhX5ClXOhZxTc9slC/p8LGLPq2gKemRfOPu2t
iiQluKuGrCw/kO4DAp8lA0i9CorcFluGo92gxJymS2jiQbMiWZ9SRiKCpXL2KXTuFkKANIYHurxE
8zK2fooOu+C7TL3hV7dC7W77gVLzXdsTQGOqxnhfAZx0p8Ux3irDAe5tFOPoJRRUqtp4gYBF1LrX
UjjPJgMbMQ6vGA7eAUvNpxXpZ7sHsvjUAb1qDj/l5Rg3B6SE9Yc0nIT4SzwIYN9YPEu/yUw1hnqA
In280W2CPfgc6roDdb+Hpt+GSNmKAdJgzZWhh8/uHihSOhK7jnfaXR1O6CxNAIJMzWmHhbetbFwD
XopYUZwk8KSrgUE9HvXsqtCHjtwN7Vo8j1jpa7cCbGBE2vIuo7Bj//ABgVK0AUPWQvnjzwxG2TJ0
D2jGZ6AxFgeCaT6T2kkrZeWwCP9bzXm1v9qDPsKZ3Qkop1CV/eHY8FDWPKc40nW7xR4GGToLEao8
N7GCEORcDKp+35b+ZlP5ySVyLJapEKzP+8b7BD0byg4rIlIIs3tH7DYcaJ0N1b8ZNPjDqHWRFbg0
bOnu4pw0xE6DeTs2kpu9eqq7V8vXiJzfXytff1m18/uY0AVJ533iaMSHGgDq4Zwry3iZiYs5iy5E
blo4obuznxuzvVAlUNigYNIbOjwSOnuZDtJ84n79WprOdSr5F8Lo3jwTe0uv3uZenFXNMqtWSYkL
oXSSju0RWxB26PHQwRq6Q4AA5eXrkTildVu3+jTKIwIAFMteRnbdJOW4xWg5oxKAuZywXYoq9crz
4GHrpiSaJMBd0z/twijuh8Ha88oAXrHixzj5tSVAO0MvPj17h51rlnOFCoFXkDzABGHHZqHFk0/p
E5bD+22PDBGK5eEGHCy0Qanwbc+IYlcHRCSvG6izSN5YSzFKgCbuE7DO98myzr3PTv1gFutaBwpx
GqIqT5MBOmwQka/KdDy+IxOo2KXIa0vlngdwkWO3s714Ahy+AvhuhI9K8izI9xUj/RtmC5CYHZUu
qgt0PaqZg57+wjRQgLnTgA+/lPe6yxszPzpU6H0LiVpsUCiRpk/XfDOPWwddogqgu9lhlw6ARZxK
9iz134PexoxUN6X+dOi/0GsGVAv87pu9prOV+Rau++eefdgEkqZ8/zDvzsjR9GbVYevkxp8uLK/y
s96gNYpmSJ6N0P9Jf/jfsKZ0oQnx2mW4OOGY02B7gyYARcaI0wai/VVhqaSIT0sUuI+gUuH6V+sA
9v9+g/0JTbQrJux363JDyOQBoq2hp8Pz+EUSNUQQxZtvqllf63UCq41Yv2GUywug4rFwtg5SVBeR
YDW3XDA5kNvhjazA3Sse1DtDssZ9GsQcqz5bqlaFj+GQthZ7NvX4ULQ1zlwp9htZ6K9Ox7cLYXr8
NSIkGGuVzdZ436Y+oKYkxeZ6GjfDEq/OQE7jinQ+f1ULdlNriShBBOPS1ywRDUrbZmp6kBJeVSaN
tmW43ed++g2EOt23m8MoiXXfjqngTY9Vj4gPmGGfWwOY23pUXuzppcZsv6vfm30/YizQ5tmvMKok
ja4LxH1yqfrfA9ndzOpM9CzlDpW668uodg6GYmuQT4/nmr6bERp1wFjCPcYzqTBgIkdr/241Qz4f
HS6kzXyTcmqeH7oayzffHk815hDtC+bjvTtRbbijDCdlyEsNXSx2QnKygF1eHg+0amrgUpAKmWd3
4PKMOb39Mgl+XCy4W14OVgJFGen3x1NghdHHdvVFy92+HgQA7v1EPc4W+kn0rg1ufn7syXgfozFQ
m8JZtePZtpDtFRPDkGaCT6s9cC6P//l4GMSP2rTs57Jx5gBp3j6yJDwYFyEnE557+MqBz5a7tRdk
YpjF45UhQgHKYKopdo3hDxGG86qWEWygrJaoQ934RGuU2ffxPeLAKqjSmMuxcHIRNFkWFGZOpxVD
CAkZpHgeDFKGwwqandkD5qU9VHDa7/Dbk9diYMhYarC4R3f8aKof1N3J12gcR2L0Ps3EsJbvUDuc
2q2LkSs2vBj2VD5NsEsNWmuzv3UdCPK1/gM1S8CbpsXMNr6S6/QERN6lQKr8Z2MznQztw/yKJqsK
BHKifq1e+UItB0WcZ5JoprogU2efBYxHbiMGY26NjTuLzGB45vu3/t7nA6y9biUTSFxa5ksL7CdA
VdhEHaX7Z2WvwK3XcT0jSEN8I+13f2qsp35qNXQxrZt3ql1DvvI15pKJE0YKTSRL/lajY4HxLSH9
PNYOx2Sifd4g6etpcZ/3w2nO3CA3Y5kRTUz0cDKZEBdZIllzm/+PrvNYbhvY1vUToQpopMYUjKJE
UlmyJyjZspFTN/LTnw/0PmfXHdwJioCoDHSv9ac1pbtuNFHPpNMjwnz7r937oQMN8z0lMxi3wbNF
3vrJMuum3Pray8gmNv5CpJzJKLa/65Hh0yZSWNUDapVHv0uSs6xUcl5aM2zKAsIf51G5zfr8ajA6
/ZB26Xjveq2/LbRKfzXNdaHXg+QX+e52m7TePpiy4sXpB57yidFv+VwlDKIJYkafCHefPoP517sA
4faDAo1/yBOV7+o2+ek5qr9jUkrOMIBxRIwGiJbXBd+eBAyIedI9vImVLBrst3Es5peV8dZ22R8m
MiV2EXCU59TO38QSB6Ak/8vr2iis5tLeMlYIjnx9ZuJjlknk1VrYb2DkYzk+x3bNOIdCvNTgxFMa
ueQVeOoSE90dRv7ovidCIJ4aBphop7UOi8XwldmuoLkdha+lt4bXuIrcq6hBN4NkfO1ggEJrrppN
my3DKxXmIxoj98JYkOEV5/C4sWs/BhDIh62XTtF9/JyzgCRhk1VnP07Gr8kSmOrKvn2zK1g0VU1s
QIRxb4huZ4+JuYO1eTSXPvuu1zuSlIXx0dMIzNymzjeRqDLEBXn8SsYUC+80eN8O3QLId/JLKbap
UlcRpWEuYe/GFCDXKk5GXDHfeWqD3aJN/bKU/BYCgUbnu3gua1dfsXG4Z9yymGJ6fa3jvLv2Jbmp
XVEvd45XTbsAxRtYqxqTjap91DKrdbWfceRTwtKcVXAnhVE+elYsYe5mM8xWP8TtYMZWE2qPMTiz
RBhmqwHshP9TFmT1S7w+PYsvyVsoGJPuFzE1M+pm2ZbJGRcaxsMoa55ilC5x0xcP2e07+2JwtrUp
6p9lgKhCjC4unBa+grTic27P8XlkrkloLTNO00DXF92RbydFZb92LsqPKsBguB4cs6pCA1H6viR/
J4xWi+KcddnTuIiPmhyYI+Ps9G5YuVCzh7xLJ3yBxF6z464GYYy0+VZ1tNWs5p/t6Dofjh/X2yb1
rasb6/Eoi/2/FUAwkXyjFhezx5DU94A9aBd658I0r2krFBDmzXhVMAKHpqPcy9V7dbt0OzD99ViU
pvngu1F+qpz+t24Tqm0IWirN9FRVrIMgJ/c2On4VgjpG97NBExjZfb8ZZDF0ob9M9RaGhapETDli
1rQ9JV5U3Kulxi6TVd1HkcaolMrsO+udH0Pvff3zGZfCiDeKbOUXaXjT2XbdR8/uk5fbgYU8ZrSL
bRw75IbHhDySzVzkj6bpoDnNJISA5+pnwKoDg3Sci10kKAkzK9vXYq4brKUBkL23ODsvHWhzotkL
joGTPWCCZ4ELvBHS7GbFtGb+Vq2s5svtYI02MJCL76yZ/3Np6i0MVSN1OBXfzi9m9dN1mJ46aK9k
3DbTGPi+3haPTAAJG1lHdKQk4/20VNMf4HHawxjX809UQi3i0d4h9IxbTFQnN5rx86jukKGocdXE
QA3Y/XM8VmsoIKe3V7AnBkpLcfzvpR6ryRaTj7M6CCwG/vXmQ985/zkwn5OJwYlf7Q3Hn/vQ16v+
dWIAwEnn2VYxuvahWQ+WoeXBNeTT7ZKHM+Lf9dur/1wTBxms0R9Wxj5ZFTGiGLktbbc9o1BijGzj
Di3UNOedUeNuKSKEYarddq3S13yBH74dCIBLaBYUCNL/Xrq9w1+v17z/dt1Wlb4b6xhRflQNLw3m
/zx1x6fbmSDRelvX/rAf+yJ9lt6vshTtVdJBznaNgmk9sPs5m0AZ1r9r+fqOiHcM2Mq3+LLqY9FQ
cjSipL4bC/8HufkwALhsH4l/9K5tUDRhun4g7gdrUw7lH08ZzqFPzPZhmBWavCkprrGvyKEs/KMS
wF0WpeSzzi3zeVwLatl0w2lZr9lJXa1O9ziHmoyBzxDG0SYt4J+e2xYPdj6ek8qyHx1tyTvkkkQG
DMjMSWvbxXqJnjqb2rGX2XDnJ7BZt2uJJL+wCebzrYJlroP1kCubh9icv7Fa9wEOg1gY+8prpnMm
snecBM6+daId9T2YCLL37Tg5Um8c532YJv06Ll0ML9VZeFNzho2Bjdz7qTIeXZPxp4zQ6H+l2fKk
YrN7CxanPDq/Re6qI8mu4qpmvwL4Vs6HmclPnz3oJLViDlfXVPu5pxdFkWS/BVH6f6fp1qmn8uKX
dtgx5vBy87kFVrBjMLj9zzDLnLg/ZDQaLHQRVqqkfBUFXF0o89lguRH9Jlt6lngaadTUMkcOL0gV
t1ygE4qd99gZ6ZdMkRwGdHhUsGV0N3NfrHodffYLUe+BzDRIJgVDYVfLWzmEhFd14ehWwe8uyDY0
h87f1LWvuTNOP9BPL5ugXihSxx6Wuc+GU9H01TlyAr5lnz3npVd/1DYwpCyq6D5dT3MdHSrCPk6I
MVTIOD7xJpbHikDB15tlm5PEEe+2X0RPRRmhcKyI7mrR77yn5MwXKxIU1b1/SlMze0b6qMPJpiOH
ukb7IF+goP3Knv99sSB6nBtLHujs2n0yVe5OVFVzMVpVHMfUi7B3lBDOppkf8co3TPDxUW0GQfq8
VACnSb+AT9eBcZZN82IMUjzahju+NSoPb79bXstzJ2Zx1/fUs2qqmo+urYzDMubtzvA0v27+E6mt
2OczsKtvmhTuXpWLq7Wc0WClmzaAz/FFWV9aBiBfbq/ieIHCCZA4Zt1AvoDoUX8KVR0z9rtj0AXT
PXo6gWawb+/bphLbNkaSbAY5CRHrNRU0TRNmA4Yjlb3UOm7v/3uQWAr+nVot84uNskTCur6FdP00
pMlw9mNpjfWhySx7Z5Z4ZCrSm2fSA8VeJnK8v+0KcW2Mp1Yrhk2yUZhtR6KbMVvXcYrLoxsRaNNa
I7xPDfKpHTy2/nrNahQ+FdPJX/3o5War7yplbSZpjZeonKz73DjNVGJH4XrVoXdz+dH7C5yzTn5J
Z2e0ZrQFk60Plqrst0YM5a4eeeft1imggTeJgbTaM4EtFwfopB7+c/BkEd27qtw5sAZGt/E1Gj/d
xDOqBsZYYnnpgeuZ51SBywOsvQd1Z2SvjTDLO3dxKtxPaXYZbHfPRFn1tFiZfmpNJ710/8+lJVB3
PpM17gavvjjLGD1lRh492f4SH50pLja3a7cDf/hXsVB7GZXD3KW1ecrXg5+0w52ZozYxqtl+dKPF
vG8D81xU9nhmup94UPIyQsSeaQ6mf5fnHM1436M1zMB3Zq+O1C42m+mADZm9vl4wvvapi6dyrMbj
YnbDDkNJ+wJz9ywlxJIlgXbqdX1UAQj2yMTh86T9P0XSFh+wUOU2r9Py0bBX+4UfpYCD6Z8FncrR
8UX6RDYGriorrb+a4NXMMSBNQX7VY1C+RkZPB8s2i0DNrp7EqnS0Ruesm+r4L72h8TWSb8MmaKUs
gnukezVMV2434eRCBCWrVtZcDas0h+o+cnj6emoZXwvvW8NUkgRQ/Vq64N7CRAqavbQn2Jv00x+A
Rqt2eWU9HhGRmX91lWeffB7WYiN2naNHIPR2SuxnvoJ3NL3SZUciF/EQ6epPgl6wDUfW13vPs5+G
DmHE7Yzipzwshfd1C4Mp0a482rhqDinDTzbJmt5wu9b6+OYqlT5b8Q9TxeVzkvTDS8akyK05LXJ/
O12CSiITSp7oBphzID6aNp4PENgDgn47/pEXzpPT+f2zl8j2mrl2RS6j7O7xW2hYEnJ0nAwY//aH
vB3meai2gcMIplwDQN9awIg8EExohoQF6YoYdHZtlgMbqElMk//hTtFdPCXNcb59AASJdJiE/Lk6
j5bH26usbcxHps5xrY0/E4bPHX26q1PdYi+qk8I5S5X+QU7+qoth/tnmXrJdOotHLippU8hH2Mq6
Gi6+NIPwZglnE0jhz1tD7erm2ess81GnGd2pqR9uZ5NroXXrY39jD6O1I52I/BB7qB4FpnHcM/i/
26VXRzkPaoOWio3cjeIHkXegMlJtylH4j66TyMdJ+QdnbvT5dul2IIcErXhDik4UVe6Dapc30GUs
SMmcPyRLnZziYZTHKWvHsy9VuU9McwQkz9mp8zJ776tghSYYK0pJe1W11k9OCVFQlVaAoXmOtirW
yaV2ymjnmo37VAR2vNVtZLzZDoiqFYziZwU0lM2e/2cUwyabyNKx5iZ5djO04U2Z/42HVbtSjz/H
QVihIJz+zSuoDCM9sLFJd8SmII4x7e8p65uKqaKDQ4U8Vocac+C/V8t6LVk/Gk+uc/7/vo/ZHZoh
mUfsJvaHpZZnELfqaVaQbXGD1T/OnZQGv1lwni/pNm6s5aUu+/+8Sv7v2u2j/31f7Wn3VHs4N29v
WdYv8O/VPGTPzjBjB0z+an9g8zaFOexmBcreqDp/Hu2IpYIhkPu+cr4Yyeve3wJhYA3cB+jDl9Fq
oMPRLG37gkK7xutzvC05jY2gtI+kjaLLa17whC21UufABQIlWsd+u53662m3Bhcgd6BkzdNpO0T4
JhjaOH8y2SxlYBciuZEd8zN2X1Qv3bt2Neox7KnJt9NQj/fGFJv9NmLA7G6+JTHdDhNotgLaq1Oj
OFVL+veGJWIRbv1co3UEl8y9ebUBucWOIIH9P0ivEHCAdtWdFQlFP0mgCZC7ZvZLOelll8jSPhtl
3xMEM/pI2WR/KRgtu3P70Xxt2t4MzVpGXwppbhQlL1A29Vtn4asl8zd6UZai7qwhS3uZu/eaCP+9
xbr4kpBujQ+0G97F7L0XV6N04x9GV9WnhSir7e10bPmtB9VZlwkf5otw3TP4dbKf6jQ/dnO27Adr
mA9Nrtofloh27Onz2zh71YMKQOXjMmh+lCoJwszrFwihwNq2ZoLJtXCZYOlPy36xrDx0usFjPnYH
RuKYeBTMuNnbHSk/7npoCQwLuzrHItBo/1w0Rr/vGVCS7BlcyFTwfIIVdOu7tvdY2FipkaM3Zk3V
j2PjH6CpfC+MBaCyPRRoOVZQ2onwvFTKYF9fEWt3julWgxwOPCnmw2jBKPwH2XNIfZpsWL7UDVhx
V7hvXOxoN+gZZfVGdFps67Fr78l6ae/5NQK5ub1UtZMchDZEi/NdpPgYwI3piDSp6M1bNfbMyl0v
3Q7/RZaFnfR79MFx2FBvt2Fq5+Y9McDYwaPOvB++7SDr7wGPhja8Xbm94XZAWTyHYsmhCZfSebAh
2CAY7dRiI+4ICStKow+9crVKl+vLQEr74XY+xvQVJWruRfbuMTCDS0fVz1M6FuLMKidDQHp3F+d2
upo+HAJ6fPWS6/coifpkw/zh6pGzfyCWm7S3s3wq9dMsy24/1qmzNeYB4IWEtn9IPPEA5V5lMt/r
tS3qE1D420eVKcm3Wj/671TAMQRFPByCNacJv9XG97vmWq5f/XZJG83GKbLmeju7pW+s78rEhLJW
LU+1k2eXxIIVG+M++ZFHbbGFenXoGIL+s5yYQTDoxykXv4qYiYmFZw7Q1oYJNd7ld9S+1XYWs/nu
tAOOtGC0eILWjwJ8hz6GAgyh4ymrjPQzWjx6MkO+EttXX00gnfDfdY9PQtEHcB3v/v2RDIbJ7G7n
tx9YzpaPtB8coTWx82ex8b9vvJ1rM90R9WdQuprew+3gxtF/Xv33mrKTrUni0n5B9IaswEHfoxwK
Rwt7k/7Z9uXeimdGg00CPEbzuMxADDX8lemLBDc14GdQHUwLPLky0xAn8HuQLweZWs3O6NfJvsvd
pCi/YycJ+25EoqFpli1vza0jJAr8d6+N39SXsJ8d2S+Ruq+dbF/q5YAoSe8WZT32Rp+GjsIGFUxa
bjzZXvrGfioamYVreLrdxy5+x/aDHDukZ9FxBdSR2NDioXEKDPvK1o/jlOqdRdgqmi+sVfrBFAJS
qRVvfUZ4m9H0kIg1QAny3SCKIK+TJ+mw3JDrBEOFhcZEhFsHJcrN/AunzDNE8l5EpIXzJXEDZiv+
gfIdze0UjA+lwBdZyurZDZC6xKl7dtEU8u+Cn0nrjn4rG46RBw7DhCBVyjeT+C6eNvmSMHInyUAt
ojFgLjL64JSlJlRt8COq1V3aWW/rWnIwo2BbdvWHN5HlNOTVk8vt59rOpsx/6Sp+nOL+1/ovzWyb
KrLGHG6iKoIBjMPPzuN5Hj2wjHnxL9lo4P3oxcMsA0hWDLA5lr0gi96XwXotquAKx4ZtJJ8oEL3k
l2iHT9azKrSM6QlvdH0obWvbw1+3jvhjJ963UX/W8TyHZdvjUWwZjpbht9Ib4L3vse6/W6N4aBSN
ZbDgiJBdt+c77b0YOMXI7/SQcTMV8T4HeQoVpXYoXGFvbShuB3ljvqZhGDjZtPJOY5FtVstzBB9e
qOVg5iOCZ6X3pVc814v9ElXeBcws23hgV22L8aub0tdWiY80mOKd5cynwUdG3a03t196j4JhQW1c
lHubSMJsZM7taF5lNl2DwL4WTDQLs7HdSLDaGXcBYh28FvIdBk7O3Zcegj+N47oIcXCa4/qyfNPf
JDb0KeaFPrZ/SQMvZFztW3s2cCfnHjq8RoYiUjNFYHdsp/oKZPTF3GbMMBmwuWPFYTwV37Eg7qjt
4kfwsR7VTbtLsuGzceWHYDbWznWLe6hkJofL7M5qupPByrrLyhkdEy3btOrRmigIm75nQB5YQM2Y
sVQ2h7j14q0fs1EupnVfm9e2KdqdMxeHYCrJEZkC7C1peUgQ2oeDWz9RbzykETif6jrMCvmiQ63c
M55IRhURLbbNtpSi3apdGQSQZvPYWcVr4KbWbtakSwCxbdzakffxMpJk5OHu9HJcPQyex5qLrsoj
9c/lXq9b5HxT/Kdx9xGy6S27RwNCVrKywYmQ6XXiWW5YPGhadPtsyrTdN3lNfR/g1g2GzVhi2kYZ
g+29yIg+8FOQ0eKBH43lZ2UAcwSZTRcj0VfJCa/6U6b830Wq0226BGdr4itXQGrV8h2gYUNhgSM5
IQ1BA6jve7TCoad2dk5LOeNkFFiYJ+s4u5jNppYp6zNS97a8Rk1sb2pffxiJ+iMhXNeYhxE9YzXU
1WaxjD+GZ3xWiFDqGE2Up04zYFmvTv3k3ddudUdcSrGtuxj2sjQ80rCdH27OaliI+VcsIxtjoumG
eAzanZXQmvuOjRrRNPjlFjbcID6kYFdUvwCTSz4c7MxAiOF1LKqzfmmL7oPi6Q/Gw2c/ib6pfA+y
NtnxMcY7k+hoglSw9X7hj3rOu+zNwM2lhr/Al/RYhmshNcFYkiVbu0ZqIwwUS3GM9TfP4JTteqU7
9M9e9fl+bPinmK0IVWrxCzJxiujQX06pv+aAhBBM1W5vIFSymp+YcbkXhgK1iGPdEep5qNW365fW
pirTp8hJ9h2rr++h6MwTOe+F125tp+seoK6+ep+YWsnszHYu9nOO1HCoXocl/46bDvba0x92bvdA
BPYfgiHcTYUhd5pxSwbqGC+LdR7K6SUZNEZiUmFG+xjkugznyLN3mZ+REUS0gOkrdmysp+TdGZsi
mqowjZL7IEcGSH6F7ZHXWLl/jGn+QMkOXsqglVASbtfqRIbLEF3Lqr9beorVGDp9QM9hjMsuAnjK
nW1xCWr5o7dJVYHsu1JynmzfRWVIYkMI8PdqRXzNOrAIGy2ijUk0gczEt2Uhykowu4sVLm+z6S2q
US2NMfx4leHiiFF4EufVBcLeSNtCOzEoat3F/+16E6Ia1b0ZQbKTqpNh4XT3s+xfe2+jc5jEyW7e
2mqOsUZlB8vv5p0nAzO0iVmWXuDujCQkGWbYOFFw9HvxLTV6XckChEV52szkNYXs3++G7K7Kkn/j
MnLCngFVDL1i9Hoe2RYm0eFxKMa/I0C5dFg2k6L8pNR45+7p98JWTzN6P2sxTTzq/R8BirlprBG3
Xd5spMlwEwb+7GPYphOC+vOYRpcK7WWhUJpa9cnwBnLe1LzFFP5HFIbejjUDxBpjn1BvFBXmq8gm
CIp64DrGu3QipKhtK5oy/dOBlQ/z3nonebDc1DwY4dT1v0y9QKoypUCN2TXuMQz7slFI90gF3fcB
gYpotdTFqhZ8rRWgf+E9+0bSX6o+qnYzCGxIrBteZCyzJEBN6OElImCX6C7qHtQ6yD6IEInJ1F2K
6iI8jOpZPi3Adv3rgCDiDrHWuDj8DEF1bnSJE1wBEyQp4jJ3CT64PckYtY9CCH/TNUBLWWp+5H2a
bZFjQsM2I32DOePPSxbk1cREdMwyqiqZhJ0fTSjntXwFrdmOrkguftH+TlbGtTICtG96uWTr2e0S
ZM5yQJDRhVmu9IU0JUnNezGn6veoJ/UauxeiqcyMkJtj1wFaZKXxm6CrMq57wLeFRKGazTxtbXpc
M6CN6pKMziHfW0vzXQVZ8yg6i/HVzEN/YILgXtfM5WnqFA6ZP96QIoklfstL+q9gcmBqlAdJuUu7
cbyIljvU9mYW3Ca4R3REDAaLal5QB+ogO+nIfix91mPZFMccoXdql3vduMXBc5mWmaI+RlXYPSvU
LRiw6nyP9TcKp7r4VbByC5f4pMobj67jmwdTLb900v6RMwYQQVccNoG1ZiTh/swTAfCedC3ivYLb
mVAtnfjzfczmnHTjF+0cxu+IhLhOu2+O7LxdIwoEsuDrY2y8tpksQMNbaoD+m/mhQ5iYZ1UkhK65
+sekjW+FaDxu7GrjSBLF/Cy9DndpYLB7T5K+hjlkGBOmjyyVbACBmLf2kD522v5LmlrhDz/yYEUF
9bIP8lSgE1Ts8iNy5SH1wNtZIByScPxAHCs6m2guvb2WFOqFuS+b9CVujYOMSaKop0mRgOZvUhPv
4DBUy4kJ56Qboda3a9PZWC0syBKjTeJeJ7CO3xhl+yYYFjjERf4m2kvuFqOrSaNDRNuYkdzpKflp
pOOqvt5O0RL6xjhcymy5zE2jd4aBAIFio3GEt28avjYhzl+SzxuWyTwVfv04NbiWq/ZpqcW3SYXW
Lf6X21jfnmNeG7xIWKL3zUQV7M601cp4QDK3IsYMndGVk5DTfYLIOSbAF9s6KxH3xNWwK5NBHoNI
vvvjYmwo1x7tjtJ08ZrvZAbgFoEimwScI9lL2Z+Cntgkq4y+3NJYwtH4O6dLtDN1dyW4u16NC1Sk
UVZv2sEf3hxsqGM2f1TAJgQpk3Hct19NkgzbaDg7iVvtpy600X4cLANhsjsBhjO19uiZ3Ny2gDkQ
AP2h04LRiWbeG150dbSCUODRCo2V5PRq6nmXgLukfgqabrpnANSDlcRswXL4IC9hP8cemUs5wVbK
LSRxCOg5q+l9DKp5zflYgBEsxJCexbAmJ/tI3PaBvER75xTKJcSqnXBPYPS1+N61puJ17TtvbMj5
bIg7N4NNNelo09MubtpCvqe7qgOPwBkRo/O4dxO+ZdNDSfROgZHNJ0B5sMBIfYXPw9VmsBMO+xy5
Rnh0vQWPZkp4Ra5xVAx3bo1CuXZZZFki8QOQBNXZAhoIn/gw0JYRz726eJDT+jMhH22VPtSmrTba
HvZN5t1jcC1PZc1vbKQ6O61qyLhewIlYrncyfoNNJFo2x1Uq6+Y4JW6YxA6z1GKAdKIYaCzyame2
mU8PTZqx2bf7qHFsYn7Ma7ak58UX/pExV2MITrdXPYZusEzkiAOd8EDZ75uMMRf42cLOBaxDm/Aw
IlUH5T57Y41MXrOKlUG6nVnXntirUeiSPRLZ1KqxBjyE9x3DocUU7INZ38mZO9nt0I4HCZltKEP9
jXocTBIJ6XZreEmaPW69/okVB3mKPkklENwKqquyO5JjQUxzH/0kAHAS7i8LhGhjdpN6XBbyeT2P
XHmvFj9oUAhzL/DzrjO2UAkZYd8r2v2u+tLmMu3mnMK/L0EObedOFG6AEY0sKR3AQBVZ+zi5zbcz
EiDVBKGZTLhfSpgdA81X4XnWjihYbgsD1HzqpibsDIHDiSAGY63PqrErtia5jJb0vhwWsP0QO/f5
VGwsV+UH0/AudmO0Jxsh7yj4LBKVPH6igYWVcKHcN48pel7qbC/Met/ckBZysEqMA6MVf8YQOduu
lGCzZvlBRPSrPzgXt6cZIocGnNc9eKCNYZATKVwENc4x0/ooiglvhIsAj5lT9AxrVUR6FUMS0BLb
MYgkwngDKTpb+jvc4kubympHPgsOgwX1srZRVsd/s9k/RyS6Jl1g06A4AEfUdZZrN5jTLPTbJO2l
iz4bdvlXThkG4ZIiF8zhEyX6FVWW2lGm+qHwWTN5IjE05AnGpDhhHT5GJjdMPTh/yN24mxUUQjN3
cBU8wsNAZstAJlLNY7/rlC1C14zHjTlBugE8Q9sIAsrc4snFTaEnFwGhL78LwUYZ+1fdOES5ybs6
DvBaNSgMJx+71HKtHPnsV8UDXrWKAGY0R35CrpR8Z7V3PJipjAnvO2VzV1pOcI6QZkT5pQ/EhxxN
D8I0ZUBZdJfPjGwdtYMkTPyWkf879UmxTIz71HfIhZQtMvrqEgy4awBmeJgQrGPjIHff6TdVFP3y
0aQRSEfO9Gj9adZvF+PqDru0+JEzdnZjapbQHvqe2sH6kv6MFzv661pDwP003mUefenQEedIG/9V
pN3LqOaDRhEHqUqRTq9xcLT3rkuLGoKxN3uTeMAAx7K0e+MoHMZF0eGEGEJ/Nn6Zb1Qw3/n+RKJ9
iSU5cFKEL9NnmYAy+WUNy9qRn1014iyLFHJEFxFl9N/YKI8zs16fb4cMPuEQozjc3E41nRZeHYmQ
dw7aO4rLQymJEkpyTHXEgsT7uBys08LPeGpnomcyd0bzykqKeX7N2ZnIFyiSU1Lm19Ysu7tuSK51
UgZHUuxem1Vcmhu/0brTKrFHgJHDSETZsViaZdN1U0ATaDNKvQzKrYk1nYi4ZRvY5kfjN8almtlw
mfr0YM6Y9wwTY3pA6tcwu/lOW3iy4gCK32IuLD5lMyTJt78bGBXmMT60LT6daom2sinDCVTpDibl
tUjL3xOA1NBNL+S6N0dyjBWV/piEY5W+BKCwu4BMqmVsDqSUsJdNFCMAzD9Kp3wp7Pbe1QJPPHHb
fQIrUPvl1fC7ixyXz8GXzFzKLk5AAEym8E7aEjNhXiGTof5lnWo/06J+JIhr6xTvFhrH84L13Tbs
JJxRWLLzBEiy1KnQhMmmcBfFRDSY75PkIgdfb60Eu8KA16j37Y0inXGRFRV2X56QH1ykUdEMm/Eu
4p/faswqUbUGTYHVCZ+snOLDg0TPIowfiZiubV3/bET+ZSj33kAetdfLRIg/PwmC2biJD3BlEQm+
jr01Rx+ZSDZsbH+oNl0tP1qBuVHYxPwy531D9iJYXPlSItW/9yefGA1ub3IP/PbeV0u3X3+p3i/d
vQAwi6zyqRRZBGGf/VIMm0CkXiiSScf0c6qIurEsalniFx28+oxIZ+RLdWY8BeTO+CBN7LRZ57Ba
MiACKV3BiMDIrVIY8ORnbIsdS8ApK8s1qK5OtrFBJmIvWJMEJpGu6RyshAm+Q5NQ8aEBcAyc4eeA
DTlvNMoxy/vqo/iL5vgl1f05r/uLHqtNbSuchhUR04s1fMik+NkzACFsKjCEUcV3wo1fhljfZc78
e2EEz7YdxSVmM2UpHcTGJ5OM2R2DjF9t4iHNyngtXXYTY3U/jvZzll8ZIJCEKqJFzoP+wa4JVk6u
OFjvderu0qiC7rd/obgn2QLsbDdAweU50JAlvrjriQENhpNuizvkTtOG0PXLnB5iv4/3oOXNNpU4
OnUnvpm1tidb8QQNATJa/Fb1QiPQ2taORLI/cwYgYSo6gph/dF8qN3RKT2N0c+6Ri78EmbvFlwJm
4gxPY6t+oaE8ISc1w6Gqg6MA96sifbZMnOSrl1Ui00exzTLcjsE71MA+HvVv3VCpp6p94P4Bk48f
DAWvqjvrR7JEBW65IJTcqaq/WGK4k0uKgy/jr62s8X+4OrOlxpVti36RItSkule3GNtg08OLgoIq
9U2qTenr75A4Z9e+58Vh2QaMLWWz1pxjIhbGgKoPMXBeZua+tX/p1fgmPXUzWBmy9fo1H28zQJ9U
k0c02eE5YGRxIufRts2XVgfk2jUvoRN8Vt/jaD2qwNmwnDqJAPwj1whXrwX/1e1PUxRfxoTYMcA/
T9LLIVY3WAfk+AZ1FYoYvk4oCtR0w/YqJuPU8WFJsZW/gyi8gna7dCXjQTFvDwVNC48pR9XMTgEE
Bzpgm6hCqTjbZkJbPJX2xMfQetPWnk+QBKOkksZbwoZ743bGFeiLuxrjGqS51PggrBeI4x/iva6d
Xawi1LEs31Zm2b/bEqRaiiPUOLYB849P+XbmxbFJxc5ehN1TPBivKn3tom+oF1fbTIPVJanFvgkV
NEdfPYNHPhQTdWFsRKsGcYmoRnadjAcIYBM2hVr7YuvMYlE8/orQlO1s+qdbYxxO0wiXdLSxBFB3
QxjI6qgWn5VVk7/iVusJdyrXtzp2qf1S4Y5EwXlmz9mvurq4C7TmD6KmXTKmn44JKsDvPrxLE/k3
raXudQr+0tO4akP23qOnwc0pwa2M3Wc/xt9UM224htX35OecM/jWcJrchNb4oRho9xOfscmeWE3f
9Ihd9hEUIgtL3vTWvP9uaN+mOZTFIshOUfydku200TRIzyKoaeYI0EQOxcyCAq9ZkA4zjoG2qvQc
rCe5dJLTpi1WdmaxAM3ceBuUPh+dNZS7sRjAM8kvo2KlGjHORKN/kw3Tr0jrcS7Z8a4J2QXmxZ2k
Yo5y8ktV3q1RIHqlMgDbGjRlybdLCQmC5MhuGWNZ/Ext4a5x93ByU39AuO9BVWtGk0oTdQHfo3ai
I5HDt9eRZQhTEGhi3ZDiq+A6UoLYC1gf2z6DC9iNh6DvLGYMrNp+Q++w0171PPrOGRXWvuW/uaVg
Pd8AeCwx94Z97K/xBq6hK1VUGm+strs3eozu1MtctmBhtje2UpqYN2vsxvIrnKWmBXU8/F6ou0tG
5KgwMXYkt8JTb5kJGIDagJgZM0PFKBhWCO0OSURREg9ejn1gjFnpsX6WVWRtITEynLOUa03/li8W
i8K5mePC6m5vRzGFWeu2sItNrHkaZ8EytiRHpgS1LtEsr1xHs1au/wDa+a3rkwCgBI2Qwb76ut5v
wqB/0Luy2HW5/xyI4RnZKH6SYkBKFB0t076PDToCOno5li7tKrXFiVibs+EGG1yiONsnlu4Bypp9
Hj9ITX+yrCpCb++/hz2LFOgO5ynJzzEVxJUb29cmNR+9btU0TbHO8ezviGzBd0dsQRn5Aizk9EHS
1hq2Kidr+0VV+x2jw3WIqDQaOV63UXO+/PIbydlbQQGOrTCPBdpONNO8YgV2opeEB9UYGf3Ivi1a
Pi4/f65LtCNJ5t9b2KS1vDqwz3nT/bxZlSyR1r1dsy3PhhvLpvDv68me2gGCUrvdeLYJ7DOlmYJU
02BFuI6RKG0S03gAiOuvTQjzQ1scnASMhk8wVVHonxCt4Dy7s1KcIcrJKJgGxnSNiRxas9SFIOOB
LLTr33Qi4HKk1p8ujnBhgXqJ4Dm1NT3hShv9rYMFgfUVUIDRRR6JZixBBRVs87F95IKCQBJZv0TU
vJvsBY8S5EcxIbbxtB2+MwYudHSaZBAWmFlpPGE30B5d4k/Qeeys5ljG7VuZ0GEOVbBuU/vVlt25
ViGTEE61VaTysz2Iu85ApBxUZLvmLru0QDbPurpNHPVB52vfN7TjKJlnOAiJR/6TCYJlo6gaCDLJ
72hInUI1PA1QTFgYzHSlBP6dbn7WFDG0Ft9v7EJJxOu+lgXecZEc6WTFq5qlsNcW9B6q4FkKkrCh
Yz0bNd3VWmiA9PvqQ7fKW4prD2OdMIzId1DocMf78DKTaCc8eLT6xk2i4G3gwPPN2yBvfmu5S+yK
fQ6GhP/ZW+t2CKs0p/8RRFRfi4o9p8QTEwE5dCy1Ssr00Cn7kxaaV/vn2JDZ2kmlBHzRy7Ubhb9M
r3hmc8PcSzroFPV7BHPD2s39+wQ8094bhl8uFXQnTC6hUtXB7S70Uqb1NLe0bMyGlAyGramG58CG
J+uU83Ira471lqLWbxdKIbtsorqcjAGR/gwDz0SzEnClKTl9HPkaRgkxW7a4DpRcMLx/mp7a+H63
zrxe3U120a50U305oTGtfIfNcuAULyzLXlKWMY7PjsDH/ov42xlwUCJ3DtzinHvOTiIgQ02BKCNy
JyovxS9K4neZ9YxtJlx7dOlX7PH+9KI+mXm+b7sS/KzZuptIIu1MUShMSXdva+W+TOKTk+BjLUa+
7jY9U3/6rpiDVpT18Ua8FlPvHboc4qKu50hJQiIDKT/XlKLWpa7dVAmFz8Zj4IhogftAPQaoWdS8
nGOfIUkYug+m5BiVcr0ymU6nAelPI+on6u32jW03SPjS7hR8B9PgXXPKmU77xN7awW74QCbRDF2E
AZMzBxaPQzLkGAOxN/cmHbXCoIYNbm/iOhxiWEwWuBbQBH7oAltJ4fj3zavQ0BVlGPopzWbxicuq
wyi3EZw0XtOf3VzumILMHRuyzVxCEg1tozLsj1OEltOzFFVu3X9oIv2Q2F12U/vds2lKriqT9QB7
0N/o8Z+8CQGC04WwRxJmiTZEQZN5nBMtBZj+FWQ1ywGHyzSC/I6vjGgO9CKgng712O7ZbiKuUtua
BSYL2eiVeCxnpTssfgWazxZu4KqI057dlQMINUreez8qkBAU4dyB//A63DVU4S2/vTh86VNWvbLz
JbBn6m+HxPsdjvqwagnByCHvrLKyfBz9k9GMDgEnCJk9P7vp8RLEIx+jcr34I+k1tWKU6tapZFnZ
DqTsAnQMyNVQNyIWIF06ahXhXd+5J8YqBs60JzREOxpj9pJUKYWR6pWVWXfI9OFNH1CP4Sh302Nd
UfSzg47CHm7dAJBhnXXwtcGsxXG8cyFJrowhnVNoWHPEHiW4qWD/s2qldrB9f29Og73NwhnL2lXX
LshPdaGT2EUVC54MO2KkDn1L4jzaO8R3zEFU49zfpUeGUlU4yTbqumvrNfwytlloezLD6jbVhE7Y
pri/JyftEVQwNJlYQyaB7CjXy4cJ2eK6F/mT3seHIbSog4JTkdNvIUGcJtlzm6dfXWy+tx4Xm5dp
z1FDWXZq1YcI7Q/fBNyaDA60gxHlWFMOK8vObr5ErQHa1upNVpmQyUnfy0fqnVTf2V6zomdL5htT
s9PZnrKPf6dKdJPqwwtlopVbcd2E2VM81R/jp14PFNm0TeLs9dI16Lk3B5b5LoFcVA9BXCHz9jAo
SsRs8CZoMW/dEMMeiJDdAAKkHK9oiF6N0Pwqx+5pmqhWFnb2UvvJU9s0uGa9FXuGXCW3A9P0qLt3
k8ze9QwRkm1kQPYUKPKqesYoQBNA7L02F3ubtJWJTlvnxO7eHoejiK2tgQVmD/TypFnaV+gUiuwE
cszoQjJODPgm58ondlIU1AP75U1XA3r3AOoPAejYoIWEZLD4h8yLYCTLN7Q+L21cbYmC/yws92D6
8o/MyjuvcdWqyWk3+QeDTfW6kgn8udSBokWbtSK6R4bqgC/zwuIa3jcJObpe3bOcgQfVUpdBtUzx
jll5INRMNGDy/Nyiyzud4hzQaSLv1Mi1hMGMKmsMayF885EVrxKDmrsPpp+VM2FWoKn3PTMa7Wyw
ZS1e+8ASX5WWfqeO+B5B2sUt7h6HUnP7Oig8D25iXluNGs0cFNCg416RuEFf3pg2uULQ7bTjJusd
a902+SsrEzhWyAwpanbAxjOiWov5DZPi5Cp855P/DIGDNUs0wQHK7eCKXCRuSlxarneqRQSzZB8L
Q66lIqwgxKpI3K3B2Nsb6FqST8tryKuJBaSretiYRbet+4J4twmrgwbmGnAMZkW6Miz1N0Y7Xsyu
gNhlDR9TWj7F5Ir8wpwX3RDERtWGsFaGXDJKAdlOBeOgC25I6HwlBG6esQ2F6yHzT2WmXi3duut0
573M9I0bmH9SYo+xsHbuugnXHXqYjeH0/mcAJnpeNxkQjpri6MvoGZMWpnrmhyz60s10YFf/hjT8
27QoLiDG+cyz8VUNrCGbiGnDM0LiCypgecDB8oxddy0QBSJuALn7MkjjwRGazr48gtbIrisIS1Bd
htIZrKSxhk/DZUDJa10GtrUmH/RFH2HPCVrzZouHADVxQFeorRlG2lQ+9zVGFoN5TtL56PXPoh4P
4eQ3W8ea7lVL21CPyLNFylFCXCt2DVFiGydBmh8j5Ybb9TJFWbXTpeo2uu92O7zdX1nPjKQJ+p4a
O60YwOhkAC6N+ifkUxu95RcGiX4V/AMwf6z44PmUjk1WM+ImkKOOtWJ6qxRcq9Ckbs4S5BusE8MD
+w5lWIiJ+k2HZGQ99SgU9PBTZhT7den9mgw2s0Durr1kldvZ517B3yrbqaf0RB8IJ4j4mCglB0UM
p8Wh3B6nJuuJ9tXJzZp5kkY4EVGYjUSqgSHOd3bTqE3jsDFKG8B5FPVsPRFk/LCNH0dCdc1hBqhQ
m17X4IbXldl9dZob3NXio2yoojumm7EsmX4zmrRnele7RgFTp7wba386nuR77vCZhjSh+9CwViJy
2VhWO6NAoOABOxnn7oHfGPppjFmJZt41KvzxxhIFu+FxqLZ2m4EuN4Y9trR6JzUn5XEvv2mZn7de
kH70ZkgYSB5QYwXMKWA4PZTpHsS2is1pFQSAFr34krfNdyv1EsM22OnRHV98BTFdCWpsiQAiF2Lx
7cxo1utU7Q0tWkAR4Jx1FmEp6us16qepjl5zC7231esRYSH6ic27woqYUI3MGP3HNKH56J80LTFW
fu+/ty4Qs6xXf1pvpBjLSaXhS9ArapXQR9dwW4CCt9aNkkKyJxDxzkDoz7ltzBMtPocEfF5RpyUl
gu7EbsuIyhLx0yybCPGVVG13cqBEmTTqtxV5PLt6kLdJI94zwB4U4uuzENmBnNRnLaFVY1o7Aj/n
AidYOds0nHVkJPdVC0DbpBgSop7bT9AyVvi2GJDCnZqbMOhM6TDVLb5U91U4rLD1gW2j55g31MT1
66jTQkVoebDTNriaeF8Qs0MmcwoA7b60N4WBjlCNlNew7JGJxpiZ8MGUUxWd8FzT/QZWsYpSpkpO
ockI+Gf0wl7lA50wl6qDWfmgmjL1VBj6d2nqwd7wiM8AhjYyX/LZdSWLyIkML9BHJOhqCe3sxu0J
LmEH0Gis3o4mp2QaJ8VWNKO8rQXk0+VmOXSquppz8R486sjwpi2a3vYcsfNzF+dWjUq9RMbTYyDA
Zocqte5HbqfQw68Z2Gzem7ZEnticEMhpuyQ0cbPODy03SMfZsgn76HTI/sUcl/P3JpqDcZIlHYf8
5Rtsr+tuRofigAYMutybEaF/D8sZdGXBaWYGVPltxRWa/tzVZ9roON8EeUD3G+Mlu1TQqMuNFv/3
3nLozeBUYkRbIHYHrWS+qXLggSyeubvcEAZBvocoL2Km4KZzNk/C5LaiaEmm79xLXW7aoKh/7uWe
3xvb5UFMdg1C3vlFmWFK3tD4kc8XXR05Ayxy9Z8bIWI21cPJyiMNo4/55WcADl3eIdsMY+1SFGOB
4AONDDS95k04PV9VpkibojMi8pJqa4PoMRhoYtUOSCpzmAgOmD+Z5R9e7rHU4UNok3tds8EaYAmd
wgwo3G2KbfsWRevOsdUxn7/dXjzXDaKxKESJNzpr1yorGP6pBRYgFLRpCEeEjn8cND51PSb54u83
s3xby00zf29BS6QD4iMifD6W8yAehb/tDPGRNOjwi6P2W4TUIhQfkmM8jkhZN3kp6c+xF7eMbwqi
v8mu0/CaY3Rt+S2T1jW34KfwdcmZ+pz8z+ciaJ+RqnuzfFY/T9PfZtKyfRaBslX04mdIb63b8OOW
u0NqArqV+dAQneh8/TzWo9P5ebpb7obSKW+XmyGf2c/SQViw0IRjt/VSLrL5hJ1PU9ucXCLe0lez
YeP5czL973m1nFxBmgc7CHYn5shAvi2nZNsbIG9LiC+GShIEV9EhROCwXz5SbyHwLh+2+ufS+Lk+
/jksmhypKiIMh681BxVwu9wrw4myXU2fEWEEJVHZ1Lc/N7r/n3vLJ0Y3gXZvTQc/ku10m7Fwuh1V
io5pvkltrUUiyJKkQBfDjhsoYS9lfG3nG9oK3dqDkLMTbsC+cRREEcqCeRJcU3T1x4Qv15QJjWzK
urGkNCLU5GKl9J0LPST7NMTjbZtb1rrzoxY1E7iXermhvh/Rjr77+3oDndrKbJPmsPz48oQZecRD
FJQJlp9anqjGuL1JJhKnjdiwjrblXwI99C/SNWnTUhjOCx4iCQ1VjQv01XLz/n55RRTU/kVY3Qcy
8DlC6b8/mXewwsOK0Xo0s01F2flqa154deSgbykJtT+PDYYKr5pXEPMiSxOtN4fLDXG46mjBn1l+
avl5rEfN/cgk0f3zqp+X4jEqqry7i/L44umlc0xkJy4kW2JMwBbNPjkRl2h+bMQHvc1pem8mkUWw
cViJMxDW78tL/r7OiY8QILX75RcNE5tjToBpi+YD/a66xJVt/vyR5QW4cAQpiRMbOHySjIL8Od2u
vL2WhYSnIphEFxChidfLgFp77GwznbyqVWan9kVo3a2cAus0zj/L+G5fNDIA1jlm3P3y2HLD9Guz
xKEQ8PcxY0yy07weHGMZHJRUf6hFxtfKTcdLVW0Vda+rB3HTQX53B87WvDjO+JikenFs28i6LA91
I11Bl5SojYbUY3loeTJBuX5wTDYDy2PLjW+NDV/2vx/RJHu+kC2VMInH+fvSYmigO1WKHv78kuWJ
xCaLqnXE69+/vjwO02iV1i4hJv+8K5/FFyVp+vLLK8b5zedtW+86RwMPVLnyAnW58Ozgvppvag9e
rSB5rp8wAHnhYF+M0rUvOiPyunRGifSQx8A/2RcY52omldIJmx9bbnxIEcc5Gxx0xN/TK9Hs7M4R
Pg2340BhapXKzt1qE5BS2ZMOiVz+WTlJclSo5+kKIx7oXPrDipUobO/h0spHEU2Pdct6fXLVBtPf
Z9Om2kXON0Wtol1kBtFcOg8uyxN6Sd6y6SLbsdHR4mhQWXpWqj8sL/l5rA6Okj3/5eco0YwrORfH
wRTmnrj06KbSCNrAbjzdIQtYTSXxM3OnKy6HU1jbn8xYL01DxFbANitRMcr7hnZ6emejxVgpzYg3
fjMQ815vp9h4SnrTX5WSXqwyvOfKDG4agKlNwBtm1FjZtbNyXJQkjX8e8CeNON1aFX5XPqzGuHLj
TVM6K0nGTpMH/i7O2u9g6A6JgWFMxkG96sy0Xvll9qVSQkZx9Ram+u3ITAcEfggLi6qX05OuHlSf
wjesGyuMif5AvM0VfWaotm8nFusVv+acq+lXqJFHyrV/HNFwSEy63F1unNbTWd8NrrZe7or5eHnG
zkrQQpCf2/R+ahTDxvICP0uC/7x2Oa6MzABqyk/V/9wLimm8nfJv8kmIG1ue/J/X/jyz/ISXNITH
5/pBahrU9b+v/vmjHRRq1DTz7+a/ecmqNtgtP/evX748+/PGJsANbpsQVzy/JQqb1qoeTbEZveC/
b3t59b9+7c8PJlZbbeoqxvs0/+Tf92v8/d9//uTf/9iPkhrLrv/196F//WP/+0nZ+ujdCNLC0Grz
Hfz9GQUdbI35DpDmqB6lbSd7UO52JdS1rKr+QYuVfxOOgbsijWBm7Aokq/DckoOVGP2D0Ifq2lON
mQ+WRxK3VvvKi8iTjzFS0qs+uFmPLqFhBDmPfTceq3K4WOO+I6zjRTlafYeYnkDgRLkPIuspQsw+
2aM91SNdoHS0aYbGVE0ttuFj7SM94vUbTUz9w3IvLNDv0n1Ojujba6rsfrfTLa15cNjhUd4CPMNG
w2DbVTj9o4+KdI73rjMDG1ZFlLHhDf56Qkq6X35qudHyYpM24uBJCKkO8XcnU9Cd8V371k779GRz
La+k4ZEEY9vUtwv0YJEgUKj31XSQQCeWI9ITJhoIaE2KBqNaCHzgPobRvSvGApPzfE8rw+Qw0C8K
6O15Pu2l7iEjrOsRvKdB5NOMK9Q7THlYMJg6x48qGN6jnH/eK9jg6zpy0cpugiOSEKIAzdp9yQt3
j3uVtLpYEe40WGdaruEauo777ln0iekD53cidbSrVvhvA52Fd1l5d7mZvQReMH6IBBkQ7Y1Hn23B
MbPNikpj5d+hf8CoVGovlHTdq5xGec8P41PJKOKwH6DMZk9vZphjAwqk9eoyAo2aiB98rSARu+hm
qK0B2sGb/dYazdhzmRF1R4CMpHzSpsAru6O9nANZTOue05BiIpb3e5tV6U1FWQ+oT7Rb3iVEnPVk
mkTjdNONpjTq+JS8UMs2WDoKPXiqQBXMTbrhHBJMeuuMergWufGd2sV4oearfm5kSmWOyPT9oJo/
0LBqC726cm9cnRJMQWh2MI0d4HLcF6427qWu6OO7bgK+t2nxJyAE0tDb+0RL3f290ebDemgueZmt
uxlj1gIswY0S01qYD+tWF5xRvroAwaSoUD1neSj+4HZ6hknRvNEEhd9eVO0uiElEKJ09lAa3WUfK
w0ROGO3JxL6/akfatAT3YLs32IkdA8cKjm3fBT/3UvErKQbtFKVjZW0kMjYijozqwZ5RdMi8n+tA
86+SHguXEJI+rXMge0plYHNIWFsGgWdDrUFQ2ydefmvmwXCmANHgpQt2aAbaA0qh6pUPDO41QYqm
YN6sUgFzDfn3oGXy2ljVlzem0StURbVBFp3cdwFCO7uiDWZV6itG40AkAYCVyDF3YqgkxXOAq0NE
JdFs6A8IAzNM3FAHGdPOvx8s9lnpxLJNnw+Xx8Ce3PqVJCpjGsaPmHlDNO374AO4z1jg7VJWVIwp
UUTVrCYoCRPaQPDQ5V83WX0fepV3FD61yVwJiLbzMCJjrrBi0i+Zk1TnXoYPRAgQDKnT5jqOFlBx
izTYe4KR3VuaxPGuh+r0osXlNY0RI0N7DEANdW+GMJzXTlTFppKmdV+3NuEDYQrbwQREWwXdqU4U
u2BaQDtinYmNtiL70YvK8IxtB8/NeCj86N0KstnSk400c6RQy2Odbp2NFsbEjjWndw01xMY2BmSF
t+HkW9SthO2Zt6FHLHg2I26i4Dd9F++uFSxRQCRFrIRct4U/RrFeaK39GNh1vfWQ4u/Y27mnKoq/
0HqXt5jwQLNoERc0aMRPTwXIMSl9XK0axS2b+vBDHwA6lIFFodLJj1HFrKg7+icJvji/tKi99uKx
mjxOW5GliE3cZmB3x7eGZQTTr+EcEitt50GRdW3bPxtpMLLw975G0jWINDU6xDVcvU5JojxTVnpY
ruixN+sbzGf9Ss1cTTOHV5DDoy3p1W/GeF7A6X199WbeQJn3lEn7AD3SfIjzw75jV3DvZ4F7jrWw
emaYZo7pWcS6oX4ABM37LOzHZnLFoxXIPwQVFSI1Ts3MNbBtWNlG1RdnOR+682Gkx2qNwYJYotKJ
78AkYeqK0/zLLvZpO9a/xhmNGqG3k4bjv6P+vlvItZCq1xqQ2EeND58Slc6Q1hXlH/Qrs/gPIf4q
thNqCFjWToHfxbuob4xHf0ot4oLDbh00ivCxmRZYKSumUO+XnKYcxmgOjzpZbGDMubw1Y23o9dqz
7ZkYqbvxPtDVt+U5GC/rhj6vcOYUWGZtiBwZkfKDSM/OO1OarLc6b2FtuHV5B2RC7dwYwTH8ejX0
j3EL0qXSfWDgHEUN7U8txP88cBrFdfr4M74nwNgPMNZCQJ5O+y7t6uyKFAp9Sv+3KHr+a878Ndcj
WttlBM6XW38gemKgMvozGmLaQK2dWddppP9hEaq2bbA6XkPLPUksqi/klGGtynHkLoc4e7QV6kqo
WAlX7jIMSgGkM/PNQxKX3h2JuvlNNEY53or+hBdNfweX4fNXhHM/ZTa9AKuxU9SUk/1U4HmgZz2X
e2f3g2P+554WjmqN+Q8E64yQ8mAm3dQO7YlkrGjSLw+SVvUa69E+JV1vsJtuZ+gRq16ljHUUYrGO
CrfYNlaXPxXIhKEDO9+DRy6QEVbGFkVFe6nQK6FEMZ+XI1369JB3mjL05yGv85NjU5EsZ4xLq+Hj
GUzczwNSwPvJGddovsa3tkapiUi6OsRCjx4T3SWAdUx2idL3om+QgS8zqsaWtS+pTyyPiaYCLDiM
9bVPI39Xj2SCaGAKB5l/Gb3zVIohuxVEU+wKHSONrB0Ilo5jXZYbyDFEiVBsQjXFY5HCyOCR1bws
ynRhuTemEdXrMelwyhvk4kV9RmQGxuytmt/y4JRIDDMWUvgbjYsVYrrnnHG+nREUZR9+telz1gEm
KA0v+tVZRKAaU1w+mJOybyG+4A1cZsyAvgOJbn59hV7q75b/bDk0dBiireuDKEVUqrOHfLQi69UW
uHsK2Mt7DUjt1TU8Ck7oldcxl8oTWcBtOziPcW33T/zRb7Otg9OgEbUcp7HXPwxpTCZK6DXnyseF
VlSa++SbRD20cSHvCbNF0+t2D0XhD/cmu/JnQzQPvT2q++ULboPhoTSm+igzeQFZG1+6MGWp07vZ
VxBRGRWF8W46Ef42Py6Ooc4rag0ALWHjIJ86GgkaoxnZeH13DK3M+NW67N0jzeuRdDjFW1DBkVde
md5odVO8Ncz6rmBlkPq5fnUz40FYQf7GJOLvc5ntLAdVWIzEkUC7ZlsKhtm4qI6TXe4GLSB4sey/
egddUNvDuSqKgZQ0GYo7HfsjNRl8iLFsHka9+PB9CnyIGaBBBmV6B8P4hdKH8QS4MnoCvaTNBw7e
q3uIRvCBsyNqw/axl0V3j8YnQYdwGeo6+y2za4Dp6LfJr2G5bXrPUEw3jhhmy1JcvYaxTrhI7tNx
mg8bVgHgI1p6XhIbrN1KUGHST0+OOxF7mOHz/Bl2YuE79G5g5VcG+dxVwl5kOVxuFn4++ZeYL73a
AfUJFrqtlXvWKt+7nVglhojVYVnMj5ENyuzCRHvuaxOvUppqUJNq8iPxoG+8ERLuStMe4bK49/hf
ObK68TkTbnZ0KS1cOpwft4Yx/aKUiZemquFTz1PdMt/RDMwhCVY4UJj4qjppjpYMn3W96E75MCt0
56nJ/P+Hf5/VojNrnD+9StRDM3n1wZjo8FRo6qimQ9dbTkNX6TT6E4Nw3zh2T442kWQWm3dmRduq
XKb0JqqYKp2x3FqCGlhej8lLkJAODfMjaV0koXoTUYdDAtHbSXlnTZXJ+rUzWZNS916lJVinH3Sd
XiK5rz29p3LAOGXQaHtL+7HfoLTVD9Z82If2Ddnd00OR3hMv5N4XNrsQ9ofjWz6kF6a+it6ssh+F
ab0qxGg4+MLfKPQlglCwZE1cl0iSoZ7UC7WsTeFQNPQK+9Gt3mM9hW9i9a+2bXq3eUTTPFeF3Cq3
7Vn8ltqZ8vkeyEN9dRIC75tiF5LgdhdLFwKVMzWsKdgYokdFty4AfxplaJxdnY66VoTJU8QwRSCP
twMxqq9VQ5gX7RCOm6TS1w6Ur6uWc94tH2zZRYhkSZ1YO1hkN2FZq7OrEV1ChekXwgH0xO6HlgS/
/7mjaeqXtKU4Lb9pNPTXQlflcRm/GtRX2H4z/ZymIsRxj2eKYI0WNkE1fKBTZhR+SME6blBiA/Dy
asb1pH6qq/SJjToRvvNDg0upTNoWXpP5SdVUHTwabKTLs4nnfZKkkO2qEJlqOhMQcx2xxWD47mmC
SfJMmtd2edyeB3lI1v7PYRjarzplAyrPHRmSCE6XV3mTKLcloEzKmq3c1bFNrHMv3kIgq9/5xLbf
mCdgkrvqwkaugbn7JnZy+6vs0q8kN9J3OtbUDoc62mTJKA4qqdGPhD4u9K6/y0w+CjpDO0HuPK42
AOq+6vxfPXmliXAfUy/yvvrB3+aaWyCFA40cmEn329eAYCSt/UaSQ0VgGIJWyhosiIdw3zpagpWx
G04z/AlaFI3rDG0C6CBJ3Ae8G5BpgBa5cTdAZEP2kUH1NLyasUXhzfWae1/r0MLXwqPiWDbnsgK3
ERnSI4HWNXczUS4DRRmlhvHkO8M7GfLGeSQR5GmEeLBmzx7c6G61mzi3ofnitnIUp2faKOdFTzW2
4SJ5DFIMRvmUore3Bdtb2yJ+aXkJOeR3tDhDNI2NeZtJFT3iNmYJ6ozX5QjsCP4Vj2pmT1bN8pCQ
fvQo1J9wfpGX6tOlmUwE0f/dnvIvgG41DOC/8251Qv68q2wUxVlakUtlOSyyysD5pIBKV2Jm/Omu
52y12sHhOB+OEj2QBws1zYv0PXLLp44ciHAVAqdhgffHL8M3/CGnKfDVKU/L9FktFZbMbGrWW52D
hx+o78+FlfXeWUkC5RiFg7em+xXFnfHKUpCNN1+xn8r4V9tp931etM+Baek3suqeht7BUScLNItT
pt8XeaSvW2Vt0jazHyEE2HwjvJ1QVxq7mNxcT+TfXfBOQfzntAPHsvPCFkcYmIVPR34lkk0AQDBj
VzHl4VBP4xcRDWutNc4TK3dUgsTaIPy3zp5Fb4IgXfKLkCXAWotmpAIZJhORZ3EfFoiWQxhaehjf
9DmicDihLlE6lToHJZlXbVf5u0xp7l2ledRyTPO5qh1sAIKxXnNnzVNedxfcTwgO3ZD2L85++gEo
nVJp7ln3qovGWv2i/D69UQWpPXpliW0Qeiw27K5netducL7NJL+p/z+6zmQ5bmTJol8EswAC45Y5
j0wmJ0kbmCipMM8zvr5PIPVedS96AwOSLBWZRAY83O89txX7ce5/lbbNRjqYDZDRy/+JPLmN6Qek
WkStH+4ltxu4KLzyox8SHC3z4hv8k6KXCKWbdpuxFHCLWsVVbwfJxLh9FXrZHqCAWVu3iO0jnSET
cVzTvPSCHXNiKRvo/IqvtdlAIdNg0FjN/XEA+I6p1gAHNJhVvS3itRkRO9G3UXtfDmNaEiCZtPMu
zNOvIMnqe5CkUJdk+QdM1ONEvRIkEEtnI/KR0xfTlk1isRc4ST+LYV+4HvsvFz5HUDKc0GvORu6p
omqfm9opnvska6Fw+eJr4PfYk5VKqFocnBfwLAEa0MVsY4Zw0EVX0CEX8vpClbRHQ0rjrQLpXevP
EfIyu/e166N72pYiXcNxQQvRQyNj3xoOW9RyOyKhFNhaNvQVxwKPxhAcHn8KvM/TJgpgj7QJpYub
6Wfu2/QwUI1APaT6DbobvYLppcny4q5+M5wXwSDsX+qkcCfnV5AM9NMgFY5d/2bbQvUfW3MnS8f7
COV0EE3+u59jedP1Nts1HiSgtMnc1YOWqQU8f5y8fK4alAwLtFOWHtSwzDqFvxBXjleUgCj9lV/8
cfvkIr1UkaaRKlBeu1BPyPnskhMUYO8UBbgMlzSa0gfn2KVeeIIcj44jR3+TDD1AEL0gS3OsE0I2
/Wm6iT9pRUXAuIp82kro++U2mCZgCgiMwg0iG/oedEaWgw73Bi03zi6ZwxNmvrMN5Jjcpard/aDG
J9zybDMsgwCpaR0oaKaR1e4ugqq0TQk9uYDqQ5qNtttLq5D/L2/NiCiFKchLmFj+n3b4B2NW+DvX
kGGVDTKsR4ZIjG63xhGcrbskLvakHr2MOl/994eTGc17Al4fywDkQCFWQ0TPKWn65gRikn29FUVf
rn6SGsq8OoED2orojgdXvzMjX3vWkF1dd3zrsr5/C2XUvyVED8FffvU9WR+Lgt0QIRQpFag0mrda
8OTTbQwqUdihkVQfI8blOhMx4E1mo4Th5rEvRqIAK4wGXZOxVAjkvYHbievjF5OdDHe4Gx3UXt64
q5C57FIPwV+cYNooUtvdmap0pxtSkQCemZeWAB/kdoWdXMSwrx2oqCD/rL2RWtpnN2KaYutymCpF
P+5SQDD/54tJ4f2Us3CvC0a2pvy4VCiGF8BlOtBFRZF0dvq2XhVgvUAipWg5J5GSRxAYt+UvHYNg
bUUSMnSrjekUFtVw1GM2p2M0/Fk+OblkxhTH+aEJXO9SmbELgcZNEGR139qs0PZEbuE197VbBxrg
e8qihKs29G54sIydqclb2YXzWqptfiWI+vR8xsCGImhXNF0XqDxFLOSVZemCZEqigeMdG42OsTda
eKHybq4OtMfzplNMBjoW/aBwIrwSJC9h5nDHYixfa445ncYgwHmY4DqnIT//dOlUPXUzqnXNTTEe
t4Z2Mtty3rieUd2AWvInxG8RYckBSFwUOuuhm/z59yTZhL7BpDEpv8V+EmxKc8Y47onfYx5NmxiZ
wIH+fcUSl3V7WkTNfdm9xypUaTYaCEQdfTSIlsi1gKw/pRg0vowg2npyMP/hHjt6dlrsbCB5G8vL
pgu+q+Cp0VP3J8U2kTf4jk6hW5p7KoqCabTHiJEnnm6iy/TabvdYf0ABEmyQWd2HQ7JnLJL5h28T
iWCOCV1Vf/QZ2gv8+KYlaQJ6xEXkBgYn6b22NeaJQTUS6L92qCmnQ6maIyRkrOsKDERSz4AnDe5j
J8pelsW+ioKXotGtK6FdyhJcZ7/i8Y8QovlZoiNfw4Ve9aM/QSykkhp07t+SeBgQSc16+WwBJGvv
Q0pKqu5EHcIbdHgKdMx2w1inQzyTd6gRHEkQumlFdBMmETJch4/lWPp2WSkctZYN84zBHfntIyxm
Hsd/BOviiynGX1UK+xso4LDyw2kH5p96RyvSz8776DN33sPLgPxp+OOxMLC1tflkXAAe4D7UhvfM
nvVPxEb62nSD6gphs4NmVV06NEv4RsDn4VivauBXgb8aB3vG3la82SDi/6n1L/p11haeabEZQeBe
aKqvLZW6NJZTdpE9GtOB1KLl0EyOd6LzS6avtQJRED03Vvbr8S6HlXFZ6oFGol8dWgARdIB+U5dr
q6IbFYu818+TnZKeFxA4Ahf9GBk8g1SN2TN3vzTI4oUAIFOWmrj15Ckck9482VNP97ooo+EVDr6F
UjWrLxn20icidKabI0ABZgRuF07q/HZDiTirHCGjZz4Ei6B89Uk5xB0FUnJCS4WiCyavXvcr3NcB
kTuQbgxsNbsxx+Q6DynBhjkOYRfDfDe14tiGI4xeUE1Y7UZWzKrdLatqHEAKM6z54kWNDh7HQfwd
SDg77uy9zgSuoEkfXjXbi3bLXVSb3XhMnAE5JBPg6+O5WrBSXsaEIQRgKe86a+Vvj7qcYnkAF5k3
tO8z6+gQoPWaFMbrkv1jFXgdUy95qb30JZYMa0Kn8W6Pf7CO6I4EUb3ViSZdRzbdM5obcmPZNU3Z
NmaAU/6Io+DkBnp3yB0zuNC5kqh0KVYwiT0ldtw8d649PrWdj0mIPCDn2fXmmWbpR9lVJBLMhe2s
QXgwR1PFlDuwflHBkApoZ0BJ/LDU6eI62IKr6jPsCwJsomhagzoR39mr/opNZqlFCikKq9/d9RuP
TRsk4rSLjqNuDYi98NoVVdThXeMslv3fs/C/ZzNik1EU5vv//70DKHq8Y7i0ahakcS6gBahwA6ZI
GtZg+s1LqAGtZJiI7muTy93YZcYBL3+xNUyRfI8IEcPH23/lnYG4vje1S+VK8kcaEGz0ZaSvJz/a
NDnEIztTdOMvuUyDb7aDnjfEH3ghD8/f0ii8+BjXD4jnmJ1m3Xy1WujjSRO3b2ZYKCEIOKtJI+qU
BsI2V1qppe5fDoAXGZfQHYXG8suvCv6yKUk/Vgz7wdRADqNbYXPb4HeZTEGql9LhhCIdNvRU601C
dhBh0ByquRwOdiXdahfGVgXcGU57pvaYWQcfqq1nXPdZCQ82osEyGTSJmAMbTyF7SSCpuIZ0kLXH
NMtxdGFF+egn1M9YV4LdcgkDCiETf/eI3SshWj7EaIexsZBT9JUElL+u9vsRW4AJqt47hTHQ9sdD
OGFUOlmD659KXw390agvfDPhyuKynC0HnyYp4eZkhoWVGW0MCRRPzqY4Glhil19xOUzZB2Oz4lus
zydHPbckguYcjvGXCUZqCgA5bHNjMNeilzxB/fQgCC7DWx8Yp14dlteb7G+KXB5Ke0tE8UzDlcEt
d9DI5oPbagloW8p3v+y+jQ3BzxYcDSsx0xvuLQuccYd7LQlwIBhwI0KmaIXvoc8p7GKf0yw+jxU6
8kTDagBmi9wF9aBZFosx9D4eP6msiXkiJ9CF2IA4t6vj02RlPC9HuuB1akDo4oC7Tj81ZSk2KRh9
oLuJ9aJhwWO+rn2EAeGgwLshkKtLvJT+mnG2tRl9Y8TAFUlscTPKtP1j6gMk/xChKwew0sACcpaZ
FcFVEXHJGcCkFtZnQXfgXwWHySOBH/THIkQwwGdjKAGaFY5l9jKaCTKKibKT7Ow4cbI3zbXCdTil
KNRbEt4iz2zWeeO+aEM6/vq/JwGl06yF/tkk04KBL8bLpTllGLgPlKL76thMAgKRnfraVgp+HZaZ
JXCWaMtcvQubaCeDevpW4y04PRbJykgft5UjJPqvWHB/5H44Pu66fB7GVVtjzxqz9DRWZfae80ax
4zUdogvcFyI8VP+CabVTVfE+KLFMhKHJ5oOo0KcID+Y2d8fyeelRakWkX/WCoV3SHEw0HZtFWEKR
t5G1q334bKEPMWD3Fei8AlKVTpudfqB/AK/EPqrK7XXsOJ/6TE2/THEkxfgtamxYb94wbix1mYTi
KJrCOqazbDbur9yBJixV+eR4mnGPicOrcnmYNV6eQr1+ZVy4H+NSfnpNPh1DOouop34RWuKfjEYF
9JF1xCl+Q3DMEV0NkiTpIKUFmRIdar9F6VEpswQfb2LpXZBEuXCDrZ1H7cUv6VM39JMCVSeBPuwO
WsUokU0IkBJDoVWNENc/SK0j07/iKiL8G0x4B9q5kUEMrjZt6THSoM/djTYwosV0SqvskX8mI5ZB
jXlOOefy2cCTRL2l1hE1d37sy8Myc3BvxPlb0CXjtu0EW6BKZkTs5MEadT1/o7ZhrD8JGe5H2ztb
VUM9QihkqZJSLO6tC4vGKW/iAkKzjHz8x/BrJPguiBT9tCX01nhfLuvQMTYpGAO/rkp/BdjjnDOX
36MsrHZ504gL3cG/Z9zkf8/yyyihUXpawlxXoDrBKvHdtDR8i+qQexWEqVRJtKIqPxNrUj6nVfIm
RKLQbO2E+z30h82gnpjYcsHGCdJxH+9QxTetHB19BNAVbW16YXjOh8BkN1JENT9nnFxMVeQtj/s0
pPdelth7OwApial3rziAC6XcivlY3C3d3dFjS9S783iL8tA8m/1w6sv02xRP2nPqas1HYh2WcQ/q
se5qnGa/+a13kY9tACERE/xCX+FVXZNkCeFDKwSMiSz66WbJq91vnVIPv6yazT/i8ew0jIl8wZG8
Qz/ONIqiXUjzWoLtZfsRzZLmVpK8aQbTNStr8b91Tl/sHF2aB/K0fbyZkb1q1U6h6nJ33/gZnsul
4mPcf4FCUe1ay6C46GPtvSvbFXZLurtzzcDJs3mneS7aY2geUUYgFxvprMAmGyrcqIn4UmSrMNgE
jiG+4i7/vqg4WjnIV6IVXEu7PDaDhTfQkPdz7exhi/VwyjaQjrw+lHfPs9s9tXi8Z1+X0/hhANRr
BFv63bjW89UytSbZMbstZzmEPFfftLNNvZ3wXClrtti0/6xrEJXvOOqtD0OY4IsyE32WR1ccpEHH
Mr7tyZp6D1z9DzrVQyB5FqT1DaIoPTyZc3ctu9rOjdpjkMbNpqXqOGCMqbAbJrtFKqLTdV3Rx95R
X6R3nciBVWSn0/d4Tu6tE9ALjidqiqTbMHr3DqgYkt1oYMSNPWac3qD2AzR5tsvnZPnYLJeuS3N9
MvOtNebaM77N8LkbQqQoUIuglNKOVFu7Wo283cJPd4/5eD1hFgzMZz+vjP3Seh+c0dxiYko2y6Ub
Vs6xBcJBvDnPhm76TX4TEdlKN+fFMYruIDKfY99oXoTwvpcpQt2s1n7yBDgNNUNNdTLN7nQjZCFZ
zcL01QyccBO16V8OyRok7j5Gh/0V1O67nU/6x1jbxob8PvuUyHK4tPlsYD2FjC5LRlWa7nhrzdCi
i28N+RmY0z0TuMMTutBvGsmANDVysoP98jA2oequo4Ko0fwQNlGj8RpoZCaJQ7JZ3DcvhtEj1DBo
VoLvogPLv7IDEZwd29Z8WR7CSYFSp5GtzgYVO2ZeFD0QfT7Qjdac0GanzyYjNujblrc2VG54RJzL
FSUm/Pq5Cjd8MvODGdZIvAQfWwHf+llvyCMTo2g/p5yOpiHOVa+5B8ssHFIQlewU/QdNIdGRKmWG
J1dW4XV5Ts4Z0ijMKp/NCJV1+UBZFYTHBnvDR+BIUoawuoYzMM1k+XiqD2qt2imPBZD2f3S3jE7f
sZ0cV8vfwB0Nb50rSd8MFHBDNGCOyMg23hGxW2cK8me9Ja15dEd5GSxKZGwL4oORpscd5pmIs9Xl
zN430BFe8WtFBDm33ZpMuZnOoUOXWu3aDZb9XS07nN6qz9aa8nMSZnhIlcZPr+vs6MquWScGS2bl
aPMzaazpcyy4/5YPz/IFoNowQScIkgbDk0urQYuYTY+WDzdDP8TOe6vxwMgy+CJuzQ/rBCbdfqXB
ICDupHcQDUO3w7jvIKOTymJRIlbsMFheOspihmPZwSOX9MnV64q4bQYGyP6mm9XBoJmdlGQLA4wd
UgO+qlQy/sxhyhmRF933wEsEZPBBu7WOpTQciFdH7UPXivvyHuSFbb12AOZjP64Ok+1DB8fjevCF
6Z0DB2VtG+vNvStpj0T0VL81sfVJeILSaXUOmHCbZrI5Ve4FWY9dV6BI1KJaj5gLKFPTG+ZAue+j
Se6FXofXMSw2Q9yJJyukRJLE7+1UPxCaUhl8Suk1ax7b0UHEvbkmQybe1ORYX7UA35jnDodHxQrP
EpNYmvyeOtliB8dxK/UhfP734JVMtCet+/3vS5istlXUV2c3BZ26lGrFwBhTpFBQA8qZde5G/S5a
vLzqLFjOppxJShzjZeP2GIoapETXQM4bupeSjjSGabN/02mne7rh3Bu3SQ5R79ZrzcbHO7jIpwkA
vzgWdGF1RQYZAR49ZruuvgDOm382FqZsB9TcMU9qsudz7dMiHvfiYy1aWYNT8puOxho5BZYFnJan
oaMgwruuv5mD50IWqIkx09ynkt3vaiTI8elRvzg0/qFp/fPQWU2DHm0S/T8xsIMxuodeNnuppks5
hf8euHUBz55L3WJyWNH2YSNVTuyaOEz/PZvNmZW/E/u49VAYOfo3KkCyeYgKAdsq43gXI4H+NqU2
NgsRfjV0V1DouWvZet2nbusfLXy8P4ixVmM6kWOq5+i1XWZjEn/0hR5N+enSfJxpfr3bDo11y/Iq
7BHa7iHiaQPjJaiDfcbdeklb1h6lrqvUwZ+kTS5Kv1uWrsQyxNrwCcqJwxr5Ro1hxPVUeyDA88xw
D+0XOkdmL+a1V1cRAZe31AD5QP4Woxx1uXwhiL0n8n6HTZgQO7b8GC6j6u1yqasusiJ60CWNn7Na
QTLUbghyVXrJWuPHcmWxvrKBRr+U077easHcP/97psWqr0427rpsYgiBpePjmZq/FfQD70Effk5t
G6/43FVI8Tij98xjXJ1F6jVtGP9+Ner51fKhfHzv8vryHcv35hGU6mR0/jS0LvaWOycb3UvNTxmb
9BBTKLNDYd8WZUM8WIg/p49BgqXXif7eLoVTRV7tVjCNSBN3VhlRgHJVg9P3pudOI/DRcaLisHxr
23QVTfMu4TNFYKFv9OEpmsrk5BjgL1KN3dDEBuC9bwttneEVvgLx4LmXwZUJRfNlRU3zOUoWYKXX
n3oVFF6ayYEA0YhU4PnVawFeZn2Y3sJ66s9ulRPnI5zsoy70o4bu2BJtdS/NuPlgROWknvaeRjJ4
dWmHLK8GPShed+rebd2oP9Ihmc9IXvqniSzw99m8BrQgtsWs1Nl279x1lxWUODn3C+bDexNH6Tvw
Gm0H1UnbLZdjG78v39B6SlJlOQ6ZPPznyz80VMOMyF7B2Hr3a3TxmwVuHWw9N0QuqOv+WRtLZCnk
rfyMPO82zlH7lodFcxxbZJQl8NKfaAsAuAThNw8L4t7RcFuS6Vd9WCHdqBjNUjt8l9DtD8SWMhZW
l1rSvhGl0t7zduyuHZmSEC95PfSbCVpDlZ0n+qvvekaTDOkujdfgUqnpbzcb2uGI65aKuGTqZaDW
OHR51O1rgGRn0852aWHw3qDEWy/L49hRD9YaiYkm8iL2du19Si0gQ7pIfvdEhBii/cN7q0gAfftm
RyNpQ2HRrsZYgKpq6W+knedvvSPCT8YqXVC3rwAJxTnPKNUe11qA58GHI15247tWlbTyqf5vIpwc
dhpafc4TXzvwy1p7kgDsyzRTjFVjcFpqi7So41tA42W5wkGG+6vtnRP5pehGKNIHA6+CXUz1vXFq
fc+d7+6GmRWsZN+4oxxzdo3buwfDNPPrWMC8SgdN/8jl+KuDyPFPTKQLm/c/E5qWJxgkYTqE74PZ
I7KvePgY/J1PtTMSlZGnJDIXPItmsxN/vO+jMOdNn1TamSqAWrYT9UvHcnzOSc9a11LWPzNdPwxE
gHxEGND29FFhREO5QJIasLnnttBJC1YCoci1kOUYJQ/RNg2/M5wnGYvjWUQxozKLHLEGAwhixvgN
H6MKpTLD33BZ4a1HDWkk8j2waHhaFZYS8Kbjk9ky4YuYa7ToxTo4MScm+w3sES5pBYxrH5HbgaSu
Fu0GwbadD98NU8+4t1WtpVv0uCob2c5SdiyvVdOH60F0CAsr3erCje/DKOaDifeU6GGGyMtrdVX9
KKMUnV+OH75nkBJuoG/oDL24hjOqJG1Ks9/l5bfFVdQZbXhwB22vhTrepzpTcjBDJeZQxHSA3IpV
W6anqrKnK0FEGtMprzqC7cFw12UfZS8goceV3DqQ5L9LoEFFU47PRewp0TLFWVK55m5RBMOB24Ct
8d9tW2UvOEx3A8D1RZO/ZE6ivdiV0Z2RltxrBcVZDp1Z4x1P/esIduqDG+iSMxz+yl22rFGQlths
TecUWhooktzLzlo2EfkyFN6TgTBKZZGKuwzjApcl7Lwq0e8MkfV7kqA6QtSLB8+rfiSvS4VK/Uxm
9SW9z2Uwb40skZ+5hMToJ64gIattd+0YMvvAqjntCIcMdWQ4pXsmoxgFUJYTnRxHSjG4Jx2xOnMr
MQ9pa605ItZ+pwZBrjiV0zVpqfmC0XX2Jl6KW5wYoA8DHq1DYaRHsuqLa1DKb2Ef+U+9TJyP5T9A
f+h8sBPznxjBuU+yHE1iVaAIBXH2S9LDWjm9bJ/dpKXH2oTbeg7sM5BmsWFulq1sz3vvnHi8EO3c
v7Xaaw2t8j2m8jsWUd6f08B8kaVbn/hxcMDASOrXNaqKdbZEdzMZXVGNDi+V8TOTPryrMdCOS/1j
AutoLZTJkcEDKSH/bO2koQl/w90Zg0Qb6ohmpwf+Paqpzg2XpMS4QDA09yqLWw4gKFE4rvUxqr53
JSAFvzey51Q9SYNEv5QZMouXKkqV/iTtB9xcaCutofyZRLY8Ww15HwQxhvt+sKFuFs57Qi29LxpS
yZaziB4Ibgan2vW42nYhrpcfCFqKblh5sxlC3xR/v9RprBY1Aj+qxGV9A5iXQPqS3a0vgvCoGboB
LmxK3iDChcnRyu+ZMU/PqZbmqCpGsM2z+OGgJ76YSCT3s2fdCc7M9i764SdkNPp7YVd/girp/lgG
EyqrkV9zzviSYPbyJYHPuHeoRhoitXZ8pssXUaC4FqRv/zbmdVFI+/eoIWszgslFYIsePYGwVcBj
3gjwpT/rP0Ciyp9ECgZbYx6Gg9Ep9HLv58dIwsV0yiz/2ZlQlNVAoIjNLWrMHwyZp3tm9kStgaMh
DMabvoWoJItm0N4MCzGlPc0f6Gubc9zoCO9VC6GsqZ15VHUXD1IaaV4We0EHzaWDbXAbDeCMV0TO
vLv6sKfPJq7C8NxLOYFswIAUfVUp6tVCvLRGJ1/zqos22P3MfadGU0bfXk0Wr7vpogTPMvuFx2a4
wvpYHJfde6rRq8RMlpgUvL3ET5RYQ4IthEamcmdlSDBwAcDCygmbBo47f2jBEJAxWIuPPEBZqBU/
ec/RCtsz6SQSFXiv47EuPSu+65bqahkv9pyyrMraP6YjjYIqopDMXVqsqbGiL664hXb6jX1ccEr8
8sMTqXVGGEA9rOaEeUPQcoyYghSR4L2iy3apfZKsgT6sTeGcl46AB/GMZmN9Lce6vZczy5o9G8Oa
ap2afvRYfek+gI+wJpo55Sz2eeYjdR11Tz1K/cf7VfNR1xAD3r3ALl/0Ur4Wmide4iG520bD6kto
xDbqIpwMqfNHjFlwq93cuvu+f8EH+T3IVFVcYeJi+/E9qWgLJIklbx1z/qfKQEySIS3Cyce2s4xI
K4HI68HWVZtSOBK4snPt1KQv3VDL57Zz0R7xV31HUgfm3jXNry51aFfW+Y+lUwi28kUPG7I3SHl6
9mtf7vooC09Ziux6mNJm1/lTeDMNgPtjTzJRBURta8Rj9kZdQWMywAO5XNJS40eVUGNsQH7LTs6Q
fO+/l0JdmnWTQdkxvV03txqgeZ+oWEx+m+VmiugS0171wGG1+uHxpusG9d5cTNpuMeo0M761gMjH
xbtT8ywpgwIKvUr1KlWOi9MLoqM1q8NZol4UuOIZJZRkSKpLQ7PjZ1rDl1qW/t9OERRPstWN47IV
M8shOTckuJWEJdy0Kn7njdU+SL8xjr1PLl5l4SsKOhIn3bT/otuFTWQW9WtbNuLazunZpAotV71B
Jllji/xIG7h+DailjkYNHVKQLG+gnL5W9AkciFNRBms9mfaPazLCEMYQVbUqLWJ94g45ugHMw9zW
ObwdICXy6POQNXFfIeUo041WaOarUbraNSBEywMqumwAH4dEYyvoZN9tzVGDLTaGy/7RLUZ/m3k4
HecRjgKhS+k2whYWdS2ssc7zHBRXNPcSh0BZGUXudwaDeyeKoPArFaHh8Kn2egfjY78Jc6b4rKB0
DhyiQJu0sQ9hKur1soQEBV2GNIzKU6NWFL0XrL9xfkfiSa/Xr9A0xXa3d83GXy/N+tFhqDaQRH3o
PWe8Oa38XYTTqrMb65OJrbuPUXBvH50QnhxhFbonv5lzFAtoiskAMveL5D3K3iZu6TVEFuujMkkL
yW1PPyyXDZMYMH6qs2NE9kcdWptadKfSGqOjTpl+MVgUR0Som7LmeRC1BFGZEUuFyw2OklYzC+wZ
dZ4el/6XN6FegRZ6Wq501Q1z4RuvfVyqwBTN41L+LAegtse+LOvrckVwXHuc2RWBoU9bnp6USrEu
Cxq1QjwXmT+SCV9Xh6rRtUNdy1dTqIGnku8NecOny/U/E7/JEApUAKrUbKaKNYjPzIdfbChrRyYT
+M7U5XJAnmUSBwgwzpwIDPYM5nzLRyltpktM/vf18TEbPP7Ptp0/vrh8R8dA32E2cl2ugoTNxdSR
qBDNzGSFkWOtG0NiNwY2RTWzyW6DxO7kj4wpjOrvzbfcgQU2J+axc44C4z/dC7JwMZIQ3JEITG5W
lnursHWDe0q2yNkpgU8i0L0vLwV90+0YT/GnV9+xfMHUcoHCaS52y2vLAXXEzcQ4C+W2TIF/Gq23
z4DhjZXBBBM42XrGmymJUsv8K5lg+Ynb76hhnGLL5hIf0pM2MzDgeQc0jlEOuNt7LrCiLAO0fjIv
S69bKcyMKa5PFjxhHIPVT8szgNsqCwnqq3Qd1bF/7Mew+8x5fnQVeQlR7t4X4X+WDye/ZnjAR6l/
82qLMlLKdgNT8dXpAQ5T8yIJhE5TQJtBeQ2e+Zj59ryv7BrJPG1saJXqEPfd37MGaNoBID/GSX9X
+8aAXJwn8WKW9ojsOM7W8BE1WbV3SRd5qophvDymp8osv5wZVXYXAVMqi4Lw8VKUEjI7s1nbtGZl
XNVPBRXXv+ULichq/Zso+01reNF1eX05aJoesQOlgi11HyBIxAhC6JFHc9/4CJNCOzCoFF9aMfY7
wtORGcZj+n05I64ie5w9XjNYeWnUPIm8bl6siC53Q7G3xbkVfcOKfKikXu8Z8Qi0jv1Om/Lu+xx5
vpJCT+fcqPuLdNxunZiNWFtJhXLBn3/IHIfFsqD3MRoY2N3s6dKXqETCOTjHTPfd49BZ8tKpw3KG
iSe72OXucTHG5gU8EEFEERI3Y3HPRmbpEcaBy3Lp5tVT8sOph+JiuUW7g83db0gDZDwz69aaxl/J
vF6Kj8n2nCe/aK1TPLraOStrndYCIRJT2n3M8SAPMmpYIVRTKcwt+jsSlX1Bo99HlbjvbaZbYRP6
uAi+6t6lkY+FBj9N4B3M6JmFufy0ELx7TE8eNn07tV/mOQ3uQ91ticPTTwOlWrU1Jp4KjfjJToCo
EI8NUgI94ElvHcTD6mCygT4tl8BMuctGB+aFmteOefIjiM1k63kVqnUDeyjYWUKL1T8umBaeur4b
Dj0Tnn9fkh6hjMtGWFQ2BjtV9iEzl4choiO4FH7La0PikpEKuAIxDnljGIa6oJCHLCrja58SmUrn
SAD2s82jb2GWH0nTfnoM6JZrFi46tYI/VR6G1l735Hy2nCCmmctMw0l55mTT0BzNIh2uFqTsetP4
bbIKLNSHVTvcYIClF4TON3dK5cXszdX/KnCZMsbb+VaPJK2FkQdDRc2glgbvcpa7csImgerGUIeJ
5Oq1JTyl/SqV+ierAjYxfuS84qE13l1HuRMt79XKhXyfy79XhRopmaIfz3bxm8kV5AXHCa56MOeA
ibikSnnOJt25C7WFywrrhBvAf5VFFRyTHGFh7itgZBW7O3Qp9SqpB2PjpzMWkt5QAWgisrZ6qmGk
sAudQi/Dk2Z29t9rl7pla5VWv9K7xL25GRu+TPO79UhP87a8Bu9zOAhaKcSCqdeKYKSmBx4p4gLN
Oo9M3tK7OVdYmk0R7BPN+3s2DNoflwHFnmlQs6Yl6H0PGUbrOQEGFA79cxCXp3Iwi59T5rg8L6P5
NXJn+DBT1281pLL0IXrxjOAVqUBloF414T2nnn1LsgQ1JlpvQpTs2CI0qEKV3cVb5IPwbfqSNCTk
JSdPHZbL5TBHDXT82b8BtR3OXuv3cKU5IzUTclMpx5OfY1fl5VCMw1nzHUQlCztDIwQjaQjSFhWa
/sJvyET576FNpHaJAKOdW6ZNhElCi1T4u7wcAc8jZwb4ra8fK68dFueZXtuj4MIaxDNWYBNbSq6W
/Nz9pASF1Pf6CgWZfVwkNJVOQaCzmzMJ9ntpyKdbXk76nN0auwyvm35OFfsSzSn0l5L7a1W4LiZC
axQvyxdsRcozq9Y5/PvaaM830w06OpUEuSEwMlbF6NTPEjLdUxTr/hEFRLNKCiIVyZeTn6HPhDnJ
hjceRu3NzkizVS/XpCHj8sERjrB6K3mafkLgPRggAr5ai4bRJN3gRg3lIPfJnTXqn+SraVAP8QgN
YxRQI1wYV8FFXHa3u6ro3GNtq2XeVQ1K0l9fNVmxmtqT+9NsAyJ1cYXZDCvdjGikcBgZblsmo+eE
4PCxYgsYmLjAZZXcdEcNgv6HsfNakhvJsu2vtPH5ogdwhxybmocAQkdkpKZ4gVEkobXG198FsPoO
izXGvmZt1UwdAnD3c87ea8tcAcPDyb7BAfutSJ7DthVvDBjReGZhjTq4NLdmSxMack55qSjRtiR8
DS9MNxcPoSPe5v4j8JTgm9BsbCtl88HPqLpTJpnYnJL5QRJavA11ytmR6cqeu8i5+LMpDi0kxhPT
2fEEnEU5ECY6IlI2q33sE/RAKWYz/BjTB6unugubadnNtAem1wA+w0b9WEvBVDtp35yY7EwQOeFG
BxSPnk68ZWn1ShyA/VGNfDpiTIKfI7sVXu474T3dM1QSHF4vFgS9E4ZrcbD6a14o/lmJkQROU6lf
1n9xDJeXgNCg/fqv//lc9NfPBYlhnmhmkoM75seeDtbBiM3xbhot4mxmLXsJmXAjBvCTr8DXGZSM
UCBn4DJBMmpfKHrHjVDG4lZJ8xbjx/PQlPU3GTMQlxZuFm4a50S/PDiAF7HJkAYSP4VOeKswHE8G
jni7accTrS4Awxbn1AFxC9e/ilsIp1FbOsGjWnHpQmfIfsz9qHoGJVIe3v3jP/77v76O/xm8FfdF
OlFl/iPvsnt6dG3zxztDvvtH+ePTx298aMCRxCZsW7qhC4JQdJ2vf/38GEF//uOd9n8MAMm12ePD
0q0WLICSjg8QPIkuIGb8kzT1q0Nr/rsQ5AN1ovlq2gRtOEZQPhsDxYldEj4VVkPrZX3Oh5GVP/d1
CInIyJqvDAW8bqxSL+yC8moygCbMqqPLkarWrVDmBcbdNp+bCutmU1RssDpmKDpSgyuXAg9iT/u5
KAQ01cB/Q5Z4P0ZxzGg4aGaEZ2C2bfzzPyzkMfI9tNr/+hBAvTyPSHR+fNWwGsybq2M5KwY49ItC
a5Vp9RHIfpR2m/V1/Y+/vLDN+kJ/Jf4EtTitir9++N/XiDS0pvje/tfyY//v2375rv1bcfc5e2t+
+03PRcb/fv2Wv/xa/vqfj8773H7+yweE3Ubt9NC91dPjW9Ol7b8ukOU7/3+/+I+39bc8T+XbH+/w
Juft8tuCqMjf/fml9YIyf7r+ll//59eWp/jHO7f78vnX736DZPjHO1w8/9Qkaw7BmZbx7h/D2/pZ
W/+nw4rHGMdyNHK9NOfdP3KY8eEf74T8p7B0W6hSWEyNLJsvNUW3fElz/mkLE/eEZZnYU/i/d/96
xn/eEj/eqv/9FhHil1uEvyCFYbIrM8qR0l6+/tMtUo8DqQESEo1ulayIBnCbFJ8DkayL0wkNer9k
nim1BteroxMz5Ush17IjOXGl3YVDOb6OISEzbWYOX0cBLDAv2mMU6gejkgf2dz2CpWAzo/vpxf1f
bm7590dO5Ar4C/qbWIWk+ssjB1gdN5JUmn3WG66D6WA/AC3wsra8RBMo2alBmGFpar9PyozEXmLu
7vX4rubg5uKiR+9A3jByvIEwOOtjQvITvfGtTQwgCmq+gpd4qxfVPf75+VVHN1KbyQdmFBSK6Ai3
69dX/sdkD09EutruMDTNv3mWgsvjL0uYynM0YHvovD22amrLEvfT+8MAKp+DJlN21fKgqkmUl1Jq
nSvmOvaAQjGlYnpbx0uLUcUEydS3clGPfE2JzSZTKp/duq2KoyXLRyuqp+3MoGhLpskSujyCwUDA
bG/L5RZbdBKoc7ZpyZXw+zeLi/JvT8Pm+lIZtAhblcv1/PPTQBdvZmTv2MRPCGObq+z8cAPKoxpg
MSa9UDnoBgBZ0dLeVdHVXufunkSuaSOlot3iNq93eYMlpi/0y+rEExl9xwII9Ihp63lxZMNZX0iD
Wd/uDJusP6sOYeU7aJ1b0b8vK9B5MUobt8iR5FWTcheDzl+8wj31Bq2Ppi4+TK1o7yYAngmftMPp
5Ijhvo1IXYupfnaOMhB6HLcsq6ztnxQ0Phtb2vGV5NEX6BiQT9uSKeBpmmr+WE2iDlsH7WNcp5Ey
o79YmtCoTkp0z+3o1yS1fgxxGz4XjXANc5wv3SYirXvnK+Zbp6efNVimd2lBCodd4C72aUfdZZwt
dbbYY56CCdTbwSXMR4cIYqru7982of7ytgETtU2KROkYtuHo5i/3WJTDCWam0u+5TQwYN8GRpoO9
cyYM4GGImWyFVQll30bPLb3CM68wqrml8avqYgds/rBeakbSbCPp90fR8EblSLVKzpy/f7BUi788
Woo3VRq6aqoaq5qx3ks/3StMv4KMY332Yy2bWR32qx4JItFWKBBhNySULac7+nayGr50MPzupyI6
QAM+JIaBuj8eyNkYJuMKm/V10jodJnxGSWGTBBQBFEf59GmK2esx6BI7oU0tp1FuTM5tH2elVzwb
cPu28H1X6hIuSg8CL7Ya81CnZKYjnGMyQgFwBP35miQzdzTZ22ZDGAbsMvXMjRNuyxRBd1KTAylq
min8tWjP3lB5vS42MwnU5wnI56mTTOArNdojKTpHjuo8DYYNGZlDO82tE3HRpLE5ZB40pvYxKlkM
Vfj0Loiz7lIEzC4KC6xXabSXZiaopRwpLaylCvSb6r5QiSkNBrs9hSnJpY6aXQNreIkx26y3n1nr
JzMWxjnXSMwFbDG6fVbFe7ihOBRrP9ylgqsekXq2tTpKbr1PjuuOYRLPmpd1csm08JVWXAGwxsDA
kgPzLus22oNlW7y0Ser9uNPobrWbLLBaj+Ss1DVCRT9lRv1oD357NcZwdmMnZJroxKzreUy0sq9P
h2EmPdssCRcy1Dzn8IaaGleCgVo1PbWIsKZQjvelAxW4tB/IzMz3bTZ9U0kWNSrLeqgRaViyvgsk
QpeB1tlGQ8Rwqrv0Q4Tb2aq1u4y8KqT0qQCCppD5DiIR+2+heQWm5K0+6R+RBj5aTSfcFPjoNk6g
L9LuyD2iGEFrLtcN06KNQZXwohgfBvTJTHTiS4ALm9vRP9uoDugdT6fK72iBLi81DJMG8EwekYqT
Irxg4SogaZ2V1r+JjOapGpbRB3N2HgNRWlu9hrnUAsbdmQS37VEUyp1DgjLPpb+YLR72rCjq+1pP
vzh1YXpZNBdeTNNv19EoSfNFZ7vMjq2yaD11pDIk9RN57nwnJ83fyFbh+lvWhkympJqZxK1RUuKJ
rNomcy3cK/9mSZK/7iTc5JxSdMlRSrUMoXIm+3knmUI7ASfSE8BI8MqB7qS+Vyls3Uybnq3Jnx4o
dK3JKY46zlxCx4gz78LKlR1dFkaXtrtu3DnJSHuN8fvG0kzuwrA/BREYpMI2rW3q1CmWAK6EMOUJ
G511ijRCX0F+dBwMEBXjNSmuWoKFf9K9uvObPc0oHYnt9Oyr9+tVPQoqzN+vcGKpV36uZ3juuqqZ
Ntgo6Eksy3997qANrTwARba3lPwiihDRBTv8jvwHlX3ihPUgJnuckaAVu+RTaPt+0ly0SO09oNUA
YbK0HiKZ0QCJBhDy9qh7VZ1wt2XzvOnwbm9Gvyo/zpZ4X49qdskmwzj8/jkYf3v/NEEdZTpC6Cqk
Mf2X909mOE7aLI/3wMegX8JY2orpIHQcWtlC9cmq+0zQ3dSjpnLrzkFMk9wt9I4CQOAjwKCvek84
VFfrBafMOtvj7H1JtAA3EaC9H0sI/T3tIAGGJ7pxTMJYPWA2/VBrHShSI/muFQbCva77UMeZenaG
+EvXq9oGvfNdZQ2op8HVX2dxZigtz46TqLv1/KrE6qcAX0ZUo6HC2j9Bq7QD6r8xOdYqPh36vQRG
TmbPcRD+CAGsZoOovFNYAZiwXGO78x/1/jXMVO/fvKrar1cGO54udV1qy0FeX4/5P219E2eIwErG
cE99UXlVzFAn0kfylDg/7uNu2qK6Ge4bRZvuO42xbjwz+SBiNi6U6nHc1UFWn2sNg5WGcH8nqlG9
6lNckVuvJGdExzifiRxLcZuidutqB+WKpr8aZXcbmsqT/jDsy0z/itSif6qg6pLq7Z9bghT2RjFq
+/XQGaRqeww1Da0su5Y9h0/SSYatJgzAkxbiJo3pFG7JLarEfK9EDo58WuUtrdPd2Ap0bYvDqpfq
99+/eNpyyf3lttIMDhNAwIhJdKTmLKegn148cxjRBwa42GwO44Baxk9KQgcnBrHkEm8r3FYTp/Wk
QzhtJXE8NwhXE+fBGQP9OBRSIkQD0FlU4/n3D03+/aGxyjmqUGHkaLauLuXBTw/NElpvzT2L9qAQ
gjkWxoXIBgnjT77hIb5kS9YkTw05vmGPW8SyxD2gSbSj4r7SyV+kIV4W8Tlkw9zM5fxSsEudRucZ
XTQqBD/4FIKnY5Ye3SlLlKGhN+WugwlbFHgQHJV4WFRpKAcHPGqVrqLJH3U27FjHx8yYjRQ8l8wD
Y/v7p23+fZHgmamUwI5p8J9fq1LaqGVr5bm2QwbzVLZpC1KHNGdFkNEad/ucEKNjHBfIDbtzIXP9
lEIhLecA/u6mrsmVhhvvEJhZWTslLfO9lWjkRkLLrKLy4lvyMx23geEZgigakC64j/ZG8OAsJwvT
Sm1ex7agJ663W6WPelov5qtNXgqDaQ4ojpMhW87ksc/RyzKG3jUhlFc1cw40r73OIJsLnd4pb1D7
MK7D0mWjtdF9494hN3HblWAhI4JwsW4aYh8gH3ObEglBrAzVQzBdpDG2jByU8G4pAWSvkZrOZGlv
xO1ndZjzs0ESGW3zcW8a7cGaaCU3U65dfv8mGMvh/i+3Ba0H7gnHUGlF6KZl//XaSyB0yYGScae2
ItrRKbjF8WbMfXn0g6Hc1TDmDpYDOjYr6e36WXkOcmCU9byxQqe/kBkdB1sjNaVHjC3KWGzGZ7su
bnnSPeu5r22zPqacKjl2YFIn33JILNPVGv3ZqWDblCHEHh15zM4xQMxNMymCqiTbLahixn76YG6n
YnwKe1qllmm7GDslZ6HyLoU6QuPM/KDxfdYUQjIoerSueXgV3dCDLCN4QAkajaSLwfaKXo3Oo0j3
NE7l8fevofm3koTXUDdN4t2kTmWrLRf6T/evphBeNBpi3A1RBxdKr3JPdgmIWonqUhrbQsVUR5MS
YGMrXKso6Fv4oX4kBddvlXOeRb6XVAlJo1WFB0IAfptspvBkQ9ibRm2eEgvZIe6BcTMmhEiu7lSQ
Q/mpbDo0YBF2tIkckg1pVbFLkgABLmVHGlZEsHAV+MJTejl788IEUfHWMHD2H8sO7Wgwob6YlQ0d
XNvTRLK17eIW593XoUQRByToSqAXWPQRXQzbnX7UF1+HRdGhOPkLNSPv79B9XKGp//PQ1rOiVEFZ
67Sa2PGZISb8jF/NH3//0ksu1b9dwJySbV3TpTA10zF/OWrgdYI/wuFsRyao5gZFiWp28pM97mrT
C5MaK3uEiq1r/Ds7ZNtE1Kl7juwLF6ihA8W7zd1+sNTjyoxXaEOdSiEI9VPrkEKsC49xR+FTouq4
HyE9b1IjI9jCd+yLHh9h/IfYn8tH4DCfmqitH4ISDuccAUkSfh0xlmbGF3U68ck+IZ7h5HjJEIR7
ESHPdSZ1AdLgA5m5yqmnZwzIfltxrgnyL07uqJeiPutGBhyoQrEdjExlN+hOOq/QgYcvj6kiltyt
89Hc0GCZT6pWXCka2semMa8xs6NdKjWAbYtxbjIZIdLrBjE1zagvJeFiFYlLP54bGSWQgW3mNrqp
QY9O6z1WecVzJikuVkE0JAXOvc/5kQyDkvFaE910VaXSr+fx3MCfP6yvaN3otyJA68UAmSDsGvFH
QGslpP7LFWgI1TRcQtab5bYEfFUCpV9uUKubt2utrpOtu768Q6DWh2ThlqhMfl20GIHXh30J4KP6
uD5HK1a3SMRLmnKzf8DYg5tuqYCGOahJbSKVfP1FPSKigQC/ux7j71FlrEppOm1rJ6m37EDJJeiR
8nDkVjdLrbWzy/HiT35/WEfrIhw/qaWh7Mc59tZdEdfgfK6T4F7BBYkAO/W3sNDJnvEJOV5fzEDK
+ISoy9g1raE9l22ZnaxWFTu1wVHPYb05BylBRGTLI0FRpVeGZQzNTE2AAgV0YZfLC7DSbRD9FwCH
2yG3tcc20hkiajnJSnC3DWZW5Vx9dwbgkkh8msG+jHbxXQ/D/kxqLCmVTUpXg1KNo4TO1jNGhHGY
4tYWJZFNav1g5dAxKaEucz+mQFDV+KgYuYBpgEouMebTj0cfaadgCeFQ8JVv1tukJRd5kzUcCH0H
2JcO3b4rK/Ieoui0vjM5NRq+Jetk4cT3OJSnnl6FOLegs6Pb4mgIaNul3uw3jhOPxwENybGUiDTa
fLwLHOUQOeV73kZQr1pyW0jgSoxmLRc0auByaDjiWVq65Q1tGhavBDE8i36Scgf0qUdG7FPX+uaW
PY8I9L7IMefCBNK7IT4rXR6fVavLtlokJoRDqfU9zRViYpL5qiucexpjtghQN509mNpX3lzlCKAM
PpLed57dq3ABbPOpUurqYrLhrW+XndQNPQvslEksHssx3WrKQLxla2t3atHdsDGeo2ryn6bkkC7X
/Xo1dtQZO2Q2IbotNB90/LJTpo7scpNAsBaF19bRkfjy/YvigAClRjsWQXuQoSDqpJd3Wke7CxPD
7Fa1j2gdDIMahs15vRA1tWyvdGNY4hf/rFxSw+cBXAhYyP2U6prY5HYfelmCIWX9lry30Lea2kPS
fNHVax8itU0z4u2cSeee7pI39GXEuav9k5ZayqHImOuZ83QAniJhb5unDPsJqJpC3zZ6QuHXdt/w
jhAWvlgB2k6B1Jr77w2o0h6Ew4KCXeJpDBNYtpQW+8ygqVCNsM8sawLDFMMk65D8mUu0RieVj61m
z/1GIcgKnKeVYFvrwWUUWIhhXiwpP4iibJR7nUnHeTz4otX2XIbBqUw58DMNVHcODHiqFytzOf9j
k2jM18qhqRZWevEA2f9zIfyXYBiKs7VwCzPU5/f1/C21cbNE6lCenKpSd7kVfULPO1+NskJnj2N7
SXkZdHvw5ECPpO/7A5oPcFRKVXmtbImph6FzYILI9atzout7yLumLD9onRo+kLxibmaHKE+22fSO
lsxbL0F/9040erQlyB4x7AerowWcWrZ9ziLDvhi16UFuUi/6PN/Wo6sKROqoZPbLWJEzLiYl9gpF
rTaObMQD5JHJldzaAYmx5SYIp/4BxtwjNj8Cm7O7QvSZN8/D4tk11eRsh+VTKhTt2SJLchPqkXxY
2wfCRjGRmspjbY/pbmSuAXSUBA0ZY6Ft6jTP3K6nBM4nk2lwhItj/TEckNqTFt0YW4eXMEIJRQ/U
2StJ9GnEmP/jQal64ODmCcWd9OeTCMxqG4JbbSgX9rVdWIdpJDTGaSuapyktv3UBCIFx9yAoQWj3
z6od5QczRMy1nOUzI7wlkaMcEd3EnhWI/KQyQFh/zETM5XULPIJRt1CvCCqmY1vEyq7HDfDSOQkJ
5eqBN5YDklRuwNO0w6iQ2TyodrVtRLuX8OLQLPT+HVAxNjEcITvJwZ1HaGkHUVmaW6L32eIZkte0
2v54kusiaMjxe2wr9abPVeUxHxB7zepLGUsUYeAzgoDWjqXV7d4iE3OjGUIec2UCt1eo6sVK2/Ge
s3NwZfZ1INJnvFMhJWx0elLrryIk+8s4NMqOnB7IjljTpm5QdpFobGQi9ICE1jieWXcHq46qAxN1
l5b1Jqpneodz+a3JaGePhdXsKqfhcYvQ8kwmS66q9sa26bLhYIu+O0oA2qSe73GwcjwppkE9c4aw
t8yp95XJqu1ADcVVV3npOJQEZHOqKJBtH0YaW9u5mtptvDTu40wmRwVdFufS9s4qc2wbPq4Oei24
RfCi1k1B8xVoIrDC8Nwkqy/dhG8sDxlInNcpzp7WJ1Zq/YcO7dB9bXUInAeOVVnSvHSKXeykLMk9
Y7Cx6UYSAcMlg3B9ZcvWgZskVsSWH+wLwTPVku59NHBYqCrrWy7ka6ZnH9VcRt76I/gdST0f4/o4
QFnddOTkPY6J27ZPGVSA5wEpKtYuEq3jBGuKrs4cCIDNSahhNrtebM7KUSt8CzQ2a6MGCfYORiVp
7HP0IZwqeoDT+D1Cfbhn0YMaVSkhKUIc2RrOblmsj/vCGgavorjwaHuaR5E6H3S6OROuuFOQ58pO
ljObUdh/afL8a5GAr9N75TXud0y4CDNc5IuOjSYpVDEnzqgtLiO2y0BtSm9uteI9DY/tmI0fWBVB
sw1IdyY/G251guqvqTtzb8a9fchI2wKoP10d43NXWd1mrPruMQKFICwSGlsRsigHRuZOdqGfpBm2
YOpTZTv0h2kR6Oo6Es46aT4UOp5akkLbSwrVFzEJy6+obKLo6Wa5JrLuvSVYiVrI5kDtCThUDIoe
qMvxNc7mV9yKH5B/BBh3rV1RULIsxGPErQtixy6yz0U83pAz6QyLsPdqpN5ORXtz7Nj8hEYEkRXq
FdGSfVn4r4iYgZTqfrSrCm6qtgzBrzkIbuic2Isq/kSo6DfTT9H3hww1R9qeh2C2dlFMUjgMyOhR
xfSKTvokyLiMq+JeG8Y98+z4WoYdDm1HYTMaYMR0Tv7EqZRzdSiusFTyx7Y2br3S1ZemVD/+WOqj
qTskwDXc0GZE6DSgcmGEckiM3mpdhYAaduKQJqPukkITgvEjHVGFXNotLBkZpVsM1VAcNGYrTBgQ
hrWZG4QhKq1BP8Fi7o7w6s39+lEQJD8WCVKLAy2uPgeUWJN1w+YL4AfGUsKdffJHEW99eyYRI0KC
4mDvORQKTE50ey7NcWwTPtJkk6vIzdXFOltXwEM0bEbF9D73ycTJA+tjALz2MhjGN1t+8pu0uKqE
kND0SEbK5ThAFI1DvIBAgPjRKI6EDTB3pE7FwxOXx7RA6pr0Om78ChZZygrp5XEdndCR5jQI0m2Y
zreBe+lcxhUexEycNau70coj5mBRR1cp6qiWuKM7Nn37MBjNl3WVnOKEKDbwlerIdZ9YHwbWrWtF
ne2mi0sW5WPgpYFlejazAS/q5Kmq+uZYpWzB+CUVkFoIQ20LfGibQGay4GbNSy9o/Q5QAjSYlvfE
ViP9SG8QUi0FKnnXBakfsLTJm8l2Cez1Aw6+2rVCyKoGan4CoYfkAFchcRVSlsADi+TFMMltUuP6
++JW4fVGu7HJE0PfK233uZJF6WlLa2S9lixAfO5sSFCgRVWiIWCXNrjDI7MlyMjRdhFXMKhWZwf0
cvZiLPJBmcfvZ7t6H4wknLPiQ/JZPjJ4b8iZb664Zwg74W+gTC9T12F+VWoYeCT9mmIIR+RM6Wva
0rKgcNH3thlC2wJ66SjxK6CMfCviyHf7qfT3zF9Yf8hh2Zd+TY4waD60seSQH5MyVgmltsNLpgyv
NFP3ZQ5CzSbgBdZ39KTERHti3ltxhyoaZBdfCUNDHXFnUEAWsHVEHOG39aiUZidVHz/zhPHNl8Nr
TUroXdDke/zR8S7B0LoJpOkc4GBe8Xuxm8/yRl8ugGzzYUxpokv9URHJa7u8kzKaX1NsRHccrj/R
y2ciweFnXdr1YZZuaJjywD10cRhneE3kyGOlneuxNp6mRh7W8wi5NelGtZ23aEJ3Xi7XkU/A+l2M
coejrHk1AEQ+T5mtPWMxZAFYDBUwsd0lR+7eD22WneXwFuuEFOjk7N2Kfnyb28w4Qi3ykTjEX4Yg
f1m3L47PyHIV86GyVedco8Xb1PNtfRxKDORuqsedjBHtkUzqqEf1wOTQvxTTeJibinbIcoawp+pl
NqljW6rQEyHx78dyOewjezrWSQtpmtP9WkeujfSyNBfxxJBszUmTwIcGjp9LVyMdxz/1SYNqcUxf
PBk6QE6jLHCTKbD3reAY1po4/6ibsJ4cp6T6Jq1C0nbkBR2TpjvFc7zrmNbsfavU3czmBQbvcFIg
SVzbWdlmaqN5sskGj2qguEujZLdWb4pQxb6ZBvNiDNG4S+fK9oYKtxY5DkQpIGkmW1ycknT2eoKe
3w8NEHnFT8VznOoSK6/2YkMRwK3jXEz1frJDeSqUPjgTjbwsL+nNt6y9VX+d69J/D5zwkE00WXXO
MYlusobCqOeyNva1KKmSBA+5EtnnBAIW5FXjYzDmX4LtisHV/aG7Ay6D7j2ZtWfRKt8nsv5c/Fn2
hhD4AGI4sApEVfeRH/j7pgymc6ZohWsOTtnskUMaJzIYwG348+N6imTqvJ9osU4de6KoynbTD2S+
o+zWue3b77BihkOnxIhmWtXkyCJVIluSaIP/hQLab2EhVtP9KLPNOkKJat3eT316LPwcWE/XP5Uk
ex4hX3e0qUAlR0lLzt50oSilp6CA9VUak6ATXlTbTj5peYneHuLUhKH+4EikBlUnm03QRyBtUrDc
1tx8yByJrXJZPvm7HM6bR0veDKvG9sckeD+PE8qODD50oob3ie2fpKF1l2lKrrbRfGvUynqCVrfk
jxanEXPtjXkCp9nMmtyohkZrJajI6jgnB9ounX1ZLn1wp8yfldH8RqaIi8G5OVXTs0wZNNScQXaE
cM41Glsa6iAl833XT5K1fpQgxbRskyKVjjI2xFIsgiIj/CYZ495KhxX9z9pHOKEbp06xFwPBJoSF
eQSTWBsZTOgnCrZ8J2hTAF0kD5WUs01VY7TJi29K0DYXVa136TDQkrRVxoEhbJapmMEzYPVErx24
ZEhz55U6AjCVxW09D4CcSLcFgK+NrZjZroKLQneozajggInv82k2Hsd69ORCja0xnWVivLMpVXsc
0AfFiGnjAbDJiWNtzU4ch5YSTS5KQ1IBOJfO8JWTlgZTHEYFyemoQVq85hj5ijuCKcPayW85lFKY
pUTx5FCWtsyVBUfxJkVUMX8eBnUfWP2D1QhiRmq2Nt/vVRR/0HFM3/4sR87NxKTYD1XHmTkqy69t
4C9RQmP7MvbdvW9WHGbi51yWGrTF/nOBxN5GUX6Js+yuYi54v5ZjQh3wvinGR+TOBHKp8g4D5WuI
oMeNJ5nv6Z/5SE1iXvqlrpSLQARc6wN4DPuIYp+BM2D5PCCfQTQanvgsxcvp76gDT2EywIpqP/ba
wGkhlE9Y+t4gx01eR1zNDid7xlZBEwtDonrXo9d2Ue2sL2PaemtDVSerZLMqkXIxJdiLoL2ZFrma
VfuyKrAUE6Z1ueThFTM2TJESdYruhPdAc6wHQ9NTbk8sHhbOxpdSFxzkzK79oTlZ/2LiSHpByzvE
mSY4xF10DutdJXvj7KCHC6bqPtfL0QXSsPNTCRaMkQI2v2NZ5ScUyc2pDOeXGsbXXRE4h3x24KgO
9taWotzKrhD4XiNcn+u89X1gCkIum746zyXlkRZ2dHLJAbWLtHvsRggQJvcrV6bjzcn4yTZtYAAJ
ofIKEfEceGmndMtEpy0ekFhrzGA2SPYfogyZQS83Qy6Hs9TGyi3DQtu3zfi88tCKGHq6HwNujnDc
r++kBUecJhapbWGpDKi1xbFQs9Abc/HQ5PTKzUoS3LOKAiuqqZ0ii5iqniUdzKPjxgpegIIahzlF
7WUx6Xsinl4ly9gryqj3muSxmfx9LRCv+AIfWBvAHU5od2ID0vCq94LpdqXgiMnF8P2tJdqHIYDl
4utAlOTAokIJghE/3qIDMdx0IWs7y22QZUBsUyO+RHr0QFsezo9qSc/I3jB7KzeD0nND7C8uY5GB
TlMCjno16en6gkhzePhbm8QQN1Zt62JwPsY/5+ymMbKgrIbo3IrY2M/CvJl+TIsO1MYmt1K5CVH+
86u1sz4ssojlkqqX2w/ztf3QqEbgOSV3SjBl+KzIAa0zf+tk2nDP/fqZFiwSlLqkowW5A71PeM5V
UbiUe5M3zAxO0Afct3UbnLRAORe0rA/QaxjV1JXJ6czEr9g68UFvOeYYQq+2rSPjnb4QsXtlSAix
sh/spa2P/QZS89DGm7WwWP9jlX1xJcDqCdiB2FgNSe6KNefbOAsune3r5zc1Kp1jqND6sEYAPanV
+8S+aCXSG1J7NyiL6GKz8jYf4Bp3Rzpfzm7Mv+lLU1brXgytzO6yKjuk0Q5opxdreGyXrIW1R5bp
Xr88RdNyclcghTsNhf5YU4BtZUrcaG0MNf1Bkdz6rPtWtiHltJTpLUycBHvOoHgJiSI77N+wOhH1
bqJKM86GXr4wOyn3MqMcIzw+QONS1R77InPGRA6EFg7JFW/Q6DWDmu3LJG1wniPiI+NRQO64ywKY
E8MOVRH0bOZc9MxxkoILK11T0wosacZyXk0Rd3A60Pw+2RpOGz7WuMr0L6SmkF4wdhuTqINblwUE
xNDuO/r2QMuoDI+JnKAapqQVDYW4WpCWSWRIDQ8NANBCxsHb3Hni+QTbwrCaZy2eSNmlMbyZqame
DeHrpzZX32g47MgQjT4soDE3hDPkYkEOGbQLY8PGHx9qh+NglLXGFr65czIoalAK83jmQbwQbmR4
DN+/alWvHpNi6F0bJiE4M0x3SgKNH+yVcc2+RbQGN6OZcgsMJryKsVM2Riyrva91aAKRtNCeUDSu
H46vVR9H+3UtaRqwebZjfwvbnqRFm4zPhEimHDn6lvFP6qJe9nymFPt1z4EhDg8MAsdOH55Dy0xw
i2K6xLD042Ix4yUg1LAzd32XMyM5S0tYJ+gm+KcGf99Vy7LXwPUsreimRBRWFtjgVQcWgN/1RFAw
+w4VTpp+iTmpmaNtvTiSsziFvmQVyZaGMHMAsgMiazh1av4wlhy+qBFuWdSoVwKaG08j8Gy9t2no
914VdAEe4bzDA+UgEbDMF71S4XSlw2ldZ9SiuCUEW5zyUW+v66bW6Fa9FXXxaBaMPKsMUiTm6s/L
P05NZB8peJuHoFG86v8Sd15NjmLrtv1F7MCblxtxF0beK+0LkRYnQIAAiV9/B6qOs7uz9+mKG+fh
PFRGVkVlgmCx+Mz8xrw67dwpAS119rWaml3xXYNGnMD42NBYAMyCOCNqJVrkSmTzNrKsoEhq7KjM
i0keD63oouUV/yWsJjCDweSmvBPlm7GopW5dl12IDbf12aP3EJgUmVicGmd6h0OxpmOCrOqcNNsh
L6PgjOCcZWOmATZEJxLHBo2wGdvBtZGfG/12Yf6dIcyoT290SrPvc2XHAHKHXmi3C6lIla7uS2NI
hqk9jutajCt6d5FsXdkLKRyU+T2PYjq15iGwPGzzmBhOrE9FzekxGFHk3aur6WC0AbqgD6tixijW
lS3F+GFJXAyym44OAyj+fReuDEJIhuxOE0W/RgwmM8LRVhd9WZg0SONEiVZGz85shecr7zT7ozk7
4Zx4QerY5McuS2WERxg8/ZyCFtbRDOQEBtkV1abzmZRXjnEuMBFSXy+Ta1K/olVgvvgSW4sbs1VU
2ynVXMpZQW/LY2TeoqpsqKI+XapN2AK2MOhwdopTLc6Nlrt6Ttu1v1S09YaKgILF31vIAnGw/2gj
MwOVinasreRHWecZU7TLoxLyCOvaUkE0D18Lba+tRpQNUTgEFLy6IEs6jc7wDe1tjYTQ5MtLq7fT
WG+qRa1Xm+pUmcvziUFetywdCvfm4WrUykFiNbs3pTk0Z+12qLBjvSRX32JPcbqufTLN+POEGAMk
NfGlbkjT+squxOa8aCLj8R6E3Zesqg1B1pNcn81pjLfXoouxJqhtRJom77T7RoFFU449QbLolfIZ
h2mwm/B28D7LfCpYzcwZLGAwbLvMpjxVhJ5rA0GLV6bht0WDxWdHU/wrvJoea+sGGCBCKyXAIMSB
XNdM5dKUmW0ZDO/ctnQFTEkNBjZy9FJ+oZ4SUeNIMadIxf46jouobX6IdJXekgFi8oxG0MXRyhnf
K+gCpaR324Y5dylO3+K8UQLK9syx32JYF4UOj7Q3PhzICZvuOgAcvVmzu/ZZGVSUtxBt7Dzt5/e1
yM7ZzfOBIvzYq3eSiJl89tfEsb8Ss4PJVaJwRFqVls5lExvRcjjHzN/qz+VgyWvjtb61w0LpVJc5
AxJSDcJPn5rV9C476WFUuyhqUioZhrFodRsbLB2ySn+Gb3pSTrP7M1ImycyqpM5TqAt59/tWGqO2
A7ddOrI44uXnqeOExjvNmRu8L7PR1Vc7HnBy1Ci46E6+vQwIXEM0FTxseCmp58xeY5kJnhkL0hBD
wXT80lxtaG0nuFKxHK1ra4Gs7TmihbmHzNkuu1NruB185OxQJyrkXaYVTnbMKA/Kt+gc0YuVqXCa
WS9a5LOBfLus7hqH8GLeACc/3fOB3j6e4nwcKyFDuOcMFAlGsdRowdAwieu4Yb2MGWBchD3fDy24
vHs0Cy1IWZdyf1SrTn+oo+qB1Lzy7UsUT0Eq2ALQpQqeERCEjXdiLHj9m7wreQ3q1/zs25EMRBPk
RahH4fIyaqer/PZUpzcZhqXKzEKmzXHXeXXOiXLMGM8asC732pbR8pOh6UtC395TgahvJIW3SWaa
2yzU67XN7CXaRkBHJADrRvlWrAYfeBU61cU84/LoUHCoVJziU8mPL9l5jylBu1DMaBdftKU6Tvt3
57YCqVWUqxqHBXGV0LpiIrcAAv5QpX0zG2hu3MYuR5bSnCIuu+bfVxRN2/uLzjCpPUVatleTaJdd
knylXvtHJvaAqWrDZWl/3FLV2tllJ+5mVr3mt5qlAKc5FHJ9CiIV2pE2arqg/C7joe8QNppTx4yD
C8CslRx1OLrTSJZuUvVQGCEEHmptfTh83FvxFG5YbUm7uGgOSlW8KxLizE+9/sCgkuaGfX6s45N3
M7pxWiCNPQd1zjxjXxGXYXAoC3CmFeqnfMjps41GmRVV61mhjdKm3tFnMEKgZRfxs95IautiSKl5
Kranrja2qs7XvAYId1spp+QADgtJytAk3m1QBA3AzK0g2W91SQe9NObFSdus2th+w8+1pn1bvhiG
PLg8cuHUVOwVbjhNMAwWzXGdwMMBzz2hKReuLXpxLk2kxm8iZXx9a19hYV0mBkTK7XDBC4TnI7RC
/YOKj5IdSCZKftyiwt3cuq12ipqZ2ZYM3fQdxSjS/1V2jXDaMChSZbnlKpJmrXpUoeJKGEFgwTu8
ks5Yc1aIPowxZofSPsCUD69eFpmYXMg2NSCb5d6CDFgaIjUbDBFkkRdTo9YqBuIN4wkHtbMwOkNe
nmTktJKpZE96x9WvEPp93joz3lNdAgKReFTUw5XDpufdCkP3W5jxolDJZZlYjILMwPAiHN0hcJmK
RSiTwIJYDUA0kGBW7KBG2O0lp+09vW9xJK+Gz8rp2eaRvyiGhH6saRWh0AIJwtJuPhnfueK7gt0G
NDrmZ0/tMroOtCo5ughxb6Z2ZKqz+8/XNxoZd+zBtV0BekC7IZ9glyLiOHeR8mJUzVk0p0OOMGl5
auUFgwROMLS3dhZd4/2pIvWJ+rvGTkVtCUFF60b8wlgJBetK95emVveI1MTcyU5mTdobePL7ycVK
/9Kbt3h2XwdxRtJeVPZpdnYyROq2UU1vWryS5UZdXfRW2TSmiMt4EcrX9tCHXTgbtdK4fkgM91Ug
XDNaU/1N85O+OChQxTfM1n7xSaTJWWKEBKQpkgWHefn4cluaSdH6aol8gLExV8nZ8O713KEhAXS0
D7Wvry4v4+qlavvvjrxrq6XEz83JYJ77QhmFmBWlZauYUxWBsKsXaQl2q6TwhMZwBVRgiqbuPZdK
LHPiW7QsBonyTsY4OdbwhXsdIY8DVlhBJml4qsQ610nJFkhon3tbNh5Go9ih0/2bVWBcTtXwRkd+
3+GWoaaQSwxGDuYJ4yJYdecmc2Q3B4qyLrFlKRvtVJibO/IEhuiU95U2i2ioFe3WOi3b+mqt6rpr
hN2mMFsJPb16qKOZk6BJOde2F8VgTev+GFKAXF+6/CqKjgYKhogzXRn6nZXQuLzRls3hc1Q5VBL8
lLJNhdOXGSfNMqNm9EuLV1FQmSnUx84nFFJenUIcM8dCRKqFpzWNqv8yvnButH5/NQMGWj1+rcnZ
Mny49w56UglX7uCOd0gLfi1yXJbojZ2BjGuO+qEMVkutGuAPs8SmB6tAdxvbfLgfq64jhsrCKAvk
65Ussc3LAWAxVZtfyrikMKVfqB6Ia42g2Df4gK216ak7bW59T/XmRo4v+oH1q/PGrySEMElnnTbS
p2FLVBhrc0/z9O0cQes2Qnza6fbTh+2s7IBp9kQ5tbOkyJyl1I/dDkzaFMQFVECNJFnLYd5utdBh
72crh5iuHKVcmTYONdGitpcUJ5Dhj4Xu3m7ZUqNUWsARkR6tmkacdWPrbnq20FAlSIAUaRvXqdTa
gJkl88FSsl/yAmY3tNk98jShKt7UFJhORSqYdxY6ZJs6ZWRcGsCsrMhGY08Gh00iMc4BFGDDnpin
w5UJM2xrW1rYRUREBf61Zhbp0txkBHmK6t9Dunt8ovBix2AByXXVXsDDDNhxyuMXysGf1RXQdpIp
B7lk6Fe6MhWsGRa9VmBQWuv4GqL0mUxF9RcKCM8hHtNRSWlds32M9+UVM0IFuDbIfTR34WXWxBfM
MmtYrErofDl6qx3Csl+cKCscc2esgLKBqz0ICsCi25SRGVQGrb4Gpe0lVHPOcMuWfb24owqHq9lM
bfslLZoPO7tmy8v58go4KlsiT7gIVbtWfI4hb+bxWHlJEYXpaHTLs4Knzq2jVdC9nJmq9WMNHrZp
DImIq1M8L7r0496z6ZTyutbaMCI80IppU9pICjRMLPWd1DtIfhHOiWKUjbf2GVMTLVqaMW0JtUle
B+Os7JRI+7C7rztP34mbeTpGS5cLSdDgXM8vF2OYDGNSGIVJwdJNTzRYIjfHCq27pc6sKPtPGtM3
WFApY86GLM1PbZiKs0LNJANyxUwhlbF7geKcn8wl1lvfqLXYXukUI/hJhnEIKaHHI43+DVaxrEcV
JgKowi+LkK0Bq6WM8P6uQrxLN1s9x46EPhVSvIotD51YeDbK3V3DOc4HlJcKbpKG5rlvgs5WlFU8
mhqqDHyVSYRQyUYo1N2Ypc3a+DyhQJt6UIsMalboeKKsbYL7a4xbtDulk1LLSEgxztwNkN1GGXEd
E3R1VfvMFqoyiGrQnrzLKBnSzTAbQETeqpdugQz3QoQ2SmYjELW/WHBUKkpEWdbNuy/EZKyWglTg
OHBehOzkNE3SHIMZ1Sx2UbRSZAf6fBcrRBS0LRiXhLaD9vcmZbCwM8ND6GT/0pHbDloH54v9kOS4
rClKjd3H9oziB+FVM4vUZFWr1y5Aeai/ajpJC3wiKY3CaWHHn6iImVAHPrO9dTro0Es6iO6E/4x+
Bot3AkN6sCr9K7rI77ptp2s1xvOWhvq7I0MltKMX1b5Yu1urtP5wsTeFjjJXvfTSwYo/7iQufV13
TPaeTPVdtupyrckyzbsx9mAqCtZOcX24GFkxpagI9A+c1/ZsVQe1ujguqvBv43rNmMxoDr0ErpmQ
QYbo80tQ36TM6iPj0tYdvlfjk6kighx7wfbcVk7YF7H5SKxE81Loo59w/uvnLHRc+mDZOA9H1929
S34iFGeswmKMDB2x6GiGep3Voq+4n+hgbmhBIJaXXmqlSaY5YocgBfM/d+SWwqDUomEfdxgE+yON
qu0OaUOOg88DJkHSa5FdH0O/uar9vpaSYX0Xgt+jDv2EU+mvaak2IcLGB1vVp2130eZFqJ+RIDKC
rVOsnlfXFKX3KNq/9RI6YtlsAwZLRHRhALK4tp4zdvXbm/oipWEglS3gcAsIkhla2xrbtTnB3Eth
tLkozYgHYARfkQoNAvOCztdx81qUvQ2NWiOcqGl6uUyAsZlSeN5gFvBc2tFpTftwZEGCOlOZ2i7b
8+L+Wr060rt8vdWYo8bXVavfUHmMLyroZ4ZITpQ5L1WjLwqj22cEuutf6uK+HSYKqRx6azrhEXal
+6qzZVjfBkZ7pujxOQwyvCGX/SCfJpZpxX5qd1YQprHuRUVjYqfh31/R+YCpqDz0XmPTwO3zflGq
6okxZauBZdbq25JhleQmfSZNlj/32H7dLgBZMU0+JJWTeMNV6tD2qagnNEdaZ6nTuugS8MxWLBQm
yoOa3cpNQsoqWzgcleNtMLHqjtttpvc0Q2p0Gf1wQDiF6lVmahLa5Epx0u/xT393sbkYxp4Xd73D
7oT3R2+kPAHQp/PhUoFPoQgycrGvuBQ2arrFmqFzTPxlFMQ1pZ2XoHlt0J19Ni/ozmI0rz3U3Swt
ituk6k8PqKnp2dkMTYRpiEduie339QyIF0fKcBZRaDFjfYUu/hKUBskgVlHF7JQMy1OK51Lxq+rB
GNDwjBmGQEWzG0JbOuYVlOpcG6gPA0ix5W9D1dpZriLIG7WZEeq7Ag0pXINuxeMxsuVvilc48L6v
SMPdRmvzoy1X+NKhaYW7CxvwnMjrOikfsYligFoBFu7c0lWGc44bZ+QydBPOa11q973G8I9DJ26C
FsUEeKvQUTHTXcaUwvEcPxAth4sm1ZM/JjUcJ7hnBgj3Gg8tbnIEm9Dggj2uRSVmENJIIWV2/ISL
KooaeV1abppl6yaXpZnMBvArOIS0i6dKwxx7ofBiiiAPzOoyJxOlNyHBNJvIXU7wNPqOYf5HKjMe
oUf4PynTEd3vSIZQcKmBEcx2acEf/rX19DXUJoyQNJcGTTRxUi2bIE3ws1P/mkKc3ys5RBAwKct7
aIQ7CHAytT/NwjN6xqRniKuXU2NVNNAIEifvJ0nHdAvZzoPqKGZAaiLRsMztiUOpACStOU7RZIm2
zdobhslpZGA5Z3qo2NopAe7F607VE65lMiA9lPhjTe2+kWkvMUNTwsHleW7VRDZjAm82lDILlD7I
fuT1aHaLXzmiKBlxx1IOX1Izt4NTjeJahtAW3JM4JksgC1Px2CV2+YyhOAeBTl3FeJtJiF1SHy6x
OTPgySq5gX1xZ68oqoh2HEOSJQovCQI0mnyOTIPuXE6ieqVdr3VAPeqEgphyMn5Fm0xSoNIj4YbC
Mr/kyts9VM0v5TyVciimquP4eNqnsNCX2gWu/k1Ry7FN+JyfLEZY4qZzkdjxIBY3bWuUjwWvY89W
Y/oeRnHUr9YFne/Zmqk5/qgMgjQzKU0/lVBv389N7eI4tG8Uw96jUKJ4aZ0jl8mEL73PMXmluwRD
2yM8aSbm2cS1vmEyLJGuyOp7TN8MFByToR1WseYM606tWi9mYrZnYC3C4L716oY5h2t0zC5qtjOl
OY219SXJsPhDUCJ0PLoWl8uNpCcnFi3oVoSw1zbXSmqEHOrft/5sLuVL2IvrtXzRr1gnVpQGZERQ
lnW6zuv0UnrU8V/6vBrnRG/LOMyqX2iCP6Bb219joT8YYD/++n/+M8frL3Sw/xk1bDybjz8Byf44
u/9NJJjC0Ox/Ien+hgT7v21zqd9OyV+4YOOP/OKCKab1LxAIsqaYiqkS9cF7+MUGc8x/2Uws6rLG
4Dcj/Tazt3+gwSTnX4qu0rHRif3IfO6z/n+wwSRd+5eFrnHk4IwqOvqM/19wsL9Or5qGgimBbRsU
rGREqrr5g593IyGGdV8kT5138ylN7AArLxiF8SQXtgsp6UvlDa7mXif1Cj/VixeA10h/x/X5K9vg
j7OgP2ESPJqyaf2gXlx43pxQypOnbA2wKaeiL0BYTuzAXlfTU/qb2fMfkI2/H+7Hhz4zV985JR/6
GlyXFP280yp0Gx+ctMfw2BrphJe+y7PWU9xQnKbtIfFQpv5mevXH7Orfz+LH4H8UY7Lu5HzoYilP
GLaeDhPzs1xJbxDn52HAK36FJNNen5gwElLwp1X6x8P8Z3Ci+tfR778f/cfkbKpm7F9qnDyls+di
RvRiTpyPaMq7P8Be1bcMcfbjR9lrN8Y3GcHTd+H+8xncUSb/Hj7/+xn8GJym9SLdbDNNnpLH+EX+
CrfcdekrWvaRnw2ejsAfqW/+u6X2V+7A34/6Y+TddOLRM4WrflmG8/MnCsf5ZUHMqb02S9q509Mq
ek826qL5DRXlB8zu14F5nKk/2RaaFPXHgbGRNCFQ98mTcaj4wNlj9S6vKYq6+T5/jQ8qgd/MWe+J
2NeUmVfKrg10D4q9m23LoM4m5y9rKx3t3zwLjOD9ZYT6j/NSNRMGAMUbQ/mBxigVsutwPK9MNL72
UZYL6aNaE/mJyL9aPIxpgMrMrWfOpq+D8FWhw5th9XsToD7cch5R7RfKwpg6QTY1TwKF/+BlU4Af
APJpBs/7ST5t9kWgLKhB5ytnjx1pELta0PrGJtoP3nikkA0nc7s5H1k46zg4ef0EVMgkPhiLYQnZ
ZdbuFK99K7YXugKu7rZv8rc6QZzpal60uHopRHQPz/UPY8Mo5x4bKK9yq8mJ337iqW7WjGD5hpdO
sIjcDhslwNBvT77QrrVA8ezvml/5OB4J3bBPKdyPA8vlnFaWa/nh1vRChnZE/yX7kPkm3Qz18PHi
UaPtfeB8HsVEWqR8w9ja1nzCx81rXZy7A3DljMqsM394alcqbU/Xec73vR/uGr9chG48wclmX8+7
VbYhMubaBpKnBohNQ5c6n9A2yR4pzkZaUDt5MuZpLhhImNZfpwdpW+vCoLTqGpvz7PbYNILkZVbu
2/Vpy4XaXGfW7LqRmblFu7IFIdo3Lpae04peQEBvXxaonnw2t0ScfPU9OQBYf1Jm+ZP+RDy5k+bW
y2nHGMI29aXPfgd+zC0+tI0+TwqvfIuP5jzbR5FQVyWlSkecl/lbvq+X+WPPqaPfsFHkbAz6RWt7
z6jxqvuIl+Fr/0hBuVnd3hSRP6hbbX2ZdnPJEucpXm/rZC6tr/NsxQp6qYQSACR/qz3btbaOh4DQ
i7x2mrrhuuC6SUt9BcjYp51dPbKe1uegOFQP5cP1ydzyIpEigevO+jrubYfsrVzotNRW/Xv6qu8z
4Rxav3m8rdhu6KCvbyfR81ya2HDvL59ox85H2/JoIeZ78AsT+uaXafbgIFfw1Zf2Q52hfA1knxl0
fxhXGw7dLtYr/LE8LDmZEEIc2bsAVTbZI1KLtcL/VryGRVlOJB9tRkvDE8ddrODdAdWyW35I8lzd
2NyYzTC/+A2OWaD198X2HJw3Z1qYIntoyqBYkGQ5rv6CC4a81V/kVbhjGsY5NI/Xmb3sXGb9wPit
UZ175hZTyNNC20VHNLbms7os1hdfWzHxom6cnQ2L3m2907pzey8Upae5LyQ9ovXMT2efgTv0tQCV
zAQ25mwIWFY8u5EvucWC4KDzTY8i/YaRenBN3hmvW1/5TqFVedr+tEBj4VM89AjdtR35X3hwXjmO
IoxiHr1YK/M4zllvw231lQbxxt5a+/whmp/YTp7SDf61GQMs7vXptIxno8ckrioIRnwdBB0rnne3
Z/KEIhrvasEN4urMj7hJaZvyu8fcJohn9o7V+mqvGBhtErd46ffRa7FQL26cM4EmtIm1A+ASHsJD
ui7WUIi3xuMb3pcLaXXa2MvGEcx6Pxl7ZZ8cmTpDm/1tHxImGr3b0uJLKYxdtMQPbF+51yN7x+40
6x+193KX7VJP2stbNKby1j5GDxRqECbp207UU9BIS52r1/mA52WP2q1/WkST8MgOk+zKr+RBWZsf
9hRqtS7KTTzNjy11huPweFnX89o97W5HaR5P5WWdiXSP59gmWspbc4aTxqbflyt2zXfZL47nY7Nu
XLp3E2tv7DXanZySejB2MB7StexdV8VOXiSH9h0n9Wyj7G6fOqvijMvbzf+wCzdcXufmc3W4Evyx
c2SHt/qRFeqFL9oeaQOPTMEXc5Md5aW5gBsQz6sDdxdA0YJ6i9c8KdtMyFSNeID1fTmVE2EeTgyV
ueTxL6FL+4u1ymSdsWs9YP60Pf2wE+c9Zrr7/rn2tfngV4H2JXv2oVriqyz4rdNmCv8lCuJ5Flhf
Bnb32YJ58sN5d3nAVyr+ig4MKDsUsFj8mQj9YuV44T7COZonFKzA4+nxujJl0e3RTHOFH+pA2UiB
sc2CEDsF9zxH5rHt5/qufAsnsJanl2O0j2TEROO+4arrcqpsc1soW1yz7f1lpS/1xfn1/FA8pGzM
4VPJz3Pwab2SZgRyMwq5LnOwk3hqfvTe8Kbwt9yLALaIq89jQ8d2j1iZ2Z0FbgYL+72nvDHtKoHl
2UVQaElX0rIORiJkUC6cz3Yabc5fgEyQ0tCAY6yeyY9VPeEzVSKmY6cLOuKCCVWsjHWBlv538dt/
iiAdlWa4aVkM7zkjm+VP4JuEfgraziZ5Cr/km3sb3D4TNbZGCIA+ztxhJFm8y38LBf5PucK/D+vI
P+IVOWuYPEg5rPZsT/K9RjK+vrGRUx0+HdFBLqgLvuYPTLGYywRfwOd8y6Wp5+muW0kTJDHf6jQ7
JIG5/+d4Vv95YqaGA6Wum0CgDTSY9o8T6zJoCV2n6g+PjV/r/uISeY8AE0XnvYYT7gnioc/XjDG+
IBGKmHWLr9t2mz72z1SQr64Nomv9Mvhvhf/AlXQP0uyfz+/ORv1zvH0/P7QW5tgCheLy436ZSTeU
un3THzKxCBi6dUn1/Jko3rfR5GkyuK68nLvTtHR78ej8JvolrfwRZv44+p1D+6fV0tJ+L0AhcXVy
Ucw2QbXbBMl+tSo+Wve59V/x/Xh9f33l+SrFu0bsdtRC7xg0u2MzOR6PtSLej7wAI6FB9RbKO8Gd
a0zxyh1swfcrMFOlW7r7rzL1JpOl/fyybLwnW/DWo+3u+X49uLkzSdfsWR+mmDiTQvCqXApbrN/K
l/n0YBHeCdvf9SI/HJx0chPdF1OT5nvhJgeeQWY9H3at4F3y+WnvP8HIfk6nsR+Lb8fb7Zr5b27X
f75gtqUZmqWD5/2RHlEaULPTiQu2WFli1Qj9oXGNxRFQjJhNDF8+IOMQbw9MUU6/L1+F68y83fk3
0MH/Zs38+yR+JC2Nlav5ueIkSn+x2rweKy4xPbHSne23/tKYrx9UMZ+OY7XiN1y8ez709+X670P/
WK4joaVJYnlcrt6z9fGKXZPI/c0pOG7tpSD6WL7kx/U6FodiMl1Ql/zNCdhj/v3fnwAwo7/ub3qT
5zZam/EEwtdcPMvfpbj5r9BW3yWUGeL1aDyNT/J19j5QqvcQDuMe7PKXsp9l41JlseZi/6F7yy06
2DSd5cvlhEDDFvmsEOuIWKt1wXC44WJ+dtEbJd7O8YztjoE5cdhF3s5c85VHsmCYUdxYgnbqfn4y
Q8sLNnV3n+Zv0kHrXvD586ceC0KgoGVFNhiIo1n0109NdTOXK538+Hm2sfhEz4fV+2OQrGkt+lO0
bO51wQM6W71bYtEIRygkbr4q/MP2zAlu96RP7gYYJg8nt6SYvSIcnuSTIxcqDvZ+5k6XkrvJhMHv
mz0Ji1JTJza5cB3vkIsNftie7C4oNZG4aYLHGqCIWC1WbKjl5HWXic0gcn46sIRJKCiLHXMEy2uw
2uAx7ZPfeK4uplvN/fgKti/7D2Jd4i4jGNh1vXdOSwBBFovOM+cbfukr1g1kbr3I+KyrxxVHPT5W
fP9Rezd3w/HNGRlTKY4nESyeQzLO5yCc4eixeGdNKAE9D28juwq/dhBfm1cyZrErvcfp/CY+V68D
H8FbJJ4/C8TbEhYtCZsXfM4fSRzFio/z/XabzqefUUBwxlv6LKYPZ8/xHp/583qd4jbsbg0xBJE3
fWRluRt2u2g3JtLvgtYIm9tVwCXg4ZgZYrc6eJ23ml3EcZK7r870deF+MrvHP71e+TwyifPFe70s
sFPylOnmVRF0R8glgtydwEQLusVF7C0f9MXanCXcSt2bXd2A338RfseVlcZvtr7h+xNbuNf5SyoO
/nxtimwy+wiu4mX6ELoHzZ1U3qwRWxjtbudPntaHRS/WYrtkckYsp3OHwP3su/Pl3N8vbTF3vOdK
LKatONT+zPCX/CfXmJEy+JH7/WZ7sbtPXGrjYsKYIdu5OHxQM5ja4qFwV61YF8KfQnXlzqpu664P
qpj6D59DYHA5tflH7E0u/m2pzYkv38T6AYeX/VW8UqMITK6b/zWhtyIOvLCnKS8/Uu9CkJeJUEy+
LNefnyfDyp8rLuflf5VuwBKVuBzSar1cz4Ubumd3xR3yv/2pO/nawgwK/M+VJuat74iHNYQwcd0T
xk6uAoudoPJX7Xx3c1cdySsq5KB3vUxMV7yY0TXPH1dAvqm/rFiynUcFAVqZ9/C44rvnKRI0/tGe
XII15Q5LPK4Wu7OYx76XCv/Mecdi0fqbx8wjp//WxOF5t0qEH7usTAp5/vTh0fW3LM6Tu568PERe
Lr4X0+decHmJuddvS+QEYv7C5sQUK7dWWd08W+BF7ksTWArEp8SoXC3uBeG0OE2mXGx7ynygNy/c
8fcxEOEZHita+A/+A2d38ecn97B7fieyUCm0OjwGYwEIN+7ZZiFzx8wJGb63I289nAmaz+uULWD+
uxqcPm5e/7S5/Sj86pJtJoxZJk/0mN1ndfU8eO+rk1dyFc8eT+s+dj3od1z7gXCDNZPPPpZtUM0I
JJYgmMnZyEVY37+pShrjgf92YiaIF8pwbL/mj3fNra4V6RomydNjtNbn8UviV5PYM2fXfSeO9MC8
aA7ljFTLXtTsoTyqwlrQlZ83K/pnq+uueH+af8gHhrMCRm1dKjCtXz3FNKg8kgEQqk/W0Zr1sgAY
smh/c/r/sZTtEPjCqDBMU9N+FJPl220odCWMn5xpurzNFfbsx27WTmxgSoy7ilSZJDNlXq/jOcSE
Jerwfw6W7pzHv1+/f5/Aj2Aprs5dYtVcv1wgMJyAXKduUu71t8uZvTz1bO/rCh7jwX5J5hQnVuaL
/Sn5wztjRzp+k0G9UNbqQfYo/niIH7zQp8lBJsmF8+0HeQ04EOOrr9SVXtA7U5W/eZniT5nZObaf
6R7vSdEvbuLNMUS0fSOM/M0H1H4GI/fX8p+u8I9ArEBqBstFip/GG0v90WsJCcd3WnUiKKH6tEcH
rCyincnmX90CNNPkunlw+ULG6sWvaCtd0K4POBqxJNrfnN7Y4Pr7+qV47Mi6rGs4zvyIGhT0aVdZ
jZ+ix44oaHSBFiTlon6LX/P31C1/k0/o4+f92w2nO2ziAsH4sv3jhl8Y3DMvlRI/nT3rI540UwYM
E/c0Oy2HgEdHdbWlEQDUynxlerr3NHqa66Ly5ED9sCGBz3FnpLgAdsS7BenjLTCfz/soQAxJPDC1
CS3oPE2IyYAHW7N/Xq4/cNR/1Nz/dPY/7qYuYYgAVDF+Mif9SVBE1oKaIh+gzKD2rcnl8fKGb4Hq
Ob8B/qo/ux802BxgHYpDEojyRBtz2D9nYRHjmLcTOWo2Bj1EHPfUotsej/vZ5MMXS1R4c1583wdv
9/jPH/r+u/98y34e+8cawVgsuoQRx14sePWpc9kdvNfXDer/ADeB7WQ/sROPSoUoZ7xmZDH9BkRD
spX/JrBX/1OiriJrhrEPt/f/EXZmS4ozSRZ+IswQO7cRUmhDEloAoRsMkn0XIAQ8/XxRfTPTN2Pd
9VdVViagWHw5fvx4t/1fmcX9wGyF1rvsTi7CxAcZQrmJPbZlOJnw2M7/89zdwX9XWHTq+7/er/Nf
xp3mV0aMVvfu5GldRLAff0sJwe0n93llNwx5iLODiA5OUeA7CeohaMojA9yPdPCald8ex1hzn7gS
xP2NouLF7HiPEbgC0U3PmsaoU/qwS0kA++bF301hrri/+bSn99i7iF34bYxfZo9Ys+Gsef3tw/ba
5BcH5fhDgvRadtgLOp6BoGQp1DmKLlZAppOXltl2+TyVONrThvPKL+LRouDxXLbkopRIcpGWlsSZ
wg98cHnHx/lbX+oe6/U1YDiePG8QiKhW2/ukFudgvabG5LVsXmbUlIeEnEIXi14vF/niH5Nvi+xW
3ILbhLFnMmoGpWhaxU3c3dw/5xeI24ImDJwbqxgMBubqxitABbrxWuLOwERMPeNPVr1NsfAa1EJu
cXbdi6zHUxX7rJakU9O2MAN1V4qoNzkqUBAOYWvbFw/TJ/N3HsSb69jP80NCGAinlCRj2v2p71Mc
/N1DNDeX+Kwq1rLv0V10koxVZgBFNTlHjCvB09DFDtHq6T9Bm6honeTmLB7bn20nTYAFuU/pXjOj
1nYoShGpp33w9uZrhVQUjReQY4luW/SbMWBTjJGCTAhTdyIz6aiQ51ER7cRlk3R/5v6RoqF0kZnb
VUUQ+LBbyEZaUq30t8jE3jV4JRslbBRDxMv547UQHBfH6ciQqTkc16svkeLya0IdTA9DkSyu6jmv
x92e2dpZFB2z2pz3PeZeK8/ZDggSYw+XMpobHXW8EPteRW2GA/Jf/oSmtDW6ij5NQ/ewppvebLXM
ZecqvN7qQoKOlZ3cxWmMcPHOnoN6q6cbftNX8ZJLmlK9lyx17rsXXzr5QTRSI2jTCiTraM+IPauM
OqNJR1n85PyxRYvUnnufk6hY3ZQ5Q9Ijof7J0S0nk7BCrg19ayoEAdozTjOsTLgEqLDNxpZ1Gofw
gXJkT710Wzvr6d7NgwNao8Kf+uuhe4xToxTpKf2KbbcmBQAxPm44/BUxlXOW28emM1SXqOXQAPqh
8jdUtEwgsCx6TjiqoTMCOtojVia8mfJLRpGuq5sZ81rpI+7KrkTDXgIaXe2Y2Iw7EeNgFBKR4t50
v3kfCf+zCCt3+YqJqPcxOSQK3IQcYO9isfx/LHLrH8vk//hRbZt6A9TLB3Su9Rl//n8dQrs8vxb9
/aA96QR+/jHV1cxA19ACFN/ARQJDHGwoXg254C/ZyUP4nbATkdhzJdq+4SAUfJNPFGivrsgWpque
cqgaOsh4Xihe9qwh48oFouN5TpQdYVniKDqOufgayXLVqgTuG4p8Twium2vE/SCaHoxaMYB5LYI7
QMOdKAfamBAvH+irtKOLE2GdevIbfoPyJLKfn4i34IQjJ2wxX50Pr4r7KGdyWg5kg0MR+XHEH4ci
Ci5WBmeUlj0zow+OWIUjhrXZq9+K+yxqguVJxsOKs/8Wiesq1ZLMC78JtepRQjIjY3WTD+TbyZfP
KZb7KQqzIJvQZY64cnz/F+V5z6Oo3HVcd2cl+h5v7IWZPAP0R2cGP8HPQO8swbMgW7j0Loo9hsON
ohtvdGfAMot1E0F01rBXMfwL8vMIkSM3NjkRKDXSii5+L3PtbIH/hOkEQUtGK6aM85EoFHnZTX4c
vExDbN7iQKGJhXFvMlOqqK0g74InMntJNI8kzV95Web9XBmjUmTfzaFUj/kn646yJ4DGz+EB7B55
ryvcVVTcfiRvwV5GUdt3KfCThB+tbh+T8xYV7/YRmerIG9CpaovbGRgjaMqiIdpmxulxfyKxicJY
2IXr7vN75P6awj0IRbHm5bRH0R40wm5I270E2gdU1DEqfKM2gipqkBH7JG3sJKGS62LnaMXffMEF
5Ue4J6vl5dNmsT7craOkmezPBxnqgzYrjnWStGrAob3J27WBVVYIO7HcAItB1JwcRHELI0NkSDhR
172Kxs9098pGlwO7qRHn3+psUvzFb7CTQ5lQ/nWzvQxuvP6Fo4rnu8vp18uLYAXqscrcYbJ5OH9/
c0qLnF2PgNg9RjfggY5JwW9mN92xXjBU/jnbm86aN4FwmmXciSDv05Y9/8qpP/gI/N1FfHKig9NX
5CZ3Ioqy9yxhhcCn9goASn1SghgDa2+d7GH4ERRVeZCfdn5FUfZYvVW2aIijOngMWthEHdhOOyfP
r6OXCYpVBFceB/j8wQePhv6KccESpRjlrytROalDA/IqHlhUrAEg+yb11JfYrnGYzRt/Qd4S+53y
TbN1PCChp1rVpw4+xRRMu/9x+wG44S4JwAOz9uxkaZe83jlv+FeGItIAlyvy4Hsxc2CQSvpQn9ZO
w4x9MwhqaBw/UO/ECBMuySUpVnvpGtz0GwuARYCIQhByo5gtACZVCQpkqCBgOwg1PuFxBC1E3LbA
psAMPNmULhKxtwlHajk9hC8zKDK3IYUOxLK9mej0Jck4KaVXQHCIhpggTIUgTrRHJ1fYfwmmKHuh
5aBWxWtEYHTlV67xtM1q4d1Ej19s2LRrmuRfE+cq/aP084AzdiCjp6rNe52cogxXQ5+3BIdjj4KP
OTUMEZhKZQfrINzGgG9vz3Yxj9/Th00f8d4ETaiK4B2rA7jH1h7z1bfUwUdtdSEYyBNA6CpvSo7R
dIohncV+8MgCM/AXm7bw9aXXYCBXOVqtMAyJO+TOCaU6TxV15CNSRbF/WX2R52+14/xx5QCDl9ow
n/MpICZzOER+Z3uuMo6NsTNgBjB+CpuvQRWm68go666AwC0oF1xqvX4taxW8Cfz6dFW4TW8RTLvp
tAcpZx1358BtLfUV9Wx7irbO0EQch6gj3p9AleNq5vgIFaxRFQVHHw0C/QSPnFV4qK723YRuPb47
bgXmv01vU7kX/XQKHYAKuay5nThQVOX0ITGN0aCtPm5HUpPjsjVlgPX24zg9RenZjsFH8gCJA6JP
xeawPMkvsd1bwIGobSLjnHf2AxW0TRyJ/4NkshNJV+P92NioCFg07FCJbptop35QMHdUm/wuq6gZ
McHN0Tj/9qA0ZkDQaK/XN2ta0uDNG2Mvoy/8K8gWetHzYEAFiNPMTnHWsdHoMXB7bhevC/jcHfVk
dtnJs2p2tN9LdvZGn822kxGbW1HBw5mlBbLadeOSO3uVnQbvet4xX9R8txSX9gwJCSUyoy3W8ddP
9wKtuWDLeQ1ww5i44hs+RfTBJ+Ut2x9IM0YYb0Kt3p/Qd0yYQgXMjTshm/+NczBJo7LpXf3Df+so
t0Hk3JHF1zKDb8JuVdbAztsqRy2CZ20NTLwAS5cMMIuEqPft31N9EhyOWq1geckFEsfIcgp+CmAJ
1j4X5cnVCNHrSt2k4+Jblb4pZ0M8aHkiopLqnWbZBai2DDDSK73F1DS1La0qpdOZhbVFEvgpt+fJ
eu3fnClHamiI/PLliJvFzglqq//XIk+1ivbDJC36j1f1k2TcyqDGyoeTJJiFI0mJwHgQKnBrojx4
UyZ4zU9AQKeBuhhyvQ/8OsaiUTZpkf+wHkU1pfgpsr4TRYH+CYBdqsTENY+stiNOXBQ1rRWVT+z0
kNFAG5i5yKro///EiYMsEibT4xMTF8aMiFYR/KL/BAnTz9gnHYAjEfufMctNryOcfTu/IvckkKTj
kFWSqaZMWmC/mhKaEnVMioik2jHyTT8Rr2GD9N3OjnHupKOIe3AHF0gRSqDEs4wRa3Njx/FSOQ+X
nnNQMV/iip2EAboC7N14ye5JX8xmMR1YTnoxU23KefWnB9Sd/1RePNlZCpsf/UeKS7CnBtoeGSJy
B2ZCoHIJF6jUtCnGXN+SGY8PKjZUifdnVMj0GnKX2rIABRt0BKEB2SoBj64eY4gPW9aTV3uGBRg7
3xn5BUgHvnBha8w8b/h+8FMkmAe+mUutSYJ4/dU3KEio9vLnRsV7hDfBgPsOeODNTFPnd/QHyXZ7
MN+bu2TC004h0LjdmetFkwiXzFLbx3aGLXlufd/fdpw0PZMHfzV7dt0d4zhjx7OGtiWdu0yH421F
qQFi37TdYMyBQNSNGpBbGjbEflHAfYvuadbcyeGLXDE/TFkw+KIUW0hODWYKmJ2Do0OrY0NmfSrU
4gKbBj+F64I4RACAOFy2T7MIUW+W5cUToQDAo1Iwo1GIHTu35WHa7GLo0exv/H2nC68jIzdDZp1A
IDiE+id68YvmB/XVj8cZeqqza6K+BPbwdI62TzVkP9aGQluo2yRTUV9FOmMNpg/DxFbeSrxuvneN
nfn1ntbVZeFLiJ+E5nnO56K4TE6EnXf4QPnN4XA9I0fGnyh2OpxNCu547MBcxBjloaIGfDYvGwVw
o/wA03bEyOfYY/dK9EtuvqIWGHDj8AokYV0WwmvxKoAq14mUcgQzQFiWd7TQCybJO9u17zvtzIm/
fJc5vf9NsdRDQagyoAS1k6urytqs3dsE4HhDATBjSnQOWeLA986OYckriNUj8H7FTkqCJR/948yB
BOpuT1wb+Qll7BwDB3qFsxDga6DMKyfuusP1WTpt9oGoNiKshhnJlSdIx4ymQM+knYijIUBBwI9Q
/VHEd3t7tia38cdOKeI0Z6m396GEPWSKjPsr2Auv31OTASfvGjRMj6tHPr1HFxgzTSQS75R0vJZI
KypclhHs5He0vL7NSRvuFrGSTK9Wik8oZ7HH+3hh1wvlTT2jA/WYjp/iH5CmlJOQQhp0zJzxnOOT
KRnO43BNYEHkD6r1os0CmkbkAB9tW8QIvK85bd0ICftmMyF3FJ0AxKUvwN+CoJzufrJVm4PTLM9J
f/K8W+G2HLm1Hsx8JP01vbLiAcCzd/Jg8qSnDsvr+O/5VDObztwuzd6geJSu2+BV+kuLcBs3ne3Z
JjJgX79CTgxrQsHwO3sFW3a+1sgDi9hwt+8Nz0yyTr/OFhZZU7zQZRSMRNBfpSrPyhONsvxxB/Ip
X0UbNuZC+4QlHAmVTy++wzNuY8zucTT9cuBxUio5Ba7iHp2Sog5JN57T3GwjQCCmjtMUHiW1iSS2
Bjl7qCBfxMHUx9AcBaQ3qc0OjwGwJnUce1maRMZHbJxs8UCgJd4r3F/E5JBDHmjNoA5vW4Jl+gS0
44t7cDDrGc/dcry2FQ5b3nwSMtyjpCgJrOLcA04Np9V6Ta9i8hCsUy1uM51ZXgN92E4ruDDDo/WP
egBZmJCgduKjvW2YjncUoRgxit2GejmaPwF/ftZk33JuZne6u8O24sLd7ZQtSFv+dttLYMog92Y6
J9WaOds4nuIdGEXCMUHC8V+kpTIyIV3Y+k5WGHcDCw7/9poVVah0MN+KKfASV5RiscVuJ8js1Zh2
piHiPuDAjY4ZHrb5hJ0xW0wJt4ITgWvTnubFqn1AAgBD/w8HLIrBBgAhwPCYJrtQpidF6Xen1uVq
Z3KPdEyDfW9ySZw0hhbEMeLoA1ABDjKEfMOvk5Vud4oFGQCgipjTU77V9rxhwbco3pIOpbUDa++r
rYD++5A0CVuPy7Urz49b//5OuZjLAwNkDfGrpGAaO74BUiYeCJi2XLabaqT9ZcYg+Wx/dIGj//1Y
Pp81ZXV5X3z01OEZqW1tYTkw8srKg9syJ7mvRMy1+Np5ZXB68LlEYAXVhvzTBiv8PMyfgnRcYdD7
Z5n7vk5giNgeI+BpTDf/orPjxl+DMPgJUkFnmRhMybuIhzFVhnk+JQv0Pm1DsU9DsaptUEvl7tPN
5rqQjF0W5GoFIWCbeIOXfnCni9c6ymgAsIfPcJMkCPDYVQ12AHA2hhlLdLWPskcKuZk2S3sIEeFE
fEPMc+PlNK7ZgzhLIq3TCfhimUspbp4Zq4Q/jN+QbcBLCQ+bVpTpcPxlWN0jL1+jXAbCeti8nd3O
2+h/ypI3b94INwuEx/dTMvovZHOJDIKO588R2ZnFO/tHBaILo7ALPMRwj/7dVNGJpminunhDhK/p
ahXIBXeudo2cj82oqZ1TdD4ctUbemRanA9BMSazzZBwN7tlhlvSTreqLsovYsng8WXYtSYKigpge
IdFfJTPpdKZNTJ12mPf34oARjDPvd7aw2nMS8sCfTk3MdXvCnUfAjL32G45PqFP8qyMQfKvA11cO
6AFAtIXWgkZXxWkgtlQ1NRyPucJ6Dh3qB2SENwdQKP+lvg4ycniUUL7jyUQOfEzqXUOy2rUMTW0W
2vi/Sr5U7jdgCDFDG5U8naZ4xX3MVEKKblGHqK0J7YAMFkCFQILeV2cF9MZqsp/Jph3awHBultyf
UmUNEVVEftjLQqddOvvRAS/S4BRE0o9QWFH+SlelSdjcx2dkCbNF1n9fQ9gJRsPenLpQ/wZuQlb9
lK6bJADo9vwcjiz77tguaBWV9LIGiNMQU0MmVweOyds7i1+YjAFODoGRgMbcmbvDx75B3AGDYhuh
6/PpVwX3R0XKtZucUwJ/l8+wurcpHdmLkY79eew7I8IUNQKdz+xBeqqTdZNDJsQjDC3GDA5+0CRC
JtGDV6QTmT5cXpgcxKR6wS+i9a8cx+ZB3SGryz7C/oWb8clO3OwCGkCFN1tMM7Xp06Hct+qXuSHm
G0HDQCLxKmZ3y3YJ0DG0oFQ9Kr58OpdItmkRSFYaKdmADmhqwU88QLHAa5PWONEcg447/rs6YxuE
ap+KzcMf/sTfHZj/LFrgLuTwKvvxzHpLM+5YsumBqHHDX6gvgRK+fTYE/YbKoqkBZmBjT25Qu8uw
vQ0b7ChNrlB95s+9OQ97NxE2FQJKDLOwLwMX6S84FrvWyFhY3eDTUXQd5KN9WAOtUV44dODw3ty3
NZq/JRSk7O/C0KrgAEzIIPP+0OQeNyQClhXyh+HvbiHoeFOJ5kp1yYLB4fqCDXEPJ4svYkoGmLJa
h8enu/r4WWlfguwYgYxZt11aSvdbmfAcq8nTNvw9Ip4bWDjX4BUxmBBrs0/7PvLKoxNDXA7WiUFi
1hHFN2MM9XjAlE3RxW6Jdov4kd/wb/iAB/uMSgJ6LhYZ7OlqBcc5g1b7VVpCXiak/Ze1YJpBfkf9
h1kEZw1XA9BoxiGDTwmJ4IshU1NM664gukCeAxlnjUNUhFSI0IKZl8Q4ktyB9zkivwTOUQog1UBX
txakPzdqVg6RpcbXWzEmaKEMlDvNr73+EoP3ibIpeEc79Z+sZDp9IY2YaqQoLxrYM131G4qOF+Qf
1U/zQUx6FFwJxb+TEgA1C8CXDrNfVOuf6NlF8Rvhx99cJlGcnAZcnwBAAWXoLuW/xlBU9aRBSERo
9GOLNY3hnNXWqUnqM8SGs9h8aGQob+LYIk+sH5q1hxqIpnh0CAbwXvqZcjINAoKgTIp/4Da3ipZG
fE6ek/oCdf/L83RBENL1kfKYCyzC+7YaFlVMT3dk0Z9Gc4d4sftAsbRICJd7wmcYPnBsBBGeXr2g
qAN9foqoJq186CX+bgdfS++R5nSXwQJI+mAzAUp813YCwbs+4sG0wQEsXtXJdW3QWMsHvrsHRG6I
XnreB9gd64hrEHjW3UdcCHDmbkbzW6Jbbtj4akuPSjDc/eN7DYUun1CK2J3t4w4AKtO1kc0g4zZG
36LL+JgJeCKvsjeP1HKzk1XZz3jVxPAQRZ3EbkrY/dJYLBGUt3rgaFRjRhnkavbAjU+m9nu3QOMK
Lh1aHvTW4kNgCcrwRk4cgQjVZuID/1PvC50mv4sYX87SJmsfzLXJgoktf6GY9cR8NDmR+m/3PUkA
KT0mzZwVZLXrlcaH7sRDQHZztCaXv7C8qIbde5gIgV7k88DFbwQwIYLSfO7M2VvC1GgPJKQ965ZN
LvPJnaYNQni73xBkOsPxdXMymw60vzpFCAD5cQTCrbsupt1p9sc4juyf/We3XEprSGmgSUcwx78t
P9v5jHYUpOUSZu38eprIk3ppy5DHDfHVmWnHuN/acVLSyKbowAn0h9OJFfIkb6vam6MndLeHOaJ7
pTZ7jOIxdWV0vsjDyQmYLIHuO7T7r1Hnq+b100ESv+1RAW3zmSzKvB1xamDwGAJaA6EOCZt6ANHJ
xT4qF18BqovJxlw3KRASYjp3utqoOU9oWVuMk41e/L+DHNnffDb+a613m4NtvKcvp/p4w/BGQShi
35kH3hI36u7JoUGDtdMcmGgzRgd/VSKvIJPmvIPgECrudMF+4oOkbow0q5XsfjnlMEYWMhwPrmHy
RumZY5UYN0hUjKO8dWbJx69vy2/HzBZ9K9k0aEGUeLvdpo3r7todwD8ecXPAES78htVfSE7mztuJ
viFPHn2WHP5ftjqOsSvNBcgqbRzBEFgbPAu7JooP2SS4vYXtGuyC14NJZ9z/Rt99AJ6SZWHtgCTE
fo8ZbD8hH+xdHR2xdzrFKJjZB0FAXKadjvoygRRtJPmE3KP7wxituYgr653ng8DMa4QsuJYC7E8j
P+UUDgBGSQYDO6AhIcsMx4V/zyc/SjzgAw5tuymJHYuOyeEfUy7Sj4aV4bKDwVrZVanuLmxaXdWl
iAh2hSIcpTrwngpQbXQi/xE15XS6L0fYVAKAQXh0u4ing7wPrn4HyRdcBk/7Ucx+lb0rT9z9+6hB
3I+mh63/BrKDMQCfVIfuGMpDWGCPzybQSKGQDFzYr5b5M7vQIyqPiThfsG8zAEpjEDUWzUQ9Awt5
w3dYe50VfPl1CEHRKI7pyiakZY7HLhbAyidO5vivGzRVuBDGGQr77HITIyrulRvinV/WGPpCxxxa
ZS2H1pBgQQ6RjBmNmfS7GtxFctDL4y4wEnr6FCOp6fNTZXFXFDkNFIld+BbnnvWh+0PQm01MVC51
XHQdlQ/xtICZPgS4RJHYyhKT+WlbJAIU5I4aFKdW+LTdkjD/7Yix7qa3CItGoxkteGOIt70j/0mY
NEHQ1HIfVgXuRzDZN4/hSHfjyXoSMXkM24zfJgrNg5ZNhxGuCxGOzVMQ7LVNY2EzKIV5n4IbNSSa
m76o3Dbd7tMaLKzf33UBwAm0odouU5DmTpNiJ0H69wXM1J/TtSX6DAqU/tuA4D5l8Pm0Tez+tf2y
7dZi21zxbcTr+OLrpkKKTHTYkJeISRMhEGABBqKCS3wA0dE4xlVWs1q0x31TZ41XZ9g0yQ8hpzDW
CEys3ePPD92Dyl3Ig8Y/R/PzVeRXcB/wQ70tZyFqj7JbTKj+YxgR1U3+QuiJIwqoS9+o/BM9oeF3
VAiL+VSwGUBnHlC2Qk8l6lMVbe1k9nN+ogdXPNur7FlbtHj6IJdZ8mqKnyEvE4zGv7pvDzKww7QU
XvcYHTxaSagESgqCR6rlDH+npJLhv5BBZcAVzrY/exadDhw88YDjIX4z3QI77iZ/v6b1t/lUCt/H
W5byy4fQYT93cfTbzkaLK2HofI4gD51Vi8ganUkIeubOJtS/yPqmGvIBHXDzcwgdqKR5ORnGS8wq
Nd5kVfGmD5vg3xuqJjpWpeIzkJ9MnpuGYbmtjrlpWNXRYvQHy8xhf/C59nsqlG2d3Ox0R3x2is8R
+cRTbrohhcsnYjxXb0E/bbiv1N3nMJ4cN8JBQ0Yic8tzXWcjLyiwibrITKoqMqISKDY+huVNjP32
+1RJBg0bbuCaByewoCuYejtjebaozzX+Lk3nUC8PYXD/A639PJzecNY8m0Z6/wM6kEalU3/VCda7
l1iXs9PCjLfgk3f5CE6Q72t/e7RA6nsJOGHa0knjpwBC3NHMrLsI8eLgGSmQK7FsX8Imc+oZw38h
luKFOcHDDLpYDCxGIzPZfm3XEKN0KmVnN8qnZF7WdbZxE1dXN7MGvTPEgZoOhwVgUCIaaGJVhscx
dAbN8vjAZ/j57xl5+ZoG2odz1u4PdQ56ayFOkAKIpjuDr05iAQaFaIaD7htvsjeNHsoEpDwTffM5
zSjuskFsT3JeHejecE+keARtMRXCLxLUVh9SwMWjuML37I/C0P1Gr+xnXkKIYDEBLS3IWOSL3cTP
L6zeMGxjBZjvdPPr+5i8v4kyCrpPsG4NOhdOTacYipdmjmiynvls2jWBdwD4HbUmrcT3ESvQkDKo
zGJKPFo2rNeo6JPmcTBQXNgQOMevpvlkZRAJIuDSD3HyWCeOIl/E1TqwRrMHtG73TWRC9gDhAVYn
zCk8XScePglcP1+1H7jItzLNE7GEdEFl/puToDEJyFu2zMlilVYvMFpG+MiHaL3lsseZ05HTi844
Gm5RT+0w+ENsKz9eSCq2WikC7OKjAJFSfRaGJowPRm0BetxWCyJAA+4AzQOfnlhCwM5mw6A2LVpF
TinDYHcw/cSxONDL3yV+O6iOr+HdNwhD+J5Skt1bVomPgerV5hCjdIwd94ZeT6GjLR6wxojsdKts
j88Gr03eQNXe8pC/C7BRTiMtv4/AmHhtvudzFpbH4njw9d4iRGehvpvtHegJPVYXuBd382BeQent
2pDbN3NhufompN9DSq/V0LxP0nsB1AJfAHg9vYONGg0nxrDDzoSv6niv5QQSGilKR1xowviV6suV
NOuoD4mTSX9dt3OnCID0FxSJF30eX8T36ZYgKr53x8yx3qHFhqyr6zTucNfUej85a40d9LyMNYrh
RkmZG4FfwqBre9RHNqKrBroAPmgSxlTWMevvl4iLtymtk1sOuVFWI30xF9ZqepflIqaSyZBmMlMa
OnCtBBr58WX9btEgrg37OnpzgkhBeqRX+xaJKnGA1zVo2w8YvM77LvaSSg1zG79MYl430pw6DkoQ
I+OrKggp96fzUV3SPsKQr3w37FO16VQKCHDUu9uV3z5az9VztYvAzx2IfmeLeeKdi0Kq+TjwuweJ
0PnkooY793H20y2oZSWmmoyGXQZUMW8OU4Hwiv1J2ZUGHdXIFHRrlnzhQ5dbLjt7c/kQRxgnm8fH
ArWP91ZjDitWTNg1xKZ//MewLqa3F8y17f24vuzHApUz8Y5Dpvyc5kentVCtUbPnnh+jlrZndUM+
786OGZpF2pjv9BHZW5NXfOEUU6kCCgMY/cJw8bv8Dv1rCYLW2JOcI0ZAUDWklnUxrL39ru03rb99
69yVzGT4otvfd9uSdlQ9ptOyjqWcQbn8DqJuqQBQXuJ4RuxO9kRnKFqGaT331rwTHcP59WeNdhdC
mktuz/dJTaYx6xliBv7DQsjRgXDsGBpbeuglamVHIelfaf09W1zlhf8urOdoab3jV1iNIZwJhria
94BJWDwcdYbDbE1l8xx/ghbQ4cJiajJ1fmpkDjVP5207ztrQUkGghWnH4Qfi28x0jvExAFGsdVko
DL8KtLFHbROCAS2pi47tpLs/+eEx00/gTfQ+cAg48WtjvXbKphiOHYpncJGnn3npMBR3wcYOp14K
27K71shmquskoxGQ0EhDR8tJDyhebbkr1BUcHgXI/gzArusTIm4oGofSD1Ue/qLJUz9DwJojdWsK
BB663PsmwL7msoaUsY7wL2U1dry4eZRb2fmpcJJy62XabEmN8FdOnOo64di7mWSdRwtL0omsf0uO
QfIePeG9bTn/bC2v53sh3PW2bHxFWF6VZx1DbjTDtWjmLCsVU+g5WgNncllPtmgmY/7m6Us66d6O
73LrGPPhQVcOzV0EN7t0uubEK68YFRnel8vwQfzTE9/R0+3atfpWgnDbZprhqDEFAnxZNDUTo5t/
YzwhRNimOZH3IMXMk1LPJ/1lSMopbn+wU0d05c1O7uXNqZl4rDTF/KUkIJ5f+cD8HkqP48LDhN6F
2h9loqaa1XNCK3kvZfh0Pa/nmCbzCKexk4ZQotCxULqsKG+rGN7r/Dzt2/OFT2sYdc/Yq7O9oDxW
QUBhAWk0s2ZX38IyD8BxRQyFAOqThnNMKhHoIshtdx6fUo8uAIowcfqyUwfKTSOi3uY7TbQlsCM7
kASCa8qCf9Sjvqb9B+EjmY1GjJgWE0/z2zUdqZoCn02nMUj5w76kr57k/HpyZNg4qGAyPyZdOLf9
KS/1sEG7bcqL+AaYnDoiM/En6ccOvdIdvSG0b1m/RaT79Y3poU1XzbwaWRQRLyqd7GSVPQREAcqI
cb3aPvnRIZRNu2k/qTehG6gBKXN7nRBCYUW2ukDzkL5DBUpfnyevdFPh9Sfn3CBvcos6DvU56eFY
vdCqlW3hUQ0ZSq7fZbZmIRCCNZkycGasg/11ew0itjL1Jk/307DCgUrjilxCynnfHiDTsu+xTXcR
nnko2Rj3qfVJxrWDM/AHurhjMo6t4z0oLS7blHnr9RfX15MDzCY6JX+M/QpeDKxDaUJ7SS4Zlcsr
M7Moj1Lr5hLa6BgooZVT7DCc8B54eusXIMSuQwrdOYh1ZRJlQvU43cfpxPO+psB+f2wuxMPSeiTI
G6pHcC2elKi9lDxHDOeUc60u6SXwhYlZaOB6z14HFFmjxAM5xwLOH8smGjYn0FlMtzg6Xj3itx84
EGQlqNiON/BlmeFMrva/T4I7MiQVwAYLwPOo94a66aQ3w/cmTHnkixbNkIoPcBkqz+gIVuYIA1Is
YaODTRv2YzrUb8xAAywuGnkS/5beKmoV7Dyv+pK9p333+jfJYy+XhCMWZW5xXr4sOtjnIy33AN/K
oVKqbd1l1YaDM0uZykO48LDP8eQXcIq6exo8L3ezYV7tKzOLnN1Jbm8R5fnDGDyNHnx9ummfLJ1m
OCRsEvdviJsHEmmT6QOoOg0Yj9s7dpIDFva/GGJu/dNf72ZwGmifLtoa43uMztn5DV2oh7I1BDzr
CODSlu0Ss6/n+hopJSqggt3FLC/WZfpTILY/qwBIrJNVNUFwF/yUvgVdr1Ort1sMEMYkSLlxlT5/
/i99zY2rujC0TJwfTtVRb3X/H5LOa1lxZQmiX0QEwkjwKm+REJ4XBVYSHoRwXz+r9sSNOPfMmW1E
q7u6Kisz6+HOPzFCeHK3JnGENIuj8Z7Bz7+vlYXCHFum/uLMUPcIx/LuhabRW7uuRoe0Z9RGGzYb
3BkmSTDSDIn3uF0kSpEwg/RcGJ3lF+lLQWPpHT4ZfvSGiuEbimH9vro21AgCE0g6/NhweEVne2XD
etoIcNmdBkwA60jbzBxNDAvelH2ezyyf7C/Xt/uLMxqRLq38nlBUaKcxQJHPCM9MnnH02WFM8M2Z
S6X/EtTPorfwLQ7vxEWq4xoLq7kJGXmlc7MQPwz3L9y8zKZmAgbJLesOBr2NZRh7U6LevBGbTT8I
pntE1ylvXe5Ip3Dgh/A0wxMyaM66tthTpH35fQcktXA/MR0gBgPZnAYDso6hMTzCUBvms9ooM4tZ
CW8efHtUiChTjJShZnjD4fFosAVhexFp37Yi2TITuTuzbgejAyarWnXHO3wM2iWcn5Fvce/z/F3z
al2FNgzDQdN/B72abUcIakYuTB6q0Gy3PaCGbyz2w6t72ZA3ielcnQv1kgN6Na3ufgC14BmReGy/
mg4bcc/tMWy+THgP1hb6ENHkyTE7WPt992IQZ5UFJF6ML457cI6z8yhSTObVh32j6kNP0HMeIanv
smm1qDjvjscsgc9MWsrCs/mZsBpXCsXdXaMtccM0uoUBvfna9E5mFxbRg4rMjkGXAAfoK9pm7zxQ
m/67N1OXdwsm1SHs4Byw7pL49T5xt22daPCA2BGe5tNTeKRX85jXvhRJxNyHoay4EI0t34T+jt8I
bhRV/jUoIgjVBDqP6UIxC88s1Jb1+xi3D4M0iNGPO2HOEs7lqAgYd0sJdPWaPW9QuBMi6c3Axwuu
LDxjJj2/IkL6iK3boBZnogs46FxEBzZ4C5A+7FGbDQLFYUbUI9e4Z5gjdRTrHbDTeyTYoNeqO+GH
FMOSoCPHo51MqfiHJpnUiuFQj2hB7c/NNXiHxHmugS833cVwW1LxvfaSJqD6tqqG4R9csorFTBqn
jxlE4wEpHYE2YlcNLHWDJhVBjPEc+hipvHUIjG/hJ0Knc40Jowl4njanpj1xyfNohbc4p0PX8K1M
r0PDp1743XR2xt7VXlaxZKim+5mgyAkUKuQb39s2evMiPaAE+mCnaAilUaKGBKScKFlZU34TFhwk
rGjkR3C6VhoZ1XdDMmu4e3PYgdPIoR51d6OzyJkOimddvcXjoc96OkcLGtFotN8GTdwhAtwcKKof
BpS/O+xA8h1UTnht0QbgPgPr0IvV4ohzycuBt3OE9EGetZh1l+HXzvScyyTPdCYT3iTXu+X2qgXS
uJ+M9pq5b+mTBReexZ3xgKjCs9QjSf27+Bc4m5Iucxi+LDwTBo0hnmuzp3+F4NY3E1ocs+aV1IG9
rerV2SA3IO+04KRY0PQ/MRNLvu7xwR00pd0BQThvmqflxdmbjdCEunqdQuyqCZ330eShGd8xddDk
MuSmYn+4XdokgSKcGGamCwpEV5GgP4+PAZeg9Z4WSXyYQywMepM3C28ubY1m1Dyo/Kl5Eux/eqF8
OgjaO71Sfrgna3X66afSYHcLdyvLjBaDP3GEh4XQSaFLQfjr4/UEaxN0217SUAfCfxN9/qjoVc4G
GrYZg0ZIa9gPuzU059W0bnpA3ip8Q66bj9MiS/gMYICZvQE0VRv6DbemQgd2jlkk1WcjBBgZkWM+
dMoBbeEOh+9vytDJILCPfqwaNt0/PhBXnA6SHCkds+jovZTDTDEF+27QcGBzUYyIw4hqYZQIEouX
I3/ObSFnvTObJJeF5uLnB9FsNN5TCPL4y0Af+ZhdGJJvVmnPVnksfdhlxnR+HkBTZTQ6PHpavefB
WyWzpE86xnpxrxFaQI1nXQ4ou9alPDtwbvYyVCRyAXAgS2ZDmpfWK/y9IHoIChUF+1d08VXSN70z
q2K2Fww33s8ZLgmNl+VpSze5wMrqZ6ir9WXLNctK/gec1EkDDvB7NnyKeRQAIJla36zWUoRt+3hu
vlmcqcaQLOjZUO3bVEVWdXd4Phb9RE0KkM36oN15YTfJO+jqFVtwhUTgpfAiRVZjxy8I1mga7uBP
qjUEPmEuWXTa3Wgr2Psp2RMePUafLKZL+3B2dkF2558NUIkwTIdPNEZgSzerYlGk/NpTvHPpCm2d
qxNSM/4WPNwpVDYiiuXB6d858LMGTK62oMJAtxQ64XbKiMlVMFe8A6mwAYRFhjAagTZ9zRskw5EQ
5Fr64NghapFaAuOsVt09MxvJKMMBOSgsRXQOAP/1H1CXDfmcDMatdSl4g9YavMFWr8gi3qzTH7lV
et2gukSY6RVl4RZiYJRTAu00dE5GHezPMaeESsikCDZvZoAJuwGck3zMFxM1kqL2D8kB9vQ2h8Zw
wiy0z2kh2cBIMYDIC8Jynj0XvNDNtGcgKd7fDD8n61s1qdxeEZWKS9sieiCa6D1tzFPpY6mT4fbt
ljEJB3iCZvyi99Mo25a2g1sJGvu2+6qhgIzr3EmPJZiAgZTZpxHxMMGlnOhmt4M7bGWabkWC/M+6
W8xPCigFJRAIha3gCprAfMpwB+GTjY6mL+aCfNCYvbz9pnMEg62Dd0T55p1Ax9iRJanmm5TvuG6E
OA+AMZA1N10/N3RcK43ehV5PaGG/R9VbQqDC1WsLezNA/bHn97315sUF48TDR2CFkbFqAZ35+EQW
U1wDwlfHbt8MAr+BS0ADPB8S1dtgFoSePex88DYgSbmU9T6402cFLWU7yek364gAAM1ocqHiyYYf
oXfIbn2v2kg4KqN2GKh5RJxVBsSyzCF3p/0IF3kL4bNngOBDRB9B6jGuyUSKR/J9F10qcRYM7peb
8Ns5oTZEpZepxRqot3cBXW/tyX2iCpsYqnX0XGY2GM7neCWADNvHn/vEfIYZfV2mnUPrr89BSfOK
tSdBgFKbm1PK13nGuWti+As02LwZ56k5745JzvvMQIYNq5nXACEB+hlX+Sui//LfPTHwPtu+Z1Sf
llMtLGsFAMcVX7tG6b3tx3SRjbisLPATAJ0jt5FL6PhbJlFENPeRcoYaqgiFpq1PORtPkvHSHp3o
zEjZ39+9cJDRT30DFQK7Y8jjdRmsh0Mj/8JAq7UqPlOSATOmqiZ/t6YgsbBqVSx5+gl4JOaXJgOy
XBKzyD/1zEF3Sj3X9QuSl55rhd+TbBVyUhKrv5JbEr2D9zVylaApDVNy1z38UfY7sYIL6oQlLz7W
nqEGKuCXWHjdYEha3YQhQNUaS0hj2ooeNP0fKS94Lj4I+U9vxOwvppHr8+78a9nfAaJUpK3dl11N
hGtRp6KUFWegAitLOMnx291vz+ttn01lbCtaMtR9omemiSQaOwSFov726GQ2odhBz+IgwgeLlqbw
YlUnsgvDZl6O3uWo7Q7m3RkLy0eqxfm09UK6qeTcp8EQezW/GbpETXXAiQz5brml4OgwK23ewKQS
9CmJRFwAlwiVB+wQZNM3rrfG0+REfTNEMM7BqHz235zLnm/E5usAHAsxBJNXG46D0HPj5ZF8TF4i
eRT5PuqvvwzlTmnxsM2aywirwI5/X9FmTVkU+A10RXIqEelQjitaNg96R8KroYYKirAGvzbUCb0W
RrWzgE+TnUS6eAPAPoSMXGxDM1YZWjiXAhUxYOtEL/3CVerNl0t6v2sRWfYzowe/sKH9ydnwJIyb
zIyf1ctn16t3MM2cl1vSaLplgWZh9/b0m5V/N5/65o/BCuXwYNJY+kF8aKR0mmCkZq5zryz8cc3k
oyMe4q8Pcdrgz5ntVCC7DwZc6qWXJI9g17Vm303C1EzjtO4b/MvPOJSGpc92R9rdRwN9u6/RWLyb
HyOU2vC8GAwcC0LtujvYZLYVkoD7g1+E85OTIu1IyyX/vM12ycvQw8485Emais5+oX7HdYidoszS
NNmEjm8hbR/QGnXyjt7pGjICC6FvL4QwgpiIJYWCSd8Y6tAWP+IG/ztHzyZ+YCfFyg9Wx0uLkVBo
70OEPS/9KXzIMyOz3VZD7/bsxsCLmYKCH6ae5A1atFBadjSfHeY7uqko3GwojH9kSDWUlXsEuBqT
ZtmwVJojJwy7X10MwwD/OqbwhbsMC1v0rXebX0QtRLGnrHO/tHqkRUfzasBhebLwC+lxY59K0+81
guyAEwNtV293fhu7lE0lFAN606hvUNHS/ZwBLo4zeJlvsI0hnNPjy21YCm0RswwfoAPoeVN+tpbr
1X0J1XjmxW0zpjFDEaptCJ9zCKQQKWZatEnSFHmA5q754LsKnbE3XsdPwnU9pYX7gZ8Bp12e56/F
a8PqYX0TSGFvpnE5mLihBn3FD577Gh0nmVkp9g62tVDDoGbTRaL1+QsYOn4QNsr3ELSvNJSh9UiD
/35J0bfyOVUqaLCaDmvfHHEpGniTWaED9/PihvplFdIT02fUFu0Hnmvned+4wQllV09atNo/M000
aJ9ZusHdadYxNzT+2NmV2Up2ffIpzs7fg4x7npZqvFbevk54HDp4KWMVyHrStm9zQSPYNgs6KZRk
V/M2awhrmz3k2cddw7gF/RWyQAK9Lpp8CCkffAfGY/JBVOpQcsZnzt6uQ5rY1jebLqUz9GRr1tgl
peMg5afPi1dHYbQYi+UAJO0OBNfcoMHfyd0xvFCYcyKpROaf7RF/CXNZ6LIYkSORlxfqnG6Qm/qa
nkKVNS8E8dkT9RTUGEAuhEcUCjAvCE8vPAhtPAZQhA6vDs169ivffja8dUO3+5vlUvizfaSLDsfy
Z3ymVpgkWdjydvBI2HDMcdVPGzyb4fGkGCZCVyCcwvSleEaiX5Ap0MRWPXyXvwde/qEHW5c9iN03
U6L0ZodoSn+YpJkZYroSxuM2Y7D5s+gOqRcy0dqLyE5NeKgfn9NLn4x6cAie41znLbEYMVTO6x43
RtqSZgm+wcmn88GEYVxpMB9TXxCbz7tcii+2cYyYj4FY1tqG6zG2M4ihpFHO3Xhh2LBTGSSvj+WI
lRbBlH3N31TOWwwXK1b67ArbptMlp6wvlCRPhgm6zxBuplMNWiU9daqxAjIQtxqn75pzCuEeZ2PN
woJhDL8td4VHmq84XxxVXkfQwuWfHPLpLVmK4OPu4DeDnRtqHPJd8Co+3j3VbHSYAosIO5gZEEGK
fQVrBIF3+V0d/z4Xmgd4wkPIkEOkWdB/OS4901NNdfyCTSoehzRjHQ2C7d2Cbkra0rWjn1mn1yG8
jp/ZYmyzXmwKgye8dS0yu/3yuiI7cz7zy4+kt3iJYJHKO4jmrA3zCG7JI6SDeySZRCZtZD1jeWE/
Ue2VWgDRuJ07amvYhy8Fu0C4Skz7vYxbWNhzMbGznXJ4Gh3M2ukHwkEmlYzmNMIgigkWLNkUE4WE
5/TVzFvDb2mmXN0MDYNMy1POmcXN/9UrnCKOU8zG/OjOh8Aoa79cCkmiPRuLT9CfIFh18tVnfvKO
U0pKqHsZNLVLCKOt/DJuIfruzwx4tpoQriF+EI714D798BeHMR4G8F3VNzp7VDl/RSgU55+nOhq0
ihL28uVHcZ21BI9WYMEKF/gq2T4Y8f1svi9QeZyv1dvTbL9abPccZk9arU5JtTpIp+Wtspy9j9m7
OoeLkDm83pe3rU6X9aqhd1bQPsSDo3Oi0l5FCIxxJXGXtMphZBwWJOHIFk8859WP8YbgiURGwluH
UQuveU4iUZN1tZYkJdEpQW7Ea23bcD7QY0LAj9cUNbguwNGZcaGJNYoYPP1/ExsUfwjJ7dqBkIwn
BDb2iY5lyDNpQ9+jcIAmhWVHzArkqyh+LGAFDY5TTW9UFrpQVlRfr3/CFWHLpwTVsDQ8OKPlML7Y
IvqmvCgMSrx5fHohKK+Mz/qAgYslygOIhj8abX+ZGDFj19vqcowi0p75XUVpfjLHQnJEhAuhA818
WRhYF4jLEk87TlW5WfkXji0JW1sUnDTD5/MGaffDRFOFNmkCxR9vUHefIVwpM1BnQQdB9y4kl0Nq
lf5mjkQTkVIjcbc3wB+IB30EvT+zdMWSoM9dQJ5wNBJRFHiynF9OAgcJij6S6C2XtzNGmmEjVnpi
L2MTWkshCQJUsVdavrD4yWSQlwPhXgcv0yR3rWlaaNhDmPMCJz1KwxNe7nw42MzekZg/Hq+j+VR5
O90xcI5Ic8l1CezAujgEKUjkoQE+QZmG25oSicn3tO/I/1FAi6qx6cC7gTYomMOcbBeBLKilRfGs
dynaXddo6gY4WrttXdhB297AlKy45YgiSNuwzXvQXuU8omiWU8ZKeGh6sJsZd6zui1fwnfAHTxvw
5rhLXi4fEYkML1HyE0G6pTYB3YGoLckvoAJt7P0fYKZgVMMOqEhlDS8tfS+9NVllDD/YjdPHBipD
H/Maxtnptw/z89iuDxNMhdLpGb61YBnXTr70SMqg7AK9QS53IbYilZ/jDCDqlfs0wDTMhegyQfRm
t4E8Q2s0JNsOOB/UtJhWsUwtbsz5kxSdNgFfxU48nO1zn12LyF+9gVgLnMWwYwFwAMwkbMWPZIzB
QSRe6hUe84LyfDz2rQY1X+QxnBooczwcW/nP04mV/PHdd2toSm++tIFGhnfrT/mduz8TKikuNMgz
C4Y3IDnaMNzCvIzQsDWQZQCWUJSPqS9EBwRv9ExiC7UvFlUbew4UMzDdFqgQdJDhNKCsj++TMWBG
bEf5QPTHJl2ZIcDWeuheYCQIV/MeAL9FPBm7Fcewg+xPuaZJ19wxNiz9TaRwRVvq2Emh8ZMe9hGG
EmYi6t9Dh/a5c+pg/FMsR1vNg5BFQw8qE1NH3gFD56fw9obA0dAb7jaFofxCzti0E6HmmHODlIAO
80B4v7w4pNRvpiukazM6eNOpdBUp34wg4IXymOAN6qwpTAJ6TYBN1uSR+iOcAg4IPOlym1vZVVyz
wr1GyD9ffsIlFiN8QPHZ4D8zs3h48y5jjjfvME+XlfhDi7YLH55kk4Ciz/A/SuOHAuO3TtlUzPDg
UrVpyZwxKrkTpoTemaZPxH1sei/qID30xkgT8NmQVpMWFg6AII/LKaVhK9DR065VNi+mT+cVjEoC
JooDXXE/ZE/jPrf8sqaPXnKjvCp2MDuIdANeEa5AJgH11kACT6RBm3yXS0QJEfF1vjr29NOfSQ7V
OrH/YioaghApMAaGsfrGQ+pDEVcO1eQ48Rj6IRMIYMn55wOMjGZh4pL8Mh7Yl1WFpfjW4AbIv7LC
zWGd6AvoayvLov7pWglVHDD+6g87XC2gabwsetywrZ3SIJ0Ew/JYAVwbveOE+duuRll30VX4vNjx
mTMLAEP6aEC4DuZoITXfZ0Yc+QrX9tWjsDnYZ+f2pBTAG+pJan+Zvqgm2xHMR3vMbIAYg2sHKi2D
PbJYO7qrArKG3hpTz6oQudms0krji/KIgsJleAA1JPm551VDb/xxO6RJvDAlRZ0JJaOK4i/rNc48
cnWLJ4fJ2RtvNizOF3zF50Ehqlhh62PTIqGxFcKfo12GryH4G4aYdCs+RNEF3VOxWhW8cdRc05QN
6d/O2kMEFJ7jwRj2Njvlpzv8Z8OHpKSHjzOs0OMtOg/HqBB0DvTvCYX4bCTvGnsvTBOud+Iodwqf
Sk8kEcanysH4D95gqOzDTQ5nw2IwpUGs3DlPvZjKR765COeClNAce7v+Kt2dI9Hs0AjnykRpyF5q
C2YttmmeiGdTMVNb5y5b/CCeYhGGBn2dq5bs88wSQcS4UHjSaiQaIwSPx95hrQy42fvDUHekKHrp
bVSuZ0SMhCIJRnxpQD8PYj7XNdKbArIxdSJ3xuFmjjEq8Xa2XVVAimOkrV5n3KBsauC4uB5/AiJa
N90lSTu6WbMUNxNKucDD3+iOSb1mkCXLo8MELeQS6lMOWdogG+eCHhjNB7O4jURnC3nrY2DzFZCS
K5s5P/rnQlF+E3baawoPCRnACcVhxgqI1VpvteztZQzSukv3Jhe5ovymo6H0AUzKcOaRjHiel7k7
KL7pN+F91k+2twFD5nvVi74xgM9N8Z8iQCIxEFEg7h2eJxS4pGtpbYQ+14e3WEFJ81XGzcg5ZOdm
2zPTv3Ay2ySL2mTfFzM+c66vC2NMRi+c5CuriFni009wZNLgrYl3FwAN+MbZ+C5Yeqh5TtKYJuHZ
44wa1byxDBdfc3BwVXtB4w6uyRumR0OJPjBEFkcPxtSUtRgoxqRt+fcxLbiCHc0y+WhzJzhy40ax
+LGxfWVilBUthD/o5z2HbHVlbMygE/LB5xyMdCA0FzEL/KxW+c9u2fjX6vBIuGT935VuFj6L52Rw
wRSga6ygomUB3clDy4HqWxghHudguGer2pzBhdvW8R102074kdFNd/nrjg4Xsk81iJjjs5/N0Jb2
rTJ3nxcXaKv7TY/OAe7JTuju2tWksp4RVe8OrfEzJeLLwu85aGeGAit+UjX2UvdRqn8xr2bes0UO
89eqI6lFfj7HQ87sBjHum00JtfiXUf97Ytoz5o95cFog4vbPqA3iBsVONM6X7HEOXtXXD1Bzj/qm
nHRoNustgOlJg3eJfy7fLVBiPXx5pKeqr2qYzIpRU3vNHY/3ksicyd2fc5riTLW6oTQAUxCctOdw
M8S2Kn5VHojAmosLHJD2WEunnULZolEb3/DmMchURba5/uLXIZlacvGolAqjXHWcR8c6hYcwg3uI
7wpSS+HqHjx1eUba2uRaQ0lMjCSNIOnKJlMSrBsIV27Ztk3uGskNtF63WSURNnVjHkCoY/hyPRk9
geC8IgsEdqjppOBsR8mHL59ejLnwsh2+Nk3ccog/vseZTb01blzMSSnty/oPq8knHFgXwcZzRrRG
0iLxKFan6/E1GtfDNW6KcCPqlNAFVJkkT9/xdPvux+SbuOR+bWuTEP2NmgSGryAiIHVC7HREAcJX
wCRYPIIH0SozkUQYCRtM+bJDgXxoVQgoelL8UIUW9LCfAJNoxODVYJ0JqPGa4Tz5kSKbHSTltsIi
VFb1hpvRc8DwP2ZGE854Qe8vrBdKQf0sQZBgS4oq5ZpXWZ/N0+zDgB92zfORCelO1/w+JxAf6Lni
dYMpZHt0tz5QlpWQfz6ZRu7n8KFG35d51MY1MzyEBUMn7pdC0p58D0YLgg2Mjhqf+3SLaPvtY+YD
JweiPdqpbptODAp5ep38N1D4wiPd+fDWxJ/3Gmwv1A5RRPbTtOaQnl44Q/JqHwA+Ot47mM22jpBn
qLM03QbYtkimarRiYu0jTnZ3KYepxFpT2ulrT5PprIILpV5EH3jJEAjRVcEu98dIeTrTeI2QVT9t
/3AGumpnK5sAT9VoSCvruYnmVGwQVeZRdEuKZB61Y3MJbmGw+e27sWZ3Uz5HV7hPbe6xeoUWnWng
676uVN4fhTESdyI+6pXUcvvXkBfaoP+s9ElGVNXhGxN56fmJU8a768H28Ap90nQxX0lzwx8dliN/
cEygh/h7d0t6XLvTPpQGmx8IDxdfgmFvEJCqPzeoJ6i8bWYp2jAlmzQgzKGwNCs4JBT1i+H2xbpD
FqNv1/Wm0cuTrFBahxnHqqEH+zweTmVEonTIwHUodcwgL/iJhWKqSJbj85lSFv9PFnENfAIryYid
FPcNkfl5y5ZljwUmpiUVRTYlNMHh+5ZUR5C4LOGPvBziyhvBC9daBNmN40ma1uHqkw0PKkqcJPaJ
5aTUKQQAiVGenjBPAmrvwSX74jq7M333OKydg5lCsbD5WxDbCb8g/oX1MD76QMY4m457fubIZAlA
GE/PxqDpFt4p6a4Zp15ncubqZhac02kZDLL1KEjAweDhSRjEWu6kR9D9IlpBSGKT8PjSLQcPA9In
Mm8mgoBgUI6B0SMot55mY0SjJwbpIvdMULnyxQCPX8pv8IEbXU/aJsJ4F28bAC/dK3diIZhNcZL9
yGe32whiqTl/9JHjis1UEo3MbA8hpDxZzQhg9KsSS0tkdgZWiip6BX7YHx14RZ0irSDIkbxSgwQ/
nLc3kaAAY8EOY4Aje/qL6e8AqFHdphQF0sHiLWcTyixbYjhycd6dfUviJfR6wimC2PhoMcYlA2pB
W5MC5r00Lvr0JOT7hE/6mMnFU5EyZlNeQOdNS+TslBbGcv1g3VGlPsez6aKYAASsqbbhdajkdfUA
XovYjvIf51LtVqo5fwjyBpAWHQBjHmFEJGibF7M7W68/jBHhkPdPrHtDl9R7106ThJlVV3321AFZ
vUfsAbK/AOVnhF/VdGwmSWrSvvOUNduKKrh2vjtKYSxF4MKACGUeDb/WjUzRSbOQJPQFZtod6Pwo
0U3hM8YIF0B119HOGK5WktOLl6a6JXWX38TOnYPRI11Lwp7ufIZtB7Hdhi/rYt4pAGwvnAELsB24
5/BHEcEaE9zZe0711su+TsNKgrnnAdJzThYx0esSxzZ4pPSRrytBpYBsfARwEr7SXXH2YI8SzTLe
B/XKkpgzN3tLjcmipMogW/KDqB6y8RtFpx+Gx3GX3KanzzK3U5qhA0vd+W5x2njpwEWgEiqeouwL
pIFtTrSDHgIOhintonRX1rSLzgZNi79WBP6ylIqd6brkeuMGdLDmTZkptyb9i3acFDprpH99Q+9x
7klciZf0WjJ9ecMKgA2HoXG6u8zoW1EccYW3/xPaIUvqzwYnhE6juIrhTVMPvT7TGlxaH3yig/3i
d9AY6lpl2IpnncriTmQXcB9SUI4eD6eiRvEv8fdNHYsVGCdl1cf9EN0cK0SdVUt5LcBIJAXBl+hv
/7CnY1X5SbNZ26du+etdKugtSeodPY2XbZuU66ZY1HxEvthuxIfCNIMXZLomQNsChscUbAxkTiEz
+YwQy86kPggZlvZHirJQ2165p1PHWdx062mIYQDlOcBQmjqWXoV6smvBYUnySLZBYSxFXPtexWtc
fYm5o5Qk2wm7jlQY5y8dOHpys1xwz2jeGp4BSuK1l6qLv2muJa+D7TWO1xFZgASBH9bMkr+02EdX
2O1Y0mjjLUAk2PTymfCaegt+Wkq2+NJ3oskmPvUBD6ePhdSB7NWS3//ZhzomLtiARDZScAGborUk
pPR6dr0E/SZ7PKVBUju1A/rNcaA8cjgCBwB0Kbx2igNOQN3UtZxnQN0EZrw8qiQtvBIcblIvs2ez
s4c1eJtKglMk5rX51xif5e5muxXJEqyY1hqtLow8UXIANHcMu54gU+anwLh6eqV7Kc1PSEVHH4hj
X/OYpAdScz45If3KUh/6HO3fnQyj7w7hZ4I76kr82hADHfyIbAzGYBWVsViyBUyM5Vo1eojgUb13
jNaqHuBmCwDqmjALR+h04CpII4V4FkC2kaUBKO+3CLX4/vNuevQ8rfqtJwQnmbVHTVRSm2HO/DFe
+EBwjjW2GCWjtbD8LLAGIbeNrXq7HYJ6ThqQmlxv0h+qe9atR79SXht3WiTtwuvmOieYUN5LL42k
52yBQv6YZvSXb6oLLw87IzYQhMInl+sJe3jgCSmHRQVaMluNbjVBbfcCbDAVEM11Jo2sq9Gplq2W
XUXje9/6njbdoGKUdGGcma9KDPT+6HVng15MPizdo9t271GDWcWHi6uR5p4jRTGU9QPvf9XIX/G1
gxQhvMQ9U8PE4RMwx7UdXFXjMMrVQY//3yi28BoK52mrztF9E201Y3bjfZ8nZ//ndabvSCnh2o1K
9O2N0q6gMjJP+bqS2oMr9pK0FYwQIDcY59KVYlWjciM4Ww1yEoZn83t7CSrhGcNwJ7+Hc7FbVua8
UPmj/DUvNh3Izh54FG/wkrFBlfHwIMtwWd+XMvSo5eMa6vcGJSXeD4bs1cKqN2iHj9Gn0K9frAQE
PJII3zPVEOzHKn25KmCWuEen432CE1RxYo5KpxVvtrZ59cdn57TOlxg30PnAiVJD6I2DEoTVU9pw
ukONiVWrU1Bk5kOZkMXUxDuiqaE4Oc0yGMpsBoWPujwOezAhHhwa6ejCUugPjg7TbKEoWe8PUO0N
wK70sc8IKTLQkfyMh9Uxj45KZgj7Iks/V/8IHSXuwc8s3CvVfU8G1WiDF3aiLErPZ+RDTA33fdj3
6Ql2Q5smVOtkfuIeNLkqVhgnSyegER/5kKSPC8X++o3gSOpII0H/javSP6qYWjKDlNS5G7SsK/aZ
/RjzzAFTaUTAyfRvej4H7n5ENc71q7+/rgaEw3umgomaFm2poOe86RvchDoH79r7za8p6eXlNr55
a697ZIVbxts63aPyOmh+rfbX7jQsnN0YDIYohau75+0eo5dLrCFxFfEoSZ1NR75a9ryO906AtL7k
rWSTVKbTokHo7wfZW1c/fmfRYpqwyjppAdPXzW56WGMMyq0F/gn/s8z1Pjp0dXsJfk5vdLN2jxix
QN9sD3Jr/QPQbzoPRD4OVs0WQ8+p6pDSNvSboIGfDCsAKEd0DT+R3Zs2rR8pmAp+HTTSijvz6NYp
xU7+TM/9mfpcNy3mlFpfdKWwUNshU8fxpZGuct/CTuB08B9foj7mrcl9wFqgEWCOOXXBHW7iQ508
N+056C6a8G7zL21HF3vB7A6ek6FZf5uJtjijtEoLRhdb6+VmvkZwBdw80DwgISOFe/aFENTx4yra
Ycox0vjSb/QKju7Fe9o/xOVYJHJEG9YjwYqixsmat9v0T0+HQdRWk+Q2uP4AsZly84br88Cih1Hh
VvymVP9B/msrAq/lLFdpfci+IJuMPvqmMj/WiWHdKbnEIcn8FzkJhCmq4zaL2Qd8yRQhwdzcUmE6
/TpPX3Si40+BQzwq9FeSL/vGg7eu2LK/FQz/lNHxGF35sD+8ZYsnfiDiRf4Icq+NdIWU8TxRiXjX
fSPu2vRHsUHA2glYCBkiI5DD4mE2GO7YmXxhAOAui8A5zWFXU+BTo8Ok0hkPbTfNV/pxDm37New2
kEuY1/iLjh6WP7GAVYW1YB53HDt19IOfXpbY6kyKzxKKx7W5T27urGrgpIPkn61G8qfV+gVb2P70
QOXBEh6YfHOKjscEMO/RdsFrHpoQqx5golBSfkH34lF6sM5vKP9cKKerezwOqrd3L/w31WzDbCNr
K5zWBKpE/fZ6vEASmSOyDTtv29WyG96l1LqABdFdY8RLrUFjwz72RTfIz0v32kt+lXNv0quDGwCX
oXV1ij5wyj3WyBkrBOReUUVqe/x7OX0Q5K+NlfGTGd+sU228DpNydSU63KbVz6PBrclL45p7hree
dyT2or9dtYzntsZ9QGsbtxYJJHxN6hO81fSshLCJCKmIavc06XXic9dBDHWzSDQbXePTQIDDM8O6
hiXdf5q33A1O0A9vTgF9BW4EXejrnp5+PSUNbOV2u7M+MJy94NNBJ2PIxhkxgJGTmgxw5nqFil1k
uon5ATa/WoPxQzc6LdBiFVo86nXa7CAl/SVZ02kQ1U76/efW/nuYN/X2y4OBC28kvNb2EwNoJquh
blK9mssw5vPwkRXEx4N6+kxIZiLyxResB4JiKVUh7IfTgrWdfdzWisv2ATPC6IXPfYYfRh48hNwM
+cH/UX5N2bMg7Z3k457d27juGw1slsgrKIv2GvNpTC1B20lYpXNmaPFtwcR2fGd1JlHMcggsPUgZ
+B73zJvcNJKqOSwf9q5fp+8+LsYFbUk6lQnc3JbGDbQEeR2WMZlzO9vH3O5K27brcvnjfvhd5Rcf
Gg8sviysluT5sxuf4mwdXdXvx5D/NoUDwTGzQKrew6/fvy60IPdv8QVeqkUY7PyiW8VgUWSOUHeZ
AHJy4VCUA0yAzHrkFph9Fgl2YvPW/pa0A7WhX0btg/0+Mtc5B8cu39wEwBoBs7lfyT1qLn5uA22J
WTl4YdwnJLOYzHfnH+JK1z6MubNrvB+MT9e6ZU7mnAcKrA6UUbjXbY6lh4iwaTOv+eBqm9O42eOr
3zgbRews9Tk51/alnGq1l3X9nrZQ2oP+mMEvntgSBEVrdy+MvD9Aodd0rsHVzuZMP7fBy2LYJS0f
zj2EdTgqi1IzOx8wsH8kndlyq9gSRL+ICMTMq5jRgObBLwrLx0aAQIhJwNffRd+X7jgR3T6y2NSu
yszKRPzbYy/xMtyWd1z2H6vZJj4np6eEQqAK7PbEiyRIFGbB15GHLmpH/OttfBhxn7dm59QtVK+E
OFpg+5SgLbCx5OfQ7ZPvOLXuHULg1zldya9le5dBNKhMxMJxY5RsaS5n9jusreE4mag9flgEczUu
TB+acXSbxKb7xZV8ekYDK59WM7kWD7teph4t1crnvjC+GKQenUN2kqUss0gIxDWHFN+30vDHZdlR
chyOOC0JVBGLU3X4PKiSzTXLAhrfgJR7nxyXLY9hZ/ibRTFgW2Wn1bbnzLNTfmkW0j5HD0Drse79
MWA+aJfiiYYteh2bBDIyCXMf56xFg04bHDuMv24bQIxj5gnWazVdNrdNN3NAzlNMYX47AgH4vmAF
e+eN29kUjYZMlIyjYERPUnG43S6ZcxhJ2fun7HQbpTOuR6olFFaNesItVkbDCiJAHOgH3/UBc/nb
NzXjlWOQXuIL5dNAPVnWtI0V5lcLHG9Z+uVi+DUco/SUpyMc2GTlLc0wnbk5+TkhrokGWB9cIF9V
dargLfomXv6/+oKMDGQit8C4fgANNjXHjyvm8VkIVcitPeDJCl8Lf3vAcEpe5t88AHzE8ArLCVEz
9yOrY/1kvJ6s08P72whzLG6/31/jAulU9oUzsfYt9hbTd555EkRGuRyEk/x2NERhi2R0JtPPQ4l1
ieTAuOFrhCGlFJhrkcXqs3RQYnt6B6HhY7+mbFeECiZeuSiRx65yb8QjSTsBR8F1s4vK3gbnn+Ie
PDB6QgumrTEQxeYCynhPuWStcPaPznyWeglMGU9hYA8lAWGy1PPDRac3LoS1yXIbLQlyBZQRPqqG
Q0UO4koD6PpJD/FiutXkhlt4mpFvvdMTwFIE6gEvcnp+aSWGk+xqtpS0OQMHxevpxVth/fKaPb3M
9LWy00H2k1nTBtSw6BcC5v50925shkjS7gnBYe82fF21xUAO8BsGvAk7n+4neriZMO1rH59rI2K7
LWJulFQmseHlJi/LsPuFuoLtrpxxneMaL+/Gz1IJysUINL5+pV7VbviGYdrFbtsbLlPAIxqJd1QX
jbwxqMP0ITC1J4UlHTN4OBNqWPyIWzyNV1zb1MVpUmZKcbPFk/025O/o+vBiWanOcBlsHAX2zW/s
sg1AGm5iaRvUv5M3FadsSJ3pt+g2wqRuZAQgRIQyfMy+DKRl6In/MXv5XImIAWD7UZCgnQF2lwiM
3SvbjA79BKbON5r/qruGfu+IbseYm/qKv0Q/v73bFVxG7pla4xAcRbVBKPozP11ULUZgdds79UH3
GIRRMuu4umFMZngG1iUfGzIBRctkh3wwrm9Pno+szSQUl4okEGGNlNl/0VL5BYCnTic0z1f390nQ
j08YudhLdtW0pE2XYfzBiKnYnf5TQo0+ESDum4u+JpxBcNNxjfEe16nMOPLv9pxzU9WQd5LVL2Ma
BS6K9ymXPFN4zgXqUL8Qc+fz3yWFMNYSvWZSSDEIGRhOPewP/NCbEUtlbPQqxIMIPmPRA1xF2sPJ
tfMtYMDHeYevwnt/jxB7QAqKw3fryExVTGJ+xqn9b+D444JUZkHzYLawk6ef5FPEYrdJHBkUTSEi
tdwkJgAzisoV5kVFwBuMRZTkCCb1vsjJC5VtaTIke7HFhpOX97hOrzbTjau8FyC27k11i2u2JfeK
LWKsDIdjevj85aMFoD0iIshtVXHqwouRngCy+MM4F49oZEctTI15x1sfPmNaQ8zxEJVWHQjYjPhD
2p7emuAoNN0sAf++40BAnNFFcmc1pNXSKC/l7SDN48OHfdZX2PvMGaOfbEmpSp6bJl/lmVPhdAYz
zGxkOvFx8scCTejvNXxqzqPcFq5esQ8f9mmUZdxqzef3zazZRrPOvZVHPp2i2KPsq2/vozBPwPRK
tNwsafSWiRUBjQjrt/pmOJoa9t02Yzm5TBzgex8gHsXd9IE/OCKutA1lRHlajn/7Quzt9BIf+3ON
vfnkGVnuBaLCjmPwwq+MwxfFTLkr5SiPbo0kF41A6Qvfj8FJ6TscKw7Saq5OkMM0vx5ZwwA0BXeT
wUubuRjJXnzzAXZiRMDx9dOCbVZn6isiCKwI8QSqFpJsGwcAj327firg8F1rvcOHyyzx1Nmw0HNU
SN+ylbMVwiFiDEInjkWc6iZ+f1adH4mtcIuHBFBc4TtKMx9q3IKRcrgtDVqt0Z8e2bxjXuNwXYZQ
wXL29c2IwfyL5+U07tCKw6Mw2cJDfv0qTs9cMgZfmPWJ4aQaXmmzgP8h2VZsUrlD5t6wYdVjRy+3
Jmz3v9tptijIYuOYZl+Ml/8mjF3zhVW66BwNUJD16eUGuaT3+FPDJxrAa/OdH5QoWeqm9SoA5dQd
YHxLWt+u5+P0drOP59wZCCb4gsPUFfEHnLRa/KIL0LdpTaEZojEU3W9qNBXFki4ft8F5Aa/8f92A
cxa0bq9bMjnZpCUEUoHt6/DDOK8OlPKJN8kt/Uv47inRH4eLH0v574o30tsBcVrJP7InERF8vMzB
Odm7zSZ/kvKUAqVeFNA+00EQQN2FeQGZE4GjsJtgqegiXoVTmvnqgInV4mPn2L5exnD4xz3R+Ni4
l/eY6wTspAQ5CJPtpuDkDx7vVYNKG9D87Yy3bVW4HxN8JJG9ymSofjgNISTV1NLJmp9PdI1CWsrR
bA6mr+kuKEE92AY6YYYvJK0GDgnLR/AiM/qPgUb7ouAq26qytYIAYvvz+jXH9Wv0tSNWPbg++pXL
ehZIHoYYjRvWC7Zhi0DnqTZgaIxZHAq3oSVxH4dbaWnsTeMCZWIyaxl49Fgl9g+Gp144xK/dyyLH
yE6se75Gj0YTItnU78ObhEb6DXgJFxtmT6Kp/fexkl0RCet49WLQMudxgLJ49B+Xft9CoNPlueJf
tSS5uXBTaS7/9Kh+el6Gm8saBja3e9aQY3q4v+nYUCOvBVzV+PF6WExWSB4R45CygvjWG6jhMWiB
qAR7hhxz3GnznDGDB36SJTsD9G7ZWuCqIU12QonYLoZEAE8qgYfiZXGS8Q26+Ycc9MuucTW7kRzO
rZV7tA4MBFPYlj+Z6Awh5opusyAbXbVOOiqT/p6sgPaXz4X0M2O3e31zXwJqnWL3ijAMm0Bn5J0w
kSN4zNszrfbyGIGBguemnJgPrHD3xmHmZblVcsij8fuasFml7vLfJJzRrypMGZG6ri+sW80RizFP
Q0FSkShH6jI/xfcnOr0fxUNbGCMA3mmMVVxVYvUzLnPKxM/juxM2tR17RHP9mRFNdVEH+s8thPa1
PtfZtr2gcOI3Rl8bO/Q9XkcBNFcV9QfvS2UO0PLDb7rUFzT3/Eb6igFApzv2hspGfbVQ7Oq1MW4h
PgM67hJz1eMHahfc9AYQholwAnNGX5Qta/S9mHrMS8NiWzp3tLnzErzH6OjgWxLMNS3u9FIrzqfy
TdQaSC0QVy4a7M7nOXMKkwd2xp7g0SI54mOuQxDWF0au705zny+nf/qf5fvQ4UiHugJU1RZ/8mW8
pODsbpyw4UgrskttLmAnsTCVxnnZZV71VMR365ajKqEElObp8e86REkwAO6T8TBXaJM00UXVt2RI
YqU99XK8nNIHWa957bR2t/ZZZZ9nAdU6PZPucAWbj3VWjNISR82QEiaHKKs2D2f7TyD5xipprr/g
RD1h23E3tN93EuOXsncVtkOOzfOP134BP1+RTWK8+dDtJ9SOm3qzD2ov+2OuvAc5OZz/VQI2aPw+
bHFvrnCI+tXmS65sXD9bOgnrRrqshQvN5EWq01+mP4LFmMaF+CTEsd/VpvcOBgwkAzb9FjXYfruc
QTXTTc1Q87hSzbjqzYZ5/sKNZy5vK5aaZnPzWCRBhyHDRs99qT0UYMbMz4Wftnwa1NbCP3l2fBFe
xYHol9IHWqaYWWrpPJWoOZOt0bNsAMgi3o0m+jQRCAg7EwLoiguZIC0YKKAYsrUnjDtJIPuW7Tn1
ZrFUJ16QT96mu3dOjcXTt3huGwaqsj8VpERkG7X/Z6qeDAD3RSDC7wCR3im+jtfT7CK8eU+FKVLj
BbjFxo8Wto76g90gC+pjwHhP4Xqgc9C+NTSXHq7NPHE8D/9zrZa4D7przOgRf02ev2wqMaDOXJT6
JMd48YILgIPuT9s5bHwiPQ+xGT2iMJrAVu5mwA9qqV3Ay4or8ZdPLYWla2z4XR4CP5ALaMcQFTEA
c0V7eUnRmhB8PjwV7gNshHD8vZ6sXBzXQOVIxbvLJkzKZMMLnVJcgSJ35JquzX5egwltpkTOj0cp
ndMgvU6S994xTd8Tvs8YcUf3thOyL+KtLPmCOaHFSouwEeaKdFt+bgQq1lKFS7ZCaaYl3orkGgex
DPczXfPCPGWOrNy2dsaZVy9rwgTwac6D2k6wKGZ18v2aIM3uHscBkpd0X/+iQEUDRiswfRJNWMoE
S0p2TAdRzQd8lieaoDuAs33+EO1JOJ1+a0ASTiqEsbYwbyFuOGEFoEgMbEAa47/UaxETofbgroht
JYT+UQIdeVEPy2lEhM3gD2xPPPXb45p+3onH5baGmDC/s+NswRppkC+v4x+w8zzeRor3XBboTMra
1v6e//p/t+AnSl82K1yeqNgK5HKt4g8bvNfDtOytki34sYi/24tL3EFZUN/NNsn9hbmAuscRSPkW
2BN26HfjcCDheS4rXHLaRndKH4GncFIyZKzjLExib90NTlluJBCaP/rvGxw9i1PUzdomZavMEX2y
R7hhGbc5Ge10ddS2kkcKC6H6Xrhd+Pkftk5X+W8BFyrwwrOHhdxw7d4r9EO9zyPjlQ0/3vDhClNY
WNTZLCbwBBRoDhvpgikHFGT2BX/eHku6FykQuwCp3FzHvInOgThxdI0IMOgShnn/L40QBP0+b+57
tft5beRwiKhet0AMDAYIJEVikEBekJyMwHuIZig8+Uy2pNvdnkCOmQV1jV4NXs4S/Pe3ugTAvJdk
JvRo+iR8s+Uw/4cwCbX4iMUBIleVzOUHMKl+GfH5Hd420uksmGrXWLvvzqtCEa1W+L4OqGxG642h
iwtZShLUgf7u8QpuQflxR8Mt7lxJRZdOjEY6UbX0kbNHtNG7n1Zb0rmYaWgeh/yKJDhDk4CeumJ/
votih379+U07zzf4G6N56DFMba0sgJDAAypC/VpCZYZtgpSeYIDRFzmkroHMjuUyvGpXOa3s56Cx
++0Jm+LlxvaLynQ11vk+/2msZsT40zV5RFTx2QanAFXapllgbuWQN9uIXsm8yv80roBWcLXGGlkT
1JFHSnQ5tOq/jDBN+1ecIaxM63eiX1/eFEdU3mE44JpqYXKVqBwupzjA73YW0gdFryDbJBvjUnND
0BTQIkKvqOHsT/7jzJXf2iXZsP5cneLN+HdjJRBEOkSFnB8w++mdGXRY7pZeYov4E1arbiUhzpNx
2Kywv2CP2H+5uMqs8v0jFM9ZRMYPmjzjXIavKMEsMXOHswyqDLKXuRTiQLc1h6STBf4Jaz0wN+bm
uTJ25KGlmECwPYIf2RELnJb+iADJBGe9ZKIkZi+3lNwys2sDgNR9KosChlFnrXg9w9zb7R2+VSzG
XBl9cjhw4+IV+AaTQduxzrjyFUdr4VbcDgNGVpGv7XXGsnu8lPaPv9lW3nIJslnhVI7w1YUIg5+L
yufera8Il32Jtwo56kG6PmtLugqVpe+0oDrra+WqbMqX3QHmAJMvtSUBEdK/GvcSWFDdEiMpUqJs
qX+pBNoiRhCOfTjt5pteuS7XjJsk+yxv6I/yQLyY23r5X5uDRlvGLRI7rcPDV2DDRmdYjg5DFJaF
QqAG2GzAVGIt7D2cOmq8HILs4bzcahtfmm0bVV/KQlk0qyyKo3IlLqRzvi+2Vagsu/XsO79a1Q7Q
NhTC8bs+jKcKwvdiXEpt3uc2X1l2gIHeVM9QuvB9gsehpqOhH+bp93CRgEV/HqeENsy0bksmj5W+
A2Eo6Z6ljQDklR25IWI6pl9pQ7HZ4xRCV12cdWCIDXy7EjzP6f1x7/gzWocuHLdsv6NxHzlXnDWX
jzzvMKN82aIthBRMyU3+5YfHrl1qFyOCGIPFOhl4xK+eC82uJjnFQV5LwRTDwW5noLmG+1g0a801
6dPMbfqtovaaYXrKUxi3Gep0GuLT65BQ3h7rdI0jJ1shDdvrgy1bqX8U0MJjE+dVq/LX3KS/N96x
o/Dv6QmYnqv/zOUseF5m++cl+Ssu5UX0jCPwbHm5HUVPW4EP138PCsNPdkrYVoxPsz06XwYcFaSr
nVeX7qfkf3te3v541f+97gOKQ6wmV4+jxKTPphcu6epnysiO98/feF8ok5leEg33GF+xu4DkcWFe
k8norQBsurfn51Hf6AHzmmpLBMLmi5hwZDUaQiI4aFCX2bcQFQftT3qj2iAXhlSHGgbqtZ2SihKn
JI8ddqxeYRpSH0uDfrbYo9RDNMaqHGIhBR8F5B4H2ColbJbqhYFvkhwYXhF8/kip4LX6S4PkFJ+G
7fNSsKkp7pR66pwU4NByLvG4dy+E/jf7g13V5EASR6mnXt9n01bx1YC0Srnj/nPbEYLExgMkj/II
RXC+FxcC8HKnk/WcemaQUEwGv71PP4KSAVAd4O65EZGcLqSdAE1dXKoL069ESfxp62VSUDH8XA1V
IZjhBUqdVl62UgR8nTpkZ+mo4uJdrw1r1B09YdsEGaH3oYWirx3mt9yhu1NyzG5glwzTuTRMRR7m
fNtpgRMrYcL7jHbNMeFJUrDMYim4yd3IfYEPVPv/RKT49ZQoif/MSHmCtb5jeXNzUBx4wrXBjrq1
+XbMm9+KrDHjsiOkDrw1Y5iVgzUiOMJ3FMTkZRVb3MUzaDostwO2vPk+DUs+ag2dyHz4AAy93Ye5
EHq7U7dth94vypT7G1cPXg73ybcOlj8DKGdgAfoQtm8ANWCUluajetrcRFmQPWxBWwheHTA/zJz+
7dZBa0uXJ2u59TK/MZC1QQ1u4zTrT2KTgoFZHtwNgzJlZHQYUVp7/IPLX8oYgDy+akpnj1Koc7Hc
jS1MdE3DqYawfQWDMf+UvgnV/tvgdoVZJHoch7j44/NY5XfYNeWMy3obx5gHg74B6br8c5hjsttl
C4az5AuQlOM7PPzZzEo+TqySbLntEY73HngkBi/dncSbNKo//nh/INknx2X1rBc3GBMYns9q9OMt
AXFoFTo4GLa8MXX3iRRG/wHnsOMvmfYJqGxIwUhuGMARUUwCEZ1vpCmJUVMyEaR6iHZShO5Z5S/A
BSb/rdYSi2S9n06SbRhpOEk34OngN1uxQlUEXec+9wha6kcIHTBr148I8xEiUp2pXt1+MtTgB3mL
6dSw6RGfLSB+rGYhdn7FTPTwcSThFzT7H1LMbvFJxPm9mr+pA/o20f30lHGPD36OOyr6CQYDb5j8
ZZAI5s1VXaecSQj2I9KGXluZSgQHjP1Jkqy7Zi3NXMp4PSMNei1X+wdH/DoT596I4YbksEbQrvr9
wOMOyFmYcu7AXpnqymaOiiuJHZRGGuPIne5EzxfMm/kSMKEonEFcS3YZlq3d4ne5w/0T0gZf4d7O
xbNxw4J1ngmL8pg6+HCjXKViciHk0bs/9cdmV6JpMQITxGPVv3wBZs5XiRNiNQzj2sHKdb+1zyov
/0Xo7CfCFdCeqPRvy8cZVNBKcPX3OyQ03idZyw+XoXbSyY9z4oYyr2jWou6AyIC00m9jebfnqcHg
qTPn1QW5tpy+s2DSjU2yEbdkEfEGSf5F21tGPdIm458SCAzukvv+94KMyva8hXbSeko7zwWvUzwd
1o/rBqTdEtbQR7DtyEKOxYu2D4hs5nCVmn9v1VKAo1VUFBhM/3UWnXFP06wuOuRtwtPrh+At/+hH
IQ1p+qscvHNWenm3BwybQnKMl0tm0iQMethG53Neo650XMb3juEdPR3zLe67HuPhTvx5MN6B88uW
Aq1VnehveV5Z7bzZr/7YpehzST5sXmrSK+a/DCyMmOo0AFX6HB4mAfDa9qhBYVOGufa0hpldDeDP
lggsy1RFJQbquLQpcl0typf6ipvfEwPtcDsoGyUw/mkb7QrZDqkm36sH3k/g+iDeDHdotu8NW3hX
CZsXGzgY+SRLi8NmQGo/if3AmeghiD2CJk7YyXVnp5rOEfqElcHYqv9VvV1L9qyaF39xMO50dgKv
AM3SQasQTY9Yyc5sYaVvGzpJBuJA/VK5UVgjJx3KhDLgn/Zsl/4pESZu2y7sAMcchJyMn9UiWbUd
YDvMig0FI6w5PTnVnO+KRRH/rcxTAZBznCrV67cmwRrA+sCQNDiapxDgBn/FZaz6WYju24eJO942
6Awxsj2b+sSgcxZfxxn60YTrmv/7qy2pGjEkhAHwV6HY+xm38bIJC/qh0mHWuPBIzG90enNDsp6I
0wQWYKnNNrjY1Ap7wqpxzK8xZEsgPT2590KBWD0DtxBP9/ArNEhRmFxw3stHwT+eOWQKoQLKj+5J
2IxW3/HGAB2kUp+oJex8vpftMra+2dOBRGX4MzfqJgXbWesoFI6Po0Y/6wtBdcwjOkswpck+k75L
cgHtkfbuycedPNIeXnIG62LqxYKV7Y2rHnAFMkVwf+obWXdu6/ps7N73epH+pkf1mv4+V1Q4EBea
pC/z5SImkGhZJhph+6HpPpRkCmi2gDPcGypAnUvo4ojuejpDiHQKR4zHIUeLgNOnDovDS4TIVtuZ
XVAz41MBONzz6rVDa2N2q0T/Kl47bqmXHpaa1XCBPyWrOiqmO2MGB+KLGMEi1FR386DbElcULnHY
vnaDZ8ws4MbMViDlMqfD1NuPWQndSS7IKYKhQAYlZEOZ3Uya8hrYH6XZ0WCKYRjESiqxNclpgHEf
fqav+AUVIg09vkqjDLl8h+bcV98ZmoPHPH5tp/SKjlv5IrnMrZ8fWCGcv47GnIOvRIK4Yt1BGP0+
sYa96Be/KkZ+fWhuXu4Uu9kGUoJDrrCd0QSq7qf1GBGgWbq7EDakVmI9aX/cHvAFvgUmRX4tkoOB
DMYp1MW4jo+UF1UJWu5Dyc0AoDgmsDwQvqknsXXvmN9GgxzrWz8qwUAgy1bPPR3PQSYjLOm91EMr
s32E+hCKL3/MvMn4D1PFzx3D+aPJeYXHTvhdnFFkSVaUUDvyZ/XYxTxE2wwUemFK+6/BvwPlS8k9
oHRPWOCZkXJgXmQCNB7KmuuncYq1gUBlKZred7HO/olL5p/Coe4pS5yim+0NnJgtgBVzyMN+Oukv
z/OD6iLSr7VBfDH2Dk4NE/vbinb522Cp9xMjPKvsHkwFukYyrFpf6BKDFATiaGeS1/MjOwt7mUkN
HCBL6zYS7mKxNazKADXQ83NGs1GH/WdK/5rMECejxD4y/RsbQOhJoT2k+UOmqOEWNGPHwvhiDVHc
me1BFxfVbYfeAZ5T2rf34tjTAWnrSsOvC/yBU8i5BqZyrtKTUJzyQXTKmr9GludGskV9BM6FdpYO
seWWZEWAZRjWESR1/oidW70uG5sOH7WNiFkWL5SHDADZ3gBbD3GB//NXQxe509lpq7yZc7s8v5ka
+RkB+lpSwvyP9lUgsk+3L4Z+bQ0iDWzOW7Yd9vkmZk3vAKE2gaSuhDmghXuuAqf43DXdUnHjNtRA
VGWL6+R6+4cYn110KiWIj3TQV7KxptmgqoRwB3QWvC9P7v0+JK6N1lfudu/G/wS87gSkef/omFYz
q0F1ssxURwJmPQib1Ip1m+9c9LseOxqNIDMMQ+vF/6W6EHVZ7fYQCJPlDMFZ4p+MwELGEM376oJZ
x0oFMYM8Dvp2vq705dZnGvw0bN47GWIE+RT6CwoLX3mggdi9/afhZYr7XLZDlH72OpoiKXy/rQb1
F3yDHgx/9em1HrkdvmvF5UncslBHPyXP7A+GkjeHlCiWzba3JEAC2uiBsWVsQfI5C+uTgINaDekf
VIqFhfGbR1o4M85l5RbBYzOcxuX4WPMSt7Q8jlAFQwhUXF6UbZv5Ird6e2SoRbP51Um2ONtSNuVL
YwT8qRndNrf7S+empCciLexd6i3G7EGJIZfNvEA5nQv/8jcxJaTwZMZc6MNGxfaZT1/hxcLup34i
En779MTFzLTizO3RBi7BowoEh5gfMLG+8cNUSod3YEN21o663sKgrjmwxQ8L07VzW8ns7mLVPbCk
KwK+QIVO1cuwuM24uaoTrhla7OX/ZivzM7/tbnI0YJz1+RGWhlOfEY8hY+K8ZgsVLB0fY2ZkZa73
XkGVX70jvrDTCwqRuvvYpkOIf73x9gqP9nTK5qsXlAGMfNa3fRzziwOdgCyJoCSF5KukQ+GJvPid
WiaqA58+DmUEf6kl0+u/mDlxdD1ndGSAXigWNLDvyVkiDmEQ8B/DoQFynIUGehIdtulhm5WbyCeu
acAtQJn4Md3S7ElIh5H+i5AuxNABwPObSFk0B1r+JYv+DHruO9/rn/nrHhvzv3W5w1SAP9YYbg5B
+nSex093kuPwlm0FUPA3xAMLwgblCAT/XP5mUXfMLoIcjl8KDRpD+Iehd/eGclpiIuq2Pwk9vorb
4233vH8K9warMUZ5UPA0sGxLAGmEoGxdfacUlrrWbOWQ3bi+iauypIKEhcMkg1a3yoFbYtrZkRXP
QH0AwBY7MqvW0qn9EfUAQmdvjJuH6MP3kf166Rw4Wj2YDdFTcN6o9ZRTS2Ilij99QdgRn+pNT7FJ
aMnBuS0aofPbloRtsowTGqLWBljOR1cWzgUuYU+0e6xyT2Cgtoy7YIgaFp3I68I3b7aQd4n32UwN
p0XfLa8RSHx+6G8HpMke/6GJKuMy6WiAuZOg36USVDYcRq2w+MiYWdwV4B7FHcpVX1po+jR7wvk9
1o1UX1ePaGOgJ1C6k4REaGD58pMmysUFLGSzYGLrsKDl+6G6+zVbOvv6BzNQqFwD5mnDr0o7Foyn
Ya9U3rt1wjazXh9Pub+GZSY5nbqWzkVPPx7I4qVY6amd6OGrDLUnwX3PzG2rheBi58zzF6fHX3Od
gmnKQZy4nbLGMXZQI5HIBHSCb0taPn8/N3s4d5mTRdqd00dD4t/OmZ27b3F5gwGS/Bbd3c2qE/d5
JP6BWGOXvmhMQpHobRKrHNSa5uYm+RW/HMyBHnGRoGNXdb8gyoW2XAjljCO3FGlV3teKBjzLgub5
dduaZBtHhNXRhbkZ2jA2ExDovVAjDg+0tpv3YvwQujrnzs5btoGIB2rP/D1PulS6Nj5O8UtTlkUt
qrHBGowQ7/rJk9rvae4ImYyAUxl+GyDBDF6q2YpQdCfNTddKZOI+zsGA0Z6Pp+yC2gnxHm60U5KA
cQemJr+CXIAdYnYAC5zYkTsi7qB+VzaacMAEJAwYiBe+iC4L38/n6sZc8f7CJv7VL5N6oSobaaeU
3u0Gp9qubhWQDcvu9Kp95uqPddV48pOli1u8QoWQ4QmJuGKfK16WhtpRWouXdmbLRKXTssG7iz/M
eD1EA735bS4yR6kOnihlYiWbj80UWNd+upbQpb9XdP3vFheTljAYVv8H9g72cRGZX2xrwJmHUO71
sppG3TaQj0UIDYIzwi8AsItjqEVZUqL6okO6zs5d/u8mOyVi0hkbRbx4qxE5+rr4li4M6JlqDcqG
utGQjwhkXOoHcWNWi7IIZkR+ASms+Va+OOKw+g33DbxRHSCjmp0a0n4pLGyWlaEJs2zaNI6qEeWj
n526H8HnxP4zrx9igUgG+x01cnznDWlsmU0QH7CrGZAG5JZg/qFCChaV8EsgKQgrkIh8hX2aeSPY
zwXQ+e8Dh7TtnPi55DNIMTreA61GDScCLx/JEJOrKmwPjRjpBf5MBF0J3u1n/Ethz+g3Cre3rpUF
avQJuYM4UcJw4JPMPwt9g3N5nfr1LISAVlhcKZagiM/+vwgaxf2ExU/OBXMfuWlsmdH+yuihKjap
WFW6eN+l1HocS5I6RW8kjQFRAz0LSA3S7cHjBaiBPHcYklMinJQNOx/TfITT8ubjcwmDpYpzuhH6
FbCjxJ5hAPNhFRfxBY0RFz1CiOyrGqPZ34f2UOcOGa2azNtAP+nf5C9i7/VbcyMTmZEA0iEuKejb
7eyeiR5ap3ZcjW8b47sbkDAqTzhooDTURf9lFM5spVoUyMcmaGLeaT4XxsKgVTsQCfiXgFwt+0ha
CwcTuAGip/qET1Ra70vHvEizY8eseL02H+NpiwAN6ntV39ZKvOK9qCs2Xvq3nwa3m1O2FiLPjEWO
gaYuxrWfrnqwK+BmqKY+HNKIKJNS8Isb/Nip+rAINlMtSfHMfKdCZH387gMiakl3AwnWfxpFCV4k
eATiVnq7qm0uW4xrr3SOj69cPYJQ3taqijVTUJ/7FM243QtB3qwZZhY0G58zT2ZKiQRtNpGTyVGe
REq2IuDg9uIoO6bsyI81LgHSlIvzchacAdX8Ny0e0E+aV38KstJhwY+ISth2YTciDbEmiT5srwb5
gki4K9/Z6gWMCfuGIYdDk55XLqrA+g8CYuYMnvI1rdsBac+M4/uPuKZkrY4g3XP9PrkDTxG3/Afb
/orjE+ldXG+xLQcE/GCATgdwzlmlu6DQb66NgNDHgdvAfm9KeEKQBgqv62yadHmUjSt6RETzFNNj
uhzhTTQHMdwB4vPIjiT9qMeu43xhw2tg5f46N6we2Q8Emi1F0kFhJi0rQojk3ftGBjdD0sZA0qax
7seUhS7DztPwTeAhHnFzPQKjoZt/WLcviVW8DzYFNjt1Sr4ZinUdSl99viM1gRGm+OlVC9heFJ1Z
tx+M9bv5VgBNapeX0J+eFYFGNWMTyMiUSENf2DKkVUthtMZv7ecsa7YBSokcrHDAgLGTMecNrU3r
xNByZ+36azofLh80o9IGADH5H0nntaQ6DkXRL3IVGfxqSc4YjEnmhYImmmSSA18/S3dq6k7d0N2A
LUvn7LPDsLPDgVfXe8sXpN5q1SV6CDYyLYhoIKPtCshHoG9vu+UZojnpDts3B1spwC2aY9cUHZxh
liSxhA1Uzuyh7biXvJ+SgQw5p+G5I6/bPnFTmSxaXnamsrOg/RTKoOenVQa8KYMHLjg1GhQtCe2c
oseyPwS069aibEpkuXAZfpPiM24wdOBxxXHhSkBS+svcJtqKgXe/Sac6dNis/npvdZ42xW1azc+7
8/T7G3dXjNvLcRcNGGi4UyXP6Bb1MMpGIoO2mksKERlQuBq9KHaf8ueTuvy8rvLDsYM5qXsLTegj
/6BqGjicpqnBrPVTllWEGLSZxboYHHa/3NeebJTBb634LO2rfPOy9RgJ7wMJRQAjkHqTy/hW5uwG
vHRZ9ttOf3KFA0z4HkyIWzZ/F8RRSRM2UMbsQNxrWuoJzWoL6kdCXd3r7ABLaB3OeP2f1fcy4fjM
KlmGLVz/MClrkuO2MfwbNWFHXD4U/7ra3Lw5W+03dly95EF8ng2ZhGnID9xk/YYhLL9U5SYlWy1p
Oo/jTn9b5fNzFQDWt2OqaEytibW7+1+bkQyIag7Pbfe09W6tB2CtAH4bANpxDCQJNRHyQGf5Y1rz
tuqXf6brGsg1TZYAwXI40D6zKlq3xWdSWybzQxpa4yGAnNfwF7IZO7Ih39PmkBSe9YRW5Jn0ovue
HpxbbkTkCBFE95owHj6DaqhNxyVHDvtu+8TiCT4OKCtSRwLucBaB3NadZzmiNveFO/NPQW253Wyc
AIenQ9cRH+cMX3WLcopmsLHVrVV/fodbOT2Ko/gW6B/JZQVkquC2dN0rJI8gjzRx4Ue7haQeG17q
KvhQ16AkSw4Zy5vn+DdmlIWlB2RFtrD06j7kI6HeTYj8iltys2mL68ZYYRrVjFnOOQov7Bxs2FwX
5yaawNjYMPJrew2g00NwOJ0SKKHYQFX4wz0q6DY96IX8cpF239Met7KSVWeOEeTVW+Oo87PNpFgj
gAHcWR+6a2BHTlHrg3/WRYDxd7eAPVgg4V6R524OyCUrYsX8Cjw+m76P5PzJazZiyFJjR24XhZ9B
d4P/P826iugPSr9bJX+D7Qtg9sFThbjjHB9pQkbofoipLbVzC0h5BT+nmJbOl2HgWdYrRmKdlo0R
CD483a7z2D/QfVjtCV3V2/A654jNqLF2EUDR35y1QiS9MRLDUwY29wAyPJUY1DXMTsHzGKRBA38l
6LtQEOgp/vYRF9Abje3D76+9Wx9dsLji+QN0//rJuq/2HTheZWic3T7uBrn4XNHr+yfYGvDe/bbP
IW0NLuI5bmmzBl7qjcFyPvtQk2hLI7CxNvyYk7rXNuctBOa6k3aXKEoaKOCBxDcXDoAB+iUs0H2A
dzhHjOW6wMyIooFkh82gnOD6VYDMnOCCUzPQ24GKwsIpcIRkakQzOkHAtv+i1inDI36MIPoD6XSm
X5TUNMAbCoEQ5oujQeyT8s09GC219DoBAH3iWPT3DI3HmH2K2rSCjnGxec4aBqxJnN3I/3KR1DiM
7jloCPYjR7Ex7XSEYUAngo1w7uyh2H4Zlx5HnEYPwk+w5IS30/Aqov8iCvEGw7zi5+WgQvM7BPxn
BFXkTr81AqWHVMYuim1r0pCKeRn+O0wQQffpd7CzJL+YiC2QJAWRhhAYPsjezCfMv422hHtjXy+y
gbdAb2gc3ePD66ff7eBrV7gbFU37DUoVEQ2IZzY2KeqU2zRzTbTC9xAg8cR82OoxYV6W/WHvbLdy
v9V2M60AFOY5ySDovKJ7X9xXr5kJnsKz/0gfhUPgtm4YqEbPLdVZlKMmF0qdeWywO0Ke1p72EYE9
oPr//AvpSJAkLThM7HFwlqpKwlgpvXzCx/Hg/9gdS3UKwtrSJtkZ5kyjP30fwE9noT0FcGFxkwaw
ndK7M6P0EibhuP7IrOM0P+P9enzRTbfwMDbC/Qu2twX56nl0MfiHHcc4l4njONscwyfur+Ln0WqZ
jNcwIDAcPenVqshyzHCvwWCq/VePOMKvDad4iTCHSdBT8Iju7wDAh+MdBBC/Ao+pYRshGSRNlERQ
4ZMrPD827A4Mbh6yDhF8yIls9GNN7Wyy7siSHVk7CtWjqPrYM2X6z/CMRvk46Z8XEFtADEaXSsC2
gWZ+uCOHwrdOfqIBfBQF4D9rjAbTzrSKQd/XoGsY6B3ZEmGINYD4mRRyWi5vxMpR1/68cnnTtQOv
7X69Dh0voMgz7IqsaxUbnS+C31Cpw+CJizVhd/2Zq/7q2Ayff3gKtKZfWp3oyQyethJyN6Nwkf3s
+qcqyGTTR2v0GV2vo/Kq4PsDO8AdxH9x4MHxZwRfl1a1vcWId/WorqZym94Kl+msLmz6qsKfLeg8
bJSmmDcq7Ez9zv7EfaH6Y/hTrR2883u4iaA3DIzcbzNVxvkC/m3uP4fsl3e7MOR6jp3wD5IzY3nt
2YEb6PjKkBEiOVzua2NYwk1dHimyf6L9bzzGg1gim6O1gPMCE7C/eprkAzmMZiPopFMUVH1WC0YW
sCLpeGtXs5TgIdapAeMDTw0ySfr+BUULFB+0YtfR84fCUZOoXK3JgX38hXPPsgX7PuZevxw+2IO3
a1CctjRgKHAdBzSAl9HFpspO4b+SFdexoY+ukcicJmG7Y0Px7lFcbQcFSBOjNOpKYNcF3XSxMCBf
2LRpxoR5/2VoTNqwM0jfnHFGmYi+AhTu5JxhqMQ6r0KzD70qo0CY9UZGTOXT/m7f3yVTEgDc3pQS
pza2V9eEc4eXDmicYOvEakmd4w4BfniITIzh46Q6DJehMXR60MZuw9YMOWM5efNaRIqs7qhMKS7i
iswRnjcAZwleWo/Q2/vsvj8FaGA6jGkGxPiYf3kRDtCOtezbX++DRGKYTdLz1GIAhgSWEe5pToJ0
k8cfs0dxwS6Y+30fK0OfPaASyDSgLLRRzj4PlNsQvY9c/abDJhWYqpUWwaulmg/3O2QDnJqo2VoK
egNk2S3BQy3RAJujPgGGieCRa4eDnD3D77/gVb2SJ37iT9wgexorbBRDzhQ9gx0OxgNiZPecMFBe
KppetpchitM+aw9+ESc+fSP+rJqr0n3hpKXub6ijKP5k1R8+4w7j1rdDh5w8cHj6+W0aL3kfNUrF
QU8QUg6Q1HQLvOGbOLWVpSpyr9mdIYb5wRA7Beer19vjx9tnaAZp+eP1rt6ZwS27DEZMmH24VFUd
tKPgUSNjEH1RokO/+7tv1iiRpxR/1zyqiIvMgzddBShfjGzECEn2xQ9h2otgqtpADePoNAF8bouw
hngCDtd3gYoYiVNQEFMFcoDiignOEuYRmlkCkzvwrIkps6GqIeGK6vv0AZ2Pk5c2VS7e4QfULz9A
mYb/Pj0FLLnmsIhflHtoP8Vv3hSQZmC3Zq65b8laXsIfq0Yb6tLz4RHPCBfmC7OFGAEoC7mV3A99
jIu7E2vM2BhuysfprW16nT4gZXC/kNmEhuy0fZJMQBuOqmXa87K712tDC8GhLIFXskCo22+7rY6k
CiJpq9dBtqYtqZrWp7SP1sRQPWxAZzr4pb1ANPbg8Qq+dG1MOuDpXcbfYb0iJWGN87JH6tpfy6fN
R2y7jmqcP8CecV4YaIr9Kcm6Kxgcl3Lah7yAbSoFb+WjUnTQT7oFgwyxP9nt7ug9UPfR23kLphbg
ONMPUR7dgJXKm26DsDifHeHGUAl6QI8I5ijW2db8Fq4Oq8sKG5O+OhJyUgWPGca8BB9hzvAQn6Yl
R8bbu3cPF034B6f0yLAatOz24udCk2m7fRuDWaISum72wSA8k+/9j+gUEnjQjrQTxsFsBNszx2PL
/lwEBx59HQZ6MPYp9vat+fHCYlXnQfBKm7qURU562fcMNzORoeJxdZHfisZescoxRcFjCwOai29A
uHNvcG0ruB+gc++wZTcHS8YVt7dX4/DEprOEyDZ+e+vaNvms1gbCZ4Zybdw9kF2VLkAVGx8HvShD
UlyXgPXYdY7jiNArFHY3aak/bjpGhmozsMmJH1jVgY220ANiWjkWMeyzSnZxW4igNzFSbXCYoQ9U
LCdkNuKErlDABKiH/hH+MMfpBepDBg91wdJbtJJCYO1eShybw5SZLNRF9Q7XHWiqDHuOV5sJtZXh
tgLLR/IElW8FZvo6LzqWQx4tqZL1onbBxXiGxnCT68xB1uBo3x2JY8ko+274dNihvDFrPnuUkV1z
weoy5gOCgN3S8Bjjr2EHNuVf2QrPPjZwhWT6B/DVBMN5KxDaA2KOrgUpHhsBjyde506gXSxhKL8n
6xUTAf+ps4KZ4cg1KRbU1MzoUE3gRfNWnYbTHDUeqhTzwfAl61zgBEEtQEofFskXa+7Wes4d92UQ
NGJCcKoleBS/PgDrIRkqtoeHXp0e9+OPtXgpaFi2csKOHJtqXy28KS0Hco9abvNRE/H3Z/yT7cK5
NPUYpZr+vzjNfNRQnw8XQIFtnkA0FHr6dUsnHsEnu0CDncIW9CnqNH9KP+rVP1PzST0e97v+nhGA
ZYXQ6GlCoJt/0C7sXy6dZFOsZbHg2Rfl7C0Q3xGLwqJMx7+HcrCOg2QGM4wf6jywX8c7Cwf+CUIh
AswmNP/QgS7BD3++V4EJLCcCRjCJXFZyxHzUsqc4cnoezEOO1dkERq65QGF2WU1HWWZt8cFDkLKd
4sSEft9xoKFrFyh+7+GRapugZGTCqgyWpzKTfsL6oSCUjApARZvL55wmYUwBL7bTLl0HJ+Fjtu4K
b73DgFNP3yRKQQ5WCuwCQzWcC/eMHxE5kUrH4V650+pH9hQMRkiAHEID3qa5mLbDkWFxEBJNgQid
YkA1F9OeGF3H2ICdxqWqxXL4VI2VjrJeYkV911Ill7f9dPAYPQ4nzQnsuhZUNXXf8MwpjDd9Zk74
E202HBMpLzQNYXNDW0CLsvj57GUdtQgX37/sUPDUOeztJpiQDIvDgv0BI1kZXufkOFndq8S+VMGF
pDbT1p7YjOHb00QRY07MNovtU86LAA4kSmpSBjUVkC1MK7/Ax5nJcip0ZIrS4W7Nei5MmXA9CsOO
NX6nY/ahYWdEt/7AQOJyOM7xSq4VRxn/TUcPZ8pP5PrZOnHgAxp44Wc+VlMYeDvMHj2IrvgwTAtc
ti2vx7hBkdZgPOS9N/yBIWD2R5305PejEW6x3eWyWnJPxROtFq9YVAH2VYwkUNXCDeBric6rO1hO
UPFck05NVJcZ8pc+i6t4xRV+Hx4EFZRymCV774jGOWToJ+r9hVeqMZCku95+OgJX72KMr5L1gZqt
TlgV1+o4GTitWlHKDHlNJvY7uLMmJ+TNpw53R49JQ9XK+IPbuU5eaPRWPzSQCNjwFdHXp/mHwdKy
0psJ+1FwXmQi3vXHZXD40BbinWMdoMCLvFBME2JwE8mQD4fsJXAEOomTJPBni4fEqocYjsvbNeRo
2v9YTFJJBuCc4aoicYUVzHkperBJ9bvv1Q5/ghTVUAaGiuPbXdZwwgQPy4lWAK0ghuiXsHjhZKo9
xD/TlUnekE5fUtpmG+cr0HELlTVYM4Obedd7byF1H74LhoyjQwz9nfiRYX+5Qpfdetv0FejPbK0w
/AAhTo5ubyBOHy4NNlm/N7c8/jTGz/n7wNjjiSLHhuMQczsbnuEeR3NMYP1MGJC981V/TFwVs0Rg
MRh68EodFOJQ55MbPjTav1cTKEFAvG25ydPGgRovog5E3shRrt15jcgpONgR0FHE2M+XwBcWrrRe
huBF3oBELByOngJD2qezGuGKUq6eP2W2mO1gW8QOjwEfj9BLrv3T+Dcyduig8DFfNgDMMQbWeU+X
QzsL7QBuAE527/mxJ83tZQWGO9YmqlqjBhQGa5tdGKgAIfg5hpWa2S/E4afEuQ0v/klqYi2EaZyh
4TefYOgxrGjmkNVFfrXbX7Fdcn/apJ7SFRBJptgNK69t3zYMQnmDDKqQGvqNQ4MUBwRdkIJwTYZW
Oe0vcypPzBz+GgILLDjSsHVMQCD8TnT0xjliGoK5mD79/tqs6o4WABSkl2ZEIytmbbAeTg7DMihH
XUYJsH1+EDodGGdlLQl5rd9hfXiQsoDusSUGhyfczqZ7YU7A3rElqqPNWXhUtI5NlCt7oi0vMw10
Y+w/oTEJc65CV9sQVBb8D+2iBGW179zaiAzm3U5AHQqCxxFF0XnEcGjt0bGH3PqCHaTYorudUnWO
uKZ5S5kg76MCB11OCM4i8g6/rQBml/OZNg6/xwi/9hZ6zXFv/vyxZzQOD3Yr2A/kmA+5+hFCwnE/
yaZF4RRvj6i9H277EGsIK1gOkduy/cNAM20c7h4+CGVnVnkc782Xe5xAkVp+vCb2YEVbtJcE4XB+
wdTqKtq9HzNaluXLwnnBjBgVeHQihhitPY9K1Hi46Al7ub0mgFCvGBb4neKzWdrXr6tJ5xcYF6xq
ik3yEDBw2hNetk5L0mMG5JLU8FRQqfZt8w8y8QsDkqP99PsLCOw4pP5oPSQefAAOMAbhYoJg20yf
U/jQN6uRMDVnPkNQKYgkINsNPMMctkZGx7f6qzUMLPHinEMrVqsTBkAxIH3DhLPgPbDCaesWZ2A6
BVZvS+BmOr3Krs+rNm4JkMYDAOfbkCxEtmeMhVRze9qeQ5AafsIRjY2Aw6PpHH/Mk35M0Zx8eMeh
RVxXhsxxZ4472ME8gRFbi0wJgXQbisd3XMxPPesCgfOO/QLd2UbLHFDF68xMCkne4fE0oSHi2WrG
nFJf+2QwnjnNLqXfOkXmDaHAcG3jOedSP8CiEebWbFIVHdUg7QYPpyzBymnMGeFMeokxJ/Vwy5Rj
jGlUiXnRvoePOp6STZh2xaL30Uc/y9Fm+Waj/qKMcCm/Uxg8o9NRNirZ8yWZbM853qspW3mL+uFF
FQbiB4KKBd5gD/qPWZRcY5c27fg/ktngSp8gVnMyfloY02AhSfTtB1Irjqb2ZVZhEYHfK3fGYuXZ
UFGtCXf+osj5zP5q9v8Yn5mzwld2VD7xsrq4mW7fvkPMVvhepBfmBJorDVUzfGMGCz+XwVLfAmp/
GaJXWcRrvZ32yzlzQfdT/tqGS0/ThEzEHvzdXUDDYkF4IqbHPFRuF9WX+3PLjjXdYsYbjSbtYTug
gqDrvrHzoSIY0cC9IFJfN4pmtw8qjrk6BVa+qEfgbRn1M0rbPg9GZ4wR6Zn8c9Ea46pqYhieNwUC
fNvDXEjk8H61J62BEvJkE1YFYek85LmYUdGObSoKk5tsGVw8jU2A37KLAYtxV+nECtBzKsfbrDMe
9CBTNXE0qOUE8AjPck7U8ImxgAPX5aWcxq496eOkiCfC6MbpYU0A8l3U4WxKtxnwOs6N7ApglYJS
xWHTu9sAGeW+29cHEB8EIX91d1H8OJxJ6Fr6M2uh2ZrgVk1fK84HpwCtSY2RAY9ju5a9r2vsIafQ
Zr2IpQuvh19UGkT7URQTPIVFj2BEdEC42mb3Ghp4KeRES3NPedRBTP3B+G3/hDruGDk2SG0ACOiM
oCQ/rPA0H7xkan2XXb86/MQCV9FcWzgaKwFOMah0mlMfll7MSQ6pEiCCLo4R2/nNAK6YH6EFxmiq
WSUQgJjxLl+H3h+P3p2DB97cTXQhDB3B5HfrvypqhJ2X3EAfj0BDmU0ZjCqRZ67hR27yenYbN3j0
bZJf3KSGgKWt/L2r/0jKloCfdP57PcQTSqXXxfq19L5UHLrSsXKfgxpqd9gK6X5fMZSMIZm41hoy
pDPvzarMMtsWnHxYXc3C/X6sebcfnmGmA53MBpngt9le/0aAx/jtQs36peWv0TTPkmzv852zq8N8
zhY4ogrUpbLelkELTlcrgA0PJ/NoCyYKArniOWkRC+tgpWfgJUal5SIRZmzpi7I3FIyWcUo4242g
g5UOqbwQKsV3h85InNjh5wwAPz94qNb6L+tZCyKTAEZfMH/fPvyfxlc8Xi4dbXRuyX685szOwifC
EDxt2ldF5FXjD6wfuArUEMLr0anm5a6Bn8bJ1dRPhtJcs0UD3TFYLRNtq17k+u8eimC7oJ3W9CBt
73j40sZendviaEMH04rLXoQtXHzdMySDG5Q7cCCgM0tth26mAQHthyA2GSzxuDsF/oQum3UdCOgg
gcu3t/rAXF8XzjN3jAuDRJwRURuBqZ6iLk7+NYbdhHr3+Hcegfle4/PoMOgD6qlrpiD67LkHXyv5
utD3GN2Wye0o2Z+pXM4yp6V2mnui/MaftC8Bnth5GPLt4ZzgvwHdhmAfZIQ5LiziLKFnOl8XMkwj
hs78uBGd8l40YWN8Fcaw7dLCp1WrGTMEo4w4UrbAPnoaD1Acxchx3LKueBqa9iUp8sl5bbfP7szn
VmZoYvQ7aTEurocXjFZwfDHlgMm46TZk84iv7ATmkAnOZzWkebiATzMLGUgEifkz6vvt/MDJCWvT
x8bzJvOod9GKww/4xxqbMZe27zU9mtvq6rcP7d+on++yqGgxSLr6394T1JJXU32iYKldmJxr4ifi
RhwtbqcGyXiXo/NREBjazr2ZGhpEYdbBHthVOIszycNa67PQnbYuLdjWWNYY3DAMkui/BxiEkYxB
41Z/4240kJNPU2E/PgHbv1UOQGG0f9GRVjBZ45vYt9KeCRLAvzKZZfhLC0CvcWUwgfp2+tjTpBfA
VwRVMcOJCVUBWLAWpSTVQCFKw/IQZ6cJZj1Zzp9vwozYafHoVk2+nKOwbX0a9ra/oFImq3yrG//m
Q+YISBlh7CE1gHlWzjsD0wbRMPgoziBc0CszeX8Oy9OkARHHL1t7ShzHYRxriid2rSTUdTBlsqDG
Mv1hqKCh++tvePaYB8I0+GK4CHJK6zweyB4fjJiYeOuBaHB9eKvtiDaBoOaMuBFtUsC2z8tPtS1N
oy3/TlvEmggbOD5I0hj/oj6PbtUgGyJsNoiv50kGPH4wwA27DQ+jBSSNnIqYhn0A+YzZTzf1A8KY
ezL8q2hgRgvOjVMvgFrLskL9v7ZS7v3dWhyBmo/KmKF5PAXVZF9w8+S4rwk0xs2tJq2k0nxdlEyX
/0Fpe33E4gEXCujwBnhZA+gC4YasLgn4YG0tvjhtt2AQX7gW7Pzrv2+YRQOKtVCpR3htxXzTP7Xj
awLioP8DpIBu3LHSh4dhEgPZriKKkEglLTtnafNliuiHP0OAHnD/hUjuAmmxK0RuQTRGfFqLRTRY
IpzyD+TAGuHuxIawhcEGYA1/55OLPxXmlj9LXJNIgz/gjM9a7JEHjsOaVETme+lPRZT3tZVG0awV
+HcYFBa8W1b+OD5LeCK+z9XVGXh/H05my1ncNwXWbMxUmCD30BHVhRUNgsQ9y+ve9ZUIjVkYaoZ/
pHLhJmyoFI6UjmfhANGlhHr4fiMQluoPuQjTdKOxee3IoBanuZM+poqUyV1nEpfugfeSubzBcNHM
XN6GzqYL+SlhyrQX7hVobHEWKYNhXg52xg168UWu4etZqdMYkXjT9lMOEHYVbLy4HdgeW1f3Jn1c
i1jua4url4AlnGXcBpchDMgLbtacnY7X/XBlxIa9aL306eNLKwCISKINR6MOzNtEs++ISyvJ6QV5
D14iC3zGmM7szpadQNiwDjjDd63gX3CXTsB9gVRwBres6B7BfnlON7yVA7S2q0gj/PaoM1RJ26ju
E7Ju/eRgTDUXsCEj7E1GIdJqH6oXd0X7b5BRFR8//M+Qsa9SnuA204v+MIx49aMM2uPAb8H1gYcV
Cd8tNckAbuSstLhNKZCxKtTTowcOfXVsyRSRGQ6QEH8UDcUwiQZ/0Sb3kzvfgFq9SF3XjyoeEKU2
L8tPchHnmboKV0RKGX1gcksBbkdck6TRYNVdGQ+3Qp5R3i953W5Fxa8pxvwJdQQU8NpKcKYNXJc0
2cGsbQ2b9pBYqbv3om3C/+dm3YIgPlSzf5mdCuT7a4d8lORsu2IWPT3h+4aE3pqJ3aEkFPnFvRTB
fN4l3A4KnOyCHqGqGnhU7tgAXMXD9tt46zxt3wW6hj3hXCzBGRX9DufxT6SX8YDU6ylNESGTzSES
uMN1yNsz7ADsGyNosqR0zm0u567rsk5JjYzgIvkKCi386diMBxYzcNPfiKtK3Fgn5VbIwC3CjPvy
AY0xEH5zo8Nu5vOlRFIFK/Kuun83a6mhiWGfJTvNkB6BNYpLk2LOOtSWy9U6xeccTjLlfBNcgqtq
sjx/Am0rgnuiFhmhUf48sccFyl8rejtI2LSdVEPMFM5TNqaPH8Jv0TOMME31BCTVDK3b3wyFG04b
GrRMWAUnLJQzkrV1uvB3QM6z4R1Y5XiTwsBMBFfv6UV3Pt4ZWgyqmRvVngh2b3/OlUH7xJXXFzx2
YZfN1MBEykmZOfdViPQ3LGVTaCKVBYa160uEpxi3c4XjhCUluJBk1U7Quf+61iIt5eYjkphXd/Ec
e4n2ePdsiqvgkftSkXilFaNcEYfZVUVRGK7d0FGskEN20c8rOXCMD9wEBlm5m7kUlwmVc/K0N+9d
pEwn7eukSnwjnWOYQ05BOPv400ZqIVMXvYW1cWbSJEkVbQrHP5BB3tliQExmprNYLB49xC0O5Jno
KGYXmcTriNca2Nz3bIgN8SJxlSLTM23HbObsRNVcb+6bPuPI5y6iOPvgOgFbdFZtfOZWT5lZm99P
GE+ca6R/CtDScdQHyWdG6i7aIzBA/A64LxT1wYcZpTLGZx51aKhm2u9oBgAwAd2pXjb6q3B38I9f
y7+MkljO2dlwM4JDSXIk4xXDDeJ4FycPQp1ZK3SVbK5MrazIT4S7IyOt59zDJWt9zl7Dik0itt8u
WzT5EBZjLx59rn/MV2KTQfxdNXrj3B/p0wNsnku0qS2dSoiRhzWAFphh+Drsg5ubWPOl+Vz5UYJV
himDB3tj5pXi32/a4y+rB3t1VofLBOs3bIWN6WuSWSyOkGTeRfoOkewjv9zgT0vD5Q2YwJzwMQQi
4DBenID0u6gb0gr4Hzp361/2sSBNKsFi5Brrc+ViH1jfH6L/sOog0cgr0lYZthPG5Vw/UopqK4PB
PnDZ04ymE6kWozTN/Ue9DleK7NVUj+LinxCRP3Bnb4/z/sqzz8mo0tNERMDU5jjxOUMIfO1iD7Xs
O6k6BZtULdjM8d6YpszNHe1QwIrrjRaCoNUUKo3z8FL2fN4XdcAVF8V/z8uX8szyB7bP6+Ldy/Eb
nXc58ZVcCG5af4P//ghflSGqNEW7iIuP1bGLn8UP4ugcjlmM06iIzumG0+srU+yJnQW7RtS+yZJZ
/mLQ5H185mzi+vCpLclDR/xnaSWzGcNHpd+Hy0HCpVnhLg8t+0uwd7GEUj0vxS5Arcf9ciNt9aFm
mcWig6vNfsns76aXH5NCi7POzagtDidrFkX0c0SA+xyCYzfoyve/jeOkXF9EXy4RDkCC0oCrqoOa
uwfKh9q2rodFeoqEuvN1hJAKd/7Aw4+DhB1ZRQhaskkEzZXPnSO56Nib74iVmqPS06eqCjXLFq6f
0uc/h+y8NdnF3FtBai4W88O7O+5NGaOqVEX8RLd2Y6oDQuifSBlHGUkSlAhQKK0Zu8dbRjPsSdyI
k5zOzOdpYmeJFGHTCWewFayOk5aw5VLWjoyJUr+LvLISSgAVLrpxyrf6gmvKRthT8aETbNA4UqaS
iqiOgsQefaypr60whSIIGJIy28pg4ia+itK2o0L+lQ5fiHQzc11jLDpupCveprNQqLzGMwwrfV5W
HISf+9E7jPzCEWnFVDliW3YpUg7ZjM2XYOsetTaHAvnX6uixFfADfDdmd6EIuSDOdNlIqVL9NOTS
J7S6s9PK7QW+nnSFueLi89wkCSVj+F4qpfPCuaqUJ+1xicUvpUowb4/0odulwoDZaTeSDmuTJ4y2
ngH770BV7z3Gm+OOzlzlk+iq6H1Dfo5lwBlhNXxPkoKuHAFRXKQUQe0wUsHmml2tT/0WfH3skL2d
+xn6Am5b6rO44pimPnbdwuGZrKljuElS6uLijNCGnV1ZkPLxJz17IbP8iLv+kOy5ePHEL5EogK+0
ulqC70saC0qCQ4N1zmzdnzWkXr3uxZbEK8VzMkWpOngjhlq+1ZwCTR4ENdUJGajrsvRpm4LdIZ8d
Yi1qwCbSRPMniMUL2OvgXsC45sfI85z6PQ1i3oNPicp7ukYqxa6CJ7iD10LLmrEo48BwddGKNzQ/
aKQLJst053OUYQOFcocnN9tzal1FUsxm5YjybpPmusl+hnAESlckSPCwG7yNNyxzi09m8BZeYgaP
qpfLpLiqIzeSuoHqwE84cnjYbvYHnwa2EPKwqCQWN1ZNw+ZtvSYbSlQRCvZN+hi52zXwHln0ojhe
rzm1vq5M3H9aWaveurtc8jF1hhwqnFeohybWsj0K0OPbmeCtA0x0x6+H3eFDSSydLNccHzgTzAbT
vgolh75I8zmu/Ekd3J14HpzCJaPrIjTJMtQjG0JuVqbFmK7jLz8onULc89nSXyEQTayHdaQjCEJn
G5HW/zQJfoUCuqaA8lGAl7kiGAF1kSkvDQY7A9XEoiB8mxJxzlQfsTwWjaYCiCmfDl+yrie7HgPA
NWoNOE/3/eH0lbu45kDBfkIkrrueALlA3B1QYReXCFNAp0l7bErOdD4fmwJ4fTyLuM/6rNJlskvc
noDyQJ7KconRVD+kObkOd2f7s2cDqtjPj8LHkG+ooTa56+4e2125zfcc681Zz36MIydseWzznzm5
3dGMxzarvEy51HOwQJknfkyWDcwrRjj2sqfmuFxSZtR8hNidZ5nCQit+bw+XETU25rZBb+Xu+ql7
HhmyfqpDPtRqNfZVw5lxZlxAxazOVm/LSayjcN8WI+FlMO8z1fNw6hob7CQIA3u2agJJ0arBk9lg
ZCcS2thJ3GpYLq2UdVf+dfKeztYBWrgFV4f4JxaJ5TZzm4sd+FHUxExK+ThbzJoQizkdnymEwyj3
efduJNjBIsMRQKAXdssunaDGmHyg19l3zGxTHlCAUggkwYNSqJtyo+0GLmumtxuojJzf7mg9W949
ciu3xVgPvcuJPXyQH1qNeDQTlE47yrY/3tuBk8+9Qw4b9lR72iSJx3R3b5e11SbYZB7vKr1avgt6
NjSyVivaEaLEHXgoCn/S+HQ19mUnTlr0FRKANpC6NJ4vPyET+dcX8wDyuL9w0phzVyMM2dw3nSd8
z4FV8+SW4JHUaHM0ujSZfZ1bRBSSptu850B8LHa8LMT64nYOdmu+WsIM1sNJnpYeVeKGMUp+xGG1
c3i8eSm40C2alZpvZWSH0Q0e5Ain9AwzX7PjnPQD5Fy/Yl6zl1851LW6Xnu0fPUIlF1niK0L9xBk
l4Mu6rKJ9bYH0N9DMUsOh5hknWBIqpNFSKBc6s5bFjKYd6UEe3DZPjbPcUNuuBKFXDuVHHKQcs2b
491uHV2RINIC9MfswuzIG4pA7WvJru3OBvScHBa+HyyxzW/FUAIoP6qR3hnPhOcu2WRK5gdhrUOc
+IiHFxwsWWM6Av8ge8niTZ5b/YjWq3lv2FuZT9lyLjzCZH+b4ZO7Mu7BJMRaSlSPWY2zFREZbKvf
4TM4IvHNsJz7FW7TwFw9B70lWg1kBjHplXP4+AkGD1m/xQ0ghgRx+P+528A+metEiaiJWDfSkO8Y
VD49AAosv2GmYWuRXsFAaptsNot/L+bqpc/FPT1Dd8aAI00hxHMo+mWyiQAnItH6j7AzWVadWbL0
q6TdcWFFIxAqq6yBItQ3IEQ/wQCBRC9aCZ6+vth3UjcrLdPO+c3OvxsQUoSH+/Lla8n38ISnlEgO
o4AekLnurl3OieVcBhwaQzcJVjU5efYNUgb8RTInTOYPcyClCr5J0sVkqIGIXBVgV75M05ezjnPg
FLAXnA0EGQtLFP+N/d/9ncoEuOPI9kO6iktuQhZQ207I5OtkknT7bK2fHtnjJD3IXHJEBbxjNT3F
Ncm/yUrSka2/r49DSE4sWx5EbUOpeNqrZH6irDx60AlYZjAh2iPwiACg/r5hR0FJgSvKyGPgEn5Z
HUmQ3EBMcm6u6YoHKcjRVXBaTgJ0BRzAtpU9gkJG4VHVJ40Qo3AmfdW1Wd09o1NAJZRUgD2fxd3N
GG/YPxy/hcrp+rCA2pYRQyZKvtU/x0JQAqcUWbQJBqy9ddtWH5tIaE36AbFHJVjymwAWkKyS94NR
JWRUmYxgdvIONnu8xjnQzQ4zN51Qh/UHUFR9KkgENkZBcA6j+mBGkRoNb7gJoVn4T4+cBuMkgekB
w3+zEM1yQvuEveAmytD6I+t6NpeUU+Q8goLCYv8l8jCbYjamy9OMyJGmKXKfbFGCVwIzpeU9IEHY
Ad37DrIl214FjYID0gY03AEvD9irEZbY5XYaKaIEk9o2ZMDPmfcjINDoFEHUFJGk1oMtMybFo59C
sELzhiCEErBcJScG/jDL8TiUi6HiBL67QTCvLEmupI6g95TlNL1BJhywaz+gtxdk/QmidFA8l3nc
BNznb1gFbIqExM2COSlU34+mGrdIhTiYTzzeLlwjUxllU36QT7lHP5VuwEorbTJxxL73H3taqEfP
s+ecrcw5swf2POpjC1UqJR1RLmyIQKzSPi/zQrtMfC0PSgao9nKAa5HgNl2HBm+qm9Ec8dUJt6Zr
TlVoc919vFbQXvrlOKGTuklUQdk0X3RuBXCKwmiD4EjS0+MApshaqwAFyxdDNpM7yB11kj0NIJCX
DGCFG99p2G+rYCKDkU2Z0wvrhFF73xTNKS4yIWo8nzA6rLnLOw4Li/v1nREq27CDvkpId0oBDjnx
OUB0D15Y/yPx/TLM7AszRRYGJ82qJ6dAOCCEEbR1hFYDgzHwpP7BghU1dkK1mSKym+zpX6XqyGcO
kB6jozgH4pDSDSPJ3V7ZPWw8kNJOdpllGSesm3ITABpOM3LVQkz1lAxZDfz+XowYv/ck7rnkMZLi
cChtf4Mp5nV73ZMJsJmCkhgLJ7GHehPAM+Xos0qEB+Qc+k70w7lQIolCjM+QWTNvo03RFRukiRgt
hfz9xgRd9JJIT4Fet0VLTpH0Uq95VHzKDgcdk+KssyyKpl+KVHMVzYN8FqhI4vIsoxXTJxwbLxng
c8lmBoPPplJGVbxkWINT8CE7Y4bZYXvlNiVt+h5cmxYwcEw0p9xfp2LPAr4+FZ65VwAMQ9DMsjFh
wHIFEryL+YUoGA0uOEGdmA336JTPaDDRznHHqJDIgd2x/5SE1ObRpnT7AJkPSm2ovV/2nlCsc3qT
8DW5UHX2n520sNJVAPLKwMyYEdPPev2aNm14ILQn/hDANemWr54Z+QNYf4WmLI8r6U2m9VlwaVO2
gH8aXYcwkw5IoBAKGinX2uKE7IRHw6kL5Q6L55G6mbhh2U+/K4HpxNknKVVVc5KgOqvGrs3rtpN9
8Y+6W/P517JtKI8wWgGiGm+IzOapOe5AJefAZvoEfzEo4/JCpMVN8YjgjzCIiqI3yoDPaaMvVRFu
9iN839Tmi6AKf5A75h/LA2/VMZeksTdFw/tCRqqg9sIdqQv5ZGKMaRFOml/8AiHA37GftCv5Bnq6
dIEiTHRPIJSqsHKmTgcndDm+m0/kuW12womKk9Q2INMauMCQeypdNyf8yfSIHZV5S5ldJJ66J9oJ
NHcpu8Qzm3B2EFdHwJ03jsjK1HPVbq7MYtKQ76aZUQ9e3T4aRgox/BwJdjpzW0ABJWeQ6C/RqXxQ
xyXT06ZmcEphe4w1D7NWSq/iL37A7pRaXzDO71+CbxuwyDemamOeoNSzTS8wBMA+ngX5MRShh1MN
fOsdLmYfEW47MYqxArCBb9DGsVvRhDVxNfc0lRsL2Ltt61tKRoVwrPJpp15sZMwf/hddNHM16xcM
P36on+gFcvw/Xy6QC8gfkATVMqfob0HE5g5R+VD7ahdvpST8cmxdLYEqX1r4pfDrpd+7WydmF+F1
UjZk3N2Gp7JaJJYq2zc4klnR6q5RHIiP+gejkPqHE56am1DzRZ8QwGz9GvUOJgSnmsNB5BnodoGL
hODv3V7NjnRoWrsDdxHW1AcNbKTIeZPjjkouwUIUUyDnih4DCkySF/9CpfJfDjNUSDgi7n8cjJvs
MpknI0RC+7JqMApKD5y4LcySAXF0i1CQb+CXVJsnzRxpDRM1dhNd9hMTJsiV9MbMpZfMxmreaNRs
4Mbljpx7JVQP97SjLYwMlPplJqxWsiGeleDgVd7YjxQe92WnDGhx6PJvyzyBcPWT7Y/3YFTPxDHr
7ozL9GeO39ETktRm2UDUQhSgJpCe3gjk37EA0grxtG5/QajtRwzkmeNqMvZGl6ic9bzttqf4ZeWe
SR+SV6tknI8et/s8bm6XEexE7RDsUOM0DYTQfJTmwVlaqEN3Nleod/g8Kxoty82/KhsvNWx0iz4t
pYHZJ7yYTExeIFQng448/hHUGZMkbJWT0bFvQw4eMdj/RifMajZtTe668Y5BFtR5PUe3YNdX8x4p
t+ilj4d5gnY3GH4NQLzqHj32qyo9s5Hn15b/AvI06RO3H+7LWqFm56zu3vELWapnnqez15d0CeUr
RGwWw7B1YxJPOGcYcHL2gJfmz0o0EXCnsgRtB98CXINfAOhd3RMmJRJ6AX1BCa2qeQuAxToMZ6W1
UGFjNUdsgLaKZgsxIR1N4IQKlWvOIcfmMyTCaeE05L49E3RZjmZ8Gi4ANqEbgYBdH/RVFz4TvnaP
jI2UU/UIqzQlZwFBBIwAVLj/pLu/DfZkEskl0Acte3kIBss5qtbz4EsVd3J1E9HSFZdsfexX39G6
KPyb2FJyrAIi6Ck0KjgP9oOD4rbnR50PJWYz7o6DlUBIO1Fvdmd9BN/RNKEpp9LgItnL7AAbc5gl
CZ0eXJerTVvzriXDzNQIUFJ8henQGKFsK2kRWOoGgazvU3jwpdOQhiZJMamO6Wcdoyvb/EG3JEf1
B40SbcNGEwadnOllxombF6IgT5vfv2A7rXRK6qJ6TMeIooRacR7BOSffsjjnFJNeb5MRTCkgnnyl
u+WgLufTJwWwmxU7cpk3qtlgM1lf4Kpuvp2fTUQVKkedfi8Akk0Ma4R+s/eqYXJ4OJyHK8xNT0TP
wkKq5W7Qry1q7616b2n+DrQeyn8Hs2i7ExQUWWvyXDpt5AUYDXSuQGdHHPxoVGE867fLwfr9cdBN
aiAn2CZLOY3Ldd32GV572noF+tFrDhtQ0+AfYqXYNu+wy7eXcnxsIUlfV5Rw3WB28F7Aagx4Mvfw
k+MDTTvm2mGlmH3MoTQiAhQLxljBlvDryb/DD/xAnJZQdm3ZtXltmgxnFHyMAdNW5jg3uzOI3Ksp
bFxTOaQfUcCCinGbjE5Qiy8O206iJEkdCpMPLmILGuBFi18B02QGJinmmCylRv/DRcO2yTTyLke8
Fr6t+WDoBD1PWClQTnS7hhIicpQ68gnkCtTcUKV9Xgbhe85+xWsBRqzEFMWIaoRMQIAf1hPpEPNy
JlcVwxMTM6Guzb94djrbuglhxsIBFV9t8T1MP7o51CezAwKLDLXOoAyfgKCPzHdcYXXzxedcMxWv
pDHhK1cUSVYDTj16s9GsvAUavSLmtULEQPxjK+pT/v/scxGRDv9TSeq3f6KcpbFpP+ucySCBgvnT
I2dhVLRtdqfVU7ZAR+nefVGhXCxaTN16a6hl17680h2CRWP/UG+BFU3zovZ/jESqD31rSfSsVED7
qOGTjwXI3gZyRj2rM1UrorbgZfCaGp1axsV+UzQqKmiCH+HjYN6EjfSUJHbrwxCvrIWRLF4WvTQW
BLMwJV/Hr7FhqYuifblnffCBr+YCx72vPHKcMIFkM8/9UhZdsJ2Yk79LDbVzOCNahnUDjM1rCH8E
a9CepBlK3IsgLUJBxh1Bg2tBOFzMGJ+xLLosf9SClM1z3qnogc+PqdL7IEvesz3FaGc8TZJ30MBC
TDAIoQ8T2PC0lgEKU0nOeSZG3kGU+hODZIoilww8YRPf6JtDAaF3S0HhKkSCqKfLQ99mEEQV3WBE
Z1cFWtIriJ8LASL+idTRP3E/5DD3ktgFKHyaZckRpBRGx9u8bOCp9APa1mhGm33FdFG1uwXNyyFt
SvMBzYFJWwrAQijUpADumTcCsV2C5xBGVPp13IENUHeC838dtDHJHeKAYD+fl2FEmZXRy1HQvipl
ab8rkJWMB1eUin5DKYN6qwHHFWMQAGCpijvWXE6fb9vl/gBDPillyIEoOJm2pv+P8oItWTvQtIBY
xM3d/3CHizNwFJa1OE44GcBXYIH63JfeU/i/yEfOiEm42u9ESj5NbTwtNZYhA+oPmttAEW8ls0ya
3rlK0lLKVKBvBeK4MG+AUJjs7dPZ5aAHTDbdAwnhafC7m9Vggl0QMEY7VC1SmWFdTs5W0e+gzUNi
m0vaPCyH9MNZvVEUGJJJFysSM0cbJotpgqON9rR6CDiQJobW7OMDar6hEOLoxxl9FzMdzlcTSRt4
DQBXJLPMITL/uwZJZKEv0Lf3eHHS9djiqQu4AA4keedFZHdJEXKvRdOGwhlMxIeVKgCkSOoFZbXq
twQAFa7wdV/JS0Ou0IHooZ4A6r9NGd35FwTPKHDrHb7SDwjbCnwJQBHaMw47DJkZx7b2go5aQoel
bz0QPsBiVWakpBBMSn8PHtTHXWXfDyj4d/kWLVMOyWtCliwnK+BGZ8FNaCUh/VzyLXMyYcwRyBRs
B8y7cMMSZhGFBM43U+B+GUX6dikDyqCAUQn6HzS5xPTovJLUPTt78QJ61lntLANWZtL1FN6hnsEV
jPrsJJeBy/ELvMppSu/1JGPr5y8+dDdp5iY3BVfcSNH3GcCQdAtuDr+HAJAf9+ZwKdK9e3R9wIyY
JLsHNQuOA7ddstIBS9ShKgLIpz5iCGgr0J4Nw+5yNmtE6hnfPGvPVqJjvQih3IX8I47rmNe0mNRk
Fpx8HWEPaE8LeN6xP8EGk6YcF2S1obEgZWL+fH15oHYIZ8/tDO+7Z8jdg+VEobFgc7Ychxj3mM5U
B++xX0BNAdNRydstVA3OD8xiGS+EyJCZU1wQKqQ1PnzD4W074+XVTu+7t4Xv05YtfJSiGeCnU7Z+
ewwTGgnvx+RuuG6HLxbUAl0Mw0HgRP50GWqDhUXsZpkuhno0015ihvaFQvq+cg0pjk7GycyyPS1c
2js8ZfA5N7u7rUzyBANfNdsBEQlnjLiqGTaFCkqp2S0eDThPtHchjPWsQLhrzfbjRxLHUNMV/6qt
ylSREKGIf/X0OZj4KYQ5GBOq+3ojOvsrmjBfijKWJY89fQj692uRXAkPPGaT1wYdU120aQC9BgIN
+S6HG5tSdX01Bvfx5oWAZ7n7QPHM3Cy9WpweFnvJJRgFfcIXKr6sli4KMKb/9Sqva5D+pkHy1s09
5jhsqtNG0TlonT0Y9F2tp40wV7zCK2eU4pGcaf4YqNIQdHGB4HAT1MEtG+O8kfuH+bI8aU53LOpJ
WyXOdHRcNyi3Dzkt2PjAyX8XObEwKBIxr5zsaQWyda/bPufGX59erGErRnhN2I8p577YE/TUorQm
Iq1IfsFvAj0lbO8PKXqnzxkoV4Q7gcP6SWirEwPp9qwFLEL8MVh5qJvEEDxAOaTq7qlE1Dyr2UVI
DsZD9X51nP/moJjQZyQtD7VlaKTCi7DqOI4v4zVMPjLmLyET2GRKDs7GVVqN9EIAOSnJeYZ7Fgyg
Ex1gSHLqKpqQQp2PudMFu8daK6R6z10GG2l51/mU9Pgn52xJE93FDIucdE/Y3XSZvka28Ad4RXtJ
XQmcEjaKeYdkoAp+u2Qo1tsrvcUPmYBs/8ypAmSWuBEu6bSCw2p+Y2uYUXPNSBuISg+sbl6E1A97
4g86SAIiq8oWAKOLkYLR+XhQyIhtV1aRzOqX/LuNtFI5tijlg4qePFqKdwkRDrfD6OISfqlqGszA
2CBiDKXQNeT+gn9G8xZYj/zS3J/SJ6MHTZd8Kpd2ND5Yg8HmrzemcJ85HRsFJStdamWqXtO9AxhT
6GGFLQUcI5w7FOZ5+apDdo8UGgk+9DZXoqTI+YA7MK60QEov+9tM3v4/509Zznf39aFWgNDPae4+
nNXslbzQwTWVwNBBrCGi3rBxwUjrnfVeCbna726Xucn9pefqnsF3riQiJPrEhTtMNMPWZoil+Eyl
jk5D6ECK5xJqObn+AUlEn7jzZGDMrAiMhGso2bdwFivaT+yLfdbJgj8aQtO8IqAO/NKy6IShlNTA
P+7itXwNUmnTRt+PQTMv1kJf0fYmV4R2wYNqkU5uNtLbUoU9womGRq0aDyCP8mGALHyNmEcKuj5f
FIGoAI0xobK/YTP2wTEa0yG0DVq0RBJaxbyiSM8EHRIpxYmL17R6oP+oPsxe0RqILcOrG5rtbeg8
bYeELV+s6dTSfvVbV35AaGregsMSGgJ6xQQtIHKqNFQbYducWdQA+bRiCO5wSS6sASrhdK8+zDr2
aatYFmTMpxdi/Op4dTBCtyUkRRXrjsU+u0KCSNoxzVX/OaQXzy7nzGtNaB+RWR4ZStkjlACn5o8b
NJvdVSECUwhdo2fKzq0FBPyFBf9mQioK5iTnOaA9+ZwrVc/47DxJWekmCc5XtPB6LhxPZ0/OijjS
EWGEjvmxaWwgWQUiyueCk2Lu/fT4IQpYB7uxOCYFCOdNYHlHggH+tj8fg3dwLxZver1I9OsExd+R
mpVmPAc8MIIf8/mQjrDjRW9LPk4XHnnZNb149xHRkk5aMF8VXAq5hE+ZFFFCa91vAXJOSB0SDu95
0Hcim61HgyegxKIXAt1guozKFchRw3zHIEDO+FjKMYP6dEMY8TTnCinnZOMjFAkHRPoldRFJYLiS
dnmEdhFj6EBWeYWIgWYtEcNpA+62xvSyFeROu7ulOjQRk5/RzWcyj646oLhVb2mHF8PevmmtmNBl
oMAB5VJmAw1UdFQruvPF50mA7s5bzD0b3EkIQB/opSHZqtBQ6TTfLjYdUFky9PSb8DHEseacgJtG
71HQ2YfGREY5tyYfJ8Vki+afUykWd1IwUYt4P7+Bgwa5G8Vdj8fJ4kEbbYcQJTIqjFvW9d+hAovj
j2yZZdrPzFTXe0XxoqjgjRDQ4gGHiKMr0+h+bbKM5jCUlor/ukNAUKimjJAB16yWeno9/6lpXNE+
/WARpgQz6FIn/aVi1x2eIuPVO8jSCcZZOnyThCBhB8DO0J68CRUIDNU/gRIDnAaZJ6/CEWHy9WJU
5GLFIwFaPdjNF4HXGFJcsNjPnNKM3Wxwvsh+w6nxYIF2Bhe0GpQYRAM5RvJvhmwRkJIoU7bD2j4w
HPAASOhaqBpS3kxJqMkmBWAyHJScaMAxRdN4BoGS3ZZlbTLny36KSGFX9c9wD+CR0+AFhGRVYmo/
jyhnEiEgZUPVI11EQyBchN0TFEJgXOoxEtoj0iL0qm6qIQAeIvvQhIAzl0t4DLU8xXN9YKQ/rEJ5
2xAlLfCj8POhXZMFlQuzgzUORN7wFWtvFdULRcIK9gcJmantMgNDBH6Y4vozXwwpg5AJiNzYmm1n
B7ztzF5Lkgb+TfUhp4dbho2zPTYS9ZncYELiiobRQbbDVVsaZ/9+Dtd0Aeqoe54imkkiu3/TS2KJ
BjBp739KJ7WZZMddUiQ0ABRBy5nmLIjZNGggIeW0FiRSjWGRVA8HtUznjGyVf0b2gKkGxusYkutU
ijBEWSizLx62Tdpj3G1D4g2X2392fxrG6W+L8FmEU0XG7oCc2geaTGimt8UvLIdNTtrX2G52nM2r
cJpWjnkL3aGDmuRvpJTfDBoy+GPhuCVhXUNMJHxcZmSXxwnYHmchPV73/jX5fpW8mFc7WhkZbMCt
bu/JeqiNaUvCQydwdcxHM2BUoOOp0bXzhErzKFzDVaUv7Wbap1EesFWZyFq3ESWBrPUVJKY8eYhs
v+FbfJPDnoQZYhWjV7gyC9C8dkzZxe0TsBdJcpi8EwgWMQqDrDdJjNeoneT8hnuwkigJ5vZKAOtT
qJa+KuALjRZHTYtDTSwWuEmJUvmz/pVQ3dLMjpGBLoKg+69OovsNYs8fzZqjhxhuHjbwUd70/xpu
qU+uFVlfm6A2bQ2xlclN6nZUHQEM88HVAepsY5eAKlBw3VFJ8/iG9Nqmjw8Hxm9BeNrt9+qHzH6A
4cWehF29J4jCwwZAYUI94maH06w3ShoLlUB8ljS3zBS60m8ETe6OcORB9R4vsh9MXjWU7zMN/0+P
4rmOjB25WdtNT9u0vQEHUbynF0sToJVuFhRHepLKRFAlh2Q3OkEtI57yIacU8zrK20PMN0ks5Hmp
uJKlQSrL/TDvZL32wT7SYoE3RZDR10IK7BfTFKh7z5dgroNdqA1IXgWjiGODE85W1XllTX4/EzIa
U007ftdw2PZRSA0CX4PXpYHJg0Olmr3k+13Hma1set+L4Uo+ZqpxMH4Mxiu5WyHd+ICcv4z/ilVG
ZyJ4wYvQEFfmhZz4NoZeBmzhox8n0/Nk/wyeXFBQeF2zntOB/6cwBbEUzrt1nbLXBdWB5E5gCZlc
IfwHxm6CIBkyvhZhACZJTGuAEZRU3ekzNLOrSVI+eri7q+tQQJGqlev12fVJrVgEZ6ezoADkXI59
Tmxr0egybCX4d6oxDcsnVOc45LTwiTPXkdJgSMc2F5ri1K1Xb1UvE2r+TATAh+2mxF/hy4wkQDsP
RRFtmE5VBR4lDTkixXA+9NU1Ih3JvVwzwwDVuDGh9OBWgAiQktPW0vdrLYx7fwmmDEOosnwq1kCW
0eUjwtIBvo7P4xuN2b6YunTCXEb1zfWtBTAQNwsJ/5+jZbnvldxaWKsTkqfwaX8zx0RuS7W/QdHi
kEqDhgB16jVK3iaFSvPLA0Bc1O3Q8mPpNtivYFbUBaRyBMUsaHk1rDkBaVL3QL4w8fBeHxoEhO2T
nMD4JxdGiDG0GCQB/uEYo3NqZvLqHJMTZ2Syfyvd+n1yhpoQHWGVNwRNSHIrxW1N4evWV+v2JC4S
2H1um9tVtEy+6yuWLpTieW1wVkFB0izoJfDUjLeDTetFoLAaNkiVqPL+TjO7Gy7/6I1sl95f1sZM
M70CqveV5QIbqQqbJtCjgAKpuCgTldaDRsDdVWAnJIAPvf/8oYiqqAAvN4MCOWyTS2UWBf/E8cWy
B8p75w1ArMsXQxTQRrs4U5wGzdlzZtCTGp7naKLOOHg3IhzhMAKUpjsFfkYv55rQb9GHRdQarnaM
QEX7klVT0nDpW8QWeijMHIVP847SEc4qAUJHo5X8MZDac9B6nGHePkTLHYYrPCW60jKf9eNr1HQJ
UzrDJ29CyLoT5d4qeIlzotBSxFEFRTXRc0qx0ECp9DXAJ021d4/JEyQeavedYMVIKmGMHDKDDiPm
lShWKmEwYaZNnyToT4BaJYoLwSTN5yzsPoXxzf4rNaiGyfeYRMgJKXemmYesAAronERB3dt//Nv/
/D//e1v/r3x3G97O3/x2/bfr+zK8Ha6v57//Q2v949/Kf37Zy/79H71ur9Nq9pu9fl/va92m3mry
/e16RMbDT7f+R7v+nXutEvF+li/Ce56ikOkwgwawW42+OUC4ztPjkeZtS8ofbcCiL++CKZB1aYqJ
GnaiDI7U5+TAetj/zdV1/7Ora+kto6v3et1+S/vXq7sWVa/30orupNGE1XMOAxye1svI1iwMLxF5
8mn5vDa0ZNADoUHEWCvonNJBbDIEqroDFlsKbPLCNmWM7h6QEXbM//oiO+oi/r9b2NE6OjeT6+z+
h4u8Nw7G93bhIm9wd3BHSdALYnrNmw/szVt1oXejpjfU0us+RLSTua+WmNxtUGXkxCf/9bVo7f/0
WvR+q9VrGr1mW33//3mcvca77Gk/XZuoREXx5QA2Bo+mPT5LWlsIaGhj6+MfiF2OBe8fFFqxQkDJ
1UzVKyIrAHbRJXTQdvxfX9p/fps0rdfvdLt6W9eNf720e1We3/1nR5vIKWMNy0K8kx6VE7K6/BkX
9kiV4YvVYGWCYCNVB3cf8WVFqqSCUTXzf/fg2v1e/z/crlbb6Bv9vtHR2obR6zZ7/3pN3/xxvDR1
o5gFOZnG+pE7J5Qo4V2hcfobgqycy+SzNVrpCzNO/zy+d5LGGxgJ9wMl+ANh3/yRh+fijVocfJOz
dQoKRsKcL4MScEvI8CvgqQ8QCN59inKseH90tBlVY+UeZVmZrfRLo4S/GCQVAqgNiaHT6AgwAZ3N
auGhW1JXGWgCfWRbfFW5DfUBz7YCx2AgpACLApLnjJwVEh0aSgh/y4p2XkBGy8FztRTyoLmKvwLd
DOAUlvD4OCdXFjh5gI5hIikJsxxMcBspYnO3yRU0xTNuzCES0AKnncJxToq0xIEZQRl+4R3AnoeZ
TrAgdCw7OMtwY0rGzxWZifevISdB41Ww2wNgwxhX/mdOO4NSDa9MuHj0YODfqAKpYk6aXcHfck0b
h9FR+iBMCtUwYIdPyk8cEvr47kDkhuXTkMfo7hq0yVDNRE+swV2NCMq613tguI1u2Nkz5ppAVt98
BXdcAeMaeRmkbNtI5vlPS005ADeggAlHddgc0ZXCgVN1+BQLprCxe0dgnVysEkdsurzHzW+RBlOK
o3hdcR+z05QyTTf1nnWuAKYCXYGApMjnEX289gifoqIS9UKL0TbHhezDxMKRVmGhcPgmErozDu/I
GOcbw+0MrmGFxiLPtvbQEHIas0vQxJMAnbHgzgzdpDmjoCOjgvP0cvrBfVivDacMVmMdMX2ansr/
IR9jYbjgshUd50dfqA8yzonCQQP/hw4bbiNDDDOmN2TN5sbw7eLB14V7ViNkxHhFaWkksEyL72/X
GOYB36OSR+quaor+w75VpBT2inDytBAF632tww/zEIFc3+slKHu7T6u6qi/+qBa/6Pfy8+kNIUyr
ub4WTreQjTky/i3SWLT48GXDFvIwgr7T06WmeJ+AUg9gmZdkvLkXdeCVQ2LowlGHMIHfkephqYEa
iD769ui9Dn8c2FqevbajD17wde9YpFREXZzn3WPDPOrWhQINPurxKJ+u0gFBSJVDe6yrOcifyrnU
AEwRAXbMIeBiqv5jCJXmj+7pCiu6KdokEwac3PzJYJnO1GV255rTxA7nThGI9Aa4CaxSCjeqCH7y
gO2HkolDBw627QuGkgB57noPu4tjCwb1XTqjTccgUewuDpLN69T2ncNsxG7CqJPtjKABfRqAsYb7
guzKlV63X7/2Dv5nBs+iGRmzMyPS8Sf82SvIgtrS6ECogw8YGoOnr/PAc7uMVpTkH/SZYfmJxuAx
UfNbyMFSTJ640gvICVwstkIuteA9QEeFMMtnHygJwPOwgXuE7Nhv0qfRb9iLKiiFP+bIRu+1JhDN
tGBpBWVwEI+pUpJsxDdHD7DG5gQktrXBI5HLS36yFfKfrQ+KMb9NhS6RRJen6BFUi4Y42/hb8lon
rLxI04A3CA0QL6iW2YayDM4P87mF4LTFyC46TJAlya2Svja9yuGZQJK+K+9sJMhoN5TwNpq591y8
qLkCDsAcBg2q9+5pdMO/ucsoE7qKcD+PY1Za2y/ROdRGnVx20s9dHo70dW0tuk5wWURRZiVy+zAw
ZIfZ7DgnWVNDglp8sw5xTkurD9E4t7VY4WEUq4MXUz/gxYjW4Nxu9fZwJSRCWzqezmhIyhtGP/DF
8SPwXtGLGt3SVOelwesYTG5VCruQBTRsIgDccS1SfRuEn/ClgVzDsMOBhQa6bxmDo/NL66OZ8OCr
PTRKan+gWuY8yIge6AoGaOnzP28LUWSiCt5IyGhCpK29nnPb41qKht7k7fObCbxkmQeVlccN90k1
gK4l8lXIcTZGeYR0+fblNxdGfLC6rmEjlyfygOVvv0L2n024yDd4ySlmOjZhtlpo95hGhA2GkZtp
Qzad0rujF15FsAVHdx5wnbxmP9YM0jQe/tY45iBdMa5QRtg8d4z+ByunEyLxXZgbyDvsbQYnYpSa
nY48uKggps8/0l8V5+6LOR1GJcQX6YM8ZrwHes/DvTmgfNrkFza5CZwK/MLBPTG+wu9REbTlJ+Sl
UNgFB5T92S3VkraviWp3Q/oTUVz7ktz8DqqIbCXMNH5oERqA7l+75ASE8TWonO7mhknhecBngsfc
gdJbcDh+UCbn7qNSw7WxjoffvW5+/QoVy9YC4LZv1XJ6GmlnCeeVmWKo7n20ULBqyN7LjosyJLRo
KJbHASJi0JOeKL2T/S/zoDhYYM7Vstqx+nHSfILreVBXrfaUUIiP9qaKNJgs9j05bs8QlVDdmyGh
6N8nL/cBQZanhiKupdH/tFqUQz8IXfbNQHSxcTO5M2cvH13bPKEy7DuHmNkhhJCjtnNgXnhwitVK
vps3Xx9/0NQHqP04XaxBdNHrp4+nd9SjH7yZJyaf4nZ20TA8Nuaa7vavyXuArlixqXCqDxsIzRcv
s73gIDao/jhOEdmLICn3UBw5ICfOR0TE8xCdYLpvLyFAwelPT+EGMkGLj3Irty8hevyjt9QhVwGG
b7XMGDXRtU1ZooEeF9IYdVjRtV0PceKy2hY+Nuj5EqSY86whOt0GdxvzWx8Jc7jBPY/UIg93Wtob
nNHBJwylB0Skzd8G9hgLlgIDoeDhD/od4xdvW/+Leo242UANmEMTv9S4PeTQ5eP0MY15BQe0a4JX
ehM80ftutTjLF2g78v+9YR61gPXMLgxoEh5lEhEXG8P6DqFnPjaf4NfkNe5boBL8LYr9EUUEZKlz
sw0VmGYfE+aLD9Nq2egBe0bdxwcaPxnv89wilgk97o6djYU0ITwnPhfEyx5m5m47bZJz6fD3zCdQ
NUhy8GAhzchit2fSq+CXNGsTQygN213xXOhXn8wHnSIIrn0Evf8+XK92PnyOu/P8YismkEhtocSJ
63X7EAOrvcwbqQiFL6BE6efwPit0mswWEZrbwI5EFuyuqLzEbg3UiqVeI9kiUTdn2fMuKzw2dxWt
EwSZkRCuMcOwjE0Hj2+O/iccd9aI/SANnWP6Wy1PhpoLEQe35+M0N315B9I2Hfv2JwpoozNYPzfr
vuVWN282HtzX4AlFDoOqw2SLbJRZ8uzY3E1GXVpbVv+KU4Gt69wROnTbRN1hH6yOPCpGEIp89Bsy
fTl5k/S7vWF7yLIGwXDeznmMGKiZuxVE+68g+Sa5/4RIPVt12EZOkvdyS2UysIIppfB3xLli5t3g
+eJco4nO9GytAi24DFt+Caxia16xccqZMSI6Qkdm60/OKFst0OtETdXi9C+yz0e8xuX4uX4MEdPw
thAMbOg2UE2S9uDqPtwa5yLOUw6/MlvtO/BwqFO21wG3uu3VpAWL3wWrdfNDaUCD3Lpjk4QIJNnC
T15gILJ4sNUC++sIw9HkBi+4CfRq0VtXNaqHZH9yBk3FKUb3cYvi+mveEDOBteRdNyAnFh9jqGxN
ihRlV/J7ojKm1tOK7YwpNS+eqtu/Qam2YRVDBj/bZOqsB8xBUNOGV1NOn4zF981T1jO33Zjc1+tn
Bjxr87L8uKiQec2FHmsemBWVf4kOieH8mN17MxX7ts9BH8MNfQQ9vcczQeN0NWaLogJ5muS+oZsd
ZM0gbjK74D42JBVixeV6ndlpgstSzHbrQTjiPvAZFj/e4NCVh1qlJ/I5IcQzy3LwjY3S9DXsltkN
7hMCAda+w22Lc4ilwf4tLdS8Edd+BWXfvODywcL2vmN9d6ZBydy3Qnq+Qe3UViVP3iE87tuGuW0P
SvflHpxH8DFnK8oWY6JHOZTMqIbNehxwD/T4gYQOxQyRxOo4W2IEcPC+2OReTq9i9PIbKFKHUG9r
POY78VM2F7vP5pj2fdCcdi3ULpJ3hEPZrzlDN9iL0hoRWKV7D8sgixidPGN58drYSPNwKWjtx5rZ
g9bknqp36s+V8PgpvAadZctpjZ72rosOtbViKUGtfyPVbMHMQ16/6T3cpqeZu/OmxMh61Mp5kDz6
qAy6zArt2B//l7Pz6m0dW7LwLxLAHF6ZSeUs64WQJZtJgaIi+evno+dh3DqGDQzQt09ftNtMe9eu
qrVqLVQcp2K3cB++vMQaBqIug3NoCtmcPcxZHPjzdsQx18bhCB59MifSGSHWdL4R4iMy2RqhaHjN
Mh4d/GapLy+27sGymRydx0RbMPBbNl558IQFdYxbejNAXw7wh4+eGsZeH+imIekm+uUtkAyn2pVv
0lxdnvyYhhsFIG1SIqXi61xbc46fsFqB0NOOu9/kCwKuOXi83bY4uxKqP0UUzaTS2h6XaWtmvdVC
og6NfZ46+RAnWZ+IRI8ADf2E4LRn1TMAtTm6TzRBrZPpMeMOXkHPEyCobf1x5lgUzXQDP+Mr2YcO
hdTS4EHSAKZxND+HhpVCxiX7hQQIEZdpooXM8cxQKCZxVk2znqY2Fad79syoXOQTJHRoBRg4IrK9
064OWn7dnKFTEH0WMK45QdrX/skfyVu2Re0xnXM3UGFC2Y1baKRwjAAqalCgwzdQoTvOIJnAulEC
qZuqaPw49Er9u495OTXFMcqjAl3QIOEcyZgqdLFHho0ciu4dPrDugwfYitdyIFmaK5E8S25NduVx
M/iodyynpQmwy6Z+46Taf0KEfiguuws2WmcjUfSM7rTbUMxV0QzFpaIc0I9Y8hqBDulLJAJIliVP
Ka8AoHkQDhjqNew9OdR2MYuPB5V8qQ/1fQKiN8NH9gYieEPRsu7eSSiZ5D97d8hxgifTksLxG/TL
cLV+5Zk9A1iMVn4SgK/ViicUkRKPsqZfXCfykESqR0ebIrx+vyzxbkFre0JE5vXHbUcmZsxf/TC6
G/ND43eDfdt84TbV11rXDtDaaiA5JfgtPsPjbPv1yQLsUaDh8Gvog5y8bAfD7BZiTe6dQmMlOIZ1
GulRHjx6gBjPxS3MmL/JLBatQZZ8sM/Ifu/ybjyhTUMpLM9qzdEpH/qVfxpq8KxbRMXYqr7CCcBa
GrXMmyOdj141JvnrMQnkcq1ZObj3L9PjQNveHMHLZsQuYxUPeTj+gY4ijIkW4ODlw2inPiImAGeG
Rl/pty7UAqv4ABWQHTDP3RsrRuMEO/WQDGrz7E9tgOMGdaoUPIantyeN5tNOW13CM5ZcJCUW0Qge
uDFMJ9IWT14SA1I61S0xn896xvRGpUtXE9IWk8NKVw/lXStscfT5J8U6E3o/jEFb6yMez+eQYGRy
Ss1xE6E5BjCF1Cfk94rdQUPDyeAe8vJaBnDnrepX49YmWQmMpUQr58bkWVCt6S1zWnn3cTuhj0eb
DV+pnBwn5D8fuYv1rneanjvOBkPY4AzKXowktNFmheoeZqyGTbVp2Bq3kewqPc27bxB0bH3gaoZv
spnaGqwalGKrelUF6EASB7IV4VmPOp/0zEBJFnjJPS1GOrKh9M6sh1POGUUbttMnhUMqlsJlAHCc
x+1IeQUHxyzcuptHfPj+0b72v8ZB6AhAg5ZQ+4Qz1Tu65+nGCJoF10EY3pcjkt0U9z85qrjrO5oX
djJqNfaObtXvzIpltRXWZq+ZGnS3aLcjbZEZ8DxF2HjXRQMtL13K6wLjOtLQ1nDygmm7CCbarhVt
IEwu9FPqqPJo+zxo1Kthy/Ur7c2zzxdBB+FTaLVy7D1RKSBjHBYjwQEztPZr2B+dMB6AKsO8/jzt
5E2yen7UAYokGmmzHMjueVj6cnutva8M6O5Ifj2WfGMu0VgupnLhQ/L9uPcljifMkg9DTPyK7XXw
6Kkwy04jOgqRal835UbZQpqtQmFVhM8F6uIhMypDBmYQyKYjio8cdO6H0+mzZlumNxzcdnPA9DXo
ahrWJVyK9pYjPemZfawgfQNTuf0ntGpET/TYrZXW177zRNzVKhcVpy7Sghig1aTJLFWetvDbY2J2
s+/bB1QG6kifFO94carRaULhipP9BXoWZjz0ndl1UADLvjE5QThLgj2lnOK2jhcJGF3bxKCjNngO
5TDttYLI9pFpb+ALOlwQL6QlEzBhToadSvQo3i+I0tA1pMRP6Wed6eHRGKSR1QmMVr6OoaTEZvwg
J0YmdEsMLBSfw3JLvrI98UXP79h5j07vcuZDu/RpWNOluHst/WUs7swdTex6WX1cfZE+Sd0SyJnG
fO/Q7n6rbbpH6QhcPh2bbyq9O7rOiO7Am+mJo7bjxVA4DRWM1t2vfiqUGKWfLei4VCAyaa+G8yiP
LrhSGpSqds5oRcMm5zRCvGFeQ/9gzMCnk9Z61KvMO7dx6vqReYcpikAoJOTE3sfsyCzn0WdRpWta
TVMFLJQQkLoaJ01CXAb8Iy7S3NmAC/Sv6w56CRQLIwTiKVlopy/Oq9oTP81P5lWKrfxxmmpX3Jis
29Uyd/KUmTb6/3g4P45dCEH4MV+9yuuMSkT+hB54TasWpvfFddOKBROhJCfbnoZkYrCjNvIHeOJx
zu2pJdiCpa2ROk4l8Egoq6R44ItHX327BP+LkyfedQ58Civi8P4gjHtQY3+HfMRXcPELXjFNSZEk
6QuR+i+8IqR5dtMqMV2WwAe9plv0z1tteunto0u38wdWKL5ihVzMFARJA/wyVUEQX7CcLDWOez2/
pktxC9cHUu1pDRay1PE+mFCymf0cnNW9kIHt/njMVwDw9cr6fx+zks3G3GuPdFmtxK3JDOYbeWxb
OVNzzx6j57x4v7wTfv647CvW93rZFtz6hvU1xmN/0OV7uqSHkpBcb8iWqHYJHVy4zSA4EDoM6/1x
XemHr2q2X1YwJUkDNZP/e91YrYzbc1+ny1uk+ZXkUJNfxtCs5hesduHR4t9FNkfzcXMZSd2W7JU/
7T+evQULv2Ou7bN/v4cXzFUTK+Gg69zDvlcEGEnNDkHTyyAkro/Toi9GEpUszhCxQf6UR8nw98vL
P62175dv//23V19eLrVwlJ/pshMcBrh+tKNrVhHEUd2048ISYTaUIzWi1RR2JqdeGR12TFIaXhGW
wbkPPyrkuIa/IXRxJidHMUfFH/co/rQ8vt/jy354PqtLmuSsykeEbVFkenKQ4OShL84zDZDh9zfy
tbv++SCqoEiAqKZpfC2ab2/kvL/K6k09p0tj3ZhWNWLwbnCm8+E8ONZH5O+HGZTCmqO3Aav84+I/
wLim+O3i7av4dnFpf6tjyeTi9VhbP8bCBF2NZqZvGQUmAVgZxOhFZ63shN1zQ6j94+rCP4vREAVB
UWVdMTRZ1+UXZLupk/1DVApx3nhDuNKfneAYNhbYj4tR3PYaQip1pE960ZiALURsuI90HEQ0y3Xv
6rB0F6anO8cQfBgBD9XDEAwcDC8eC0NhDmSfTgN6IPCI+fHaXtNw97QxjWd+BiIjye8RwJQxh3U0
hSNbPXAOFRfCiq7T5TgEE6D/yTQaxfSld+iJ5LnoJk0g0XHEXiuGrBQ6o17iSe/opQS5303BpE7v
N3edR+2Ai/jHWpH/+Vz/fV/KC+ekuceXh7nnfbVDghnq7vno7uxHh7Hm5jv8byK4kAEWZ2IPmzmb
CT/nDZn6Bbz/HgM/wXw8vYUClfG+LwWx+/vXlP4J5tycZGqSIJiqbGhf//7bWqo60kMt41KcUyBm
iyttO+80OXrnfqFY8U4nNRodTefO/BzvuX/pMWGF27mn5ByjRerp2V83ZKp/3dLLTk7q5iiWNbdU
rZ6idUTmAVECwGpSIDq4ZOWfctvPJfYbu4o0rZ/SRpjfdzEaJiths59WM3xLJqe59BkfkElgft4+
jaVF1XhpbD3VydPBIMFcGBSux51XRxeVZQlcUp8HwqbuchWoEJ1pE+yVCcAP6f6089are+pOGEuf
tGyFzWMR96Wo7vJTq/joPoBLgVRWlxSn9RZbNncXaAg2GnrVKltw9Q8IaOFxdhlcRwYODYHsPTru
A2R4tcfzHjspqQnu9GQ3hurpnc1VBSQ17GyDCuLs2ksO0WOjJgNyXy1CveWwIHdKHk4yMKKsa77n
q9O4BKCNrYPexUbpGO57qmMw1qAgi3HpXvG38ZqpMGkAjwEqVyUaROV78w7QtIOmgXHgJWoJcYDL
vdtntjktsHQKT4PHgnCPvtrkNkDoaahRKabWCYyLCR2aaPg1JWT6FsyWC2ZIHILA3eTyTPF8gvgA
nNeLAyS4QZVByrgiAlYiA9egR9zxVOv9S9rCM+487u62aYcN8lFuBMXFgg8iK8gveimchR0uSiS/
Dblc5Wjj3Q2st+rtR1okASUqrjF+P9uan4+UhR6oTOiB9oL/MWsRIVyCbKpv7la8jknfIOZUzCRL
COScobuSIkb0l6YIOXwU3o3py9pHi7m3XxtQSfRRW0NBEnagMeaF61A/wR7uhNG+j04tlTQCTw6s
5mC1761OTGQoE9CbAYpwNnIEd2gjLZAvDQbkf4Enh8r4iSQVSCkOrNhQPLtnH1x3ZAwl8Ay4sBiI
Ue4ih4LV7H7Y/v97eHDZb9Y69zA6QVRE7aceLlQICNGGB2ZjGeBEoeIQF1S0jrAWDkriitMcWX7Y
ZTsfjO77vaz/DEYtlPQMLn1NsS6ldxnsQzmM+7p3d95903sGMaAmMZj+NKIBOBjiskiFQcwdGLt6
GA/PCKfjcQFfDxYC4rm4f6KlixBEb31Ya+E1pHmFyzWOYgnuFfspS9U+9Z9hhfclNrP1yX4MGqfs
NVuo/xfUb6YHuIY03tCOpjYbNMhxnQu78wYF8LhqIIP2ozqK3bhP8bYHaRCQFwVRA6uUt3DAffSz
Wvre2ZfmBgig4H5QPnLuAFgNpTjQ0AJPxo+57AAHSsiZAKBGijuhb2rfYfolfkK4t+4hkBxJpTmV
sK9/jgw6GCp1mHMK9nQ3YK/PU19nSTXeDEN5nxmpTcZIXh3sHjamwa6GsOEtgvgAPk7Fh5G1N4Uu
Ssu7HdeDh+EpjJPDjEI46dxlvLico4ULS/0RQoxEcEINmVBEBpsJevI3m04LDE2GZqg8Acrdi8t/
3b1N8xvjbtnidnDYwOzx56pxiNjDo8ND9x54jbRubTxMTHNh32uYthBxKlbBEDFOcQVg+c4WMgGE
+0XFiDQFVmw1qw7q54imUrQNTS/pEvrtd2mklFgypDZ+Zybr79kTape/5JWEliRxClmui32Lavc9
nYrRvnUkkTDBBpuC/8pn/JRUD1qg6eWjItJGBE2ZXcEPH/o5tlVvS+DPPiHi1E/tzE8H+Hq2ou09
NIxcMDP3PLvbgjOlzfVEP92Mahg/OZI8NN3pFKWM1uDzBP+gRu4AB+PWaeCMaQTjjAoIvwIUdbGh
idBj4NM1sBOwxgOtATRwOtNhOrwvza6+hYAAZ0QODOgccnCby0x2yQhM+wayl3tWNH3WEEm7QKNF
wLhTO9aUTRbg6SvQQdhqJ5++qVuBTWS9d6RcpowuRsTmciQOq+kVjDnn80FCQIvjKwXi75VTTM62
yqAL7Rfu++HHY9MruSkkrPApq8LTvOH3AhI7Ca+n8cBou09rSdpNVqMzBp3R7LuD/mAjIU6w04Fb
gbBVqDj5535BQ1samliKDK6fcx2JOQf3N9jkBpGGIKMwxcgfrZwFJDb7br9fJooQSBSOXdVn83AN
pHY8fWC9id1jl6GS8TJ+K0Pe4ZSRTt7gcYq4mS+T0UFsljm47Oveml8o510lbHlrj6D2yLrAfxQC
GuCPL8PS2S/ok451l8a3O/pAHh9yjLU9hCqdRFe3U1rAzFq6V58uoX1Hixp+0IgYSjErj/PlsXRb
xja9zRFu6aM4KjZFIEUdwCIi/gRsTx6IThOgSzQ9TVYSmj1ij4ks1lcMoHIcycGBlYIDdJSs1fFg
73F+oU2AKY4NvEbPhmQ1RCbU8N9zZ4KeOh5212F4WGB1wfY9DHLv4j2JGFCvoHqlHlJQVuIfkUfr
dmuCYu3id+3RLaMOEh0g5qAYA3K2gP3ksKIljwgii4fmPMKwmPYOwfSC0X6ojHJPHqjjKggVuz0Y
id+DcnjFYbulQZbhvZs7Nw+P9dXTlgcZ6oVopWDYNonZeoy6RhQ73UcECcNVW6oZNJL2EDq4mBN1
xa/W14UI+BhIGLfqxEEM4gj1N1awjsljP/cJWMWQAQG09JzLGCYBzSMBupYOK12KCMj7kLbTUON/
tNL8IvFEWp40Ld0zElY3r+kmvfzrxLhOxeV+mc0v9hYC+hn0arCFIhdAOEG9yQjpz9ObRx2k6T2d
+5B3b08gxnZbSOrGK7whTgOrJ0j6Tz8B7ZRCYwgPvX98K6L4rfCR5g86YzjQvBPgJrhEkCHuLm3T
Vtb/auNZRIrtkDkOn2BrBtrqaj88k6FMAMLYdACi1Bh7h+sHd05IbjSJCs5ioigfTp1gSqb6TWGr
2GEgFTE/RLcPqe3aRvXm5pKT6lvFPwWdYTGpaFnVFDBPKF/lKg2LQUL/eChP68gcwj9xOb6Dpnu2
dc5d8WLLnFdrGgZHBPjszprp88xnGJmhpwn6X34HufaOzwaW/Ud4CRl7KNhH2lDh5+3rPLGPn2eo
ogP0+1D00azcqwKYLzTK2gCn9znE1mcgzM90AEGcz6PtrsMnr9akFG6QjRs9PrDiBIcK803BzFig
jmOQag0zYqxG2fkf5gZyuWfa5Sgb1/PzXAmzGYGH7iHJyDNYlst4d4Fj0Fhcmw4XzLU7UCYAICyR
xMewsL03thajYHxxcpJt4Wq8+IzAr1EJxjO4AlfC88HXds87DUDNvmETbSJlg2ktBIl5mbX+hmf8
XegskLXw+akOb045TSsXY0+17sLn2ortbIc4TD4VYrMeWw/a/42/37LreRsNI0GS+4E1rgvgTpAv
R8fW3LEHecIjBfff2pFnnUmRNKB/ySgp2BNyT/7HYf542tRnB7D8FJduGH9XLEaDJwAv+kY8icLs
OJ35Ysi5ljxdCSiXU3F+jsRtW/ceUHJSvdRROILaEcnWHpsgvkf9kaMUNTQ9oGvJ0Sz2ZhcUWVFu
ohDO0SkVu6uWOlaOmKSDr2zrVrpKxEDf957oVTC7QvvlCMtNYh+eojKskUdCW20fvjcwIWCl9ZmS
Q/T0gj2HyefMRmVAAf6ujvtQFnlGqGhBOiUw+Zg2EjZ1W+xWwRt5gF2vtJnoxxgHJP4Bk4LEvdt1
iPAQwAYrjM7XmL3pHMZJdLXwjiJRH2L/FpxC8IbWl+nK0GdLOLk4zKrzp+kzftlKD4EoWmenAKid
N5YMd6Dlr5Cg9rA8ix4YOHT6uqu9ATLHyhLizLVjlySXaGiqJOv7EYB3oDFOeO6XsFIO4z1jQOPH
5ItJVhQ+W+K8vjOiRn9uWLTMAVyQaQXAo+EJ7BNqo7yS2LkGzeDoKVDgnu83gnkTwwCS3BKgIJlr
sMRLjoume2S4GVJ6RZyLsgDvc4jea3MjDYU+eR5Crw1ETpTriN/pG9khxQyfLIZTlzBbdCKEka5R
lKQ0IyS34v0bDmM1M5YYCPkTRJiZTTx9C1uOcirt+E0O1hKERDA5B7ImQtQhsat7wNUJYLB2oOWA
oaSkOr5qI4VHF3uOxo7TwFIhqzzZBb8Nn7bemTc8MqPjQmU7P2zpLWtp5cS0w2yprGCwTZ58NYRI
zNbcBCUh08V/1ISyjHXbE+STnDXndUYKkogPK6XnjmQYxDLByWMvUy2RTUac5nt2XJUoxfWGVAM2
yQGZJ3bCGTk628TNPXzBBzXkn53c4yfNtk5RvcyNqQk6pDmcyi4cGPske3HhHvlyfNlrUAMbjQUk
3L9oQ3RpLpBMjXHNsr7NaQytuowuhZAS18mgrQpJ3EPiOe8RuN2Wux8YmYaNve1tKggTpfVxj0pr
dLRGvZNzAq4MUP2SVDc7tNafHfC1+7zSnW17mup9lfNJGcm+yK97jCrEzx4c8QwZhG1XifzTiqfX
sQh8jUygpcEZJg5HnfXhsYQAojx8gXFasudWfO2Ma1nrj4PY98fV+hBGFRhlH4KbJ4wYV92Q71DO
2feIPMi4gnKY9hvWhdwHvBSiZmEPdcbiWidYZXYngNASYktBmL+juLPvglhDrdp3oZSz29BsD1U3
RwMUamWEPthmD7rVLakd4eV0zyugQvfqTnoiJ83Ng3p5R1R+9IwAnww9zFDogXV542BGx23QmVTU
KLltjKquBtGl4ymyCwVPH+RnFzFHIuV7AS/gTaI25gsw7hEa2OQBx5OKwt+QOC2xwWRmsiYa0Bqm
ijB6zRJH3ydMNGrPxFZ5VlQSnXSoXyxiDc2lN8My8N7rP4a1l4RlFwtl8hq2UscSl8yeVJepDr8k
Oqyrbjw0Vq451qZF2GC7PCATKNZJZNwCjSajKw3rGb0Pp3sonRpwVfPLyj6LZJSM1B6GmLJiauZA
DTxvH17HT5kACUc6t2wVDFD4+wHhTJJaRcBccLnNJcamTeEn7RgBRKIA7BgiS1qAg95h1HM6gY3P
hF42St7uk5iN3mfInmHIbjv6IE2eqMCP1JYaL/Wr2oN4cQcPrtznw6+2EkYqC3VLK5RcyPCbLd31
ePFk+oWSd6MjIrdAsxf9L7BSkl24iXLjFB/JR8ND9/fDep5hWdA7iP1WGJfnK4Jj7aV6UKuMa1v5
HLD7xgF2sqt+RvkhMMtKykIettRoMjTW+TqCI3F7RxKrxq69X8/akTw4IGuBdgYutMDbLQ1g83h/
Uvm7ktUZxZP72CS819au8j/P08MUqH0+74SgEpAns939NmTyr+av9/sHG7lLhwmr8RpidAUz+XR0
kD8+U2HvewIO0HgtNgFe5VrHjamOmBFeMNcDYst4hpD395TSlP9PP8278F202IbZckT0AUj57UpU
ldkdd6SDiNCUZ92DdxuZnFg12Ql6eqbTyg7c3HcZAvfdg2YLYqT0iuljxkypsdQXBTOQilcGxUzz
SKesYkjdMWb290TJPywddCFcbYCuEzRyRi8Zb5jCuOmEx6ik3I3htWleDZrOsKPHoAFhAg2kEPrw
VKIK7URgsywWbZJbb5BUaZgXtjAE6obdpMETUcaXJUrcIyGSGIw6+Gcym1Get49bnXr306bQyOxm
NWkgUhZN73DtXgQI7PfBKX4TaMVap8uyST/iwyp9Qt8tqdQepMSItXo0vtPueai8Z1OGKs+X7gE6
Uyd43AZ7FaMklSQLYLrYNgDI2inQn2M1DS43Qs5s+4w2n3OkquYMijpXO4cc5uYQODS66globU5Y
idB7mRkI1Kh2lIRoA1tyxf4SVodwk81q57iQvDP2RijmbHFE5LynnIgKaFawQkK0iuH5gGD08cx0
6B/5xYw8dqx1B/tA8mgGQBSCh+Nx2EyhWI9xhgXWZ3yBoROdzI6RFtzVJMimDJPZY+29Z9KgO3sK
3gJEbOh7xGuKYzBthq0CqBlfzjfn7qdk4UtgQaoJtS79hAe0in1IK9cRa/92dss0QN+0gp8LjhMQ
ThhknjLnXHo4lxiSe8NlfKc/kR1wO4gP8QvU4D65ZW4K7XJznJQynBV1cz8E4HMFWTL07KBqouue
oWVfu9uHqy3Mnsns/AYZA1FATmfoiSh3LG498eFUg/j9PIq3Anz1zDlnjrnAWi5+34+1MiJRwk0I
/JH6OHPUnXaxq7FG1kZR70sjSuhIXWiq29lHGFXDMLiZ/unZBVU/GQFUOdSArusbg0rrAgiXkh9Z
N/+Gca7q3fJ5A1f3yIt9LO1M84vC1nPs6PE3RL/rEqqtkBQca68hi9g+emkXAfJOJK3ihNGsQzaB
gFXcyEX0z/v4UkUSK7BJbFl1cLJv8IDXI0O0D29w6hQmhpA0PrhZ7VH3VNIYqZNiFFPnM+zULJU7
XsvRXupjf8YbNpiXgRDUdHP2BySgys62CWO5lBsdhxjcAdNJw5x06+R0oH1BtgESgwShDErNvn9g
nQQKk/pS4yWZw4u9M+gObeztBPtmjeDf8UOYCNF5o/glCpGhTPtrelwxAcksybkzMvqd3q3yK8OF
nSEWDpG1Shhmz6Ojb+ADlAflZtkcHAmMilnhSfIX/PYjmiQruq4IqiYqgDf/Bf8a8WFkaawIc+6J
QH/YXHsnMmHaaSakM7pbS2qb/mmLcwgWz8PLiql+G0Zq7HUUDLkdCDcHaswGcrZbv8fUzCevkdFy
cW43r9Wh+R1gklt4/D9IKQCTrIoik8KyKin6C3x+Px3i/C43ADRbyB7JAq+nbhY0+AofPprIHFwx
VVYncQCDXvYLvxNRuNJBdaBN+PkECtO8QL3v7fkm7sTR7/dm/INrt/fGWzQURdV0TX9BMjt39Sw2
7b1pNDBpyFYerjEHxsYyO39geu1laSRhPx09eX9t2/JKPx/WmGuw7tvJqyTSW3DFltzL5oIhB6Ss
3kqnErriQ2OV8GQoP3B8jSPZ7vQxPutEk6QitWlAN/Xliirn1lhYS58KPo/3fDjISD0xqAKRKlzx
0V8Z9MMLr8BAu5tVblIGIn0PqStVaOLnvtjHWPAxO79j2a6+YRr/IQTmjGQDwXv9jcmV31+Y3C6u
fz7m/70w4wXKzGvzfLrWtTDvBNq4XsQL5pkr8An0X+gxR4JppwcPyGCsYbzHdk4nD/RJVxmZM+ev
U7SS3bVky5QsELQqylmYv+f8j9uU/rrNltLxDdQ07h3xfDT4rvI22wgPB4ittjNSx3FnwsANOjmH
ceYzZpDRIYb56e05vZHswyXAdH5/ZeKP6//bK3vZr5l5u+vCjVdmzIsNQCTmCigjiJ5J35q+KT09
5nNxSf79slILkv72pV62nX5KFOF8E4R5stDygDnHTwnl+x1QqUhJG/dEP6Fd08vu9BZc0T9R75vM
CFHmdwVOork6Qwzr93tSfiIOfNtuRgv8fvsszzR93BT1IczPiyNQIN2O4ZOWyHEme08voV0RCn4d
lfRthIiW5lbuXuaXt7zLuI6ndg/MMyT0IQ49fOoXinMhz4CpaRPQlZQ2xMFBaeq4Po/uA+2Pt2m8
fkRNRl7AkGVJUaA+KF90kG93frqI9zjNNWW+UIn3LtJU3dV63YSzXPPDd0TNVmuKEKinFurV0M/6
pkGjOB/eOOts5hjog8rTjnt8N3Vv1Fp+Wx0G3+wlnAWYpW+tWYUEGAmFia3xSZ0wbaU9yrGNNhCj
3uNdYMNGr+boR+054VxEmU3ngTf9fNcKBVxqh6TBIR/d/f7J/llGrw/+wvXa1+VerEQeHA1dC616
BnLtPn2N0G8mIzKQ1odERvcLD9Hdn8yr1/D8JdZhSrqBIoZgmvLLNj494rtgCkdlLvgOelT9iz1L
nckoZuiFpB4lYMRoxnrIhY0/IojeBrLv2+f10i+7tjkfuKs7l0Zqtw/Nxb5Q0tshDVR/AiQ7K/qJ
5dM8W/aArmAz0vtqBqeVafsTC6EQCMkIk5kjBKxyawFIKqxXqOlZawdZVxRfkfT5bAXkEm/Hl/v9
m30R0l7v3RRYsZy68JPk9rV+W6zJ7dlBuSNT5isHOG+9aiVUkVqrsWpJbdGirZZYH1l/MnsgBwhX
yPugTTEaXV0awbXT0mUggfoULHT/kHNstaVQ1kfzDqlGhAZ/v1vt360l8hH/725f2B5iKYqmWB8U
JrZbR6DrqisMsiVrOton7vUWIOYpja+r1YpVN8yHfP6e3/rIs3tAtPyK79BEo17B3KBsbSdt0x9x
O49PQ3Lag/0zwFQRZewxCnR/7A6lDVj/vmkSG1GACiUbL6vkJjw6t9MxlufgW3CYcAHrg0jZa8iY
TJOClIGyrhV3Fp76kzB934rjZc9F2g+HO6zGBw1KTvaUSrtVcPz9tYqvpKN2AZuirPBm+Zv4StIy
NTEREk2TW6EbkJ5kXc9psFu+HqGhNb0FqNHuzOD3i+qvVMmXi74yndQ6SZqCxTennLy3wnPbVtED
jiDQLuQORtiYloICjlEG1Ro99tZegLE4RsFxqGbOYcuUCfQB2v6pp7HZcUjAayTzTcbsyPxB8e7I
0aYMuNPKVt8A4tMJWZi3g76MgD9kjK46O3eF932fSA0P4o+4IP8UF2AsaWTgUKZU+eUI44w4lHuD
vbUgHHr3ES3PocxQqrU+tOKWQ7U3W9KtG+WIIcsgBNZ5inoYHrW/v2npx5WnGoIO/VA2zNcqoLwX
yTW+7ZV5Fx1GJDqt8GPkW0sXQSo8y7rjP2Nxu5T/Weo8nm5ooqoI0stBIBiHUyxnX+upFddd94fS
B1cVQp8EfhFFqKjDKvjjKX9cT98u2i7yb5FMV8TqdqtVmadkY73TYLfCK6JhhoUs2rSVudv9sW+U
9jlenhN2oybqiizpmvBFTvt2yZu6jzvyXZK/DjxKR3gMGMECPNOZ9jC5TFd7b9Z0wVUHzKoy0A/m
dfEAWkJGiW4o6Sb2fZ0Hz0W1QGGaGguXbsmaTmFpSoM/bvZrtf1zs5qiGqphSAY7/r/vp4kvuZpX
N3me9tTjUD87+hZIDFgpMBzUFaeFXw/PyChs1Ekybo59SGIprijWkyGFxHpAPJgySeo80+hY9pKm
p8O1wOLs469s9KdoJArwRVmrgoJ21MuRJDR34SrHR3lOjDwvCEcug46AiHTAeq0kDybHS6ee/LFL
xB92yX8u+3K2PCQtOZnyiWkn7waI3z9HTFMy2eMzV8V4QPxHdPgn1yf+cT1DlkwdWr4htGfdt8WT
xUleSxmPiQAuADREnJBzqHZoTvGMf13th/ToP1drn/7b1arTc69oEldrht3i8+EeneFEXCtQgU7h
/POvh/sp5HDMtZRfGM+a+ZUyfbvc9ZJKtZZUMnIaBOu3Bm2JoweAR0iOhw+2wMHGVQZ9ZZd5Hnhx
l/czk0pvv4cE8cf9+e0uXnLCpqiyY3U+y3MhShhYA5O9dhPAkxaRhoHOQBLcqsT7a9xC+uE8/c/T
vxz1j/vhVlY618WdckMX3sYo1leD2qUpPyzGjLmCw5kuMCZIqsIcJUR3uuPix5PJexrsyJD8/ia+
st9/Nv+3N/Gy2ORH9dA0vZQpLJGAgJMhRIL/HKFaGuMcNrhFebiu+2dYLBjEOiJziYzJAtj4xd2t
d8cFABjRapXTRs/93+9N/HFpfru3l6WZHKTmnux5Wyu5l8ZeMk6X93ZCgskiCyPucv4IUlQJf7+q
9MPhLLa8eEOVJENX1ZdvVHbk+hEbbIhW0/ruUOveGQcK8LcC0J0hy7FRhnRzFgzxv5uI7EJ0+GNP
/nkLLx/FPJrGLde4hasnIsbdnJyzCJYITe3IfGEyVSlxFbjMSCiUDnKMp+XJ/f0t/Bhrv7+Fl3d/
q+/75KBwC0+MZ+m42iuPnoet7eBmknDGQ4qPv/KiH59bkqg4JI0hGVN/uajyTKRyf99L8+Tg31BS
3lsogmfdCo+GkbAbif4ASPPmd8ZYuTCYfbb+Hw8tkQ8YQit7p2svYaE8X3LjUZCeCD5KTD7EV9Eq
8INUGEdHUwHs9zpmtlCjtTFmh5iz36+v/hQeJLqJrDxZUZmN+G8slqV7LnXMRqYxtljQGgNqAhzH
cbz0hut7a4FAEbbgD8OvwqHoDMOJNGo9AU8UkpOnNSlIhhlsaFl6CL+7tyna8zFs5ggFVipGe4qi
q/P7TSs/pFfi95t+Sa+yvOjck7PAqYw+zWJljFfwJxErXPVReghD4E4Lr8KJ0ethzIUZCmlXa000
bSvYACBs9/v9/NPabo/P7/fz0o69p53rKX+Se7WeS4+Ds2q2esucRNOR3A8TVXEWQrRwJhA5e9YS
M4MGrijAShpQszYWNuN/ZKA/poOySa1Pqs+U3WvaGxsP2TQTU2JdYXSOt/ZMK5xhNp59mHw1OmhQ
xv6HsDNrUhTb2vAvIkJmvGUGQURR1BtD01kRJ5x+/ffsPBdfV3ZFZ5wTdU5XdZaAe2/W8K7n5Sk5
fUSye+8rwPgGsiKAYmdT43JwH0K0Xg+OJNPo6ZaAv39Z+H9L9knu/v8Cf3yHm6NWvbSjrgzdNL0u
LySeVXfqb53sG2WaLZR5geTIXgHCKRkm95DIMQfNRTrqUBihBMkM2LGH2dYAkBpfavPLFX4/op/v
Ka1FOKQqhqHLP6s40rO9u58+L2V4dsduek3S6acQZtSYraVfD4zbnHjWAU8SDEQ8/99LShHn7X99
+I9XgqkcnvVO5cOVaQWe3I/86mL3+2i4EuG27UFXDt1c/eU4+FfTQ6xkTZGpXcmGbBmtH8fBoTnp
z9fmoQyfwohBoNvB3ecv14Siay9UNwpWF9XuHZJegvTqeLM5HkusTNnlnfyXNfwdXP/rGfzjYn4s
EVO512ZLbxRei5o4iOxNt7b9rOijkYMUw1DBSXZWavcLoMyh8CZN0XUGOFbexNRx+/HbK1Lc+78u
R+Wc1FtUVA3rR1Auyc/37H14KuxyqPe2v9AcVOMHttGWkYfK+RL1s8tAHQ4ACv+SMX2XmP/14WaL
qojZhsv6M3/fvpTmftirimhg3Pob5o5N3Jwl1bv7YApxCRhuH+EdnFYLLVY9aiuulFnpZ/lBJ47z
EbUGGlittRanENE6b0ppsUzv33Cf6d6vGrdKN+kOxeaOoBQ0zeeZ7J7xHQIpCoVX3Ljb+dOKFDga
hqtf/C0FN9TyN0/gBW7uBXUY090DGEwtWJafKa1nGvtgT0OTCXsGSsYvxdYHcnRjGIwXGW6k4X9v
mO+60L8eEJmLStHVJNz/kVK2pdnmtm2zYa6+FnzGvMjN8Va1x82ciZvE6EsQPLfwcfzT5EQ5prww
MTZF6gfApY98SZrTSn7UnV0vvjrPxT21LJQjp+Fv9Yi/RjnaP67zxwv/vjmr1v7BDhND5PDo0By4
9xJDm+QQzTI9vkU0DvZoMJrw9cuo6d9PtH989o9DpT6/Dw/rzWer2XME8FAQy2bwfFBgBrhm9jbJ
DT5Ik6jO4JFuOfspniqCd3nARaD+5Rv7a0akK7QwxY4yGQr/EXpI9XX7fFacrw972gh2kq970aej
UGabHLu1r9Tu0kz+e518r4Of64S6JxxtmiKUk38eKq3N7aAftsqwhlVjAM9+MJF0cVgvOrb1w4sW
VO9QByC18XRsU8EJ9I9GcHkHZz2QS0v2kUBv8RSHQIPnRU4zSsnuDCdgSgFg4ZSomCwsaM/dkCHC
RtQisGuPrf85e1s8GconI/9vx2Gx6cGsbbdcLaF5go8TrUfIJPBAmXBAybVUDcQ5zgOlG0JWJ7wD
etz7NSaHTyCp7ukdPGpo5w9AVtka6AkGW5/JZ/DfD0v+V0NSvA90va0aBv+rqj/LdXvdOquqqsns
gxZzI3dmzLIb146SEG1ke4gpzh1VKlDBV3RSPNXyvwQgaiAz182pTXN35h5da3RaUrxZNo/siOAl
IpszJmcaxJLTLvfoanjo6ebsIzJXEbQFhyFjG3UkWf5mZXZPMsa26PHvmQnWiJm6A3yjg8ev0r27
0ezPK2l05wIM6IKev52+mebGmHfnWdhvbb0H7dtbSPH6yCjFya2+tp9cRjJ1dq9b6MTxRxFhPSmN
ZfoHI1ZBblp+U1r9WRdPC3O1h1K1lLFq6Wif5EoFmGj85twvw8vOl8EBTdBntGCKtlEC9WamwxDl
vupvGV7Ah0xCXowAvPd6/hKdfCcG/1rHjPWjp+BdpLV+vI3kRq03l/eDb0Zx5Owx3t/jK0BsGvmk
jjvnA0gYeemHGZoJ3xrzl8xnnpavgu8NOWu4/VIBtUwY3oG7KK3U6c19996TU+eNtqtCQcywiEpT
3NX3USO7emB9Sdv0itgaLYTqUiK+9qubi39y99RHbxhLE54iEplNtrv/giSXxbn0814NRVZk1dA0
tf2dD/yjgrPdWe+mpb/k4TMXEy0PxmE0F+EvfHtM0395st/nzo9PU8jBVYNf6Zj+rKTeX/vZrDK2
8lAf7BkzPCWH+R4fCunrObLWt+4r0RMmPqlWgvjtHOLbcE9cDYvsWio9ZnsPw8NqN2TMZ7lbCaIb
01HBATW1xHTCLtilxwXv13YfInNcj+UcYcGJmutrPfuC1zOve585neA+TobFuf9MeBfkhwGkYanX
LC4l7BrUOYvzUEBzoPF88IDoYMcqR2aBYlI/27dS76nRCZTLf58Ff6vZAu0gTZYNFQ+CnxHI4XVW
b+fTVR4ibhz70/04Ow8wR49WyPPL6xreE2UZbEUEKGjjtyG1KN1lmL87v4RCf4tRFbOt8Io3FZE6
a3++N16n8+xoHe4yHSIxRMmqp6xvolb3I4TsvMXjmy9y98CDaYQq3Znj37vCB03p/xKhyv8S4nA+
kvipGngNA0+B7/PzHyuzvj7am2PFQ9lG6dNLzTBDn0rLt23P1sgnAbWOsV2aXrrTc/S/7oN16ECD
DeVEi4nst5qnBOO05YxbHueKU8AP9AEbbjkUAdehuGBCA1V2S+orkki2N2mLP3XPdVgwaUeH/tMh
CJW+Wwx9AKHRBm6zo7AUanclulRK8VXquTC20sazoz/vYvsykHrrOHbAQXYDuJR47UIYQB+4dbwh
lizzx2juqMR9zLMhVh4OmLzEAtNYhKHewyCdUxrkPfOhTDSXaFqPEIscUY5j7hmh8gVCnBriPvfs
SD0Uxnk7AspVoGejHytAV02Zj1yXiLDG7N1jVisPz+kAOyniZumX1fK3PFPU1FQEEG3N4pX/52q5
PqRWdX/KLdq0JFJPrOCgPKQnt4geJfo5B/01zZCJvUI57pUqnQUzSPo0bOBf2EXfC1jS63cH/hrX
6W7KEe7EM6e+0Vr+5VL/JVL6XkwWCB7jm8/xswp/P1RtQhMUN0yhO4x0JKYwK7vNueQbSi1G9uze
la4Ogtb57IuO2RD7MArWaC1wfvnv7f63FjFb7P8v5scuu1qzbf14vVpDlwY8S/fyoU1IozArmD+m
Q3Dyiz6OGSxJr/TKm5tgrEx9hbY8qlqmalgIWzBMZ7xQ/vvK/lZtUSxUFW29LcsGl/jnN7pt7bbn
jzQT3yjtNfxP/KeYQX+VglncPyAjZ8MEdP3JTSncOoIKF+E+uljiEQRPH/CV81vx8m+HEq1VVUG1
oCm04H4Es5LZutw0/SOKBSfcw88a07OtuK06Sit8MYC2dRDJQ/NMG98woc0epqZDG7277RsJI+8A
gPHh2aH1cs9M6n9+6T78enk/so79a7dBIvRWhvgtMKa7eGVKDGuG8aiz/e6a4cYgTOPQOZdfZ9Oe
ATFIla+75EnBlTaA2yLBtuzGEtY67naIecLZ/eVbNf/WhFcsHqBhUWwhK/hxjZJaW3dJqsS5zgwV
M2H+zYmKT/lhtS3awDQwgt11draJOhHzMIZUYTPAE8Agm0MWHREje9iU4cHTkoWXwnLJ73Tcw9oY
hssjdhTN4ujokek+pKC6dZ/5yKKqgAqV4QTgA9meSXCgL5iciGEdrDSXaJTwWkA1H6yN2l1fV6d0
4wNrY9z920vDttKUiuk8TckGrs7o9AWLBJiH+3YuI3/xGCxQznC2A9u3ldpDyv/x+Yn0NCheYPe8
V8nw9zRrcnLy8MJxeKDAMb6PGcXkrALETzU6FbYGyyunJn6L+2ApXnnCzHjMP1Cjw5cE662ziwz2
BhiRPwQdwgfCKYhHOnxG3GLvDw9mmzBewrgAjyw5ngiAIw333B09ab5giXHm7D3XBLKDNj8E1azh
hDftc1JhaIuJoa2O084rE05qtT2d3pypjLJlx+BuWgDCETiCe9ZgMeFevzblwU59NZlOn1rQ2Lrb
GX98wHYjAkheHkrMEPEBw7P1aZXn+hLoSNgeNPHouXc6n0GIR5+4L64ibwM7fCDdwRfSZiKRiRp4
84cPs7M89xvnEhPBYqWk/O3YiKeANfjn/z2/irb3mZDgsXcYjGRWhJbS7WBns8BMluokX1sYFN/4
IisuZ7xn/AMr1Y7TMA4Kio/cd/K0qZ7gRI9G1RkgKPJw+SDCcdYMrds69dGtwmroLFFISSU+mDbL
YD3raht72RYLKN/5DGqe8C/P81cvzw9+PjrATT3bebMYhBdEdy52FAH82OUTZ852JAzTSC5Yb/lI
fCP5oMZ0G1N6/oO/pu9N7rAku5Dr+FkoHbMujqodTEBuZ2ckljjov1ac7vrTBVBdiKvnUL/bhVX7
EQzsVnd5ZKy9Afr3MJBPI0PDfnNJ0Ah4M8Wt8eoLR8QxNhSRrLi3VggrhUqP8/lqgfmc4l/wtDUt
gHu7pyB8bFPa2YyUHOkx6074Rmij7SRbQPC9DWdRwTj/qhm2GcSNt3eH2svWzjBNIK01hp13PJ4y
f4Im+ULdftQJ8aM8Do8B6xWj4jDXX/Ed6T7bvAeshNUs9gFbNVO/0hSIV4e5VCNG2IA92TPlo4b0
bCLMeloEPYXJWB+jbB/eCfcb+pstTn38yW4F9aAT3ONgsjXsxF41pveyZxOcn87Mxdn218PpebHi
egRXFZOnj9LYe4RSzSbUejD9pRGub41bMiTAaZMk5aeL396hcsqKIiTHJlMmnsfEYxBJ3kpjIpUU
2ekdOxhTY0/xdgLIrPNqzzbEh9GfmFfbK+9xiadyWerMkiVfiEZNf0ZRiMHmGY+04CUrTiXmbanj
7ytHVMm50fpiF0e/OdjChfBNzJ2KQFzeOiWI42BlMAnp9mdmQoy4gkLPvgkod33sPs+gHh5ylTF0
dVGvdnYEbsAMoxfw8+/YE+gEo7fZx45EXY/HuR1E4OQNzUYb2saKhIFgfBQs4eplUpW1oyw7UxHN
FlkbiQQhK8PBLgsKHTfrseuO0ZxS2T9mEYKoh80s8s47CWUVuXy+9elBrx6477k0I8hEkWeOGuYu
mE5zk8llnNCXb6JuMrnrWIdZEYVfdKiBUqC6Z2iYTpmY+WQElD7+gKnXFKMBGlTqYtYrZOrFLFP8
RewpvaGiKM7+lP7qlAAmYwLQIV6/K/bU4GLe5yTSPH86C9KsiGau6HJFmf/xp3Z0DpnOj/rRcyh3
ampBioct3oLuNV+CHma+uH1lxD2Ku5+50cldcGS983ScRfwOrAm710e2bZ8Hz7Ttpz5lR8XBtNMU
r4TFfXkdZJJlZ6ZiL+49SCSb/vjld8w7R7HHm2C6QKJ7/DLLz4I2ecQIKqNj9se0UZkRWyARIftg
/8IGpZokRKfgsOyswnBhASYHj+V32mwdQ5iNWcE0BbkuxgAK1Z2+PQDJmwWnEptN3otfmRXmJTxG
ISAyGZOPB7vA0Zk9EvEh+dO2aki1IGJ05slOew+v2xnZDJavwMvgY8CcWRgvO3vuqELsDNv9IJyB
qkZytAkMi+tVFTu7QLZRxbA9+2vPV6l3KZrpuD3f3dWrRqO0MZz+hglrsX20jEGRp+uVdnTwCj1h
JFfIqg+dxaWrYcDOjtiw46LXVbBWqBC0NFelU6CmTdsueUr6je+YEOfRkZwA8/CbO2kH3W3nDL53
3w16QgL7Cv8XVjR9ZURgKSIM/RxT6UIJwcK+L4BCfL2z3hFS7Odtl6/41Q9W5PqCjMTPvkIu4yo7
fNd7rvrhaLIdMOkOLIeR2yTZa740NGwm4oPJnNg0rrIBuArZGdS4GFOGrnhzt3AO7Rn2BERKqoW4
osfInLBNXuN2ZCGw9jcWvt3xhBZ1WLI3kq99ybNa9T9BUDK2+7B7QO7LEsU80vLdGL/tfVe7upM7
I2+TxqVgM59bHex07PW7xNT3DRD3EcSnLn/ldea2yNbEJg/EHH6g5wlTdLwF/CT5wh9Pcii5MQrd
FR1EBqA4ZRvdxULAXUyr/lRtAcH1W+mCDSz+I0Ph3+HDzf8XIXqNqkMcZWy86L136WltfdrdwqEF
cfLeYlB6PJYjRKkSunCKcibRDSnnKC3Ew/UBLbl8MVStjj7Hjbaecgbi8GLvv5pADdm1Vm8Tszej
Gno8Q2IeRxFxQCTWhzbZulGhOelnIAKURy/qU7l9cPiwl6KCV6Y7ng1pIi+iAkcK6quDCL+7I1sO
54Esm56KKR8WRc8Ji8Vmas9jzUSfhdDTbVIKwytphKLys/X8V8HxciPk2FrcOnChKRQeUbxavKlY
8vdVWwekLrFcV0jwG5QvDFkImTOvK7xcNtAVgmpIBE7f+JBfe1lh3m0a8K9kccs508T+poQAguHp
4JTZYpR9Wnm3tMimOtu/so/FdBqdfH6K8LkmsNTebGexC5kV2kmAHVT+NZBZNlfaEMU9me2sQD7z
mrSv2WPSOKNNd0wj0B/pvabcuez7Zaczfq/H1M7FZs700Ofrtd/DxabdyabPUW3PNukVToBs1zmj
XXUuHIPe6cd9FRxSHCfZNN11voXGsLRgvmQ00643oFyzvIICLBzsZ44M5mSobezcohGJ/puAxmKM
zb73Cr2zYxKbV4wh6iAXM1Fe9C5whXHMoTboscqkjXiV7OAMVE+KQV+82FilG6cwnGkqQvHRG09n
XQSUnGwEENiLPOyFzHh39L3wtVdQOUhvEDgcnODYkaby0X2Og6DHq5PjtxdlBkdYe9y2DSWWOR7I
IM7+os77FaYQK6WoJdws2CnUlZ1Z2JPztvN1Do0Ctwo7lWRCaoYC0BXv/b4RIWoEYdBrDTCW+MSJ
7UMct/WSPPt/a1fhJfMhyH7hq8uNI2tQa6+HxqH4tvyha86BuHXpD9hfl6/gSWNuDGcKVprfY6Fh
Xsj7MKKUdEgruixMA0hlAdthI8AbdjXsf91xoAQOUgm3jfaM3oa7e3q08IYr3StnWZK8s2BlYc8+
I7OW4PavimqqrCgB8IjgwNi3iZ6ycwGg8xUTnvD7d0KvSvYlR7zdK2qkvKV70WXvRWz+Xah5YJmi
4NXfgZW3k+PHmXz1pf4h6PV6HGKBZkdcO7lYi9hODaHqsCrNztHt982r0y8Oo2u0eLlV//Nt4QKO
Apsy6G9hNr3Mp8QuG8RjkKYX9IcDfVoyPSg+RNm6SU9ZkqPFFmUvxS4xuXHupt2zon5RLHyfMZF3
zC2KXRHhL7P1g4PDVxoQ353mk4TaUITnk/gmCD2i7Lo8cC7VTiGMOnhoT0hY9gsQ0pEG8ZAXnW+9
bd9nN78wf2DutV9Ucd8G3Z99nF0RlCs+or9zOJ2ZbHzzYsGSg1rVDRqEzYJDKPjBKMiTUQC5+uJE
4ivOrPuMUelgdV6wUlc60y0Yg/YC3JfBGRhjPF8fuef1Xv1+a0JcS2RoE2LO27GX9Ih+KXr1eMR8
pvKlBkGzcXvlhEaGrTT8izTg3NJjxBbdTFd/CbwOWA6/K8xalcbuaUBq+t8LgTV47WGs21Em1DEo
uMJL8pKrl7z97jb07nZfbXG5LE4N4UTiNcmh5/HBfc5LG7LYK/zCL5FPbCMfOs0dNL1kNofBsHK7
6lrK9Xhmz287NwZeMLynB4aYQSXzIqx8hnNDDrRrsEGYn4VxPNyGDB87IFSllZ1MmNx9CIPF+jLp
qnFSaQwcq3FXns8npzlfJeA4HeOQ4Lwu3xiHge9ogw1zkONTwrLXtIHWb/uMVIZCEmMOyxr7gStG
hSIZezOOxsGMC9ZwQ+fNBkdTrS4IojJCLHEuXqkruuT4x5Jy7H7BQCt/EdqRuAngh2A/aO/vzo0t
PJv0JS9g7yOgOt/8pNRcwBlWb8dDSsrjnO+DFkufjCQm/su1ln3LsCZaN+7HMUmBnx1tl7SPLsry
JK7d2CrlNDYU12pozPDDn3jC0MGp/8RghmbNdfSI1KTCfdG/zUmUZynRpXW1p4pDGw+qZ8vLTL+A
2Sj2+oXOY9kYiaba1b5j8MLYg0Bh1c9cDt+9O5tEV1BoQqXIUUEstqL2vBFR1oA0i2Am2FhewVkg
9dnrJCQr3rTvXhm8wQbY+kHYyMiN/6Xe7Lvmn5j5db8Yh3nlB0R/dAexcQE2KlhM6I+cPQAsX6Et
hcesiz9ejghx/Ox93u5n62+BCRHHN+/xTgrlzUQ+5P+rgVuvuADts8BSSMQ0HHscca9kVihSVJ/m
SqtTgT9c6bW31dJGHhibEaZAL6/1GFxcpo5r5l9xWKw8HubDIxJ6jN7us3LUVoTwYc+87TFkFLzC
Be3T3SPTSzZFO3+1cfRR7sENfAjeQ4ZLdb1q9e6b9HQKSsbabxBBK/exLjkDAEnBXNuIT9Ou3hNw
PyfBU3Xop3yi3dXVpeQJNgBaHc2mc9G82YYPj/CuhvPitt6DuawEN1qjQC53zpy+XE+e4+s6ZwYF
AgsLC17i/HDONndPNEZ7TaRUgqj0Jckh0/RY0lxRjeCKfLOv/AUnUEdAh5kE3sVYY0yV8k03Af3V
xQJDE4kyvS6wOSfAoG1sf4VQYO9tr5SU7oiqd3ikMK0udFEibjWfTrj3hi133kjpg+v6sD7E5KPd
tHxJjtpYTDT2bdBkQ/qK7dUWq203zx8NFtydnGojBRQmCNPBOswPsjPr56/VPsdmWyWSpJ1M9YTW
A1gNOmKzyg6VBVbubBalDBn9r6TO/TnZEiVdtHBDbfZFE+LSskMES9cgFLUXyxtRmEP0SJRLi+CO
V8LoFq63B0+KsCsQ9hjEyFyJkGQ02J7sxT9QI8rj9bMTsjfw0exA0iMesbwm3PLi7bwe0af2CV4V
v7LgmTmWHhwkkEchXBeYaJu4ocam0BKh4oIk4BE1tibPDSO/gWEks7Iqe7kPdBfP21E7HEEExNQM
T1CLRAvz1a17MOHD2LPVp8fTkz2arjJumFeXAmDKVHxnxvcp2eqEZjY1Kqp4rwSs6fzjj7GA/Z6q
A5/L5ydPR4ah91neSCZl7/OIJKxkbhiLYcIxmMGFDdWHtzzgjCXisyMFQfh8gmt8oGZG98h5MLph
Xy/uoymECat4iCcsNucbkyrkx5euIeP+V5XfJuV949RahQwXmpBMup0Xvq/Ej85t/XaAh0ApheWg
+8RH0A7eNmC60XHMpCitJY4kqkBP56g63METYdrtE5rio847ezPHbcO+tKii3igPku1fLgSOOj4d
cCPYfPbYJ69W1tw0FhUKHzlDShWG11yDESO5644lugmiC3fhlCaTpzpFSkt/Knza+SF7L9Y5OfJW
4rKX9cO/at19+gG7A09zsTboHqm+CiBI8cJ2D7DMMc2Zi2Uh5lZ/MHhHw8rfemvj7OG6wZTZKmy7
pH77FTAH8HZlzBY8xuJqBg5yjgGuPrPO1cGmIo7h/S4tb70XY1lhC+MsmrzWlcw7H7C4KAJXO7it
qzXBM16fnZnDciJQFyI1jjUAjDbb5YTloYak6aAgJ1nvg8Onf2EJfmDHgpsToXirq/WX16+bNxOM
R/3o6/f4rHtXKqMUaDEeaSgyisLf5eiOxkZM2zIY4RhCGXXjs81pi4m6eBN3GO6hC0g8v02WUqLa
IeugjYZvRHlgTKyCx4t3rX2ANwjXKPzQo+V8qL4wUhl1eWo0BDW28jDuWryaRw3p85X02SFjHgxO
w/XVcZzW+GRzMstotsc9nMxMR0Ko0eMWqaKVejyXDBuhbUUAwdZ2GRCfWzv4t+OKjYyjL9CaY7Bu
s2dmzoisZttLOyM1WuqT0RIyGNye4IyczrFM7pgE1CyOzuU5uoEDKjlChKcIdeH1gatw98OlCkmR
avW95q4xd0HFjw6jPRClaN0+jumGr+FAOd37HMYu2GDIfUfPgR5LyIcUTcdqVYIPwrz/zu7in2TY
cx3bMY6ZKU5wFH/V9I7zo2+2gArZfZPUXAQ75KA4MZ0D5qsPZ3ev2SGfgeGYjcUWi4V1DdInaPbc
5HFIOPzwcmtjc/htMpq3TsrJd+iTkVnOmG7auk0FvMPmy457OyOcv6zH/pmUl4bFe6iGLHWKkE/K
vU/DHTUU/3FINqifZyZZr0jsX85zSHBzsqm2HESyRAWOXIMKz9Y/UrOGddrsYiiFaqcQ5eAMJ7ve
w51NKStdXaYht9wyq4JTP2/xiEPzEa7hEhH9u/yS1yV218bbzV+1/+AsYC2kWzsWcDSk5rtB6Nbe
6LJuh24n3E5BQIlyVs6C6SZ4ipPiCZOkLi8s0Hg9BRFpUctevn6jEPAOg5yPeNqhthjk7R5W0Xgy
m7YqUbq1n2U86BLBUodv+Wc7xrGC1TVJHniJRfgmVqxRHD2Iw4hZyYKJQLfzhJnVJorj9SnN1d6S
urYd862jk0e+K8TWOFJ3Xr0tO2yKgoGbzC9O5o/HOikizGr2781OqYeMNi4PyGV2cUS1XPQ8SGMR
Go228BgSXjyG83p4Cuu2SzNjM+K4Q698LpQd/2rVTR+cxCaBCLG1jVrE1B2LKCZc39G+8UKcYaqz
WbBdo29lq+ymYJ83Pu/VN/5UPOL1xm2ug/UGo2kAh5SHvLxdbIOqjbi0yyFIfCb/Mg6i/WUU5492
4I82r3I97fTWCZr+aMtzOLqdVKWQUYUkkru8Ct4PT8Z2yYiBmEyChyN2DUFPgFOeMx8OZt2Z15TO
QGEXEFDgpG0VJlTzXxQgv17lj7mZ+1Y/6PeaqxyPP6IQIAD5mpM9V0Ujql41Mf6hdvrsWQoJCNmv
UUIH4dQx3FaUkPQ40MnYF7wLaBdZhaJGnV81EOpflMt/PMofvfyjodbbZ32Vh7srZLl0rH9xfE+b
/sUpxBgHVbGg93Wu7NJMccNSfCJH8boCWbUW2o3OL0IH46/XYzDhb8imqqIn+rOD/0KCasye8DQO
dmdsMSdhrKFhnRVm/T2fqgIBe1kUh7A2fYwEqQ6SQ1SUIxHdY9pFblhH2NfQIyiTT06AC7u1171k
9DPH7JkNm58DdnCe0mHD6+pM8w5Uu3hz/XfPWvnJBfkWbPzjPn48V2vf1mY3g/u4szeFtmTBWSnK
U7UjvnTGmjlseKEdfOGlJ2q4nd9UWX99lAIzYclKq40s4s9H+TaPs+fmikwjHT09mhkFJb5AeHP4
9GqiFbUN20poM6/ikvYUXYhrYJV7J6x9Jj0GJu+lX56J+O5+que+uRffF4TT058XdLx9cMHQELF0
0sUjKwTdFQZlwBfnxKQEb3qNNDtHy//+WOMvp8Uf+osfp8X7KqvPY4P+4vjq6uPd1fkUBw+ysLM3
7FkCJrRHC+ghzVEdQY9zqyE01+QBu3tNOksgQpr1tsmgnq4CkTd4DWro0BpUfbu15NuMIQB07piJ
YNnW1ZIa7RIpvnPu0gDZuYcx/pnBI8WmK/hMKt0+0zUZEGUTNwDmOcr+L3crFtaPh8zdQkFgcI25
te8N9g/Z2eby0p6z+o57wHCftNv2xrQxoIh2OJ8yk2HkrXWqjSjU0VHxnzLFB9VV1lXoUyKkVkGJ
Gvo/5OiPfdsFm7SGqvzsoWi+0SB8Oc1CEUQ5AGk4edY3ONbantRbbDPwgzirDU/MyZIhuqW0waD9
aW/Wn2XV+m13/WUl/XGTP5TaKH827+rJTfIc3fagFVCygU4vgwTi8YYQkSm+IPsgWR+3fGduYZim
u//9pHXtb+QEMGDoTsVwpsZczJ8LWq4P+qllWDJODVWqTYwcaGvW7n9CUggcN2ap4ZlR1TEHO/pQ
NU7XRlcqNl0lvXUuHRz4Ajmq+UmGNhCLUoiYbgfIPISFy95rF+bgsJ4x9DnRe6+v3fo4Bmxm4sbQ
hsqt5FuykfVm8OkdFm3/7h9jMR5r5RrelCN5cKMPHyik5Fp8StqhRjyu5WZmpEpedQHT+hY4BUCY
A0Hbj3bYF32YrNxi/CBhaKV6rfAzOAbWVMEOw8yuJGcBgTs2dkOy5vFl/krg5fsbVBWGt8XMxYwe
MLJuc3TolNzhbXZeHTyfo22kF1KiBReQnqa/686Gr56SmpkaAoZFZoR82DuFhiOcLIT3gO4fo2dQ
dw+4tTRrErQPzoZCj1T15TG/0X+OWvmxqLtKro/5i2PmN1LITpTSiMtO4NotkLxgDiN8L6IXxaxL
/5k38IE/2XFodO6MmEihjouEwvgonxtI0aWUEhiSVt6m4Bi9eDFEKnxvK4EqPgSKXX4m7eL+pcWP
zpkJhGM5S5RY6mjpYXFGIWTFLSjgHASp3AXU71tDOdJxCuFJ3DMj7mxOwY5dhq1U1THw/mDmJNIx
NqOa0H8g+KwtR8HD5iQaILP44pkhJlFvH7EQ9BDwcsragMyG48DSHF9pxyxmfRSTQz38LEQ7w98n
r96uY968B7GQkrPltbxFmhbuE0jP6XO47VVz6auFiHNcA+ls9ciBH5hPNySDlDYHMEqx5dHWxloR
5FxXMsMZYMulQRpDk3Q7x8YHXw0TjjRS8S1CHlwzhG+l9MVHGjjrqBaOisGVmiLnzRt7onsjpiYe
CtIgGIPcmkrfeLpbt4t3fh2jRuLW+ANsEncjjHW4rdsaf6IWMEQYx1/8ACekeQWgaD81H5kWifuU
39XAoGKloPn8MX9b+M7vE6Vv9J+hRIJ8jJWO7jxwzUUoXWBwWzCkWL47xPkKrNDWwsAl0T6tkPVr
i8uAGF/pb0azdbujj9+jNtLX7ctpldJS9Q85Zl6YI5mJPth8XBXrFCome8qSXSPepvLE6hrdYy5F
GF8OdiOwphRLrNRIReUE9PmySeXFJW9SikfS1yfSE4SIl+FtuMuxs+mZ6HpEBUbqHeCtLk+r+0Se
wHa8ryyK4kRX05ZpvyYaEeLgurpRRh4+VnUmT1gV9RzHIhPzxWphQFR/DPaFnBzYu/wcKSc6ey15
9PV5PeC+jf5pqJ0da3oaVhnl8ONYb+wnyTSeJ7dpHV/ife/jSn0ZzYBPOsMgO5dRZaf+DGWyllON
kaNzhAyxhRSAy961FncpNAf1CPsgjz/DK3r2dVhaVBdubxSp0lijp3OIpQz3eLKdsI15m6OX3Ljm
Pln/l/550KpoXLJ6byucvxPGPV4lTbOlBiLtklsjkkSDLolLmjjjFcKJiH7zY0ujJ7axS/T0cqGW
N2DgbqvE18bjdfbhAx68v3J1sS9uI6k8rC4Yy8RcTmTGF9/qwGyF71JNMfShtwx7Z+bQl2mGl6lY
5YNLeadgVi30Ca1lqdhH7fLR0fvt7qs8DoC1D/eD3fCaIXxg+vFNj2eyo+JevjK+KbknFdr0PXoP
by+bo6f/mb8XN+8SX9YzEjsrBqwQI4Tjjp/DJtiteNz34vNVexCn+b0FpuEcKGQvtJx8uUe5uTyu
9mmri9ExUFDV5t1Gw/IijEbv3YYlar2Sd87v6Y+wpimKII8YEpfmFPvukREaDMZgdLFsyMeR6lEz
619Gh5KXBv+dwc+u/XZxHVcA+eu5tRaeI/vcCk3sNpPb3GSfr4y0yl6rE8NWLdZT6+wqEN/Ceo49
x1f7FVy5GBQ9GQxbSMmUMetjOps/WD9L7Ihj/HtND1sgLdW/QBU23g31AM7LTXYr20sEdIDvtwlq
zHZG3PXwzSX1z2xDg7mD6etC4vw+pp+Md1nyKGucB1rBhng1V3GyGVIB+j/SzmzJUSxb0+/S1y0z
McNF34gZoXnWDSbJXSAhAUKIQU9/PtLa7OSJTqu86MqyrKiIcBcO7L3X+tc/SOvoN4fVyKZx1R4m
wiNjX4XNx7mvn0vFq8Ligqhxel+gyYGRAiXv24xg2AG9fLY1iWGfbTY3yKL7KX9AGx5I64/iz9dv
4WtEpuFVl8+J4ShUL68NjQvD3yeDkY4Njb3vc72H0TTjcE9P6uI+qabkD821Fc8Ki8svvfH5+6vA
EZw/9rQuEMS5E4yNvppdMcS4VLOc/u8M1MUSBWeCaLiUcIB7u8X65QmX2NMnxipxUXbxrNSpzKYM
LrlIDtL4GSg/77c5CIfuaysuya5EEdVXYSgMKACmVEPATLC/CHRgGmt8GWa55Uo4l7vH7Bve5/iU
f8/SrpoJjOtRPMKdASqFRLv/StbjJwsL0QSP6QVAg+ndGjhDElbaFRFbQblG4hXg/72B3ohmknBq
gBwInl42r1YNlIzB6Hsfg2YPFJN3GogdyFucvJbCrliVMCmFFXFR4DxOtHlPhR1hHDwebOCtFDP8
QDl/I4vLJhltEoEfZSFMtSAjnivetDu2ghsHa/jFd3xcn+v62lJ27p5nvlbyhXPxNuscz9xRieMb
Lz2+XE/rvlSmbA/a+RtSyawZsHOkpss7rwFHGk6L4RNvk0U0ISb511inV542Tyyyvgr4NelUAyiG
ILgouGavKdDJYy5c9CU1E+7V5m0xBObdqDAhDCujoi5WTEAjU4aVifKH+TZMls4l3XQ40sL0fMPg
/5uuh8gnDmVPjJsWROXcvM+VvSubv0+UyvxKnKoL2DYJLt6T4d2UN/IRKuV2uJQOZZhuizVerAUj
A4WGRV+350Zgbi/scIb4TKUdu5vIFBrjsN8HMecDLyW4ZdngEZT5/PL92kBZZDCHYHF4uIXRvPoS
gMG1ZuNBoI8xrZ8MJzGdio0H8hz6M5d2YGYHUfJFObQsMWrmDWWOLpjxstpzE3+TUPJy3tag3akY
LoX82E3tF8wm2Ig40sADtZ640y/w0gTzi+uZ0W41KJ7Yj1dBS2wARPITgJHA+IW6BK7aKm9HH5wn
KdNAqo+lbDIQYFID5C8f2QjEaQkivCMmNJSHZsMIb0bEikrf9UtQcWqpH4wU2KtN+AnsuJL+V9nB
KP342SWHAqrrwGwlDwUh7xxYNsINJsOo2h+jhBkjW23m07GJC3ia/ZjoYaeb5jdd9DEpChyit/3A
ky/6KXeKd9sgEczNDDUcB+P06Uou96M6f91k2QZ62OxjqFYNwQvBkzWP+KYlEI+787RrOnGMZsX9
7YgqzytsDVt8u5olkLcBecle+FhDLJAASxU3dwTX2DBo7UsvADqkFAh235OERcteaLd+DY0YTbY+
w6b2IcOFbEnXYz6yyd20/8OepHFRyDS4hYN78OI4qvGcduiVFIqqdCNVYfYOtd4DSX3P8r5SfOxj
YrfboNYXWTXWulDQArldSC3HoDYRuwO+/mpHoRdva8jmnHqv36LyuI+P74D9h5+CXeezVZl7VhIu
2UMvaiDe9vg2GQPwIlJ68WEGw7mVrSol5D7/6Vgckhk/LXj2dyZH4MR3t2Erjzy5szALTr8TuM1d
Z7E42fPqS4o9nfNtnftglA1GNfuPYEMcj89fAkbgsdZjfSOtmTRxHlIGPbf8L6J4jk24z+zaDXH0
2ETCDjnzlgkryh3lZ9FHjhcII0gNxyf/w1TXQcIhDl0wYEiOVWW18MznzzGl3rP3rE5Buq/JpjvL
uVXWxJHbOdM4asHS5zsSrOcz0mPy/TGjyWPxqujPC4dzSaE2DQdh6UNOkSmZHELqF9T+2VzUzFJw
3oAKvDoLJreLrp/k2K/c0jdVb/htflfaj36kQ6STUMwSkbHCqNa7bcu1uACqTrdEbBo9eqzv9MXX
fy27IGHUu0YkKalAISaG6Jze0ZQUc2D60Fg/p3kgxbYQW/d9Ov2Ob8dPYRNx9TbbwpYcYQXKzlJM
d9LMmJH5Sfpiu6cS6fWHZ6ZZzEPkXXlK10VQ/DY7ju/2whnwGzH9gOSmO6+XS61VwtIdWiI/wqkl
zcGBxqyx1SKBmFDOMmulyrmHNRX4hyHIqKEVIF7kS14o1ubvGYX/8c7AeCSciiBdyec3tNJVssjP
4lQAyLoS4PuyJN5gKz8p0Op4WBdmi/FZYxZ6uB/vS3h4w1V7TRNLncVzpizFVt1XvM7sgSd9L5Uj
cXXf3a8fsIZJAiXramac/jURP4NAHuehMO35Q7Nsm5yGYZeaj34+T1q75t6nHUqyMFsyKkYjk0Ec
/I0vn3FEpNIUNGWabqUZuZ1ncAKkR7t09j1AJ9FJXgoQC9pUdcxsreI8nB8/nRX9GpR9d/9BYQ1f
d/La3NfSPGcQB+U7ZwsyQmoj9QhNaRpDD07WKjZ+MQcqeUIYDofsqG+sou9+fajc4Zhxd3vIcMlh
4+YmuCKdVO4wO5/8NU/nCC+dZP5hlAcrbv50jK3IxmE/D+325dxd1SlcdWesv5vXuL0osYUDxZIg
p6CY1SSP0qxEZNChsIYJbHHARAnHueCx5QQR747T+gWJT/BFf7NzNR6MC8bfP4+QHFncjir6fuYI
48oZhM9TfqW8eo86RsxuEQ72Q3ANgdb9/vsakxwrItb5uM9flvjkNSWhcSWMjaU8TycDUyOZlJhl
Ep0/QXoW5kmIy8OUgM1rgnNVFoIBOPgMaMaIyFncxrgN5N/1kaTtOjs8rBsZa/WQWQlxcROiPh5z
xml9iSaFrwlDllU3TaeF9Q5e4yIEx+FVtNKNMWWcvexn4+PaH26e4x7F4OyA7bMuqfH7DEljBDsj
KJ2cgWw7Bv4hKo8EXtqzVdvXyb5ys+QgmfO4VZttGXezC6MddDG0KJA8zi311px27Cf5Hb7cYe3U
Itb/TrN770i3+cUHQGjseqPMabtsVlexQHTJS/+Xyb/oZAHKdH54PzK/8ggMJB8nxODKoWQnscnf
YqYjT6hRoyXxKK7GrVEB0zlXJsVCJxIkJwJFBstBcEJoHkGg0kHV4NEw7b0T84n6Z1GvOe+ILwQH
e2z4lmUX3GrnbScYpcNgYO/OLgYeYplt+BJIXuK3B+JpFk8CJcYgX3cLLIsdlm0d70Hefb47s7hB
qMzI0xZPBWILuIg3X1jgO9J66Gd3+aKx+2edhLwV5Yhglp6ArqxlV7LUQ+tpaOzyDSk8N6xNojWp
bofnjv7gSWbrInHzMSvMQSeCPTfdEvoh9hy3Wre7gd0jYQKCGZip/B0EJBzjcySf/K7V9o54QC9k
4E7FK10li08Y38Z1+Jng40HCI9YSRGm9JpyMimgBFLy8GzYQZMkmSDixthuwIM86L13iDvr5+Axu
2m98vC0o2M+aNuIj3pNsHQWwQQJjzd8BDuTUn8kB57rAvXySSZMBjQ3mLI4wcx4zKue5etCWECFJ
8dLN5IdY3Hl05fY9aZQ697nDeYU6HYiwB6gEh1UL/Tv/q/6+BXjbwwhilUGrx2y+cTuYbAQrMxBM
p2yJnuTfCWbNSQf8uBpJddlPjKNKTjsiLuloFQvPEoqOyWDaTARvOG2dalysbwtjnC8Lp17fKbFJ
e0zP6DOSPgbF+4aQkV15Gi05uoTZ64gGDm7dYkCExvyzfKxAC6cKQRGp16fAJhNyNXifmjH4naOm
I/kIlNQiMw9e0yd9L7AGVjfsH5x/w0A9Sit9yi8/jdVoluSQDF2P7uvhIt6JV/rkabtSVky0U7sA
6kuBMAhthsadWRH750J1SfWB3RnTaJEMH+FK+Ny9N4TpfmBK8KPSvV2e03dw2xG4Ue7l6W1ahrSo
t604hRNR9oJhBVqPOHk6d+8+FsfpTDtwhn28gYdKrKcN5adu0sfD37adjdxgR5TjmUaBVcaSEeaQ
BxKzXNM+ADZ+KFFkKCFgIaTjYsW3QyW5JVd6+qKxF5d9IeOzYWhrWgbZlPYf/KMprJzBurAIwHQf
Qe0Odyg85IlMcObAE7f9Fo6yasajvOD7bIP9tUS/IrfyQJvNnsDzOn2uPH++70En5QXzCH3+dtNF
urltPiLzrr6ttwbrAdaVCMfggxpjjAt5Jq+gHd82GX0bJPEH1K25fPhCFh7+Rn40f1gqNpwGH+i9
CTJsxwWy5qHDVmpJ09Q3goQp331ZTrVAMwHeCT/6EoQDy4y9WkA/T6CYff9a5z7OWbVhqU7eTo2M
U3Dx0iRdTYNUW6DB1Ge1Xe4Gy9fk6WUrA5nfecjf2JJeXJjRRf95nAsvckjt4kFXnjSl1kSmRIoa
v4ufyFT3o1Cleks3xZp5PKutsMAMCEbUTaoozQNNhhGcrKpVvKDpooGogopKCrpklPNl8lwhtO9O
h+R+SKeVCEwkPowAkYf9tYWAWuSS0IYX3hAvDpqSr3t6z4q+4OtJ6LR0bViiTG9ChbtXjsHJ0DSK
a0K4OPRpAo/xRoHG4n9cHAOWCRuU1Ry+QYMEY5H7GLyxIREbPNWWb8Kyn0F/+1VCl2PcKChYKUYT
p/IIYyOATSEdNg0N+xvkFNik6NK2gQOTasKFVOPv+EFtEOYLpDnGkqd7jjcNsUT2G+ST2BnVfnvi
ghcSS1WtGjEDf04YIXDw2mmAvCMFDuSKpw9MNNVA85JZBb+V/aC/JE4JrJCUZRriqPHb0F2aqR0d
BC/5BdoRDq8dJDDdFTy5GfEIBzZP+OGk7hBU9pAG7OVlqAcabAZGD3zTapceozlGLEAnNju8spSW
7Pab0mbzdfRjExD4HUN+HA20UXNKZipJ8S+6rrE6rz1mZTrXxZ8yL6Gje1tsyy5mKeaDqF1SQCfV
WFii0Qv1uWGTqDul0UYy+LT5bnpjqod80oeME61nlbtiRxcMBW7oshx9XEGgUpPh4UTzdJNv6nFr
ab44zScaTKmDBrXYABYOCoL0+OHWVLvb1nqbL3K8cg/GFnPxdJH/gs2B34ouRQmJ9m9X5He1cYTv
Vw8nWii8Brvago8ExIVdWUeS0GCsKtwTws6Zwtyu8TX3avdGGCIU83NDbiTDCTTU0Pu8+4pPSUfc
Pkwq8t1t+qXHA3/2uu1jXvKIam0hajbmO7F/I9M9KIPB4uani9tGD0vv90m+Zho+98KU9xhB/LKZ
1GfuZ70ypggcVbbVbqkuZJvbTfnB+5tueK5vcxhIM22tEiF9iz1l+rWbceqLSKO8biLRBJ6LFWJO
aMn3HdOkPUmqy3tupYF+qGbyJgqonkMybCdiwDTsoK95F2j0hZrXRGYGBLz++0QMDMLK1Gf2noon
yDf9C6cs8w2f59+WTxSBgq2N5SUAXrwk2HKFZRHABpf7YvYGGgGK/V7Sz0VHrnQmAAh9wVlBKGTk
tKF6UH/i3/fk/iMxXGM00p8qhGIUKFzRbLcz6VDMyULdgc11uSM7kdOeBQ5/DJCIkP4ZMGAoCGuO
1o8f1spU62eKNmLoSQ4x2tWm/aRNWKmuRuYeU8dBqPNTwy/nM3Ooif3cimzgTQYmAuYsWymB2NqP
Aej9hSm7+diVT3axL3J+JtAxbcaE3KPnKG7MqrPg6/f6ut/sJGP6MYDz30N2v9zJN53aWXPjEKMb
eHuNHRP8jtbsNuILLdA1XhTW1YYmufbb+YeWmbL6jrBnJU7fQwCdhDQqTmpGL7MWiVZpxVvNz6hJ
n9MmIFfPgXsdRPPy/JhJu8in92WauL7LFkfpmD4Kw/rFt3QZILATExYfMuKYRLBiB6ZQjBrO8mJF
HAsHHYPItsJMSyZHdXv33yP28n5hgJj3YDNOt0AupLy3JDyyte0IirTKcXKNBCAnAL+vrf1m1FEJ
sfEqIJByHBw16OCbcsvbO/ky/iTIET0Old5IpIzc6nMhUGlr4iNreQeqRSVHVTjIvJwtIdTSicgM
Hv1QbdFb+FBXFRLJUzvxO/s5HswUH2GXTFwm/C7AUT3odPOtwkn9jnk2BE+SiPVdoJBE8ydbt835
FQBc3WtHmpZX+aI8bRSV4y/mRDV5l255ThdgsJRMEJPGNRwBMXhTv4HDIZTD8j0EV49v5kcF32Xc
T0h9AArIEv+axlSASVL8EEvgvjidBHc4iRi25lMpTH6rkHFlt5W372la4BvIouUw16iWMvI201Ce
x4xL/e+VxPXwTVglyuR2caMbOogLgJCBzQarupB832Ocb+2BQw5F6bco2z5mPm1s8i95/fE3Mssx
33ZAOI3A+9xsHkj4eopNR3An/gZFr+qvx99FsnyT1i3bOgA+cMk68vTVh+2Q55j/lp4+kxYpTbFO
ydf3GqztA8Ki8LOQPDrKEKVK5hXbNxT/4J1Y+Ye0+8zRM/O9SZnWJmiGQMAfDhoAXrvO/oaG0zV9
SI44r4No+1nk49ox9vTCN9pwUEQ3+cmoN5+n1zQ/6gcFJ735HQsEsNIq4ODm1SXCrwUQehzuzLFl
OxvXgWx93chLtnEYzaQJP7n0JqMXrJz3mVMyDVWvwSSf9tYxHAgf0+aUMlhAdMnN6jgCiShi57nh
DAmtEKW8TQgM8kym9R6xr7DT9D61PJ8QvBsMbImSE9Eo7br9RTVbj+Q5NiULct1HCFEdFPd+fwzz
e8GHiX+/Tj4OyOfuNn7227GvMNHglADXux2prripy2qXedpkcFQoOJ4hi2iCCJHAmY/TWBqNdkIB
tSl2qUs62ERY6nN5Llq0upPKi33xos44SsbEii8MTmzaL9nSAsLQUZ9kHjWPxNdoSyQiwPL3aebJ
VrajsGRrLPjg/hQmOxoTKPawzfAgTIud7mNz4pU7Ntr4NdJAwc/JefjzuL7xUkUG/HRln9NhJV6S
ZeXi5Ubxp0yNaTZO4ElglrF6nGKOtPvZINz9VVrdLIaCUF2wUeAtM7B8G98Su7l0PwYfWZ4/JD36
zDanA1Kae4pobgn2+zLAwkLZvQkC5wdIffgqVKojYclSpjTB8Jy/5j4nUJAmCcrMv0IRCWSakK/I
6fj49DLGCmENM9ypDp+TkPaf6mZqQRsU1JSV+QrFVVuOVBR7uoT5nk2WmYo88fiJ7TtBS4lNaGK7
fLeO/rFJaB6+vLlRWyqgrGRpm7rzP1C32V1u/sPAD8UcUhsqITUlx2/OzoVOyuc0j7hhN78PD/YH
E9zigw8SJ9bee5rzJ3FIuQ9K3leHGTn0hEZTTOZWUQTay30o7m/XBuD3hV1TIx44Q1VAKLI0DecD
pRggimFM7UQtL5ZdYdT3cx9YX9722FRbMwKqZRNf30k6Z07HFkrZSFXg6z8NDvGcpQKTo94Dj13m
6dQ/g6kxiTcVyiVT379+HtMSUV0bxt6HecsgsTu8MijHDtL0GcoF8LjLckXdGCNkYEvENo8BFnaq
91HjFkiUe/DDKtlBQwloH8LhpByL6/sVkIEGIm/4Y4ryArsMhg7FqCDuqugVUxzF7zYAHPq0JoeX
8cD8zSEDwP6ybIZjdS1NWnazPbi9fmliG6xf3N8zu+08Q/SNN8/dNVSEL7uu9LClNyC0jgvDVBP7
9VPqlva0Gim8qZfu7cuoVsbV7wAv7P1zrkF5r/Z1CTufceVJ0ME2RQ+WiewyuzMqa3BtVjHQgQH9
X1ljJhnBT2/NjKOlNFXDv+GX4cixe8e4GrNMpE5LGfO6RHBfnfOg7k8dvR4zT3j3pDF+iujjDxne
/HDtOUNyzS+y8UuwCqYP61qHONd9yIAdqRDpZJNd97UeEgQAqILas7GU6/vpEBt4E20J5Bj6PwOb
xPlAmM45EZ1Xr631FIJrfZD8pDCfkZs2zWjwPVa09oktOq3bFaPsGmmuhrUDQocpvNv71/xwAjEB
Qy58/G6HNXqIUe32c6bELqswSQMFIPBqEPVNRDCjCbNObS0f6yA/fdg4AEy6UBYPtpAgaUdimLjg
1uF7Ky9RWNRsRQBqP/xJLhCbalZHLbPzPYdKO4HQgluPq7AUJhKVcs30a8MMQiRI5Geg2mBe6hnb
td5brDU7/yVjMeoMS6tpx+SbitI2Ypg4l3H/T5BZ44YAST5RRqYWm7gCFt8gAtMPhG0xFS8CeogN
6aTI1fzh/h48x8aa3FFlk5JtKlyfUPxke7ARwL8YOodIFwZhBkBAvCZ9IzT5BAtCNJSPZEKjbKZh
ktnx20twgio77itbXtKQwaqzJxFil0ye0paAAr7tnolcsy9OZTFtnCixstNXcMlVjQbO5zJcvfbs
T0Oy0efwLo5VFaZvP043HQTLhx2XQf37ALyhBIGA0QtjxIGZbPSdso3If76NXoar3f1CDCp13Omu
poyj1JGprkGd11S5n0vMA+16Lr6xeeyy80sxWV7ZmWX52CW71H/5KibEMDcXNPhe51UT/oaLJ+hC
tPCrOxaBiFSWxEcfmCeoD9Gyntz27UkB53ta+Tq6JFOaawct5bZ161Ox/fJxJw4ltx8WqDPDfWw7
ELDhIgnvv/K52rxnXz5QWrzD2090Ufiy+1Fevs4Vh4l6AeZAJ8eMxOvE0em7rab1pDpVi1Q2H6e7
R9D7lPXbgIPq7g3hFz3BLVRhdS4jX51zmJS9Or3dDoL0p/GH52QDhnw7xafbVvl5nZEN3ZmFDn4K
IFjAoYHJNkCndu326vo7rWCBTcknZyiMuHWC8KWfYReX5zVmVAOPgn8NFxVbPzIc5g8U8KRFw7yc
vahH7WKvQ+K6wEbrMTHoIAWf1xTBoPj4r9yXGo9VINPzId6PzTckUug+Zw1eyTplqz1Ao22vvDGx
YL0xTXyY7GvttvrNzx+G7ZpdH74/QGk9/+p9hafr1g2QuEBDzhrQmByNcn0kpdpIZHDe+E9QJNX9
4J4Ymw0NSL98GfyN751fDAMdq+rMST+sdOdVm+Jglldeytbxw3uqNKdY3j6Lg4R5+HCi1afotbgN
gkiwGuy9Yjbxrap67GDasjg/tsCKnDyiK72dD9MsmHLp7vF2BI1N2LzxtAS4TA9e4bV2ZDx8QonU
6f5L97+gkZ3dpkE3cB4d8nPezwbDxpQW0YnbcSautXSV1JsHlLxkWTIlSUzjVCZOLbtY5UaN+zmg
hh0YtnR8QcBp0DGPaM8ApWD3ZmODyeEMpYECQUsZdw0T6PWAzu2hjJvhmEM797vwNcs+FkKQz9BU
GfYQq6mbn87Uh/aAhNHM7wr7IU87bcH0D/SPxo3I4Khirs4cla2nA3uACIq7BSAgAeAF5snIC5Ad
3naVBEb90Ox3G+bn6ESgKyYrB2VNd3bbxXhHLGn/AI1zyTMMeuLvmRkVex7PrWEjW3xPcsjQz3+f
UZlIZovYk5JpJVzIJJ8Ue4wRfXHRLy8trLjRkMxs/j9q8Gu8/V7KMJmX8A33Lz6JfOaX2TrfRx/s
ZrTO8GnLusmQV71+2FIg2oGQ531M/RU8mS6bawRlUigwDgxe/rKtfJ/fOxUp4Fj54SNnMBsrhznD
tJckVhbMQQa18Hem4tFY9e6w90s9e58KfNgfrJ/v03wclAuYc6DtIWIen6dHyJTDGc5oBJJhj9JU
qyF787nbfBbFoZyr16weCRcuHi4k+CoCSMFSgWf7H0k/ptfBOG2s5xOeRgasPr5f3ssOl8GZUmCr
adf8d1bMFV7PH0CX45tk0sgyzjAU96k66q5QoorXBGIm1v6A7YkFw2oghMn6+/ZifMJoaYam9BMZ
ptTHgVgv0SsHrtK47cdXJCuni2MW/zyXmv2StNFPygirRjXasLmQwER6NT9Vg28UN7gpPm7W3SkH
p0Xn6tBFCTvRn5NHt06OiBELpjh4ODAbugXlHS1X1swG3Di18ArALhJJv65a+XfRz4am/HTa5y5/
hGnldQnb+mDaSot6eESRbaDyHMyqRxCXC06qe+qpA0d5ut+v1xgzIV1l+byBHJrNdH0mMHZ5jmN6
PQD1ZgEalbJ1fZxH5mWAH1aMuhQS2rk609LQgzEMr0H/X8enJ6eWSEkg+xSpDA/qHTDNILcRoRtg
ntQFdHewkgqbCvs7NJNzvsdAWZrEYbfHhedJWUHlhJEYDir7xw4nYC8Kv0txBQG/0LhvcHPplLOx
tHzfEcMbJ+nIH8nkETZWPBd54RErXMWwmArb9/zjR/sHhxgci7w/ZihNzKztKwjWJntvw7+PKB/Z
oPKIYtnME2sokTpi6nCDGVdw8MKWOQ2+PudYvX3pnszdW372NZPxvg7Qgf+fFoXBZ1a5zWwYFie+
iLKtC5vZI3itBrn5WSGwVOQR9LDhLlsY7PbL1uavSbY4Lic1jEUCnznROl42vMGj0Qs8NUNhQTVm
RQPKHUMF8R6lh2iPndrAVWfKJEsYuFO7J/Zn/40ok20KqcGiF1vk609IhzNknWAbr/e/4PTMKDly
J8EwCVqjfWeO7HPKQDupdJOjs+psfaWuPhfqllVB2Dn1XTSKLu3A1qhJMUOBcrXMloRg6fjx1ZMm
7I8S7A1Ss4RRBw9uJe+UvoM0FRYsXhDL9gUPbpSH6j6uTQ3Pojl1G4XCzXCpQ3lqd0ySrulcxl0F
pK82v5MyaE/C16ymGJxxtGSNdW8svcLqLQOTAHTf8jWvxKq5wv3gCGyxjg9dmGPj/bCq6wu7Ilvj
NUEDrZsQgOLD91QsNdYw7fzbSZmxNhYHVhnZonYCsJdvltHa8QdPLPvbUfnmD7zW7fvQl18T1kd5
paaTLwD9em/6ecfkUh+Vk94MbFLfbe2QMm4u8MFzPrXDsdHPoFOLgDBFWrSPXWe4+SeIxP6BvubK
FYKpAfCF4YRO1W4/yi3nogh3XeknAY/Mzuj7f3hi8jhaqoKJezJQw0I6STFuCP1tahvv0XjUuI9F
sWx/SySnovlJTWX7WsPeydleUstIrQh7HRSwqMN+nutyq3sfGv16AsApYlsKPJpd2sP9t1KsGGKo
4SmGid/AM6QU+cClUkYZto3zapmw42+47BZOx5SqP13TCDvZSR2XmwIAhVOcocvhzvzss2Mz+xeR
SS9O+lPOowkkQBHsgcDkz4S6vMwQ9NQ42r5s9h3Gxh8zpX7Tjw+X2idxBSaVb7gRLWzCYl87+fVF
RQAf1wY8BoRlmADG281FmEfQZAZ9OWGUvVAYtusy78PLKR/pVA8ChAExwm6h+o2YLXgS7zIF2fRf
5Fhi79X6//xEpCYK/IOJuvaHaCavi+f7dZOGG4N2qdoNpq8NjggWA833yL/VPm0xTv+Ro45fYFOx
9wU7zh3F/883VvwHdRzBn/99Gf2fX07LWxa//8//Ev73vXg9PwS6DDdUjyOAkzOJreY7aHFTBbE1
sUV4I674Zl6MerZxZdV3JbsbwwjtJ54KCSj/mv/xj8/6b5f0h6opk5K6NgouqXJmXUwIYPa1RLx+
orFJeV1J/+KdL/3jLSDPRzbI1RWV4R/CuDaJb+X7LQ4JVW6tjwv6gBeLMHotM+wSyXOhVfAGu9em
xcMH7+QXANQNH9ftEEU7AQYCjQnI2LjdVDqCW0cUNyiNX7suGmv/Es3xT0orMja5RtkQeW/0Py71
XsZVKpb6lwhTZTTB7HI2+0yeC+Sgy+Xo4trxvBi9/GlQmei81SUOIf/5dZH+QVYny6Sg6XL/6cpf
es+/vy5Z3tUDtf1u9sdZbp5n1Ng4TGijM/+vHV3mYJBoCvGocnfgVfjyjWIrnlGa+mTI/su19Cvk
jxX092v562b97Vq0tK7uitR9N6irVsOgdYzRC/18CxNZ95lsuhcDN1LFBj6zLxBS8cs0ySAZwQrU
bezZR5jIGnD5YZ+N/uXS/uEV/h+X9odR8yuvh93z/v1utqREs5Zx2zjj1JW7I8ah7m5ko43HsYhK
3gy+uMc3o38REMv/8FL/jyv44015CrExyGVujrASZmijHG1W45JGON1FHj22xkSeyaPLpfd37833
4BbbTy8xfWz8sBebwhaa9HZINdBuMlqBG4Uvch3/5SrFf7tPvcDxb49Q10rh/TJ4nSyah9H5jW3q
HdoNB/vI7c1iESrgwQwTw48hW/znh/RP2uT/cYv6d/1vH548KyXObtyiLeZOqPawm7r1pJsxrCAs
VF07wGQrdUq3hG4MvMA/Ks4gA2vxLxfyT3dB4T+SIg0544Q/FMrPp5GrWat0m7HTvybsOr0TrWdg
hxnCC8Z+AD8T+IMYsPz/ffKfnuwfRf+/n1zC4rYmeKcJTECwanPdA9kHH+ho18XPv32s3O/gf65c
siAERUA1ipP/H4dO/HxX8l2XO/xlhq7Ci2lgW8BsRthBzkVAiahvjeNjbPYRp7n5i4ObCa3gV1i6
8xDoqcXTs+AdhfA8Gt6c56x0i2Ptbq4N2mn6rn+LzhL0f9r3/n7Ff5xJUf7Nm7qUuk0S/gX5vE4G
xCONYVAL/K0yk2W6FMQqokO40bCuDGNG94gLUVX6hbJkAkvKFr8eBuQBwU1qrsq+wsvEzpmcg5xa
GXPHu98FfLX7spWZJc1IVgFoxBX6Ek1gQvc8P97Th1ODmxMxatd+PbvPHhhe3rxsRod/YE5i/sWg
nL3hXxhPbARhl8MQcHR4VMqYs009PH8Z2an+vcfTkh3AbwoPfPK2KPiZ66P6OH56OLaAKRwaixo7
5iL1q9PbH0YjAezJ7UKJOnh/m8drcbZrr3RFUmJKAQ/ELlzg5vynBcGTvcdCmFCh75j7eAyNvDfG
bfuOgddwpU2MhUxnvZRepnhDg/tyPrPv5rOCj9WaTydW3Rsu3PAEXGqRF34w+P5jycVgfiSCLJ5K
s2Qp4lvxL2tC+4fCTFaIkEOiL2i6LvxRmMVVrqpdN+w20NXrlhHLqMCuC0b5St/kQIGk0SDRVb0n
tH2eMLNOvMmOlUNgwCSHb9ksYJ5riDEw2rcgneBuQ3sUPF20fP2wphrRMOuH+yqHHIu0nNkh/ikM
IwNxNjjKs48Ted/pzQS/jIwJXpXgj91FWuDPWF6rDiTLzrZGZ8oXcU8H5cTWf94UBOGfl+d/34E/
ludLJ8hGSHnZ6Q7CijeTjOFpu4xDSFtBSoQJHI0RfnIMUe+uQWOCIu2QzO4r5GEMdvINFq0jNAU2
RL8F2NMYqVLudW68qxxC9hjjj26N9WCIPVoyMLm+e4UHo3/5Rz7cfqP5C53bwzdm8RTs6naC1Ywd
FUIwVC+MmI1ReRlk/b1Xj4A9MRkFrePg9yPO3rFNFwd8p+OdNnB6GB3zRsJXadJB/NFB4WnOhKOf
DLGezMGCdL7H6b9IO8/dxtFt2z4RAebwVxSpHG056A/hyCCKYk5Pfwd99r3HVhkWsG+jUd3oqjbz
F9aac8wh2x0T4zTCkjr4AsG8wBMFq4pdB/bvZY70FwX6sGdiyyDewLjIwyT372j4v7f7amyJ5diM
yl7qWNSJtEqaOdopuKsb9L6ITigX3LHAnA905+f1Z4xy9cbz1gbgxD8nYBJdpoiWxO5qOMFvE6EV
ykJPTlYHKcFLbXWn3fV3MHeGqnbELxM8nSioVJzkEoL7HZok/Oas/N+6zm7mxl34kn1STtQ2yqZ3
N9vK7d644yhERAhBSOwmhWs4mgP/jOp/TdcFMsn4TGvrzZ/B6Zye7DcaWbPqKXsKHrKxSe/eG2Oe
Z1USLmSnvdeGPj6yQXD10wuA6RKyPvqCZIaRIfEYiM0xTc87/17YSTTsoVyhF9FYzryWy971dqd1
JI+pbhob/+X04B2LT2y2zlA4KYYqwGXpszOP6clQl9Y35ad1DIgdSfZUWy7bzJXp7RbsvtCNJw7w
IGl08ByNsCTBLaYkv1q4RJQbG7NfF3Dat4dytTqRokBOPYWHUiKQPVrTlA36WNwZ6HaMO2PjHWV0
80ewJbz56Gt2SDU1R5zpYxVksaPtlFX2prOO8gfRwiSdlnNrZa2MVW+LLGQoEU7919sJoL+9Sjph
uqJs6aIlygOE5NurZDaXTAtPfQeUuHQj8Gp0890Vy4mtsWrtYRH+Au/tVtTbr5/Q98Nejdlh3gVx
E3NYeULVNbNFe3XvA3fRVtslsdgEsTq5fWfvbgyV1m8j5ffjXo2Uulooihdw3IenleFmowFIlS87
23/o7KcjyUSjDXHCjjcegP/2K/+lQTpfzvgXlcEJUAXxPMOCC2jx/uNt+E72ezoU0aadnniQrC/4
QKDDQIBAb4jyo8DSihzsPrwXXQpz6E5zGzYSLQIH5OQE9trCmA3xEHR/mgVOLaZMu0EEOXDtF+87
Chm3ZkxCif8ZQGTShljOETUk6tb1trQrTa+uu5CN7yZ8qR7wzLKzScdZ6lq4QE4gu4+rFmp4QmrC
sEHz0LgMYROCvQ8nwNg9d0Q/WrEpgL6kI2fk4naYpKVd3kE+/DgdEfGOtvEjHHJoym6yGcj5iP/G
kDU+UsIqRs6StQT/53xOk2n8yfD9uQOB59BxgoBUPqSjl3YNqtPe3dWHO+C1/uZuGEkVuCkhiSDa
aEeCe7oCOSiKo7sBeBi1eAvpfdu4r0CRLtEvqx8UQObCfUOz7jTG4HS+SyAKBKu/B+R/76Yiiqpq
iWwIDIWw4Z/fUChkaes1sKjoalywnY41DD/wXHbdOLu1Aft3m8ixdNPSDImcOONrKfDtez2LZamK
KeiWAGrlRn7hJRUt+746ao8TB6OdOW7uz8/AVLbzF5u7g5ps9v735Sr/Lrg4B0NWeIOIfRXNq49X
TFurCBtQZeZRwfOdNA8hSuvLPNIm2gWNdjzaCzJc7NE52dD/05sFsohqWa8vd2E/vug7IxvromMF
S6m0RdYB1Kgpbvq0524NNJL072Q9nKxmypYks03QrvZquSqcei/zCJUclW8wO57oQ2H5HNJk7inD
nD84cDbKL+P9ZeK6BK6Tkop0GiY/cI8Jdndg3cRR3M9YqI+ATJsI2oFLLxv3uVjaa+xkIwiILyTD
TYMR8MN2/waXbwDqpfwGkdbv70+LdEZgBRFa44f38RAiNk986gnFbH3I3OkUDh7RFJzXefSEqWsK
4/BOOpHrDiLz70enDpPQz5XDj7uhX6GsVD8Q9CrlbnS4xL3V06o7s5eTSJ+mjzwihgg96QOdlVfl
Ffny8x5rw+ztTDzMUFeYaw/VfdSNdReQLru5asuQxdptOr/zx5+3ykW/zBHDuVoyNDJL+zcUrVeU
uu9O1vDknsI1qVHT7jD7uF+mmf1szw93mEfe32+92/9u7TmopVNn4BdT14cb+O37SuvypAZmK1G3
Jq8Kpv0rL0m9QPiDd5nbwdhFysZQ6mDok8d3DF7GuBqVGrzB3P37aSnGvwgwFnkSYe0EQ5Lwa1yd
TSiWiRGVqXx4GPJQ0T6uZlSlqr2LCymz082RF5YsqW4yXrkbF/fAxngbfKIDJ/VY7InqUjs0jyyR
mY9gadoDLqEe92/m7mlzH84pHrnF6LV6EUZHOrkj3Mf3uB6INeJt6F6O5gQuDA2/d6FdHPV04Vr4
B+y4mrL1p/CRDej9+k6l87CqsZPMZoOPHa89XcTF/TANeM1o1qlYixn+jVdcZ3cnB/ymWIzqLWxB
ygdD7kzISE1Bm/Gs4v+NiEMXqOoDSbClRzIw77XHrw2Ky/v5Ci2Rx5A6k0d6isQH1KPnwprQ+rMG
7yrtRDtj8nCeO7dzHZm2wGHYg9J96/HO8NjCLST3Ab8qumsieOK1R+rFcq2zUB7Ro2+Lkcz1zIJ+
tD7Ux7XzSB8JQuYy4Q8e7ORIaFaxnZ/uYZADxx6ImbAxoUMfiJyarCW6gvM19hdnTSBScrSnh3of
Pr9MfffzribdbHXnlzanpIV2ATfHnsILbN3VDv5y+5FOsN2UbJoH2PR0bNpT2557T7a9q8jxIGQM
ua29SEjyyifzarNulnPFOTDufFaP/vju7AJDYSIcrVtntAxnWyYEbgE6KG7AoZmB2h4IreqruCDT
y8dmRQ8bdRzDDsUMu3l5ekAAg/R9AnYTk/Q71t4HOLuf8uPwE+5oLtV7ynvTG6/5b9+czA5+mD01
iX3Vz28uSwVLFptGOli0fkbQE8nvoS9KKgmyzBkv04oCI3VYSKR1RkGCoQf8MDBpu3++2cz4d4Wo
iKqi66KuGKpBwObPk6mluAhTUxMJ5h0U9cmmaXYYF8R3pMJ2OifGC1r2vCoBhgxf/Y1boQxz5/UA
TYmNGpuimpqqX60lil4IGzkwxEO8hJ7SBKt7pizR5tM97S89Md0TMszq0jmtB5DC/KIjbE/c/Fl8
IX8mm8ws1w92QbeAfU+ZCi7B1DSdxG3wAOZ36XPw3M+qQ86bF7ALG/A6PTjkd9hLOAMW9FKIPnKN
aRk6EfapWQvS325fQ54BYd04t7KRKxBjNAFWQYcO988Bl6xHaxgi8Hv9Ho35OTkbYSAfcNKxRc0s
y/buQyf8OIO4AnlZrELn1UDZvSlwIFE7dqUYyBoG5ilKYK+xU2oP88wOHcHR1XH3QZz2+AMEE3kB
0iqfBKwTnUd/gvt6hzvNqZUpsmt1pLy2r4Y60bD3Tq2Vyaf1jASYVWaDz+9oO+d7hofuHWe+7lrY
etoHApiIcNvqCuNCxQoEZdh72jve1Ee0TmcRtRyguXgNFImYM1ZUilNA/mHXKbrVspqZC4KiRxEw
H0ouo2RfETdN0xUEoWE/im6EVX4oiKvTXT2xPrtZsYhGpNGLbnE/mZtv/hMK1M6Op3zs82RVAVop
HsI9SYsT2lKA+Sn3HbtXyBE8qiGCeJKu1NfLczHQ90efn/nBO9nBjrbyHGJPM+KPyQsSHaakzlZT
eYV5HQcy71DqVJR+mLdYnW5Mmj2bxFHmh+7+vJFfpYOwzVcJ9iyg9/QQgxG8vP4ZO3E+NnfSGyu0
iu9AX7KUvCwRegpIaTeDII5L/5I3IUvTPgB7sxwoaXkzUoCkOoDRjUbxCgcu9mw0cuURYr4+JbKc
HY3peM0mm5aG09/9/QGR4P7bB6QRo0zOq2Ewff78fs1TzvfWAzBlsGRge3gfkJUrVnQ4eRaL44rP
abPBM4hZyt5sVotxMtntFoxs4xWgdapgm/vAJTWF2VYEXIxqYbKRaNsxKbJf1AfXwTAmDYmxQ0zT
LOObgSGz2pMj55ztvbAGAnO/3cajbUgVHBjL6JG5ZohCWb/cURSd3h1Ag895omf0YCIzQ/WYrFJb
nIKdI92DFG3WWuuh4XS42y0ehq3OdP38HPGfyBo4iCOq5rH9zvSAg3Z0q7fx2waDdj2tQo1VF7m9
P+9fp2dRoqq1ePBfgmdtFB2EzWmXTut35bFFZtdigPGe65n3LmK2X1uUPdcXY6TukTKUL2pG4dh7
+fuZ/jYifz+jYTvybUlmyrWoZTE8WOw4eHkpxqJzJCnsxtj72y7u+2GuXhyjiZs+LDiMQSIXqjNp
39pcXny4tQiXhinkeow3eDstNt8DKvhqvhNbTzh1zD0HcwfSsGRtc4AGtMfGYEwEigjofvdop/3R
3/dR+aVuqADVNRAg8tM163qjejGVJg1Fnm1rURMfYzhL4aoAPNxEz8k96Rf1zIB2AnpmThgieHzl
DtcrVVSUGRgobFhT80MxJqAZ+R5W8G0iYfhPV8X81Ds5RKhTNxE/kpkyAx0mLLqV+aDPtSkWc4gt
y3xrvJq1o+DrJUTqxRgzwqXATeJtfy+DgEK3Ybr+kKQSTkihn8gvMm0XFt6H4sOnrvpK8RjrGB+u
5KL4QWLYjBCRjORwAZPNG8WkqKwoUpRISrLj5UG9OJbiGG8KFioE83rNksL0thYXDmgjGLX3PYbX
foyG46Fb88TxfoNO2/XqJqT0hXuQMvo9zjWTcJNJ/mgNWVNAQrEUSDaezSSdhrBAijEeDvo0Pc4r
wRZNJ2CNjK18lnPjdhkgG4GyEErZVfNhxjPWzHE2ByyVk3zernzDHsBmrNHOQ0YxyqbwICAT25h4
ElbCB9bbBI3HOKrcjMEHVJk3ztWJ8CFaXMy8wnIAkiBdVUw1qV2xMq+JNH3LkuW5fhSgH/hOwVeT
rIV2Y1wczkplLEoSB5H2fUHv8r3D/go30X8qqPvQ24A0hopfdBQ2x8hsR8CI/I3xkQFEwMHm21gr
RBAZUNMxFE+DqXCwJlE7bWpXS5HssqOcyI9kzFzkMQk4lObbmQUcSV6o3VsQLZTBtoRyLyWcy7We
VREtm43DoJFf5kSQ6k8xJqR1dESxdPCml1l+pHclvqr78C0kjWLU505KkfQTl8UsfDqTJUf1GMjX
BFKpU6O6dll99+ooeKFpwJX4/nPcMLjmDyiianwwY3+GuxfG72ODRxifXYYRzmllVzt0yWzA7lE4
hx9HulCwV0wnTOd+OfDsgJfI4ALFEc5t0HcAnCAhEV+C5WFOUTpB/nZg7zHASzahflSRL9nd3uf3
lx7aeD6JG9/zv7VbPmdZAuPLdlVVpavarRUFp6wvLoCyjdFxM1QvneMmnrmv/WgyWb5QRKUeQZbr
mgiqW5VU6bd54vvBr4pAVlwGaVxx8CFcMCZflYnOOSRseO6m7/+fF3pVta0qU7IU8QyNZsChEGAC
Egc8guImM4s5e4gsVcab/fJxyJCSx89vCigaAOqSM//8+1S+WvvXY/f3y74au1OpssJG41SejtSK
KAbP9lt2n9QEEKoQbPP34b7K738d7qp6dWqMqmoz7rLCAmblumRAuq/kT+xH++VyjlranpMidKPI
+NUx/eOo1yqDvPSzMlG+7vexwdYLb5c00knHYpoj9jYZFH9fp6T/tu8xNVnR2OqZlv4lPPk2ybed
Gp70yusP5CV+Qkil1ahOik+crZQjaNnyoNOZ605SZzRbaRvuxP5t1E/xgz7E9gMr1FEyY7HWTvWt
tywXexf0yTGjEEljzkUc4VCRfp19zJg5XPwJ92NcFlN0Rbt0XI6p8axC2lTM9gvrwDZzzVb6uaXM
xAd+dyAhr7ZZk6HCsZdrQvNMvJFMAfahnscP5l3nDrKXId3jtBlEJ9XItCkeuUTKAZ9le/8JhXq0
Iql9tHOAgTifnyy1h58OzHpYpdbj8WJo8vx9U39b0FDap4DGGGGwof25bipCORH9S9If6AlX3FGo
MFP0sKdtdKOqeCXIG/ruKA4thUOQcc+aRv55JLMM1CBo6mxp5Y5M2QmQR/eY5CvDJKsE3AP4iKNa
bXT/zrKey/OsqKemtDjRHxaUQ0YiQjBlq4ezrZ4gZ62zj9J66pu9Fq6iaF406156Cr3nTHwNrXvT
Ql08Yiz++2b9fP/+vYRhW/Ht/Ts1XqpGvhZtPMUNjLey/kgQcsjR5sZhfi5m/z3OVXnBy/RTahUn
9LqGN8qx2LcQRUvIllghIYRpE1FydWHfyQsBighZ2dRmFX8S4yTn+QXI0nFPy+Mkt0aRcmLts1OB
TV9wgbPZ05cRig81d1TsAxXu1gK/cVADwR9L5Ym847Gqr6vzmzEodprUvQS5DY64xNV7trEnKumi
sj4bDZKg8KHn8079qMzLXTzIbwfl9uUh01e9jiY+RQGe+0u1REI/eFT1kSm3k1BK5ppWjfNgXmk3
7tyVyOF/7pwqKhbzHaUZUbma7U5BdfETXwRD0WXDBcblXNRWmbSTghdfnLAIQzmsaceGlCTPF23h
PPFwZvXlUWCXnM7/fpC/PUeVVg9/MWxJXwP3t/dF99WLmV7O0bJAdA5gClMqWyNvlOAmbW70l6Sf
DZf/XDqKY7oYGl0m+WrS6RVBPPMATss03fmdk2PDh3Ksm7ZX27U0UeKJd975uIX+vsavcf5/54F/
j3s1+2RSW15OuR8vfSA3FASE9u5cuEow9vHJ9bvmAzaeHKxV1qE4ZKKZoi96iEUvar+Q0Zff6ghc
rTn+cz6yiuqOrqUhq1cf6Tnpq7KXL6gjq3lSYQ2+OI2+sIonX51HKpJ7yAvmIddxkcbzc6/YSY13
m21Ff0TTduPu/P5CUqVTiAUxZcW8OhvN6KKyywpiEg36bhPy23TNFWA4i7aB2e7gadtIWOSvyg4z
ndZPlG4S5pMmmf79lMyfy8D/3JVv53E1pMh9lOiCUp6WpzONJzYmVhjZ4nnedOCxgeP02pD9uAq1
QZHmeGbHbUEjToUwkl96JXyCUH7edcZYwHyqHi4fsS8t86ZftCxi5RUl0tAOCY/uSHiUTUzbx15c
yXHhcJP1HKtKf4j5oXoi2Vn3oZb4oc+VcwLdkwiu1Rz4N9E4hLHded64Cyk+nip9lIsPPv75kzSX
ldzmONKpsytlJRQRptjAzc/Gc5dPTip7yOhR6beRgZ2Z/ZGf7nK4+p24daZazZ7HksdGBIaFQpxx
1M5olUpg2Bi2k8uNSoSm/Vz1/t97baI9R/cpGtdLbs2PAymr4mhpYkQx7f7phJcdkRxuHacz0abY
F/7eYz47ryUSYUO7xsbVuxr+SeRv3qb5yu4L4TDvjTt9HW6y0yZqVtAFYWzqRGzIuwrx3n25ze+t
7fm8MVo7PbJTDg6K7sh7S7OBz/hkh0YLS9nm0ZhafeTb0KC7h2J/BsycUsoHSHoHsLZbsV2EnwuK
L3lVIX2AC1/4r9I7dTkJ1ylFwceQYCkf84lTdQ9gGMOHAgAkgyka8DvrNVGcSJ9IS/VQHZCKDXo4
EzTYIo7vFdBMR38vbUgiMOmC2BdwQHixu7E0LfZBOO5daQzM7SAM3V76CWATRdM9ywdceVtvD851
S3rAVpMWeA47zOXClGlNXTe7JzrpJvDidQeTlvsSTbxty7acvs3mTCKlsKclBOtahm8V3IEuECFU
rxIiDu60NVIj9fkiu8COgBALa3gbGr7V00AdvUzL4Fl9LtUJtjbBsjVl5nELn3GXtLt6b96pFT64
ifDQxfvyNUrHHm6T8/Z8T+wpCrR6nSN7QCl4j8FTWFnD7Dup2jmauuBR3FA0DjAEWZP0JdkTJKPt
4U1REmFmCOaCuolC/PI2uTQHDexLvRV1tyhcmGvq2t803UzYxM9K5FYHWLWp5arROnrUPRcVpk/M
SYhVrl9b2lzag7MQ/TnItMqfh7vY3FnrDs/wztvkL5ky2mK2kjfkJwurpnLEjX+vGbayE3bRNJ3H
O3zoBhgjVZ2Ed6AN9GXxOtQ7SA42JvIbQk8iFVmatbCo0sd+Ed0lFCwcqvO+I/TjnHBAYXKe0+er
tLUJTqdx24YiKC07bxGaDiUQFSfpc7/27uuOb9POMxxG+Gntdh9f5nrCy2tLu7TYGqwVuVyKMTpQ
23VxEAZaFXcAUg0K1Mc2dAFLeM/avt+LGwYwFTYi5e16EaGo3HADKHp4ywRD6Vp+Tx9zURnpd+k6
26a7Gh7HIxZCKt/ClrdPXEYPWLLPy2zb3V22yuBrM78MfO06Xyn1jMrHmagK8Y03obDNcBy/wmfp
tm1ni4qtrPT7/LFSR4k0Ku/dS+/U98UuoYJgxyc7eYxgz5qOEW48UJvkdlsQj4O9iLYnd2NpkgP+
grhMrCFwZc4ot1vMwrjKqEfMfcvRT2Mlc+RD6o8hrIVDgvvZGVieNUGoAtUV5+JPKRAR1NDB5n6q
MW8jqsCMatgoLMEtkxhx8GYGOG/JLU0XREddub0yVIZI6x1iuGlknknSgDuCk/xVIjFvzfhCozcd
p+gYoMnQKnZl5OzFSMyndEcitHL0b169Be8/6o2NuDHmkOWrAIyyheoQAHAEXf2JMUnVj5RxYEQY
upP7czFwE7xA4UIR3aykUOywHuDuiA4akF7ghVHjp5OnapOzEezkrlmJpK/GKRMJc0oMvlF0xV1e
TYHcB3bauVY+LZXBsl8eGsSfd8mep0e/Avlyivpe2BeXMfsPgiF7YcQE8vcs+zWy/7MWsnTd1HTa
lGhwfm4QOrm8iEKnoYWQjme1dgUiSDRpKdWTYTat4YJnJWKkAvJFPL/wDTQwspmndN6KG6eiDCuL
v87lqh4SF2pcyU1xXmq5NT7Rj2xFYl+oaXkmkyD8UAlcQgIm248f9HZXCpelyvYgyx5zFaRthCFR
wHlM8dngVprpiY+UGSPaNtSAq7SFl4GlUMe8G77pGhzZczBpBxxeBR8KoCli42VY9osSO/UpJQMA
nHjYwtLT56lKgnMsjKLQmhf5OjLbu4wX8hJEL2aTThvVGzVnHywWwAaac4VIpa2ilkciS0m+dLuT
LSTGISO2kr6XJ9z3jez04EhF5iuhbEe50o5Wp8oiNBdgS0SoRYC3WCTMwYD4juiLFYdCDXlY55TI
j8819DnYVHic+yG1mvddZyApT6GTXHD2WwdJJMfZIoTvM0RWmtLlRpvoWojsBV7r2AAPok784s4L
nn3Zaejcs+LxlXwSAvvPZLjD+sGHzMfqUyx2p4pp4uTIp9gxqPWWGVhGbwD1gLJv1b3V7BTCZnXE
qdLJHPvs4ToF1IMgknT9YJG+fR68pprgqMQZJLLTtR+ZQpfldBn//Rr9tpShwYN5nSYP/7havipn
yyzzsxUuy8DRQsfz51m+kjNHzCZ/H+irZ339ug4dOcMYug949n5+OmZ0Epugb+Ttmer22pwr4TgZ
CwyxcKM+YvzyZDKcFexdp51JZ1po7QQqDjBXYf+ROr6tvAx1FfAKwXN+gvPOkMeK8ckcaS+Y1aR5
ecwHzs/DZSsu4CrMiF5qlYUwDuqxjP42c/Md0/xLXdldNtHh21Ff7+f6Y0SKDavFWzGfv20Nv12u
dNVBU/yoM4Yy4TIBXZjMDR4xsjjmm+SEGz07/H13f32MBnJARcSRpF7vDfWubEJdOoXLLlln0oon
2bTAZrRRof8321Cd8g5iJIkjXdueuqzNL2JdxMs8cEx5Usu8u40H94laK+KAxgRSsM5MUlbbG6/Q
rztgnT0WhUOTgtZ156rMLcXqLR0GH5RzgA8VFCdj5w2fi/fJVzd8OKcK7tzp1mD7W2Ho+5GvPpPY
OkdlZCbnpX7spQ8RUiIC112dPEVQ36sElxMpc5QIRuzCdRbilT/MAmyXG/vvB/2znPc/Ww9dNmjM
EpIo/VNkq5r61IWCES1PKbO7UZJYNuVRV7QiBBk0Akv6/6rK8f2YVxd/rjLT1EUKAIa/16wD0SMc
0etwS8XsV27srq78ff9e4dVGVtJ5ldWeCk9NZ6/S123MNKtv1GR/Pq2pjpkXrE+0dCr/njPRynVw
2scD4AIYaLG11KkFOE/cxvlH6xVjo5+0JydsP41gqiShGyCwllgn/f1UpOEWXA9u32/RVVnKzIQg
zk/coop+U9lMfPHInjaI9oY3u7CrU1dtBRfRb5l352l+4+v//cNAOKiLWHz55WpszZVGlqSwiZdB
ULBne6EyQjFQUUCErdIsXZ3zXR891BBt/r7ur1rLP9etMeqoKg1lDM4/B/WiN/OLLJ1OrIBwdZ3J
NBHSuUJXuQort7DYUCQJ1j68/nky0ZijLwsBJFdSIiQ6GWM18GxJeJBFsPXneM38h8C+tYMatn8b
jvAJj5RWcvOQHm/9XpcEapepHfjp7OTNagsqAystSevXmlXsKgPbFz3FnICV0PQ3AkWxogFKVpMs
0Tc37rn825BgIEpVDbr4VL6vynGxp9e+p1wuy+pMd6J+41pWqodvSYAp1ruXUJ3oASzi9LEgVhpo
oCRdbKPHEIIMMy7RpavUJYsPqd3FNaDQUSaSb0aiG7yX4bfMNpj9/bR+m5K+n/HVWyLwXYl1osdL
D6uS0Q11IIN4RwozbMbPN77jqx7Z/3zHBrGjpqLzYujiMGV9q40GSqEkvs4noeJOYi44UydiYVb3
lauJ76250y0aqufnoX6UrDQL+FBuxwbI1WISZ8lY78aXtL4xkP96C8g0lQ1KqHhYr4Yy+dxe4lBT
4mWbO1a+K4nfNHZ9d5SCuVc//H27h2/+6ttQFHS7dCUNk38ML9C3G5DHoR5pRsacQR0eTvfpYNya
EX+ZDRSFSii9F0u1TOPqHp+lVC8rtT4Ni4ywXemUoQiq8x2WGVJ5bLwbi0VJ/u2SVHOY+nWTBuhw
yd8uKQoiVevl0l93PCttsJrht8hE0dbg7+TegKqBJWqtmzJh+VuPKEneeId/24EpQ2KtOlgsdF2/
OgW2WEV/DlQFbPtT60ETFRzxDOpXKlYF83ClNbAmNooRTXxdnqoS/RWxcRU4Smn//PcD/v126Cho
MIBLzO5Xt7+uO7kwm5B0hKBz4WRbbJgqKCsdT+DyUJ9wMM555kLkHTLVuLES+FpB/vN+fTv61QAk
K1KQnGQlXMqxw5MPqJoVrZMTXSRsmmV+pg53c/H3WzNA4YP+f5d8NYZUfumZdd0ruwsbnKcceSAi
TeSSzbgAoIzVTXti10mSVQm+740KaYudcMCjtG+UQ+u39IkMmvRss1Uzmd6FUWxSysD7NqJ1cz6N
T0Cyme8v4wjvoDY+B9OeVLhqqxrLC1E4FPUUlDaOwoWenRaEZwqlGMC5FbFNdVke+ME0f4Ukp+gw
ROP9+a0hGgiVEB5vqgeewwBTFQ7guaKa4jeNJadXJ2w4TtTvrLEiT9u9nI0hO1L+gC4FiIf2ER0y
vxp4SRReVQBYpqt6Yy8c+HAs9gxITMRgrDzAL0hnTVxNKMcnJHLSqCtsiXw0ctgMu9HHMcGgVMVM
F/gcBYpIGGnCLEDsRzPzUQluMFJ+HR4MWlOmRcGCFsXPz1XO6otesFUdHDYyILnzsCpgKFLTHbs8
H3fJ3x/EV3/+n1fSsKiMWMrwlV5terw8aa0qJPK0K5eZsOzNqSAvu/Qjzjb1+ZCyiVXX5ntozLoT
zp/2UAEXTRe5YWf1OksgfH0QLZUkh79P67cejaISuS3q5F2j5776TmU5sYSsZ9/gI6cCi55MBJy5
Giqm5oOlbA6K9nR+8QAR847myRywjJtXR3oc3Lg6P/59Or89le9nc/1UTIHdERuK4WzkzGa12KZz
cn+FF7naxje2a79MeEwQmsICRTMM/ctb8m3ENos0lOtTGi/JPY6KSRvvGCB4+IVy8NQbx/r9PrM3
EemHDpP+9ZV5Uhl4qRQsedmkYhdUO0kDgbCW5INEz6k4VtHHpTjmZB22hygRZy0BZ9WnEn7ctLT+
Ok+oaEhMGSOPRGPs57tvtnlqxXEaLE1pHvvHc+m71IXH+GKozm9aZdUQxax8xOFKunhOGc4b/b94
zkhnh6lfNqV/1hqtpwhF3ejJsqISYU0Ky84ItgscX8CWjkfuxlpcMofX+Prr+37Aq8W45RnnuDz3
4V6H8wZfcWCOQlkUPYfUv6IZJxXESUcpJz7ObJUKPSBfiBbwksi41QpHeTOe2hpopLWhhxicXUke
k0kA2TCHu3xZlPyK/hzrT213L8TQvqozBYob069KtbcbR1Co3tV7IP2wBeRnEiqQ/L2GH+HHhTyW
yxHaBY7ZGm885beL3U/Do7akVeejMEZhfmRSQFYgoJYGS4fNA2Xoa1etxOdue8bsXy3jfTjr3mTS
DxHdEWST2o00sl7kmMJ89pbizY1tYHoDA6O50/0xPAyQC1Sts8o2qdhP21366SEiyuy8GdPKUdmx
AxQwbUNwNLYOaLi45t71Q8fKbIMZ66W4h54BIxfAX0JbW3MNXCmgXmAxqxStbB+LdjyWir0BLS9w
CsQca+TvvWZ3ok0NVKjJcEQGCHQOfT4tCMqJkBVyErQVqL9jcKLcPPTyi/CxfUYv3z8jvg8+jGfl
3heHP5eQQLWjiFwZNvlp8Yqmjcj5k4+wCUHYwbCspn8PUb+NGt/fpKtFlqiGSaLlbbgknricC9qM
zjFrmRCVaLz7Lw6F8XzAeLFS/pJJfxugCi3PA/ksn5ZF+tBWtOjUldUe2bB6wvjmevm3jbLCPh0T
KCwuXbquyhkJlS2RlvhSPiMxanzCIEFmH5IUKSqdkSiZeNk8iYC03JJHXem9v/ZDPw4t/RyQIsFr
JDVEttCjtWa9Jl2OMpXtMp+Uydwk+rqanL2ZiFv5sirySfzf7BUGN5NsWmwXmAd/Hv+cB23SZTrp
tuLOBKghJ5+UCY3TTqb1aLEsulk3uvKZ/ueSmW6Vr3KdfG0RjkIxuhSFyHxQ4SCHAA6ybZSpCRrr
ZBrF2oyqNGavUpq2+OSzkw4LlvxXZDu1NWsi/eAxVVhuQbXn7MNvVUNpcyY+F856LLQzqi6Oyeps
aSbEtGSgEczPPsrQPE8CHu+lf6+sdAwsaawjXtBC5dHnwxRCFBAJckaILJElznJz25jyLZ3SL9UB
Rf926Vd3W035TUtVz8tzrji1CWZUIjkgOZ7YDuTyQW0eU8kY6ZDta/TlAV1cRwCZqzWP6q0v7Lf1
BgsfiYUgTlbEeT8ffNCIWXhOqET3wR6REuqKDCNYPBf1mdQe5FuF/t8KI4qOaU00TRWgxJdS5dsX
HV40PTyVRneP6nHlrtx7dMHu/Wyij7fdZuLYX5Q7cE+opm+sP38dtnRGEh1KlQkV5eeV5lElSKGf
fK3zhq4PHzcvEKud4Rnf0n4NY+A/s+3X6kJnuYtL5ufBjCKs+9I8n5dCNbn4cz5f9XJDXiYPj+af
Y1gyhQoNJ454vXClgmDoSZ/Ky5LwOENfSCfR7uTQuXQjTxCYEEhiSGZpr+yVmNDErlxncu22kTS+
CLF9KpJFmDPV5unUkEBu5ue70rjc9yZdkYwIY3Cjfw/mv7713873atFFKYIR1qrjZQrLpFjR8Oj9
3W0l3C9aJ7R/WEQRmrLA0q8OE53Vk+6HcbpUG3VsXTaBOskLw/a3TNAXdCZk9fg3HsWvu23KWf+H
tPPabVzL0vATEWAOtwpUli3bksu+IeSyzJwzn34+VmPQLpVgATNX3ahz6lAkN/de619/AHhnfMX0
96rxLZ12yMPcItLGXETJFIBp0TYHocAJ21qN87wQ7xzMC35+oLcvq6sgu6KoiIZ59fGmTtvpUWKQ
/vcrHyDekDM9xfU0WDM67S5meecLugVkj2iVoYAmUcTLV59QEGhQeFUt3uskzA8DEh0p4hz+JNYD
ONlsk7mo5W9ZNuVsbobwF4XLz3d86xs28TSCdSXBcbxGzYSBQ8MYOCZDauQG49r3ul1QL9OwGPWd
huXWcjXZLSg9kEkpxtU7zasAvrls4ookLWC3sFw1aQWd9Oc7uiLS/+cY/NOBsxlSe1yjZn3hyJkm
OQHLlcE0XSZhM0YBh018p/kLAUUpr6h4+gZvCf9Ai9BBhJYheWDUeue3jO/vekexKLQszEN0DEHl
v3ctNSyYSXYu5MlqIZnZovTXinwECdbqo5jvfP3Sase7Le9NpOz7Za+WsQdqV7GM4wcXXIwqT8f+
E/hBLvqpX+4kDR+nJ7iBlGKIB+/c8q2N+vu1x3/+7TwSRVfItCIC9g7ICm5yAB+SDXAedY4tSTS6
o080D6+U+GyWlPNOuuTEcPBtvzfautmTfv8lV0VBJwjiEIphNOIxwIYTQ/5iAYjd0WWYWfbHhESo
kbM8nDWFXOX44FmPEEh+fh43QRr4w0AQyGWwg73aPcUEuycrYdV7xDHY7n48MPjMpzmRKZjo0x8T
P0R8U7Fyi1mINTbw1on+9VN/Jc9cte6cGfKN2ZliUSywoyN4/2egXAhRa+VmRX1i7kSTyBvP3zl4
gDM1b4S3jO4nhNweBTgpSRxkSPRk60GRo1mPTMsDxRno8fyUEVF2kSnwap1mLYb92955cjc3Ywxk
FKx3DFP8R56iy2XdDWJp7Hl/vLuhXlPEg7izM44DnYER3/3D7lZX//2iVyOLTA4zSfb+c1GhoRpO
1pJ20NSjL0NgoBDQj6AsSACIDAvYtDO88Yc4WTbCoZTukcH/8EH+2T8k/OaA/2FAXdOdlcaT3aKN
CSBWnrSOdIdVKsU2B4SBxVJ8KBjWMushM2Fes3NnZDRKZI6zaDynXMSw11yYila2UuszpCkD+rbh
uIsSn8zS+srD0+B3U27Hg91fEU6ViYRLyAQwdGuVA7bTcRb5NWR72P8TRZ/EKAHFVSnlOzlmeQjK
qNPzEwgs/kq1ViZpzQJTRew4NOGC3bgADlr7czPdV8Nednc6mWrmoYp+F017Z1nfOsfgKIhj1aao
4vXBHQA/KaU1hKPqhga6ghBELQpzmmFXSqrgzx/1zaupyrg0KVEs9erYbl28H7NAzR5kY+acAFNo
LoocBs0Cdu/Pl7q9i42ut2DKEKCvUeXU87skbrU/ogcYGDKOAbQUGnUmPrzRF52FRqtHC1uVa4BA
phPyYP1f7vfbb7g6uaPaTw0r46gOWfE+yof20BgEhYHsumuprOyf7/mP+cg/y14Xud2xkTKutU1p
FYq9EcL7A+Ccok8zIiKQWTNF/ZgzekCqYCsKLMTytceRMAVOUMyzS1x96pwg3ufYWWgDsoljJq2l
BiuHzJzkKBREZxlp+JIRyNy9VA8toZvJMJFFaeqmW6988o2PLILOqe+E/j3y30po94yRc+Kc6ZZb
RsUh/g8ljLXSIgSDa8tCtrIaY6rB73ODJ6l4quODr2CTODi/w2CajtciGO7nB3Srx7QQY5joMixV
u8ZVakvyOVEoU13iA/15RCpGOfdA2fx1jAejcedM/1OG/vs+/nu9q/Vey2JtIHtNX1hfawIPHnUi
j0kBWng2ztiL3g4f99HSf4N7iLewcGc5YJr+bxk1OiCb7ICMVZiv/F1TGI7nJE7WmvuWKlmX5hKV
ss+cu9OONAEw3TcxTEURM01Yq5ytg0h3EBPo1eYUs8MsSXHlTbCIZRPnDNEhLhXdZxE+UI856dka
dnBrfPTdaArgc9WNT7zJV5GMECOst5Z2k+p83uR7CZYRiTIO9OvoUCU9jizSdDwH3KJcRqRx1P2u
hxvj8PdyjebI7DZiNBcIcIr5L4qw31NrrerQN8RoO8DQbmGD+oW+lMpgaVgkneH7khLMw2xEyspd
Hj0R6TAtxRMHN1mlZ60l3Fu3o8hZOkq3jUg6zNSIPil6qGP9o65I1A6LqSn0K3n0AtlrIqaXyhN9
c2hiSoVHOIF2+jyDw5S22UxQfhelOu+JWqzhSSsc/hQN05To3DThh8dzV8OzoH4vTI0rPSt44IQC
KZ9dPaOsg3NwiHPMKGBeJHDDIRLHSMERyQcciOderyeR8LsUD33NUGRJMqO/87NHIQdJBhL3RwCX
8iemGE+l32E+R3U3EG2va3dOiCvL4j99gQoxAsNAbL3YW64Wsa4JTRb1OpHO+Ii4GNLgj9i08ZJx
hR7RYRmH1jdfgi6YxWW30jxrLUpEx5pfbfHOWevjRyRhGJPsKAHcTEIVQtK7/GAQ9lZckkpa9OSo
GZdSSpcOmTiowygmA9oNkk4sgTCJXQ987sZ2S0hTCSucv5kZKtZXF2bXnFYwfCd+CkotElPqM5Ol
TB6LnBJPnw51fSNgLAOQHwiMsRrxSyjBdNRDBjVMxWcncxG/f0QWZuCsQ8Wv14GngUJ4NuzSKuTL
uKeRuwWY8EiZ9lgGdmnGdUdXprUbhLqUvpBsNFPISXsuF8I0WQ4G4Sj51lgTgocfItvgRrDzZY3L
VWXjgXdnf7rRcnDkAxfAkFQMetmr7aHT0yKS0XcG1hEQCqVUnN/r5G6AIKpogQhYqq7JkDL+vkaW
m7KgtFG4FTFsTUiHm/jWXO3WYjAH1oMfzXP/eZNXbg34/rrm1baXi11mWUHAo6ww8hSLJ7cmH1k+
RoE4cVPiQE3c0p9zax7mpzQ5RYM2w4i7Tk6CU2+VXDt18qnJczuLMXeKLCQSzaztYUz74NEILjLz
yK4Qa0SwlUcvqjZBuaA312t1JTOTTQt9Au4HWhzYFv7i5oBD9IuOIICLear7EVuoEukICoUedlrJ
3dSsrZmfHSx1Z9a7Bqf3URgqOzisEtmKFClWf1XaBfTVgjgwlPNdS95vjp1TquFrxLbbIPyQmmYa
+PAI+JmRyy6pn0W3nwj9hSmnlIhzkY/CGkYpD5tTYEL9vIwFnx+Qsd3RYQG3xyEdpUQ4pPYODFz2
hw4xSKOW0xSGnNJaS6VEypgf/Pjc58dahAeBKqiTGMupdo/nnWDIp7E7TFWyeXl2JuzwFMvU8ZeI
yKMsHkas/xZrZtyxv2qC4aXAKyxO+9nA7w7Ehe9D+BJ+cTiZujWpUaOZeg34HC5TIo8CKQEjx+hc
p35ZKGZHchPzuPbDoZwM7PyipwPJrPiE5J/8skL63ZKBR65YoQcPlo/YHa1QJV4sePXykNkVe7Dn
6mvBg2aRj3ldC5nBFvMdOpg4cuZqNABqykvZ/+pV7mPsnqJ+Om46WfzVmZotlYzjG3RkDeUTQUeq
qyGoQEWmmQuHkERgN11cpPSK+HzXoWjT6K97izzpzwT2XQtfY9jBH50x1FHyd9dVNiqm3MnZxIas
6DEzjzExw9emTOeN/t4ShdV3pKRWu2LQCWUl1AcWjTtEs7LCKZ6hhR69WzwzT4G4AWMtKS4W2qtM
mevtpYyPepItZOu9cLZ8FBSMM7mKl3rxVgwZPRkRRommTTT4f62IV2G8p0unCpiHnrzwxQULMWoP
qhEx0CtXcjPYbfWaxQ0U9vfaJ8KxHmaaxEsYc91ExBbnklfiV789SbBltVxbsYh+zwEjPPBDDXbr
jBDlbMQoMSwRSKYF30qpOlT5UXapLER/MV5uPGI7xA/tUos+CrlEToQ5fmXMesbIvIum5GQOz6B2
0xCOs2+U2MCnS2YZtNwaqe3NBYG1mWCgQnKz5P5KRGk9Ph/Re4VEEXnoeKKFxx/EWAxLyqsPG75j
+FX45ICjJOFMUtvadltKaLGZVt5JIMl56jAQ7vg5AqGnY6GPsjN2rTsbqXEDf+DshTfLIWziM3rV
YLco8SutBMgfP28LbvC4/7BRDYhh/fpcFDuJABFRhivEcIoudBCMyfjIDBkxir8ZgnlXrvtguSsa
ulIvn3vhu9q8O2Rw6dqbYZE/EBP5eR7/blGj8yPCWTBL2zXVSWG9R0E/TSXEa+0FOXUXaiTNa5PO
cG0tPFhIOj101wUYjbXXs0Pek1fbamD/wGfqpep3kqjPajYJcNK4fC8DjmES6UnuS9yMPrfaBqOx
G7EICQactXhRsF8v8g+w8gHBarEGY19lPOGfD4s/R+1Via6SkQV2TcMER/EKacyKpNELuTf2iQFm
7RNY4eRIBbzXuK8WleBMBuvDreWNDE2C+oyQ0IgIMw67iTiKBcVTJewSk0GonSnNTE2tHW5ZtlWR
A4dbaFR/eWGyArjsJBoa8uZx2hvrk65UtjKuhB4phqGFhnKiNtjZf2QeGbdtN3oB+oNdkOUd7ks+
y8Ip7TY5F5Ww1grXHr9oNv+keHRCQk2jp5bZnZIML7UqnjwyDVhJm+rUY0exq5+HOeCC1y+U9tBT
4ZcGbDL3xerAd31/SXvK7cq9uhARNyuGs4iKfJZTckfQwn5+3JLKcf/P46b5YhGD7TLa/rsccBKr
akxBoyNasGtSJk6xTLTRJE7oTk6qjwFofecV36LqszgAxDDKhP9ojfj6N2TVw6IyK1xN2Kms0oqz
qYPW1nYfourOPHNEIJBFVdtIsRjdbkxzbZ0VCw64lNrkbcvBW6S9xfC8EQX5zHE5SAgJLysWSbAM
kGjFzBk0Dd6G+njnaY1P4/ppQZCEs4llEmkhV08rCqW4yJyRGWccOcNlvkTAVw/2iVc+Q6ClgoIS
BGj083VvYZ1cTqU0VWkdDf2qgMpU0elLS+1fNgrD0d0HBjbEzk8Xj/Ptcb38+trci4m4gR4yDwVY
/UNSV9WrVxTlAM5So6Lv8s+c7gwqGTTAMHCyxc+3dmty9NeVrsDtzMqRflVxsm1R3kqr/CCcqxO6
rvIQfVCaqPpplGnec2q9WfFjoYcBg4QIxbxmdHdRMHhNK/Yvo1M+Tkzq1H5x56tFNdkujMX8eF4v
EYN9/nyzt/AHstz+e9Xxa/y28rW0rBL8W/uXUzE7Gbj8PKxWK+TJk/mc92jNDj9fT1Kscbv8Z8Wy
XCG0mcY4RPj7ikPuioPcafreNJ9DZHNa7ygTrPyQK4uMNGplExBvGzuzHJe7wfB+exCrdM8iaXaf
d/qioo5VFOLlOXZH6mNOkPpY4NWy95S67jaTtGWg5LbUoOTEtl4mz1bFCZwS2GKD7rB09ZRPGYqX
luuv4hA9WViB+gFWrXnyaMTF5zgxVAS6y6JedwIJoPjHYM4VYDuKGkyP94qzU/K3Ptt4cTuPSCEJ
RWFiWvmqb8vRCULCM6OgDJGxU+hxsHDGHEsxx0MeAbgSknl0jK29R8wYimTJBfT3YegiQNuUBbYK
uFe0owq+0KnSUVIPJIKOR/ZA4qoVfWr5S2soi7pgzCSwQ2dxsqOknRdIuePmIYmNheaGWw1kLzDg
Rza22SnLKrS2/O4YOyoo7yICandIEKlQ+6Uo+kR9R2XThyTlViU2FcMkISHUoATuFVoi/5B4wA06
tYPgLGOre8irM85yZkZSW4nAAWrZ+JctuQckvTBWQEjbUUf5GPyoKV11dXTyHNpXOtNGgCI9N5Vm
K+TCltQIkevbBc7UCY0/dejIujR3Urynwk0o3dHJ8v1vBZCk+KnHsXDkKKjHSEXXr7mrEDaXEr3m
XnssyS5FmKRzxZGt3P1OZcc2FeGlKNSdilKzREKew1JtX0QPyHwde4+Dj/hr2xYIvBeWe26JUXK2
BC8azoO+rsQ9DsSd8zBYDzzxidy+10qDWZE3jSmLIoUjH0LMuEZlyOJBfWgt48VLjigy1PhML8iz
86mx6ghTofL9QwnNJxeKoUcwVp9iVAyOxgoaVUJRKmzHk9xv3nVVpAXeqVQ4QvBGKxl1e1V7H/9S
oF8ESMYUo1Du0Gr3aWwLVMcM8X1Ewp0y2JHV81xwqXXViY/ToYNFQmm+hvmHi2VA4byHwaswbPxu
qyjPzEhbFQaPxrwM+tFG5S/ELbmb1VnBV1h5VvynYXgWeuLpXAMedPUr8aOV32eP9D8yby721ng+
Deow10hadvgTl+zoWu1Wbf47JlgLJFio40+PTGT/UEu7MgfN41hM28M4Gyk9iJQ6uTlMEzKTHGx2
2d5kNcjFQv4Uu+SY1HjEGtAay2glxisxIHAssH4ZcXAKAe34HQHAmsPnjTeD23PwposyS4hyXlCC
i+UTtiUg/Ga3YJBD5T0pVGcOyjtjUBP52ARk+thHh/7Ja5HWAfmgiWIFEZSl6NMqxv+SSoizf1bg
JpG6Z0N7Uy2GE8imFeZCWX8pgZYwz2xIrk7pg2Eylmazw2++wtwZQFD2q8PYMI1bWK4361H2qBNP
IgPjtcSpRZEyLYceqwCDhxXYTZBOKp89yzdBnsqFAbJawcykw9dLhFWo3Ru+jaIzZ3y4TQyutfZi
6P39RcC0lgLOYgeqsTRFZzLra8aiMg6eNMVlpE/DgIBRSDYhrtWdZuukpfSiOTGs31ZEVLqET0kC
YKHNISTbek1OSZQtQ6xcW3HVDghTjlAaGumx7mLmzXQbZIR01go2eiyciuxXLC37aO4IzLfeRPeL
RrQS8PXKFnlx7MkcT8x10+wbfLWHHpeJNzXYNBLenxooAGbMXrHKpZO0GOpz5MoTWd7OCbpubb3D
tq5RwY3ximYyFLjVUmMwFJvhJkX14AZExybAMrSGSflqVB4WDN2eIf34QthWBjZohyfcq5jHGYrt
yymBOI7YrCS3mgR8XiPdqq+wXwVClcsRe9lL2H5K/r5IsQhnO+tVTD4pT6unTntK8n4/jJJORBlV
WM90Hew8d4B+ENBFeCim51gZ5upr1ABfCF++QeOD96jZ/O5ceZrJ6drXNkX8phqHYGj+tG0pGfSt
Mhcp9MuB+I5k14njUNTtoFSAkUS41vArAzK/WdR9sgnMlSjupD7fWSXwd45siYcYe5Sw/hQ/sUD+
giRZYqgS1nbVWDM+hIjNjP9m2e5M+V3TLyN7wyiQOJLqAybWtARhxl+BmqwKYR31GQxhd9MY4dTM
N6UqT3NOqi42bC16KLp6Wyk4frQxMkdpzC+T4SLnw0wV+7mfAJ+EybI35U3EZBdHodKQR3l1EhJk
V5qLOm83LTrjKhReRmlnatSIYvduZs2bRkGSIi3xHSDIB6FuE7xJjCdSEetS4xIQmtxGxtpFV+kr
Dhzoxvsd45keFvPx8ZpyuWqtl/ErMCV1IWXxpDgEgWIXlTxrNSzGSYaItEWuXXT9YkmFrYu/cxxX
NcZTo9vqQE3fyhBcTl2BH7iRP7kto5KjGB9NnGwlWOZZn03aMTqddSnkuJBgNKEGpOa4X1GFwrd+
9btHBTVt1zx5w4vujlnvfVpOG/1N0x8H5ythfYnFs95dGqGAKjMVo13v22L4Inbkb8qPHnEO0LRr
XDCSUf7DHzJSAF4KOTWK4GL4HrYLfGL1Y2mWnGneQWxpG4mtE6rc7vV0F0Iwa0aP+8o4SXG5GEps
YHB6J/wT/yzS/GQUTNZnLrymNTAoPiYAZFHLaaEhX7WOCORLzCGdfeu2a9ieWPeXAPs9wFS2MNh4
denFcx4EI1yJwiv2YZ43FaFgiBVvv1q20aKOFh3IGXWAW80siOcaYe+p9BJh6FsXtKfuawFXniS4
bV899qYwUTHYCuJ8LqgEafeY6TfzRsWOj/3bg4BUyRIzOZhGLeYunYiTj8WMCC1GSeT88FxZX7p0
FJR9QvRGPPSbpMtXblROMvVLHY4Dxhfs/i1uSwaUiwoBi9sStTQpVcjUSKnc/IjDbtfAwgODZ+4I
Fo7VMyR39zMZS6J3I7LFYRkNdp6AmmBFFEdw77WJSWHQ5l8gv4TasXyR52g4ROLghReGigNi5G7k
SLIb7IfUPnlGXsK/2wZYT3HMhIj/QBHVMJiYzUPUn9z+RXRRKWJKj+VhVwDk9WsKi5r8dgHLZwFV
QKuSyM78zLITznLow53/Uqm7KBqmhsKeqJHLLAVIvp7yMeBykwTda2KC+iZTk787VM9F283Y4+m0
uROHBPWIEzVsXgZDmIhhzf4LOu9Gayc2n5y4nmBanFjb3JOnUoADcxV/xaW+7/mhMjhuMBokRRKO
k3zSDMYkvqlwSFc9fMqIIiEPQHJiBsTsw4on7KpaflcdaxZn1YuXEd0jv/vRKWFTkJWaCAKLD6GS
m9cW0ugkZwIYChdLZZlbITNkTHTaAbWgNEMr6dkmcFDSnJTUmWla9Zgmlm1KGN4LOKrwVaTBb7Pi
03ujtZ0yu1o1A2nMcfiSc4LIQruqknCqKgKORPuC3x0byyZ/LFdFuo+VveksA6BXignQGO2i9q9R
vvXkpVE9+VQpRYrkAXW8BDxj6tjfw3D1+m4qakybrFUVXNw8ZIR0KZ3fcZJNmXpi3l3bXW6ug8xc
o3yad2lmU9nKQ/7myljL9dk5qHxbkLVprjuPbaUtdY8Xzrw9xz86NOB5repipQyrDttmLWS8xtxd
4IgQoFh6ImecHq4EcgL1R1Uu5kMZ7bQ1ULrMFANTqNQwFmJJQA3qjkJOZknX21AXF6YoTIeWlssS
TuozhNJJ12MApcwlWmOvhM4iu8FRVx4jp9wW2Lq4vjtravyDGHe6XjYzPPg11alR0r1kWnMrZpZl
qgdFa9YErI91z7yWhWmpRXZnwK4+iTKOXCVW/GZlV6U8rVXsnTQXlzZ1lrvWUfwsZ6H86fjDShWK
o8kG1EHDr5pmEzXnAnS+4qmIxhKsx58o7KaN9ZAY0Ag8sZzr0gDuFs5iX5yR5TlM1AHXL9ObUwbY
QqDPJQsPmwYjKudSFTSEEbHLo+SxkOghmecYy54H7zTqXG7VeYO9TNIo83i0JzIx2m6xaxHCV3Mo
JnKfr4ZaWKdYjGvJQE/Z2WXQbVJJWfumsCvrYC8OykZUPh01ngl4ajWKSZf63HXvXv1R6MhJVeqj
GivKyBttgPzhFVWPzt5i1gR3jLOISV2BFuSHGtd9Hc1FvaGa91zOF+fF0veh+Orhrec7th9Z89z4
VLo3jrAAr64Wm3ZdvfgQizDqwvNhgf5U/VJEwoyj9gt7kn0kEobiBd7Cq905zuwJ+zp5LfEOvZ0Z
MGPxPCZ1nw24fq6ks8H4JfCfat1FHDR4GPyOVfZd4ynR91XyEaWv6BED4eLAdVOcy8Dgxg0fOAOt
fMw1we2hd2bqkNuDQ99KYdx41ZQAVm/hGDoZxOi1JCbZRqZtfIN+yHKmdeuJE0MTjp0UrAMkvEOk
vPDg7UEubFcw57EjMPywow4iw0BwLHset4IbySzRQjv2o5lPeZ8Cdofw0r1OnuLIScn2nLqzkNNe
n3rRZ2wq8Fg4BINLUtAQDJs4OobpTpDeGyo0V9dxJnMYkHYrNzVXPbaCKU5e2slpuoVJ2nL9MRKr
oaiPri4WzOf2I4UDOBpPxrAAnwfFnYZGBJIOnRSukydHq5HYkg+XQRDmMoWxOGwUweSLJ6UE+Vfa
459WSDMrxtY/h4KJAMsSLq4GXzyGxrBWsHJyCz6bSpxEb1hOHvSd9dxY+FiRUVAjWwRikV8zfYpR
ljraVk67YG48hniZGXPZsz3to9Msahpr2v1yn4pVtWUEp/wqe0Izwi9ZfTdZlGq/0uRTyPcKEjpx
5INZ/PbACPAkcMByGimbTxtvNUTY5A/TnPO3DGnzXNsQSKIrnjtnmbguUyNl2pXOfkhUQr32Rber
Opx/TmWHd1Wrvlbxa4EAkAmUqsl4PaYLyUEMJ5tzrEJnPr2+i2uaUb5bULyzsjyOeI/V6S6JRhYl
nsJNhTwkf2ZESHdw36dtdigutFqD0mfYkWjNTVw8NJzqJOOx854d0gMc46vX+R+OowR7rYFruk6N
8PGtT06hACpE91RBlkqTi0in4BgZkqRg7Z8VPlpM1SYhALavkh5esjVWeBZS6qQ1JWX5VaanwKHl
j82pmckUefEkw4FTqHk8SHx4PiBknbYv3EtlPObxoaoSJk04dKW/BuVZsC4KwFX14ggp3fqpH2gF
oychx7CbDQ7OluacHee5VHcFsZ0hcNIpTV/Hf9vZ9+2nysy2cO6AwiNy9w+yN7qn4JEBiG5ciab9
Lo+BalK+d2MhqZeoXHBGMrhUiWVKF+MM7Gcw8RYkjBQIHFGE4I9pzN9IIp2E4fq96W/bcD0oXy42
ze2it/jA7lGNb3mAQJL676WuMGHFqE3wNC5VNwOYgLISDBy8makG+kOGD1wb7rh2zeqmS5mK+kPn
F5TEF/a8rA1WoztKn00bvEr+f4/gijuRZkKH3x3kzFR9QwylFM9msZSKy0DN+vOVbrElYVrDSsAY
3dD/EVQIhSm2uYnisBd3kL2R+/1xQakwBFrT34/TbhiTgH9KdmkUYjD5A///IiRSUR+q2ISAScK1
/vudR6ruwrd3hxcjmcST2e4d6/yGTPKJSsjvfL4/TpeHT9Iz7tz9LY/Cv6579aDdQh9jzLpwa6o2
ThFmvA71V1+F0T1LI+zsZt2zREzKKT20jO5gMCY7Vd7j6qsTzefj9TaLlLXMBu070/SDw50ynU4A
qzj/F6pdPCubYPHzG7v1eXx/VFdAu6nGXtd1/f8at7E8IO0Cjt4VkN367hHKmaNfG0PS6+8Qkpmo
AgkzminXnnuM8bzpmwOLgYtRLijgYT/f2S0VBm/DIgQVeQ8hC1dTi6AYRFkweBt6fnKdbduY7J7k
xmWjAaLS7bo2o7l7qxs6OO/088Vvjky+X/yKE4V5m9P6uYn01j8o3vk/5GAlm72YDFxxYOCuGbyV
/aLWHxt1gRS3wUIT2xaYxVD5+cf3Cf23xoBw2FH/yJj0EMP092fRyxotO298G36l0HZHEsyEZCnh
DF0OHkX0jpTs58fwh01wvdurbAbwiBUIs9c2iFIx5EMVW8EThHUj24kHRV/V/F8KLGVr4ZYxrPJh
RSqFtjafzNdgnioT7GCbGYcs6DrHGUOZndm+BM6Lpi5PAkWercGefIMyFMIaFB48mKfuVHhSmGJM
1d9hyORv6r55wmiKOq+7TRmZK/ZUWEnttmvnxT2XpT++9z/c5DUd2JHLqvREJKDahIjtme1NV6vA
XjxFxuT3fH1cLj99cfJ5bx59yxmeABys8SFyjPGJV0yOolPNDkFwsBXcs5OcEBg4cJJM/9Tjkp8X
FVTPPXIjEVRkND9BT4YKiil9Tji0/v7zi74lFkGeKDKXhOE5+vX/vbaG2ks6yGKYFTKKSRbj3h/v
GiLo4DGVu9w6JO6dU+0q0Ps/hNLvl7y6/5wTX2+DwH9qu3l49vfqV7qHaCF6y/Qou+tsmHXaQx9s
HKL4aFPTLeYUlkUbMxnW23Dll8tCXiinBrrcJH9+HotuCjpwb6FdS8kRqNdRF8ADrsO2eydu5ta2
yz4o67qFgYz6Z+/6NlGlj5YwlUrjbe8eQGn0Gn7uunG/7rpIKuMu98/ihJSiIc/GleN633WqRpWt
JHDp1JKpQhg0Bp0gjrnkLkzv0YxfUjNhfbiLAKg8zBNwbaxahYNQK3Y8PLt5zFhuW0QrdYA2W/3K
WuAIiCTio5VoK4g6M5OAaHoLTUC1AoE6IA6KOotHjxHRz6vs1hnCINoyodmMivKrNx6VASqvXIa7
lG0EfVHmwsSjmKnWnWfOahJx75nX3FzW8Pux4FRkTdev35OWyXKXAPtsOypGg6Uz8g9RfiDHpUub
j98VzAnxnqr89nXROMOpJSxPu6a7yqgtaqbPyRZdU9ascwZ+NXsYdEns28Z4j1E34dw12br1gHUY
NWP49J+T8++vOJTVNqvisBgN40bD02RfxOLGy+o1Z2gfnEhKUTD/thgLCNLBGs5Nc7SQf0Df7733
fqnfk53f5OBiaEPJoKlUlNf7St8gJtFyM9v6nrseoP0qHFp+nU0h4qx8X1ozZxu5dxYcI8QwlUSc
ZIZ3guXMyphwN8caZ/Gt//LzSvxjvHb9WeEZgt8NJkvonq72O13KHaNCrL71BGmlFflKa086KfAC
fZqfv2ty/5Ba4UborKnI9KINRmYrAxEo+i5ZtNYGScfGzZVlrHgrT1JgAbFZmpbdAGJJ8ioX0y+6
ImlQFgHVYSdJG6ybp7ocraOEeIvJULrkgXzBdNs5YNdChmsEs6ck/vLQSCg90EUCZRb30mzdh9Y6
cL50Bra1xlyrqu1NEXb4yFZbIRFtJSw2eFyfu340J2shsgtIJ5womykuvNZmFCZ6/bYA4XXvZorc
2goxm8W1ieRfaC1XZZrR+JLvxUmwxXulMy5isKACtYrLXauGmwXh9ytd1WQmtli9VXnBtsXAjfQN
BrKSe4KiizMSeTnw1qEKuXTyHJJ3lsuNTfj7la+aUM/X9LjKi2TrRGtGyCMq7M/79k7RebMi+H6Z
8VF/O1UsNdL8SFO88VH6sF4Q7C1HqYWETrQDcfWSaBnl5gxa7RwPlgFqu8r/FctzT800OORpwNT9
+dZvaYe+/6arnqjMeqnJDTfZCkM680NxS0/o6KcQTBIh0ia/6yFwq8r9fsGrjsbqQIuiyo+2efqY
QmHsja2TPKT0ugU8EuI8hFkTfwTtnR3h5pb97brWFbARC5pUp6MdahAcTVgzmarNfI/RW2gthJxp
ochgjcCONrtzKt5sur9f+aquh0CVqe4gxVspX5akYgQGEPFScI5V86gYLxIGGaMHmonyGWEIkQ/4
z0XOncU3LuF/NsT/fsZ/GF3f1l5q9QrEtCAZ3aohpQjZonMPQ3PnQ7qzWVxXAHQSmTT0Srgdsb3+
WGuP3Bmernfb1dsHz7f7udqWfCUWeKQ4M6TwNPMGxcNzYCwho6vlF59XTrjn0F1GPkFsHQ0MhYyA
UVhg2IH2puj5REBT//OXdPNw/vaLrrYvzZUEHUtXLGb9eJYv2n4NHxj+b5HtR4a5Ix1/vt7NHlZX
FJPz18QuQrla0ZUnyFZbONA3EeIBo5Ck8z+knedy29iarq+IVcjhLwhmUiJlSbb4B+W2JOSccfXn
WdpzpiWaI1bNtHdV9267tYCFFb7whuVD6e73L3cLcIa7W6W661vo04AXC3lqKzmzc628D8ynsv9t
mg90Hxt4eD8yOmXx7Mmyb+xaVUzaX8v205AX97jdyNQCEU7aw6XrKTrnJtbp2p9Stn5OYKEFINDA
Wqn3D1Xf3CWp/KOPir0ZFNTZQ+jVG+wx1gHqepVeb9Wg2Ixdfi9X+PSM51yu1mB6WZsCNxJ66Sbz
Zhs9/S2Vwc8wBS0MWKvpVl1zCx/9kcr/9VoETCp/ifjkIlJGIza3Q+wgHrHewYKxXSzPGwpMDoJ0
s/nbcZLmx6OMRWThLHDlXr23TLLz3Lx8v4KuVkSRYEJzRCVEAqn99UJqYx/1jUIGONrPfx3u753N
aqW5C2cROD/c1xuDiR359ztj+og0LTWfj3zx0wkUemo5zbKWm8Y7+HCaNHnT6Qecemwf6JDTvNvy
1hiOVXI3ted82N8YXuyGv4YnVyCZ41VN7eJd+8CrlNQywn25qGUsJbpDDQ4dpeCyWwH1xxnS/X7E
q2fhvwPqF9sT7fXUov8S7uFcZPS3iq1hP/nK8bYO7tU7HL9ZQ5dIJCXjYl+mqa4ngcpqenappNp3
b0exbH6469dq+f07XYWME1T/91AX+7FpYw/Ihjo+urvDuZ4/btJV57wdlc1P52W+Hp1XLXVebxVu
r86kRYKBshVYtQ/k/6eVk0qynk+qHAoCIzjEBVPZS8pqyEW55MYLXj3F/x3r8lAddUCLGLyNcDZ3
qfMrvPt1/8/Sd1ZvlOH2SKU7+8Xd9sd6Xe/MzfM6X3w//NXRgXKbVACBVV8qJ5BTNqI0jrthcSf5
qYuYACgFzUOCxA17BEaGW+97bVeass22ZExETy4+aO7rZohyWLBXEcEdOOlyo3NqGUOrARQIRG+P
MgEBQ096a6IzHBfwk09Z/2FpaMjdIur7peRGIyqFAFW8sAAJ8IbYd4Vn2/eTc7WQ9xnnfnHD5okU
UQWCr1C5vw7qL9AgzvINmzRl8yZtnLkzOpiH3a9P612wulEQUsQ8XB4fNpV4xURxi9KQmMfPazAu
cvjJYOx3ol+x8Z2Hh3h+XDmLu/n8hPzC4saA19a84NIiBYVsnWZd7OnZlNhZ1sSkXdkBIhUF6DFY
zYCUtzdWwNVb/fNIFytApi9nAtNjJDy7TGxXwXpBBgWUSJ/0VTZ0x29vHCNXM6HPY17cf60VVk2r
WrhFsbiCuTEKzW2EO+R/rCNlWXCiBcgWYPT8xh8SMpnGrPP9akJl8+raJ6dFK4KiO5L1X78pUEfN
NgFJ7lN8ddVkCdrMRHQpAPpB/11hFvA/AnAaj+BFjA99pi6MXOqnwhAJjmRv4RAEh26Wdg+kjoJS
R7E3NHvkEDBtp+5heOdMxuOW1nnegwqyTmYsGPN8VZQUdP4DE+VJHGbn9DvHFnZvADLvhJHsVJ9s
6sU5NyU9qwXdudnE10E8oYeu1COiKxh7bf6uZSCpAH7WlbU1Zm//RXkX/Icig3kVvon3MZsILYbB
UXP/se61DRnJPAK4r/hPM1xCw/ZEkSyrTvqwGgAsc1PF3ildgkSRpN918QwouQBNrdcBXhKBAGsT
ZHP6IhcVTG/MUZ1DbOV5kwm0GowD/hsxO1KJJlB/StvRsQC2R32xmJRskalvqOY5XNZOIfQoRIsg
G91UW8jVjkLvYNNTGw7Ik6Gked+wRHgMs6a4YtarDFZemSZrsG8RerD+lgq2IF9T6cOfQEhml6BB
0tAEWi9oiXMFQkGM4m2dn7zxVcGeNe0cUN0zfVq2KAhXTbXr6z8dFgJGKUMGOcYeLmm6Pp+FQKMh
LPrKqVWmhcGHwK8pVV46A8O8/o85i9Ypv68aNS5k7wCKnFA6m0MhuqsZ7NQJiu84VOC1/YXXnXy/
vctAkPgcthZNxpEel4qAKBRt6hxoiABaBf6E26Vn7uL+0Nbnvlfdtt8JkQPq0SlGxw+Z58x+sGR9
bAr1Ra49JuPPuDhmwlaw6h0T4IiYd2s6ZMCkxUEspiyoDyAUZ1KJI8D7GEqYhUo7A7xlDRHaqNEy
yrD8g28jhOMt7C7GFd/YQIYOZIWv8rPzZZA+qKwmSdAL+eBZjc89mBJWcy8wcu1pymP4/2wcNE6p
iDq58uYZRx9MUSttAm0NoS2qwUEA68GHQ6AeZ8+DRM0aFdLiJFmka/U57reBdMaHz80QZE8nKorl
h7MKgE1LeGSobM1wWNTGjxkc55n8FKGcn5fTIop7amKSyD3zdtzaM2nTWpUjKBdCb74/tbAWxL4R
+MQyMhzR/rZ9c8nuEybSNGH04uTZKvTnYVfo8KP5A8JKtm/exf+FqYZ1SGEG0IVwSGSTiZ2ODxE7
JaSw5+XNERaugVdqsJAKoMMaBFobB7G5hhFUCNffsKolPyPzt2r9RIpRZ2+15aEtyKYxTlVzKhlH
bBS244yBJg0XSyq8vGKUCYRCUW4FUbBb9SheIPSDRJtgLfNdcRaWhH8KaoUQkBT2JzszUKQFHCbx
GZST2PNl+gRuyc/eIw6oANFXwcbS6ifwY7BAxEWvNpZLhQBgutCC6zCEFBjydIC92xnzrJ4dlVLo
qhQbDhwJrisLBeLvPUQB1paQPMURs5cJIABMmKxz3srrBcT7XYlgAGjaujcKVygsh9MTjzpLgydQ
dqtyNs2HwEOO2P4h0Bf0YKlHZVAvMvNsg5UfWwUVT+NFApnfpC5PLZT7BA/Faw+k+Y+KeRR2fOmI
3Q44+64Hg3puokTww322ZzRDaqMNXSl6xrqcEyKYtwqYLXy0wt5FtWbmiZURsxbBesxeYjaGCeEp
LQ4DcGgVIe4+PReArZTOdHF1wSkUf9HGnyNYyJeZhcoeDDGO4C9A/Uf0Hcg0yuncccchscgMMFdi
4jHRA9MpmC8TnA4DsrCMUrpCORBK284q3hvt7GGQQC0UT+kZwJsy2SDWnm97kHNw4I1OQibaVUp9
SYWQzdvpPv89QVA1zJVZ7U4GLlwpymUMwbegMoNY5wiCjdpMqYHt3Db8GBP22MeblZTBthlXhp+O
6xkiAHgzwKhvinQ3yf2ChSd52FkUCyooXm3M2wHIXam7hr8SBoVDvNV9dVlwHNQWYYO05jfY1mbz
bOHdO1G5BE1ALShmQLa3lqA4DcJtzOcWADa1XMn1e4iGD4oJdQ0iMkS0w1twyCO3pkTcZP6zDWcc
Ka/C/+3nEZRdYs0MtXPYM8AT6J4KPzA4O8EjMh1W/zZ6Szl6j9iow9huSnAadQnuJVMO7Dyj3+ZI
awPry6NyqQfFYrTxfIWhWB9l6P+S+dRbBh5AtktVqYMSQvDdaKyg2FiXIXalxll4S+NsyWlYiAXM
5PpJLmYqpBnnBShyYTEhwEwoSkO5dgW+Ro+2KNt00VuIey1O5TM+B2aQ5OFLKoVu8FBDjLNZG+d2
tJeNfJ+DMKabk2Fmy8aB3BAgEQEGF3PsCgvrc2++CRXpOivnNSu/RjoH5Q7xhDH3cNaba/AMg0yH
0M8eCvkEW80hhLeU9xJcKx0IQSBqWTspMnZAPTRrg+ajAPsx1UkXoY+DugD7nCJWrKKvI8QGVEpO
MA6oneigm0VIQEtq0kSsyCxXK5nkjOY2R14NHrHE07hWnyokUIKwWNJASOI3MS9WgoMzo0MOJMOJ
YmuZgABU0mXtnYpKOqc0rwK0GKPIhS8srh5BzuOE0vV8nkwPSidIMwqEOLN4GqJnQrP4PMa7sHwu
63zDsafaw5K08QO1z1k2tDAw3ms8u72RYiteLTIk0obzQzyOWHvihASFV9jhylShdDh2geQkM4lj
RC6UTmx9yQvqMaQCKBgF0O/mqfSfhPa3DI2PUzsr6r1vrJt0xRFAIJ1WJxavMZiYwb4JS0ChQuRz
b/ipibTC22CSRRPqoi8jqpSwM9zG4KdwYvhPHj9XBIJ6la6CJn8SyyrUqntTAxyy6Q8l5Ic4p9OK
UbZppCu9feKeY6sJ/9QBnXJw7WSUNK/+TNIhKif2tWu8IieiT2cKUJObcNH/DuqlnCymcSs1Qhpw
iG2BDQDBDpeo4JOaeBagG+CXC96Gqhk2a06U/u6k2SK1W5Qn5nL/J1GNVWuiJQF1qCZSjlX9aLG+
Z2n8sTgy9Cxi4yClB4VW4YhnjS+xmMZsjQUGyBcXRxjiXtCuOZHNeoruqxm+NgSjKffahI2TsrVR
TzIajjDu9Tb5zTvhmuHnujsmT03rgedXoU299ESxrHKK3Cw1cXG3jtpzl3Efs12TAXZBeipo8Z0l
lOGwgHesgx7l26jeyCmY/Ir4Mj0JcdyU0wuohjisZCuH6pwtk+pHxjXBdcxhrs0wthx+R68oiRQG
NEdtI6QftHARDCZb9VzQu4KVJM5Mjs7Kju4VRVsCqZfN3hVC/8JivnsucqrSmulCo96rUGIERkN9
4lgV+7Lt3sAcsdtbtF+i2TE23sYhW4hQgVzcgHKUjf56hEyIkZiKYUUDw1Gw63O3UcHIV/EPkxRd
zpODlZPN8IcSbYnxCXL/aCbGiY8uiOiDvskhRlX1E/e4OD7MhryMyRkHy8ENbkL6Zctv9bqy1jn6
UUFriRKfO/BJj3fxtMzQo9EDZJhsZJC4tmO+FEeZWMC9Pjh4kLEA4L6KCOyNknij9D9p1CuTArY0
wVk2PQohE3gzkK06VI0MfsQuCH/4OSbV8ZEHL7RDZoZEreEmL0cRzKLLKQSbEj15NKY9ui0QHx+r
pwY+NymPjEswhoB3OuYVfArkz5b0LqFRe8SOlIOXkC7Ddue364nGdHAX+9tAW3Jm6ohx9UfNh1c+
j5N3HSU6S8fXEdmT6oB/sYiJ2dAC+k17MuRstkaEXiGONAR+ORhys7/nUGIBdklwEOelRg7VpYar
Qptp+6PgatQZVIXwjtMFUjDrv9TrJcfbi4g2LS9fYJXIAg/7LXKSUabCQ+32hGeA8zjlRWbIRRkT
8We8bocBWkBzw4Q6SPBXVTDAkWtpwP+b0ipW5w12KvU5bNIHkYWoEDPGEUaudST+6YnGeFRxiOu2
veT0mLXSvJ2qlbh2QRIYow8pUdQhRECcWfomSiDgp78rWHZDlNPN7l0FUpdtDm4rIo72oBJe+qm/
QfCBWlYr/Wr1GpZq4ZCKsHdm3QsU5xpubgQRHikp682+16sNySis1DuRgnOtQ0MPCoS/hRFSc8KL
QpwpQKpYjuTpEFKec0RmRkYcyicAZulLYf0uqWHQIdDUFcIZxMsBU84dg3avZQtMK7d5NEsgED7Z
HDwiQ2i1ZpXAaqyLd9lkBYAhicmKINGOMbg0867U/qnMasnHEXdglK7w/vKyc4M4FCJHM9a4BKuA
873w8/n6LjVx7Cq3U4TlLsRm7TArlW3HwQsYiEzG/FBZIrUF97fOWGOTlR2qcZsEbzcqHaKaclm7
Mj/VOS5K30qLyKOe5/EeS0zWPTcpFVTuJSLWVHZ1aVsGC+CMaKNyvH8/9od+8/88NsWsrzUWvisX
K/B+iPdAup36IT2nB87sasG12tzbYOQf7KfgIX4t98YyPVarbjWs8vvprd9Yu4iot3EwqPn+qa5X
fgT2WEOwTkHX6+tTBUVUKDNM3vda+Uyu6Clnu+MUz7Zc2IRvvfJmktoRG6KAbvfxWruFILpW6OUz
y4qkGRgYXvqfwOEd29hoEgHEjkdMN5QntnhMeYVbmKiqUsob73zNLE8ziRAVNEJxK9AvKor6ZBWm
PIoKZr34tfwHhZDVypzvnfm8mK/fb7Sb1Wv1S6T7EUFRdKQPL5XzOzUstQH/8cd8sfuVbUw6lMbz
P4+bzZt2fDDnf/bmqXY5+p3j3nIW8xMqJf3ufRfN5ePwcqtzea1Bgka0BscASWLt0hpxCL2gzgLA
zdhvUXZDxp/V36MzmdXiBPl+cX2IvPy15JE+0rGkBB92WVac2q4Y237EbhBBTAXNWRktP0QYnvPm
x1jt2oqaZ7KZxh8BcD94cWl6GDzqAXcqzdRitg8LLN+Vh8p7afK7OqbwjwDYL5JEP1nmkwKtegXh
pjVhABWrQo8Q5z+E7UrJTiWFITTurB8yW42DXoLxOkv/N50089P7XRwnXpEI+Zs22rck1+UzVQIu
L6IVMmwyG/SG5jdxBdfQC3w84iLAfljVXOxXbZbDEK9GxA4RJ63pPQgzS4NE8sanu1YR/jzORZVf
Tqq6spGR3Idmvsv7eq03J0zT1j7xm2+myyZN13n6o+Vf9bOFmmQrKd8VtXxXQt20ymwnjfHc7PjD
beLOGrK0AKpQK52rWndbso5Yyo9qo8CBz5aZLp3aDvIijgN+Ys3bwj8ggjMfuPnNKV63mTQX/z6M
lMBJh6Viojkw9He8Nww9SFDZr+9f/9qhZElACyUJIg7oo6+noqRXNVivLNvDpW0zbOjcPr6LuDFJ
rpOFPK6+H+7qiWTRdZLhjaJedOmcYjS1j7ilMT4Cyo4Xm3z1sCoWe5rP6x8ngov56fvxrp76tiEp
HAV4X0B1+Pp+dZ37ldR1/zG9okQQ9VsUMCLtKR9IaEjcyfY4/YVfLZhfIVd74wk+ukSXR8PnJ7jo
OMRDXo8wD6K9UKWlGLw0vfOEvyj8A5FDo/ZB/nJOPXRs0DggEyU0EoVBNljt6ytiXZOYBQ+PuQWJ
HrhpThgX6Ol2AmHrQXJMgNHnBCLoEEFxpYoyD2xMrehqJIhPNu9CGZ3oVVLiDyYjgs99i5QjNUD/
tTMXRXzjHrh28toYfckaDi503i9eWPWFMnrLC4s0NzlR48VQhPSRDFopbm3fa3fO58EuDqbMs5Ns
1CDLCI2S/kADk1et+kN6y1vyxkCXGyW17WkyzBxWTnWi9i36ZYwkxIfNW0ZpV9FjNKhkDCwR1ENQ
/+uiNcrAGsIa3AKO3kaDVM6E8AR91mdUQ5uB2qf31hVHIU2BXE7FeSRCuRsb5/r7/vsMF+26McII
IUi9cD+ifVgdIVeT2nn6CoY1AlUZmY5eT2t2kFidpHtNsq7TvYoUoeZ+/ygfV/XfO+jfR7k4oWO5
bWd5m4ieHTovuJWS3bItKtbUNFSozJxg9Iz9U4ziyynQBlb7EzIuorrTU6uwm1ev+5VqGYR97s/6
TZWF8RqxKdBS70WU8L9/4OvtVVPSOd5os+NV8fX7yX3oS2XIDqDVScbDbVmPiauYeM8FC1LfjN2K
O/etXrmI5v6aJ1qswMMQRITU9XXYYMJyUNLosJqwhC2pvvO9OxuVpFpGn9Of4FHjaeK9k89WzW8h
zmqnHHmIsiADolAuau3+US4pkSH4JQRqw9a4MTNXFxVYdlMzQOX8dfpnEHitRIYtgGquqF4b50o+
pEL65kYOciV4IO/4UKbWiUjti2M/lXy1i1KuNcqBJD51eMdi8ZXf33/oa7fZl2HEY3xCCFhIG9Z2
JMVs1G0rEr4KZr7hNt5Tqpy9/onFiurDcuxEDyfL/SX1USx1ssKcT+BP7d50JMpYN7k/V47gL891
sQBLUkuvLlmA/0Vy0w/gEkWzopjfxHBf+aZgkGQLLUtW/F8Cj+DEk1TRcZkfszvc/fAPYMKFQCxy
R99P99WP+mmki7eypgFx3J6PKo1nT1lR7IpR10vGG8H8lZDoywtd3F++rvbjbPyPTyWLVEjIUDET
jgYogFBbuBkiXINGfBnx8hJDJ3yms2D3Qr1Q4BvVFpUH+czSkHceQhZlQgkCl0pqTi3aKuBYudrl
dDsSbgbW+/fT/KE9enGO8DhIcOP6BxbFvFjVmRaGzWCY4Z5+JogHOiysZlyGZKTmWER0WUR5knrN
jXGvTrwKLtFQAJsBk/y6m4ZRBYwU4uvCqvXpRUj2Ty38aR2UBOZIsyqMR4CD9R7m/16V1Y0/vfH6
efQbdJ08a5coYH//QFdX9qfnubh3lCKRpBIFA2pvT5zhhBfCAogKQV+UN87u63NOlor/FMAUyFRf
3z0NC1mPrRBCeEKFbAvGIkOPIl7QDUWNnYrrh3MoWcL3r3h1S6HYy/e28XPWLz6137aK1ZZAxGM0
QygKY+xEAfkmblk8/V8rCn4YuGUDW71LmitKzDOrShNYYuauzcE3rfzu+P2bXB/CBisGt1jXL98k
lPIyjTOqK1y4VLtoICJa/v0QV9cnddD/P8TF+ZNHMz/ToijZCz1ADgmgLcvsnrLCLJNJDFeIY34/
4PWv8++AFydRQHvErBJhHEfgQ2MYlpvo5N0MOK/OHQUbSiWYRvwF02WcqKI3RardbkHuoNdJ+/P7
V7mmzks4K2E1Qh6mm/rF5A3maOtJCKco7Z9oKIjEwHwWPh6zCthXRsF5Yaa/GVcUbaHY3Rj+6o34
7/CXeFnbayyrtBosEJsnVYj+eD8Nz5uXweQ2k2tNzTwr/UUpoQQJrt22RxdZG6SG3HQ4g2wU3PQw
v7HprxVKmRMUp1mxBrYhF98Xj+Sul3N8Ena/3AM+tY+Pm4eHtzdn9TK/m29/vJ9OrXMDY3h1SVkm
Jhqcs0AaL87Y0UcmCQNkRJKHBdGJET6jyA+e6vvpvgadhF8uXFAEw1yzL240c5iVlRlLmGhOB4GY
adA9hLVAo0DIdgIA6Wm/5rQ1PLObi/6WgGso+WzRY4ltqADiqh/8r0IHB5gOHRd6vd8/4rXN/O8T
/lWkHnS/zcmzuGxavD7oOpVbYcbI6f7RTZkdcT/8fsRrS/DziPLXI95UvNxIJSkV12ovn8F/FQiq
VYcY/cPbRjSicHN55H4e7SIZSFqt1IMmFmvr1zl00Pn2lqvF/mWO0Ebv3AIxX6uz8MEhFaOwoFEE
vljKUzKWsz7Jk30PqhPYGZmYD4y0UgRQRpRehT8hoa8w5jNn8JFpW5rh8/czfG1xf36Ii1Xnhb41
eQkKD1X4YHobbPxEoEJp/fthrn/I/37Xj6zgU9TvG7U0hpaN8fLM1aKfQk8Y81be0aCWfzOVubpQ
FRmpdqitpE0XLxWUYOXqAny42EfcbETba1n6LbJbUDvzpMOI45ZWxjWWiC4jnANPRDYom10MqlAz
0/Kx4EYoDkr3FKWzTVE+1kg9T7RauSPM0U3A/TdtOI+9bSmkRml7oS5gamjQAg1IQBBIs3Tz/dRf
fzAkMUD2gthHh/zrJqrCUm2Dqhgfm+UzR+Y/zsZwVwuncObbubv+Pw52sYd6PSUtDhhst8sdaBYP
hmsu9s5iPe8dAOC3OA/XT81PL3cRcM7KBtZOJNo16Ln3TyDONyv5brW/266xNVgHi9PrLSe5D3LD
X+eEDo3e5gIiNb+4EKYQkB4Va/B7oHjiUQGYlBw1qgKSF6GxKlqf1tKP0i2YX0vAU8L3EDRUlfjL
usy3FB0XtHwEuisXiLB81YTqQVAChNSnAMjQo11R8uw6ynInO7HZNdnixoe6etjhgi7JYLqhxIgA
59OOjJVuliEsE39UPgTwGlgNWSj4WjO9S2i9cvLQVP9+VOta2IQltiorCpPwl9pHH5q1YQ5Vsu+Q
aHUJIWBn6wWCzksLOTqcdhetjNEKWNwaRerJKFZ5B0YyMamRHYXEtfUqZMOR1hT+ZVE3T3IwLrgC
+Wq/KLGZy/PfFTgHUxkcJS021mTQuxfskFAf3C5+1HQkFKn6tt1jVD9aKfcIgAO/pfMWnNLsOaWJ
T1APYJMDQ7i70MKGzyAK3mFrnsZhts6aZpV1QD9jedlSLYHU/wftzFmz17tzNAFE1Ge/RWcyqKXN
rO523VTe563sDOBXS4noyTiVaNLarbooFI1ZOHs05sl0HEQN6eKSQAoMVyttEz+7sUGvHY2fP8DF
fiFLt6MWT769X84H+zyeMypXJBcycnl9uwMZ8P0Xv5YQqjLVK0shQ6XC/XWZzRornLxgisR4bAfQ
lNTzBAzgZrQsnvxyV34e6eLkQcLRGCKPcBVFfiTS8vQdjDnQVIF8RWKgTn7H3kboEiIOOotAAt2q
tVwj3nC+KgqNY/7i8vn6rlaetXGvqxDMRniCB2N+v1mu3v7sV3eLhT5Hrsvd3dhP18qmX4a8SBHA
pWvhkOjxHjwTObAwggBIVwhncu5wBKGENNn3X/TaVf75LcXvfzo4ut6P686k1FHmd116JuEGD0ZH
E5hQdquudLXMw5Ulc4eLrvxlf9yL68zIA5OysP2ELKlQrhcw7mKSN3sEXfAeB5WThBFqEAK2wvKl
st8CeZ5Qsfj+veUPWvblCvv8MBeTjdxjWcwsNjy+F6J0Kcw7tFQDEPWAdRP1FsSTx5xTplgDTDYK
xLFCD3fjfwx/ORRnGvYiHMF2L20jJxx9l6w01vcsxGgCL+wLXwXJaf4U7UkzXtC7AamUL9Asiarc
0fqHDqdQuB5FRaEweCTvS4oMWcV46Q2vMh5oYXzqkLxVUY/aJNZahkGA6Zs1rgR1QJvua/WRsoxh
qthjbsUpaY3+UWrkhZ4dbHQiSwUYJLKm5Ru9VFrsFPJwzcI0m7cRAGRRFJ90VLkNCblk1QmO4t9K
OWq0MxNRgncEgAzD/JVPK2NoXjBEc63qgbFEb04yC8TAaLXFmEGUT7g0ocyu1xuLgm7dnuEzKOkD
tRQBah4rZSMbxGoZM2Js6Qe6eXkY68UAcosyntFsU/vUQJzJ0QHC/KAeIeYcSqOcq4XnVGnpFp7l
Zt6mCpESxZ6zxWORvkcroFryewGloZM61x+jJdI4uFEABLNrhIDDtdx48whjCdACnqpuKZRhiAYL
oMT2owPCpEQR4GuSMuyTBp2Kib+QLGNXVmBvifCqGRSd7E0fXykfd12IIrnWgiEtZpzn+JoUyha3
+nkFxmkGDgxKFIhswvxBXmuzBFcrnNlm/T9y17+L8lUQvPcMzI2QC9kTlGlSpUNRO1rUnNvKoG1e
h8YFrVQY2pIyjmbCnHqTunfN+5Uanjsg3XBjG1y7wjnNCRpsIkrzw2380/43+0lVOkvhCv8FIhqp
VpAM6bitICjBokFbCDoPekJgt+jkaD/tx+/H/6hKXe5CutPIYqHRxZlwEX0Fcj1oY0UDQUYSVxAC
Ao0vyQVu8MmtpIDxsEqi33ynnYpfnteC6C7mXoAVJMU0kkcf7eJW7xyK/XiVo/IPtgx0M8llMKRu
Vy7Uot37GhhFZP1pHofGBPAt2aU49WndbCMD9MYO7cOEYQYnRzpkGW/sN9ldPgS0TIoDpj1468J3
DEyEb94KvlVP9oaQLN4lT0kMowF3BUVm5QrbuBlJPRHA9xOliKv1r4kS3wjhIR3F6ourvs0KtZIh
VDzO1gf33phTKoEAegz3x5f9dv46gB+9sTauXfY0jnQqGNRK4Mp+vRryZNYkfQf+JPK2RQUFCRbB
Fp6rGd19/27X7qDPA13cQbZZjGFpIxFDt5DSALxxriFuPtgSYBK+H+ua4I5uisIP6AsKzZchjA5S
KjSBBovBwKGlMTX0ETePlQfkmUHFaUAQT2dqAZjoxuDXwvTPgytfp9RTqqEyMuqZaeJ6aEd5c+Ve
f4KzMnbLpnEh4H0/4LVP+Hm8i93l+X3csPkQ30Fdsj7AN2Gy0YYmR7nxDT/u7sv1CaeazgXqYIDA
LjIQQCbwB2UCtsR/EHYkiafuQC3pAxE3O6P01pJwlnmyUdSlOzxvtJdGmo7PA1fd9y99DT2gA/2U
yINsTpUPPv+nM80zZ2Bvshjo5+xHVq1jAATAzzrolbPq55Tcc80N2qq2sW6vVRczgCRpnGHo/jeT
j5ulBAsMk/JLEamIbDNURync+ylksNkuzcBvv03mcSx+fv/G19IAHB4NcJWC1K5ehKpqVUF2CFGE
88aFKu6ZErgJPCTw7ijevAMe/n488fMuv7VoYhtkfpS6Lic4TlKjx2Ek25vWKqBjB2nqAzd/a5yr
xQ4bkz7RhNOx7bvYL4YUZ0mmwiwj8qqBvveuIDX+DjA3lJ0YiLu6zvJ1KC8n/9Bhz6TN0eqEsK9h
6NWuv3/paxBH/fPDXGwmzGOLDNGddB/26r5r1F2r4bcIc3Qwy7vcu+smxMhniuo0YNtUUNS+cA3t
THRr8W7A6Er9xXpYFmhOJZV/YOXA04UeOcRwft+V2Qlvpw+z4DY08ffR3aoo77XK2gvP4aJtf/ay
SfDnu9KIa3IZYTJmzw1O44ZcIXhQq2w5JYQUo33j7rl2Pn9+8YurR07NAhkVNFqFVBZxKFVbm3jJ
AmAFErzWbqyuj696sbz44qiuoQurCJjc11My6gkT/ZGyQl0Vy2h4kdOXYDQgaOKdZL+QG8GzFv5i
SOALgmgCSqPUM1bCb5E3mee89h8UaI9UD6BC0rVs5bOCorlmFhslfw4VcEMpbkeVsYNQKmhddhoc
YJEq6VZwrD7Y5G+FEbp2fG4yYxcb3TKuNBgvWw2yCO4MMcbC0JRbV3us3m1py6WhFvjrPMidAlEM
EH3xi9JPAZHRCmoXa7hMfyw7uJyNtMsxiNZQ2vZPcdA6lrEepefBkDb6mFMHr2F/go81rb2krYsE
Ny8v2Pq8oyRly1ZvoNXeUnG6pjhkUAITKGF6z+rHifrpxFTTVCZJMLnq6wVxbYj+Wk7os8SRExkA
P5pbcJsgFSzbuylYjU94n6FcHXYUV35zoUDpsbdoBRrIXRpLYmZE//TGTchTMFaBGYB8qYNh1fcb
8poclmHQKVZk4iJV/QiZPj01wvcj/t5SjmxJ8mov8bJeKk8w1ecTilBPMWbKyJulS/kpubEhrtmu
Ip9AwxhMORoLl7I+Sa2EVtdhcl+42ir8nWyqffQqxLNfywdMv+/ldXQfPgk1U7xTnGELP2iuPykd
M7TJl76rIwM7t28i/K9c9+R7CFMKdWlOzItAqrdrzQ5L3byLyl9Zi04s/rkD2Z2t4an2y0xg6BSD
hD7p9Mv3A5eEN/LieYx6geEXTjrbeer999/oGnSNRyJPNAm1wFNc1NFhd0IfEl1PbyC1jrGBaw46
CLUa/QOYIspZoTlCQiv8x6HA62QA3TBzVCtbg+3Wh63RveV0plLgwiAOY/9MWcKK8fFAq2/atqV8
49uCrf77djO4THkwBGlw172IZKY8KOTMU5N9NR3tcWcIh0l/J76ufdBolJkhDjuQBEcbP4VmL4cP
CfQXIDm0lne5pH/4CPXGyzTDIK+v5l10VsylH1MKxJQpGfsNaD0JP3koSRteeF+k073XDPNqapex
bmO9Q7Y8o/JDlbH3NlGNGR2mQfg2AEacunkVYT2B3GiuH30Tcma9s49W7kzZouLSyHDPKY4Qci0H
6qE75NhaQAKUh1d4TJp6lPT3CKL0aLaIAISuMAGnEQjWGqeQYNO3NgYcbv7WI9g8k5N5hpdeUs0z
fsxUtgCB8NIaHXVArjfAywscPFi+Mru3Cny+Jmth+oyVxK5co/E5RSSQkA7lpSbtJb0lXR/x1vkD
OhprKGA9xuxG0AVg5MbnuwiGpKxLtGkko31O4V+cTUd3UDKdi7+naGFnG9s5l84/tsPfu4257Jap
c8+fhbu3OM02sWv8hCLnvPa4NVfLykXD1MHo3pEW2XFcADeaz5x6fl9ii/3IN+TXP9VLc9T35vIf
/plZvA9cIMjugLJZ4KJs+YDl1OpPBy45nXc75M7eBudtWE/8/oCW+OPgHO/uXjYPg/MHz1zLmd8d
H5Bfenho+MeIEyxyFvtwvgpXD5vOQXeqXv40nNV8azkvv4GhzllRzlPgvL8/89QESE7k/EZYnl/8
Q4Dv9A/F2d45e3n+8vLSLYJ3aaO5PzF8Ov6sXXmOO4/hINPqSEvIwoDRNZeinIO5B7/iJQX6+Ujv
ZbbBo8Px3WQerdB4cJTVc74YV7Hz65w70rxzxQTDinVt9/V193zaiWmumR8sTR3Kp9Txnefn59Pr
ezI/q+65cd3da/2T1smCnGQh7cRAGb+8eTKHRXlrZVzd16LqqJOgUG646JyFIQSkvNe45FDggCtP
yxv7o8gpyyWy7sazjrvOEmsg9cFHHkU9RKOLCyH0kgkh/BMt2xtH45VkkH4mKaii0bihb/w1zJE9
Y5w1vY2lUu4vooooYbxTkYWoj02NcgYpCz5etgQ9JvypRa1rKKEjqdFylj/3xCPeUY4kt9aqeW7d
QtL+Z/BPMZhlcaGqpE+WJkS5SOi+PpzlUeQKFDN9TDb+Wl/bC6yYDs0/szv/lL4l9+mZOhEJc0jp
bSnN5aWyMKBHz7t4DspeGubg9zjR/x9h57EjuRY05yciQFskt/TlbbvZEG3pvefT6ytpI1wI+oG7
uWN6qshz0kRGRvT3LFjc8cDC2ev6blyXv+FV3c2HfqvjO2YVvnrRT9JJPPc7lHW2xqHei5fwYdQW
iOmlhvG/JVUc8zMFh7Q6XWOhzHKgrA4LJzX99tAf+FWO2BrEZ3aDFrz3+LsaC5TYz9q4atV0+S/L
MQmGExLCEq6maCHfFA8JZruzs+v8RhsxNz6Iw2p46b045s7szB5+nrb3vOisH/nGFgUAJ3PbuxRI
e4wtT8pJQASZEv9XuHW+tm+ufWyh6HpcA/wS9vIWv6hD+DMHhY8t7KkPyj0bvvNX8k95y3bDdTg1
J5yZf+Q//TsdSR7W4oY7zDwTYEy7cG+F/T146n3eRYdKsRWfsEshkQVMPNoZDRo2cq3hB+mDFLME
H4Ymhk0Yb7oqfh24mhau+j3/oZ1kfAtXQncz2FXsYAI0FQyK7GLjCrMN50Ls7GE4YfRX+oY7uTxI
S7IkngD6jLZha1uKFDmlwEM61kJ9Yi96ndNisT0F15CLGjlsAswWn7q0hiBmwslqNq5Tdv9RgmpS
I+LHZ1rS2bwnp8Ft3J9mn3R2F0gXIRhrS9p2O+lSfa0fzR7Dr0hw0ORH5nLGrciS9zE6kPxkBQmQ
Ei0md7kNu+Jv2PFDj/lRfK5Kqm/plZBxmzC5vnUB5abhmtslaI8xci+cAoefVDjyYToIu2U7IHjr
xUG3Zf0Uj3l7ekuPwxeSJyyMxMgeWfkv5RnWinhn6Qwdrep/aCP/06s/LxZKaqKMvicNrfJfXT9B
r2IsVov8VJSZg5M28iJS468cVT0+ht09/J90x/5TFP6ff1CDYwVC8HTB+c9NNqNuWkeNf3BajnAr
y+jfurnKzZnV+v8poD0bs/8EDVWBwak8/YZA1/5TOcXyUtQDFvWXDhkZYxuFLu2qpd9NRNaa137Z
G4W7ab1MuKBBbs3qDy6UnebVvftEbrv8DVEF09xtSvbWd9q8z4VdqHnltnzgApiEJ9ZpsanK8nuj
vi9Pv+7nyUDtId82G6/k8F60bby+8+tcKKPzilflPnNGEFHokOByiiB8XX6V7r75LS+K+hN//NM8
NC3S3l7cUrY4kMZ8GIvPZf7Xihe9d9eKqgDnOhFZHyrTw7P+a5e3sndZ6R4nPGm9VdmiUC6zdd1Y
Z6LIW6jZan+M33LZbYazMVnpzDr6iiPfc/uiPKI32EROqH4L0RkD6fprofbemvMLhPhGcnJBtcb2
zvoBKkfrKjBjCpb+OGnfWIUc5f60atd4ufb/zGovh/6m2w7bjHA7JZ/kLcmWDJs9iyLyIXNJCAyw
bnXIcuB8z3T1JRCFazT7G+oJLNa7pzUrCqQEuZA5jqP5q4oj9bmRvPTUrF57zXr08azlwZzXZSaw
YgNN16BZKs+N5GmXVht5iuS39b4Z/Hnz/mSkr+Up7B/CizwfJqShGKy3ZyM6jNcMgR7Jx/gN8lva
HkSrUres2A1v//+TSK4S/1/37P8+i//Jrks/yY0Waekt+nN6h51Tqz2UfYABuIpVKfSc0ZrYZ9+u
kqOIFznbdQjXwdiol3czftU22/F7Ad/A99kutLteBzBrC/yQo9HR72KBI/BLKR2EhoDlN8OtVn+U
1mEnBbfQs5AcNsVeURz9wdsvblN7E+RXLfJnlTrU+PfEqPaRsqXRwXM8QWAfj9vSq9/j+MZQUYVU
wtTFzvxvY3ANnHnVSz1covQn1BxTQdzE4bCrKFu89/r3XH0wKsKfjcHTUrqqHeHz56yYtyHdJMlO
3h3xOSXvPtek1NQuJIZ7Z+GAYsh1UzA8dNmb5Zyv2T/sCSt5J3aHJdu1wlHIbS7X0/cJw/bOnRZ3
Aa42ngIQ55z+o94IjjD76bp7GpaGnlh9r+/cUdxyN7rdxheJjCjvcNhbFS6YjBLfOdKdfPt0E0fT
j/LLf/CrZmUp5hEha3QmcmfUfPNLkG/iLwosqjMc8eMB/UjyYJ9JpTXp++JVRlXB1x/GqdXxEfSQ
PraR7PA1GBn25IcvGHjOPmEgqy5qtptuxoM5rXFJ9sYLF0pSXPk6grNkL5Ho6vGtgq1SGU7dMvym
nhn+DFRiVhzjHXV6kTtPfS0lW2fPWMc30iF6+vr41qLEJHw3pzpxx+1AcaTg7uC0st1uUT1IHVHG
zNzqUs/E/W9fkeFnvDl8JoXpU4gdW1j1NWlsGCLTrmXkF7vPtm91pfSF8k8BkPbWd611jPIu2sgl
Yf/NNpe1wd3VUkXmwS7PjY9o/EkSae5fnfzrXkuKxrvmGeUepot5gXSabutycKr13DOR7nEdagO4
SBQCMnBONdG7bufYGQerQ9TPUvfR2RyO8lGc8B70Rw/bdBXtnb9KtNZ7CZ7AMN4IBnedT6qPFtKr
LPsbKha+nro3IYYH2Zg5GYarxXnA1wdfwwNHemhftdxuBYKSTaBV8U43tpr+1eP9smzlP44WEhF6
kIcw6uz6W0QKqLzhhphlO6Tc4E6V0bbYj/p22G9oO61hxza50//o5/Bflt03OWsqVmR4zRshpTGs
/n0wHJIMWiJRMCEv5yF9VAWKBtn21A5bZfbwmyo4heVyH9KtJnpC+AuWmYnszb1V5Um/C/JhYJrI
MeRc8R0RzjuF/2pNsKnbLWE9ieapk3YlHo0xJI1XXbvxdMv34UsUb3gCa4ozqV73l4afOZ6X/VPO
DxTTyf2pO3X60/6wYBY+eLAJaZ24jDHaKKM52evmWxSDTlctha56RjcFn7WuPnXimfMf+ug4jviA
51s8rmcH1R+NabqKf9U3MuzsTJqSFck7voeBKhwevYI1sWbfxsw1oTDkOxWznJhVOJdmnVoce2H4
H3bFZ2hsNJyxR+I1Ff+Aa5ilow2zvpmi1TZBJSNsj26gY2JnKf/22g0Py9qEmIVCkt12jd3krq4F
DbqDawH+cJtH5EcoIueismRtcSoEXR6SN7lRHjwjWHHgOIfXnMqX3Os0dh4dkLXBRVR8RQvYU5cg
1fC5R6jRIQNT936KhfNcDblGQpA6N8II2+fxoRNd4vS8vBZK4haLo7SPnB1NaFzpS80FJs500bti
WkrktpEDMqGeGAGG12d7E+0i3ZUiFPH2SB8WuzkIE+4+E99fsKpsPKBEN73w0ZZ5J8mfBnEbr1qB
b7iSxS3BTnm8ya8Ws0CunVNh/+SdYUFtXKv0xB+bA+5uPdtai8QRztfrd4hZjhi+SuX7HO+l1Fst
r8lOqNuZ1RYzcf6FQkYMk5iAhcxz+VWetzNE/WT1Damwk8jKG2eJ7sXCvnz5VVwRj0HetIrxrzdu
c+Iay4tqc50ouXiYsRwGIVIzfWv1/aPRYfgbllxzMmzUdyLLlE7x4HKaYh5eMFLlLy+KdDEzDmwn
bAXgckpUL+wjb9W/k3pvTJ8mpnyo4YPEZ9RQSXw1089VcxVIHAKilIRkFgk2m70Q+aIEzq0sQYQY
GiQJ6Ba2XPqb/mtVf3sEYPM+9loZP1hOSKz0NsIkjn7GNyevPuiSEYtC9RWS3iBf0YlQEBPEvp6f
0yoCaNiBj8mcK3ci4e2dmW7evcv8yN2c/Uv1r5RmQzrksYPUr9ABYEwgUGB5KBMGiOysXOXePHOP
K5JCdKv+0AJ+wPVbnXqrpkHKsYDwVoWuin5a/ZsQSTh+uKVnLQl3ZhRVfZjSId2kXLIP9pUFCP3t
F21xuVg148cNOa1DB29GPrAb7KzJUSo8TO1gt98vqGSy5RzfxJ0avhkC01OIp+Sx2MTqOH0Ds7fU
pwe6XNjAkMkcNOElS2EgMTL47tKtcteyaZtXJKYTzrF2K/51u7VVXbX/63QPg+epOsFXcWjExFtT
YUl1mbQ9TuoZpUDHwGpLJidkZKxzB40SNHjobg5zA/nCTXWX5i16VcsfqXUx68A/0CKE1sU5NXyx
8Yz6jS24Bqpj7uTJQZMOFCa68SLMd41tabIORVFUxbSUQv6o7LjYyh8UoujovST1JVYPM4mwW93X
6dWUHaYKGxf2j7q5h6s7aq7ZAGLFjlmfow7/X/HasL6MPFGyJXbMqFn5GREje2E5W/NUdxXsZC/b
ipfzAo+D7OcffW1pwBLKoUAQ0qkv3Q05M4HENLrRvMvNB9iksqL5YGX7eVt/UAZMqx23/G4AMCS+
1lumIat4SrGeIr1vgYpWOgX1h6amqfGwkXtXkKxls1emfdxLrO54sfEpU28K3uYl/B0aP/GqADpQ
q9zQrMLMQZnsYi/ailPc1CPLNWVpwwkbXivJVxQml1AqtwkT6wqLehAL1ULa1FM7a7lGJ06+vnpz
7y66U78rl0pDGOUwgli8K54+wVTeMpczdkIXNDMkWoo11zyjbUtWuReyKwCGbpzJ6qaLIHOmVjTv
1nNrBKq/3pVHnbym8U5tfbagDL/GuH1PtOy7IOq+iv3Sn2rllOkU7w6gtb4JBNGBK1V+E5srF+lA
UgiJwIufkySc2nBTd6S7ke56B7dFCMDzxJ1+PpUlKCpfw7waaGXd0XEvmy26wfLswqGrrfJS3BYx
iOHV44P96HNvyHaCgskwjXkK/wae6zNps81b0m9NaLTvUV27UvkdZNNpw1uSPZ72MhnlHN3hmHuY
OqIRi16ldik0mpB9/TvEH0q7q5CPGe+jYlPD1v1ZuiRvxKRodbTSTuEw28ojBGhRfugZovaVo9WH
/jQ5C8Cm4mZKoBqeVN7kygltbbgWo6cbr08hwskFlRD9oX6lyEGEN760i8e9r7sg5cV5mvQLLnZo
EKM6gUs934erCVaaX7ASH4y3YcQ68KaNAVrgBij0doP+YIiK15siHbTuIyr8gcENz6xHKUX0W2bP
jHgQwzR/VOORr+9CdVywGi8t0rb8yvs5TfpHPEIFtLji6NqSPobY0i7aQDq2IslGdlVwFDpQh7Y3
U7eiYBsnlasufs5nQ/I5htUbO0LGAW+9gQYQOJixiE1hVydIQ1pgMxDiULOzjWDaou6bxWdqw9Cd
LDNA1rhdTvPUMi615o9WOQx/z+/Sn+FIPAP0vqqCzYkeZdpPwfPp0RlTa4VBPt6Hdo8zeay7yxXH
cXH9oNrselA9wcd+GhFrunRdslAyrM3feXi0yUUtg1V/XYGv0ovU0W7DJztvsne7KQOzJabG3lP8
2q7eSCHF+LrhGbBri0n8Zj6UxU2X76nkdRUkZDbj9PC2VG916k7DSRmDar8AGa2H9kUfaQytzeyq
QOa3ufFQP89xN0IamRfJGVE/ozNlE9US+/jr4gnBwCxadquvlt7uSKuA+sx3HryYH/lpcIz9gO/3
s/pGsQnBVDujSLS10Rql1+XGAooKf6h9Runscy5s7RuVT2PXucmn+hxZlGRXa/Z7gEKYA7+KbIdv
kRe/6FyOpmax2iUoCL3f6R/dDmlVDXoOwZXGJt1BeTt1Vmp4VHxz6JtUGW5zTa6tBvfVbmov3GoH
+getdbmc4urqLv0CcDUQv8j0VaM6v9F/NKWbnIT++RtV8xM/KD3vwDCKOxiW0l5A5Kz1JTtPd/1P
e0m88qWffVP0GlejFRkdrF+4qepxowJhuMtrsl/p2qh6ds2j2PY2Z1Rx+oNqK+dM2zHBZ+biNoa9
MU5zfwyZ+YCF5q64uAarqtU/rq5enyF6iZ/iH7TbKLwnzUm3ONmtiTjAOe3QRbba3o0PWcigw7hv
hpd8sIU2EE27Y5JMlJ857NjEXlDVNQPnVZcOw+IK6yUVdhB+bSMJUmG7xB4BYSMgiL1P46B5K5IH
PY+CF5bq5s22ljFftxJ9N2tORvsvvpDMhCaA/dGiCaz7WCwmEgzG5679SLgDhGQqMVmJ5Ar1vzH6
juq3K/60HbTe4jaUW036kdN3Vdu1qoNwdvP2REG5NnAb7UG3h2KbzrvSzHDkg554U3DU1FJfRQ/w
uRjyOiPW11t43K1fxJ9L8SYI22bqrL+N6MbDx6I/Fi417YscezpcG1z6zJ8ltOkv76rmGyinCrKl
DciyekJyWZA5TZ9+9aYnCP6MsF3lgKUK3OZiTq2yRnouB226R+YHn4sEsBFfqHG4pbztdXQLMH29
9hqoNJF6phUkjqcgzveCug0F2K1wmZSgnnfmCLlrH4KlCKiZ4g1g5ddMdJ69dfQAKc/XbXcw+m38
Ygou46zuTUxRu7QyJ/9XjV5YbFUI3pEzfy/XGids6aB4Asso+haZNGSSYZ86/RMbjGlZ18AYbkKA
Pu9gOdM+YtONCcbgktGyyTNSe4S/rRKgNTf8pVrcyxTzDgFFeeiYANNI+uU/Y2866QtpUZf3vAwC
dgKRIt6+Iz/db+y59nQkzzxdgbnqhDkCwI6J4u7UMJMI/8bq0BgPU3flapeoiGmkjzk9qSeDUUFq
V6hJp26d7pOa8Br99NNVC3+Ja2vv8AQnicCcT8cx+xpCp5+OrbjbGNZ4zN36GtU7MP41dRsASdEu
1C3sjafVN+TwTeOLXxN6YBR/VXrm+5apk/8m74mTahdeSJMBwHcXg04EYWzKk3edlFXtBlwMXUkn
un9EhGlU36L43GiTs3lBc5hHpVFc/uWNxVvQts2e5NGXnnpMTURjHDISnUCWblnUldKvcL2WGVhK
rl6S9N7U7VMNCob+e8xSlYNSezRchuFS7IvYbqe9SCEaSjseOzm/QPaFd7E82wbxKY9ssbAzVXvp
fSr+YLPjxT2/gEmM75LoLTv9XTMCZQZ2EWJnU4ONnhLDgTPRUBQgX3IeVeQKXzfpVj8TM4buJjVH
qNnFX7G4moGP+KskObF4iiq3x1hms1fzYFTt+iJW93K06b7AAmXpuMHPgMClhX6SHvnV6VYx+ACy
cEa8C7LKV3o/RF8NEhGd9WY/GdDArVJxpObamr6kWHzt1VpFR2ctErdsRv3aKzzu2Ssv6koo9aE9
mY/8dyq3XMEmO3aQ/r/T3qHVmBpbqx90knjgvMucNQVGgVepcKkNe3L7M9Q6tIZoXN6M7pChIohi
1mgXn2gAcGTHxWOxC8gwX+/d+G/6w/r1fZR+QhfltugOMlfn4FZIrli5F3ubLQMwllEBKNhvr3Ov
EE4r6FbOuI4J+laEGvKYJWfQnfQHOGLXkK0gA1dnFVzcEN4kPaBWjQ955pfGAaldaQt0C3HzrhD7
EbcJdEAQ6QLYNqMlSHFNa/AzrYE+79vND7V1+ehjh9aIyjleTinnuPIyD0fvl0y2pZf6aDoDQkGt
Jb/U96/imJiWPGFYaY89aX7H2zQBDTmk8575I4egNm8mrwacDki2altniI+r+gPJymqp2xHBc4Gg
AJalLbCjTjIs/J7Z0vu6RfPsSDzErNbG0TQ8wikpYyaKVMV/2afxD1iaWjEe7e5PS0oLB8nnzofS
vY/Kj4KfLAp5wls33DhuzYrqtj1kwZihVfUpRC7dQZeU3kxPzcLBY9rNwtWc38E8VpU7i7jiawL4
LTMe5HtoN8TylyJQGC+bKCafcvDb8pT0h3yD94YnV5c4uXGHyFo0y6J6riPqLtZ2/Dm5T1TcK5GW
GVv6u+Y3Qb1Nf+orLawsYw9ib67Ay4xlnyxROwuaq3zTpX3yZTI27VA8OCcn5ZBOF93bDwROg4Wf
vRDoSMUNkwN1rhc4wR5+MZJTA5S+y755lonLgF6j/pcp1x7Hli3+kVeBt5T52UtNHNwXFVQLQALV
H0a3gcttfGyoRjJ0kHpcooMC5XpoCaUWTMpe1i+zGEKBIXifY+Gj13xxpmwH03S1qywfJF9qIG7u
m2TXm99G9NCivTEHsoI31I5rwnhaoDt+LjEqzHk2XHEnvS/Ku4i2ETYNLE9oIVy0/DWCkUuPC+ws
XabCEf+E/p3z25ponSMtfOghQoCo8s9Y62F8UHNgwbJkgbzYG8wEaKmoyvEsaS3he/pkOBRUrCam
1lcUcN5iCjZLhthwzxhboBAMSGFr8o15bojsn/UlvQF17RnF0ippobX5G39m2R2ic544guqWidNy
dgcgsGoXmXaEFtZC8iB0cUayE5sP5WabewmqFUglMt7jxSLCeTMrt1EASkZoNtiPbEOreyh2can+
91x1/1Tl21TYjgYtoAn+Eo0j5R2OwKjOA0MelxhHnc7dxKIziXvpZpqUQm+5+DGzcTA+/Sv/Lcqp
bd6MUrCgPW3IWqxxxB6zth5GkcvGktH54iYQ89skWEn21VQDgQgwgFIIlNkIf1Els0p2TzdG45gA
eu1y6L8A9sPlvZL2Ij+YHZPQXlJfG2ENCH/sy1iL0jniCNBe47xi2OZ6U/m/hrFYrv/D8JJaPWnt
ASXnRME/GTn/4qpCKTCyV6V7i+T30pNEx3hlSoDmtWreAQ9EQDTGBPfMh05haW/KnudiBIJqDzmh
yi9llwz3EiVBfY/+AWjVwjk2fREAg3Cp91tqknrjzz9ef5m3pImyPXer34CQ75YCZsJrvd6bzpJ0
Fl4DiMTxYOn73KPNPZNl5CRgZUXOTvryPT9fuDcyJ4jfx9JKTU9Zvqn0Cu5GZpeJJ51yyh8Mon+f
JIrOtCv5jGeMtG8Q5oaE8BLt9A6XJZvJA2EyHO1RsjEgzdKvaJuzkAUbJHOrZMcS9UCliNlKBW3E
bQVH22AVYE3Rjv3VdDmIJKXUGlRH/FhbEFXRUrrTCNuCm6xuuzgw9UeenNMEgXK/35vSi7TZQf8t
R2AoK4KjZ8XFu3LsQR++hJVxj/xhfOC5rRTHDuOT1K7d+GN1gP3KHzqo1y4JCvmY7UGoQ4We46iO
7Ct7auKsvjnjRGOt/nKpg/VNp/DWd5g2gRpNH80mmMsgZbUaxRvhPfQuhWLDmWuJiYXJN4QKYfyO
6zZ+rd5ZmoFizOoaQwN33K/78MLMW4X57QiQaQMVqxxet8NoabT6/UST3Fl+ncE3mfcpQIKX8ZRc
ACbMfZxYOxoPnT0Oj00Vvf/sjHPzPhHGegtK4DH2Ci4sLdpHHWghVgstJiEnQtco+dhFqI/EH460
H8brZqbogt7rZPI2XNjq4XvCaBMejLLn/WaycfKW4Vt8yIOrHDPgxd5ntdDA3YDWmVmYbQLCSHw4
vcaYZSu+NjeQsTljr2MrvcV825t5K5KetWm7SC5V+69XziDqmfK23r51xgrQq7vpGv0myaFzEpch
AyAeR9DYSbWTn3kg3cxByQitzT301Oo4XzW0y98FiBqbCjQtAD+2tlByvnB3mPfGA0abFLr5Hk3K
MjsWsTNxKJTw0FUvNRxhrbaN84ZmmFXMAu5hkE1WeGjVbQkYcEs2IP7osdL88V/z2yYeTP3wpxOs
UnyeD7fqnRpThSA+1Z29Doxqht9VDjYjdQGWaH9dD+txPyrner2xmJ4xho8YwBgf0Uiw9NRL+1WA
eEn9qaN6wbOGQFW/lN2+4GKI0iE6CvbNLCwAd3PzAHfGMwuPC93pzb0qvnb6NtNdFfyuRGTj2HZs
X3owoO2l/OiNk07pjkmIbt5DEHmoNZ/8USwDsq/NhYXUcLuAHtXBZgtQrapON2yl9YPw29a2Ou55
xU/pK8FP6WvGh5rfRproaLJrmjfoHHm4byDKa1+T7K0UXdRYL+nmPN0S6Rw/+uRFUV0QruxTtM/1
ZWMzwJiM36o/KyeYi9V3JXjMHkrlX91/JmHQ6o95OdbrFqczgwH6h/iW+8DRxvCDTUjy3m/Ih6DK
nhE50XbFt2tgu9KSSzb/7TD813xLYumI8BeyAzSJ5UekWylt47GYu2xgIH+d0UfzYVY0BK/5WkMn
nqwWt+/IXa/KTDdPQh8Z7Sm2mbvyQxT8KQpS8Rrmn0PPbJs/QbSCQ5FFKUfn2Ae97rFjyBbm7LaU
XLWtGQBklsFLwPngRtHHADsnSHxXB9zANM2Hk8ZYWrG7b0VnzmgbYAfSLgZQblswJz0QVRmrB7cf
cBizh83voP2SJuP2x7xC03hMT5Oye3HoJKfQXzbrpTF9pQOvBmkgujNdid1ecG1zNxa7SXE2+eRq
pp1lH8KG+pAGwS9xiVide+IANq2zNZ4MyAM3DdLvs2kr3+v0rz/q2eWvpIK0l82r3sKcz90NM+re
Gyu3uEzNMZU+mu4qEk6Ke6jdstFuLpXowb4mQfJl7CH0mbWVjl1862jP3lVGYGesF25ZEdJA7lqQ
UhAIpGKtHK9bOMohrAftpCTBeFseeZAG2Nzc+mwrgeE0j2bzbWAVFCqoqAOya+FbzwQFIwH2Qo9m
dSmM7ULrpSnsgU579VutP8T1FIbYHePbAbmsfhVab11d3qZptW7yGDHgk4LhENevonxo891aOFDo
on2uXSPNnd2wdVLLZPBy6pliaS00h2W7qY/5qwCbSWU8fOmZDUuOVP7U0rYIP8uGZGFJERvMVi54
HN9KxFcM+rXfY3GVrLkrMHVW1nNMNwfuoHdf1eb7yfUSZStXd5Lkx6DmWLG0UIC+K4xkJBZgoX88
RcUFhIT63EL0/FvjhAm4MdWwT1TmGnH6VrXv03hvnK5lEoVM8qx6bdkEtbYXibNW6C3mMcWAhbCZ
/SEPDJDJkBnQ8ltZ3OSHzfv5WhawKu3uIFWXXIbDS3sc1/emd8SfjNMug+rUeUKDlnId4zNIhfih
g0c++4DMKVhYVJx88Aoui4G47HxgZbrpwCMXZ5PsS+2Yv+nDa2o8UHHDo2Nn4jBVfg5oCHYS1fLW
lGGYVIdRYfvcE9wWurox8BlAfxX22bnp6G5E4EYjVM3ot0v31NVa9DGOEUGysXuttdduP4wFjihM
6p6Fh/H4TeZ30FP9M5Kt9vSp7ruvOMXg60gUe7Ea1qrVgwY1O75n6MsvIuGwvCblFTBXQfJFBtaw
5shTZUdc7+HmJyk8Wtinr9gj6nchIBFyw509qU74QX/4jJGW8Jeb7niFi/Uh/mye/p6Qyez8c2J8
D7MKXw2ekCXnn9G0DYkn3qY+CCdazGNrnMzPQfg+0B4AHfqbd+EKdEVok2cPA5ASrKgMumQ/B/pt
0V3qY+QumCGqkaMLBw36dP8yNxfFZPEftcrDcFG9abRQbYML0hxYy5lYZci2HQ5bx6b4kNKAlR3D
4m8K1Z9WuN16gY7VqGczDKBVzHfJOMvhIaFJkj8ZLzXtW7qLiocyBXn5qtSfFSQzbLzIaHy2xO/e
Cpi96jmPA0EDgzmZ2xRTrT1ufiljjs4u5x3NNlJNbaQSsmhk/uVwviGwJP8ELhAZhoEPbDmfAlZG
zeXUb40soI2kPoyFl/ZjNj1ICgurB2yePT/cpD+SKpAlG3+uLjqxV5Fh/pN4I35EyOkN+VGJT81m
11EFLdCg2m0i+aPuN9pOZ7wGCat2hXgv6K9S9bJRjj+bdDfLGwtSYJSpNnITUY5F1TZTfVk/LarX
G8wn0gvTD2AOBrh+1BPSGGQaXix7GVwRr2MlYtj1Nk5xLzNQBGAVxNpaYPlAzraADr1568dHzAIQ
6G7jNdo/Rawhlzhict5Qy6auWLvRt2rgIGkp9kRf5zAt6iDZdyNwqDudsT2N0ak88MI2PA41yExv
uVP+JoCzVnqEbjnKd/gWw/LNIuhw11qve8jOBvoO9A6Ie82hDDT0caBxxZiQLfvurJpekT0Az56c
W+yoDrh9PVf/14tbMQErt/nGX8UvIzsJoS3pHtVPgYfYcILbmIW/CkI6CmAb7okn6a9Md1LuEGPE
AxQXwO0Y5xpbzy/a9FHUllm6aXIs13OGJs5kvuBHyyjoIkKimp1W8/K/jUP1chhZYoBScYjlXcUY
nmjmRw88oTvmeMzQE7q3IFW2xujK9/qk0sNeisFPFs/c9SuXs9mZv4axjav98J1gRNHaff2mGA/5
UnZ/ikr/i1HSE8xwNpc59pIZg72Nm1WPttibyr/yLR9O0tsCOYJWl+qsZZkL8DydcMk9aeCnMQWk
w4dZfOE2d3tDwGzRSvxGuY8UdL8021rAdkuVeXqHhO0/Vbmb/4ujM1tOFYvC8BNRBYiAt8wozhpN
bqiYnDAICDLz9P3Rd6e6z0kcNnut9U9rTFnUyjensUXC5lmIH0umCq+NybA1y/ejhnHlVsUqmto8
N+ylhOOg1Aj7BE0B8IzGBjTrrzvteMBruHEJZNh7/8mM6AQGXjqbbU7DSaK5qg8pZ8kdTujC84p3
RcQSXe1wW6Fy2KGSkszojNeCfKbuL3SY29OXF/89Cbz1hfeudRZ/fQKzvOa9KcIJbCU8ALIzarA1
ALLv/BLpHyD3Q9B0gMhWfsis9BjXMUsTbMEt1mxYQ/EGGi5CMVau5k+voO8/hs4vJKcS2WSONBK8
5EPYvBFo8nYNovyv4ElwqbnMEm4rQcs/7fJo08omXCXI1fJ7FZv1m/kd+t/sD+q5Z3T4DN/eqJza
53X52mnPM2EsjDvxm8t5YDph1B6x9URnFalHS+8MR2+iFoHzX3Rmkvx7+Awe1ftQPZGuIFMya9np
t1plZ8o1nWLj9RVGf4sNX+h3iAAY0IwwcSFlX5ZZfU+t2TkdOD3aPGVX90wV3ipx3in07m5mpSVX
k01R2eqD/ZzM1R39nEZrynZOJAkwQgE5KpAQkfIV0SWe/enGSFsuv4YZ0Mm2y8IfJLMAJQRwKJ36
p9I9+e2ltTOVZo7Yvr2opaHtiMsozHl6IDllp/GqY2waQPLCGawD4JW3mJOi8inKUNAb1syx6k3I
TVQ8IvAfTxypV105v43nwnmmUC3iv6V2Et4XXT+M6o0xGcNHxrJAnFKSl6ufwoI+6vqeV2LWzgoF
3LyWwVxS+H1Qo3jltf9fe9LoYI5DprOITp3mFZ0LNyd07hJwHWlhtgaaVYQAHhIkuJawkKKkeXox
JUL+1+pm3HhKxAk2ZRMN4dSfQzhnQBhp+aGLaElZ/mB8jX8Ax88PuDj0Xct9zz5XgH8NLYb6k4Hi
MXbtF58zR/WyoG4RNojfz8UeyiG6CYA/wZM2UxgPEVoI62VLv/kC+sGafkHYN/xqwZiaA9zGpv2o
n574DuL3tv4X6oG28KZNURgT03qVHXTG9cxWpiPQWY0QpTWAf9DRxdFmFZ/kaCuydO9IMcgWwWqk
yVi/n6L5xj+MO64A68yfEKNsluWYsAN2nerf6PY1ozzXR80Z7Uy20PyWtacuLoJ4iA/qSINo5bS9
bRtUxR97kkNxz39CI5hHyLG30+Jjlj/ChennkB+FVINtgGMXzAcRG1xlVQgui7/xD02sLB1T9Frr
OHKRB5IzTU+gWnzaMzpcO6g0p7khNLJ+I7uKvoNH0FMvet6K/pxp3gusohLssdxFDDJjvn5uZJ6V
10Blz8fjOKHMZDblcex7v7mxFauf0fVqu3q0fASyrevoftwYK8j7Kqabd4n2xOwqt2n/YetJ6v37
ETI+hmaD/6M7hlZ3A4wkONVoKltSXRYOExS8Qc/Dk8VR60SaMcRkt5xpotlrkG3cK0xzLwV5qMUV
3hCVNN6F5XpZbyiMobSpX7BwZrQGzuPebomJSP56FXnIcvvaJpH/NKn7hD4JRB+EH8Nvfe17L9+y
+RL7Y7PL/zX6pYGcBVvMtxcnlJ1W27EXVPZEVmBKzlJhDpzwVTNXK/DxT2QUDXkNo9/NXV2VXHvm
ijK9LRkZy+1ne5+YA3qnzG2ZoUd9XRI2i5pDHQyM6Aki0XXiBzXpvfK/MvX4A2sC+csE6zBFO8KW
BXqjh07oIk1eeH4F5XPdAUG8/ya6g7Cz8hX0d2Lyb1k+282t5+zjMfKAzd5BtNr3IVaV53rSMV7Y
UyNzA/sqeruJuSZ6+9V9MdiM85KMPLilqrXIJzKQAScsv54KBBJbJFO8YmYWG8lXMVnaVR4dNeDj
yDadXapWfUlfm+y5rlbbDJt0NrssECUyoXD76ldgRWm1mV67hmARI5VxbQS31qqtEraqeGGBkwP9
nCOGDRm5/Gr5KPUz5msWhYc0mGSMEd9TNiFLYhFe4JWytXRdW4Jq5clVyyKjslR49/T8hpqV1fhK
2pKrtaFD4DQQjMKW5vDFZz2p4LMSZi5w0Ei2kHBykcSvtbyQ7VpL7eR1fYn9dUQY/4bxTHsgdjo8
nFCsE2qfkbXKnoSHvi5T99u8LISrspchYVvVhwWpwJodsRA+Hhfb+hO4QDreaHRezTrByLSc/FB7
lNWPOhsv0O/MQS7RdkRxJvGxpgw7tbwT4ktJ16WsjAzXcHcuRbZD8s5abDPaxxJMuI7oYFdOuPoN
JaC1PigWfhh/xAWNKxEWmScepunxHn6W0lWX8Izs/Z5RKymGWeQK0TauqUUSOBtxDKmDIuK5QyDb
BJTopS3b++gIet9umwMG8w8MeHzwGvo/oo1Vs0G64bffXYAcgIWEbEycFd58a9hhrGiN5bFwajdf
Zw7AdOStfhBmLMezvF42JvpuzYh/IBtwFZyGPakmHezIPP2S1mjgz+sBWBUbFgmHFwuWTaus7pRm
LDy7jKPiaMrsIyQa3WXrnxB9K8d6rS68l+1BpvYfzZ4pkxez4SHdjKQa8AS3btMgVWefvKn6rzvJ
DzSiy9xfiBewNtEiDGHzIreSzHqQ3JB9WPFO9Vn7HKN3RnA/lVYV7QHDaLAGFEL4ag8xRkDBjB3A
LH6duDxOIwIG4qXW6b14+ctHFn3Ui3WmmIMlrvthj1BdcqRLSyiSYDa/eDLmZBGkXUAiE/I3S15t
mBz6W5hDlLJ82JMc1X1pm2gXmzo4I/lCfzBJUW4jP9RcBTR43urODG28/rVIJraU9YSpNL13wSLj
8Q6QpBEiOlduI73nbFV1K6N0VrCVGJI3kq+yJRmEA87MQvMudZtYsdjmZb+MjH6aAZ8bX0RRjo5w
9v9JVnp4aE4WEcFlMNMvne6ntTEOQEPmpGG8NurkTfcKm0STfuXoHQ1+NnRaSOVsDeYPR3yuxbez
Otd05ItwnU07Sfm3UPEj8BdKcSflujF+jx/dEtKx34uls1gu6NZ/I5tlqCDtxxc/QfQS2gLM2UxH
i2B8s1hsl9AGZf/3IxLae355IziMdgXf8g7+nP0/I6s/A/7YqXbZIDYyShaeMIFhz9/B3KB8ev11
Tjo5XXPvp6+SIk9Ir1FyLgfmHBajGaE+Wm1/3UaYDuccmzrgYNa4Ir6ep7f+WHStx39TeFTNd0Ko
AEIyro4IJbV0gF0ul9CqSGEnwjR466gbmsjuPvEsNK3PjhsjKv5tl7q7SE4x5E34nVMuoZuyYRPn
TqJvEsq16KMn+8v8l24qWLiKXcWVubrHv720VUYE0SZnzlAD+Rd8hhPZxl7Gbprcj2REWYD/TJf7
TLTaHE3VTVs2hnIt9NNrjhC45scIAfvKQTvbxjcB7WRL+EHJxGCV+wTH4RXcq4GeQhu3tFWUsON0
aBf/FvkmXTqLr7y79QedET1xF+QgkMxKg48q6oybrCCbBbjofYZNoEArDfkZoZWnSDlwTZ8GdR1q
tjqsmRqLDC6dY58+AL2T5Fd6KPBisVeGVpu6b8WVphfyeS99KCowTvCmp6p+UhYYlHyouWJ3xccg
ihbI78RJe9V2V5/UJ4vCd/qipo54UXkEkH018P7D1yr7k1yedQ29bab2dqt6PSqGZRgA/eYQj9GT
8Kv46STdpW2sRfuvmkNkiFwIJnRlKkN5PgsMNmXpL0IXS5Q65sb7U+iciKCLBMyRu43dHvtJvWcQ
36oj37sQrMeiJsRsgJ6QPsMkF/dFZy985GkQPC0MeNr+rcKNSiLt230R7LDtK8N/wwm8MbmiJpBd
OXJ6tguzaJko3mETSaDxdhp/LTG7VWtIr8XLQh95leNzD7H0ej1WAG2ENso6kgU3fu/hEaNNP1is
gm7C0HhFmDIW7vtZbJPCxjhJboxHsBt4TMjFg8ziuHrmYFtoRUnHmdjpmK2Zj4pQ3SyXv5VM2DLN
f9he5cwbs7UEtK9w4TCoPW/h+6FDRT6D5/e8gEtq8XzI6/JF848WYPybyyjwDFq6GMmJhKWxdvAS
NRLXJdDpIvoeSPySx32FuQ1gPe0Wm/qNhAaqXTz2YL1YV1S4cC5tQ0fKp5KQETE7DR0J4IivkRyX
g7LRQFexd2aHAh/ascbGgtZD/mBXGOApj3Rhi5Krloj0duOHjCWL7RUqpeGarr7kwdP7+VNLBJHV
4utnvnm/1xXrvHoBerC/69n8/e3QALULRgdLIzECBD0qLH0tm+PTVzVrnhKW++T1Uf89d4WP/vS9
L9JvHe9fYXXnZe8AUSCIQcM2QjQiTBpu9Fzpcqs0e1h8MkScUt1kxS8YLyaaEPX8tPCy9hC2kGb0
aprxzJkYEGRqn/AtvM6U97VNPmHRytErjHgDiVhasafuX3eyeHNYwczBkJoJdlV8Zt8kYZm59TyU
1V8j7rPJroNJcoXuis5VhiP1yV7qPtjinU5mhNZJlv9izjBSDzobafKTNHjDZ8WgQyk6oOJQwMlN
EtMDdROYHjtNYb6eD5HV9ixRNuQ9bdryVD6UwY3g5BUrJzYGMdU/fTgqbGWS6d+zzqHitdmJnrTv
/PdDFU4jF92HgC5UgVOPtwV7nQnC4RoUt6Dz75xvwAYj7cGcMOBCHkW0VuQWxBtewIrPm3xTuggM
iPSs4k8Pa9cBkTfSehQdSKWYe3xwk+34QszjvDeAC+8hUFe/augUf8I2/VapJu0j3RU7ACwQXbZ5
YStxVBJdR/mMqkFzw404ndKv+lfHCAJqZny3by/O3cEIVZsEhvofmiWDlBbwSb8MzzWgCjpgWo2d
SH+GBf5z1VnFe5OTJzCsZV83+nNZBvjLVgQ5l7sW3FKzFGEt9ZqZImuXjurbr2t/GL7fi2NcRc6y
lDCHGsoCJfRW+SnZ5VXDE48IVm7rHrV3CWOSc+dKy/tbTc5vHYkybVetTI6KJ0h/XbQqR8HUuNpY
Hxes2+SOLPnvoyULPxKoJBNrDERW54/h7SbDI6vdVfoZoT3/x2pu0SFfgoV7XnSMz/FZ7fx8+6W/
uMJcYha2j+EmMGfLqQsMEuufy5Mk2vC2z61mw0qPFiKy3+IBIFRFa/WTM8gDaISXpsTkjSvZHjar
9tBgGriG/ef4j83dzyPb60uCl73w9zkrRH7y4gS3LpnJtV79k0S3uq/gEKGms6c/YcaR1lJ71VWb
bk89SKU9s86nyNT+CZYEJw2lbqodqNojHG7lzK1V4b5HkTE6htIhhmzW8n7AaTVzajSM6XkBqZHf
m7q0VOnp8piFZ/Wc1Pdl8z3u08J7pS70Jat3/0/kyRF7yjW6u5nl6IjM5qgUCwWd5S7GWGqKranu
kfIp9pMuJgV8ia/8oQYfRhzma7kbj/vRQXT2ns89BBLUKl1OrSq0RWYmXnU23mJa8Z9jZE7xnmoy
wC/gJqGbOgmoZ5vrakeGLnw5z+MMQVAC6f95WAqOoi6hA4KRaJD3yum4zgUSP7vfENkMQHP3McL+
AM9hnaPRxZ8EbBM3f4iLtEneSKKEvt6pkh0RA2YG401cTLQtUq/jNuOS7Bg/9wJehOLFryIzOZGC
rsRkstGuwlWPryxPMxbpDbClKHYghNmL1ZIdUMK/TLoIEaiXTSFebhcYKEj299Ls3iDjxpuSPpJo
XT5SdoBVCKedbHFdZsQpPLTTRKjyct0ueYNEQ10m+J4IX6OhW+7IB9Nulfd+kazMJaZ41VvSbnBR
A5zWXiGtSf1L6GkG9RNxQae4neFH432pAUDctfoAU04iD/Y8W8HonPBFW0l1VFujM6ejAvsavi5P
wtYiVDPohre64A9IhZG8AQQW2TFOLzBVebvP4BT+yQw21xWad47lqrql06PVAlB2HMELa8A8US78
KdkPHk/UbfG8jAWrxnz4c5FjhL54ueMSRhbz8nXZUA3zbatBaI26zQ9+Vb4w7NvKWuzSdBbpJPEH
sodkW7YHbAuhibRhxIIEDKBYfLWVSKpJMxltulEOymXM9+BF5J2ssLwZka/tWNKYBNnH6hsvNGYG
z0HSw+QLWtNXx9zPqYQen8y//N5zre4JZTHff7sK5ZnwQVXQ5R0vedJMDf17fKXCart2YaQjo360
wFPpPAmsYY2m8BWr928KtHZNd7UM8fLX7FL0W/tXbdH3aeRTbOh03xvUAGb8zQ3bIEo5zoFbdjOZ
LtB9truWrmwZ6W6BF8wXPqhPkY/+7VwCZ7nh7YPpGfs2JZNLehjIeNnUCTOSA14vN27i33L8fklA
yvTzXgUtpik8XLsBuYMFG28ylsRbjXN4XpgqVaLcNe9g3BvUMclYZW6R/ZVgQ+aLIlwQn0xotVHa
h1g6Vmjfj7B19eY3gRBw3usyx7Rvj/06glPAB6pR67AN+nSWYTBsfpaqMzqZAftHrg8n76f9oUyw
wcg2A4hMWFd7dSzJLkw2Gvq4vaZZnzrEOcE9nxE0r4VWp0YrY97y0Rll60mIxwKP1z6uT6G+15Ij
UdvbJXW3YWSfFS6cVZQ7YrFfmjsRwYYhYDGMIA3sXjY1hLEVfBN/y6I2T2YgJD4UUIFcu/iFB01T
9gB48Qfgc2qutm2Qfq/G7RJQp1vtgs8R4oYTOxQuMCT335IMDzvGOXInJKfXmaOBVztiWAysqTj0
oWYN5YdvR5vFKYaqu8oATPuhCw74l7Ylrnb8RTj0jhBoI4+FuS7fLqpJcPoLa73ozPAYh7aK8gVf
/SNFtAfsc0T/tsQj8Ohuod95J3lwVZ/7QUPMBAnIRxAF+tuXsNiEa6Yy+cf8Jn1KaXya5XzlP2EM
cC0D7czJi6RxwEbxfZo8Ep/ALgryY699OXow7SDrQ8D2Y/k2AgENxwxrmjBj/csZAdBsjTzv1Q5h
jbhfEUS2uqE2005xb7E+4/0Bjqf72FsUv3nMazKAfR3YuSsrqiqex7b1lijfRHuRztrN0Pgc3AUs
emtSWL3Qzj8b2uvThOVyD+Md/RKIsZ1OkEVcKt8HciBSW2J5pSH6K9uNrsUNEdPy9jI5yCC4pRdh
YydpRXVy0NDFFnGVHjz9qnDE2AKHos2UL4pgqICctfF+PN32s3ZqwEqHGwjPMS/+CICN9Kmdc1Ce
AZtxekI6DHSlOwi5JS0XQralm9kwgzh+JptvMxlMxUIDJWxDMtcKjTyyt27jb6IYZuDlZwCghmPa
WtH2/V1fsmN40ut5UkBdFHv6T/6L9MOsz+3mDeHLL7AzWk12fiB+PMuWTc+uuRAw38VzHSiZKbj4
hkhv9ZMLzxYdJn5wejsts1APkLyZcYniisn9lsy90cDEUVM5jbZZP9XfYQdshctv6YJgclTT3aAh
xgFXD+TU6dxh16hOn1ijnx+S2ovnEQopxxK0zooRdOtuiLC6dXSmS2PAXWcmg8G4GapBx/vhihpn
bVmJx5KACvO5OGnVhqa58YTmkErfXXPledHMsbXz9pIPGz5H1cuO796O7WW8Rmi0UmjyB3MANwJQ
bAMJm4kpk3RqSPaIw6Cxw2atz5rN17/VlTccXujS4n35p7dG+k3iobPLTssru6afh+qTJw2uDcWA
tBahPhODRJtSsrnAi86qAr4aRn9Af0IMQQAXO8q+0gO1IlSqkBlDiVh0j0lvQgCAWxXk8RgMhlwf
ExOGfDHqu3ZCeObpOokjyx2Qx9Oh7IEXqKTdUQZmYbORPogHmI89OgzBbVvSFj0chq21+mPcT9Cs
cKeix+bhSe9vZd8sSxxmPvWoFv6hh3/+q4gOIBeNNKDFlm09uol8RwKrhhFAWvBJEYRUWNKQknjy
MoYrQi++DNoroGSOs9rwdDgJ9uSlXSMsQZTB1IuM/fBemU3ttPJHjy92Dm3wxd9X8CKoL3FqRGnn
ymF5ui9K51w5cL0jjBTXeFGANB6aSf6aiWmt26HplcBErNdd/xl9MzXOosfwgej2QvfJ6NY6LTiE
13xINtdUTGC6ZJQfCLoJGxPSrapv0c5yjF+rEywEWx5ib9iW3ExeupMjC7ET+xyQ2WbihX+54HKe
GmccHSYZ3ijtp8K9Fsfb8oNhT7NC9hIqd7o1k50K1QXNDXo0YzyEcHM9zI0bnxMCvxCcCOT+sy10
PZwif4zsAoeWh4Romd6l5MIXxkyxQsSdziXTpTOBWwZDAyd3dnLQmDrKCiPbVbrLxMukSAaFk2HX
vGvfITJKhEeNaNI88U8QRcQr88CowjBKsozXvbjY9G49H+wfEFlvhEF9YSe2KIfDaEVfNBuQqNAd
1Zr/EelPS1+cWYShrTYn1W9g1y/yp7ifUON85iaZcU/EW1RdBBlGgYtp33L4wI+BUpV7TChk+P1L
lAHxS6MV7lcYTsl48/t99ahHVDjm6jNxYBaMzIsiG/eccdbtYotzNTPZSeLm/isxflyxwkYRZKAo
NswXquI60HrsMGDcXLudCdeekA9nSV9vO+gzZ9q1PwgliIdkoTc2WW0NfMe5owNibGcsKT4ClV8m
4KHf3sGmyJ980pAdVyruAtzxAUTR6rhYC9gX3DeqwIbGaSJSD7a6s+QN6K8rbSWMO99EBWD1Xq4V
ILTLsnJo2+3ndZhNqaRTRkFOC/ChI7R0VCKCtIAQbRAl6dg/HTTKJczZHjm//T7lj5ezjM2Xk3JF
oVC2Vtz0pTXwgaybL6ihPMjvWPGUz+igLkhIMhYb7qDFEXJsRUKe0fsYBxKTxATSqGFasAzqjkxk
I3S+lVug+WgfK5/eV3NLE+cmhMoGyGPBnorN6rNp+BxImua7QmPX4CXVfZ35pPJGB+3npFuIBSrj
Vz5V9UZYLwT7uUK4ZWab5UmQ0b6a2rW0Gd1A8oyFtbRR2ZGxYhDj1/rTejimjm6dFAtDmoO5YvHL
vE0Gk0NAkiU4KwvnaodKAAe5qe4SvNmOehTR6H2Ua1Jq6OAImjgjA1H28gV645ajJUeBC+sS22nz
ePqrHGrSE/3SRk3Ciovv8TfFi/+NRJnxdgMjZRioc5eGlls1TgKYqCy9D+tKtXOnQCGO7LT4t2CD
9EmDyUBK6EKewun6A3ZZBMY+uSYIsinJ34g03QStI8EzsSv/6ilUMv+DT62n+SY7hp4eo83rW8NR
uVFB73QeChN5Q7ynNVo9t/0n5xWJSn2eU1yfTDu7dEuHDJS7Z99pYkn2tGZ7FKo/yRD5QkpXfPsz
E29M30o7AxyI94p/6o1r1RNq5gamkL/WEv0oQidiFZr1Db2ENY0l34b2R+vDF9Y8AK8XwVw78UDz
r5402qjLcSrMJ0rxEUiCoZJRycDcrRUEgNBO7vS1PHapV+qcjuLELcQobCiCz5yrBkw8C0KWhBPy
OGwCf6JVCdY0eMI/pEapaJwkfPAsHPJYS40+a/wFvYK4Nz2qt4PEqd3TS5NDAO7gDFAOAy8F9Rf7
akayxi0K1Wpl4+LAdgFUuiQfdl1+YeK6jo5+pvoADw5/QKtEL5N9Tt7n257ab6AuCgn8A1SxxuoV
IieNknOnooQ0Yg9BUH/ASTUro3v3oH+A9ewaDggyUwRJMz5GHIghE3PAaXPsPpg+mjX/w7o85oDc
108g3t8nlV8AVbd6WeOBu4j0ltESnagwEXxBFQK4u+Tk0cp+14eXzo8HEu4d2CIyRNzYuJG9MpfL
e1sE3NvV6KDocTpSTHkBaIcj9vP4Ag0XPU6mWmTW4XPHmzwiUTpX3ZYK2oduO6x2ifqj3AfUcI7+
QwfF7eUKXxpseaPDCRCzsQEEWYmcszMmYxoaYDAJWEtnRxlaootCZgUmVEQT6A55+hCVk1skfWut
MwWYksjCo6WGaXbxiVnvWwEIAIhCiAYiTfHfYld2H8LrlpOJvYXWFftZoR+iaigRQrUmOX8Iwz7f
w36E/EHESMKYNth5jkoezGzbY/1xKWAz8sCtSnNBhjQFsKru429vKW87Y5UU0QbHFxkLuhkAh+gO
iM0wzZUd/4D+L9dRcs1IpoBJEJVOfad9BCQuEWezzkjutpWyy17r/tD9xcDno5HN6fo0WhUuNg2j
j1GL1mRqxCSCQK+YFlx8QhuBNtkTdQPeQrXeCOAdun2hs95/akksFqOppchmvPC7dQ/r0Vs8BtD5
wr/Gjn5zxeLCHcwFJYrXQpcWepxS5n90zUCxTko0dWLFm/qiXFBiYHgxVnPh0dwAikmxuDmoGCH5
IJo7Oi0qKFzrxm08xPQfpB5CvvU+SNDhxZBaBNwLT0wn5D3iqFvyIgZwkXsHVprP0vEiMXU8fDbO
Ci5ujYnPan+iQMJpwEUFEtLdcKj4r85mWjvXVjCYVSChHI4XHrgC4DHNicavoG0m+Y+jrazBihMo
MxH/4FXKCJjzafPjIaDr5Zuf3MQEQ44dQNQnzJZkA2XGkk2MEgWQAvFGNKL2G74D3mfKZ/Qm2f9t
AfcuiEqA5RU3fQWJBmemONFMOFasgt5Ou84UfyugMJCuzmdyUwOkFEyfq223TrMzr3E6qsF8Hr7z
yA5RS2g+vBh9E7dKIrBB7RMPZrfRD6J6wAL2cuiBkGxDIuIBSSKXHYu2hluKEVv44IF8Xms4YVug
FSJV9zuejDfPLDYqXtNG+0YMo/+stpz/BuVIe1+64b7bjaEz2eoZRGc8SGCpxIJ0iBwRC/EpGCOG
avrjLZKJGzcuBh2O0mxyWUt/Y+7Y3BScxrcl4a2OLGC09Omx7qn66aiYgs/HOrfyzGlfq+UdUQ6Y
ofgLgffUAgV1I5wcYcF9j+TGUSM0bcRiGbLP0SFns1+cUOPjIxNWpvCPR67gU6XUgDRM0zaNtpCK
L1B/sriI1UKQgWACtTj9QjTzCK/EC2mUUXLSpJd/wkeFC4TZTtqAFyxPU+wUyrZmHypKB7IMAmnc
14ITtkYGzUwlQUYTFbUbvWiDOiRDvGukvJHuMw2YPRW0hAajF4pN/AEIg7qBbmfkqLH7y8bJ0H4M
uMjA+dtvvH8Z0SBMTy8QjxCfo8UIrab225tc7sFBvQNGLhmludnw9UsWV+rwoeRmf7mNdzqoAZlN
T95j+8PkQEF5EW6GiUqUPlDGxsRP/oFWyz+kDeLD5C9suD3ovqq78I10vDRnGSsGUKCEkBBxwJgz
wAfzEROf8NUrv4z8sLd/xa3snIZPh8rA+3aLv6i+U5nzyVnxIhIfmKugV//AHHHA7cf9Lv/MXQX3
cuMy1kx/rOuV7+nH8kv66rNv+XeGcJG4dheEOhVhmUnwJA8aOLvwdAwSq+8uBp94uuVkTZ212Mrg
XxpaVsmk4FON6hWZEQc+mEP80HbPtV9gWbMJq1vNQlELyxoNAr7ECfsVIge02hgQem/po4Gg8/ws
r28XTTcva7nGDvRFk9FR0dg1fOc0s630iUX5cx5s6SkYqPfh7ym+dd74BUHO2L+ev+YfOr2arFdg
WmASyLely8kb7zVxKC7+3msVewrwR/jL+Ilsg1NanKIf/VFeZXWtnkY60uRC+8cP44SFlTUUm9GJ
bJkYIKo1SO1ISp4R34Z1uNdmdJX+9V+xadZoikDS9uolelL3NbsK3juWq/QBeGRp9vfqkm5E2R79
3csS/mIdqftp9jdNXss8Vp8iJmPAkpBxFmgX1VK84YgupTVPfLHaoABmtx/SKh0bCmEmBw4XDynY
RvxX0++SHRKeADRw9JJ4XNmE1T24w/Il+xjMadfALFvA2e/Nv+kkJTeZ5M+UGeiEh3JbbV+n3KYX
ccUDOrnxcxZCiWA4DJHGTbzP4CxU2Ib9ZPTd1xUZfVY1Z4sqduzDBp4A9ZoIMe4adfSveOczmj91
Di4NNCLB08uNymDAL+RCofU9bjl/Kl0WKSC3Q9xMc/8H5kdJXI2mIAT16pvnGnneyE9BI05fi8Mn
3lEIBpUiuH+N+Ko2dXGaIoM2sA54DKSTohxotGmzlig47XBfHXBqLWjBj5AFovCb3pSL9qX+YOea
/uBe+Ucx6ljelJP+cV/TXrNnDzV9iSyYZhawS/kqNq3DdJJoJ0C88oi25Jy5iicH+I8IJfgMc0dL
PHrCeLNYY9OiOhOniBwBiI4Dc3qah7m5Uj0Gaf2Qr5WK2KDXV7f5h64TNf3cPgH99ya6bdkfD9oX
mm6QhvrpVCDqLeJhswWonMF3clCMaU1x6gnP5U64NSVak5boma903zzIj6d/n9f4sJ7jJxCAHT84
IlAaDl5C1Mcs/0NPLdKhYVh624g/huSGOHBSHODeEQ7DRl0sMYIqP9IunBXjkEHqhd8ouQRqs1vG
BL0xn0gB1whJwKWSS37pdmztKdd9kPisM92TJrqtkKf9i1a2/pllR/UwYxXzffqkfPJ0TvoFFfZn
+6mfCRuofgC3ZMHtRvya9JUgIJyfluPkLr7iN1ox8F0c7bRGnO0t8QOE3BefC06kjbYj3gtUbFqg
yO91d/6sox98Ak6TWwkZByuf57it16CaHI6cvu7G4w01Ih4ScsHmC1QNGo/GB2/2IfELFBxXyk/2
/63FN8Jk4VaBvLBRvTD5K7D3YW0LfyxNrPCuX1e+ckqwP16Wn+0MQaAIhdyDkf5LDvnrE3Sabj72
6FBnc0aA6rxULnVsP/lYSUG2Qv03+eQWIDnp3MDEwmScpg/AlJ2aO1lOXpWd7V4YnGa8iPdSoZI4
covW5KdI1lCfipzcOkP9zaXNcjcdU5AkFGQS4C0QIgBW0MhboO5B30VyACL6an3qMER+yrMOkim4
qic+mJVZAvsovop1eRommy47ukAIxB8zcg0PqIP+aKd2RrSW7MqdzarNH/ARFor5diXcDkVtYQ2y
+yz3w7QXmzUZ3kWOvnc+TuEuonRzof9o6Y1GnQuC+wdJMsMet51EyUGmp7s9FniK1NsTrlF3449o
j7gDoCoS8LjGlHtSUVe/BcQMcZHE50gkSum4re75c+FyDZIfI++WMCZsdCUVy1ykfkTB+U6Ysz6X
a/XOVqpXEIBANkQ7Sum2S4+TcC8eEukC9Y5dqwN2hEcdWbwsSIbUWqWXVdwbwsJ/XsMQ36bVC0gv
WE1v8Gohr3iEbgneGIcmzEoeGRtKjLNwSP8j7Mx6nFWz/f5Vjvo6VhgNHOXkwsaYwfNUdt0g18Ro
wMzw6fOjc5O0oo7Uamnvet/aNjzDWus/HQ365qnAlWhLd4jSjdlmru9b3I3L6bE8dnjRRQnTpCW7
XSezBttnLN2ooQd8fegBbSH5BL+BDKvGW3G9ZoS3APEGxtv6mp0cNFck1PVevSg5Kd6YrC+j2pkN
K5ZdSk0OlzgCvxNfv7pyolyZG/vZyMkEUD7nT7f5b/8HJaXHzSBGi2rsJK4f/sD0+Dh2uYD1Nyps
uii2SXbpkFQr+ZHgojTHLmDXH/Hcnp/VNWRBK1QtX+T7tKhsjI/IYQlWJiza9NxRITTZ1LExEqv/
mLDzG/v6qcFAa18DHdReeN8Ru6f6GX7TEJzC0mLuSSF6YsGqn5q286XletgHzKzBGxixlJAHI1MA
eaR0DzaRBKZ2NaB9068Ij9gKMaEUPLjhTAJo2gLSfKlOyrvhb0YVj25U92z4wEW6olyAT1r71R0b
SDeD2R2GfUEj02PKGApgoEnpwMl7L/MNSWoFwIg3L91vQPdOPTV4kfUWz6pgOAAD91va69EqJVtX
ezSGS2ASO/8NxRsTDOYbzG7o8MXTbzEh7OpJOUADgC0gPJR4tphlt0D+ZbO247bEsh+0gwkAHxc2
y3SmqVjrUCXYTNW5SHHWQQIaQ/6ymQOPNXD1WrqkTKe+61WfnBlxoPqDut2CY+zesVeP02ilitZq
v8fSYFaeEIDgiThAbp3qfxBtBDZvTNXwGnvSMtXFreYPiX/04L1YLo2I/nW6UAdLJi+W1RC87ylj
lBCpuIcb5+QJBwIKXR2kZkw+kv7O7cpcW1UtWndf+AtYC0OyCXRWF7whPGw6Sn0TPgmRBKg4lsN+
lsGCWPCemRS95jbdiJx5KcUKPn7M1uCB86jvTYQnPffGJ609887oMJjx3EJYiWc0jnOs6EH5nbXJ
KtTIbYM9OyyQ7+yac4YO884NNttxf7WrDeR4f8Mzl0BZcNr4NBLzXdsRXAZhE/WWhEa1cnL+59B/
nBitvIIn9zKH4DRNKZF+oJzFwouyNn32qwpexGDw7aR1ma6ZSEUprnS4B749laR6lwksZl492iwM
sXzKjUURODHXT+pqz1z6YubVnBW8d7AFDhzJS6yzpmEjKeLBwIjOx4ZVd+UOn429/kWSO0XjQlWp
7Yg12fOb58L3qz/4hv0qH91Fwukp/kkVz00sHQ8jAzEErx/0MmKbPg1hu5Zpcz+mm82qd/32fNa/
Zt2DL871lEDyi7Q12LIyPVn6T9TcwGAgjOUfcI666LRvA5oxjgyTFXvs1KpHA9hwEU/wkbiVdbMl
f2n87QRkWDQg/oSFhe1XJPErXlThM21Z4FSB/qHAuZfibU2bLNxTBOXRSul2b23L52HHj4hQU46W
zRRZ9YoQSi0U5StC8M2igPtXf0i8+PFXG58CE+DqImKxNi7/2XtjyYTiXjOD9JM5Xjw6HZzJQlqL
mGq1T03YGmtGJX7YkBsV46ztW5Lv1EesUdSdNG608oBOD1HqCJBDCOLoGWsOdflvwB8MpRpmfuoy
2cPJJPiOjy8/k71heiLv+HWan0T5LijLrnaQgO7D8egnT+bzSn1uYybpLKRupQQbNXX66gbhowL4
1El2fh1dI4DEdBYK59V6he6pOlY1rGYgNi5DuAaVmVFS8m8m2PqVF7THAmyccavVtFzBqrnT7efF
xch2zWC9K0f9/avVpRcTn1WhwYddh4//S7vV0mMYdi9cXW7qn/pbXzkHoORir3FAE5J9zHziPw9q
Hq3q7EeR/ur4QwpPgX9N81/XB/LsCHnQgG98KJZm4+Oc5tTpyjiITg86vUxhN/KKmV/hUElKW3lI
hVWzFxbpivWbre05HtBHvPFUp7ITaw7t6QSUG89WKlQMVjW5PjzxxuLMXiEDQtkja3fgOEYmNjNf
iA1Elmxm4IxXRPbV0rBrDM/wZO37a14dC7yh8HhAwY0f6atafHMwV5tGsym106ePlNYneQfNznpA
6BwsQRZQ/KMNnB8xTA2NiaPR+1h5McheI/TNCzftXDM4i6sHVAOwM9arZM4g09NVkqHdmeQ0YpYH
kZx+E1geLF+32yeNA9E76OfIW3MFNBWfqCZ4fJDnz6izsVTJrddZzmmQIUiYGkyr39rfTc6rDJBe
jxbP6dKWUchgkaVxgOgvRpCB2VrSxHpYlBqhKJACq0PyxbqsIFf350axWKA4BxaCF8UfgwHevBxA
9phpof+q4A0wcVRtTZ3SgxBdp6dy9pHmhxbxRQu3M8KjeAcdRfiuXRW7B4irGIrCowOuw8zZxJk1
vVPRFJiX88MBXjA25L/8J0qzgA/F+G7fvuw/2WlVrtGpoYISwVHGH4S6l63BUNc7YfYcMVvqd/FV
hrgGFrhkhTLTe03s+bt2lMMOn2BANt1+/cBE9gbErkwgBc+/1lPCGj5xN6whwXjkSXq2ir4KwMtN
xQQmO7QwDp/0B24OYc9GhKvh7Mofmx87hmawRiOrLjadR43tqRhrR/sU/1jDU500ZGWjlWPyAJrA
urp2X4ZqxtvbrDlWHiVxdXgmJnRqoAWn/eOxhNeZZSZkieTmq1xlv5hnkji1LzMCOP456QrhCb/s
dPVC2bOgpZy7OXM79RApDGPHU1qc5igSPGmXAtAfuoWBRrpcq+Z8wFEBEQ8iEBweYjxqDshRcBA+
Mi8F398j0lsVOP2uO09sbQM7Fdv4bcwMXLddQ2hjwLltTe3R2Uibt80l8OF5L4CbPMDGjBkotZqt
S7gNXAFsb8AombAKEdBElgEtydGjfSgTB7Ib7Ohbg8vMUpyYMHiLQd0KkQkUcH+Z5itrHTMUdAjK
PsaanRcb7xJsrhZsyw9qzH1bm7MHtKgAf1kVwyuOrJopuaXNFhjP4+fQpfiLxzdpiuyyjU3DGVLA
64G5YuYiFepS1xdKP9lXoEKIsClTF9H9BYVltupfpg6jwdTJyWWZ2FA605RAF7PfdrYUWmDGo9OO
kCHtiexFa4pHqZWSRZRbnByQ/AI+pw3r+kMD5wFxCXpPW3cm5NWYQu6mPV/Go5ytldO1c4Tv2WcU
bujQOnXFUn6HePdv4N2RlmFhbq2+SMiBLmy+rFx36LgEJNUehMaqOYNgzSH4QTL9LmRr/iUa+Dcw
Eay+4xvj2uRCSRzWljLbcykEqFHm6wKSe4kPG/EgjEwhQba2CFCynEVeF+5Tht4yBdgKQS8bpvjG
djMmZcUlkPyLeI/SqmEtIviYV16MbxV2uAGzjv4SJugEsX3wdGaBRMRAXlGmDBb1igtPwmCockKb
oQQvxuv4D0Nyld0ONAuv5EcSbgIROcJd2b5XpTnbtO0mnEMdoQ4Do3FnD40Jd8qBwIbJluMhu5MN
Q+evYRs/I6+Nn2ibvjY5paY8RH+VWNImD+Aho+2lXDk0wjpHis4wicME0NRRD+GmyaasmXu8wdCf
v4mpGpNS6LicnxwN30wqxZvgH7IO8ws2gO/O2Rv5DynmS/w9u+Co5B9v4fjyP7r6OUf68vpFB6Gs
i02cbCp6E30rcYZSXx8MaVlTl7AiP1/puffduv8QVIQnS2+CgUsLbWvNBlMPfIDASq+4TLyVbTR3
pVhcQNlgLqDo9my2k0zsS8h8qDkKjzMIErKp7JStCug1rhsv0Jc4Gi6kHaf80Fqz9hgSyVINTiH+
Rag/DXzo5ytD/ib/NAzsHOd246SP1/lKPAzqhtoWEiWsBi9bS29IkBquXGHgprhp9Rj2vhHY34K/
ZnoQLp4awwdGuCHANbYZhOShtPus6l9/pCVcpQFiZ2I2dmWCXcUhbzAbGTZy60QICQmQJPaQuRbr
nu9aJwdUZrgd1LnV4lFjvD8bOCsKLNvRNWfYt6xxzK0CCrjwqACLVngv0uEH/iWDIUmpI+7QxnL7
BuCSXkwGBkV7iPvyAUYPvJ6c9fqbFLzCVaWu4YS1zR5eRtQcOBkMZVfgmIYvJA/6W+1M429S9kJY
y/d8UwVuPePmorP5hW+8XQb5qnGoMJzCQvUzn29LBI3Njl2sts6Quz0VGkSJ/BnjxADRC6vaTn4O
HymsFyqJIFxrUAiBeJAUISV5n2dO/dspV4mvPJK9aMzsWXF9V2c1/VJrZTHCkC+vAeXMvOOmgxcM
WoLsb3BzuGXoNA07I6gAD5fCbA4R+nm+hyXiK8b8lo+ublkwZFB+ZkxaEE44PnYmS7M/dLELThJY
Us/QmIlUt+UvRV/sMahMFwpuoVkndyrk6osyQ8gxc47OUsUN/KXXuyw/GcFPdOaQqrz8SwJW5l4o
egdy26s9FJhA5uOP3t8S1Y6PpH8o55fwncGN1GBjmkNyCdNvMf0OXxQxl2r8iT9JD6KuAJ/6sMtf
Cgu/MFvZykUuD/QJOFnLx3J8BA0i5/arF7c0k+K6atz5DAbxsclt0m5m+4kKiLDxQ0jJeHhC+mIB
jBCTfitbnoyz39yWJrcqG457gO1Bol6HjTXtpRkKsKCNr1oi5cyWXsiFHPETOpKKNWq1yCqwbWn+
Ayulh1dP+7GAm1o9gBHreqPnR8YCSWP23iSHmJziGG5I+HpMGC1sR381IrQzgXjhLv8Td+0/+wbS
Cza9qeQoFXLPdc5u7hBhORAia7CYVRRbeXzkED3K2srYCKDRXjhfhr/z3RTqxaPtftg61UgtNfFj
sA5RD1yr0Gla8BUfPdyNzRc6nKYcpIgz37AuIMl5deMpIQqFZ3woHMSV4WqO86GxBDxSPYLMMzLR
flQkiGsSb4wFuu0l7X9/j6plzMTCHLFprhbEadB1Lnr4dQcjsP3cVQ9xvMvf5x8szbmRG4lPeRmE
VTxZIfT3TrAlCNXrHDJGM1WeWFfIDeKutQztO6DXpryTLDGHab0KMH6SV92WIOsHwq2gQdlNLsi9
ImqWIIgUFjCGzszDCdP1VIb4JKzuFGiph9bxkzUhB4ww4CCeiykTovTtF97FLkr9J7koit1ikE8w
1ivzevztqlVF+UzeSoeJLIzEuvvglkiqE/cA7KIace0UHZPRM4iNLf5ogOyIXqE1RF9vleSet/BT
w+piwmpkV0FGWvBC+YQTPANx3gf14FJSp7iD5N6kG/QNxbPZZ1sBsmj+nO9sMfzOM6eFSImdJRyc
v+yehSddvsgMPSs4FG4QnwnhCWefzWhjkqJGz177wbHkC6V0/dMNn2l0fQtMPzw/PgfIQ+N9wfHU
3aBfUX9i0yTDP4ZZA6AN3pDR+DtEqdBnMiGSVz5nBNAJYax4GSsblglVQWzDzSksbAMBjiPmyjbM
QpF3CON8w1vAP0RECqMdhPgmy9dulzHxxpWEHBFeR3jNP2rInCH8jVXyxd9jomkyFQRxLYEPVig7
ScPtaeGAPjJL+iW871tSpuiKyvggzYEgwGD4VOJztiEAa/CAICzh/aUZC7+/hlNW/Ar5W3qsElie
9KULc/CmthrnAkCw+BrTa5f47x5ZAUI3Fdv0mDzkVD20s4VH6xIgpr5qMmKGRfGdezK4LatZ8pey
8At3jXuIZmDdvOf0RBYhLcH4iTmItJ6Fmzi1uiPtCjb/CbFpF7yak4yjddl8qaaIvuTQYGluUqZg
9hQvjqi5CIOGSEpw2Bby/lBOuQCdsPRVj/AzNbeqfl/K4kIXnzPZlPWtL2EhfqeuVpQtVbCCJgVn
cPLKqWRaJ93qGPpT6ZBFgWNR6ho3auFuYdNz8r7PWP83DLi20i5qryH/gQtx0gr6yG2mreLtT+Nq
lgLRFlN0gtMgwVC9xoRyY7mbc3QeVaqi0byQCArPJdqGeJoqy6E3UZi+LJ4a6tNkZ+lHDdtUmG3V
mkQoX4E9RHFPQxXBd+TLGO0HQXOsk2CnSrR8xaJ1lJsBeelNZTeW2+Q5yxa3mUWECo/enu3j74QQ
Y3zHbf1T/4SjRRVcsKRQhC0aCNpUwIA6Cb4g6/DXi7fjQ15wJilbZV067Y9QnHyMSH+r+UElVyjF
/sUtYkASs1Y2RCRiD5Lf8vpU3RqC4C5Yz8vFUcYdCRjlRZuOizuRawwQ0RSvx70Ym+0DxQJZXNtX
61vQ5ebxPaAoikhhZvl0Lv4GzaE7GjYNMvOutUemhAIsUKzmb68vPvFzq56k62DohFp8rR70tzXr
1gOJEXidU2cuxO8ONvotm8gWa1Y3MQoqIcIlT21TPOKH7youe0UBzaPK1awZiYgiXHFwVaDF+XX0
t8I6g66F+feRys2Pt4nvTeukq6/VVwEkH/t/UoMd2mfSfWsEktCikNyzy4K//upzs1sDSUI9NLUV
VWcT7yOVedwyqsho4J7EQYMyDT+YA1GDyG4R3WtocSC3fzCnpWO19frczN1Iv8j1nqiZRLi8Z/eI
io0ZNXXFO0a9xLW2gsr6Nh49CtOcemo7qFvQDOpL7pW0cqsvyjbyQSDC7EySEWBxo2MT7qyL8zha
BOaMpjFN87k6LEI5cvr19woHHuOQ0YnQUSz8XaFv1JCPm34lEqYwyR1fgRhJvW+dyy3frpu60oPC
EVmwPei2h/JUbvvQoaelX1emUs38gTY+x1b7t0h2twydLCVz2nJN2EdOF6z+5juZ/CIUEKB2WC6a
wS7Pvb6+x1AcwdmgAKJLJOQCXP0kDQ6GTMiCl6puplsFii8tvguNc+p1WrNHnKIy172j1aVd7mWv
COifzR+OScIY8BZ+yo09lkjulyE8RzQa99LRvocTzT8j7g23MbMcbuw4ZNS4gonPAdKu0blLHPmi
lWsmuxSjaRECLAEt4GPYr6z6gFXFkV0h/0B3MkDBhP0l7wYYJeI9aA+CWzvqXczp/mUQsQZPLqJi
CGrBB4Nf16GEvogx99+ME5SIpjzakrqIT7kMe0bCTgPk1Cr0tYfrFAFPlfvKvQLqC+m7kt1DAo3o
qyb3jdk3Lk3peOgMUrCzatsljso4dbQU2iTgRLyV76FPRBhJxqQwRKfadwsqk7lpbILWYqij2DTO
y57Nqj25fHiwVNrdDxPYZtwQHKPOHHoXGVQqeE+htflKn+wOA14ak/hw55eW9jYVN9J2wh9ZA+8/
Li46eoO59w3h+/hDAuxA3Aw+AviYZt/JrYFvt+H8/qXvYJkTCiIsiZpZ5GQ4rz8tCzMxhO8VULl7
mcO/dTxeC+7e44Zp04yrhvlPRfV9lC9ceeIPzMzs3ub7nMfTlmuM4dR6neA17cgkfFtcrK9TYF9q
doVNnh3cH9p04gCEv3Lj8w/ixqB2Hez3LRVJbjRbGigsABcaFjk7CVj1Fj0J8CiJv3l7jHDW/XSx
00sLrgafbDKvkFzCQeQGOuiSICnOEfQFEDrxh+gtOEGHmbpC4H4nRUWHf9Zt3gz6O3AdeGHAAczk
dSB1UxjA/Pev2NWC1ZDt5Bk0dgbGsC4Jq5RUr8bCgCCEt2QLuTswqpXWfBNMTxWSAJlwJvWp2Nxn
De0MgRrSbYQIdfGbjYUDEPV8RztvZldFRJSHbdxyIppwiia03lBTmdEUHM5Lbvjo3FAcLd93rbSS
R+jKl5jhIgURFGHicjxR2Q3H2MmaJVNp4HETk/q4dnOs0bQV/pM1YJ+tnUeCUAG4VmiHs8/yO8Da
uMRtgBCRswRqw5z1Ez7HOgLnXZP2NvFkHIGQD21X0vWihQbxhD1GsA4y9Rd01tr0bHnGDAXVDU6a
UxfPcOr9hZOlzUHAXvQ/ccQjhU5D/8w0kWlVK2IobdWh63d7JsuNv5zO48Bu+tMwMCChEJryYnDZ
h7eDmWAMNkYP67zfa7/GqsQsf0uAKpv8zTf6/AVqyQ0Kc6bAw5ErVtGmQi12szn1D1x3yDl9sxo4
HNf8KJedTmAcZEBr0iZ3FQxfjmTL0I18svJDfa29nfdtiDBPMb6JYcT5i021wCWdtYkNgoukBRue
wID17IS4l1FPTTUDZg5G5VJ9DUtTwSJvYezlM8mRBvLfj+KagCfoMjNHhgCaRa4hQxysYaYXhnnB
OhAenGwV9JIO9IApxEJ26FYJbc3BC1bYtImUUxzpO8wqNHP4wgyaKX1skeOLe9JU/iloSDac+s1N
mUobirsgQtl0xlmQuicOvIJBdMPUEF6gEz/i/cBwh3ySriN5iJ5qlf1g9jXaEa01bEXyBRecuC9w
5wxHBSt6Zr3VVJuZZwDLMpp8b+U9syY2UbdUkEpafbgin/YkYFksHhJhiprm5sERRhcXf/4/VSRk
uTNSgwc9sMAqadW/baE4Zzoe/GvxTFZlR4LcJGkYa3jgy7K0X4xke3nDl6PWGFFbhp/kNJnKyxZe
JsUa1jGcLOL6n+T/Aepvz97G7AUzqjXF73u2VH9w9KFsfr8c86eDs25yT4EWAgHW6yw0OderW77w
M7P6qxlqIvGi/UGIOtXXUfHhG/gc8TpNxcMOpfOORmY1OEHgZrIM/pjNAioajxs/70hA56Y4wqbT
TGYW5GXFZAVt2BriXmSyDrALUQGGhEBUivIJTPWicpRXg2yLDYJvmluLY54RoPrAtqpxIyR5EUna
3CxQtDIvPMwW1uTMU63AcTj+VUskeIa5JgtJc4QTtk9c9wziEkuRbaHf8/blFzYOZh1b5QW7KOML
uhR8lsZOjm+8ki7i7NkMvH8iNlbpPRzv1EmcKyIxOEvjLAJf6Wt+CxaPMw47QoF4C4wYOA1CfeUT
qUFKwdsZCR2jVg+X2AlCJ2Wid9IO4TBlQArhnmkqz5d2lLcLZth8CM2BlY2qHut1S3wEuc1Qh4qJ
qm2e3KHiDAjxthTfYbdCexkz34qm5C8mr80XG75Zid2yvLI3u6mIqFsbiCKAQz4p81aSYVYff0zf
tQxPXm7LaVYyvj9prv+KdXSOKLgTLpVFZAmXWfdkMGkEW01ys5XJ32qHC2IPeUV8DzNxFSXQHF06
wcOLKb8KTm1hzS5v/K3pZFQ3n3ns+pL5/5prr8tcvqzpn1Kch84ilGb2AH5/tQnQyS/BGiK8gs3K
q9YigekeNnfSRskcfcmoy8kpdN4DANuZQE4uXRVoFvHj9zTaHUBmpwxuZjZYqiWoSB1aUu+9mpnC
joGpq1zxPcpP4E08hJWDdKI5CjjNIC/BdYvWx6DKsxmKUBYfZ+hRKlOBsffwMVHzortxwBuTHvPv
8593WLRjuIFbTI6ja7r42raO9BuBy9zY4Z/kbrf9hdc4yZOtZD9LVtVHwEexYqAGY7HFdQY2w7Ac
rUg54oO8RJniM0q0KGcFdzhGOPtBFpYe4RQN7gjBlrluFZ8HZStCDAcJTa+V6sywqwS2eZlQW9+Z
E/bOePCZz6PwdwTgL7xomat77FUGONsOhhEfiJ47cac6S2ROdfFBLaA5fY+JZ5CdjYGomeLuV9mQ
F1+DB4aT9phHLMvPOeYOCPkO4fpP5GIRIYuTc4pPeimfmCORg678DO6AxxoZYQRufb9fv8TnBpXF
2UyvE75tnhf/WCpL8pfrrxPMabxxc3uUnYK6LnSdjhAnKGHlri+3xPBIstXRkD/gFdNWPAkHUkma
UvCPwKDda7aO73bszWCRfHECzrH0u/d7eTjUIKtfbAKiUtmderrmmzOKAuWGuvlaDCe5WvmwxpDR
A9YsBhfL+qkb+6SNKPEZRopxlWlbfhvt8CqWX8LqDbUBK2LgHbPdUzRS20h4x49OI+07wwQPn702
tN2wlmjLVFg6F3ACkHciJEywapFRGj/zrwHW38DKjn+N/gyMMr6piVkRqfOGmYxQwYCP7tGtQyDD
LhCe1wc8AJ1cVkgkJ1lelg5mnh+ZiW2uf5shH8stJjOyLeuW7GUPNdkQj9N8zrF6Uy1SMEfiGMjr
wzqaomk/ckWhwkVkikETx7jLU8AjLZrq2DtZZM1kxgrBwAZMIWLiKL5N4ROjPGQxPFv8FeNLKv1l
sFIHqkeuxWFBuGUbkVS8GMHKwhDIlOve7Jul9ByV0+C+2FDPcIN/N4MZtaURWlJQLubPFDPmyQ0D
8krBTPiWGh+q6o3N1eBGqbULj9rHoIdBiynlGwfqDKwoyKOdQvo5ODmI3GxJ1bMgVCfVtgE+O91a
xMfV3iNNdEq7O6RPtJ3ADytO9FE2dbIELEbrvohzmyWUBuHa3JtLLA6fMNTRvfLYDzjilRvMTmDR
0aWjMvX3KUtr5GQ+cKlSE/UI5BT8m15rqX32M1caQSiw1CKemAkysV7FDS9GXH4xl/O3DUUhdRfp
fW/st3KPyphcMkqf2dvhfptjIYjtLDf+e1vAkdPm9hv7Xn5wndls1uLObYJ4ccMZDaa3yG1D2uk7
qno8NmlckjN1WdscQ2Xl6+egjGBCXt/1AbxmoEvuD+VkcLZPM8GaaZhvuGJ4m0XkwIJjNpPikQux
xDdv35uWCIB1NyLqqlcMd8sC+8G7jihLfhkMh5SoaLiIVopgSiVA8IPQuBHWQA39566Zkm4N7c3P
8XCf1Jfqr3x7OaO/Cp/ZTocAlSxAD9r1yAm9IGO5tagXAF4iBP4eBAaiWUMQfSbAEDsCJrzQBgIT
Xxtt6YarjtouX1GMDf0VXpMjfZbajevnFZgKIbflEupESyR2csDdgk5ozlVD+gTMG4WGSULdNSVM
Kihr16Fkdjcm0tr+jR0FT9wpEEWuC4Ts+M+Hloy6lCkZulHIXJpZ3zm2RMYvcGMRZtU22kbtBn3e
U/eJYDP0YTZOaOTY2KZ0xHMNNFLSsRRyAzCh6qD+CMl2Guz7FgejeW7BkdnSFCy2vFy+fhr76C/H
CeeHLu8qJFKd/NQlwJ5rlEJkOftmktXq11w/y2cKeWNE4L4Q/LvcHMvGjtvVD+SlfQK7ZprSd811
JJWOmBN9x0CZO7f9bX/9JT7NMgHnREQsjEc7uCJGltoDY+rM9Zdees37G4B7zHt7oKCKvkG6aL4C
FPMVOv5181WnX1Q09LS8s9wrhRsTFjGlh38qdyk8IQqT4RaALDHdC8yOUgfTKYGAAMbRkJfDxpR2
2ibExPyF6+ROOKEcpTGmPGl9eziSv8Eql5YcivoMFBg1lgXdimsN60SOabVyMHxWmlMRPlVYyRxL
4bWi3AZqMJrpMp1h5EB6VLsE2sFa/1CMOzm1FLId9q2MCceSvrHKPzJ6PUosWnn/JKjwVywAIrjG
69cfx1f0hHD1p33P9oLrcYRr19TYz8sNH85P1xLUZzoTvuLR1udmEZ7o4l7Jnc7JeAz2srjiqAhB
qjBtLMI1pKi/wlGoT0LsqAz3Q6LXL1RL07L+SyxgKR8XQbQDIx6sH/B4IGS1nEqUQMDkcb3ukHJf
cv1BgTeDSd3jrE96QbknBJqnSiWZkga2FHuv7db5Sv0B+6pkfO2qXcxRQk0JroodKnMrFjWArEGB
b9HGI8dEz/PE5JtelqKTntLTVwrVgfKctRvgiwqzb5KSDD7YZCJLs9KMvAbQtI34omrcAmMOKVlO
i/KeEiVFySGbxLrBOCr26JlfBCnzJxhk7rqj+tN4dLCCB+PX/BvrLW3R17vEnGo7kHtjcruoiIid
YeBapi+jTIJzwJ4vAftb2N9QLYm9MYeldGRcLqEBJ6Ja3ic6WBh5CA8OKtnJ9L2xgbf9wr+afpQw
xnhl4OXAHLt1jYxmiMpnOXyooMtYpSYbasV6QwFD0i7/n3c8QWYIE1TAyUyH/GKu1G1K40+Wd5Jk
i0zPirymdHNKDVbxdRo+CpQmR5T0iZUd5WsANJT/vb5Tycp4yx2LZMuLUrjmGY7sKWLLiwaipVqk
IIN45LCxuQzv8j4ELhm2Aael/qdyj1G3oxQID4P2KKGZ/3TlFCqZbdmNOrHGOC35oL64rQYsixbo
1TWUC5dXtnory/I5AGyr0ALPPpEQwLVgh/HSJIUDSxm+lf3e92/mZod5Yef7iS0B9eIvxooQ0T/F
gv6nR+5ASq/yo2/fWGwb5gBKcIEjF6GawW7hrAGAqIFr2xwZsdsEm6g54qcCBSTG0w+tDz6qNlsB
f5ElM2/tp0GeFYFdwIokz8JS7HjboHVtt6P4g+OE5jCBKta5yogitGrlTNEJxeRFN7ailiVRvg2c
yEIdFHlDvdM4lONhzd1jpCfxUcPpigrcnHj1iyiM7fRXSI5psaliYDYTOfs3ArKAFgUvKQzNoQaG
yCA+fKzTv+YJZDj2FQGn8icUoqJzwJS7+XreHtR2K0bJdE9BwlfJdoV8yfqcnSIZBUyBIMDhw3N3
TWNFzCc7LzdMFXLNqlE3MbmYJmMxJqkfgoWEkQ/ANpMJWVzWW+1JiNOPDJjyXYWm9A3dsKtWync/
O+gAtRiS0ECynd53sdga2DGEy/p90ZFAxsGuDZFQ2yVEU+j6n9N4tDajc2LiEqBtDfWj7W3GZrpm
aYSCMCtK7ICD8BBF8G2Y2Zjqe1GGW/mXUKf88g73IzAeKfMwhm88Lw3tx1ROH3qNTppR9AS6AbcB
5i1B20SLZoZzE9HelglbEz4USACMwbUjqyGQgMSgA7TgU8g1KTRf7W7O7uYXXYf+xPjtJT8byj71
AHgZRXul/VObiQpvzch4PvDwsYJAF/sIvigaK5fjQIoeDU4kw33OqWJjmZVGhBkwenJ1bRGKFvOK
Bj4+adMcCq89d5Nhzi7MLhPJBjL0qR7Po3Gaz13OWM2N3RpP1szWLv6JmAoRHpMLKdnleftPesno
AwiRAfxVR5Fn6l/EpyNkuWWMwj14EI3q4q1bmIDxgPj+bkJQvkSHnGjA9xhLfN3qPHz64tiNP2cH
AhQyeVe+eixYAgBwZMGcHJT3qOGS191QPjQKoFm8HvEGIBu98BqDN9ub6hUeEi3ccJNT0D2Lm1Ih
xpVgvWDJOKBbGPY//uO//8//8d3/Z/CbH/J0CPLsP7KGtNEoq6v/+odm/OM/iv/9r52f//qHruui
rGiiIhu6JOuyaAj8/Pt5irKAPy3+t3efzPXR0OojE9J0gxAIizWkOvWd7M06hCWLnL1eywSe2cwb
IBmVWw4FgoqZVIZYlU2uyyTNz9EPVbi/UwuvoUYzQ8KF5Kgol1nxGHGWVTHpm9wpsdXCF2li2EOL
BGvC20+v1zHGtTh0xgd/M0dGiXePD733RbvkES++QCelPjGSz+0GRzFizzbFzbeR9zfGr4ZBCE4g
7XVQTz2/N6nv0Ee4WhlMtI9//7BE7f/zsKR/eVjV+5X48VgdOxootES4jjwMTpcrfiRYbsO9X2jk
5Q7UnYtxi4Q7U5f//iNI+v/zI2i6rEiiJKrC9D7/j/c1NnoWCkpAnsQf4SAl9mmRJesngWnKV4Zh
o6MxWAKXHlGmPaQzC24guOs7uYuqOQJqQUQgo0Y+TAwcoiHjb/Hn339Cff7vP6H4rytqXunlXBji
Ca/sSm4Cc4T3CzEYzBzclBDjO/S18j5oZ0CtEcmF7hhWtXWYZXHjlh8VdNLAFajUo/bYw8wrVNff
YOX6jokzJ0MAij1HMCg62QdYeWNG+LrDHsI5Spjsl7LSIjcA2KYEpONoc2qo0LiMrOYfzP2b3A23
uniNcfDlivNqy0BRkUIv8hfKqTApkBh6Jl96vGW6AQscZhUMkPkuMGMcDUWrnQKKdhByUYeL1f7f
Pz1lWkL/135UVUOThbmoGaoqyuq/LLHGEOZVW866i370j8JftgFS+1+UnVdzo+q2RX8RVeTwSlbO
yS8q2bIQAoQEIki//gz6vmzbXe26p2p393G7DSJ8Ya05x4zG64t9qL1VYptkRNjRHK1AL7ZhqrwR
VIRbN5BOrYd0NaTI5VI0CCKspxDs/WqY9TTnVP3yGEq/naby9TE8x8k1smotX5LQdaL66C8/G9+a
neeHXx4nRft+QUxVkWTZ1E1R1w1Z7B63/zzwhS5H2b19ysu1a9lvo7UYDEYjX3F5XIy53vtsqQY5
tuP1w4W1mz1trBcnd/DvuyL/+LjdSWiKYUmMkbKqq99OorDK5716yMvRdvRyJ74fJM5H4U13Hhug
WUjv+JcDdj/wy2NgqqqiaIauc0BJNL8dULzlTSprurQUBoPc7sQ1/kSyl5E9191pgKF85z2cRThb
/3Lcv3xQQzREU5RFUZNFSfr6QcVYUPepVcvLxHYnxWR5nsyD1A6G43GfEhLmjJPpzX65utKPOchU
re6DMgfJmimZ30aMQni1WhvJ6ZIF6BDmrvWRjylthoJzDbEdovDEQIFFEVkHPXfzl2dZ/TGqc3hD
lA3NsHRVlpVvQ6rRGolSRdxcgry9Bm3SqnDdS2xvXTMY+Txj+I0IiIjs3tyeB1NsjOuhN5Ztz/sA
bxPscEuNd17fma0V+/9/O/57auq32yE8CYHRk1hZ8syTHGb38N9+BkPbG6/Csxe6v90KufuB3547
DqhLlmIppsiz/vX+P+/N/Xmxzsry5g7QuvXI+7b9u+MHr2BDfp5X2OHit4fu57TKDTBVUbJ0SzJ0
Q/92ULHSk6xthHqJpd1ekorkvlse1vCg8vus3zFS7L3fRjD5L+PKl4N+G8HKW1mI54soL5/BdmT4
b7Ht985uLyhCbuwYmm3fYe88+GW9pXbP8vcLbGqKpYqsvHjHuofxP8NZWktP2YovynK9HaEroD1q
2A3RIW8vV7B7vOCtPZV7AQbPoceYdqTVaoe4vg/OajH47Xb/mYu/no3Gsk82JUPTdNOSvw2uKZ//
nr5IVWKv7d0dOJSknLAsTn95x6QfyxY+s6FyCO6wKPGSf/3YrRoB+b7kz+Xd41HuQVll+PaCIZ/q
aQ9mv7w2P5Yg3RU2FN1QulGU9e3Xo6WSWtwqU3ouB9vS2/qjq+tzxDk1yYHYCza7Xfik/Dab0VHx
/31oQ/sxmHULatXsRpNu9P6+QLNSTcvNNBGnEKQpnPSUCUpZcKeHZq6uxBP6zGK7/0Qpf161GH5t
Og1dkwhUcmGjz6C/dW4HlF/aYR4o45ZkZZ9ypvRRnWTDLYhje39uRMO+jnBVIAYeXno3a4KGoUJm
83/uKjxvJ4wIVFZKwrUeNIvs6P2BAlez2eyqb/dT2xnCFhQGXtxsVLISbmNa2xBG7LZziOzfpAVl
EavwKFUjWslPVD1RslCPnNDVQAWCzT6HO7DmRCniXukXv9FML2o7aV2UPbRnn2UnoKhG7NOb3X5K
rxQdIjV+6vrR6vFeh6zXoB5N8QCjQpYwM75ZGzSLKvgaNM5dwgzV9wjyNWEiloNK6Xp8/knFaTG6
QaCxteFzTYcuPiE0uQg+7jlquJP48Bjmc8Gys9NlSCcXnRXSkgQbBZ3D2BYW1Wmf9JVnV5HZsrii
cNkWQDs6MYDxgUHtRX1uF1tgdnwESci7EDsSDATQ/TWkm5P1Ly66v9njig6fChgsA5d0FxN5wB2M
FP0Fu2TxjR/gMX+cXVrnNB2AWfK3z9xRcPZTqItHSBpEGDHrlHb1CqYdNOVa8vSuSYP5lWuG9KFj
n7IJahr7kzR6tuQqoTP41LCW3QjVocxt026AvcGTk/gFEmWLqFNbQ2ui29clygXzlIX5jN08CAsu
P7J3uC8tXfn7qn7nrC1oRk88U3MwEURUorQ4JbsCBDJRGwek7qRDsK1hDs72mNmMPh49oIt3B+YE
edQCKMTCxygKodkCe5HhMY2GiN0+SgucS0XTDaS+6D7TocIyeqk8WbIW4Z06nwFSCma1sXoFMh8H
4RYmMMHGMQ4b6YEu5UFtF3c9/P4BKDMAvIQBF6hFyS+k7dvYNx7UkNqRhBfcoHnagdDSV5dzc419
A7UIisSbl8mDB9bV1tH5Otl6AvlDHfav3rv8OU7GcV/ZPMHkDhT8WDMu8M0YnbdC5hRHnfbow3se
yhdoFOQSbu1qEv5YYmdCQp1KKTARUhBHwxKYjiy5TZUjgTEmrHec3Q/c8oKNz8ZaQbS60EcCEsMr
xRIesH/m7hdcW/zIGoTlMoRK0AremfYzJUc8k9zHdPGCDPVEWklgkgdpRY4CfOHWs9sOpyRtcVdf
FHAFO0EGAkILncoW1h4wDxFN+rJ+f0kdujWCO4ToYEeu4H5pvbUZ2h9b/6jFnnLSMyfZQV8WAs1T
EKLgAgBJR0PnZosTmfTU5Y1kmbcLqswIwhW3zZX5lQeJCguo2Ad9OxuMwIMeM0xSnftgk0oPOTlG
B/Z29Yq3x8yEiQkolTYhevQzKBc6I0RSOyQVnaVRzfdOib27UYUdqe8oN1PdoZx7BjI3uJEWPrjO
Hp8U+bQFlS8kKrSEGG7yQTShwVSsYsHtRBM76jZUZMBQo4yxCG98bI0h/MP7SB4Jx8eImLHJa8c/
pHFJvhnlVvKJaVHosCD5dEBgsR52Dciu24ELj58NBR/944POsiYECgV0OjSNR4uNunLDK0SvZtYs
mqP0+ZixCWVcfucvaYR1PXjMWu/KNMdKat/fxXdzU0PgHeBzqEcpundHwkIM56f2GJERvWLG4ad2
Vg8ByU6X7KyhiT5i4lYOV5QtbJ9hZVVMDe6lpWfgcMU6VJzuE18+bpBHocVHhPMBVF9CHWOe8FIp
b8qIN4iUA5Fu2tL8YAltrGMkxst2zbMGEucFKmdar82QviB+8lyyMSAhSbquBBiAQJpolWCr2Yh0
C3Kg8EwRPMw88DeaFlxLsqbCM5QwW+umDTRz8ommNqFtYuregbPQhYaj7RYftLylIxMRF/78KciQ
3mzcc3KQXoax4Wan15EZETZ1QhqnnX1Qv7n0hSU1qXNwC9I+dvAR/u6ljgAEN3XZY7PeAZ1a1+Av
LUfl+W1deXgpHIlCJ/dgeoPNQ+dmcUMCwG3xuCzQTTDH47rSAq4lwoPbmzzA5MxxufrtGPHc3rSj
rbTiQ6OQcw3qo3ebXyO1JyjAevDsc8HR1mI7GMr+c3ghScpOV7fVv5cRyo/1UreKYE0mW5asKvzh
6wqmzCUpF63mMqOkM1NBZUcBijNqhFsamVfNE2z36sez/S5ZyVNpVu6gX4nTZqq86RN90Qa8E+Kw
6AM+ODVDfSJvzxSWKQr8kQf9+1x/bJ8kVVZZQmoWRkmLbfLXU2X1Lsv3qxGNkWhl8WgEpPiRBVRC
/32YP1vPL2vVb8f5dkmMaJ/dyorj8JZfsKu0DOvxK8haqE4j1exlihsTd1oJu38fWDa7rcD3I1OM
MTVV01mya98+Yd2+TPNyS5pFzHIixaZhsw67sQo5IXnWk7AqfeRnaEmuU2TUaGPoZVMVocWP3hYA
KlPU0ljyyJu1y4KF9ZF+ui0RTtyGD3xmW1qGgR4UQ52sbheTHQsDVj8ILpmUT8o02ZhvrF/QnyDF
zZAvAOlJfZPJlN3ZHEnKTGRVwNLjManWrHKk1MENsL6vwQMcL3R/PhGHTuUDKxiKRyg1tiJGHeq6
cLUASHXaOdBJwYveaQMVg+wIYr87jSWiK+Q7Fo43qtIIYpilT0iOzfwP5g/YMwMX1mv6ALVHea4C
w3gqTjEoMW1QYI1DaowCYlmfbgeyGgLilYhVQDbtXnCXD5QBp6wMhDkDFIkbQG8p/UMgTvwaFALL
VS7zSV1AY+f1NVjHdQkmwBqZHBncbmybJBe5BmrKaqu8FUxB0KEmJQ5BQOI49UgakKGCNS70xNth
v6VmHHmkhHAYfophIJ7zmI8AnZscDIY4kzzzg/WHTUG3fgGqD4Qhx7I0+qTEeHh3zM0xpQHq3rRp
7Pw9e5fn6er+bq4sei44XynWbfBhExeHUha18qSadgoNNNAfSN0YXME91J/Gjr7DeVYtXp8PJHSg
JRbZrpg9WhyktrwBoUbjiAGHsQVoDDZGeSt/FAeRU0Gmf2Kkv52A7ZzSTbo5z/cbE6u3LW6YP8QN
zn/uA01OLhbRZE0nNak/1BFBu9Vm/w5RQDnQ7YmOMNWZpRkXGHFbFj4weJnYo99KGD8qCry2piYa
Jr8ppvZ9w2vdYY+9Xi2VrHCNosz2gW84PVh4wTDwkml/5YTuv1/Yn7taidKVyeZLsjRDMv6UFP+z
x06sp3Y3RCsZ52n/agXWo9fGT7SUI+n5pmgQnnLgib/sOf8UZr8OEprMnlPSFZkCGpvcr8Ngo1/u
ln4TonGJSHVPQPXcfK4Q6Rrqomag2sMxYLdxu9R+Ida7TG/nRfuko1LjtbC6mU8kCEBDXylAymao
iJ+kN6G+TyqYZaPXTabVFg10+tGmkC8MrZo8kjBFuNJe2Ew0Tn59K5nSMpP9VKlkUN+0sFDjwbVm
c2ItdTEHK/jG8lGC9opD4NkTxWl05+2pNg3oCFXu/fs2/JmjflwRS1RURaSmo4nfhs1Uz3LB0sxk
bLD7KWxKe/2WSv9z9OyYt3c2PHD1dreBMZJmMWjM/SQfGiPNk+akObn4mj1hrUKBqil1Ah5ek8jo
gURzjyTMeKj1+lVfCMXg2W/4nZr+2NpdZ92Lc0ze//1Rfs7G3FtLMQxL1EQRovXXe0t0t5nrzS1b
lqdqDGGLQQzrzkfd/PKyKD9fFo2ikKjT17EMQ9e+lX3PxkvK4vsDFxIpNsoxP0OMR3HXeVJ3agTd
Z1ReplYR1K+haQ7NeFS1PYHlx/VN0gIxHhfyTtaPStbB7h/RTLztSLErhQP9hIwhQmoBe5q/PPnS
j1o1lfH/nvS3ibk672OpepgRWGJPvF0XzzxI1Buhl7oDL6gBfUlcoIjISm2dK7bt+iUTAeD9+xbp
P1sSf07D0GTZUjVVUb89bufyIhSqEafjTl45xMEpeohANCZK9PmYQ6zp+TNdIbynoBFDn8G867OJ
V1fJ3KCNdHquz9uWMOd4nq+zgzprJyS05Q0FE9q8lBaU4w28zBabklsE3SPI9rafTsypiQXrub4c
s77soMoeVONq1aDUSMfnOCir4R0qCimW+ZxkqqR/xZT+xiYRYabCsv6IfxE/Qox0B9GbHOhEVG0z
eubB60z7ykEmelaxkoRnRKrKUiCi2QxveKtbnO3YspzqRXATLr1hHM2KZEgQbwvkhfJH6YvyrLjj
bwyY6WsDjq2PGJofqBz3WPAwotnEtTLhi+G5IFJkgMkabyeFHzAYm25LshOI4ILF4Fa91FMH+UQd
EJXtAF3Bm23OBR8PHA2Q5wAIbWSHZZ8tSP82fAbKhNU9BQlkgpNsDSKw9/TEzoNhfahrihfpMQsf
C2MAWmCS0vvjPiA7cg2fRVCg+eoUJhQRUS6K8wPzcrRUPxqWBi75bLPEk+wHhWlMW87TaX204IHZ
r3sThMQeFQDvQbcEfDtSOpj1W5IL5/hfXPRjhh2H5TgeaMjN7MfmQhepGpNN4Blhx6O9TKQwHiQD
LXwNX71yVI2KyXkCDLB/22UY4sLy87qgJc6wJaD/Gl9DdVI7gmc5pCxSp/JYk9pgQ6fE81JHjegb
sEG2dRuVFP8fZoQr9VmViD02zlaEqcMm/o6nELTAJO8bA2Idw6svOKWL3GrZbZFHYOmiI/s9oCw0
vttrR1mq4Q9Tc3sxWbt3ZF0Ad7VuI26hoQMG6OISCfZTEs0Hxvg+2gc6B6Fw5rbOx/RdG8Re7O17
6QIcPee9ZHE0eQ2yERnUWDccSlF7NJqIhagSdDWhYbE2J+lYWuvb/cerz8el+5QQr6nMICbLC+ab
vJ/PDALE2VGTr7sAMKtQ6nt/vBP3NVBJ3oF26WG8W5UrGtZRmGCMQW0win2mHby97RAJdZA5Vx8e
zrhd1r3LkpRsqNFoWvsv/9pTnZc7WE9ENrD23SOMahx7OlOESVpeB/gVXSxRvTxAEBoKJPi0AYRZ
OoPl7gEicENIBITGmAoe0SiF4AGue107LNC5PlB4qp/d4q/8sOZq7pDu2HxWO8wlvjwVF81HelLm
4hTckEc71ZdmygyPwolqCMtRc3oLSfCDzcFppOtrmHw+ackfzEWzlcZX4Ka29HQB0T4YhOhCt65y
uMCeZhFpgE0f3MtQIJk882tp1lJnxZcjdEFMq0w9yjEhKkZAHKwaeWXpRdAf8K2ytfig5AbSVnat
HpgxFhU6rDcKMBrUloen60GsT9J0LV3WQAeBGUsqRnyKBGdeM6OGqZZJnXzoFaEn8q/62HgRTzu8
6z39NZSbqfpcgz8iaIlNElXhdaYAabBZnAJHlf0K8ND2zhKTfS/4nV05pVpxn9asVtg6k7gpnfs3
3CSNl929Oxgt5NuZ3cBVJRvKln7bnP3cm2mKpLLg0yyWGIb4bcZsqqZR4lpn8pH6V/K1E6vyBHSJ
Osleqjy6Y1Ar3gwwpayG2PNoWNDNfS9XeedeHQZGapZFjGrWsT4z7A45yRr/npiYhX62BDhHXeY0
ja4hoH87RytpjX1xuWfLJ4/bfXplylFnN3Fz0T4jdVAozEdX6hnYcV5FQx4eyqMzpafLsbgutWQl
VUGD8xO1c2zebKneSB1lGDoi6/17pz998QiwL0NcWGWDKF938ehn7NS9ONo10qq9zuXHWBBYcM6S
emwKo+fNTWpCrJ16BR5Iy4emOM+a482a54z+NxB5FUCSXq+QpjW0XG37SOdn8lEwkejk67CZa9Le
2eq3GTzwfq4tW3kuF4f41a9ZZTTqQFM/z9EhVSlHKp/P7HiNV9nzreZ1KAlkE+u5Gi21qn99DWLE
7uiq0SyUASIWGgTkvpATlaoridw1Ms78RNskKX8evCzf0vDR9ZMryegdnZubmtvVoSXAusfPK8oe
0x5EEnTlZErVWPqp68NlD/HU0VZRtuoswb6jAKB9zPNTfnhhX8aIfOgU/2iNH2avEEbmLIudCPK2
k1AE7xNWf8VfbgUKdkkk08N0KZ5o6dADuUaBOhPI9RhL7YI2gviCE0eKDZxuoHaCOUkqnn003flO
OM/ZVZtM/8qevWHrl9GIionpPfVZTQPmHp6ZtNVAi1aiOEM8LrfzjEXChX4otnDrVG6qxxgcmwJ4
wHLbJqgJvYx7r4Z48DmF0Qv2Gi54kh8plMY3xPJzwRy11BC1nBtKw6IT7ze4Ss2dhKxygUOEj4b9
gQVDQ6HZQhQ5w4klgDYR4nHykGkosCWMJzSaKtoADPcEFsROIZNNNhcxWLcLjF5a0cfiEpt4/KAo
kHwc3KWOS4NhgV81CI7arP2gTM6KhgtG7bwxx9BK7tweiyi3KeQxhY3uhF4VV6KWN7rcyd5SjArQ
v4Dqm46qU3lfXuqF8thdrTlAKoAKfLG5bKJ8XAlDwt8L2C0Xc60Xg3MbKA/nxYHQrkKlK6lH2vHL
UfxbC/v8VPQwc/ElPhG1NY5Q0Id7TaiG3E88Jq2F/j54ieSmsJdOmFrPt6X0sVe3N4PNGlbk1GZa
HSndWxbNjdaX5M+yfXteB8a+LwG7hg9Mk4SKjxAdjMtbfZ9F5XvK5kudYUygDF0P0208FuJhMTxT
zBhqEwqrBc9HHII9wwKcO69PPWHXY8yqYfGW3/giW8dlfOkTdc5ADoYw3bsmNdl+rU72lCmyFVHO
WTcEDgVhwIbzaTGyCJ/EON9vhNHdwRu8a/oowakOEUKd8iMq5gA8HnADq6lGC/q9lH2m8geyz7z3
xHKDZ+fKjpS2MLYhvG8HaUnnhPm9qQiwMNk/ysByrm7CGOWSpUt2WfquWuvs7UJH7LOiks86qZ5x
Og/myjpkZcxrTUMn1kMSSWl6GefJOR2h7KrbIQsrOjR5fijU0FKoCj1YbtEzyTK7gvDCusmnloba
u19MJMJ6FFZYt36SBGZLg1CbqHCZ9VGEv9xThU/JBMSA143v0ptQVQZqseLX7K1V3usb9O+hFoJB
iRzB7LOr4nuMlmRNKltaUJeOiE/qJb03JPdKfP0iftxn53p8vx06I4tTUjSp/Wy/Fpvl/kqh/TWv
5VX1mPD+KC9q0PDycaaAbRqfcRZq5Snt2kFKFrbXNeD5R/HewH/ee+zFFWEolHOxFz/h5uCHUq5r
FGz0Ak333tBI9WUweZS8jPWLdx8qLbU8/nLS0IgRuJWsYqgKpSj7GUSqHgmsqQdNl2zZ24YK+AMH
s+hQaCvad4nOVF5vEmseL29vTW/vU7DbvOYWCaukNnWyO1JrLHcfD27FQkeBK1A0x/yowfYdyliH
6F3eKbMTJhEHirTSrVO7B3D7cbnM9pS6mi1BW8MMcve4nVNkq8V+ZfQUQojLfhe1UIStwFwWHcTI
BbFfWaPzON491i/ShPx0KqkewLPxHhiKg5QPKNdTB2noSrOGterTA+xNRw3hOXERpdGLZGIfVPw7
Uv8sz3Im0ZhBDXcg39AulMZthpnQb9SPVzS6rF99ZUY9UCrfhUs/KRi7mGcpQ5A74Cc9VohlvBJY
U95GnHJ0XlUosVnwckr4ZkEaPpz0GpI9ceNs8OIwqjR9Ii7vzQDSN+vxRzHQ9luB49SkJ8zUVfZW
b+SpUIwN51wzw04BWSfZ4YpoWJc3Z4Jh9oP8ulIUtPgz/mxFE/VIXO39/nYBdo6TOfMwBhK8+bzN
XrrbPk4mDlbZYYGbRX1ac8IbHdQuiVkYnImhxzBEWCPCkmakmf6ZZ1n0qO8u5P1IPtJEFjs5pFXS
C2bZpuKir0c3+C4N7mjAt+snKMBLkgGYY6UtbgXaRQZPcasd2tenmUxf+13ZeLS9M33Kq0w/+0Vu
cT6kNCHlgLSi4VUCDH/uI7dn1KhMT7kHhIm/lFC7hmeqUDVabRnEaqNOU3OJIVB+jGLJf4j0qSSf
SIc8PqL0ZKBKSaQnGU7toglGd93ZY6MmWDV6dDsQ5cgY9oTE9JhqXcUVcBqBYRqSaniWs1fLgnhn
Eove9M57VwGqGVxfuCht0ifOmKIe7o3W34N1sG9SNzHH6RX4GkS0Tmia8JqJfeXtRuNbRAePCbV5
6xIW8LDU3AkhoI+boOG/jc4EUNyroFI8ws+puuhATdsu6c/6pEFHZZk2r0lyNV6lOOQrjeK9WMBs
QcCzuGGd00JqJbuC0FDKO3ASh8m9DyUvmYB30vzXhNbnSWagL2iYogywCwi0yORyihtOOqtnGfUg
BNfdMKtciSo0kzeyMSyOSj0RsIi6Bnoq1xhuegWUANoneAv8rimL5L704TW17I6s7iss5JH1b3GZ
kGHC8yvgKSB3IqHX3XUrlWUMWGBzg+5+s2USNSmxe48h1EsGn/AOY439/RT4Pt2QXvShUHM3unNh
t1Hj8Fc6FcRlIvYkXD+sC8DuUvpTt3HL5lIgY1EagRFMm15CL6T1uoUp2eoIVkriEnz9rfjAOgZW
s4UsofdIFojuG4zgxQeS9XY/qTuKN39Khg0IYQnayEQetbBYIJqAvqew2hLSyuo2YZljx7x6TrKp
NlTlS6CNjraSYDsOznNGBKUvLxlWQPneSTdDNbPlKVFpNYQUySnmst4hfOHtsZHOgVFjmLNLzcd+
TL8Gm3RJbCS4AUbcYyG4wPcuk2Inzdne8R6To2gQSFBB/Ow9pZ4xIJuAPfyFLHHCRjDsJmHMYExZ
F9EFAw4DRERajRwa17HaABbB4TSvchyQKQc4VOdxVi7v2lBIQ5F1aDQw28FZHjXRVIB9rwEkALnr
8Sgk4uYpjnkMQeK+1up29yj9R+Qb9R+sqkpHycO90vRqk2fHrhbCLn+XFrehDCjotfez+fOEoW2n
SuP81pP2KPSDPH5nC6FzkOubqQ7rDjk/tECo8X5nYBJcTR6JL8w7rEDVWZTMJcsBUZ6IvgTvmHZu
DUHP12S6XF1i0Hn2YFXHP5dHUTl6liOj9BW0M5f6ne5Lsn+/neliQscy6HXfYJIygrJNemQbId3c
nwtOG8cNwQpwxyutt6eOIlE7Xd7QK5RlAED/voNzJzvIXHi+M1CmR/3jcXa8asmuBQHBhTwf4jeu
o6ZcWDoRCEstOt314GyxmFiW0VCxhoUxhfZs0FBiFUTLBAghoU5K8CrWreZrUs8i12XBc0KbWR8A
EC50BzIMbz4ceypsXtvXZa98v6zL3KfHhAICMcEdKPh+8eSuGxhYeE0EkBXDhix6qO72cDjcDcdo
cNEl9sd9ZxyiTXRC/jdzZ+Hg4kDItgfdLyyMMBKimrFZjvSeDpYEezDQbEYrG1CDW9mD4yCchbPT
yXynZWSv4Gr3wQU0blr4IuWsuxsAZ3YC/nt4m6vtOX2nv+BQi8YOLfeI80hI5zdrJBiT9kKhAD1R
MzKj4Qs2K3TDvtAtvkjbMvPtRV2mz4OKXu2TIKxM3Nz2W5Wn4RUzpl4FL6XzFGcmS0mGr/G14tYh
jpLKQ3adcHuAhz2gINDhKFkFuAbBHM+NoM113C4S5mhQXFGGKO25s/LAkkKJCbx0K+2jrns5U4KK
eXOvbZ/1SryMovPMXCule77vsmi2rw8NSqhLFmEhwHtYzrRHP2tnOvNpkpH9BNdPA40oXkiAqxov
7iQO1Po4vSvDcIEoSsiBtSvj+DFPeQ6ufKUhzFQ6paLkCrFpKyCM5K7nR93napGVyIJSZdwQZMmO
qnXcvInxMr+iysFNKN7Z9xpDvaOWGOTJwxM7XlHGqe3VztEqpPzjJz0Ume+vkpmUfMTUYxQJuRix
A8Jl+kjWsrK6dh1xbisVPM3cZuYMiwdPcVm8gzdPr7tGw2kfUaMjbKT5qNXNJfmoisDQp2yatAtA
l6V8YfkaVum4THtSTk71jA2liNGcgoN8mdX4815bDdSkBsuEtc4R1JJAXuH1MqWShe3ZvBJRsrlU
uzzeqZ13cL87a4tbMjWf4aWZ5QW0S2oX0acRfaI6tOpBLZ2i5zzhjv278vK3sosqyZZumAhOaTd8
7drUSlG8tFIGz0yxOCLB075/kFdRgKm21fKXgyl/64KoVKB0VPuiYn43Ut1e1b0yI/qc+JQVpxP3
qs5ocp+VzpwnbUkIXu7YBHV63o5d2cUeW31ysPBT4gf/TVD/t6KYqkuiIakWlq7vkoy0LLNXUp7T
BVwRM0g/bqJ9JvCMPjZyRdB32rH5pQn0lw6Z8t8jfrvWe0vMtL0VpQtkQAAsslXMQzumef1rj0z6
qTfROkkvZgwVkcwPBTXAkCyLLi8JTbz7pjqTPMAAEjhm+LsdQvrLhdRMbFb0rXmADOVb488w6/vt
sc8pwzEV0olzTJe5gGL1eLgogn8/rspfDmZquqIiw1YsDeXy1+e1qSsp13ScvLXIfi3aq0flwRhw
PufD4p66lowHQSIAylBXoytOiD3BrZZJtxe2FA18oXoFDWurMzAt1fSj2x3bFcXxJnbvbYshUR+9
qsdQuhOkgFpif9kPrvpzqSrrVscUSZZ7gzjg35/pL6Idrt1/PtO30mesG3tFuMn5hOqLLPstIY0N
xA0n2lF/Q2R19v99QPmHvr67WRZvvPynXWt9O6DylLljZfrkNRyNRmfHX9rzj2DoOYeLHTL9/XK4
v90zmv48H7z2dB2/3bO7rGu5IdxQmq8Hk9Jeknr0OUcfEg4D5ujYnc2k6W/H/PECdOp2U0SNpFiS
qGjf7DKC1urKs8JCQMAc/ZAtmiN/8t6bx8E0CjYSHzZbSo4j22F4XOurf3/in68EMihZ7V4Ijiwj
sv/6lF6Fl9hksQHEaAkPAg9WMaAc7D5dwMJ2OTCWvxzvx7jaHQp5mU5XXOag33QVovawjLOIRaFL
qmDDSSurHlD18azg8AiI7/vtkZX5AF9kC98O2P39f9UjZVPqGPRyLu+tV/fe2Q6yJJIB1oEI+OWd
l7um9L8O9u35ScVajAQj4/kZGPYIh89y2do9G3GmM/SGY6aH0wCL8y+fUf7ton57S2Tz8pK1fXfY
Uc5hry7dA6dHMrWHkam/ONvhbDZb/3Inf8zH3y7stwZ9a2oX4yHgARm4OPjmPQJBDQ+zzSJ0lV9f
kr/eRZ5QRUayh5nt2ycUI6syYYI+8dm8AYlb0oydcxuxTh0OoeMez7/cSe1vMgjMLZLO8RAfaT+6
PNEz3V+aJllWnk5daI44QPeycU1gZy/zcpibdklHuV4+R+UIYpFI3Ey/jLoSSvYC2OeYh+sRfhOC
U0K1aNhOEX0iJjRAOJRb6Y+74tojsqI8NSfMF+x/KO8r8xiZeMU6GmIgqLp2QkM/OtQgrJkzpN7r
2JClNyxcZQFWFD1SIhII1E3LVWj0cm/vmPNsQpCxrXwAwoZxgBIBTxQE9bWxEPucPsAohpiW3sq8
mmekmgFFcHVw8QsKndRBpZsXfZrTMriPBO/RV3uGg77Mo8JsZ0uVhnQeAA3z7i77GyRHo9KnChfI
vRKpIlWxSyge1enVPy+6DHgdThGh96D10R9gXOlnKxTs1JspVid4XasAQ0nQUnCIvbPfiYNa50/I
eQRrZsGxVxUNpqkwjgP94SgBUVe3NSdCDHD3zXFPGwkOhYhXCDAKqJ+T9OUVunzHtKVVJ21oSRCk
Sknar4Phnu2IZ4362BLeyTaywdhstZOR2um8XmNnkJE1O3rYBhcvXa0gQ+GPOBkzYBbEXG8f7EFQ
fA+YcYnPc2hEhGRZ+zkun5UxothopN55sw91e4Wq2gEhTrujR9n2cUoPSmCM2AP5QFd7xLI6wPVo
qlObqFArbpVAcvoRrDHZNjnX84ayHlkEJaaUAayLYTUVXdE/r5NesqzX5BAFOihF2+pXE/ArbOQS
2sdCQJ20XqdeM6C6FNzxCxf26e4RJ/Rp9ZTpKu/hMHLk0ayaNMcnVyQL8PEI3j6stkS1ecjXe/Tu
Pyikgj+EwGAcw9VUwwTg7xpUJAv9Q/VFbhzInWeYjvrpuOiI1ORp3UP2o86O/hWfjGQdEMrprB2J
QyF4uo+AHjKXn+2Bo7u7PSWlBmWJYi8owfTTGdsreaCHsIpC4o7559rxUfHbweCy0HcDaFX4NTBP
IBQO8UjhLTh7l2B/aDBOUS6n8hkCdHKbXjPcgKt0Ks6fjD3OKnX6hF+SZkHEiNf6dIge3a0hoO+E
NQGxCz1kfjy0VueC94qoAbLiZvsRIaeioy2FYbyRJhfnZIaAznmvqNkDIdtWNimvvuWW3q13n6v9
Z19YFENeKG+/Ysn8nOlv67OXT63Tfqs5dxTcHRT013H/L/oySxYx2bI4YtWid0P0f+Y21bqYr/TB
6mjrTtDLLHvzT9y9LI4W3eL54vx7xFf/shiz8C8rum6xZmFF9vVwiawpiRpb2Zg+II1anWUCfIfZ
DSQlNILSaVbUzugmgPiTTfJDbHDcF4Gtsn/JQ0rX9D/S/3F2Xk2uImka/kVE4M0tVsi7crohysog
ZBEI/fp9Uh27XUKKYmemb06cmelUJmk+85qf8pWkfEtBD4U7urkmnQOU3QJNDZEUy1OhE479C1oi
coHvqI/ZCJ5Nf0/kUVTJDBQIyvwDtKz2TFfGeVUWIqrs9fyB6Q3icQwLu597rYqnsiHAu+dDAyL9
J7SzIWLr9RDrtFuUjm7K+hgScgvtqfJdedW/y+/8Y/eBqBj67iinol5LMgJNTHZR+pUaZqzId5EJ
wFlbUWFQGqrFjqm91tl+tbOVYpv0pA6nKKBsU8TgiOh8ji5+9U4pGRzcwtVejiW+iWjEge8pXmhG
OXaYCyN4H7/o9DvDLAuhUchhLkUHZNBpopPTHDq5ElxgJwHHGFK9/7aQsxygGUjZjWv3abloG8jn
9LB/BuBSdrFLyi3IPQH9GJTB6U5RSx2YUFYGSg8Mc9U9YgK3bm9BB2lPC9GldaXSk4aLJ2q0vrOj
G+dlHWHJyx9g3MBssabSdLsMbVooeAI8WcMLfY43VFkrMcTKHIIgQfsV0sqwsTbxIDGySPRUxdQp
GRi6VQvi96dkKyuJLneyim6SgXmo2dMXHVqLgMS3lJ+WVu+4j47/+d6CVqKYBgRVgiMC69qRnGfS
/KhsNtNDeAr09gCZXw+wv2/7w4D3LQCZ5L5L0aEh4nyAybYs1cKUEtwxzBarFlUfluliq522wiSA
4ACR/+OGKnqvXHYUQoiTtvVPJjsdWZ+Go3tfmbgduHZ0k9Iy1racQZRswynEGGI9zfraqz0CBh0n
/r6XPSELNKrAeS2pfs7hU1Xx6csZYufQzxqW37rL3RSA8IZl2QrLYKr1C1jNLlto2LncPcKTUg0k
O5H5Px4wYHNUCtYk8hm1ZmBs0mzlPIk/Lbdts5jtldGRmK/YZS3dQlfzwqtTPmVzVDkX7zsdG2vw
A2Vidbb4FVGl1GgCFoizH+hUPSXYMB7WVVdva4CI8hXShmDHVwBujoiuz2f2ibJc2tIggSA80zqk
aZzvhPD7HMtyG126/Qv1VNQUafquDALQ5BLZGdBChIEOGiqSGXByZD4vBrXgsruGXqtQPrbsFx1F
xgW/d1PYaKcbbxssk08F1D4tYp93FwqAwYRmwQ7ahbHCljtDoqZqYvBo9++QY8E/t3TNpjZn1bP0
41HZFYWhrQaq/JbZr4cTlDTAqDmaaCvr3cH8yYLCaZ+5SuE2n23iVPzvzrS7qgxfYQMU9mkemltK
1UhRHJAmw+/MXiGAlxI4UaI9fq7TzsUeYPCAyd9R7/29iR/kFg6wMc0BLs8zSjZ8e2rVg75aJ5ds
g9yKDBQScfGWHS8jbFcI6dZPq8gc/z3ifYao/B5Rq9PYTe1o6ctkve2bdGV2+3hNamBV0BnM7woJ
rJ2VddSTDc6IuOu4iBX7De1PwShOdFT3AAIhIV/R/UWoUDGBgigpUvApzgMg79TqHPz9c6+RxE0e
fftzr9fPr8BmtU0kJ1EO6yk/E9Qiz5TluARWcJ5gSeWAZk9eNl4GRh8KT/c8Wn8UH8tvdah+Keje
DqELXXD7cDcfWh/g63Z6MCfZoHyBekVCZkHdaLgP1ftI7GZ9r+/D7x9sntZLJTuup7tXVMani6/T
zxl0WhUQ8oRYTsNEIoXYCnIv8laB2Vp9a19/L5oqSjV/LVrtTp6Xil3kRwl5yGSm2vjacb7NBI5r
Hm7nob7chQM1hXT/ZG16CoCWwyqLSpTx13h/q2sU5kgGsiTemMN5JvdSuOnbD6TVDucSyEJT7Go8
XjHOMAIxpmJer9ZfK6btNhdN3S+kET3ZqRArAOB9Gq2KfjKP09Fy60n9zflTK7/0/Yx2U04YUo3x
hdf9eRW2yxiwHY6x9IxeVYTceqcC4rESz30DdB0+zls/HwkP0Gdoq51yCcjITcAbvmmE6FpPwyhx
D+gk/vsTPAj1xDb4d1K1gFxeW9UmPRHq2TOYgefuunv8QbvZwuYSzT13gQjC2jupZI7p2ss+zY4p
iAh//wj9rjBzPTz/9yPq+jtLE/ElJ5OS0amtgtZxs6CYFMD2Rqh97o/uQML4J7pkoQ4v8TnMnhJa
3eN8y50AeAbw0UVtcR9tPOlbd6/kdfAv+2iN8hTWZkHfDIEUIdaWdyoUt/K0Q3MTLwEJixsELcZl
Y4zz4Lp3iKk0rnoDUTu9dlvquyzV5ExwXtwPO06jLjr3Vty0Ie9rd2LZeMuRGlGRral3WZzNsdoW
OJ5MF7HaxqTOg+k0QOG5hIWw8VfhroX0GJIIabx419pOJPuUgiIm3lDzVh6eY1NBxEVoq6AWdfs6
2MrKKvYVP4S6EV2n89GTxrhzuW8cz4FMFXodIaLT9CaJwKl+e1i2TSmUB1U3nVpgdV6U8k4q4eOC
yditnpSkZ2I2vdu3NRuNgbftATlOb61he+wfm3ol17W9G9yhKcPWVBT9qun06zIwL+kGEhWy0QaQ
+eJIY0v+tuSVEPVQUnIGVAiTIVsyTbIXWIlQajGx7K3NVcPDcy22//VDamtf7ZW8MPI11LAMZyEI
R2g1w9GlG/qBCHl69myMjSlUpb2L7En5s7n3FfrysAXk6IBHrB4K2ipsiAOoiOhoR2KnZOGulwm7
6gMPJ3x9Gvg8DIdQg/BBXQQm+spXYKxvwx34SsD8WMrIiDOKxjGzb7ge7o6T6hgmJG6bLEUxkYe6
3V5mVcnKwlDSvn4EI7hL55+b4zk8G8nESpIX/fS9Kvehg4qGKoybyyxap9ChE2cfLg1siKUvfbuO
1qeEqPYMtAT/+YWJ+8ccMyuHwss+6UqzvXXqrtTt84VWOR6Acls/02wDaL4/YUUDYkND7XNnSyB3
0gQBzfVklcp+tkTIU8SQK6R7/571fT+XWdOFQ2dRJ1zX6odqoa+1nbE+z+k7JCMAYAOtAz1oRALT
2/cKhPZ4FEZKlITYIXfP7W18CfLerrcczCfHTtI3xzrq12r/1N62/v5lqniWb7YcF5ut8wASzspE
hLUtd1mudpqWiDr6Ky0uxUWZzAXFCZzZ63ZbVLB4MVyzYaOrd48EB51nlw2gOlypdUWCBSw2q1R3
ylSddV53cQ9RpY9LK3Z2QSx530bQdb2514bOcKYPBOQBOWS/qYNwN3Md0Sx2oGNTIJFJnW93ojFf
G2mq6+UUq5nWcQzvyIsu3mm6ax+iUcMq312qjEXtg0SJFrN+1+daJVq1Xhd2OeURJMSnFENqoHqX
KVqVkUKhHS4fxZgJIFYY6VmM7Whsf1TY1FXjnYcgScMxvFZ9bj67jkQrvWimDp7BrBOMt+WqtCtt
XiLNdg6pO7sLknapNz49zdtmvKfGrrtQutupdwgO0c67oM4+Wsc/HDmQQT/byS6i8oEVT6O41/1n
gXujoqZGXUFH4asWxFims9llKp8F6Rkvj0VB4fPkL9BC/mlahfu6CVWTX2NdK3W/Ln5rrqr6ueBt
p37Rpv2fDLkjfKudew1R0X2jszZSLYqo9pdTNrdZb1jrIQimICr99n6IMZQ4YA1f9/5BE6OhfUd2
KlQur/nCr3mVRSUp5coQW7sKzjE2zSN0NFq09SPQ2E/Um6FaNmxxUcK73VG3Y4rv+mtMOau0o7PZ
C8jKc69D8xFi/vTiAll3owOdOSfy2q2R3m+6W9W7KojO3WpzilE6tQl/tduB14vdUTqn1nnqi07g
YLrlM36jYtp9cYM2iLTKBXF2ckdqQ8xyz8SiCoCYJhGDJmBBVw7xrxkbO3Mtpap+ogW5RBhu/DJ3
v8OVr8e91zHvzXDptTbuhMhpjpHb0l9EbxsvmFix7a3iUVMOeL+Xr7/mWohDc5HPf7sM500hScVK
2fDNod9BBh1C5JsSrDYV4u8zvdpItUL82rlkycHMwMysuojcjNAbXHjI9qM71osR5kBQ8jh934ce
NhJNcgz3pQQGF9GDOLcWO05sw1+LfkmUXEuUrdhmaL1HIBZ6s4H7jWLNZ+G9yWF78sOd1GkMi+/i
FjEuCrqE57pQ1a0tb7G19nZRzc9TAKu+To1zTWKfY4TWlAncxwqMpBF32+xour/1D7lwNEM7XthW
7Kre2g9wJHPbc7fHYRqu3GDjfyre85cRBBtq0Yn3agZe7rZL97nhgbwWsm5OdO2H1L7zfiefj9mB
73yAWvtKa3/Qm8bbHh5CYSwF41yc66hvu09618OxovVlB52G36A83NYaOkCyDlyDZlPtR6wvez09
2WtlCmAzLL1Xy53NBsWAxZiP4kWIQ1Jw6az96bL1wXNBUxIrGHewexs4dISgL7WNVp5g/QyVeM7+
zFCp+9Z9lx5o8K768AsxdXDbzrd3vnh9A3zq6Oerc/n68kUz5kl1n7ZvfYi+nxCo32geAGig4eDS
uitfFsHkHcwyTFuftuMPK4CwmOF9oWz/M0HCHs8bnBpPYGX/vmrvNWYpeiMua5vkjJZqXkFtv87A
El6pbqw3yhRbxlecRQ/AdrzUvXwJed8ZV2BEHSqi4wEOYx9hdxTHdMijN9t125P8ifJFG78zl1wg
9lodqaEsff/WGSB6CChR6LRlm3j39ohuNwib7zaqeOvgFrXXEO/hIXk71ikNl5OmA/PgSrgZr15x
2CeLTHb25llAQaBIIL06TYYxp+Ylemtv/QlgYwDQjZ/her/fno/f49Jcu51nWSWytEzP4pVVvWIy
D+YRCEkX8HyL97UhZL6LmFlUuh2IYxkO71y9+6lndrU2FgQQlQfktz1EKomw+D9/xWvD1L6duq3y
RZmjnktluAthrSW58Bi9OY011KneovdFG0/yFn37KPlA/yukix01HPoHDwySp5YmFHBsRHfqYVki
n+V1pXMDYu/pfnWyduLHePMEL63JmFtv5Lh+u3K7k7n/1qALRkLGR6t/VEoBDtxq1ZHvkLf5vjxq
kkb4CYPQX3ypbTkiYEcDFS0LirvR67LlhPAq4ZAgjtEtjn5a+RVUkLJfBa1Dr+jNQ7DBYyPcEdwr
tJOR6uyl7SGVwzYFfboBSG16OiiSQEOdA8e0crbn8KocFdj6bQ0aITnhixMM07Zp+PmwPLr55AAe
DrVwIwSGPkQfLEg7wlasiI2W8zEP6Lwr5C6o2xDJY/8Nhj2wp7uXM3ej/LQZLIFbeEjb+YBhbEQd
cgQatM4yc9dvaVC0HMhyWIbgUpW9OWc0OmAOdecRvFF3/bmfcWMKHIMSVK9qKLVpHXmSt/8+A9VD
oMAzxqCv0ViGx2R2L5HSToAGC9iFNbTHpw+qpMBVzC4gFAa49IBckD7sJ3ILOtLmaRVgR9FN4yNQ
HKEsCgYHGIcPY+Vz7y+BbbwvfQ3ExssRWEiQENTAUdoFaBD6WS934bq7WPW8mbhUtYBClxOu9bH+
qgSbYNOW/TXqyznlsvmU0vdo10IGl6uIv/tek8IkPWxDQh0bj0NvE4CBRemwLfUE0CgZ8i9vfZ9b
2+jTHkCdjJZBAYWiCrGp8Xe9suVMN1EOms99B7QEwUKcyYpHwB5jSvkt+YDZ42xQtTLWLHkVtx/y
JlE5Yi/Jfe3t+IGN1hwB12CPoKTcQVYyXEQI9QDSS8aLiFbBiZsEYytcacsOo/XUFoa9JOS4dSNL
Eorfbo6tYfUhg2DZjc7f4t+g4g8KGZLnLmwKth/EBDpH8t/jUcvOdkfNWm3Sa/h1RHxZBAUfKGG0
pvbb96GDckl/iNh0d9XvYzTjPi39H/+reIOt1RjvCszd/UE1dFkHkgfKWfz3vx5BRUOiZ6Ml5RS2
X0ICO65YmI0HvgcrlpOP/NixtfP/fnkfPm2iTKsoKCkS9teux/nRtPXTkduBq8ArpheupTEQI5Vi
7Gmwa3jnH9yDBgUSCubUJ3RS4lrsk2SOU6yPpKc9p4M/czxfIcjgbQblE9fIFrYJ6De4Q7BJEGJy
F4it7AJP8o+5q0JNRCpk5TatwL1lCPKRv39TbQXsA4Dh/OScicd6QnC8wsvcDyPdj1wIdp77HQUB
hD7/3SckbTWEFrqIsm8/OqML2QsqA7KAtdx+dOmyPSu6lBRTZZC+AyDxrm5+QRZ9z3BZ848Rjt3+
rGgVHROqE47o7dKfgpfkunrRnlMfclyEuLF76gqA2YHzmIHRu0RvP432LvcPCduE4Aw7AMrKvGW3
P1XeytvzSs5KuqxlIL3SAXaNgKQhBlkSHFt/b0yx6rV1oXqOn4Uu0129i5LP6iXV5QOHQW0nkdP5
fDtNtw17/4qNvhvDAXeFEB44onrl9pKahrFb8eV9Ys7Z1h1krcHYBT20yd3huhPN424/mLQ33g9h
MFR1fKSJu54bixv3kZBhcQfZMumfCZqodgUtDVWxjiuDcK/3evYHRhexfdIivun7RsB/G/bcg+HI
8XVYFLT9Ta1+z2j7TWpA2xD1qGKKA7tHaTRAJSD8+wve93DJKk2+oGkyLw2U+u1+2RaWsj/YOtNC
aMt/fR0A3wZR9xIFxU/Q9vyGHXPfLBTj0esAuMeOkfXaUTqkq2W1XbOMpEak8YNZ7H6vgYf4QTmZ
PFtdedzI67kvNl/HRN1VB3ogs4du52hVy3yzMJciuNIP+PtBqYwgK/cSf6gEQ6yCMZpBRB63rX2I
hy9oy78X+b4wVvsBtdtrWRy2i0tGaqJGlYcUcpv7AvWu3P1EnH2UTRYBYKnkv7jHeTQgOJho2xHO
1moWsp2a6X6tqFO/hwhq6+x/QCWJ3bERREGOP8TBfT940AG+Wg2R9H1DScz318jiPv31SGp6kkvr
I/OtvCQqYqu17V+mMoaJIVBsndJq/jKPjq8IJUaLMRvb3T+ZxHw4UIt0LVQ784k0fC/Jk51h3kOc
qwsxA5j3Nth0d90SkGsaniY5Ner/PNIA4K/SGhANE0dR7Np5WJ2s43Eji0Wj9DDjErfIRQZKOHPC
Kdn/FNOcIa4WUtQ/gwMG9jvDw6RpAe9Bp7VfUSsuOnaV56qzoT2C0wRWPcuARx+oQEpObUFszYPV
s+m+vUGj/Vl9g3yPS9ef4KYDBBaC7N/bF/uY+j1//TncR1dDCgyEbr/nvlTKQ2npAO78pJd37Yj4
tZtVqpejawaUs4cKryv3ZkD4w3XvIt7/3FfQkQ+L6SmSsLMXFzOwvA4yAU/YJ8ciaqbZ3lpFIJC7
+ggnbl9/Osdy8OzEZScL+R8DJVvEaEqgjofSgY+2TOhMyoC2Aak9MrhuBwyEr/5gmIXb8wfSd64W
7xDOAzgRoxAHuiJ9EfmURIyQRcYYgZ8Wijk4xLqbjk3FdFz4pzYtPDTa8hD94oMr9T9wXvNK7oi0
Z+/IarJg3v5AZGPqfEFqDW16QjvfjKxXGcXD1tIdIr+IkMl4446P3ma4B2vj5a1NS2QmYNG8ZZcE
oO28o2Cix1o/b5u4EOy7uwp3AXtyQAIOkOYb/PoJIhQoeyVDBeh221kSXEKsBeIv/g8kCV/boeoj
sjtIOnQN4TPAd/k6PDtkxkZ786y1t1Pk7tPhPtwPtioSh5IFOh7cl/Y8/0IeBgHFLb6bz1UXmfnQ
aninlSua6uahFpsETCY4AviGjl7bJKokqadNetkODvKLvJosSDisxC3PgYqnQmH7x9JGro261AJt
vbR7gNA539L8sF+VFX+7H5jI4QO/W0KzWyDjYBG8L1F8W6VTxeiVRoWiD/Jsx1medVLpfQu7Y6G7
S/Nns/+W9kNn1zVhbufxyR5ud8MURJCBKl0HbanSCk9qINu44baK/dQiU7E+t9uBhSx9QvZYInJ0
2H2niJad91+q+p0htX4Izki2QPM9yB6aMie7ddx4BaKNi1ay9+2ijdRL6cT8pdAP4S1LOzuMFE7j
TdZHJv8IHm8x0sonM+lUIiZ+1pMp2jYK2H/EfbSJY79o6D4oJ1exO5td95DPtH3HMIcWOYSdt4GZ
rooBb6ingEOanwdFsvFUvcGr7VrUuPtqDqA8GqKiUVy7qiuUiXKCOHUKdytzw9kgjMdD6HeJ68HO
b2hI3oMY2SN0fqGGgoBSLLP2+p+NVWGkFbfrzvdnvQ8JXf6zO3XxCoq6XfuzS69mMZtkkwr+AzdZ
Q0x1X7JjeNrhDpxbqtxmvXR2MA+ZJa3pOiM1QNuZMkastMZjK3hxlTbvodeaT76aCZZiVvU15kGB
FQvinbZnLWeEE1jtYb5zm9vRjGb3x5g3eOm9kLEE3sSJ195Xwwt8H/KImcLkhugovusVbvPrBd6Z
VbFJEh4Qv7dtT6kR8sgKOt77nK966nyNjMbz/2iS0CqRCJRtlb7U7RtRnc1q49iw7xH2jhGa8k1f
854OlLn/fo3ug6nr1P4dqPZC6xu7OJ4Lp+Ajyh6SgcvW2hd6o7ard/PgjR427Ym/x7wybu++4K/J
1UIpNZ1r9ly6qAQ0qMKC8HfJAmVcvPcUfgsKY9M1wH9SZXc8lGPXDc5Bf+7BQUz9gzdp999cquJG
69hTWliwCXMufEXc9+7Rf+vjFA//AofXl59ROwjc7nckwdGGCTvsum/9oL2hMYwtBMbSh5nyLUr+
X+veqOH7PTyaKJtTZcBMCypFLb+ZY+h1mKtM0e/5YbgJp4rsjsfzyEWzY0LbQVSzW0/0NEf+V2Mt
Xazf3fpC9nfwC+Qmujq8/tqu5XrFJbeEgoxlXy8MB+Nlj7IC7zSxFnoh/wBCYCvRbvj7y97nP2I3
kfuIGFkjEarBMbalVu7WMlfCqd1h3kcvFu6En1134yIaQr+0yQ/vHuYrRkTVgCCSbgU03NuDkm+c
ZCNZAvqyfH59VduZ+wrgt/Qu4eyIe9q3Ofy0guGLPXkBllF4dLoC9OXJbomVoq/GysrDy+nXz6md
W2Nur8/WiiuZNsasBy9o6n5GUTt4ak/oaTas9qNA8vfca2eXEktm7AoGg9nuD4BZuIMByB+uJjLp
98DwPG8eNo4qIo+73UWyCbOVjBMe1+2KF3snK409o+YhbVvNp5iN2/siHBPMi76xUIiB+qd2WGQn
Ho3+nvR9BUN88F/D10+Wom2PhZaIyoESDhwqx29GJw3ieOxSv8LK7Vi43BbrVlttEQLSvC87oyRo
eBKu7bn6KpjM3lGBwNm4styugjEvNuujnYonoYfkBD8g4pryvPYybMryHz60v8aq7/Fqp2TO6czz
I9rlzqTXO8I3E+fZ8cQ7FNAEXI37T5PRyGn9vdr3uAxW+/fQtf28NrTlxVbEgfY40jzyCjnTPAKa
ceiMh8OAC7c1kWIewK+GkR9tbq4R3ncTbIhh1xYYUIx03Aq69vUSA4cyxyGEbsX15e2+ld13b+KP
1EvDFfbIl9D4NW5dtaVKTD1xDtfFFlcYUDqpH9Emd7tPI3vcsI0eXpi/R6utr7yXkoOhi9TU7w3K
KB475KPvbbI5YBcNR6dxarX74pwbIJRNBqsigIKD6SoE2iPeJK+IGm+ne3Q+W4ezQaUXgiQtz9rN
rF+O+8tKI4QpA1JCFOUgoRufSPCH8AQIad6QHkraGSiMw8clw9O19J/oMg0o3xAvI+oXF4Ee7kO9
dQnUV7TwuhfYWLsO/CD3SYS01hCqXoc/hSUN+r+339URpH6+KZIqYP5Ev7a+/YrlIaN5KSL5nvbZ
W8Sdwp/NQOT0P8J1yF6M3Ms46hbB2/zrDfuYAC2RCca/oyacwMPD/+uH1PejXC6r5IRZ7dTv9MjJ
QUbF4zGiBUQ86IlMfKbe+IyLjXA7eboV9P5F1Zvw83oH/wogDma+Pe9TlV1JCuy+ym3MhhWfYpfu
v6AAZnPheIiJ/MdLfjtqbXtiOn/eaQcxahFaWFxz2yy8OJ5GeCN60We3W/kEdBf68wHdRoFWKd0O
ZkZNx0Scub9mL26mX7Mvq11io2ot6m2y95H4uisEmpohWE2rrN+Os1yo0KHnzFdzXymPDQSNmMlF
QVfxiGMnE78hYLgaXvw1s1rgvTyWq/32/M+IRIZLV1yqrQxkgEYkTbA9/JSE4+T3y4vXbweum7df
AtJIntCfVbT2IMtbKEjg0rhpOG8Ptvntx69lzvZiZUnSkqaQ6LRgZ0Cne+YMtNAK13S6k+7by76r
gV+FiBtrlGOWYdNJu0cpiR4dDRhE2fHRNs3ad5f002W1SPkJZ//0brIoSyQgvHx88Bp22IN8EgEk
ijrCjValQFib7GFvanmJfRg7zGzPW6tXJ/W0Drrt2BGs0Y5A/yMmsOEN0CmL5mMkN72/D9vD9YZH
LpjrWPDCKb/dfPJFOsHnRjJo0WUnfAzgWrvjOaCqq77fJBmPlrLbyGN/cLR0w6EuArZItRn4dtRt
8b/SPdbEppJJ6dqVelr7nbJPw4a65uS1vf5rKDDbt0MtHSWfVyceO3QNNmGsc6527lPLiBvKIPft
ZEIUsIQYDcDftYBj3w50kKWD8DguQEp9rPwB5jaR6FuyRX38Chu+24Pw93a02tbJD4a8n+u8qofQ
npmRFurPhuovW4ehAbERILoEgukQaO1dv3jfjLdxGlfgO9Rw6/OMYiuGoimeSX/vpvs+VG0Naj0h
eZle9ohAo4bwGn5MuUriYfeNYJgXsWkF7hvqIiTkXbZ1GgvYL9XW+7idI6yXk93On4tPoKMzeAcC
oxxH3bdk0JdSvvST9zNqyukfHZmbgWtLfy6r3Nic+dCVh0UvnScMZfzkzcIZzjdRcVG8RLS9fDRU
fYt3M+XPCbX6v9f6QY3xdv61tZY20iadb6/Z/TPYjXA2DUkEqG7030W/4u/RrjTZ+jHCvIz+E/5o
sKtq90RZLApNzTV0H8HHiUsR3R/Cs2Ujk0Mc/b8Gqn3W9XmbZpfin0iYzD0uXCo2AY7nIsL5L/J0
QOa/plX7llu01C77qxiU4faoFIQC8/wplNKePM8f7ehKNCzkw31rcUegE0VzWzZEOPArrFgelht4
U5wRqdUR3Xd6w/E6DGedy6Dzaka9V8zcR5MUtDX11Ffh8OU9pz8ZKR+1jN5gAP4TN283iuMlUTs1
yGw0PfNsf5fwyUgEd50IV2PXNFsv3eBNo/g7aX11Tt5zb0drWGr9owGbh6gd4wUXjL5anvcOnLS7
Fs/8y8V72b525TDoF5Hn9jXCkD4qR8sQbdjGS/NB3iPIeML+HbIgBmq1IsKlcsq9feFrrxyX1Idt
PCWDRwxTnUQIjrVaDct/z5VBgIuKmCnSSVpv9cr8fmcfDb1kQGB16ABeOVLj8dIbk+LpkR9+hNGu
BQAi4JL0fmgaCOiw/9V4esXGqm3zm99RO73nrbwuD5LY5vkndiMUXYn8Qne8aV0QW3vporYb2G7/
qTWZNDxUj6IOQ0EuDzc5gg6zHtWfpMvSKEQb1Kdm0UPsRzRgmbAoTv00XRyPrqmb0WrbPTPsUnE2
jHby5EjQw1DIyV03QhgW6a/uU8tviKoeXCAcLZorkOBoR9Qh90WuntNVvjtTl0LSHP4bZNs55oAN
51jszLsPCD/bpMAp04CohTCXzX6JouS+mm5eDUGPiWGpUGHko73x1Zom9SCLZt/CNhR71gBBX9sv
uWlmzuqwPE+3gRLuln6FWdvB3xl0abOLx4P/vcBi7qB7Tlj2Kki94WJgT9ed09y/JGgG7rvnp3Ma
YFqMMo6whsKXemBF5M0v4DOEBgcGkaAEnuiBHtpFbyuhdNVJsE6PGhZO/NK7hfs1k9qRz4uNPE9T
NgTb4RV8O5seuYpAXFRNO/1BmIm4FFoqAq6B12jtLUm1QkcFmeIcV0uPy/3CezIcgvuHj+iNOo35
8qOp/R6v9pqgRrmrcnGyUjphs8FgQW1uuvem40+XXdH2S8SyMy72hr34KCJB9Ak+Kh1ACrL1GLc8
/+8Z64gEknyO8m/6NI6M/nAIJY2EzZVAs7qNh/v+rFEdQP9WSOAiCFWnwm4UabsmVVKnzz0fyylw
0xoicpSeL94bakndN8UL2sYTrZgNNYqr7ujfu+nBZcYvgMVjQ56Qhcs0u+3Xa3rYbHJrk64u1Ge4
yQS4HfxgKjqfQb89GZWdtbfvNO2r++98O6h+O6hpS+t8c2BQttXgY3pprQaoSH6DIRHXaDsLCXhL
1NRPbpNMUON8a1v6WK736VoV8319FfKc4rmUJwzbbo+osgtC53+zwjipiVQYqew6dkdZbwttvsku
YlOHIv6g69k6uyxxAFKnVfJpm9ZXfLTbK4L1xanXsngjgQzV3gxTX6bb/HSQWd+ZbbKrDnzbGDW+
YRAUz5B2EBFShapz02QflPNvR65tpwJXEwUK9WaQyjPCNBxTcH121t4ZxUlMy7CYMAPVjCXBRU9x
hJefkxzR7vziL6E3S3kGq3/fwGN4UJC4/VG1b25UxxOEc+hqymAxxEO0t+m87GMVflQjKukqJX2/
9DaYXAHrQ5Lqdmun2n5tmNKVokULbZa2emY7NL0w+ybcvIiELqW3E3Tb3s9y0Go/vXfzZ9odk58f
x28136hian/9nNrU5VJSzdUJdlTpdWYqpaAwhjGDcPNnJHpb7TMF64rIsSGGeBCXiiX/dxlqN7mU
6Nkp34KPFanVx2AQTqPPgLfdo2nY6jSMdn2H/pqluG9+XWLLQ3remBoighRhXmcKII7qR/ZOz44b
HoaQdqCLuDM5WA3JUGjuTWM6uJhIDLrFmrB9DMbiTG9RwaAj6gdn0PreZI6W5s/aazVhIB40Wm9X
pvZ8n4HQFabDBnmmdzATOtpgs3rTw+DihmMuQWrDwxcYef2d21Z6QjCY3uPi6Xl0CBsupvsQ+vaX
1CKw7c7cJZnM3gA7LP8MANnsoyn5IlFY99gFPiTeeaGi36qihqEbtmW9GO9Ui6o6WFxQol2jY5Xa
mi58d5yEbteKqHfArP/wR6fGxvqDAsvNnOuY+YTsJk8r5pxDTOKpD7femATZxQVk0m7al02nwKnd
w6t9dVClgtGeufk/wpjU0/GQcxCVYLcJnqmJf9sfp6D+lKfmaT9fSCzqSTBDeyGMK0ora47e+LP7
AoCDR4fB23mvcnfez7rX2Gu8jxdZXQtNE2ALyEnUg2xbO2vZsVpTDHWADhhuJwap6M17hbvufL5w
/AMMT76aXruH8/41au1EHbfJspJMRgWT+cmjzpMOBB9XbGbb9+jmNp3he30i+3aetZOzqpZSkmeZ
xsnxoXuH020P5stX0hoGL0xy4bb9n87XokkS5/F++nem1yLTr3vudODE2sincJsLEX5AO2MKGRHU
Ts5po6z4g0rLzTSv7+qv4bR8U+HjwjSriLfsEvqzENSx0ESBM+cOsy6dRNL8VsvsN33Thp1UJwDk
ZnHSpH9WWHQJM+9M6eXCXAnURE3yuPK+1q8Nt9L9oGSHFEOhdQhAfl3Bc7MrFqvtmQMkgHgzuLNU
s6AA8Fy/0yYDy9ww3n0YjFYoMDjCBIr4d40SbWdnJ/WYamgG08KNRFvURTOBpmhs+lF35/Iw4VgE
tXX3/3g179lLNA6AnpD12II77dRiA+li2ZIEOEXcF3ZPKN5s/MF03h5zD9M+61dA5d5BoJAFNHYw
dNE2uL2sbgevBQjZQi0WubMmDvfDnrgZgUJ8j6djit70ZSNqz21QiPznZwRrzvKfmxj9DzKB219Q
CxqMhVOlUr7kF1DICrG4HkefkejaMORX0yX1IC6kOUR6aahgkUkGapeUkQKG2FaMxq0oez0BaQI+
b5fEhEpn+oE3ZuGpwYUgcQpKwqXyeHjvt9UlHdoqhmMPv7fVWexdgKCNnYC71xhsgSnaV6jgkOlf
tT1+nfM5Snnzk5FeUPQPfRiMaGDyFSgcl2/DteuOGNahR7wiEW4653cJMENbsCjBg8Jydu6gtymO
0nKqC1kFzsChi68rhwCuT8zAL7jbekaPTnkRBFSTj3PRp276CXfPh/gJAGNgV2jgYeuPtLahHSFt
r1CzmR31BpdpPBW+N7ApnnJPKHc0Rcf3qha1IWtZ0hn5lEuKhPC0k1G4vIKBxpI3PncosETumfMn
wlP+4bYjYP6yYql7Es5KTfna/SGo/ZJauuIcLnKlH/gl/mtv7w7c6Xjhj9l9rHeLGHjUEKnfczYc
CJOI2ikGUlOWbdWO/YWe1ApSncBzEosvvI95B5Gr4fCl24Yuh8sncvKThkHv8TpiUKSmqGYi8oRo
wG16oOUW0mZXytGgEAfMjb+7PFw+5fF52HCpX7vbNxebGIxEny3FRNBIuR2sXJRbW9fEYaLCMOMJ
Iagfx+h5nV3xj6CXf4uejBK9fEdWX/CEQbaDQRnxwpxQyDy27MBAIMdGDh8LZf6uxUVILWb0NXr+
+wV6vDIsN5rJFPUdufb5L5V6KCzrevJp78bfYwBa3Xd+SxPZ7D50EctiIYFBp5ynzqwti7nUpIsE
0e9qx8KFy6MexZ+iM0XdstX6z0uJt+NZ4q3/dacdKDHNd5f/4ew8dxvXlm39RAIoMUj6OyejshUc
9EdwkBlFimLW09+P3hc4bXdjG+egF7D2Xt1tkjNUGFU1Bl82Z8xsqQKqeULtWUAuh75cIZxZfTy4
bvH2kSMw9N+X9W88kYdDI8YEKjMM2NQfcX/B8YjKTsWqmSR5TGyB0m6pi/RdKSB7M7if8t/C/3+u
MA8c/mdEGqD7+xdzA8qC6RRWOBPPVGMy6VtbjCj1Y9m4n79Vgv4uTPQf2RN0AhAbdHr8MGJD/wSt
873ieX2y8Z8mGHzo04qIAWf1y73655oynMGIBvOggLU/NnTYqqink3b0w2fa7Plt9Nq3cDFG/IRY
xuryMmMEikDllxvyd/8a3/jnY39spd7cEn14Ar1bkqrawJTzzOmTmoBaoUN1HhPdwze7sMcLHj4r
MVj8qvbwdyD+4yV+LLUxvA/LSf8SNJEtKWAi9Qvo7xCt8HBgvD4+++XD/7m9f374j+MUTstqMKlT
MFqzJfBnooE2JrpaLOBDvnf+y/7+yyd+W+gfRvqmU42fJP3ziET7EYb+2qzXe2IBwsFFr9lkzYBm
4O3tkfjfztffASlr3It+UemArIeuve/XJ9CCaZkO++cTCC/f9qlJ9kx1mM6ur1/OmZSnR6fd3edV
7viHvmz38dM3P3+tu/wjIJuiwcfF0pT+Qv94l0tTN5dI/c+72EC3675MvXcQxnh5dQ/9zAOPnn/8
YrX6U/Tdc40pfdBORRhIYU75ccqaYhoZcVzQfGIClq3XxKW9tJPDqEVCOb/7AuR/eWZ/a/96Zp9u
MexNRfVn8DWqYtxlqfeMVs/mHZAEcK7vA8EpWjPV2qHz9stB+0fIw2f+8cgfn1mPadhKUh5J8BVB
T8cps2GE0sQTYrCUHh9+I/j8x9GGIwNBCIbZiDSHP+dIroFWtMMBQe5yHmyWYMIBTS89DNvnOt0G
upp2tuB43+l+pWoem7u+O49Bs277y3L/lXFOeRNdoV3giy3rq039D684Sm5aGfgG397PEUebJbwF
DAaB+AGEFv0Nu5iHh9Ccf/zqkPsE5+dOM1NG6McgDUoMP+x3Pj2B0VBV/6rtGc5UHMf2ei28d8VT
lxSbDoB+fZ8Txqz6zYr/c8/pKev5k0bwo3z1nv3x3eU4vwwr5dZPGdCiQIbjbdM5w33Wakf5Be3d
X0oOf6O8LPSfD/xxgwdhXaalP4SVzJw46YUG2JG1TuDoAOfcnhHZZsjiHQCFzueV9RrMLZqei/mn
b6eHz19t+d/9qj/e5odtPendOElRRdnf15CjlTcA8n7teRV9BUsIMTE9I0OKnYW5WIF17KYbF1or
qItWue3Kz4//yyVkpguyhSHUfkjJ/XijfKLksd4nXQGT2kt7SXxE+ccC3xHgDgdCwt8OoN4v+Y8D
SNzJuByFTmpiPwOISU/llccsAjHZcT2y/JxpsjmXcLYVpCBj6YQeitCw9QzwM9YMEOC5kddFJ5no
nvfV19mKhuJDgssdbDD+xa/v+K9z+u0df0QbXRd1w6ZBgbVvVzLto+3ZG8PbEDnieVyXGfbfjP4/
DDDkMehe9KOvtNH+QEFO4zq7je59f76J04NIEIs/lVAZgrM1SJT9OpL5jxRw/O2JP5CQUwHR7HXC
NzJn9rbuewqc7RP0pNCBUuxwfy3JfZ2lHxvPAw1wriECPehdcjD+uPxtrWvtIGz7IvvXxA/aCoHp
bRioEytF7D6n3qf7oW0ffrG1f0Mb/Xf+z2N/rGwdG9ihe0mqa/aw6Z0ACooNoMzY2aZwyIeS+I1Z
W6Xnq8zfEFKCSuL3I/XPDWbEFzSesJkWse9fTwt+XXH5e6++Zt4pl1uv51GBpfJKjR2R818++x9R
xJTHIMGDyNXkr9W+IaYzDYxEYXuPmHhKHgyzcXxXK5Bi+fCrY/m7QRno8s8H/ljnW0HdQ8v4wD5Q
DZGDjFG2W0imtVNnav7Wev2VqP48TXRGwSkA8RKceD/Ch0meX7NpxffFoDE3c5lC2H2arT1qu5Sw
cumBY0H2wG/2v0iN+umLrwmByctEFecTQADWnzE3Op1mSs+eiYBfztjLK9dOW4sXa4WibiDKJe6g
EYHzv4/sWbA/vuCHb/Knatzo01zhRPSJMS8HpL91rNc+zNu5QGz//Uj8yxl+e+APY59OTpNJLxVF
Lr48UpTiKjx4AA2WZLidhl/S1LSfuFzMZiiSmfSd7BJ6Nse/vMc/DQGJo8G+MVvLtOH3qxA0wWV4
bYK+QEaQP7LsyPaPW6LNDYUMOeunwtmNBp73XyOQf6QXLPofz/5xSu/JlA6ElNrC1URITZyOz5VV
c2CJgwyZmN7+4myVl7qnxZpP9hvniVh0ZLrRrMUZps7nGLv461v9PZbI3en7fqCPIjRVvvzRH6Yx
1YxYUeqiB6v6JN6jdrbdCtIt64kFkS7m4Tf78Bfwj8Ayp6HHwNG2gOLp+ybEWRcARHH6+vJ3amIf
KrulUXblyo+PX2Gnv43w96f9cDa1H4zrU0jUOWe96RSuth68Ax4T5I54ojfXuglGoGbBw47Z1on8
7ar1H/PdWPB4oHXKSbT+YBG/f2x2G56MsNJY32XfbmTT5Dhendlqx9j3pVhcbN8i+zD8za3/bYX7
B8OHy5TDUIOA9vuDtUF5M4qg+gp437A4hle6535fCe4S5/Pj8ePXdoK/Hc33R/741uEpmZQcKGUP
JRHCEYENu6az5Ym7gEFyEZ1BKQYL97/bln/AQgD3TMHQRcdoJIol3z+08pVJrum0DD7mVl/CsukX
FFsmnWwHIqJXhtvmvyZ0/whhvj/0R5hmlPFNTXKuDWe4byg/D1bbM/xVDPFC+Ib9+I2K9j8tiD9O
0rfv/OF2snoyae8t1+YiADSnAqo3ioVXrOY0tO99GNtixntTPsmA/s6hczYWDsSlG5oqaOhrxTSB
veBaEoCcN33mcyDAL5exCWnnZ5G5vW/+uEXi8eNzZqWrk5iNTJhH8EAdJ/QzxRuZ1fxz17NuQ52M
cfj8aFOp+YKmuYH9gTSHnP/23f8ANVlp8HS6CehQBLv/vr33ttSmSljTgdp3m9O7Q3wKDDWGpgRI
ArXd3zf3H+f42yN/uMeR397CYqD0Dr5zUHOlHLVlMKQfye+ZUfqGgv/LGf7jI3+YxC6vAj8rxpjE
+XPfIbj3H1Dw7rE28K7D13wm/vCXh/7DDg+Z3aBHawQmQOnr+8rCVd2Wd4SW+t4U1hW77y8BmACL
6Tb6Nd/rF+3n8f3zaT8+Ma0vA8RArspXqftrYtIj6YJJarGgwM2ajr2HR9385Rv7b/jrqT1BIoO/
Pd/cj9h3GI/Csii5NFS4zcaiBWfvOaFzWjjYXsot+HxBde23x/bG9a/HcmShasf+AuR9X9qxYdwH
+a2HqhUHsvjUY1NT04Y6pCXQUrwnigDW6wU9ULf6refoq2/+vz38543Rw3qc16z0fNnjtlinFnpj
ql6ahB5tjcu192mAee4ZhsgDUAmwyr7jisLbzHBXK0ZZhrMXbteO/rc+FEKwHpVZGuf/++58meb/
eVMGC2ByBQkCDRqSJf2HffqP4EMd1FqhDy/3QzNDR+AJVubs+D4R9fICf2Us//dPgz8GqWGUQMBU
pz9OYBU2oTE+3UaHShoXK90cc9IE5T14HT3HwS+R5g/A5evTvj3sh/udhNNsPPZ52KiT0b5Krbtd
oCQaz6rGHESL9CRGr3etFKrudKiiHiexk6aiLVFvk9ouuMvba6XMk04UEZLk0WP6erkKfyhqTSia
dz8EwbIu7AROhXbf1at7bDVMgHqnuzlBVPfl17HiH71lf3/QD+fe6nk7vUOeeGiucqTZ2gxesV2z
nT7r74M53HiTnkG2lpPOMh7j2Vh1R/tBxxeNzeyCDpdAdRxVredoU1PTVMp+qjP47Tx9tzH//x2R
AdBV7l4f0n6/dnrZdnXo844TxRm9hm8GOrAyjeVw1TbmpEQHeA4P86G5/Xa0yNu/W5q/nj35MSU7
uF1jvRtlo0OYbobTXhyz3Ku1XS1jX4x3RW3fo5W6q5k4mYhupR1HhYj2uom8qCKqt4BxAzOz1Hf0
XktVpJpF13aEJNKCyn/ncD71QBhODm8gTa20kIwVMw5nReNe3KiSQU2f/Okq85M19DgI9/Ogld1T
0HrFPI2saFHSVnEzbx8wm01e423MyTrHEI0fk41uwpZc8aYDEp9ykTmIi8qskMqDdhOX1eRRf0L1
roNxyCyfyVSu1oQErjBzgg1LP463Iw2hMGQn6vV1ZF6M58lpgwQBfHpmUkkdcvdYlAN7WFiqGjuq
KtuROczW9aIOrbYWXep0Vjr1tLtb3eGym0dTZ7Arjbf70Dx1MvCZ2mvn7cRJ9lUou0TEBWqNyW7Q
2nmCwtkSSdLyvWA0V5kHNT/xIdccNZwnp8/QLlcdFJAQHO8vmVceBrGpPOmb5mLRZh6j6raLEZyP
TH1+9dr3XukNSoxIto0baav8sa4sfQLP/A1qwoc88i6+nT+ObnIym2amIXMIFUPo6u+VqGsRVOK0
5O5NxXgoVXOyrK8ifPV1ka0qK7MKhANdVekV2Rvr9ly44UQYS93NNNGepD8LZPc5DVBwM0c3+l9G
ljcmyMn4cYO73c3u0JisxprUda/Y1g20kNnynlvX0DagOPYNJI7Nbqmzu7MkFJo1fEI8bGwZcKOv
IEdHcxiRS+uWigubBc/iQ6q7SuCmqpVeUfCeVcw9K2aYvbWhFZ2gwUcwPlDN7CqVQ+0vEsNLoV1X
zLK07otkZLWl1A6ldkhimVSrkB6Fwcienl7u+cxolopq68jFdg/J8D1HKiF8iJuFmiyS0ClDc1zN
I1Qq7wwAjJzRXU4rxygXgVrKLmoF7OVV4hVBKVOFg3cVRWvqEzd54e+Mugf/7ijncIx0s6V9dvis
yvHz1R0puNScvBqxOdJmw4F5GxzUu60Fy8Z4uV7saWAOUQoYWOlkm6ATwTmIzXGMbK1y3bSLgEw8
FLds3RR21h2UZd5YyXuM/nAGRyjytsNmjuxt9FGkZoz1uIRyZMyLoZvenwqU4jnmnX2ZSLR3/aSX
xh1C8vM6kr2CtEgq8VZIDSqGMWyt4s6kIjts+ZFXZJsBcF8N88bUrJHbE6OH/v/IBqpP/5U54cjL
HvuJ00f/jfsfTJwMCWvn+ZLNn6EPHQIR08WsC21qDj66eXSebHXvZMVE48mUbq37erhOFs/PdwYP
6HZ+cEdvjQtVVyNzS0db2GrkJaBLV10rMjihXTTmJz6Pjs3DOHdvZv3eycsjPdL9tLIvbkOE2aAi
E9BxzeCv2D2vL/C/zr16fu47fKcZggBniIX28ELzqx+TBSAjQ1jC4Ay6sK4cSntUFN+VjxrdhS1m
o4fC+mhevIxsdAheU+Rl9u2i9Ua+5AyEItpFJrWap63fj2Ud6aWYt2NkhjoIyjLx1dkRSO7KHUj3
jDJ3z8Gx3x+Xx2CvOUdjRqIUoTTwUtbyBhn+3UKle1MICAYAHq7WU7gPwGE3Z29fcHnSwfoNRt0J
VNMnd7JzNtvtfq+a69NMR0XqeAW3izw0JnfzSJaNIIe+iPgx2A/W5fQQbMrFkWyhLxsDBXqKtwkX
vfIM46HwCHtozr6M5NXj1cbiPhWTxGQmBuqVZyaz5QUssTTzT4wvNwBdH4oTrneDjVSIAP4tGTFK
KMatpbeWJjRoSUnD/E2wLbwG+SWtxxQ3AwqKvgVd3HGSsFdQsR4yOSzmF6khXyl1xYq/urHr+TVz
PciCKvj73LN+ESFdMdOhFbWPSM+y6BPIjzPWv1k2cJ6+1Tcn10SDzqSYvqkD802lVc1nBFiOM4La
ACQt2cWzfXW8vSBvvs22yWbsO0h0ZPAuakUsUu/ZuDicfcNphs5o6KQ138n+jAOMkBhri9q7QcFj
YYiK3kVK5bGmHfCGwLTZH0woPgzzqsrhO65Fczj+p3R186267R2rPUVIu7/EIihcruy9mcPIXzAB
kmgy+eg7a+t+UheDLhHxEHdGwBfsgXO375TEov0UW4tJmuHX1voca/H4piDhrklETUJ1ucRtsYGh
dd1Drs854xyuH3HE4gvu1W9mUJiXLdvfBv0i6c5QVL7c11eTYDsysZGnF8qABEH8dmK+rbXWvJv2
bXGcQ4MgdUbdxHNjHds9r1kGaJYgQtiw+29BIt/SXXHIpepe7U7mA6teDJ5zCH7loLf8Iznlb6Kz
bbf2/b05AS8O9AUZ/adcpatXhTRenqyHfqYyGfG6aGE708XDwNzdzwxnf3TO493GMT3i4QJM1bXv
uEZl5jaf3qR+k8iZ2N6xZRem8EGKcMWPyOUxmkCgPRXZ9k2TacjFqqFWFnesRrQIO2EcDCtBy3OD
aMceFagT5MOjnb+GeLLZB6If41RTOWRBwMCsD9BXBSZm+iqaOUDR48Bdmi2czmNkZnq3qj8bCQpK
w8IcPeZc/Xhl6mK4A5sgRXE/SRl2cxWT87wMNvGqt3fJYuRwrwJ7vChQpLMvs31+SMyY+yGiSBxD
2intu805LD57MZsK1KaYT/h068OwykpM0OU2m4C9RmGkkreReWxeEbBZQUO59U7XnvXHsyH/5x6h
OpV4ow4Mtc+lTy/eklOKWu4a4p29fYpEPedPMwTni3eF0ECeec7LGVrOO8P6FAU8SKbXGcKzwgbm
uPPL20RPztYLdp73lhum7g5FRAQ2IKhVZKN4RB9cp9ZuhrOvZ9Vm3z6L0DVOM5SG4hWJy/aMnOgj
hLhz21lRLWPfvpsRLpFpcnm5bnClr7x+J81n4hquRe/0cpHuJyOSMoWwBGp463HqUog4E1Lt8jU6
YojoPgC9YI2X+fZWSshc8+WQWxNIiLgvIl0E3mMx65uhPhqhvCluSUBBIvnRr2WyP+rd/JjdMXX6
uq+UjPdVsUo1M09dxYdRkvaxw6y25MjsQyYJPXO13rnuSd43D4gHIqFzt14Hn7NJARn7FdiehiDf
/PhQBWzSvUsbDwUv18dPk/yrlSgamSeHIIA3pp5rFsz66C+PigP+fl/YU6Ix/him4tg4AIiZ1Abu
ybw+6RWK8eiR5lzbODb1t7u4uBpnvTXp221mVEfn3IvlPnygqcA2HvrGO6aoLnihICDnPrwxdJe9
TgXR9BiJvmRRvz/2KsNiPjbVRg4+xh+D1Kap22FxFTEElbv0Kq9QlsvxS59+N0xp3hJZc6SxD8d1
7K6Jufe8xTZ0fffkYL/mp1dzXlk4PNXu+x2fOcwK9DRT8zOwjFL404eO2+tSYK2eOpEcRvxJkiGn
6OlL9cprryxdwuNmJ049VlnEd/ms6WKw+7IZ02ffZU4rfmBK7S1g4zQdpdTSO/KFiZnu6KuEBVvQ
vR8TArQZakTYDAPCs+FptlTx/yNpo5UXmcFuFLGa9NHhmQgpTlBe4rdQqDn3JdJyDQFnEonlQCSb
4/NgPq/ceebOm5mOC5j2YxJ46se3PYLF8UPOD/APgRmzIBjuZf46EPgmYNAHmG2f9oGsaeHGbhid
sHPuD2XY/SAzM90kd47Y6N4Yr9+OdBTOyxdKX8U8LyRLo6YLTv2jvn7OH4/G57IXYJ1y3DnixDGR
edZ645zYb92K1jjas0495+D5vhocnG0Pt1IQVF2iPxXsJZ3wZbH1dlTAobqHiZxjg9GKgfLysF62
NlkKkaChsBejYx/aHIFpOKww36CMhWWduGQ/JPeOIg3nxsXnXSazt3xWtDg0+MJDos0j6ZvIL05h
XTn7j4ZzHCPQdRzuh0C4MnhWzYs7NDNisD0LIiFNAUzdluIpeH0aeeeTuefsCm1GXA1J38071rvQ
Gr/hv6oD32BmRB60sUQhnjBDJCOAmEkUd9E4CYKXa/uoTTgY63TsoJK2vZtYxtAQSw5RJ1X6jbBr
herks3rCHplrPCmxVgWFSIBeDx4B7Q2zWiInCYuVJiPI683pQE5LEekehH055hohVZYATpdn9bn3
10htMt92uyJdQUlxHc571+BviQI81MvxqKmHQVXN/bZ82oZcctvsY7aLCDacRm46GWDr8gPMPV6M
EC8TSS36yJbwxtqeLwMir/GWg21f3GW84qrlMEYsj8eeOhRiiItMMzeTe13h5VP7htdfKnjpVuY6
xehAxvPO4LxSd885E5NeFiis6B9takQjaQKw8nbPfw0fYC2r2RB+MRbiu3FLcDUUR84c8hx6/y2s
4MUiJEbnUZ3Y6XXGqjC56TBD7xP+ai/+mZuQ9zehIWYntXgDU5tGstGI0ZAj5aCi64w9FZNGlk+D
1CWoDzBzg97ND3z75mac/G07llDkhMvtdNt+HVze4zhmZTUKD4CK6/4WwYJsmBweyO4XV8tYbFgl
3wqtymHc9/j87L8iFyfDbS7eancbpS4KbD3vqEcwfIRrf3c6TAjRILBg+7fj1RcarJqKKt7HhygR
m259Pm/v4rZbqyb3c0kGLk6HJXHJLhTrKQ6XYwBx7knYRJ7jMWzXtn1GE4qI+6lv8eIlMmuOQxmD
ORGoi9Kc5oTY/JgzdnrvDS79Ld37lXku3VPo9KJ+2209963bWxex8zqi7PoMV83Skfj0HqWb1dSO
NULj7GC8DBQLxK4geNTF5A01N3dUi9fcK0Zmc1pfhUFIKjIo6IRh11sCQcsfivJBpew4Gonba7xP
RXEzM+8lamEXS17vcvgZXmxaA7JFcDHv8jQVnRltr6vLBySeF7kIp4fSOu1ud6+oZGmNBrbarTVt
qyNM6kwv1u26mYAr2uAe/PFVehezm2GOFjW9ZRfxiggAg8VXSjo7/kAf5MgUUUqhwfbbD/0mCRVJ
q81WyUSGo89ClXddBOBn09k1XY0Tq/uYkgHP1UJsQIIWE1WOdVvN5cAhZ+fkkWWZh8Qwm/XrTSTb
1roW9klMQdoP5cOF2EWc5ivcd4ZvBwSAp6dmdZjwyUamehOx59/M+2QlomKhL52msobZ02n6oXnZ
2GpObpPK8RUMn5xoXNm5+uRndthIf3HLHgt7s7nNjdKs3aZ1tBNCLYVQPLT4cru+yc0ktdFSQOjj
wmjThrqzAYvL+EaTGzdjz8DzK0PXp7XVwUFGcpjUsF8PdrU57IgTx4l97Ck6ON9czeUZFU8unWev
n0+H+fN6CZFwSzIV8y6GGG5wrA/Y0bFVZvaN+11uEN3MPSqhqDgmtRsNXF/Btxczfcc1IM1BzLWv
Ne0jk4iUt7oDSvAZ43aRqm4TrcbIu2ITzqdwc602tJJc5PWEUHmoPd1A6HjGeZtq1HozeTlw5Xgb
9MIxKLWLxDZmoP/fds8G72nZwreiWE5TL7JH9fIr0bg4/N1znPFdkU1iDun43uNuZk6ei2ENnML7
5IcrrKU7tMaepk/gGoeAzLb2SK+hzbtzHEG50dLREc8R6I/WBOmkSpE0tvom59/ayBvMgcLWUIz3
lE0kXLOw/4HOniDZeGFN44er0uPgKrEiYUU0xwes6NkaWP27vaE5hfCMH84QtFVH2MMYQ9f7Vz7s
ckBXDOv24qW7ffvmz5J1sFMpeS5h5iQuyOXaeB2K63roYt+PGjeOM/Lma/Mb4rfVuh2Y/uARGiBb
GQsCKP29cSqEUBp3ADx6KKr1hSJF606e/f10la7xTfpQGjivQutfVvOMdbrKN0xdm/kD3kp9v3/U
kanGVjTeRMl8+lKa4BAAa+1EpMm6qM37aBPVc/Ka5CTu0MTe1y1Kn3hpP+tzZOWVfWoOd8UcvoXB
DMQtXY8ST4V+KHDR+ND82XVXUeLBVY9MwDsw5uZmg72OlH02NtvuaYyleVHnY93h59xMpZPJPnu4
n0yAtKR5pFbfaUia6th9Ozun62JrkJg/N6/a/QC+NdL3p1yMiKJiSxtsi6tNqRmRTl83b2v/7raI
J1nR+vRR++LKmt89VJ3yJYWC+DWoZaCdVVKh11OLBLGj3Z08NrVNY7jTOVlidF+dZi1ka1bgvxrI
YK0Ieurey3QH1vQ6MIMrV9YOHWRMLk62BesenbuX9g3T2w08tQIdmasIHZskV2kkCoR/zOG70gnt
fNU8jRjBxrnlrdNss6m8bcrc6pI5pRb/XIxsxooLAv/3RiPyDFMr2QApxvNGNxPwrlIomWSp42l/
3utzE88HT3408xPvqpq3wsyGHkmqcswn8xOqMQn2JgmcUrcmF3M6ce8ZwXW0HQ6WcXpxxreHrtoG
GVG+XRfeKXnSyOIKXyoBkGMow/YVdLBR7VQ/65UuCsWrVUNeJ65/uVsBMjmXkiyZr6jDbXCDHwhC
Kj/EtaMYk42fG/8BIcxbC9p5GtiDUBOdAZ2dFuCBdpfXW7xouUYaedc9OtTGOz0FpoLJLtnActHF
bnTJxJi/VvEf84xsrkQDIDYDo7QC9TPQB/Je66tT8dZ0xyzb1Nm6ApDMVs/NnbIDaIQaiunAji+l
WXVH/2I+XyeeonXmrZzaehfLSTq/dLrVNaaWXe2gsxuf7Upf6hLH6N/EZDjLAXVz5Lm09+z01NxU
0YXeqc4spbOAi0E8kXIdUkuABDuqAQBGODsvIWwrLX+eHQp03lfGckQeMhH6C6iy/xonLqUgIzGD
wKwQOMOUrEv7ak821w3qRraCwdtElTOJ3Jws7SqujQuUnyVm01ljO9hHmjXwTVLIWwKLbnexrkNu
qHlX5pcrdZrSKUpoua14skvKmRbtfWL+bDZVxbB5UGo79aWmbGvSj8SKQ0f9HFxM/fXWihH6tLmt
HyrKKTdLUwSLjELtvLtv08bNrqaukcqbMbAY3ve1ulmR/9RF6/i5jjeXQmY2EflH6F3W18osLc3D
9mn29TyMzDYS912yP1WIot6ovVxFqsgBtZLDkEyeFM8GZOweygVIzvj60n1Od5mVLLNK+MBJG2XV
gD8TJmNTK5FzAJ0qkGnLj9TMxJxiuD9yefpsvQtaImC4E6GUFCqoZ7111Akar0VbMncGt9lpeXlV
nKtTI5h29wYneHrVlSGz0cP4+Xax89fo5T6f0ARZCaMSbWcmO30qgtNS66ybF7yDc0ZysL245BJT
2z8PkZMVwWBWLtS5oczHh650InOkuPlnGVjVYeKldgMMPwWZvawaADndYv+2gSyfR0hO+mQzqeF1
kG2FM+PBB35ea59BvbuehFpJ7qHG0XgNHw2f/g9A2sZKVQIJM6Awd4KxSOaGABoMCxsVMMw35Sx+
wxms8CFTXxBcaIe4NcmO/JGbI2fsqMaMt75fZe0Gz90jArtW1cqEj2cjFoUupvsW7NFSE3lKrezo
P4zfwmM6D3hd50oNMzTvL4AXVS4jW0fR8zIjACV8W03nHVQQiEdEeo/mb6k0d2eAreITRPJq6wBX
7mlZKTIZwVZpZqu+bEsppTPk6UOdg6W+V4ZMC1nlPTg1xR5KH8Vma+zloYwfBwXEysYDZhz7saGs
Wy2pb7C0gEczLM/kjKHfdJggWotsdSQ6cMtaVmSkvn1FHa5I5uSP7ZPi6ceO1GypugNVTgz71jgh
C4w7NaTSyATA9IRnJ3NtWiI70lDFsDMHDLUmTIJok98skaf/wM364BZORmD9eXnNYM85ButubCEQ
bRYalUh8ZXOODam7gHdszMQNVdg6O8OGZPZpuoVHInPG9BvgImA5hMx3pqm7qLabF7zgnJAgtoK9
MpbGw+STLQJwBPRJVogyodN2pfTqyzCTV9VLTeNmD0EWk80gsserS+x0CAw9J5t63ZGIXOU1liDK
hCDkeNfJy/gmEQgtBsCrEeLXL5Fdrahg4kQ70E71Pd52CWNQ/KyRG0SyJgpJN223AV/srOsmpfT6
1DQERZvEVqElHC9KsHssNRSGjakvR9UL/vNkB4/Z2XjAOdIltqzfpqXNyWTGad1hZ0DdHG7b9bF9
uHg6tODZvNQFuc4NTesz6WpkE92P2K2RKJVlNVqQlE0JX8cmlt3Y3K5uN5URMImpPlXvU4ughLIl
5WAe3QhKDRTxBqRW8ytV0Rf0YoyXxO5WAIWjxmxW/rHRN50qwIHG2zB9JUyl6FBg4x+gZnwpDq0i
bvP8uaTEfPZj80JmPRTUISiKc8SiZyKOwuFJqlusIG+c2mTpM20gqFIbMkYbTZUNkY8mr9rihBY4
In5EsIO3E0EB+Qh5Rm5Og3nkUT1tZXFI76bRONNVu5/6FpdqLFqw5g0vFdKeIUvaMaxkHSMDOuA6
umTFb34oBtvrGhA4n1j5gzHTxjJeJSYaMtagElS0y42+KkIKsDFz7iAa8wsVsWXtKstuKkabG8fN
Sbp5stACORiJ4dN1bqz9JbnXLqIeArgWHqZDmdzp0NYrOV6zm8NHRTAc7lsdYnQSffD4WC9INwwU
LXGtc6rXuqc515xSUkU05vVBwusVZ0kWZdaziOSLhDMiQq6WxiNAj845QtDQwTsNI1G+1Gaxyp1G
l2Xa1yozF13wI5VpeC9HDy1Y4l22z81cwetqIqb0pspyUxIYeBHLDVjZu9WpDD1AIGfiqW949eDj
hl3lnCZ98kMCvQN9JtMP4JUq3iKZp2Y9rw4UpuvPYWrpVhsiNk/jxNA1UiJ+/T0pzPbpmgplXc4J
G8EKH8KYZN5KlHetNLvNfaVsaFBYYEz8FUJ8jx1ZwFK3uam3k6ns/GUZInJnqZTvSflWXUrP5AXR
DIr2jGZdgYzLJ0joOvYTRXqKGsaWsvuC2Htwk2Pe0TnNAm+yqsi4KCVRYl/ENN1wBhWSNYvLcJqN
d9XVKsY9+i3rWLIBbFO5xrqOFaENbc7TrU9LJbWFkcycyQeLj+INqsGTDYLdgE2pOXL+H0fnteMo
EoXhJ0Iih1uTnVPbnr5B7gQGkzHp6ffzaqXVhJ4ZN1TV+c8fThnf8rZtIDqR5bqXBzwtuKOmZLpu
5aVXKcXRgFzrpAlOTzvhSNzw5LqdPNgydFzvttOi2b2GRfNV+9UeTs6Y94XxoXD5ooJQ/GJb6b9y
bb82nCAqgsJWqK5vSwMMFBBkxQaS1jjGNlABjEcFCFG5s4XGnZrc/Sj8aBXSLDPV7NownHpc1oY7
KuGg7nXDLRx0bdv6HBQs/hGEg/PCDLu28lB/uVW3fXLeiRLygviveS5ar6Hz1RZwGfq5Tn3R+mtV
/FEYWrbqL+13bdnP08jdnVw73zPw1loqnZtDEx818MHnU1h0tyx4uY8EjPJeZH8PvrJCqOoW3HY5
0QhrYKyd+CMF7EHwH0+AP756bB+807v0cIEy4n16Oca1u0WH5JtdBn5IFzGYAR1t4uZ7aYX8UgkQ
Z9w0LokLLTsMqQMRAeVdHkQWDE0ozhQ3VhcluESPuHoBlC0L3NGigObI/UQnzF4rLn4EgsiTq/Jr
d9BlcX5KC/FvHPwkpC6C1Mq7+oajtEJjy28P2+FD03zOGXo9FFV4bNwm07b95cUId32fH6rWn41l
VB0bNSxav+BuF8ZNu/FvtuxxoiyhEST5MgjrFEfIZ2XPFwG60pP+1QhCi1l1jRUrUHpTEDJunL+Z
C0u9x0Y+tZrTFxwhdvyRJwF9Cv2SpVJUg4ZLY1BmOFBqpwDGLKs3CAg4bcojrUqD1wi9DJfD5Jry
DifSR1u7oJDpr57dl4UQvSj1RYmDRrPhaZGEgWkVfW1g3Z50lni22IhwSKWvkviGR/t5OZbIfG3U
r2khaziQliK7zAwf6VJ++tVu/NId6xD9AwR/mjuqGv6cHnZDOioAZAHZBjtRJa8Hvy7smjZpT4vY
wVAgP1RBJ/kvfxLcyB+vfKwxpClWjs+/+KMdQhpUSHtaiqpz0nWMYhC2b0GLdfl+VK0/bDlu7TfA
t+XRKdZ8C3wktgKYrah3WgJAVYp36ndZWts5ZHXOXxGbfnbpRufKraj/xFDQ0tnzEvcHokfe+2vy
N0/fj4F+KcDBkwj/xH1ysr4keVEfhMJJuJEV9ezWfeeXGEzIaZR4DD5Luf37m5PLDOnnOO+pifbX
i3N5PsLl6Qn2zgbrYH7LYvfV+fEafMEt5fU1aXxNDSV9Ew2bDpJqMWdeu1VWSeW8UrdbaZ5e+Dy2
6INyP2uuPsIJ+NlHtZrxYvE3crf7td5iVPuDVuDuunKlb5JNdFDWDwSXDQRBR8mwx1Xh6RflNlv4
1maIK94EAQF5DdV1GpH4ZZZAaK1q+lmMSYs8Cjqe26FKubsWSnU+mpodCQGGJsE6g+Sp4pwaw8d4
yjfc7jpeNSo6nAhkB86Dk1H7SuS8Snv4TL6t3JYCc9+JtlJdOb7GayGsiohUXndKz92waru1lNB6
2TTaSmubqTt3FL8SL10oXmIQmjvnGwAnVytikHLHKxcgK4lrtK4kOYjG6jGmINLRHNTcjwtwW/8F
61stpF3kFgdjX2HfKTo72lkbuKzC5a/hy0Q0xc1TsOVbFJTL/tx/pXMwoxQ+xVBPjq/WhdBkJZv5
vRYCnTfO99a4tQmkfPsFs98ioLvBR9qtokBBt5YBa6Ji98sXYtopYZ1xPQrCuDcfS2jK2G1vCU0V
h7TTFrsu8aY+eAzBQCfBWSfYNYkoxk+5+gb7k4LOjXS04tbZ1q7OODxD6Q+RQXw5ejgeupUif2SZ
35w6Ti0pLFBwwB3z2/KmLh9/9ZIvjC6Spx6l0+gMfvOleL1X3nnZnFDQHbh4IuxwQeOK4Een3Qzb
R+Fw4VUjnIsqmAEhObBhLqn3b8i7k+kJtEAwOTqWvILsWG7Kg7TWju2nAoLYFT0NFr6tqzw0C82w
m8F5oNcsTGEZt1jvkMX9sT3GoEXUT+sPmWTqN6WtmZ6Yfo/5Tfp65oeEogc6kGxBtKPO4eCFh7EN
dFf+bsySyqL74k3k44ZFR8lQfyXcTdyzbKwyfUF7iAnMNN3YcpDfc5R7qByKle6m/4A12q3k7mZQ
MRaeg7FOf9Nz9Cb5pi0nfXuZct8a7GQDp5P+FGeIdny2+e7nMnAztebRyQ0b+Lh3fJ/Gma6Cur3E
R/mZH8sC6hJmNTfsRLbj0c3hjdrQ3HDgijRnNCYX9V6tk012L7floYDItGO256n5zqA+A6pb5XVe
1zlF2ItvD0N3ZnXrn5Mt3UQ3XxqIp0AM78GwKtVJwKm3EX9K41inZ8gF1fjB9FA9G1tANZY3SMkQ
WsY2NlxR9q9fPZYcGiBCGwjVPzxx8hXrLPZuXI62NK4jyZNlzgLL6aZvtkXEujt2Aa+q3SC+XBRG
6r5UZFf1J99A4bzoBE3QDzK0ehqM9St15uRqKs5DD8TyXAiueaosp5i/AEACW4d+8QVxYRvL5lPA
HhXZP8qe0oP83vnaI4AdSwLBb8Py3NBeZUGGSkAgXF9lMEGFCzPD7hnOnYYr8FZh2cBQJcoLbVrU
3K4t2csfnHa8GAwUymL50VxKZs0K+BqqS7RLt6rsXFEAheKv8NOAG+crOvcg/2dxSe3gK70rBlB3
kg7R6xQRykTdLcdqW6nquzcT/u7dMq83vWlX1bYrfB0rJAU4tvzxb4Rgmt5NjDU48b5dG5I/ONGu
TO4SRy195H2W/FG/CSAkbkJXvdbaiK0rlD9xvTEeoXwCAXGxc/VFrxCJzoiVkbkr1qaQIDdvkLeP
1NU1O7nqowc8nIRFw/Hf4jntXhfAUR0dLX35wpALh5R4ORQNxf7IRJNJXECsQAY1w/KlLUUurEvd
goHYQlA/vEjzX/NaUhfFIaqC16lhv0COnYfXLZ5W80vBzwJL6Cif0YshlDFEamPT9Ms3fWWmdjXa
SQCx+Vwr+FxMIMOu3etfQupPYQ/e/IlHr9mOmwa+m0XgNRtpY/nTt7jWy0DjW+WSKHv+oBen3wYY
yk5V26q0MA7KXWQ6enLkscLeNbj8fknt6vvqIzHsVAyA56jsXlpvW83tNa+yTtleTe+ZshCWEvIZ
F2Zj/f/TILX+jIvaIkI55VnV3OiqDTiP5GJR77WlIvu9ZZsny5cuyh/vP3u4/FZkhRHnsVPR7fp9
tFWAkN8d+DFbJu27PY/YB9QCwZMRLx/hxLLpaoSPeVwouMI1z2i8YT3PC7hc7YPPW1I+bE3yilco
tlvh4bZETa3flnRBaZur/tO81YkzXqSNDir4SBq7rB2VP/w3nJXKa4HVG/VJW3nWJGf+MZ83TYc1
eoB4Q7n22vK7w7aiuhnmHHFpZV7T+crgl39aWzviH6THc1iN8u8rDSCRHw9cr+PLVTR7/PfQofzx
NcGX3aJppxcrfQqZJS6W+5lLA2NW4UI6T5NLOG0XHXuP0gSvq3txyHKTz7TF3aIBRnrzDm4P9sfh
rnKh9Coexu8IN4VNotmoVJmemuII8r9OrF2z2miJnWz5RWVGIlvkP+2T1X007gV9zSNow+fwAYfK
Un5Np+oi7sx9683Q9668loNnMCDc/OuB9oaf/+O0sHz9msa2GUwO9EnmCarTxKHRu5Masv5Eye7e
hNHnC+Ol7Gn/AEE810pFbXv3kRGeYbjqaakhmFFmouClcnGbjKlA/iczGk6/xUeKTbYqTqW8ylaI
NVoXCq+lKAZF7JisNpwCOxCzFmULS/mrZq/C5mDZcefV5dt/P8c+vGAC2Cl9WpM3849ZTDUcocBt
REuGL6BaDExgnBdqYEJ6n4yddRNOYu4DTSLxIxJu2l7i/F9W0F2KF5/qa24scvHcvYKmPMtHiHD4
6fdjRYK/NMfZtJtDSsuV0Twsnrg9g+evnocG3FH6IfjZsFcR1u71vt3R2eWQEIcHTBJmc30RKfYj
8g3T5vUV2aIOex9SoVeOM5d1CWG7JMJoMuPECKtbsil+ZdGtiYNMwYvtEGcB3y1GR+iraWWpLo5v
3drSI2NEb9vFILptvy6wySlLUT1Hwxeog+bQRPi908xI329OBMdLEnSQWRyOpXaOge7/UyNvv7dj
rLSjCXXoP5TllKP7rvmZ8j1A5YN0BnmDcPTc5/dnEyJcJ85jL21mcw19XS3653KYVhWsIjeKmrjV
3bT5lL1sLf57YjvCmsHa+n23/APPYRGvVaw+9wlMk59qzsWnLcc+Pyi26D5jHmixXW1gmzmh8mPz
CqvDiEvdCPQmzCK6yYP5Zdw5ryR5qQbtSoA3bby3OPN08JvPdDu/cn8ZSy8x1/DXI39xd9d35neU
uJni1ntew6BenthGRbZPyEuaX04fowXb70JoONHNxGj7EXONsemZqZfvIpD2sDQFr89PooJeIa/V
W3fJCEhFC+QtDrsutq1/nCYJi+o3PYyf8yXex52jHEY3LV2LTFHvq40TcTXL9DYctLnd7q1pWa9i
Rmhcq0N17C6lEVDe1B/24WstZkcVhJ67Jk0pvXRxzfW1AoU89a5kULqhIAVHWyNicxMyckAUvleE
Se9ROJq0b9bRpykuzc9BcJ9mCD8dHwkOaDACq5zEQ+qX0a9A9+VVQMkjHqCBEn18XjNYyWrTsZ9y
VPvcdacm6DF6de06iQmv2EW0T+ddR+t5AtRWHex0kPcL4TNO3VH1OurNHAjaynr6EutYcujf1BNm
D9paIw101dVvD+gxhMen00MFzl50q5RzHe8FMXjK/lMUFvp4ha8RcIg2q0q6K58qFs6X13+BljQa
p3166cfwma+SJKwIqOD9PvV5wKHazmuQTa65bTgRV2mdtLJfJv6hS4fzDOY1WRrIABYNs5P/G0l+
8DRCI4L0ET5ZADhMmKnPw3g10APfALLSK2pXkFy8C883+iExAhOwMF+OOIbj7PBjNfVHyTYa/3EQ
zHNShk/ySbBM2eaFH4IyBssivhudYfaxATI2lRt5AJXZt6ychPoUw84+v1K68cEuM1f5eipuhQqB
8JSAf8LI3HaJw95vfpDus6X0rWLwf31Uj38qwi8eeXJB1KDJSdJABt5qFXjBKZtQ3hWARkMO+egs
4w7vj2539D7rSQy0KDSX+CL1ZPPUXSlZZVgAlUuO9ethF8OplnzGjx4QAGTE49R+DUuJsyFiTThj
8adPnrHpQG4Cj4Iy927jhemzMiD/4N0W0x5OCkr+KS9x5ZhsKZJFKOXaLdKDsVjFPIfIFWtHbnGx
O/MLn1PLyefJ1kI3vkQcH0h2MB4GDcfqJfhgkjQ6ZT+Z7or5+3fScjtO7sAKpdiqRxw48HMS8i1/
E80i3dIBhhuvztVcP3B49Fh/cKFjioodBaKbJJq8bLCXYn13ZuJjZ6rG+JvRdV70W8Jdfk2gAbiF
vb4aVpqy0Ev3ZVAHPx5XkjOPwbFaPL2YLxxZWpLiU3UHPaUf/NTaIIFwko4KHpTTNDl5c5QNZAeb
OJQlreYJIyvSsLYrfsv0XEe2ASeIdzK1M8FGeqawsbLrlPPNK0FKUSjMbnZWYz/ulo0JE+XRMpvt
cvzLfyoQy+/DCppPikbRn/OIx2PTo1bYv7tt96/5VlV/GX01mSttJNOZoPFvyZYnmpi2AoEA10SJ
2mnlcjy+IPa01YCOiq0NIkWXkQX47HoIom4Y7BG7vJyu8gvJzcYlTaaQDJApC/KfSu6bTQgWFQC4
+pHD+tmSfPMwmGU/bYvx9ZJKm1q4E27MMZLFPrdYpBR8n7OAc8QosFxs6/pMSwCU7GqvsnGjREcT
KUu3VlkR1gab81hXAIEw/8KTTIpq/bzDk1ub6GnrtWN+876u7Sk2A2Gj4zHvPBVjqhlId+s32gqK
E2ue+WdYb6iRCacG/63ECb1Agqnv7ROhsv/ChNFd0dZUF+pPMMLECB4XZF7CG3A/dqktXBA8OkO/
SRAwuxuAO2U4Ng7EyAOTAqQSaigkNQksGV3ET5ldIBBF8Fpzi95jfsZ/KMd4JWPBBXhwvDhivhKk
X7FZ9Am+F5oUF22oLzxVO5Sin8Ii9Q798Or18iT4XCZcc21AHJRfKR3NYI/f8lu9RK9BoUPllp3i
H3QTRhjLe3J77tOmVPbEl6ebLrm1hI9i0Z6l5xst6dm6Q3sCZDnD6e2PGxze1/jZ61u5dqPem6ow
K+ynFCbtr8YIwBJjXttsMv1v6BeDsn5ZXyXFpAAQ4q4iMzCHcnYaq0MfO0nB1SVH6bEeNK6WNnA5
KDtNcUXRN2LnaX40NzkPFHRyI0C84UFgWmBDaOYdimrewfvCJSf1gR2VI/SLfrHm1VXVWUS+lCEs
DvygK2wBhurNwu1ebpN+mPCusfN4nkTMIeIyeft0ykXbelXiirSyqM9mw5GXLHphyRvBC8JzLyU/
wrkDVEiv/XiCNUloBSRHq0MQpAnAhFZPBirwm/Ut2S8GfiAHM/p8077xJwjkSu/UzgxOUPhWHm8t
4theh+KW0TThIQcN/ZbIn61L5A8sa/ppbmtcXdW509I8iuse0Y18lNccTdUGXvBcs58eSK7uWPfl
HxmIwakf4dvzqLr9n3jWtG2Mfnyaol33er/IhxEUTGTmUBWgfJNLVDtavBE0bHEOnyZaJJPT6j68
6kPc9tsXH4ADEO6r3HVwcyweGqEJ2dvh5E6UUMoDPfO03Me7E31HOG+daFtwle/Jij0uab/RewBd
no/OQZmlt1MMKkCKP/S3UBe1cbJGL19JpacMh8JaU/+zHMMmqi5Hi7nLsnXKRzkJZ4lgJR+aW3Du
wzVhv6i3iIOM9YUAgbLu0IpV39bD4ZX09dn8FEtXE0IiwGV2iPKA9jw1QlWj+0ULW5rFL5u3K3b4
ssTKzrND+fCGLzBBNn3z5Y+/CWUFtgxtZrRfyVr86tM9DXcPxdLa5AHl/xcDPVt5UTeszgeYDXd9
dNVJRSPbFQG7Oi3hwkoOJwk7JaYgp/qODLsFR7GZJSPAZCDldsrH5VG8KKHFNqsBbDdiVSL6I2xc
sVAv/Xwds3VhhoSHyMtQkEueshnkR0RRPGs4F4u3G6/MTznIy4PuJOQ5PkD0z/VKq7XF8PwVBKdP
vwzyygK0IwiEgCO+tAPZDeFbemz5nrpvoh1hj7uY6hf76WD3L3jLgPYJclf6iSPHWisK7IhNHSuw
HMyBgWd38MlvdiGbgPaluQ1/mbzsaDoJgJphdBrMUL7RRNB+pftqjP08txiNQD87LTuMCI3mSO1n
u3vjs/OAJqttlXExtWz3TY7i0vh9snzIX9bkV8omIn8G39w4+dm0/JpLdW/1P14Su+gBPUG49fSs
PTiCJL42TEVQVTvJV+VPT6fLv+W/9uP9WdvyzvIfHEf7LHkjA+AbPkrlwMSC1lHc5Jh1vnVUz+lF
8EcatKtyzqeFKYfWvpXcp28O21LkhIjx8gO3O/YtIwX2/HSEHfx8rGEqPZU1tKuw6zGigZPXhZbj
lzIvWk0x96p28ub5tkR/8ygU9mbnGvz/PX7gpGccUxDwS/YeKOg5HRmq6EgGR7Lz2FQYjJHD+Df5
eu7hLYJ6WlPUpTFssNaBaZAN+3WK3scruZANLeRlCvy5zu7zPlqnihIyY4c0I49nPiwNw+seZ0ly
pechQX/iBBOru4IB7LOoQoSTUQ2MeF1/WNnu8VylrDZauvKgDyeVGmrU3xXo/6+ApO6W6TGSUYAc
dNVOXkJCoJE2whrsNzcrTDLUQST06M0wGgcOqmd6bTGGacuMaDCKz+FJAUOOL53nw9Pmo0qyqqBt
gstottGVVAu1vl6N3BTebCdE5a9m5CMDB7fVbzb8Khw/ks2hzEZ9zsv2Sx7WkHUyWecFzcQEicBK
6yMEle9+cOBRUROGfXFp/6X6MlV9XJYpmXQEO7PEA06qyTgbVJS3jvAj3DmZopMkH1ozkKN79o9q
+dA2b/7vaT+uw9ucgJvZk7m6C/yWLoiNfZjHTHLLxIPSSR8/tRqUNN7JmhM8/ibYVHf20J0ky1Wt
kLO3w7mDv8FLXPjTicQhPXNKcQkfOtwszjwdTZQTGmRxG/fGsCrEfV+d+fc52GUiDsPFJBmV7TU0
vDRady38Q7LVxIhOZlnXO9rdogQKPj1D8V+CB0rSsJzLJ03xy9Rpx+VQfhz51dKh6dX+HSYlTHXC
LD4kjor1lI2JB974G5s97b6Gedotw/5TFRcvid5VEg5U1e5xjA7NC6+AC3OWVp+C6BXj8vHwRtXp
0osh/KnZuR9wdlFBTWLxP0b28xRaLjQtFlLzZ6bHbG79aVrJ1lfV/Ahi7iYAM9ln73KQZfBPmO3y
UykpTs34guaSjE48e41yZrDIo8f45klMo5jLVfu4U964QcFWDEdDdDCodJavocxzzhXGTXx+VsBr
XfmbBNNVXsfUWE1Pr8CNspbpiJV/XL2xyPRjzfLXxX3ztqty6uds/959Fq4AIV5vxAmpTL9xXx0W
sKs1h6PV2kM0+9XrZccSJaX9Mok9DSu1kxZ6degiNyJlquNO/N9kxH6OLyQUUuNtcWm+UIDQjE71
7zslJrjn1mfBcjKJDHbwq0tzmZAuioZbBz3rPuzp8ISDsdQ9eXFAODyiku8L+/Sx+tE3k49dB2WD
2TGuFia+4TAkCwDtyG9tuXLRwBBgGkYZ8S/6T38IGk6rjFuf3/8V9scWqZI5D30Q/RtXfaDvzZ/4
I9sAShZbhikE+Sl1G3tNiltaTb+Vh1/BUx1911woyQBhlLftjCZPZzvDcxMLzxyCDiiT9Huogvbo
a8t2322QR0X8pkSXq2UGuotuMwzhw66s8HHvvusAW4pGxK6OyanzrDBSXUpha3mcL7Ag7XyTWZHq
FuWz/jVj79n4IkpK7c98HwIOW7KSiJ0PYBttpT+H5hAqD69tUFXx2BQniEftq5yWwyOoj+Ydk86L
pzP5onBRY7tL/PHtZ0ZvW49gYBUrJ/5Gb/zCCsj3lMzrSfYQojFkl4g6FJCXIxFCOLYHDEBDdbRI
gX6pH/qy/Wvv+MFv6Q7BofzAwPGTb3NXWlFhqfVz4saN/VbIEnDz++Rt1EAZPEl///oE8XcAYmYm
Qa03YQhsRKmcz4nA0c+8DvxmQWYi5wYEIeu/MaaXcOPWQ1N7am41raIGu6T0hTlDLtcRWQQ1EHEz
cmfHAOPAo0xER1eu5ccL27zh5ipFyHvouEuR2n2rcrp+ARBjfEt8zJ8hXw1f1K7wl9SfJOAYMkF4
sKXjyTZvX0+9yH9n+kMN0t6VJ1+qwk6k73STwhulI0nARX3EMqOhTVULizfDcK2Y+It+fR8EhDjK
DliNHd1LZUo+0TASNz5dDdVMUkOetF64+l1NluQaBi/lXCBucnh8lON2jNyn4CKBVYUvQHfKi1dY
CjujviitZ2AfPPbcWEKm6a2ROC/8oVTSEIfdUlGdbGeM9nw3/0ekzRgk8ZtSlsvA+hXXYkMpvupW
aOZ2znNH/NkYf5nKGOY4cXQn3eG0/aEJMvYyiZ84qIZ/UN2j12euwSOi/5AyB64kIXTfLMTx2hpB
Pq60g/iTaETSveoTgmpaN7WdaF4O7QP24MNS09O19BZiGvD2Ba1Mar1+U2AKNaHsEGyOzRFytlsj
EVpg996umvv0cKe1RunLWN+LgeA7AdaVQlArd4D5ZW53fw/kvsQmz9VS/0xYI6f4e9UOfCPfzleO
Ck5Rhb9weJIC/vAFnaEAHys/Ph/pOr2/1aSnl6vuWH2z3bs/vq/mYbfZpxa5Bl0ae+KHwUo5MTCL
jjHU+X8b8Bnneo/epOAaWWhLKWNyzj3X+GdtnZ6oIoVC4+EPP8l8rn7FxGvJZbd7ifgaoptnCScr
X0LvRepOIiH/Vh2SGIoL4mchE4b4NL/nNOQV8wSnrwoDrHWZrlC9xh+AhcTBMO15+3n0gT9dt/Pe
o2V/0ew8Ak3xjNmemKqAw/kbZqLRPEH0YY4KYEBxEGmT/0H1G4QJRRpwD6Gp7lfivALXUZ7e+Sye
BD7Qu9F68k1hVkrtJKZTlNgqbSjpfoW1hc6qh3SYA1EPIHVFA5NwUBBwcZ/dGhrVxA8rw9nKQQu5
csUunK5e7a63VnEfij8qNgFzuPHMBzrJdK2fRgPg4tZPu5l2GCkom938qYgkt64iYIgVz9ika4pD
orO1Q9MdVXMXEYdn6EW7L182tpTnCbAKZ1I8l4K0qVrPXHck0A7omN1zmfU4EDzrkE/eQlnWBP+a
w6tfIi1bzaVIwrG9s1Jb+Cq+y4dbF8t5q0ahgjNyO6u2fH/z9Pvk90mGBWbkl0CdDnW9eCTb/mGn
jf3EB6ShEU16SFg+hjHsgpKLyg15+Yp96CLE1OjrIcPIrkoCYb9F6TMGycjcJ5ZguNPUaTbJEt6I
rmK4ZolbCW55tnBEzZ7eBsKBx0XnSdHur9Ix5nuGAtrruV2elYvo5HtrGb+W2kH6fKhO+a2kQTUH
cGH8sfz2ljQ+30QZPqrIRUIeteVjLWHLnPaD9fYcm9gqecrT6a2thXQI1udbiAVlc+P64JSYE/44
Ufs/3oDEfseftEZ9P1RXHRcPw6c+c+b6MBNJw5WGf8NtCacp/14R/Jqfqxchuw4qRJrLR0DT1pAO
dMubvt6upJ26KohnWG6718QgIrFDPPKQYy3Mj89up1fuRMEbXMN0n0QpksAobZnpRoSzZ7vqv8h9
plgCiiyc8efuULVjmKTcgwJV/mBQgB5RG7x++o/igyRTwRsO3+nlYh3n/oQDdfgSMDn9SsoK6U10
4C+FeFm/toP0lfzCug3vDwPKEs7yFn8w5k1P+h6sK8GTUGXZzA6kFvi3YAbDIto+vogeJcmy/yXm
0Q1uAt41F/lJAbskiwbQsQFqvE7IakkSDIJtHsmN0ACkn9kNSBh/p5WnU34HNDEvZpoU17TsUE1x
NrWLpt5Wd/kF8K2vOoE/PNwsyoB1bv2lLn5cddUzDgt6/Z0qSeSD/M0LN03sAvgQPVOqF4/4iLtI
LtYZSlb0jlI+qoMW3YT5H30OHKkIOYMQhs0Ybu4LaGEqpycR79Gf6+vzy7JYfU6MRpK6OTGTjdr4
2TeiISTimwL+QAzEcQinwMnEMWqSKy/t9qujgjCCPQrrymmWJGaflf0+zZknAh2pLvIdYkgznXEn
VFRQ3Obq7q3Sbh7/UrjOmrgXxq9Fjif8wKsXcdnkniBwdR8lKqlWU+LrYMfzm7yE96X7ZxtZ2yg5
DrDkFTZbEu1K/k7AvjSYNFfNvay322gzQ/7DoSJxaRdNDCnCpbwuFTt5/rXS5VFtZFrp2CAchmlU
2eHDMK0LvvBntknMc5+HA5Z48rD9T576+UexE59AuOlxwVae/2KKG2uXfNtUebnoRgh3ahCT2PjH
OKj2rrH8XUslVgJ+FFT38ZWGDIwLwCIvn0k/JJOgmIhyM5suo9tysM3N2l92FwjC7AyMKE/P+q6L
ky7tqudhYnsB+ke4WKZ6uRYjhXQHWN9chUtxQRKR98AjJufgI2bkXJ6+3VTyv1Sya0YP0TLEyxjN
ieoHLmHsA2tsmV+Kb7Hwu/3bZB3hcsIgZi5JB+XtezyOhDUWKx5WKUY1XDkR23KBhQFLWeVHz2Nc
HLNfcJJ1rG8i4sVVebfS8DQhkXCSiMdu13cL6fj4gLd+cebETmM52kFbRpwo1rLPFz0WaozX9K5g
1jrbmxnXm19zXLaqrf4Zpt/ndiZt8ou1ZsPInwZdF7AOlR/t+Np9J7jf1jkq+B4HGBErAoPiQZx2
b535GTTtGftZQs57xyfCi0huNFwQXCEVuLbYgDTjWDP914ZWysP22/6Sfyw3z+40JGwYzG55F1YZ
ctWXvoOYqRpvxOOLN4DpYbOHJyZ/2kSLR+efyfwpeVmaoTahL5/QmgZrOT38B4Rt0y1GwX4cWFnp
G11Qz1CDJUzBgzd1TOmj36dpW4FBVGmf8Cmx4UzfurFIpRUGNgPQg1x/jJrwSS1XvegKv9gTVikD
yK2ZySqWmzR2FSMohpN1ULif/lqqgYrCGNu1eTSZToNIxVfCzdANGRysab16Sm96NjK/Ju2YQwky
JINWz+mrjwhnmg9kfIB62sxuxJuWbV+p4MzGf4Sd147r2LaeX2VjX5swcziwfSFm5ZxuiJKqihQl
UaQoBvHp/bEN+PQuLHShgdVodK1innOMP4351RwSmhnvrS+Nhbo6wbijRQAGgkuqNVs1SAqgpXrE
47LENgb53bJ18KH61yf5W4P78/DQxsKwZcsmdOk2VK/gm9rbT1CCJ2bltta0ueFVIkQAWXt6sjZ8
y5Qm+SV83n3Q36heK9M4REOSEHfhZLcAOcOzoAhzwVoeFwcuS7cCHdd15BnJvm7BZr1e+voasxqk
Ik7cofEl5jT8DrxD0gblp3Vf9fw/G0sa7qJiX4yl2G6nbKT6GZqpsPzXN8zerTgZU7Y3yp/3gn4l
Cqg7oIdefhdtm5lFtSS40PeX56Gp/S4JY7a9JOjQZsoeshpULMUpP3f0/T07bqKyQAGGgAf0/+5H
Beil80ix1+FUuIxeiBoREk603uk1Ezr/4ujoK0fZzQUUUC6BGKSb+GQ5bec3oge6c4VwApNKgIS9
lxSyCicPV7jYteXKZpAunwLKfB/QEBby3IK8vSkDA/UQjaWlQIAic4l5rzUqLdDwZTtVR/LFq1uU
tyzeUhwgBIpRK9NJBI0+A7aPysVjBl6txKuHhc6R4LwGZh2bByZKyYuMhVnRHrOPnmktDT4YRBqf
2IqzgGY0tsZy2yPLSGk09E5QCGiW/Mc0U5x6TId3xRIBGFH5+MThi4Bnt9kaK6W2koly8dFcjNJ2
qEajKNbwPd+dyKA+dsQ8EHRP+opJEONDpnEcCYTXvf2C5bbxypz7OCw+9cRVS1/QdwJU+2NmGDuy
LhP20gQl1Q1rz1h+8Ha72RexsE/03vTQgcJajU3khlYb5fe7somSYFcxNl057UiQ2nWL3gGG2Svz
zM/0uRIZi3D1LsWiynpWogdnUCHpS6oCwEhgygcuIWRcWNfiRd8EdPNLNKvScX7/ErR9lwbtFZ7P
EegRaXSH6BURZ2SQLqAFR2ECrnk5XPc3WDn4o0H2FQu8ZL2NgOVRWoFdFEOjGVDO4CuFmOPqENBc
AIDo156jF6vMw4sk1zJh1ubtbdseywt6abdS3PLuvdxnuQSuzj8y3TNPwsGiN4cQnpQvii74F9hs
i6xm1l92LcNRs8Od+rybsaBJqEdkRH8RjVdgkVDTDC5IFJoAMaJsBOD0na0r9lv+7rbg3WnmPuEf
Ls7tPqUGk1b34mzdbGFkoASE1QXItrzsS+zQjKuoDNxKmwB1tnP0ZiUtwTI2V5SCz9bW3+PrSi/8
e+MlG+WzQ0kh8XMKKn+WIC2MQUHhlD9R9GWi2xSH6OYhASpKSvfhnOLyCm5jsUTammtBI6OLtW9B
wbrmwFDKrO8xpSvVY/0hSIuKh9DZsN/qvXSsbG5iI9DM6eU91dDBQfob/bcdxpRzPPkSkYF7e5wj
8/tmsgLuUXMktrK7gOdFVBa3bACyVNNuLOGDwYveUNn6KdYJaWXnkX0RtdyRtMGKugX6YRJ5VP0Z
nZZ6QUoBEVBiLwS1v74eAIvgOYR88DfErdbNoY5aeV4aNpajnoUbFBNThVLm/n5ppyreXdL9Xd9V
N7cBKvCzXXMoWcDn+qey0+4D3IWMvE4d8Gp5TwsKVljg+1lGB4t9LKS6ISVQiBzFpEwZXH0CZ58j
FN5kteYBygvj5iuJZ3HLcWjZaa8ucCpQHuIdmwmvBu6OEmd2IJuuEPkPNAuWV+suQbMS976hvrUp
VF8nvGkJGxEEFGGXeIexoj/fYzHdqg+PZCEFwfjZjNx6/VppyOF6SN5B6YlDqkWnAyALW6LHdnR1
RewtD2zAxGC8TWQwA2PUELKAqLbw084pvkrGTfOjlE8YxyS0XkkgwmFQ1dWe3tpp7jyEvsAhQJPi
y6KseSDoYChLPn/QR7CLRFhOohrqA4mB3QDVwUZ2LpGrH8LJePX3hg7QYmwddrGv7lQs3sQ4MAQC
qZAKIkb2SAslgc+Yo4FBanxG4fsLIeetIuSAF/hT2xkAC3o+1izkvk5s2EK7fdZzIE4Vwi2d5t1Y
T+dX+CqKAAobzCe5J26uw8swdlvNp0hBzUUJyeH6fKOLJ0NNfdJRVA8CmYbI+uNmwmnoqR8ZrkjV
zOwbnutCx9zI6VQ9nIr5k5NWTryYJt0pGSSGJ3zJ9wNSFz6b6j2i/0RG90KVBSDYC3GmsjhqRSLj
wreMCFiZYkmUlWnU5oOvvBzVxkCrHXCEa0nq6mPeIxdpAAidolKlzmVTUrGH4upDDsb7xf6WCyu6
XmGiHYENzQSPDHoqRJjV6Hl+mlujDoXaBVeLbeAYi4W0ZN0d6MDlI6Fe06XRt9BpPKwgj/eoi24i
Lm0vY2RpNuM2ReMUdbi0eCY2Xrmr5FHV8mdFsGoISIOlQUH2XsxgD0Z4lXHPsTASFE8pli2tRQta
OuVKY9kxhmaAxDC1X4v8A40Q7OP9FCHmx+DFc4OUZubcvlmATzyP9xDd4pVs678u8+FYc4O287K5
3h15Kp+Q7W2VCZW2PIco7yYqAIB/9aQVNdh7p3v6ChkdMnQ56MWd53LXhLXh5NX44TT4ZAabG5Vt
Xyz3HHPw+sgxULxJXQLt65G8S0i5Lg3js+CoU1bky/d9d9s8FzxULo/eBGsEzRwBeC5lY3QiafWo
n9uFSuBh6ksr0qaUNXsQxi8Doesmc2P4UMM2Rq8dOgyoehDYyIuWL8RQ53TezhIk4ig8+hyjNjT9
y/A9j9fAcvW3OjKX8SlnLZljj727yPouc3F+Dat1RClEybQm0TT1jXG9JwVaI1dnKFNm+bdNvoCM
eS6MQxIk34gXvwiYSHxKznXq9yTSZzkTL545zfYvHIzey1aGCgmJ4ZVGA+NdyHpqurn/QjRgRzgA
J8Ys+aSAy8csUVg8Q/bD90mboy2wBurk9mV6GkjQUNnW/nV38RA1HGhVoWom1ZDWBebVTubpuLEd
vY8NwA2PE2CruzxUimG+LF84lyOBVJFdObx+vCAQy+Ft/yCG0oU1sg7KPKtshOtIAicI8fmC9uVn
3yE1RK9411ntZt+w4HN1jBAdyXEzzmL3cUKl9cWkk3GHRWD/8HAvgzJ4uUaAE7qpl12NlN5y6kQb
daGcbwdkeLd5PKU8Ows09ms6sXgJzi/M4p2xt8hjdR/fMbJ5xS5y2wT1uDrSBw7uxwwIJXJf+/qQ
kUuy6CZQ/55BVX00F4D4LZK6lek/9+RApEBR42jy2F1nVTzWl+QwFyPQkGhDwurU1IE3g8QlnOPK
FkPwy8VLJkJgzN4+VMzU3FW7+LvXUC2yuVw7qAeKEbYH6jDocyEsdmLf1ZRz4CvsABbGkQvKR0d2
qJ9a1sNqmgYAWUhSnsvngspw99TnvQAJs8/sak7QSa0KWq5uTCkiEZmw0w7gLkBXRYh2xNpiDylW
7LA3T52kvlm4AEQKZwaAonr3fX58Xn0hDrCrIBMcQCETIA2Ezv6xTcflrFnzg7cv4Fx0XMhyeo+6
g+KGsAMnmWAAUm1wg7VMwsQ2mUj7coRkWDwpc5xmCkEcI2VWsGn1sncUTBtQEQjcLBTIJffhDF7F
QMh7xC1DyUowxKJzkUa1bBlX53bkR5lBg2xJseMyxMGBK3pjIAVyWgBY2Gq7OZW8zQfAFeDfrbpT
c4q99wBcw00xFqbjYl18VhR70tDybzTl9DLwu3OTOR4dgalIofsMOTC6qTwkFsYvRl2NdIq3vD5T
36VD1m4EFRegM/fykZLphFP0AXWEuroaopZZvxArOteAKIRog1L90svir5gDdSAdNyOMP+7XznSC
2AFvs3p3tXXxXuK1pegi1wdyMjBYqJiz8FxjmiiZy8O5rVGxTYXKJi+qaBxDG0uoVNAkW35TY0Uf
vMN7WANbiDtsiXen7iFtkgGCdhrPtPBBstJKGCXkiQmYHBCQX+c00B+klxC0EEYnejH6IFCdjHW5
WajstUfi5FSBxnVOwatch2yK8YH9+7lBdI5OkaDbu08sTzo0PZxM4HmoalcI7NRT4vLZ0prpxCKA
nZ2TIyjju5ziIR+/k7m2iICaKEFpeEjnDp4T8MZMsYUxoCQodTEHRLcYiyZm4d27bTuXtaVntQfm
aEd51Xhc+xyKHyJP97IPkvmyIP6q8ccRdcP3ca7Wwvzdi2PHxYh+iOkKZqDkcyWfRkigcA6bvoF+
cylj2Q5v467ykxCDA9aN+PxQQyMOES6wG5szOm/a7SY0eAGQtaEMHCHq0Ih45KVHLrWQPaBEVFgk
EMvf4NwUte71U+GTW76OdXNQT33SxGdzRpcMDdTBLNnEMJLpFwrzchQj0qNIA9VgnU1p67b9TmwG
z6Uxz4avZV70WCo9k3oqc8rWvmlssbnOGKAMZnZ4fN3T8eNTDtSpMTaiJZ0oLqhdgqYeU0y5r7fF
TAhNr3IEZCHf8qxYI/7jv+zmi1LIt7Yv3ziI3KM3Ql27BRsJOpTmX3yZb3XW4WkTQ8xxFl4GgfXG
IA33jZliAjuU+dIke841zGmkxX1HkEgmRNCQb82WKj/6lspJkbkyhE3EByUdymHrqd/RRIJQrxzu
G5lBCoYCwGiK0YAk8Vjq/6SlRs1IzG9046Q8rV9OMs65H9vAYq0TphryzgNGg7ZTeoUktAbiEKBu
VzGmPcag4GCGd5vzjTGvNVWv4CGpA23b4iiAdvmiDSUehQ4sopAgpcKTQFQ/oBCUYXv32bUPkCPW
Lei+qTAbz9xZQ4CElXEyXGVRzdgv8RgYU6R+uyYoYa2YHuVXM3n/2nVYfW0eGC0wb+BZ+jDR5n1H
INpoUfftV1zaNIO2tnzscWZDeJN3AvegjNn9JjdfX+jymtEYOIj5PkjnXYNXiZFNNJ9K4QGWTQnz
ZiUNH26OuODrcoTJxih/4ImlLIxTyi9EJX1mU0LNzkJAQIjFbkndfhKrObDZvRh2t6nQLtgZqrnK
ErACnSGUBzRk8nx5UljNb4tqVysUvnaCONITZimRFpXzYEXqqSAc2ZNmieMPY5MHsEyO7bRpCd/y
X4xloBVEjRhet/JG30ok9uCfIg0QDIzdR/L7TeI5z2DGSEltnJQGcImnzI8Dup7yq2XRKDxw4wwn
IeoXWn/JJgmjZUlFGh1N23gklG6qbBV84E9UsGCPu7KjY7ii9rI1a6L3gj9fALmo61UHxIIzX0Ei
0Q4dBee0gfuTw3qvdCRtILj7zJUHDKfN28q1+hbft0mtx900Pvsbub7vri8bnd/NhnXA1EAIYb+A
yQFf941cpPDKJ9YdWPDxtH1QAt/H6PgnaASLJ9Xb1SnJGBsQC6IuIdzEcW8HOVmf+ZSA9pN2MN8D
sgRCNcB89j6xY8XnJh+iaIr+QkuaoIU/uvX+LTWe4PDf6RMa+IaE4NK1uNWrK9/sOD1fPiheI7d0
SwwoDC2IFZfQoYuDPfkyZfCJc1/I6MUEJ/rmI5PfNpW3yYbe4HKmGYgdtGI3eCOyDklfCXl3XlPW
8sB6OukGGTYZtIHh4E33dUIxQhpUWEE8yMPLrD5YyENIJ0ejDiXst/vHqX8vWbWIfqPefnlVsapM
7y31an1+v+aXJhQLf51GYg+IcpBwcQ//UrVeTE/3eswqTAjUJC2pGbB/fYBg2ggTZrH5l8f0UKHC
Hj4XzQnwfVoMVQxtJHbsgN5yl8AaiyInYuHIydPnWoTRi41kHT+9F+ATSA5BlzPpbH3K7awAMwBE
5gu8hYhAiebAz11j3kzDS0apKYxK+sEAszq/kMpfczrdZqEFJ++7/nbEfS0Ic1N8GnRaKiD8fHYn
u3NatW70rW7y0JopK4m21bt8UDkpsxpFlEDQjyvqZA9XG8tDnJKHNdd8NkgL9S5T8wOX/RvU6LlW
r0O+fGlGKIZOaO0RLVy/ta30aTImOC1n7NISr0Znp5P8yB4lEvnr3OSBuNHR067zlXzQv0BJoFya
DakpvfuboQNHeVv3FWU0v+XYxoDBPBMcGECUoDQgvL5tpCwhnshDMET6gDQSYp4I5pzRlTibk5yO
ElqeGLqUZYF9z6RG4nUqSWbAhDNoP5+fmuXfr6EuDyF54PQUtoOOeNwhKUHWy63yKbwSPyPy4pS0
7+Zjfq8/8G5ZoqesmiFXgaf++qEUoUG1lh9fGJ64jL4FtSmYiRHk6SFRCp5GSPgmX1O/C1IWPJ03
ZRLRMY87m76DdA4V41hcWiRIUT5cDvUideVp/EEi73PTngn7IiCwm8cr+gTxQ5/UTuGbY/0LVqzr
5/NEd1d0rRNPJSfWRbcvQc4OJNgldAAxYvET77r6AbGTETK4nmjFIlnXIbfFa1yRLmveuICo4EK2
ZYaVuiZnUjC5OpuRE/41muJbRCSX1aP27t2VRX0ADFQntWJn3B73OmnYyUbPwu1T2yow8hhaHy0w
yQMoh1noheA2xLUDZ/icUNSJS3lxfY3B8elbJNxAh/uxDttzzAaCSvI9LjA1AO68x5nsFSMRieeW
lLxHtrolpwrvDklzQjwWGSqEXZTj3rjv/ZocBQiDCwSqmvcaSksREVA+FrSZbo0vyr4y+9S8Plb+
7t7px5DxkN7JJl+UpE9J6+aLwJPUKzZvwDcFWw78KJn0fdIDc4tq0mZoZ8gafD6p0F1eXb6AeGSg
uBcmj+c4ec5ICSKWR+Ury6o9BGRVnq83RykXAvuUdnFrVhwC6MwrDmSMsT1fd4vCUhxq5eSZHePi
W3pOCGC4R72qPMMHjXuNsKYrZrN+RlcJIAhWL43rl2Nc5tblFJt2Tbmrv49XOIELSin+Ix2+qVKA
TFlKU23JrBd9gx8ai0bVAKu9Wf4mYjd5027egzvW+iJ85cfoshANLhDaamhcveKOsMcaXk95HT5U
/wpB+MacOLjiZtZVn+ZQnpT5roH4TrwLYLzpZ2drbNJk0k8AcCfBvQwoSGPqe3YwPCz4NcnInogn
SBnrMxmT1EOnF7St32twPuj0XgEsdC2FsGkaQY6IF5V+UBFWAZ5WgzfIr4ncrGycs13FzIGU7/S6
e2he/fZeXC+SDfoviu23zVQd5huoBwONF+YQYIi1ZfiGGDYiuctEXE2xfHYtFEwOoqv6FdIaJyM/
nVsqa/5rA0hQWOH9DAN3ref1Jm3G+VHsVZF3lKKQ5fEI+VJ8vh+g04CkCNMgIxYsnFLxLDOLRB4X
iK2uZHKSHrCyFL83Vr2qjys0MSpXwymNc3aZICRCtnaVCQaQ1gmDOfiAWleKXMxsNZZlaXJDLys7
iXy4mKfamqbYQm5GaVPTGQWTRoywIsj3HRCYkFAsSB/PGmS48evmmLMVCaVOxhO5vBnEx5Z8Qob/
WdRWp6IFNA+vUkda3/3I6wONr2tjcEKjXKqEf1IHghABMSFxT1gSpFACPqcFr3B5jcy3F1V+C87S
a+BXcu2n742me2/0sCcqacY+WBVCAVvMhlFi2c1jKxVhJ2CoTTYWC35M8VdisxP1QVsEd+XY4SRK
dvKzdlJjKz3xF/ftJ1hoTF5xgkfCjHUyv6YFEvI9Svq+lXuHadCEkuLT/dw291M7D0ArK4fuqjql
4GogjmiCSctMP5qPa73syqDQPB4y+1WafSQkUgojElKHePUpihNlyhs5s5Qp1pQL8+j8iGUQ83e6
yv+a4Pg8P4wBJ/F4zTsEgiNm6olEhTrvyBYDaMpCcO6F0/bsMVnWx+t7XGHpVdRdnmte9B63zNW5
0aviY60KV2U6TzGM87BJSWDLTi3AQgd7gO8Blaj2lWXDu+hdmYMSz1mmXqByHfNyfJdwwLiYtaR9
VXbKYoal3hghnm7J7eqCqwZduUPr17HlwIJFhHkSc4dqd3LvfGYTAlQriPZz0riH+HOztyNWaxV3
F6yQvHkTnbZ7hvcMna2KyyleYuEU4dxD9CS3266Crogmgt8dn8hVPLI1yKbYXg/Ec32ySZ2u8DdM
iIn5gtxGDaDe6EDLnTzVkICadjsX5pd1Oeb99rEL+yAvXekxrxG6YQAC9pxU63TZ3D3IdkSGND3I
XIUBsjUSpbcYRajIhO/2G4sqwRQXHLKft4khrbTwyX21KxLX2PZohRYpjj6wk4k1pKkAksVwDjpJ
f5lD5A4eH3fuDgI/iJ0ipNEnXlf3rtvbJyvKgzwxemwaZ3SQxFoAbd/JmHUhkdJXP2MQGMYkPwhN
tto4EfZSln+ENz4vAntcH/FxZc0znUILEsxes3fwkHhFcC/Serr6jvUFV2MyzaW1OTO2pHSbI9mT
wxj1IoNgHHFvDFkHxV2sBu0Esu1q6+GVbC/wpO7L0Ox0mE9Bz4BZM8w8BeK+mxzIKyh3MbDCuCbb
7DKKlvJIHcdrrRn3nGcKtg+MisQimepXG99TNqF9qwe5Dw6TMMjiRNK6zVvBmoQE0PDZYTMfiVHi
1jjjmDNBoDtrToC+lACHr25SndSgGvMkWXuo0JNBShIPdj9+XKhIFayGae02bO2wKR5U5w1t0mNF
p/synehOkBoBD5eZyAinI1+WurzM0J0O8JpeVYwynBj57aZ/h5F1CcVkcsGiCV+yj8AkqmwMbC0J
zR61Hp/AY90+fKoM7GnPr76zIfHNvmd2XPPy4MYQ3w69Nc4IejOXUaD0pmj2z1AsKBYn0rw/eRCx
kXXsyQu3Zp0PlNA4kILrwgCUa16CFNx3JJMVOGxmYPjFil3qTbc5gjCva9hR6HsnaXtXR6xOLqxx
OaOtooFEphCyiXm3RzyXjUVCmz5JQBLZqLoz9ZMtL4lAoKU+JiC5l9a5ja1PfUE7Y9jEpdDiYe/E
Cb6Qpyr5yYSOhdpfkWXsbk++0WP5QVA1H0/MBbbgxOGFwEQSS0QmEGmEHDNb5E5uuk0shpSO7kwY
eoFZLnvYckk+VD3WzvJCZDzlnjcc5pSWh6GM/YwnAjQzjDeDMgBqIk5kqMaOsSiAfz96Dciw3L1g
DlmlB9W3tKIpwp7MkC7yj8dgOOiARYYWKB641tXyWlRWc2a5RF+yNaWLRfsTYKZEZaB5SE2m0aY8
8Vdwet1cdarj0OPojCFCJ4UMBbRiSTJFiExAWKTQRzM+qg71KYkGQ/hb3jt5wlRChP4En7/AsBzB
b/ad5mGFzgywfwH3+IUQBAwjvGQDfIPEJ2wYHIRpk+EjegDxIg8AtlHCNZ+vG3lDblStYFnKeGyO
3k5/kuQCEHkgkennXJeUJGQCsMMmnzd40m0zpMxj6+AkWMOLEb6ghhbikypIrQhsCIlvQn6tfCHx
YxEoX8F1LwfphDyR4rGLgdWVb8hwJLmoPlmmGnIlwxbbLBBqOmlZpKKRvrmnocbTmVNLMpvmQ16o
r2+j9CGXJsh037V3SWc04fcV61BtZwvGNKZBOaRFNL6aEdgzI+8GKIbh228jtOYKqU2cV4BC5QJm
Gnm48r66m/1dMh/NF6IPtCVBsUI8Lu/UZabZAPHCTvYL3nNSQYdVwsKqfKmsOEzUujgqph7oLG0O
8U4aRDYT2ONH/Gpy1ACDPGP+Zs157it0Vf1S4/FpYUSWj8wSgEy7xxPgm9ehuzN6gxUIUQ+kGl1U
YTeT9PAeZr0HyMUzztzQaIxKCGqhCvhthYF7YkgdyFdBXcmLlG+7EoKHN0H7Fs8Pdgm8AIizUOlA
9FXI+3oEiSbnOeYjI7D1Q2O5YPFTRmjiI1ufpqiIZhl+wd2l+YIRyKD4QdmMOclN8eyOD7FXa0IP
qB4cbQrOUzo9fIr/Y6J/mx0OQV4t3NVDyG+4NaCIDUQp/Mjls/4SF8JM74jew3w3N3OX8oXGn3Cq
nnYitWFZfFsKZRsLz8OTPcKw3pBzUGE3t0dG6J7BAkLrHT7CXhY/jAK+e6jx60ZVCEkO9HM+BUjj
iqOpmeAzEgvMEj7iW0y8qM7+/a//+X/+17n9r/jrMf9/g7T/lVX3+eOSvcr//W9J+fe//jaGXNeY
ry2J/z0P2fwxhjwx60uqZ5m8ebgEwN1HmG3UQz2M1ybwNXK8Rf5FFtE/H1Tpf+mPod7/cdAf48cl
ObpJrczka94agb0lNBjzMgY6YPbU7hWyfBCcnqPd+ci92+w9o5k6kl01V/MJzwpJCqpplIAGsy6B
R/bF6fL65b7I/Sn80yn29+38QdJ03N/F/xGZj06zWk6RLJlshqvWIngFJHKnhzwPEvxXCkaAc4LT
gGruSk0yaH2pQBYGjJ7+dja/TY7up1r/7Wyqlyq92mchb24hk/swU1+IAEn5VMFvJYTbC+Kv1cq5
qwOazr00lLbEQOozcLUWINxROtBcaf7PT1HqR2X/vEWSbMiKIUmaJWo/hqXfrkaZdW9N6ik4Or7o
4TM0TZ83EKdH9UwsQ7W6z4QWGpyM2EvP8Y7fu1/O4U+v79/P4ccMdePRNUprcA4MG78PKywpstsy
y8LGmTrXx4RbYrdvw1+O2g/q/qcr/zHoPHmV90p7cNT4AvZpY9MuCdMQnYraWrYvzi+H+9PnwrBy
3VBE0zJU6cfTjwtFaqtIlDZpP+syUNVp9CkyyQNfBtspKaG/HPCP36cs66YpKpohGfKP60ufRSro
giBuKkIASGrf3NZNzEiueg6QjmlNsFXKcOaLSUssCsq3tGVW1HNiEjsJ8I5TKt+8128gN4JzLK+E
y2kGVvDLXelP4udD+PtJ/pjkfone0k16x9LmvhW/ESl+PQH2CDbaYlryum/kx4hggSfII5kbY+3w
y+H/9En+7fDKj2HulllL7+bO4QtreoOEmHZBPCmB9F8exgNhQpGbHREFoEUUxr8c+08vhKyIivTX
6i1aPxbty8NKxOKVc+lvOpn3R0NoTWVjkKXyX7LxTX853p8Ww78fr///f1t+ulQVrbvE8Z57AqgN
zUVDr00T0t22ZAGwySHF8n455h/vr6IYGgdWTVX78XgFwxKflzyTNqXmtTiJiYr1DKSa9mWtbDb5
R7kyFfu6Mn5596U/X+v/P67+47lKiW7pov6QNqLP1808Ex0LUD8WgRhSJz+a5E/mv+yHf9yE+2XU
NGXD1PnjP+9vLnda9+IOby6mDT1wm+HPJxVgRD5Wv5SjOwXE/eWgyp8v9L8P+uMjFzq9zm5SKm0I
IF0imiCxt59oeHNIcbIpoJc58ffCEnPcaCd6IpXuy9/QnwYJZIlIaihG5ua3j/qPT101VEuXRVGy
5B97SqabuX656eLGmkEUkJ1jnOEj7h+GZ0wVFXOxy7JCVy2ekF7/8xun9G/UzwWFT0qWNN3QLfnn
V5UY96QTJI5N9q0tYxIxCKK/Mj01nUdDBqUyUpHo40niMWTZkZkXo4yiUHfAdmiI1JM8ek1SWkn+
KUI48nF0eswW/3yOev8m/NM5/vgS1Ty1VLU/x6fTj6vugsxDKsu5yG72eQkIgWCMAxlfIwL8bMbV
klhN0DC9NWLTI+PB7MohkoKUejQSk3jIrC3n6Vo+MLBvzYnKhEbNXdTxkygEmPIxGPC33wgOrp5x
SDdA93ei+w/NDoMTge2/PX7xTy+lKsv9Tqdrpm792OoSNc+rtqhEFCKIo+37FpY1e3ipRY/mNdvn
HJWqwOgXDwWxFDkC3fnt4zlD9QoTlygugk+9WeMPaps5HBJCzQbt+mOsazaJBC3IQWkjeWaUEARb
8kZGhmuWrMJVko3ec35Knpug4cytumHxJjqnz9MGVwUwfm5p8gzeStpBivnsSzvU92WhIDDsJWS9
IQQNFtQ4iZ1wuAz77iNbLruWOGDwMAFTDRCJQ5hWFgVkdILftxWaEjRvoPToXkZ0iU0vbr/MsgUB
vyk50YzoBdciZfbuZejwivsvL73xpwJK1RRdU3XWWVH88cHd8kROm7fZ8dIzxzDYp5PRZz+O7whJ
PS6YZYk/eQLY6vev1jweTLaR7Uy8m4NSa2+NEMCG6JRRI1zseHKZ+IOp+5psSDuo48Hcr93XwH07
8NquOjgc+rSO1F0kk28HRxjCpuaXy5H+tH5oCqWLLMqmrlr9///bTtU0nZS+iS3YYEgqroEqBrnJ
LObUu2xMIzikDG7CNVwGcKPhP3+af1o9/n7knzfSKqxbXiXUhFOJ4JzhvcfhQMU0BJ7/fCTpT+Xn
3w/1Y7tIH5pcPHQuEusGiN+d5jIw0t4D2w15ef1/Ppzxp2rj74f7sVGIl65J2wdXphghwBSBB/GS
zh5GT/1Q9rQhuommYBBDK41f1VD8KBCccy6H+BuwABAcefhbc+SN0E0zYwk9XBhe/qlutKUEBhy7
WjrkbcG6CSlioqpg+2nDy6SW0J86wub1XT0XfKaaML1ZbqY7wiERCIW082PX+lbrM2YtwzNEocqE
lSV5DkutHTzxa4E6BI9VkbjJL5vnr4/gR3VyNZurmLy5J90Kun3WPBg/+Z61Nm06gMA/PwD5n19q
TfxRksiN8i6Emp36MpVZvJkAjVIYMzpjkJla5DKzzqtHCeFgBPaMES/a4vi5ZHMe/XIef9p8NN4E
yzANSdfNH+dxvyXVS5dZnPFaOMAwND4kNXg6E1CzMbLgJaZNa2pM1JDU49ljhi60mDGpbpRPyAj5
5bXs37qfO+HfT+ZHDdy9otR61pyM7iMteM7REzR7nfFsv3zXfyzONMNQqElME+v/jwPJ3bsoHo8X
V20hMy1K/qidx9C/2ukHyZDJ6Lcrk5V+l/t5bTqtly7JKpWo9HMtKbI2VbpC3DSL7XtoDCJ8Wo5l
sSxn47e9zUiNwe/PXGcII4zkg/tStmdw7aQkf3X9jNMnVlNMs1R0toh0hvRTshEdyNDgeFQ8Zoec
U+iOsPym4DRiFwXVPg9lux0ftfGsON6cx6Qfosqgj4v7uAxBYc6zifrN5McBcUOl23nJGqBzX4BI
OyWA7uC6zNYESGyj4fHN9jDrhQ0DcXKMvntqsAyh+lkuZLsmZsAlCHJ4JISNsc8MvpGywWl9GRb4
P6zlkv268wfjcoytKu/TKVnggNhl5/DuvVkfzd0uQst/4KhKMv8xHt9uQ1hZqCYSrwcHhCdkSIyR
rZG0fogGm9pP+ugbuqKgXMkBeARNqbMKmtFnmxJdMKA1FQbf1xUu+MYO1CXAdBFAPvDvbywJhexC
FCK3HchjgMgwB+Ubmqhfpzq+y8HmOn9+qHt1D8BO8Vw7sQVLZVdrMgTu+NsGB9NC9GmDKs76ScLT
TT5coSFilOzAOOD1On3+8pXKf1qvwQo0Tbc0zQLh+889UG/fmZwZsbgRN95x4iiDUbHDFDEY7e9T
Y4+FbIBuYCRPPt+jUcAgWLtAM8VOn6yLjwLJykTyjAFKE0aRDa6DzzLAovb5dLaYAvzJbAYP0xdb
faewXMYTg93/Op5/6fOrHd79djCTmRu/jgfLaBwOZgi4j8fE9pbtwg/X0i5cMh4OavPsC7YO2hv0
f/tGkVldBruec0Dd57xEv3Ck2jGw8QfScofmhmCNb3MmvQeHFAR+o46K2XDKuzAdpgMeXTVQ5pYz
2m6NfqJwHBDBWg6843YUBKv/y9l5NifSZFn4FxFBVVFV1NfM8hYP4gshJLz35tfvk5qNXUQTYmPj
nZi3Z9TdJGmuPefcY9Csl4O6G2uyPU1kHK6DsH7/ANrf7Zz9lcgYslZky8hhD/qFmQ79ni06tluX
p+E4sbx7s1xPQGA2V6I324ukXqpdxLfVqDd3xVSENN4pP+IG/z5HQz3yf4zAwzE+hcKOOT2WlsfS
vX0Bodc5eXyzItvFfZDvvb4mCgHVtTmLYASI9Naj7C4+bu5nW44vor4LZ92/l6Pbr6y/bVplvWzo
FIacJ+t/sw/b8nWm39tcjd2YbgxTt3317K/u/KPSufNSP7bfjo9UQHl0Cfjfi8ak0WN6BDcJkTlE
2PjlMrpJNtM8IpRlF5POCgNnBb2jm/QvXn+buv5BZBtBfJhlIBxIwM2EwlN0+9FmRMtxPJn4N0Yv
Xt1K59bBHF8yLYSINe1dFNtcWJ9aasXrFs8QTkBRDZhTle/x0VP0fz5u3rE5lSBKDvBcUkLr7EYa
hJpjOEs2eQm1Jih09CHEPWmUvKuaEHbPzb7NwJ4CNZJSdqLuBWLHg8cJ5WEG3FqW+uC7V5GXq+jy
y0u5xzEgwzTV8nWo12ppF3Kw+ADG69O3yXPry67r9JpSyEuluhHYwfqTgvakBTwcE0bYiD4Q0xnE
AWjCksmGDOc50yHxzICaM+Du/T28MYGMppeAwXDyVyl0e+Q8MYnnlVvtMUV9X4fQmmFnNk1UKAOU
QNx5fXxITJqPaHkPSfbcQ7JsD7ySS1vGvffpaa5EHTUy95Q4NZpX9XMA4qk+jTcFYBv+1CGcFMug
lMC1jjqHkLeTXD+qd9EBYAaZRTE0UF8CcpzvksEd/Cbs2cPQjODSk0Wcukh4vgnDjPLLS2lZ3Eid
YL/ynC8aU3NZXh0OPBJpFGhFe0hFkchovdMYfBFVZ6YEp6UvUIJcoGqAglET2yZV7kzm7JZ6E+RA
VmT7iFlAzWGWN3x1ej8/ctxofWmc7IF70795O3RBhdlDc8vwByVP76y/DX8bEYTtI8C8KQh15LDi
U+PUZ9goGA7qB/11pPWoT/JHhsfaKXcEpmXv9jLfjxCGO4tGi9lvF2/mTd1Ffd4kn93V4WYe6pAe
/UkdjJ6cJOQRzMwCCImixbJ5CG7tAX1cxkIRebm7nAG2HiX4ZaRIQeibjnfI6Hon7yIrAUVQvirj
4qd8GDqZEYCScAF4PnHknWZge9GGrZlp8NPQQw4HqS23HvRLJlNnRn3v0TX9OjgwyiW3385uX4Dm
/PN4npd9O17VNPTo9kG1S5oll56OnAUqm2PrTL5KPwAxB7go/iGtkMAifPcBt7tepoW9kle5Sk8+
QI1g0YJNSLFWNVdbbXlur9xbVE4X3/sG02wiwAU+wMuPazZPrGTn02+VMHAiAgOCgJbmlVOCff5w
WWnQD3rIBpZiYhvvVFwik0E8EHuubT2MASd4thoMBqiaSw8PM9wG2wxdnYCIBunqdRbDLgMqgJjV
NxgHOIQQUOrzmF5pFF7CQcPmJX3zlL6nmVmDf43ZD28NJ0SHNOTXtEzn8m+ra7wK/as0Vxwut6ER
DP725Xd9Y+2P89Ktvf1CV1NoE9ctgzDIimG0dJEV+1DnSug7qrjQnqQl0k0rhzsT10tu/RB+b9/k
Ii+rho8LekoG7d15cd5VBzfqBaaKKD6VfTeavSw7yBbnyhLFiMlNUngDQajFPot43whl/f+xMw7l
Us2hTli1/830dxtD303L7MwxXV1dxPpBsOuM89Sym0Z0qaYFkJ5o3hk1G8WqRgE9sOuHM+pi4EP2
ACAG0QrtEn8BjxtcdvfYWDjRDbbukCLXm+W+CsqcCqVF6oomfQNV+HooTMz2+9lge6bOcuQGG0r5
Zd2aR+TMW11Y5Whd04BnJ5uRbUNt1a8+1GAEUltggeLDIGBu+pkYcmwxl46mN3oFOnI+SJz/f0oL
VBAdp1qtOmVKQr+XeTgNFs7kQuwIW08s4TYniwxcbU7u2XyzI+qveopvdM2qUuKn7l0xrae8amKW
7Il90m9tPSOioMtuoS5YNzVwwmDZjTr1AFj1O2kFVVDPvq1oz9XWjAUN/Gu8Heu40SU6v7ScrDcN
D/1FAvZrbU+ntVscSmv9zNrKWFDYNu6RMUmB8ucLZk0R2vp779o5gtQo4d7qsy4DoBvv2jyv0kBd
oyFQMTUMgGUr4/BwZzR7PblVqtqtTeDpt4CNEk5nJ5EkPkFSFEWNYCY9gduRTixjpNHRafD/PqXX
O/GwhqdU9HgsWQNzy04wx3fSOVPMyaffiviAUunCRS8ZIrwNEvNA+W/r7VJEFOPzVeEc4JjBqkbL
AqjMm0W9vDoPi3qyijd9fjzTeFYbY+BQs2Xq41Ab94CpaYDUpWy6bx7GTwvmn9v68JFPdm9gnk6O
M2MfEr+//8A7oyZ6DUdX4cjgKALP8+LmTUyZNtBuQhyVnTdf+UV5Ua9Sg9AsTSP8fq4BWdbBXO23
P3VaaAuSCoTQ6dIUDKOSw6jR+DqKry4ipJEWG/IoY/A1amDCm4DLUV/zeRsel/H0aK3BYb8/LR1I
fS4hFUPrCDQYMF/5XNMj0T1kEHrMx0wNnxkthE2b/NgaRuCoILbP3V0bdUJ5CewEmrWLLJg3qrrL
BOZ7A6m46OSqJIbE3qPZBB6p7IM87887qyi1iDug4AceGf2loLWC89ekDrzrGKy2OPN5Vg+boNXF
eOy4oLi6YOg8dNHctQyBr6k5y0aN8W1v3KGtDMFf+/FkKLaHymSzXHIsHXUqR740NP7BmLahb4dw
bUSLKhmjfVubALtFoe4e8p1teaYRw6RHSD9BMAlIgD1x93TRJNZwkR1DAr3OxIksOXkQpAS5aNuC
ici+iHXcDh2XtsE8cFxGg8vvv29a5dXjcgxumWFUy/96KsO6VexDZX1vb4BB7dAu8Z0T1GI1JoLn
v/4o0QBi4rXqg/qbEdhkVDhmnp0f0G0IAKbfwzkgNKjrdAUQUdl6mxSo00aNhrLuP9DceR81on2f
YqF7rf29+lfFD90xNdtwdN0gJ3gqflSmzn5jXCb39tWvfoLOPTNAuhakuZQXQWYcH4O1PPtWMnjj
MjT95b49fLLyKQ/WelmeV6emOeUqHLyT4D7cZJZdZL/v+FvwcigdM0JEdhz8yZIRnI3aRDLNPdrI
Yu4W/eIuAtEN/IKmnvAnotgFojZqUW0ZMh5HRHA56EDyu2c/Pdqa10bMokvlQxGTt3IvmzFkJLcu
6+Nv0gAuisaPgJdSnvk0JGWwOOY3HWWK+HmYdMImnGPXDQkS4QC+iXZ+2rTPz4JyqUNw5lDC/Cmf
P+xFZUUldXnkFC7y5J1dijqipep7voiCL2IZefE/8jxe+BwJM47efLz5Imo2dLOilSuOXiaQeXJa
zu02na7QWsM/+LecwHQ4LGfFito5I92jhTdc+y01VxSmdYjKVVK01oL6YJO64BTwcbzzz8E5aCLf
wS/jlRtv3Cb/QRFa3CgFvgP4vDCqv5b75M6uuj7VZzuWC2HOM4k0SNtrqE++7a7/oPmezuXXJz15
scrppt2vJz5JJRNZVo01SGVkit60dnf7Q3X3Wo1IBCgNkUlyhxMYIZSFyzBiSZuHzEoSZa/wMWgt
fveBGlsxL4aFj93zW1FgywaXdc79bQQ30jd3KVLruwTrrLIVX6tewE+DqCJESQZBbRKVI4qGjWEU
qTnvFG79PJ8LmQajqAsQ9OhZRQrt31en48YfV+nRa+cWb2UYx/m8YUjvLr18437e3PxTF1WfOz7z
4bm2D0fxfQuY9xT8TOGA+XoK7S2IdSRcZDnvDLzvpEcGQ50vGfMiGB3omdBSVanib5Ok/ZTrn3fd
wJSWqyZt1vIzvOM4XV4nk9P21u5lUauqptpmq3bJOw9be4T4j61do7ytMQRwMOseyvWsIv1tlflT
UMONfG1mcwhl9WlZNChHGTZJQW2K0ojmscHlWXJZNb72E+R6kCozwYILf/7hN6zoDKHfaMwGGcrD
KAcjcmzYcnXLP05ASs/S2gdj1IBLoHINqOOZKmFWmVJjQ13w0Y6oQ63UhWv1GfDjbtt12An1SVOS
xuOIU5L9+jcKud36ZAjoLYSDf9g1NzAjlfgpA4s2KekJkHx9HQ5y5jiN0O8r3niqV81e43Ffn26z
tVk6e4rdtzZuV5Vxz7XWbATzACQ7DIi3ScGrZ2pojkG2AlinWnmyKuvdRrf21w1JQd3A2esZRU2M
/J1W2LAVMbxFokwd7T0Uprm3n2zDwKu/u02vAlHD0FW9y3BsS/+pGDyY1u1lcj5qUy4TynKBUWRJ
VXYoJ5GSBNE1oajunuOB//UBdJtWKuW6N7f55S48fP7TLlQO+uJwnbDpgAVKBeYU7sdoNO/WahWR
Vrvols3dN1GW8eIzwQSZaLmZlgXQ9MlAzq9la79cLy/tadrpnYEf7CRNrkXWqLbue9m4itaiTu/h
mOi1QJkKAnGP4nwYTvyEAuVm630bb1413/jf0O/XotTPHw6ispzq10pldWlDyYcx3z95mY+7vieM
QpTIgjWCAe56Y3sAcCjVMBIGfzM0/L66rOuf/6LlYOCGzlUxRLKjUShXD20V8TJvtxObdutKYecD
dR4BE7AxWg7PouUf+q05yc4sCKz0q6o4V10vULXEczgCNO7XYB91Zmk0mljgfBYZCCAcbvnLwzhv
u0FpRLApTdlmdORO4Nniw1TEXpoeRQ08/kXWjMxLP+Ow9IE7rPoSAUGCBtD+0aWFnf3wvihvj7Zd
A2mBFph4iRqDgKkSxKghynNWoYtDCuTU6hBcyjm60tjdPST/i9j7aCf3etWzmxzdXQedhaKT3MLx
MSMOiaGMdKguR1A9hjZqoWKMwGNzfCJA0T7MCFIkugVw3t3BzSvLHrGU6TrueN6/hETBO1sQDKsK
NDI3/4fjfnPaTw3/aeWyK5/nXMF7gR7BSWaF4fqRCY0+ZMu99OZ6bXdsu2/yvh+Y45PveLxltoo6
H27Zzjad5dlZXHjuoLzHZLvlsS5LghCGgpCYkkbtsta+2Wp8pWlukIXCgG/qkNb2nY8APTMgEF8r
OYIZGOhRcMKXTmpOkEoZ0tQaK7h69fZu1a/ivwrGqQJa2QDA+VycOwzWu5lTZdV6BjODyIEB9C1V
qpwFzFBZi26aD0QYIhgqXOM7OSSLN88TyNurA3tYwpOdGpzKF3u/4cAMAdhqkJVjW+OdwiVaiF5v
HfVhse9EP+H/xXf0M6rku4wKS6/a/p4HFE7dbPPZJ3RvRejzCjL9iYi4gM6UYowj/OhKb4hiJ2yp
RmDVrOhCA3SHZOA3cY1VLAXviLkt8/wjtdspVfPPUvyfd0o7njhrSTueoRqAqJrIqgiaXVwox6sx
KZ1Mt06tvOx+MsD285Mgn9Bz7clms0npeT33wvr4GkiRXuBO0D4Fc52mMm9u0c2duIQwOxJEUUe+
qe1+n9DofbO5ukqi/rmUlukYBsDfctV+SnW0Y7V8vyzmam97e1BiJcFu3IUR+qTqbpDqfnwNmtOY
qOpv7/P2k59KYrPy4D6fV7hYTIyhvdFzaYFwMDQDPmsBSIEo9yg1jxl59gYG8srvcqX/9zs/3aeJ
sTwbuynfuUJSxzRM+rH9viXJ26JRYxt2ke9XhjXmtJyIG/TGELxKbH99/pMP1O7bk2aqPVcOsFCZ
DH4vWHZTg3IXAXGpVq+/K29U3n7qk5PTjNumvLXVp2Kwx1T5bb+gUeXuyG0nDdSWPqkIIuHW5wXD
FCDv/VmIql1sPnVJ7jsc9ksFV2QmMhfBsm49lDKv9PL4VEBJhQWG4Y+Sqw8PiL5XnFTzenJrJN9N
SWc/7+KMulXhUc/awbYj08UblEIKorO8LNEtQgZMFP2r7vYPZBLVD5QlGJBIOBrTZLsErcPoHi5d
nwQFEmOWXDo9rE1CIq4eXQl8sTh4Kz75hJZaGSKiALuJ6AnKVGHchliY4yGnXnyLaLOvhViOFVYh
LgsV3TXsiNzZKzfobop5+9sJq1kyywcmvbgMXG6Bl2xQg2it53IURcOsEittOBuho76ve9F82Ggo
ZM5MREWRHV20PtxeT/P7Fa/VKMmaeRBBI1p5EQpdLiM6aKQrxdeSbLTOTczpaBY0rLQbfEwbXtz+
iFnWqrhfKAQjkeMHXVsiW7+XQfk7FR/0s2DCTdhVb38V7fY0xDKlaTUNGlTixHYqWmQR4GuvYhOs
JKjOaoplIf+6fkKZG19chsoyd9ujWEX9SogWxjG6kN2jcCScr2IXtyDCwP8XC8Iht2Hk/MWTuBGM
lslX90c0lG4hdYfRJQxD0jyvW2KCp/DALcrPTwpMXr3UCsM897rKb1lT8scKkcUJLSnLz5E28HJS
oYOI6ZrIU/hdblQa36H83Is8DE/qboTvXt2LSsKvV/fk9mfnQelgqFdXCk1BmmHFdIn7/sLbyJGZ
B2n34oLx+SSKoijH/f7b3L2iWD1+/DPi7rg/bKarLR+PeA6952KW+I2v7t5TJ06Rl/D2Taj9U5n5
w7Q/8wGtS+V22S75xJ23hm0EzTcbhFYxB8X393d7HT//r0Gt6r8jm1V1sN3uHT7pFiSbsXqOfr/w
l80JkOLGCL0XUW12nSDXvHhc59Gn785WWey/vqrycg+h1XS1qcw3E3xJB5ntQiGgeHpTWeBOwtE2
KUe19KOKAbhnTUBQbz7dVD7yr09/8qH70vE8WVX4+rOxWdwRHXJ7BmAsD2uKyGZxdSkkEyHUeecT
IaxvWIZlr4bkCQY3Tad5kCOokSNd2ZnmXQZKg4iLlx64NuFsRX1MDRBhOMqQ70OrV6CLX7fyyQmf
neth4wAbbyd0onvJifD8O9unRbFmqejgiEptNHVZfUHzrENklblXv+cb7l00JqNow4i9ArWeaIJl
Q03PbMzdbeRrrSH6kKJGlJouWjAXpZl5gUce20TD9CbaujsnZBzVGZaQkRhUujfBtzVqJWDkqgV/
knXVQMBoYVRy2ZzH40sSvk0FHHUx/zo5da8e7o25227O1xJf3810qRJ/4Q+BTZKRHsNqrWWGGzzR
Pa81VDtcwSh32QYNDxF9KXOXluoI3Ks11gRbdGvTGmjNYER7K1mJumLe+EQmrdlc9m8qPk7mwbTq
6Ujg+EyuQ3Gjjh4vFj4EnJAfItwhkmsbxiqLuk4O1SHLeldOfRf6VJ9Cj4pzAgC75qE4Ya93VWEr
Yg/S55sfkykgQJNjcmImTohLs0n/pf7OVLyxwtWnKGRQOR7PqzM73rkXibppgG78iI+u3Rtdr1T3
VIEWVbl34eYrIuSvm/5k/jel28SwNnwwHeiTyC6k+EO9TQTUMpPIT031IEEnbiLSGXQI7qI54TIm
7+KwdyfwjL0zD9BiTltOwM0yE9hPNKkTIID7mIxqk4D2Bix5tB3QjOqOE8puVv7uEhhvYv5ndlTZ
vKw3s5M6gx0BE1AUv9/foYKGYB8eEcTnnOPQo3QW8QCRk6CQW1bIzDqDLsUbL/WqK/14Lj9P9OEJ
2rNbZXNUF8LtXbxi6xc72SLaCGoCBfJ1nku8MUWBTfjGZ6mb/sfTf+4uDUr2an1bcA7rXmJ/Ab6X
9Gt4+FP/Kpi8XetWipNLrUQZre2I4t871Mu7BTx5jcthd9ovlOllUi3QQLaeKeaI8Kcoc/AuFxSf
zgmkC69b654YN5V7OeFVitPoKqAoY0TDpoK//r0vr2BKv87jySPsSoZjndXlIGkGpsqEpu6yIJ48
ZaCB1uFSBIpH5sUxeoP1OGa4Y/DZJPlXhnsyfLMY9Sj/OqQn+3w9TG87/edybASov9MSEKA6qus3
gz9DrMa6uwiY2hmNbMCaKVJm9A3CH0x2E4xoYqCuesy2bRBUb6uGr6sS/5NFOk+mdFl1TldHXaCd
x9hwT6VTP3WZVGWuexnX8WJ/b8erQMMsW5WqZWjAJO3nZP1wOq1Pp2Pp3O6R5+S7DtIgVVRJEf3T
L6hfKT1CMEjTlvZV/pHf2gFXPB1TxtTcfQJ7UajGTrBIDVPMO2UUzcGxM5dlCu9xkTIRa0tjrwa5
amqJk0Loa5Ip2BDXeIRvnn3l35M14ag5tHZ1uOm682SOK5Pq7rozQB/cArIoR2TbmiVP9cIctqZN
qAMlEqRF+yyiBlMsVON9TTTZaICSSQ9RTlEMLsD8HiAu3Wzekhkyv07EBA0JWtXy3p31C6jc42qN
Z8jG+lRdOLvJQGElKjH6TgkqzJCYd8GEkrAnGqPRlZfheHeExFFoj0JvTl+ux3yM6NC9BX9fgxfw
bVajGYZZ1S2tapef9g7O+PbkbFmN1qxmvTLSq6CPsdwbkWzCZLxuj0EcIOIq+8WqDqbk3LpGRWQk
0QLZXMZiuyvpyNHA73Y3ke57BzcgvnFULat2D7ofGlImaRCshwGxzcVNZdsKqQCBp5xEIDTGzlx8
V956pYqyd7/f+q9v9ZPOPDiC+dFa3O0136pTCVbciPVA9BlxVuwmIC/quKbsJ3yGXnYWZqP2dab0
WCWURJsiVjKH9A5jGEoIz7hT0kobQTrxDjRj/5to/F7kE2jmNDjPjO0FkAhCQML+KffdQcRy9uIg
NDdqza5y4jG3B4zqVEROXjpQKIXCNnDLms9A3+tAXsz/5vJk+znZN9KMQ/q0W4/Yw8svwGQhtjCN
Hl0e0Y5X34MkBktCFuC439bN/UaOF43sDD3i72UAdXuxkGOnNs2AyMxaqzfx2ttTeUrtbvflvnQ6
cipo216kU8BXcFuLuAW+XixbsH4q7epnid4BUrD0bUZf18bF/0/YgBBczMyYlVx9o6+SzMV420bX
SIF3nDcyCpV/A3l1Lpbt0M8z7bL25Ex31WlFszdASGl0Z1mhgakreY2J12KJ/vFMXanViqIAwZdg
0Ew1+XHvxO0mU5uYW6Y6xp13N+UF54MVGWXTqGqAJrDZv1OL+/5gbjaGeW/3Fl6HahstTQrQ6hpH
gUM1p0Z3u+I3L27NDCRUFNoBS4Y9QCNyl7B0/zYZL6IsVoP+h+VUNQzGTzH28XGhHlSdGOc70e/J
u8mNmAFFP29dUlI8QurlE/mpZff+Vo6RP3xn7P8NdX5/+tPpLDaz6qx65NMpMpelD62IdPLu94an
OsTemBlKSasFKBNNajEgBoPtFDVsZerT5d37kPE2biMpBX0bdS9yRQeC0EC+g7q8iIvNMv5VA3X0
091/qiIcTHu+Pe4NLNC96PSsoH91Db+oeEVUYmFmDtwlOLnpxy7KIYCEiMuH9KnevDjuxgtD+LiM
p93SV+s1FWrYOXo/OXi93uaz1+kAeXATPVA69NQ7EZg1mwiGODStTzQZDxRFmQdxdacf6H+L2dld
JLu8z490yehlcdyKgg4kwWQtvfldM6s5nnKruyBibEANmi6BJu2lPYPe3S2ZbW3zFXgMKGA2Ecij
z3ljfvd2VB2V4BvMrc/BD/ttU+AXmtdRM6zaYkyPOmaY7s8VGnfenU7l33iL01H4cKNilqvln+Do
4QpvtNt1WV3DD0HcTdV4qDMX51TvcHvE3QDX0jdcMvc4qpled41FzpjfadoSOZWzd0hJxve5ZLSH
4utRbECXO6TR+OadvQpraGvbtm6D8tWf4UrWdT5d2/vVjaBwJdweVWlefr9FTyVCw6hmNT8+PiB2
N5ukNBievz/95RY9fvpTSGot1ztntdjfyO7hYsGMqsoTKo0X93ZjAkvF9PsRlrGxHAYMRD34Xwbd
tB0XekLK6396qq6M3m64+morjwPi5k0A+4M5f/bxjwt8yv5v9vWi79YssFOlm4ggNykGWXARBdvw
awRRCxi0ijm2sD910aY2T2vzzSa9el54CAfkrQWK/1mNZrezTiWtOgH+20kyUxVBikKRVqlwi1rl
uxFFUBsBAtc+ENa7uchNSkoBdY2mTLO5jiUdhXfm+UXSZZZtrjS9T8MmKH5yFrA8zYGula7MLqII
H5bwD8zjYJw9UYXufVmFzUpylCjEjrBuJxq1ERNIeaDo6Xvo9NMIvTPo/K3lNl/5VVsjRredKmCN
Z4jKobq1t+uDeW075KfZTrl5MXGbJzrBd/cmr/4NPtRdIHXPUr4s0Yd+JUueI7dChyZ0EyMVbS6Z
mmEGN59ZLawW9UjM1oB/VJ8Iw0Fj8+8z/imiPN+zx2U/7efuMlmUSNCubdWRYiSKh8x+jhIm6iqa
j+KmPwsvmd01w4UH0SmvoKaOvCNCD5uAYRstK5gGZQB1g8DiJJjgSjf34GsBE0H4FmasM5Cm4k8k
V8brttBR8GYxYtbuNb75u4jfEdy+zIB5bsEuUporlg9jstgARdwgt6sn2+CWfNfXwTJg6FLOPF8U
Gp1w7/+9C4invfAkj9vwZA+O2tJeW6fBtb1lII3jWvHUX4DiXLv7Auo1o6oAfsd6UJHn8BYzlI6O
lkK0Xqn7HvhqJ5c8sM0W1E9qluA5PHBaiKLhOMiBwv7GK8fM1PpEotnDE7XvQwuq23nIJtJ4A9Qk
V+1qq+VALZ5EaIBLxXtU+3Fmdhdj6SA5MgAHKteScvdR3hLuBFen7Cv9mgnx0Q9/m6qpx0gELlEl
1LwqqLWVf3K3MZOWIsVlYX6by/gps2Z5SNwAjEM/PrrIaVvjru3fIi9fIJh4qw9P4smGrbX5hqIE
m8rIDDnu9VGYp4kElpcMcAAaGFDOVjZXbBOamxnvgrcAAj6RW8lFTy5Q4b8/GYHyBrVsqs/9585X
LKuC86mUjepT2FBZ7Tb3/RE0WUJ0d4D+vAhby5I7WdJWRUsH9Pp52Gi1zt1GEV2HYE3krg/BtwUU
uVGr5Z7UsnN/A0hnG483KObCiGkaC0HeNwfffWG2gojB4CdvnJb58pI+rPup4HTeXrSTbYPFg5fe
y/TxRnRudXrOQnHNW0t6OI2pXzUVNgzodKTiQ5iW0UqKgCZ9e6eJZhliADnQmCXmcp1/tsHNYLLf
lMa0H4reX1v8ZFZuldJmcN3tlHfvJdx472SJSVnOtLDQr9TshtaYdKOlhVeGGIlZfBeF4zMcBzMS
RTVFFeg2gmgWtwDbZlRbe0W/nJ0CIsw5wC4wLLBcVVs5y44R4mGtQwaUvGF7ltuIfH+SIOpguK0W
XeM0+Mi1rBR/ovfrr+s0teNck93j2MvjJjjCsA7ceR5+EjgDP9la6CuL/O4BgOZuosVMAHIZjsMK
YYqL2grssE2wO0aKgV///tsMWWpX/tk10yB2s8hAqPnw84fA7aYtLrulvlS7tiDRUo7kJ6ie4zhA
2RXZOe0XrZaWtAoz5LjJkPxSA0LtvYF6xMWHWz0DhidyBgEImKFxGC8lvZNOxnwCgL+gx+YyRECa
flmrKt+c+utD/5/la8+1H0tba5PpmpCOcCGjbYvqxh2gTKRA8NEko1D9EYMmb7ZZX5zDeZ2qUBhc
/t/baLysPSDXgisGDl+2fwzAwz5eppPqdr/WlS9eghhbeJeAu8VHAxKAGn8g1h9gy3cAKmifGH5F
am6vjA++A61Z+2uf4QfhIu7bTJ2mCkEcPPUgommuQv0gMCYUA2GmFLGHzKRMmKNKQsEwQf59dO/u
vnmQyAWIsxsakplxPmQcb+cd3RN2ts3MSf7aEu0kXVK+R1WEQGAnR+hs4w0m8VJ8pT+pCch91XNY
SsqPkvqkUjZjqg3NUo22ovrjTGSjtjYFHOEg/8AoIx+9E4+AR/1z8Q0K0HdQjwC5NJjftNroL1ox
zgbvdBXdJRyFy4+wiULE330A72hc7QLArTF/rW+5JwRIgGSZajQXQYpsDaFaSwbLeup3TWL10SWc
FSEWVlJh3bpKGOvsIZUhA8QNri5fCVmSUDHUrrK24ip8jLciAEfvfiGa4HrdLoONIDhPYHBNWOs5
MPgwcO38Ceo6ZToqzJpxA1TPBLOgYb5lLmYB8KiZqA1YUFhEphrwX1XMc9Qg1BdeYH+pAm3d+k10
ZHynMgdjEPYyzUgF3zy4H3vRBTqOrvonNSTd5TpuOcEBf0/7k/mDfhn3cwY7YrKuBcZg4bbVn4cJ
wY8UZclxWZwrWWYs6yrqO7o8rxnSAnNKEzBswSKXKLVWCShA3pdcj3LgGAOslgbtiSYtTQGEyt2/
77/+KrWyHYoplFQMR6s8BTPGSr8v9rv7f0LRi+jp0Blo94PYvpIzRH3K2wDnyVeJvtx26C1F+40l
ex1PPSzhyfVvlovNQpuUCStFdqNwpJ6DigIUrQd8LkgSbqPLDDPR/ox5THSu1vLNIl6gIUl/q4hp
6papGZWfKsaDGdg4Fw0zeyXcokdooZHArC6CuuPg01/kl1Pj5u1mUu/co+HSZ1pwSc5pbZ8qXNgS
LnSucbW3A3lvHEBTCqffnezrOAeq/qhx3hihkseMwmSyLBy82OJVdvb0gtvr/ja7iANUMUmL+rvq
LXt/n+/P+T27CTRxq9TMkKk1n/sp8/Pktts72NnkVmeic7ZWaC4o8j3GrFHqEOgz9G3MQUQyjXcY
TWxFm2AkC7IZaXpHPuZYj3NWHBsorE9k+D53tP7tnLL3D2t8ugCrhbWHcsMa9/5KUHsniVViMz2F
m2J9Q2APy2IIWJtJlOcAv4WMSLxP7z3GwQKtmwnKAOz7YeLOUiaZxt2zd0o9Tx/4cY6w+KpG4osc
wgdPdS+PhF3yGzrkmwzYeFVJefwWTw55b650+7DkW8wQ4AFB21caFq3IBDzWDu6Nr6tU2OL/pJef
Kuarz9/d4hetrMedtJ696nmwm1cGK3Xas5tXQvmhOaN0e3WLxjEctfy+dVNxQtKpE5GU8KY4efSO
siHTQOKNpEU0YgIX4hYMlPSweN2z6X9sVpJKajN8E6H+YBKebybYWI2Y2qkY1k9G8PDiltdbaVtZ
k50zegPXpQI3tORZ7KyB/tbBo3uOQs25ieC+RCsH+fBm0TplkaCGthU5WMOu89mlylrxJf2Kz9yO
rx72V9bdTtJb5Ajr7N2j70L8A7xP+dzL8z12eoBjx3R/lMa7o/f5iXEl7nkT3tj/AjJMVIfNMnXI
il6uPEcV+uS2uWjWgvDmFGc2AwEoDmds9QCFetfZM+C5T2ezBQ+MUnFDQaRhhwzI2calftcZoDAC
RRx4HxXD0T4MlklwgPxLtBY3t23Azs0xxTYlRwp6eZgcidf07EQmFLpj5UoUbrzSeFcstFQf5p8j
e/hWT1ccXs0RrW0GIx1iikxavLCZ67Hp3P3+yvMFUp9i1IiKYb9f+gJtqsBKG5Vg7EMMyzKpXcvB
dR6n8w4oSUZecQxWj8ElcQiFoY72qGdE3/Vte+JTLGfu4bvla9qrpOjhVH6cwMOVs2ezKwqfnMre
N8WZTWMcmm+14VlUAiZw2wz4OTFWYiqZ+n10tYp3QA4JHrmKo8qLUOvtqXr2iI+PKZplxHaK80eH
Ieosxp0MEP8x6jNwGoWZmywVXFuXTKS6wZMZXVCf7RVeojrLG87avZw8IysXgWXxeVUYjRy5fSbi
uEpm/NCM2iIEwzxSZjeHzK0FMYLWCvFGGeUWuIdFs72PDUYSiiqmGRpmpTueNL9ttP8ZIUcpqNJg
2BjjYB33aEp0f9Z0cRlm9n9g7710MY+7qm7Nw65OJ9epfhywq/zlTKe2w5tG+WOx929x76yCMCbC
oASB1JDlIqe3NORl+2Vf/SPfr/dfnL1pc6LsGq79i6hiRr7KPDkPMV+oxCQgKCAqor/+Peh3167V
eVKdql3rWel0YivDzXVfwzk8L05S0uEy3PfH0Vmd5jwR5MvDpQKt7+0VMtXxzeSyIDWl2+jWmQmI
phxpD1JFFRrBbU+25++fOCbeqW7AnIIde3MQ6nl8zGLP0cLdmslltlySMjokMM/5ln/1svWaaC8u
Zyb6HQXhBIOd8f5Kt/JJWo1eVEXW2TplnIKYQ5zqa0QKxGA/IS1eVg8+fHuBtz0hUVP95yd2pkim
UCJnkFwUPHSYI679JTtB80vKpv60Xf7v9R66i/9zvQ/3rBWMmiA/TEvxbvkyEHmAqfEMGJb6gEoQ
dQFJONT4Y+Y9GsYjY8FwZ/vxwLKwJm0oDPJ61hw5vxz9OgDdv83p/hDO/hMp5EGvW2FPlL6Pncvz
9XLrh3aw6B0oJ+tNBjSv/zNkCTc5I/UXnAtFKivm0d3JoqsyPdoBgMceJVTr8w8kRh5xdzGVGjcn
NKSvziizGU33J3vH01BzMszUJwNn254/PzbCCusbZrfz0v21u42ayH8jHyQdE4UJwAGE9G/XHObq
oeqFxw23C1IUDbDhGdaOByNLRKfGcIGI4D9iP7Aa9e8Y9J1tfY7OHpkirDbuTRNT2zjvdOf3PUlL
SkOUkTYTsBxw1jW4hU9XtiDaWFDhulC1P6md2CyKGzEEjSusm2GR7ZGCtEUq09n7KFCD2w1tjW5r
OJ+19SdfI2PfNKg17c0vw5OnxBRzroSIQc1S2cbWRdtgVDPYpWcEX2VORxXVasF+ZOPja+YqM775
d/apyD9EXFiYcFCNQTQccY6/12raaneRKv8Gz137c+zTwq0oiyBJU+JaBuRlrwjkIS2p7JP3pJDc
FTRjBg1Olovs4cU0xYuMsZzoXdns8nHt8zP3MAC56AzmMMIfWDj7Br3CzD6f7AqxU9WCWfiOhywt
Jbxjx902tR8YoG97f5BuZwK5l63rzCTvEIFFbEwq7Pezt8J8FG4RtU/UiKhKW/3q6d42Zwpm/PGi
3FXwal0rPkp5lCbJiqZUChkA9lPrpK29V9pYmwgLUwRnhvzrWPfulhgS6auxsc3d2y6dVT5DNNze
CfOuYF23+R6z+m4q3+zbwgDCjD1xY5dOhsjRY7oj5X7gME5HF1KBDiILc4l01iGyYzhnGuPVW+U/
aDRVgXJ0zj0HdXF61b0c1g8TE7IBcgS67WmpLyIOAeZEQvKNWhiQ9B7fQSTq0REJO+84Vz6LRCbg
unf6A4HcbNkNNUvirZPMfvgY4lHDQEEY9DQGER3RG70OjacPbSegiv2oJr3qqDnSgA5iGKevEb06
T5xcWesPp6UUv/PP7gMIuZfGox5uUh1R7aBJPG4Ni7y+t3GmaqmX31rn7pKpZ9TCo8XAbeS1X0Ik
LtJP3mKsMk9jAZ8DbNS3veeoy5SsPl0cbBmhWe2jSrBO7egzXJH0hGXVWAKEMSdMp7gqzgFdzsXF
EWc3+7k8M78DU/awH+7bUHgyMsCeptuDk+H/H0dESkFQ/5aG/AR7wqLkD8pIllUEnv5+Jjr5flUe
7eg6RO8PMyKxpR/0QKfQwYieIIAMiE1fBAEUiP2L02qQP0QQy2Jz2SDXDpx5I83+/aAaP+wpfx2T
+vcx3U5mdch7/TrgeKf3UNsTlF83H0t9e8K5wiChaAnXgKLgM6MhidnmzQNeicbvxS0Gvgsy/wyx
jAMjjgv5zjUU1jqqKK8npGjNUENsNu4cjbI6fNiSQ1Fmf2mDi9zFiXxaZqx32mODYs550aO4OiC4
H2z43PBfOn7aD6k5E0FqfUNH1B2g19+nKnWCKOe9cgWKqdOKMwg9r0i2DnQkhjXu+5SJlTUKVons
Je9p8Hmhs9WBQUMuGPquTDdm6Odl08y24qGBdR264xALR84pon2dkIT/++b81CtVZVOmgMdLCHmj
b/Xx5fDIjUt9ugL0OCJsnXp4XlcffVDZQ08rpZOGBdxmGKQdksZvmDCVM9mu7fsyeykcRPUdCiFb
Dr/U96G7+BuOTx4Wx7fNHkwO8Ekd4JzJAf59RWWxU4qjaV7WQiSw5z3Hhkq5QzbdEgHrEFdWT5w5
7Rc1ePOgBQZjpZ+ULzfyrvW/L9UPnBlkAP/nUL7t0zCQReb16WWtTPX5DWsxS/4a1CxVJ2dVthFq
GlWUre4yJF9Svmka3+hvM0u6B/gKmHh8/NYW+KFmAqYkoxmHWpAmi992wD7N00svnC4wlIqAqcYG
v2bYeDjRrg/cKK837SqSvCfCpSMr36bYmlP5aaHqiyNXPQUZCk6Sg7Ly12/37SdkjsZIS8IpRsVO
xPhWzhma0Illdm/Xx5cRRarMZUJq9vKg93WILsmi9iqJB7vDFc47kEUiRYwtLS5u8aUc9CfDJrlt
mbTS6f64Pe3n7peb+cO6+t/j+07uyu6K1lXmpV3fwpotmnzKcM+vT0xFRvbjQ102qOK9Kp7J9cGJ
271F6sJYabrzy2H80Nj56zC+Le/6fr7ox/zarmE2PzNHBS4wUexqqu+eE4QkjFcsQ6wq1Cw6JXDO
flOYG57ub0/XXx//bUmXxUk+XXFao2jFqguLH6Rzr96/z/En4PBfH/JtT1KuV4Q0VZZCdw5eutWT
NMvLr2NUUqLsOFEdbV99GK65VS0TDOkMUXLFP3v1+pRciYCoanSFxa57GHk1flc50+a7bY4saSNi
Whx08/b1sKQsKgo0r/AjcFt6pngVO6n1Kw95eKD+db2+bWVdV1TlQ+B2Nb07Otq6V/pHMq1ZESDG
1lhJT//2FHY11Cr7ObnvESg+4JZ5sm7YbUzbZP7vS/tT0wGc3oggwKTOEI1v0XskiUUvay2r+Ovs
CPjRCBMBX1JxLE22IL5q+7LMXP00KED8+5P/FCXfrwTj1tGABjdU/T96LCPoGI2onynM4UThSzVs
zmNumW+k4C8oNTImJc3bI1ac0q0SdfFbXvHjyaPIx8fTCQNdP2zG/1OrPkbdQ7gYd1zo56ijhwOH
37iOL0ktu/m74en+Q7DIxpDEYLL879P/U1v85/T/57O/RV6jEOSqGz5bqMa3zcmflo6o2mhU0jXR
rDU+xJ+C/dtm/fNF/59P/TZQKXShlNtUOq+vqHA/V2pt0V5PitrH23ehj9NpMyG0C8x+zGA0oV0j
zYAb/4YJk4ao8K+T/7bqHtWpuBYPTl73aA/EPZWmi4OPK8Yycuz5uJ/+P1xtoITAYVWoB4g5/X2n
z4/6LFbZ4Uylh+RPbsN1RE7iVQ9UGpfPu/1Wu+wRvyXT0g/ZnPZ/hjY48Y2+J9O90TeP+qg2rPHB
9kNE+QOhisEUwQBViqB9Zf37RH+CIP/1id/iy61Ps0MjKM2a4tQ+vWWTG5PLP4ojA4Z+TxC0PmF1
q1PwkbaJ5sIa3sB8zrKjXzE0Z9PfRUh/aE8YMh1nFaNSsAD6t6Uui/UBG9OuoqSAw3IiqSXPGCer
oPMFJ0tmxygugwkcjxF5zySE9zm2jV/Q4j/1vDkIBIdHdEiAy3zbQ1pRQHdQr6s1H59INnBxBe5+
7gYYgKeBXMzaLUBSGjyqndstGoOFoxnjUxHVMOC7z1P+UYB+YzadhYUaGP2+81uxHH/y+s/Pxp95
rRPTzGPgu76/Yyw8cps6bvMPvY8PaiA/35XeOx0THbaXubmcgY68Hy21pn4phE+oVBHK6xfLH5EY
j3/bdX7K0f86+W+r4mxqo1F5uFWsQ9qeA5x/gOjR+2YWDg2xUuH940jzeJFqu9cS/BDhGFhi4G3H
TCWsuSRFtFGtjiSs6oIccknB5mjGvz2n2g8dGQNFYZlc9M/s5Vt8ys96qSlFWa2VJVBWMISYyo51
MTw9g7y1yW+udjuUC3hP41ZtgZ2RCGSv4tv7I1kNUiIPBEetZ23f7sPEU8L0qkZjFP4cvej9w75J
s5Rn7z4KdvduPOmpuHWA3gm9A//LDL7o8f/7gfxp6GWSXg+eeCONCfa3UAdFQX9mcOXXjTlG4fqE
0OhA5OpiBUpLiXA9/RD/UTonbg3GxkRcnHv5prUUENoXC++C9EOjK4QT7McJtWAmdkjAxcdqnPom
ft0C+4Y1uo5F2aGL1uLIrb/fX/ARKuyutvDwlLedSiPe1iv/tu2v9v29FcZYLf/7RCXpv485cgAj
qglKV5XR2bdMlJ9VxbFoj+szHciXfFXE2SZbSHuZduJ504JWX15CwRM99RmoX/yGMcbLPRL8kSNN
r7tsUrmj2dFt3Yt/ZHxaT8wFdS9/HtF+HKHKG6gOmM351Xk61UTyJR/xKudKwonBuK3YqNQyjweQ
4kjwUU7uw2cGFKjT06BeeI3UwEwES4E6CAxxdgrOgQhEU/LMNeB3I9RRq79jmfj0jNxqGIMxJAEY
IU8HvtQRoUIaQBsZMMQtEMLOQZfcO0wVODhHH4rLWvotP1L/u3f8fTm/bVlXOT/ei/P5uL6146M8
PiyYUZQLnLkaaOdfo7tdfz0/zBWW2guM4YFSKTQir8FhzbJ4LWfHrbyEN1q5rc8JtVbJkPGxPxxd
UmCzddV93SG1X+CCrRTj36qCH8bNui4TbkUgxCNi7reDz3BSOxpqVa/pCVUx8ys0moChFwBuA+hP
iYE2yqBm4sOn6CdLcMEfH5fw3yvyB2g8B4HsHEJ7uEvQVfl70xfV5iKaV7XiIJYicEwruU9Elso0
KBM92AtFcrDGO6ubKJuh6QN7c57H0WGDjNkHQH2STpCPvw0flCHW/p37/H1U3+paJROErjGUapCi
Jtlf9e+DmlQzVbYr73CmC0AXlnbqeIeBOWQwyDlJ/X7tnOPn0HT8jafzB2b+j8P53nAadc+L9Ki5
SCpItyRId8BGzoOwcZB5KGgM1Hxxe4+WvjkbCBS/3KJh1/3Pp4MEwOvINGTxO62x7x950TVStX62
A2PKXbknbxTk7ieaeQN85YwGXr78PFlw02mJxJMJYp8NQtFvLF/m7Agp4JcjTqSG4eG/j431+t+D
UymJOCpGKjg4fFs/917X2iMUs7WE+ePgR1Ctbp8lJDN2w6Bye/cSSTt+5+OHRyWnU1zjs3LDP+ka
PFe4qXV21TPeBHuNt/E7s9qR8/CBuDgPJ/8sJ+2q9LGfC0TQcJ9ySDgM2ukIs7B6bMaHpba6h12c
1V53sc+EO55b1Wp2lyRL9D1mH6WtlzxPpS/sj3uUQ5WIzUWGFcAE9lVXxufP4uIdpwwsH6P4yhQ/
RhRW8vEOqccNWqqVIyZ6OwwD8uHvz8KqmByIdtk7cuMiW1rPu9TTkCAOVPo+Ucc2gwcWRMQ0uD+t
GwpqknUhMPplAsSoWJ5eRZxJ6R5decn4iJlEkCZKzAtJ8LOBTl6vq1W+V+3r2/P98UG7AOzMMvWN
hWSOiw/4GGt8pK5fTBc+4Vemux5ubRkg5hJC2SD0yTphGLuHF9p4h9c2MjnbMz/CWUXXUVw0o6cv
ztuVsEdOMjxirxZg6qL/8YahrBmfX1Qrb+eCU3y1U5OPWpbrHO3NjmzNv61VQA3J7YFbbBUfP9vS
rp1nfA16kjiayuNme5uZX1ev3egzJjA96k8PHafCcbqRZ/0bI92BznxEAdhrgyxK151be49dOtW+
9OCyNhejl0MgvbLNeeUArTfm+iqdYcWkRJS86keGS9CqY+ageXd6ksq7NjklXDed7WvahTnQR4bJ
H0qs2Hw816KPyNOu75KHr3IJbGtSvoq7xmnfpEU5RynZamkKO2B8RtzuZry9uc02w2yehPfACOTt
4srmOHVJf1FEzRzan5WPBML8yr3nerswN1biVgGpL++1yfFpyS8CY3RQop6+g1Cu0rOQ6QaCkjxa
/Lo5DdPQzPROGtvj3RiD1Z+pipUexiPFUnChYVlc3Oer9JVOS2SpqPnkuDY94esYyjhWgN/X2nFO
nTRXp4eXdoIdW9NaNaj654BZHgEkxUExumBZsC6YdYN8iI0Ag72MvqBzxxatRcgDyyXswWgevNAU
E8MDpQ+n86bsDCTev26M1cRx+/DqFivagcirILs1jG6kWfFKl9WwER24PRAhE0jMt1eO6A1jGikx
bqTLFi3IYR4SCrPikwMRSYSBlf7xTsqYsL/QaHsMWFk6YvjtuRnHiJCOz+MvuDXJ5mv/VnraV7lP
31EtqOE+hXdfjC++PmcqRW8LLMVEeusShWnZePQEzRkZ8cnVXWi/zcO7vKv+OSYVvFzs7OQ2iysi
8zMFVBz11b5rXOGrTWjZQJB4lkypmGIZYAYY3/DEVpYENIcOYfrwTVjLiBAXFufclGPJkX1GHRcK
4oOVyuPWE8J2/ghuHTJkY9xVgsMOzdHT/kGsWZdTeZFNm1dhrTjVvJ8Vq/OmT3h8UzAe7nmZfuqv
o/lzX2FNyOWUJ+e3BrmLGTmw9oIe/XHdrU+R6NNqAVBpydn4tH0sH77+zj25TDO25UtEGfbEt7qY
dJ8GjldE/gyB/ckxyUQbizmn8JDxRfFNtUuafLh4bI3ZCKsrI1RoF5+de8xFuATHiRBy5NxNOcoj
efD6KUirf2Fj0JX+acNQ8F8xZEmBlPFteHPOsq7W0dxbp58Ph+YJEJK8G59eT/NyosAWD4vkOE8n
D3Bkg/ZeiXEfynDvzCT117sIbUkL+P66O+5SdFdE8lSvm138w4T4Q/YnRiO3CNV5s7ovepPoyshS
YeFGeOv5pxE15InJT7OnwJDBM+wqSLca1cRrRUyJMQLYac1YmD4m0rRV7SbuO/qo6qaP8KYSPfiC
w5uFqArcfTqggl+/lX4LFyp5TLHaIWLN9JBtgK4YxJ9rzkM/Nh5uRqFGk1J3O4SvttpkJs+aSBCs
0+K5usC4XN+9nEgU9aTOeL0p6rQMlbhzWY2UnczK+/FtwiYlUbzt8yWGlF9A3cGcO2BbTqRs2UKJ
86lkA3TfNG5X+4ZziE2H8N354Go0zasn/eyJvZtbvIBoCK6MbvCbv1k49dxPtv7W11NGvyM2Cy7i
RGnG9aZOTgvN8FnDL3T4pH3LeCobG1E+VXCUa4PH3JiO3no/C7iCF8yGPEUcZ8+hIO3jiuU7a+LD
5FmBkOt9cQeN+VJZJ9I3Zo66RRO1ssUzc4AWJ42e/rN7YEDOZtFZKp44j3EqEPjDXAhVyesebqlH
z5ci81S4dUWsix5sX4AcRe70R9dkCj+vCJfv2c0+ERJkV394guyYUDl8oRvLzUJ62pUaKAtN5ML4
szsq5cCSGCnVVjOtiDqMjZPHh0FZiczgLF+o+1EOmNZO3/OkSx6q1Y5sTfTVMh6l076ZjPro9HTv
KTZL42O7OSqhlM370/JoRIdLcOLASl+52zn969YVA31WuTJzcWF8+tTYUVAippt+vVjtUsXHNxp9
3LCRrm0ocoHuskvc9484e+nmBB55y1qQ1hWyLkvJOW0FX9lLwUAEu1jn0nq+Gl/3YCSPr2eLmau+
FWYV+zFgtWL+RKVe9R4ANO9UyBahTt5yT99x7b6/P+++IBOKhJtdi/ZBwlTSk65ukfEwWbePS3x2
xfd0+tzcY0bAQLbYqs6VxVCg+QR6dP64faDC3o3zuTCyzwd7QOum4yuIeOaH3hVDJ5kycSxP89QG
8YDDGry2vHRy/wK5xnponvSWh2Z43vehN9oTW+9L7AG11ztbQiSuGs/YnQnQ19fypZC9jgE2h3Gw
e6gAgO+nVPfa22hr7Gr7pHktSsyIQyaHr0NtowTRIv/uc/6cuQgtLgVHsvhtukTU0v/bkiGSAQhQ
wUmNaGV8K+VM5XGX6lyuMbKEnWrLk0doYlh8c2+A2E6O4su4118hMvWuEgDT8dKk9lWvcjOv9ZsY
YAwihDBTcPJr3D4+O3po+NfoOaLab7edL1t6knvqAmq2X/uAUrxmCtA9IvV0y3lON67flj4PZx9I
8TMudncIEMxtNuc3lSE813Of8WCRYmjDV/7TzOHr/Ysf1NeYb/uHq+wrmR8p+0IeK/v7F39T9tq+
6Pgjaz5qeX69hnoZZk9LhDwVd0f3Vvpm60s0yA2mjAH795HOICIGL2ychzc6FDAw3h48Ayu+O7zh
xPvnSwGXBCzQmwxJ9I268/AmDL/BRxCwC3aCvBi0kbk0l3zXIyDMe6LpQx4IZvyFD+N1Pa/jD3Mp
DC8qYXZHx7jflxv20Oe+eyEMZW/pKzbp2chCjTxFj9iwaas+g2eTyBhU2pjNyfNcscT5fVAO6Pbi
XJqqr/Kfry1MHL5tXuS5njQvl1AlvwnOERov/uC3He7iA0TWBzCYNqisGv9nsiIrdwbB19q5Q17N
/NS7R9fh9jLBz+zeY2YBvXVwrqzZvyvvEp0iIcjDcmC+HxZY0rrF3AhEv01yUh7JMQDTqPi5Xnxy
qtqJbrCMTA+KDPKHNsqArhkc52z/oRQ+vauTvuv8o6MzKLeSL27lSI7OSzXCTXYpR4fp7b2O7rRD
8tn5rVwc/GZmYGSUueimwosrKdJOb8WsD7T4FCrbEx6Mo9mTJVpuitnFuyRock8MvI2L2TEQPW16
DUq/XOgUYZRhbJpaUCUVhoNwIkRAO2e3T+SoTZrMOob1skou23MkuHmM0jcpFo7aVuHjuOA9vNOk
ntRhH1GPzYRpE584OjU0lnpyn5uxOpF26oRGzA5C6+T8fsHextg9ogIX0IpO09EvnJE76Fo1ycB8
HdG3OjpcAaiuBRDD0q3d1htcPzWvopVx9R7EWIzqYM3iNT29esLuMAWAhCdo4eeR4IHNQmxccYqI
IhAJ95p7JpJonaa35SFQ+dQukZBQKPhNgZfKaEg+0R3XQvqLM2GWLS/c+dNK8NqwAgxwBNfYWr0n
ozNa4bkoRl2Sz/PXbAoJm2H9MzLcY0K2tuV4E4afyS3KJneGn9zean5YHpM7Yd2YXdiN8uQSanbr
Zgs51GbmLF0IqzwpAlxg3Wt8Yx0V60vEPH1i0BCRoSFh+OwVcfqaJsLy9pXPDj4FjnPxMkxhD4vb
23kyyCHdPXN6mFxYfVevdG9Dbe2XEznMfC0qnSrIWehNCLXSaeiLHaY5U+Fq3XxiJhmxoKe36PZe
rc3ZZYsDZchzEhjLj5rk8uDqjhQIqECZMw7bzn0hSCfSLIfqjb2mAyiGXhfr2CNWn1lwl8nBN13D
Jd3yG6grFU/DOZIXUmD6OgKJhttHI2/k4dDkEddIc/NAAl93YqLdRfpsgG0O4r1tXAT4VIepR47t
lU7KQFyHfXJLKjSrDm+HCR6+/gBTGhYC2EvI+/R//QuCzQff8FWaYToytGRmPB6tV8VXljqygLhf
lUT1zIfszet6+8RaF320PvwjDz8MwPg4rVz1DW49lCdX8U8hdPio9AtUJDnuMjLdU8gw9ZycPoWF
Dg2QKy57ma3T8ju45+H9LX2eeuVE8zs/xzCpdDTfsNhB3cxvyBXRhvZvk9Q7TK5xE+jze1jFpzfF
vWJwYnD1DOB7V9j1I+ewOXBF6SpzPmWIfknwoG9Vu403SKWJIUY5sfl+WODRwncGOgAmugDXILOP
YQsKz/w8uyDdpzzRXj29R3WUz/LZ5e0ZZ9F9wtWImqXp3rx2quBtqA3XLT75pa/FbBHuIzknpV8v
umB4rBvO+4baz9mGwehnLPzMNycgcGeKT73utVTv5Zy/u4dFBw0T2Mgeo1efO+mAww+vES0JKw/q
DR0h1kIf3wgdmg+ypac9dLFTu1oiZTApfSZL9DskvwYXM4gb3L2bd5qTqgcd8zwkDOx8mk8H67Yc
8QbfpGPGo/FOeha2qzMg17t33V63x2U3Pc6qVYoYMg/L4AlNTXxcXTby12FRzPSvmnUkf43CA1+V
Yds7bfKVPOxmz5fkz7512rDNPl+kl2EiQ++fiq/eCEv2zJKNT8XxGKmqBQnueZPO/7wU0/q7YWsj
pgF+fxs23Uvp5yv+/Z8tr95IL+zt500xvFexSuciI4NswV8u/Ax8trD/v38/b/hnxSqfyTz82QJV
nONK/LpsupwzOr8d+c3lrYuLGS/LV/lK2RtTYXpYDKp5dJ5uX2At01dW1RTaxbQYNoT4PpDsMggy
RyYM0pj/aBekax2soTJWEN2qI2PF8/zcSbPmbkkzdfHcmbEQGx/azEAsjf3rz9fnTl2ok1RkXHZ6
V2aUe7ERq61lxMpqpHhqouOLkm3lCVYOzHaW+fz4mVLiCju8a+ekdrZOmSxGeoRjPZEWX1t/ADfx
v7UZXNfsSckJtVzdYVIS8BZCUHldUrMpiBEyCTwJrWNADaeDgDyhaZ9Y4YhO0dmWB2iQx6bFWAPb
Z4ykpOiEMbHMZp8nJ5763GMVhudJG1NNBSoOzKL/YGBDYcqWr3ok6CAtC4bpqT0ggM9gzwuYonjz
wm4CPe21RJgGGSw6d4j3FAG+fjMchcgL1TANNVycKXa8Ehjvfc4FH+yQwSldvRvGVn8ErMeUyj7P
lnOIVKdyL4lunxyD54zKg/dVeB5PtFSfgYzF9cGFcBvJPPFZdONx0Pzh92ZE3RhI++f0TLZR4AZc
BBQZrvA+xBh0D7zDUqFX2QXD+3XbLqI+bwMD2ZAr/VnoyZ75QvMm0nnLel16mDU7PZItK4NPOYTd
tnDl8DBpgkYeyzz+hpNxiMMBtPDb69AkDPR+sQSWOlMJrIxqgjyRuBAAgtcaB9ODa80mo7AKqoBQ
FqmeEtTRE1yQwiEdwt6tCBwXT/GPLo1euM5FmDoN/tHl8DmEP/7kK1kH7yFMb8COkYmBtN0kRnBB
2v7/54pL0KoJvAPz2UtdExMimeAzUNEwJoDNiirKEXS7giwU7RX/6lCtMiUXHN3rXADkxM1DJPO6
M/haEenNyRMWQWXLiKwopPeDLsaJcKU6JcGOkMYNVp0hDA43QfHvZE8H9xgeyMyGmwp4C5B/6T4/
C/jsmlvtaIIHTHmDE7dVsXuuNB9NG/fIFexYTJV7GFjw3sWRQx2mOef8R5QRah5MUTzOSLY5RXQG
KkL2c1tMzQnMiLCYaosqqnwjuZEdGUCEn5GEpAtkA4aHCDtarc+gOM6Ci6tONc902LuYkXMvkwNi
LwecHtVZ6/M1OEZIwyBfcreNBEvu6DHjNcn1/bkt5/jPK8TUlIJ0q0X1azY/J2Z0QmsIKj57IpBq
2SLtngvTdqWzUk/zQyIHPYopii8mJ7+eF7jTDBzSLq4X58llku9Oi8tkRGsV88kX80VmML5RBjtz
sJr3zX3DbOBOPdRyt3On6yPaMoQ6yqLHVy04xr7qiMrMYCmP3PmZrofE4qrfmR0S6QS6preQ52te
e8Kkx2Xz4hvxwzts9GT47h6myZHWj8EyJSeYpGHDnpaRaWTcADG8IHWRs2iFCTR7j/VBw+oenSM9
kcOnf93WSW+rCyUoVg17tkZmYLrVUopGGF6Rm3gYUkyL5VDwPV+QlhmOkkDsdnYb/ymWKILIqXIq
JmNJ47XclEMJ1b9QFYEO2FAqIRND7Ki/zOX/2YzKDT8bXnhkZrrp9vIcpukXIb3+kufqXH9VpsZS
I4DRDCfMD6UQKkx7bSlj0iPyYhqUcMDOudXtbzCtw0jiRc+pebXURIial+cURTI1kZPqRU5kfmPE
Om45/ey6O+WuvHgOdJUTsQjQmvIhzU7D4N1clWBUt/WWFqzwAbtk+J6eW/5p7kBZEfjXsAFU3/AU
SHNFOPKpqBLZ7p0mKSBCgEVhB4B86ZfejTKqCod+n7aToyochEEOs3ZRzHX/PKsm6VTCZAZrJc+M
tdmI7g8lhsmRGPFojTrSGz2zWHhpVrfNiKv4Zi71Vz3RlpcvYSrtWZxLjc39vCkXwOHCankiBP/Z
UnG+2twIP8ZS8Ok/kOA/POVq5fFgvscVwjM8HlSOvgrPvjiCiwR6OJQLLRY4sgc7g6KypgdwJE+S
sG8sYvABQTEnK0+yZRULU+NFHpp4rjCjlYzoJUbvYtR+Vuvz+0EcCzOZfVqdm1PBNzn1NpHfs6UQ
t6TaSnCcyaE8B5EbmUuOK+gBWg9lnEkxNwqp7SowK6bPUp5VfCApYqIjxtR69VKkpDCwlb9FKfJk
HdslB+7qiR7SQ4hJIieUGvzbijJEZQNkW1th/+V3MTFpZroaZUQ1HbKxd0KgQ3IyMZejV3AothD1
O6ACAIPoJw23NOJjoxulQ70iGEUMNIJ6dkYlqnh9UCLpgBUOAAsO0xPIuHm6KD7bxNwJARTK8n2U
HHjnNk4TlcQA0dmtMpOWAMo53FM8WPFmQRcqSc/OX4VmoEyFQPaFlcQ1rbkj/A/QxdnXpvAhAVrk
ST8dJey8bzL7qzwxZhrvV+BQX4fGpIr0D43YJC0a9roqlqRxQXBQprih+PlnnmgBVStDWuAnThNX
NhOt5IwobU+7p3Gr6TWW5yK3WCYj565URMGhJDzMYVNOnsFhrvmPRIvS8P6lzdTJc88mwo59SZRt
T8rWv9zCFrmbgq7Sc3bGYKwEKNI4TMYmx1gLhtbEcEvleRcgvDPR3Dy4vT+YwDVLVESm2byG+Epd
RZFdRxdYtSgIajEhaPaMpUFLcHLbGHu63f5jns67uJopN7K6W8jk87gqZsJeYxHVi+EJOL/18R3a
3zJNqK7IP0QSTk50RoXJP7wGbKdRlRANCfjD/4eIP1QE508pMqgXSAXcIcYbRPo6HDZsNsHX4/Q4
rZHCo4xyslBlmsRFqecAV8BmUa5fuJBMWZGbCPv3Jmqix66JjEW6Sv3j1lwIC2Mh77Lh1detttDo
PqzlmRikq1Eg7pSJPLsyShzFz3nqS4ONGOHDlRHUQpzQVu1icoWU8eAnkvV2mh0nzzALUjeLhQQe
U3gI0mlOOnDB+kBmgeU+8py0P1HzknhDOdCg3szuOz1WJiKWkbOmttPVg0C2U3cN0Nl1tn5cbW3B
L7P1SLW7rbBgyr/Th9/qu3bLHwrSnijn6rvr/8fTmS2pCmRR9IuIEJDpVZxABlEU9YXQqpJBEQEn
/Ppeebuj405WXUslyTzj3vucXo8RQzZPTMv8nMD1Z4fiwOPq73MCA6QPxwXaLzhaau2fhIR48zrx
MC3H3weiuoXodXSbbiPc7+lzeohX+ZwsedJdJt/ke6KxQD2eETffhIfF4X//yEmjjYsDoKriwI83
uHA5AZLVbXg9nFXCt+REFf9cosvh+Xdb819QbXj2v6f9+8lKvMY3uTUTUM3IMdOAW1CIuK01YqE3
BvdLMlfNs/n7nMdmpO40HOKNDfTxjB0ThmcXIg0gmjO2zRw3OjfYEuqYoIF0Up33WB2CzXmBBpuE
2b15COnMxPQNofOTMsoxc2/j3r06umuF14nIHLQxGZF4LdyuStmV1rydzcUICLYUsvcN8RM9HX72
5dZe4123BdvDokF4dT6449v0daLdM8tIbxuKJXeKsMwZdJ7ed3RSCfsayrXEK1RD+hlFVGoXTSTT
RtFW8qz5zdlw9IIdjYHGRLFDChkV0Zs8zmesVQCdCuPMHKhs8fVACvzd4zrot2/QOFfergl6kfsu
1FMV8S5UGoIMqKhK+KAKE7Ih5FjeDTrV+lp17wu40QHVfPKDARZFCrJNSjhqzNXFJZLnKIcfbwHb
18caTtV1TXGuiuUNOT8LNZzrc3NhuGbY/6hR5qmHQTgI5cMwzhM50L33frCUg/wkr9TVlz53Qi9+
uJeghHLqTobBDqWJxebkawvCGCjOlcJEUyLsbiv8RPNHY6gMaz8lkz/Rxnmc9P2/sypkxQsSn+f2
gwkTO++bsJ/EPxYCR6vBjYNPHWOG5MjPi81yp4hZu+/NHa1vI0HV8HQP27A5tOW0De/iQdgdev/t
d4c6asMU9rc/2FCncKXkKo+kpPeVzcAneTkA53geLovez3fWgl+nNpSSNqwjGMPZIWPFzd8rAoH/
/I22plP+k8dU8Vfq+MSNZgJY1FCaj1VRi4jFC73WvG4Ec9D9rMFjOJ+16lkLfQtswdORqLnunwGQ
73UVPUxmyDccYWBPZUi+tb560vozJb2Pb8tXXCw+/KFXuLQWjEaI37iLJzumWDzIqjgV05PwEIIn
J+pWz20d3ON+chqCWKkhKLsf5xXLVNsIjxuC6Gfw9XpG3ZNi8ncbm+f7sl4NeCyCA7qqIo7O6dBd
wWFUq/TcxtBfhc4BAB0U/uI25p/3toDgxo+3Q1sjoOaZLQIgR7wIMxyOtLnFV/e43KvecIuJX7yW
b5b+GX2cxr1jC6o5m31aLuvjLZZ2OAC+K46SxXmrAtlrgEBd/A+HCPMywxz5PCP8sqFvieIYQb6W
KXAq5CL6UkIRRQl1R4LsY4mwg3Ac4qP7pUz4IttJ17C3qIJQUGPMYUZxTRHylyT6+fo1Lp2LW/vS
So7eXu88AnX25n0H9KNHwXNaOINd40jUmSmYrpV5M72ssxAhZmrTT+dzhqmG7OCSknL0nEpRtr8H
l+Vja47ardEzReDyApJA62SUb8stPEx93e3IsJ476ZCLr8qzvu53KSFcGdFvM5ZFSDmDgvJR1WQs
XeW3iRFc8V20LZUlg4ZOavCmQbe8LdRAw6+Zv9nGWAGJzTb/ThIWoR8bKxzKPQGY3SZtotIbTPQ9
3AoDJPG+PanwsU46+lj7T1ILJ4Jxx5wT4gKjiDD3uARh9ZuNnEiAb+hng+HxeCMYscllw/HFg4Hh
ZS3b5HpKvdQbxnyelXgabLloiFQomCO38AZrOp+e+JR8EOC3YMu/45ymKFPpyH/rMcQkjEWJ1gjV
Qv+aDJwbk8KC7E9BDmn8lhCR58qVZZ5cF6pfnjUfUJMFBPY5Vn4SbKtvbFDqYCHU1S211ZUwUTcG
6TLHsUy+s69brm50KrqYCT+7y7JYCoQGq04fUl/r64KqXSRH2uH770+KwFZo0l1YZNnkurguYPH3
oTCFQEmv28Hu/aP5DzcZrg3f8B/X0Wtb0Wlfaed80TuyD6HZbVe3QA+lDfHH/L3MvG6XB6+Fsn9h
WmV2aTsfhJ1HR2Fnhvftc/dwy+Nte91yYVqk+eyNuT79zjKn9pSdMh/Mq+lgavgX/zEZMiaumatO
Rc03WxOcTARATKxCMy5sm0m5hp/iyMxwMB2uH+7F01gBc82mg4EaXc+GL/nXY8VdqihdCY/6dqV1
ERDh0UA7UtIkTT5WiMMCluNkkMhjaayFKDE1lEZg6jsCUydOWbMhzvXppuch2+RNZUZNvgsmC8mL
UoDuqg3QE7LPfNkq4yvaq6DRKHKSpotSMrvWV32JTwXeAKsjzoccFZ62ojczHyy7KVEAAEguaQK8
0LFCZPMoHn92OdF3vzJ9IojDMOiSFob7fTf0h74JxXXoy+uhX0OmcsU3dd+IjeV90/4V62wt75GU
AVyNLM75i5oRGcoPVWzM6de7rF6hhBSHbMvJ8++TiG1+ggfxSKTgMqse4RUq73t7+1KznQ7V9bP8
MZSN0cxya3qBeG3FnTJV3jRsq+qUK5OOqQZfuua/lQKqOqMnrkzvyuQ1nFfvyf22q4yl3CIwYz+s
qL8wKx0M3Aygxesl0Iukt68oVYMruZa21DQfYh8EhBup6mvUvUfIJXBvEMt8lxMkzvBAd1erdgAd
Bs3GbDZ3efW8exKWtJw8s7l8n3ybRKGVpc10WG7FvrztPpoj4suPe6HnU88zbhWlfvaSvHhd7Asj
JQG0bG5HBBRww7T0ESd4Mkj55UPgSZ4ZMrbk19Ro34nQILjO87nGXtYiBZurXG1uqyKQdcTHptdO
CFFAzGF5bQpPmI6F4lwha1qj63tMyUNaXzuUC+WpxvgnxR9En590OKXBq62/Yb9CHccMrCXaDYjz
URn1rfVHZr67PutpJZCqPcfFH0azHD/6FYiLRlrVj/BJ5+rpE5BLRnzJ5s/XBOv3vTlWGb8ZiXif
6NDe1bkgKD35Qa9Jt9l7UiLzYEYVl5OOh+n2DejkMqtpyVmRfI1VLWz6WEfY4mOXFPMZGo1ytbwy
gWZcl+YrfNz8zxulHb+n6nqfw2WsNteTETU7tDWIa65QmQ/5xalMR76sh87leDdOL0m03q3BWIH8
d3p0E3pkhq0O56XhM1T7fQ26r6tKttG4HaVsdSbls+uPQkp02ery4vsIiJK0od8Mx7IZq7TiVt9m
9r1PpEkhrVQq12ooF3HzirG6qZoUyvTzmqp31yimXeY8mklG30I+XYHU9LNLPv98tvx9T2FjT2v6
3aREzeaVxlwpH0OhBnzz36DNiFVb96KP34VbW5MrJBnDt1AABp7ynlwojiYvuAKVmLnz+tp9O6/R
DmBMRuWooENAPg3D4dM3bnPxMSkH1lPt5piAC1j1T5wOA0wJ56uqV3o9/SKog+72n6b7l4//UCak
U490f28mhbyrXqFBGYLBYo2nq9NsktFngGJlxBbd38+s22v5NF3f6DrVzhNh5bf/UBcD5MYat6BB
hGDox9Hv4y5FPmZm0ZqC693abTe6WzaQQBA46rFlSKARdpgmJlqDSO4RQhmjfM1Tt0A7ja16vl3m
CiTWn++xzHZpNkk/QavMs5iQuDWmxWCJjFHdhelvvf00AmrZXYnfKKH9FkfQgfrh9hirKLGUHHm/
meavOWkIhaPVhbr/UverEy353+xoIUIxk76jwTrtJoPGeT2nLYG3tcJOPJmLROMT598Dt4VQaK4z
JpATusOfOGam04O5+IECcrGvj2l+txH3DlGRfh0qY1b8gPcxzoPSGywqLrOdN/mk+TFcTjQYSxSw
SpOegfa184AjbNIj4mP/DBxzB2y22+u/7D/SK79zMvCWf/eBLX/Gt6NeTdWra/nX54oRF1+6X4VT
SbO3DOidW9QBsizHvzWNa8Tg/WYS6QEEmXZROpWvdsEn+lJsBUUsOS9KTi0fxAM8pszutwleHY9e
PG3pr+nCCpUrYwa2gkJGkHqswsUXWh1mOPRem2coExwTpP4+wGKe23M6VcjxCQ28Qfz4CvSnDJMG
ZBECEt0ICBhoJPCvgEh5m94zDuWWKC+hYhV/o9Ytfltq58RyHQbvBwGZfDFgQs9rpOMLGDVI/+Zl
Z4jXgK7CuFd28M6x9zaWnPlTChqpYE2B6VFQtUZVPu7B/AIAYcYv3UNaeef38sGotN1wzWsvLbsc
c9PLRAhBnoBG93vMChkZZiX7A+iMrQa/XOQYdMDluObh0kBcIUn3VObpGs2e+zzJE7YhmiH6cnXx
qZ5IIxOdqSGup9s4A9BHj4RyhSwKGubSwA0vzNj01Ihglk+lOOqBj8T7XjbdXxZdE3SVZsLvG27n
KDsrUnbXLdShXeUNw3xLdX/xcfMgW96P/yKwYdiHZvg6gyDbfeg9rrUo44awFNZo1vajoczijXBr
xIpx/WetIEPc1oOwVoVgloaizG/L0EgAIWe0wLTelkVE3bVjz0DeCWZ7JYBphmnDcq8sR6vGjCLn
d45KaD42GA7Rjkt9xNpzHnBrxPHcL36QFU4QBpXRLWvP3A7g3QLhlo9TIG+Ee419I6y3FWVkINjb
jRqwwQDwaRKBxkT4kgnHnApSs699tewuHQ2VsYzqOOEPwRq8Ep6MCBJKZQcTMY50pKOfA78dSTBU
fLop20L/Bp+JDhCIcgczANtxz054jT653T9H5ddmvdg2Pa9LPwTOKLiYgcNOB5muZ5MGiJY+uqij
ly5eW2nHfGyJtTDGbDOdDcZnImvrRv1gpEqjj+HdD4I9d0Jv7MM2YKeJQeTqKv0VGPkb3S3A+/Rw
TOf5h/dK93JQnkogpni99X2f4+CLEXCyr2qTB34YfdSNvrQBK5RaRyWMPBAanCJwZT18y5Ehk0FS
lkrvo7IfgZuvvGaMhQJ4KG2hRZVQ/oCZgktnKgEWoRppd06XPEMG+a1yo/nye5RpgPByweCXHa+s
39Bf/hxqbo1BI6lCq5kBEQ9b60YDTgnYVLCDKOD04uS8y7GavDd1bT//ugvisCP4IH0A1VDZacSo
AE5oHgLWeo9qiWePyHXyH56pJZ8cADliUapHdaCK+D/On0wxBPnjzXt1JTg6vDfgPs1f6fjQRpki
TguG1zo22NFfBmNhQnnhD/Irfy2vcSD7wTxx+14u1ZYVhzeNuYKl5JOF1jtYKPpvt68RqFZHX2PE
KC2V0XHG6CXbzR9IGM59wnUbiDf9Ma+AEij1Q3kw6lb0/Gq7QkwMRD1Ne3NEdGvw7qs+IMwEuOdq
Xg86dg+QmGrBN77vP7/DM0yYz1pLiOupOmoJCN8+aDZc+etEevZkhHh+ql3poKHJ5Lx8EJvXwpaA
473sx9dm38JxwLnA0YQ3cDsNduBKlXrExufv/z4wEElDz5rty9BVHUjxWO6FvkqK4YOhY4wREMwZ
w9COJTRE4H2i90w7qx6pAev9idgtym8ftjg3tBPpVB1YPxZa2qbxZSZtmx/tyy1oT9x2MLncIG5J
zyAacKvEpgF7SiebZlExJu9leeJ23E5QSQZE1aQyb2HZMqQBGFWGnMkdsUzMosn4L+JsID1DgJAj
YNH1hpKcmdmtNC533SrfcUf5bSRXZgrH6bYFNhFTFDEYMbO2TkYq6K2cF33LTnnQCE+35vbrFcc0
em6MRRcMt9nC3GtzicTpFleBkVBMK8PL32dlrtXzNyJdJmTvN4yjL0Nlzx5K+iVXLrI7ZclVlqfu
R/e0QxGXB4yOSkKHgetR8ZsY13GLdOndhv+i49CYG4hOSopPmg/5TPzev1eXA1m+snmEn7g7IMcP
56Y+UEvODuxxFAMWIGnYYMpfKY3FIqwUHA7zp9HPpKe3pfz3/hNl4cz+JGoAgH3wy9PvJ9g3LZAY
ZYSZto7cRWrZbTOpd1cTSseoJRHAZFEJOCHeqKLfCJvHB//bY4aRzYtqinCjjouyzre/R7QfgpzO
GZqFgymA9fjNybqPigTOi8KuiNJj94//0YQNmuN/Ja0za58GEEXgbsj8/cAkzDqUJq7Oi4I0NRUK
SunscRsj24n350FHD4mpHjSu1RGMHIKBN6WxF47CJh4kJODxF1V0Rj0Lusi4T0f8/f8vCRtSAsb7
oiNMS2cWKnFDm8e8iE43GpE7DDRhwtAuhNbS/aC5H7fdyvYjMClKcKaA/dA0ZLbjv2dhsXlcFISn
aK0X+wEC7PdRTmQKLYl1tWwDZQGcCJ9H9ivQoijtMaVubj5tfhNwWd8QZSCzDq0nNRZpWQzPEnXV
1n+3vnx1cVADyTW7SS3uJu6SyigahsSm2/b8Is6lrXKgIqOwuRnk/F1y69J+KTE35W3rkiMSxN4G
dU/452GHFNBVvXBY8tcu1FFK4weJeZg/+bx4T81ugat61PN3d1DbWS7Zw7DdP+BnJFA+rk4LRray
OyuALJ1rkyea9OWoG47uCH1powsTuboFsPPnZ6Yu0iM0vnbZ7r4OB/KDsgFnEySOc31NWk41h07M
SuFf7RcU6qmjkYxqoMEEUHHM0TXQ0Me5Cdo8QRRG4FOPIctZA5tiWwE8TpAG7EdpG/0Yd1P/0djo
N9DTOpvKFaGJRZHqPYJnRrWYgTIJZ1ROKKFdIiyv5r1pa9tDbAuzXsh8VpcZTo7gBTvUoyoJ3wTz
ZYlzVBK9IN7zHSmxcFmH/JwnFeKMgRrIgeJUu2r3jaxDe74G11XBDBtp8tpmv5aL16qWXfy6uh0D
e0z78w1r80Q0jgvU0V7EPZSzz2DyWfGQU/rAidzGXBI3lBICbqbXWGGbdJzpWA2655cppqKWx9/r
uENUyESvlYiTNANLkWIsbqKIh4PME4IHx7EmwguB/4OK+MVpwXQ+UELBFlg0DLgfs1uSLbNiQpnr
QnOS9uXfcFc4CNGt28kf2rOIAviFsPqj7gwJtKXghoQkzBNaNpvnoTo0G2yudGJdP4MR1pgggmoM
ZBwruPik/DlHOwHdBxrOk3dPsJnVgQ4Ill6K0Md/jjBHN210xXn+c7p5+KVHSlcgalY4ycuB9tkF
o/6h4FqXY4QHWPfVBfg8Oc7agAXY/F5+H9vbmbIsJWPFeW3ByXrK7zDufwkaXmeeTPVtjf9rt/+c
Db5dpwKEobptRxSziAgYQCb9YbRqcjQmUfR2TauQKAWgPKQN7npqP0LMI1tFsByfIhkgRH1dx0Q5
d6QFMJfY6FhBHhfbSueFmi9xDR+Z2/E5Ecs/NQQRxiq11ZLKhM2zPoibXMafUxnqb/uVCoqqgdam
KB+QJLBLq8Mb0aed+dcH5hmyKVPm7Oe2o0+XaiMkYTlVr93tFwKRhRPdPo81YTJzSILrHun9+vg+
dsf3fri2VjoVPoN0Nou4Au2gbSnXntgHZTjYDkPs4+uQYpw30oZLJmX6uENC/FtsLdREOnyiJzTh
n0/EUrJ978l9CZc2/71EBIOsGpG6kAj/IUlgIcszBCjW7OGqq2LifKJ6R3LNQcLNIEI7QCRy1/8o
O6KRnKG+ozcktJ/yxPffS7EqpU3GzHG7nUX11a1/st9mfUMKKF1izrjvRN0EIJ9ZuWEbNgk8IJ7X
juq4DMg3K+ZrEPieuSV8XKyitCnPpGmGuKFPidRs+FsmHwDbEGt/OD4EKzAWUJD+rQ9fwpITT9LY
IiDqa5vQgV4LuCX4u4SEwJru8SO8re+Um/WfZteeSVaol0aGD+VmK99tyirYEDwn22Lw+95d/wpS
PAokYRcPflqEvkiAmcUkQgCb9RAjZX74mK8zOTwvlhLobr/QRs5ECfpP3vFle4TQsbpRiwLfatqP
8yDsl+zlepdyD2HIbvWQUMyoZpS/aAohtG2JiHkYP87CxROZ0CNCyH3PycToNcgnnYhcy4QsD/Xb
ph2jQHbTFzLwNg225Jgl5aNi6CzCusfJXKpRGVg+r3QD5tmNyzXNoOi5zzyqFNJBxIFfsbqiiw7Z
2NwTjBeLFmCAFlkz0gryNEID2LLkh+vhFszzotoJpOd7bNuaS68GUTjQ/bdzt88haSU4PGAYC5KC
KN03fu9f1/TCQ36eHiq1g252jzUy3EdYRFyaBsOCaUyYu/si83LwAq9JAOLZ4/MGkv8MYac6EpX4
J39A4c/KFdJSU8sXlYMsRiKb2pYzXF+8zKsxDDc6SfKq2/VL2ZUDrts6mGux+Y91nMWan/3S1GVd
vzYdJVJBKxqIrBlbUpr2i113xDcXf42beoOft2fykvmKtJW66pbI+kG6a4mdfHuPr/2o0+ccEGFX
2JecQEvkJFROSFNuzLEjIua/yLowDLTKYe7uueRMGukxkwJJeXgvfBNbz+LcoI8Gq7wUnZr32xZe
nwABsjyVhL9/KMA98aShu/gDTBp1iSHVCwrvmd3oNu6cNEOTGedJymBfp9fBeICmOlaP4luC5oD0
L+WijSrtrLBd0+Odpb9SwIi1tRmKsdNDD1HUM9uv/pFX2sGM5aBlK6jRY9ssqWCSgFFa3tySl6s4
1qbw9J8XNF3a4Kv3Tooah5IoaHGTMXVDkB2j54IgEv2Lcv4EoFqsGQpxGsAYAMGVGHEtxnS4UFQS
yblvzFO6qPbdUvFIqC+xEnb0dFS39y5rKLqWTcSa7XvKGvFw9zhm++KXiJynGmfitXSn/3whW3BQ
OfPbF2dAyGm/p/kWgAsI3OGUrH4JXz66+lf/EXy+oyocJANY8y9Xj/X9Nbk43VibXACYrqXDAJdK
g/NvovokXum6iK2DaMUVST4ZhkpIUvzYQpQNpQM1sl23G/yUQe0BNVncnXydgY55nC+xuUhXl2W5
5cxPYK2sUnhQlddGg0W5qDzFuSftXCBi0vANBykdZb/D3X2bea+FFTWxvtOnz7W6va6aZe89tqJU
uKXwf6BHB7uh9qr4erT8Yj9Mngt5UsfNNMU8C5EZgdmyiG2kSHLTBUzsGURh5xlTvjB3pAOdZ/nZ
jFxirvNISKh+KVkqIBQuzmCKljCqOENIQkIvuAfbIwR6sXj7AVM9Dt/jzc19WjRJuiLCRu3NDEFw
wDg734/fM4dkuKOIxwB4K6ftMaY2Y6BSodpUraV08nzaRT7W0okIeZGWhDeujThN2nVsNuMHxquf
YAUpXnXZhPDUIibOxmo3IqKCG4uAj3r6JASWOeEl0x/+RZigCm4dR2ZMesXZ+J7qmZpYCzrsFRVc
DZwhSGznitcEwmKsYUs42fG+BA0LRjB1qyPt9ODj5MvBxIyKAA5DyJSbNYWaZbeHRTH/7ooVLnWb
0zXuduCa0sVgOrvP/y78RdBBRET7EyuCQ7v3E6IUilJrHOtnVfwhmg6y+jvXHfpsMUJ1HpYBq7RJ
HXmWhrcF+X8Vv7Y68g74V6YWD5HEvs1x6FTAj9yFsXwe7hRsOkUsEhqiFiK/5YvQVfEKx1zCdx6s
CWEwQTuLNYveonZKSDRY42aUGN+lr40NdojskN/UR/m4GHddPIUBi3/X03DJZ42Azk4VWrtpOIS9
9TlzuoOO4ioliKN0LmJlbUT3czrvd3QVfTw1VFV6t58jzeqAQh+J1spM8iOz46Rlt4QcqzHBoJtQ
QeJ30aEeb5fcZG7mL76USyGzK3Hfd1u9oHTG9AmbroLsM00aceXbmPJbz9Ekk9SxkjYJHEVCleFp
sImhegBcZi4OxWGCQOol7FJCqqudoA3Oql72NU/jO2ha5GOaCfrPcDrpl7wzETk37Qvt9C1cLNkJ
WQQGGAhYBPTyX5v2/Xc5aIMRUfLzD+z268Tewlmay8J77xr7zqTgr8vJ9Ia76jc/Yjr7PQUVrMHq
vn37t5ClfpxxN2ThHCDu8Jy14oSkO6qnFMCV+MH5xq4JVQcCXeqSe5H9zO/r+ofyK0Ean5sSajr3
stjcmfPLkutlnxFA0K5hWATVZyRezuVR52oWukeIpbZTjt4d5IMITCgUSLARXm6LtZB8SB3FUj1X
lSimX37fyui6ss5PhThssCMCwquxNd7L+5by/Wdb/JIjl3MqoNosiw33wh+Eld1/HUiDpkXjVPHT
U13JR6JuKx4VsUbluuV/Pq4cXTzlx4qy+HMuA2NWOxS/pr2b2jirScvyiV8dpegI5yL27/hO9Z+5
E2c56sNmNwivCyW+LsqEkjn4DQOEYh1BKYOjdPHNLWAxuInMSHMF4g1k4rKGVVFtVIgFIHz8a/ih
OZqGj4U+/riNN8ScXSfaRAPtRbU+uDDPmsDEvyPg95wM+cjv6cVv56hA2MSTobToAc/fp+nyMruB
1/+An0OVdoQCGFoxbJp5NgbRNn74FeLhZOe8phz8K9UH0uw2Y5wfaF95glzKokDU9kFfV3PZ8hMd
SsoQRDVFFTHxU3Pk5RWWRDqiNxnht+aWL6wwSN5R7cBNc97T+xYIJZA6gzjoPqmdBkwCGF1fbEMx
AIEVzm0rujgafuYJ8MGYDMdm+GUYxtdlNjczGCRosp2nwscVutk06Fm7jRt87BrOXIm1J10ff462
mEvHKAVkLMGcQWiUxl/miwjw78O/TgCAgLvIsBLttvGKJazSgMR5fA20SJ4NaV0QD3iEvpPBHHHI
PZ3bOUEuOqwAoOBZEOUyIBdFDvuxyBy2wazYK2CO0qlw2yQ5EGsetuoKnm05sxwGBUAVrwUHZay5
IAadYmnQBNGneM45AinwWGkFwFa9QCqizxLq4uwR7kGvuM+BzcSIHMW60yaVL64UU086PocyFQp0
ULHSIzCKU8F3KVwJ9wdMBJ2JYqaHbG2upYCfyvGZQX4Cx/r07ujyF87Fo23GmWgcJpwHhKqcDmpP
k0nl5Kua/7zEsmtEFhCpa/icyvxnPyUaASkrYRpsE6l+piP49NLtr8v94d7gQIg2we1O6zka9chi
/6MHu/e59EeFzoG/zP7puV7KfexlCi3wbiFdjakDuDeaQxp6AncmI7HPD1cOncHdZg7KOoNCUfjg
RpiF0DNZIA0ygPGW08wluM7KrAHhnwLqliFOKkBl4JtONfsuyFvOdSv5X/figxhF+w4gjCPsVKCx
Dy2/coRcfDm5z7KlCpOHcGCSA/VSXUA5nuXmCyAbAMA6J5+/HaZNbxum/0nIMdUOAJBpBQTUhATT
8L2SPAUq7pP3Z6GmMGHnGRga3VdDM2q9PB5GhI5zExVfCL1xI9gUhHV03r3GQVQB/mw/u/o5XDcY
zkEqxiO7N2CaA15Dj3jrOWQAGHUFcSopRsQIH45YMc2mMNcjab4VGHvAg6C8S7+dwmdZaE6+UWGs
1MR/GvOgwQ3tzRXsgaSMyqg/PYD/D0/XyEzuIM5k/w7d4kXjoVwRkJar4vceDHbpPPW+M0ncG5ZG
gYP3dt5Ot+ydfKGdGd0WyOcqzvbm7iG0pMtVvpLPNeoaGX+gYcOVg4e3LIPnDv2mbUVIKNjFd26w
YFc1jhWBhvPbbRpmhOtPINfdLgOepMfDZRa9A6Aoie4ojrRCUWqO7qjLpORARkaxREgmC7/ufcKM
sG7RJYOxxagMJgBhyOkQT8ywIKgcTmHo+zr35OFiWaa8JdWixoOEEbbwQ9KA6xrnWL90OroAU2ln
SBE5Pegr0FNRTiihhCkyKIxeQ+9KWqXTbwIocVrH6qQG6PYA75STJ5gjsk1bEMBVCAE9YEHWFS73
fQOxwhnyXUAIsIc7d+A+nDt6LiHQ+R857KPspKz0bJSuNCe65LYCI5LZ2J4SaOgbGvGXtlbSJLUo
QNCeu25K9+OLsdr5pmZ57266gjgyURbkHT5MkU0PvFdaY3sgR0iAnyD3TnvnM2Oi9BLz6zbLp/PG
/9ee7n0wwJQSsUzXFQq4utN7GAykDCr2du/dJv1CWmrOE6K8yp0T1wc6xhEsSORmYK3Db9nkUDD7
JHfb2TVQESvApNrD6dtTAEr3DuQS50LBpPOo2JMVzAR3v0C9CJY4CCJzdZsZiLqAeqv4mQ9lcHOd
0wMt8bV4lKheCjIQREFmbLYISskIjOQwRvJ574h3HyyysE+UuQy0nSvtvIpoVDjxlLKJ5DNmAOPV
OSr74hEgJZJS6WFDRBW2TsIwUYfwvqQExRITHjEclCAjW9YgBkFhoZFCagj1FEONagObieUf8u68
whLBjin6/G5OtoiT5m0k5A5oskwtNtWFw9lAqUE+xflyyfmMmw04XQjACM5746gT+aggStottH3p
S+ySkjAFYZCJJuJnDDquePa0GXyCowYCIr4CtV0ipASB0jMnxhj1L8j3L5xO7tFLmFtr8exm0c40
B30pGKjaaJvaL/Rir/j+F7J9zENFM0Eaw+ickNAEqEz4tQy/tYRQq0+zGBQS9/m5eNi1iJJmfCpH
iVqMawWDFBGn2YD57jSeYRi1vGAVgHQaDwIIov4Ak/wJO7davOGkGWtzI6jAF/I9ZMxZ4dsGmlWo
+LIjY6EkDGW1FYg8FFO9D/IPgtbVQS7+wjVXJoNNEahrOTQPciiH1RF2FAx0wVN9+he4JOZfG9Kb
/PxeIKMIJiikE1ikzLp5m3YZf4ihwYxfCpsi5aWbVqsLpJnOVVwwjoh2SRjGFo5rtbXWKA7Bxz/k
XglFSpjd51kLcw+NlLgUAid8vL3579t5bDG5Med1mkR1jLA/l/GXTBcFsOdZWuf8my9rwb3rXMsT
WMXXTlz084zkwurpComYR8EAqWv8ggQAtcCDYQzD35qrMLBh3oSfn9JT+QEJlZTvj2DsyeFg9kVA
1mJ1LURIBoEEj1dePl1zdgvBZ7hibegfQuGpWSfd7bZSKDhOitvMO4bdX4IaYPWQEFKFKlshSJat
7lAMKSJCfx3OTD+FiQ2pDzqfsEFM9Qke+wFqQjDOvPT4XX6X2u9w1VB2WUHoAxYYy0JSq06M/3L5
6L2p+3+WSt1n6PfTaS8nNOYafDJlIlHI7xLtMU5XChoSD2YZwcKc/0KJ5jlwwnCB7vNkgYO+ccrO
v+lIGOpuoXLSWiRIFi9c2wchqP3VHwSW98ZH39xyfgWGKLGJpenVgbCMDg+8QvaXClC7mqYrzgmE
N6HoPlxZPMKKaiROyTOxGLi1lvaopEn7upheoNIUr6UBIPKvTyral8l9g6gSCreMitsoyePvPssn
1fqxef3V65pybnR52D2Q78PHR/5tXYfm4rlu3bv7XDJKgUQQw3t3s91lvM5n0M625V72bjFoWOTF
jsjZZMfXrhdyNtVZBbra4hKk+XghEI5Dks1dfWzzSdotjOhzLpYXgTkn6UGjZ2sd6AtQT81X/yHs
TJtV1bI1/Vcy8nMRpaIIFXXrA500AgL2Xwx1L0UQse9+fT1jnYqoW1k3TkZmrL32PqsRnMw5mnc8
r76lZf5rlnCHUBlrWyNC6hUQwg/RG+nb/YgmO3WKLsfqIYDFKJwFjVJnM7mHPec8vTrOz8U2OBj3
o+6W/MfXUSZeKpPGgiQoh4iwEoMN8oljyA+H6iQxLZUiNuZ9wsaHbwEu0u6YQzYRbMophe1t7ZHT
I36mNPZl8Filh9IQJsmWc7f6MaUl5tcMnyZ3TOA0FGhLl+9teS9AdkUEQgCt84EqGEnPzwH7HCTC
BLA0C82C74C8GDwYD+0QdCH6kaDQJrSAd0MmUDlMJBMVF+BDHuGVL+iPZOi/lULwCVUeJZ347DiU
QcqTfwtUGeAheMI3juH8AhwKfd+BHGo3ZhyZqJgyre5oYRkZwyfE4aExvLoX5hkbt8NJdEKdzYk4
LIi0mOJEpKxH17nODofSNtEmGs1bIAftUQctf3Rf9Nll7guFEfc9/1xt2jxdh00n7mRnemeoO2Z6
3zzcLB2TXKhXZdDMXjzIHdg/5G6xYJO2tx6IxwMlXQgVTYyIlrFqNrAuA40yrd9ij+uxdYo2Wpv0
wS6of9qwGW784E2L38TvyzpZtelmzORKlNHManlIu7joZbcZeMfZY1NezMeGp/LFCC0cHUoFs9Pk
KA8Mn39mrxnPB2HA5vcZUhb3h32doCSsc22DPCRYzQA3hO2Jzpn9GNF7b0dl2BpSmBsWYXv6GRI3
FnE/Ldd68g4ec6rkKXrKlDCO8BMHHmz3ZGSqILQ+EiBT27Rl3OtM+naM65HMzX6RST78c/YaHqkZ
fpgkuEHbqhGSi4a+JIYrmMIFKiTYipm81QZwCS3W4w8/RxuevSqScZLvoGIK1fhReZs5LHAAZdiK
z2l0+vsIWqirexK/PjOGGwZPElWmqrwWEQmu6tHK3werERbq9t0zHCU64zBAJOlWfjts/47vn52B
aRBdKSnzmwHd4QgVMGkTg/3QBs6BRFWQJ4hP7pZM84Jx9z5mABuLeTQ9+EOTPr9Tla4BPXHyzl+B
noJRnL4C0KKIpo1h2++P5bo4mEY0fGHW4L2Xr0h++Q3Wk0Aefg1rlfTM17CoJeVy3oMeg/wX7m8B
yKpt48pE9MfQsSvB4okoV+ISnsP8YxJhVuRu1PB4VOEwERqdCXgIdB0KivzAi3Nkvujq30DUCCgB
gQREhhIa0ocLJeXgR68ARezjE5UGQJwMqKnebSBHkEA1IIEO2A9JHVphgQWdMizIpWGkWz37DcQH
uIXHOAFvg2rpID4wXMsJO6FhtThAekzqHLmNJHIslYZX2OV1Hr2rReivuQ2Qog8k0TtzEwAOBlD1
iOvAZ5HUSEKqsEHosG8RsztlxGR3AHvI0eMTU1bNWk+LcaUTUBjz45hka7zKnkhciSoHF4IlwHC8
2tvsCG+ik34CKBeMd1+Hh4w7wWx4ESiCKwq0gP3I6sBYBMZEUGhAPoV7SfLWAQx3chkQDpmXY1iY
TSR9WCESPvuSE4UzPwodpTOrXSDuLfjUD7fPSrkTOdauwt5KGSF9cHtoLsEY4lYAUTlAbiIICc4M
X1ZgKZrgQ2nkFlNNJgK4Enk9fo3sQacEp3GXyfVjhLbXXqWdgGn8r2sAY0DKxull2N2wgG11BM10
IL81/Co5Rh8GB5UBSHqHdcAkOboG65LcIx1OC8lCxuhxKmqzB8EoQU7QZO3QmJejOpMpNF7IGKGG
z87oE9QyWAzNeXQc6xH8LxCzrcGRQOgFEYzDgPwZrhRsylWkR5ep0D4It3zCjjKQUgq2dVS2TFSC
vG2SHXfIp0vS+itjyYhMqPb0pIQIkiz8EmEYPvG09BrYG+7pyz8QORzAvPUWVPwiDS83PvTteP+n
vcaX0wbTS9YquKvj4GPTF6JEcWePMUczrERIHcuAHGXb0Gj8hNSBGNl+BIRRg6tbcFh8gtJs8aoa
uCVXJsUBVvEVL68TGj7gHUveTHJROKgw8ABPfdmW7v5tWrD+azxaYfkAo9F/vpBXVlBWhHgClGgN
wIHZF0FaaGAm9FihUcXZttXBWtC08qTiYFAvUQjgufSgZF0pw1VcpIT1EdForGXlkEgNFBfC2SHs
OWefPCeMpzjlGAoFC0UjjUChNWFjYN6WcUOb9z+RydpyRLoBD+8zaKXlUI/u2JVp0R6wBkFqpsXK
kGCQdUIu6h/yyj1QHSNd4blg5tB9+2e/m8p3qHk5lLsFl9iDhhi+wiqRNxUrHvth0o200OvZIDmZ
+CC2Dy6wVXjVvJUtMaAlMWI4gA0Uue9ila3iyya9yaVLMswmojmGVwLfvMvqppzBXjgoYIH0malv
PJXRSzj9DOqXgyqRugVDFuwNV4uir4ItXwF57uYBxuILblKts+Cw+iV/kz4r+rGgzw4mE5y8T3Zp
Pvi1T3Y0QDuAlnou/330YE8C92wjiDRryjWM/8tOF1ymXbgMBA+8zw/qWTyIzEVfYlnlVxliOjoS
jSuhfOTtmelohBYaAXB7gf8Ci/cGPK2Y9BcIK/o0lOjNjljo3EJiXrcgn+ot6FumAtZ7bc6NZfB9
TVjNNEooxbImZ654D1dWTlHbJ1K00cR5HYpQoPXYkuXGYiMKq4nRYyg4V78ZMGnmw9RirJrchYFV
dX6nQHlY79nCKkhFUuz+hgyIhaQ8cGtfoLnaEBQY2GRg5zzuBoghD5401t9hL+vHHPSDUy5MvNOo
7wqtp+1WMSEwAhR1S/T1i3D8JihRDoxU4mzexAUyKXaqLqyrcgyO1tXTBkRBEytkbe15h07CVMlf
hEeXbAUZ8bUrUWLvJC8lOzNyKmu7LkDIC4nWZQfuRBcSCkBIKCeqUwxXk270ze80xOf8zufDnN6C
9wiO8fCCP2auhPLXRwDcISIbCw5TtCIu4NylLP7V5EhDkES4mrG3UQUk2dv0h8rT+kA6JR/aGL61
Z3MHoA1pnXcf1AzP2e9UXi8XGJ6CBQedUIPfIbv1mSXTSj8D+U0tDhD0Sxwt5/E+I50EMcCsdclO
wmzcsJ0bnuEJMIJAL+Wilm+SOtK5WJI4CTP7fwj+9qYy1rPi5xbqxA+SYxdoxki4r1s1b6XVTpCZ
Ei/jG4PpZ98GLc7aZMDcaUPjlLsn4Jg21hvaUm7HJ6s5t7TsQvpveG3/CycYev2QzNyr1jorWm7x
BVRNhbpIkuXzX5nwBdrcKqiopoEWAHgk5gBP/wEkEQNmoGlCLeOLmb0uRy10skKyu7MRSX4Ob23X
huoOEqOfE23wG7VBOVZyoNESAjc76hD82lX0nYOTstusz6d/Gum8MMGoHcfcv5KKzZqRnK2Rk8cD
gFsJRVXAOmRoV7sB+Sb5uJJAuaOI0Ofg4VCj0ULhgUK/bK9nsS7irud93v4TVNFvXpAQ7D+m8Dm+
4A45DWVhMKWYyPLpDw8zwQ/pk1b8Ii9pj3qEqPLdK6fxmAPqjb8qJGuDZKOedUGk1ZtuDIO9Gzcb
wOVd1EsjbjaI5pmC+nxTTA64Lk8eMxU3eXSNQFfextR4Ar/ze6fsS4S6svpdm7z3ODEW+5xPTpP/
88dngyg0LypbGQm6kox5RHWct1wMnfCf4etesxMoFmZS2cRoAmFMJ/nwh7xLLFepxsFHzz+bg3ua
fDbQ4D8IrzfKgulm2C8gmgetxjvkrU2RlsuuTKnw2w/J9adKqqS1qZM3gvQ3htdl2p0dg3vEgQO4
s8nrpKJW351VyRdRe3JawkWN7j9leky7mxV4DJeYQ0ic1QPGueQDmntcU+yl4XIZkmqQp50B2NAQ
jOhpsJ3rE/4W9CkPMoQ0LmLEEOOb+w6o+NMcuo2l0A3ck5HeBiSWPryHGMmQBfcHV+QiXVePn6SK
NbmflnHwkwEqI9A5MRV2SrDPATBQ+gMP/zrFKH26Rw8kyod+1M2/gMeoKNOWI332MFNg+9VQGIy0
rc4ku0GDgowWQCng0dagFdgvEnnGpEhFKDda0wePtQTVLdC1DZ1pzlwB5N4Ns6YPSjENmM30yXQJ
+wWIsPRt7+G9QeNPwdOgNjeSKi5GTLZCGKWmzjUIz/IybQNhaNZCfmSt+yXotSM02pJY50RZ+bee
DYaV6+PIgncI9kcHQfD+/RMkAaC4JmXozmGHp9IEqW56B9DxhjLKtBaPpBAdO0EDj3IVYW11BDi3
Z1f/q+SlsFeA4/FhIWN2rTmPHQDQtABR2bGvNrcaiiMODT4ZgnPHWkCioT4IvL3HzyHyVDgrcC33
a86R3qA3QI7nCrdIujAdHnOVyOE7X6X7DAIj+0Q5ElQHNDNntQPz6QgItcuB1yKqWRHfrjiDVVsN
Qei4bVht2CtFFSNOTE3zcyunDUns6+KmYYlZjO7XqbHFK4MOcXaJ7skZK1umBZ7w0PqbS9CZnpJq
0qUn3M9uP9/Ze3YHhIGVfG5EvajDaFUzR8h12qmpnp93nQRVaY4S/jLvwVc7IkgFQfQDZo9Zjkl3
pI2NrJ4wG8B8V/ZmHANQCAXK8YXXlINRzChKs+AvgFtPk+KHPTwlBkEUUJi3SW8DlS1Q6UofJtKb
Xi0qil4TbXREJ9KOlak2rOfU4xlkQPVxDItZg14l48NnoX29Al4kkPYEejOHQzE8z1U+MnObddnW
lZDDhc85WHpUAosJbacR8ehGy4zRJdFpDb8h6JKeoq0b/n4dzgiczzCkOZa78XsB82xd/tmH8FKm
H6vwjRzcGPtihyj1xnZCRa6zqcEevyfdwnwlH2wZPkNa9yMeSwqi7aSTwp8+X+0XUyVbPq3Wh3UL
ZfVW3WIkddu95xCjGZHERG0PUIrct3Z4eo6AmnqJPEAEa0lnICe7BKXX+XUOXXdypYgrQ+Y39np1
3PbfI8Jb5qgywjF5efLi5eMBwmWFWgx3AuEaU3olk1XcGhZNRV/0TFmr+e337ajnRyVY4Kvb4586
LL5OXNMNkE4dN4jGyuSNEJki2x3TD5wfTOqYsKsI9gQISI3pTKwjDFtokhEJA81g4W5JZ56fBsBv
xZLGdx1XPlr3NAoJyU0LRBkw2ufw4/QpEx9ijBkD9MakhZcBxhhpHXOw1hynZyoMX2ryRaSQJ3LQ
D/fBi7O5n1TrO7/5NIYuRgGNMGxKWpw0Uyrf/pUpTE/iF8nmOCrHXQe2EU/YIW7PV9GHuAB9cP7X
iab6xK7UqXgih2S8IXxR0mccDUCwwlNNyI7SctxxOPR5M3oAMlfp2b367+GTETkYt4rbpQ1MZMB3
tTK58ywBUNL1TA5M40+94X3o+w+2acCbYwHd7WsgQXLscliPW95tBiWQgIHCfHbjDjGAGpAkkZSK
hxtBYUOPCqmD341YN+h3CPjPUDsZVg9PJC+3XQUTsCb9J4l3Wxmx4FAlsGHow3ysV+x4yvYS3xPD
vcUvavL1+gr0p48JTZ3SxUgZLkKDLqBMQAsAY7i80T48jlBhl9xYUJxgZdEDBQXDJzs6EWoC+ZxA
pcfoWs5+PQbiB+Vvju/LAebfKiWa4Q1CZpSsWNGa1fb20YeB6AY62CWuM+kPUIBenS0CJHCzDEkS
yhn5avnd7tfSBdlP5akGpcAZc+cJh8o8NzwJTVrcQElLpP3xHjVwDt8joqHkO2ePTyWkIUBhHVYy
1UQHpc/1Cg2u4Yiq4hs6QNDiFllZWA7pT/GOaZQNaDBTwZLtnJQolXdGSG0qT+AqMuY6J80L8jMY
EW8/ubN9VlAj66AROw5KCo/2oK04NQV3ggJanhqVvluoLITHb/i3zWd2oEWsjt6Ev/Ac+fn9oTyx
b4ho1AR5Vum2gjrh4TX+0CT/Q7aX9Zln+N26Lhs9hsRHEJSUP4YPbI/0bsNWxFQJPGzavj/7/Lcg
SrSjLCoiKFiGFLw2NPJ/Dgn0CYjbpUmQRDGPZqdPf4+Ohup3M1oC1Ox4vTbpHF0aPSO6tzAjCY7C
txtog13egRltpURhlAqIx0DQEGAhBa10s1gWKYHTjFDqjqOyic4F+rhERQRPE8Y675M3L5K/Pam8
EQJBz4XVTqTU2GqPWnv3zCP0gUkQSLTFfClOdG+w7SdHKp1ayLeFOXOjMOY5Ppxz+gTedycou0Zd
vIgSilHJKQXLS/FDd2qY5HoMRnCEvJ++p7SjC65YGSp0PVfZi4xUoRhAbLkgugRNr/hko9QUE9wc
doekQslNjEmTaCEs9MfmtYHbQZflIuGqtGw0cT4qJnRw9PjwdPWMd2aVHSdHzeJOA0ksAUHkxfIT
Smm6718czrEArQ/3g9CxTIUFcp7go1Enx+Uvqf/llss6oafL8dRHn/DMVuEZJZhoUnWkz/4JvRAz
dG8g/PqQ8RoiyMvwhXQDE6cxGifqw0wAjotRd8BuwM5CccUibO4R72IlY5WZGqCNhcHfGpYMQVO2
pq16js8orNA80WSvqVNhK0Fp6eJeuRstr+IFIa4mCD0R+138NbBBDAV4Ztimv/T1KD+M5MbxHgGh
lyrgkwJX8dNP0FtyENIK55B5DfcLw1/xjn5FnjL9LTNMZD9vU0D4LkRncCQSvnn7NZxT2hOngSrv
ZdxjFyXjZwYfVjl0ZMQGPOm/JSU6HBRiWakcaXRpFIqhJK9jEpAuQHNqnNSUONKojtBXtkFTkiQ8
2CgaujB0Qaln09oGrkz5ja7oIX5QmGa5UD2jE+0oFK7FYeHGA3IDC892TmR4kcoOteSL0yX9LXBe
aFFYN0TBQYWI+henFrwL0kKJGsG+sLkoeKH1SNhu09uaXjCjJkNQUGbXudA5FiRvhREdBankO6JI
5tXY/VR0ozn1Eymq9ROY4Ox+cFdBgsL6ZBqOKLUFiKyaqnMKDFtCasY1ENGu+wl/cBLoFk4Xp4Fe
mUC9a8JbaPdTTXZM7iEE/fDh0emiAwYteQGA17vwGayt9EI6XE/p/IoXl0rdUyLi0/A1wIcGAs7T
psFOEWC1fASd7MJiUOcnouLvXElohhM/saXTCLhJsceXr6L4QyagB98h8Hy/Ihhv4hfztPBFb/Sc
0bDQNz7lZf6EDvfBp+7gteHLf3Yk0fMvHeknbUp1jvNG45B8890fBquqdXtLnTu8P0g83iMiecI2
in5DkCusD1mlX4QtlAYZxaSKJ6+TKs4vvg16A/4SV6qP3EX6WGcpxw0B4IMq/a0wAI58UUPU6Jez
krgGNnBkP3dfnWsk2ifKTHp6n8t3/1YX00vICiLjvzgP3tLVoKY+s5IEg6/+cMgQAwZiry6MIxry
Y15/3MHRg2AFGuCDAhWHJT/3Nu3AQybmJOK4uhBVcD8iIdrqxB5fv+WQN0AvpNqZvefvOQZdn6BN
NNmj9Y++YN7aHccNRoDzYvQiEEJwsBYRANDwaZd+CN5T4NapPY1fFKoUGhcDLOalpEBVN7tRsDpk
BmUIDuu51L+ajIUYvgmspGB2yFo70NS8ZcWIGhZwYYodcw01MFM4SASKMSvP2B6yF4GzOI61GcFM
r2RNGs/Eh3DgzTqF4EnHeVrzwlq6JR4fYo7dw132DtXzE7xI6ZC48jxSjRLphdWyCBRb9EOO9LUu
cI2NLRHeuhxd4tauxv7lsjtM28mJW6ZF7blw5b/zFiTxIz0j+FQ0eSjBcOG3Ha+Ix8i7bBSeSpXH
iaBoSnXLk0o+dTHsDYRD1QnKcZ/3hSseaEgTZAEqiR58eJ9ALodCdas49lX7AaQd30fCm89OHh2e
QmJbYo8SDrPUZ5DdIY0k2gWhLdUjuS/ab3RPuryU8FSUOIeMONAlraB82of3N9WxjrFPnLySu6qw
Bml9UCtqsgPCkYaSNrXkkOg37m35lfv4Ke84z5xKJObhmrMaSEjM+ksZ6/Yu7EQS6bOpEPi0vWPy
3DTRd3ObnPPKuwRlDvqPZuAz2A+QgPfiatJQ7TomFRi6DjQ26vs3iqsHyJF9kN5KXo4x+1lTDa2x
cgGRSS0kZTgpEUqgPLC9OSibJVyut9UnMvoFu0IupCUHp5RuHl3VLhB1AnFqFw9z92U/JuCVpiN5
1mHdZgyIfqKSsLTcw+Qz+sK//cbnviAmE+R7gcaYySWioSlUd9jmCdV56QpJmcZg52ZNkULJO/v+
rXC90hbN5S5DpwD0ANsX4QuOqorA9MVZWPtvdMkHSjCQN9dYciXlulyjxgVzRiJW2ESpr91f7y/O
Jg/8i3SiSh6ArZK3t+fh0ZeaHFHsZccHKne7ZrdaEuL3QeiQUe75Q0tZZihb6hV8QDpOzOKxZ62W
h+nVwNHgOn9vVeqX79E7kYD0hS5IQvkCfzOpB2gAr0UXgEcz6h1yJTZvZUiznra9gMTfyXuEpQFC
vRbY60doLF5IWE4/yuIzk+r6izBmlRkLDT0Ela8Dh2G5bM2kAlYsaXHk17dV53VSLkv+SuGNcOeH
GAnyBikgoSWBKEEOHyUypQmoUBYsgWajij9OlIUI0PBgjrl3MZ3ZCc15xDHUqBFefQb9XA72Nnzu
byKlY2NMso7bVBcbmCa88xCTR1D/BjLOXqImnBOSbxzYlgye6zsbcQ8NUjP9zRR+bS6aKS5NUjCf
kmegLxAtk0HSfSY/bm9li76wD0k6x6QhAOkPt5BHg82dReZ9MijIxOAP6UgmhS9HSoE04ctNfLFN
sWmtBYEPOuqMVckZbv6vtGlbc3ZgMkJN5zc7kbyLan8mXQfYT3GfvUncDNq84iPL+GKxfL7Uwo8v
mi3GEJ8K9HDNzJA0c0x+TEpHSDLTUa21yQMM7473hZKrWxLg9XOIwy2U0TeTxGRsMT4oA8N9Aa8V
dDKeJ9MSkuD4PcBCbfgcVNsSdW+BP6GUydDthkgmwsvMGFVJe6FTuaBSq2e050CGILiQeq7Ue1/B
G3tIOGaU2aBLMhqIltw/R9RNCKLVhTq6zQCCGfZlhiajtzAWfQaE6TpB/N3LpKeUb38UJjwosNw4
6miIYauBSgz1KL4aA5qglHBa/jc7oW44oFmFz5xeI1aXrE8yFdbfBHFTneOO9HOfHFNETdgFUmA9
pifqsFVOUF7xRd0Nduq4zj2rAf+vSRygNOEYjufrxYGltUJBCCoMi06E04r14SZhXTB7RsTWm9+U
ZNnwGWF3qqE+JoHYPM9undTJ80e+hCcgvf8grYpOv3G5NvsC/VmC1Bh0yTKIz3MN0Ps30nGpKdCj
isETvhmEJyzAr3si2rnOpXYuZRj8SBj7J1PgVpFyUPLgcrlbYmnE384/VzIALgAkwQgDKwbezT9t
V6dNqNgzRUYMSHRETEtjEQtIXrTcjDr5UOsl5XpL/iAvq6FPysXQBXxOkC2ZEbNA6KRn4sol/wXR
KAaVp+A56YZSziYnEw0H3eVZQz6o8x/boOQqC/Uqw0R7PG6XMEOjK7JLbPvwV2iQiJxRGFDnHNzg
o7LEaUSg/N3QGcVCrGIqovCOaW/S99mBlwDhKZh3aWu/uVVl8KFoLhsNMtykx3hcEZxRXkD2QoT6
8fdWHMPvYwdXwaMTV46l2yySEYwU6FRz3JHxfjYnZCfSHyCl22CrMsPjyiMLRHMve38r7M72FoLd
gUwIyAyG9GFLfgvKW8T0DGiITIpabnfYHbLcEG1cyOAQtjkaZgl0VEkW2TUnIrHVkAIf5ih1kw5N
9if6XeQMCRIU1Cf7ZJWxx/qnCHEb/VhRHKB/xpxK0nQRW4P8S55IgXOxBSA3DVHNkPBekvfgFDD6
GWikwY/8F7RKt4A6Il5t/KMlHk/8aqEg/zz4avAg5+Dj8wf54Nk6irsbg+uMa9Mc/kYffxW+KfPL
x78+P4JW5mu8Nu0H+TeZpyavbhKRRHwd2BYMJwjuqJjKJZ3orqK2QEh3YPKCLA3tK0ZkMWl6VCy5
hBM9DjJ1sYMVDWF3qPESbomG5vHBFaGTzTXvmrK4Bs/l3jqgHJI5hjfjFZ8NiaR0ZkQuwxMvd0Gu
ju0JE7SJ9XaeSOM4fkkub8Ozc/VQ0dl0i50Hh/TKeiEQBiJADQYFpdRaB214/Ai2sNSQAWPaJZ85
QqfwiyfaYaQiDmcnRLQs+hyE2vkNWxl0r8Pj+Iz4RDqINjYvY5R/9JbOFCOqX6WUTG1ezTXTfVRG
CWrwajsir0aU44q/7cFd8UKemDgzy8flyOOuOwbzJS+ejRffg8v2a4YaA3v2KwEYqld0eDXXLuYQ
jImEMv7TIevCc4G0iV2SxJISoiSSsUKS+mDxg/blDneGpcegGDVy2jN3Xg3FRb+HngLyoxi/wBTH
Zowe3Y0ePSJ/steXNLJSNlWkaVLGrcO/5AYiNNDwMEIFwpo98Sx3cJi7k1pXI+oAlBha3nmCMiV+
2dyv9JAgeZVDP3lt+iMxC2HUJFJpNvHzGSJoUx4G4WhXpneWICr6YKKzYsOp8DZYkTLjN0RVDfEe
F0xk1kOX0U2v7s07RahhOJEUnuIH+ZDhf0zcjvhFzIqcmKBms0Cz3skwduDuaYxO/bqWM8Mg8h3q
za7UARDZMPqFN46P9puv5QWOC35nM3tgGMEbzOWjNUNBg3sC6WaLGiAybDr9L7bDI8HIh9Gp04Sk
dFROOBClzk3KccIP6Tj57P+Nd33vvzLt1DuqrnZ6qtpt6f/iRHxTzh3jcnowroog6kZa36eGcMfv
QHQ1LTIubICxjRurHqhpHwQk7Z2nharfvjGn/x04b/RMmq359F+QEXb9FqNsHxd0Tb5HdHXF3qmU
ATemfs5UKZ5um2z25v3zH//9f/3P7ft/7H+aUXP87JvTP06PetQcTvfbf/yzp//zH+e//tn/8x//
1HqaqmE8+n+v4l+sR6u2Xree13szIQJFvEttGknCkmyKiTKe9ZhiOTkqpdFDQAU0ZjKfBlSbqPxm
fU1cz7AtwriVwbsncsb9+DK0+haWEPUac09XCBpAdz7u4ua/pTq4kTGLznxPU7KF5M3w//5q2t12
7/+/nl6ro7bbRqvdw0lV/vt2jQH3nqtv/7f967zXLnqrmUzdM7OvZm3OT/O53SbbXL4c/oY9OZO3
/JfG3CSPwbjIx2N/NXpLf8ovEn88VsxyO75BKYE8s9jDcXzR2FMolX4cuC5Ht2+YT7t5TVSkF452
tiJIwNOnrdMZo8xkv28OWuvrx705dH8uGCiiIoZ14BZXz6Cb9HbUcQOswuKIyfPjMjdQK128BxQI
89tjYyyiP5R2kuMcnAxthUOSG6Oj5bXwzbTObR64vs//SjN/ebsiyPsFD2xztnNxFf+p5qDsot3D
7D0dxBSs/ffDCfs285g5ZULvTQB/tfJ9Ze0o2Q1AYXJP1HltPkwkSDJXoUXRvN2Ycwo/7vLgbcT6
qXQL1/fvJFlIZQfNAKExqC4Vb72lQQehZc07A4KkV21Oaa6YzNViWGFxkf5UCbF48Kaq6kyplNtT
xFdz3IqWivn1k7YbTc/2nxTfxNr08vwR/jkSh1SkuvPQMCNcYDaHAA+YjlVnSdf6+i4mEa49V83w
D/2kLP3zTQDq4JJthqFV27CKVmbcMgPDtns2l9XfztWc8zSg+fYnUTGfgDruts1EyhurD6sA+R2r
pPBXP8j+/5BP8F3oz5LXIIlaVmR/slPfueDFa5F/g5833fHba5suCaw953LTepb2Rwz/mo/a/MNd
RrvwMtMn/sSmEs7xPjXPNneGq4r4Zvwm3YhLC6d02dM7HYCzGc6jtjmuBzWzlRBHvqZPv9TfRPPw
9aEgyfc+HL5nY6x4+Wp4GTTW2E1o/bAgkw3sZyhqLlCaswNBGvigT+suWs772wiQxtV8OUs38TP/
LKjerBn4ro1OGxji8A+6ozssunlE0ySyw5dp5z0ckAfp9GrP3QjJT/41q3S8wYWCt3WYUGyyYWkA
AuL5p/0MHo6fx/3EXtLsWBsBajd8X+2Mx5TN/f0kK2y/DRX0i3PdKsA1zBi8bY1glurR4LH7Apal
Cz294z9Fs9Cgl0rnxfxYsEORLthvQJkAaEK0NzED/m8kwN0nCr99soO2BTbOTlHnpvDYpjRDS5P1
tUcjxUOZJAfTB8Hjg2i0lpQlAWHRSq3Mwx2l3961TpPcI7Cz4dXl7Lleir31kQmoHfWlj+mdrJAU
MgpZ4vgdXKyxkqGF8Yj5k8zdLCMVP91Oy7ogDbUupTXtRDRl/DlXwHIaTufusnYeEzJE88009o82
UhwMysY8WlEP8lEvaF1c7rtFaZWtyZ6ndl67OdA71tQj3IVnW3yjWNhTzbF3aSib1tduj8fZKfQx
I02yn9WQl/T1GjzUfGAHo741fDrYz2Rvc5/6Y51M3jkwmgIbORuDP7H9Bq6p6XNJT5tJGp6dVszR
+LDsKPHrHz+JluwHbX/al1WDo4W7fNs0/hnzMUPuSN7YnkeMUJvo9IyO+R0mj/RmLqV3yIVRBn6Y
8z6fjCAGLjbsryxVHx8AU6jtJrg/qegsXQZro2hzM92M1DRCRBq5FLvMxvo5c22JYlbZUrOS8ZM7
BwZANTMoajXQVb4I5hdDfi+H9/W8SHim9tn8Y/XwM6tN9zp+2xTd2bASrOvxexmzhs/4qDzNjWb5
fqYAkDSfTNkzC86GuXPgEEEOXC9qH5raeBF8l7E5hEvzfdqzx/xkglgAScQfj3kXbtn8eaWeBFkJ
Tuabg8/8KdwfbjTudlFSWNzZzg6CgOf6X5aK/zRHJ29owh4opsWu5Str4DpXq1U6vHNlDi0h+XI5
A1C+9jceOHfHcYBl6Oa6N0FLTDfHLNB1k/cQlLXsmCFrbAUE2PVyYUwAlijiyr9fXcBnphodw2ff
zFZ+5nIPserzM1ju4MssAwaifcRO07wxhLM+DK4e4DDmHuQG1Y4/MCYjSBHO4mPzi6zF2ZwBIJlx
cE/uFsrwD8wd4NVWyeNDUy33XqGXp6rieYG36psBfcNod15aD1g1RyIDw3pPny3PQD13zC/FGoLg
FuSC2g5ufQ+nA4OGXTOtvqOaVv7kMh/dVBMLCjJb1goT2+bRvjC8cIigb4G+CBHzwA6ZMWEwsfJX
mFNKtRYnc/FFUPl2r4TVaBCcF9fF5OWfarCfgE5Ea7A3M32R6fbtLuC9dskJah2Z4ud3fM1bNG63
bLZev+uPjDW4qZswCWdD8jF+PsMf2N49zOGQLcuJLRUiwH60qJj8/QYrxb3ZDEeV1813gHLl5xpy
Ov5o3GHmoxhWD+JrELzsIb7l1jeG0YOkzm/xiAKIu9F4juCjVFarZ20P1ogM5ZWXZo/2IYnc3nqM
b0qiysS9aj3XPQYOGPZY75nRvJrODE4KAzF2XCNYOzpBPDyth8ObvX1fLZgjwUg9OrMuL9sh6wks
9pPd5M0pTIVFsSnkUIs1bHJQkk/2QqczJ88yix0bSM8ZmQtm/AOLAnte0DX30pWlMARCRgQUeEPl
hm4vUxjokZldk6T9yAhWnjaz3mkI/Yyty/yj9wlOTGaKLuYOhfzmZO2u0WnQmXGJTN0u6HAezaFu
LtZrDde63cH9490VM93blZ16waplTk7OWj2aMRNDLu/1ru+nx3lo756DIE/tqcKjiqy0+jcxfcf4
N9Gj9v9Gj/dncXjvex+iYc+etyye53H2ZEJo9FjwtkJq5DmVp5R7T/xFhkPYdOlG078PY1VJHf4l
KO+1SCo6mqH2u73fl/mfgthSb1ffvXppJt+Eo+9jcpRQtHHHNdU3DvK7OTMd3WQVTyXlxxR8wvGV
hn//Ktodudq/eRm/L/M/vYzPp2z0siTD0d8Owt9eSGSkD6Lld7w5nv3NfXQznysz6eM9UVobTo51
y/rOS7pOX29OvXRphImKOeg7PDgZnMDeKuQ4bnvEc7hqcSiX42VEXMmyKz7ml/S55YIFYzLro7iz
r9X453W8B3On8XjoB3MCP5LxoEFQsDBioEsBbMtujsokp5I9iJvF5EwxrzUOlKC3Y/NkLEfpmqyf
+w/rkcBmf3B3O0LNVdztEwOwj8CYHACQ9NNG9YgfePDXf38bNVX9r1ZVu2NovKGtrq63/yXH6hr9
av/Uali+vo6rHyFEispOw3XrBFGJsT+E+se8migZ/3yJCiGqYzRNs4WJO6z0aLFFNwvSL26SdaZs
u0DHt8iHUew0U3oNt92XAruaf0fInNifkTdQEif1NTx6DIPeqA4ZbQ2LEaVbSzVxVxnRvqJ+qXiH
dZcJCZFS3ukkItEc4P0U09GcHrAFl7HhPgGy1O5lQFjHCAm1znNL1vPeIgTihSCyLkXPzQf5/PWX
e6iBW8y0ofKQHsReA48N8FJTPic2y+udfCxkllC0360UwZ9U61ckoajqUE498bUUhY/GaE5NR7tE
0lYwd4siNabpzkUhN6EawMgO7VsKjTmCBqkB0Kw/Ulb8oJyi5CmtTE9D+XPHl53uIsXXFR6ZUDfd
Dy0pmlKMrTBeQYlFajQ0OQRCFtX0kaAN4ItzoiZGsRCP572NdnwA1phaBvF9WDO7UfovBC9XS2Y5
3u55RHXiDzYRHlsTRIKbI5LQPkJIGbei2+B1JkZy4bre+JCLdXGJbZy8Kmbb7VWEyxUtWdqymMXB
zKVFKdp0aezhxohXsygKzujJ6+CaYJY5qL27xxjX8Om/BhfKOEz70cr48ntuAG5uGNk0cAdOcCBO
fuPRH8EBgnkj9O+A8sxHhPEv6A1mCgMMslBX0RT1bpN2+L8Ju6/lRpIsW8NPBDPIAHCLgNaCAMm8
gZFMElprPP18zrrpU9bWx3qGlZlUQISH+/bta/2ruhe3Lh25kWk5imjl6Et3qzL9GFEpcukZnbMs
TSzbn7ZxwfGwViF/aFIYLbv7j/sEfq0rh+HrOBF6CLqR7hXafla38DITvrT9TPeLj3K2v//cC546
fm7GCLn31+ezfP88fC8G4kF6/n8kUoVJkVgtOZ4DtY8PzfPo1kkVSofm0ZzbzN5LGQ6qfoj+enIp
XIbhYzTZ1AWf/Uaa3V9S7XWmFP4qAtOX5Vu3zmUAxNAI3xK+dSH9bNvfvyz/PoAwkTFDQFnhZzek
2/9ZDY8vwspuk+jnMZEp7bSnPy3El49LOKD+SP+E6Hayu+Gtu7Kv6F6c4DgrkmB2kvxK3xDs+jfr
MdFGSHzv20BlB0uo5D+7H1bsSdJpvU+Sjc4mR47rIB8FuYekJd9j3wnIYanCp7ALcOyO2xP25Y6a
w5/2sgRs8GydKAs//NPuwz/JnP3wNbuP4pei3VH/ZPl36y1GP3QWYJfMDd7SViJtxmHwW84knao+
QJ0LDT/i8EERGZCgvvQyyb15Ebmv5E/W9uwj/+Y78m+BGbdymi8IbluZ97nDK6fwgopffnvu7ezR
c5RwLfn4+4Il3ILdCz14Yfz7uU02w/n7un+aeJHkLf2sUjnLnORt7CaXyWF4miw+TCH3YFe/UNFm
shXXhcmGMHHx4cPSzwYwC3/0f3otPu1r//lMJlwPfwzfsqn88yWbif+aKR3zrj50b1zUQxA8Lj6C
jsXZg5mtoO+qMd0RzspvdqL1cApAAb6OT0AJm0li1CkfZGQH8RX1tzPwiCqGHWiYeEsA19KFppvC
EoNuqo3hQyOQJnSgjG9m6inNJ0pHJ5OJUbYZiBPrNk0D2XixfXZGzuyipXHWwi5SDJCkd8KBflb/
OE1sHsya7Jzsngm2vkQ5aG4Bt0PGL2MYK6ywrDt706qiO6JP1QkOmExvw47CanaE7xT+ownqLnSE
HNVWyVJwDC7jeFWadixIgxy5TJA/PWrOJrUcd90UbzH/AD/xurotp9r3+r6SG0BPWt01OOt7xPpp
+V7atqZ9cZ+dUyf3uheKeBqkLDMQpwS5yUmxuvybf9u+uNU0A2FEh9E5e1YcorrdH6dEJf8VNrhf
xS/D/PGT/7r5l8xbJ/MGx71POyOWl3ssbRwGs1Jt6E6Dy8ZpO1IFy/mgKEp56bUbGBY0ShmHndkg
8KFQtqK+mIFFf56Itmayc8wBTxNmjs5DXhhP2K22H1n0X0Lie2EQbiFAvjx1JCWRmClWoaKFeSsK
kgmhN0XCcdlZsAhQhr07WZEY5zezeC9HGLF+efwEeV266/JTXZ4xRIJ/qvhFXjKghyJpSE62/XX/
MCTMkKS77OcEoE37NsfNXec4CsyRBQWqaW3V2Q1utWf7QQZ4bR3Ge3vJXPfcun5qvkreO9aPrwuc
rS2I14aqYdrbSw3pbrsHDdgikm2y8RDgV7vZUYTovv3rURrGO/AskeNoPTp978bzEa5ifymH4SLI
E9qxH0xPmdb9M9AObaFPIloutc3Yp3/lQoX3+WjdA1HNmEf/mIErqdZhUKAlOQ3CVHp1lr1onemK
82Y8xcr1hRj5Y/+yGmZ/kvEdkb56dMCYqm51B29C6a+NrBhJuubhXeJmsM8d/Yy9axRROyWJMn7P
/93at/2LSHR3K3yxNMd6OKdPyHKk7DEyApmgt/IYn4hZiJuYHsn4WkkJ1oUBSa2ouWVvbSR7zHuP
yZbDa9ZKdorVxBtl273xkB2ZkwQbhHRnWqxleTXItML73NkT8TRrgJNR5QgElv1F/dnIwTVcJtFE
enPQE7ezlRBgd6vthArf7noc1oR6kFjvOLkLzVmLEh4keN9nUfQ+gomfcXEcdDS7Dm3NwCmXkMT7
a7G76VzGGa/laiFfhEDj1nW07W28vqOWZEbC56x10jJoHV8O1px7A1n8N2L52b4t4qNw16yLZ9Y1
/ifzv67py5EhsZsWA7F1h5NR6WxFmL+futt+2oScnADVWB98C8FPWHSI2IQQ/WTeCB02ldyXFWlO
V/ar7sq8WbI81ITjfbP9fV722dRb7ouLUgPPdy843DBH7uvYx03QTZmGKN2CVTLz5YNJhD8a9/Et
rxRcTVBxnl9BbP57d9z1E33N/c1jr5P+qPgTXmmoHH9LycWEQj4YNSOF45M2jI+y9VtABhba+S0x
otP8wEBRXBEYGZCKA+RlKqbvUFacBqs6MdNpmBKn+uhue7tx3iOg8gYpb/5TFYQE01nrMg4JoXlT
27ORnXjE/xI5DaOf4iUOa6mJJS17dNt/fEiuHv5WD2HhlEIjxckgS/qeWWv5fuiuhpbhfliKL2Hl
28szDX+5TR7dm4jY5Njr6V7VN7+vYzF4jMPWYPVn6c6nVvGheR0dmoJNMYj/bAYrUR63730v/5mX
AHsdPRuZ9mkYArIXiMAqF/Hacg3C4HhZZnCrI0ko7XCj//HC3z0/u0ECgbU4PIeYzSXmqrSdMEHM
7trj9iK/6QIjrPrnq97WrIPc2Jo7Bj70cTX6iT+LtljMP9ke7Gr+ES8/Zv2oF72s2tD0L9v6uZke
TZ1kHaqAVz+5TqGtU7xw2PjQzhLVNoHPqkYIMKlusWsGATsEfOlkG9v6oxfSJXE2W8KkeplWvovP
1c14AU/kjmk9M5xh8d6ImxnWmpkmQMxLRrNi3pr2ckhvGcnuharGzUfgqkXto+PjJcccRQiClsK0
l+3dvvISNgW5oHNd3mhWGtm3hThurMjKQuD3BfVlTPWCgoeD6aXge4VfWItGfnlv5c8JSc65Sr57
qh510fDkCnDFywm8Hvjjtfnszhobwupck9imn0aXQ62DCw5UCCjjfnEgX2EyHWW/8Eep3561pNZQ
thFhY9l7DHjg4GSTPa//1bTfSolgk2MAEVfb4agdqbpDMNm2uajWK0Gz0j1+LIcnbkLvsXKfkKIj
llwa8/q1K+O+f/P+ip0sF2BagVmHMWnsIQfy0jBTID5phkRvvfz3b768DaCTl1t730VDfTl/rPpg
yW/4poPk17aOtjjAIm+KQ+2fxvd6rpIGcMyWZDJjKIufrKCHVvK0kwnGPqfo8UpbFabPSfa8ls4p
Pm6fyCcNnE4CjmNTP7CKzSKGhQgHGQcun0QEU6qdHh5/CWQH+A2wlx0Z+rNQlvQhHOvcvX4IH1nf
VZllf0CNzBTiBww12FFWiEZpPpRLdfyY32UVxmuH/Y7uZQOatoYpIoCXXbosBShzKyc06c1btMbb
yokghYZNOgDIs1J7Hr5GXEmi2BUlt0Blmpczvl41eZSNVZl/zNiuBrt2Pl47HAwxwcD803rijwzt
zvQl6aIff1aZODPIQjvk49S6nJxRHAr6ix+40s9B6s+j9+xe3m+SrwNSvu/K/i0O9bgtQHXJ7INE
dwtYvxkfP0MIvcissXb+zCn6u6hBMtVkRwB042zPExLvnbJYDyhXzUQKs1sn197UN83n57QPd0gQ
I5L39E1fpiLZjoJjCADic8kUj+3eyHWnfyU+zUqgiC1xt2RdwRmYZNxLi8gNHcLu9MV/MsOccR/i
Wf22YvX8mRuuSE43HZ/Lvi/GoUh5Pb+eBAQHOvDzdQvxIf2wdxjv/uTrN1MjFWrwPnPMf2yG297j
m7XzT0aYvfmw2Mq3Nn+M/KZ0uOnLPsxSUzH2x2Tp+ikw7P56rcss9ORO25zG2sZRf/MdRKOBNqXc
aWGQfWc0fF+XLMAhTWWvDXWhkF32Cu9YuLEv7QINtO6CyMO34OwP1qOp6591SGItjDWRB/fWrLOc
FPrFYXaU7sFbXZ00dIpjc0J9PkLQbWdxzdet+zDq4UKaL25VhNhRavB0DFPsqtdmbZ357ChXSZnK
GHNRIDM18D+Pugkqdrav9V8A9PdsO9i9EVxEkKjieG1SXh7VwLea2oyjGJsj0mQCj16+kydhmnen
9VR30SkOjx7MmdksbWbccvYUzT78v+07RzEOqRLxQP4ajYKdQZpvBVOkda5fym3RWMi/jjV8etNA
avYTm0dn9uGvxcEMVjVbD14qh2/sLgGZcez+otnNtEWMPrNaNTXId26EtZlmZT3JuAamZDCfAsjm
tF4YYQKa4IRD43f9uv/MEkpVBo9ih2QYZK/QT767/nBFhX4BUzbTBApCDgHKrJsqzByJ6qJaqD7a
D6aY2d9VP/OTGBQH10l4iXCpZV3lk/pHuISHdus/6TcQs/1kLwuqs2iActfOrZydgFbEQIMbwHZm
3emXRJ9Ka0jVZtCthQCtdRRAYshGqQOE5cOFwxRt/9MhcXHDUtzeK50esQmWvHv8+l0ohyUiPVqQ
Ll8YRna+P9+J8CvMGvg5+2oeyNdBQTltfYt6c+HIlzYneGPZTSFEWmJSXLizdhL53oPeXI1nnUV7
jizriLB3QvJddyVrZHuZQa4TDL5aKI6xFkpCBUL96Wd4vSPJzZjSkZ9lr4cnmuTw3QmAhqjFXP9N
e5iOpiMU62RPPhef8DjZS/YkGsiIELbmXqxfZz4uRc8Uu4n4xCewRzxUJnc3WkwLi/a9dHfJio5a
luUc7UfOEmwpZf7btlZG8Aqn2ErCJSMiLM7Fy9aZeu7OZh4W37yB8uj7anb4TE2ENDFa9ms6ygy8
ZijN3tr6vADVnIoQmJ5ruYFoR6jlnnyTQ7kv8rdXHGd+87gD+nqBQz+vAlBvdXlkbXVmf9RNo4Uk
we1IC62ZHxbU2fPRvr6tF17O9cxg5/Y8viLPZzBC5wZJmPn0Nt4lbGa3LXR5VGxM7cajsvCuLN7c
0RnP+6x9eMsM0r28mT3cJ8s1wWuyYf6wXzp9p4h3F81rzBdulK+gtwTguGLwWhCXgWCciI/QAISB
QbkHOpqRIrGvh580a+Q7UuSVHerc9kEE5sombjnZoXLjU3sVrk62d/7Je8GSmdRD99ec2ISkMZfv
XASUnb3ZdGUlMnvWnA3M6PBOVw9boR9+yV0PNFPNegp8Ha5snkGFKcafbyoCJUzl0kipWQkJ0o2N
k8E0KNmzpr/+REoNHGOEVppyw5BMdFlPVaJqRARJPDZcoRvAoFYzsLjPptSraqh4Fl4Nnq5Z+OF+
Rr1i81HOmP6SwjBwsbrrV9NgP2qvsMuulXb8+nqPj4GYNZzWDfyP+SRXy8g0CdQ2oadeu2BO73Kv
LRl5SjOVKwN+qNh4/zyny24SUXDRvg/CbVQjQp6H7W14K6ZclznduHkWZi+W9ccb6O4EALvl3oZH
O5R9ozl6DgMBGtB8qIyrQvk0bG0itqLNa7hpy2FR0nuWqtIXYAKapBpHOklaOcLsfSffzJhbcY9b
9zg33NfzldTA1TdzzJr3uizZeeB+twK8jacM/DfRSb6pkXui49tIVq0tm1tQ6R3HF8Y/kq5q8pUV
c7QybV+b64nirbyhg0y29jizheoOAYve1k1atzQO6hnorWzFU8BBsSA0fHaClpVWlyb2AAwMYjlM
8ATeJ/PhRo4GuPSXB22wIe4d7j/Uib08Ifl6rO3Ikhg19rh116ZIDqEL0O/9aWNVqxXjhHSLfDcE
w2cGe/+8cPmjtgTPmr1qK8ui57rkQcFXDU9zQ4RNXWFoShckMs42vNxuoSQWBKXCo6Sb5FGoL6s7
Y2ajp5At09qgi4FAN1I1ZEjJrokhW07w4+IzPod7j3QoUHbGuaMjZFJJ3/29YjQjDSfdn4IuaPRU
po3FIGtpK4SaGkeYBtMryrOKr2rf1/q0sevM/XXhzGMbspxLhT41XjfwwL2sD/iMVr5iN1Mv9B1n
iLk/uWt2M756hRXx9GBlyFxBhctbi+QZDZICx1jaWECOnaNfdBBmka4+wEyOnYtjg8crjWldQA9d
36KXa+RhRkPBn4XcTTdCqT+18J4sEEbi0AGsjOJsDdYXvC9RR3arkDnCryUt80AIdNuWEsjqRxsE
21xzoZpOVyOvSwBCINXx6jrYGASUMd0wbWjC7wcFgRO/G7KndpJyB05jmKMDXRsvFzdo6iG2Caok
eyDx/fOrgaAgEGHQTzv0DvS7QBh41A5GItyJzyzrUWvdubXulkmFvZXAEa/4leDlXTpWmQe0cykw
1xUmZpfgOSWy74gSGs1qM+NVSDmismVL66oAzG1DuhhsvhcRwcqhfWkE0oRB+XJ+nY3Xr9IGSnkj
3uQ2FzhwbkQWtMgFLAifAGbr0YzWAWKodLGUG+n3XDcwLTLdXDdjXiqQz2xsVFZo3CdYsiShbwJL
0cJGAjAFuZcnEKbfivaMfSYms3kziGWzcPwILZ18fCivGq/2hL1Dw6uh0Mg4T0xyjYYv31X3yP+s
BN+nhvAGlP3+HanqZHHwaqxkOXxGc6v9a8g6yfnTuXOvWDJe8JCZl+ziwNqjaoFQudg8sT6xKsjM
Ve4dW6f2miKeY9oPtibVQlCN4W708nAZ/l6qWJ5tRdaTvWK+m5VAYNRVr0P8fPIO4LEeN3BrPw44
maB5vzgCW/TSPq7H2aHjq85VmTMfEpuEQis7Oposc975mdDYUCObz1eOn0c6aM733vqblruyfY36
i/GWNQWu9ZUJoBJZAAmYdWTT6C53XJvEIKpuP9aOi2yHLm36a1vwQFS/f868s43eY74rDdpWc0LV
28m/bO3f1zrNUWM5OSlTPemtlYfnVLVzanqM2/1S4LNObciFBgwNp1q2f2L+XYwSoHisLJVgVQgu
+YMUHyYm/ljUUGc7rWQ98BUzlYjVOdeIhg4VrcAqL5vnrSYCWk4v+TUzTa3MF8eWmZkHR6pSYz1R
95hs1BYtDYr6yuIEN1/lq/C/UCaGAJB51ybecjjvUWfXuM+tL6Yhy+dWMkZiEP5W1Mqg7amz+xfZ
FEH76lJTsYZV3KBp+caapXTZSPVnPdarysVpJ+xfeWELQUk8yMGr5wYr09OtfSImFh3hHPBsdzTV
IrBWyiJIOMNMugLBAn1rRRVMQtzwTIPnh1l/rkf6e/4Jm+J+tpaDY80C9CLfpGZ5slE5eE4U8Gjh
dgPlS6n5jGGJfjNDGAPip4UveCk4JLjqNlUkvoEUqQYuc7EfFN74Rd4HaBfAXXhf6O7M1Us/K61X
D/lljNsymHrC6JqrFjY6BJoHptYdVX+W8DlMcHNE1bQTkimvKJ5G/OABvQZNPqfhFUaReVmlo0lc
OdQ+Sem3XF67rs/W+eWdfV65IUzETpTDa8nQp95JS6+9PPvjs86P6YQYyLDxcFWQUnGhExhG4Sw4
XXP6YbH77tBdwl1zrkRoPg5wfj8G8/WqenFpHVpz0qEKg+k//CjucTLcFCHuHHVwbqoBBDUSDp7H
YJjnfTFZYaXXMuwVD0kbaekoouXdelxAyR3so51tI1cugM/lyk4gQiqFOaYIHjLTdHbgxNhxLKet
/UDzZdTGX2hSurZmzwoW2bBe5asnr27jLS2NOdL7AURnK1XNVWVXg4xc3JpD5eR93fiUr2waboTf
O61F3TPfDSSMw6azy5Htnn3N3DvGKWqtYgcocoeMQABdKycXQ5DzO8oaBLbxeuzo2n7AR1YRB+fY
npsyGFeV6wBsjk3CDVqy2PE/AFdseckpiVscQ5yeR9yYRSF2vqPAztS3PS2NWoKcFFQ8V4aMYsFJ
vAfiTcJ7KDj0DuziQFc2xF5NHwAds67jH/gZAsVkPOPHLdbZ3NhHmaa9xWDuZn5gFWb1bVpkWb4P
2PC4WOxHwUmfeU+0k11KATpF9NYuhjzvYf4l3NQ9fu6aGcXtL28ttQdGzkwj39+9LkOmULq1+EJI
6liX/TORFLlCAXtqIxmHVQQMcsf5DXffSfJ5Fts7vs48LIIHfBTSXgJweCatMCcA4CERJg2UC6PB
nDbXPLvqAB6bt4bd1asX0A3X20T3Ekkeq0hW6O5e8iaXNDF/2sR1elk5nF8P83bu6ao+/zDSyQox
RcDAooJLaXsR8Rhhzk8Mpl8hY+P8IQlebmNXBaG435E3F+U4HKoBFHxUYR5ZRHajRc+hFy+oyxOY
C8rgrHozpEA82qkJim93ic4qB8hufWML8Az7NFtubKrmqld/oKstUCCziCCMZkMFsR1gYJnNkJN7
qXphctQMng0W30t/k6PaghUcbr7nI4dOzWvr/E8/Vmmo06D3jHE2zOrO3MH+Et2zjLEEUvfFeOX6
Cct6FYH4UCgFT/FxvOqlU/F8cAR7O3aWqzKsCKcMzAgIyqp39nmkuRWkJSWKVsQRYnfWouooT5tr
Q74QPODyGOgiD3USExSxZzX6ZYsRovQThkrEjrL7LAyXY6bKUNQnPw0LgT6R9CIUNvVySMFZDy9u
5hVwEymF9e63i4C1YUqtXIkWm8NIsyYy8e4aCk5aFuKBUMCK+Fkqslidf4NvLuV87KZSuxQ9bPs4
W7YdV45KEMFqusLsorW1TxwCYc4hX3m0FqOzvMqwt0+XF8IksI01LlI0qMVYIEkYRq2HJcCBZJ7F
T5SSgm1aPhE3q2TEFx0UIYaOFoo58SHtZ4O08XBaCnpUepdw5/UaysplzfNqUNp4B61lb9nT26wz
j3il4YnLeL9WK7cpZJlgoNgu69VUQihP2t4gnB3MrHaGXVlnVYm59z8wHdOGdY0faB7v2wBYKv/o
bUpaBMe8sXBFZZGrGjQWTp6apR/gadF7C7X9HWBwJwEoH4eQruLAL1LGbMzUUW9qmV0N7K+MpTys
a+D+zs2JW2Rd6wO+a1sn24R9KIfUlpudoSim6hQDMK1QVix7KDf2uVJP6zrZ82auz2lJ5FSgnAyU
61CvF13UQMW9WRpXvVNrxs11KKery8Gtlf5dtGZ8rOpstZsf19sKRMlnSul8KeeoU/Xpkc6Xby7e
miUX6ZqQ/V5uLeOdajhfc1Acz6UZ2wiTV/AZ5LpEqd5rpHA72IhvJSUlFRArT+esEwEVsvEH4JdN
09KzbCunuQx9UDvRC6fqUzsmvDzxZjM2LvKGWjaYCxv7ycq2zhFHc6eYOAksPdjPrCcLv2nXYzfp
XZUR77J12J+O6l4y7Nepmm5rmlhKfrE8esuuqHU6XWZ/BpjjvOusXjYNezknGSqe+sL+f/PC0Gkq
nA6PNfV6IyDDIxNkwSK7/i1+eRE9rxgyzbyBaFFACpp3dq87Z/POiKtcdw6k32bdx0+uei9TTDg5
gCOexljvWDhATPx7kVZwwOumKSQeTfXYOLjVErZ5104uAFQAIqas1mFDZAc9RAzqbs0v6ybfM3L2
ozU1vAL2D1Hfsh11DTZ8prVbSIUGNjiN/4bCJxIywAUsyOXeWfRUWG2rdZOaT7rYdbwcsENPuxd+
8kQ1D+a989je6mdLOMpLyfJXOcqrCEKGtcVFhBqy4z9AQlzR+lLTFebc1m82ytnnz3o7qrliP0zb
MgaGU9KR4E53ber2GlauXiHAG5v5EfmJ/sRDvMrSWhWZDdbdm0cyE5PBhnuWVUZfK1f9SBto+G73
DK5dtozDKnxMFt2d3rzJ148hxVAIFJU5rIJyOuQev4INSK0SY5FXi9/k9xS0cuX95HSYWan5qUfb
bz5DJOccLOZMQuNQ0dQlWmgEoy4qESbS0fB0wtBJDM9UKbnfBBIsSpnH/YOyNuFliezoz6q88+qs
LEiFYybzk5qrUiA23JwI9wOhPFM9BQWDc1311EJnYNc8YS3BT2khS9mzX5H6pQF7Qnm51Y7OlWkT
GhBFn/P+FkMlK/AnFJWpuhOWi+Yp1KDO3L5i/1eZhl+8oHhKvbGVgwxPiqkyWEti5LBcWEo4My+O
Ai64IE/tB3Pt/kV+OdhB4UJZoseGv//Dmy1QY87hbDIwsGzpPW6hVuAfBCwudE1bdO+IPiqQVx7N
qHOqhx2bqY5neIt1pfzpoyi6LrvPgFna69am8HCi2HsLL3qw1uddqGHdznoApM4rC2JbT8eMDP/m
2QzG7qRxaLrUHZwrbrQ7eg8jAHPMngXPtTOLE0zkayVAYKSFtWf5si8LzpowAiofAkF6Oy6UtFyU
ftHwZiQXJfl4hgY7QP5cHzzaUo1/yry6xHugbCwH4lehG0q8+xvoDh7cogsxQcaKREvKs+lcXwu1
9YvC8rctZqUyzQl7Gyyay+q2tyxjRxsxzwBIVjyxoge6XlPJDI0UitwwPJI1IjAg0czbrA7FGfSb
moPQUVZfhSrV1QFGmiASTvoiyrDI+zr3LvLKa5tKY/zGGqfArk0b89hu4hv71n7mqIG0Nulsxzyu
DAO2fGeCmK0w6nl1shR5sHiNIHqD8CxFa0p6CE+esEZqq+vYLn6ZqknX4VB7xLAbpUJjUZla5Ba1
T/YVwrOsvcGzKlnEGj/rBYxuQDw+ee6TOtLz3smmplhdqOvBWOle8tWpJyxyp6GkTHdBIHYkaFu6
CKRNNayPXlRL1wJfhy7KWFFiAMxBW5UHYuNdx4t8IfaumitR1nBHtoGWGdo9IR5exCfMw6L7eyiw
HiT60hAg77Q81dpLMyU4wMCyZrtU4MrzvKW7c3pkAiFrY1TXwxwUIYMPYaz2Q7dC12LO5A/6o9gP
Ntpz8z7Qleho/TdCK0EoG2KfTkJJT9DiE5zCm96iPG3N3s7jo4QNzVRGBhSpg1Csua5UGAgofc6d
8g1Vwu92G2Vl8KiHuLkw8BONS+tuL+bPripYngdhNlqahAJhLPigH/WbwRG2qXmFoiFW35QImivh
uUICbaSgDB/Nef9oWCgkveA7mpLBhnrtRBB93v6lHp1LgQ9xc932v/56cD3Qh4OmrgpxHEgC/3AH
dGPidc8BWi3TumolUiVX8o7ezxVp5Tab2m3aDXtLcdjZPlq5kKJW+YVjMaVIN66vuEn3SODX8PbX
pW37ToJNCcU3GwCi0W/ygqXsFR0B/TUsgshr9axFOoTkSUPozL6m3cTfAip+zqLCoJpHSUwofa2B
1t+dhooFzhmi7eY4QB1C9MJDH4Liu74cn0S2AAWC2+hRqJt+0rClrjkybP+ZKOVflANOwrQ0Kl4s
DGI9GzdSn7A/1UepUPEIqo0kRPAZoGbL2Kh5CeexAMbmzLUN4RZuCeYhD5GCRqPWsX/FPJwX+PLA
9z+Vw4Lo1JH7M6XJoemvlXjxm+Q74WZUj4B7OyrMsw3EpqzUxy4omhqfMVQBulvK1jPRWpjXwmeF
mSoxl00t/arUxM441Vx+PEIwit5roQJrqqi3Y6stFNMWhuascVRTMrB7JLL4VGuPAd4/RrA9Pmb7
oRNBgN7/ZtQs85pp3mi6g2QCTL6HFgUWjBPTR8PNh48OGaCPFrCJLrHPBc6W0/LSqoccF5M7NmnO
K6vPXJz0bppxPBrHWCLzQWh+OC5CktoSpk8VPmE3t72jm+jo2QopmwczM5w9jLUELsHFv7hfv3WR
JUKARtgVW+PZ1jAadX90bmxL+yo2sohwPJGveSU2ig8/CzJJ5ZIr6zHFczgPGzIz60l0p1FeCbgN
sBtryB2kL+Sl0/NpNC/dmkCABDowIGyAf78L07pmM62VElWLPoq0NDDyLuzR7KKkD80Ts/JKQIzf
65R3qeubsfPQqDBnh5Pu4AiZ2k95jFfxNHDwdO696ZoEFRNU2JiIQakeLIGejIpF1rcDkkmfwDwC
h8h7y8W2UtAMYuoHAsu3oQ8qQWyk2Sx+bCqzIqBjbSdNStPKbBJwOvPvsP1JuJ8PZ35CgptpGs+9
9Vh6yzvTajQEQAkNI0dTRShiBaJpB4rZCX/awfmztUESd9rmKsoN8dm9vd66yTLzsIjpjEgMyfdJ
tg1Lr/ojb5bf49mkwAd1Yt4S+InL70PA2/4WZA7E/rcZJpP9L5aiVJTM5fLFqJhNZcPn/8NSdMpk
ov0p9dyOg5Q6RxtL4cwOtIZBEOIaz+xyC2UwgXryvRhL9o3DU0n2/IBeu1cUq+zvEto8zf/7hUXB
g/Nvr9N/vrB/cQP250UhPY3S2/ET4+9WW29ZXI0FD5ol2ZbqoIklJZF9sn5/T5UTlU9sx9/zqEN8
Kp0xynXB1BsBljNrm+3IFQCbnECF9E560+bxVTiy1Uj1HafsFkPEEWXTKRYDhHgz0z383+8p/d9s
ZP/5nv7lZitE+fn8eveeTLNOBh/f1aU1Gby0FuKc75VEY+UJSJfmKvH08H//8lT030gM6WyUzeUz
KYSMdOb/vdXF/PqU3UTnLZi1uni0LT9bhd/yELXF1ipsmgjbrYk3ovic7uLuz73+LB2l1pxMrYfu
lrhp0WQEoWa6kU9P31VGvfPJ5pVnJMv6XSeb7VLdK2FWnWd9Wn7RHrBbLwhzc14nXmr943RGUp58
cc+/Vq2errmfvh4IcFFdDwtVyCkThDomRJPu7XYff4n0uoeqczVVnWQxxIbaIoY7qTxLUXyS/HXi
Tk/hKzvmK13jqw6804RNdS5H6ONscpBB93pTIFmmALTiPb9o3kGxRoateJhLdIlruuQMIYneFRN7
yavOXaex7BlIXPjIMzCpizdADg3zaxXNq4E+pIf7v29T9r/wP3L/eZf+9UDO7pnV+TK/bMeHYEM5
Y7+uyKAWA/Ux5gOkYHnZ21lnPkNJ5fpUDs4us5hPIezQk1gK5VrepiPqFBvvBxGoxcGTi5nF2VGA
orKkcQj89L9fdjr338Z2upjNRclitpjM5v71uufRab54TnOb8VypuIUl2MCqioSpncanVYkVyK5F
/w5fYd0ovjo/0Ln1mKXi+tulghlExn37wxOi9rZWW9tNNNtIAn1lPZRKW880NuSCdOsB8mg+1wfb
9JcMBdiaSrVApcPGPsXX1ma8/LgSd+yTJVJZWttjw64u+yMglM3kVCq2cM7r98/zvswa0UnwUy2+
M63Cz3RdOnOgt2jEVp3Nd4pULIq5Ceq3D/khDl4j+VtFJ9rZfr77dCbkkImzq1CGcHAeVb0pMW4k
pVk/F3n/3Ppal5JaYiLhxvpY8fyPkz74pZ0KiGO/ipgLP7MEUZ5hycwrDinY4AIWmrQjZH6XKtOQ
k1cxj6kVEoMF9VO2tKpp5Uilg81yi108jfpQTmG2kRz1LhzBrDXkZrILXgvvxCRajTMgyP0wUUsc
vCRmg97uZborhYekPP/jlMnpldpBj4xdbHgc7LvXP7vfU62b5XT6gRutKnkyfBYqgAiVTD/7Z1fZ
fU4Hu6RpeTn+zW+Il1BCS3HwIRPlfw+wVPq/TV/FKJXKFAv5TKaQ/dfkmVok949jMuU4FLAzJPlk
K0tT5UtuNBsmyjYoA60bb5zBq6fQvEs2XXxwJ5HHXz6ec2QqOaKiHYyUt50ial96bCu5twRPUa4a
DiQepa11/WuaY3RCJziNi8mYeOLgNDpVumXL7OH3VsaM86lSb2XV4R/25pWLnxkRBhJHTKKvLYT9
xhgyf5J4bUXHySQ5TpJvj69QBtLSiL0vvBediy8JFZfDXGf+OduVSDDK+7qEZtsAhwD3GwZadrju
PmmcFn/TSretPk2d23//5J6FlWqcPlNaPsW+TnfPI9/czqyFLkzh/7NyFKL/OicV80UlQjpdKKT/
5ZddPmep+aWY3YynncNTGBBP68WKEExiDE12opkvsaHM0M6KVGDrWupr85M+xFF8/kuU0WBCeH5x
FTxypem6wrx89aQ65YKB6YiB+1Ns31nvSUkPJTGLNju2xVOWCp6tJw/EEnWGSwZAeuTRXAsBe42K
8e4Y57Qjib71hk+l26k0/8objLt49r19lItFXInyg8ZBF18M4ile8dXKxVqVzrruEIOt/JMyJgUJ
TNybs0splLY9psZD6f43yMfS/tBI6wfY/tnT62c8Kod7aQd4gxdruHVSL159ZfNn9R30TOdmJh8n
Ppbqwpes7JBcnCjG+RP5bY6e5mH7VSynpvGscy1UD6lW8lpPE9+nKkcvIlc705VUuA0d/3Hqy/VZ
xKk0p3Vpaw54Vs2lyLLIUwD8c4TIR8WJy3irS2DAm3D3peent/s9LR++ybnK0U/UdBzyvqzmTjHC
LMZ+Os5VYaP0aelyyP8HL/m4ea8lMRgf7Y0Bn4kN9Pml+qAPbmVr+VbEv4NBcn4VQzWKmtJV76Ul
pduGMOBxKdFMk5R+pm3ZIYlINFB6JfdVs+O8fhYDOfRQDTmymaFJTWYqxVMpMa8+luXMrlwcJvvC
cC7xzVu9xf5lzUo6i+dvplS7bL4oRAWzbPbFVbp9aB7u1H2Fn7uOwrFybPGu/Vl0bu98Sfqcej0/
uz/ZEDYob69xG7LSpsqalre3TNch9qm0luJCZ5ug6M4xUwxzQ3SI6S3eGBIqi+wlJl1h836LbqXl
J60q78REpVtNTdQql4bO2IcUz/L1/ex8/Pimqf9FuLOJZ3yWnSXvVKGMtFvNfq7+Jq17MiN416ub
dGm2ri6ylXtU3ugPnGOC0AsLPbHLfLiQvRaVrzlyZLquS/zIxNNeqlb8yDI7LsrJl2z18UaMgHVi
FtOhuuEs4MUBzhPgt67fxaY95IgweaeULVQp5TOUmV+o2SPFUTf5NnvJyppkvyzTNIVhT256owbe
rnjvwxfnmo/qeVY6/6Q8pPbo9xC3fv45/jnVhdBL2SgtzaTiYx/SGkgM5utSah/vHZ7NafdrxxLl
pkDxEqZb5zzRHSmWNoNHRSR5XfBotmTd/pnX/CISgp4ruf9IVDKfflmitgBXl+G4R+sOOD1BvUz4
AnQE3z5ewcIv8XFU+EFv02wz1+ia3m4xi60fWr2/JL6O/T0j1Pv9hYvu3OB9T7qQvN6LshSt/N+1
O1BJyzwa2r4J7jk1oSirScFRFILNTP/89QAK25aAitdt5Pp76dQ6fiedRl+SpSKTxCVWMjDIjlcP
SSmH93PACZ261h0OHIezj3jrSUkoZJ0B8ebEWbMhLGmmhLex/FOcHC+9FUR5vjQDc/vjoPlPRvKp
ekALXQQjd8GzfPlE36ueXu+N5zush+5izjYVSLx6mGwW8aWV1e/QcvGb/tIwVA/L6mOUfZVDcR4X
vy9h8Bkbayi3NElyFVskGu/j2wu8IribqMCX3F5oF5nlCc2KPjjMz4dXPmgm4Ka6iZNr2b91Cnul
9PrlXhXwfoNLYiwmQYEEKHslyFy14/v2ZUXwu6mQ9+GkvGe/D6f/I+y8lh3Fsm79RETgzS1O3nvd
KLakLRAICW/09Oej/puKPBXZEV3dnZWZWwgWa8055jDEfPd3vWP8ri2+HKl4WUMCw2IaN/xCcj6F
I3CE4jZwxMGUoDDGQIj+WgvRMOcuq6M+JzEA0aW/UDz5Bhfdfd9o9KV7/IjIuskoJOVzFzngTvRm
71lBJPWSXo2Cq/C4Q+yAEbhCwXIrM4Dw7y4wQUBwIhwYRxBolDpjZGmDzynpp6aMSfHo1H4NRuEN
cm8nZdM+Ed6d2X0INSQRwP6I8d/IwBUSlizKu4O4UjKbooKYn7ftAkQD6YmjW7nv6YWwCsoBFgY2
F2MexGn+g/ckMRyz6l6epV/N6t/c2eVsEGRFNdr7SWpsJ+GQ9SSMlN0XAeA5PlHQAdnjSx1xIQHR
qwC/KEXP+EIRxw4fYSLCo386Bq6AiydKD1hEzBFqBkMFwoRfWNynEoFoPSww8vK/WLMAZm1j+t7P
pmBxIr7onXi2HyZoxsZgtNnumHqNWIfGuN5DR+BJYe3TEj0d7riM5yb/hQP190Lun0bgz8ZelU2M
Di2ZUkP8o457qob6TZSYNvTiacFa373Z/klGHKrsXBTrOZF8OB9eVo3hqp3zefRSfEyF+FdwlnK3
4Cye+clvO+zX08cJJeoGz4TCBydfvisEXY9IhgnhgLKRIb/B/gTtyGhqfRel0cuLOpqkwG/xkQIo
TGzxitXN37+k9R9elJqq9P8xDZ3//aNi0lRJCoSaL2lkbk647BGNPCu+Y1zNCWQ4eufEvd42vHaC
zdChF9JUmvM9KBMkQPOLCJHwqdrZr1m6T4J5DQ95T6VgeTPNoYWj6cGIZxYxCt2XjNOQZtMWfJ3g
/nQ6CJqugv4LQ6HvL5uChHVb5MS/wvWDvzz7Bs0BjrE/cejl7OloQhUnRbMYOpbpKr/SToT1QUEf
XBMiyVNX+gXxvioN9mw510Ph7ZaS3xi+tCFNCB/FSPBfhteq/RAfjUfjhP/rfmr/aSOpAl2oimEZ
pv5n9d/kbVUo7+C9w+A9mr7fjj6wCq8m+a9X8O8r2C+a/2LUmLklmXGyzRaT0D6D6OMTuEA/WxYe
sVKlW1a2Qj8PB+czNxmkPnKUpXsU8DVO99mtSHp7NToGrBkMwSWDlvxfEvWeMAPfJH9h1SS5TTyW
v7NAGmd0cuKghcZHLuKVXkjH16R+NE8q3cvEyM459svWBO2tMKcmbDs3Mn0Nh3F1YX3eTvONHAv1
2LfcyO+rYa2KcPP+YiHMKCXOKOdK3Nlw3abMh5L1dqyrkcyekN1ZGu9rLiMHRVWsuc/WqbWBIXkf
56MdVHMag0/ouN5pow/UCyaekOWevkY6pDJsMe3OncvbluYitU7tf6QA4/TUDi3ZaT5vt4n21mes
4r9obq3LJIPh1jjP5+2ZnXWEAHiWwUXBluGCsLomakdy5B0qWJJVeI0jO/cumwrOSuFGE454VtBz
K5iOYbrNxX5ReDI0G+B7HcO3fHC6Mf9BivbBuppBwtbCO1OwA7jlhS8f1RDGhcIY5vYphpZuB0f2
PCNzstK7HGFq8wMLW67tXOc52QWGG0v6XxEC9FsD9GcI54rW4AVqwJ4PH/YLqKKCD73mIhXRQWcF
2/lVO2i5Lb6cL+VJhx2PNAjX8b18JJQ1sh2fSH5iasBZwW6R0CVYDmODVb1u2363NPEBpN65eIBL
FWYKjAy8CxyS9ERI3SE5pUwynz+AywdhGPVJ5DC7OGJ+n25qOdn0mdomQ6x/RljLpnCqxceUba6n
9GJ1Wm35tLJex99NCMMaLVnopR+6H2Tn1k416GaANdbtKFg1rXOZMkTdJL8XAkSv1hUnm5kBYSS6
fpxmlgxqCuAtejs3f+SEqbMlPW2ECX5472BjI3Gj3MH1b4AVwccRrmiH8KO72MqYpArjixrNgYib
uKAGOJ6HRNV4wem50TLi0fIKbyf9KGk+/ZtJijuwq7jluxUHekR5Jqge0XyMe6EPI3nN1yreuqgE
MUO/fn/x2EYhdm3PmuXUs65wCF/bWhuKnPRXJVjNdFT2NOp10BvFfpseB4ZGU5GfUUH/0k2+kf3v
9R2YPeBhzdiYbdYESJK8zHLL2Cezj4Toi0PBJS2bx/vElcB26PwPGWqVygT5AzmErZB9sHQU7Ilq
11JcYfuKvQbCK+lf9KsMPciPavtWlbP76VvbAvPJFveqaqMsv8fnQcWI1e/wdiDtlz4xcEQwxKl+
rAfPDjIxtRDRE4sckT7hgjiSVtBbSpeIHh16Pz0w1fb0eXglDl2f1ev6xTHWlBiwXH74o0nGWDmN
XCnqr4zehWJFWL8jt3jNKkY6IURfADaFn8gIGvcs/gg515Ifq6O29jC5JVHgK9l67vz9vPtnTPDn
oQ5saRj4/ILRSD06+K8xwlfLCikMv8nO3FEEvyqILux57fG5xjOgoj8IHXZcrE/Jv54+sSmDIKic
RQB9JjtXDPieqit0eIviCpWQ6QAjH4JXA3yHMWbgyIljxs7zxgun/dAvyEBzm4s6+Pu34Gz+j6GD
pki6qkgcNP8fxvQWciXoxBL+2xZnph2VMw8D5ssXXagF9BDaBFhXifu9lbf+HHk7de+zgMKfxuoX
xOiqoOvvKDYTt71J2JgHbqG7huKyHtNg3MFs+GFmd+hqdmIPAKTSxm/BlmlBsHQaWSh9vIYcGwjr
FNFwGU7iXNhUfV4R6KQy1DU3IA+gXIJTfG3hEB1fqY2DhJC6xYqCAgASf2SBUp77Hi5DPHBngeYa
HeUqM44jlePApAE/tIAq38H7pD84Gl+ki1k3cR7Mn5OCENl1ueytxjWmq0iZMmoJWJ6dYlv4N6hY
j+pYfPIQTqAxaPVa0b5MA9WW8Mz+OMWujzOqZu00R1RkTvLT5QyaZmxkLx9+0eW2127Xbo0DhfkX
h/dJDLBpzep/fKxz75kzOYcr0I7rp58+T+iMQ0yf4V5qZ5r3CI537eV9PKmKijDYJbGnraG7e9Ei
PSjzaN+4HdaOGFt+lgp2KnjR+eb2adkRoO7Z8JMdwTb6KPSzMzJoObVpvhs8dyGBYvXy6estFM7U
S/pUmUmhg3Ojsg43MCdgvsYcEas03sgkwRrccy8+N2vMeYoeCvlw+GwLmc5xUqh067SfOMTNNbq8
nXIFYtK3Og/UsPN4lkJ4HKGGxlcOdCPHwQxt4/orOuYWR0w4PrBfRZsy79OLQ79rYYU2lA6QJ4i2
LXBx+boTHZTZhYqRtS18bY3yeNHdJOYAb5dSYh0JDlYkIC6bJ7cJCGcez1T3vYcRapypQ6zOkY+v
fQXAca4a1pAjHeSfz+y9/57pKl+Jq7ogmXn14JLjiI80UkQ46k1gStt7KnSOeg8GCkn1/blZqY45
rHffbvBetXNjIINC/4jbaCVsIwFXVDKG2AqFR8jEtD817WopzdS4d6Q0pnRa8QG/Px1N1fbJ5O5A
T/i841Y6JL77pH5dtu4v4IIY+pyQHXyPb4lMT3iYOLF98cpZkYoIvMEPJ1syddNxhYlQ0Hc0ssrp
1B26jSZ44OJFhRhcdVWImlwWHMdkiU775Ut04Xh2nfK1fhW2Smq/4Qq8dhh6DjU04ej0aztdPX08
NJ3ySPpXMCcjeTyPACjdC1sdfqjwNUwaFuLlUro76RROrY2J1Y2ZgerlBHn+hHeNHyPZ2KaZwSzR
+yqVYhS49KfZ10BQSw0PEfpI8eu8Sq/cwhOcY1CzLel+P7gXtBOTbptKF9cyEKgLndPgAgsnGqjq
oMZghSPl6wJloPzATnhkspquHB9E1KES/MWs/wAkflkBH71HT0waqlkOb5HQ+nc3DpDSoorNeH0c
vm4muhGDdZB0MqGAEz60uZf1+6bRkkBSZpzOE40GPNHXDE6fmXjm+rsTlp/ld0b3ZaaucMqGNVgX
oM17SZPWwdDDjBnjNrjPj/eoDVwWB6dYhwvgACjGwhJ5JZ3S3653bBY2OL0HCE4yJ74m6lAi1gW3
+GvdjstmlXTTFkY0h9/w8muc/n4UKNJ/nQSqppiGqFiSIvWQ+L8OtDaMo0Bum2SnBa61sXC+Uw7Z
TmFZjhFDSddqhpz8DF9+p51htMB/9BtMsRzVtK1ttxanHM+fQ8YuMYx+/35tsvKfx5TGZYmWoqqG
9cdp+/xqeh2Lz2RXHiMGG40bywMmHM/CBybD/A28HV7ToXXFcTnVGHhg07YsTAcHvPRil/duRjuK
BVvhpdTiiqtC9AAIrvymQgQCP5DNHXo2tU2xsIgGIRhhSv9DAdewI94YmbC44HySqYXGbl8Cst8M
RsbP8Yvl2gwZfvXe2KRuozc6tIBdD9zpmtqtfhVX3htD49pvftXyoi3Zp3Qnv9gqWBec+tj5tOyJ
gwTeyqIhFn7TEhY2YwTc9VYPOYmtd86ECmiZszRBht0sUE2GrjUTsX9gNw0GcjEOKuei99I72uRV
GDvdjFMqZLbjiKBzmOZPI2qOFPTztU/urSPen7jU0UeMk7vFEWMHaL1CtwUlCZ3uJtPG3GhLJLrf
1AMSopfelaUNaCYi7QO5zbYajqzkf+KFB+HItEu6hbnSe/0mp3ijPPIvRjv9EtftHnhJNiB6CYfB
TnhkUxB33VWPJWn18jmQ0P/wVmn7vGfCfSiRRd6zf1qQnRQC2Ws/tE0m4yQLOqM5I3N0nN3VC3+t
InSlxNR9Tv4aijRQH16knUCQ6eD7a96MvbKLhjGD7zN7ROqE9hwYJIZ+92bm/vdl+s8r8mdNqJuy
KWuWJeuS2L9i/3qFTLPINdV6Jzs4iuvnj47iKV0ggeeLElU3h1gyUcYB5J5s+D8++b/ej39/8h/o
S6QIUZ0/02TXOK1fjtKTdUWJFbs0Pl7n1vN0HJQOKlya+/9RCP8fi+Jv3/oPlkUVSB8pkfjWjYMT
YYpcCg+8Lx0QwC4ktoaHMowhFbzGejSisOuT0yi0ImJHaQPiEOCTYRjS0N3bCaeMBIacaj0ZVuUk
KZfUenifPSjph8TxzQRYMLi3QAsH0NWwJZHWxSm6gtAzlsi9YICmPrATnELrCYOpeMdQ+7WImF2i
s12HT6+Za8P0Hq+r86d1vpADHHH/nKS40OGhWWXA3ybzuLvli7N4nfpvE3lJ3KsNKA8a9CiQOuEl
8xctZlypF+2FPZU7df5UQQ3EVBCz4hPTpm7ZruMpF5W56lZciHc4ZyiGdtgabpFpVE64b9cAXMbM
3HTL0ksxSAn37z0cEF9oHZylIIxA/jYdTEU4bKO5ilJcPvUKqS8/OXM1UgVGgvfyTffFVKLD5CHY
UScia+3u5ZjiSrGour4HFasej8FasWeSOokg1WFFeoAXdECTXGENogyYU7SONac/XVQgjti1kRpA
qrA6f415mZLUfp2huN1xOhJ92a7P0RBeJ8Rwl+0ESQRYjAMn/fDslRcMaEBpTSzWCG8Sr2QJPQqk
4T1+vSCGDH2qbazCdbPF96kXS7AzYm6KNAL31sJGbjLCegVgwv/Gfh7ZTGXEi6MbgEYuQ1SN36IY
XgOFPa+9wMAckCU6x+pNGJJ+cuLPAqPzJ6DcRWTzMdKQV/mRWfkEnL8njOqkJCGHwyUHbIlSuPSJ
eTZOkuG9VHIpsgdxDyngHob3J30H5Z4w9FU4pSfvZTt/f3Xl/+Kj/fvV/YNGUksvNdDSTwIyfTkT
Uq4tgi9udK/72+9FyPS0YOIT+YS1ExTUdezAUT9pPzVUcbeu/9dG8l+cAwoAVZVMRdPlPw/aIpEu
0ruJk10NWDGQIG9jl4AVPmtx8IIVCZmcO4uh0YECqP1fqKfU7xV/7iX//vg/dlDlpVhGY/LxF5yq
seRkCCvYjUC8it/unz4nCMqX9d+fgGT9jw/9Y/PMX9Hr9QpftPJM+R8W3lukUDLvJha18sMHk1Fx
KJ6Vk9oPtFh/0UA7qfO/X8R/LgNDVXVD0WRJ180/dlE9/6rJWyleu2b1mrJkSRf2E+c3njJrLI74
jHjfIc6X0iRAxNWr54HlmkN2MKZ/v5D/vBn/uo4/lqOqmanSJOVrZxiDV+WFMcgNCCq5zKA/ZOh+
xn//vP+sO03Cq0zRMC3R0v+YjgSv1iw/WcXdHwjHWag6QNP7JsZPBxqYad9+McHadssMcsGaLLRh
NkWQdc+2/PdBZmUimoUL5xT/400Aav+PZWEaYDyiJhuqrvdn7r9Oc6mMXnqamdyJDR7iP/L4vTVn
iDMoLSwyS4w7y599xHBqq5+Avo9wceRzEzC5HEibDI3b7cvktPdL/vrKNJ2WI6xZd9YGfKVDHVHB
voFLYxuC32Dv19lYmiMpWMVfp6wGAi7p44QpmDHNAw/Kg9HNvwrkmt7BHLsyEkTRstLhye7MuBUP
eMnQMAhT0WzxURHu9s+YUp5ZuSeIbsXs8eUSD/NlUOKiLEYZu1fX33sSOp/rS3KVwusTQ994Xpqd
V+3xkOSK6KNAsJATb+lixNrFWB/GbB/rOTa2BTHj9H9eefveYFjP05uA+xBT4VF5/C55VdmIP6ln
1SP92oyk03unQx+jme0BJZsK4cX4Nnc4+6PfDL/NMnQTzS/I3qNpZa99yD+wW6pddAR9gaPStO7r
zgQswPm1xFCZth4Lc4iZ8VDLR0E5tao+YAerT4E4DohSqtP9dHNMhlZ1YEf4qsEIP7VXfqh0VYPh
WxswRof88MR6qXMaKlImgDsDYcrjA8wOQvVIOnS88jbkVls2WN1LcDQiSs8X3A2UOREtr2swFhh9
4gfDWd6jLlhXYW6zTBM3ABoxHGhTwq478dcqNLO7HDXT3AA/wSfB3FKjtxOLIT7iGAMP65mF6Pm5
FadlPEQ3Pb9scFTYyNOL3Nfu1sqcmpB083lELgfeXvUuR+IIr5biIsU7NGmxxo0kp08s4XutsjMc
EigQCdadhMWYm5zgDyA8yYEfIs2zdqCkHvaLa2EuzWH45bxjGZE+EYCtbeq0MhQJ1+hq4CGh/dMZ
wGQ16AxARohVnNB8FPTfhGa8mDd2NAPj11WiUxm/8WFvYGVWC+xMICAsamr21GFKAH5gkWodD1vB
k75wPxgEykB3P4JGrFHTa5qSfnr5QU0EmH4qjkAWuVvhJ7P+dl6NUOoG18RctA8Zy65th+lbz8oO
psXNwiczHBqr4DeZafCnB/xfL3v5bOHIsLd0PPhaPRD3IPyEegGkjPPdoup8yhqGHZJzAskAYILN
16P5ROaaswathDE1ve6a79hpULFgDEDwSIG8DVAiPWr31694zRr/KdktpdjTyYj0CslB1gYYerGq
ySX++6bJYWz1p9KfR6VpmpapqlDUpD/7dS00X1bTfV87QvJ4gTkuR8THuxWzd8FPp7S/c+whXfNO
pzj5/AM9tm7t57eKTOISS+nvqAucJ8rsHwaHtjyHjjWO13TOX8iVAYwkxFd4V/QutWtrob5cYwGr
VCZMhtBi3j80XBbiNEj0EAp7N3fpCLlCwg0T4P+ohL0JOzHZhism3hfDWmTo/EFgksZlkPmEogsv
wpx1K0YVAWGcxsnQp6/ay0AZjVUUTZrUE1nuh6dPsOge14EVMmIk1pCepg1ZMtW93aW/BVmQ2YOb
YGzIZOlvA92qROnw9i0BJwoye/dg2L24lg3i6xOkfGM75VLDpXDM0bRv4zVbTrwu76mvTERPuPVq
TBHcqxs+YYd0g88j7Hw8H9ihxVV+A+OWW69ld4wN23i6z4+rik5MsAiBcHOisDfIjN+orMMVOqX7
8yr08RoYgbyXXx/wkplziEEinIjIVs8QaHR2ABRA4Avz3hVZZ38Pt7AyZOyFGTvroJ134x7t3jNz
GFPTzmIUKBx8M/DrNRYYLinII76dsFAfBgAqf79hZEjqKAp7ZEQ7vEl8OCnRtqPXwbsadjCbLO6T
AQIC+nQf13uOVmyja6akLnAKfRxgnepcHuoj/mmjaQjqxAw/cwikJ30ngGTch352o9caED/glQ3d
UBzBzFBfhHFWeBcZgVPcBTyb1Btcm3keuAa5uSJTAC7WCy4TjgfjHjABRPsfjds546NyJoBvbX6A
JrK7tQcwRYKmD7V9ZD84xDAZlwFX4Org+3xZtX3W2Utm33fBavgtvrZgMU22Xxcbh2j57aU17sWt
awBWfzxau4aEbfM9SFoX7oXOXVoLbMKj19JacIArmcsq4mxmhJYg+vxMnodirJD+hoRqibJsCHTL
gfzpev9oFtHz6bDeODBZ2EBRoEyj6JitsRPHS0Se0YegaUMn0DCXfA7TLbEELbawXOkeRi9QJ60p
cKn6k6tOWDvGy8+Dgd64stmzIb8X8tYupDywPAh/jFDQ38WZhLUDwjDgQs5MYRPgIZPO4sblusgy
Id4J6RD+aQAzELaEAYhjChjv8Z6xRokSJLVOIl59CR/diU8yDHTWNbokfA4HTFF0NAH5ERbanHm3
tNAWLSPVI2O8Ix70RB+DrUGwUh3A14nmq9jSPp14DaiGpTpgbc8Sg00kTT9AiPiFrOsT0fQzqLDw
YEk2wOvyzvUY2zAayEhcDqTmcq2ZOvjgl550DNMcnmqf+0A8elxwc2ttrcHVpAjCD7cvqJJ1NVcm
CkQxkTe7nLZHdMotbuGtKx1ZCcqNa/r8aDcdvauLu4pvjp9euBHmMlZZ1iyHuFx2Nq0uVoyUDSsR
b8XDZWhBkEU3H3np131/hnnzWzDkjzls/U/gNPi9gN77rD6mnUzVpzHkvY0U2hfUobT8DB+OOso7
HIJbNyzcBnbPxW5lm6f5wiLr+JVctNUjyadKyUfA4dE2ZGE+rMUl8bjkst8kRtH0/+I4yPfQfOtg
+AQZIM+FuOcl6yehII1HcmM2gZblsOLYD13qT3J3A7d002KYECMDS4omgghUmImEXH4cC5FK5LcT
JBVzDNmnjVNRNH+ujENuwY+u41xU8mrtqx9Or0fzo/744Yl5lXDrc34Qouv7XuWSDvOkHyHlj4CB
q91jLYi02TWoglSoNpttBuRpcBowUjl1+MgS14DwftOscSvvXz+os7/VLtvlwJxjBc/VelL9Biua
3ZokcHJMGoalRBUwTUaUWtohqoYR5nznoLW1g/xLqorqFIjmX2MuTwoGvOoKppKwr8ccUBKhKFRH
5diC5DPKHISNWGTi3dc5r1+T5J3affU3nXiOqBgS80Ah2WV9OADzRu4mP+rzw78WoqnIkLNtNzV8
qh/ODxIEeLc6NygW9OQgvQS5RdSzpDA2TAFf4JVIxE5lBTswebBDQDTEzkCB/O1WgKqr4PB/cckv
77vnxi6BNDIE1n2EBsOQ6YvTNOnDgJCjP5KHsCFWetvMu50O2P5TL0RGJnD7sYqAsdmeGgIliIFp
3XSZ3qXaQfL/YINg8CyzJlhfQDUYoxfMNZ/sVr3lfWnZL9xheNZ81cynhe9jEMSxsrnsaEaM3EsY
jSqWTV7fNV+WtQNgVkNmRZRM+XfEXh9O6udx2cnrbALd5o008LvIj6T1CguKcDTHxaMaY4PFSc0o
Fn0owPU3YgXXU266EXgY8BsM7h0A9gcEMbXu+UmcoDRO5JDguq3Z6NWHyTWAWzRXSVh0Dbt1P2MR
Hr64Es80D/wW2tvUeVcOt7kb02ShZc9ciBe0QAUx5sgoGeJdYwWW6yC4mq3dnhje0MTPIQUodzhb
UCuYMcFyENf4Cw1YBumUmd0qeDQh6pRuJWwIbvLJP1U0ZxIcpNN3mRxqhlwlYY9fhCtQIzkbRnRp
7PI3jMcoRUh2dEkMoISKYe+y6IJ5NE15P8MBLZGCQj2YExBClbS6zrj4Y09Tr5edx6JM0PUgjBhR
Utmx3TjsqLPOqbzSZdeBJ0Em1QHoxYXDBHumI6aPQxGg3gOz8qKRPuOEddkCoi3v5zG/KVv2N6ed
HrnHR/HMj4SLxGnrPeeEOA1r1Pk90wQmsAMRhJLjqK7Us1T2uBkdLZySyH1FrrWNr1XqwRoOd5hl
zKiBHwaWaMhkvJAJVQMHFQX6FdclMoxDjhPBDZFGADZDdN4ETrL9SXCEHA4nJcF5mAGNHfYyew4I
PwjQ70Ia8SkQfNPWbS8lec+u3M7HWOjlOZ2NPLeySQ4+UbH4tvPwDCAwZsgYEey0AeqRDFoOpRYO
DSw4YZEmCOWQL7mKe3w5fHdgMyZyiLDs/jZOqjUrg1V1R9bjTAgJdWaNc5ZcjjO7smfn2ds5Wlg7
Xo8XsKbngX41OSACmoZ4FWrLB21CH7j1IJ2P8OGE62PM2/e3v7GLv4AjeeNeMPRwZ/5Ms++0Xeyz
3SFHeClOE3d4PM+GQ0f1YXlvZHv+BZl22A1GZAyys7p3TsXZg4hB2TmWEH4D9x6uhtaddT3mUD6e
i7nmny17649gg9oukRvk1fCnAd/JyilHmC1M0fEwZOLyZgU7Xv8rbogNncrHl8I37L1F9ipFv5Pg
0WA++kVHCzbSFqVPbQx9kuQoZj4TSO10ONV4L0xRCpPc9nIqeyXbjxUHNAPVgpWuo6D/IEIGCfBr
3318MMomgXEfkRrcjEv3jtUT5OLJ5JiPwE+gwA+pEPrf5KcpXMUMrpX/XMMjx/J8hKrF8Y8NMdal
65+/tn9OR2eZR6qPK7YnojcoXWzLxmzYk7G9+Pzko4bLgPnzqP39BeMCE4+L515aFOOVaA/3JL3B
hF+ZKwgAHJW0LS7tCB+PpRx0xwhucF+eIynPhoyoWBWUzM6Ql3APL7w3c8NjB8sRjES42j62uz9v
ocbPNLxTQ6jDFwfNdk+mrud0lSO8e5zec4Nd13nsCw8N/Cp1h0RxOgGOSzxKwy3GF4yvfkx7PJwo
HOF90nbib3BqdjcnaM/2asJjcF1SgKnrhysM+/lWyDA3FwKCskEx2LIGIjxDr1TcK4u71mfwal7i
bDNyptIRezg+VC8ffyy27spr+dYpZSk1EjnJXjz5jsAFiFSGCwYhebS/DAz/5fKrWbmVMPXCUGue
2QuSgSGWc0J8GQxjOcrun5JF18Dprk8JzluCfdfn39Pn+rlKgs1UDn64hW4OjL24wgvHTw4qrU6I
p9MQHsTAnH+Qze8w+rIfpCrveE3GPx7G3jaOi/ZohEv59GcT4UmZO80QNYw7phvb64N+LVuseaKj
XiOf6hveJN8SD7DZ/c58vjr0DwbfjmpCHrroEIDuS/iiqOMZi/5FnYtvp9ubzVycVUPBoNwqmIwW
X3efwgeSRvFBuMPhD3daRBVDQqzPpoZlFjMpYkbZZRD4nzEHm2hERVHvrGhPVM5R4lpFv3c2fdAc
sjPnc9HdBC7NAhGnb3u8QXI7zJ10toFj5K04orzevd7ePMYlGoWfzfAeOcPHymB5ZfaxG6wg82Hc
O2abDtaXQUfy+pRJLpMx9hD3SFPR5z9XvN76mr14vGJk0otMC++85jUiG7w/hCoOKpxTakc+G9O3
M37bWDSYHu8X5QF7m0NSFuv/u0g0Tshq0nzd3p8kV+03A9NRLE7z2lW4AzcBovWoWDJ3CCc65dNU
vNgmmoG3F0kj8DJCjJ93FdiNBBg6yn2x/HCuo5k6tL+K5r6yKRRK7lgAVMR1L/N1yzRK9MrckfYQ
XDsm4lO2wkuCwdln8xqEu5wQ5t77or59Eq9Ai/ZIjzpvbwcVMppjSf6y5mRggN+0GBUoa9YiOyny
poOwTSaxCjvsbtQkmDslTgiCH3e2rLvPqFexcPqHHz+GtGV4OWRfZaTT8aOdv8CcXeQi1c2wxigo
8CpxkFuzCvazkdqJtEqbQ0m7yV39rDLwNKiMFFTS4KuuqbdVafxi9nbLGldHpMwsDRoAB0Q2KpJB
S/ljzXTE8KETW5u6m4vJoMEgIh9+MORdFPFYb88qLP5uzlAbajfNFNKMkqOjg0/80+9rFK6oBABP
W3YY7vVSvnh14WVkegH8rrPEM5C1ioPYcGvrxwI2xszls6Se1eMxxD41mJUYx5IwhgPH9Ckcnp/f
D+FvlCDZtikh3i7keCwZV1NaVdIgjc9p6OrJQIjOXfK4qLCTwbhhbdJE68eCCMrOM98TdDGR8kBv
HIuj7LURxRnMFaNvRwJl3GJArHvml9BEysuV/B0Y2bhiu8Km4DcmvpeozGZoaAu5mVnawIoWSr2M
W0eq/QSaf+2DnUbIIFFM5gMwTQlet0zoBtxoS1tIeNyIIN9ubY6r1QXqEukStMjxxHqeXpdtogSO
ov40uiPG8+LjpMxqjXGluVujcCyqznT8ygfILJv050OjTo4ipANs9uBZ6MtSI9vM03Ro6Js8mL7T
4bNFb+GILRTxYU8Hx/4UyvdzaGVeS5ABuLixLGWoJrZyDbB8wvCI6M7KTWWnhKkd+V/i3FKkMYSw
ANR778bX60X9WpiQA2ClB2598Z8Ee3wH9cYoD9TPaTri7pV4kdG+5N4bQAeEBg03pvHGWJd9Pvil
D4hkgh7/mrcY2mBXpDtK5nGp+eaCgkuPvVYbScWhMJZJuu40ns8yaUcf/cAdVDjHwWteS1nYQ4aW
2MtPcuwS7iQ4RjlpY6fUF13rhBe/s6YaP5ePKx30TTFcRF71bGq+biEOVHywCR98ErQznkJjTZN2
xse8MF98jlXMe8NN1P1a+oxrlmSkicnKwpYNay/RLdoR8ha+5Ftw38mWoX1MMZeNDcFpuNJ2KKv2
hYcDz+NXwGomdkUVNcxYIeKBKwTwCxxudlgyNf9VeAbYnQJsVq5QOAmud6kv/kZE7OGN9BzzBGN2
N54NEwb1fcXDIfoNkrnO41NAJCBLVvyjVZMQmkx3ej4ZXcA/x5iM6iizvHyRAilCLG1HhQiFjSbU
f+dexAPUhqY17VqAsb0he09mJ4on7uTA0X+TzJfes68x4ys/dTc2WEp2S/qVaj+ZQ6yhy/XNNKqk
yBZqu8Tm50chLzXolS4a6uLLg1C4ErNMMuFNj/saHYWEuCBPb4fRLUGXqtn1AuAktrszjFi5dcru
2n4OF2OPV7q+Mah6VL/CgrtzhNqF/EMim3VsQy/jkMWV7IliQMrtEErPWvl6aBgkBga8p/jeBk6N
rnjTUutTPSHUXVP6XdbCyURxHPlw1hRWCTgQBg7YvjzdfMW/KFI7UGxN76UKmVPLs4Ym/i61PbOu
UJ3kJOqe9CNOpdl3j0/TPxoHTpPWchLm/V/AwOJe67a2r1dJ4P4cIEoRSUeY3bDjA918az5Yw250
KhfhjTiO5oxEmt/cKdfPGI7WOpcBpoFs2K/GR5jEnsaysF979ZYRd7p9r5FWdIqXEyB9DmKfM4+T
qqg8ha6C4nmWYhqMpdWvBltwUeMYkK8EXtcVutH+pvTa33pVs5qZ7YRTgwNUd7vSAQONQJxIN0cu
BxVQ8Uoeq9ksrdRvqBswOtLcnPyxG7/6YJcAGX8X8weZZFFLonS5teGo2vB3I50M+Z5v9+EDVxk0
sqcfA9dW7uXKX6sz/zIJDYxumTkIDwt+5jrqY1uKW506eWLDgf3ow44IN8gnmfOBMqz5ysN4oGcI
TmgccmGeK2NUF8+LTcIUwliLtKhmwlDm/5F0ZkuKqksUfiIiVOZbZhRwHm8MrbIQUBSQQZ5+f/SO
ONG7T7ddZeE/ZK5cwwO77UBWrO7polcp8IEbu8PjA/JEyYromRkC6p7cJCED6RoLM7HqwhrB/ETP
X2EGoOHfjYskboAQxJiYLvsvWAVMPatRzX7iK4qfgr7wxXVjnK7f8izO5+/XTkPfRKZK6cSV/cGE
B6HeifHmGj2M0xPFpszTSwVwhT3bADmA9sFVWCvA9PmBGRhZMOTX9LbyddJLN9W32pzwDCgV0flA
5BbkYH3Jw4j9h3GEMmaXhTn89GiGB9kqwxDwRRnbncIE9SOBd7Q73X9Bv0m0haAE8IB3jF9cdzoq
GgAqySyDbKeFI/Oa4uLPj/v9eQXneQcyiFuBhZH9gcygvzvcHSQxqLRXSFI0/rWMSs/iPitJHQdM
Z2SM6HoyEP1QKj9t4WuOeBVZltzmawHPWJGdYfIkhXbO6BHlwLMduH4qzz9+b8ef6MHNRkcpemjN
Nbyq+pUio9Wys9YjXwsd97ZMTWoTJp/v/RdiOL7hVgnGD0uSSIORizRIqaluPEB9nojeWtR5MrMT
zAeo/FA48XZzV18SSjY5KAckNsl39sR+prTGX2OEBxbxgjoSZ2vCYI2uDSWJgLzBYKHwVmu6PI/O
JYCvz0f3NUWMKkkfmhE1dT0f4ZpS0B0RkF9ZONCXcIHNzFtvNBvpgrvfHI8QnM9eTseND4CQGw9Y
Kc5H49EZQvSglCXxiEq3t56S8c2ihMNSmPE0GJGqK9BGQqDPpiT4OZqsMVrF4DM2P5L/xEE8iwQS
9wYKfYegWbPhdEpk0r5c8uZF2YYlwqhhMgq/+lqRjXilHwrmbZAD5B/cSunnYbjBkILF0Ntp72g8
KSZiaKsU447vyMMjmHYyrNX7Lzh/gnfDyJeA0/CpE7nBIglrumzPhJsxv4IO9kOg/GjBMmzoGp5W
U3kqcQ78HSRXZaX8xZpV4A5LEy1R0rB63QSzCQ7MxiUdklU8YUiLzts7M3z9OpRlWu8p+Y0i7z3Z
iaqfwF54gw2d5jxgb0OIJYSBJSavG0SERNYsxwv6J7xqxkQM4W7gMyiHlDGOJnPZ3eK+KBo7Jfyu
zJZFBUeI8wbr1rGNOCmvrSazM0S4aBeo0jqqXWiluIfh7vG9MiF0x9D9vziN6syOSOsFYN/JQVI4
cWqqYmkIeF7hDbFjHsWepIDkVGMAu1MSA5rcea4uE0JhhhD5cqH0Jh8QD3UCZSZeAoeaoXyAVaHP
sz/1YarExpb+t/f0jwuAeN6CQpiYzuQ3hT+uXaZZSIntS2wB90+RS1kyE2TN7L6IcT0t3QuCo8iH
Eac/8svsexKJq8YOrts/yGX5UCjURoYcFeYjcOcHzwMU/1+n6r2y9IXYokMoJ8Gkhxn7cbt8rqMn
PU+p8t9jiwbhDgwNis8PmPqVHuntrOalwgCc6j9VzkHgaKg8PyBd4C+jMA+A2jChjhcqcUGVUwvT
yYPOZzoZ8F9Hdp/EucS/+QXNwivA6vjyZuyAnQHyQhdvInpkHrpMch02E8nqLoQPOPUf7XqQlNlY
8wVMGDHV3Cl/QhkKGBBCVSSMPjGB3eOXOwzRYOcDyzCheX6CDAfbDjcIPB3WzPjIk//y/nDIEo0e
4+mf7mNqhFGJA9oOv4iKSr3bsE2kfp4QBach53QQToGMZ1Odx0dHpRwKwWZq/BqjT7EH5jReQTF+
NO6ktzWOZPhyTHOBHykpEK3yJ0Wkk2d0mVTG/HthryIwaDpIKBq1kEHNBvG6bqzzLv2JgVobq+js
MZ8HHe3Dl88uv1FE5zWCvGKozVRiGFJDtdbNHOvxxox1643VRWIyYFbPxuttVp3t8DV4hYLGCLkK
/qb9RsBiULf6xBpXiAasr24L2AhQMzEwAoJB2oUnBaO32FS5TG4Vbuv60B5IsUmBSH1J1S8K5peH
9FD45pV7/kJisKihqQcnhHcjWKiZdpq5NqUWLx4zKuBP6zBQLPPwje/R8q1Ny/EPrRYlbrVst/ef
liT5zkxLu1DWehxQ746Gb3APisbq3/5D5JQzecWkn3YAmaItDsJF6lHmdz6zrjceH53dQyriDZb2
+O2/GCXwfm4akOOp+dX38YyvWHDfNRYfQTMxS1hIgwLEyfHYQ0MBZIzZFbnil+FxpnQR1h3Lh3g3
YoQmmbxWudxrr6F9n3bEZPBHbPvJQqxcHmpa2/LHwwFGJ3GD4lV16thRdu9jXuO1Y3WbCXu+Wskj
69tTd5m8oGpXvCZHlqbYn4puYCk9p1XsyLjVD1cxnA2aaAB3udroup8eywrGW8gMHLeLD+MkH5mw
iIHpguTj85vG8sm6CfonEmMnxQ+ocTMCt3Xzc+Z+i8pHwBf4VJsaVJvSgaAbxMGVxflcX5p4lhbz
FEWJPeLIRoU29ia9KSPSb8xHhQjJZC79fJKb/MAYj7lwYsu6L5Fzd3ZTvKClJcM1nZTBO3go7rpM
EDVrrlb+qGAlreqJK9yturczxenIe93Is2T62VMhnO8LjRQMjLmq6KFbeboef33u+krdakyxq9K7
M3kuBjqxri/6t/nBQrc09i/V60h3QJ4J9jCvf7QPCzQ647SAT5Tqn8dBn/gjiuY80jNDx0CP5NrE
S8ZW/+VINdwXfycvC4qAh/U8E+p139etqzXmdxJhWvRAICaFrw8JbT1h6UxlcvPJ4EF17t+VWpoN
bLPWLFpTL80C/cv3MCTm4aaDbAIZB6OklHsZYfkGltNjZIjNrgdORSzDP787X5VU1i1/flem51/+
i/DyNXb4+1fq5tDBOG1eAVphSrbBhMIcTFDeARPuQYjBXYY/Z4+jO3ti3R4mwE0wXEIkwt8MFa15
xwTsd0JsHGw12dQx5cQ5vfEehftof0WsOiT3jDv+2L7LboVzZvtLsSHhiMzbgm3+NjLmZucVP+H3
Yz2JYG98ypgknVXJooL+Skn7sZDMfat5fV4hRRdKdGkKY0fIMhkieqtF2UUhk5vab0of8jz/xemC
Lzzufkos3ntLU23hNYXs1earBDJv0YS8MUmgzKdGPZWix/8+oodnkPqa8kgm7NDPokJ31F/b1FJy
U0ZuhfdeGk1UsBpk0x/24aJtbP4NX+hFPSZiza9GZ8JIcaMgJ4XF8jAwJ88JfH9hRPxY66tVRg7n
Ci85Uik745Y7WDXN8v3IF93W+voYbiP0mEEyMvNr7KY7GRHlEJkgLCtiEshuItuY3CUnxov/azE7
MZAnP05SMFjBdvg15KDf5DaUBYI28saG8hqXAa4neuLUl0HM0j3mD+3YepwXsWRr4+D8ChWyf7pI
pFURjTEatLPX69YIB2Q6muFBueyeF/T7at7ijgZPUFwXsfdSg04dnhUyGwLnzCEBAQumf6pIGfdH
6uu29ieY57a41ohL7UeZyyFRUgG1Nz8WAczzilhpQjIbWL49hhRhg8GRZClkN2Zcg2Hv8nH1y/pY
HFSVNh7w1Ex3vO/JRrK+PwRNYaJBQd148WVgggUD6wXqxggfblw31lqMkYZdHCiFPMgbMUHckOco
LnnE3ofoC5ZJN1WXdc1JFIoEXCZG8ye3VtWgUBqqq5YcVeheFaw+muKy8wYRI9rda95NK1g2tcOX
GDjT40FoABB3f/vfG603DM+jQmg5XkMJrvYv8o2eoQ6xQjMafv0Gau7n72m/L1yAMYpAyCBQAlAw
nWG4HJVjiqoKRJZ9AQhTGWLUpSZj9/5tN8yGU7e/Pphg2dXIhsYGeKVzn3C9ivsGqrjXXMHuAvmw
5GDAvWP/h3NBkRu06C0Cc3rr2tLAmiHAzbBI0odZFgC7gvb9CBdFFnyYqbVq5GMHT7bqbGIB0rfG
UqFhGsEl8nPQG6ypUCfoNC+jaXXJquEEryNu+zmplLM7TIDOIDKisjLzSQKRyHiuw+BSnmHp6hd/
2DgfEfbHGMzmDJ0ePnUKnBe2ZUQ5or0dhYYwa22M5t5rKCBVbfV7TTAcejpLmiY7weMLHLOXd1ax
Txi8nR6MsQj1uAAAgjo7EoMncJ8VMxfu/70MojXL1ngxX1Dw5V6meIMN68RqQKUHMT6WDRtIuRTw
shLkdGeeOGiFh7F/42T7pkVij/DRQEmBJwHjyvoCp4lpmrpAcjoo6H4h/qZmKhmvqwhNiCcfY3on
M3y1J0T2YdZ+qtY4VAUjBjL+M6JQP/8RaLBMTrqKppxDElIJJ2SOkfwHjfyKOOjcu8Nc7q8Tcc/v
n+lMF/18bHKMFWQlZksRLlk8VYh1w11Qdr+ChyGbyJrl7C0nl0/uvyDNhZPxTOvIAF+0j2tXL/j9
6HURJ1tZmmvpQsd3TFv24uVZWxM4IChmzmmUSzisWc3oSggL7YqOUFqKEpyjkNwix1WDl4SgOv0R
Jhd5bOvqsmt3kuAlWiDWi75fyYWbAVHCUyLvIV/dkeE1359342C1KVazVsK4FQIxTXENwFY3x0kT
jpoQ1R19eiP5ST0XORPPcFoVRrjEKSLJlKNO3zxhTT1BD1MlfMMO/uCLkY5WPc7qUHDHz8MZo8IK
o9oZRigvZQF+3rPs7+JW4R3HrJUe518ga/72VuDJe5/iDse/uCOFT2e1tH68MKDeYSSYSIZuYxVi
TLwaw3rNlq7aPju8VxMMpuRwtOifw4n4j9jcsldX+uo+557gUvnygcP/5YIQsL0buNYDOEQ2COVk
UBNk47ZH0IDmNUUifm5VJ8aEEJOw7xR7FYXoJCAC6eyJXxTR3gQLDBQ6X05m4EVb++3/XYZ89wlq
GZiwVBLOtzQZ4mCY89yjOoJiOPlaoLS1z+J/pO6HG6ux2cWjwqU9HUMEl3BTMVPzQATGWg7u1JXw
ZmGgf43k0iGf5rbidBec6gsGapdDtwTPo1uIzBsFyXqSjwC6XM9U+KMSXNbBk4wBJ6EEaSAyuD1V
sDg40X8hVfTzghH1qcRHV12M9sWckdideAOAIoxeefI86usIDw7cJmOMv+R5js+Y7HaS/y6YLMhW
8VrVZI1nP9VbML6siZb2viw5GFUNvtz91j2W2fvy5bR/hY/zcSxeCkDLcvC/eU8zGe2sk2RW0Y7M
mp5NhVL0GbznohyMvebPwy/f+At5KSeyBkOUToc98Zk17e3F+dNbD3Z0xvJ51vOm3J9TXOOGoR6j
jBQy5ANHxTNQOT0k4Fu9eIYTYaWIa877cbnGikESVvDqym8wSTk2c0ooqAt4GByVdvmpI35VPxTx
7IlvkGSzsXLKqOryjoEdq/cZMpVJMEzJy9LgHyWjw0QeG6rC7qcy7w+ZspBazjBWWbpg88St/07n
MeYJ5V6Vw5LYJ2n/fT5xfAneIj74TdjBd2ezP0cHJb6d0wU63bs8ZyRU1lHydeH9gxaXawknxJfX
cG+NrvG5AFNbxDzH6tQLs0aYsd34CkyyFImPtNvFHc2d09QRO254XB8o+S9oTTZ7mE0pt7c7cNGr
Ys66i+1ni54HOnGlBW2xVRkEyNmmlVocsdrho3iGWTbLumUNUS0V4ENkFh8Wd0M/ayez8hkKQuuk
0qU/HxWmqL3M4SxuR+edQrhuwkycgwOvs1f28+bjazgrHt0u59hIVVp5cVs8rzm/05Gev/ufBIZ9
3C2b54HDADsNfTDiWGgfBgbBK77d6+jDZ0nyJSWsuBbhS5ene7bh3Dp3biX8ZZygVM2iV+C5yDGZ
8oRlFYMX7BdJCcKHIv0556uvQMnaU4DAGEklS27+8nLPx6aW69fEaZgD1/Ok27wwvdhp3cPqS9AD
bF5GPJH6zRbOfjRGKnnpvjp+JlBDJnhSBjmgdDXsJQA/WFzt7vxCEGLzGmZEjMZkBhVYMsCbYvCn
nniOD6LVgKqeQxlTwRKihWCEsK0x5dS4gEMdUsOQ1UJ1waWe5odG44TlG7L8XTzMrvJVvBY3TlMc
U/pmwZypCKkq8dANif9OHX5+CPNYhsA1ftEqzV6Z2xZA/H+YhjzmnMSiV3F2ZG7HSJLI59vmxazn
rk2rsJtxG+LyfKsm0BgZG6xEDyUpHfb2PZduDdPB3JC5DUmNh6KAEIky6sW5yRYa/JS58tErMCDY
oSQVXOIf7MHp4TWormFeO9szBnIZNs2FU8BNx9EEMnZsDckScF+G5EorBVyV1sodkSj6VGLjeNXD
RuICnQXLKQw+sTO4n+Bj1YMQw1HWgHDkTwkkPDD7DyTVfMB7gKEROxeN4j4Ja5zMCJJby0tccE5M
rG0Rz0ur4/rY4P9mMlmADlYAoo+OYxhMv8Q9m7XFUAqKzmtenpoThajMeAVcmdgy0RmH9boYGwxd
Cgg8jdWuH/DgljUcjG1mRR/efG50MHTOM/FWk0K1k5YCXCQIxJbH/HgGZGvqa7jCfxB3018A3vuv
9LSqi3io/krRtMBILQVGVmmiaQ+loXA+4R+FJyqhhpWxBdVvLtnZKIDJTXLKoamcTyOSZ6AG4Ozk
YjFCkOmTYITzHoKMcRsbGBvZd3B2VCwvwlJLO0ptddfOR4EUTGY5vKD3IecO2eqKX9xNJcxKR4V0
BQluq9jy7wgpFQXWwFH7rghfmhf2aNW1UCeHt0nUMrHKIp7dAN20jQ2hM6QZ+fol/WNnFhrAK7OP
yWDwggYKs4F2QQ/EAGD32SW/OLeBUwHc7CfX0chIwdmjl939oMGPJiSw3LdwoCBUUW4sYIhBYRJ9
enCYR6D5NKQI9CtToRq8SbmvShbeoIXkEY1M+KlEZgt1dBDggkuEZtkZX8F8EwqTWZhiUKX3Nwu8
WIj9LwzQOxeXr8r7drT6fgxR2p95bynqs8p29NVzO76C2d/uBwUkB/h0x1zsfksc+C6PGUiOg+0s
I7ipTnF6pQk4Q22jwkgdzmWFQLSJw5fvObSoblCFv50UpVjvZiBu5JeULtf68+0RfvaprZrYKBKX
NJBBeHPM8Ak+ZYpMRBXum7RXEO1ixNthshRJZxRImGBA8Oo9WBljLHKWqEwnpwpXVVbR1yo5P2Ae
YtDCDfRq8X7EL9cszhvmrBkYGw//AywKqyKoJ+YIBWQHpuxTyKmIvbYTbMmoLBi4klwgGaM3CmmH
WTisXsD4maKisqOA4YCjArIE+JxbPLJUa4nrEJYZz+l4hrjdQbpPOTjX7PpKG1Fmbn4q6Tm23yt3
xogTSTBYwIj3hhhdmo7gvWk2592LrOQbAcMH92UC9xFiPh9ID15vwQOBaDytyNHKdicGyqfEHmRG
cDlpEDGefVtlZr0Eyo1IxasN2gBJOD39gicjY9cZcH5CbH+vOtUYErIZQ/yl4AgbyJb3E4/kc4p/
Xmf/c+phQYKP+6RcNcQD0A4j40urNVcWJXpTzSj+qR+Ah96c6tVMwjmGIoTqEfNWfk0GDCNOgYBU
1Husn5jEzIFyHt9Icua8h192H2qZ4a6d2J8MsBfSf73M58/TkBj/jerc0najHbatf3izYmVAl4SB
CqEreKJAu8Ei9rMg9muPbfa1hs6G7ai+QrQHWa3FAYn/jsicxwR1CGqWsfSGCYD39PLDjuB7z2UB
XV/GDHGlLQiZZpoTDeXe4HGZxIMdVRE+5qPbZPtmqFYZL/PsqwyCKZ6FqLhNJg632Jux/oSP0ZF8
EecQLfjgVGPrTP7hrsFflwxYLsWtOVt8I2bqQL6Zlx6lwciEtlQDz/844rHaj3/x4Rk4bmhxotj0
mkMStRjuuNVS3SPXXD+3eGOBIbXIilQ7xpwutx6qga/1hvJf+uWt6/QLLrEV9jRVTIwGYc6Cc0/A
x+2eaEg4FtzVWwVTkcbqIs37ouyacftE2qEj9w92N6EsmzHBJ5t23ofv03hLF38l5ZaMvZTwJrYq
hGQo8i/GmesJT0hjUOp1PC1QAGHTkAxHrftvccd4WWfWJ/y3zWEtMM8fh1wdlEPvVXZ31XfEoLP7
e2T4/SkiyIFZ4mNylVEvrehdsrC4CRGgUH4VgQnAEpCbrsdXyl58LaaFC7eYMApStUuM9myai6oO
wF/0Q0wwx5PebJgKtgxZAOaGIrfeyk+DYoRjTfKhJdGBUazUt3arO/FsUIgxPijIRKU2n3Fdh9JW
nxURYJt+GL7YCkTX1SBJdpihVSdoTyZ1l68fY9ZTZnMI8jatgl5qcE5LGZy9hvKGgolpW1TQqI2d
jnvFkFhkER8jdhY9KZ98aNsBGxxUn4DhoIi2drzP88RBBMs75vbkhYNFn8nG4dd2K93EgInpB3pK
QXFp5BtuVeZNw/tPOFEybBsVMNE5JdcbEhX7jbOuMwqQJgriGzVSxf2k2W3YFTbsovPbYfSgXCiQ
62X6A60JjdQYejlTf4wiJVPNthWzYgWRCqi5q0DCBSxH0zKV57i3am66wPnL4zELkYwYgA5wgO94
JwAswqrbK2iBuOucN4mM4Kqgm5g/UA3WA9UIj3aB+4wbhLlywiCEOTksL/4AhlobPqBFB9XqTAGQ
HycI6BozPX7xicxt6vbXqtKs9y+jA+ZK/K3YmB/8EddnqjbapQ2ofrFCSCigxEwwHXlxz3ZLarr6
ButMvb5OOotrD38EbO2zpgLPIoS6HLnV8j2Hp5Ue3oR3dBvMS27p2BDx9O8bvg1y1HD0l1zKALrn
Au71DoGolUwrogMJD7WbzSvKgzzAYx96uAQu+vfyCGDqFyPcCODAOBUQncIwVJ43P8gOMXCGH3L4
HKTwfKEAZEo8eFITjJTsEHrhAfwuvfGPfCg3HxK2EWuc4j8okawKDEq7+ZBdStA57qlhat3X4EyU
duIf3j+m6lFhD14eFFtDLUMr7WAyCtUXQ8wV5zJIpq3b0uLlQpHZQdWFrdRNu6kSSACnzJc2X6bT
YKKwVXC/Tq/A9g7n04xkEve74GgycFi10xP0bxcnvtJINrjOnYcKaFBwf0ZDjoKWO3IUh5oSMHZg
H7z3uMkATKFWZqkny+r0mN8t/qyZxVwDLChnctQBttsoAx7j4TZ7egFOALbLAI9s6SHirW43+8qt
T6NtQ7Mv7qEv2yOfd8rj5ifJwEiHMS2ONWuiFLawaXA+8YUVCHsSAid/Zp+ruio9SnFCbvF6Qd/O
7MwCa57BYuA+4JaAFIsqK5leG6dfPxAESCaTDWvyqxzVFSMqHCT06Zv9PTm+9wBaX8EAaZscz8FX
AI2Pw7NXH8iKW9UopXEjgJjd7IlQcRCkB4xPJgvtl2Aw6H944wirYQCwyD2SYqKnS2CvzdkhrvA5
5AYBdKOGQyuA7/ZQEbgw/dHh9VQdqqMSKNd5rTrcQkkorsQwn41EI31ZSMNwoiFVDXEHNw2B0Jrx
xWRm0CqS2cZZ4+fUref1JSE8hkRKo9/d8cPgBDBGB3nKBxt+rSGfLHoFjLSMDAIyZKDoh93emOQj
LIsg8SEX4+zDgIJRBJZvBqlbFmcXE4pXwJGvUjmTthHlHjazwHgQgh4RqAPVBtFwwGGjH5GBBF2V
vEz/igOEKRbS8O0SRASUwhSX+AF51Z48d94zyheG5zZfzpGXys+TiGYtAAjrp3STBILjmerAsd8A
KVdD6OZSne8I2SH34C5AMzRkjNi15YCU92t588/+YmjOMGkIkJxzxa84CZz2R+gM0aWrDhPq9Ls9
oY96Mek3elyFvqRA89bNFgNCSnAI6t+f4cV3KHx3m6hzLagswER6lQljFvqvgGLEf+yyEp0z9o6s
rYnfTHtXMCtzhbP/4n2hgiCR5vg8JD7DsV23Y/IKPnxHysbN6+Oz6zKa8LAn9orr281p60r769yH
SDpyXGh/ItL2sDXRjP9ZYQMlHscg/7mZWCQsuDbggDs2xzcaU5SQISOC9X33uPTT+z4O5dWb8CCV
4Yt+yxyCevlu6InmbG0OdprU0UoPxot/wXomz4UwpPSqJRwP5GQPH9hAgIPb/1oTWGhQPFwB5cG5
79MATTeLOWLExwyG5yEhV9ItgfSE2ClDoOu54Gbrsc0DJWKZ2jiovTzk6S0IunE/U2I3aFvxcyXY
r2ZZ6yu4ObDXhh3YE/yHf5418akdaIXhpGHG6Jgk6ginR1Rzh5Dz/TDLA1Jvfo7Uy1e625k/bGJb
RS7KJik9OgUPpamFlHdOgyYMEY4s8fR6hyxtfoc8jgblt3FfqvxE9nE0V/gXohsjeJy/I514BNp5
87HTt3y+7eJtvyElkWOdzp7zy7E+nBtT3z6De5SguJ4nizRincPJOc9xSo4XT78hwBNVKbmxnfGj
h0T4mIs4HK/GEduHUGw1HP1WbOCJQbDmdGSo034HbEyo0zv6QBM7sHjHU/EPhyHMemk9haU8HVmt
r/xAD1+cZ2NbO4w18wkZY9lN28VwIi/EYVgAMutdKSOi3sK9mdgq5rYOIyRsr4DOODHpOALqlnL2
DEoO1s0nUtD0M9qLKqL1mCb7o0D7ETgwPgT/cYbuGToyc/Hvl84GVoJn7LGLVtmc9glf3u/dKI73
mRRkZM8E8PdaZK4d/pPWiLPncoS9JzM8ZyIg2dKaxl7kEkFR+jAf+8k8n4mRGMGFWMJfnJ4DPFBP
zfTsSb5sJ/5w3Nz/eM2S+fp9/54pfu5xrm6xfprLy7uXegws9joTn37xYVyEG0xH+PgEZlRQ7lg2
JYbT9mN//v14jyvF3Ntj6M5Fja7dRUuwiFk95x/pEG9aIno5viW8QLHQoC3Y34fFKWHeRVXL7JAa
jP+7kPxNRY99BwGV/O/iuzhOieS2yG3X2GMwpf7xNUt7tICc5uwBaG3ES7YSvMnaxrUopHOAm8lw
POK4NMhUZ/mPeRuVD93Woa02oZt62bTj53xj38FQP9DmxEURQmdDokLUDm1yqnPMrzndLNgfNnKc
F+5kgF4Yx3NHgDTxiZ0NmFzkibkP8yJO37veHK+Gq3/RePzUw5HHQcL0cJoP72GEdhWfjwTxIVxx
AK63O2SwcW7AAIUqlfxWAYvzjjwy/NC8WKMfnZLT6f4++U2VUdMuMnxDKLIS+iktUFfnX8oEdVW4
5VwgJohL847tWmzTkQ5Pvkf+NWHUB7nEJgGcHGvALub48grrNZu4Ot4hSjncIR7mdq9fOCR/U8Qu
oDvoxBjPmPuSPBqsSUBJBk937Hd5qxJC08p/Q8/lNsM5wBiCR1trVNn92FUp+6nGCIBgkivYkfoH
YQ5nerxfIWG3BE2yODKCEMLx04ING1MalBggzDC8yTMvAf98I2zJZzKYDoTTmAmOkPg1STtPOxYD
AYyzG9pZTo6OCcbY0IgnjWHuu588eoyOHcE5yHDQS3IiNB5+O2j2pWllVGG27H4T+4bdDyefblL+
0KUn235WbJsr3xgDP1ZhDK2PJXR8hcW2uxbMUAGPKYZGrRmHizum2FwN3AgoYeE6Ys7HkIOCBVLQ
Ml7SQik+5uxG6wcY+7O632TXJdu3N1qj9O9XcCaJzGQyC5x6obTCZPuUnZBq72DDCPMuKKYv5pJ8
y4dFLgFtChFWbIKBq3A2XNR3+/HsPMUzel6smPo6LFoD6wdfwTR64LP6xX5HQe+RJT0HS6ZQGzBZ
lRuQDL+BsWgS1xEKkQrfHot7l6UXkOqJLF6dfW919L30frfufWE/aFaJpESKB1rkQZtAt4j62QBx
ZKswYQsUAoRZ8xy4MDTZdUgnzGybbAXzMe803D4eDm0M6e9U0OEISwTVSTlnnME2MXNTjJuMyXbs
5D5TpuUNL/4NxbZO5huY+WyI9KaXB5PGFf72dAEgIEFQs8Fgs7FDtICYGORIPgaJTEWApks+LYDt
6xdUe0q/j1JeqJ1si7TE6oPahUnrDcXYjE6M4GjE/q8w43kMUlTz2do4LaFlfC2RGQSSBb1F2Ww+
1iBo/Mz4DI5qlNlPmxvnFZA15wwbp0wRjk97E8dFC7oVd+Grp+ZiT1C7UWMOE8yK+39bTrP5PWKM
iNkgW2uhsRPbAOaXWwXvSNxB2b3EvohA/ElBNV62NTFZI0xHe/yCAHtXmmG4LB5rqDT5qh708d3Y
BA/HAakHufYSn/mm/1MD+N49JL67EUTq4MEc1+KidMb78wJUzXnMz35GpvvZRdtN8/OZzSsorgkL
JJI8EavQF4l3L7B5YtDMEYdA7PI4Bjfv8E1Ff4QpwlKCoqXaHy8J88p8zFAHDDM1nvMALgMUc3BS
3uHWQywDGsUGj5Rl7KdRtuinC7hlAR6Y5GyDbrKJcGQcHJWmcMeoTQQzW5KPsRMt6O02+ck6lyZz
ct5LNsRbmUe+8dikIEmojhnWzqTNB0XjMBimoH7Q2HxmGqV2Y+vu/aKGmEVxaqt8cJDyyMc29WhB
vSBEuslCWVQWAQxUNTkPhhDeKZAsB3W8viCUZS6Ao9Tdzc1jZdVHrBFpRPw5QU0+gC0VJW4lg/0K
P3Tsts7LR3Fg3cYeTxNCEYwb1WAG2lOT8LFYqnv50+x+zRCV0po6ebrFAZMdw727OYNVxeHrUNL+
MLk3kU0Q/0cQ/LrwgChoPu42lB+MAQcQXOBN8jlH5D276raZlsMhcRRD9aQucw/SrY95CZgLPEco
SvnpQUx75T1IYsPOEETdGyTJGS5HX7I0qbbsgUxFshEe5Asl2J+p5ElltjJ3r3GHxuunNeZDpWY3
fhlXQNzHpqrE0LYM0VOQlJlAp+cz/3nPei6EYZSz2eeespEpOLlmMGOn2A3Y9yxHCsP1D5WqOWTH
C7+g9oq9Zt44g5LrtH5/KrH4kYY8aP+1xpqV3FyctCPQOPsPPe8XS2WAq9kdQhCw9RX5/1BmoqWY
clwwSRu0IB97qqwofzF4RS16ejAYqafllkLCAbrF1hfDgOHpkDGFCbKr4C2BUZ3HX22qI20NsyDK
rpkIOwcjJ5/6tuDMH6qJPQd/WO0TK8j3HPRDru4M1BjjrkdInQWJjKqTLMnT2aYUY3YFucwiTogD
klqA9Ns0pFrHpMIbwTUCEloA4CBnpr2jaIfabGXbBbQHiLz/3tiT2cMR+5wXsyK4EDPdWoMnzAAC
nMR1QRIcSnAyiphtJDQzkIHYB6r9b4+agq8j0tBwglAtdYBCYG4jc12ioyDfbWSrLCzCKxY9jKD5
/fTA3t3t+ZSRmE84danPMPIhJ5XcVKLT4PYQFoaUdMUgY0cGuwoQZMImifJtsj5Hk8GdA6N0lhbJ
Ir8FPznOPqIv/Lb/jFipM9wHYMGCYUYNcjAHdcUhmHj1DzMfL5vXgFz7yazyQVi35fZ+qq/KSuTU
572dV/JixBfG1uKmvO0zjewKSgXmEgR+wEWiScvmite4E1CXiTPUPbivLuBPDcShiAAuFgz72kpD
md2lwWHFcMWg8UJE5CEdxG4QfkR5g4qufyxeX95qxS23o+vwgHnRVQXAiGi2XBiMDB8vNJ429YA1
mBul1tvNfnjU71NBiqs+Fd1tPNePI6/fwvLbtWvmhgi7skMBBdCUCGQmHcalSb5fKr+M6qD/e+Mg
z5CEGNuQnEQyZVgHd4YPOZ3oIrWeqlkDZsRG8B3c+eJfJAmUW2qYkDur09u0JK0nvymj+BNCruIX
Dl277m6vdb1+s/TRRxAA5KjHwf9I8DDfCdoLuiK+A0wuVryGL70l/9KGMgsFp4tnjCjsYVo5Ql2E
Q9sfMzdLRs0aDo5vEpl6wmG0Q0C4m31WHRZhNSSVQQDPYMooyW8GJvEeIe4GhF0RN/A+8RASPhGg
UjI/oVzA9QOh3cXc+twfiAJVDowXaPvTmZZhvtWEWbwexsaJM6oo7BDzmDnjd2DR0zBlhe0d1P5r
g+os4OSxxrij2YhVOUDFG0McmI5xQI9CiiWb485ukY/vcGK9IymQcGyL4qdJTteOOa+jwrjlIiVz
oJ5Rq3OGcP+SkvoYPKPwBFhKXrEoNo9I+TptgJS82NCOMnuljC1REeAA1puI2ABcKMN/Y3DGzxof
GvAXhI0raiFnwBxJdOeMEKYYNeB4a5wbfn8kv4QtC0vaZnmCCNQ+7F8gmZzN124+TKX/I+nMlhTF
gjD8REYAisAt+764WzeGOy4Iior69POdnoiOme6ZripFOJn557/gbtw635cFKEKKkgjmuG7wYp5C
aYKxQWPAjIGy7euGzdCa0vExUUHiqxOD0iTKlAEG0fjGFDHc05lKEUM6M0DfOrG/RvzwYXO4uG/Q
wP4J8zbU3TM8yHwCc7qoBtW6JcaSo4DtPiQWnCwMdr3GrONj5gCGAOhA/wslNEdUhV6A0iO+elJ0
+yOxIu15X/fmA457JUfkyqU54LHp8Sg7eoS7HMHjk3o3XGgFg3ugpiq4H88r1RoTLCrkHRjVoEih
y+MF413iUybWwPcUEYPGhex5sDs6p3r7ppbT/FmMSAX1hLQ6xp4bJq/gER+YI9YAj70tJtK9P8HQ
LaRtGxtIqDz6HJivv1ByHymABxwnD1USfZwo6f0RoDh8wo5xEM5wjFAW4qxzYgqbg5EAT6lYNfGS
OdVgX/yit8+7GP0Dfrnn8BZyNXs4Yhyc3l1sCibPmcoy6uEDDFoO3pUseC53s94jfKYflenZjvAa
Vtn+aGKk4v6oIcqOufQIXsJmmerEusxkGLZ+XlnyRTIdBjG3uMRwFN2mjJ7caER9JPBooxMg4NFi
2MuxwscEkKlnjJCUMicAKrQgdPDvGbsc6wEYMTTxHRuXfh0gUeI1vogqbeM9tp5b9qy+Qev/OTDf
xidv28xE53sMUiLZUCgyA8jIfflR6pJRl4Q7fh7lkE6FOZqutA4uOWSUBdNQ8tDsreG0rEBnGP/H
+IGLQG1OF4JHOZZYmUSXBMCZEA8PS/sAoiryPEKXpggSEiJS6ZEexZw1EWZVfLw37+adHSSpi0EM
bW6JZaCl6tZ1rYX4fBevvClQSvA0PsOXQWSNmF5Kv83hsMT3BSAMnXskiN/cJHymCCMi9Cjc8OIG
Ap8EP4Kv769V52W3E+JiKeq3FDJrgW24M4hhZ9pqAWQ0zBj6JqBaB4ZUwJB+AqEadVxcrpWFiCbH
o+IWrucPnj94GZEesdPxtC8iMLo58r9YE5u0mkkP/ww+t1nPu9Nhtf4JW0eaUYDSdnLlrBq4qJ2j
KalTCDq5G0qIIthoAtQ6WM0werDN5LNYOf9TMyDAYmMEsPHLuT4AFFfan1gQdm6FhPWHuJMFo1xy
qwnn83vWn0HqiyFwAEBe7F9ycVG22O2/tmhEn6ADFjKBsFOmsmpL+DTCDXOxSp7x6qDGXdJOiXaP
SCUKsIFZSJ42qTcCL/nli5vNBm+EeNvWPai+j0XCBoiz9uHJyQ3nzzsLAvOel5FOTB8OoxhhO69N
54vidA1OKb2GMK55cn08wE4+fY3YsSNl+P13+/tGag5n1kUFw3ck6VNQkb9z4kHpJljgOKnwyL/N
WzvuW+Qy2OTU+/gEcHR9I32EnQegprh2Gq3Md9TPX/gp4eKaY+vDRs/imR73gXq4tetAXqNWb/ML
al6CU5972N+Ta9IktbviaUVlu2y4ZRQA6uX08HAxT+loJFUxUwC9Mdj/GzjcIS2vnv47JRId061M
AwERoJEI7gVKVEM0njbhh9hfwa8gbvTJSHM3z1jH3+wfuiEs+XlpfJwf+1XBr/CGwsU2NoQxs0PS
MscZU8k9G6LD/uFG5gMlVtpIqOOJw5HzB1/3c4eci9dQB5WhaVRgwWCOSk9kpF9IuWoza1S3q+Ez
LO5BBVR+TrAJWiDZg3zaz1tgs5GRw5bEjvSdYLKWGXukHBO8ypwvhY27FrWg+XdP2T3jo4mV68M+
PLCYqTG9oM4idScrG4QRtZH7zGGatl6dgK/yyeGsh/7UJZ1IihWXE6PF9mjam6EzZ+aDRE/rBhkE
YLZ4RxRbGInYPRc3TkA+gqUCYk3lItyU3ScnjBqfSxePZuAkQglKbrGe98DT+MQdze4Gb4qklM1L
8ZuzgSW3Ku+Y3KJu/wUhCHUUEyu342gTwkvrNtdjSVRZtlsXssBBMysPcoiJ8ygRsihUwM9ZCctw
+tAkMCRfZ8Cv3GLE+7A9wFft6k2xOuHw+Ye3aVYzX7ngs6M26K8hFNtvMeWezHL0pBJWlkwg85lW
EgQm/vANkKl+OICfP3E+MRzg4e28iiosSWuQMDjKZcZ9VnxQCIhsYM7kdvGaCMQ2gVH2wvSYSZu6
rNrDP9061BNOPg4L6W9ljXFmn51ZpgZ9Gttue4pl7FaH7rvAHdxd4gRottnzQtKJJTFQlykKae/j
Ib6aYkBk8hOZ+0BQFWFaNUeJHdOgQjQa6y7C+O+KLuff6AVkj7Bv3x+griaSJWu3N0Ddj38bizcB
0DxjyUgPxdiDqRKUN7IfHtEJl0oMIf2cT5VuACTVu0x/845HIwOek53BEpwrxF2J3gN08naoQL5h
nkIdtpnP6y1iND6W6zjijocQcU+Abp60gDKblAubTCEc+oTA6nv8I/1HfstBhTLNTDBVNwETVCu8
BFBdPdAlJuwxTMlVLj/NOlR9UMQ5W9fOudrfGfw+WrXrjN4jx4vGJ4SQQ3r0zkWBE9VnkDHGejSV
AquDXTy7uvttmZ7XD6feoiBC0AfcNMe3LFwFIu+euNTceFgAj/x6RErwZNc3VADiwd2g+sBYE3cD
kiQoOgRzdJayfPgPsBHCKqb0T3y7i/WeP6IGDdV1TNm10YMwibKIndYZ2lfuFV1stkpfse9jyV6i
RXibc8mVYvYDdHWNA8hZurfsAyCEFwgphKwZ2Tau8iG7GsjMwO8NRVvC5dvCtFva7gUGOMz2mFn+
nd29qOaP8JUJiP2UDFgdo32MxYeAZIabgTw0NptzjiH+whc78i8XUS5IyfWPA3PPXbZHrrzxeK2+
CtWExgr6aFSDUH8AZmkv+D80PMD9Go9nP3lxLmspl8ZmEeU4x1i8/HZfZnlaZyRfQ28zY1AdwMCP
NcFeEQIUIyfLIj1rmfvwxbevf5K57Kds0WDk0RX1R/QAj0gTKw/Aq8oTPRzSkHgFJMCOhho7NoJZ
R+aYZs44wsizNXFQ+lfB7uB5z4iG9pEY1J6+lfN5vrkHK1fZDDZH9+VPdRMs9OPniIa5Imx8yXO9
Foy8NpUAZ3bvws1qgnujCOZAgTPes9b4n5iob3p5uYcJ7IFlp9OWj4/AFe9pxqK44EpFE42FtJ7q
Ixam408C3w0LgHPYB2SE05aicADwZEvRK1i/CVtc61HZ/Hoeen8NG2rZljLi8rwTJm70cHSNqidW
HEK7/wlVPMPsB86q7jDAsdkGhscfwSWCz8G8ztFdye7xNtBlQ8PQgdcUy+eqsoqswVeG81fGOLu4
IMan/1fdhrQyROeg0qo7NMyLgkzvRqHsbAYxqV3c79AnruMTMat8hp9I+K13UUObqW0G3P3NTMHO
b6ExhFFwImRXFFoNcSaIxw7vazyEHNxDFUbi+4Z5vydkXJ0/SKURRl79HKlFeAsbCw8wxWEJ6Wsg
/Wcacu7/eir7T/ZGwkyWKsnGnTT0EUvfeYfBpQXxB9bE0YE1sQpWuxVPPM/LT0hQ9Zi6pKFdP1S1
SfDZnWenZuYnkG733shzphpnv+7TROdX9+pyyMCFsGBUsXPABX68WoreXM81HCwShEONt2QwCEHj
XegiDClBP8MNmEufwejPxMqeqxn93yRypf0xqELinOj2lk8z5zTI+JTEZh78Z1R5+Mp7PSd/Oz/n
wy592gFFclkWb9U8l5ZcBVCbKkRox0jwYn/Be3xefKdQyqlMnHb9KN+yxjG3gnoQA7lm6uabyP7L
AzAVKidx4p4jDJ4Ckn1NYH4T6hkHpjw6YrZQxWJEXmFwiGeFhb8QHTh/MT27fXz+TUhmFIYmXVfi
AxHljVOZ9RpnD+HSOHk8kbvdfYia/oBjRTh4ss2kiVyKcbxPw3zcsEkUMxPvn30sphvoKSnpCHFQ
nzj4NXknvy6OYXp335yZ8M1DnjZiIO0NbRK8U8kRQ2P8tbfQPNJq2uet79HhWTydZ5YL9Fzm8jzm
4qeCrr2UQHWE3oh2gn0I5QX3fCWoYrxlOFdl1vUKxxN0gvEsgm8OTihZh2dRhlqgpDjIUmWsUCRE
LQmk9UoQeVhQPrueNOdDZ/T98K21eck/85/DVmUQzMsoZ3XjMKxxlvUTxK4sTYfmWqICX03y95Sc
nGdz+3PwSURZesBglKv5sXL6MR9sl5mdR/Plq0tcTLipfiMOBdg2AaHENOPTpcpYc0uDDR4orHw2
74oBFg22t+XvcY6yk6ZZvoZPTwsNbysKBPyQk6XNAHTob0fTV6ww+LyAZzHGtsvRS4xq1PgPzGo4
ZCw5H/l9VFmwmLBRQn4BwWTEIsAitYUFyxJ7DsEqsSEVYK962WC053A9czWN6QV8HJzREVSBwLXr
DIsXjqAKo80XdoTg8mNR8V43dgtUHHcCKdabgyGbYjH9sRnSrYamHUqCWKZxgpJvD+B5dEvnSRQa
E0hF20/x4cLA/l/H4EQmYgwD4K6JHs6VUXVUsyNasZOIn/YY5uDyN1r2wjZb0spxC56yPtLzTTNl
f0v/zzVAJnnKhKSg9SWPGYG9wMcln2wsIGVWqY15kC1IhLw02UsbDybBlTt6lao2lkeEwsHFXu5O
2dCBMhdUUJuPrKNx+UNid+ZpWbmCLUFkm0sqRf6aw5mGv3n4J7jQ2DbR+pspFazvsZ8HjUTi4bQY
z2KRN1OIdqGTeU1Xdp4KeuidBxk+0DerYpQUAapPwa7QM8klYYwDH92rj4WyDRUxZGj5glQuQVCj
7RCUf05ZwLwCYF0UN3zdmEhhSlgfhggMlEfgzVFZnNmrP3ggN70A/7Wxtv+kOEW+TKy/uolC1Rwp
is392PPksJzp2c9Tgi1kK5CE49TT54SoPKKtqJH0o47iN2yzrK0xEifQ3WVKpihL+FTzHQlKKf9i
kmo5K7UZA5//DR6sJH65mIl74WoBl8nZXp1h1LHhOU1oMMlUB5oNwewIFWFhaqtgcLpNHHOLpuXp
Q/BpeWoHAdJvOlI0QLa0+xS/4jrDuqC35/9esH7CRlQ2MR8q8b0Xe0dxaYh45JowJIgd+PZCt0Vz
xujP1kZ8TnII/FVcrGXtglrA/7pw1PlqAA2M82oAxt3nxbRIvf9hWfCuoiFoFsR/iFKIPygXD3PK
3AIMBWFCm2K7Yw+RCmswmiytUCGqDXP5z5g2Tgj3Gcq1NfB2fVgtN6belROC6C7P85axGNULs813
80QOYJMZH5C1dkAZgaEBgtFDu9D+uDjYPwCcnWLR1Pf2DXUFWJtV2uI8xy6pxd1gTVU1CbmGGHye
ww3gEAXvBueJJc5KwI8Y8Jv9rdVPjASbzvDuXj1w//EjxIdLDHpQFZ0bO0EwXt4BmBs5erLXT+fY
y9lvQD0/nA8mHDOcBndXBcdBjO6ewNAe61cMMHNLxbJNMCZ6tqD+MTPQDNFk0RC71/QOLUEfQAuh
eTVvrNxxPXBBhQmi4LL5CttNYC6dC/3GGkwgR82MU48Ptu8ODpst45dgZ9EHfMKGpgs0Cc9iS+do
PNEsCRbXkIYGYFslMwdf7C0CamApFVDAe7Onnw4DlZUQ67vVUsmJnwiUWBDToDqBCt5C3CF+OGkJ
bp7oEXtLIXbqAvZgB8VsPiYz/Ah5qW2cTMAedi8FVBWOsjo7AlxKLIuHFl8CPUugIyUGvqX5++vZ
1UTledTsGdY1s5PfcvKGCi699/nVe3uoiufsuwi0redfryHDGGBTBKb3Yi47V+8Ciqe4XXa1GrvE
QVrjDO78hrCz4/iCfQfLbSAxiIPY51DzjOXDW20UGzbX4Z2uNh8HfNB+/139p/fKPzDgeOIoPfUJ
609Gbig6wLgTWgksiPBZs64eqiiaGQzv6HJeoN4X/40P85kp/OEVyFPCX4xdA8l859FtpLsKnFeo
WIT72XhfHmbgIC2w/KajW8zfT8xrWL2BgYm/vuY8U835YPm2UuA1IB5QyX+N2UEfc80poQ3HDRXm
7vf8y4x3B/DzWT94SFZWsz8nd8Io0Fl5NTAeVHpEPvgduyV0KDz62RsOXm67YeiIdAKh8uMGKSej
Sn7dwJFS0TS083re4GHN5fR4mQKAOhPMKnrbwZzjsh4P4nrZpHT/Q3iEC0gwUy2pFhcoU2QPCRML
9wvtGZcLdiOr6L7UXZzLqFev7Gbdn7wjBnfWi5jo3fyug9nRsR5YcHq4ZbFK683d0fk9TKlOZCbK
cPqXvR3kf5ad0SP58orn3+UwOCVQegU1goZrKp6mm/9dygVKP4dauqw3Gjby16DMcVl1Fy/Wj+fw
6vUDJak2hm+gynCvOabzMSwpTMejF+UD1a39xMprDOtyXjvXBY06F4+T+sBTjowHYWH8HcGW3KzS
B3Se0aAYssEy3D/CQ0e9nZyfNn1Y2P8yHCnlCstRchulxqphS+xfFT8DjGuuBsiwx/eDlt0W/WwA
iZ+6tIafOfkttQZ1rWUE9Jy8YDBFOpjnlAo+YiPlsajCKQMkd4V3ec0tJJjalrETL3/3GwubevTi
HP6MbPbTk1FRiERMB4WU/06uzpENtE9mMKeE2GH3wDsPr0BysU/PKSNeNRFbPGJ6yElSRsMHGiZS
fixUEY1ISkhfBHseDPhj4wupBYm8Y3kCHacAsnOwPQBnaz3oUpmRld5iMH05SsHiOK/9YXLfsM0R
zoFQAHlWaYwEdQxVjvuBkhpe/SsHEh8TvQsrq6Ju7MpmUOIeZNjn8UXK4X6C7o+oWA4U3mnIDQUY
xIHJ8mLO1/PHh/vie5QeXbrlg2HZ6wPSP7ejjUPqSFQdNtp8DGpu5EZ82mjBdYoqPtBy0euQxsCj
UziyFZfcWUNzWgyLDoMNBJGE3OnOe8GTEL2s3cPa/Vyp0Njw2ViXnCfVjKyhpMbOBCD6RsibTVw3
10o1T/MKl4Czo5QuD/SRxq6ZQdt1yC9whi7n6/wGpIa4KCemwnz3eL7xuYBW7H9Ddcefv2eL5mw1
BcHmpyFWNBUvNJI1bj4AzvJYyzqYjrxxf3rP6XmYUZ6wCRXIFaf0Y2NuZvq7L/q4pB2/U43qClcS
lO4cvqLr/o2ubtnPj/MSBxg4fYsmWHBC7PlsYF2z04zxiZdGdwKPDb8MAMet5YWKydI5LOH9kgpC
9QRbce85t5jHrZoQPmhXY5XQK9ImCLoADSOoHpdec8HRicMyteBkjT6oafBn5RPTlhfzDxUB1t+1
f/dbokWiB54cnObcjExTu2sgvP6HdFNNLFJg7hheA8UZtoydIo8FOuQ7g/qIhaAqk+6DX4N/o4+T
nT7CKgIJX9gjIzc/+if+SRBFb0R08+o3alWvx91w9Mljb0DY8QvJaoKW4S4xoBj2+mc1kEAPjb1K
uAm4J7WlNAezsI6CYMAsQgWPMJkG10mk6MNcCYt0Ce5fNPurh9O2I25SFOCcUWLLuXKmbE2cKsOb
hBIvIM1/3C8z5XNnHCtDdGKTl2182LF2XNmSK3yP6bJZLxbA1z5VKRBd/pfHXTxSMAVdlpf0Ka/4
7n7ZxMP7uePYHtVZiWca+zMthyaCsPWRsCx1z7VFAZh3kIPO/Kfj+MVM+4bX0MKXaUkHTuj1wPQw
E3xFDwKuRYXGWyU4brBfJ1VB/AWJwOp7hFWEya7DJ5Qp6S+paeFcELtFc99D52qMGRaA7jGdGKQ4
LKKeUW3VXJCt5qoZx6lfcs+AJ3nlpE+hUkLgmfCa47KIZPwZ9LL2oP8N/hTIuA68+Ussiz2NVaHJ
5oDC9kpCxrNKBmGVYjiRodrm57KEgUAg8kyabT8QAWQEeEGRgxuTMV5akFNhjJinMX2JJ55wDFLi
YfICdkIWbapLDJBCLdM42Gf9ZUP+nIi4EHKUnjUagujfrU3lNJNfnHyIrTgrIr+ymouoE9m++Nfl
jU+YcBM88P2bLc/1HMar803wXZwiXiL44cQunz6vGmG+U/2ct8hKdo+/7PnCQSz4kALChaPiedfg
vhbRSmcWUP/kGMeZBlPuZK7IoyavCH9DRJfm345iHXFQOQpP0cD7FqerSSiVTp+Eofns5T9ZfTCZ
VebmPdftpA1hr5tXd9L/q5KJHJEAjbDKvEHo6WUnodF3f9ijmfhyzype/dd6gQKd4junN48nABJU
enBNeIm4uML3Ta4xfpsNgaEce9hWDlB949N/eGz/CRhMeHQQg3QCMrC548qg32Gx+ExYUXES9/wm
XnkbXLY4dpflGOtK7zsztsa4WYgL0Yue2y87CtYP8AZO9gynvEI2R2io4JJicbTlPvAv835QR1R3
JgLzF/RdwpSIlCJCDoqLLK5HxfdsZ+pWx7WTPx1u2zpCUZIMybfEbUUQXvukMTNvHfrm7okpaj97
LmasRG0Yd1/vRGwHLIdE+NhvsVT5ZEUbT4v2YbIMbxLWmpM2/Hpv+KgD65lpG5xb4ElAe11grEST
MkeBFJxoSYR3lKAS1U41Q2XuPsfw8YnYUkDsIRPCiahNexN8aHAlUnb+pbbhH8EuOvl6raNtPzxH
hJtwVRi+v0tuKrIQMnHmw1PmMt/inbbEBvRuoVYLcJ3Ec+rD3pTqANR9pUPUuHTXMWIEewAB2BhT
sfzw7bGQ4xpjW89ulnXj21o3FlfBPjFAar6RwWG22f3bkEjCB88s+QRkwUb3qJ13MH40drUN4CKo
kTPpu8Owmg2SH76NRImWLr/gu54wwuI3qDj5tvOano4dGG3Bd6RPvyH3mlOlhNlAzKaIDVI0fWVc
zY7pEf9nFJgjrMHwXbj7g+S4Rt3jkxBmV6gpbmQW4buYNXGVaoxRSyD30dV+T44t0kcbU9p2hsUt
gspnLDLJLrM7K4kHa0XQWEvLiPHmdWNTkh7XhJ4N21hniM1wkR2fQM1z6OlcT5iuDo57cdvZ5Ese
K0em5et7b+BRSBYIZmtOvtOGN0waQ2NL3OzipglvQRkMMI4mjwHONQWZ92+hv8EdFHkYZ6+/fs8A
G21dvELMpk3YTA7BrkR9eQ/OS+TpQ7wh4h/LkbQ3Jom+aIDoU571ZlEiVOdS0nJCNSIobwAkAEI3
FTJ6z9dy1ebVuy6CVmHnOHvGg+IWywvuqTIeQhAmd51m+hPy8TyhQsmES3BEUTU2ZV/AJdM+1KI9
4uQG/ilZGI8yHL5dQgLAtKsEyUldFafnWFXc4Wc2gKZz8cicliHjQnqlvFLm/k0uHUIyIPOzdRL8
uWLwxVHQvOD/V8uOuoMPiA35WAo52Z2Bw54DEAPx2PDvDT2p597YLEE2knDydu+wSoiiTDgkgnIJ
3UMGWhEBkaDBUQ+HRrOCZc/CIGunz+zD+2/9JnlMu4igjQ0dsxYbE3iwwZvN/vjqCwYdawmpxg4D
HrGDy3b8wakP1yND+H//WAIPgwq10khFK725sQaEj9AyxYPfwLD4rZmLrC57/j0Sn3VIj+HlHPUg
l/f9FyRDpARw0AzwIfphWhK96DZfGaPP0BjYJ0LnL5NaGimvtH7nil48hPj2GdXtuGKPI2GPdb9g
RL46ph849YS/Nn3YKS1G17eFxLuV0dI8AbU/1uNjfQ0Md1Ehx58a6y/fQJfEUnhofTCqgqauRG96
Ox3TW/Grr7jSwP9dIk2PlY2yecCGAGwEF6P4dc5g4OMmobHmuIcYPPTBmcFEmYtxZ0nB9s5O57cA
djQRA/PXOfr8e7G+g+kP8U94Z9IcQn6vihXnytCDK9axLITD+c4uK5dvs7qHJStsSLf6n4GwvvXO
fRd7BRVj1jNRgGzZL8TICxv5G/a0QGo0/x+fV/+82A38zws+SxhVeJWWQPgo3/bj73oK5X2fSeRi
l0xRf/xbb/wzeUy4r3ySG9BP594Z4W9I2BjABpflaugZiLIw09cQrrs/ci+Z27iJSKh5e70D/kC7
C8AsUpUXqSZC2KUWuCHOT15vdorPM9C4XI8BtsB02z26ALBNXeysY8ii8OvYRrNLGL034Mxhb9r3
0GqximCUFupM3Kqo6omoltNv/GTxRbgHPCAVQUZ4h85YI+NDz6rnAj9VaPBdRl1GxPtczeWc+sdT
o2JVccqw7bSeMwBi740vC/0QR+WLXKcj5ErJb7PLltU5v2p89Sad/YpXhon3jQfYFy5LZhfmGGHu
t6/Ar8+zftjFBG8ASpchR/HzBtpwLqp/H8gg/glmYh0M3afHeA7IIGguLbvALUk6Kriw6vMb4xSW
PEqVf7y5fUjzbWIwweN3532u5PAE1dPXF0hSZSTRxxj1HWonBKmQuaBKoTz8WXvdnsO1zVivWGrx
Y/eOLUhWJ28YCKiwrc8U0DdkFGwx1hHY2osCS+/gtvElP6FmOwZPp5oIeQDbRPbGvPFg+nVPAR+C
N4CDcN/QmUsbxFZ04gMcd8gsoN/sO7+EPsU9W3dnXLJ1wVcGXEhITwUkenKpZhcXJu7sbFjqoR8+
BM9Gnl0YxEegSWwqoTpAIg1QlkHxg9onNLllek2xaJhdFp89Z0WHmTsrngTO/QLxo4LKjF9bvYta
kvgOHeGtC1Z7OHtiU1cnZEXUwAbjHt264d73egCUOX6Bj4VvVKiC0T8IjBSVyoknjb2GVghnbXQU
pwzafwkETMjpuF8AOAJSvT1cZvBOakiPi8Qd2QtvjhAP/J8FBVMD+Hc29GZ8/OC8SxXG0UG3yvgA
lR4FVv5iLYK/K9ST484okLeFkCRRfP3jrw3RqsG75Dm2hfxdsEh+UVUIbTZ9BZxITywhW3RINEno
IGpPGyE+R/EJlNsGNU09HHiIFxX6GzUiV2VzZRmCcAccG0EeYBMKbmKBcQtFAWX1R/NzxlDNDhZf
WhZiUANC2EtAIwoIFlZFwdUbw07wWOOxuz7tQJzzN1cO+y6wvZXTWUOPUcXc1W4B3WjIpmOn2SKx
4cHC6wcYjQcLvAIyAP/BuWzYcpqqggoKzDuIyXiJ8P9gQhcRfm9bGzPM0+CU7FR4EQsgskvOZ0Eb
TAmj9RCbeIKioYkzI+aP1ECMzL2Db1n+tTu3YxlH40OMr7MKRWYaxqscQt5vdqN5aOBgwO/DeNXD
kYmbWyDYXxaZYsdxgHSdCoOlQTHWBdkbknEXP9jGw7miOZfE2D0RnMCkGj8K3Cffa53oCMXk57/Z
FcAaXvBbif8GSZky18PgzDwuzpEMj4bLr/sf9NuQUgg1pbsgrw5PJeA9GKw/cl9UEs/uSY7OE8pB
O4HMQ7eDmtA5j7ieP80e4Of0zQjtQJc40AKCHG4AhRWWc8Q0nxEisKPASwDGMPxbNmYQ/vjWOnIi
6EncNvpktZzcaIBLlttQBBw0kLBfaxZNNUAxbZRhrwJ5fgnv0x6CNwo2cXESXFVXoWvPoG3w49ic
ZopHijBWG2TIQYkVBK5Bft1Q8U9/mJ+ylC/HWgphhCesmoxO5nB2L2RuXTS6/GiW0lSoQvL1iJrx
jXuQUW5M84L/cwofzD8Ka/RTgeltMpyQgQFnFMLkJx3JyKeWOoet8Poia8WKIV57cQhVJQeh3tXA
XStHDl7+ZSz565j2o07YPbHkRcxRRStKBq5OI7Z8nGMEu8GlwlwB4mBYsmsCEuCJ1fgznK/ACKv8
uS59bgZr8gxuEGX66co7mXs9k0d8nTU1Ap6FXzgcM/NRiHo2QAiG07C+Rw9H4pFku4CfAkQBthcc
FFwRzVpNTnsF+RMqLwECAgP+FjjiivWx1S5W7nmDMrJgk+uRXPI5IBNIxBFMzghKoUH0LPDQuYzJ
c3a6CgoZbmjcakwjjUcf21g/pwqoobAd+EoP6TDEG0guWL/lYJ4QVOUlj1N4nYKhsIcC/mTnB+/t
mh4nMon2228G94U1FdIAWP5CV6lMhER8NR61CdzoSbsFXWGJp3rHfAACPdhUWW3jqkjpVIPbFgif
vZGeVXxPlehpDHSD64JFPy9ytaBtlMNBRtSgB6tCcJh6VBeclV0kKjLn7SekLglFqTFS8V3EXLfv
yajLOvY/pS9A2Jd7i8gNQ1f8GDNJTHAo9YzEKG5o3vohBODyoATc2LxaQTOHDzIUL4ad8PwH0UVI
kuBQJ+TFcZwIawJx35B/CWp3sdnn8iULwbw/CX7lRPBuu+CTPKy1niGgpopzPz7TWyhxm3GW3SlH
JQIGsVCHFm2pGa8fbJGcVBQ5KvIQHwLBqOOcs4CaE5kTFeZx6/5SrmomFkjw9wQb6TZVl1SfcFic
Y51pdSRGEQxlanOBWCDBa41dEGstib6n8XZfnKBPIwM4AdSvC6+Bcvgx+t/3tI5OfzugCYZo2zp6
IYmpq45W6Sl7Tq/FNxJCKCRF+Tv4MaLHR0A2vFwAZM8xSenrO+OiljHq98DagPi2WF0Zkw5fQQXj
t/ThytvPC/i65mH75IxFvFo56MX4BENcE/dbB0A0k8JTivtVylZlXaeD2aIjyJa5hXmiI18k4qKA
GOtkGPMy50ran9ziPqO9tj2tf1uVb8m0B5S7wDMGLGSIb47h4q5IYuKHHkgE2qJBJMsdb1wYFBh1
taYESGTgdqFhQI01dV6+OZOfKRu5K/jl075Ak65dtXd4fXY6Fuc1DrHj8hK1uGF+vfMlvePp+fX6
xkwud0+W6xptI70QtI+jj54K6LLFpHDMDsn/5DBq96SrQATncgK2OIC/HrjZCzPloCx95FcNxh46
i29kiKZOYqI5FRG6kJya/REOGW+dzm79WrezC1Qr4kylP4be4y1ArWfs1CWBhOyTshq9HicA1gFC
VA2hwgXjiIfYptFAsL24u2j8KKv/9qYBJx7gs/aHiIEUp0vQ0Rs8aDkFPv1bKgk2l1SZ/p6Ne8GE
xQuHGJoDNpIkTy3IsHOBs8NXmE9qwPDwjF/4Ul5Zb7ikNQiUmiRq5uKsjpQR5kDVphfzlSGfCNM2
2qvNylHm5+lw1EzbCGs3/7GA+Y2MQGG3kRj8Fs7ZCDI7PbjCWovVi/9eXlY0V/hhJDKNANgQAbPC
LZKm0rxM9IwdbULKEmtlOifgXnr/BF9j9DAgE/z8a7AquhCjswhIPONJ5L+vit9u6PTGguf2Bf4X
wNq9wC7dWxEOQt3mv7XgOvfinWHcJM2UwxdbAIPG3+rB+yU2lnBeLIou0ccWsP8qVFcgkjhyOdL+
D3Gn+ZfxVzdtchJJeZeohMQDn7eydNYN4HAsOpATEVohpFpCsvXmcX3Ep5FsZ1r0DDrI2fl3rWU/
4loq573tCmU0SDUoOjhiadZXxSbXX01RjIEDGSviq7VAuM48XNKkQ8Io3AHJmkA30LU4IuJezDqk
93J6ZC/glsb1j4XZ52WjAMzJiy/qj5G0lifvANJsBE8iBN24QDmmg+M2AtUjj2ums81Z65JTIQL4
eOw/WMvguiiGZZND3vrtuE3r+ZD8g2YOWmFI0bN2cSMtqbYwllgb6ZA10RSCSwZ6evflgPQE70ui
8Nv9d+tmXB506ekn/2UiVfyc/HKMxENw6nPwcMsE1WklWx1lgQmZCr7RHeAVUPoac+YBU8um2bOW
CVhV9eKD2F4JS5hrQlYs4Fjf1UPyfVDdgcL+suH0sejY0iXahEXg/MTsxS9by3leuYTFNyQvKKUH
wj3kJw41FcYLojoLpHMLw2Cn4DYNT/LioI977nsYucO7Uhz5biKW/di6uGMLEOisSVYbHOsw+Ozx
erIfAosNU6owW11SpHsTTma6qoZQeFgpVul9chbHaA2kzbim3IjgYjbkPGzcPvx4laSdMRWCQwNL
SCnq5VwYNJZDXodqy9gRoBJV11rp44L3xg1yAM8DfANwQCHKUgAAu2vf7Rifht7ZcKR7CAAwHEz7
p/2DyibscVZpn2XfCUBi0/qAPpgxjs6MpTJuw7YmLy4Ko6OBEyr90iXDU1PsdBBb9bqkKdA6oUVT
NkeqD2gI8kP6ahlOU1kc0QJO0YF0Ed8bqSdrWGa4Idgf/AT8wpEkYB3M9nTHrSWJlSNeTmyeYNSO
S86OFqhUCJzwA5U21xDo4UN/halIGQ8aG+yGi7Ki2SU+Qc/fel5L8Unzarw9exZ/WYexwxYJiyIt
fZNmebSvKKau0Q2wtu/yvySIUz3cZD+Yd/31oK9oqVIyrJmX7YqNUQYQ8oHjkuiq32UX5mjyMJ9T
tlmdClnR6t9s/skQABYL2xyV6tB+E7UDmAIZBlmbln5Y2CqWWgbXK53GB6gZYR7s+14h6SO9ss6V
f+f5ROfEIosxndngQDjDTbdXV3e17RUv8Dj21PEQTRs6L7xbggow48jjQzpEULOk/+tow7eDzXcO
FDkU4mnDhmXiVmmneNXNvpF9A3OXdm9WIX5kuGZ2xiNwNqResMo3THkL7q8eAat72xvqlS1HIEB/
7+ho4y48zrEQrQ4EV71fFtZvR6xEULhYx/RMq/fFCg+tjykd2CEcR0rI0oA9fUQ/8YwV55X2FsYL
6Wq1Po26NV8Bwvz7uk3LNtJaod0W1qpsDIgJhKp62z2IYDNfPYi7NocV+LPEkoCUG4zAmMH9N1bQ
cH67qX60dAiEo3JxZjpc/sfZee02jq1t+lY29vEQwxx+zD8HkqgcrWTrhLBsi0kkRYr56udZNQdT
7W1UAYNGB5SrSxJFrvWtN9JfpSGAXQI+v0jn++hAssWnufXn6Z6QlK/iDacMJ8JqhFcnuoNyDUOC
9W73d6JgGm9ukjjH4L/UfgUgJcXocWP7rHBkvfsTFbkBcFJ9qG3SrBcxmNsxv1RHhQcR6Qh5FmQM
YxTUB8+LcijeqN+A8jKH6UZShroxUo/6CUBZFJ+V+2zecCXYgwiUnVXrdmmyU8y6U/YevwM4u/2y
XpqMkNwE4aDAd4MLFakbF3XFrkD8kNt+gts3p7aamOhmJ3wTwcF4hegi2iSc5muJhFNMxzmhpcWy
fs1P+kSde5MgEeXv8ft9q2DXnOPTHxkfIXmBXGZ/bU5YM9n4JeKvpKX8ktwAmqfhKXO1LcdvsneW
3RzWCpd8tshcYe6aMAYqM+1NIbBh0lAf9+ZMvZpN/LnwOcjxfKgwqDFOaIyv84a4ixQmilsUYfIX
ByXkRGjJ30yo0ZBkpRH3MusKv0GzCWMdGfHWq8cNqW3pigVINcVTrcsjoqQoaHugGwzd7LNvsSbH
Y2eLNmZRX8xxf+JwKBBesVboHBdXnEK21qx7UVfwzK51oAcDVa+0p/zs8vLRiDPJC8vOBkoL6oC+
M/WiHXzkFNBPVAu+mDttYy2pCvHpS+gJmKWGbxpxNRRXbU6VtMAszZhWYZnGBCG98QhG7TQBraFI
Z6XwAbWtSo06h66UUXqq7p5zFb4pYOLAwUyzt3HIrv5jjlvew8lVj8sYwY6QSijQO1DNFs1IVzh/
0SXHYA7aYl8U9niQq1N4bubM5J+8YevAKD5yphBE3RD+s5t7XxYHvqWx0aH+vGP74b0Xo0swvspz
whwDZIHLhFAFpPkYwq82IAt5sRgsi3PQDux6HKVXKmHt5x6tB5srlBTLC7BeN7ix/m/wTHCwka8y
yRHsWySoIThlame9F8Td3keE82D1v93SSYPDHLUxr3aH0uvQQAoVxu411IVDZm5PUfihw25XRyxq
IwPUkPqbS8Lsanx5i2KuL6MFoXKgw9gdhjgKyLyepHMEqvybXHMXuP6on/WreGPq9YErmr8IRGAX
30X8PlK759E85phX4phKNjFpykSvuY8J+Dj56yC3wZz/bVqshJlR+DzED+UFPpgv2E1UfgFGTKSv
ZDtYyNoQmxCRTpIlfxejkz1ESM3cDYPD1uZ+AugS4z3ioX28lmPYUJitCYe2d3MCmcke380txpPo
4KAIhJfbKpx/iDxeXw6DLQP8WRm+YRv/JGWPsLc3VI09uhS04y8TES80mHxMOKO/hMsPb6wegtt5
KzJ77NHXC3fhYLYZr1b25PXV4KiGxGT/SrPT4LUfWx/qcDMjmBIMcXg4XIiEGMZwxCOg/QEtYkxL
YxqP+SsfXJTR5UJi84xftQmyYU+BO3Kz24ktuxoshFSeJ74YCQ7SvPQbQZ7TdIVKyJnupvu5P5wz
Q+1YMIQyJ18E6ENgCxbWQaHDatsKwYTD8Y8TVn6FT3temW05rU2YHCShpHTeGkYJDN6TlIXqSiAB
oxuuocdjHFwg1ApmGMAy8T1Hc/UcSqOS4sshywe+SFGWTqK4WFX0a75PL+q1xLIdzJkc+PF9136B
Xmz2jGykAZLR88XiA3kjNbMa9YZgp7hbuNthTIG/F+oZAQdk0JF4HM682VAjbsVcQ41hj+VFGhsZ
o7pQKOIYkWkB5cOMCac+RvgSufqZP4vkcWoyhqTcT/hFiCZ+fZqQX0rSwk6/1keYJt60fYZ6YpjF
A2BDYSBoRGkFbzRxLu5bvrlPbvLg9vkpLjZks1vxVzL4/Gx4w5yXLo/hnQdEsl16ON18w/0OZf7l
YJKkonNgLsxpxplx/saR0nWno0UyWCy4rbnBMUy3HHszgiGwcnPWRc+84j0ukEvxTlv/1w8sEzE+
iJkBNnzBn4tD6eKh3ZwLXty8wnIMTdbtVzkC8xxwMNjrU4SSu6fKU9vxWZptXLgNMBXB549ZiorV
cW0Yrzs921OPo26Mm+o1FL1WFTo81GwKDNPamAF7OVMmeu8LbEV5k18QIs6Sq0DzKFd1kxFBLI+V
0PwNo42I8dCHLyTe7EKqplB3LKUjmXxCq9wZgHE9ngdkyDPn1L9LMCQkjtQThWQs6qRht5pNSAZk
NfV8SCZ/S4JC/GoSiYVL/BVN18W05zGKCK4o06149y7N0Gw5kHDwYxJBp4yneOHTUeLM4TDAqyBP
DkyGYeXeCaOtKd914ze7nBYv/YUyagzOcTqGBTK9gaJNJGWWscxjFEEMAWsajmzwbtB62Gt4eNkF
XWaINNoRZLPmj/nFCiNtBZvkRt3Q+sqIfyCejt0zFgcCCmy4H8EQHxcOKfHGTnYV7sscy9/THvjy
MghmDg01uDr0KZtoSjgMoY/VqNOOdXxiW7ob6zCbkTafgqiTgMHO1BCAxKJOMaEjTRsHaIhB1iOA
vH4LdNxWNXot/P/auwS6588j+TUkGBQIFszYM+dR+Gndr08S3GLXS14BTWjg4rhwKx40nsFmhW86
SkdqP6jvrdcNFgmHMSsgugH3W7zhYYUB7cWje6e06pff9UG5Mjz9jKeK6gEe1BB2hYQl5MHEN8Ti
IQBw5KfiAeUNoxH2xWPJLf381ZORoN4kPpB1I4bJXMC8yyoxHBrpxDge/YGtE0Mxdqg7lYcObNsp
wBluLVpc04UQRbO43VTmK+JKqHy8j9XntH6OUxmt2aiLlwlES7Yoc8q33SQhjkn0bZiuyuFTWrZv
4mFGp4DqF4ioOnP2Rhs9REpTIxMTdM6U0HU8xUjkHuxE5OJwsCI+30lZCiXkIpPCHpslETdgrMVC
sGn11bAGQPj4EKBkSNesCSkxtwElfbgnCOILrtKXTOsP60wJCcCACRhZzHoeOC3CzroIvZW5h7Kw
OWwg1CI4JHnt3g7YG4ctBFIxJX5rh13H7T70vT9rwA9Pyov1Up/9S3MkzY30huGXsrCu4TxeUTuo
891+3fcPTJEjQsjAwPkzOBn7+IhN0uSlAc2WzEt8LlBg0dctwx1OyR4W3llMa0d/HsNnPN/zF7pa
QwbCdfDaHKNxOYVEG1rkW3BCeGCKEv5OfdlOO2Aae1utgGdAePkRTZRDGaMUnBXpBsbcCND0+2/p
gGjJj3ymnehYZo8DJ4XQRc/wgmcK6SBKVH67CLd6LnARWCgbBAl3iyafIrI3dYYCMtbcFotYyUm4
JJko20bT8iVF8W++rGlbwn5MMN0W3/68O1Qb+xzNpW159JAbUgLB8uct2MGIoCfTgiM1TD40FmfK
XTl54qZFSv6Wjyt8w3CUrFrpnIff04fVRmUva4W2EO2wYLYFsM19NT6mJ1GlTsfVJ7ADBrmTMXli
z2M7fIn3mMZxWCDpwFCgM4nRYQoij9CYwScZ0+o2EwOSxyCvuQonfnsITvBJ4udOWmHTZW9QsTNl
0wIXtfyBZ3kUI2bHRUWLGYAw88NG67AcShMwQMI848FeBMeZTJAA6ZNfWHmNynU0jd6JHMDBYW/i
Qw/PE0HZBCTm8X7IpoAvnAh7DpaiNTZlvgAf5fLzAA0/IVQC7SnU2YjKQn6nx4B5LOAhbgxrfB60
FVPGcT4T0iEAfwFaop1MXLR4Fb8HIsClU2oHGD+xX51bsxTnbpmYWORdD6FQGqPuXbMp2btgJiBN
XCYcFww3QC3pEtM23kOCQiaiTRZ12iL6Zs5qqLn2Ilg0sLR4CdBij21gXFgWbB90xo3UUzLYsaHC
yERzIeduwcGbiYOwfSJoHhY5itk4TLhwVgRpIDLYCQjaP4umGMC/WwlViTRsaCMMixA20xC7oaIF
YRQSsWV8FXghLQ/LclYDO4KqDEhZCi7WjGY0FQMoLFc89ZFyMNQWS/MWwhIz8OE3AsUJ5iAL+wqw
t0R82nGYZN+btiydBBiCUV05h62Cj+6EeJkwTGarhTwhwXLaQGbE7+CfO53TpTBXOUTuLahk0qbA
ERQ983bvy3s1BH3MOXnzZROExnLnLLTPVB89MPaibCAYxHI1kg4ARqmHM+d6tU2bqQy+TpMV+xXJ
5g0MF9jT05gp3Y6yCQpIWlISMAKTtIh7pV0ZHCkNbCws9Ywg9nQ96TbVKNl25HY9t9UhOUTvzi7c
aieTaVIYJrrR44R+m/VWsNn17jERTr/nvAFqGzBNZWNSJ6GYjV/BUH49KEniRlO6tbmBi1M0BSkS
+zRRbcJnGZ4AaRmAREkRT2i6wytCqbWIzp4ihDsy5n84iAaEitkWgQBThBbw8cRfc2N2pE8z17kA
7MYHBeIHOEVITXnirW4i/EF9pZz0gNZEDHj3C08th4t0SAEHivcFBqp9vLHebCC+6EsaQ/WIaid/
NGddERKEBnkIIywwG18dsDL5WuMbT+iO8Bs8SRTe7cgCnPfHbmqRcYc2BkV6Qt6yc4iWYTM6EWtx
sTfEO/N486wAd6B4gWRnFBbH4MwtP/jBCeaftK1wzNOKmpkunU03IpFvnDCpD2g8p8WgWD5v6uUB
DgKyZPNgH3REsXzUKSAYNnz52k64H4m+EoIeUG0od6p9jQXhoywSzIGUDDgDoPW2GmqvBs6mG7L9
aAkJjPDlE+6PRQOVDhi2DIeNlcfaJCAd0lKjbx3GjUp72uUFYcVJfc3+S6LUkGTGwbbg/+3Oxlt2
FpLY5BeqBYq/jhckIg70l+gYuOYZjNhbY1IJGbJwgITvwSFZp9tDPieO5b1/jYiGsohImgCVcjmJ
KSIgkq4amNpgQj/CKTlJRL14R2eJs6EjbvWrOgOm41x6MXBVbWyo3I/kZu5KrlLOI8acR3aO+F6E
vfg9swkKoehEBgFFy0cJ4aGad/NiCa01+oQyWt5fsPSSRSU4cHULWQ4hGzHv7+gWb0Ug1FuDbpnF
XQSBxftOmxrNQaF7uDmhb9SysW2BrwpA3Cf9AbkjlXVsh/ucAwOVhITptCj3hZxESF5EbBk2IrwY
8Z6BC0HXpjlkh/oUTEU0ANBvs2Ax2aZrbEr0XyH43NVHIFyG6PqINfJViGsQXE3NY3gW21dCYTni
Dvb9kfYWuI8dwBWfntArzorBpBjn7mfIN2vPZXvUEXQtgXJYW9KHwIIAUqkf6Mbd8uy47RDzK0p+
YRZ+TpWtM9t3KHUIKONpNbaee0eo4rES9ojtlTEOnqWg7QDgxv45XT2nlERB2U4ct3ptxvjVwT35
/nAHnVSE9zqJIXBlqKo39kUDzzlaS5nAedKEsLrcqFGlQ2NifCBIn6gvz0W6Yg9YWLS4UFu3lfRR
QMIBy81nIlTbnzw18FszkH9cxnR0gduw4Bor/umtwZCIB+ucUU4IU7SiJlOsOOCthEn0QlaDRzDn
zg3BVyKuPAgN1uYS0x7AC8khDS5GsDRYNx1ssSxde95AkuXT7Kpgf0E9Lvwv2kdNo+4IfHNcfhaH
ZkJmosui/kAYH67thIeyHJ28S/8Znh/SAKlv+8aDhxq1FXKzdfOgeH5YnSGL5F+M0RROGnEN8zI9
VfZLQbYk7iZetuXqi9BIDMFTZIwrZlzpAEUQc54+ktjZTZM91DgVA80C7/b9i2eEpWX3OPp7Z9nv
nwxTjFLjaC3uYmxdYxHkCbYQ43EgpoR0fGuuLvuVOgU6r/g2IRtaTHVk0eKkQQVTIdGAJRwlJ+5a
ZB6Ijcb6IlrUK0AnzCoU5mHFOqpTVC0n45YcHEI8EFWcLFafO66wnqheEb2bb1H385Niri4Idxl0
Z07Cs2zTiGZdPgwa5zsW827CWROw0XW2ydX4RLr8eIUo+mhSQVmGkMTsDuv0UOEApOEc24YN9iQc
EFDd9zeVqOGLBIbUvtorDsYLdRJztjABdrBgxe/ZzV5J+6cIwVZA7eWh74+1ZfAB+MSqt2Z1YuG+
YwPfX7v3kBMDVoO5eNV3NoSK4DEFxJH3kYxA+eWOSRWBOa2NJCRAFqJtr24ZVNToucabgDLoWG6J
vX51NtEMMnVZvPtvxUvKJZCv2SZaaCf/EyS+vqGCK1laAWyIS9hxxPAYm+F23ejWfUZXegKJzpNw
RInGAxNFNXjuxLzI/UoTagYpn9b5zIPTIazs+gRdCtcGbz0YdzRKZ+M8F/g0D5TCQJwue2UMq+87
B3glkt/2v2JbRJBZi36qEIOtd8ymMIPqCv8aqYgfovHsYA02HqYQGSi3wh5GdMEZTpQqS4TczQwh
s958GspCa+dZOCY71dH2DbEx1G/iLP5C0At7w7mUpMZdyZjFjcLetrPHzoTjllCH9kfiTrAIGzN5
jcpwhZXwdNcZ6z4h8HfCqfKkP4htccy3xEDVAx4qH4Kl9ta99KvWB6XCp8mbR+xqiXqdub5C+jHU
sOtIqBMAqxhhqSxYWaO6Qz1gkhJljGlJGQEHcxeSJ3iAJN3HJ/MC68Npk6X5zO269D7CQzwTSkNM
IYs9IgP0stKy3/gn/9aOcWXg0RDmAqQDnGhp1+qEh8uHDfj3v/7n//5fH+1/+V/ZNrt3fpb+K62S
bRam5fO//63I2r//9fi/vz77/O9/m4apmYaja44py7KuyrLJzz/eX8LUF7/9fwRdbVpG3t+Pyc1/
j+ZPF8UC06MCZzayiqnEOZI8KjolEIrKM9wt9iRfd3REDxTy3CYMBo5PIIiz6/myV7ENUdOthGYd
dm1nEqOuXR/XEjoSjRIaLsp9p9a1p+TnK6I6JpmAJAVknWK7QEm5lQ/URHAwzthPwbBx1XDW8z2S
vvhFJIKUCyA8a1g4HIwUl+hQg5SM7yqSY3DzVUGogope+kPaHruZBiu0bb/MV3nJdAhf7Oz1i0FQ
ExXKHJA/1Eu09K/R6s+XVLOsny6pIdua4hiKbZnikv92SdMi8/LY1O9HRBzkmHzwRGO7/dDpT1j1
e2ejuvqlfk3ZaLFZdXNUBkiHgJrWBkFrbBubAoP7fax9xOqk+FQxAiziKRHUjz3bw7ZeFAHNevet
sbTO3htFwtFnEbg2ibc3k+l5rdFnd2bay9GKJ8MA8aBP1TfnMhfGMk8njjXNo1lXjFn+TEIV0glK
H0hH7SNEW70sDjHfFtEc78qiErH+b1njOogHvoIP+3QPXXRSkJDWBy1ql+Kg82fao+Jwf7NPPosY
nTP+cKySZUY9vXbGK/aA3CeVf9a8ti/GC6akDMIbZTFGY3KxegAtUgA53o2f4xo5zsoGHcIfMor2
8tuDBiTC8ENOvPae6qQX/tP89GdBiKyONK11+g6hSO4sM/u2nd9PYBH0E/OfrNR7wGJaUbRV98lA
z0zYH+t3Ths1mTuTdNdcw/MT+NbfQ7Ytgy/zrGNn9Coq+LxD9RFu1Q8KI1KqMl/VV87bFUSmMa4O
+qvBKvkgpPtxal7zV367QywlOtQOd+1neoJ5oux5ozFTkeSBlH4WnzQQA+J5/ANhx+AH5Sucnb81
Lum7cTM3wUuwyMD7Zw+SZx/rhq10lZ4tEeITrO2l/kFG9UDc+N0YzTqRUtVSQlB9YuwEnZhGa5rQ
J9ZKumRHfwnigBhgDcQAw/HOSaq4EfTw1NlUc2dQ3yhfQTFurRrI2x00lYN8nLyBbXJ4AtCRDYuy
MMIpu2fypmsd2716ZtXV5rhAmh4WISIQZpiuwjWtji/GNtw4n49XbnIQtaraekcb8WQxCg4Sy+59
VUAf7KVDGJPUwtr8xM1HVD9YEPoQjDkGZd+v5qp87dBOF9QWsAPD3b92L/HUqqDlhYuqumnqAOnR
aw16X7ueNnOURfeYN9ks37KLPQ+YOmeMA2f/jUu8gWY4xJs/P9eK/Y/H2rZlR5F1xXIUw3AMx1bE
Y//bY90rui3FSpkeIFLxZdESd4Pf9NHQsbI4w6dP6AUKUsS7aGel8Z9fXZX/89UVTDW2ZZuWpcnK
t0XFSps6i0KHNqXukqaXxm4Gj2Rn+RcfNxBAX7sjalfWPwtyTDf3+AtFSnfOG7Zf66JBBWjHP78h
RWwM/2/j+HU5FNm2HE3WHV0xfq2Cv10O56k5DzMoWalH8NQc8zAcbYShFVcBHFsqEl8Qfq7//LKm
89PLOopmmrppOY7x7VsoiofZt/UTwaexeDxneY1GtOJgKNu0i+/qkIhExsW4QIgZmyPDRzfE8KO3
qyiH428OdlW5baaPDYAWdqDqyS3Y4x1t0Ww1JGHyP4f2gfOmr6O2wRMdnBow3MikYTamPXslqWTT
sqA56aW09LHPkQyqWntgOue9OKx6MroquL2Shra6femfW7uPMNm3pAzKhKeCljsC2YiPvn9M1Xmj
f1b2p6FXo6emj+WcRN7wPvVSY9QUwdQqiYmMW9ej1cEnjyd0/rJfKeoPV1TRHN2SFVmxFF1c8d++
SPOu6lVVatzX5KQLAYrINGdbn5DNWgC5psM/f4W68cMLMnLo3DyWY6jqt1u586y+CqUEc3n2EZFs
9SGhUhcPOREjZA/UGBRhekSMPxTr/dPjQrSHp7N0mltC+0W0UJEm62jAOJu1ZFDe8Ym2fKkELBKM
Owe0V5kcyGyPenI6x2DNhPPWtmswsOKcDKd//jyK8tPnMSxVY7PXbdMRn/e3C/h83O+Z3+Xpgc43
7v9fdonBOUOn3Qz+8lI/XjpLdiyeN1lVzG8vVTWdVSR+7aCxu88w59EA04GbteP3bFMTWR0PUOcT
lv31l9f9YfVRFUWxDdnktVVHXILfPmLc+UFatZa6DAF5Qre1d3Z4MkOXuiS0XYOIwLQ/v6IuboJv
y4sqrqeuKqriaKa4a397Rb+qDK3udRrVdIlEbcwKMdlIrTRXsreOXT69y9PW+vJJ8YuwWNzfjYgn
MJyozUR5uLkBjwyu3zqHlnI16aurdxW9hQGMDHcIthHefE+M56nXEQyWFKIarxqNH1ZSbrvg4jdg
vzV1zZE8bziVsGFW9eOtUuzx6M8f1PjhK1U13dAd01FsnZX9nx/0mYaZlGR3aqJQ0dOUhi5dmQXy
mQNlCRXg1sbSLraJimFlw6BfWpu7zEA1ceA20NENVWAUb6RAqxnarKW/lSOX2k6grHRSh3h8wXo0
11TdhCQtUiWiN6BdOyfeckRrOIz/U6AkhnQC2fUsmob3VUPNFQHklHYLdSQY1aDZ/flT//TMqJql
OjbLjqOo6rdlPLOKsO1qn5SEOJzJCWTmxatWUWuOKocbe1kmH5zumr/cx9YPu8c/Xlbs8b/dVVLj
N6mX6PVSJX8FoZRevWtUHHHxkF6j2c5PdeNTiHArCSzo8A2SmkfjX89WcHySC1mQjKgtHmwBRnvr
cdw5xU7BDOXPy3B9r8px7RHqHZ7SaiIlu9pAOPXgjnX5JxuO0ZPQ8Lz5DZnUz2RkheSg1cRDELSo
q5wZmQmfauPmzrJJ4bXJ2uD+7C5ScYyiOVvKSEtvmo9PXPlK73O5JGyHUJGGV6l18lspLqjIOPE+
4P0fFmJWSlO6ZVdgJ7knwN4hLI5OMQrxN1hnFeB+q/vLY6v98+zzayrgApucJE1b5VD5bTPpjELW
+4cJQdhp81JbaiYXAqUf7W56NDOMm2yUpxJUrTFlLLvp9EmLSLloYHKCnMzPlNFQwilis7Y77dhr
nVPk44OoIIqgECxpHkjSpNYFIKFxIezBHf7Yi8pprt4XqvZ6xyvWUVmf1eyZ9enPt+2vde7bqqSJ
ZZBRUFMs2fq2KplZlD+c0rwvZXnlP49tSKtO9d5azzFzwn0VadEo5+P6CfOgfom73G2Vzu36HuMv
RMajHYtJwgOs9iDwGCiCHjOmy9rr3m2mGGbZYsaPJY4YDXbBshwVbTt6NNvAI3eM6+WxRtQcKzX5
xp1ZljsHcUKfJ6PK6NatTBETykPbmzgBYrg7JCWChjB51/pyrZv4CaQvzyFmtORPqQC8tcfsGX2Y
vG3yOU3kXwgFuY/uY7NdONHnfvCQ22EHxx9IiJ/Kcun0K77kwTOxV2bLvzHikGmi2kM/JNMCtUVM
/FBe8+nuBIbLnRv22rnuOlcyVLfJqolmQTGm+d9uPP2H/UK3VFNlpJA12/6GY0St1kW67ORrv5/F
6ZPTL5W1FbtxRnT9TtjieaKzRWWMLXCIpjzWztzspn646nqLFu1dEGz8ADtTB7DA8TgCp4mvHSXD
IdVR5VY3Z3x0rQTlyJASVB9a8pHGf5luf03x3+4vVbdMBn1H1VXV/LY+pVWQq02jpAfuDBSN8/id
zrePZKmQe44S/K/zxE+7rG45uuPYji2b6rf72cseUn5/FOkhmhFCPGQvHQkn2bkbYTiex38ZX7Qf
Xo4vhyODrMumbtnfXk5Wm7JptA476DKxR4mPMGRhftUz5k5Jd9Vb/qXPTIhrjJWzmgK/cA5+NAmE
FU/hLufhICievM7352c6b65xNrWw0El/eZuc6f7zZjJkw3EUU+Vw4zjfdqe715V6lyXakrvlvrHv
WxHXHqW7/NI6O98/dzklROeqnXpg7CgOJsV9k1C1p4017Gve7klBuTYOESs8J3rMtn5U6VVbyTAN
KG8fY8MZd+2bmb+z8UnUP3LkHkr6e56/a8Wk8mdJ9FneDxLClCcs7tCWMF+7LZV5EpkV+dmj4a/Y
K89F18579T3P3tOrHo16DqZE3mAFY9VA5gmmH7k+mQAzS5/E6Ls5pT3n3mcGLAN5wOEHrCCA5s9H
sjGlTqFP1mYzRvcXm8xMqO8sokD6bt5AEbCTGaPP/JovA8wKJYkMe/Mx6vnE9hZmjPQCj/kEBiFa
I0FrNimrGbT9RKNpTXOWaHqhA5IzXvB9ecNf0R2exruau9lDBEWkl5rcRFK9/aXRzJ7ZrJMWpj5D
phRCOV9t+Zrcd9KWbImwXGjWEudZaGwI87R3BjLReqXfV5kDtNSPumDMKz3UBdy2t+68BVkXEeH8
7LG4WBkGi3PjiV/pumVPhTVG1fTFeKAExqYfEVPz5y3D+GFhYmrWNA46qqZptpj/fhs5Mv1RGmqZ
mEvpTtCEs4tqWtYe74qxzBN9qOJ/DtN1paFuw4LAEBHQs7lE9BXY105tD4XXbjvgLfPZjZ5VPjEj
HEIa5I23zSMOuqjCnBBAyEpGcW9PtQZTR3CzAkSxpM0IFQEC7e6rrTdyhsAUeOuuhWO1AdGSxyq9
49eOAvaiSV1PlUeyZ7hm2o9KKztkJLxIDeaSnrI9P/wLoKH8MPf+47p8W7DDUrIsNdHlVdVcbBJY
usR99vMqOjlPAoXQbQQE0Gtk4QP5KY/9k0kniq8Gh74/f0Gq+tPTruiG/QvY0RVHHH5++4aa2Lu3
rZ8pywTZnHn0gXByGTsKG3IK8cLcZz4wTXLmNzs0s6IUDSsC3wmrHBSTNdQi3S2wJ7FNag95EtoL
JUCkrwndorWoTYIDTGCh+MOHP48KmbvVYvfHg1iSk2vX28ikEl67b7MCBQPsT28b87zRpuAV/lP7
1MJ+84we46ftpnG1qxBJFCVijc6tCfsJcijYsCesBcxUh7R/zCTNPrQhqss+3RZ3jQRCqjuARHwr
m/cR7I+0UJRrhT7Wj0nmxskUVTGCN0PkyMur5uGPfVZdOd45LamsInFLm+bBbsQylBGgkaDNbGg5
KakHr0vqjIhNgcSKqrmCeteMmwn8fUD2u3x5gGP44S4ASnFsm9+N7yBG620cFCN1K1uePWCrDFSi
zkMf56U0qOE4CW5FGVqziHi6OdQ6e6G3hJn0FxWcpUD5z6G+j8yRpumjyus3jayvoui+zYvZEwMI
XEJsz5R4nvz6J/8toxlXvG2RWjf7DgXhzRz8Ara+k57BsJNmFdJrVf8qLVzkoe2KufruXZ4IaZ53
6n8j9JtPDlJyPH/a3cyMoSNqkztSgpNPg8OjY1GvcPXb0rAxBeBWZ8jD/BiH9j2aZSVtvxUT/aWP
ullP3IzO1PdIwreKL1COMWTb+A5a9JTAWQ4hd28+h4GSr60MQtgzzCIo/1BrErjGlTRzZOn9S4HM
4QxIQKDpfQfmh+SzVhdST5F967mtluANI7UuJ4AI249MxLdprGI5fkuacU4Qr1ZfstpZc7jwK5QL
fHVBfXFyHGyi806GbpG6VcR3rdYTJ/kKYya9NNiXKqUXJhzQOU28cQsmMfDsx8wgf80CJ5fZWf78
iGo/QK+GJgN7CrbK0h0xV/z2hEZNq3hK0upLzeBBZEG469coy0lduY+jhqMM+j6ujwV9gO7Cswk7
fKLiLJFf1NLYr6L3Eio40zhSWis7o8fX3j7QxT76dB96yqih5zgmCBsddIAGqu1pDda4Gc4250QD
sQ23RYbYIPyyywyFRfmXTUL7aZPgQGEqumpbqvF94NB0pakNw7eXSb9SAhJTpedWQBtWIU80E6Vd
hv6wdNZqeYprTvasH4ac4P2JrJGT91O5uzwkftngJjpW0ltn9tNnfInU7KMPcCbryD/CdOeYmAQU
ut/B0dir9m2PjB0Nb2HjMCmy/Z+/NvXHr42h0lZAFxXNEp/6t6/NyLRKzfzsvkr7tVQzYMoI7O16
iktLj2hms+S3Z03QRaehIo9WWmJMtZ5RxQsBtnRCtVkZ7uwLUp282mXxGXfSqFAnZYdJgkW1XOXW
fVrlKKfv9dxXrZf/n/fPNK4atq7qtv5ti6rKkGNTlyfLrDmap166wrO14ANyeREAb+8bg07Zq1TO
0eEr2HaTZntxXPdYVDIkQ5rtoEEfRMYoMTb3asOUohCXTX00rcPt5M9v1/hputYY5jn1Kqamqt+Q
pDYvQr8Lns2qxfOWdtooKWlxiYkfqdR31Fv4UqOnW/svWd6s1VSfStbHs7lmJXudBCNOYVRVOtMw
1NwEeXxXEltuB9MWQUxbznqf+IYYq1qBofd+ejyWpUXizsgMT3H0Goa3SEU3jw48L0lhCMid9PF1
SI8XGQd/LL07RT4ti2DrB5RREutjDdUSGC9o9qxGqkq0kamOjVwe/vmqKD9AlwZHDlU2LEUxTfvb
kUrvwocaPfP0sOjcZNpMXs4EAWNd+svLiIv77eRmcKjhtGDKIOnfkdniGd/jpFLSQ4Pl2nkVNAgB
UDehEvb+9pF+Gp10WzV0gUKwYnz7op0679WHqvXLgrE66dzq4ezsNnpTDcbFN0+XXINTR+LdMrtF
P/+03yzj7c6kKEt/G29/4qUMQ9F0jnOwYoYtbsrfnnFNt4Igk2MC/JEDSa5EJo90TJ1jRXZkunc4
1T0+CGMX9oRlpr2U2A2lFuZRvrDHINfBU/fnb0L9aS01TMUweWgdk9X0n+8ozar2rjZZu4RHNMa6
W3GNXOHopC7LtlzOROZBm1TR8olgG2EA5kILORNearfC5hZXf5l0f4DEDNYQW5YVaDJYwn++Hzlz
fFlpSpyVqVs7M9bpGj9Rc3T+Bqr+5wupSDi44ooOMQc99s8X6nqpUh9Ski6tcp5aF4BusFQmA6OZ
//kSMxzzR32/201d5/az4Yz+A+Yrqu5h23EhL3VgvCYrhrmyisyvoNrZjxsvL2ZnhmMPxUxNsWNE
181jKkg5szzlhgxg+h7o6qR6MuQ851qWjjqjJ10ARQKBm1o+7CpKQIgt92+gqSFJCT1hNun/4ey8
lttWum77RKhCDrckArNEUVS6YSkiETnj6c9o+b/wp+2yq87Wlm3JMgOAbnSvNeeY0jkiX3eGrHmd
3q4ainalORUjBIzLV2bzLzSSnidEKZTrUbGEzYtj7Ck4ZjpmppKlcXOGSleY3hgeZ9y4JT9D1J71
Msp+TuBvdszGQMW5eGGtj1pAeq4oxBnFpqFFKBbQqYy7HdckAtHoodV1bDBk/dnnsXvoKKYy5Djq
snU2u6NcnDvQpdaD1mATGQJ9YAs8nxWckezRGqSCQ7rveaUxu9EBkWt2TIdPWogd0nnMmR3SYGdp
t/cJGsxrkBevMqEfBFfqUemVo4LdPWOTlCxD9aj0gcmA40TXsH9J4xpfRiJWWQtciGMavhe5VKGb
yEupEAPDU1hbyNXepDCI9J4kAT1cVp25FH/dONr3DUxBByIb+4Jit6yeKZP/4yISxZ6f1xDFf01h
aaebhv5jdWAl46jYmq3uWLxQcbfMzxwwI6tbXWZhnQfyxGKFTdfcvljl+R9PLm7d/3lyXUPbJNNz
+bUn/G3ains5r1ifIIc+tu69ertGUfZYud6whQYE1MX7V6nNlP80L/F0hm46DjeKn3eIKJGN4WoY
eL+ptImkajgqoDVA1i71JecyJm0PBw5zFl40FKEjHGhcyS2GPbZR79Dvgl9BDCQEqPi8UTf780nY
YgWZen6an0Zo8magvYeHHoy/hiZ9BNNCvxv0jPgVAzygplrYcj8F9gawC0LriWezfHaXR9zJrznu
IZNCICGNkFYAQ7vIlTzzAdD0lqEO6HdG/tDuXgjxA5cKX/MV1dH8Llgk6lENBGajdLkZFFt7CcTj
oVodO8AiCzftwegDz0Z9rlGjAltE1goflkuYhCe8NXB6sKsm2LDsO8TwhHkIfHn3yOYpoIHu0d4s
v+XupBU8Ry+CPSbE76jXnwc4Dei2vzkt4Q0PhYpbaOuF1p0aHZ/q3XyLUdZEPW3RuESZXtHnBszh
opdakqu3zvgVquGz/Jw82nwXNYAX83fSkgyxuwga4OU2I7Mv8fmA4hZ6ocf+g1izEOaf+KrYJzAc
Cc+K8EwlfIYkHl7c9i0jDDTeX56z5T3s6yXKT1j0yuIN1INHPicwYbDCruLqHPkKbiHIan2p7X6d
BIDT34lHnyoOsU+mQuJCmXWWDafoBSsy/mJOYQUGJ9w6C4APWFVEI7ogPTHySWnmfRAp543EKxLu
cW+uy7d+JYGuw8O3TM+Ji0Wep5a96VU8b30rTnoD31ic/ty9ugk54OIzO0tEdF9Ii8FbidEtX8VL
KiKE03x+vj+fzyRvsLLCeUOqFvoeFCC/vOfN/Qi0bV6KX5M7qMhE56CkBiLICnCxI7YY9ywgJ74g
Zn1Dzq2bsy2XH8iYcwkkJPPpIXno/O5dvekILyYYFSqbEjT+dEMmYu6SsUqikUJmzuA3gpcHfS5d
T0+TL54IVfqpRZtO7jF/7oE8TqTqYNVAdEBkQ+OmOyHd5+bDd55fz6/R4gx3YIEIzheB4wTW8K87
FGTAWDzg9LsafdmZFBcsVdNJ2Y+g3jU+jAcRFzUA8Rx4WrZnGB3mpXNsiTeVfaR9fD3RlS0P0nGk
cy6OgQl1FB80L0z8GQfJ4plwPL9eYI77/sBkvRAf5/r/vmSoAAdleOMYqhYyRiMy1NHUY5D0Cn6l
OfmMLj+4HgUUH2vl/40EQXfqfR1yg3qEi8DkUcI2YZ/M6GBkMnocxgsfI86lFOuJGD7/mHf/tBq3
HNuk9KfqqKl+rFGszB7sa3mF1YGxudtIkILuo4RCIyGZGNGMxz5//ftT/rF48PtT/lh/XeJe6lJH
ze9pxkHZXUyvIAJ2DaNUdwnfJecd9g2Dyt5pewtZGuYz0KI0ywO2oofR38LeQ89+epVvXk8ff39x
34u/n/chWzYoDiMgYdX2Y/mcya0SXwtJAdfUfU2vV/clHJe286n2q4xpWHbr53qHQtnOcLN2zfYS
+fTPcHYhIV+mW7j11ARLV2KZU3FAD9UZKyhpXeFC19wU7gkUz1uku5lvYsY1sGX01AeAa9ybpL6S
Ed3c/v0d8cL/e2s1WeqatiKLG+t3E+i3W2vamVl7TbphP8smFP8kUCfRv1g5oXUMnQsc4+jWHAGL
mIiM2/JhpOtm2ev0wq2Azs91JE3R6ejUIX8G3VvOM3AmBrF0k8rnYaKATS9Drr4mmiMNSHAl7pdq
dMqvaiCX1mLoY1di6TDkGTWBad/lsGELbiqIgLjSvNpJKP1Ht5E1YohDNVFHYPfm6M6ynPtwwFrm
KBjRr/nRdAjU8WaZVgGe2GtyXypCTba05BRI86dFBg3lOklBfsLj6Irqztmzc5OZMrSiyKvKrwyo
aFfnfpeS/RdzlxmbIJ9RMrPei9AomeOTVdGyzRtXnbZj1ruO/KTCJhxuqq7bFBJ6gRkCA5dCg7P3
gnelQ9mSIJzNqZhO4SYs7y3MjQMMINsdqBk6mp9TtE/Qa196ekLtdO4rGba3sTSSrznT9qOFhffa
HvMJaWu8m03XjFaXDNlDUi4rGJCWiT8JrcNrl+Olwm2i6QRszbR3bcDMSrxKzKe5vCBuO8Oz6um/
pEA1NRuWCm1LSkxF+CbRMCqSdj1R62lNYNIRbkUVbi/N/ba/V6mv6hmOOuWJmG+l0/xRIZUClxer
fHyJYWLsmuTQgkfEuSOkLinFsM46VFrim5COQhk/zpHnpoC5VNLqKZnxciHr1jV8tZC75OHitRwr
1X6Z0TwMZzvbGTXuJIOzU2c0y95R8uFmkINSIRzh0rMoPkjV0zTS13WjGAto+RRmL2h+9egwOiqU
sLU57ZLk4aLelC1TR7bTjZsy+gL2ppFzljxIhiuBFZ62KlSBq/w0tLBZVN/CQt5EkxcZ4Hcvp5g4
MVm6kEDpUo/tNMPvR3Rv+f3fR+KfFJpi32mjfWRLaJk/ylfWpRtVRR6VnUobSMgLtOg1iRkAftl9
DXAd20OPpViD6JMLEEOeAQkbvfZf6jHnDw0WlsP8L1uUSPiPGeO3GaFML3XdXud535AwXldADNgM
edEIUQOEMtc3ezsJwNoFoFkyRq6oOjk6dyCd5dm4jhIqaQawS2a4Ol2rkbS5pljFYs7R0M+w3Wls
FVEwjtjpS2tFk57yEtLtC8+UF5GbQtOiCYxnJN87pbwiW3KgInxXhreT+lhSSiQDA85gnLCzjO50
pQJEACoObkUGCTO0QbKBMmmqBDnHXjVvHAOXIASlWPks4hLJosPFKdpDp1dlWlNSHyDQc/xpbJ8u
5NFHEaH29Eo6OO+KSYm6L7Dfq6QsIAEZGwGRLMf0M+8AltCEvRShvHDKzMtKtnesWXEHdRpM+ug5
pWnu6AdCczJmQkneXXR1o3XJWQ9V2BrpTaujHNH/PzSiFHDZ7KPX0tiz/WiRpb022kbdFPfQxzyF
VbO6vkNFtsDBWqz+ftma1h/WCJaGwtFUqeIYsvXjconHNh5kpSYGydmLuv2cVOvUJlqFDb9tw9g3
8q18rYO4jn2ltN7L8LXkpuEwoXeNc0sZJNDof2uISFU2Iq3yxaJCK4gTAmHQMVeaZHfY3EjbTUpz
I+/r27BniJTX5wnz9BXgk47yv+5YxDbVTiccI+KSiKzmhpbNq5D5qgVmOjrtGY6rFoeGTcxFdb3T
8/y5weqlje2dHkIzmu2bRAfgwsTkjKbfZxCyKcjG3MbjaNhZOhtN+SUHlKJJFEGPuQHy3tiP8jFu
iI9HwKrJVGZpFdpXKWikeBX3JBZQiZBU5UA70eNNoDSzGrAlNCmz5qVCZHQZjtRKWmRCA0aFi9m5
Q2v4maasmjj8GnTEYmO/lahyiHL22EEN4E2r+Veng+WqHmQwcL0NI2O6+s3FPIxD9XDVUMaU2bi3
gLllvXlWihcr72+lluxulfYx3kqpqqh4OEdDqVwng4GdwCShs1+01qIfstU8JOJdNgAWFCco9dDX
YyhA5P2Me1P6zE1AJFHpIm6L9bOJckmd6RG2RKMK/bRClwwKh1OdLO3KbiamF5xMtkeDtlOyG7Ou
dgYzxqx9cYIr6iFzi3ITw6B6FIpvp5mDEe81oiwtYbsflWuVklyIFs4o1D1qualhKXBpyAZUvy6x
zROwjrLZdZqO+uZEBdVKk5c86xvzGi3nXAYeAycg0dYKZDn0T2kee9KsrFPcSRSTLvUnzclbeyKh
VKaRDLDEim0wByQ2UFe6XtmsdJflTLdAQdwRpbCs3oaM23KGpX3MVsjNM/lylqLxKbkMJz2bF1Sz
LFSsTKm7q6EjlTHp6qH/VOclTc1qNINr+JKbyU0NVlojw6Trzilz/2x+CwJbjXSfovbrYibZlUcu
glKj7KnBm8Dw2XfG6zXHGBQhFtSnXZxbgaYeHehQ7exSMUIXw8zTe8Y0HGsQ7ROWuvjVDgcvv2Ii
RVLDRtaecXaYJxXLc89sVL9oZb+NYS2kZ6pcpnqWKHuJ0o5hJUGrm/fIT2Rn3PW6tBC698uocmCi
ZRabm6ayuA8Ye4Zw07J1Z6CZJVI6lOKc5d7Ex2carq3m26aVt/PM0o13apXhZoAIZU/5MjWkpal0
QaLHCAV/jddmrJeqfXUHYR7hYFtUHStc23VqfjgqUWNYtvNXOaRkGD5QH5SphRUJu0rGWaySUD5U
ex36r3gflBfjyuPOliCuMKitRec6zJZcdTKpHNHXdGWs0FvtoxGH7qkokWKKAdxy0+Ef6qns1Uzk
KJQNIgMLpHN6SL6nvqkUEosZw6NzMDvccMr1dtSL/aiwnQd2I85qn5C+1crLGs3ENeJBrt0GxWjp
7Oy4ZfpxllX7aoTjNrde25KYV1wGtcN8xkyYtqe59Dv2G2WPoJpa8XfPWYXLxMtLkFi2Y/Jm5DXo
WDo54zmqdZaByDRaykjZnZOXwYwzcmqDWFYOcSy70aivI51KCLF2szpxqEA8FMerISEwYLBiEmqM
wZf7r8b+uCYfl2I1zrM7dsnSnl4UvGQF1fi581odv6Uye6H2KkqSFHRdarc5ld62Pc8TQX8t7cQC
gxc+TM6dIiS1dQNT60vOj9fedqNJpqt1Sw1Zp0k4SgWSqcm1O/Ba9u1Q3Wel+ejUn3juLyUWEAZs
VfR3Y4huHOSMloarWtmjzAWFzY4YCv2oHFgmNXCMjBoMZQ9Ku3hvKfpWioUH8s4haiqzSrdpccQ5
2XaiNRsjdI26/HSNky0ycseaUAvAPZqQsxvKTm5edZUCcEN1QAyKSyBrIC3YXhgNnsg+WpY5JcLI
4Ogwf/ryTOXcUG+KS3SqupewMTZ9RQVA7Vhs0LE+XnIwM/o5ZJ6wK0hZ6WcIENRMJXGvq1MLWVh1
HMg8SrJyCba0KA6zgrwcu1qFU7u4U3DxZtXltssHLyxRIfWql9IjydOHPp/QZVCWCM+2raGKr5bD
NNE2x0utKmR9xcDdmavCV6SpIffP8mqcxX1TDNlOepKgJFjWrqzPSiO7ZaW6pQaPQxZJaIBoTMPL
mHnrqDyyPl7PeBWxrk0pgCPzc2I/h145odVoXTkj3TIfMBPnrsFVanKRTawgOygQGT2fiw1MYK4X
WZOtkgFHNMEstU75VLvTVO4KvbIIY8Sc6iFnEtbYGtqj5SohGRzD9jLJZ67YBu0IQwajykEvEEsg
i0IMvOyqNEBnoeRs1LgWxZERz26bKDDkwg0hm88tgA8JTozod1SLQkZAINxCaeHlEARmnTIptldb
BCWW6l09nTPrpRnzzaRliyrCtqgemdiSCTMZRN6En4/ZAY9Xacv7yyXKOnH+Icf1vfh2AmS703Zl
gmSgGZD/gXDEwuvAxpWlwACq7NjzulDmJaq+ptrEWeXbkePLE8TwAQthqr+m1wqi73aIiT+8okPs
iTRSbtKSSEguWwmTVBoiHWCCu1YEbJkI1REH69lKyxo2ilgGStULERR3LR5sVVCRg6Qy2CsxK2IO
ri8QWuw3MdVxA+0j6R81pT/sLiz8E5ZDgw2Nwc8Gb6ulXZLmY7qLE7wT8cZKjyrTdUtvScnQLh41
/R81Dvpp/61xWDwlbUYhS0Ec8L87mlStotgqMb+B+HywJU8BXCwCBOIDFtgdW0cMoTF1bW6Qy343
sIWF5kNeI0v2XfOI+5RKN3Az/oY6jtdtMotwg5wQVBBUwujtImKnDaGSjUJihS/i8WqKQCxmie4b
CXnEJX2ENr8CAE6mCbbKB8UvNkwm7FPpxnuf0h5f4CHdRyflMd70qxGAjSws2I7izY/NmURM98Xy
tRU77moz4+FjAsD+bwbREs9tEAbtqiVbk2YuCdmnhuU3ySnvUjBRSUVeve6/8ImqrvLQfGBzBXrm
LKcdqlzSyAHEue1DtyZOBVglKeAb5P0Ct1b9w76uGn84EbamIuwWDjb9P8KZWFWHKpWG8dg+Xa5B
Wh4medXhnwEZj5SgYB073F2bFWrjXEIBNLgG3BFRO+NanICfb5H8UKIwP+G30wLbR6QOeGyhSkxO
iMjqZYvBP+jAhdTkcVLWP2RXupjEw1ofxXCXUC2nmQ0xvw/s1jeg9ICCe23X9PzaeiVYWCbgV9aI
W0acBiKborcd8KtOyAL61wOTVJ358n4miGUbgdQln47y0idtYhVov+2vGyCrF1dHYGYxMD1R2jKW
A7ozLrV5eX3NnpTOL8xlWK8ulLIJ+WP/ST4VfVlGqgjHMJfXGznc4P41HTYUa+CJCsO1Dwz8jTBx
FzKFQsRnDwBe35o3qkzVFpi8CGKR1tcNBSlJsGNrMjqFhQ53MPsGL1mRVZs83qnr5h19ektcTLtJ
qBYRzSWi3jDhvpHVISLX7ljrCP4iPQ10wrjNn83Jr6N1ad1etjqU+Bc6NodIE/0pVAoi24Q7PnU9
jaVZgk25OTWVO0+eTuoP7NP2JGurwdyH2iqLCWN/nVk0PWnLjeKZmKOMIHMBAfjSJw3OkVUpkPS1
hkYHNs30yFp2DDL5llz0NXwSlvn2mYwiaZPCAffH7EYZD8WqwD2OH9xeDes2YEWYlhukujKyR9zS
bv2lovDAkgKRMmADMZ/1AqAO9+IjPk1yHZ7+vilGKPCHdqnNjlg36JlStvkJamgTpZyn0b4SIM64
IzsiXbVrkMfMIAoKC0z5fNcAPjH7okMnen7caogGbeh4kQr5Qq9tz1KG/lxLT5B+oCseRV6+/Oof
kOlAA87iMxFk6gXlRTpLSGFpSYqoCkG1YBvB23YpAfjFK9EIC5S6fAzAXX51rxyf1FLaguL5fz2v
wPnWZKfogQiK16mpF578QtmfV/ORwoMh7APsobTQ3q/3LPz4UXJxA5A4G81ny+GJ7mhxxzbj+0HB
b9O7EOzp9p0uOoGkgpsrUqfpeK2o1SyA/MClULBh4qQiQmwE1madehhGOMxF/w+Y0KNod9AMd+3t
q2g7iVlXZGrQGsW9feUxRaMTRq/rLBJrZIoWbwfzzoM4cDnsOnFwTSK78rX4HImm5wumaB04uEmY
pLmx+QbhuDRlW6ZWh+iageMKWZYsK4wcsQDixidBPrY4CaIBoXAoiTPga3GkqXNzkMDsY8CdeHVf
Xw8FP4j+MfjV9gGTwA9q64HzKRrKVD94iYB/ANny8v3vVhBnm5DUd/FW4jtxZdS7/cSRYbS7Ch3C
e3EFiK4jEVR0Le1bx3NoCmoHfqVp2D+CDfZsyI40EeEh87e0DeOlvbOYYMgfAqSLzFe0SokptQ7h
J1myVNPe3gxfwJDFtQr6+PP+/o3/4ExSOuoXn++Pj4Zn0FzVF+bi3fDeb0me5J9FdF1hv67YxC/S
TeKL0CJI6/wzYyXOKMmxD+KiE0dp4m0TFUlIr7h5iau1d6/3djBxY6OJvSC0gqtIvDUa6UQSm5yN
fC1/QU5iiCj8reIPD5qv0HQ3OXyzm94xwdDyRn/N0BCDo1moRCcTE8e50QEC8n1vOIg2rfM0Y3q/
bES/lbBm31g8PDxsjx+rB1eUVBVO4r6GwBaR7QV/kNAdtIL/d01lBxrru4yeq+gBZxufRrCI44Hx
w3O+QeXj5VxvySzZcFYOsqftUi5tiQOAXByqOooBjfOXrvaoOleM3zFjlcEZNkH0ioACYlWIZQnE
ABJvaATaxfB9Gh4mT/bCrXgknnP/gluCb8QrTtbdvCO3Zqe+9mubNfIa+oIvOv/k1JDN3AX4+4Px
pLn9TXuTeVjveAn9DYQIDgM7GfAivBQRiIcs3PA1GsfiJ4oNdxb3LbrlevMvAW8pKO9rCEuaX68J
z7vDLc+4rlWGmDiFohEoMpd8gw/x6sp1eMe+TufUsXS3GBUQwxkRgpnHfQvMMkx0epjSlgqrZx+v
92IsMSmJN/gmztsbVQDIjyIPrwPzNEtwMYX0YeCDWCdo/BC1xTe40S+7FSPTFZOAWKGtPr6HHLIH
L7odPJVjSyNGjNPl1e324pCUREdfud7gXvIRe9zVFle3eclRBRhb8TPiPCM9O4rvXP3yJH6qPBlv
xiOud095VB6roDsTXxZcyZmDuYLrOGDLCI9+Q70u0IjnijfaG5W476guwrrgD7+Rxij+Nj/xh+x4
5VKiXrJqluR/L6bz1RUPPn2KF8pL5evprG1/fZcy1feLFS+HpB0/5UU07FQCMgzJbWJTuKQmUATV
mUL1vFLeeDF+clLQHMyrIgDdvxBph8oq22jbdAOFFkzhTXq8noh+LM7FPjyG0SaM+Fk+hBQCoYVX
IZyoAhYxq2pTbNJNeqz283bcRuREH3nZvIz2hqPFkbsgR+DLK5/fB3ZbPrOC8asAgUXA7Tzy+8fx
zX5G24AagWmKicl2LWYO3SV4kkwj0p9dkfcWL+U1G0A+WD0QpCd+73wLIcAAotUJHBr7DT/ZEHnY
koQk+vS0+UnL7Fzod6Sp0Tp1NVIQ2NwBtRtuCAi5Aem1L8Cmpk8sfz10yr7sV2sUtPmd7kN09cIl
RdUD2DtX5gdyr/LRCai7/o5E4614LH7nRuUXt8ayviP5gAdX9qxdIFFdoNlU990atuP3Rw/BtVpb
m/hD5Ea2ryOEWokce9XVfTbkoPWMgHg6aHmdTzCpTxrhU+cTaBpkaxN2bP9gbGr6GYF4vzbfyF8t
/gEgGVArxGC3qCHUd/tEishDtUO0uZj8wFu+Yw25FWIFXCB8qlCVQfXuieLZsyTc5/sIfSv4nm1J
cJS0zvfhTXoTQ2C78qdyX+7zTxCbGMvrT6IMfErmGSBZ6M48HHYPEKAyOhGscdyGKcV9szu/v+cm
K9BiD0BtVtEKHpEn/gStzDf9DmIWOB+vA++l8RNsO1bhcxsvtQfxsKRA+7Cx1yN4Gdzrge7/Olac
HhYtHmS+B1C6HIX4YwaoKE4NPT2f7r6ruhp2cH7jNLnEGfL62HvlkGoSIm9Zf6NjASKOwoO8UX5E
dWsUH+LgCNQk9zD6NisyPV0W71wuBjHFww1YQPCVtCp9+45whu3Hd74Yj0uVA4YeK3QOq+wXa3Gl
TZxGJ7i8Y4FbO6QNVmuYiuAsfl0E5d34Gj+rbvEhXi0Xil/f4dbnXVFju598+al8ECdcC1o4b/j+
l9MttBE+hCDGCGAkszPZ2CBRqzXmGHGoFK5JGOisScRMKFYESMcWTICETElrzJ9+vSfUgZMHrn/V
sRyufOcTCWtQkVXYkv+XeyyUXZD7filCIAQe/9SSNcFOATJ/xs8glCGeTEymYkU5fN+je7a9YoGC
WJyPbvGB0kvku99EL2XwtdqsUFucxHZD4/SwqCYY+ArZE3AuWcL1i/3YQlUmLNhjC0Ob3JcZCA3D
ZdrZXCHORtowIl344owzepoY9Re88IfqueAkg49dja82EXCmP9yLr5RXlVRCgY7VPOehu+UWGhME
6QSyDyuWS2gGpal+zwTTehRhq08W4iInwCB3P/Hc4iVqnwLNz/Qg8h7FP/312TKhNC4j0rWIW2vc
68FmsSkOSQhreTUtViwYTpvN6CH6sb9XoZSt0GiABuMoiDucuMpQQ3Kfc1wGHzkGbEmXKNi564lA
rfBxvP3guOXLD3KQf6mExH0RxPY/yizKHzcguEJUBwuvZf3kH5mKOiRZO6O+Ikm08c3XqxGo0JhP
/RfN/JVj3Fru33c9qlC//FDH2Fh+LORCioau/od0BzdC1lcKT6nB16vXxLghKB/JOQBN8TquL6g6
0AvgfQfa9YwQbPQgTFF/EM43T74f7Z3U/OM1aX8Q+iNfsjR6oYZp/ofXkefxkDWJMR2NfmtIbNa3
xVfSskVJuQPh9JsWc7kKi7fJRHm7KkIMW96YbdQnCVUzCWJslVhT5fTBFw0RAoiy3tQ3DaPu+5z8
ozxCMeoPB9BSVM0wdV6w8k1T+q3zPox47YaKzS5hdvOB4jcwLY0tQuSK6ga1CEREFOVY+FMbZs6b
vJaSFVWSYlHryytUfIVaNKIF14JQMLsREawf+OWralGyBEMzAhIZcy0iHrfBdgDGD6oX2aOR17Mm
1cX/Jgq3Es76QnrsaWvfWc2ips7EEODyBZwJ4pv/SbhiewBDEijHN89+uJXfVRb9b5QtgAdSftQe
s898SzlKOpLvSt3mVD/g8J89nbrT9dhCwlyhK5lY/39ibRxIYQD21izSZwpWJQI+hNbjEh6ZxT6d
+xxzFdw50gleO7jd5LQTRPemwQy/1+mm4NR0ACADFzXOVbkAc80D9mkw0p7rF7rB4eBBXelod8vq
vqHe8Q+NMob//5w9FZSBgUhZyIU1R5zd385eF1cX2epi+ZigBw6oqldQG5rn8PrBwU9QJ9q7IXlQ
8BRTZPHSF9rmi7by5HAlD+uuJrbtOcRoSv4XlQvlpv64SMSq3YntgAZIjFQjXQlKbnTJuW28ARhj
Rc7GXnNwHtI19nXriasjgTp44tA1S/tB4VrulxLEkxvN8Kp0PdoEWPTU2r8c6jpoWHpQ8Mk+YvVr
rTLWyviIJE/eV4Eh6uNbVdnG0yqVvkowNbqFyIc1oD6sqp40uf4WEU9sU6OjAsUCAxYOYljFvEGv
ux3F/lKmFaz6er9P+sMktPP7sd4OBELFfvo5UJHIQN0GOmuzc/LV1jsM8kq9zQsSpFYlsLrypHov
DknPqJwlPPruZWVW+DHQVGwNQOu+gaRzy+UWUlzz5Y+h2bS139Urg7xSzJigIR4tpIoxmW4A72gc
ITPNkXt85Kx6q+tmcKFUJo1PbZy6oldA8BusO3O+pRInaVsJ6qeTLcjAi1q/wYDS+gml6n7fhDuO
1CPkboTRb1bhm+S2Uj8uPSRCTr7rSFe3d0TrkCmT7Ftiza1dxaRLsIO1M+mup+S5U+1UQR9T2VRq
ClUukDwKdvxvtK5p7i9Qpg169X4nu+Y2fc81agyT250srurAoOMUbdNb7plXMjNPxLUQfcoFR00E
QdSFKke0Mtj/TLtMoaHqFURY02541ycPxagOS3DcMXDUjLLMP+4DYp7/3/sAA0FA9zS8bSjofxie
tCm/zMaskgZRr7IDyWvxyt7wGzhGop/xzvdbpQzUewWcLuDLp9JrOAtfZMit25fLoULoHq7AJdz9
/XUposz/t9clBvBvA9RErJRmkZ7fGws2vtTOB+8GpYdHZAcLwSvEw78/ofpfbaU4EPD2OBgKyi7R
C/ntCfNrfjGQrkxHvPwFPcHGY7M+IcVHMPWW7mvSkI4hmyXKTypcLHIFlyVhpcCxaVcSrntf0gL2
JLKAm3/ZOf57q1Fl4CuKKQvJjiz/ULI2gzJJUmPm99OSmLfNPckZGw7/8vj3Q/CHOijPg/nNMXVb
0bXvjsBvh6Dvkwyrqgw+oY39Xrs1y/doSvxJJtXGlOG+MHcPEOQsEmJVx4+skDJt/ZGo8oMVykta
ZYsGVZAMOXZsiViNnLWlQKSHYV/REYtIzoqa/Cbui0cAHHFBW2lb5fUWLafrpPUqMqabHGFkHKee
xnxrXWEQFeR8TX1A/AuZtGzBR24V6DSbzzFWlgaxP6z5KRuHDil1W9bLM0HmGEYt+iJTwe3OsemG
1ofGynEr09vRWD9LpHJW6TIqrKXjpA81rzHWdjCEzgrhM6QI5UziTh0Gfz/Ayp9OpKZoBoeZhopp
/rio+zSM7ESy0t2VuPuWHgX6gA19tRzJNGqEfjiD4fj7c/7xujZ4PhAAWGOcb4jGbye1GmfAWayr
dv170oi1Sf6sveUEiEWL8PNzPuRv49F5Gb/KV+2hPdpvFpqd54b0BefDuv/7a9G/2WM/RzVeTtXR
DcVhpP3QqGedmaApNsbj7DvmQxJtx12BFAE6c8M2Rtp30VFBRExIEwHGPUloI9qxOXL7YfRtfiS/
7kL9XrruUFKp6I4XCcsa1TfNTdS5drbGzYRTa6w9HYZocXDILFuUBQmmtGuWdCfCjN7uw8UIkuyN
NChZo+NCpSo5lJZnK95IZxjSNiW82tWoYmqkZGOCSZmcV0PxbjQbml/0o1RlhYSapd1HKy9T2urd
facfGDRNeJJTwLoELbPBNdateWNh37/ez1RShnXC08WenN1aFFNUulSKsXLmd5oojuPCntOEKAfo
rxcRP/DMndChQZb6UhaUxtZSNj1RCbkP0So1b/McPQUgtPyY6vd6eUjkU2HhavIam6rOVYXAQBwC
UWu46nM37N/QJNfjraMcQF4aFxfLSkN8mGeay+klcnjP1PkNEUNRacfmcuiuq5CKWz+degQ5KJ3k
tS832JjQ7mXRZkRK4RCuBDLyWQ1XQ0x2rpcQZnxZS7TzukUJh74+mb1XjQsb/s4hwTdiu/M9i94L
6ws1vwtbkkc9owwMc4PgDAEz3mqvsNesV61Dt1eys0q6re3V1/sqW8UvJop34xFes3TIWfPEO9TT
I8mSKJPmPYov7cvpz+ztnRPgyhSrtiIiVFiTEMWy1sZ3FU1UucHV7nRou0RM51PBovd6MxBO1+WY
A5dqt7tqKIhW2Qo8hpHedeMypL8z+BoE1smVT4blNhgBCBZBmf5OIG4cAe+lu+XZsA5JaEjvk0N4
O4dHTQlUomdJ8z1TEehOyGMBhxHAttAoSMe+cb5A1TxQlzpX02eoKKxrAmt8LcmXUtbD6YK/CUA0
qcLynZRc3KlQ4A/SRCbRIGYhuNZkyBddgOJqXEheSz3eK1jQ0aIjguW1v9IlPdQVO2u+a2xaCiZL
+1F/BKNGUjPCc80Lb6zOqylLZh638piwlk1LY5eIyAaOQfTZEOxDzZkrg74FNYVHXo2e3hOsAWeO
WDhufwQL6AcF9VeFXmFcyOODZbgJjXh7myDzz16ymBAJfWO89seI7IoT+oj2RV6xRbPIEaZfG91J
xINBG6XPYuxkM9C7R6p1GeV0yozTZ0noPcOrhx8vdRBDzGVf7mIH/SQ7PPr7cPX5tZHJOhQxmvrJ
pL59amXALc46jt3h+kwRQSJenCZwwhBnadevTRlrVHuTpF5J5xH98MIkBzA8zBYmByRp55BYkAdt
urGOUu2TmabrS6z1mYBj0FOltlE+q/Op3sTgoYmLyBZ/ny3/QCzDWa9rqILBcsiALP93RaI0V6tv
HYyUtSudpBX7A3ovmEjf9RvZRwjwj+f7r9gDsqCCdciBl2mZPysCWV7O1qA2ApCWrwmbR6XwKPp2
/3hX4h738xaA+NiG9IdJFMHzj3c1ZrB/Td5V5Ykey0I7wEVabGjkk6Tx9+dS//VcYpH5271PvnRG
1JfFdExZOR1KvG6a2yqLYa/aXt9uNcx+YvvsGa/NTa35031Ox26rcE8hmbdDUPePN6/+aQHw+5v/
cUqRd2ZTMyZETDgbozwqkHecGCm9QyEgRhoRloihBOoIIURcA4gh9FYA/y5rkXGon3RAXKO0VgcZ
jdE/ln/Yg/94agA6cG+2dPiw/3u4ygp//zSp/4+w89qRHEmy6BcRoBavFKG1yIzMFyIlRVAzKL9+
D2ux2O7sQtXLYAYzPRHJcLqbm9177mMrtkCgH90sbcTQBouBo8a0dRWE16jt/eZkYgRqICk3ebFO
htAtQv25j3gzM/JxlZxXfxUmRwXJmnZN48WA7ilGKtro64Irmq8cO+kaCk9C8SoUV4vmQifD0ST2
myfxoBugvub+Ok/kRa98GONNQQMUmMe6BWZSwCfHW8kVuMjBItCMyHRAcdcM7RmkLs8fF40yt6Lw
bVRSqGM5QgImUrAQRhPpkL8Pqk0fzIuCmRX/cI+mZ9rt+l0Z8HpR/YmqiY0biZxM4IQYO4VJULC+
7VKGP/Qxx9cBZ/NnKXzI8qYxueED+wqUfUpe5TOp7mOEymjHPmEt2+7op1yhvcRCzm49bBIwr3W5
jNoV/31AGhiunIy919xZTeKV1q4dzxEuhIakD22SoJrSpzrKbsKm1+rasyGwk3vCIDmgCrg55nYe
as+djqmnZ1SIDN8skRalYP+LOH+NxadsKjVNFzWkMB7kTrFrlXhW8hEG+jOFtHvo/DKIQ9Sc9nVs
ukEurxKU5nffXLbyogn5GJJRRM/oKNiFYyU8DxGePlR5fmM6qblKhqtqzjvhmHCSo8cvo2tcHCSr
tQumogEilW8LSAZbJ88vR/ofvzUPrktTSsObjP0uf5xE7djEt3g6+9EmRqT0VCyC9MvM51H4nRY7
ZGKzqI68SLzG9UVJRNLZI3iSXC/QjGYdX5INOubwPidIjet2Z3Eunoiolhhq6QnM0u4rzZhDMVWP
Xlo6UwBUYWuxqLUZCmYnQfvS5nQiWlKbgnWEIfl9LJj+18tYJrhLY3hpYmqILFeKhssY0p9oCIOM
P4yKWgfGNptFAARJZJm+wRfh6th86mSj68owB6y+b8i3zxDvB483w3gPc6gZ8u7R3NAn3/UbAnW7
i24Wo1blmN0Faq9unjf8sso+jJ9k4zj9zKIGMy7LV2Ie8rXogPv8XNVjkZijPaQMB/p5pyzD6tY1
11GKZ2i4iYoX1xqnYamsStXVrX091htYU8dS0ej5Vl5y6SKmDsVl6NA/iK++xVWNp3PXlkrYue3d
X4X941wCGkkamcVwe6S7+5g5RkSr5VUVdDflHpgrXmZIm1BUZ9kjPvQ9DECEyUooHOQ2xa12LgeK
8aIi8K6ZWQH5LtnNr3Yd9YmGYxXgf6reAUVcpEn5Ls1infdW2pYaowAuK3WF6k+GIIrSJNbUuURq
hsQ6EbQjJmUZyVGUrgYWeyPM5frWtVu6m5WwyTFPGAZxwZsRe2Ac3HR6jCLX2EcVIBVhzq36Hqj0
7h30jtqsGpURhA8ZidqyDrPDSIurQesutYhG4l8rO77TA0IWq1SfPd8gwxMcLobuo0/6J3otXi5s
df/1wbBVNL9G9pOi3IzKMW3Re/hbEK+StG8BIyvCObUofteFbzp61TkxLz70V+v+UbANYoIIyNQU
nEJBpdo9xcKz1S9z+YF8/aRl75IluGWwq4zZA79fnW/S+D6rcyZo8HvrCll92eCYch8kgXQAKpLk
1qe8CvmGXtnI2y42igOK18GbAZ7sq37cUsqijFFPl7oy/++DsQFjOq/Smx4f8vy9kGiJVA16aKzY
FobnAlc5rkTcsRHCOX/fDke8eXXw5LP6yuxVYdHoBjNgIinJpBeTV1/cZMXOMs69qiAiXQbTSwj8
KRNfw2JdJ+hPOHqvanvrqswpRy45tLGFdpnCka0/Xkj1eZx9/Sgqb4H1oVQ0y/Rr139nRonADfcN
7TP/8dbVEcS3g1RuDfKvRhHexXC20pe6/2p0Jn1Y8LVlG8w1/oKwuWkVeoYIA3P8KrbU5MQNy9VN
1wkwLnGnFcsQD1rUnKUGveNNNX6ZLlu8kE1Jog+KvLF7+e5KRnchmswEMM6yp/nQtYtIFBelyvzE
zcPM4zDo71xKs6eCJuyoGOhLbkPXsuHuo8Cw73dtdu/hkuCN+chbkfg9lyUrcRlhdmp+KNk55u7Y
D4imFVdUvAhfm0ygrn+3FkP41qvnkcMW+0kvbsWangg7dYFivmiWPSL1QaDrQeywtddZaKu6uM/x
epbpqfcRSenHTGFWpkyy5LlgdPMidBsAXF15CGr0AuG3+VDmqEW3ofxUivtp4zTlaNbf/bMO3upR
B+sHLWD58Yp4w3SEsiIMnjE125oi7a34LJI5IoZMCYh2yC9hcOvjS4iYPyTtQ53CU87DlPTc9m4s
zBP5WxQBqExdm1rjjP6W01U2rsfA8iSSjEXElsawNoZNCdhwaESgj2fe/m6Md0PUzpESL8V6rmuL
StybeewaerRWOCnjR8SOYdiE3pGHUn0ZpUB2ssviVmsEFAaxYeozu7FggaSx8DSNhRtIuteGF5wv
bvFQbB5ZUuJRcPAbY0nGqgADUOdOrOcwmGUKlfKkBAExXtWs6NC/JN0t65CYGgpVXo+xSiEJN1jG
3ZupUblkAEwT5ETmzNDJSOXdyDp2STihDU6ZoLoZ47FHcd8rxLp5dyhfnPA2mHRXa2vCbD668d1Q
dqJxlrunpPjMmVSPXicweYeMrmFVM8Jk0WbfIi2B8s6uV98dsZOWGVdCzFGRjiAFNb/BGdaa7tA/
Jzp+MlpldojoMt53+BMaNM5D+GGa6D7lU9ClTi1CXjBnQ4klOiSuAP51NPkBgot1v2RmtBazF62m
mhl8Dzo8t6rPDNJKMlBI0Y6go9OEbCkkIDoKfs0ueK0jRHzxlS/f1wgx+R/X/pX9s5GAjqukB8ou
4B3h8clrnzX+QqJDr1PBGfdvwL1yDF5ALlz2pkeGgMmks0cergkjS9rUEY0DRF4+l0U8ypHaOhEF
TkrhIPFNzHor6McoyInSjp3SX4mE35m7h/gi6Khg5HNb4LbgssC9MmnBaMQL0wcoEuaORXc07l41
6eqLN/MtGEiwVq8idFfDLNYxV8OOP3mcSrvHhR+zwgbfVwMs1jvQUACQTHnL3rvLmPCfpkOgz3wu
/ZU3UBF3+qbwmZKB0XqIq5HtTMuQYBgYDZfGMOutLyHeJMk6xHxkyl6ZEWqickwuBlN39DZlsgj5
Mguhzh3uwQ2ItxI9KfSYRltFh5B9lPmEn5NwODGprDajCdxLbx0pPUvVbmBA16Jgnp5xKSJjJxa+
S8nVZBaIjbxk3igBYwpN5vLqrmpnvIAxrpPeQBAbzlNhbhYNNvZP4fH2yHyaV/hoSS/sl332FcVP
mY56IXizwnSP50hUn2oJtW3BRD9Z5+m6CJleGsuquKrZAbczaTKbgo1aQkdCZWR4Hc0Ly1qNIX+2
dP7z/fFXvMh/7qokKGiGSZKCKf+8P2ZNoMuR9NjWmuYYU8lDGyqtDJKSOgier6rEfESuZyKauu4W
9s8Ey01Dk+0ERni6Fw+8AS+mhPskW9/ji2nAnH5s/RwVkchFLsApNLlmhGMT0bthBKUR0aqsGhmD
31LmuqPQ61IUibMDqV3xFjYieWHTr/k8JE8jjjlfxwF1UR+NV9DWEnj9iSOYzpWp2Akl1eE3ulN6
KzlzJIKOu2Qe3mFHiDiUFHc0jLUqE21qkK9SYthM96pBqHUM46cn8yhpFgEk/JJbkSKuiNJYKbD2
kwBLRqC6YmSyFMWdlX3lwHw7wufUY2GQY1fNE33n65FTpLRuBqzBXbjPJGJABhJ4Kjc3or+0uX+T
ekH34h8/1Y+bdZ9FphZMV/0H6jQkQPz1nOw+ddP/6sTOKOv/vDp+dev/tDp+mKmVMQkMTi1Wh/Ac
BRfwYd0mrttNQ9Wv5sOslghJBrrFkJKgnfpOXk7Bz9h8RORtMT6ZaNNXMkiYoJMUamlfXS0u87uM
52s/FbOS1WHCe6vqr7hnikyfK63YI8JF19/a4qMNb3k8zIJgJ2kteSLl5BG06x4V3VbGrR5Ebp9E
rmFoWz2+yD2mf1MmxR5lLDkz2qg5iXZWO4J42VIETPj35Dbyuvn0vUJ2wb88rd8NGnWogQSTwObE
fP7v5gLl3iC1IsbVu7AJK+r81tG1wg7Lo8bFvOjXbUI34NgZbiNth+z8IF1tY5HKXc0GaZ6MM94U
P3QoYNJmgwnpHp4BPSjDWrQIYlkMUySC3S8GSvRuk+o49ml6s5Exov6yVNJDDsQn0AT0pO/8QmtU
yp7vL1gOZcLht5xtKZqML2yIDaa9ZSh4RnsN+nPyVMrIrkxXfSw6rIrrtl0+/hbbJE8r5T8rSdXJ
QTNEU1LMHytpUKpWEIug26rh3Y25WaTQ7IJyRhGkaDFM2Z1Y3iTIpoTZzDUg4qr4belIJfS5gKN4
1J6nt6qnTVCjUEhn7S69N+QzOLo5kxia/fmn/O0YC52OBJ6QHxTo2r9/SnAFhp9QV1/GWXZ4n8wf
kiOsqr/NI3/7OSaRSPBuFFPBg/Tvz8n1ocrKR3HfapwbmjeoZ2kg+6z9kuItxBAFh+ndaP7yWv+m
DarJmiRiiSWgQP3ZBu312M+KjhbdhPbwu2tsbP2Yuq5bgWUEkMBRnf8F+vi7j9TIYRJF1cBr90tq
9I82JaiCgPSc6n6qi0mmTbCcYnM5lTfDgvrnLz/ery7ej8Wm/fPTfkz8W8GXA0UAiFzeY4im7Mjj
QeDNSiRSQ6Wvgt2pUbZmi+8jZc4CvEyTiLQuhmU9JK6gKNsu/pKV1748YqJXBP1mMVMNalBgZXmK
MH3e7wkCEICQHXK8+mqYlXvvRUe3QiQMshNiqPdzGlYoiqQeSLdB2lLW3EY8r1rOhC4cNlWak41y
LCflF4KUrPoKaXnlRJ8awCMZM3SPLbbqrH+tJc21CFVMhEMgH2RQASWHph+9RvVWbLj7+9yQ6JbE
K8lPX8M+2qcJsj8SQ5s3nzAnY9OyC7Qd1Rio5tTKPJVbW/zRK1uhJ80+Uud6c3s8rqmF7jNm6s93
ElNpa9y/ft3+qlUI3UeiTNegmTzQcVlt5wmGci56y0uwk8UINwSNEzKOF4WDO7oX8YrzabXcPFUW
84Z+Qrvjo46+WtAXXYrxNdmW0M6tL6JoBhp3TUqeNMI2n8tPha2+VHNUVwTYkSMZ44LtIrwnmbox
ufsbKqnIWu602Lqi3jgR/hsxRi84hZJ+JQyK8xB8nOXK3OdvmqDmf15jv8H+IyKALykip+DllX5s
EKoiZ2bQlNrG6HetjOzlM7KsheKHc2J1t3BcYiIx0P20Crd0MZ3r7FETmhofKrQm/iB5dfcDuAdP
hbQX/HZRROeugxfCFigJ2a59qPC51zL0Z0n7S9H3GzEmrW/e++ltRNxn/diMJczVJVuptqUjvwyX
lVTaDU5drhV2nH8mSLsG8ZDKHEXasTJvf350+jQB//+381doMFY0PGjIUMCW/doT/7EXCKEs0+mS
s+vTbdu723b//mquSlwlSyq2BhSi8rDfVe8dO7Q7ht4rfEuPPtYqsL/4gggD3y+o+e3l6WO+2Zlr
0ZYnba9TrUidobv+BBGnv973Z2IIQEH6u+/7TH8/BrPF8enPf4ky7c5/+kt+7DOh4t8lPVKya3d8
6hi/WBi59uPyPbIvoXtZmi+ng7gc56pdec/Eiyzl2SpeXJFIT8as8lla/vn7/BBC/PfJyj9Okxb9
T8g47bp+mtwwTP8s3Cy03+0v4c1rnWdSJ2aFvbqGtvXyjXPlz5//q8D50/NQ/v35d7qVDz2QoOxe
3SnFnNPcckDuuJFd7Cd7ShA4F4wg4Im8ZQuFyJEPXxM6sdy8kc1lq+tOcBCxPRfOOfSYGqBS7lV3
EcxoEOzPoX2ebDZ/0YeZ0xXnT9/6xxUoN++UsgpP7Slc5rZhv4reKxlCdrPFY2Xvt+pqewtT53XL
msxfCdXdj/bplD23dndAtj/bkK37otrzL/Jl7GZ+CezD4eDJN4Oaz8Yfu8C9RU/Udr9X5EIsmvfk
Olm0j/4X2FFk/l5hK99orZAToaD/lP+CX9L/PfP676r4UWOo91JPDY1fpcPnidSTL9iurR2H8KVp
3OXemL3jAs3tV8WdLU+nB5L62j4Yp6/2ucdt588Oz4NLlKfSuCt/fb6fv/kVvj4RBC6O38EDTxV2
SHLrfpk/8WX+eVH9UCH/9+v/2KyUSDejsOTry9sb1S1jjx1T1b3EMsqd5Zd+0Te8XsGhsPFFXKGv
2PcZfUmMWn9ZKD8E5f/3TRCNaVSGKHx+LO9CDOS7f2ehPGZbEUPfPl1depaCdIIDg5sGzwBLNJtP
Dui/Cuh/wB7/++k/lul9HHtRmLZNYa2dwdpcLDv5fB2XzJdlbx+teTAn3jrD/mUa9Q3nli1R2tjN
6SJ/RbaG9iU9vdZP1l6z42WLpI8r9PmpnWGE3M7YfdGtrozdl94suQsceua0dKp3QIxCHyWoowPC
WLR284JensQLZftsbxzZXi3Onf1JZx9z3eK4SN2VhzKkgknaAbi1X7TV7k3acle1h/ezsORFPser
cwxExHZeOlffe527m+KweeVf2bMX34wSQy/a0xadH5lnUlSQhjuvn4+0uj47m388mi0C9xsbLorE
P6+2H/2Q/z7lHy+L0SZ+U00vy7r28J/CX7Vfrdl+YuZO7jVjfamvF150cFWUbfNTz+WgX4AzE2r7
C0O8soAXVNinZP3Blp+MzuaZmooKBNBtsj40M4YebAsIZw+rc3aMX3kyK5FDDE0gNGKq4wN/Y47J
xEan9ek7T4W7vhGaY4uAmmEHSbaAG/iYzM/Jlh3REZbH9V/zon9/RP//Sv/xzvWF0idByEpHD44g
czKK7pfW7nQYT4f7RrdfWOyVc/0O9gvTw4ht/UXW8Cs2+D97siEqXN0lhKr6jy8gGIES+yk/w2O2
zu3HBoP67B21UganorbhXVetM2JmssvX6Bif6QYuJxfxfI4ZRp2RsKEwakN4lB9WuCXSfTRjuyKp
Bi505pzl5+RYzI9stn9ePfq/xQ//u3rwuIA1ne45qO7/fQAOrTimcOlYPY8ZfHX3tfrEgBvZnCd7
aXGBaba4FDP/6X0yU3IJWprLul2qh4c97sjJ2j6/+Ptpcey4an7Do3YmwOEk7bOj8zDZDhbU9udF
7rvfoXf+Ph7//P1/u8f88/v/2GNGqTO6aDoKR6b9Gar+43Y9ziBBOO/vl8DjOHjQi17O45nynjun
L39jvR02wBLtcPFiHTO7vqVsSzjaCuxlq8KZ/oZ4PoR77fMvz/q3xc4/v+uPN7VtpcEQUvZDBgQ2
2oTZVneWs5O5nE5mcXnoHfxtzpXi4Yi8vXH+/KhQDf2mbPjn5/9YosGjj8Iq0LJr7m0te/uOEXcb
YW9lKGKfmHzZmBUI/tsP3muMxNvcpjaW6fjQunvBvizHtX0SnEP+cXjZ7VbJytu96O6HmZ4Ekbqo
f76c1E9iDHubfbldB/DXMBAEc9LR8UjYzy+Tw283lQzURAtLXEe185TiY+73a4OHbp7wWdIEtT+F
z0/tkxN7fo6P3/zrylnpNkdmZnvWfIc7bHFO5t8gY9joH2778ufn9NvqShNFzZzeBwMn0b9fCX/M
H3ohVumVk2eW7urvemVdpH20C9BggMwm9uqoLYIVEjzbWGrYzQnLtbnVeeyx9430JM39GW/IgvYZ
R/sqnBHNucW3TO2S4rErXnFnrkdc6Am7dDarZ/Wl2+QuAU3qTDg+vkWkZNkqnutHw9WeoLDR4vCy
lXEIV9lKffZ37HJ4/+J1tPd3I89hkREW+Lcd7VdT5eeOpiE5V4iRkSSujf9+DkLADDXuIyDo5NwH
x9pL5sbneK4Zxk1i/PRpeHtgSWEWwIEecdllXuJ06BtxL7ECMPGthhEpK3MWCBeiV26jyY7EnMhG
7Hwx1tlzeJFclspGPMheOMPMZr0yD7Lm49twIdyPHhYujdTJKQYqyPX1crhoVzIvEIxghqxbpANc
uh3p2q2ZPtMmpSxkHudYXyUQkO1fGzUIov/7DgGXVSRyTQxAPL/o2/+4CvbBGCAOLJIr2MkHNFIX
VqkhfxrWloGNSr6AYKv8yEiV3mLNu695NkblSikLmwrPOjSXYkuTQTSdyTzGLdvEjjKLqVMwtMZH
TTn4yrzJkOjQuZknqovfJeBBPMIFClSVGqiwZST97wVi2VcTDMYeoUfbkt/hGfuOGKI9Qu0WZWvo
aC+MdcNVrLrKDVgT5jdzI1Jo3hixLxKcmkz4P6JzVS30k0HHEl3JVj5Ze+VMOqn4DV7xBl1bxzY9
Z4IuwWl11NFr/T2Dw1H6AgEj98x6cMftdMCAMGJp5H6MD1C3s4Ih2K2LF1W38utD9DzcSVXapMqi
rM55iRZsrsS2OQufihVNGhVTUOAiY9t2b0NxSIS9r7sWxo5NE8zayN6O+3OFquij5CzVuG9VDkzo
yX9fz+KHO8FEn4qbmS1EGH3w3vkFwIiO+yzwGnWOa0g6C8IrGcQiMIR0TiBJdNLOTNIZ8fgpow+3
1mwcEkVnj/TFgHDOuV4gNvAd4WzNsP81pwJx0Ityq4k1sZZ6zddyW52cY/B2C+iilTAHizKhkRQX
3h1yNjHfDRoz7JkqOtVNqb2H5NK5878Ra5NXVMMK8NG8zpQV5ZcmIzeGTcngyckuYN3kGC3OTP2W
1shhijP6OpZShRUIVfk+nfYcc/DgEAiThFgkf/o1OQ0EgT5OHabtcpuOu+GxSrdqvSrnMi7bZwsq
wiXyF+iTU7T8qeuf5SVeSMP3LMuhtymN6BHOCsZ4edYR58eyGw6pPgcV5x8Q3WDR3WfcgQ/puWbN
kCivAXqz69glfGWsAFXPhMpRu+m3SfzJ6YgNLYqcfAXBKb0gjYvPieYBB87RzK5phKVfKNSArurG
0rMgfYzLonPLKzpy5v4mzp03ZO7lsi5Q/jmIc5pbKq39M2OKYZhJ2Zp5pjJ17GxcuvvRt0siQPS1
eTCf+HeP0ol5KM0Ih9bGigoQizmczK/8TSKjho8yZNgGJRnwmzO8K0+Z4HX7KnGE4klk1ok5LOtc
dpr2+thJiVcMnt6Q6+2J+d5AGy258iF4LOrNnWtqQ5qsjdyATiN7VomgwHcCNJoQsVA8PSfn/iSh
Jypd7tg1wbVMihGrH9jCYD6ph0yyC+oURHupc6dh9LCF1yB1zDWqdjP0xlN0B1vOyjD4bzI3YiW9
w+GlOzERFA+wF+uXhPAFXsnSHbjn36zES1tPMGfac8hKZWE34DwdniuDyGELeb56oqt3h+ryYaBM
z2wmFd0wU76aTVMtWSzVWwWiZqfSglkSUYSUtIqd+hq/g+nFDJBz5nO9KOCGMyebiZvxTX/uoG0M
8CKi0EU+2l0qRqiYj9AGnlF34XodWgc3XwERtvb4NRI4Ort76Jk7Jqjak8rcIpizoaG59ZGfEsah
27Vlh1/ZnRDeCvngJeYIvv75yP9d8W7I5PLouoj8WZZ+HHWVQDyrPmj3q/laJrSGN8pjHjbzlKxh
Tw9XzQk7biFfU/ZBj8F68eDvRtJPlIUIrWmmY+e4AP3kT06QI9zCd3ia6mdHY3Qg5BzrDIQExoxs
YYzRFtYnQ4s8h1FlRJuMrtdOe6m+uuBvHd+pnvtxgJMQPk2wkBUr+s8JVtTKgdbK0v2aApy66Sg5
dxBcjBUmZ9LVCcvLUlJb+nCG9rNakB2ybMiMmNOSrMdZmCIrmGcwZE9h7P35ef+uDWnIeOolg1GS
yXjl36WF9ojbAfYyfNwvw1oF6160R3+NRFZZIPpSeXiFrX7Wwtyv5/d5uuCd9Z3imx1uWcGsW1RE
QbAPX1huFuwh+nCncCVvsi8NeZrxl+eoaFNh/p8HiRFTo32uQwL40TqX/LuQa0Nxv+ZcFEwOQSe8
DAS+kD3w2hZgydej5CLBLTa+seawIJ020tfojEWySD4JZIbAJdgEOAtTLvP9XUQxWXv8a8CjDkgT
QvSGli1sn5QFfEOyWQVgiKaD64oRMB/KxZrRa39DeWUeHwd4ACFsD0wyHAsgJx+y299fm/tKHhfZ
sC6l5VDsJKRCc+HjDisrmIMJnNzp7DbCSqAAE7GWpC5X8zpePujDoAmT7abG4oKw0c0OJladyjFz
IORIsoGgws6F58dUY5slxyFn2HLgBPqUXg2EOmSuvWupg2Beot3y6oPLWmjsWtyBZVDNXoInhGkd
vhHdqdKtOcwnaQ+hX+ICV6uerzXEpTpqb6fuFgrQNH9RRh8szBL2kXxRKG59rzQ8tkgZkaPsAA6u
sJtqXqN9+NopSrEReqrIuYKHcNvqa7HA0nQaq3dEjorIPXVMXTSp6jyAcZMyobY1tl2kEt8yw703
Ckz8SkEySzfFU8317DqsJ9uM73SA3rYBDMgjUl+SdqHyOQhPVdX1I1d8iVbdS3Fqr7oFfdYBC4nG
i3lYbS7ZtYV2Eb5KYF0AGJeH9CO8e9YLxvy0Rt/u4cNhDYMZ3g2H6gnS9zC1ZePFnbmtiq6P8TsF
UoNEdLR9yy5Js6ROcgZMM4i5oNLhMYJH2+F3YpNMvtVLQFjDsuUbQVIsv1JykggiKREoO8CotVVz
Aan9Lt/kz/At4kc2cJrZFkTPg/ZUyw77udB7XAVl7YBM0qAgMslvdyoLWSlmCGpzdgMJYUTitfcF
krAWHgV6wXngOwzBzOc772ExZ3jJzQ5bKdGagjegwsFBRg/ogzVnWbapu1K+zdFmATqE7f4hPytL
iqN4OWLxwitEUw+23V4nWA4sClr02sEfThIq/ea1ALiOeJIFh9H9U1/3plOsiEdGAIhsQd3FxH4+
ECY6CVdDCEDfXD1bbfUhXLU3vKfBOXMQphZMqKd/6s+bmvybrrUBLMTU8WmYsmz+uDfWfvvQLTO8
X4Od9tl5GucfuRvUhP5MB/TGATsj/W18S5fAHFCJApS4dM/NX7er3277//gePw4zNTYEXRPi+1W/
hqHrk8PxqVvniWS4L5/iTwMq96LKXZ0+B6Z9WzzA4Ey+k7fgE68NY9n7tXHZ/c0PZpLCXF7wIvQ7
caHvDOEv4x9EJr/bWS1VBrAioxXSfsx/sKNauZSX92vFZw27AlFuaPvCJtDWxMY28aIcnEI9NSJR
lq5AvYDpDavifSHfV0blxY+VuS2hQlbrEjqL71FeGvWCf6NcZFiJ9H2xRlOD7Mds1kEPJKyNvBSS
nhGGvuJVRpGXiGsp20yelO/4ReoO8n3ur8pT0iBUd/RvP/vECluMBwtnZRLSxoYFwt7hr1HnNoaj
D46ee6lw6LJ1yFLn8jAAg67cEn2e9BJDGsfcTH1N6BbzVQGD8zLB5EnKl+RZ/vp+d6etn5lruR+S
ieWQJCkaLTIePR+PqLjVNqO86ITZENsVLpOLeZCLWU/7fpjFrYOkkdOgmkvhvDRmhrBVEDiGroSs
fjyje484UASVmDGjQ/h4LbkfbH31EL1Os2oVeOpMyYm2+eaDI17HHjHpsuUfIz/hqd3U0lxxYbNV
h7qYdW/ELEOo4D8/qARBjiAVuvlPwVOfo8rgJu4qz8PuTjV9Nb9V/Af02Akc3Zm1reyBdKdfoCfU
Zb6TO1d4ngRx3+nHA8OCY7CJzAZ2oNhOTtYAijFkhxDdJHZEvM/m7LEvZLs4KO/jLroS9c70/aHA
w8Z2RYqv2xSAWjh5DY9LC9Ez5WVc0Y3R5pSw2sRF6I8VxMN4XXfHB9npiCtBWnDxLJfyY64CwXxC
Gw02Ce9m7UIiV77TxuOYGHlKwsqiXAK1kft2QAOXQbMt9G4JtG5BaYvSvN1VbP3TpQ3rXFl71Y6N
kyxaPh0cjoUnhqsVbRqWcTJraf3gcryWF1k7caOfKvh4E6bzWPB66BvQEstDu4WOFj+xg1M/N8TK
wdUDG2dNaXBc5gb071iQ7WBLmHsXzQ0fy2/WzPyHO7xI3yU9xe/yQzDg4fO7ADOmo0BjJV9NRN38
hFkHLvWIRRXC4jhT8IlKdvWYDfd9/+T7W+5jXel2dHW4TrRcZDxpxPrwVjWzYmKBYE3Bg0aPEtAW
NwHx1oP1srwGDUTSH5qxtZNobirnMkAJOfPJYkqQSkHk3erFMWTo5Lvhc8XwECK6OWMz1x74tubK
PCiOWrRMkWtH67peVZabV8iJ3cnrQfUhr8zyghKZy2rXr/xmG0hrNBggDyTRhoeSv2prFmJr8IJD
4suUxUPxivrs310RQjGsTQqu0BXRqQgLVhh7iYYD4ldhosXk3Gy76MA4sVbo6KyRFlsl+VAuf3L1
Haar/leQKWVHgtqU6o0xuXUcONt2VEfY96t8Ie912R2Wj7dUAo1PS8cFmiCAUkNnfc1JRUAPR9Mv
eqERZt2Pxq249Zc7QWWggga7+8T1Gn/fD/ErNzbl6a556sJEUz54Gh23l+5T2T1OFu5YA8McFr+V
eqpXNQXihoWaQCoji5EApzVxL9Qj2lesz3ALlqmjwEibPfhTuM2tBR7RK40ywEDYhq/RNzrysbNl
9LCTGQcRsjkAfDNo+lx7Cqcdz7jS15Q3vDXK2qByOHGdyXLvIc974fB4C58pyRroe9F7/a0tIbkT
Gj9eZXVBrM23dGUUZPKbraBHa/2s5G3wtyXXjrQ/KXCjMTlceVdg5HD5IIiFl3hqpM0qmkshnzNT
uR3yEuApF2gWUH7jEcRYomIaBhq+VJ6LA04KIsayL4l4J1SVnk6g4HP+jjxdrtw29yAeCevm7oAX
yB8b7M/ZnuKIxlZpuDkxbVQnRJJKaypu5ZPyZWCIIdgZHEPL5uMl/wuD9T1fhow/hq2Fq1CanYsA
Q7hdoX46sBOg6UZ8DpOGcQfKcNTSDzxyaHdbV+KGbs5Liz+ZBpPqTGtr7jckOdBBhCML2Km5Ne1C
qxzjWF6ylHfDTdtZBccpJYfFeezwrGX0md+lfCO2B/gdNU9n/SR1lxw41KwtDi0WaSpZax6Iu8d9
MYi74DJIbknk2FF9MeIFbx7oPows5FRvKKgoevln+LCxdACJv5c+7sX/IexMlhzFli36RTKjE82U
HtT3UkwwRQcCJBACgfj6u8g3eFVRaZmzW3arIhTicNx9+25syM6YGYNuHmOu2FkzM+aPOrwAVmkk
7oSvYLRFjB0bXlY7uIS07BGoaevueb4viwPKrQqLycLuEf/UU1ElFZgPCIM8HeO27+e0tcwGYnjl
PXqTT53IUBTW0M3fU3w+BgyguXrUZoHMX8Vpw+fNKjf6p/R103yB16gZbKoIzTC0d0aXjv89cgFT
ya2445jDv4xy0PC0Gsqbz9BrJOcYjx5eUfyaLBYrSjqTB5YGSB1lOODBvyCAaXvlMefpRcS1ytxi
FrLjRDuooqXFoMnOUPplY9+hxeApZNjuFItiOVpy5p6reuQ/cf7tmPddqn/9mcpOhvcRF5NUfL6M
TRw5yXOr5jMk88fxhr2wjsGQYo+N72HI4FTgtkqWQzYdsafVILqu+HtuqqV91kekRFTQJpr8neSq
/GZvqsmDrZsmDmYk4o8GbNxdNOFxvYB8oFQc2F18MR9XbRAbGnqgXDcqtDbiyiKzxAy8XeCBSxdT
4CRhS6sk2fFMn5hyDG7lrhzjSD+5jxyAZVDW621S31dSsUwrm0kAW3qgZISj6sjRST5hILQJzSE2
dkalZvlUmxd4si+P+Lu89JUubIaAZrt4k0cI6aw2m9ziqUzY7tiudXj07PRtycBZ3hk4gpANH0FC
aC5Wn6hLGEXaGY4XbW+mOvNtEIlcCgSMDHCjYmBaMtzgI9mjrJOqt7wnds6bgOXwgWgQRXNQTdx3
4/FEXD1QRpBkcQvqfEXVvawl0QPQx/xOfIfzPHq/gS2WDvqwpPRhTeKci8BuX04AYsvbYDSV7pj9
8cfxdea4j2qZHEj2Vtzxm/SJ95aAVq8CgCnJouJTzPtZMqfAAXMuuFDEk4q/A10J59BKVtLboHr9
ADcc4Rj9zbhGrO202Mrr65eEvxVg22cKRxbt1ubFRTSmNESjiXBx5WeQFO5Tc4YUQX6V4tcrYfsi
D5XRc1BbcychgaAOm/Ho1BZ+3HLtWsJEhUowe+4GSxcq/vJRMw7kX9ykuKn43CfX1GwCIru6cnpf
MFXyoXXsM+h+zHLYfFvjlYIbMCP3y5HYNxKOrvnJWU5m6VzOw3Ea3AhYlEKDmCb6VGJ2K2JTAAjp
0fA23HVd2F/XpB39eV77BTL9RHUUURmPQchUeSz/OPr15Va9SmSxO/T78kKvXEAXfQaF0I1ZSMZ7
3mjQep7AxxjYl1RyPB+g4sfrO3xndk25z4jXJ161ucCZPQgz6ax/tMODMTVytabPMY0SqLFd4pjJ
ggNAbT2aR0TsBMJy9FXDOEGnOCTdEBL8+Lyd0Zit8HKl35VNjEjAH7DA2OZrIji3bEvEgBvhq5zf
CMIGPK7m43DQJbiKn76N8ODHgPw9WlO2xkE9Kw5//rbk32J2CgOuOriSIb4ZbpJ/bL6y56hF3Nem
O+HFvWzR94HaDHHwGTkqllBiv1IsZgWYAWbimI3YRKIqu5a4SvDsxCsv9lHj+Ocm+Q/6HiWkE98Y
QsPbYLuD3gGGrDMmBik9dNjnc+fExub2mqe3RQtVmB9XwlaKACOuGE2F6cjNH2GOatSwFdFpm/kY
49R1814kboFr7tNpRhM2VOPXsZI33Po3BR+T0GCkIEacdB4LC0OgfvY2rt7PcnmKtcDzETyosHCT
dQfWBt7vmWcg85+K237CtRQXU73z7uWULk6LSALjcTtjzY3R02M/rO/xIhPtKxjWYyOSBvOyW5KZ
HmCUWFCaCm7d2Bhp2DqvLlM2BvrN5IdKrYOxJ1GZOqEA5DzfplLroR+WoFxq6FRui/KAYquYPvdg
ih8K7RLHEuQuHlYQGeX6HEMf+ASIU7aoWuPIjCbtw+Eu49Qhwbge87k8E9k0F/gMrLIjxRusH63f
eBV9EIFThvV3k1vXoPkkZ4spjJlF3r9wKn6ZJM/1oWCXu1cQHYcLHeQRqZN1mcW7zFGXHUsWqIez
24Yr99LY49yLyV2HFbTHZrmbZzxy2arw+A8v3GKLiPSkmYoJjK8zJKzaFZ0WW8GRTW3W0e5js7y8
kRX3zVbqgTeINmEC4Y80vpsNV+gdu0Awd4csIBnICS0n2QExDoYWdm+s0PlS4c4iTNc9FfG+zc6U
w8DQ+TmGjGW3w+bw6SVY3LT8eC4yBcAzpPnSWYoRiO4lvR8BOgLp8QPjuc4bSkanCeKGbsXOFhL0
Mqx4neJbxOa5XKGmv0Cp5IteY6rBTTJyW5qd8C5N0z5ojg9CDCTz0pr68QbV98RbSvd9PV1dcYnH
w+0t9UasREiWR7VGiM51cF/Eh3fOMlzyK2R3bBnOqociUKQns//8Vv/CV/5zByJwgdSs6Vi//MCK
jLpMU2mUp7skqKey4WGshBS6x5vS7CeaK9aTC2T0gYtnrHsf94OZNtcO1fszZHLs58zmV2zh1iJ+
pA0WFNPhxFCCptpX9klUySgo31LNyt9emI/ukl1x89PZa/JgVMJwaJbM/uYuow0f+OcfNEYD839r
nP8omkZVDctGT9OduAD86l11RwoVsxRR4ZT3h28cxy4SrnKBBuzeWUSRsQS7ekBg4koDj7HUz2IX
uXfW5b2pLrCPJqqBNneq+0ag83KY1YwYd/YA+EMrayT+wfUywAgXFMBTDtqk2pHBNpM/ERxmthGM
/B6tEOBSMdHXwDROscUO3UHq6cWu9Cb9xZeQaJTffQMSBjBovrmttR8so0qt5Kf60C48UiCYfDle
yFvhNmfL/qC2wRb5pn3ryG8cQgnuK27UYX4cJn3rNYt9MsMXzXcZ4Ht6o6sr/X5aBqwgrmHmXZB0
DqVvfESPH+8Jl5ymuDQsSKKgYq0w/8zRw969YifCdLtiowPkYBqsYrcVO2vWvxV+0Euj8SphWdRr
lLISQm6WO5OE8BbNiU7X0iW+U3F4PJS01FX21/3IvDisyO9fuHo87iYyTgx0t+pGWCKOTdHwIigO
eWVZBl8ddTPuTc5lupERfTjwGl6uYsNzXChxMFpLAbdu4w6RuuboW63segVsnbR+bQkfwlE8F5sH
Q6til/TeQMoocVIvJ8H+YY++eJmZ4FfdF7QbdNDv+lsOoIEq1qYzwlAd6OgSRGoQbRQ31P1isDKw
cMH+uDn8C7ivL26Rlb+s3qLT4h++CJvWCarBeGclxSbgV63g55zPMdp6fhn7y/J+gi6C382s3b5M
aSVoJgLUhw/zA3DdurrymbhzXHMuJlFqZbknwvIj2hjf/MK/HCwaot8cLBXdLenKuiLJvwRz/2gA
ogfhqtpLInsXN/WHA8dnGHUSr27xyJmSOAjWh4+shFuZsRKAI9jSg8iJzuPteSE+1ioXzwl5nPKh
n9bkU37wlIS73V3N6w4TgBv1awxFEhkridZWPGlZEMFh7QBHYbG+IHGwHeZxnp7czGxODlJhPeby
8ZWF4BfQOCB3CGfyw/kBBEIS9nrhULKz1sOrtGI4G0H0O0HJ4gzJhg154clSmgUTeVBAbk4GogGh
gb78BZv49YlWHdHSdYVBHhml4vSy00GS8fLzCvZ4RBkkFqgNO7LXOd2ORGCI6xfr+hpvdjA/iEm0
wsFL4wuxRtJeIJcSmkKjOFRhcrDqNaACoBQ91M3LVu3psbuluDpYMJXxFaRsMp4wsg7NFbHr93kL
8aM0e7gOQfsF9yOGJ7QC4etoFQEhEbpbl0nilt+68s0mTU48A98IbmRHjQgkQ1jqln71fj8+x24B
NYcwV+IA7occwtTF4uZDws+CHgKGTOYFmSpkE32o5NvgLmPVgFh71JvqMqFJJujS5jtQP+BDsPZs
39nKqdEsHoXsuzs2Od99HnYh5CF5hkdb/Mno0s36ztwYLxL1mF+uv8z8N9fGE2qvxjdZsV8rrovo
TeLtxTIBhBmWCnZIbkJmClWfZI6aNZOlv8fkHhDBwAlMredtgcMkQWVkCX+9LngVWfU3bZNwD/gT
HqwVJwCgxemFScFEG0+e3zGJSPjbv7ia+A3bflcPUbazu+L2y4vkMOkA7LEMqIPbF7b53aZZFIcL
ZY1IBM3lb2gPg+q3CitcGN5G363Ih7DHbHQJDXpC0hvFnrYQT1q9aC/g8cT+mkydBXn3ZxG3nj3e
3SlWE9huX8uhdS2fTvx+m2HiMxhUYOViAcUZJ4wxi0Umm8ZnGt6Hvm5Ens4sxi5kneMC+KnQ68OS
PF4PmHzjjsYGTpqiiQVT6sn3QT0H0vM3vcwPEdkvujCMSAUnOmEsoyP7QSG9Flmvj1/kbz/CEhcJ
FgEwrO6W9AXKGaWTsrfvz62suS1Q2Zc6JWZX0fzn/roZnW7FlEfBtSps655FaL+kGa7Tv3Q04u82
SgZkB4kdHMaqP+MRb7c66bI0SnaUKIWEgIcdzWAG5Yv0QNxcg0DgDe4LpB8OfR5qrE95ecS/EByU
38Eq//gUPwkOSpSIV+Vp8Cl0j1U/j5t1vvqWfFIAo2929M+FitsiMGfjjdjKXDfR/rqDZtl5iDJB
IEqn/lZwlixmI5g4MPy6BYwZ8IHm4UdV0H2D6eLUiHZsNCzrZFY3AlhBn80NQMQSX2hXefyFCGHo
v+uuDIVodMqAKKAp+fcMKCXjSrj1crJTISKIXpwGOOQmr404ckV8K7VQjY4V3v7nNvN77IU0R1R9
6eqr2J1wj8Bng8uh+a/vRvI4NtprDguFkt/s2FclbIi953h9E8AY3gWmiizsitVTwgUF6fjjHL3R
hDe8S8Y8I9ctJhoYToLfRvYw7uGBgJNoM6tfnpbvBWFaLCiRj8a9tnZ/TS2jWl1HG3zUVOYnHMay
2r2RIGaY7WqEZJYXugUeDh+PaULOZ+JcuT7vkgeLM8akpXfxp2mjOW6rN5djLhJG04RCHgp7DWt0
ZsWKBZy8kkEFNUSA9jMyiR2oE1yZzaie3vIdy+/4W5Stx3WjkQVDjNbHfT4+GCyTLu6jDzuuLDzR
0LnO+wgDcgqHR51r0VNOuwxDqDDugis5qguB5lkNKwixGTtHHz4PW0SBfJDngE00uk3pbHKPTSAk
C9Gvo+CSrHIC0QIdTuIcqS8biU438bMHZyaYQZ/wBypiEA8KUGegJRpB0ru58pVBHcJ9Np5d8UaK
HviCsARgG0YOlpsUiwQ3Gvz1e+fGnoX/jPVD4zx1s14+ZkBz7Ae5xmITfktEdoGVL0fW8/0JEg+n
cQv/0k704NUvcPWO4WSSs5kSXMgGzWx23dOsmdjIM9o8xED1Bjw0fwNn33XliR84XKGqc00DkoW7
URgV84F4TPwvPwtD90EfBqLwIBElhsbkGPnQjtIoXPaDhbAAOpvDnrAL1RUbi3xg2Ef5O0lQDWmS
p1KCmzOLvzlhNNH3uf6yigkWEsI33B4m+GH3mk2l/DAicQZ0mfjNVRQ5dUBvgS18a1/XDBv3lQAj
+vHesHluvagzr5THzr0adpXsxWQPKtoL8+YbS5D7rifdL59FeEJBeE2UBUjDs/1+ku9IRbiYA8Ap
k5Hr3I8FCamENw3/EaXZoHQU0wTpFGyfF3JxgpN1W1UoJk5+m7FZ60rmurCA2dWv89dUHL/hHNk9
w8squbgv9ogUY/hGBRZWZn2WPbaDTbutlTNOKiQUvEZjtuakhzEXKxamiOzhif28lezg4IW3rSWO
vby0WxAWHetoQgHZmTMUn7H4oRvEN4lBvTnJygyvRDrpDQ27QKIdzPHKZfspq7ZOLN0epQbczxOt
U7lX/cfYMfDtmj81KKVm+h4thC0cUTiWgB+sdCiJkG04LNOqmUJmgIYYiTYV8Ia6Q8fQ19fSgMrb
LKmcZb5BBIZpYHIAOoUKwqVSlY6+fX4nrYPPFO0GZlM3UlR0xa9yT3pa+YWnYRmwonn/d+LndSMp
VjsBItxJh8uJn3N35QWq8DVp5zRfQ1bSfQEsQcuTTAaiF/WNsBAdBvgAyBJDwPJmE9NKEQ0VQiyN
FnXva+LsSu8R6f6Idxf5K/aECa7Hzo3oSBmwyH/5stMJmF2bI+A/NhL9nsaL+pU498mNuCuwQC3z
+bV57VZnhf9P9Crivi1iUofhXJncC18FQf6qgLeub8JWID7eUucEQOLoAbcTMubbxRNflsL2OXwa
lnqgJaueNiMIvM9Zto9g4kO+oAN11I9m273BMmUL0qRT8pzIIfFgUKRetZMgEwxUXeTmmKB5cuXW
+E9dBsD9vjX28fLxqR+IOq0x+GMyg6qKxyAyHNA1q4PjobOWhkbE3GDFO3k29i6naHpZSqDSy4cL
PkFeG1TbLoT6L7E6WRSBPtDYTH0z4oWxrhuqOUtD+YGFSLQehfqhjUw4Tq194d6fFviQuzB/FZnl
gncCYuX3RZUD5/U2V2iaA21PgdAnmOYXsD2mHfA8rTDcNpj3K2OarwBwyA3nECku3FTG/9s5ZyNe
melcMbznmsgRHNx4m8IIqzuoBgzACSuMLd16OnbvW/3qRkdM2HhgV1vbXRt4NiydWTgCL7upH2+f
5w76tpP2FsExw2uZzAZyMMfkYuuEc8LK491aMgJMq10WiGzgWC8o6zy3GCSFCXlduaunUxhbfah+
GjNM1cbf/Vl4F7ZPli/shCcCaTDvbIm1C97hNv4sdA3bcl1h8WljLIVNWfUFIJ9WbhFh304xNMW9
gWkv5lOgs5sexcJiXC5TwbmtoAID7Y62mepIB/1lPzA/4i6eGFNojgzSrWGzFL4jHL6GBhgYb6n5
gruOHRHfr2jHZ+W7uTrjQBjgyVb+zOfCJDqyoR7VA0v/zvp7ks0hxFCiiJoQl1QmGmUsHccO5H1W
Yy8I1JGVnZqXW+dhcYJ+W++Zps9aWO+jC+sZcPvI6UjQY/N0uk+LTRK7oo43han42Tb7aKfQxoWA
GU3WLRLOEOQsK0bCuQoz8Svh2EJXIAxXONJ9kfwMLQAUKaA2e5n1cXHKyWWLM8npCdXsrQtZHEWn
yIdwoPBYgtHTjqZ6iGUORpYOAYiX6WXLxLCC8K2tLsv2MPIJFT6AVj2xR5fN+AOlB/4cd8D+ryIl
Ek7QSItrcDfnlPa+0k60dJMki0gciPePscXHylj7Dylu1Tn/Hp3F1yIWl4/Khncxwlsj52Ue2iGP
FKmu+uDs8uZImVN8Nafx92uTCMGzDzSeJq6ieXZ4Yo/WRcuIulIx15XYabJ9XUnKvoISRNaaPLlr
nhBP8UPU2b/jpYkDPcyVyf01aaIgNRwhsnsqA/3dLXyoDncswSkwpllgs8XA1BCgmXghKOEX8S8N
6/g/lDwsI6AZC7KkE5stSD+wMK2K2lGl3but/qashHDk34lFqUkSRZcZoHCzJPJTrw7uWAvY7MiK
sRe2I3Sj8Y7SEEJb9UpH9BjkSdB7Wg2Zbxf2LZF1m2XcdvgU+4ToOTQ+nvaXQUb9/WdXcCDSx5qg
iD967eom4++b5N12vCFOwYyhvbOcXV4AFr7qRXPuEMBk+Eia6aFcdNtuotol+ZT1BpvApbYgr/7Q
rl977A9BMWAQvT5APK5LYXs5Qj18+AQzhPeNPoHIsB9/xZ/R5BGAI2UorLIPmKHguRJKLRy0iPD6
MPz7+5+xZ+yC/gso6UO8i6AI/Jlj4cdG6V7hv9wbSb7TME1m+RWQHZtgzmkp1ArCCAiu3BOsdHHb
tXoNq4XEROuNNv2pP+JNSX8I0Zhur63c+CBwtsz26w4eVKuOsCc1ACbSfTxHqYDwAk8ZYu52DFZ3
TKuaIf47QZVz7oTFxfC6c5oHxWOFnK0AyUjMpYCukFl2hU0eSeW0Rk02MRSPTr8lwpb3C+EVFBHI
vqLDUzCg8UFoXj9aSyW0Dbp/CG3o3m8yOhhcPRlCR2GLQx7Yx6fQz5HCyFzq9Ka9Jc6ym59/4X/T
bPS1PLT94E0uVmDjzquhAsA2ZocBc1XY4ft6UxyDseVDWhfUFMQKS4jcLUBcwBCGnRiOmtwYB7aI
sAouiw54/otVV7PBzBgLR84B9iN/wQb1YVX6A3X/15McnvQ/oMFYz8S0i7N81ytOo9ndCEdvU8p9
Ztyyd+OrqRL7AHgLbG5pyEJ187Zk0gERG2jXlf1ayOs+PglPH6cdqFzXbpZN0sXFey2uZ72Z3r80
5/URIRyaGt8ISbIHmx0rpktAA0VFJSUPiyHszwe1hcogvFPg8hQOJSernOIEm7qO8Yu14UWVnhbU
YEphf8p31NoFu0WOE/D84bpkjWE2uU3bhaUMHtJsV9d/PvbKr53Kf74sVZNJNAJkVeQf4oe47163
saJmO0SA8Espj4A8KNge7khCRorJLmc/LCZglih03PQ+0B0M11i8ILqusAw/6L7ITStaGUmomovV
OoDohvHTgZtBHLP4Ee3UsFg1+/xE+CTymU9QStBPHLkT2E/7Ij/CqdIjbmgO9pGkl3Plaqdikk+V
Nc7sT85eyrRryZvLBg46vitpPOEGGjGQjRxmeyYUxps0wIMdahpEPRemdjpM5/P4atusWSnIxLlA
5k4XHYoI8iIPemTpPBvnNWG3BuyCxhHsHW1DYbjSGtP1YgOsfmEFag7uhnNpJZ/AsoBqN6p3naie
OL0tmhJkKYdOvbifKXT3yRCpjrCp20ICQ67bMwyfIQUpMxAEai3Y7m0rItqaw9RNlvc1tMUnXHMk
eH51TOHZSl7GLUCjc7Ghrir7Ongy3U3lo0QPPh2TVgtJOg/rrbIziI/tzWvutWgiGrsumDFourGh
INTZ1RYwz9QVTzQ99u+wHkkXRhjIVuQWGCCadw9FMHmln9Bzj4zNTFDMzADccGZDtQsZfAQ48DjN
oS4gCWgpOqvmcDZkjxYVfulM1Mz1Fbd04s2IiOVWP9GBo5diP4k/k6ts6XCUM8vp0Q5j8cHKZjRe
jLG6zmAzYchloQoAFgAwntTbx/lJ38moNxd9pBb9oVlBqCkwnaTVIjbF1r0aaSVzkOrlp35yh6+/
AfBmSusmMSL7hMtOxf3OTBjxw47xAqkydsmWzN6bVoYd+fz+cdNsBhK9McczJXVaSDNqmJZOXzrj
Zl7qSNF+jfi3Zfv1xPDA7acd2MDNv5SMhsA1ZrEiiqeNgxc3bDBw41Cdx/kyqSes4NGLGPPSqbhJ
6VCc2r/kHniZX4seaj5UEs3Tu8jwPN0XR/dhyyz5kVOQEkRYMWOXYV0/tXP51r/VXzDIqxU/6c7m
SzW1FRd39ml84dh7LPNhXQDTUfxulrERcMM/mlADHaqsWF7r78WTDRYfC5YShjlPlfjjdJ2N1yKt
b5UedHh/WTql0YcTdB/QUo8WHjpoj/z1K5vhicl+o4H5gbVaZZNy3Dl4gWc0tZl1Qe2upFbVzozn
DHNhxrDH3RnmywbjGNh3OOE9WGN/veCrg0Z/EZ1bBkyeYucb+xHskgEiq3Z4i4rXj7wbCP38+w0R
yt0XmN3jXVJmD6rCVFHoAFw4jVB48PHLw5SYH91R/lIuxN+WC0NUWDiPof1LPwu/bKR986ry3QjD
VVewCiubSUvFxErLqphq/3zj/g60RgP3/7/uR3VqmuezuI34dbXLGIFOuwyIUiHCVIIC62tsnGgs
gpGVm2cQ+irUXeSOqptf4aJfA2MG5ObAEf3Lx5J/A6bqoqaRk2AYuoj64d9Fs0vSTtVB1Hedy0a2
Dpp9dGdTGuHZd76voBPjKx+W+5gkRHxugXqrgRMD1mTq/nzZYdvinCEjetzhZvtX+x71vxC2Jois
kIfkORpoaXiI/6jpfd/LF1FILjsKN3Bu881wGn1d5QXTFiBhue23DA7Pp1WdZAlBviVwJ47n8uTB
PPi0hNkD20wdWn6JEADiJfVhnp0ytD2nGzRKk2uqgVmM6Z7st8oclIgvXFOQiZkloOObOn3hsW7H
CJS/r4s+tTMaB1wq9KnI42JQhyQzqHPVA4xSWiXtOWNPlIgTbfqX8/PfPhWCBLXawHdOIAb3h7Cn
lSTlUimjeFfQ1ISglNQU7VDWG+zHcQjrLG2dolAIa7goNMvYw8NKwY3g+nmD5znUZokYs5r94xc4
9Bgz9NdfhgXpv2fp3x9x+P//8bAkWA9K/Yji3fWcN5ti8FnYRqmD9Ks5lUV4RzqCNv/l4OcHoS+a
UIrF1oeSrbbTMfnNUPDAeU3x889f3S+PiH/3Ov/+XD8GsCJRhBvM2Xg3Rtbpxb5oRzhBiGhLLvNb
QKmewVc+iyYNdmky4TixddA/D3JIzJOvnIQT+NlJxnakPabfr0W9QLLv4URg/3J5sLJA8VEGuJ+p
h7Hu/GoTBhPSRE0w2J6iseUtT5dpoHtwhZzYrmafY/MbHXjJKwNzs7Emd7+0tU0TVlPJU52Hv2G+
Xt4D/AW8x2T8l8dEBg7P4U/fx493Xr02vdyO9XgHNLk1FtfMzxkfPdE1mO2QJS3EBdGKeGE07lpy
ntNox+SdLGW33oqu6j2D0Tx5V8zMi0Molcv4rFvpLA2Mg+D0fjG/zGlb+8/uWE9x/QRlIKiOTiI/
CEH+jQBECGAZeQDEG6NzUL28lvhBIGgenLL6QU0DqlSEPeFcw7xZBwyVkKhQh1jZvDyqfI0ARcgs
8O+3Irdlfwzdj5412ynBJUTHpLnM03vBegbGRpsqXh2gtlgC/11mFw+CKzSOmkD7ywyJ1AE/qkB2
XjBdxw7c1YfNrCYtGiLmS08VrBG56WzqN+o897AVcOFFDcH0khtNjDcWeZgKtHxup/tWFqyInvjD
SJ/V4RLAMyOF0pYhyg5R6falcBMfIi4NjAkXywZWrnYGZPQAV97VzTlhYgBApyKBwcereT9HNGZO
9T0Q7m7+aEY/tbxN4vDigK2s+tnjPXNpvncIfokvp3ISPbxGQm0WC5T8/Ao8NlbfySCuQ2TjcFud
Ro5hITdCJCGAxaBHYPcQsKUaCBx2tmFaoyVuCbMt7MdrGEfEz/ECtwd2BgNXnZekt15OFSgesjSP
y88f2/0ClcqUdHWwbw/RvT0+Xs3vu0sOhimsESFNyYZiFY5nH1EJXKmILz2Ok+6lS3LLlgSV0GTa
REQce8qKk3rtAZkwwFePGKBDGIpWRXKhVHt/vhXI1vzta4BbFlFjzEHjHxU5a3OhT1Il3pEpsbzQ
wj+cdzb3Pl+PdXfE4O5zXwge1Tp6Az8UjwYUfxuSjpvOMpuvqrSfxxrJIFZClac7yNaPvc1QMmxr
jA0UmUkT8l+rK6RgNBeRi7G1hT/zZsyLj9bBeQwtB/KOdzwraOHfb5PDxSH4kamP7XlgHPFjnxWe
bsteeYYY4SCasp++cMq+5MhWeRE+tAhGCu5eJc7qm/ZLBj66nGF5gz37TEI2pFaa4dyup/xUAilq
84s3L4AVsW2pG2pw8eIdOT2h7lHFlqlbB2AV+IZa2KOvyRJcqMjWeH0JXl9HPqRFYi4mMIinXIrs
Eq3MNQYZCK9KiyImslB3+OMQ8RrYLw1sKH0MAKbIODvvPXWhHquzakbbfiV6is3aJB9q7WWhhQWO
kMvaIQf9u+agTsluXrabm4JBBTZDjGgY5LWBaC2zkEkCNZ1g5rtmwQGaCF42x15iXYbPuWiJHqs/
a3Ri3J7f1uVK8HfxDMcJOJblDG7d7lvnjcwnwN68BKCkDqeepu/pVXvJJQEU14/teJYF+gez0G59
gBqSLWL7hZeNMiF30z+SFuKSvGenDpqdSWGTi2JHDiTet8uZcU/1VrTkn0A+8EostsSAfqSw4D5X
ubdp5LVhv7i855SLxGMBPFU9qJ0zYYUN/7rllmMk9Gobx8FF6kV4WzhwU3y6s+PdT2bNZIfsc5DM
aCEIDxsLIlMWeH0cG777LwSneADiVe7mmLc+/D+/Nb99aWQIDRA1sfjWfoEw/6jxN1EbP65lnOy0
x0B4YmNLW9a5T+k7B1fvUcAwPcsIVUk1wZfqg2SA1wBeIWKEcolEHKpi7GaoYQY+U7THg0asHfXp
Z9CZkPnB9clwtkeQTGMV1yyops1JScCOZMaQqREd4KQmAuI1iyyYMRzfa4dKnrpbSA7WBrHyF3nw
fyFQGeCT8ENk07gt8Yf/u6upb82luF/beIelTFAFxFDu1DNExPABK/qxqk7dZjytTqJPFutBCsBC
kYW2bGcclj/r3mPJqG+SuRbqF3Z1xK0sY5ZxkFCwbF6XM8mkmky6wqpg4aorfoknTCDbs8BER87V
mKwek/40miR/MTgV1f9y6fjLFMwviHLiLxz/6NfUpm9YqN/i3chXvHKaeKhYHcXqzNoHzOUS+k6W
+VKcGsgJTPJgHYNG2IycwbP3FpQ2/c6NfzT80kXp593fyiUgquw383x5C/LgzhvBtTAHfNuzTq62
YDZBBNee4O7SZex+bp7vwnJg4H2Wkwqk0Ev2iQ/zctGvXktahZsf+XB9Ldj5HocoqBxwfruwzy9M
Ep6ObF3tl197BIn5IrZ5D/sD+ic9GzUxtqZMBX5nPR24wMDKnTWGJIyu1lEJT8A+sqTYIxaGFnvq
PSBQi+TMCXqIMNsK0+SNWq6uiwnTYTFR15CTM3sU0EIPP2aeBamPN8C7Os8Wg/0ab+7qQrlrULeJ
eFC6f37tfgPX8YhUQ5S1MfIH1A//PoRxl2VG/Sji3eAsWdBHor2dA/fY8XstM76+nEU7r3FyA52y
45BUcrwSqwDZPXMtew18tDDXeQ7rWDYIdhPkbHYjq+YWw1dpmONvHlCO3bpcxAErFSfaPKZGSBbg
7tS63J2x9To09Kl//sNEcWi+fzaj//zLfhxCchizInqVFCEvXjcOJ99GgnNsw6Fjjn3cMMgehmVg
UUY2T0ChK36iMNVZdyH+JhLMKfeVs34X4WeaiXd8G1yvax4t+Jb/dbHqyX2mL6uJsBntaPbGq5oz
8bIp27OW6sjFroMGPvdUMju27z59qNfbmDs40F9sYlLO0Yz8240+15agG/aTU9pZhPe6AoKB4RUt
cK2M52WAHdLm5ezJM5rVb9k2P/cOb8uaY7nNnegvg7vyn80M1xIzMfwuieZF+Hki6kbN9fguxDsF
X7KOIqJ4EkXj4TD4MXF0fDXVRC/cZtYowHPGGwWjAI/Hv2PII0EBjyXtUbA7r/5i4x2kFvTEVjNL
cUKcjeED6P7tI//6TD+fNTZ+47Ek6JIoaT9A57SW2irValbq9NDMYjNQb/h3uF298Mp4PleVMMFQ
oX+cSrw/qOEwuqJwfN8qI3yyyPwL7wj5WEHzhDv3fgbfv+7Tmn2fM74ujCHn56Wi0fHYPjyPheiR
hcLLmCLD3XUNflnsLN0HFwlFUh5yvNOrC89oFOP75VzzEIO0pUBT/d6y/c8OD8iq3F00QyyRPUk1
72etWBA4gjNdhH6Q8Q93MUa4Ax4bzflO8iNmMMUkxqn76YkltdBJ5SlKhlLEEmYygg9EQ6B713qt
I3a+LYZ6iTgUobIYqq9Zih3xJzvXMkaqi2+GA30oSn3IoclWHZt3xhqzkj/5ryCb6m+GviCBXIf5
iKQG9c1MgrKEv4zVPb3O8FuUJ8FjdVmhx4+Jf7v5PdLW+a20ayXIryuFEafyRswtcHSiE/KZzOq3
pGWSwYmeHq8vCOh3JMsm+xAVNx8GifH/CDuPpsWxbIv+IiKEhNxUHjm8nRB4hJWX4Ne/pXyT7uqK
qkFXV2Zl8gGS7j33nL3XxjaOjalv57Irq9xNVjXAODwYS1O0uDQg0jIuZb+dqETLjfHzsPuhX8E0
XpHxPUQV8wnVbQ29zECVjiZB9qEpnpOSwE5X+Y3ByFER7iqQhMPG0rFUiuyewOLy1IQyk0TN29Ea
jLlkFpg3Jx9Eu8YvakAQNbFV04qow3MyQS4d4N3iMV7tlhKuUVIz+nRO6V7T+4VXdkUFhZk7oEkU
vqa/IGfTZpY647loPS7LfIBpnu2+Hl4nmaVZ8PBI5UEU3rEphNpGT36XPEALmI3qKh5sODn2IsyC
CKo96IRTWOwpBh4mukQqLO3HiZ5Zz8XfmcZIWVCbaAjDlkhzzwgZUFIVKAMJybV4OaZzaDwctBLl
FhsVViLeXcoYoUeUJro7FdAHag/yNDqfNXoJYFRAJmSnF2U0W0a/rWo1Hyt1wXmGlYS+R6WTr1uM
NvrrPogK1MPA+sQRkBsZY41CH7zTkgSvKq5+EAS8XLZeqJu899Pq80MnUMo7Xx1gN7YBcAohUpkd
l5qRI1sQ9951WBM6bumaXZx+JBLV+/zyalaDq50dkVkVrKayTTIZViMZ1bPDqfQ1pJc9oNXAde25
j+84TWfMh7OjVtnEYg3mpeoISfjbEe5ii/Lxzu1xtaStAMGw7CTG6XIXPhC3cJbHPdrgBhwhh1Th
38lmgVl+TS9HkEyVr/XyGOrnL3ccQGnZUCpDoRGedB6hZOfCamQXBLuRmiiCyXinyc1h4fzcQ6/i
1Hx1u4xNzGpg9bbf4TN68ZAxv7T44KmPff3HOb2JkBbQssEr6FelcZvKMmhfpNOpv8NrcBRxDFBZ
EHcm2fXbQclYwwTqVuN54iSD0ePj7fCqE7wECuS+/rc9Vvi7NqoqdcxQGb4NRex/lw/K9Vk1/TeV
nobCz37nHhy+V7QbimZOP/XSHtOwm6Zt7ptiLx05+edUnnGBXxot0OW+gL+zwGGmUN8QzUIG2FJA
+Jhb+B1QUjk3/8OD1IJD2tewmqGOYEmAZpItqK6uNlnA4W7bG1Y0J5DVcCK2hScNLySP1df6nTBa
oG3vjR5Pj2UsJ58I4w7Hazy608YtECMb5JQ5t9qU1iyDmhZrbHKSnYPjYy8Th7qEtMT9fPxPat+u
fof2rCfpJ0SUnq2Y4j27FSfIAt1rR2Li1BFuYdIvVnnMUdSr1tmRBrB/3bkyTSiDNkh47XO1b0Fz
eB1z83sYrN4ufUq0/twoPQPDT9g18WWHjSK5KC6trtsGsFZs/FyEjLdxY0yekRgL/mNaUVorcTJC
8omliJRdDpW4TLqK6xnrC95Z2Kw+TFx7wXVyczSf6CbvEwyuxn0LQQDxWTW/+cTacbDSsGXQ/SUL
7kwDLEDipIb3kE1FQVLn6ifAAw8G1zR+n3+2iIgfpitDTXChvJZHftUA9PnaErkp6Mh+IwIarnF5
1Ba9UIvf5wcs3xdhbdRBfQisuAMgrC84uA5L1mGbMIEpKocrcDy4urzabpERISKsP+O3C9ri0bfp
0yPvqQQTxZq2bexs+xwlUT1EnHTu8SugmzlGCSapQBr8llbjcygBas8dOgg65SseQAdrJgIyyXnD
/IXN9rpIp9xSRwM/0dkJ6z4gfqTQYboWUD4TNcUVqsxdlM4HSxi/QcnqELVjqgTaVju/3+GNNLee
y4FkIdi6LYSSYwusV8GHKw25NyS4R2ZNm9z5VrY3Vg/B/qKFg9xgfQ53oq7PZdQCBMYTiSEG/WzM
EKAKASJD5Jw+yPgzO3GUWR5/jmhefVbs0qOXwhnKZ8mlphH8z/Q2e8A/+a36Fg+bZhbBLUzPylTx
s0hYiuP3IfGqJYWvZLJGl4yRGTfY9zCZIrcRIsAxXetaXt3X6YlFciZzblLxg6brG16MOQ4DzCYs
TtOSngbz3LS7l6JrkLl10B5ujcHw8np1GPJ/vNzZudLLFJbFtB5Jq/voQUMW7eNCw6XaHFWbBlE/
BoIiwJJ4OskXtw7Vo9SEz4+/YycboFMFcQVPdA7E5wYHxCxXyTYNvjRpR2TY0Qzw1O0uFMlzN8vU
vw2GjyvMdm0oe9qGvi3en9Fu+YgOChYk+3cQeEmaFgdIUNQX1PaD0XvVP/DSL0aqP18c64G2IVvk
bunTL07/EASUHnx9ybkCsnV3Ll8VmkyG/ItbZWQRYBV4s8FzpMyRVV/P4BfYJoBhR0RIj9KRim18
TQjnSBn3pjmt4zzA9XeFNg4UN9aZrhSxthEWz1mK/M7EXOy9Z3mfIqKki0TLa5hJxqPnJLyhBWf+
lr30JHSRqEWEjYuu/4abDXQHbqD8NcyXzeE50dbEXr8v6hZhoHBcQI9dDEbiuNCj/Gm9L/L0dmFW
L1CfW/mydgWIQt2/v7+WNmMLQ74ZgbGl08zyMxyMIFVxs1m0strOm1P8Yig9A3TFn3xd6izV0vEu
bN732budJiTtfOwft/eLWaPOOixnM2hBg4dNIU2piXT9vs4Te7D8uRWmqiFVGtJQqCo9XxwNNmjo
JTqc0gFdN1aJZKIfSEN5bHm3vxVtzOEnSEPZY1yO0XLyC3mlDRF7U/b1enVb68F7qDodwj8dpo6w
fqGDsq6aTS9lSh5pQ2/IfEW3+d3hyrRTio2xNBMu9QyoxcBECMURjfOgRhUPeoxGA5BeKf46vUvr
S6xJhsresFaxxqUAtCJtlJ0YG0Tw5F3Zpyfu9Q+IqWfYmd5Ru0b+TNs9urvZTJre9j23GPlPGynD
1yp/XXetdR8M/OgMNkeBFt8tbhDyS3gDQUMYj7F85hjJE7FFB0wu+BNxE03PloT0PZMGEBhIFHqI
agJ12ktdipJbV08LQ9qaG9LbYG9d8IgmrZ8fcKJ2yJh7r6tYP1bGT+5Emy+8px4yRlCO9+n9cB1q
Y3glrwmWQL4g7pLCoVLBsYiUjGIqnd6mtJhQdysmd8rDuY7SZWOV0W+jUduQZxyKfraCPTIro154
t0ubUhS3NQRhvjnaauUkWyl2G5FKrKy/XnJg66xZFFwNI94pJ48k3esvi88K/yGoIqKm180GiQWF
owupPkxCmGLs8ByJkEIHegS+eKbRAjr0z5CENGhqFH2BhC6jNZIxtvwHS9ZQ2DmfE0rtqm/SaBFn
LGcPUL4yUpmp4l034kE51P4D4nNXbpWsPOgM0u3LqvcfrYt3eOAxyQi9xobwjneIEQ0F+6kWvMns
dmr3eWlR5Y6+ww7FVMKv0lSDLQBt+ct6zAEJc8h40xtu8BlzVh7fA+75sAk6umSkbivSqFi2F4xy
JNyZmQH5vFt81SEtvGKG3usecHaW7sb1jaWctr846QVIHxLw79uG9oJiop5NVmzxY0pnJWZ/a9n3
UXC6ZVTQfOOl88XXf4/zEB/nkGHLw/2sILkCUSKA3ngqZkoBAOI5c4XpXTdukT5Mo2Jn9U7NRJ/L
w95MHt4XnfgpgGU57++II3dyrkJhQEGyqPCFeDDhpAlLBNMPzs4Db7hm2qq6/FMay+4bT/CzE7eN
i0Cf8E/OB5t/LkX/aF3/0gFAZIAetq+LYl8T/tLtIQO2qpTmt8OqyhAYJHYOG7Ue/KDdHbTe+ZEs
y64NUQM0p5CR2c7ecM8+61qYKAXnYQKy77+J1nKF+4k1KBfJO9blg1Yuv7/DP79X7W86U4rYHzBr
1wR6LH8F7qb3hHQ3pfckqWK5FsznfCS4XNEe7b73umTMtcZM9aErYDiNO0d7iWVYNXan6c66Gq8t
+iSj6xUxDDEYCHZTS3DytN+6SeQqfC9XmFMNPl1o2m8bKOilrG19OGFuxvgCUaDpU9ggUp8BX7O4
fitCEj2/N7x4k6f5b304Uf6bM8J/flztL80Z4Sm99MFd6z5uQBsIES6+MhPbcGWoSD7iHOnQu+th
IKSc4BLAugBv3/gwurjRBbGWDyPQreB64fZyIu7EqA63IzUYsk3PR5FOHM22RtKW2Y3gS3R5Zo/V
6csrMZtq9jr0mSmwEAv5vcdSNO4sTCAYj9leUK3oaz6W5BqEkwmP9+m0vIXkvL6s8onerXnZ67VK
HRlBrO/m17ABeKBr98cXP7yPeVoe4ZczSHn83GfXS45Ec9UTzXSt9vkA1eW150hug38KRziNGJPh
2u513OHClMJDXrs47gsjwo7FF5Nbush4sIs5Yg9iM5j3PkaEj5BhmKc8hqCEVQviVxpqjZWTSe7q
hsKwr3C2GRpmq7fuO7wx0YSc3BPGJfNlRqw5VR4+4QTVzaiP72yo3C2KB6aJP2OU+QcA6ZeuF4WY
rnKLfU5vtGLCqlH1MDXViP/gNEa9M+ZYG3B2Go4OqjPqHZMp7bE3La5jBU+DPVPEgAAFy6rikYDI
19AlPJteAnHF3o4Ii0b9vOxgVn5rPecR2BpzrR7XjeDtfJVYWUaLtxOyT5f622qPfB0hS4nxPjEj
GPFBv8b2LRm83e/yB+aNLyUzwDEfMMd0gMQeCLTMOKjBKDGmzLJ5ZKiUUFbwi/moJb4dTa4O64aF
1RgxIfhRRbfBfP5YoEtUxtM6GH5MhBecKhOGjFSdg07904bA4rt3YwluO+aU1HOi2nKcIqIYKcxq
QrRg5naRU/yP57L7fzZf/+PyNbsY0TgbzFmlOxb2iwEwFfQ3dra1lYaYnTHSGxGoTaOYHjhnnQ/i
grfvpsH0uuXtMWelGtSGPOI9k7wK11FXvEsGQsxusfxaL378lQm5hfeGH3sf3Zw78xIEQ3zylqMC
Bd59CUzGtxe+x9GRs1Oxepr65sLGbZqv+T3WjJVLUfE0bJSUoK4wE/NW74ZJjljA39HHHvPIxRvq
p/mLTBtAseMm5v2AJGr4S4arEIzjNzHsWDZ98zGbQX9Y6KJLB5UueBkh13biZMzPr7wJQWF+7vft
/e9ih+P+FsU0xzpjrIRT6pKrMTRKxaIdQCYXPXTHvwV9jnUMO4XgwmkpO7zdmRcbrmqOUZHiuAyO
cJv5szHnhL4hWLHubsbkeoV2HNNqYixmsJE7Yd/9+RubYBn+AFtVZYQb8AFYnDQn3qxuy5bBb0g0
Wuuas6+hxbv4S73xixbNcL+hgxYzBDLREUX+XXXyaRwTnQATwUT1Hq6+lTGGJkbCND9qY8r7ahjf
O2kJWgcPtePb6BILJpvM4os+2pUV20/PFL2vYSHIVoczKNh2PhEtM2b4DS3v4Rwrh69hFF7HmhHb
H+fl8N8A0Tkryd0gr2gsEIeSyVAbJf5upHTpTjGpOka5mJGjw1vllfvjE+CPfdy/xDBEZOvWekrA
lZT3A1Ro3WvAWKchDejfli6hUfr3w7jYdE4KO2aebtu2382zvIXPd15t8HehDHUKiwoPH59tTFkf
pmOETeZ7v+m5181jHCNQMklAYwkxLW82+1h+bW/4LJklPs0QrLyxIIjejkP76p5/qnHmWjIYZ2bf
n7p8f/YeXejC7pt/IpGKMDavTrc/8R7sK6vv8r1vLH/BtjariN16n0+v1S+lK2IODl9jcOBe4bKz
MLnXeWNpxoaPQOYUhdAz8jC+db1Qhv3IHkB2GDmaDKuZ7T/jXcCeyNBmNLvMgOHMvIW5CdXOrD6Y
UwxfBGyx5me4F639pszM0PdnKO67u4QMp5v/6BAFPe54/7qJ88l+H2qGESami+pheJuxMhBIKQzH
XcyTbybWTDBM+za1+ZQu9FqyAGrzXAbu8e2tfiaZH7S0LNP7Tnf2/ez55qZ7YjoHYUSdd9zEe/Hm
0jXYhOAuQ9cOX6LFHf2yvMTyuPR6Yi2V6em7mnE5YorhGlCGoazjfRl/rU1thyHnxF4eQijxoSJB
0taN1arEhXZF0kNWV+cAvZq9zDSNFMl0uEnm/A599rA0jgjfDY6+7DZDl3eAGjh8hOkvSi+Igiax
2n21G5rSSD1MzfBzY0E4uuHFPjexQBtuuXs4KmjpESzTOCYfBhQtxbV32U29pce1mgjsxm/KWJOV
qAj51rqbsl5qxv7KOnN5mxPwDJ7nZc6MMK1TXwhOn695ehgXloiXdWm8z2rCd7GIzVByjXixmF0t
302GzEw6fy2p7N3SQLzFgivIq508SzBst/ZxG1o8xrb/okDSOcGYyc8qwUtXcyjVrY0M7PQqu1zJ
2dX0wSI3Yexrgd8tl8t/rhTFvy2dBvDokGeiJhL/Mp2VXq9cLLL7a0HastmvjNIChkBPkAKoiufd
TUW4qWyTAPgZwtJ/zftmvJj9Swk3+Bs9kyL+x7v4S22dJK/Xs2l4F2ug0RUyEuqBOUesOA9bCc8n
M+MPY9R467D7Egg83TmM3BGAFczYQLt1GbddHgBuyI6PKNk8Jd3K953+y9f1v3Ao4uEHGrHt8kCA
kvUXRUVa3CW9HujPRbL8DfuH5ybbProIhw+V0ZRTXHc4djkG7NQOPIZDFKY+MMt/E4D/bX2v6IKC
KUxStT/a4/+UsuhFTZ4zb6Nx+ysW53A3Jski2b4DdpLqpI4H0+aALvWfP33/j6ziv89AcPERM0sC
DAswJt37+o+fW1dtVf56qjLPaWkbtyFDKCQF1q/n5/O70AEE2sJLx1/721hIL4v4O+33jTTSFfvd
d7Q4Q4v0CooD0FekUWDnmUegRoPeMVVDecRprvqaGYU45Hamn0SAcKIYxBXN73vUH4LEuJ8kenBo
vmR6leIe6Brme2AMtI1I8zLVo2gzjdHxtIhYCosLrbXZw/3R4u1GgV9UaUs6bVpj/sAXMgiE9iiY
/S2Uo8eEjtD7kEUAdym9Bj2WnuT8XN2ZGdBEWHN1B5b6mH2O+Oc5/j3BOwxrpl8/owwKB022my6z
sd55oAhBZHoAKQd86Lm2NQfLgOa992+/Gg7Qe6nLa8KGOEgnO+miwRvusO2fETBg6DZnAHsEhASv
o0R6hH+bvHbmv1xI/X/1M7o4EARd1hBlyPJf+SqSJrwE+SuRANPpGbPCuZ3axnnOenzSZZ4afU4a
F2UKwhMPvTZ8CEPxgtdG0g3cYst8c5vdsdGTcky7iu6pBKjDwvf6IgIRmOLO43tNv1SUHQ+tJlbD
wCuDQhrsd/BblX0zHyW26nENBpOafMRqwZHiu2wpnDyCASe0N7q+WOIB+wwp3muPzJXv9m0xweVK
NsjYD7SO0v3AKraAgFf6jyaksTtUwSufZx6zmqt1D2QMX5YwlY6VSf7yfHdkVX2e4QHR5mehuNkL
EEm4tHyuKCJdTixLxKGC9/TFqPLyib6BZdpJVUfZqr/I6ObQp8HprWxAZwe3/QsOHZPk0Tt6DeGu
dOTD1mXMh0on4G6VTKZtwZMNHTuxs9v+FrQ/6jXfJ0cnh6GMRCRgZWZLsAo+g7cFObfvTorfWfNB
o9JnnxfBE1/H5Xp4LjCSEYkxUrrOg9FDqtb5xf/5xkAGxxP8X084jl+N9EZSnDQcH3/NPLppg8/3
17bCnPFZN0hDBseGO+PycMHoH+8w+w/FWRK1wctLhxxJw2vwwm9amNxKymLAKGT0sWVq55V4yegB
Q5V0Wlcf787dqOTnfKfp+Xe6z68HgJ5rlnoTuE1pidsents8LPx2rUombRLOjEHRcq6W1jIWClsO
tQmtasBTzmMCS0SBj3sqLp8p0WUAsVFOhsnyewZa1EyfJ+LHw2SSLN4jyRGja1xNfwf4H1yA8Y7T
AMF+NAgga7gfpt14RU51CPnJ4Qi10HgagWVaA1YBG8kEqQXdoU7EqTVv+OCsLh9jjOSgPQngTvqB
Pr1OBnY+l4L6kNOPJJd0F93Gsvc630xkuKwVrwX7vtC1imWbLrshfYxiArQUR6w+ZbgbS6v60N+W
iq9V6Euvc6ZzqMX61LUE3KUeVUC9f+6rsORW/nDfNFgzUZlFv/U7kuyfKc6ENWRynr5sTZaYOcsD
lKaYkRGN7KaQVi19PzgSu2d/cWa3wfPw84uw56cFhux3xI8ixw+mJOKwwkEe0kdUdUPcrbvNmMot
oZiuLBqOH+s52QX3q3PNLI5OQE1tTIh93USIdd9+ZwPclUV4x7pK5rshrn7n7zxf9CO1e+qy4Xvy
GoJnR1QkbvPohfoNpSjNlQbwISWz7iu68TvncbksbcAY8ydTaLToSW78851Oene3V//XrY74CG+O
rOlaZ7L4s9n9x2aWJk2tPlVdYSpn7ciN+JlbiYRMch+P+XcGIY4RnNoSUrFXOJvqLjii6jJQ6WUG
MmNfwRY0uzzdZhKrGDa6NRjr9zjtG72XkbnA69qQnJEB5idEH1oH4pEEK9OQCLn1Scfc9z0z53ox
t2MidFPdRwAMmJUY7g1cm0FtlcXozn6lTD40UpnZQYtk5C3N+kg7aK4dPz27nP0qk77UUma5cERC
nuC1wIMm5hDcCBKU3HiLF/U6hQL8pjGfePptzMvdWpKsbt57ocmj9LHsJ76WWh+iNBq7d4HzBPG7
NDDICvGvJfnaFgj4EJ0eLey3jVBj+97uyOi5znoeVTCFR0z240/nwbyNWQvSR1jOa+2g9oGEuTVC
Gxbvj6UyJADRtskdkVYwFCWsEKZSxcAro4w0B6AfBbAe5pvcsvj2yCMgsKay0rmM6MG77gWOEedU
jFPYMzf3lUyyhewwj+zri6L7tKAtWLUaMEy6paMyWqKJSXtd2twvaC7ihh5C5zvP3C/Kt+OAMd3H
1Bm7oQo6ZMwSlr1921UwpqzSbbKr60TYcwZB09HOoZdrLh8IOfqO8xr9m87Ujt6TeLUumkLVDEV0
P8RRzRMOAKKVwDThYkmIFEC4DEVUFbs9aQjCboX+GJ0CM17S1pQioMcuLejWM7GSnTt7AVuJQvOQ
d59DtedobvPfdvtcXUBBzbA9GuqBrRbS5x40wedug2rXFT/xleWTKh2lz5n6JOO/P7r78Mvjx4gT
Qjf9G410zXuJgqnDX7GH19II88pOsFSwSyKEHt0gP8b6DL5mXzVarHyFiRGtRqYAhoZSJ49yqpan
VSAaZ6Q36+RcgovJgCdDE+bEeFLBPa2G35veuLcZLMmHz8suMFoLgKSC3QJNGveCosXM8fri8nnS
FtWXSw4DnhlZ4aTfWZOO8QrnMIn93ZLe4q1isM2y+vmiQLGTBUS6VgqrBfOeAVOAK/xGwvg0ffYI
JLVTbqkgH5MFpsizFgIjeS7b1MbFBb/kgYW/jojoZL6pPeJf8BuC/oJGTmsTfzZPKCTrijgN64rP
kzEdI1RGyq+Pyd9vZRri9eg++oLmqh0m2rsuYyc9pJopRwx/+f3HIkHRRbDqIZnIoXL/o7bzHqE0
ufW79ONOK85W+nRIEFHWz8dQxKKHB4g3vaXxwtiMcpXHel9tRPqSmwxsJNkusvGFPfnCgNA+Ixkr
EFa/tssSQpTc0HDFXQO7zs17llxgZRmcFUJ0AZ2NyEmiB0bCyM8C4dqf7yiUwFO0AEXgJZkNAo5h
esI22Zu2YFvCHe08r4TiGGpnCAOPkBi2I1Zs9YDhGlQ70aYwZ4vJdaJhMIrBmyGDprgW9u0aOUtD
HE/bdbg15guLD8NdtjjKSredCiPM2X0laOYyYjmcAX5vgQBOIOtmhjkYpdidsWNcXoAPbGhX5C97
N2oj9jQIb+C9n/tc8LT1QISlY/18VIu/gDKxCcE/doqy27SkmYfg6YzXe5p1zYN6DySICZZ9pe81
l6neWCE2sL3pkbe600ckQgoqLmAs4LbcLCRkNakl8rMcli58GJf+/v/nrXtY2N8EM7ut5W7zGRK4
hJxCZof8edWLcbUJnUXAVPANegL7qQyv+oPIUh1+3847YI73fU67Gf5nf/ULIB2YBHQT1Ji2574A
lgc3XdhnT1tqHL2mEYtf6T66hs3NgsM5OPUUtzwVkzvZVyzgVYANfbBp6GBA4fV6L1sAK4Rs396t
cVdDsF3SfiHvDrXHDs2wrS5a0OV527WuPhsAzKQJyKBZeqH0HXK3KiwxmkthI1+jEgiBUwve/WOr
cISj28e+bfWlzhqZ2AXeKe4QzcyFobxkU1fL6fs544dChVKOdsbBb6btRjXHrzy6FqT5ekoL9SOP
RBSFiQkBV79wOz9r67O5jvrrYtpcGO0jLaLqE+MGk5FVgg/eCPPepvew0Qj2oYh7LBogoV93RyPz
qDTZeKiCf5Fy0BWD6W1BypgLtUy1HjXBPAMbdV4PXjASVW/X81Q0l3CO6Hb17De9qsKWv0OZOD6e
4AKigtVbXM8868W3w1txIz3Gn/nzZ+Ijv4q8pJmDAUN4HzA//Ti7wtRioqZ0CILMQeUjOb1IneDc
AsBh5jX6BlQyL4tAEDjnGXxc7mEADcSW9qP7hGuDke13pTiw1aE6+mpGpjvZDPBXC8VvdifK2LyF
8MXa4EHQ6FTAgdEb0W0mKgpnlwQnZFSKRLbxM35HBXtCKEumKGHt4GQuXpiWwPWtWU/xgPmPbCkQ
wGRSJyOhYkBGENkLLhVZVZ1+rcWHR9lDbMAroHPRc3RObQyYWvezUZFEsI2grtxSBpIuUSK27cIS
QGC3GVAG9JduVsWvFfnr8pBEAcJ2xPXH4nyTbTRqptlrpnNrh7v4aqX+9+bqopM5RTJlNn+joEy9
agQK6SNag1kec7Fzl+henjZwMukUzhodlApDrlE2UYrKdNIcihmkpgH+RwSMS2KUEuS9hEIfpM3d
qw4DV4mv6GYnN9xwmM16lnJoR6iwtUXasa93InAeLLzGazSA3+gjCHyA5LKE8DobrPtLLgJ3wEdw
kJA955rZea6BLa2fyGHYHd4mrU7WbIphREw3OpXcu3QTnsMbycudfmD3cvJtPdmBvliXlfVYp0Cy
3sb7C1TfqktfRBJF9czh4k4dyPdY2TkZTV2OnCXv2wf8Sx/1Qp4S3+G89zyDj8NzeHe/qLWNiuJs
pCZWBvhkphL4Z0mVpZ7+uTwm4fbvqmNdlgm+xTT1P6RaRW4ledfLlTnJY5T/oL9wG0MIn3H3ILGs
LtnXwhDWd286FjcXS3cGlTaPMhTkv/HnQn8e/VuOPXbg3Emw0EjdkO5Qivk15cOjcNqrXZCHxyxQ
JNdqAleAowDjTsodIgt64E6R+nq956ELPSJNi3BBRgVA/q6zF5LVTkpUHRjB3BcZIqfWlRG7uTtK
b6Ic7GpGK+6huO1n+v/Khx/jP3DmuJF4IpC2rbt9q0sYMTSfUIU6nXc9JB4mDmaQIxCo/BwGkPIO
+LVf+ZxPcrLbwOGAFevvIrQISkx4V7m+n4g6lMMrywSHoD6nLT8rw0/cgkaYf/Zo2vmBNFA0naTz
Ub8NMsV5oCJuFh9Gl5ye3iSIuzezD3F2yUthIabg6YDwVKFhxxq9LwinJxFJGowKMfjI1neRQpFG
U3naoaWktXS3+ocWJiWHw+c4gxnGuIYhcuVqT9DKdqlHyPKS76Fojr8RhTogof4oI2qZVhg22xQ1
nX4QeMzOeifbp1hI30xkB8Ab9MX1M5X7JiBSnQ6nIa9eD1e427Uc3Wf8ld8cn9y7QNkCnZNcnwg/
v3juJYZamfUvVki2fqzkDD9h38KF+mDyhdBvheb6C/IY//oK0eDuXGPNxlHM+h+pI3ifg6nEGkhL
GlgfdlpMEiayC6yuAF0p7ab3zBNeywLJ2p8C6Ikwk3Gh2eeMiYhBnzxJeUEm737OlHUU5zuK6Y0c
Fex/ZxEpIhRSsKNp+A4QE8uzpLGTTjytjVPdSWDIktC0+p41fMvlwKPgUmvnTcAsvZjHsJyXp+TN
hJy9wlKixz6LaX/l1H0kW1HTVpBWYZzgCAYY1QZVnCReKjhc2z6KTPdsoy7XNjdKNjdvHI6Lrbyk
WBK5ROeqMcSFvFJhYRs9v1XXgxEDNPwH5MHxW/Q8kUdWPkvYbk0RRZo6mwv0zkwyAY+m1E7vgUP0
gkCN8TFHomx9Fo9AGXeR8iw5NVEymAWEEXfZq+xmC30/IfLSSKh/V+Loc+Y8O4Xid5sJM6h7+suW
gOB1jsBt6yE7r0hB3KY9OwmvNWQ33gJ+KwgDYCZA6H1PmG5b62pTE99+1q5BW9U9Vi5FN4TFvJtm
UvjWCMoRSV/gdKYvq7etVwgU0tnbK9EfgMXEVEB6OnC/LQql20oIcekWM6LdOYBeARLWJfaFo4wR
b8eIh8zi5+KRQ7ZBby+3tnC8XYhuJ42TS8fBodNa8ijhHaHgJ8JAxxXb8drzIsAKQhuHOl+d5nAw
rR9juxl3OhwtLIOZSQK91FpUFBh9i9/4MWck6usLjoBQZlQifSNaLvxK0hx6mwSNElB24uV+MVCu
t4c6cwGjFBM0I5+hUvq3zATmw7XSLy/YyilyDhxAnJ8lJeQxQE76HCY2aT+4C8a3EKepdFLYR/lT
5PrhZX8TxYo0N3fkMYdISKyo1buCpF3vYlwS5Vm8YzVBtouzlbFtAVC114Ly8ZK+rWUO+o6GuKFZ
r0upElY/DIa1pY+RYN8j3ePwDP0Q0e8Lk4VJe+0PAhwoovWhjy3BATWvM/ZZ7IQa0/8lViC+VyoB
hrT2HTFA/F7gOKiaddY3ecr5W9dYt9pt5b1YoTkkOIn1WrGT1xNZcTAcPg2dXtCXBxZQO0JN7kd1
/46omiH7zrB0CKsBeADe14Gfi/ep3mB6YhPMUl8MUt0u4xeYh2iQOCjvfsteTqsR6fyO4QSmGMxR
rGVd8fI63EqrkoaI9pvg6XN/KRIcH4qZX5QgCEGPvFIQ+b8eIQEmtP5nHCd+k91YSwjJNXpcasl9
S8Me34tocv9yVqG+E/qGwtCHc5xzj1X7fQHvCKRIG/Plf4E/uaBTqV6AjwYK6sjgjg5FjtjMckyA
gvWAtzSk1uGC7YphuaAGT8hgM+lP3Pef1tEnIJ923u6omsD1/B8OdjzZTk8J0sJouUiP8DEfzIgx
4gTMGo8yyWfKvf3wzpCv3Oxr4dWCyZPQuA0OF1pQ3p0rN6fR3nrYV/fYW+jrHFA+S5xivUI+8Jju
CvuJdlQkP2xRT6G+ftfFnEch4SFVjBujnVORD4Wr1ZuiFE1nmLReTYe+aCf3WT1kY9KD/s66HfsH
0FPqAd1pP/50pitKPajYgRzQxC8cgKjZWJ6S6ftb6bCE+bPR/Y2pxaJeHBwzhxIZweTtT00aKlG2
VLvlgysKxYmcA0IGO/cRw1QOeMu7e23cHpYkHncOcfiMGLx5nBDkPTsNsv8ctxX36DMSQoXjyJxn
D6guw6EYdjj4Mm59bh+yRegoTZXj40SvgfviKHA8X2FDZPHbPIYqr62zINsqTQdiUpZiPmTQDGmW
yyO7Ws1UyyrJLLk2GAVdztjypBkWocTZfqacGh7/467nIEh4Le5IlEkC56pApA8K+AIA6mnrg8/q
mqVrnGf6NNs2TMuwGn7Qav8wBFOxeOBmfon/Ks2HZAkH4nw5YG9udjMwhQOHqAya2rNnCKnNBK1u
HYKd7QYPyXtxPQD9fcy+E8YI8JXZqv6PtPNabhtZ2/UVoQo5nDKBpEhLtE3Z5glKs0ZCzhlXv5/2
+v8aCuYma8+umoMZy6MGGh2+8AanOMpUE9guA7YfyJZAofo2vSt/C97wIkb1H24MUPWf/CrtP78r
fj8gNODFY1PJL5+T8/3QE5eBT6EnAEtFgS6s0tZU0R7FVomfXxVm+7Ro46RhK4Lpg9WAkrvt5Igl
QYBro3Kdck8XAYbryknW3HHE6lVeYym+jdSPWsFT9afZ+rsMNaEcIqSl7QooTZ1ULJXJflIBbXo9
4lQI8eZRta17NzGDp8p+kbuPJmyxj/vi17gCa68S9oc+HhRK58Y6UPyebsbof2Sh28rruMAJI1y3
QbyrRPfO/4qrYaueUqLg1qH8wCFiwS9s35SYJ9CBwJFI6O2TEiPGMFJG6oFlReMWuOmyMU9cDn5B
jhiBysD/wRGEkbMxdSuzBUxqvitxgRePtelaZ9NhLN5zgfmQzXLXi8JlO1AM6iJCDJo1LThnKkOT
wZpWP8Z0IEo/dUG2ijEX1JTuh3jfbFqnZbZKS+KS2HIVERBpIEX7c9scVV/m3utXsRkhN4mjEZPF
H2stmV9Xdisl5NYO5KPONs6zfJdiKKfVJoKEJGsQTxI5IzsCGzbVf3ktbvJ8sbwKNuZ3XIEn3iQu
jgpItFpyG+3chl9q5M4jqXTFW45Ki5tatfc6uED5JVYqIqOTqZ8G+xSmX7tUWcf9rzRuwNF+H6qt
B9dfeZVTfWtEb4i++/qw9Shfm5QY5FYQ7E7iWXqsb5RQPsaUqDq/Q7AQQR1YPw7XGxXikRpUI7uJ
9COSftTpMR6+ZpSyU/3o+G/x9JeislNiCmnOKofAIFUA/KJXuzpFcGTrhgOm3w8TArcZfmx5+uq1
vttxm0YB8qX0wNUAHLd3cbqES3OrKP5qai6B+q0lfJd7kM5UOGT7S3Iu8M70aB1OTC8dJ0kP1iqy
N4UevvZpv6nh4OVxiqJwSU4Cjg4ZcxYwZzzXTGq4Pn+XB7M6SGy6Sc39XVep44KqqbWzlNev2aBA
MtTWMnYCQUNvZdL3Po2K0EGttznV5jEDdPmrNy8OMaPv/BphRgVUqcj4OG/KqHuWZHTWqPkzo1UA
cocPFfqcXb72HA7ZZWLSG4pGLGdfPQ7dSU7i1ZBsgJV3xhdp2tppt3Dkfo0jJr6DivwhE5hj65S2
+Ta3LmNMrbwwt6a30yB/tmaInUSB4Em1qCk/JizbIvyapO02AdKWSH81DUUUWd5auE7cP4sUoSf1
T4/oz6NoBkxRwsbsqk5PD0ahMg1vPS26ymUZ+mQX1nRse7egxRCwwPhgYbKMIOdykuRG+OBRPjdm
//dJcJrVEPRwFGWOcW7GccyyOj2EwOuIB4GZsNvYlSO2Qvff+tFQM+XkVKkNxbdzlOnJ7Mo9HBDT
OXvFOsz39wdSP8Np/nwpgQu6OumtPqsQ8ajiQ+a/BeJmjddy9Jp1rHd7Y5vVr2YsD5KNCzLU9UKB
5rAP2RQK/OOJoLlJNzpOhnZAmVqGr3n/6T73B//34RyEZoH749cye7hU6gM7a5v0UKeo2y9zjoPI
Egd1wr953SMk1u1b75/hZkstkrq+8OUclJuzGxOA6PX6G1VOb9pNP73u62AdwT6j0krKjm0lBe1g
hZM6xF9ig1IXdt0SpabaRR/v/jz8Vsr+YxPoGvo4UB9gFMzu49ayinQM7PCAroFS7ZpvtQbPadXT
DQAiUi+Cp6h/IF3j3Np3iPvamgKNwZHFEr1aGJMUOcIqh32nvNoYPBb6a854jtMvyuqYIZMQPcJU
3Vz1BkIlQJws579RydWQXhcXWaXVRB0yHFzUSvG1TMa3ECn/gkCBW4rYtEGqjPt2COnmS9hbpV8G
7aOK/qoo1tyf9ZsnjylrWDCaioXA5ecZSJOWQ6WP84NUr+X6nf1umu+hfr4/yu1vezXM7NtmltbE
Q0CsxVlKNCUpqMlE+MBFr4QgdfjWgORCbGeTth/3R775ha8Gni13Z+QjJF6QH8r4o4y26OXm2UFO
wCikYOn7B2v45l6+Gk1svquPWzhlYQa6ForZ1IejYZ3QwsOgpDUvyfBgrN9H8R/75Wow8WmvBhvj
tBnbMYwPKR1zjjRMZog64QChCzWJ6jI19vuTOZOC/5+z6mrI2X7Rc6WwbAX785xwJB2/JyS+TkNq
h1yQLFJnWIEqHbeQ7ndIjxKvnYz6RYFFQwG2oLSh4Q4wFaHNeuAARh/W7JiswhRtadw/+vgwlNpu
oJcZ/9QDZyUHwcYb/47GkwSkpvbPk+baGlLSEfwt6A78rvtv+OgDip9fzWmbJbmc+Q12ItW6a46R
b1MwpYjichx0bfhAsvThJxSr92o4y4lrpQ6dWNy2YfMqg5cwRI/1GEGVfxn0J+vRqrl5/PzzBZ3Z
baMGeg5/TI2eE4R72mcNHdRxDQcQQdb7MznDvfyxVpzZ8oxHp/ECDUWyxmqeEF1eq1b7Meg7jeZ4
KE8/rZhGhKEuUz960ag/i+i2mC4hzQklGPc5/iB9RKkheiX6sKTuEFNJjkRqE+w5o7ijgxCl8k59
sMgVcSTc2VfOfJHrShXXk4/I+iWjFOEtuJXb9/RdNPHoZ8JZQNn+J4gR0Pr35+z3XX9v6Nnyc2K9
GuV8jA6jfGRUNdiXQNDjwdV1Mi3K6aZPLfc4GvvEih8s/f/LYtQstJI0w5R/n+FXi1GVnQTUbUJk
YL2VkblQ6lMGl5YGR6GcRsQ3bSjL0ev9V769Hi0VqSP5txfu5x2gFZ3TSB3rkc4NjQoaDq2JsdMW
08X7A4nl9ufU/jPQ7GiuMzmP7KnkBlIXGthc2PU5dQ8U7++Pc/OFLIIJ28F4TzFmGyz2vLDQayM8
ZK2rxiRkKKBQR8BizL0/0AxT/z8b7Gqk+Z1a1JpZ9WZ8wGcizV5agDlIuxc0faygPfneYdLxre1L
Vx+MYzr97Crc2WhP1gpVw4KuDLhAp76YVAmsEAKv2lBKELgENya/RxN8UZXkyi/3H/vmCWtZBF2C
CECO8fmDR6Fp9mZkRQebEhxCIPEStaA63ajqcrQ398e6vZ8QFbeI7XSirdl+qgoJfL2sYQHnoeS0
UmhnvILFaLI9vQzDwop3OVCwfRTSqzePkH/G1WZZVCPVSlOEANQ833G7KjxrOKIXPh4BCubnB7vx
VnKL4x/10q7Z1Km5MiAe1OXFdD7aYVyOhrodRgu/O3VtGSnebNV5AonT2se4f38wSbeyI1VG3dW0
QOVSCPv8Rcoh7k0EEdJD8Hfpp0/EZHlooQN21hLXSMq1R0ZMie7BqPqtDYlqOaLqJJuyNp+jLpZ8
IgkrOSgT+HNwQnKQrgvliwKmvWUtxh3lM+gGuYZ0/pDv9RYriw7jbnTE+dmioE7SBZi9qwMWLDQr
apS5fngGxlT9SuryPUiyMkUvLHUWEUrxZQLjUH5zgIYoxqmMkFHlxtXf63rPK/cgE+TmEsUAbfyL
IrM2yj3FlpY+U56/9en0jlHo2u+3QQ2oqL3E1Y8a7aWeIl8U7cXZrKR7WT2XJfXn/hjjj5Nmlyx/
0xukqwO8rIvR1etjp1eu2Z505xzR5iPNc7ppW2jU47jy8aPFkpuRw7Dl9stdRT1PubKmGGBQ57DQ
FqD6Qs8TaBt96B6OGJXKDAVRMFIkrpPY1r1rQXSqC0pvTfudct96IIyKqOJICHCUFr8DveGwCnd9
CpgNC7TRLpC/wXZFGk5FiPYmZc8JYI0PLDzSFqWFxxDKoV2P0OXFLuyFzTdyEmepSTUFJtqWKGZV
zyKIj6pxpcT1MmKvlRrKrFNxLEx1F6cnTTnZPphA6Qvf3g3znTPJMAHp1cnFjyBDcRE3VMV6HiS7
e7DablYArhfbLM3RmgDxT43AnLiuoKlugXvo5GzdUwTSmUmA546NTJwnPYUyJVzbdgdzH+DKxHQa
RfOihtS58b8kDtRVZXd/M6ifpQr/e5SrpikAwvgrycbs8Rx7MGtpwHpX72j7IPoEflejbW9jo64G
G7UZIEOPOMV9iZt9SCyQWLRYlcuQJNsQigdVuTTu15HJ2R1GG4/G2P0nvBn5m7Ypw+HAWRxz2c+H
hBJnWRs3nGhWyjjE8xK9DLPAOTa9OCpdDxXVSZ9LL9/l7buvQe6jwZH2/WZKQPFYuijA+kiVLQxR
pUU/WQq7NyMbIX2wN9EQS1wPM8FS3epQmsrptaDlrk9/Byo9LO2s+qD2U/pKo7MO4Z7L3fjgIyji
5plHCCYZuabAS4CuMju0W72rramnMjIC+ai9b6H3TUFbF4JstBsR+qLKmhwr+1ukndrpC80V5LDo
otCSqbCd0R8tWREo3Huc2Zow064o5KiPDuZkrvpmhHl2Vsd4IypTIjxjAxOM+l98u9r0A0Aec/G1
ixHaSJ11bbzr9HA8GwQNfg8+2qHTtBvKR2n9rTPcdEzNRPqXQ3y+btO2SJRIN6IDggWO/7WcLgle
rQH4CgoJtfwq6UffBmyEIAu1PW5bXT97bKqRPsD9BaoYtz8fzyH8pBXdnM2XbCRyE41m9dzupQ2y
iYHwwNWQOAViuYfGsoLrdSxdQAJroWctb1qsqAAT77xd6qJkcERJahOvB/6+Aloj2XCIocSDFp1b
bXMX20B7Ubso7SA07XovcNS/TU+4+vI3hPwSikib/6D4sIOF7A7wvrslFohr2inIpIYQvVM3dR2U
ZQvotyOMav7nZfsze2PLbuQNmmSweZKL/5ycEkSugz1SwpDT8DfY9j+8r/YXbRf/yGBl/F0tvomf
B+vG7VwbYvQHYFkU8dXFh7r4RftwG6/QCDvAd4KQ7UGl8NaIcq6B35zMdbDLdmiQIyMfomnKdQbh
TfvurNCmfxCg3oqETa73//0gYoFf5RODNamePyopgO8TpWQKXdV08STQZw/qu78zk/lWsXXZtCAV
KbqhzA6nQS9qqy91dN6ssxKdO3ljDO9xe0roilgAfoul5O+DIHxwKKrarVfE9o9/OC6gac6OjDpt
q2LqNKrlspuCyrHTL5Z/ceglOTRFCemUBKlb+T0gnqgzcDZ73T4UBd4Hg/k0osSDtbk1/pRA6gWk
w1HtKgpOCQCTEhugawc/T+q+6fqvJOCC6p9ob5Rogk/f25FIgd200MunOtm247EJ31A9BWWJ25Zv
HhUwTQqCW5TaIH9sJmUvV+hYfY2Sbl/owi6ZhZ3h8msk8A38rYcKY5t3K5WrxMj7XyZWyjxxxF3j
dQgPhyeClrCVnhV4AWl9UsttrAJldnTxfuIqTZLTBC1LBa+TXyT1EEgLero+YibeCpQnOCXER0zz
SbO3FBrr8UTHLOR5q5yW2wKo+hgigU+LNV9p8OeGDToeLBtSUMLkFKsj/sMcqBGAxqy0sxHtyapq
oKvVHggC6Vykn6XxXSwzxG+lde27lJ5CdVXZK5IL3dgZyWtj2mhS2Uvb1FZV8Z76ey86DOmXHjW2
Mj9Vr775tdLg9yLiovhubH5NqAXHznkoYQg566RMllr24cRbeEzEfTUt8HczOyn1a9NsPBn6OoSG
lxQmXum5Wb+0oT9Ee0qAqWgwjk8aKI6h4L6sXtR6J1n6IgCZVVXqenIQCscQGW0VBci5zrHlP3kS
OASMfxF7MDYGLwJOt9yqyRrBmxKrUf9iWez+9GKAs1YDVN9A+iWo29t/6wZChrWPcSsWos1i0AWU
TD41sb2SAFXWEvL9eryPULCkeEfgupaH5zQ9eUOwTIAc0GjyvK/acODtvQZhDf6s6JRTmiLHno4Y
sn00IMMpqlK3XnCwK8z7oCvYf6ibpjYQuD89OONvZSrX2212xEdRbXKiNNEhAKXmrMrkS2q+dMyV
d/TVl94+tc3H/SFvbnBTISiw6IdZv+PKqzMsyX3FNzM8wXRa0BBv+iMvGSg7VEzvD3Sz6mRfjTR7
N0srxrowKK0ykkkHoHejcVwmtZvWF5EnRiLMl9kiVbaXDEAwffHgONNuRRwOHWYCYeHCKs+yZW/i
RQe7GL8/wSp+hS6JYN0lX2yeUWxJ3ffQfWnQylCWb/JqD2HvF8oR/SJ68BQ3c3ZHMVWT+gA56bwN
VEzqIFe2FD+33kupSa6Mwq5K4c2hBWTQ8EcL2/TsdQCvZqy/pcqjmEa7EXehGQ49VcHFgdvr87WV
Nk6bhWMWi35cxqZtyMd1v92o5rAUJzu52AQUHOxCgLmlUsHG1h49w62FjnWEoqBjr6MDNrvQJMoG
U1bGAJ8JLVpXTvem8qRlu9o+GzB+y3Otu/fX358LXaUQIqQZdDIhhBo+v3Xo+Uo26dxkU7VOWegF
Cpuuqr9zft8f6M+Q8fNAs0WmWYFX5loU4ZnUfrFfwu/DA9eGG8uYESyZb8daFsDyz6+SgmWobUvK
DlmjrWr7G5yXwnhWcRNUyr+CCek9uhR99LcUQqLMXq0GURGkkaVVbBP8gbQMRvCYNZ5ny3z4u9B9
IHhnqTr7ZkVae+ihnFrA1xpQDTkqEFMNcgb9oPvTZPyxCsVLWBZOZpYJTmm2CrvQIGh26ExyC1qw
01r3cdj0535nDBYZdmlQsfn2s4kK9DF2aosG0kfzn047jMlWKV2uDTghjqDZhEguvt9/L+Xmi/0z
6O8q9NWJ2hi+OmRSmR7KAvDPN8t71qpTjSpqss77tYoAJGgfSb34qGzZO7JCKawfnLW3HgGhZxmt
Z8sRNcjP791FeSa3PpmVLb0kHpCUc1o+GOLPKicVtashxCNcvWVtFbrZNExt0fyE2C1p2zq+gDIz
nLXXbB5M6a3vqBiaZii/GfXyLArtfR2USk0WBuWfo8JqYFuvExyKg72KAoV8tG2UF3uIbA8OjRs9
Hl7TpLpqaI7hYFrw+TVHxS8ba+TGqPcwmtZHeXkkGdp9/2rv3t/HX4vDet183e6RLHK3p9d/89pX
g89uzMxTvXEihDmAzTOdtdTtdOtnrx2hkoILr2vgQskFqJ3xqE1z87UBDnI7QVhBwGC2OYum0O0h
pU3jIVdJPIwpjYF8aXYGq7QWCDDb3MnWWzjgXasBd1QDmqUUmQzDVWH8FnjX0xpQhrMSp+uQcI3w
K6nJwDzSRPEryj3gngxo9IMp+zNHVgH2/PPg4u67WpaRrjbJIPmaSMni8Cf9pmcpR7LLSZ+ktBPU
Jzc15O2ovnsV4tvAXEtPQ5Gggu2VP8kpmM94eI1ifUWP9sGz3VrF4rIj8MCzgxLM52crLL8ZvUAg
j/InBT0NEla0JJE5ALQK08FeVdy/tO+LRwPfOg6uB55dfUnrNU49kD3qVNona4I3ACV83fuw0dNy
QwmWfoEmSqdEwQMgM4tkRMrIPwjD/s0k2GTNlqWym3/XqK4+kKf04ahIyPoXzlHzjmPuWrw8jwBM
orKRktPfif/IegrH+X9ukLE2aJNomsl21ucRwORkvUnF9nfrm8wvFEBkZyfgcA/e8eZ8Xw00u3Yy
eaimMgULoiLkI9dgBJFd6GKIdeG73fgvgxbvZesQpBXlNWvZZuVG4FVNJ9lq5eX+w9w6pzVHY8Yp
YYE8Es96Nd9doMgxuzw8mB6+U0BaKfeK0zLmtS3jF7jM++PdCPNVmZaTRZRFcAfS6fOAYeg3dppq
CHHLbhVwaO1TMm0BrI24EElewW905i9R4500f5laOII/yqNuxXpCVkqhzasLZ9/PzzAYeu71FMsO
1MjQnJDSk9zBoD06AM7uv+7NkbiXZIYSA832tNHp2hTLAtZRrUd8J0nmw/gvtT4NvNv9oW7UYpjZ
q7Fm2zjqUr2UnRwZkNXrz+IwLl+156ef6FI+IwK02+3wI/1P+x+3W7s/jLW7fNtvUdMzfp2295/j
RquB5zDo/QKptlE/mkUXupF3fom8zffX1eqy2+TLBcqAi/V6ufz4++9HbbSbVxHyOcLnyFQtatef
v6WvjLFk9mI9tW8UabLB3JjGr0iGA8U9FBYdZnL2ykrBlyjAumUkQW1gQnvZplKkkVmF1GuBmjjt
N2SJ1zICFbI6HFq0M0XSI9dvWU/pZ1gMjzr/Nwq2TNTVo4sL4WrvSZZvtl4fRodacTVsggUXASa5
hgqCHAZwYMOj6MoBZVwkPTUJDsJkRAydVVpn2SqPX2sO4GS4RNovjeJbQiXGprUTOVCtMPlByDRB
9wXoESR8EynegXPGHvlf1s0w7OjOybx87O06yMeR8cvMjg5K4gZ1QpiyveJWydcWlpUmmhVQcxp8
n7mWTWG3AcJ9OEoFljLGkv+Qaf91oJao+OmP0Ks3qpuf52l2aStyaye6rcaHqd0T0g0WIpDAgvEk
AlwmCwqT9RIiLiDLb/eX8o2OyOeRZ0vZHDtg60PH4qLnidlproLiRwoxk9dqfcZNPsTmvq3wJZHe
wcwsJnra5KcUW32OdtCaFionBRyUB88lFvXneu/n55odK0OadqMag+Uwxo1ivMnhUZo+hm4jnHTQ
spicn6a1Nx+lyOK33ht1dsB0iVyVBoA7gdwc8/UIH706FrF7/+V+6wHdG2aeIDdOnGJQAwyWxXxs
J+UUOCrARRMe/3CMUa4Bs7kJ88iVOv9oTJkLYDwKhWnNqWmyJXVyqr94XA/tDtpD2O871IFoAS8T
PHEpZnTdmfPerAmTTTyKjGNjTYceRbyJE1oNopXYAVJwUgWF7GvGlhhVSn9pgv83BibRSyLXh6rU
YbxPe2lqd32duY5fIs2ECLUeUsilnUAfMPtX393hjFfBKOkwCj6fGIOaZFXTD+GhsgGKj4tMOtN/
QtHhlSIgwb5cn3Qau48Lj+Iomn8Tw1IBi2iybdrObCM0VSUNUhajUSKdfPVUIpw2nAbrveyPxIZl
h44kEYoK7dd8uP1vjW1ydeqao3OdzMsZ42BoteNI0SGr11CJBBqNggAMIVH4jKj62hugRoTFUvTo
drkVHaFDKVuOKMjpv0+mqxN69JKqm2qwygyQERxR+6QIGaAKZl4eovTFx5vPMVcYSaztiKLHLBRz
gk4tR4uUWXTukDmuT1SguIsQ41jf32I3R6LcYSiU+Yn6xIxfvdYA1cLJajU7jNg9xK9D+5pCsCHe
1bUHm1n7s5govpwC9IAmEaH17KUkpZ+sujJ+N4hG7qg43ivlpcEmaQJQl07W0ithBfkn0+fi1mBK
YWBhc8NlypmpNkS/nF5CZtN+RtwfOJb2K+7UjajxNwhX9JO05O8JdMIA9cfgnBa0AVoOYFDuz9qN
wuznd5mduo1vFmaoDVSoadqsEEPQYfLj4jsscVuzMhemKHzdQnqw6/UbRL3PA8+2vdoCD1XtNj7Y
lQUByvyaCdsKYxNqcLQI1Al9rC4ANCDJdFQywmiYvRW12QCzh5Mpvdeo+kQkleeyvfRqui5jrPaI
RmOxuJJthfZZMLpejE8rwlfa9D4l9H78HxH3eWFVh5AxI1Pbx578Ip4hjQhX4C2mm8beKtkJj5WR
LoyCGr9ub3T/Nar8jZm+WQE8Svvo5VDJYbvhol27JBhpbS8luGu0Q3XjMuSukzYvBGEq0FcKXmok
qhfaSYtTFw4BfZ4P1taKPoCUXbQgOZjQ4sjaUc5Y0WCnHaXI5ipu3YRfRSqPBIKbI1cl1bQQDdSq
X6MOLjK8y441V9rBUUPsMYHP0aMDlckvAbYyvnyRaTTJvb3KJmslmpnFSA4Eeb9wC3BCRrcclY2q
QdJOV572bsguiKUMm4mMtojpGki1dzheLetkDZVxpHyACSMqhP1iwD1b4W3XAA9L42tOKGa3zWZC
GKej+IoAGSGqlHUY19hPqVF/MSSgF+iaDdLFbIHcwlXPAOcEX5LIWCjezyoGXKQPKxvYYoo2BLRU
Sf4apqjaa6rbNTgn928GmmgYSBronOcIMZWxubJtWDZYeGMtrkRLFfhwPMIxC8AEETePHiIStpBu
0naRgqouoq3AwVrl4tWXMKOOw1qz1csEZsjyduDCmZMsN14H5EdCtdtIgjDCLoBXtewh6wpEMwl7
HCDKLhFm+zmdu8OUoxlzjEdgml6IpMWwC7mzRKKnaSA5tq2wruHlvEy9CERVINFepE5UpmfbgVUf
45cE+t7pz5RRFuIap8UdWAjiG++ZrVwAe6TZz6nf+tNT5n3pex+MF6TtY5V/tCUSeO0iGv1VUKhf
U4DGZrKpcvQZDePFhE4eICMArGwa0UyLAJ5pZ0HylGHmFd3eSmUwRu8WzWi113FWnNZT+EvPv7bR
e15fDNSM9OBLqb6GMoIQGNJUv4oAxdR9xVHFaun6i2IcyTdL83stLy0aXIZJ3ID9kIPjuodc/lqT
mevjGFyK4EOGAVuWeMJ7l6w/S0QguP9uhghhV7RdehlD+uE1MaWjAKs6FmqsgONICHRIueJfnbTj
IDj1DmA6cHyh79YaeNMcUx/1wgHpKWeg1EEurcA1Q5T0s3PkC80ylODhooqZTE/G+Cv1v1Q+nR9a
s296Im9GtQRR0IkNrCTrMTnm6UfXYV0G8zdA9gOI3Mbs4Dj0pAU6SgDAD3uP9SjQZwEiVC8KAvSQ
gdM+WCRnX1tZqpslCNvUl1F4kDVfRCYSVN7ThIGg5xTfxeIEQNrKqPBbR0k662wMGdha44AP07B8
KNZFdFARMHFgWsjoQyUQd+UBYU5QJ6ivtfK+h9TaoANqZ0D8ntDCgpSCUtTQHSsHzOlBTS41eaGK
iVBcwAZHbS3ll5lxte9QZjIwslP1TQBEgPBQ1C17EqyY5DC331V7p2T9U6fhG5G95/0pqNFoOVHn
A+RIbGmPW7FkEZ+c8qdUjY56i2Ogzk7Jj0ba7f3O32rs4FCoOyPjqAVQ9dSFDyXNOIsqqsYEO36N
op25VkAL+pvQrncWl1CM6+eYv0ulKH0n4Sv0pZwbQlFQHswhdoPJaZxVkvmb3jgPOgaXBt4dU7jl
Q0AjcLLwQKkvcVhdPXFuvy0Q1rMOWKekOn2e4DWuYQDI+5oQqJaVHc11OEXwZUFNTsPBBiGvaZDc
PTlYUMQJ62FV1epRbpCCMoqliUsTOAeNY68Zyh0dy8jGh6s62Xn1Eqr19wmdzft39e+g8I9gCj0l
2HSiqWfPrkywsrUztGRIHt/QQBkYAIEFmFHF4hcijXEkAikpJ2qujleJDgjjqKfxOg/eA/M5SbRV
611aCgjcVnkUPJneMSrcUf2r49dhW0hJFOElAwFBz5WbZS2trOJsVk9N9HL/RUR89Md7EBIC7ZFp
CM+Lkm2s6F0v6nPqAIYa0ePTw4akcjNGw/OTbqusqvY8q6iqPujhiWWHWD+lNPuKNxN27VRXv8nc
PvcHBJQsJq9B5wTRdUHMvv+Wt8ryAv2pWwZVOeV3AHQVkDadpyppnXM5BZVILfkSUb6vkAznaPfS
U/KoAngzsKfCbGuG7iBOO6sAZnnZj7LocbNhCE0ILQgiZXMXDEfKGP/i5a7GmlWoiiaj3A2nGMA/
vdZ9Awd/Gt7BVHMyx9R0HnfPby6aqxFn8b02wnRXnCI9YMyLFEewbineFAvklwkWyIOL16BeEGuB
WgZUjdzXv3hh23BUS9cN7b+CwFdfs0BAIil9MCMU3bgkynhdPBXCYJdEpnvYi7q5ehkLaTWwq7QN
PiczQVQ6jV5QtkfFBzdtods07pVmmVbLrFmP095Ifxbj81R+8YQ1o1ZAfV6HcB/NFx/Bmp1jftO/
5lb7YBJuZwtXzzWrWgW+GkNxoClZoQTAYd5SKatooLQtYtaR5sbxGZ8yk5JBit8FcfD9j3ADUo2L
GixiW4WIY1vmrIxSVrjDdwN7SoEFAwJ96yjZupbkVRJoMG6pBmpHEZ+Looj3HpF62cYHKKBjjRhO
w8+r6sh1bUTIRXngy9Aku/+EN1sBnNCAXHQ+G6CLz19OK2yJrjwzBJyLjdEn5qJKzw6C+CLrs05S
E24q5ShwVzXtwon8LkNi5MFT3Kql2QqrR6a64ODl9vkpZA1Zh0ZVkgMG6wyfBx8KCCRrS3VvQiO3
/Qv1fifO/8WhcD3qrA0ix80YDrL8+90pqCTgaur2kgsBJDCblFhTGMIP3vTWKQu2CZaLQDfZc2ZW
N2Wq0jai16OecnOvFi9RDXwDSRvtCERR25bI4su+a+pLNFUDCUFQt5CfR//wuKZ781l02dDBOaH9
bc5y6XqSiqhUqt+zbiL+YkvYEVeYvDq7PjxpuMY7xrNuI9yHfFPtcD8jeEUW1yypQC5GxF00RLQR
tLg/R6KONb9uEcKhb0G1Bzb4bNOqOcuhRXPi4BPq+ngdZsgX3h9CFQfSH2MYMimrQiHNnNd5qqox
lEQ14oO0rZQPBG6sZqvUvCV8R2QPM/NsGJfK8JYD9rn6C2x4iD45Gtqc1VxRZbdvnJ8VYTqh2/1H
u8GABPRGSwzMsi3EKGdlvtaJ/NROPPyYpx1qDcu+tVfytB/lTeDBF1G8DeF+Dn79/rg3p4Stx3wY
ALC4Nz7vwdSx64qJAr8MqtREWsUnPdB79jwfepzMbRBry5xmRw3/3/DNPWcXqMypX8flRFgN7Uak
oqdWfhfQQAemU1MOpwdPeeukgPiBToCOfsEf91ovJ/koe+H0/fXn8bjZ7BCGwNPNQc8LYbLFeVx8
S/+yVtXm/rC3inUAlGzZ0Ogg/gHrB4vcSaNB+bNzCpfGVap+UAMzLSHScX+kG2EDzFcqggSbzPY8
1rRLLfIHOeXGqE/ALcHsPmRf32ghULjWVGI9lWrg70vrOjRINK1oSkKDxtmBI8wMN1KPRnH+Fy9y
NYrYgVejWET6RiEzSicdAVlP/mnqHhwUt5YsVSWK8AQ6FOTnEaQTxLbcqyB/Xs3jz9XlefPsL9zd
+PKywJ9uXK23p+nb/be6cWSi0kWLE5y9Ti95tkmmtPL11AYRp6qnynKHv0VBoXj55YRoJz1YCje/
09VYYqlczWCvRl4jZ30iYBi03Ki0Ex+DY///e6PZJVApfR4gdhSIKFyQ0qhzUY5msCmssHc/03m9
P+CNsP/TFM6ywhHGJXQ/P3nOrF3OEOpxjJ86dedU/4nDX/fHurFvP401iyskZxwL3+7SA7GfhM4J
xfwRXoOcnB/W82+tDFJEtixwYU6o2TwqoeTBwy5hISluUzx7aMSKDgnFTqGT7j8ljxoIt0I3RYj1
cHXTFOJs+rw+AIpoNvoG0UGWjyDuVIzFRVuaU8PGf4eqzH9ZJ9VUiGZUl2YYF73en9/bz0AfTMFX
ib6/MX/rpugL2YuTZ9V8glAxjd982a2jF3U4VtKTHq6aHgdXuIz0YGNEwatHubkYYHaRk6uS4whb
N0y8xH1xtUlsPZJMo6SGiNa3QVO82HPS2M73++95C+HAMDB7YLRCM5ubkE1hOLS0AOIDwO9+2mfI
4ntKgWIZHgAEbtoasTd53Ovmru1KilTfMzqDHN6Z9JFDcUhwnUBGbFFFK1X5Ep1SHSPq6ecUNHgL
vgbVg7P31rJXgbuo3FbkHvMTPlAnGaWsIj9M9puafVAHa7PaBWncoCt0f2aUW9uZc9CCZCMCqfnM
DGGU+VbJKpT6H7h2+Jq8K+xzjmmSvUm0nR28GlQtdeucQlKT1pVyapUXL3+Oh035qDl++73/eZbZ
du8b2QlNhTsHhUfETGh0/B/Ozqu3cSRdw7+IAHO4VZZsWZYtOd0QcmLOmb/+PNVn94xbI1jAwS5m
e7s9XWSxwhfeQAbT+ls6hVfeWsSg58vu51uL0+DHsktMO83o8sRCzKtQwC0dVeSB0/YpaVHI1Zaa
NavRrEQ9BjEhC3G538f/w0v/9/gkLyxHAS8/Gz9GtEmy5CS+tfsI1YK9TjkUAURR16hzbLqlVy/f
W3SOjJSyPJSsDCw1Koep/TUMyzqq503tL7zQ3MCFM/jD/+BWXG4A7LQPAMMKlLcdUckEGX4l/BYn
0y9Pf35vu1VfDJLFpjUQFnVopwzRSaKw9fskXV6Z/zdH50dDoQ3mOORucivbOCZWS1uIR/oC0E3z
WEd98ffhLi++f4Y7C3gGKXByl/NoF+b7bpyCYo3cb9V5L5vd7wOpl8489vV/P74uFuePxTe2vdmb
bRXcjsXBAgPr9TvHePCLvQXXTB+WAc4CFnUmJMrHG4i4afnMh7blRYTQcnGrO6skOKUInVSYH8U9
xmBIkVjYkl3jw178AgoWaxqYTtrpZzeUruRGWlhhessWEVeTBdsMKIiRYmKPuL11pU57+SzSCNAt
MmuqiuIT/ZgYp9eH1IfXcVsV1sRC3ICelsjqFfoJWLultflMfV61jq0oxjl3lKwmrAgaiXEu43DX
T1F+/P1jXZwCII62RvsdubWz+8mTrDIi5Ihvy2pDn5L7KUrwtcEdHDWF5PT7YMbFY8mSqaIA3qVe
fXYsGAPwILsmPK2SZUmDd9D3BiZpSBkkQ7cY0KdGFHqQ1Wk40KBOclxnFp6sz0broaDCPNBs9LBZ
NnEylp2bIg+hlO9obOop+vVGOJFqlLzrHRZKodEj2Zogg/opIORYL1lsLw6TzkBnG96nvM+M7mQh
Lh/n7SR2tF0SLCSGtvCF84SsNfR8Vlw1Gn8wgEYYbYb60JXXjoFLCbUilH3+Mynn/FjZ0yOaJnVw
aysbKviEKQg9EiV1dJjAKJTD/moWd4lg8teYZ589D+F3up5PMl0zMdZigLRngxZAMKmFrl83+rLC
0B11w14eUBf7UlvtWxOgvz6+EuBfAtDBQaKIJ4sFCOj3710RYuHqjOK0hfqKvAQayI1zZ2U7Iv3Q
RtMc1j5WL3g/YLaXrVoav9RdfDAVGGWhQN9eOScvz82P5zk7KMtAr0mnIV9R2fRQZrUQA9HlN+De
pbnVizda7DSsIcLatILHbEn782o/4FK/hUlBiQnpZYpxf3bSj6MiGBP0eqIg2XnaoTeXinxX1O/y
FFGL/okHUFDDTodT6j/G1xLjS1BKsGOyadjQxQ37zyn2Y2jHIXqE5UbI2lE9CTbgtzgUG+U7Q5Yw
PqotEuZ0vq/DvsWH/te1+2Pgs9NBlmxROaEJkljJtAdHmdgKFlKA8Wh3ap01cU1JtPSdEi71tUDx
0kFIeVeXVUvYL5/T4+u4zbygHoNbFCTo4kcRrALYs/giCr8T4Oe/H4WXbuOfw4nH+THJUijFutOS
jvXNJkSpRljx0M3+fRAusgtTqik6gjimQUn3/MCtJKdxQ5O1HGvWduwfBxkNufYjgLRi593mD63a
QTVDecpJPwFsuGO0TbyHgc5+mcRr0cfnl2RwUfMNFF+X8JLL1Y2h0Kw33zxH2gXYPIhWQOo9VLgP
OB7fCWGeRseht97YQLSapRQjtxHKgJjNmSFVCwA0YTodMZYvFloxt/1VG4g9ZhaY8e6TfqWWd1WF
588WDz5lWNTBwwuSZPbKa286fyn5a7fDob18kROq0e24jjxAPzaIFmWiAx+Kh4kjPXqagnYXbPVm
4ng4QCR3tDZwbYqdCdX70Z67+Be0y9yOMcp9zLonbPAcJVwUcNuz0b+jmy1Hh8a0AVINaI3iNJBj
MSvME9RuktWvAuIgwwLNdSAqCBMi94h68zgWC2eC2Q64hbIqZvQOTmqPOe9QYjOHvaZqrh30vHrc
91Ig/723jqI9mKYiCzZDuZETUtFNhEizVe0TwwQ+quNoEq8is8aj71Pn4oSIiqPLtDFx/g3uRgUG
kHbk/tA07Ezl8MFKcBkcHmPlrfReJGOWogPttM8xFmkB17zuv/Q4q5vxneFhBULduEvuA3PStFhV
Ba+Ne2OUL72zjtvHUP90vVc4XBSja8yG/fcSxz6AJRjuDu2T3UkTvc9nHAgDBgSZdygAilu1PWmq
exdF90xZ2T2C8cuOT61Ssvc+jSEl7Pn29B2IkhjoCsbnkw7jlzBc0hekqhOgyKJvBLLMZ+tnVg/c
RtsXyUKTb0N5n/fhGuTixMNkHGQhmOu3wpLmXbsXjOOBM2QCeq2IsZkfxmIeDo8JdkFAV2cegUDg
2SBGZATG0Fixqyeqf4P0ZkVoGI0PwCsnnSWDOKzuI/8Qi3tGP+mILUTDbSEvm6KcmeE69ubaa6Ki
NFRiSPHWKKDxFyQlOEo07kwK570KUGtD78HcZtohACRQTYNyaaUskWX6KamCIw2NIE2WnoU31Y3k
LOEyZcNcUW59fp2ta6woBjvceybYnvLOzaH5yM3NGKCBAZK9gHObauOyzJr71nwDYgthdC2BlgxH
rD31V1HbgQsNts4E6oMrs2LszRjf5nzTZScqdrqBE1DCJYuAEleqg2PhOLyphjntbW3p1d7Us79B
xewKJZxLrrxE+IdKCfIX8qYUji0Ssmw1PTiiJSuHPdlXsxwMV4JaVgLQqHOLfWXjAtYX6Ek8RYwD
zrAA6p5Dpu34qB5YvAifHn14c5xHRqvLfiY+uVaCPORVmhB8dfdOhy9s/SlQl8p/0bXsPgZlEihP
LQgnTxlnUWIv/cRBkiqfug2SIXU4I86epI6xSIOXsgoodkw9aYLRZo61HXCehwEXo2iSg8vxZri/
VOOnOXyC8uErVuUixelvQzNFlWe6Me+rU9utB3FqAEPR1Xvy55D5oIjV3ggBLNCRBurXbb50yGcI
Ud2byP9qK/kQFPEzPQG40lwjICIb9OEBuVgSJqDAK8EJmhaOaXooYDAYeA3L0OzQbqhnpeF8xHic
5O6mllYgYAXfJImGe63I1mHIEZfhVsLHB6xTxd2cQFGP9pbPQrNtEIjjHMak2mENItHPLsJ1Vy7C
EsKy8QbyZVEiIyK6IhIgs1jGx7Te0Lygc7Mx85u+ZxM3S/5YD9YDNRF3rphr+mtOtWa3gd0LvAX6
+SzZBN0id1hRVgrCdVDf2sNOf8N6TnjolXjZppgTbtL8BgiTrlPXvOlxnzdfczghz/ld42MWla+4
/tKuXpTOJivr6fCMUAs9LkqVnRJtNKDjoRQsf78cL+jJq5SgQFKzXg2FS/LvKzhVk9I1hAilhOmw
XWu3wAemavHetScBMOZYaH2gTlifsVxH7c1tkqckOhZMu5Bn+v1pLoYfKmRGId1BL/4sCM48s6vp
uIS3gClrZPfIAwm6xAoBf5VKV/mF18Y7z9GzICurzAxu3fRpQEnbro295J3U7Am6itBcbDBR7Edl
nnmn0ZZuem8/WHjPNpnISYDbsFN+n4GLERFNM01HG86BF/b359CzvNaNljSAeIHxyUTtWlR/rvYt
xF90HmZC3fzvQOfMvsYokeQCG7nL4llbHEBnUwrO41k/rmQ8W6+VQy7NNG+kotau05U5L4P7hjlo
wAthxFBqh2ZecSXD193SsP1/NUvoNlnoOYDcQD/07zmskGJJ8xoFP1LjyQAEFqAj0oEd3mdAvUWZ
/fdvdjF3oxUss40MGNPn9XVzkD2Urfxkl/YSJwn3XmRP0hB+rLlEC4mbflIqDwuzeadnOGGCJlQ3
agybJHUDbLAxIYYP/TXF6EtR78+nOtvZdj2GHo6JAOJiJAK/8ToWVRZKbCwqOkc8AhdKZNz68tt1
pJxosZ0vL9or1Lfh3lioyf79DUa9q8KuVuJdBPi0S4haixiaMiWLariF/p5HBxcDsiFEh6jf+ggA
drK/uDoJl7YTxEGSakHbRozw78fIvCwEgU+ppa1mbjQXrAgApt3ON1dX1oDIh//1wj9GOnths+oa
2rVUtTUEMeul6Xf4M6BCsx6dmR+uZOfEah/j+VXWz6VXJOWBagRIT0eN8O9XDI0gLwclC3dRuLGc
HRi90HgTkYOBU/jvL6leWlI/xxK7/Ee+1rhKFY0ZcDmj1sA8P0c1pijR0xCv++HbIVJLCbBluOiT
oYDl0N2byqsMPoGCU7IlqNdSfEJCnMKqr6agP3/8/fkuTgVlds5N8Q/zDKvYkK5Kfh5nt3GG59y4
B0Fu0fIdSGCuZa6Xjk9R0f/vUGc3VWk7RRm0dnwb4Ugk9hWbKkX3URuEHdQexHiPGcrvr3cJqKb8
HFSswZ/T39ZG26DsekvAwYEdIKPflpgHAfmCbJBab1LzHfsKbq+vnTYuDLaeiryZQPzH2ThR2gpw
9VZRnnUZx7L+4ffHu1jYRVEPtIKicMSfC8ZLA8YzuWyGOwmr4MTG59B8UPJt4O99MJUu1B/J3tXh
occtFpPPGImIHh6K7FrLoCVJxPU+uFLYvXg0/3ym87sAhSiz1iQwj6Y8LYNToQ7zuoIWm3LhxdWi
8jAToOkqGekKMkNV2ct2xUO5+PdRhQ3rYe6a3twb8yuXxsUFJDBEwtyDA+psAcGYGVMzhKqLdlQY
npDhrs0talFQM+AWkBL+/nEu3b+izfjf4c6Wjmv3ZVAMWX47YvRc2fdK92RUcBN9ir/bqxJlFzci
sBXEgoAAoVX790Jt0TtvwdX+rzCWfGcZMWkHUIK7q1Szy+/1z0hn0yjr9ShXClk53muWdwfXkoAR
kT9w2Ii8/T6Hf6pf52e88eO1zibRxq1KHdwGjYIahDvaamtkdoPxCEjZ5GKvw3SNAxtCzXX41XkY
RdmmkE2vyFiuuvNcLNDSSddtoY4OJPzsLO6rEi/kqIpF2yaIqb8CljbonQV3d+R7ibGehpPGu4du
Y2Abr16rV4uJ/ddc/Bj+LFBN8y6Sxg7CJ5kiTnzxI+CGWD/6poIy91YDkVY4zTS9csJf/NwoweMw
gHIC6i9/Lyypy0j03TC7bfC2I4ahQZLjqogc1GhsjCi40sS7uEn/Ge5cgUqvfG1sDaLxsN4A+QeH
ReBk9SRBS7oR7jXJj8vDgbQH9IWa2zmJlhJENOahBxrLwiJU1Nq5wTgTaIbCUrne/7g8m/+Md7ae
EdiqU3tQoZxyUwCv1GqHHsgf2QR80pocBW4Er1hYRV2t0L6qHR39/2YRUPJHW0bQR5P2ykGlUGy+
tLSA6Aj8LdH7H6bsj2tOQgBJ1XKWVqS2G6FfTAnSkITZiYyyTzl3C+qfLv7T3TQJ7Y3qokfi02Bv
xgnLYjCGGV3lWYqseh5DPeXgTwaITfIX2Vpv1DdqUK+KfB6T3oa40RXFzotMiqMWBCBtKaqzsPhU
HO/6Tl/YiEOMhHHoys8I795j4hk38xapjQ1uiFs6MMhpiehzRKVQhwmatA4GyXsVoqOfQqQStnXd
CqPE2oQrBS9Q8lAHVtPZgMymnTwGaAgJwUDVy/dxP9zysnXOn1Kyc6GP6BZ+OLPQHdBWRy8YbiHk
fX7GMqQ5bSvN1XaAfjbhKIxZYNO9hc2+NLRNmxFuoRfqd8VWKrY12tjZJEIJQyBnLYhYgC5KXZtT
wbKIjHsuPLuDg+qBjKC+O7IOVPt7bPW1VOZkvPiD0zr0LAxNkp722Ajol3fB6q0ShLx+20jMYYhb
YizdSHHIJfoq4RmbUm6Ro2ltPLRlMgU2eRPTy9Bkf50PtTa3KYdFkXQjAlYLx5e+mqT6VoZ8iOl3
RjUeWqE6RqtBjmcWOudGk761YfJU5P0u3Vl+ug6UfKXE0pTWjFAu8M3qTlT6XLnZxji3m136lApG
GlI9UpMdJAhLnMcOq6OqUHxVHyw9XSv2qhxu9OrYUUbqjWNSw/du+2k+IPw6rLoBFkIMb4tPmEvH
hH7X0CMagjAhBH+80IqM4jQuks7RhoU36oc7neI87QVdRn5yqiXaYkAIEPZMjR+xa3FWy9seNRNq
rjJUSSx3C/XL69d+iKgPsD5vK/nxCsFwo/pM+CspN/RxO0PyZ5RhNlM7G6xTH30b8TjLem2VSeGs
S0/YRNI/aZwRYqxEISmbRtz5WXv6AxWOMW8DnKjEa1wDM7i/Dms4fh39h5FyfkKIGMIjVGXY2Si3
ZsNXIHoy8l5JgUZRhxyidOWnW78s4BAO+KHjzgryO6Pk3Wh7JCd0I8HLcxKm2xj3UDc7xgbkRRnm
DLJU46mu2cvlNMfFN6729sZJ5E1QoHXn0vHMjlIDic+1bqIUjnLwJDYvhx8lWgCCUw8FTR+Zq/6r
Y6mOi4b+X61Li5RsmsFjDEK8SddMLOsx3hkj3hlY4AzybFTVJb07Rh9kVDHZWaIoWwzp3Kw2nS4K
j3CkeT+m1qankKjpjZq73yTGEF1hH4/ruj6iITKLg5c8C/5UnbM4XcF3E9T6HG8DH/kbajRxB6+T
dr34LQ+vFdl8pLs48ZlWatGC42coKJ+0W4eau0cDkab+0qXS53g7U38fWHqSnhySfmmU3R0axVTj
Z/BlqVhThisS61mFO1g1wCUyFrauL1QpfqV2zb1kydT2x5Z6cHJScm+hZ1uPc6bHYbmTijtsAgvc
syKnxLH7O8yjuRsd2TGNBheZ/S3evHHKW6mEJ8yMltE6aDa9HW5SCu+D5E/D+mFQbzkSKKNI0mMH
GKVUsqXPT0TSwYTqHkNXFQCnflk7/YzvzAkD472GY803ZOFxqwlWCtcmmsAqHHcWSfRc1rOieKwc
C/7ra2/YExP2DYJahIpBRI+lnDdSPlMwn46afOaGJTY0Nn99sapoRNMQEc8e1uHUg3ovARjh2koh
8SB1MyRveiivJINKthaxcwaU0Tj9pOTe71j6elxAfnpwsRko9DdBJ4k6NNfxSGuNZpI40DmzZqZ1
uKtiBSJWrwnxWEYTPplD6O3NeJ3oaMkMbyWXRtBBGSvmUk//alhWUO/dYdO64Qopq7xEhb81aF59
jeS/jtbdonkfO/WCMGfH1avYbwhaeo2BuyhGLiHSyPDjWa1mvg+qrZ6HqwS2URogbkfjKlsDmpp2
eC37/I6ro+8BtdSh7wUUTFCAwvGYYkUvdFroCopp70cQZ729K0eXyJVWWXIMQmsuzIwVT4WbfzBZ
HXazNZpjZyezuDfg/U6j8ZGb3wKuJnkYCeRTvzkG9RLOD7rcBUKAQvdbw8xajjZjkk082b8ndskk
eRL64UKSEADMIN22zqzOytWIl4dy7Ep3KvYdnM2NcMV1A+vGRagpNSqUijAWxAmgww860T615HOU
nJWtGs92sTHhz3cJxGIn3Uqps3JoWzi+v7UHa+XG7a7nmivYCUPZkWmGUIT9d69ZhrRCy/ok4wMu
eG2rtr+HuJrD6lfcUx4ds9yceSkOva/yR1btq3odq2sfI8toor+yeA05nCiivadvxObG+mJWDIcs
Q4MxMNEfxLQ2pnWYhDM3Ht4Uv5yVGkxZDW3N3N0NjfUoS9kqGUE7FnedsEyHWg+BbDRe5eJ1rOlo
UlJuqFogsj5poqNbvqYog9coJOghoiqFgZo7LitYJ2NQusIMDoSIPRFHaxy/tuOdkr2mGNyPtT3V
VRahrkyGCpxZRNvrCRERWjzvBbtCdpeJtZO4Pxoc1fXhM+XsSy1c4KVxMUA+dwxUfaJhEd3HmL8r
uOK4zgjYKKVDAQt4zJeVGkxAPE4ANiIySGPDzrkVfBQ9omUuyHGjMskc6RZsbedjYkA0QWUOuLOQ
JEGGqIbdF86a3J7nXkenhcIJ8btZRRsQMLRPnkd3/15lLTWVRiWZiOdSZXG43gXquCjbYqON2Jer
aD6ExrRS3Knjx7NkcCc6Cup9hkdN/ujXPEeNegJtthpz36jp7nu1nMJ2mHbThlbNOI2gdGUDTdZR
WUjsHA/bp8HYwzqaS5NmOFpavDCH4Eaz0Li2bqTi4KpLq70feuc286Fq9gvbwbY+oKHtfOFZeZ8N
Gq40yUQx06mre5ydK5ujMCvUhexirs0Uh4aBKQklsQJn9ow9Yt37CaL38iyFL6xlxqJC3F3xpIcx
oH9JXbRMaQs3L0Ycv1gZQkk2Jumx/9SG0nIog4VsZut2zFZWRe9MiVfDYE3KHhmy0pwbxb7zERzy
5VWtoNCWYQyPaGUaUu8QCvvuc1tu9OouqPyVH1INIB5sy2wDS/wQR+9OjyRIp80dUbt7kIz3NN4N
xSLL5W2lLWu7nof4RyuP1J46/a5CdEgDhOoHKoTJ1854VvydKj/2YHy9BB17g5IglrrCK4C0IjLR
QiuSeZIR5yqsOTuYpu3SHfGh9jDCtmV83tx5n9IrJs9AvUToPlrdIh1UPpuOcOqL76CMYdyR4HbM
ug5yXa/qqVr5x6g3JqErzfsOZYFdD0mbuVvXNEe9dCE1B7IXN1VmVhVsSknHyX7rYNWty3RtMdci
sJdv4GPeiv0VgtSo6qMdLRXbBxMWzmrzVud/kuGz6z7t9qUeljH6HYV6kJSdWy+1JiD5dfnZdCXL
763yYjQrq0EbhIZkWt8r/bJjZUskHaWCTGm34C7qvInyWG2iCXII3TR47u+Vx+y9/HJO4Xf/kCDW
dZAf1Uf5UToiQLHv9/pjyrUVTJRhEriT/lSetG+OuMN4NJ/rfXsav7v7Ycf6tr6VJ+upfHCe2n1/
bO7ZOe2pfvA+usfstTt0hwRK3Wd/0oVJzAStE5Sp+AllroI/Onmv3aP7HrxgavVuP2fMANHcsXk0
vpr77jAclGPwoh2LV2Ae9jvKgMf6K3jlzD7mX+lX+SW9+ggCftUP3SF4rU/NwXiqHt3n8C39YmWO
4aR45x/li/Lof3XvKj2h7/6QvYH+I4z0J9Zz+VK96w+UCp3P4h25Qpht7yBBbLS5P51PJ59or8pr
t1c+/E+25lE/qsdmL3+Hc33Fw/ZfFfjF9/BrRFvmo/vuEWkIEFSYSB/D9/A9Zvyi/3Bf2lN7okWk
fDNRvCgokuf+y37mCrIOwXP+MTzUr/mL91Rz6mQgyCf8ux+gFxDzyxDXeDffrdfmlH56fMg3+Sh/
Oc/tTnpXeZ780+YzwhdNmZAo5T2kT2yL+nu+8Q6n2W/MeSweLeQMLgl4xdM5HyMKIMEkOpHBGOL/
6N/dN4PRao8/Lf4Fgj1O54/ohGyF9OJ+KxwUKvK7OMpP4sOqXKqraf2VIxyFRNY7s8UNnTwX+Ngz
WHjvLpsTP8l/q5MUTMJX9xsv5/gzfA0Ii54G8YcoknDDv+dv1pPnTIKP8egyKeazFU7co/ZRz6Qb
fyn+Q8f6pXwxwPyUdFm6gHAPqSnDvpNoJqbgSgvLeKy0I1krvfhBxW3GfOuaJ910cScP70WKX0Bn
tRquVQ5pub6x3Yay7DwSmPeeWxFihsfmTats4wT2XLf2iDE6hoEOcX3UBndKLxkIA720CEusiJyZ
ZnXybJOMIAczyvsueXUBZggad1t/e8TRwEtzIWwUzkVUjYI6R3bx0XX49HC5pWZDwL/NlX2O2EpB
KEX8IEVAL5jIrMMoiVyEgD3JmpXIXbF587BBc+IN4jCiMILZ/MyFOaUU1VwioizR58HTjcgRzXhQ
bnixtTYBX7okNgcRSrAXbGI47rDM5cLeSqRnWMxO3XIvku+u2AtXPxPLFzxCyB94QejWMg6pfpjP
9JhOHmanlBfgGaQZP1k8ER+XCdowYzcTqLogvTc8bT5m05hGhYKHOoT1PtrQWlftTRx/mkrLXRVO
NRsjorwRmjVdjj0S5sBAvBq/n2EjvKzatxRFIuQvRr6k1X3hPU87FymsDANS4ke7kB+ipvwYFkDk
YKFqZnCINQ62cD6iPEB4SX4ou/qjZxKVensBLTTjt7KX4d8UC6acXoqHUIs49yHTNfanYiebDDBR
EhRzI/vuSMo0Mml5kmrpKqWkH6AlGFOfSLnHq3jrue6sHI6xxp7SUWghd7STahmRjRfOFviCRuvE
5xKzs2RbFuaT7D+r4VrpH6n++JNc5woj/JKxxgHUKmlfgmMuEq9+WILwc0Hj2sZCqG4IuWG+GLct
qsNY6XlIYbM4AO/IWnml/2NeqYudNTNtGw8BvSypdQ9zpLag/9NSFBWl38vcF4v3P8pvZ51MZdAk
2W+UcCcPb2RxdXPvjzte2Vbmvw9Eu+zKG4k3/lHpMwZf7kLNQsP6o+lnFJF8izQMWpCyl9wF13+h
7jlSB2wcvTVIaFGEAGOwrFjWQfWRHqr8KYEEnXggfk5QFc1jqi3S6tTpKzWcAhuRFuq4Gik+xW+1
8SURsvbRKxY6lG1qBGTVqVvfVYQeoZ+uMudZUdOpZraESs6U2uiEaQ6treBT52DcZEmdVV60cVCx
bPFCIBUIPDTY1WPrI0OwMqRuYYV7w4fcZ/Rro6fy6N3a7RMAtqldVotG2ThaNjPUej5SFiidN4+M
2R2sDcWT3kBkJFQpykSzWqgYdZsBOU4B8ho0ewmmU47XKXlFjghu5s39ngNawt6Gn5e6Yx6iAeBH
LwoIRlEVEjKTlBinmEmidabfjy0BI9UJwXkTJj2cHjQqi1wnWH/wfDpjmOsREnfU8bpQf7PL7sCB
xaEd5e6LcGbywg8QtmtL8rdFoL2oGSkU7rFBP7fZrYFmreqe8IuiZU041Hegn7yZcGbwyJ3t5e+L
59pmEKv459KRYCdFHUR42wQMu4FFiY05kmy/j3K55fNjM5x1WWzJrkjdUB4GRBEVT4UlVKWQgly2
+tJ2UW2CGMhm59BCVBRbT44LvTlh7pWCmfz9Wa5tFvHnP97Y7RLPK2RkSpwQv7lg3o0HVLM6LH05
VakPmtGVftcfVuC/ejz/vPw5A0xFnzq1Y2yDuUz0Kpo1uIz5hcgV73rnIHXVRKYKMTbcW81U9l9z
/TsCrSasb6ivY74dlsqiIqLu25wn/sTPhbrcSYK+trAy7Ub8cGVgR0/HzPmmkZTLBTebtAMnCX4H
PwprUshIz6jWUpSuRIWmDqob1SNlzWdNkYnLIQAgK9Z/EtyLsrRrVwtR3suoK0rlEwXDHtiv8OaC
NtRFG7f2FqPOByyQLeOG0YzqqViQd1PSyafV2Cx+/2wXmyxw+EXvlQ6sfLZQTYT6LfYGSIF0nktg
kL/96u5/G0hSaf9/zu4fg50t18yqh8Q3TQzJZeGIhtwtFVRsP0VE8vtr/QFT/Gtx0HpUoWUI9upZ
88jLRinBVweNz+LJCMja0KJ0OiI4aktyJpF+t8Ces4dcrjfNllNX60g5LWsaF6SfvHkfNWvIqpMG
w8o6uBO/PQbvMAFGLHtFc7qTU6o50mdQxUvmbCwR279PXOxXiTBXIOsfIpC4xr6Z6Q5h+KLLFtn4
IkNidb978403N6psSl1sxCQNxgSq3WVU4BWRvvoFaPgW0+KWOq6yttLiMTTG9e9TdJG+gisV6g3g
sCxwUH/vWLPK81YrdIBo4IGRUEFvaUmDWJz1fyBYog6sp4L4GmRM2jXb74u8b1PBJYMemwWn46wN
HwCpUrqQgGGQEc47If5Mo5ih6RG3EXCVepujK0r3DC1BWscO6OzfZ0C84PkaMRUweBTxcKs1zu73
sIX+l8mEEtHYCM0CJPDU8I2SV9xeOasuiUghPIzwMR7RKsCzs6il1dKE7Sch+OxsdOI9gLOydW+Q
ESF9juSsKIpyeZkUaeH8/v6al7b4z7HPXrP0ktBM0pKutLwBF0DBkNsBNMnQbLr8ylhXX/RsUbVt
45VjApkFSySEI2VgNbAmDUgcAlL+FLi7ggZHRZkHSMLv73mRYP/zRc+Ol95vVLlrhAIUsuCavcvS
cdNCwjCSYh1o+o0to4J7kkLkEKUl0YXfCrw24pHUXz1bZcs5c4Ot75c5fVmqseXOy+xJGMCjUajA
AlvCAhYisFJde/bL38gSgiDAbSjl/L0XPVXylbK2wlsH1aB2iiKIJCn3SCuKWjjt+Cun/kVcNXLO
0NeEu4Omn62JLqqGwPIcevmZcefuQ3cHn8ovnz11IZH+2y6cgmVUOjO7yWZARjAJ6OK9YUhXDqE/
m/xfexDhCRkVS9RxzpGYqa6WlllSRI7G4+CtHdL3AUhmv4pnL259ioIVzJAquPOVDe3WSvvy1Nt+
bCijzyVCuFi7+30RXQpjTGRgNAQ4QDn/mbgfYQxNgSoYR4SjEEzJSZkIsW1JJJGc0EqwV/orJ8Pl
8QAhoQwN4/gPQuzHeHWFEGNrFsFtbC9pneOTw7cHfExGjSvoVYURVWRh/5pvlD7+M975oVt3nZrB
Hs1uS8naxSQwlX+KwnmZ59BmnJkOaqiOdlG769JxErfJOm85MiBheBXfQJmKPh5kMz0ELUD7tfak
peeB2eIk89OH378Fx/Clp+WI5oZQdOHu9ve2qM20qDuvCx7co384gEgGILym3tQGPM8E+sOwoK6k
p0t5qu/5fbObBafkhBZy689gzNy/tC/tTLnFaxamRD3cRHeNNN9Cp1KFXlo2MR6TuxEK2CslbgWs
3WScWHcaXLaJfKpv82ZpbhZJl8BzUaYeqVxfFjPSlEVFVA2bQil3JVWenA5kLt+0+XEYPjzlfax2
hXGTVntHRHnRyTAR/JwE2sJ6r+IPTXp1rE0R3+vcAM5eS19yaaoUcz2aBf3WUedGsqfJReDZ3GXd
ijyPAvGwDcrpQXqgs7vQVpRc+nUxpWem9nj7TQLgrOF9v3Lb1656s/UZDTHFnbloN483WoBIAw30
twP5WvMFvWZhQ6EB3DDP+uk4sRXq/uvYh9O1SpFYIWTGndeYYR0rYBvqNI2mwRYyZ3Ksjgps32cN
+nEZTSsdZo1+gO86i1+HbfkYkD+uutfiVsWJ2qMRPMvVaYQk/PcgPZFKVl/dVmn57fZde6Ymwiec
0ifyi1n3VT5qz+AkSmNdFvMYm9071MuKW/L8bhoukk30Vr3hH7tx7uDhQQUyZuO6WtIzNV+BEcwX
7rJb8qwxWfGmWHJ6G+TJX6idZXtRqfUmTFZKB+aZe/6ZlpbF2d+9MrnCq30Ku5HsaBcuEH+SH9t5
vIhukhuxdJSbRmdVJJsSrsywscYHCM/BF34hPuZVCtNFJewhfFTX+u6LNXXQbmnbQsuCoTXOtOZu
vIlgv723q/I5NjcNmoyYXkjr+LudGm/UBHOEz8pFPtIHmPXSHFLeQcEY5rbdU9mk+TkNpBl3095B
cmOSz7KJ9oGPTE++DShq5j1u/NVj99yH6HNO/b39ACOwm+J3OO9oCk7UB2yR75V76uLuw+dsXGBR
7E+x1f50AA1Nwm11v1LWEO1v7Afi2Tya5ZvsYE9wPk8e7Qd1GS7lpbezDvH/cHaey21j65q+IlQh
h78AQVIUFWiLslt/ULZbQs4ZVz8PtGv2kWCMUGfaVd1dTgtYWOELb7h7y+lORodMtb2f5T7CGsXh
doz3qv36B1erH+JtheR07FSv7feMzivMud/JRW3wI77BmXfysejG+cHO8PzAY7xvd3Rp7Z/BHVVz
swHUYQtHxXaG2A1chWb1S6AgeG5np+t36yj/blGj2BXE2L/CfaI78b5ypDsrdzosZA/Vr3If2HFg
5w/jD1M8NzTQwIFLN5p52/l70DB+6xoY3OduB2eG1iO10uTMOtalx9yzY6it1sEiL/PsX/W/envy
g0PbHazgDrtNFbTyYNf1rnoGN5w+JRfxKbqLTuFTfyMfjRvxqJ0QQ2+uCTN7xXHUVi7FrXD4hUP0
zry1DthxnU/FgX6YXZ75e0babH+i2r4Gd+qxCh3ueXQ8r+P+V3e95v9Or9Qcc5ueV5ARd+xpF4Jx
0YXr0Dzn+6a6R59cgUlX3ufTrSW4+b94XAJBqybaWE5f3yXfLOkmJF7ZGafujY/0p6Tb8AKtk3Nw
h93HU/1IsTXt99WhftCUvXdLPy8Wd+NR6lz/QetvQOJktgck+1pm9ltvq9+8we5t8TbfQ5u0uzf/
UbZbAdSN4/8BWBN/z78nl8oZn1ibprVHhpceCUCu8VR6uyye101zJ/AXnZXuKBjn7OoXp+JKK8u4
RHfTo6TYwl7qjlACcQIJvd3Oc97aY3u0Nqgn6uod+OFWWQQ/ip4Lk+7nKNgbB0/dF/WRtA5LghK2
rpxS63NENjiVPb82LyPpuVnnNzqHe0x3/FedRrYmIMx9ajFWVdAHatyiPxj+maOMAyFp6E043Jol
sHKrLR716h98rWd5C4FCfTJgeFGPO9Er9rpMU9+QT8bgHyqwLnKwgRBdLRDpH151EY4TrFZC1vjZ
WeqDXRfce5BxYU03FOazmNujPySWRVsT1CDpFTGxgsYFcvEqbUXVNzl7lI2y6mrS9eGJFkG6kSSN
KYk+5g80e2YrtTkJetef50jbqhG951V/hTvEc9AC0d3CSXcRQPhTV+RQrs5jq7hD29eO0MmuydUm
9P5D6Re7NI5x5dNplagUF19SosyeY2FmZlSSC19dgFEZe6qLGsAOrVcqzuAyQERGg/atpKqYRMZG
Xvou1P33U2PXpyHLhi+n8vmpPb30DSQu3lWtK60/zrFYZ0l0N2XvjwRtTFRwkMTH3Tv5yNENuNWj
P4MMv0WTwapEXL4mx6BiYXbwPWrZlqhad7Necc4GlarDzP4wG+OmzoOtBHA1oCW6xBFQ0SHTLVac
2TWxLBkEtOXoxrSqyvy+xa+hcgZvl+P1OHc54uFQW6fAAKDxKku4IsYH3bgkIg2X6LknuPk6jlxP
SlFdQwgRYUxSjc/zWYtyUegeRspgCQGCV0BWq0w5NQ/Ts1hJd4BZkS8q4Hhw25j+xujrEwL/SUGr
A/vAxcdUy1RL8go/9KZ1eu5F4ICw3DqO8D76JYvnKvM3ysKryaQpI5EBUZXKzuJ1/SiXRPiy0Uye
zAVX88Gm3KL9iuYARuNfz+3aWMY8FLp5BOl/Kc3iV2OVCQKTsIFnxsFwgOEwluDCncHfqjGvnR0U
qqigsKNRZ5qn+kOypOaBlIStmM36iKlazCBhGpAcV5uEFHXtqxmIf8BAxTIKyZvPQ6EBgWV7gnlZ
JfwyqBuKxTNTmaR7K3sxZGTa+kchAje8D4yfYNQGxcNFpHc04bYif57uPYAcSriLm/faf+7OnZS0
fUjV75QENUDfoIQLoJecx9q3EOahJ5juINagZOhJ+r90bHUwOai9HT5lk3wr+bQQTQYa/qnKyVbB
KPoNvcINgu9qUQ6NcRnVd1Ex0a/5/N4Fl6PVRmN+lib5tarbo9qQR8AU9fvmUcku7yWr4F5AEUDq
6wraYv0EIYn++dfranXPfnyQxSK2xngqS89/N5BVddpfwHgt1LUoX1E6NROkGpvnuYHsYezBEvh6
+LXPbyILi6sAZgqWuVhpemNkUqwh/UJZvB6v+nTx3wUBHgtwIVTNSn2jDmDOQcfyzDdVBaGz+cDH
qezzxAuJrMd5XUVnYMSTTuffzO5ien90x14rGlc5WWio+3u5RzirOUGSmkWgBoPQntrhjLzXiQAR
kigz7cZqr0P9LW3vwBYr3bAvGuxkgCl7qXBfWQdfQCQjm1zYmHTEJerPzKrRpcdOQS7Yk169UrKV
2qKpqZ57laxbBX7oef7vhGCV7kA8GngvYRoC2hMgMP1GHfwhzjRS/Rp332esqZhdsBPaCRhgegAS
sKt0pBSPooZkOjnxp2Z+vldyB2n+PvVMJA8e0tRC0jLZadNlxoROFomZBzow04z5jr7OONrMoi04
EHzFTkqfEKEyVGLuqrFwG7k4fr0K3k/KLz6KudgNiVcWjTjCC7fqQ57ezkxK4sTaAGTUvSXZjXHP
BFf5hZqNrp1TTF36+saixxuTmMMXAIwQvBntxiZdXZwUrKGrI5nJRv28VEqxHCq9xGCOxTn77tYv
FHRptlM5ZmmGxtbSXFuZH4Zb7EQlp1MgjtgcC2Rv2OV0L3k/n7tSfaV99fWMr+6CD2PJn19NQYoS
HDXlQBRP6+4fP99XuDVKzcadrK5dW2y1/07h4lIWhUBM0iHBWUO8oIjTxa5oKu5siqL3JFFtuUs7
Yhcz/kFb+6GGIY6v8lEyvuuobJWXJtD3JnJGYX4Y2nAfDyWqMa+yUqFKJwLHlPcBG4X7cDTGmdlN
S6OolTOfaSyv2ghvpCGg+wefnaMxqd9zMLcNYWQbFq4Skxv2Pc1/7dDqKCsBTpd+TVtmJlsTPedI
H65So+tL0S+C+CwZV4gi6JHP5yh6B19/z/dC8mIHIY9mIBsna8iFi4sPKstFZ4qjjHBeKZNcWU5t
3pZtcWPQUvKEhpC2iY4Wp3lX1oco7q9spawaUZcBfgWBxhVmnkX3RqsPsFEDc8DflapdA81DFTbZ
BdPR70dgAwayIO0uRIGmzLtrMp4UKBNDeJ19XoNOePCzN1pYiIlffLO5aTVlV4mpC5I/ysHfAyvm
zHP8LfeOtQRMVgxdldH2UkRpWcHUErmuJJl0x8uRRcqyG0X8w7Er5s++elKoq8IMJGJwLXpwyTEt
RfQt3iJ4KRS4RcnfONDWblW6UBS34V8gPf6uCfvhs/eTrHmKJxCu/VEqPKCOTb0D8VqDcP43eYuk
u6Ima99aBatSsya0d/obgMXgg35ebXWY6tBqULAMy2cCqEHPHQ3Qxj0AmWT6Efm3sTgAuW8A/9YO
pnshl8Awqfj15WDuRrforuFNrQYES2prS7J0C+q/KJNbIS5Owk2JPZ6Eq4gMo2a23vp6Da+K7ZmQ
/eCOW7KpLjUMprSczKSqo7OhELbBeTqoALTwGoQllWrgnV6b8URBfGPY+RhfbB2kuf9n2PkM+/Ct
5ERPtb4FfmRSeMlv/cjpUEYC7Y1cBYVpqm9bOu6rh8KHERcxSJe1meHNAgpFa9m+EqGciPzQdS70
f/1u8rzt/3q32ZiC+JpUcal0rgeJPggBqq4aUkgCGkQYVqB2R42uCY9oNEQdcYRIJg55uDlmQ3PC
li1sL0VcuTM+MMDlHihjFXj7dnjVil9x0G3VTuY74KtnXMz/gC5c52Vzf1rfNdZBBOKMpp18G/2g
lqKq54oqgnYtXsat7tza/W7R82BaoNmKy/xNGsImG3U/fTDi/XxCN64lub1+bpufkCdaZetQmF9k
8aL4yGjQ3jFL0UmTPy80qZGDTCqwQNDsn5jM31AD/3P+5+Q4l8tGKLGSwNHnEhUyKlp+EMM/j1TJ
3O5ZhAxJjGyh7DTJQzT80YHgbPbxtDkq+eulPgy1SOCSKtUxaEVVHuERWZJhnv2bAeBWWU4kcrMl
dTeCEBf9m5kvG2N06Fvjrk3Ja4LCEVSX3+XHqCj692a+B6PbGsdacUzrIVdeO+9x/n/5DSw9/9OW
T335FHnfYf3BdmxK2GLpd7C/Euq2ng4VkgJ0DqC/f6kHdAwV7B6DnZRop0R45HeOHhHk09dbbGUR
MdXYSMoWCJi/TJlyiwtHDvz4ISgezJhXAcwRovZo2KN+YA1V8D+/HnHl9JBFXFVwX0LLnw7q54+b
qHIixkZIWTX4RsXKnTCdyYJLXm6UmFYX0YdxFl/Wx21USIUxemhgKYUIMepPQXw3pSo24Bvd4LU+
+ad3WmyNHCPMWOoZKw3uLPXfDARiYiB+VlO8zW4zoaEkR1Jew3VovUMYn6MU6UsUPCoLIFq/UblG
nWhlVc9OCagG6XTLxUXo38uBWqK5HJ57I7+IETa7IaCO8pxpOpYb373wJjAQ0ZyVqVWqlL9mbviM
PNbzxk6Rl/IUEPzDM8mZFN9LAWrKD0Orfmv9vYClnNH/G4s/k+JH9AO7JMW6yvRi0r2e3w7pi6JS
c6TosLfkXQtdS3xV+qOB6J2IuvsfFRyFJ6hHQ/8GkXLWZwVGl00/eshbiQz18uhLdj1Yu7DARTVA
XBLwU8sFUPj+rqjU27HTbiPR2AnNk6TVRz+evilNZvuBZhfdsRGsU4W/rkgkPpm5I6rZ0UySR9CO
xoxK94qDhLenUNwmlngWTDw1uSFiE5dd9O27b0YG+9eECpseQ9lwKtxgQV5lgEEprBxMuB5UxKnM
SKie6phqhux+itKz8OEMbJ+B+dI4HWezcvE0KcVJ4uOaioTU0HMS6qcqOjbiP3MtM+M04Sz9NlZH
I0eFtBQdJZ8ZtXEPHdP7br0M3XU0lQd1mJ4t+m1YIe1L1XORcmCmNYo/dNlB61rdbdEhsAkVAIfa
Mpk5lFsn/0qIIX9cTovUTpC8MdC0IJ8zyao/eKZI5/R1UiCA+Be5oAknIKpqyBtZwVpE9WnceZl/
CG0MtbZKNaO6hlcbdEyln/1UXEJ/3CIRwQRvnyF/kG6dHKvhL2YuKiejpBDOLY4ozbeaNAHxfxbo
qconfcI71PVRtjXsCGZVd9I9G/Gvjdddu18/jro4sCrM4I0xbKNzAePSm/2SIBugAiNMh00A1tqx
L2HpooEiwtZlWb8j31KbVklp+OBWo92g19sP1wjlV7IQdHBfNp2g1uf0w4iLNaT0US+TDyfv8DLx
rmz3jfCHGH5ILo11W3WWw6uG9WGzRiutrl4McSzkTiUSi0USX1H7icJhNtBQ/tUeFEQoqIZQgRaj
4pg2zvRKDvX1Fbc55CJtDoIGfowyvGuyz36MQovbujswv4TKcfLyH5zU14Mqa6GM9OE9tc+7xdIz
qanyFAAf5PGkEXa5hCRrccxy6PFKxrml7cLwOxwAN0eg00ovaq/iup7dCBBDjAhjyBzWti47yDel
GmcUD2tYnLtFjaw0cbULmPUxLVDyps7XhCKNv7h6MrvNTszq8uRziaJq8t2WpStNSjtRnSYEJInF
BB1CuHaXVgiATX/qHjNsJ86eu+a2++FBnDEcY7wkxa/Su2+dXLwMwfevZ3ZNE4zYz0KfDq1JgHfz
4344h3ShGQe/7rIzrrjAr5obygtuowf7nE5tJl0lGciAZO7z0XucJOE2UjT4WwVl/lcNld7hT5SH
79jNjeeav+gyeP3wXO/o5g/PFVWdFk0a5jt9dMqT8OhJF6mqfidBOyur0UmjkpRk8XNbRffGNB79
+hjPtcn+8vWDrIVaH59jsbdNFKXgg3Neoo9AiZiUF1FdsTpx3X490Gqg9XGkxY3Q+JSBOxMfyYy4
QWHa6dPVmuzks8AOYmgonSDhjNdRnLanLoQgMmBWfvHF0W7N4ubrp1mLZOnUoX2mAk4GH/15WYSa
h4yTrAKKl07scJWSQtddO7qwX4+zOr2c1LIqqwaCUYuNXfqCnsclqE8GoQoD9hmiCFymTZe79UMa
U10stpRZa3L5IQfENmXK5+dGgsnwAmTvhg4CVb9AHXcNIDKUXijpJlHqbjrYrl1/KG1K784RiqIt
YuhAhW6vTXgVEBXiSIjPEX272UJNCt82O/5rU/pxsMWOtoRAsTqJyEIDDkTvJjzRNENNZFPGda1T
Bq8AeTO8eWVsUhYfD36BkjUVHnRAAjtyQ7S9KzpRKg7zf2i2dobhFuW9mh9l4MWAK0A+bCyfNSAL
j2AqhmRweEn64gLsa60sJIUSQT1ZD7HQOUGa3+Ya7j0GMGZVymFf0ptpQdIFsotIkePLihtNCboA
3AzV1O1E/99WhNjb0V3CAN2TkNPO832KWQs57xClP7y+vWnMyaUR4VieuR/VyAbgvmtKae/Xuykp
7mWYXLasdFdPh8CqmI9GkRxb79H3xwcPfeKaOFswYtiAW+fG6uf+UF5e5ENKUNUCLg3h7JHCuiaC
bBEnkx4346rVzOtjIXuxg2TTr328mDFXR0MzCH6B40FrfQDJ1B79SrCfMmYUFRMX57dDAMgyRTVI
6UvXjwQ3K0KXfrXeIu+IerocGj+8UtgNpW5HBaRXcdZezWlnWY/qSJ6F2IjFH4cvkCNtnaLd1eYh
4uHd3gct01jYOOvUMSawheLw1oshcPct3MJ7MLy4hHTa+grobJS30Xv+fAq23eiLhlfiHWkeLOgC
wlHSiZSPKOSM8jEdb3R5Lx318NB/HxJec9dF+8K7JL/zzPXQ8c2hQdnhz57lkn5T1W8U+b0RpZLS
Lr8PcKsLp4RP6buYEsv6xn3yHkj8/fBAfvAA1v7uO2RDKCaTTGw4HzqkF3PJuR0Np8ujY5BbruyT
+pG2o0lKn2CGM/ecSNr4D4IZVFupNqd3kvjWAXobySq/PvfX8h8d8pA8b1zqbu+//uF+90fPa7JY
zs6W/01Tr/gEN9KvMr9OsCNHrJGFV8OiDg/3fWPglZBZB0dNBUE3uG6XyCKtn4ZK1YBrIHsB4wVR
Txg/Ed9L2MXVQVAQa3C+HnJlh+pcPBiNaVymdLg/ryIMLYNM7/BsoUvLRQ4zY46U/cNmrLJyzcxV
RSpdM3yf2+bzQJOUNBpaSu90IgYqoASDgs0OMqlIef36pdbuUwYzUBtWsa4DpfV5MEkocbHPEPGG
yabTpEovnP9IXarTFZEllf53gR4etEezf/166Pla+Wthfxh5MZ80IgqjxlrkjASepd7Nvffs19dD
rIQ/YGzIqyyQ97zd4mbzA30KvKCkNlNTxDuFxZXiexE/fz3KysJgCXJ5meBMYEUtwgIlR/yqSFkY
yJVC/IJlAS5AAta9JS4rzwfVYsroPUnmzOpQ0P5dHGRiJWJ0g0zfueHiC4tZQ+ygxb97+c6DeKhG
t02378rSzgRU7PZ4x8vyLWxAsT2l0k8Vjf2m+60hzSP3Pz2vdabxKoFulb57k+ooBIX5uBu0evf1
9KzFFwYMlLnf9N4EWD510RdyWclQgizKFNJdIyFr2WRot+lcpi/AsY75XDSxGiTusoOn3cxke6iK
G8+xcmTwHCbuXwZyrkzk56VehHKO1ShLPc+e57J5/locIeSMEppAiDDemFu0vLXT8dOIi/B7QDbC
BxECeRpGrSzj3mVFOzXPdmgV377vrVCnGoYcmNBeNw3wzPmgWC6Xjy+8WP7maBZxISjFQ+u2brVT
bCxp9iB6d9NOdJWdsktd4YfuiC5IUdvj5w1g+b0D+GU37NBcsLVbbT+6vSvxe5N9tAvd+QecFBsi
haPyb+JEO3XOqDLYqv0DW80d+kd7dV8Cas934g64zw4s+h5ZPyfexfxMdS/vFDdz1TMAcGeTSL71
kReFMTGnCRLLIunXcE+ttwUkj8kTCUmBtJwqP86KWpuF/M0PPR8RH65BqaNVjWQu3Wij3svjTWr9
bASa+8m3WeQEiQwMDpX4sSuPG2t6Pp7/+sSzGQKNEX4s74pyiFPPs0Y+cRIcRmJfIRFtsXyTi19J
Cl8ecRnEMiEf2QFylzUiRl8/wFp4QveTuISwfe7zLTZ3lkoldHNxfBKOt3cPGOTYdnE8//jHdU7f
d8d/t5xLVk50cIPwq0QVzyV52X/PZFRdwyDBQTJwq+ZC+fGd3KvcfP1aax8UChvCx0hec1YsaYwi
MCwp97ISgKZJwTx+EIvuEAHdyNuDgn0O7OfpTeyfU/jxG0OvrGB43qo6Rxlk7MvOSAbH2CxShC2r
FpGoSyJktvSN0I7IxvP+QXgLqb+NIedzaLGKQNniIwFzESngZZmgHg1RSouKWuvsupa9DZ60C4TW
jiN9h42vl7bYbRBmppOL9kKsQjaJL2RhG4tp5SIFrwmZnatUglC92EXpJIMPTLHkA8s0ZiBn6BHL
9BG4J4BTb7zz2koCfotRN6rweNgvboMYW4NgQIVvrvYygP8NJXGnahuHswIVNDIZdIMyqC7qtcvf
bauGHsTqxiuvBEFcSDqAGnrWirgEmXuKAJ6/FlPCr3CPVNJsjZViAvr1y74HBn99YECwdFEJ89T3
KPDD+SQoad+FSjgzIvR9WwwumJmoeNBHzQnrirZvZTMNOipYtLg8tIrZW1kvnDG1uwjNgC6nvkuz
72M5fhOVg5qgfRcVdgDqR09/oeKs4WhTq6bjyej9TNOhmEyaRdyqUupSJjGS4iBMvxC0M9AqomfX
lxEyyuXBhxNXFWgrIdkFIMSI33J9OhAT3/XDY0JXMEV7MIzzvdAott/81IDdhIlyS8PvNg8x9RPR
Zs3spP2NeC99wcbB/3wftb+V4k+EX2bcn7RUwf7AyfqLjI+cig+XPKFXqe6nAsah/I+IQGqVZm5n
GQ68Q6/ai7iyddZr1mc7itmo/BWwxSgnoUkaG8VWVLJySVNAxgJSgWhAfrFYh4pejO2gdsl5lGgn
uoGys5TGLvJTbx5mULWwEwffxiL16yWxFvgTkeEeIULmt9BN+Hxl5Q0/35k9DVjpMIkoTh5gdDs0
HQjECfdFGRxudodqwvDv1yOv7XLaHDBZVMOSCQsXA4+eLvK+2axoT+ZGdyUwLq11E24qLL0n9stl
z+UoK2SInCfLPV4onmVKXTw9pfadYe9r++ZGcDtbc23X/X7sf9xuvNpaqGuSBgPohxqiy8sQMwp1
JR0nrqf6zZNPQ4cExGnsbbB8UAjqV/mP6N+KHcwJ2qhbmiRrledPgy8mtu2rphgiruJn8bB7+X1z
iH7YrgOD8m3jNdf8aWjbi1xT7/yY9zzl43GCZKkqxIzUO6NT2k8QrB/g7Tma+1jvzq4j28fvFzUl
qtya4ZXFQ7ZKjqVRaxD1pfeJmeaVVqqsWlW+m9V/vVfdP8ys7k2w8FpLhaEUg9Io3g/EG5/XaZ8Y
tYEGA2kLeNJMMOgkRxxw5q0Z5YQBxi4AOwdYmRMQ8aVMQ0IKmJMY7PCeE/yTMbdV/Lf/9d7hmQwu
C5r8M77t8zMNtRFEeQ06AyZSIYAvmDvMknfmdPt6oDV6/aeRFklt3ORg6EIxPOvpPdRC/NGhdAfm
N6X/GfYPOezaEKnce1sWbkbqwWKP5rStcMALLtXXBHdA+LKt8Nv3BDtQtq7NtY0GDw4BYIUYCdHB
RdhZ5qUfDZX4H1sX/ZUQX0P5da6HoedNJchCfatPwF6W8c6IX7GQ2xZwm8dYnC4fn2HZAhQsLTDE
iUANDGym0HUPT54/czpmo0iwlJvFmrUBQSRhykHgAqducVXAItAmdPMiTs6XwL/6wQlcBsc1cg5h
djf1zsYakFde8ON4iwNlUmvdLKV8fJrBdE/p4dujvrPdf+4ddvcxOFzajQHfX2A5ox8HXCSsGXQv
rAFpSoOm8AIuBtRKZv6EUdwNUoOiNXWwBvnZzh+Igq+RpH5r9GlnGr6jKoIrlKWjxRdkW9zIx+/A
z25n6QmWwoQ+u+o/u9HwBk8EIfGCQj50GAWxeL0ZHIsDGZ0QjWr3fPGlaGGWXfQEZJ1y/Bh/xwhX
YxFHlukMRnNIgTX3PIOBJUNcUbIQdm1zb6CnX7fh09dfYe3E+zgncxz74ayVFFHT6g7MhSIQGtKi
V+6Qlg/7180CyfpIWJuRAFj8azGSLtZSB1czn51umv5AeAaNtgoh9R7+f17pfwZanC0Z2JWizTAe
MafLbASaniimWkbhbKL219JTi7P7v++0OCfGom4Vr6f2pIhvgqTuxxL/NFx7EWioZZjkCothxBHj
JIdXAfBMYQq0zwFUYfytYsbwa+SXZ4MCBdbU17OwRo7l2UzRREpRkblMP39ZvVO8SlOz8el2R3xy
t797urFfO+fwGh9e5wjFOXqu59Bf2Nhm6krI+WngxTkSB3GTtDIDW8fU/vlypztPvvuts73j4UY5
7if75lX+Jz5Y96kzPh4O/5zF/X1lB7ZDPOhcJlRLndYJfysbE7KWdFOpnauouNUY3G+fJ0SMm1SF
e/COSaHlqY+ImaiOqrsKoLFOeKbwnhsvonz9+kOsibN8Gndx7DQTCXADg3s+duiygPYU1ATw4a+c
Tj08Y3T/KO0KaAsb3lPXz/ZvUv5c+Xbd35Gho4GWpJPT6yOQt7skHmYrALk6ERsU1ZUmkyDLLsGM
PV9BcXY3280QYUco7X39Iqu3Iq0QmPak8XAfF6tdD8LRByAZndlS8HNaKnv+AaMa434ybAOm2RUr
DxvROPryqrKxq5V52/51elsQF1Bh0xQa9J8/XwFauJsyFQ1H2lE5wr4zcjLx3jKtvPW9c5NhZ5Kc
8sLE6ljboTcw0bsBm1inV0E6+FF4owbDiUzAMztcHk5NejdvRbG8SxBO866zEY6PvBq4kXhyU3T6
NUxrLwGS/NC4suehMXYGCejXk7r+VjTfRI3y2l8EyrYcWz1SMG/i2bFiIOSiug/grejvsOD4eqw1
JTuLisT/HcxaxJzqmPRypeIlqsd08+ivojUsvVpidUAjF9sba08fiGDGK+qfcctCi7ZKBSthL7xy
USRrog9v6svGWiHnTVNnEGsUXI/aA4AOtgAqb4D9Znn24mx4Dku/Kh1Zeqzzy3/SxRRyExoEX0/H
3/HOTHFnNelULOYw/POCEvusTBvUJ6mqHiL5jauC9gpndTK8JMkpGDbYiMp8vnxewIzHOLw0jHNO
oc/j5VYuRmU9IrWIa6FPuV4wgv18XZCmesJASIA8szbcsrUyFG6R2Czob8+1/RQVaajwoUl14Uph
yRlbYFftG2WUWcFNUm5ous/AiWMvv2paeuLigWwswANLhhiBhkuvexuvs3L3za8zpy5IIxrKEiMK
Lk6ZppzXoRQe+OIMKxDTAQI3mv3Ua/LgTQ5EjHzMfYCO7Sx2bfgIE4l70B+S/iPB+aqc9P1sqOO1
G4nM37vq87PNsciHqKYTR60qJiU+T3pk9/IBD3HijQ6RGv1bJbpfr6OtwRbrSJXizgv0gYmoLqjD
gTrDQ4pCLtrmm81Aab4s/l5E2MrBCnlHKX1+M9iWeit4eGuzXDEv9yMizOnKFwbWzeGBkbtv3jT5
22y8BfEHhjB/+8aZtXKOML2QJeh2AQqk6Pf5IQJ/HLTMm9JzYNmGZQ/UPFApffV6B5VGDWse9Fjx
0LgG6sYVtJI3fh55cZeahc768mhRBuJbHxY3uR7vS+976KWnue7oSePdLOUhhrjQZzNoeWx3HQ37
6Vda/+wmWKSYUlFmTZX+jxxNbw0UZTOLb/p0+v85XQBQzyBqJslaXldDpOtCQQGYcDczXzGXHFuX
sx06bJWwFzYP99XjBTkCnQo+OdxS9EEbACEJIjeJCisMpwEPcOq462P86+z0JwQc2boRPRBLNnYL
X++AlWofnwX9HAiT2J1jY/l5QbSiKJj6NAJXVVBuRwhGGDtXUl+D/uRp3RlZH+6z0aQDK4HoBr+z
Mf7qriB2o9KO2yD0w8/jq4MweYkiUYCm1q6nla2hyWN13cNcQx7a57A+Bemhy9GvBHKQ6kjomOaz
Ev/xuuZ/zbqZH+O/j7Ks62StGpXjrNaKKB5ySbg3B+XB839l+a+Nl/67kzOPAkGVCquELK38+aW7
IFOhe8BCjNOdgkgf1A6E1HDeQ2y/cgt5P/7v1TfpIUi0rRAwAU/3riL08VhVBEBkOfUhyXdxu6qw
u4gvoNaD7gUviK9fb4UL+3mwxZpCcNgcch/cg46/VhGV+zFJd5Y63mA9hEnrPowTx/MRETaD/VSh
i2Bdc4wF5g9Mrj3jmAbz0mQnemnI55gU7lPrd+WjQlIcPD3E4KDKcGIIYY4bAOJLZxPQuVIynV9B
IdeddwaqlZ+/UFOWVlbIbIsa1wn/l2bqJxHVLOAoIoJJBlUB6gkKN3WSeO6c35N8JC0uT/FzunUl
rh7aHx9msVwsb0ogCXEnQm2afnYPIVVNe/pmiI78B9OY+OeAvGW/tTPnZG95X30cdZEMynJgBEM3
UFEl6CEgh6lKYQn+n5GfZpZQ5ZDUQFilwmQIr18vodVjSZk7EGTBdK/fuY8f1muQJWVulRBEe3iF
gFt22J4yudhQzXzEeLjxas9J4UJU076fUCirxf3Xj7AWG3x8gsWkx6kUi0pEbIAOjVHKN8QHM1Gf
1x788K7Xrl8PN8c1f832hxdezrYUYSqnER0QVytEs0qJ4gyylwYwDG0jAFxfUKg1zcxkDF61xbvN
VPXRz6jhYtqMCMxhVgHnEJo/rAfGXrqWQm3H6LibyNFkdPH6jaN2JaNnf314gsXrZgIswgnflnOu
ofyXvWgAFNzJCTF34QiQhivugam2kUW9kwr+mmSiLwi6IlLw70/1YVVFY5cXQeiBEYdXkodOPNaw
RK6lp99ng74H4IblxizBUtGyJCN2W5S6Ri05wgZA/Sn7jzgP/nkQZKHSzYasEcnWGCIriicREZ6r
aYMbANm3/aHDCAOjMbQbkC6LZZIBfE8UwS7JfllGffViILgWencZFretaZ26gaCncYO4sqvmHDS/
ixD/PwBJWBsEIpme5Kqi5yY+d1OxG1TQnH7OhR05UzFuBEHrawRyNvA4qpX89/MJ6OttN2kpPBZC
/zlfpyjagojF4JtIFcr84CPkbYFwJVylFjibAHy9I9YiA5D8/32A+dc/fCyxy/N4zIDOdMKdhtEA
/kRbkdfqplP5h6oX5YklRiXwlNTXBPk/HtrTa5deS1o6DW+6dSfy1GsbXANEYRB606BaXIoUksMa
7Sn0AHDSjNrA1cZyZ0X0oKkTt01ztpCaDDP2XdruZRMtfu7qZ8N6UMvQjZv6dqA1nsWSM1bGrjZc
bZgAmX4X8XbMCNz5LuhpwwiY3UMsCsKknDhMygbmJXLmYsfejPFxgOmJNN1gpHjxtLeAOsscVij+
vKPlihg3i2gFBv2+kVVHVhDOUKXbqGjPMRKhaQrAvsSZt7HzrHSNVrClF7Xp7TZADbS7n3SimH+b
Eiw4RojSYLpShMZC3d+MyCkXzQ8ZqdoG1xXZrA+W/9IjPijO+OQgf8QzaVYAjOHvdmg99Vr7s6zw
Xh7uDNZVQgW4sCDwJpeJnFo56CDU5B/hI+F/gc0Hqiy7VuwQMX3tMViJQ2+fMJF5jJllcA+Ab+7y
8PdwZ+B/KbnICBoZbsAKimVdIxxifI2pu/nQ68YahHr1Wov0/c3eJgQAH2odq4CHwVndL+ObWGz3
hYUwlf9GRjBizcUBrbYYL6TXBIEqzXuDtoNOiE11inDFCZTRLeXuR6QXR0C10NTiLbT1fGD/dbB9
WFyLKLquoG3XSFudsVDUxwc9O6jqCegzxwxKuxmu9M0de3ZzA73zL/7fA//F1g5k+GV6FE1PYAj5
kdoAoeyX0qYt9PTk2wBEHERG7ddD6Dz+eX1s7LlqbBz6HUecfT1+v729/WnZP6k2x/bz5fjdce7v
3ePl0tqbCLH1E+2/kwRy6fOBElBAk5K+TM8Ym4FotowXgxa80Vyq94kqO1apBSfuSHenRprl6+Ns
pQbLlfdh+MWlqxRZK+v4XZ0JJ3N7/FW+SFwPSY5mpD2lO58ZVG0V4bX8mLWXjcHXMo6Pgy/u22BQ
SqzayTjw1dUoM/SHTnJw2up/QnABxtRbG+HTCo+U1/0/nJ3XUuRY16avSBHy5lRKR5KZkBRQFCcK
urqQ915XP8/mm38+UGWQM3PQ3RXVBFtma+1lXkNyYWkmOCrSuK9PW0MA1SwdBiwKXrIBXxpr0mCh
942sWik000S38spDvpi0gVmxHZYEB7D4DsbOR4FNYfJKmYOoCAc6CHlFPWvmhsn7989U/K6/tv5/
1/p4AJ/OJ1vruszuUfoYKdk6KplWyIjThNbQgGK8CCH4+wU/JGO+W3GxgfFsMYWwb3IAiyXkJzDQ
wjdtjrekcKJ8tyivgkFh4o3DVP4cDOW9jVO6IXQ+9GKbZHuhdBemj53poXEWKJ3nmO+yZzr9cQzT
G+AOpC3HFFN3rR9RNgf19DuIMpQQ0nWlxEcFnqZW46LO2UJFZpmwr00Up/1jVW8rrImT+gn5FXdE
hr3NtjbY85JGvcl19f60le1XwT0h1DrDGVhZNmgnQTKldjJpkoZHqJg3MXbBhaJuxRUI5hBJU23g
mhK8N2iHgd5ek5TAXzlePaM/2NTfPd/FF9pGdawrbU+AKJ8btVtPhrmzm4p7HogZ6S6x/Ze4QfQ7
0Y6W/08m9OcLZNfxKXUS/MckfIprppbtWewHNMeauNx0vRhhIOq3R9XCM+buZNfSSW7+KJlg4zi3
GU9JaXBgRP+y1xtyTzzCwOXSE0wZa/dMltOzRr9u+qU6WCsVZ4WvCUaLJLBzk6s2T/woTy8sOdWL
aK9niPSNGBPz7gOql7GQTzAmb1Ifj26kPZKGLp8SkGprub0xh9vG1z3h2GTVDIMCIEmKhg1wfxZp
uKGubJvjXEYIUEf/wzpW2hOtBE/4KQpklo8hMC82Nn5l1isu3pPTHDIU5mzM/aLKi/33IH1XVO1K
dvjBqvn7ZTm6ilIIxHhD5HafPr8oVqUxkY3k4DtIlMJftSbk72vBUpED9H81YzXMA1JKE57PpWcG
qKjdDCjoM0Ck92FQ1DbJK9iVuj7OWJc13SsIAFHSlmcFoB+jjCx6FqQI1CDxgMjb34m1xRV5Z1uk
XLiZ+5pXWH+U1MKRDKvqEVO4eNuPV8KMGK4v71OnAwE600DtYNkg4/aRRFawmykegrN+V+/nX9+H
lQvjZqDMAuVrQZcCfLeYLfV5kEfG2MZ39iTtbVU6Gaa5T0McYpipOSSASYldhLHSB6Tb8nz7uwun
Q6Fqt02drfQ8O8jKr27OXYigAUo8FYTiY4AeL7JEIVpS6mtoX+tjX3woApDsALQUvNCvL9/G1CvU
HbhvxF74O5QHtM6uggQunSagrRH9hXOlqUsEpmn7Nrb1xFsGOmwrv4nf8AF2mON2xYjB3Pv3L+Li
TX1ablFxZZYjBbIgiLNDkVxA2xTjMCt6/n6Vi3kIuAdLth0bsyZj8ewKKcM8u4TtAswSY3IvxmZb
sF4gLs9AYykPWmGXqj2hVBKk/T3+VLD1rlyEyDf+2tUmfCUQpjZEvcVBbYSmH9Uy2cHkxZQ4VMVR
+twN5OTFjqQ1lko3n4D68PfV2lauNFsuJidM8/5n+SVCaxp8ve9MUGJwT1Xj1nxODY5JwM+e/5uZ
vFlcq6bFu/vrfoHn2bT3mZ8uOYJ5CGYwGGGaWjGmFokP1wlv73CPQVwMa0CiD6M+Gc17QdOF+qMk
GNHsvPLQRUj87iIWG2yIhkltrRJcyXGzuenJy0nLD+u9R7pdb64sdvHj+XTHi/Ldt83c1nyx2Mtm
E7k3W/nG3Xp7bze4wuTj+9Uu5WKEA5rbDp8q7P+v8SCbrJA4QbMCUKLRHIH6dRjDaNpWwOYZYBhR
sf5+xcu3Z4OGAm2IiOHi9vSmbsagzmjhV8h5HGN0i4WpMZDCodxnlOnfL3f51f13ucVHK7e5WijI
QR44rdoRYdHhjOWiTP1y3bXuUq0gBBQYyDCnRFzt68NMnbALTQnXSV/ZNzy/wHg0jGM3bizjFlXY
GZp3Zrnf39/Fhu/nRRc3GBQ9iox1jBTkfKwglqq6sGS1gcLQD0SSQwcQnpx0hGWr4f3K2rq4o+WH
YcAHBQ+GHjhQoq93TNKnploJzoeQmAeIVdVPmNVGwHiZ0+PdR8f3LrQGdCnP6VSh2OXsY/NPNGFF
NJwckU3pMdK5dGHy9yB6b+CWxcEqxh5kGjDeTEuPoQDMa2UcVqP6Rw4rVGC2IRKgHXkaIb6AgwYr
M6cPa/k3Vm9uzPaZGrWEcR/ZowAPgO+Aq45QJC237IlUpZnSFRMSA4mDIstWMi1AYjfdjkBJyZNz
6GYpiqLYRPc0lepXBEboLYNXMpvbcAAPG1sbBdOVDEkBoXke5W9Ji+MSeJJWf2X4t6m29gAwyTD3
o/yUzGdhL4otZBa395y9GwMHjWy40QNyVaU5aRiU2skT3VGUtfgOwEOhr41wkjckgTeNKihKRdgv
hpKNKEOxFdO+LjNXYtJH6nlsE2UNtir6kw7PVVpvwsjaKiH2Rkr30rdoTaeKp9Yg7vgv5hG0fSKP
ctLG1sJp4yc51TdEX0hZJc8SrKatoasGmzOokLEbXQu3bWMKTnHqnyQD9Jj07xz922BzmkHoscon
M0vX0pRuwdfef7/DLn29n/fXIvBGUZLYkjmlB6gtGO29TqAaaWQ18h8s575f6gK1AeAn+GcqL454
e6mD0jipVfQmkYIixqFQqwu8pxgVwW1V2nHTxPLBVI9hXP8EkNw00irWcQy001uDMxf0iYC5VomN
i86VqYP4gv/+yP57YYsYDUg5TNSuSIRtBulNEeyDfntVB+YiuIWEEP4IE3UNGOXiW64SYyossigM
KdwZNxM171eDUuLrPt/k1mutv9aNiROzvROHg8jmGuJLqdzVNEgFqJ1phPJcN87aqbIrYfxi4mEy
6NZIPRDxXdIUncmOlE7tadRRyqloipQl/UMLos3R6V5r8wWJaa+62n2+FNI/Lys26KdiSYucDHZT
ybglf87SPZiPWkapPjt2c4KvWkaNuE6vicJdHPKITcj9KsTWD7bIp1VNJcC5uWe23wZvRb21jAfZ
/NEEO/2ZFM+PHhQcoGT52kly8V55wrB6cMOhC/T1XkOtr3o7RLUG3e++erSCU220LmMmoVczBy+V
dGtc7a9dSAcQp1H56kirIaEuTpBUqisoGEN+mKBMyQSmMnhT8nMR/LEKBTYaHriq7LWyV6mhR5im
XAFdPhorBX1J+6Eyr4SBCyfal+tZRJw4cCQ57cxUkLhIiKDDogP+faS5uAQkCyGeAipwaTwU2ak9
1jFLUINRHbGEFF65iwshAwHl/y6xqBKSIUf+2Dezg2BrC0sZMLcdapnDldB0IT5jkmsbQlgDKfPl
rEsdOkfxVbwwcK4Bt8ssRSh49JAHrqqli923iIJfllokV2MhAcXtYTIwL5xe0QTPez7AdfN7VI9q
uS4PNGm+f0+Xbg6eEucBIedvZlToG3ofJRwIwJlQGBNqKNI93dCrOIWPo2V5b8gyqkLvApC2tvjy
Kl/RoD1P0UF7aaoYFij5sIUFF/NMdcxcky6e8aBVvwC8waXN9aND2HEUphNpfmoYGtVSBcL6PFln
5Rqc4eJTEMophAVQo8s2Sq4UdRuo6kcCrc18lfTqtnCk0L668rwvhQKgdbDRhWoKZ9DX+BOP4xD1
MVFPjBmsnxynZLAF8zTVlYyrfKdLnwhNEKwHyFxhMy6eOb6cchzoAz1hhaecoi6+75TXssdJlhHz
uFdLrJdB+eFqmjHbpKNAfWKjDKvcfL/NLh28dIOoqh248dQOi481aOZqnlRQP1wFetejUq5DgNkN
loWdM5+yzniBnKbpPX5jyHH57aZJ/W3pSMhFF3fI3km/NZV3nyCEcW2WLNZe7kwopdBobdS/2Zpf
30mI9pMx2WBZMKcWSZEBrEJ0pwkoxmjRzesxi1t//0A+tvtiUaEoAuuTdAxW4uJTDyJ7YE6Psc5c
r/vgIXnuV5P3It0l46p7Izcfy5s5O4cK3JK98dMCdUBvuzjog2s/zrKHkMC0HnHaVE64x5O+bNuB
LwZq7Pb7C72ETKUv4aAQg2EIs+nFhcpO1QdSFmcnvXsT3jPDEQ8QKXsv6idSfksgHMbarVI0ApN9
r7zWVAy1c63ReWm8gS8e3yj0X0geywPFkfSu0YdhOlvW1rGYHmyBjNmTOzb42rnd7VP0w3fWbWF7
k/3TfJ2QgA6Ye6yC/oEJd6m6lr1F6E3HuLZdTc9O4CLunJhIWd+ZeJbMCO8+BBDTrUMS3KA3ilkr
PrIT0sv+SgvQLJl+0YFfV4dO2rdMV4pbsz7m8g2ZelqcCgjR42ZOdhRv5nwPRu8mGTftk66s1Vs9
3Pq36m6INjOVB9Bd+R/8yP4ZQGZcKSUuFco8JYdmB3RPwbL9upUxje9ro56yE7UqY/PGqjetkuxB
zNGvI42k8iqLbNvS/yigvX2/VS64GmhfVhfh6FNKN5dmWEl6bpy7NYEtwnTXkv+RTlCEcMS1Eje5
mTbJ4xtWc06yqnB6jTbGfabdze1ddQ3TePFRkENjPILgF/9aRBzDcnJf8cPwx+Ch+b4eXhPcf8V8
84fyFB8LfWNdA4VdMDvRKKn+Z0lgRF/v36gA4tEsTX6o43rW/7X3aA4D28B09KhLG/MOJEakuuW0
ll+wZVU25jWDuEvIRL5ShgH4wxH4/6pvdHPuGHJqZ44vCPorO79XXsw//j13HlLuvedgLW1veLR3
11z3LvEgoH+Q4GKkADJv2Rmax8hKYsQTT0mXuWEmu8bvdnZOpaGsNaS0+yHdR5ynGaltymgIVgxe
a54Z1cjxHznyQ7oHZep4GNytnfzZl6uNYPdlY7ZTrX/B1LXhcwZyw2doOCNfVyA6Pkf0XhAgCM96
ci0puFQsf7mhxXZG1aOKwy7XzvqEzxQBIS12ZXtCfMmQvXL+XcX3QfbQrOyfhXRr63choGCMdHTl
KUlevv+0LqQNXy5FJDCfvqxaw7myDMv8JNtAWPQzMz36wU6612g8XYcAXshDyXc5E0XXFLeKxYlo
I/9Kl68pTvBYCSN18kFmKbsR0D2uREIh8BigGVhfy7UvjZtsTOcM1PLwTQIE+PVG+zzzw3iOYHj+
zjPPmTem8dO4VaNdLAmLWd0+GBBMHTchoMs3Y/gSxW77igbX3IFSOuPuK5VPgNFLb3C18moecyFV
+HJ5i8pJHlNDHhLbOmFBF8bMw9043OjRP1m9S7KXOfrn+9d+6fAVHAONHA5+nrJUvTBtexiLVA4F
WdxgDIMwxDwdgrNwbp2IoBlz2tx6QfxMGs4QywI6X1cVwT6Qbotc5ctVLE6VpGtUM07U8EAH01L9
bVEjZCi/DeZr1Z5n6T0BgNdyoBrKjusECyuTr0iZeeskCpjc5y5ot3N7Gs3ZlYp/h35wTTZPpv2J
cBwtCuzaI90z7HYXyGgjTPt6rjAaP0r9s20+GWy3KcakzLdvqvh1JDuKbOY/+DoUNDtfQvlFzhIP
IUJm6gxYU/VVgLHS8gAmbmUWTOZMWJavFpKwDeba1fRHmJwO5S/BwS4bJAiaZpfVsdvnzgrZeFqf
rmglIz9zZRBxqcGD6DfwflJ/8BIfXMhPn3Hk2FST6hAKzVyrsXdCpzF5pK9GPpUUBfLj+7q74uNz
IXQgEC+LGg/5C81c1ABxZkhO2Gb+abbfSuuhkl9qa4NXC0ALSbkCNbvE42ExZMtATCKRZC/ilBT5
ThzWrX/Ky2OA21txmnGXbvf+vOMPRbqOpJ0qgfdYS6gjOZtQ3wpoCjLTya40b4sWKs2KwbwJi1/a
XfmYRA9xuY2RHEOuGH6FELb+Glv8OlFrkqdAWOI4OB3YUPxzf5vYa5xhZKoRJDpcq7iPUkyOr7yF
C4FDUHjwQhOg9b/6TnXv65Hjy9KpkQ6p7k3zvhHKieiZj7dDidRtfs0r5UIMZ0XLBBRAUaPqi9Or
bBV9dngfJ1/bRM5JrU5Jha3gM2vObMAaxxNGAubm+4f8IVv590P+77KLHZBPjj/1Q+mf+kh2bb6q
QjNXc7Q1AolKrwam/5iVT+MtDlchWi8Bc5GwRyRsm+R3UbBV+KZ9T1e8qN7b5h05s13TgxWgnnhw
VZyLi/n395d88atEgFPU/mxcXIq/7ou8DOO0py13ANFztPWCkGS5mvHql4UbMWS2bpzc+37NS+ec
sKGD9EyLDBmnRUiVc9MK4nQM73ChDrPsH9v4GVPH1NKtOh4nJwEFuAOemqDLZ9Gd1CsNGcJiY0ZP
8Vi4cBuyHlZvvK+lcGX6N0lybpNXKfhdyi/COgRoxfcXfAkf+eWCF9spDPS60ucwPFQt5OrOckNC
ZNFIbt7SxzmrRuOOg7nypad21AX8Nb2Gx74UyDAtUQTPH9jgsrYxxnqUi9AMheYs2CfKTESD0/Eh
ATCMvvj393upXeVoAF40WsXgvz/0sD+Far8MW9uOTOcU23czMcr+wCFP1oupnzPnVoQy9bbFhgDd
N/8wDD/K6RUQrTz9kPutaTyZ8a9sfvj+oj6k4pcfl04bB4CGCOlLlrUxNCrHJKbAjXZuTHj6aSys
a2cZM2L/BkEwt+3ZT/m5VRqckCIv8v3t7Mc/MjtOXdvw7Lm7ncbx36SNAhf0E6RJZnjBq1S8NdlN
p+4wpltF5p+alwxuH76yUHgbm2mlJ+8hHeo+i72wsSng1rE5rcJ6xBz+Bh5c+ST7uVvhUZjoT0M7
EM7BmiOgYg9vUhKsej9bddreHHGulF0OYQbknoPipmY9f/+UEOm9EOg/P6bFB90lYHnDoE+ZZWXr
Pje2BTVIouR35LIxztSG3976/rDqsLDOpcCN+8e+V9d+/aOv39J+5Vt/VGThznjMY7vrCsp8kwZ4
IBy1wSudYwReMsweMpyXmqm/4bdq2rge4LENfeqCXu8kZyUxYaLJ7gKjz/pDLv/kxwJFh71W7iZj
D2OEYS7KtS4Min7fB+QeJnh3Kz5Nzso33oau80T/UQ9/Zb6EllzhZf6xH0ECM2JX6PlIR0u1MTCV
tmEAF0jBHBsh1uJIsiMXa7QPza5y/ekdq4hJDw4ZgbStcXsikNrRr25qV3HIyNm/y43UzXL93qLb
pj9LZePJvrxCyC4rY98N5WSv1WlNb0RtABRyoMtWiElF7SVIM8wu6u73bcm+o4Drmwe/XvvMrJo3
c0S+1n7V2uKsh9AXcTYd2a+ycd9wIM1O7xbsX6tREVCkg09TRXV2FumB6b+mKOrpIEOHCVgd0ygg
ve7Q3ytth81MexvQGCvkV3/otwzhZzblVA8nbdRWgxlQIao3nf4+Y+Tpy9Oum9vVCF9og9HqfRz/
ccx+FaZMOE9KN0PooFptOIsxhKODxW6eOI8hrzCGXtPPsnk4evZIzz8GdMp0Rk9f60xZ2dUuNB28
y6t941+LthfGVOjcEXnoRpOSfHQaPkUfdKFbI04bdP3DNzTL/qMsebLnDZn+dVefS5GVcCLUoYSE
j7VIEQu9t2onzJGiVp//48nKtrVVjISeI5hJat94IAcMwL/NawntWT/a9TkCPMqAWuelB/k1SNTl
KwK6iT0NgzNNpHKf7h93BhveFV21ZD620hHFf88yXlNOQlSr2N9XIsal7IweLM7j9M7QRlokLUjo
24UkNQjxosaiz9OjXj2DSG+1J9UI10qqYEm8b2L7Bt+ZXJtWJZ5dqZBwR2JCsFSwB4cir185gy5I
o5C7MZQQ1G/ZAb309SmAytdKKHAo6pQnuQOrVBBcbp1802voitzo+g/ZetGpj2Ql2rSx7Ub9gz3e
DNvJOI3xD3u6F94V2l3F34S3VvYzgY7VRG5vAtX50VenuD715hk3VSuBMyrt2jb1mvbH1FyTq9Qu
ROTPdyL+/6f32dbWJN6nczKzicagl2U3mX/vo/iMwUA9/ov0P0TV4JyMitu1176mS6kwo3FVMKpl
MeT5unox1+VgWml4R3Xa0wQu5m0i/QmbUwSHPrVeKDjwnyR7+n5biV2zPK0/L7s4hvImhbDHvOeQ
1ucw0dd5808J+gRkzlXy4sXvRRN4V2ZrNjLAX++wx1EBYywAUgnyzVZ9huADG9mQ7vMKO6Ek8r6/
M/wvLt0b8GpDAXv8d3dVmbqyLOwQW4PmHAPZSSE9T6q1KZzoxoGHnwxvdAiggrn6UOz4YzREL3L+
Pvh4f6ZuAJN0rHd1cdTMegXKzJ3pTIKyJg55kVr/sNBnbSTTSyxoV37rlZKo1UKhqTIPjEqcEQuL
26jb21YMZ6C8iQEpFY2zYRMZQIdG+ZyO2UoJfk3j1qywp/mhpvMhXDlFD6lMXZX2bzvvd1nH5eKh
iVeck3acWqFLhGuG9yx/7bUea/MHQQ5rlDfmyiQR4T9ddbYiSB2wL+GOQJ0SHkzYI/mQ4+bxaVCG
o+QcRW4gDwax8z2YWzeQX3HSxB8Fvpq05VcN/lNH5kYfF+AcxuCVJwrQOPY0vXPb8GgFxnq2YVOA
/YJgG9BAVfmBHFJp3aIL1dLwmNyqfUv1fmM5rZdBPGNdgXW/8q4/FNyW+xjyFl10TPXANy066a2P
ZUaCRJ2wg8LYzrRIqMqtzdhOte7F3FiFn+vANWhfUTsqw2nDcHPKTRx1tvHYkHQeNePd6T1hpJzR
jUGWtsje0eP0fBt+k6DkCZareAKpTg0B2wBFWcP8E+vJSpFiV8LMEx07lXKQ5ifKwar1XMJxMTN5
3ScJsfc1oyvcFO/4VG8aAE1JlrhtAR2bvpTdtZusQ7lvoLrjqpQ/UlOvymbDWdJWM/nsSTSZiO1D
gVEsaats7cOuRnRqG4znTFHcAWCBQQYcPOXQAeH8ixZSVdibzra3dMXYPnkEA1OC58+BOeQ3Ju7q
QGgUWlNF/G86BiQZp8gavLC47bEQHVrbg9cSDf7ZdLKVMT/ZaP3IkCFV+V14GqGgLRKgUScLKYrc
RUzHmTVvMlA2SKXboU22k1YeRRfMrIbbJFBfpmF+tijJCuSogRY27bmqSrc6hNtK03+Geft4ZWuI
KvWvnYGHC3NTAPCwFr+GnYDekpnNJRY5+d3YdCe8lzYWt+ozzsmDasUtB3BMtRiqykDbx+7d0zAX
P5iLX4lIl05wNFdVlbpIiAQvUhgn0TFwVamMGHEz2wYvDoNakd9QfEqrfBURHb6/90sR1+KOZVo6
MPfsxdmcDdjKWiMRl2o0xklGe0JV8z9668zQ/9/XsmXaaQbKsnSwFs2CHtGgwM+VVLg8AZp2AchB
7xF6jtgq1NvvF7v0JHmfBuxq7o0M7Os71dKYE2ok9aLGROBGjGqMbIf0UBwhjmq+RsWVu7u24OJ0
hvw6RGFAeAn9I+GlApTKeAP5ESFyRLP22uhddCqWm9amISajbYBk2Uc76FMuYnfN5PdlnB5kmTPG
qDC9Fv3h61LAl85IMJYklPxjIDr49Ulmgd9aA6Nz5JSecKsx2j05pcivHQpK1DI6+xmEap6DgYWf
nCJg41z7QC+lIJ8vYbFzIn+O+mpEBpQkurAoJnUceVC6nU9Jpt3Qyhgr1KxkYS1vWuOKqp4JJ0Zb
yWMLNC7DMvP7zXXxLEEjzWCaJQzxPtpMnx++HPdFi7/EwTZpJERru/e9GSUfOrbbxhyehLn9iOpL
Dix5kkLhf7werXJTahmWJ9Ye7EE4P1lDtY18MmKbo6clo0vjbSMZt8pgIoM0lS8iPH9/5ZfGm0Ld
7f9c+eJtJmBlTNCw5okkEjqBq9V7s7qV4sajSwCLtQ1Ia4D2tfauLY2VXb7PauxOkIb1vrhFtmxl
gfhB59l/ElKOUlt6dvUjdO7j+veMURNAQKP4J4ECGA5YR9fjA+09Wf9TT+fv7+Sj4//XB/DpThab
ojR6ydRTH35LnK6m+mEMdWiK2S2OiKHyrEoviS/dSJLhmkHAuCQStTXEcQjc2p9QiU62/isxw93A
66nzm8E0t6Xkjph1TYZzI6Uvc/tmMO8v9uFGG7A4hWWPn3OsUFOC1zb/pNOTUei7LtddxuWeYfym
WSaKbtHPZCKkK2e5ZlfsSqbWdv57vs+Ba5R6sLIlZYdgwaYB+Q5sCIkJqoe6hISALAAEi5gd8v3D
ugRT/fLaF31PTjI1M1IHZTLlOeBkEREKDUfOky46VcYfJjewD8TM6MrCIuwt3xJ8FUvwo1G5+aAl
fPpS4lwegjrmgCmjB9m6F3lF2QWuo6WeUwgsfUbKreGuI92SpI79sLpyAZcOdwZScMAMIUNlLja8
Yda2X40Ks5x008x3xC4GCGZ8YmYT5U9CvDxdq8pDp3iKtZ6Qd9SuVI1/B2qhhsdBhIgmgt1LMIPa
1nUQ6eCyyDHTZlsMZ7n5vyj+/+61YJkiTHCZsioMnhepQ+FgX8jxap5Ib+nRIYKKhRlzbhqATbNH
qPIqztO5dGfCH0bXsbEHDLjIqGt57i2RQDwkgibrlsHauOvegR7/zt6tlzRy5eJfBfhE5JooLya7
4u0V8tuKoml6Qv/Rgyk/QNIl9DGC3lpezO+4bV6cxo06L9x1q8RLV4/gbhTXeUpujIdxHR2t7Va9
v2/Xxe921x3CU4A4VO9a63GdPjjH4KC87yf3aZ3cIJj5ONCcO8S73I1/esUNefQaPyrlPT/h5XkX
rOYf1PH2w3g/uGHh0ZB0VnhAtr+ubMELoxneDYhBsPBg4s1l6QFCrhhGmgfnYR+nmxbePv6L8S4w
cezEa9S1Mre2N/Zj+KKQGis3ZeaZOCag/31Dk6+j5/0nRCql2kdQPp4kSrZqO923A9HalU7DNgPr
mI031ROKnRZm9a7Ok6yO+SNad+Wh32BxbW+Vx/mfqb0bSLSZOfycolMjQJP85Kl2vCDfOM/DD1lZ
+4B2V3RtwwfoOIXkynflc6W68sor3eIO2mSiejEn/z/OquOinswNpd1qfIYmfdtyYsyb2PGaYHui
LW9hW7p6DqE1uRYNUcXL9Jt8WHfToTPPoOuqAvkVSqT1lScusruvUefLA1/SffFDsZOgymBaZaeg
PWTWLYIkKwUJgdgzuoc+uDOBkmLnM05X8s4LgK2vSy++Q6stw75zAppw0v92ShwkBHyxOob/Tise
prUEv0moG1VTeyXcXui1idXhtDFBQQJ5CTzx57oQEH2GgMpzjEQCPhW3moXyatZQDya7qh89S2Mq
wiiSXjAaT2riNR1KJfNrO1aworJ9H3Zbe3YO6XSnOZkXAECsH/xmjQLcUK4smvHlzikO5ngQ0lG1
6awivbzppTOKB0aEoU4C4VW7ps37d35NqktRZAv0NdjmxQmmzFJnV5kEf43ymSxpA1b+PwhrS6s3
Ze6vr7IE/047vy4p/v+nsytKLcrWMeRVaio6PfRX4hNifWV9YtZ65c1dOKG/LiYqtU+LtaaTOF3G
Ca1J2E0oj1DlIkqVnpSegZUFEg6BtmQCn9Jf8xP9uwj8uvQijvttMvqyw32mwUPwYS0SW2fODZT9
rxaBl84MmvRwl6hbnL+gFaHSd/4QIYrGQA6BCLhw1GQik7wSAS7f03/XWTxOM9MyAw7i9Fitj+Om
cI+Pf3R3267X6ydvdy3HuHRTyM1CitFxccag5Ou7y/IkgHCOTgONdKF5qxfDJuTrcxBmgISEQNST
g2w6uvud8s6DxW/eC/2D05f3JoXplVv/O+OBBwExDOVjeOdIOn+9Gq1Lk0JBcwTH3xu0nVL6MqJE
ss929KxkrjM6XkFhEdG+ZTj6McAUBHRmUd9fyEeUXUZhMgMeiCagQkvpsUFRIjywiMKGnGzbBtBw
9uKMupdHm7pcIQuGx7eL3PmcbnRMvqenan5NEZmqx9vZd6kuLVxkMmU9zAwOG2lvOvEt3NS1DoOt
CN5iDrrO2ZYyXgXOxhjW1PQJVWjb/7DlrSWm3ZyLebBv1XKnMhH7/vYu7DAUQcDbYxyHpbS+eOlS
mvamVVp8NfTO0MauPRIudOMQcbvOeBTvbPEoodLROAFCBxX7Q470U3Sw9AkRf9lC9OcOX2a0jQum
5aGJy1HwOL/rPfPzQ9H+rMO9fY1b82HD9tfauB2Ru5Ll/cUccuI4nfR29E8GtsIdh4cuvzZzCee2
dLUQ8Yv3TN2iL8X812+6R0uON9Y0MSH4KXs5yD57ojDr37WUwwIxvRb2mJ49ACXaMY5KOIe12F7Z
w8a295VpMk0PE5dRfC2XG3UcV0V+FNqNne9f+WwvwLzgJ+qwOJDT1bFFXTS/LGlo5SgccCgNHtP+
2QxuAmaEpfaIZ8aqjyo3jAj8VoxapXrOOOuoNr1W24Bv04KdBa7eD1YWrf0w+UcLm72OtkxoRnuj
Sq9c6qW9RvECdNKEQM7A4usnbfd9YXWQsA9TfiK5F9qstJYz8eyMx/+P1pKugF5VaNGJwunjuX3a
bGZuGT4dJTyY85NB5h2fBFj26jIXpi+sY5iIZBIgqJEWLbNIKp1CtxvnpEui9aoWt1Zwm4U3lrOy
pqNmedW8mfT3TnEVdLKvAXEunO5fVl+EyaxT67wbolS0Ppm+t9oTrXPmJUxNvg8UxoXS7MtKi7en
ynXV01sxT13ZAp23vI4kqhjaDU08r0qeS4DJZDM0L2i0HMKG/dYcFaU6og2o2ij6gDFJZCD4lOez
/xJJxm4Ay9Jjbs4gH4r6OZHRTLTBXcjlqYqaPSxFKzDhS0m/kDISkuJ9MJwbZAezYiIJPw50NAra
D6WMHpDbAuLrVfsuYV816rwOMLqPFMoM+y2wrk1iLhyWNJaoVLE5sRjILN56VdNLNDIal8x5CJpC
E/H/piC+AH1id5koZcjwCNBoW2Q1vWPURqkkJsyi8kfSM0whDtXA+fTmSTfznXBBkupTAY2Mb1t4
m85MORweCs61vtqizggMO3wXD6fp1ZXUX4usF1Laz1e4bL5HQ2oG00BQT5ghdaG074DBYb7jT8kt
AJio71dZfWWKfOHpo42NnBQuapA8lnjKcNDsIalaQBJC0U1a6RO9F/MPQjTfb/oLX9eXdRanI2Nc
xQpDIzxgWmmW75Z1ttV3O3/FEeb7hS4ocXMjBCvbgpaH3O9ipbqf7GmGr4I1/bgyIRIgZlGX0ipr
LQR3qjVkUFHsUXqJIYAQvEgMHrPSrwQiJAlJEUTjIXmeM0xAgTGN9oounRd0b2Mur0UPFgVm9Nq9
Um0OEmoLV/WvLvST4QmAEWEEgxkSx/zX+G70JP+DHGYHbcgZ5AE7N4IDxO+bKoMYlr7EqIyqfZWu
63QwVikNbaVs13Lx5ms/clm9U80I+x0EvcrDUOgknIj09WKUXCiA3FIl87J8/jWXT4kvX3MlvhTG
v1z8ItVu7ERu8knLTtgHIRMjJ9iets+1s/F7Lyz/AD6iaKK7mFV7SH6QY65FlEv9lS9XsPjUc0k3
/Xwe0wMS3sS4csLsARCGcPPU8yOabX1/pfv8Yb+ySIpYEkiTATectH8RxTp/6uJKQYIBm8ajogU/
VMCkpLDGUG4NPlwmJUNNhuu8zrG6xYXjKNnyqYnpe/EG5NYHCxYcenXY6HWzq4I3nhH1VgO9qVFw
quhPtJFxT3eTFDJBSmsKsbbG39aQD7ScplFI1f1ExV1YZ9M8K9qPynS2dfijD29qY5WHN9r4KNXg
5eNTDhb5+4/uAzf63e0vDk9dmtPcMsXtZycF/iKqn5BZfpHJB+Wt3mxSbdU6g1eV7z7S9cgfKmi0
2FzpfSBB2iu3dXnTQDTKhl+JgTkTx5mv9Bv6lap2kLZqeZdVMvbWKThq7X9xdl5LjmLBun4iIiRA
mFs8yKtcV90QbaoxMoCEkfT0+0tpZk9PTZ+u2CcUqpJBsFgr/cr8k22E91EN4Mvou/EyXGe3sqnR
d23rZ7tHhVrSoj5/ErT9jWj+1/J+UNnXStu2R4O8TmpFiTJQZHw01gAa1Nfw3JOe8PXP8/k7afkr
NX3gf2UYmv3WJGyDcQfOAKF5gSiRjfX/+zalSJp/6PYDs3ZqauY78clIbpAIym6dbslbV5/Y9NV7
asI+Ddz8P+TDP5f8wJ09ID79eWD3brhcpiy9xrbojs0AmvsW37J6XdI/jGwVUkZNBdQb5b2qXv48
vdZvXGLqsEhTv2kI1RSt+ItF26elehllBOVGaUXLi8tDdcDBHCjE758FyWhP+JWqKLaKtEC3Fe9Y
nDy24C228Y5dGRC5L67H6WhbuRm4lCYtmEAMJ0/6MmQbzAnSG7PTYk9eH2mylvJjSzbucHweEwgz
aH8B1sKBYBu1QKtxAwgmeD5ts6Liqzx6p/0EOCLSmMnSyYCbbmi3R9aPdAhh4zAo9huDgilBW+el
xGQE8ef61mdjII9zt6Xtpj4HBdMbTa6OfIlUqMDwJ6vPAKGSDmTST6Sc6A7d41q98TRSa8jcqalp
mOyQyH2+Ma5HrKG37kx19NCttVZxMvZ3y+bT0lIJfv5HbJDaJU2X6dNmqh/WQdWGDhOEiACZt/nX
hqBoDLansTJeNZJnL3n4KeLg75XDL9f8IKnrrMl10qWx8013n62PxGOU2heQQypYLRIGbd9SPrGy
flPxRpEMUG2AREzor/HRzCq25bi1WlJKiPFruWNfz4BnviPhLqPAbGegIp1Gm8klGSvRNsXmc8fH
/3Opzr9H8EGkpM3RKAAfLGb99epd841OlSrYxJdiegGB9nhic/Yzm+93MUzumqpt3aJK6D9ttetT
bk8aGzh7i9suTPAZhnGyn1RBr+qguYbkDVLW7R1tc3qlWv3PTP67yPu/rv5BtIE2tT1WGqIN6GAM
KkeHVXs2rHONfFsQEMjhf0/7Z/Nw+OzKvykrkcn+58Y/iLjBPG37XUu2SXUKOnDK9klTz5AQzun0
vbnm4X7oHDqAhJPt1dubldOaRzooL7cXKvsof9hIYp3RkGIGenw0unxJ1Q7IbL+pXkrt+TIOe2Nu
ZblzsreuMeTBZIfOU8dO1hdBZlC6O6Z8NuucLQngrAtZZuNQR3eeu5VOxcRwfWrHSlCZ9sOJvbTD
6XE86GF3GUlVRH/YVH0yWKi5Doyb+EgyaUtt47Ei1FAS28h0f6QQBhlIybx6YA0ctpS42e8TxI+W
vqrt85ZNM0W1gqJ71WhETJieBluFZw4tuwNUSdpPk4m9uowerqpK6PyntX1V8r3XA0NmrQokXUmq
I1lg0McuGPTzVH7ZNcjeknLQyXFaXPer8z4HUdhwWgpGCvvH9fQuZR2NknntQN3s9hCVACDqZCmS
BUL3YVsJ/0xfvzMJ/lnj/5TFU+RRXK8GWEBN8XLWSAEc6I8aigPekjoAnvFnGT73uPFHcQmcC8kq
hBeB4f5AVscqb65X/Ypda3w5as2CREldgBwILZPTlGn2pqqPsTgtaQka9SX3mjZgg7kEzkEydOjp
BVRxcFKD/XZ6QA9MjHpqpoU/StlktdKfpUZJtGrSj10lqGhiP9qlQ3LKyO7Cuip9LQ3GEilQqC8M
JfNGSuDZogmAf0nsa050jqKYfGRuBkhXnQDkMSY38u0yWaf6g10EF0IXoqvKvZ0AEXPI13Qu1I+H
mTZG+uaLJuhPO1rNUp3CkKnaoVtETP0CaRflfj8f6QuUrTQXqPR4l4/egPUp0xq3HC1MYYfkxLGR
Jreh2yQE+ZfWfCH8/TDoaaJmO9eq8NiSfUVHBkr0SnAXj/MSZDwmcze2llTBSLszEEwiyZk/dSRf
pHlQZziGOIuSpU+8U8J8agt2q3r0FJteHRtN99p6FJyVyYy+566hnuKKnN4TJr493oUY4DUVVUVR
hB3+yG77PtmPZrrMwQjJMPYV4zl/PFwPtBc6iKFxYUrNQ/MwUp+ohqe/qrbrfRsUgUu5i4c2HLAO
jnvAp35GTalGndZG2yoDfGG0PJTZprVPL43EJ8feWdlhOHSPf6b938QfKWAgKxHwyAn71x/M/UPW
1kf7gn1qWyHdTKvq66WZQ/PYFOfO/+RaopD/Q/W/XOyDsdaeBF+23uazK/lJ513naEqLybLzR9ti
01zTQGdHnITtltaBWF4jQssDOThU21BMOCbtFPYgZxVTOqXRrKq4ZOM6YzDGc7NZ7E/0/qh9OYUG
3Cara5F2bDRruzAcgpEBdj6a001puVVjRxn7vaTMZru3ltoha4zVpKzESBtlKllSXyV+LbXYCMOK
GFMjGR78J2dzb6YYgdHV0AIx4cizIeea/bRdOizTiW/VvbNX6DLzDsifQ5PMCSUoZ4X0OQLKDVXe
O9LILlmggb09aCY5i5VLaseptYSITtqTRn6VBtjmpxWKv1ek1OepBsBkpJN8NB3as0Wb6iGXTGmt
Jf6wpniKrZZnsFpcq02G1OuHRzPN/a36iSP0G/ARNOkv1/6gxM0qt69KbtqL4ezv29kOMK30K1VM
OPSdYNA8U/bdFU/nagFgQN0sjgePDejRufX+TIW/NRt/HcgH2atvW0VRszJddGVcGAGdFlST5va+
SXOiiqHRUeCTS/6mAzz3TjAc6JUx2xHmh/2IY5azt21dACgwRu4uWzT5T7Ek8ndUjaJeFqehn7e5
HelaqOyI69CEZbw+9ORj/hzKMdsOFgnYIKVWXzsL/7s1nJzGL2TamqSMGIo+RTnqadSzgbzdYRb0
sVLOJ/nLVv2JbO52UH1t+2lKqbsW7fekrzHX54Ofn36SgLwv+0jqqPaFlAxJWAwMHmh/oJEjOMT1
J5TwW5Hzy2SIK/GLy7YHmo56JPJpCVTq6vyAWYUPZWRUpVYuvuKfl/u3yh1sPJPUecz2j0X1+b6q
d0VN+zm6CxKeEDDa68h0etImrjufOmCdXL7/j0sSnrZwEsbAR37gMhi56qnaA1swfdIRYDndf6hJ
oy7vUGjBtXyWgoQ/X/KWbfcf0WoQkmJbZ4Ji/yBaSS4fDxZt39bpk5r66nxE/tDM9JpI0/3TBke3
/M4mNRBDR8EqC7J3dWXF5ym9AJYKeSKO9XzUvMOD6Y7ZRbCj65tB/qSrDM6p9g+6R/uqFdUuh2RL
wfwqnaJaq088q9/Frymb/t87+DBr5kCH5hG9uiQw09BgvGef8YnJ+vNE3fJk/jRRH8RQuR8mh/I6
bAF6Ux0KhEAH24Wj7aIdHZZXcwjG29q/9mfnoLhDniUluyT0tnObXHVxcYPiqtSuW+mTBxqVk0Hz
dMiN+Ficlwci/H8e6m8p95cJ+SCnhtwsU0obyD1Q5r1+DKvSO7yQ2VTYQdWM3d1nnPLZ1HzctcjJ
IK4xjgj9Nc8jGmBgg4mippUiYc03Y0xxpysVqQeSz1BwipHd0qMt3C6CDHwigM/s+HTXLmiPJ7Jq
sFzIa/yEvSZik/xhCa0PAqRuinrIjO1Akxpn9FSSblVOCZeDxTea6y0bi6/F1y5dpOxPHMAqnX3D
eRqnsX0CuSMwMmYOf8sdVzQQTmgpU4+8Y+61y93D2dm9nOYDtbOjmd0s1OuPMTXmo+TQcuu509PA
9mAKijgccnk4UqXbsMfoHJ7K4TV7ABAkHwd/poHfa2x6W4D/wJba+KOjYG9peZzhkJHysWQbANOH
9ooUyFeGK9DVh/GagjILi3ZPQvqfr33be/7PPAOsY+qof6o7ZB1+EdSNesis64HkFyxEPA787vOt
pKs3NUqIfO1CmZRJwLcBOYfiKpc2sKfdsN7RHQ3ngAaOj4S+2e7Kr3TMKusZDY9Dg6aFbTdyu7T4
bKp+J0DYGAQJnQ5KqNsPSpbopzGqOvGpmmfr8IzxrV8sZ+yIp3Iq955FyRURX0j1rKFvRgSxjZga
SLcvPzF0fxsu+XUoHyj01GaKPu4ZynYUZ+lir76J00Z918GuY/IEr2lxq+L+NJ3kdzLj1wur/14y
VWsu1PmxXwJyLhgU2A86UUEQogkn2tTmUdn2CZHcspx/pRKMGiFOktCp72S7/0NAXWkualE02+Fx
/EBFdmi9XRISwJJsgUP0Uw+bn2oon+xiNTnEpL2GRmiFOq+rr8e4jo3ECuVZ89r+boTtzODbee+B
l5+o/Ewel6T/3gb3B5m2MbAWccnJ6lgL5HGMaZAT3V9Z5D45eqiGbXAMrCcABm+PkpNQHM0P9n4V
XqM0Rv9FRGIIiYZAK4enoIjHoRZ2wSTcfbW+7+PyqxYOgXb7rAuQ/bHGUbWP3x2Yvvx807/Qoiv9
Yfq4EDTW87Hf3oZg+NLxs4EfHElXPs04ybrqXDlg4pv+MZr89Z8U6WO0e0kDoCm6YBuPAjVQQpDg
PXZKZqpXedtAjcpkGxzDUXR4q8Nd2EVD1EW78BCCYRGqEZXd3sjLI5XfXvgdkSd+vw+2AQ1vXvIE
SIhTlIeGf9l8lo1LuOKjSyerj9s4YRNA04GM+qC1dY34xDVvx6vGT5/KGApIDjM1uSTK8v6qZKFG
iRqWMVDWs+Os55GvjrNiIY/9Qt7lP+zl+ZHQdUCCRHQKmzmpXdE2nPi6RxCgX9UB+dHX6SGoA3k2
8+28j6x4Oy/W12mR7JbXabqq5vt5tj5Pz1Pq4KOz0/PfismkmIPm45UP22QM1v/U/Ea1DkRA5Ktx
RmdH9XXfDNS/nrq/9xuQvcLhJzlY8XG2eyS82sYkcUy7cNeSAUbDKNeYOGXhHX4MT1bSxse4jXc/
CkhQnm1cRJNAXplBG5ev8l715Yg2nvCJ6vezIrIS9Vne3T+T4+XYSSC/MQP5Rs5SvhacU86VRTrn
kKPv74vI4Mry3gzkuvdrTgIZz30MmmcG8rSSYyzPgjPIN4zgWc4u1+Ost9dyxfsY5FgjyTbH3rmf
UvVv39zHJL+3Evkrx/WzjFFYyX7BVWf3T+S9jIw96iyqnJ/ppu7rJb1GaOrGnqcGZnT6ZMb0kln2
ATw8oxNXs9CC8dG7ks1ZTNkai7KN6tcBCxZ1YX6ZqnIFCmBjMmeTjCUnhsVNWxAZJdektm74x4CJ
l8yw5Hima3LDF1uoC3TaYPS1X2mezkLT6rYGrclpZ9kmX8lx+wXhoaPqpOuC48tHZVkssk3N9/YS
tNuFvLq/AwSX4+Vq8rl8I+8KqFpZltQyrPkjNC1nqPnsgrpGDNaQej3jFHxh8xglX2iheuMJ4QuR
jcIjLZ+pSK1L0gZ6aLzJa0J+/l16kdDtK0EO89urUaRGVjBJMEMC0t196vd8o3evedQ85EmOETMn
sY7KegfhEO4DQiVvh3OkPVQREaRpsdzNd7T3nOunqf2DlZibcTfNQ/BRQnDDX2h6zgQeZ9VClrJF
xuYrxXbylVCuzaLoT+gwfzev591UKOEQN5HN+MeeCe9uky6kshj6MAP7RYu0qIQ7wX44T7N1NR9P
mzk9Kqfb5BQKQWcskfDc3pc17cIDFxARkK3TmAZ91KSJ5O0CDLeYvaxvwvj7ubI4T/Olsmhg7WZ+
5cxpnIUifkXGysP0AZLBwRlDK/B6CpsL/QtvVFCIrGk9a73BpY1EVM4RqPPTtPL7wF6WseHfp0Ok
5uTR8MlC99TwMJNVG0Hph4AmlFEb9dGVG+lCER5ZBKgtC934F9ZTjisWhxnlGvefiWAkcWB92cjC
5n8tvxxYxv0Mmk/KZbrKl3I/9JZY58tmnj9cuUumjvnjbbqiVl1ZyF0Zt8u3iEAZiPy1YtKKmLmG
JIlDAPLSQ8VNYOZAQFwRCA5I8RxcuKM8PHG3eXh9NaAqtGTcMY26fx8WdxHRQI+7UZbXL2oo5LuF
v4W7s+hOwCP40Ujux4F8+SrSZPgqEkUkkcguOq4k4+k42i2ztbCsLDpPPrlOtWgXXN5PLIssuCx+
HfQrnfUhtBETexN5Cvf2PIW+7tLt/FgAewiVgFOB9BZmhrg85eUQaNE2kb9diPrwZDmKyHTSEOkA
U+sJFfPKUrTSAcIWKhAqzdbZes+UkYGvQgSXhPy8FaLgxsvCpRgLkIiINhFncvty9WYu55eri844
P4q4xvLwaq5PaIXPW0yaYpGvMsZD/X6ke8Oq9kGtSsyIUsC7zDeYQZpkr+Qh0kSGivgQohS12WOy
HIMSnjxNQXdb2asbz2bLbnp/nCIDulWxnO6XHkcyEbqfr/pgdFv2YS3Lf4qGaZmQXRSWyWG+g2M5
ZXS3B0TW7NHAE37XoDv3c9Au0FT9zEjy1Mkg538LIeBkGJUBFcuphb5KsjigoDzOng+zii483Hc/
E6Uk6qrmxCe4+iTrAsZEApoczCs6OV/yhLyF1YUKWA80vjCt6SsLGnInaQwmH/rf9rNw9yLcJt/K
dHbBNbTXIv+U8DTTvdOr+VaFu1W6FtnPvN50osh7DUFTJGIXCIMU4TEyXTG/itD2DUbRT/up/JWz
noJqVs3SZVM4WIJhH6UrkVKypqMnWVUhbKEFnE6hfogFLSnrJ1pGLAArEX0qXGAl0NlN6At7y3pM
vGMg07Z9MWBJkSsyhU1Uey3rJfJf+Ex+Q6OheOKZ8YR16qImEg5F5jDtNluDSyEBYVv7x25eLOv5
MJ2gNoSs5YaFrPqZGEkiZ2WS9zp2kNyliEK5nesUyPC/5lJE8l22iKpl7Z/kJCYWhvBj/yDW2J1v
y2U1B9AOK4xtP2u1n2OCweBFgrSCjcTUEgLqp1VYuSfLQ27GtVf56Vr0bx0Mm+Nr8xXdyT1a6LYK
aSM2ITQjS2YvRdkZPreWhzI7coswQNz4+U0rkoaOLBJRZs6y6eQmN8Sm6lWsjDaWYQu1CQsIl4o2
EV0iXCmS4TwtwiKs5uVS3vMp/CrfMeIIovAHLPpqZq/LRbkgEh8MK93TPX4BhC6lwxv9cfeNjSEm
7k68cudYIZQPe+NkG9sbmVmxO21/yzSItJbpx/WFxk+h2FxWXKPK2L31TJet5IBsgZuyorw9UKDz
2qfXSdjMlLWZmAmUHdNPKjj45L15p7gNVa8Pu4fjWxs2uUMdctiGB1/zJ0m5ALM7bbwt3gtYAVxC
9KWwCaz0pHvXjYm3IWwkDCRasQhHr/JKHuZNU4IOHMpQGwSAyFIZvujVv/8juKf00JQlzplCEXNi
3daB0AXqFzD15Ka9C+++3hN/t5B7kL8yRC0sF02shBpD7lYad6UHmn95uPrjRHwlOsN6YyofJ77x
KIOSZ/qjCPXSuc34g4xs9CRr3K9EYcirIjo+iqSEjPwyVpZioMjayz2IJtD9u9krnAuMDas+bPqV
iDuxNUQJNIi88kHYI8dIud7uXchfDPa7NXI/TmiFnr0h8ko4QuSKGDG8ghDoMbosRZ4tZah3hdwi
Y0RatVMbEdg8iXwVPmyj9EcLB4oBY8XKgo0HjikwXbZxM5sk7mk2TrKVEIDGxBy/4cpgA4ynmscK
IAiLDpNIu5k6GTu3LeRrQJgG9IVJxDTh45y5jNhOjVfE21hL8kgm/Qi9qJiOanScFw+79+xh9IZp
HVXewd/5LQpiNAWPaT6ajvA45d0oqnkHUC7AXUvcTyixDUF0ibbl11R/NkeRfXV13NbaBy6YtRWy
HHFKOkOidZSVjQwTfu44iRrtoebK69eaPxaq5ny0WE3QT2ilgSPq+WW6XR7myip74FPdsfzcx4Zm
hELrRkCz8WBYchIM3ypowwrf+IgHLP/3t6d8Oiz7dR6peMR3BqqCHb+oAjLgD+rrpCCDM2hy75o0
My2UWd/G4npfE/HYgXnFyZfPZUXkfxErb8JS8hrNkwww1zW5fBdT85+HcK8YqfcjhfnEEB0t7fnf
LHm8HaE8CYMekQQnWHQIJpiqd2YVo1X31Ac03lODNhKJ8M+ToARzPLkdS3x6IwbusDI54v6Eb/j2
fz8DkNVDdtV7yqdBdYCl7g8hFlGA1uPEH2/uEkFOcP9W93Yv7MJwhFCPSAxRFHepcT9CjhXSlnNs
b38LiPDyKse1BDK2qFgrltiI7U/w+H5QpyYcLGLRig1vOzd9YoBIoBtz/GW5ivaQ5+FbH6Gt8Pzn
KR8YmLTCIynPnl0LGEhe7vlSWYjxDSPxEKbjR+1NUMgH8rhz21b6tq9MzEUJIfxta57e+gcJAIjK
wC+M5BvhaREb+5BtWn+L/SHa8v7/Lsvlr3C8SHqO8y/v8ssDwkLOK/6lCKV+JbaM2DkiB3BjmBaZ
GJk0GRWtLqbCv8LBE38f1t/QwQn3N71Pi+EZTN9NzYRsGhPLyC1HmxruLiZEhhRC2HIikdFYn1NZ
9PJBTKhJsA/HSRFn6CXtZuJi0N9kGNv5XPAUZFwaceFLfMlySAxayRqIjSDG0X2lb6+YvhRfqyU4
JuRJRl2sevuHTPxGfMVseYTVx34VCwFhT8lBIG7NslUTn2IjUAlAVd7kGUxNeZNHenBo3Py5e60R
Z2JraaH9VsQTZuGK9rxzHNyYXL5cQ2smClmiZnK2EzrjFE+SYu927G3euLKaaXdhgOCyYPudv7Wc
y/SAiBFplVN5RlPEQMxcMZLlUc6Jkn3fxulSS3aLSSKnlBPfL9BxqTyaoHZPcTerYA3F365GO1cU
6iXgboIJghnE2ug+HnpzIFR5nhya7I2TfDGB+4X3ZW3FdBDeRR6gz66LiQ8rmv6LaPlhJdwuk4qR
EQiz3E0K0ax33XG3zWSORDbli24m16qY0x1Skzv/cnUNGsrcgo0ipEQ0yXTKRMprjJkxsi1fVDFZ
OLMGhaKRycDyjC8OmjgZvKsrUq/imz1y7y7/ZMSmf+NLHSK8m8iE2ODWf/7CnWJA3P/K2FlN4W+4
EbJGBW107+jfx6IxCLrRzEQ6/6RycsqGO9kerJIYM2QOrnWmtuiB1t59PSGL7/NW+6TD077+CJ2I
uBEDRgSO8Shz133B2r+NVMaxn7cRMg7lg8QSs7aFjYrwvBHhDKwEU3hNmPy7xX9E9wrJ/21fiGgT
JphgbRjejerCjJ/fRd59Je8hBbkhieYKpd5ltPgLsj5kNkM0RqAHom7ySB5n91I49lsWq4+jifv3
9MlcWfFfsyUv79P3t/xi8QennVbckXx1s7Q8elnioYoxI39FQhX+oxjlYtvKf3GfxA4vl2J2Sl0j
AQQjVp5EaNd+WXk1AB5ixv4zaXD3qlzmy0m4bxwxbwh3uu8iz8WEwJ4HhZc5ysLr4m4I3ylSRPZ9
hUQT6ZibeULSd3BkFiVIU9+kFsgdvJokVcC2nwhhsTbv+kVuTBZNBMA2LiFsNs/QOHIx2IGQeQH9
qjuQ1WGde9RdJllL0qWYxE0sfzuMJDPRgxOTX/G6m0ksXn24K+3zxoY4Lq9pfFiSUSnSHdjpm55G
O5KBiXR1ubjhyC/FYMkTlYWT1xIqE9vi4LebuxAzMFHFZBU6zSPkZuVke5fcLe3sNX146pzaQBLQ
+CO527higkvEXyhFeFBoQwmPb3ISiB4jRcOGQmbBzXJSg9u4iR3YZJIsRIAI0cs8yaSeN3eVv8cV
UMIU5gUVH5Qh08cpEbtBrAiNK/5tRdx5WEcp3C2MCyLvLl2RAcjaZrZbpMuT6uwW2Wq34IVYPWKb
a1hmYv6J6Sdi9BgeXcqybzcuIxXa3p+8fAN84YRUOgQLEhQn/O6qiLMibECDWMDKRFDSUwdxZQQN
NyhTUS6q2emmIjr2NcqkDeWUTXwX5bLHgZ2JPytG4N9/D/Pt8pJ68rG4umxnTO/GqfFNDD8xUeXg
bCmyRWJaEsiUCAexvKib2q+7p7ZxRNI0qyZoVvqMJWtxnLBl+dUpkljI9uWEjy2qwiDCOsFzlThr
7U1wKsR2lW/kv8TLmsh8nMRAed1+pQTKSnONpbU0IiRbCvg4O26ds1ejLHXZnC0Hsi28LQj5jwDo
bw7pRj/PlOJ7OfFKXGLjbbRbH0LDfjzsvvfN16KbWhjpvVc08QU3auup4KZntP54GZYm5vD1e6Zw
jc61Dad6rTyZ4crb+SUI4Y5oCDGQSz/7UnOHYsIrsd46gQ1WlmPH3TeitN3IUeL8PQvuU9VFJPvY
Ml+t/Hu/ONkSw/sSpXuH+eQle0yN84zuDxkqAONHcotJ50XL1vNDWG4dvNE70ajf1G9Hvmn5EWKe
ODSXB3uJfOfOsZ/rkZu+tCEIHwfySN2UJKM3u3IrdqpOy4cSf0BMeCBKn/Kbm3KBBpuD81PWvUyK
oPlRbtJlN7t44F0LGwmvAvAUgYHwbT2KtsufRQDlhNuDE7A79gSQ/HSIaGPGPe1Y7jLc0/7Ik5cS
7t49dY5Qyf4b8YaNZP/F1TfL117Zp40k+GL5pld9u5kRYkKYseU2IOPcqcaECsiIeZR3k9j08ifT
K0NyrgB7fbvRoBmbQkHvqSuv5FGGzOgtpMc6RMDCgpQek1gj4R52Rrjs6fbLU5RubMbZTXlG3TeF
1xQ/KjGLUtFJTugcan9fC7Hv5kp8egFs/XY4sGivchkC88suUlb8XNTulMu+ysnkAruweSGthym4
3ZRPwu18/Gr/gMTfNRkEj9oz9s50ws2CTBuR89r77BwLEzS3eVEzZzlIcOob8UkPRHOZS4lXKQEE
dT+HSRhdeRXWmnC7eaj82IVcnwnjyt8YWcRwIMPIfGV8p6mMxvDNV7mKHMOyMAZZInEgaelcOtif
TB0OoxJPXhXItmQxoURrBsbqaArJXaIRgUbogLWf0rsx80SYsB0SA1/o3glBiYH2k0nczYdoQtcP
mWcGlkP+94859bu5uh29deVrZrN1hhfFg5OY79Z5GqYFFnEX1e9vN491qcT1O47v3X9WYgBRqdQm
ukd46xaMUv0l8Ng0UDRcCuuW2qpc9+uCNhHklbyLM6w9X5/xbJci2sSrFb/2tnlzk4wysPusmLGs
SUmY0LwZVVBAiX+uECIW2ScTJ173nU7lL5O3wBMXIogV6HkCcDxzlPoU46/KZH/zpPGmPZHCF04x
OGdcb+fBJmfbEe/c8o1FHlq+RaAcYmDXpCF+Z4QULT5KiEV2PpSl7JJJAFIi2+wf8rztpMUnWucQ
175v+Npsqslryp6U5XHW4XATVr24Ndvjh2l1cUZrCS2LNDZ8YWFZv2xZ8PhbQYyJGeEfxCL9h+mN
hm6M0E0R68rqAu3LTcsu2I0PeJUC33CGQur5nlwlvlBW6UaDAw+u4WuQnfb457SI/6Axsi8+oRCb
CnV6c5DfL/vmv+TOmOdUzdXOOq+KHu/zi3nOg24LUlebCyaYGCMWBtLefR3lHp4NOcnHk0CfY6rX
9L/r3Kx3StNTH1enLGnK8HD29DTIJ45FvhHp/llE/4Q/j/l3e/kTKpTpXUkXVIH3//eYabkx7E39
cHl6rihFdZfzsRPHaUA5CpnyQe/7CU351maNfF9/kuv2n1yj23yB9mGMyCEw1Fsd9S/z1ebXKp0c
uTYU5sxNh+3gNzNYBk0Ybwzv5eoOBTabmSwOt1F8knv4n/RJuTzpodRoU43xXzz/Vjsf1L02OT9N
Ry6J8NHb4Htf+tfSnT78rN0Hz9s68/l8+Vgvy+DqbI7T9/175TrX0DGc11FQvKZOv05yf619koRl
fSxwvI3MJKkJnBZ1pNofEiz6ZmSOleM1f9LfBnfPjnK+mjfg6ziqu1vN6QVEEw/3C/SdOnMwoJ3R
YuusgR8jTO//KGcs5XFmf1Ec4Lu20yVBAGejHNmDd23XPniAMa8O0fdz7tLP++KuxvvpRVmvjr6+
BEThBTtjcGZOFTPtT7U7GjlJvX74mb+1859ocFJfgK9wKGgsHrUf4F+nnzSJuuHnfUgumhgkFgHF
Q6Mo8uD+TZLbk6k354mRP3XJlN5XDjgAO1qGOIrzzXAfH2PFD3E5v7/snO9d7YTO7HWhBovEiMo3
PUKcv6MZ3U+IRf2YZCVLQucSECgo3+HlhxTSqlBbuk/sL0/eKGx+XtztgnJHaPVx00dh6wBh+PK9
cGdO0sVP/bx03E+Y5ZZU83FWTEpeaTNkk9H8sZNltT0Vu5os/Sevct7GaDkSNI2gj8n4OisevZKT
x8yP8SHCF+vh4LyCWU+t+GLsLrrVyHHr8Iqn6OizpxSPxv16cR6KrYvuwvJzMAcm8SeSRfuYmneb
MWoO6CRMiQmM9u9ltI+DrOP5+qTOB9eaT3aUx/j75/aGgBi+vV3jJVgMg5O+bucjbCE3xTVcUbDc
eeUCqKfc8hZ7D2C7hhHar4PzyQBpI8IIPk4pXc8AEiXHEmSRD1lsYDSAFX41z09fvIu/3EZL0F69
x9wlueztyzMYmM95TD8px3beaDKzZ0dhv1h+W1ZhcHKCOZvIzpeBTkVsj749r21vPdUeRSm507nu
PpJeP4/jwqFWkmS8b9y6e3hRH52TN3vtZr5P+EFdva8m85dXnE131jrvm3OE3xzO1M61HD+xggWN
YJxwFCwWwDL6Q+VYDmVK/qsVPKGqMXKDKAGyyWnnWw8zPliv8/jZQn49YEK6EcVfQRSl7voTZrD+
Axgga8un1EjaMMR/st0v6umq91f9vNLBoPlagP8/VubK5fDY7KxAObzaA5tFt2IWda6dfOUcHO0w
34KPc8idc+PtAS0b6Ojdh2frHRCX7KWm1/h1UQ6IOYXgVPet3l9K5/w80G3z4BjX73Z+IREOwITL
ybPPLsAdSunJ9jPwxKBMeRRZWCdHB2Zhv4/Box01wO3VsZq97M8m/cr8yprWKvt2WagTFDz4HSmD
+7Zzdye/quNGXaRp4Z5w8YEGKaLzljpMtyX9vY9sY2Yc6PzmDVpc2R6Wy4kswzI+kSmhkkrgU5ZK
We4Wx+jqcNgk88kzJ9d0f0lsM1F7fyCpwHbBfRi2Xv5lawRl62fItcY9PPQXhx+3Jc3DqPZzms4d
aQ5tHnOwTwo6VgJqgscWSfk4/SnZ7+3XGREL0gtG08O+8rJiXV7soDZzutJzqYwLnQMDfKH55bg4
T+Ldfl4boVJ7lP6U5x9p8b2wn9U+GmvLul1pTQCU+liZlYpfYSgqIPsvDHvZlU/1HpCGwKBESwGJ
+2mMFaDWNVhVL6N0OZzWUu3wVSOFrCU/HSSzV117t2u2XOrvVbqcDeXTtf5Bt11NmRXW1wNZTKfE
OtGvwu/SpLce+vPSAqZ4u97SRI6m4iRuV55egq1NOcK8zuZ6Otd2tKDyMtKzh5Dke7puUK1Vqd64
jK/904DnXXogKtKQwGrBaga+mw4Gfmm5XQ40rUTDmu/aG/gag+SxB5yor137rcfocmuiZVeylF3a
WxwbWnw4Z1pjE4bFwe6D3SRUs2QLLMUAtFlkIqyqWaM/dDizbXmgoxk+v/JcAmqWn/TApsr2/OOq
g5lKvmjh91t3UrGIobX1ayM+D1/aK2Xy1ZfT5XFnre3rZn9et/ToPcenCRB3X07b56H1bNs94i+T
pZHRIyunWiGh08d2OilpsONTSHzCA9bjcQ2ciK8OVOokdM8cW2szf63NBLjC9jKbsFlJoh1VZ+fn
3l63VcQ9mJaT9j7oHflOSOo6ofZmkTWb/Pp8vM62x6diiLclXayi60Xmsys9Sj6HwS+aaWlHirWm
SdaOxtjmI+ZpR7CKcoHimVYyPRGqczC5eHvisWxX/A9l57Xbttp16ysSwF5OWURVS+7lhLAdm713
Xv3/0AvYXyIHMTa0suLYltjeOuYo3Xno3TY5Tp0ji68iianiulCdscUei5RVzKiAgDdtd9WRjIpd
13SSjOM8HtKElK6B3BIudTPIeB+vBURDFnYPlpLK60E2T6WECkKMCFq2EP2ZbxqoonitXrHGVj5G
pBLW6kG+yp08stLbdN8cMV3Bxlw+Ns/CVmBHDXRc2GaA867xq+a37/HM7T9Xr8opepqXgHDLB+Ax
SYIhkIz2YbcrNzvXSJXh2xenOVFs2NabSTHcZJiOWBLRXIzBTn2qZHJA6F1k1cPoCPQeZG41lCLA
D+awsxAxDHWWspVJeBOsif79S3yZ2N5jqXzy0ZQrrvqZTftmGIidDOw4cYpSs0dIuLahv4RzZAe2
XnjEhMqmqw/giz7+gSsDD/12H6POz/t6K8yKpyj3IwE7Qr2Lc4wUVQvfsE7u7CEgSb5ABb5GToYT
lto8NAWBMu1O1a8D/zhWXMC8qcwHHBlx8SjDa6mM7bb0rSbT6RKNq5SN05DrJgjYYWzE1F3tdHi6
2H4xsmebOdvIEX7oONyw2NA/qFOQzHzSBCdQ7anlztvJu/owenDHX/VX9PDgyvq9dpAOgC9baTMf
4738Or/6mLTiXexbq9wdI3vobTOy5c9S2dnchW1dNFa+of1c+e/JWXviHnLjfayWW+pCC7UvuI1L
8LWtUCjMmvlGYi9BgQQ/GgWCVLPPwUw0t9qr54qBYL5n4PJv+olp5LTSnWZeI5DmkYlN6WRivkVM
ULX9smChyCnqVhfj48HiZTqbVxQia8GSVqS3WjzZWLA0hkrZGmhvdnAt7qVtBMlD2zTn5tyatnAX
vEcoYT/QUtcf6dG4au+VvfaGwgr8Qj2jsTDmXYyxsIrLWaJ9SMZ2fiu5zdco/TDyPWqHmrJHeEsM
GfWoZ4IA8b7IniFXPJgf7T1q++gJ9an+yj1Mfvnv1V1SYpKtVV69ktzApEmG1OLpoSOA5eI/EHr+
UO2S5rYu1+g0YItOog30IdNMW1KMbKZplN0E080ULWJHEHA6sXCbYR7H8KTOLU5VbVEtIxtx6HWM
dsVoiUSuv63e/E/Gstogi9GaCpvOyvA43FejNSiWLGB3bTUKG5yzCSiXR6+98tmYJP7NUNvZ3sx2
Pqt32ZRbM6WfPOUBjJQIJObGKl2r/UYGA1WsLt8MypGsgC6u3YneG8o3WfJY4J++uvVhLgiig1zJ
8WXinaDKys2LYlyHfbumVaqxF6SkimM/SlYMIbDcg94d6WIatr3IJuObLhW9ENCE4IH4lgBjqxrI
HFSVtzxDR2mFOMudRthxoU3sTKU/B9zpCk+ITa46rbgW+w09OlqbrTOXa1YXRuO08n7Ij37BsmSD
xROizJkyE2qJGUOok7zajgy1yrYtbmb+G7ZCa4e1XWMswe8Pd+TUywbVS69q9xrmaM3eSK5V/dDg
k9Ez53g9puCZsf7/Bw2IiTUkpNuEl+H79+fSfhDVUYwEdmiZdXzpD/pmtrY3H/OV5eqe+yo599cr
5/NB+EHVqS07hov1OnlPIvsJCc8ZXBT+PGxQr9RmqKf5/iH6lNkY+temNTy83GFI4IjWiFfE7m4g
qGVpS91Rpb1SSLRSNkfHF9G5Q/PhHbLtAY/5zrQeabAdJujV1reU9T2LTCxYrbQgZtLRSZC1rz+X
BXbgCLqVLpi++sOOTvybikYTdHAPzGCXW3mBveCLURWEWEX3Jfha5Tauf1SuK3ewmfLsBCzWatf8
w+3cAtnCG5OefRdZdzej9e5FtvfxEVjbt2Ur8vRQUcGgfuHsMwtcQMCrRLIlm7fchc7KDWGbYcrq
RPb58XDQvcExLFhs9jOW9Ww1Ogdlvv34/pHY5972bm4o0A7cAQzHnZDU+tv72nqmD1qivaO/W75t
/CDv++aww4bij1txsVmUhE7C4lkj5DA7r6TPKHkcQO4N6GGoShhJja5zhuheD45Vc60Yu7m6j/PX
fzdrbQEWvrUvAy8QcnGIXfzCq37Do8KVrE65Ic40a8Em/Yz8mwMSJk+2OjvKN7JFLiA4Hn/MYd87
bFnK7YvkrqzBu5s+GOnK0EpccikT60TUQbi+AZfekh3yNK7cZ9JrtdNBmRDslJplvB8e8+U5pCt3
d49QzM7tzfWvf1+R9LcrwktR4T+dvI7LuAy91/o8zbvw3txUbmI9VQ8vp7etJ149msfRfn59vbU3
P2yr/7arxqZaAy1Z3I056p+9tMynVKtqcwbVO+7TO4CrZPNieE/m7VPvrFe033pj3RReZMXvIADJ
PRTAEbgvO8y2C+a0oV7FQElnDCgFbfJrdrYO3h8/NLlljLp42EveOlmmBkbIqKf/PM25G/LKHAjn
ksdHTNpylADzFUpb46eA5L+gDH8c6AI5ElMtq5KGAwnjifyiyjCt3NxzJDaXlDD64KdUoEutPX1J
FzSD3PBFp4UR5Z9Xps+lmvithLe++rS4OCcPkuYmMHPmeRd0Pw3Kf7uNOr6/IN+iBID858HEkTCh
KE7jA/ewlAp70t/qqrMGMiL+3Zb/+rx+O9DFbcyjKgRcwN7Zn1yDNccKKna/6dTRCuIfzLa+CXC/
7uBvx1oe6W8DQS+qbd7UhGRlq0dMbVdKiqrS6/wHQbqtE4kAdjIRKFCC6lf55ofr/Ns0pwv/O/qX
AfFvR0/jRqZv1TimAKEoSW2nS6JgEa/xEY7JIhVxmWmUaVPBShCmGo9I8udfGsJPsB1Fxuw7I7CM
QWQyq9VbNIha/C5OLBMHdV0Q7JUb0qLz3rxUKeN/WNpp1T61gwBlKTvq6k2HV7PiJ+slMrMN5J2o
qk4SNnafKQczgp6Qi4csk9iVSvgLs6ALET7kuR0MpBcORGJ1sOLaeW1QZ6uk3m7N2VFZvBdRvuvZ
ZIZAgQl2fbGBdmgg06U5qcBCtYwXHm/TgXF6QVlHFSvsxTYLS7WsDFAiZ3BaGGU7tkxlGW9GhdIO
aMCAZr0zFUsJgkMwovut06dCZxurhbtmkNeq7kOOU3N2O978mOJcH0m/QjN1UgFKxTRb+FUCGmTr
cvzVi9nNKsmu1YRiHJBBg3XsrCa7qY8JBa8PGc6XcWpasboNIrZtAq45A7rnCr4UvrPg+XZWFmwJ
BZbGu1W0zVoRBBPHGrHhsjQeZrVTwh2nFsn1vqGr1GxjlHzTq+U61Y21LBd2rw3EinTPXY3waap0
SzbUN5mSX0clqBlNd05GL4+Yix6rlb6vWLXUJnEEqmxLfnpYTPEGOfbwowCsityiFzc5ng56V9N1
pBtj2ok5IiWphW2wryWkTnKBuRkwCspLo0IGl+0H9mtmBEEoO/nRjQlEHEaat9gPKkJLbUAyqGDH
nlC8+EveqFESSl+xA5xvW13fDfqHOiTupDyYxPkKhRUr2anruk2AIZih5242ml9PXGWropAvpskR
fjmSo7CunW8auT5mJf5RAGK10q1DAXeCoLEoVmExrW1npk4BT7BMiG0srRz88WCeZoVnFpo7DqFt
rKjUq5iMrlBB+bEjc0o5Wyfi0PMwXOP/gJGZsG26yLdGzXzAfKyIwGr61imNN00sndS8BuMkHgyI
icaeUBNVdnEnWTEew5km4yUgWHMm3ERRxl56EDwhxakoN55aHT4/nm2Fn9uDZBISdJuwf4qRQqbj
fOcngjP37RU9QSEOPdZpl63bsSrtw7upT+kX8IfoW3L2K25mLNSz24g00mEoHgnddMr8aeirWyWd
PCH2nZkYrEAf8T9Ut35JgrjykPU8m25FtM+LEbT23OReTdoyuVwisyluwv4EoajBy++xwChZfMz6
d500WT9ud9mcrcXipaNhzobsjj2QUUvYN35xcZ6iGjOij2KUN30E+Ste4eSz3JW6tisBHhTdF7lT
FlQfq7z0FBNqUNxa267xryb/V5+CpkwKyyejvSLoAUe6dz0/kgHuxUV36PLINnplU4goLeWVqzO8
jtMIQJds4i7AzBuj5wAVj3I9JGRJ1y5W7Pge2mZruMRaPUnDeO4w1mtVFr84fBRasfUrK2IIbQA2
Ih1RddGdkjE7kY0aZTENKjIw1qvijX7TKOwjeuhZhvEetcV+FIpN3Oh7agfeSoq86SqjvTdt4tDA
N6rSkMq7kvaYedmqWNzOXfMpMlLoAJVlI2zGWmjYD2/SSTzOU3Orq9k+x25o0thO91XPdtBaRtiS
rKVsBuiCryO8SeAPwzy5Zt3a7NRPpi+6bU5NRE/Ywd/4VbJu7GkUSdOIgDzC+tEXlXUblMT0UuOf
DS+J8hM2DDjuydt4okIkJU6art67VGIRG902ZbYrpldDMvY95hi+5vbkNk2F7ImkOEUC0Ye1f+7p
h20BgxqpkPErFnvgahMQK+5DC4+ipdd28lFcabcdOLYJB6wV9F+diOtV2/TrgZGojSv6brrP4tmq
J9MemmelyversXJn7Xnp7wJaqLHZBVGKHTZiWr2B8iR6kRHtYvmkRiJ8dqBFRjQD0qBMV06Hc6kM
G2bnwjbMXySOoG6NhmcCiWe4XgGkoxwq7JQ9tSPcEcbTWyPu11IwvnV5fh4/p2i1WYYeFSNXdcLg
q8Chi5VECSrmZ2zpcdXHmMt0ylY7kE6/jejtU4Ycs/lQZ/Wl0pgLp8ZLS+VR7W9w2bPqZtpr5P7h
W75WJQgXirzm6BgyjZbQi1bElYZ6RkAelBkAsfSst4Ijl2gSWvriYvxV0LtWJkyLpd1kZDbBWfOj
ylPS5IR5+ZbRVGhxgiYiJBWKMxVjS6N2gB0GeEJNOkrS2W0SrcdU3N4aBY7hY+/Uc+02yeo96Ko3
GTeoSC+fs2y5dOFJktxYqmqnnnQ3VLq9IGZXUrRy9ELHJ82NmT3LSAatGd1VD8pislMemH21UXoi
V+TOHFMHh24vjfONoqHRDlM37HEGz5YJIVBFhwzJJjW5VznDDFrE/E0sKlcnSTkVlGszKE0s/5Cv
CuJ2OYqxkVrpo4vDvZaEjtKw2yuNyl5pgsWgX9nSQL8OZMiyRJBwO2gj2KBi6la9iuXkCDRdWToa
9Jos9W/bMN7NJmvtubkVVXBBIXo2O2PGQb7dC4K/wTfdIbyWJzA7Ujqdy1I7NCoj0yqcGjB18HBQ
1KoWfPZnOYlsGK9nxrAzKvF2NZV2SV6L0gMamYLbdCtXagBETdkSGCuk+WPoDRej77yctgELH8G4
kaMn029+rarieqhq15w7Bu6PwawOubis2d6qUnWgBeWUNuYUXHgAKJwnwZmS+kBOF2Eyp6EPrI0A
SaIu0KeZ3a3f5gchVtw6VM49b+RjaiZx8j7ua9ZEPQWYpO1dozAVW1oBqA7SsMGwnopZ4tS9ane9
hutovC+HZ31sNszDuiWN9DsxFbZGWj0Akk1NiAXxxEVw+yRKbUm5k+PgrpOnbefn4FFTyoAHHdKv
gU2iwvOleV/npTNx0XpQO20DFOjj6jkw1iq5GTmtot0VEtSv7G7WlL0SRF7MmteqM2HbaWpk3bZg
2jo3aRQaSjrxdugSEfgx/ShZxGbdPhH02EkKbKwiVWG23PfJA/XDJATPkJJ1qhkbZSyPYinf6h3W
I4lk2mFxyKElcqdYuNGiBxNTDfJp7FxlSxE0h9yvbs1acPq8OP97Uf+XLdnioUtADdn0Btm7f24o
iF9ZBfMwx4dKV+1C3un+dlCuSll15dQz+x+saP5CH1kSfheLbLb8pnixVRrqSAn0WEwO2YjrgfYZ
ULFKqYD++5r+siH74ygXm6RYKVbhrCjxIRA6DKqX4Ee7W73W0a5Xfthk/u32abIE9kelngibiwsa
pVwOVwr544nWW0pXM6zsqCCJ4UhRHKvxH+rb4l8MTtg+M7xDDVJUXb1Ao5KwiiS/j5ODIdwZSyBz
vguE1MkQ5cTvY0oVg7F8ntiAXmFS7Jgs9P59b/8CRZEwCmpDesTyDL/O8Pc9YFI2A86W3SGf1oL6
pNXtJqfAqxT7Rroea0rg9Bbikyk1EdDev0za1RRQuHsbp7dZ3qgFhiUHFfaZKhJN4K0IaG9Uuzdy
ogEPfnUwkoU7owz7ugfWEljU107crgNtU0/s7LT3BmjViYRzJSFzq85B8BD12FojE4HHS31jRf+J
Q9fQXmrx0MVPYXeaRFfAELkjTl65LWOvLzKr9z8EJAr/vjvfW96fN+cCB55yGfdOqQsPItbj8WsT
f9ZMB7mpoj97+/ehFrDqT5Toz0NdUERGggMkeYoygiHcur2m0RnqjfITiEIj/ttxcNTRMdah1RkX
nalqsy6L/Hy4e4DpvdHu6ycFrTS2AFvfg4Pg4O2/GVGT/CfCW2wxFhHeh2mzvF5UGgEv5B53kBuc
AHXL8nuBNzxjNhSgA/tP/qKgMVgkKclxEZH2vALEctSRgg++/FjEGosmjR+8oafjeGxqP8ZNAu9t
5l+ZB5MMycjMGzPUKdQJvcoT38RH9CSo6eI1unsvehnfxq8P7zlb5KzUBExvhrzNugJPAgBlqK7J
Gv9wb7WdMDai7O9RcwkgrcPd5rV8o/xYfph6aLy85XurZ5hK0ToK+R//huUN3xs2+or3sDRY/mku
bGvYaRDcqSTCht2ruR1TxLf0LQGZydu00JRDT71j3YmR9WLzMUM9WXTnC///P/5psVHv0qf6h5LJ
N3cw6KBQ2hQ6tahppHleoKKSP4a5MlbzoQltExegYQ0JoNUxpbMUclgLr+yc7qd4iO8D2cVRL9C5
UUsqvVVZzpiNNwh3A6R1RIQjUrljtOSyjVcTeu2dph0l/frfPec7uxM+KSnRCsM1jpiM3H/OeXkx
ClpXqAxDJ8w4MOWB0nU2yEM4DJ64b2LLrNYBBn2WsCU/8qDgcjPg9rE31jUUkuO8+mHUuOzK4PrE
RuFbBriviKTE/Xk+dSCWeSyX+ZLcXAzX+KNRvPZL79+X/RUV8/uIsRwGyyxJoj5m6N+4m1HOYxYq
oSANBlYQRu1jIq1N9gBaOdvsv5fAmAxjo6qI75VRParN/FClD41+XtJcRS2WoBlgWqe9xILXxr2z
KgXTxocfr979PMPHifGhWvn7qKG6lywJEX5XrBMSkELVsP1h/mEuuhxt/7sgkh8FA0aqZlzct2gs
ibs2C7xUpGuiTHrF85N77NF/vHXfqhVfR8JTToRdJovfUnjaDEvnoBijIwbL/jE8jwca7jrDa0K/
IQlZIVP9oJ2i82pXrWuwSbhiZ/ms/8A//ca0vDyNi+lF0wO1yCBbHDHPOfi7JLBUtPt40OtW9LLo
8omnlChqRPuYKPgzbn9Q2h3/nLDiP3XHXrTVm+nsr4ODet0dcArfzBXIz2IpH98brGMXYnt0MhaV
U3wUt80PYV3fxhouQNWIY5OWEoCgf8UK/7548A1zKNUBdW4CtyWzfeXa0M7k8JE4okqdJR1y86D9
1OEvF2kXR73MX2yaQh1Uf0Rh2ntFfS/2ZES6aXT0GfGi5IfRRb2sqpBDSv+SAD4lmiU9+s/eLIWs
3olVKQ5s4mEGL0Umia8q6Jo+em44rjcvJj4jgBMWyCI8DBL3YGJ+nNnL25oFk/u9tAAHrWfFYlVk
lbC6l79f4VeypLJWDkKT9VIEFaxXHPrtH2pz30je/10BmYxsCtAMXI5HQ2Umhp8l8nWAL6TtgFjc
+i9qtRlwVijteFLWweoQRujDrGByQKizTS/bBszuZB1KloZ9DmXbDooIrqfvBAFGDTR2zZ6wE2Qj
Sxig5fvrVXKrNG6fwaxF4LzCxEA/lp+DDpgAu+UlVzJ7yk8Jv6I5HWnpCBVjGOGkybhjshkFG2LB
WTvo02nITuhh/ZOEMc5sB9GN5JSoqAiIH9eDbs+tk8V2zI2Xrml2ENFDBQt+DNkt//3fY6yybJf+
GGO/Hr65MLIl3YC9/+fD77JZTuLZbw7d5EIMJ1521rbpcxk5GBGB6FxNr+aySXCaF8xKchuXIzB6
3DzUwApjGx7drRZgiICBo6ysoZDkV6N+JRlgI2fjLatdlDw5rhpLl80Th2gqShn/vobv8wTXQMod
4a8EzhKdfLEgqA1N7+Zkqq7wi76OXrNXUORqdjvSk+6qGwIT1nRZm9ZBg6Zw37o+VYer4lxsOwTr
3cEEwYbtDlHguWqtHxqn/G3QF0mVkpgmDQMdgnTZmeOk1IxWG6KjiknVQD1jIeCHd+HBPKhnmECr
Q7ML7/xddyRUaXUTKFb5RoODF1U/yh6MIOhO3dbYcIpbw9gug2B0AiApNj/cxqWf/9kUJM1QVeJe
mXcFsrD+bApFG6i1njQYrtG73yvibD8LAWKkS8pADZwnr0MKMG/jm5lB2fIGdMgf8031S3mb3kzD
Dd6L1h5ftDc8CtXKam6NN8SNILTxBzSnf58r/fpvJ8sMashLcpV+STgXkwBOfBpXBwf+mDuvxbX5
7uN8igkiIe6YZEabZIPACne49ByfE6ymFGoKh/HQXJXnjj/ZjYiD9Zfh5oTh5mKtFGBRuFhPVQ/N
Q3qXnqub+jxcyYfiZnn/ItJqMUTkUV3V52o3fNlsYvntqR6yKMbC1mVjOch2/Tm9t58zdSEyFFM4
kdq79qR/ApYkv1afOmTL5WsYcfKn8Q7Y/iQ8pQ/aSTulD8ldegN/b5+dktvs1B77Y77TNov6GY3m
umQBn3smVBIsZ+wIEdqvyPnh1n6bfIg3oDv9vzt7sdBd+WOgFPpcHMIqhJ5WxBuCMVsefC7e934K
RThxMd5d1VSe2JTiACo1t2CUSZI6wdg4lYqVRvRjcNSXfOpb8/ztvC6aZ1y0CWWMZdHJMFVYE/hZ
AT8aC2v1Tbyj9B8YjkRcznVFRRkrSfYqvU1v4wv/s3pdj5B+MNV8yN9XuTWeGsgnoAAvwcN0bdwr
IHKMtPfSZ42l+Sc1LKqqgOn89KZoiT+z2ACByPuoeAZneA3fk9VtndvG/fzepms46tOn+M7bUDH0
3XJ8gVP5HClMULDDP+DtruM8hfsOJuFbJ60rptkPunn5iEO6eS+QGE1EkexQrMpnF5xVeS9fcRxG
0Ba/Up6QZJtaLZET4G2Ae47xnr/yFYxbHNcEmDDYcU+LrmFogFBduV7nn+Frz6x8G39ij4sdgQGr
NMVi2s4KK+EXTWu+YlZaIjSeBaoIjvAs3Q2DnT+StwvxcsZI4lZ8gFl6P935oLbPRmZDTfXfQFcl
aidvfeJeQ21E7bmy4oHalA11cHiDcQIaH3+EwcJ6jHF/f/uhjf5lUIWYwYBKjLskE/x8sZIWgihu
dYXuH25DzFBrytgHNJHykwwxp6PzlnfJTXpOz9FN90AMUHAT3tWLAaVXr4nN2GT7bucfiY32zIN+
B9+8coWdBk5AgeSaMBUMlnbtk2SHduKmDltxt/EaNubNUd1AX2CT7juABpSf7M4x0ZU0OI7U7oiM
v9oyr+A3hI+Ap/OacHTA1mNT7v2DeJVjXqxjnaI/kNxs6/bjsplHqo4mm6gcXtQvefPiH4NBFe4N
K8/A5qDAjWPeKSfCXLEDC2+ic3hT3PUYyZ+HrbGu1rh0eNLe3Irbn+aF72tgVD2ktZEtQ/g1bK6L
AQFWXW+oA5XL+JDg2BU7LP/Qu1G2Pa7u/v1gvy9FWYLKZLkj+2SvK1z08Sqfm7KYOZRsyafRoajo
ClvN8n9AJb/m3IuxxBBQKam4sxO2J1+sGJogE4dWj7BxuRpcEbdFSnT4UAbMGOLa8NRl5bvYYy+D
fb9NmEo0u7FHqH2zPbooqqJzcpZC2Owt64j6akVSJG5b+/aHDN9vYSvwGf840Yt738FSSFstkI7d
rnPTEzEld7AzNqn9U3zEX+/8/+7IZS6foBXBONVadkjbHYVksaLdmsmOKKNVj17834/5i3fz/f4T
tCzRdxHgXVyWrxuRb2ZDfmjfxfeRP61/xPFYeIXarL+pb2UOb8XKPtAB9eeGko/V3GgPrEOghyMM
6J7jt3mpMK3LR3KAC37cuIGxTQUK0OSxW+0H4vcS9+tl6YH4Hx8HaaGEsyDxMdEh75G6MRFGPyxL
/jJ18rT+d1kXo5KsFW1ULc138jpX30Qfzbb3fpqgJeEvCzUW7IIgykvjNb7W9L9tSgc5mcx2bKqr
sLiTYLln5qMZvUjJrYB8g0VC7IT1ZqVtovbQVse0PhbZrgvWSQFb3R4z6OfkO7lNuteVTbhiirmN
xL0quIhVqHZPw7Ygvs08jP169dDUjl6vq8CpfdeXzyL1czypVi6koaQnYnnhkzL5flA6ygYbpUda
upF6puTXptez/Gomd7N6iiu3eokQWpQbnwDeFhmP2wuHirwmRDT6qTNtBRoKfjUiKA6hK3YvXKHX
yqm75s5I0Y7JW7UkXCK0jRperdpnKbaNPW4p8D1TWLeKNxvHLuaHTk14d7Kg+qrKVswNxSulsgVs
67G8MO1M3+f1sZ2vUD1EEOJHZ6ypkNpYYULsElauWjnCtC3iawVRTukWzxAT/Efts7hnv8Omrle9
Ut3MLM8nO6DmS22Zok22Qc/T+zbsqxDlQn2dSc9Bfx/lsNevFeXUlq96f9RHry4PerjL3rtH8baZ
N2jcWgxloIj4qOT2lXIrD585E7YYsMR7WwQx5kehw/05zPE2FI4dAY5qvo9iFjH96yxF+4Sm3Nbv
GVz/8NqXzll4LkxAMuO9AC3JxEffbwjRoSNIL748wdHi6b74+rHtXgqA3F5Dl1ATKhjBAFhuQ6dB
3qb/rG665Fppz2Gx/nf//yqbXfR/c2FWslsTKbFrC4b/WwsOzKoMprIurxhtyIZu+8keqo+xutYp
UCPDzcr7TsJeiZyxoAgomN8PqWqDgJT1/WQUNtj1v8/oK8fozzMiSFBSAMtUdmlsg/48o1Sei3mq
5vEOL0zDa9A+h440OOpTYc0K0RuezAh8NSKCtBmG8JyDUKN41Hc1f0O8XnEH/XinbJbsgLC7EQ6q
De1HIj2NxeoLEVSfGijk/S84Db+ycE3G7L/PX7wcE3SGgwVVpFbJNM208ef5A7RVRpuM1ZW5Sbfa
BxoS/1nDTAxDTLfeabigzM8/HPKy0PLfIXXQRZHYIVlaTum3h6jpfaCljZ5eQa3/JJSjtYTY9Vee
dphdE8bbgMTRhYn478MaC5X/9ycFYXNhlIvA4ZqB58AFGG6WszbK8piRXxivBT/6NcC9lGTmccnp
cuoh6Flr0cQr32t9L2VTKGwmvEl1Im79oxARpxgNTj5Ka/KlFrJjNCOMVI/kgkCJbNyyOcRT7pgG
5m6Cdmq6Eu88HNGiZN2FhRsFq7vVDI2RnMYlDCtLjwstB1aRZaqKBcfQypL7eXoxgKAgYystZYkE
XhHYk/IRRW7J5rjVkYk3qHCbFzLrpFC1zERyaYFWocEFCHWH5Gsn0QuboixvcJuYPcYeKsrk6/aq
RpVEdkWgE2tGG/XHR818DrSToONSUNdW5GMCsvn3fV+m5G+3nR6yLLbxeLgUqkSCUvlwl7MDAc+K
dKwSj2g0xFTmavzhCX9b3H894d8OdTGN5n4bJ7FeVoejjjSleWhBJlWrxn2d8do+vQFPsDAMXN8J
14WXIf9G1IYGA9Ms9GxkWNqTMzgTi2rQlR9WqN8IzYtjgbKITEyaPXjOxdAlFFIwRPKqOGTzkYyc
IeaZTcldWXqd+qGHtdWwtesjphtjrZDP9++nAPn/W/Hla0n4v0XGxRoZNvpKbUM1PzzoyOkRs2Qu
hGRg2t6J0di3KC2gmIDQFjZsZntxlA6djL8X+QpAuRs7qQMZxe4Q46y2v1TeqFoP1yrfap3GhRTj
KNeJdfsa4ksEkRi/muU3BlyyfF7Ld3EecJGFknRgfQ78zmCvNvzfiq/pLHxsbCMGtwlAPZqObys3
zNuoDkqnw/mG/amnXcN/BLVZcBsYek+D2/OJA+/zeR/2Kbzwc+GiHhaNyAtTtSXyrydUfTQJqDVf
CPRovVG44LzFd7Brl00DIN5yNgPtpVvgCUfZ6V/eUIsKSOCqYPMtLh/coJEIMws3ct+b3O5hxrdg
cmFXrxV73oZs/ERc/Jfvjs7gDi7OYwVvwx38rNiZSyTHqeFv40E45liX5k5x3d2jlXXwJ9q8mRha
zM7KUmzFFZ3hSrEFPp0EYG9w8+28Hrlyhmlv5Ct0oF5FcoJ8qtzgQfCWe1S5SMxPsLC4j9IRIrE9
n1GmXq0OPmVY9byYD1HkPa+caUPtFyVcggfYfy9c6diHQuQi/qbGIIy01mXXYiunjj5ROLFbnGI3
42c1CFJwiy+Qszzn5Um3Tv+0NJ+OczJPgytx3qLDypD7ILySBMJmaXliDH2O9rDsiBKbRbll0NAy
ygKBC4/stGyZwcEQWxnXq1uDvCLfGx6QHsK9x+p9elh2WcvHyOy8UG64EW8DQ6eZ6dZM24Q97aGJ
dAgbutEQoUW07+WRLQ+ouFn25FCZ7IrbijiIWCqIvrTpxibZ4Hp5BrKjE6cRbZYTT24mN7oB/Bm+
2hu7qEPt4OygWsnVogfraJA1krGlGyyfn5+XC9bs6qa7EvnM5Smz+0cC9vUZS6vt+OVfi7Dsv8a2
tMnRWbACzaZVeA2tk3PlCBjW86lgoSQELiKypU8Gbsin6vvlnLNjul4GsvSr3ShcHw1trZ54DM7s
cIttdRO/L17dIHEL7LC8pPtyba4rXC0Vd+DP4qK7sAeAgTho67AiJ5KLbiG4Mp+QrmOnwtVbsUcS
Ysg9tpcSD25APEzZ+c+sdzH5X6zslzgOdb/4uwuuuh4PHXcG27ZHSbcwLrNDEAbM093IiRzMr+jZ
pV2dFiRyaU2LnK3jFdvCC64bjAO/YMLTbbGqsN8e8MZGlzUwOECmpTMuw83yWp4Aw8v7MgQsfxCq
0w54Fnby6l8vziCt41//Wj79/wg7r93GtW1Nv8rBuSdaFHOjuy8YlHO0fUPILosUkxjEpKfvb7oO
sGt7F5ahWlVetiymGUb4w/3rJoKMx+WiWYyiX0832hC/j4Rwj5j2CZYkgH75RLEEkMowmUDQiuWI
rpM4uvgKgCfvonaGihsDfyrE16xNwBKFlxkj8FfifC2tAw9OwwhVCs40W4hPrJ3nfriyFvJUXT1Q
COIq0zNSQK65IoS2kUF4K/bDiXoOvdtoyN8IcE/EChgxGBq3Y3BVq4GX7lRWl3j+dMW/lSOGgrhN
mdsuxYADYsgAEusH3+WqxW3kPSgnGSg7DewPuNOutsre0SDy6Od6kiftaEmNQ1SMTVZ4hJvDUYNQ
ipgW4pPLNZsEj4FSloOOMtoshKxOw8xVp6nYHsbpMfDuxyfIk2TEe7dMsW3FXCZX8PCT9uKvVzQq
jhAgWO6suZhoCGWLQQSOdGWNxLKZuNq8cMQov/O1bBtzcXnJiAoc416YToViB1qjKOE+3lPxPlQQ
HR/FVi6AM7Ipb3wxKdHbpbjVI2DTsa3Lp4E7ZPl6epozcB8sa+qodRW2ep/lDUweLyRvUudDfEhK
qy0+4unisLIsxc2VGfPiJXqY0tcwklhpVCfKbdmtV2LqtjttkbkJ0+2ByFy1HR7F0oTdwbrYYqvD
9SdMJ3y15ypD7GsHcbFeYAtidhP0MePYtJ42shFrMfHqbcvi1QsBBe76Zz2iWEj3VOZ9SBowqlB0
HKuONb+xvjzt5QlyPD8T6wR2yStmK2zbp/0mth1wZF8xDz5c3L50+bR5qOiSzFkFHTqxjIjPxv6A
C4k2qbgnqJ2yUUc2+4BozDIyHbwYHIrJtsJucKbWgi+hE9qLBVoWdoTgO3QMjz2BRobYLxrvvmDP
QBy4o8Wb2+LWW2PTJp/4+ukDmw/Nw43erV1fdHVb+9d+pdv0UWfiETI0LwDlENFXlv6o4ZNyb7Fw
Vrz30qJCmeNswINDVCnY0Hx0QyRVwajSQhFSaZ0XHzov2PhrpLa9p/NEULrjuy211s5DmYX4Tqgw
4wW+BdU3Kk8N3xW/eTvcDvXd1sbBwVyLS6DIumz4G3AXml0EiiMKr3xky9/iK9DDzup43U5WooPz
m8wr7h9kLcT5+0XwqvBeNCu8bla54tK42R3zSwRV+D3bH6aNtheXnznX0D4utDG07cvAPpr2ZSYW
RDYLsToQKNWTPcPXvvb2/oglJFCrlqdEN5Dirfh/AiavGfOL+C7yEAcCoGVf6693IBbD67iv6VTy
fpsjXHPnMR7YySRwmhUMWgIuMnh+GjhHRDHs46uYGGfRmwez5ZLTcposy+p4W615P58nfjb8Oofe
vnDxjDhH3LXKlZZc7Vp8Re+ZUnWB7PaDR4u2Gb/HJyJxyBXM6eejShrS5E/XNxcih+M6sRsTZgjf
ABRNxyq6pkKPMR2p85QoboRU0Zvx2b0VfBV/PN9uL90YFYtfySTNRgF1ihM2ucWrhE0zEKZkkkyU
SxZQIUcu+KR4oK/lk4qmbmlL1yH9Ethgl6cnXsnui1tN15Q2PxnB73otgHoPOz++l61yRtzv7AAV
pR2gaRaXAbESgEt3OHp9RU7K82zHs1eXmbhtD4fdDTNADEN4X8+S8+Sd1VQdqUMbrkT8q7mgWMOo
RFmV9yLXzac9Lo+LzrKNfPEQqZJrNY0q25gpV0rHQqs4GyB/zi8lcOYp7ffoafDPDDo57x4LJXjR
CvjXq1oMRnfsDbtrQ/dAjPt+pH78HvP4rPN8vMpNTg+Ei5UxBJNNOv26AV57+H3C3JxT5w0gTOsv
+gv/MlXUDxqPaGCJtYLlgRdDGO0N+7kc8rcY9iKLAm/4dX04rmxl5xiwnaFYNzYdeUNQ70WMuozl
Be4j+2M9E/sknuhf0VFtzyL7+ANe5W/9CBO5LPC8tH6H2LCTqf5Rd2h737LSPCQHnQUeiiFM1sC5
uQExifxTofqv2RbYbEUcSwMv/S3da2tTM/RnQC56+p0exfRzXcgj0wcDZyZCdwgdyAUgKTuOxtLI
+urr6yt9p662piORtbazZEFcP4OfMQ+XCF9NrEmIdZ+KPacwq8LzbBfiYVQi86mPnyN1RtPwMe2m
t7k1z2t7sDQmQ8+fFatgfps/p836sWdH39aYuiBfpwmlbg1vBXl+31JM20PdqLfawprH+KBF++KY
bpU5BRoRT3voMG2rI7nKmgL1JN+IV7l58F+zadblvuUn1THCjKVElV5EhB0IDj4m3KdHazXcKLvh
xtgZK2Nlbqzd493YBct8rvH/Ft8xN3hPTNDNsv2FyM0lBwXMqbUKSW7eeG0l3uZv8AFblmudXWFU
voIAf+Q2tsIqm+yTFpPCUU2UVLb1J+UUJE5KrhLzyYEQPVFomiK0QAHlS+ykhTXLdoMAM8n+QHyB
8JlA/UHSpuEJbgG6awHV0+aj+BDjIf4+8MvGQHyWjCILkQEhMVDJzFbY2ArxTcpZv/8kmU0bIkFn
5SwuOD6GezybjndewVt17M7+RgB/EbY/GJ7o2uWeaUszjUKEMA6L18N5MbJm+SreNKeS1/NahF53
RcSAvu7z6n88r3xRYuVEDPOhfkSX5DR4GXxEJ2M5WKsIZEtbjLq+ZMTFOuFpY8sBW2x/qi5LNT4F
Ezp/G2ODZO+6WT6EPqsrue3EZxAGe8r/+/vanFfr7qieo62/M3cGlmjmLgQxJy0KAMBygSfSAG9D
aMXLxzHCrdoho9zG+/6MHCzvzo9I4eyLdbymrgeV6pgd+3P0dt+n+2JvTrqxP0eL2q3X9SZ9BUfz
K369vVaH6iCf0l/K6fZ6+6Vcy0v8S+Eiacr/Cn6x1oVPD7H/Ib1rVmwCnQ99r+4hmu1bhXxV3lpv
KeWIq2jwoHFwCS9y6EhLa2tswxWiZzMcINDCsst5Nvcn1jI5SW/9S7KLuNj8aGx0EmaACevH8RE4
yVuyxWWaa65nytpchovBSl3VkZPO9aWyf7zEp9tF/ni+BKd224GFRKJnuJNfUa1+RZe6BuXSv8MI
B+ybf4Zvg/fobfg+eM8/+3N+TN7091Zyin2zTLbI5zoiqzfW7UyBR8d0l6cia4BxjyxJgF9XdPC3
vmbrW50MOb7k4Oo+zKN+vJ2fG+uAFnr6nr5bv6RfPC1Hym3+cA5o6bTEMWDrqI0T4wNZzcQfUNv8
CI2HWHLAdsd78XD8nb8L0DW+uYAb/vu//tf/+z8f3f8OPoE9JX1wz/4rq9MNPPJH9X//W/kPYVHR
lzQVdahDxRKwq28luqLq/WdvlhkXFB5uu2UzfU6J9ZfPM3bako0tVOxUx3RWzLqpWGGKnXjdMijR
TnkYnOpLojqP1FFQkzvlh+zQnopLiwHb4BrsBqZTnXRaSfXsMXRB4eaHiFZ+tdIaWz9ZKKTZD5ZA
a17MUH+gVbg35saEL4x5uX6sm3VEP59EVthTxctynk9yZLteQH4RvdnjhU4Qc+ZrVMawx8mcmw7u
6nZ3pLsr7br39Jh+pgig3Y/+JiVElJ1w3ZyDt/uxe4/22Tpba/N0NmA1mTTrbsqRcLSBig3iXyy3
1edtK5bY6lN+jzAzpnSB2bju3N/4Fzr8mdp8zQJ83xpn6x0G6TZbJ7inC/8rvFPGEN0X0jJc3Q4F
jaHM89fS0t+L7zDmAQBYF7SZXqxtsMGH4baJdtlKhMXtIoVhtwvn/QJo4iJfFYd2EW9uG8FX3MQH
84MyOX/4tZujv4gGdry5H9JNuqERtwnnJV2LclWuBoucJGb+WKngGafm3JyT42/Tr9WgkJwUWBKd
Peo9fCd6E25T1ibC/dNcGbD2IkdnXRGeA+n6zt/aRp6GOKDb6vK5Ntgb1VXxru8slKN3OvMvII9Z
FWdzd5f5jroyUJZOjjoGAGs/ctrzbS+1Tn53sqO1ua1L1Q7fsiMk/XxZMtPSffIGhaYAKIVmBq9u
TIw4c3p8HW5YXBhgp/T5fQ2DG8HGbXlseAT78hjvmTX9uT9brePvCnxBwY+xylkbDorgmb+DqfcD
6GAoWjB/VtCZM5YMXl5WqR8TSnwr3Map2VRJ6t8XCC+xo6Ga6YSJ4SZFvZBCdZSExjgvU8+4yV7q
T4vwvUxKVzm01VXTdvLtOLjhYqbTHFNvrtz3npRWP8Cdv9f4v52h8k1FyQrlLK4GFlYTqadVSyDq
1PifmEKzgf7zCoLG6T/fDeVbFCdb4V2rb0VwfO5DVuQHMRVaZLItjZ5rUUyWRkWKIKwoLdsk8vgd
nMm3sCaJiSpuy9RhdsOfCd3iSMUC1lVBhkwqTrmOCi5cnADhKrjdO32KD4hP8H/EgQGgHionVC0R
bsLwmDQ1GC+OQtX8E5GkmG2TtbRkB73qq+EOlXnnCrbJeuX7Lhr87mxoeysEDjgfpDSOkheRwC79
BX2eVx0Xic90jJAAuQqiFV6yR3mQ4pyT4jkVzIxdsr5TMpWIEkAPYW1j7RAEdT+QNXJhdKz6A0H0
kipATDY92VM+soWBYT2tNuUbxV2MSG9uMb25W+j045XIVp8zSruzeGEcRY6bzIUpFVf3Ye3Ks74p
5zcgRugGOuaUi/b6Jc6WVBUKZ7rbbESSOd5h/ihTCDlM7QVp9et5MV7NQnvfz4+TivTUmoqEEoou
H7tmD4Rk5BNs+ytrw6x1ylE1U/aDLb1vZGXtcCrkUihyTHGvnKNuGTmGW+CZIBoC8fmn8NwSU+b7
lAJAIqM8hJbZf8jEZ09Fb+oizCjpts4S5E6Lk2GGuO8yPZnb4eyFrx+BJ6/l9WA72Orsvv21uuSH
+lScjA/ro7okv4pdtFkiXrewJi0GpTFBN2HwEpAnG5XYeJKNvNAm2R7x13mFex36jgdpCyqXjsq2
BUDsr/29tbRYpoUL5u0QrWLNQ6mjPEkod9r+/nZArj5aNbPhWttmK9Jaktpoku0spInNST57IKkf
/gAeUv82nf+8O9826VubZF2SRiAmaSgIk1SRbvipB7T1kAOM9dmcRR3ZxxPKoJYhsUHSIxgRmJUn
kSGWWBWJ3FIkt4pzhy0ickUPWg14dUEpM/Ez+GFhGIqJ/x/P9F/olu8M1T69PaIw9lOsXJtRgKV4
cYoIELA/NV2ozGgkGC/16X4BzO8Wp/tJ2lt7dJl4uP22mlnIr9rDlbyRif70lfF629/YsdI1iz7B
cbNtVsymXS02p2PCIt9v5TUfsLpjHluRqGEm/JJs8kWyyKbCAleY6RLrE0hIKzwslxaOxRkuvQAl
7pBakK+Y5+vhsV3JWH6HG2st4qFs8zgE83RSr1Kgw7gTLwkuyd6e03SWrM2NtvIX2btOtlQSaB9v
R+bqmUV+NaBQPW+Ritz5i2SuIXdNxpXNzcUgtwUNRuD/FOG9JCoH0hZgAeBj640wgx1P297wTvod
QehrY+vvhx917fQvKVFW7agfwEMHL7dDfsou5kcK0ri7DBbNWJ0P5zWlopk6z2bdEvnMOXKkVAso
ZIxvGP1oru+1+MDs2bUNqlbZOMSqUj2XBFIdHjol3MGadz1GvoPCL4TEG5Uody+qAP88POQvxs2f
w+MLdWAQkQIgQefvC1r2R/YfF1l9D/XstqgV1H6Gna3AyBhm155Y6957DRlCEghlTZSho4NJ4b64
Pm+v5HVBdVVbzSmV7aACvnykgtDQL1eSRR0SVQcvppzbMaIAVd8A4kX1ttvlLejD25uab5tke6uO
coeeRQoHSHKH4J2rapbdt4OoHyuw0fsU7UFIE+Y9cob3UReukkHjVvB3W1ObSiGdUKQko8yfmqE2
Ku9XBB6KPnCGAxSfAmukqNKm87mp/bGtVxKyrsYJhECJKlKkkeN266wXbDalPuadgpA2re5Kt407
NWC8cu5PsAu3hQE6qdMQ+2nQElffjJwwg9+WB5eSBLMol43+WqyHAmNVK24Zgl2gjjGA/2BQz8tn
ARhX2G8DmJyAV/LwqvtTjRMbbCWQFYNhheiuZ6pUNptLH1yHDcqQQJ4M5Hto6spv5QDUR/Cwiwr1
LH/6MK69SjcjOpXVqW4wHqqBCb9BL0Y0ztHScvRoLBdAuRq3dBLensorOplud+9+GDr694jj+8j5
Vsrpn0kMsr005xnUmuewWyKs4/hJNW0BgYQGxfMWw08rdrOMbUsfjoPmLdPb5QAph1jdyj51PgS+
kW9t3pIQPUNt3KOle0c0bCCf0dlCbikddxpt+XvipZI2huyukawM8ouKNEmTz7Lbue/HcocYfzVW
tNSuBgiXgkMsw2I6zSWMZtE37NR2nFD1iBnHg6JmkzF18MNaspSScKxT8JMy3+sK6koK7ijP4UHV
Y1cOpUtH6B7Hl0DH0c5EI74bYjrW5hM9qF56//EDve8/sRACdPTHXPyGAIp9pfPr0I8Wt8zLJbdq
K4SSaPHKXvKGuI8OR75Iabr1s2f/E4YM8sy3jeL78/wG2epSRa0arS1WomlcX8oDGmirJ8V5wAr4
Hjn6+LGgVz+77wbg8r1TNpY/+2nq/hLd9dwtF/6Y9g/t/2vGhlh722LTos1MvX4oojbKfNIEcp9H
UDDWPkRxTt7TEV2Y47B2SnqgCYU/He3kl73sAJsjbBuO6Qs/aOoHKyJZWuLkPTD4IEizFALzVnfF
mSIhFkw3V7noFM+jZXxWfIxhaCFMJxgbrYV7mjpuPoJLsqAlOS8m+yG2ZOYL/S8blTB2xcG1p50H
ZcF7G46tvanZiQ/cFdqBAzVYXpCSnkPEmxgAdCgofEeAOFGxd7ut2E30PZ2Z0Riu1mhHqxA211G0
aqzxw3vmOI3iTzhlv0HX7EOemJv7MX7DP9qFSNEN7WaKUIlxjtbNJJs3lDD24UW51iDVRX+koqmE
zNJyIY/5dXlL+8huJsOpKMi3AOEP8AIoa0nHbmse8oky3hTQ8YevEu0xvKC7yQ0BWnVj0NJr3W6G
iDlB6hDJSncwzXAODuzBazhCQA8BUFpMtIuUbfGyUd0GYegSfh2sJNwCShrijRe9yytknk+ipKQB
IZlZO7BLp2zkT4Pj8Bc24uhQEPOEI30h967oSVYjjFyIg0ueGad+34LeGKPeLlqaR38xWPfrwf4B
teMD5yVHxedX1NwtbFz1vX5AFhYLXHRx1sIBFFAjRAp/8dxGrnnKXoXFeXDsmOyTDCcZg65p5jzH
yFBDyJCWGs2VZpJ71rJXvY+pcN3WJqGjYT6Teu0yJdmRHA0fVE6Ntk43wcWAMusrWv3zdIPSenIh
5My9Rvh12qFrkWZE58HaoOXl08fwaRNgZ3KiS0tJ9DbbsFaxVHGGNIEG9n0suqQw6t+DWbDMcGen
eOsNp/cXQXBQxu1HZ1tI31q0A0U2tfE3OZd5kMFaBLMerYSlhJIHmU0NLQYNCc1GIFFp4EXcp5VI
d2gg9TQVcNxZIQ2fz2CRSKjtgZrENwupb6+kze0RYtAGxQ1MUEcKW2XTDGy9d81d8XRND49Ak8ap
l41X7ehYv2ub2KXexqRtPRre5fzwRvfBAPclkUNO1XlP9ymcmStkC9hqPsCJ7xCjBfiUjq79VpoY
69O1PVAygWd5JbCxNYekq+Mf9Nhd6TChwob9z6KbQZAdfYg7e3O0cXMJQeHnjux8Ju7nQnGuw4lE
I4TOyWjwosyQO9IR2FvHDw5lkJ3QPVj4W7AdH3HvwBxq4Z/csPrqlw3NxqH7WBjogFy6Qz56TmQW
H5CINBWCPSFec/LtfeFli+5FsdVd6Y5obNPkJE0MvWAkLQAv2NqV+/egw9fPrpfZCMRBibE9ZJbW
GcVUwtypO1iJBk847snH8MNz5E3BejYErK4TyoeKU12pvZ1g6rLU4DvpaK8B69z8DQjEDJkH8kEk
/ICO6DNAWPRbouOQzO6c4yVukRrTupsiVOWyIAxAhOAROZc36or6YzitDHfge6IcGo9MpLHc1l7x
prG0+eo+IRlRc4s+Jk+Imsr49QoEcqInNMqVETjclgWEWgCAJNA9I8GjND7CDahhwE6ZiE33yoZW
i8OqDf7grQZGk0zLF4qsVBWsKV4JYAcnmmPMRFNVFVXbuUROE0Kq0ymf30awvAha7l4y1XBYY0O5
9jN6XK/KtFuHIG0oMuGb9CuBmiLwYxA5gZSoPHMDcQ3fE1Uu9e1kIoChrc0jMJwXf5xPU5uEQ6EN
kH2K9hDFjP32sTPn6CpRIiZW5KpOvaCRE1ALFtJwm031Wedu2SzOtX3iPk96kGy/1DnymXQ/Q04l
Jx63fki84Ez/sJ9+I8WgteH7upUVK+BQdjZtRiG9KXPJjphem4/0UlIdEZCf2wh7NQw+jUOI+1/v
3FPv+RKvfMAwlNLs4Ck2W+sguZQxKORS2z4VV2ufsUVyR5Gse3l+GB8vsXtKT7W3vqG6Qj7+BL/E
SnhR1hXZargwl4SkCf2woUNmxagLsPOrzsG+eoeNh4/2iW3UYc0U6AT6Puyt1sFaSJNoKq0V4ES0
NECvvBib/py89cIwkpidcV2cKS155ljIkOPqx4JTUxt5v9PoiNc3DP6Cd8isa9VAnFsl7/1VgSRd
+o7zOO2JSzGFNDbaL8YvFDFgY3tzG1yUX+XI2AvmgJPvhc0kFMP85T6pvQBskPLavT5oT040e43m
fuTVlqsdEFMJASntm9d6xiioEru6vpjPaeluzRFi6pSEmK4mtgrXYLRt3Le1DKYw3YEmsXOuT1q/
38fraDPw0MYefnxgG+GEm4LbwZqsTFIAOFz/cjiWX8qpCgoHj2LihS39RVElE4iVakZu92qJ5iQz
q/98E9Czd5H15mjDvrK7IzkC491+zLrdDY8EdROIfZ1d1zkHS3R85hg3CJSKRKWA8txhsPl8zxg+
wuspBuoEKhv/dXrfa9F7RGdsLBRz0ANcYwlN8wrU9HP78Mi7Rq/D6QHLjLGxVWZPj9K2vYNUN6vd
7EIPHQAQoI7xuwAKVsCGMNUDzorWqx2u8XiPx4NNdC4+tLcd4mZTRiE74RNfYSzYAOQVp5wNldxr
o1415J720f4+C93Yk1YpTeRy0m2TsyjpBeNmZi3B9Mo7smlctZGkWFYjqobX0iMPd4NP9sqM4Iv8
mF6/gONwM2f+FM/3+ZNWBOKYS6p73vOsg4wN7IJ45tDM7kz1l2SFFflIIEp8wAsKWKYFKo6f7Yd5
8CeNl/7S58KOlk0luSTg7S657w32Gvdoh2LgcxvTB7vb6r6b9SNtLMMIrAKP5zGY0nqixqdgQ7IS
xMThQV6VXn7Vlne2M59SI+c9uZELC/5n/1GUbvNYVEPIPOBrQAh3CDZkKx0kSe1So8JgXQg4JKBL
RI1Rfcl3JSC/FoiEb3+IwPaV8HLc4AWfrWI4kAcQRkdwRhgd3gE9BOzic2AEI2t7iVnpQbHCzQYI
I0zYwYYQP8QHBZxIbcvrLfWk6W+sceC64Uxir8dKeIpjwEjDPBfkRvFL/LwZUbViVflF8d5f3Zm5
2mvuUO4h9sa3c1GVTFlWcIda6XK/UsZs+zlFCcQk+e1igmRwl/9QyP4PKsv3LOQblW04uBdBnsKC
MOKRBFRnCVvwZLxU48f7s3TU12YGAxyZlUM0kWlw/SDn9j0FM+UBpnDDIZR9QaQbqt9SMM3K+3tm
xSyUR6WcGub7IJ3Ra7+1M5gBUbNLAHAAAo1/2C2+lRb/47Dfci+UIbV74yOM/qhmUj0mm23xIFY/
i3L8Q8HnpyN9u7+Bn5l9W/gg7YId3nhUY0KneSxDeF9V7Ts+3SwpKJANLZGRe8u0cgQX/T6kZEld
SGsQlU6lH+hL3zs5v6/eGqCgh6ekrn2/6Q0EBgoARX+YP9zlclTZh/HDBnS08Faz/WQ7P/1wD75V
Lv7neIZG+wg3Rxih7Nx/1rweWuP7ad4f8B3ABOAw3U1Ve7xazSYc7J+PpXwTVvg6FvwaDa4vR8Ii
5N+PFelFHlnZEKsx+dpVWAMbbqMnIysCcq12SH3OEX0K25mQYE28Ph633azAvVdd+o9DZV3lDFQu
6zIAYXOf4+Vy9/GXKze1NcV5OmVPwSKpNACK3lhgGsPW6VvE3n1Q/jBEFVHP+aNS+PtKNITCLJ4T
pcJvUyMIh0/V4hJWqI/oyWBv6DHqMAYq7R1cLmSWVRhK8qiitPKcJuoLDlw3JI21fR+dLLQ4DMyu
4rJ3VQLNeNSnDvZkar83H9u4RmxY0+xIyo5+uk1i0oXnkdrZD8/iO/339yUYioy0iSh3Gt9CMuZ9
f9ejMFtFeA5nRudKzeyJr23H7X2Qz9dhsmFcYOtj66xzKjCvUvJufb6TDLbxAvM6JXPLTHiUeTDp
vDxoZkzZPgYaC8ktpYAs4c4hbW+8L1ae5FeXDhefrgRELHua/yaFwHjkWQftEHHGw4M4qkDovSSh
NnDaCxEziajcdX4w9zkTIaCOrKvX1+/DkoaYobqMlyENXbN+0s5/uk1vrKNbvdS1V7dT5KluVqvE
Asx6IwXjZHpKGJ6pVKMiSmwDLiJNUy9AJFd6rCItdPoapiRKC9iLbMMQePwzcBXkxRt2P0MPkNym
K0H8YiDulTWwSNqpoo3T/hL2hKKDQX1WDPQTWmC2OkWFtj00lv46RJvqdgPZBYETFq8jKaC1o/kN
bR81jeyW+jFUrLJ4uDcEyBszgm+aznRosFm7zbEA4f5UBQLkUo/1xf2ccw+itBmpCCjXg/iiRcYo
BzbIrt5HIzHaZYOdC6TCXW5nqbocFHjWA4RpkSdiLYt9f4r4HQLKiPNxd6wSNq0xHnbb4JmdFFa/
Fp4zTkq9aY4LgQR4Hi2e3xOg4X1IeajBn6r/DIZvESRQKcOeHaKI/HTUbohwHsyV5F0FeDi8Z65G
Z/Gpu9S2xwYfYZb6SbV8/OeOD7OfDnAPtUjhEqqS8bGs+9EjlZ2mK2YFbdcun1XJLmn0cagMDyaU
vCzKp1Vy6bLpXYGJFd63+SN0auta6IiTqwiTK9nKoMDSJVcZK8f2BkDBxwqc6nT7UppQLbgHQuge
IyElu9a38pg8UDWsWtwtu2b8uI1kbRtoXh3epgFhdNCPYgaGgboiipn+bU0ZdKHBCzEkHItibmB7
HIYAPx/1zlc1N1A4O230NAgqtWlqpePcl2aWRFPFxL6tJ1CNZlnMfzLWYLgoyhl3JqX5q03jbNvo
QHLK4iKxE0ECjG70o3NzTIE8Kk4+ORI0PkULHF8+luj7+EGxrZ2G6oqZj026RRhCJuEsNJSNz/Oo
0Tqr0qWPMjEjyaLSocnTWFdFYio8DlAJyay92kju4+4Tv8xypZoV2WAUUfbvZOs19q9ZMkuG1q86
7PDPAg7sK+vWtHD5uqMX+NnV0LWCoYpGYbMeKD6WB/AnQmTnogIfOnrYwtAcST0IDqzXtf5mRt04
YYr9sJz9bRvTDZ09ZUAyyRf/vrUow7txy4aRurrJyM7Tsn9KszZJtg/s8/R01TYXCL/HQnQZAiCx
GhlfBBkkuD6rAVanx0cdHloQz1V0kvzXrnjV1Vn2MHAaJSzA3Cx/UpsP8kmp0JdjgA1IE+7IV5NX
NmKy5PpR014jNFx4vj/6f8vf8uf/Waz/dXnfIhUzume9WhOKDZflkO3NS0heUf6gKpYKgcSS1rns
/fM9/esttQZ408CktmDG/vstZXWxSkuraDvXY45Ih8q/X9Cm07Olzvj454P99QoNqI/IgQxUgi1x
Nn/EIffOzGOYmcmiwckXfdDys0vfHuX4Xo+70w2zkUG27fqfIsBvuJmv+/rnUb9FJPLtbhSS2vm7
JwLUdrZIL/4p2gv9h3SMsttH8JNnjQgMvgcOfxzwq/Hwx2VGz+cgDMzYWLXZapjOkBZz0Mh2hoA9
DWoQUbH38Rt8fpbBcJThIZcW1JDb4ofrHn7rb/y+bhjpCPMh4Cgr3xAyQRrWklroyUIdboftbphM
m5AUvzHRRryXkq1Z0aTR34DoDMwetZ5DoZb2nQCrMmepqdgVDcc+FHLgo38eB8O/xYiGahooOiNG
CnH+38dBhBGCbsZWvFDiNz86l9L6Lq8f+rhtpopwa3H1G+6FbNXtUj08n9vsPqrTbd8iC4FQ64uC
sOy0y1wJ9UAL+YUf5sRfoyaDpEhmkA4sU/0WLodZHSu3UlVE4NcJ6wCkHmpz0aP6p45r7qGSnIKy
+uGuyH+7K4DSIQjrBlCUwbfD5g3Sw/cyIDONJmgI1IRp1oQ4EzBxXjn3eimlc2w7/HSUJdgYu8Of
Roz8t4iX46s6iipQtL8AIX8M3C65ydIAy6rFQ1oGyN9lxlsSP9iNKTZoy7wz3aqjY4MTjJEZTkjv
FVW+fx4b3/Phr1GLjqACXR51F1X/1mWVzZvcdZWOnDSmjvKy3DyDzfORzO6xVyQ72s+sEYIkX8L7
aGcV5cx8hr1C0jlycfzhXP72RCxUUgZImjF/vkQf/rgfYZwY2Nw0FKJa0416ysVSP4mHVA5umN2o
n2YO5eR2MsLBoo3bU1r3i0yjAUQAfDO2P5zMV+b0fVmxMPpGlHoAm+ALzPTH2eh9KsPcvumrPL6d
pOZ2buWYIATHhsexA4cc3Z92h/Jk0V4VP7FzZWUApYrbp40MqPkAtkLpidViEgXla+Ur50fYbEXc
KsnDRf6AD1QP+mnYwxvVtDnJ+ciSUSN7LMVeOBxcu0cxGZY1DswzSUdZTOWQOfZGBVGwcorhxVim
yz6clNQeJYu6BTR7AR1IwJaluZMlVL7SbVOfWkqimnochDn2ogkdgK6ZVM/tM9ypj9SVpkOKxDDy
JGB6cb6VW8022J6bGp6BNjjq4PXvijELgJVI2WepPA9mAXkpeYwG0xwt17tU2SX0ef1hje5lOeuL
cgbuBxPZwvL3KtIOlekoABTu/R05EyR/yqbjJJBUUxKPMLDXQ1ycYEdlz7MYaxl8AL/aE1k4Znz0
b9pK9mle6Mm61bNRgwtSSyKSBtk8EABRcAxthSpw300ItCY0zogPkfEsXn4YEn+brxbOAoj5CBN4
Q4zfP0bE86GaRaQEYH8PzULwM41drE+iE8xsDQFRLLoeP2zhf4sXILKYLFGIZprWtz0FleO2jnCJ
WZACE0tKeLyGKy0bV+XYJOX95+tTRPTx7yMeJVuUEuDqIOCsfg/4sqcc+c+BZK2eFQ0xD/QWAM9b
4ASX4unEb/pbnFK+hcJCOfaoYy1FA/A9eq+AHV50rAG2SuvWm0p1lKNghAGHBFq4CdYUEpTX4U71
fygZfIVL308YuU7EznSL9et7gNP5ih9UTx6IYG0b575zbmOAN1u8W7YUTu8uHJNf1CzbH/b6L726
/ziw9v9JO6+lyLUsDT+RIuTNbabSeyChyBsFFCDvvZ5+PjER01RCkBMz0af7nD5Uldzeay/zGxEN
U1RN0CW7WglKWIZlpefKKd7rL5RV8U5vp4ywJRxUsdXa+iUStrOczTUx8nUcboT8oJ5RIYClgj+N
cKzIANbP3p2BMvauyl4dAXKn+tQvNWUCHvs+WLbDHPZdeUCs6A1DHDSB7Hpj0Hnvb3z2H98ihrYg
MkV8Kw3rKhGugsgxWk1y78UFhKXGdlZdN4u3MYCwTXAJmQqmT0jG3/h44596/QoRANZpldC94vr/
bqZQQR05yjUAUNWaWpcmKKAooT1XDNh/X9fX2GXOOJQ//nOpzzz5y74tpDIR26KN93VRnTW6LJEV
28rwrqLOPjZSKPGSYCspud3qlzEVU+JhErcvBdZbmDxSfJGDuN2Gvgv9Bzty7+Qw2Gq+g18OghZS
cojDxdjVVHFvjwf4XI4m4wpU4XTn7v9Gim+nJoCMLrX1CvULR9jkfahNHHTooqg6tgMy21Snsnse
21S59IK9uomcxYA8Q+EuzALdXpBjZhjNFfy7+h6reENZAYpTtcvvL0v6nk3/+7LGIPjlZaWC6chF
VyR7FdKHCBB/laPBQ14kNrvMP8j+MXO91ZgYNB8VJCP11g2MF/i+MLA7Ji1Cuuaz4/nlBsookDuh
VZw7IMDIZb5Y8+TeeU6WPQcJTN+naDccbzzzuNZ+u+RVWdb0pRs5aR2OQHpPpKfVH3QxXcXB3wRM
a1Y+SiBDfOtM7t6li/HTtcKmRWBCyyGbclwrClDGmwv3h8yYb4F5LXrfI2lHHEutL6/C1zXZjbKY
byGD5lsnMOHac5q+FNJO3WalMyl848ZmUb+Xb7qooEo1Ktbo8CjH9fHlmtiQ6bXo1z2Z/0JS0Ni+
r+V1oL1HtEQqhR7wp4AAQM6MkAXiNF9a6Ro4jqDMK/zY2B7qvIPGFM3l5EHM/8TmotDmjXKKRlGu
10xa5uWuxLQ6n4iv0UIzZoMLXSsEzPSsi1NYUal445mUn2LN12e6Cte1qbQcfNlwihH5YASp2N4R
zCk0yWMCLmzYFs9/BrtEb/SjYRjJw7H/AtthaJYshmlEI9mftMDDssfnJNsUADhhF4d/cRcCNdlu
rJtjqs/q43pJKihRq/hHoPOoX1UnetblXdf3w6kkL7K9lQuICAHLjQc3ztZE28weJUDBsChzsg+H
e16hgpUcdZxIIyKW7XwUyVz94BPGpo0Y1MRgWn0p8gf5I2oW/I4BLNXBg4XFCJ4Fvdaxm5ob4GWF
k2budXEuNyunOaSLEPELhDtkoDUYVzjMgCfPGQ1dcTVEIIm6SWTakL8xmNKYIL4XxibwT46w64ZD
FC19YR3IFFgPjIrv/JnzSVOXdkn1aG5SM54o1iz8K4R7xLP0bCnB+Qdacp+5dn/nx7vWmGDeGI3p
aTqXuoV7yyjkp60POVmSsTzi79ezGqWTKzUeNGtvRfOqYAK1gGpqURJX6HxtEcO9EWq+d53IF75c
72pLC40XuZj4+ViVPvooTwaPDtS5DpeiAg/Ccoc/GxKNHz1Y8v/nla8Cezugg9VUmQI2IVFsml3g
5VB3gYWF7LsCMu759wsyfvohrH591qtQQl9dSnPZcbBMnaSdLdVTyVtIW6k6RcgiJE+tP+1H7blz
GxwdGtiv5rEOZ52+4iu46awE7R1vpPpeVrAAPdDHahFlwezVXZnOo9k+R9W9CspxqJ/yYi8FhGj3
IOUHQ8BnBFMedx+rz5028/U5TDR8KjjE4tQ9SxYk3xGhlMrrgg5mPxI2h3yeyUix1fCWhXVNrxYY
Ur6po2WqnErxIPX3lmwb8PnCrdffB/lDivylvzOaRevtQEuRGKT0DVlCyjQHW0P1g8/KHyOdKPA5
okWDaEq8jM0NTZCJUTw00dkV9hXDcH77cAmg4oN2rLYJclPOpCZBkSbixU9tCXsBfy5yX88S9kdw
DptFU8zaaGONbnDrFm8ubW+ly6J7RDsoA/+j7bFdBHp+EKp7zbFFeZOAcCnEuwB4b++/aeZDLCzS
tgGyt4gRNEqymddv83rl8971cq139627KaSD32+UaGXC65CTiey+DjLK1whGm8a6iPea/2GEbx6o
GxQ2iCHxGRuTSdwdO6uhn7VPTJM3ivENsAwBIPvG0DcZQG0eUTo06UzMCECL1FqASVZExBr3roaJ
xquKCpKx0WT0bPdJ9FQ26FcvY+scei8CYEeIEtUfBieCg+3dJohmqrvN1MkHE6Rzq60CYxpAoHdO
qsMgyBYBKGRAdhaViyfxTq3XQXYUhhWRql9rgGyzudGtNGvW1htVtsf5mrYxkPBHIkPdBtkm4858
JLRyPL61v0r8LoVLoT9U9IQCEP6m4k8EBb/c/DXPTolAia69JrQiC0h5jAHzhaGdWn/TdUt8Vdvg
EIWPnBo9+YVjTLxqztRjHEHMlJcB17J2lUT71JlH3a6Kjqa5ztCFzOeqtzCt1YAnLIM/xD2ihTQ8
xCakv0UeP8TGAUc4iRIIa+QBvKg+PBGBm3iPf6nibzO06ZU7Xz8ZxqMAc74UX4Uhm/jpn6zddZDS
c9uTeKiZ4c49AKThvG3OUXDxilVgHcJy65t7VzxjGgyC7K4JjrDKs37RU/wjAIYEkoIDL+534Btv
mdL80CUjYiIfqciI62mWfJWcpUXf6LLXhJgUgoOtHJv1z6gsYtTIXClLNn3xYIk7P3imlWAI779H
sR/aulx+HEebqkXT/roohnqdG5lcwuSBg26dE+Gc5euInM8UcL5EhrfXTqTGHaQJIXU34ydP3RdH
W9WiscSjepr3cJctd1536g00ySdt+zpJ+HpvV5VbEtRR2SuZdDJcG7F8ZLjQwH4xgEZOqDSlGrD7
QcjX3qFM59FbYq6IRk62laGIORsA5Vk9UenNr1BHrZudJM0cbYqW80o0Z0CTEE5SwHOjhyQ8KSVa
t0DDKGUaZ+ErD8HDIN5HR33tAWJH/eEcoHzeI+nVoThyqd4Mb27SyjqL0oR3VRsrEO2pPs1MZEr6
ebm1nL3fP3XJzAR3SbTIxXsnmIP4QdbBYhQ+kfVHBcNhDql2DtfTHd70ZMUgTsoJN3hZOPS+sEBG
FQf1tKpe/f7ZrTG/+uXVGlenZZNJbV6pqj96ZhVafMRI13ZhhYgGlxc/lIbt24DjVcAq1Y+eXCx1
RgoMPjEW/xjEciWwp5vMOZrKKeNAUkNx66frAXRRmRi2+zeE3+5I+7EhWJIOxTQsCkQDsqWVXEqj
3lUVbJLg0fVPBbyeIBPXeYqGUokSonkKcGBNZZwtUnFVqYBnupcQOyV/7dIoqwekuMDZRO6F6RKc
IuaNo3rpIC0NQPm5wnw23/M3Z+zrdmgkMSwdKn3K5TRwtTohcKDm6y0Mp3rE7qTWtgys5wzFpoG8
7tAzpaWTjnQcXV76MuVhgG0ZQ8BGBXutXYw2nNInLsVhbIQSXhe/fx35pyJVUwkGuAcZeAaOWd2X
IiUxA7PHZqQ/WcmEI9QENfnwSdfvgJrZHdgAYGyBrSNetHFBbcazXj6299GwRmxhmhYbsbfjwf79
rqQfk/b/3JZ1PVLQlDzUh0Ew9jTTBYsMo7904UtLC4EOhwhsxssivGrp65vpomNzFcB1NHqtMdyq
bkDQ1nkVSZZK85gZl7YdgZ3qQkAPJqyXgXrOY6i8jndXWMlcoBYDelH6HdjAnd/tlJLuc4BOGQAA
geIs8SjYUFCy3KnZpfMRHqMpi2y4OKbx5hnZmmrNRxOZXq7k6vPep6Wfgm2nEZsydmjfVAti2nMS
gxFK37xw7WFmYWB6fIfnd496xoAvj/46TnM/HFMl7WgeP4cDiW2I5VZomSO9dBY3lRdgUfCg0AAt
ui99+Tp20g1YXQ2D4sEQbMv/CzSEFOKejiHuwEN1keUBJ6hnGjIBz1R40HWII4L30bkfNz7bT9Xh
l6/2OSj6spgcMWo5fsL+FKwaiU7rNOzsfp8SXQ6awyhxBlJFtibUNakd/smh4N4qCsZg8i3YGJie
ojQANVq/iuNZGLcRqw2pgfgdsH0QmrB2MLkTsoUfA5TT1loTKpNIDMb+Ay+Zgf//5SXQYaDRQLdZ
u66DnIIZS+VCrqS7RbOZ4bQRhSsz2DggDjznlNPR5T6YpJrIAoEQ0f1s0oRHJUJ8nqP4xu2MZdD1
G9FRxuZ1GBJ2QVcVe+N2udJ3IE9k+TQip5Ss3bABNDStzGyqljuhpUNm2D4FY4zF+o3LWz8FmK/X
v/oi5RAEjSmkw0lFDrUS1mr45CFQKJ2EgynGExk8T7cUVIAlD4n62D24+pMrrr0xu5720ZoUBYB8
or0FR3eJqJGEbI5JMITXqR6yp7BdGaBvD8Gfem8cOu9OsyZzSDD9vWQxS9Ef45kk3mXeJo5m+nDy
omnorUvNltKLgN3bYOy6hBagvjBeM0ST4h1KSIXJ1p0X6BVyzM/lc4c9zX2KPWK9S4WJCGwKY/ls
0SZzWozeY2FOcTkaA/ekkRaZgaxe+OZXJ7e0e8ZJCPW5HhJl/oqePipohftgrcuHZFPawUsV3mfh
0kM+MMNU6IEeGImPWazMv4M5jdBKtaZQVdvq3sk46Apw59jw7tFf21trIgxEy2je/0FBqRhFS8qD
yEJCSXthEAPwH0vnOTpvM/A/1p4uB9AbqL1QgyLdTnVgixADLDr9h6w+4Lln7rUH4w3yZL9x7VZd
km35wSEI/3osTA2fVFHdWkjsjik0YzXbedXlmRufxGgXCjaJBdDf7iRkZ/WOrisdKO/dbY9BcFTc
JV9aUW6cEj/gHOltflnaV2dXoAuC0gsVRPZ7BF6BsIWzLHweXq19okxwEVARRMUhoVu176G0CQqw
Cja4KpepHsfc4/gUSB2SmDEhXqn10W/ey2QZo5OFiuxzKS9/3ws/REfJMC3agXivAJ8dd8qX6FiK
niCIbkVi55yrGLfUR3q/o4p4V89+v5L001gFb0MVjwFgCuh2X10LNLAU+VYXbcsa6SRoDnCiR9Zv
wLkKdgu2WoSuRXR0oldk43daIMxF966FmTXse2aw9N758ejRPG9M9EwpS2CyzsCLlt1c8JdVv1Li
le5TkKcvISUEQrg9kEPN7khjO/fceitfgdgNQwPPAtFfylm/9IFmFyRNPpLYNaLQDDbZiB74GQfG
XXyPI4Lbp9MhC+Zl/2DKm8C4CERHd4ze6ES6D3L77DqogSA3LhqgnSkaojuzxSSuOjUwyGsy9RjG
W5D8Vcu1aySPVgcFq/+jaN7CrdZ9GU4lc9+p8UMtQICROF3Pvm/38byNW9uxVpE4Sxt91mNbb6R3
qnpGDgrqVj9xtAik3d8RXqeCMBr0fSMzUA6SWb4okdtE4UhzxiDTWjCI6BK4qPqiCQwTFo8X8ejA
nM1tnYBnNe5DnZxCi56eCtkwAEUDBlRsxlLoxbOOBemYikqysdbCv8UQTFVtWRX9Iham4Em77Gzp
R0eF6YK+2nuTIFIrQrtLi5yKyj3KpZJMtIrwOGIzAxNRrRvL64eUHmSuyvLSMQcFDvPvSvbb3EwK
dUAwm4Y2us/D8EeQgewBg03R5O7VhVzCnY9v2czIP20hLCpEWQd7g+3D1Y6P0qYRDarX7cisNyBc
qTqJN0tJl9EKegb/ZYLvGPO2kbtOfx/kRe8BQEV4SDTOofDuZifD2feQ++rWm4SkciYgJrVV96RD
KsJ3v7+qHwbBnLs4qWITweDs83T8suc7MS8L2OzB+KZcnKghUwrnxL2Bl/4BYaH/c5mryl6JSkdu
ZDHa+oAmRnyzBVC7dizMgj8qtPjTnoZcYNq8gCx9MrR0N+LR9XLB6EmJzEMPyktqoBep8o218mnR
fJV/8Ph03y2+mYxUzb9rpfRyTF2MTID6uhI5PbK1kuyQYrFWJCSmc1SMXWwC73B2w3AMI+R+hQt7
PUiR3hWfLbyKU5InuE0oEfnzoN14xoqRVqNvTfFBo5MZPw3d21gjdvrCl5dKdUrDR618IsQq1rNZ
XqTwocxrXEtWYm8sYvnNROYAr7ncfWmtgxbe1/7GwORHfTORftcXqvISN+saJHWufwAp0/oHATqY
acfxoR82QruSt7liD/FaTZdVd+tbfl8yhohIlsRJYRjMc682l2zkcuvI9LW7VVWdpAo3sNj6U1mQ
KWNkVgG1tdA/PBkzxWhtkspzculhiEBtgDZkEdw4ZY3xqPjnA0oSECLN1Ed0AM2jqw+YOXkTu3WY
7EVxJ3dnvbmETTfzjHOropJsAaEuh9WIXaUktkFGBvUpjdbYBkhwbtsUUDNClfoxBTFsenS9CGca
VC+VoUokYk9C96yj3+vyy/QcMcbqYubWrKF9EQn05rD+aCvsb971GueNFFd371SiGhbr50YP1rma
TlXjTWxb2kTvWvCommCOGSBCu8D/FuAERl7FOU0ugaJiSAju9uQ4SDvDLUsXiYjiTLRwshj8+66B
a6YlH3mdTSzsbrz8UsmIqtBC0ap0WqanJrmlzfEdOze+XUVXUVOlZNA/6/MvAaL2AxCWBLqNPFAb
Oe6qcNx51nnTFLo750tH4ct9jjgemnaOhkUi4GgBZkCC8+PvwWr8ktdfmrYDrTlDwXn8ulQQnUb2
BSWPmCtMhXJG5QLE9a6ojyy0mnPr96vJ32o1Hl1TR0twzhFIRWPl8uXRzUE04tzUhoeN/WcHG3YV
nu8+rQUnUwg+wqqFVl1ubl722yzl87KWhomJKQLmvCqI2jLOKkWs470opHThIntUQclqqL48oj6c
FbAKaon2fuRACqHs78MNfje1G04k3T3lg2bXPvzW8hS7sKgbNCro7PjWYajFkws/YdBRj2lPVfA+
Lp3fX9qtm78K9LoSeSJI5HhbRmjHIrLVLzjiEM/LpF1t3kDuyeMXuF4Qmvo/r+qztfflC7k+1tKO
lHYPGz6QNHkAsT9ZHCGmYMi5ni7hgL+d8ltKR99bUuwIkNYGFzbZGtd4Fi+vtbCN1Xiv3FP61fjR
0x67DH+QKtlX+Szuppk0DRjkICJxl2P1Ik8YKrNdxHDqI1bNKfGOUs/vL/6nd6ECqVRIe8BT4Db1
72rN81QRczlBIpA3H4AvROOGRjQ91ojcbLizym5fYIYjxKldyWDt5KnADhJgqCQiXFQ93FuIbQE6
CnTj3mijhWV595Un34jX32En7Cq8+BSFrF+nQLpK/TUz7KKo8Yx9NNwLSBkj7yFKzbREdzhY1cVK
QIEksxtvWZWHxL/BopO+ZWjj1cFzEUHGluLnEODLknGsyqwkP8z3cQE+wfVOSuotG3ZI6O1o4m54
JaQARrC2KmiyIQdxgM5I6S/zAj60iWMh46/fP9138MfnPRk6kHKd+fQnqvvLPXVlJXmaWdCR6aQp
IKnc+xj5VqCkqhjCdLmzwv8N5uTnV/Gfy14d5E3UhZ5WlPHeTz6SwVs1lKQdCGiJNZBJ/SpxVMpo
feooyIgz9zR8JAvVcFaX2Pd68T0gph4W1u8v44cAwvf5z01dneZoJeV6Rht+34PI9lXYiFo6rVFv
MQlcCCvdxEX/eEFevQSbTwMefQ28HEGSsuXHIzR7HBv36wYGosdsdKEaNwLWj6sPYjChA4EmE+rA
v5vUiV1oZEEU7TXOd+i5RdRPB3chMXMaNgmIeCHcKYZd11SBwdqh/G/GiYjxJrhrvF5vbcUfDlQS
OOBGwBTIn755dTeBJQ1ZHO2dcM04t6U2MSuyIWHFHqCRbZSLoFmI+dRClSDKkHQzbEW+QF3OM3S5
tXgT0PX9fQF8vvCroK5JQKEMGSISG+IqPtRNG3qRnqfbQdMnlku2hfmHWK0h9it6tvJaY+U78iwY
FMdWXZHBFjZxI/DZK/cKSIIuqOftSupxcoeW3zcZb/lvnkt2nPzpq/ioBeU61YeHXEKxzygfsK3b
pIaAFtMtOvJPGwzTdupAgD1Ay69CsqBbZdzrabSn8W5EFxcGfTaqtsbxrXX1reAlasiQg0mKxFER
/2oRwyUVOqUGqhhK44ROwCAGBpsfv9Q5TdW1xRz/f1Ht/nRVBWs5TQFKqpqfKOMvccut1FCtYxgF
AksEQc8u240KfxXe14rzLCsLtzspn4OIutrR3yeFtdoz/5LINshrFKwnqM/9vny+L2kZNi5wXea4
KnCq8Z6/3FNndCJkDzPcUr0BsEn53sbJqMiNUrojs6G5oeX5HVMrySN2Th8bfarJBPnfC7aKhjG7
mDh7jVBZdzIojlnT7IuwHplmQvcmefNOIXf/q1EujD50Qy1M9JEDW9+6l3Fr/Lt1ZKQGMMvEfhsT
z0903JeH5yeS44lqsFXFRRC8pJztafpEk5+ixaAgQzexpH/k0ZRIaDeiFc3g5vf3T8v++02g+or/
ozaO0r/58ClJmeadBp4j1Jgv+eVGMRf6sPLztGaK3pJ8eFMIlQld6oD+FsJE6RmUuxp7Dyqpiy5s
Cw87M8FBBF2+y0p3GnvmTI7QK3Ma2wyhQ1LYmQppVql8/ldXUKSS0ErM4ZgyuaDFlWTHeClaUA+F
h1GRwKHMbuWT678rIAOZs1XIYA300BIUAcVm2CsC1qB0Vmt3k5YXIp0fbusSPkTk7Mu8mzqdNRMV
l7EsflwW/dd0pMLepe6KkD3iOpKNojwbw7ksW9jZSAKV2Vxv8AVKFmH1HBgGk8FsMtohJwBh0uq+
kcRVEX0g9pbZzHGFOyxlB5RtEoZ0DIBo5E80/mGwZfwXkO14Q9GFvxB9AYavlZP2GPV/K1/cQdUx
h6PlL6MMc6heeu0lgUFajtUCe62Qk6WUI1EvAV5HX03U7CB7DwSE0WKYp/k6iKyJgUY7SRsE3HRq
GSBs6ibcJCF2PNVlLBK6mtoUbnJOb6PqZk3aTcocVSivmzjheew+6h5W58FayS9eWDPXEjZ9NY3I
IpsGrajoI1CBXoW6DSu/YNLsJzuZKaYuYsw+4CMF5FKCZeO5ypw+l5Gdx0Ily6ZiKcCFKWfl2mEr
N65u4OR0E6r3w76hAcapQ6OafaxeVS2tpLaGqQreoZK3BmJbqLo3azMToZSPe7cGnVxIMByHBQxl
o1trjn/j1Puehcj/3MFVLibrmZam6jDiN96x2W3qI9f1jb9p+EAn6cYWvXWx8edfwkSrxspQK0Kw
1aV1jfK8pl06+tK64gDDiuapCXPJgmQvTXQJ2Eb7bjgfaY80fLnNDHnmq+ciuvv9nn68JY3ECA4W
lrWf84Ivt9Q5RllqnRGMsiV6MgOfoMcvcb3IwkenuXFEfEcrggGle/A/F7vKMRO9j3yhUOoHZYIk
HbaQkf0hTeaHbTC5u4sm81fH/ovtyfJx308ms2x6q8T/IQ385wauDylNcsxU82t/mxQnoKF6HWGJ
cidXWNpBc/dnYEVNKGUOtJvSZWgVT/ToImHbYOBcu/j9zX9HXY1vQ4eHh5AFOaB+9TZ6I1UIAR3Q
MQtrM7WcZMVOch8LbRG+JzKaWcYqQI2Ce0wThLnajxvXHw/Iq0NLlQ2+Oqot5khO/Hc11qqWQUNk
NXaAHDxFfCARNyCBFrG5t7g+41nbHCHM3i7N1yGjDaj3LqAB37iFnP1xFX65lav0vBWHRqoGgdZm
PdIipTic0lpiCm/5j5Hwf3rxlgKHWKT/DL/o3wf3ulQP1YqrhfVLQANccnZtF0wt5QBmq84xeYA9
TAykI6i0WC7UN/bBD6kS9GUTNi48TGqRq6inFJ0uyHma7R3aoVm8rBrMZ7X20MjdVIzOo7eAaTzf
+NrjH3r9taGg6iRMNI85U/596FpKBC10tfohnrwOyPVjcDhFEux11FTb9csdc9j2RmzFx+Gni2pk
x6MkEC2Sq+jaak4vEs7cB/OU7mlyPJq7fi2fij/t2rjv1/06fOxRfTQO4jrbWgdk/nBNCTERibF3
YjT4aIA8wjhpXe6NubFUluEFd6FViOy8cfZX1k5ZV4/+0T1mL+kqfHD+hg+AxlBeDTDPs7ANY3S+
Cu40FMKltXqwcA9C/hT7E23v77ond22uOgS9VtkyWZZzZ+6j0opo/SFdtavm7B5wv9g7d+WTjvGB
tUyX2srEmqM7Ou/taThYS2Gu772dsEJQpFjUN1om15YyJlQxFR0DYgTgTP5ztU4TOaviIsjj/egf
gLdWuFQxokRrk0Eqjg4NwhQjTCJFMjSDFDe1HABDtmvOemHJlDB6Sj4caRKgQM7/QWZGBO4zUeCH
NtNen5nCtGuXgIx8baXrO7ed6/WxaB7c1P596X0CW74tvS/PcbXeOzUNKzBb0b7442tzwFeoVb6A
qohwhqlbbNnxj2dGbA5T/rcnW8Ks4s1oRrcqvGJGJmQFcw+wLAraE6w1HfBYgK8wFDVmfjhDv4S/
OowIwIPVxwE8Yw3EaZI3E4006S5AMxW5Os1mFNFd1G34oGOTOfLSJhUYTJ35Kr9NwrnziXJNhQ7R
TlNx9E7zGSOS4OLC5e10UHuD7aI5enIQND8MZ+E5fvr9Tf33zOTbqxoNtUV+Rk/qasPEblzmldxm
FNTJgjby1M3wn3Tqk5ceUIWJhBcF7VWa0TGVlRD1s3EikGUeoHW2iTwvtWhBNh5Dli22mfaGL7kC
1wbrkqbslq0Jd6jPFqWIKUd2UtzHAAUC/BlAzSRCyDQBZ0OITxImFgJOCDKOBpm7o2H+XCunlkF7
kR/kTlnFZbqoYGrRrHjn2FQA8w+4j3R4t4f2yeowR6zeQ2VtZc/jQzQ4+NXxzHqPOoawGfruf8le
u4BPHWvTEi6re0E+YEGO2vrRrBEjmykNMAxFe1CZFrUIUocjFnraOxulWBuNYcugsbOWLIl2ouIB
LQcX6ehH2f8g3T82SFzSgK7UZGX4MXMfbM1UiY0AaDE69si7yBq20TF+uxiC67Wd0vrLzoFBohyt
c+kkWjlqKeo8oKs8JuKyTGFg1vY44hIg5iY1dsAk500CegZkoMw6ZlEi8Z2uew+pGwaHUqFOBCDu
sTtP9HPBQAoYYQojUnEpzM6GF6HqhBFbzz+insqhk7aQftdCac064VTgutIhyCXqtu5Gc0+2bMsM
JjqFWEXlFn945Q6xmEmR6VO9So9dd3Rdd26AFkT3RPYRxzDs3q3u6OIFVAmJGS/GAZubpggy1dtQ
aaaecWlQ5NcaGAGGPJcKccfAlnHSVEcoTpbxApUb29cpa3viSqrb/aOmSdMBygGLqg8QSQrzudtn
05Ked8scrAQkkwy7nIeIXTBN+bCMwmCpqaHtSKBuIDV1g41oP7DpPj83xcLt21mhxhvT1+22uOiF
tG6axnZjnLmCAqEMbe4gfm/17N/eWSYqskjtswneAuhn1gkryz2G7UHGaqlGFwqZ5Bg9n5jOVNXK
E5oWEy851Q08rIgzQPeXNELnfaDNq7FU03oYciCwhHJbUiF7Axa3pbcokvsuWja9A9wa26RkFuju
WhaaWYg4o3ZXtM6W8xC+vt0Ul5wY47gjWLex47RbOjBa1BTpSNc4yb68clIAYfW7g2GH7NFQZFWj
y8skM4wuYiffj/uiKPwlBSJ/oJirc0gDbf8O9Jflr3BLUVC/xggLCOiauyb0jAwtbTricdetxpXl
8wdKyft491EKdpyZpqNAl88XFpsaeU4ujyhNzxhYgYAcac8SHn4xdB8dRADAg4wYIBWMVTyXujnd
gn6CoZO/qzQEkXTBNPBiNJeiRLiKED3ecCddDBW1rtbb8OuKKMSL0FkASpVTmoFIQvXOQ9B4ixrq
CqF3JFwwPK1yaR6M8aZtF4L3PjayU94eo4mJi51TgrtxvBLEYpp02NBh6kQ7NG93oZhNYzZLAxQd
C7Cgk45+j0JSjZjsuHzAFJHcM1nhQwh2rUMkcQV71HWiag2GkzRECwVbJQfZ3ONIfmmLOciHbKpL
RHsow+PE1wTzXQ/gAOM/tHommQ4XM3enoZtBxTDmgovm+fDudkiAAc9Jon6pIko6ZPghycK9CtIs
iLCZlpgT1sK26nejlJULAkFrVuhGTETnudZ3ogLHEFrmIF4kid9K9KlQxWx1u9GOXtXP6OVBSQns
DF7KCMvy1HLum+Z9KNA6KSO76msA8uoGYbA8xayNha1qsW2o/irIb3CFSRF/yuG+HEnXRasY97Tw
mXfWLiDj8Xn7YBf7O7c8R/q70ih/xtPGihAR9KVdGMaLlhgm42qnvIfJTKD9odOWKQOcxL0XPXuX
vWwfS+FMzEM7D8xZ0ZFsucQx4h14xApt/VRaeumoKXYa9Sw8dtKAIdZAMvgeBiQAtFU4z4BV/u01
C++Q8YzEAzn/axr6VogzfGdjdxegJ5drf3IZodQQ3c9+ahobV3+WSlOCAkvhFyKpbAeB3cJXTSKY
/1qzMd0/SONVCOuX9V2UHxLEY/ityERMAaPGU6F9k4i0aNgXOCtkQFTRTm/5kUKbzXoEQpLN9OYp
CpbGMM/DmWGMwWJSZSA2IeyG82wEcrcrq7ivScQZ9+Vrqf3Q0qWK4G1om/40phDHaC6e0S8UGEbh
hXwpAhBtttgwTT4K/HGIwuGZcdD6eVwh2AEkZe5bs2EA7H4PUzWDhhZlGGjYpYA8EqjP9tS1mG/1
+TwGNKA51n0KmyiBFBqwWLvoVNJ1cxuoxS5acoBWMT+OtKmMox2/PnXyuWx2S4YEa7/opqFWvjIj
8MJph0H74LLh4w2xTWefRriXQGHNJTCeaxkAiuuLC6188cJsLnrppkiHRV0x+WPkIbOeU1WeC3K8
QRfMZOLF9m3UP6L3lrrZ2tSIpqj90b3XQG0UyIeVETZiKG1yy6KOOSrZSpvhSMCTWKBeJJONnMxl
od9qGpu/Fcu5Z6b7pIH4WtlmUQbMqYs31b9Texy6YvVNpK8oSBm9uh5NZ/Anvd/OxtSEAVAm+lBk
0qmUJfMxY/HlYGahJFCRwZ4Mv5uYOmuHN5lru15BjB58fddhvguFEIk1Q3izSixnzn1++i/KzmtJ
cWzr1k9EhBwIbkEel4asNDeKIitTEiAhkLBP/38D9o7Tu7qjK07TSWGEtLTWXNOM6cxshUc4TLOe
FAGKCRK/suq+PQzSzdjavOyNmOzUGwdXuiQBylfap++nEgGlm31ebFqyV1dU2Q4JvTTvPLxc2543
6BzpeXv19odDnBpDAv8VofBQnk4jXfkc2mmRqD6nKvCZORl6zYgQBNulHWCK+yWbH+rWJ/xjOEDY
mod3m/o/CP+UJrDHy5Qqc9XWJKi4DnCfFOgPBNiYebJL7eEK/Pdy/rqWs8ogGPM0q9wHp/m5bcbn
adM+18cpXQ3z1iPgn9pPnfNgOGiAYl2S2K694bHIv8o9HbIzl2QYvIwdaiG7quz5fekeKfdsLpyq
JSu8D8UShgpSYZOUV5+bpVXuHq7dPDqaztjYnX4eC3rcCbjcOJ7JaXrrR3ipi/vn3xV0U5jI7/o5
0Y14yQic7/d7v5tkbWfXL47rcoaHDg3MRW89fZXtmaqf74hf+/hB5cLzlpqL5su/X9r506V/s6I6
/Utvv7F2tBROH6h7AZvMlbA3dyjl3cYrGoNknzmpcYDTJAUR5AakMsz7Cd6v7Wp8XC3WKHDrcbNe
4mI+pq9retBiXjmDl1VKGblJr7Pc7hPrOmlOQRf7+fBwKhaDDCS0Gu1zmZmkRCI9mz+k2P3znBK7
CSRimi5lEJnzv0KQxWZgVK6RT9zzDFDOKh6zzY8juGi6WxC8QZHR3XpkE5zwJzzyn1AnSgz1nAHw
BHElv83oxd62zY7kizHNevBAr/v4WrshsddZRijmn4Ko/tao62bP9wBgLKCfrsqC/e+Nmvah3jvO
GSSEEo3XkjTQqKT8CUVricUo/BorZBWdd29VRVQGVRvamiYStLOoH+quX7pjgwZeOe0iXp0BOJGf
nugT/Wrkz5e5aUz6L3UTloRKpGFWzjCRES6DzvKEyVw5T8117rRP6+MyPb9bWdJsncTc+mn6syO1
RzA75TcGxG4XTbwjp6L+kZmehTLVpxTr6qXoPaU0hVCl28ELUnVF3dh+5k12OFEOkzb18cUYtt8b
TPEG7VevOQWRzbAxx7uVTwlKcxvtHC+ngjIV4Mj8bX92Ur8t4voQdKl1tp5vMu+w+oUIJFGa3I3G
P36vrvP99qtoo/PmR38VHPKwoS1ghy5SVPAtvUE1NinrY/jN1nM7zIu3rSKSFrfuYp1TnbAI2k7u
NVgZK7K4Se/YposLgdpHtF4ouV/OdvulYZBTGZuHx6yX7EuUmBMBfvlDU35d9zQTSVv45Y9/38b/
5LYEgusTfkMgJ8TwGw432JibtqiqwYyYVxIKN+nLmVyIfGLkEUUrzSI+lR9rByUmOV+Tc3fW0vTD
iv99ENY/6HR0LCPGTul9RLv9ptNl1dlt8z0Zt+vTC5Tf0r/Hub7Qu+yyJgyDCsWnQT8y8SjT+3dP
oYkXalgqBel4eN90KDpFw7KUmhVXp0hUyOffR/f3opr47geki+HLdBWL99sU9aineUmpNqkyj0RH
0G05lq2YfROs2ZREeJaPAwrDHv/E3P/Bg+qY1CoccGlKS/8tEbkq+1enbDrHKZqRV+5PI8d8H6wx
/E3sYcqDXAFqc8vxz5TXXZs+kZn+tVfNrlkfwUbdxt5gcbCTpkIqHj533U6UktC8xgp8PGZQ+8aK
W8+iPEt2+CpXlxE5uZjlhczaYzpqM3d4PNW+cS3nDsmV+PapXUktvDWl/8t3t5fHbjofdK4/2vVT
ixbSIcStOO6JxVhsMX23+WW5Wg28jkWt1+PxyTzMLpRcqvPwdEEitoTBAhl1PQOwxK1Yy/OHi0tx
W3eHRH4G2XYdOMWPbhqqDA2Vqc+XU5T3s2B7aIN9Zw/zf9qi7qxPk4FxigYrOyFPN02pOWB4ZMlb
59OI+jOl8Y1MrnrTg9UZOn1M6aczRSj6pHI0Dv24ssJrMOEoA0wRdUxEMD5zE3VLSnbZ1ijr0tq6
JnORtCBjS+5Zn5hCkLe6Fxjp1LTmzuYY9SjYR+OPq/JUfpwuL4fufnRqPq3NQ6HMDVpIWbWFI/FT
tdSrajPadaZF3ni46L3aOAY7+goO7MmWRjiUBi8Hy3WJ9ogxdWEdnUtFMRqKRL6dK1qQ17OBvRo1
nWuwrejKVS9O9Ye76o3shlwyZiOtkIqHOljzM0oZBu6BtgywmC4Jc8Wg+yOnpdPJ/dXvvOMgh9HS
Rghj1+x24ozQ5n3XffjD3pGn5H8VFNyZxBRR06Y/IC7ltzCMerdOLznOhRlyT64UC259Wm3V/oAc
ZXA2qkwOqBfd7XydcVbXJDv/YQR/l6rkMZnUTSI+o0dEjPSYv4jz2rLX9r5DLERDkQTAtE6H5tWG
T34wfg2y9iq6N22/KelsflWYkM6jfXnfuh8mLYPXj/8+lr87WnDxUNbPMQx6QlCe9X+HsloZx36b
ntEb94lBRgolgGtaG4/Wcp1TCe0Pl/snxvU/1/uNraa7wTat1lW1+EF7x5heM1+vdKFLVn/IBJCe
8Nsa29Tkk3NgQMmG30PDV1ujNE5FB+PB/QUSOyzrt+uf/ML/4LqRdKBNABEtfRyUvy2jcz1sCJjs
3Qp2HbbCGleDlzoj3RiMvHkBWOqBmhycfFTSyl3x8///tQeVHPKXIYjW/0JJRXG6nArXWE86WAtc
fZPNBqAJeToFekw7Jw/12+1+NBkW8/7RpqbIuaDhCYEr5vlPS/t3T5bjGiQ5UEaW+o3Ulv7fsZw6
MOzOhukwUnq67nGYXivUaYA3ysX3wfXWh0caTA5lFqUOLZvKly1YWbP+Ywr8P6y+S9IQpXzpoDq4
hwH9ZVaczf5EoM+xWjjTy6ihOWD7XPjZkMicYT/qhHuacGV/8OD8wz4CAMLkufmq3VuF279c8rhv
jGNKs4jJwUhwBAD7r5pvHLTEhG53obn6gwLQ6/7TPRIYag2I3uM2f4/03q7d/qXbtVJsERrIGCl5
o76bfq7wz9BU5rrOpnWz8dsMFI3Y7tqxhpnREJnozlP3eX2moHuWJW4zZ6f4FcVTTn6eHcZtCgzi
jq9pSlV7uqp11nHa6+N6pf4w9vGgO0UY4qwwqcpG3FpBS6X5vBnOPz6s0fQ4P4RVUNO7nGgZ76vv
PRGKM12svLAevlg0gf7ZH/pDc7hcHsLm0RxuEzDXEUq0f5iBz/O6GMIRFs1oschppEgTdmw1bzHf
TekkENDPabgIguU8+BqG1+GVdS2Gi3y05ApPTx3/KffoBZXPz+OSXkPurE9rxiwBahj2vYeverwe
MQ8RFUlmKBlDnKMjtSY8Dz/d0efrYPQQUj7Rb1879ERv/RCoccgt8CNKVH2dx9cxJbkOZ26NRtdz
GlRF68TxK49U59d2jmQkMev0sSTNmkzawPHpKwrpXRd4JP0rLlv8dvV79a67LOmVtfbVAWsVgJYM
q2DZGe54GKPpRxA/fVHGh9In9LWKdh/m7UbPvDuOv4rkOqRdfahu7JlPlQKmRY/CvzJAqjlws8za
OcLBNzqOc9prtRE9SPj14qnFpbBsvnbhgubUo93LmvTl5Dzefl1v/aqBsofn8Zkx3Xzfo6enbchc
8AlNwZ4pqBRmwy+QqjLsxzoxnSCHXyXN4Nejp6/co88ni86CFVws87++HmiRSW1itbwPCTNkrOYw
PhPFomNpcTWiTBQNxjbeclH6S7XwXPBfM5p3o6U+3vBr2ikH9ODEu6izftGPfhEX/goKW6jlIe9u
l8zY3IW/CCpvmQ3DePgUc7VgHHnjgL5nZKsv55bvBsvdMBsjYD0cn8PrZEmdUVz6k+rwmq+7eHpN
MsBw0OR4L3aEdm0JtMazuaX6FfG5e2AxSgyXW/CDyrZ+bkgB34N+G3DXXbK/1DiwnunYm9QXPIiu
Gwy2sLlTnwopiiHzrX7rATyhHJ/QZeeYbIbxMYAR74CwTLmfU7oy46p08UQ0JZ6784pJ2Ryx8YGp
iMFYWVTRo5BWx5ys64fuBqjvch7u1rRpcx6uxU/hw27skEhq93AG15+2Nj5VVSwg9I5DK8WDPeyf
WbfCABkEdrdoZ5fSN4zinucBTfqu24mD5tbQ7IH9Zb0mBQry8fNQg8oWIHJGx3eMKjoZXoPnsXsN
nZS+ivlgmOESpqMVyNoCyBU7vKzDA0W6XBttOIfY2sneIhVsH1Od2aUelPtJWYkpmRD0X5pcss9B
m1FGGSfW/gDITScsCo2bs7baefvWpeMJ7iz8HN3zmk7T3VF5Nb0NlY7XRuU7naCcpMC2ddn61Odd
Hquwv33bgc6adY8k/zaoCuvx6I7WGy6zGlMdtz59p7QdPuSEAQ8sv+rbC4dahNUunbddmlauzqOd
gc5/6oRFQfa72/dO683ztqJMjnEeBMU1DZ0tFQRq4+lYz7YbjJt6M83zgRXuUwqnpTSRuOLEveYl
aEkbnho65va8oqBXe2QEhaPGPFQpqOiMCU2k9Zu5K/HGd0OSUoL+k43jfUMgX4nefrHRQfvboDJM
71j8MEvafjbGY/eKF0RF8RH8G3sV1w0czjpQv/W8C/aUYrIqorS6cZWhbtv70R4Y5dT3TfJ7V9im
JZlwu9Nn1p0fiZWgQU+4KovnC67lf9cvSbv8uyrmkgGJSoCznngeff8XyUiBnip3Kmszqd7UQbkN
rHD9kyoVsfu8ii/JJqbT2hu1TnwzuKihIO3/NvEmTj+OHFlNqBAYVLGTGIn9qeOzn6u4/HZCzlDQ
OrkT1W/WR0tzxjymeaJPtZg5JcFD0qhDjDI+5yQFnTz7ocl5jm9O2PjKh38ktd3v0cNwE7NoHh3J
gutDf2Q9rcLUd9/7fn90oO/kmb7M56AfWvRz3sS9sIop0v9tJefA/qwY+upBp3Z49OixfKZtnP12
8I/B/q3x99xsPsEs9HZ+64HxBrR6ofDhZnKglaT5ZgaGb3u0v/YPcH8kQQLvjXb07M38Y9RBOCHE
gFtGBY8jMk08lnaI/v6ZYNqb4FzDDAkGW+7CbQgwNN8RFRwStwTH3YX4OeGi4qVrn6o/QWfU8XsP
uMo99z+ndIbu1BkWCEaLboAlxcTLl4Kc/ILj8fFSdIv8hqBGvIldEwYwotbaFNC047uzga8TfVLa
cGSGr5Oed3jPl3vqH46Md4LT1Gh5CIsYUjKCjptpZH9Qrm74cKQjcOo90fjRE6s+vxKH/LwKUio+
04+JL8uR82CCuCQ7jxJzftfHnxGsvukYH9Y+laM8YoEnhLUw6ltzRaaAfoqMW3eKbJ2YE9vr0fMV
WM/bvmQ+g32SqE8X9hND5peO5sB3R9b8EJiP9GJ+qelFeaDXtPXc9S/A/UP+514uDwA9D7hD9Cvr
wXjQbQ1G/Qfi/lAveg/rKe4uHs4D0rAzihfLuTNy/KUzMnwDmaNHF3XgvMB1/SuLnB/dgE6b9D/G
JRLYER3do8tLFZi3VxS9HiNxeaQxEj268iqjO/Qx6sc9ukXyeOc1bZqp3nQawhqz0Ilp0sizS2NN
dZfOQmIP6aqss1zH5ngTrBNqsPor/AzEk5LQHzRT3B1Jfbv8YEm9rsfddNUZkdlO3TO+r/gJqsYY
Kx1VYZrP7+PQyI7tEG9T3C5pyBnjWRntvK7ffVq9FqHLFJ4oqULDqbdBePaLX/WsnmUjY2HRonnr
6VEGVGH194/7j5J3oJOUR2+f3J+2v/Ebw9v4NIxsQ+e1pHl5GbQvRkTFr+VlWYVVuAkpP8Vfw+MQ
wUIH8SA+RDlNcjdh/pWOXK8/GhtPPd/1VqEbn6hTHK2mm+llXE37dH6J66kx7uDHivPkMr5EdbgO
2rANS66rHpPXj+NjDWf2Dc9mvLa/e7C8M3dgTu1R8WDcxtuOLM8JdnH61sSDcMefnXRCKzj6FFU7
+qAXdAhuRzVNXVFe/dP8MEcND3U7K/7V8yXCIat2tN246+XhNur55wcH0NUvXqk34I/7Iw9f0ML9
1UVUDbtesYQlcU927Dx1PTEq8CFqdtGNmYefjioe62DP2ddB7tP3/XX3zDTf3pdeM68f94mmP2O6
twFVwJhWJoIyxwBYJIvjQ41P0WZK3ndIo9zD+MAVe34edhYrZv4SWa95ounSVFV+O7pOzSmCnps5
zPGx+kaUc7n6ceOzfqxhyWA4fn6JTuPDeBA3S9WFiVPfIgF0dDzRNzv1N2HnXa2oG9rbE2nk/bGi
lQzw31AA0FHSXzCEgC17vyE9uz1FVprien7E2745EDvld95oIVW75Bl7zXXW/qA74p8aGPwTxPE/
VxWy/BeBV6F9UafqUC2InPKvcCLito0ABND79e+y1Sbn+rc7xLwlVhWrGwMRl8nfofLrens2nNNC
Ms9CKFKtNKZ2DNyFOMiwCcV9qN4ZV7HFdwbi1kocXkmOrWd4v2MLsp3UFJ12kn6Y8siiNLTpmqpX
tkRUdIb9HCMqKEUuzLiOKAAbGe+9uI3WYRHe2A9cwPXz1zTIX3Grr16bwIGf7t6K+BDsvyern+vY
oMurnRiBEwzCzcygGa2Ye83vOM/X9gsJhnibl/CbDW1gwtI/PA1oAFwFTbhOEGaItHPUfBE+Eh3H
bdQyoj5jaInkpBwspkpGS90suS45U5IhTEs6mB/hVkfu4BiVaiM8JW8F9jUupgwfLntcHseyaNYc
KAvKxDIzoxLebfn/nbV+SHBdXE2YuXAVS7NYoTNceCc1xEhW8Yk/K6zf9mgcnUiahxFenmhfG+7j
NYNiwNEWub4JuuPKM3zadYd53POzZY9tRvdZNBf6DgS3VfzQJ7g0XvaBPtsHvZfNm/7doxB1CbVE
qaVTMi0SmCLCBWDmNHbn7NIczhH1FmPsOq5FJUimj/VHa2G8YRPhIYIjnoaZBxMddwIztuMtn57G
lZjr1yHaEbDLMXDUQezGTbRe5mFFLHL6YtwY1SU0zaEGuo22vr3IXsW96KPLoxn3/QPxvzaF1OEv
VSj+sw16gU3n4eZN0pW+xH4WX59ELIMXBAf/dn6e3h1qeiHJFnWUBpL3yDC+SQPruQkOPJzPbugm
g/Dqi3zOvgMpiZyoBOt82qGIjAyy4SHIYjOEQv3mdpqub7zX0Oz1qY7wIEGdHPeNRy10w0tAREVY
wef3DNR4reFXp4gKoQiV3bKJiChoxg0f5GE3bsbiitFheUJo5B/HFyqOeYRY+eAnz7BceGMNn6TU
UsB9nxBPmuvNadhjAakglbQBsImmSh/0fNb09q+B/mp9FN8XKCZ77S5oN8x32//82Yutv37VmTq/
NBLE3vgQnZaDmGuMTyrzEJ2ikgFINDZLvuPKK9a44Tysl08kORS6inffG9JNE/PZXuwDh+JuLGAb
XEJ7cQmNsPeSvkDThBHAHuzPXojrUjR+Ivo8fcnjFdyjivcwBAeMWjphE1bwNQvaoooZceh8A/Nw
+Hk92cRku4UDQCn+uaDn37eLPrwwD/qk/G6DU+Ii/CM0dGZsF1+CIrYWziINKB0f2uHu7cDCngI7
XMcY4pdAK9YNSfyIu7yiWPNnJzSRRKVHuBBzj6i/ETg9Qhb0L0P+SzHQBGldRdhO2MbUwZugzHPT
UG9sv2992SM5m3sVa/OJ/Lu3Jd8x7XmYgmQRtT6QdAw7MWW4KBmJINvcrkVPeJwwrCHhRZ+aJ8Xr
33hsSNkqTkuV6RkcI6FBy3cRUcrNt4P9Yv2EHcxs2t6aubN80xvApQ3/iLGj1dLwdj7Uo00PI0k6
kflMTbAL68YlbzeKMgO5rYMtArnHs+Q6wvcmdiWWpWugc9C83vKuvulrsrqJ+7j/tsNDcEzEeq+h
dpsZWs9mCNN2+YhNiGJM03dYYg+V8pycAjNZx+tYr7RzLp/reP9NU1zWgFInzB79ypIL82mEIqt9
0LVGd941iERh/6Xn/ov4Wg8dhyn2tANE7Zrk87sd72475s5I7BitJ33RprAXOO0/e74Z6wfaQLd/
/eszLZsh3AvX5AKs1ZF4oMLrbTzNHsYm2ElssAQakcalI60wPUPZIsI2WMWbiVYIwxLtWLaXeNM6
tqE+EoN9OxQnwrohtnIoyWc9X5OS+y7hNgdYk9jXGpZLvD72KuL1tngSD3eq13tdSiJD1N+fVpOK
7SHhu4kHny1Sl/TTsJ04CGi6UsbHIJUxiYDuhxLN+n4/0eajKWRygrQMzFAJIZHJ8a3/ISLTJnf4
lx6SXJtK3mwqEaPFFUXdouu7wNJIROcIFyae4tAwlQ1MGjbtmT6eWl88UVLahUN2kdVlTNWnWBRg
sv6rWcnuuybd0Ag4FtLL5uL7ObtNbAqZwLW14BrJJSm/JQxZimpiJEem4sBQNSANiwrQ3eGdYWj3
1ZP+Yzazwt33Ks7jLea8zrLhtXFTVgyYTRa18WmWMeMmM6V50X0JLWDWmbMqNoNNTDaYPtJE6yNN
GtMDZArt7KLidacxggPknNt8xlMaFPMikEEgxioJ1khB97txRwKYoztQz30vng/D+k3TqEk9wcou
yfXzzthOFCmDuHRWkVX91puSD+NrZ+Sw0hO0oM9FeBX3evBLhqnp6HB+sWvNldZVmMeeCRMD1iyw
vh+6XPWpcTBD/mZSfu/AQKjEuKE1jpG48/4Ly3ojdAsu7GhsXJhl5tvufOtrM2gglE9k9o2w/eSP
VzdCkEl04r7FNSU8GrigWJrUSSgw3v2s4ha+2budWqPUfdw3kWhRG64TidI7c6h4Ii3SDG6KpUgZ
2XEjYnRTSNTQtoD0tQkO3+dPRONtAwhjYTpuRC5W0vsAH0nwtT84nNidi4bSR51D2hJ1Erg7XdJI
CvoCDKlmlojFiKlsI1p1aPMh00Ttmt8LUljcXhyhx3FaUa00++BhN95GJoqQjmX1JkCK4y1UbT7c
j9hFYlD8cZxoQhR+Zx0iLt1UfyroSd+IF2piReqI1UcNUY/LUyfYvMF/9NNstmGZEbMindveZHH2
cLseI9QYair9Bv0X6fS6EBdAKxRZyqLtIbruQxK/PGC3UR3vpnFJMK3YhneWRylF6JMthtiTTdDF
tD9gEQhO01wfmXkt8J0pgHsyY9pOUrX389OTBUrV573Yzx2Cc9i1Yll7SLSmp+qGM4NmBHs2nqai
mLHeiT4r0Qlu664jY2KHYqEeVQDwgMZg8gvGgXYqO6U36vK+l/QYy53Msqg3coMi6ut3QTvRNyKq
//ewYQZ20MZiChaIleHJCKfArRFUP91kR4pbM6HrQHL+3sLD+p+7idQJM0yjwUsWSq3cvTUB+JRX
RV2/iqR6Su1chyuUGmkKLTTPoOCY3bl4753rMiGLfrKdWf7xmUq3TI6F5bTH6ErDC7eWsktkOZ1m
wlFksWCjjNdhFpIxW77lrxKx6aT7VIDqyIDqx3qkMZANgRtxwZE1gqiIOx+UYkbirm88+IIc3sa0
tgmlBu9iEi7C7URKtZRoh98dORmmjTlKYzB+TCThRS3mD3GODEIAjRW7IF2cHrxoHbbRnkfGBR1v
8FOaQNffvREeykTR/eFBxjwNpSOK9sHubb8MjqETCP7ofe6sIXW0hyYSsSmGEhLrGG3twwW5xAH3
JZPrGh2X7VjX60zpsBKuH/S8mW1mq9mOod/lbBbrCNmLhPAzxoJx6Xak/x+Cu9pBbWDGvL7NWAtC
dsTWoQuZ7u2rHwufIt7EE5OS9pV+3NkoXJDMibs0qCYIl+S2726yQcK2mFUTE0VCW1pbtkFBhmN0
AeW/JU61bd25CEDnk0QpZjWcTK/28CxRdv/27d57qybE4UokSShp314/aVqGS4YfmGy9lE3jsMGc
x7sccD6knUib6UQl9gbWBdvbuG1mses9XFTb7zhZz8SDpQmsZ/sJHiXdp/bjjX/ocpIEzmP9eUq6
UJwdEYYNxdnZUCCdaKwXO7Hj3ddaxC/VJQ06PxxMJTO8YkBJ695865sqynjH96R71r40RSGv2iQG
CqETn95dvxqvqTbFCQ/BUBitHmlQR9CXX0fZtMXeRYF8F2U7PLNm920wBUiALjHdZ/pElvdx3Hso
gBGw+F64MptSz1pxjemc2OHepwA0Y8x41jbuzVO6PPGBAGEzNJ4ZcniyUWCz8Pok3KHhgeXA9imh
SugaCm+jzkz28TbM51J1HXBk3SHFGPEg6fw6GbR65kS9uB73Y2ZwAE7HzV2ZJO1KnRTImGGdAkr0
oCgOyHuIrwlNC9ioa7atdpGzoM4PJksJGzp/S5kqsVdluuhB/X+ObA6j+1tCGtGorpzxxCF3o6f6
bt40qXrX5ccyd/OIELvAeVPy7pZPdNoBmlj1k1i7eDshbJ2xyRaWiq+N7r5Yz+Jq9+kVn+jHFESE
sRpwKmjqu453MztofoqVWrD9zTxLCnTaEtYPXU2ljVQ3TRQmHnY/yZhEgyXPvYoBIczt0AyIbIcA
te8cZIXQJRvEqYfSJulS335w8R2QCgqCk7GsC1eoSOm0E0kHWbHPJIFQWSfkN75IQOshgZ3zTTE7
xjmcoR6LDhuoFhvxXSvHIzJudN0D9XagKhcoyYGaKFv1AZrAGsvCsfj2tt5xb7Efc+yUCZnC+5ai
T3HBNiqm9bIzq5aiDCj9GSowr8MGWofMy2EaaANAoAzA9aGxy7vjWbHF1TMAMIdzChQTGNZGG87b
jnGP8IkMh4wmR5yhC0EPflrx5ZdYG1weqr3DHFoZktXgf9BL71PIxm5y/T5TegHAY4skI211Qi80
uH83OUwGrPzhLY/SzxL8Wdo4IWx2uJpdkytKuxs2MRWOb3hwKavQo9s6dmA/wA5McB8CYUvhp582
dqGEikhKf1eQGtHq6uduYkFoLvxectXg10KxDYxpsOMxNvApIqmqutnEMrIvka4hI0J2Zgf4f3ej
dhkMXbaJ9qSgmfv8ipvfZ4ss81D8wsHcNFbDYlpM01+ginx0JizhICPZpwIY/i3cIOOWXYlLTNxM
y7F9y27GmFCCc3JOzNt1Oi/aojZX0xXFN0hZfzHDiq6XH9oRmnUuCo8UCbjkGoUDOlUhuG7I4cd1
vEJROYss2Duyg7X3tbdOgUE3Qq6GMfSzIfJCMOUaVARnCnEsa6i7jatfeiWDxfIvPzK0GOkq0oO1
R2Q7CFywgf+F08i07UQy5SpU2Lspx34QBIOKNsCMrSboVWjGAlRkQKoOwAa2XyPt7jtPnkmkQYWE
2dxUviP4ihFenwU42QCNZpwt6zdtKPyuJpjFnv3Vvkv/v5sfFMgem88Zck9wjZRa+1MGaBYdF8Io
zgsiGrif06wEIaUt9+NxYXrayyg87HvJSvlAdY/rGcIuLiLpe6BF+fA6xo0UntkSWmgUjpi9AMBz
TqS/nG9gRH3bpvcNow2c3riYmWhLiAPebVLZoiUl/i+BAay4m9CTIrG/d5Bw/ZN2PuwEiPWmI2nX
GGrxw44ZhM1EZ9lO8tkFvi1uqSUUaYjPSuCJ9Q8+pHdJIBJTdUA51I6E+XeHyBqIS/qixJLEY/km
+ESHiJ7EY9P/vMrCAc1HjpC6dDOJGSkyItgTGUBQpLPQ4dbiRoZ6Dw+BWY/ClE6ON74m6cWEcIR4
nHx7tLNphuIgYkjMTiTRfWNui/xVoxGLE3KzWooFSYEC1EaV6sea9eILEBqgWzi7YOJtWNxg6TVK
ldQCMb29T1cpf/smqXYKjt83hY7XAoh0pas0WHckfZFbha8RQsXo2/EZihB+JcNcur3o3fD1niLw
foOmVnmKeBI9SNdvF7IY7rr83Rch+rkbSg3mv6CDU2Ljx78jNOnL/q1Hr+/+CNCDvSJCJhIaWxzr
iHTcGz62f8twZ1AcO8igNfwAX9q7YjJ3VVJqJg1lxCNMZL3ArEMw+BCn4F8YO+E/7kvzKfWDNQau
1prvvCw+P5JQHdGdARYiKtFz80lNGhanykc3EmAKWY4IkSFY+xpuSLf0qWCEZiFlQdeww2Mi5WGP
D1u0JaUCHezl/CiNgQS8V1cEso/y17syLDiKHz/qOiUKkV5htyB4RH+dlysZMmFFr4EbaHUKhMoJ
n+qyZgfGL9qTGqLvpeDQulbon+AbqRn3A3FaIjI2N1Vk/02J9e3wDrpKv9FvuyGqll64ITnn3w4i
Z7MbmSBE2j+aPoJzNJ9bRJFkhfDGHpLGwE6QVTZAwgzykS63nexQr7m61J3e3ESB4oNLsJ0IVZOg
kDyjx4SFg1Uov7a1vsjRNZgwdyouLFNjNwEUlqMZIyjuUrkET4B4QzfsTDV+atbDqoMdJuAOidpF
riEXE7rT6aw3RJRUfiCs7ohnGIbcUeQG01CUpdzjI2L6WF504EY9QtL59ZsbWeSRTKEG7UscRbwo
nRPhM0lvN1NM0ohmdn4hW/NN8yPtTUdJx9MESjhLl1vnvhxix+8DZpzEeQcL1vLyKI9wMzN/eAtA
dOnrjrdYVr4MhTv0KRygiaovPLfJCalbesfHhnMxHJiR+IvmV2ux41Nd0KXKJNMhkgfofZOJJQ3k
Lts2N5VHHEqEqsWBVBP4ZnKILYZ0/onuEWPyMV0U0I5Jd/V6TOFx1j6dZ2QRj/qoGIeH4yMeffzD
cjvrT/5fudjr26s8KVBHTtEanO10c5EQ9SaEStJH2p5gWmAXDKFquvnY81PpGnKs8C+1f6JiLjRf
eKXcMtf3Ziz8Uo4PXB+4RXLKoAi+GsuFIy+I4KyGA/IvebJkXHEwB8rU2nzhrKEojdzTxrKmP0sR
yFEgGOyCl2UQd+LVVB4V4gc463//BpwnfeJsXEV/etYABKTqKieGgjaEy1v+MyL0DlFHrv5NKH8/
ShPfkl4PxigFaoUXZxVqQrgxcswIi5yfpFvd74tjNP7OL2Hjt5AHF88Dp1UwA8fxcqDk49Egxjt1
w+3ArPTS1pBu81xxa8w3N6FLawpOdD4eacSPzBmEteM3u3FnwnNkXUGdtn+IACOX4PeMi5uXmjq2
FF2kk3bvFkj/F4/44FwU3YNRnfFS5xPnUfxdWn/2JEixL7jkqea9oFEgxgVRMtgLVPTDfy396kBH
eI577M6lEt2dSMI7L8gIA6QTLQbtSdIC9Gqiz1NqKA0IL1PVJOGhxGnK2d1OBC/JkhHMKAVqPymB
rOwg/9UFIJMAO072Nyy+npCBMbe5pIz5/rQ7PxN/hg2PimN87wEW0cS6n2AKT1j5AsnMt/TRBtIC
nCAWmME/ulhVq18Y6pO7IJOSJOBT3lO5WcnKRuFLp4Jw73B1OzGB6DDXPVlhpielESOKka8p7aQH
IF6sMdeAEQK39Vvdi1RDoYkDbhlognuSqKU7J2LX9rr40G1cwg1BYZWnMO11Qi6kv026S+KWnwTG
mZ6CBeTQYy487gTcQWZZ/wW6oLQME7H1D1CsPFC42fBJrqaDXzgQluyDZUdUuP9yFN/DdhIHkGdO
xoeMEGJHFC0C/zAJkpFQwEyRXRM7E4Wt3PF3xfdsqLd52wL33SgOsA6qD53MgIibJZGWpKGSJM5R
iljRPoeXwBbwOCV7lnhw88YZWKXSnLFUixnoDPgNsZKgecL0xwqkwese0SqyepMPaTfWRpNCLNQe
UgRxKUBcyutIlCrMczAnXoLlNKDGjK+EA2HxgoUKE3Ln0sZrUj4FBN0gUl7ag6GVUPoCQryr8Qq9
0A+zmYhTKyjQqI1tT1EK/zFJcYfLcEUBRNOTPiw7ZH+LegCVqLErCzAZqnTdlANEDiqsbCwpoXLj
9VD+ZETpQVQZpy3A5PKAj2tAOUGP/V8ZRrCup4BBRU4cCTkzoRLKBUVlguouBPODEsuB9SXoVhpk
O95H9Xjw85igvkQ1l5cic7hrTciQu3TpxcckDUpGjUV3s9wUQXLEvhI+teOZ2Hb+9EyYygsaKfFP
U4ag+DKFvOkZIHFKd2JsPs1LCpBEj1CptRQy4gjiPRTgcP6FavlqEkDn3vxC6Xf13j7IHFPgHZTu
G+xHvbK99pdQXS3ZHVjXzrmvgFyv+FbwgkDMoHAWonVNtBpdwJFhkB0eZDFH7Qh51yABUF7Bjnoo
SuVuAg4wChV6UwJ0F9itukti6QBDFWavYP2rxk2LIwxMFFXyLULqQnHrhPEnhL8Qjq9fEemcmCrk
hubeF7SAZidVAcXgMNwigq/Y7tpGW5S+I3qdliAluNgEL8PEmci4Wk+2qCkCjJ1A4rwdHZ636Dw2
QVzNQx+3X+lR9ci/+Y5vFv6KSDjEOHEb+8czOol0MGEEcv0VD+ASbFu0iw/p0KsfUgA705vayZFC
E84gvHeQ7O5dTif0LYaMZbELPDEB0LqM8PxNZTrpzNCrsLnBDDMcUoWi1qjMKMuoZURZ/MepTb+h
e5ReGbSPUkE0LotYkJ7iSwjiwIl5Uz826HREuL2s0BykfuSJMb5FxuVDvUGtuAX+9ZbW/xF2ZkuO
Iku3fiLMmDTdRgQIgRCaB25kUmZqHhGSgKf/v1Ads12nuq3aau/sruwqJUNE+PLly5evs7YumGvp
HxCqbfModDH96u/phEYX+Osg+/WHDvwEzajcBvmn5q5/2lvr+viTtrr3a6uavCMQ/HDjfMfkoxxP
g6MrQInfd3/VJ3RJVQNIhIXgZS2T1NgPrp2Xq6WE+nc8XwCjTXJcA9/aXxbYVYNxnRnqjVbx9DVn
0+AhvXnnr/DzTNMX/IdOXWyLJFJDQZ1bV5hSkYno3+g8RT9vnb/pAv9nS7GxdIr4i4vRKlINDTWG
5E/Fx8+xoBN31EVoSX+RMLD6bGSdauqzpa4XZ/TrgOI7H573w+CPYcfGJKkg6L4xpUagGdaHb6Pw
0AmMhpu/+Nknz+bsm2ywX6FWI0JdsNOcPCUxxBh3tp5WFBkdarX6Lf6KLRog6qiipUan+Bl8JJUg
qA8o/EWoaxyG2pOxAaqndwEQdmqyd7YL/bq1GFV/wNF/TTJ0oPpjM403+XoIwZ6AJw2ZNP47xZ9P
jkFnZaSB4wUIaa6xTe8YfSSXLDM70PJOTYLx0rWoNMhlPmySBEGJ6Y3n29HZ16cLrQt/VwLW/mw/
+xNh/SGyfzDo7Jzlx2JMQzXISFcgdB4N3iJ8a6mENSIatjWEOXRoVfzk2DpmuRxiV1bGL6K5/NIx
5FeK+/Yvm7efezrxMiY6CGEd8JURcTSZoTPaUgd0Iu/f78X5s2Hgz3v5syW18djeXedQTd5SZ/dY
Ykf6PtDhq9RSx+gu0apT26Jq7dUXPwSMYbPrqszD9sW79ZpzfCCxPfM2h/Z/CC4/baO/C0r/uLQ/
p2Ec9m7+MuxLNYkaIj4HlYuk+i6flDS9l6irEy2Gb5wPxb1fTMjcIkOPJQes/Eez4acr95/XwaBU
hqPh3/+Rhf4GqB+Nd31bvzdKXvVbxle65kRSrMcWfU3liS/J2gno2GIcoPDz5Ji+aCEPKkzKgRjY
yCCVT+60QIlkR8fZfYo9PkXhmKfrjzudoft9PMl+o64OZ48Zq/07LpCi2ndqcdcLMrkTcrD7aVi+
UbSPDAUpqKBjmIMlJDldq8+W2pza9xnypVeAcubq/8dbcP6U9f56C/+7+z96iLf3a+1+snfV5NAS
bo1+dFqGxkZL1EalKY8b66tO2W1Rm90nz+0P5H0rfQHYmR0j7BNfB420NdhVwtwx1wxzS9nahq7J
1EqMbP++lD/y27+9J71tf3tPt/3twmq+VRMrgZ5tHbCPx4RIthDK1xnB7F1aw8ejZ9m9R00sr56b
HlcODuUv2WqJI3afmI5kKicera7cxvr64xZh5XagVOt3cdtG5bTRXOTIn26jwkmxJzhBmMJwaq96
HAooqqNFr4vcGV+qxDZ83mtVKu1cxGduI+Mqd2nT8h6zS9HWPke0/UPg8eaeY+O/vCP+/bVhCOTa
dsPE5Fq/1t8exuliNKrjPvtkgchaqK92r97di5+kaxxEZCz8bFAbfmC66gFD24qr8LLRYQNi5tjZ
6Ty58/dXxJyBf5NQ/3ZZf7RQW4/jrfWoPfRl6fITkj1QKdsECE1o7NPECHvN4E/V5Ao1acmoPErJ
urCllVeokxAdACcbia5cOZy8Ok/Sojj9T7JSn8IC0O/Ta0lSB8SmXUeD1yeD0cjE8uT+KcXrIFof
aw0AtQ7yx4vSmahWi+mk95M0k5PodiOtLtjzrExP06jmVF8VmJZfGVW8PKjIHXSrjCYddQ1Rl0cq
4KCGEb9qjucOxJsmyjRuPEJl6m9zdN1WGqBcO8svOjimBiFTgywNTLbfmlcH/sENabiiy5oQbNB0
DaqRJ+Ch/jCC+uefL8jPh1YodEoowIJP0Z9jU8PUhaHi02Gh1ZtaVKApLvx1qVRohY4N1aWL71oh
uus4o3eIHSCPVP/S/6V8qWqhBX9GF4EWOeg9chZu7xeX9B9ro6ml+v/Yv7+tDb12fluyl239dLCa
DPHKIBcuPOtme0/JQz93m6zCQoKtf20p+7hoRhxycwsGQZdFtBJEi1aaoWYEdO6modZWv2lKkOhM
Ygb1Ab30/3/lfHu4+MuHvUej3uzw5ZOnkXN9ilM64cl1R7OWVmCzuOzTI02SpFOHc+jodcUqO5Cy
2SQ7jmLGGkmJZlA+yvBPaetX2lVb67oVjoFUZegCJdHQ6V+zYy50peEWFOizdWmy5um2nhtZpr7g
jJRUFxb0Dei0Tv/7DWGuTaqPHckHJ2lwoxkCzYRp5bT+rlYug5o0D1UGh1RrdQ/h2a9hHwcGO3n0
pmCWCT9AytHWMAywDSjL+be8fU/ygf54KIDLB8Br+KcxWy7/X6bCJ1zQpmgmtyYZEBXbCLMv3ouP
0sJsXa3Uql3d28KV9DVXgObdu0YOdTeNkPTWMlB5FLQKNz//pnv9Ll2d7Gkc+pF9wbZBDvBVcxH6
qnUWBdlJlnHhLrUerf5R8bMuO/ZMU6BagVtCrv19TTb+Nfj9tiT/QEf4Giy3r+ermDzDeXwZpxVt
bksMr7sFVkzK6l4eKt7CZAqGc8jHnb5+xFZj3ENHlsD9gfbun0KY/f7Sb1IHToxUy3jez7a3sl9i
cpxP7IBciy72o6yvR2dHkEqZYtJYAXzFZje4JtLA4E6FweAkeZb/gWT/4ej9Ce54LuGowQi0uvlH
94xj4jfmtNxy4oiXH83TznD/k0VFY7w0/SayPQecdTQowIBM4FnESsrRYDlkvrDaWvL7bY45IRxE
PJ57DqbGOFqu/v4G/j2o/3aFf8Sx6/N5ei2NqphYeBoYSemZjBkleDMRSryzKRCs7h+NHiDElU0L
h3arqz1dzt3DjVb2RFDGa6V4kiy2/UPv0VmKsmOLInaj4qgeI9Z7aC8FhCWz1Srv/O26m+UjuPV6
r2EuM9moy9CKVwxdPtX9sjMZbJW+9/+4xz8dav58C38Exeb++sivtaIAYGKBKx4eIPN6/Xl7V7EN
Umu8zjstelBKiXEwI9UVmts0ZWLNYi8gLuA22kO3QxMnHfO5MDv9k0DPgF/m3JK3IT3l0lSrxlm5
eyEP0SSTdiRD7zCUMizF3h89xeDvN/QZWPCPk/y3l/bHSU4H8uvlZncd5XUKpMvsmgPS5DF6S+hM
/esOfXhD80d3LcemZuNavdNa0xY34qmu5rQGj64ucrUIm9cuZSs0h8FB/ocDGgYy/xZ4frvcP3Z5
6dr56eaWepdnam59OYQXVdC58fTolW7SqZiN99c2tlHn7Xh9BD0e1eGNtYEJzq1182+L9j5mSDMJ
soallNF+vaRLwZwlWstUPN6L4UnX9Rjp0RZjl75rTPOb18iEjr6088p/NCKzouO/9wbiyC1PiuKP
M6hs4dB5WXpkHK2Ilz24/7QoS/Qus8oOykXVYPqRwE2chEGcJ2NYQ2E+BDOQHpxByPOkM7+K+QtZ
DIx8oVqMNqkFOHvMjIPcKcPLZm8smYfbXPVxXMtL0WXVfNUY4gPWN2LbX87Di5fJkRlsqOJIuhfx
OohGZefZMY0kr7ylaNT8nrFZLI5IXoTrv5Oeh6G9WI4ugjLhwpKrV3snNoGi13JebzP6/Coizgz1
pvNxZAejuqGsid0URzXaquVwq76PwuxN53HrK372/Cvu/E+YTpHUZbIP0UEk8RENsqrmBeVTDz+E
oFoK3+FO59PRjitcRqvS7NmVn/PSyoijVvsZNxXfvFa+RQEBr5DVVjZWzw4/d9zNRXtYzXb4ZvQb
sl/IGUnlzuNh3DazxeMlLEmu2Q1P3sgUo7PqhYt7txsehDylRSy9IhNdRrsJXHD38iZqm94Lxqr7
7mDzj1WCFWSiDsGpG5YMukibve+rp6bL9MoCu0+1uv7aVClLpcI7iTICxCp3tio9w5GVTzFkHgVh
0V7h+rzqHcRomwwaeMH6m7slJveDbzK6nij5KjrNNa7Ok6rALw8+pFh2c1nWprVGdD1LJ+xiKf5U
zQcmaP6i+8pwBZNgfuGYMV4xGh8GwWbwFN9/Pw7+PYq2mq2aabWsFhnJ/w/sDofmq1Vdl8XYDLGV
oFSCkQsE8vPngKpUoyY0CxDHDDygDgWOUo/2zW/MoMYjDdk1Sa6PCEA6pK3Woj4QKOUBckBayt5N
zrCjf6BkoeFC9nNvgl3M4JJqxukEMtD/1PzTcqZ/pylIzTjdKH78/T5r+lj757H3v/v84xyv7Ou5
cT9a3OeHC7rRdpKhmaYPif4t9BhQ/FoTqRWZe8C7loG4qhhoFlBLGLTIg5Pv2vm0D8kMcIMt24dx
+0WvatwOKuf81Gr6Gl0T9f8oHzb0Ufe3W/jj5L65r2K7vebF5OrVEHzM57dOvJNjLGB8qxun8/l+
Wkpl+TGZlt8R/aHd73SwJSJi3dQynZsyAZeP07lLFSZmlgBBWDsUMdtEIGepJEYcTYafBe5VnIY0
/i+FM8UiypOjkkbJQfT9XxjH1U6W/37C/+/N/MHY5UyVej8OLWZkRNn81K0fgky9wyOOL/IMk3Gm
aJTqPty7eA7jeEqxW7wH80wVluIErbdT/xgljStH61XQOT0YwFTKwbQaTd0BRRJsJti6adJcpVSW
w3iuMj8a7OKDPM0jkO5xj+efN587YrDZjGwRjDa7doQKTMzf3svmQ/F356sd7vrxXFsThlFjpM4r
U5aG90JtIZwkunyBDmY19ZYFl02ta6togdMnRMryiiwCUjb2d8xlEetWzgQDuXO44jjKfMrPA5Jk
WYZY6xCoYtK41vib3tQk4DCa1jhIQRTPHuwZxiFBKai8X+QhDka3dHSRg4bKkBOq7++p2Z5TR5Pn
QpmS6zYsLk5fgovdQUL1bdPSJlXS3wp8/hFFk1tjCymM4bCphlfZXOBKtEtYNCpuiPmB2hLPN9ZW
QS5TT3kI1xUuiV1ey05M6f45iy3yEqAPtAw+QikEVA0vVN/dy/TtxSqqe4M3aNkE+gTb0abpHXCn
Fm/Bd+0oGGBRQs99V/Gk/d0C2x/4AK6N/+N8lfpnoQ5dFfPYOlWAvxUnr/HFz+zRMOTwUxky0mTA
H7VhFnMvdRny3H6peRRN+fxp2Y7mmEgLq8vELuHM+S+lpB2myry3rAHVKF0jeOR9TrcYJESljk23
3kTKzRtzTQGoz8Vgqm+16X1v9jsxks1oNDjEbIeR7BF7pC1GKtrxQPa9ks+0RtEgGNlqgnPlqkjJ
uYKt4q6fB/lNhVZNv+sPxB4BxRI5KTwZbrQTwO3N8DLsp5/iOGNt48kG9jXFZjsaWPvopuzYHERq
Q2QfjUghqdcycsWjZ0yvryaoG5+iGK+VXE3dBlcxv3WJvryHeYEJfoi8RCbjRwxGCe6CxYD/Ef34
T95RRpmFPUQxmKUOk+EzqOMIDJwa/nK4H93kLZzsQm5Br8eWeor7ehCEntdtxd5iKSRLMbjOrhHK
Czbt1OI9unZY+SxBlgUelpMnjZHcXBQEstuaFJKfpBYydIMRtYrv6W0ezc2Sl0B/wmfDgaWH5gpX
sSvVVsapYOCxfghHxcg/x0Rgkbf4wiCKTDSEQaUCwNKcvBbfbHmcz5NRxE7KFJZFT166255Giiyu
BBtIQw2+7ZjZGp2GKFmoNERFLTUyo80pbqhpfUJbXBZghVNyKZmlbrhfTfMsQA06bez60Y52cdfy
9uptEsRGrwOk9jG5j+zopj97gK08l3DwQm/b7002D7w2ODQHmT/ddSnpbmgxFwMZFtNwgknFJvou
nt5NDSSgS03Yx9/s44OYwg2wp/CGYF3Nz+Ky855eZHHoHSR48ynM9LxjXAJD8WqdQUD+CQVqipA3
fRWrnZgEjMAR3095U1Od0DsJjbmSukEQhKvdcGULmcWbS5uoyzgsb/IcrRqbla3Ciwwqgx8csDZh
yhZN0Qtvg7DXCD2JkCeYZAJfq1W4MdRoMCgjqjiv3sTE9ldwCZstJ5DTRy8gzVBNR9Jb1JBhr3qr
14BNsuPJLJmOxgJiN7BPgN6HcQVvY4uWI7nJx6benm+HV6KStVcALeVu0vTIyelE+8FWDO1xH6uc
sZ+sOZv49RQEtNTHNCgEWU8QH5cqOeTyTfLlx4nL6Zsp1epSIzZ5dnVvHmPMSkkAAyrOvAt4lUYj
v8OpGjd597HvJyVpwRqjOodqhXj11xd/fPi4+jVBibLDcFq816pZZ52kb2ylRfro2XL/EKk7MUyi
6UP4afbitzh6joujfODlt86+1/fBOo5firlpVTKfV35L7PLAlvfV0+yY8g6ejDGlgZrYeXGSdJr9
QoytoIMN0Hn+0+phiCS0pdtD27UxnuHgePVdgP3dYM9SrsRz0Jjt05O/RpPMhmEltJfT/YlqfNFl
bOj8ig6x5Jnl9CcxRKF7uccm/dRnzz637TLBEIQR77XkoZUeRTHKaw/KINPaXvHYaiEVx80zCTir
I/Z3zCHGcXjTHf3lJTjJzMdHc3p4QGA7whmzxg/xcjgoxelnwJLWOKhkJPldHfTGfOrrOO04s9LH
iuH2okyZ9cMk5MU2kxZn/HUwHr9MgtPa2kX1VevUbRD5zw8BDM9vycmITbnvHVfs/SMmVcxsviu8
/FXAIgzLcRhwSYPvy1vczqx8yGgCYJq8yNLOaacuOUcIUsTGhze/M5GaVJY7eDJPjK014IzfXMLR
h0nIcOW7ed8DeDYR7qLRZnBng7QdJtH4JQfEQZctDhhjTc84vXDi3E5yzk8jS6XNtBS85tT0khM2
htu26BCFy9v3GypkG7OASf8Yi+viHceBg3uc91L3Krm535ciKkgCqCgyAyJHyncbm0XBxHOP9mzq
efL58DMb4qqhdkw9868IoZmG4OeFf3C9JkGuMSLU8aovRnhkdFFDNcRjQ+MGVh7H4NJpUXURd9bt
mZhdZAF+7rmaG8k8Z+HusSMUPKPlgNA5h89fNuSJSo228Np1jnjyjWocxIReJrew0xHbV73mmSIL
LTHlxxoMc3VhN3SsJTTjoT43Rtm2zcUsa3oJdumU6cbTInH0EyJJLvHX43FcxXQ7nc8P+FUS1w5I
PIhJ1xUHIC+rlVDZsyd8fSkzvCIquk6vkErp6cxfzDpptlhfRnu2iSt56hu+cw/Hew89z9BcdIZX
gh+pddfQf78UHA/G+i7WGk74CZ6L7Gx8NofOjFlYYlxnWd5FqjFNa8RoTQgd/hBYuW3egNZaBjA0
vJa3U/YCz6uhtlz0k2qcjMe7pmAk6I9b797cmGksJsjiLLMZanOZ7cR4N4ctEJofv/RtucR97azg
zC58BB0TVjtXTLwrKJCJfZCYMcidy6XCanppY55u0Tu92gmzy6aMAh6fFI2SM3+cpHmXo+W4mcex
v8bi7epjNCj3lP72kA946leY4cvsKMufBr8ROxQZLX/MaHZto4nfGOlxn8Ntljg7IBgJuKpRCjl2
XcO7r3b9Oj0cx2CZ+du7ZNGBvngYVUBnxmNjvhXSrn0l3czPM0VjCd6M0/u0erYxQLwLc1pCOLQZ
j9cSp8Vz6FeGHO85sDAGDE4JVpnJVdaIFWr5lthZXpq4bELz7ydMt+IYyFvsBM+JHj8c7FVEwQ+3
zjOnOKclhVz7EG2983vBHGfGeek1AMY+9ysgji1B73Rh9C0jfjFyBwvS1EayLJLGrHbl7/Kk5GtM
qyo0HY9JNbjkivUEjmS54RczYxMdxBhM6hEqlirDQdTu9Jk1/HViyJOw6mq3w9utTWPBNRwCn4P9
gGmZLk/dws3t/u7ov8ucHloOCnp1lt13v5biRW60IZ0GF+Y/w0nUCYMsA6+nK8qb9+wmR82gd+4j
mqGOK4I7zlnyDePRGFCrch/h7NDrraoUXsuWE75+QSP2LrQkbJri1GuKgol3X7gg815u8Q6qYh8w
LA01zMWHTtrNXg0eLOuUzS6fOMpiYtoG9PfqXcwhM69L7L/0elcVcjnLIdDEFNUP5A3u4GNbYG7Z
XdUm7zGAw/a9SyVrqFMysejTqfvTii+CQRxeK+yFzwQFZJohL95wuD7XGzMI77402vjosol5As6g
OG2crFtdveLdrXq0DbTtJPdqg+v86/DoFYWH0RwWbmtsaGfdhemLarCXF/A8bsY72UpnXYBKz5k0
16ZwvF6rKVdFLzwnF1dQKBm5QdNHRF//uogrMMFh+PvMvY1tyldMfMSVykDKRdJrQOBQlrNFqc7j
pqg2XENN1LeqVVcusiqsTphK5WErB8qU+x+YeE7fXp+npYcfaWpudQBp3kflaJXjcCsuq6aoJye0
B4Kco/3peLmTOxXtfCmPB2VeulSgGRv+Es2DZ+Acm+TRj5af062DnHxy9kMkZF3PFcWghXqnhfjk
K3srPVdQzPixjCmv2C/EBjzqZ7xtpqK9xI1GdrHvs6w4AITBNGyZ9wqcbkSD/4Bz6svLYTokJeUt
BfEi2T5lf4/JLZgj8VPOXhts/PpyLA3hOXIbAufETvuCt4FeUk08Uh6XpDyYjM6Uu5o/y2nEFd3F
gmHscHO2uoliSgIEXkTA3UHShdm0aMIfcWCeZMn/vrwrIYGya5b5/VPUr/NXNEn6aO9kfVqftjh5
GWSMpWn/vCplzpHCyU1Sg7mqSOE8Dmp4iwAj88KPqtFxTUwL9LxY2XC9qMT6MyQnFbvve8UQPDJE
OG4rrNfEvSmPDWI1cpqi8B9nxkR6tbJHLjB/y8tFThskOY/1d+M7IjfRIMENU0clN98SzLgkEpxX
TKCtfRGwVte6MFDa6h+ko5bbtloiO/lNQqPV3pUjZnAa/EHOP1vW5kdAy7b3yPysFZNkMYTkpZ5N
/l4xz79qtpxyeIZTPO927c32il4E36Wdq76dq4++9yMfafYO7TOdyEYnf4tzLhxHkHtBOdBJo9Hu
HAk0ZS58FzkG/SE6wuKqUL8ih2tNd+rgNxcPSpwYJnO9lrcNSfxhAe4648aW3d+NqtlS0ez5VFa0
x7RVtCo1tn90LKmi28vfvjEe/mDTeztxJ5ZATnNScUJ8eIi16WmYBlbzeVf+OyNQFEm1GNxNcV4P
avqxd6P5vsexIRlkLqn242PNQ7UI9nMcvQRAMVOt0cs/QAvvyVUTzmryPz/dAn0rWSdt9R6f9L1s
DxoXWe/BokRHzYaleF8elJ+PzLsYtobDQwLcYyZNyHohqP8wjtqzxI4cVt5G49doncaOXmZJCTw8
D8bGVd3jDvhh14fjsDW0Eo6fXl5iDsv7Uta8xKQI5QN3i8Yn4FSHOcnFWE/q/BUkOi1T4PhLaLmn
B2Wtc5MJsV6tMXAtH3ngWziW1OpedAXt++R2wcLUgDK9KU28LI224G10xsTgpBLOy8equUaq4G60
vYSqo1W5yalz9LcNVU9b6LOj1puFMVjqzFxTDORgfbR4wTbJftD0kPcKQgget9lkwCk+utTlMRlt
Lb5/xqqqIq8/iFr/ez9jYouGY/aRpjU/ATmNO2fIgu1FMUBWJqwPr0PywLfu0FD7YYqOmIdKgzhu
kj1CqTeudYEDsnPwXRgMHg8kjq+/N+z0q57oPOK7XB+jdYl7qEbhwNRSpuuWzyNsrlwU+o8puLji
hD6G2LoI8maHrBcbj8nOu032zNj9xo8AOammyMhE0qQRrEFI8Bm6zrB+kBhsyb24MAI6y7QB8O63
F4/uYvb+yr2TmCU+daO9THd9QKW99Gyc4kl16kssaOz2U17unf1BOuIeNGVBpERcT32Fh+iF1BwI
EQdRxZOV0Q7JaUe0k8grjI0dT0GJeEVII5fzDITLr16LGro+QKYNUtDvd7ChCC+eSditqGIMZgh7
uj0Mp4VWz95k/tM6qO8b2mdJclH03+TvL/9ySd4Siu225a4tB0kd/70O2m7w2t6isdjcJEWg1RHC
ISS7fosIdhI2RVMqQH5mhorYh9A7tsdQ+8l5mLx769uoEUHtDZHyCP/WhPLDwPXHOIuhRsmaJNpy
qtmbBrTSXTRebFdtUwOLUHy1bJnNrUZnfumktjc+ehTfMMO9c1Y4rJUW52ru3evi/kCkeAzIoA+q
Cobn9o/d4QUcOzOTecuMyhT9W/CSCGX6edjOomERjAFQw68lJrnEWmpnTdV/99vd57xFIBZNS3xt
u1uSW/x1i09xTXu8M+9LPif7dMhluKg2+n2XmNsH0K/TU9/3x40eesSurhs9VddMHorAecUkZ2om
dPjtpu7YGv40eshIwO6M6iWCHSnn7b0PFu6QQfTLPgLdWTMLsrO3eO5Fz5ILTE4pO9G6+rPDNvwU
/yw5kSVKlYI50QoDYvXGrRQd1K47TvGiEI0v1nwNsx6djxroFCfj8w9vEkyhkSz+9zk5gCr1s3Ru
ZMTk7++hb8sTaxUS8ynTxB9rG3lc/Mf4IHdP4EECeM3vdt+NTpOa3gtQGS76t0zMTlNnoP2M330L
2bssc4VewK7JJlOcxCn6opePIXiqovGEFiNLzS6rt5KrXrkHuoQr2DkYZ0tS0kVAAq5anEDxSSWz
hro329aABt2XKBcsnTF7CvY9Hj/b4+GP+9230qqUp2vvqfLN4kl69lrds86rNn+oVpHsW8m5Wyea
1vQIMQAp5t9I89TBnp7RHtYSNiS4BgX1U74bKjdCbKI7tZZw7G5DRIgAtdcZ0y2hExqscRyZxjDU
yVhX28HYi59ixuRVkRC1STpKjyi8w8dAErVpq5s+vd0jIFDzQBiIKwi8fKHWd34rHVjel+l758PD
aUGeLurPLfYEFuqMlkIeTLTE6Z8UV9bZmBBPJ7WTqSbIny+1JiHNmkFK08Uo0TzQqc+o98V4fBl1
1nGyG6cpmGqiD6eXOGLJMySXkiyYdQUdRWVNTzJnnACT21z5qvyzmUAToJpTVFlJOOiN1cqKfPzs
XWjVgdg6k+1cvtdvzyTVumsMAg2x5/uKrP6lqBpA/ToRER26P0jTfW+OSIERzu43ubcGRhpTYen7
8KmUxPhpNTpTcEnuQ8UZ8DVQoKSonGwtMMOdtOjQT/PO+slJMbaizhbXt8hYyjrmJMsoX1M+0E9n
i7KfaYLM36XScFLMuYDcIYzrR3lNCZjDy5oA3xDtn9eMSQaMxigJK+/VYxin2+H8xul8BCakRWet
pz4sSc17uSl/EOxgRGJ5uEznlMipXRy9CnbPb+SUVSLGERJYe6V3fq4vqJ8Ym9pxCuIMNh2lrGd+
7etEgyvz8DihyWj1HdEPuslM9pjN9KXtKWA6C7V+x+nmiNtyfcWZwdhM+Wy/44MaN47ScGVm+ggO
tMjNaAnzNHqaMTAzVw1i96kYZc73GUycKULMGV4IiVe0XzXb3JGNPwKVRhKFI7eyH5BXcn7yyXqi
FHVIouyBdGTSeQyMozQn7o2g3H+2LUMx0fRzORaP1CWxJt29CPuIWFG2cpGsXS9thnst3rLMnqUp
tndTzunlGVyXjCxkxRuXpJZMj5tpTsNw7yBho0W3tccHCsk4wpRsuriPw7AeABbeOShh9DCJgN/L
jNoEBHROeWrebKd3ElWZRvNooJCowDnfb+jWRgEkcEs1e1b/+7Woe8ddcjTbU4LQFZ6DFwADtaXX
VzZr/skFBUDEAYCdp1hCbTExcHBpYdPn3iQ/Y34Xyd7DX/3aHv9wOBvsE1bU/rMAtgKfW3tB+5dR
qmN8p59g3z+jB6SfiQG935vRJSQ2f5ctVdUYIxY4i+pNX+gzcPp3LNtfneqgdvG+QjB0+tmrUtjB
3T98MluMstjsO+WiCvAYYOzNDg3l1eLKneN+MCv97q2Si/NDLcX7EZQ0EApGx5IAni/JtRWT5tmd
r+U3Lrw/BJ5xnZh/x1yh79WFzudv7Zrt41y68xxDbHh2OU7RIAxXlEcZZmHvUiiqSi8Uf86k10C+
LQhWHjXJFAadFaMwG7GD4K5bn3KKZ+F5ZK73jDXkdW3Ae234S+oxiDSacEJMGO+lUbH1qvlNJ1Eu
o2rw9m+iMhTTRzTYXH4GS48U6q0rY+SCMCZTwnOX/JzpauLYXyxHi1b7hupdrvau7Mnaz7kWTM7M
sNlS8RZbVIC5DF+DFQqL1aL0d6taxt/VPEDzKReHFXk3Yo3VIu+trHj/dRugB+R2qSjXLe/ASul9
28OmzGmWIemhpakhDvGxOdjs4p2r76kow70ylGP8HI4KDHtIS2EaTOm4bOU7yhgQq8eKLGeIVQwa
1JnN4zsls3dp/76I+jF1GEMCK3Lr7YIS/uLgNY5klhShdqJpyMdTTIwwE3v8xeXSxYsR4Qwf0Wpb
nDJha8BoY7+REuwL07tiWIhtTuc0ZSZezacPX/fJAyqAA45cRvrHTGf10R0K9SK+0HgECFVFLWez
awmLIfvL4K6fbUWp3ZFbOckHr5geG7aL2IDnaaDWBRy82meba6W+r5Z3kkGN9+O/fsIMp36R9RCb
iAKmI/sUc2hlFrzLGzz4m8KXuOk6nvGK7h61y9PJEHTZXJ7xdv0GEjptw1G7q68LjVdkgvXegHof
ZWMUEdQvnC6QQ+fOkNiX+dTFd3d9pHrraDH8hoEnVPzKzqp76F3EbH8l7a+FvVv46S2jAT7i0tx5
XegWFK+X96C1jiKfcLKqgys4HIZP+gtIV7gU6t6jDMcYyCB91LwKGQSjUmSTzTv6XspvBKmDKYIK
l7obfxReLN7638sfGlWTqS4K+z/nNlMGNKLSlUGd/pOtf9I9aLdUa7L02bqHPWSgDYbcSGXVA0yv
nvDBy+m6hv4QlrlYrj6A+Yl5wvX7ZaTL9ALWoCj1hv7Mxuti1FqflLFUpwRBXPokx9jJN9MoMP2n
+KJz1JtDpCguYt9ieM9bF2eKhzxg+CLOISUsjBw8YqDrbQ+UsI7Us84MPVZNR0+Ggu0cw2tq6tLZ
exDTLVHiBKxpA9NbPwavPtLK3a69z3k3tzMZ/tkqJJG7yTSiU1gfwP1efozRC256CpVR9cFGOLVs
QDb4avgVxcL1slTXdYNivInFJZKBiqExswap+jSf4h4zaCaYHp3hbu5LsbK7yDHDrRwxUIdO5vtO
sNX2Skt1mranCUFLUnacIVdURrhaQF9aDLmG6vm18VtUkgQyz+mDnEocTL59A8uVAv6ShWOgI9rF
zRZTAjg6r2wDhB/CYAAHuJqVTeW33xSTxU1YXm+CUIsFdL3oE7LorUxb9Mi+DpOptogkrs2bWI+c
Yf9eB+/m1smEOxSHHhCKUaGhRPUenRrB6Taun9uNVryt+e8a2oUHSy3H7t/iSpf9OiO6DRK/Iqk5
w22zZw7+j6Qz21IUy8LwE7EWIiLcchjEedbwhhVGhEwqyoxPX9/JWl1dXV2ZGRHCGfb+p51JRpH5
JR9CDNz2pgLhJAgPMpjjHUSXPQx+raGN0vbNhABar9ltd9+kU+60a+S9T3E+h4SdLSSlqbrGFET7
WDlVDELOFJXFZ0dqAz69DT4+ITcI9KuBAQFHqXNM0QNA3h5/J/fpbjKTfCmygvvmf555NlwdzcNM
ilsye7NhGA+qM2+yk9JfrjnaY0Z3Tpg6TlcqbwCwbPS2bBNu1XM63+DeXIp6Xgffgi14lKpWKJcb
q4p/KhHeSJq/5utoi89dHMspXfc1JdyYn3+xuAznKK0voDPGRj55OlH73s6OlMyS5qbhHduDM7Xq
CM6Sb/2e2qtCAYGR9Ql9+lbqFJiDCmN2FyaefI9KnX6LLREGjDcmyJAKWQrKVv0ynMJGUfoa0Hig
ejk1/hJoSDbY0FgPfa/dBngy6bYveISO/DSz+KcuxKtCOUFcFoUl3dW+U4HjI6qnmpn2TmoEpaB0
Hjq53L85VGPJHLHn201cWGG7av0VTm+dPVwZtDUds7maHZgidnxjOT5VGQ1vunsYAuSGAlR6V+S4
lY6O46pBKz16WgHdfr0d9W9FG/cmLfkih7KkjlSdd9fBhEFiXmI3v9eFDhxVOkUI1ryxoMIggxCc
7Uexy2BndXwe0hjKU+pOGWBOeqOB+X6T7rx7tIdSXdRQR/L9Gf6bOCFnZK1iSn8eWS8WDJnKBoii
uRQZbCWHCUnYhd9+LvCTwxeY8ELA0220sEgnuttvjGFvXWqqIlwB7exRbXnqD/vfcVJ4uuqaB1xm
L9GdDZ3vphe0X+X3w0Rgb7K/5x8verpnaur3DSWJMel+2N4sQeiVS7iR//74to0bGqEOLk5Dasif
RCkk9dMP+2hQrtisV6n1apeXBFseNNWAav+vWO1HEjxzhxW4PxwQSyRy9/nFxPFYE6oE/16DHgNC
yNWB9081ZqopBt6gnDzX9N8eR2/rKyddPnu+yufKCS2Z9tdMOriX5XwZ2uW+RpQBAeb2satoX19K
4T2POVFKsTP4LO7USL2bfo84rtGhmuOrDleua0xgdov3sVMpA3F4RA/xPHZC6S9l5Of8yZ6Trsm4
ucPlvaps4/zCHHRrwl328BhNmahLJuSqOHFfq9COLfFoxH1b3U8JWmV6Lvi51om3g/agsavCeyrM
Ikg/uV+8RVEnTq3H0semnZVPAL9RuWHlEwxpvBb1OCi4Fbm/GeJn7uNSPCfrr693wBGKikX0Umz0
DVPh+vTkd7uK7LX+skFiKDVdlpb/IIyrYcCQ4v5FNV+kmKCNnH+m9uk5+zPQs8/sym3cZE8dHILo
rNfGb2NHf00q+t9UmptddMaF/b1jhrl9nywbhdqABNcNRwKUYCMMYHReeTjy2MarbKa7xQ6WlAv+
jMYe+B/+k24gCBhQqIO3OAGHCnla9nB6QhGcCcIQgLS34Km4/tjl+4d4Fbs/2R9GF6ZOvEWzA5tk
eg1jkK5F48vlyMKS4/e86hqGWyhQx9/rDZ84RdLKOEZ7sZBZz7QoKqIyZKJyaSV2+/eQp1gxH/zU
7oKWluFE+9XqwuSu3T/GgffAp6ks/7JokcSmBPnxMa8rzjGJKzfQDOal9yveDqvs6/cpGDmjniB5
10drwtYkEHLdfoOjDU28VG90t519NWsnLlyFswPUKUNka3kJKlmv7WAXREXDyNTF61izEczsacy3
eA1gkeZE1yq9ne8pTe1lyQwfGrVh5zx+6D9XeLIvB0Y3ID0Lcs8syURw3XAFr3SGO7vL8U7un7IF
PDAEogQ7QyeJP57VF6eCaVb9i+I3ieCnChc1mT1nUJT6T6OTonloUDeQv/GjB1tAokBy1KvF3rOf
s1N5ZvgVTT3oIYMLtxUnhUN6VyL8rRx5InkIZDbrDDiR/m8DbrCv9heD9jmjW/8snhL5SZZQ6IvS
7iUdIatrakz7kzu8VNOtZnrwBuEhoDI9SZBFayZ0izrzf66fl/vXpSLFDvjyrXQT85bXUTOJhss3
LSCKx722xjM+XL1+jsDLl9ZPLLeTo5lPRW1f1O/XvgMBqq54AaiTzykn3PnccGyOObs493bDodvT
xVbWKnljKw6g4/+iRXrl64/pYyU0ziHE0Meh4134Ek49nQ2+Zo6XkZloIua6/cp+W8HGveY9BBta
V5tUwlV4sUgvIvZRMmHDH27QNHaRQLL0mE2Uz2RoDhS353GobQFWGq6z9yLeyWmSV7Czozwbw4p9
px0RzbJwrt64xD/p7TURBFwqh9U+PQNQ2NtwvX2atCwwE+s9qASzskreRblkl3b7iww7RYVFWaH1
FKxSVlV8weUU6vLjYMPS5KGOgOOOWOSMhG6GNkEyaPqd3z2qBVv6xbGcfwSGgf1z7kjhjAQYeHJs
g2x5psogSGTGJC64hdUQuBHqHi8R90PhJEuKMgZXc6PIby6xJYazcad/HGq6H7Qtx0xxM1SZHQTd
3T5fruPZcHLVDldIArCHW0cAODcdKqhOVpFh5w5XHDgN1dbaSpzBF33obxhyRDa52O1oz3rGLDrP
6SHBROLjGH7vXp09td622E1CGupIRzT1C+Gly3iqW+RtGtnnUkLHi18pg+RzAf4uxt7VlDCv2VN2
rMYA3gqBQyaEPXPBEYdQ/stPCWoJaiIZCoqtzjqUD2pHpl+e++eMB4XWW9+MJUlrNbPnAHAHyiTq
Vi/uH50gKwMFBOwCKmJQhs9B9lgocFtqu6rzN+2Jg/+12SHRkn8OpfBZ6oEQpkG02PVRii0rENEa
5GeDdHdHFbo4qzfOYh4o9FghlzoQKgazGJc0or5+8zozbfEcZkC2ssyokC9mtiXtcRb9O+hFb29+
282R6ew/1I1DeqQJ0GPnPNcfXRjKDiHRni4NSgg5x9JMGIlMccZdcEXXZvFtBO9fw+3FuZEyRJXZ
ugMAQdRQqztvB43JQk6chj/o7ICSAVKB9BvYC7KuSFsa8aIQW09G/Fg5RKzzfsyAQj47ON/JbCKG
HayObMJDN4GVcs1kMq4nTIL7gY7iiWfAS4UzRKcLJNpzwLl0Wd+ybI56GzXM44iEBwHkrXNwrg/x
pW1DBFJeskVeZdWSVGfsKGJESWwdmyccj6UiWTcuSJ+6IRBZdqzFgAQ+mgWpe0dHJdXlwDzhJCEt
CkgPixXM9JjhoOiCf41C8J5nUSxiiLC7uykwGBHuNmgmaTpj3ujvBqEaEF7JXGN7xD2NA4fW+/cx
S6GAnCdOhl2SBx0jYtpFwX6khXUSJ3blgn9mNiuYhXL7kLFnd7WTKE56iZmrzGBUt6STc9LkZp60
GJzKIlSwe/qhrfMk9qYd7WnuCEdEUIGRQHS+LDny3fSQD5EFpJaYamhzXRqmCpRnMjVP6fSd0VcW
G7FM1q70vGurof81f2DiBr7pvr8z0lDYL5sGohlFIYgN0qXzcjr+NrxprTnfy4ElcA7pUIYfbHSd
eol++QmA4sgBcCpqETCyI+qMpYIU5eEcmreU3CSYm3atrROk7gI6DcZYvCZ5xUII2R8mqicX9DN3
H+Dr5zdSCpy8kVtAUb/mKPfI2qD0w8R1Z2mKJ3sHUF1uAs5/DXPtw/38GMwNaR2N4hxuMXZejd0V
jsTg6VS9Lv7O3uhoJh0pvCgCqBLQnRDqM5ia7DFIvwH1r9OE00LfNoy+cZ+KBxfHgLxUfHaD4EXg
Ec7Q3jE+qCFTd8BAy6+SPQg+zdXK1EyKW8sdPrw2A5ZmVgbKM/iBlQToPY8TOkAAC22WXPaW5y1C
/3LdR2iMT3tOXeidcIGClbps/2DqpjmNaCewNjFCnEKRY4JTMxRg2nk474acdNoqVa59dM5oOggP
oDdhgxOiQcVuRNNKOzzIUUndRL0px4dicyFnzcJM10WzHETw3sQ9fWxmtSOHTKxlX81HvO59nwV3
ACY6r8bLuZoM15Jbof4DYKte3AKjsQ0C+zJJrXZ7Ctqrta3T5UhbtVB7zwlsvDZ0LcIOh+vnaPpG
oqW1dqVSkufeOJ/UJWY3t6uXgOtFPmkUAZn34Ia1W19NnWhzj+e0EfwM7O/HBsrUGk0HZAkxO4VI
Tz7IeOwlZua8Y05V4NZm0xn7D8EsNpVpMfYeNeZDEc/urzk0fL0fkL6oBuXd0wl1U+YqOQHMmqon
/KwlmgFOvTsH0e825iKmRd3lC2htynJh/MLnwaFYszXlAMCiLCnK0TI35DhskmFeAzF6ThI0czRM
8u72YwLUioNCEjMEr51Alz0Vp4YiersvzeUHltOuCwb4VjZ5DNC2xW4fe3F7fAKZg7DY99xpMbhK
xVJi2UQuzUvN/kJm9KSptj+PyasQ37SV2dqocVHaJ7CYnwJ4A9jev6M5w1MXbQliSoKCv9JpypkN
OlL5/mjzZaHm8onk0Pyv8Ee3f5Civdy28k9fFrSrP0zgjyOkSb5WA52mmg9SXzvArqFrbUhXoJ12
7flY/K3lQFUeBrQqkAJirQO4kT2MvwI+yHtIB8YHIDoAWXnsWLBxf9paMTa0PZlg8aiF+0NPgTrf
I4abX8/F50PpT3VxuXDW/tO1YD0lIwbOThKgRUh9y29Y1NQ8g4i/ocdcKRQkgRRo5oKWj7wCyLHx
loPIoWWaJxiLpATuaznE2jfdQT7FbreYEs6ULk+nbpMJpFwnXizg4Hgggq0leADDxdxfhj95MEeM
VXprS9Bnrdf2/B24p4g3wUNwiSfyt8nB/B0hznC7ExW8T53gX3QhM99eQbyH4gNmkgYrhO8aU7ng
V+f7/eMQOp70+YB+SroAV4s7RJ0om2oPS46kLjWgaLmAGDaRt27gkxENGCl0iyM2PRIXK+vtiE4q
c7fBT78aXVypRqPxOLo0itwZTOGdjxbjgx/87RmuIl1I8jtyAP4T2+K2veCBsscUwdpl1sKrPRBX
3MY/9VtcmqBkKLSzR2Ej0dV9MlsVw/n4DLABWoXECIJPekMSWgW0Xjy/+T11iBiPZ9GJrzj+og6K
7TSSbAo3vXhcNQZAY1BJ3V2Eo1zcl8YQnkOzp7vEedypXsj0MUkRmQ1Ih0PxcWwZmcyt//RpDz80
5ISitFs0O+NqlhCSdS0P//PDPCWJOkjCDsCBIbS2wXd08mZhkCAlHos6W0cbFir8DPRA6jRvRFlB
dWKShyf1WsAM4bFBcrEDMr4gNDpt19ukZ948UxkY8LDzeZgKO4yiLy6vo88ifAdp64TwHgTz0/ek
UL9OwrgDxTe49ZIVqLPlPqztSK+5gObxTS/c9RO6BEOdSJRpHREcbIXr0EJf0K2MFfG9zpBw8a9I
1PjI1tV3CvXZOoW15E79gSx5Lb+7j/2NuPA874S5UwPoDjLTXhxdDnrJ/inW2n6wMWxIRuw/3yNx
GL9tuBK+b7+K5vR/Kb1Cbp/0H8xFn7sNszHgan/jallp48DlH/TC+TJ+7uAqHXkql3e+18YyDvlB
sh+HravAfoDKapNwHqKvujvWjHLy+YXyN7pKQYt6MzYZ+LQEDMFh5dAp4xPEhaOgCxgTpQAwGcIN
uGeo4XjPvPnyiIbkWq0HdgVkQQShuVa25q9OJK5qqwPGSBf9Nueu5nVZaNSeDqIZ6nO5/kgkFdqN
fqu0WdDRJFNX1X4FFV4ukJmDVY0n0g1u3nrQPdQd0KLlnE2pYhhSvMHXL4uU0ki1fzOQrtD5LTzk
UVTF72m1exHpnItsM7hy/rB0WHvmeA7dvpWyVEY+nHjS6CudZfb17X5unJzzRFi5y9m4ZbS2Pb7u
kwtCktT+kyqUUJ6ZUjG67PGcL3lLd/FjfTPtOVpw5H8AnIIMEpZFj4zdy0Q1YXRI7vTNRK04wUtu
Dbzx+DTEh1BeHCqJNyZ4a9PlTPBm7UcZWEslEVaOELJakukDrE91S3Sp9/lVumVkp9FvFudBvgI3
XhjgFk+3c7rGfm9p85FOUPEXracwrsZ+RNh+sIe9+Y9FpgkbmqEdHML5BbZm1ewR/kXi3i41YO0p
jsf2m1qHAdBudCkPCrN44GUPjeEbpksySCeGqBU8cE4cCzoi86D4TAeta+bBS2SGjxpzI9Ui5wXv
mWHaz814BpYKg37bgTvWs7BdTqvDBLU0jcCGXYvhFtCbSTD9PhyIYT/tuGjdkrhC1YbpmoJiRPb3
4D75hmVEI3OfdirlR1CoqGXleYl0d3oYHyPKEzH+O5jVDDtel83UUxh/7eQJBpEl3idCaAeu6Wpj
0sGTGUwEnVu2edwXOrCwk59CVejjfc2FXdaM+5pJoHXhPdwA+Iu20s4OHepnOKhJA/QBR7M1g8jl
QxKhNOdQJQWKxKl0QpYBq7o8Lmiwl16PYuFjZwjdiegMWnm98uvSnDGim/zd0D/0u+mTVmFirX8h
JVhJzmPkP0Xk4I2vT/RZxjPoZ/e/W6aI518OosVn2hS50E67DPFbu2/htXfwh/osH+O5ZBY1WBeN
LGnfs990QQuk2Ju7jwFvqNs76O87v3gXyj6faUtaItQxoPk0sdo0M7jULheWm2U/UJY0OJEw1Gi9
kPccTA/nn52/dhWT1l3WQAZSMrZAXsEwholNhgE0gVTG0Z0XC5xbW9pS5fRBMePQo748/ePrlqtz
hOIzQg2n2gZpGqt7unq9TwlD39/zMqQ1ZLMyx354rPZvc16PnNd9G/KRc0EJZmEOfmpuWq8T6iDL
e2IEeY0OebR7MBKjnrwzpyMzgJkRihinOAEPeS7UTuSEQUfCZM5v+8tYG0o+I+DCfnzcZ+3n5Zwr
qtsBo1DgxnlgZEvjG7CF9rNv1klzM1XRtf4o8VMmWJv7ek1VF4WIGdDHw4rYZbIPCTflvFl/gK05
Bn5zogDQiEsJEn4S0qej6QisRV9Zmf8uK/FsGVKAM44MJNU28dYrfga//qHZ5g80BxN9A062odfo
09FHdAyFOteF2+OXw1KGsHFAGSaalriktdHPa4aCvxw6TnrUrJ/rlLa6UzQu17ueTh7Wrqp8hczR
WWw5j5VSOYmkz01kNqKcU2bqqABEO0muCCGK8hwPSWNBWWY/MvGg9E8XiEaejatlC5VU/NDRB9ty
YBv6vAc0zrERUMw+1S/6hge3PWSM4T5WerGj4SbCErOSKDHSojFiE8AKVEujunshVtGQM3cf6+4r
87Lr0x90dgplipyi8j7jc4qIXMHL4qeU2/fliwQErLJcmmzZf6KZ/L4b6dtitM0IiPHlRM90mnOx
ceUB1H/0NSy6BinbUKI7A2ta9V5V9QLNHJSM+p6VplMWdJLr52vyJPSIagA506odBMYgUDSun/q5
e79iXw13CAA0e/BapNW0CFd3QDbaCs2JCgZcSddeD/URBmNNbgdthAP/3rjxhemAy4+F58Axda8B
WywAZB1uWQ0t3924vt4Esgy9VgO+4DgGd4kG4K6XjogM7dC0m3DkG/FX1brpS+S/L5Tmg3V/3/dw
5WMUVBskS/rdAWKK3xcNOkl3SDXt9hyhb0IbaAdHlA7Oh7hXPDiHiHwGWPXeSVD205zRS2loIkeC
k6ImAptP8nA+AEw7emfVcnpD5vXkU3IukISUXgvioRY3Td8D3fSfVU8pxSuPymtDifaeWG8YFSfL
j23nPigdUZg1Xwo1Xe6M821E/tvHaRjSBLrHT4wp1ttshuuj1s4ZxRscn/NzxvFIhMHsff2d4P1f
nLWBz1XXzfW/HMaIJt3lRBqtXwgLrv02rqYUyEPPatZtho3q85NygOEf0b4HiMe/shSqWbsUVAGU
5a1TATJxmCOKJzmQm+kUzyHp+ktPNoW5RbTznrTTBoxpbs7QhbNTkWiw2AgtZzOV+L6ISHliYbDf
X/1k2Il4MzhEICCZGKUU1kKDDZz286a3y+DFs5fhi8LcjunK+fNXdcvPlzgMTuW9r7T5nUv4Je7T
HKt6KwzpBI8RoZ9q1bd++6BN5IYIT7kudLL5O7+eZ3ODWq9Ed9N997PBb316XfRtHHzOKOxM5qaq
E/CF8br3rYEUOFO8MwMuFIMZWDTNeKCQ1f3zQGrwQmDmWDAd3Bh7jF1DdF0HBopwt864A3rBxabs
CICBwl+wiHsykMxpSru86uZkU5qk1pNHeI0H2CXeG+LrbhU99zkjXI4RTcGYdbkcai7XAB7O0o6O
lEIlc1ek/Vzb3Of5kqZ6MFdvb6zRq3DTBC0V0lFdPhr6fRtBFtiOdW7WDXMIFi3V3hFAFQu9i7h0
OMND5+hfd2hV7RMwFwAuEBcyhwCqzXoCTv16rmJcbbqjL3kQLMTON13K1gcpmMSZqNPP0IU2ft8n
o/nwpJjea2B/zs1PJZmu5A+s6oZThOsC2oUbzJRPqL3VvoreZhMTks8DA1r9S3WR0VgxWn4gTMh7
3U4z8dHcBgZxRRzOzfRBbLDCRvZ4mcyzi/qbLPgtyokMpm7yJuVY1C4/orUqfQpMnTlAQxsSa6Vu
IBG8xEBOODgPnM5y8miqvZ4O/G7XLIdMq8tc9KXYWJgkBJs4UqcRMsBH5iUk76aCGY+UgiWgCPHK
kVA+1yLPxB3cJsVbNNUSQdLGg8EHDP95LQgN6O+TlHlgqDkLolCUh1CZzebSKOAFkYRBtHiND+am
WGOUfG+HtMUB8CTam2ODnoACWLnmy1Jx82MIARd89uQMZJKjIKYAhXTvDmgXqSrmwxnvzlNvWjqx
cOd+NRRMqzsBU/y8+YbJC5vHrL8O/vqJyQDeubJTv1PgmCd6UR77lhrk87Ir8v9OyW0EhWE45HDR
KG/CTTkd/T7PIUglrO4c+xDCqFMxmBmkeRyyUJDTdKUHaRcDMsl2jw5K5ZAsIowRSCTSfU1oc4jx
OHc+42kFJJs6BpnR++qqjk5hPmeVmLcKrnBb+8jTP9m+AB7KA9aChSVhYD8opsin+oqsOUX2M3He
nYPedDQ8ai/K38HaaDHx0GwdLQKlKx9w3Hoe1Et1TqhWXrVICm5dw2l4nCEpdfyowJgoQl+zogHJ
cpPPxDSx6UmN02hWpj7lVLmkhvswMOCN5rAUoLLgodw7EKUTFZG6RubfvWboUfxxjNR5tC6fYzxy
oVWql/Oe3tcq6/YLEY9raKJOQei9x9+LdI1c9Jdh5Woc9/iYYppgV+/FG0kTdiF0GUgNCDNeANuO
UXIu01LivcW+H/oNzYyrEtZpcEpD6VRrYmgRsxNTHosKcm7ELIjnWCjr7BTx9YbCWMR/BsYtW9pg
JFjPuaP83Eu0yu1mtK68EQsEbZnLee+y+mqIfVAslW3tUqHKIQpUIMTU4zRSiTuMJ0h7wr+SAZ8v
30T3AvspCig/8h/SQ3Kf8LTfSJ83Yesg1gGcAlPFrPtIg6zeYql/DL8aTrex1wHaJKJSgb54XQ+B
gGVQCr4BblYjQTIx5nz/02+f86jdjXskTE3r89PXRDXQvfoZoiirdEfnj6xAedp4UAG/kcwPJj2d
oYkIRVl1iEQ1V4s8AFZztI8w7NJW0CwxYgnxPglde7Q+qwGWc2f4W7uWVylCuTI2FPYdZH3d/LKe
Nd1BNNAg4EEb/lre97G2VJhuyVpQnAENFs3012iGYaxYIxnqUX1QypR4lBHb46A9wKHXHWA0Buyo
+KEqpO7vnqK8FgQ6FlP1amytFVqchkY8ccyQFKt2g9sdA+T8eRlK7dhgxVWpQN+f82zCbu1QTZ0y
E3xpEFhcIDEqzm+LsSlVy4akXqG200GcpvQUxrdCu4OUeTG4RAs+vnGTq4uYJmiS/WuVMXTDmBoE
Tq0+MddB8kfZ8kaIcKNvkX5GuUfvGXdEE+TT7GBVN2Bs2m7USPdrwXveDoaHx6J6TtVw2+EHAvq5
Ge3uAUlUCcPBzKeSazkbM92h1O2qFKNhoCnBZ/SxG0jf0eIJXWXpQXN6ME1wjIx5ZrJbe+OQw5I8
BbavIfVt/s3hHKZUzm50UB7r2FzGoYg6P0/8V/ujDU5cks/vsp6+B5nIfocJd5gfnhjnBXe4NhVb
BRl/r57GL5TxS3UIA16k/1L0kHSMWals2Q/CQ1Bt7IjcteTWp0JpfxIWqzp0XwAvpPlG05DHW11J
9E7Hl+YaU49dEOtYh+xS7ZItlemHJvu3p2JJQWeHxAMu8JEXJ1B0UNLUU/AOZMgHh7TJKxV0jpv6
gmOvxRKiL5MNPnCkqugiMt8KhQqIRkbZ0IaoxPiT6UgFvYwdZAXJV2e5feVGurDUYBB5spwhHQdu
WnEj8FciKZrr4Om+vmsJlAwWTzUwTB/mQlubuxHYC/iTN2K1BK+cB5JvCHcncEcl8Yj23vxOSqe7
Nfm6CN0xMa+FeF4LTnFawXyeEpRb7rBlKN1vEk8xCPCJHs+tFk7iaz4f4d5JIEtNYPNtROffnbZ/
FE8+wZQ68p9aZwYh2rFfwCLGGvyZ6y1PHOC6be0/1Au+PrDXWiVOxmoO3YKkyE6XOHsBAnc+guCu
t08PxWsEPm4wdhv8e+UtKFtk7grwFzjP3QFFRqVEDDvnM06rfMFPz6Pz86eYM1grImSmXn8Pp6i2
sWkl875wAZAYoPDywbZQeqw6YAfOhQ7MlJKD9QBWHs5/5tw+lVsRSnvk8ynreeX+bb1gn08LvO/2
ZZFsq9hdXFhqMgG2FGhSUF/cka2hvHMszcF8pODTASoYT1CHUQARSGD4xcsB4ZMG/r9+tT49b+v1
2F1jddxSqAH+R5ssc/gWHakBzOAupaxwsXh8n8eMSnIWF1LaSHMhYALC6a+zi4+z3RYoC5Sgy874
TYBhJDi8t074LSFXuNIgv9wt+89Onocfy9W+pBYr4gTmNliTN3CfvTPvZ0sJ9Jf4f5ABLjZ4McVP
8AeMYk8foe02t1PUewVn3P609F9cJpgW1DlOEJGdmwyEgrTEbM30uCf4hCPffHN31iezttesEKzn
c0zC8ouKzSa5YhR4q0Dm3Pc4U2xzMlVuSz12huKbinyKes5qD0AGDzkQuxOZlP6ezLvAqPZy7b8A
9BMuHkQvdi8Y4IK32PuMv8QACPpcuQpygjMG/9GNFZCWNs408tvpV/fEkAJAmwFWLYLNpCw6fK1z
2FbuNopdw5B+cHblBxUge9kZqdipPpSosb3/zJpr3SIIAPD1OawamaqOZigW3a6NxJVTAaAWMvZ/
+etTUvrK7BfbyEyOeSLtE3FNV6FoKEi19PSetJaQh9u61bxzxozyvk8yvMm88i0L/ClXN6zM3M+w
c5+txXosfnRyvSmeZYKRAdhvIiVisbSMBfLVyPX9+8wnf62T5CV/yxaZYEtSW4xLey5JtEfs+u7P
ehvcPXQ8+huti2LyNzRtYLcJHqyS9VXA3LsBg65Hyx+LQWC1O1xCWtp/iTj58/gjiAtIuayFCsrp
Ft/ZGR6/940RmbtP96CyNjJUYnXh6DqmFz4oVpBqZc0ipAg9Z+6MAkL5Qd/qWR5KutGETVweEDHh
obC5TgHJLpWCZU0ZTyQW6K1oCPCiY6K+SP3E83zGyMZ8haGQLlIAOKjvT78s3XFH4PwIzOfOtf+4
oe/CO4XZ7w523CFfJ0KokWpTYYrReKWQCzT2oFV2EpG8vAIpkXm74/0mqpfxgXt4NtpXEJX2L1Bj
VNtTVXWiIVGpOKMd5JmYfkRtcL/NizetGtFEeQu+EgfliMS4Fe24KpzCo0hDM5ysfze4t5wW6SSr
PpEXL94S3Cd3LvCnTZfd/DVRUGTA9XFm3+TgEw683282COfRQv2gfbG+8K1gtu6lZXuihwJoICbe
n2y2DoHFEyU0/6MyDA21sNPauxy0tzUW09HICSu+MlgFoWORA/LJFLx89i6Xs015wiTjEsKGJH55
37rLGONQs+CnujEnhgIJvGVMOeMrKHFpTM6E50qxmIlcmV8iQFo+UrLeiPCaHf9lJRGeR0ODBhr9
2XFYQaiBeqsCvgTxosd/iSDU5qOI5/apFkxoEArpU/sIRUEtKAfDg75864F27XcQSOhC7qTp0Nzy
8RCdfQKKOB3Whyo2XenpjBKzxwjJeZdjqLf71m196SXuZtcqoCBCnoDL0m3sn9L5+SOfAD3gE+Ec
g7xk9gCn5GUAszZpZNoKsgobmWT6ox9KrHOWaWezZqe772nHl1j3i2pdrekEvnLE/LAvn3kXRKzU
gBrU0lAI8y/2UUTMpPx/CRE80YyO2Y6dy0XZmT4RTC4ajH2auGNyYUtoPVz+skHY4urB0rmQc6wC
axsbfv2aY0v/rbna8Ldk4nUod5tyZm65jhnFQx4bLiyiQl88SKmn7+A8SF/j9aDZ8KIboQaY8pnS
6oERVIDS/DnZh7b8OmWxTRHNUTo6M5XYYbafsGC+yDoApVPOzz1x+xtVfJxXoBNow/Q6zKHSUEl2
8r7Yf4gY4q858HK6rsgxPifbaHLfJyhm9neZ258ARUTbhLC+W7zupTcLpRy5IO3tHryhyWqUdTDg
0cQkb/Hzcw8+3n0v+wZbPyJZrYLalTNo6RhADTn00QSARZOB+fknEr+jeLBfwWo/JktldTkeWxxf
gFocEp2HZAagfPijb4gBFR2slGvCGgD7iXzWpMiyLEeq12CS+dc1zyQk9ZvdHICyoK8ikQsk5quG
Nh6vmP1MtiYueUrWvTVRt2/mS/q0JiSbLZPreK4vBhgbaUlNepjXeYSUpt8AhY0ILlN+9SV2fIp/
Ruy5fB+XVDEC/r7iZYVMCR1Vz2xOOl67n6vs0RQblLMTxDGL2CeMQe5XnJfstGMLAPLxSBSGaXjC
+rm315+0SlqB4lQLYHZciCoLhbMJPRhLQ9SzI7Ia/gAczMDjBcN61YvxlV2CN3xm/I1mhoC/AtlD
wOnJzAtY971kFf8xivJiq5jN8HTuTu5nXJSAzAQK2Hs6mUm8UQKOI8XpJ8WC4VEOtjj7+00Ee7yN
1l/p5HtHlCGCtMI7x+sOzQCKfK4+cwOglC2jJRU042N4udLOMdrpPvK1DomjnABY3rJv7O4r7CIh
6CZmf7SbvWzsWUcAQbirVKb9oXA600i1I4aGKITTa0sViS5bukI9hSJIemuU/RDy6Cs/lbgdFZvX
P1xTw86k9Se7PdHGY2tZlDdcCYuW2AiyHHzIVJNmDdiv+RlRgNEC14XXKYzMqKcNP/eigQiTC4dw
ykkrPsSmNF5nMHlcwRRPGCDHGl/2khx1n7iNuAiMxceYoPhL5zWaPMFvS7ABIaB+A+rgRVeZnHeG
Eckth3y4fBZ+bNkd7i08m7zLnPtpknLOIYJ4ERNLjsvhdchW4D2z8Vqi4g8+EdgdHqsnCfAki2AN
Q6o4Rv6LeW/MMvr3tm7U+c4u8cqK20IyKP+P45uZ5E0xaZoYkXxuUsMSEMNQleo/ks6sS1EsCMK/
yHNQQPCVHQRU3H3huLUoKijuv36+rJmlp6erSgXuzZsZGRFJwGXEDYQk0C371hvR0dSn5xmVB5mt
HtHkpRowolvX7dzcYv8y2aROXo6+xqSAlGBEF8ZLkYrsH/Zx95uey6FWOYdbdLgmR0+HrBrCejPB
ctqbnEyDBXzAkqUVaXQS9ufSoerlqHuUM2XDD2pPOtovciVjxAlV42Xm95ZaH8SBy3mULp/3/Zh2
gOQVG4IpMjaiBLHqdGcOaodlDw0PkIhIRvaPg5PdY5IH7Tiw0/MQp7vcL/tM8dDWzUyFqkVt2mDY
Zqt4LtSzssKWnNvMW51iHBvbjO7G8BjryWUD74RzMAIzOQRG2u5OFDCVZlCg3KRhw1RWkGsjlsyN
cN+no/LeH6lgA9RJP/vNP2mD15ujdfrEOD4f9LCqpnZl3IjxYeIBJ0py+DLDBi0QcGR1tw9dD6Ha
RR09mtGP+TJ3x2y8O0d549WffrszqyuISMf5AW8957O9YU3DgW1gKGG3bk57QVOD061HPUD7aNYA
DM1Ubdb5OPclvAAc8BXa2qxBZIDQDa5i4wN8W9j3i937AZX0BUfYNlkHNWgdHFf4AiUcgtfCL3EM
pSNasQywrEAKRf8dtcMO9yLM1vAVwO29nzPuCjCQs41k756c6Y5GQHRc/RtoENvvbh9r5PPL5xzN
Z8hziu11x8cAU/1xNP4jw/qFcF00yKpa0CCwOlldE+8FimRk+y+0Dz4pRgcgDJPLjPT2/vLojYBU
cUkHhDa/ISV9u426uUN56SnPaXNN1burt6FFtkZHZMRfMq37OTM79CLsS5/Xexpe/UxYZgc9BPfj
ZATPAQnggUKgb+Cf7X47IDI84fZNhkgEfRhIVKtwigkNhZpo/HbLgI4RLlUIi+AsMte402+p4Wdu
kBtygLEZAM425hC3PUMP3wzXiu5cCtNof8/IBC+xaM2+EU6sb0r4YTzNLWiNrztcDed645Z9OHmv
jRnfvzbwAkVN+bY+ECkZ2IpLKn5uvKp/zycsMMocFWicCQ4dqptTZ/rER4ns4I1pnd28wmsV6Efv
UHvmjgpLZ/7MoqaVD7G8sKEDmfdB8+Th4kGCpRDqBVIARNUYGLaBJaDWFCkeEPTK8Ooggo74SnFz
3mtS88bvHLcH+lyMCH/4BbbLlGbMeOxTUf36RqaSMCr2i4T7GdJHUHZIQYBkICBBUywjbW9qUqRR
rIE5tWufD1u9AuMdd6sptLve+oN1ZNdZltMDEQSwD5JhSUPAe9+mtC6upR1CqTvndkuPrm37+XRO
Vfi4JHTBL8z0TT+H6cnLz1n5iWhvtNtIWSAXtVfdoT7vrm8jejwGgkIAneTa6oOy8H9EjpIJTgA6
jLvEdaV2Wm1uPtrh5w/Sjg2yRjPHOm11HO+rhGVh57tOSAGGeYsDxwT+H/IBbL2uoSr0wJZ1H+OS
T6amkK993c2XtHr4xejzIJN43fuCwPTv8u+zoNd0yC5pgn0krDAP/n9rsPLAG3KoWo3hfnmi3D0G
bk+YALs0Q9r7bo7yiE4BVR9WBnyY4fxj+8N9meTQNxi1B1mPFtPYyPicAqtBY0T1GH3Gn0lH5EXg
XSBuObmF6RtbNJzxzYWXP4AcDo3uLWYFb6oCJe0nThIi1gk9JuN9I4iAoDqiBqItDSLB/zwZ8Pyh
ojs6DcO4Nm1ob/AeIU9DEYEO4SIEzXKoxRPupOJ+Zxewb8bYO/XumQ3C514U0lATJ2JV/U5fA0bt
irAn3TR+SdiHeOBW03b/NC75zZ7laIFedoeoe3oQkvzjiEmyIEjd8MofLwU0qecn+n7YXob+0LJr
K47B09r+nIMwOq87W+FDwXOzT4PToFVH4eS4N5ESpI13QYwcfgfNUpvAflJ2XbjwhV0HzOL40uPc
GegQuPIWlUD6iODZMXR09N5q4w9FNQxvB3YHzNhi1lpVMZq87t+0z0e03+NRlGU+NX/IW5kx4r6k
nhswe9kGFaNuZWwuS6yHytHvqVQ0LN0rwCyUrsvL7Tqwt3pr5hCKBA9mHfArn5ni8TRom17GSOPe
CdsbTJRAKv19yeDSBM5uBrnLOdAMjSfcvY+1V4XDta1x7Lb39bxDZ4Nb7APD2dUUNB033JzVdGN6
pgNwruqs9NLPsCzUhqaTXabh0b0hqYUvFmb+aVPDN6s32VCb+PNPBJCEAULXWrqNo7Q8weFqCzfs
DlbpuCFu4xgDwTJ+NtHN9C94B6CqXXQY/eVeZ8TiGTm9TiLuySSm7hj/IvFOJHjN53nQRj8mlPpT
yGIV8YnBwZR4z9EGah9DdwAYx0frvZ8YfTAY+NwF0tGADf02GWJDmWZ3aCA5xAFKLZWsmk6bcFyF
c6qJz9olE6d0zMek+8iWTpTK2z82Jd1JJ/9EWSW2njV2pM5j8+q3NNbP0XRhw+mOdthPVCSlLHco
QK+SB4GX080vi0B6vlS5oF0MviMRmEg9GSJ2i9uRPhrenDNNT3llQwvYI+GeebRCorW1MUYU3r4Q
cBTWHuwAzFcVp8FJFglZsofIyfskWRiqoHK4/Embip25oRlKozKAxf3qw2RmscLUEtNKjZ1zwp22
nGZYEt1sncYDbmL2RmKYAQq8VzPiH3kAUNxgiHIPKgzqQ67nNqIXNBusOti2iJD8dvVRMuURZya8
YLp6P4sm4Q3eK4GZ0pw5Ghc7FM/5yVMRFzHonVhKjBdY724mWSu7ICkVaBp29t58Ry1bgE3dzvT0
fbX3mcHqRmb9ttGfHqbmNd5DPud02sj8EUCwExwh76b6nVuf0e0j8D+2DrCByS9h2B0i9tvXQe0O
Ge679w077mJHEUXk14ztTF1zoC0+bjm8z8TKPn6iMy2cGKzSbxwW57Yz+WSGqx39zhLnLHAeOgQn
R8yBvbazwbmafrlYg4V7ggSGUAdXwNn2nDkacF+HsGC3CrrHvxmHB8sc7rPuDkyPCo0A9bHeJ5en
mJUr3H64//CuBcezBvVwM5lMrMy6OeLgFdOwJFNSKJMN93GwttyXEw+fx8SPVz4RJYQ5m9tHe6iP
4uWNVzGHgPKO4W7dS2wNdQDwyodpXOJZDDuytTkCWpDY+Gzk6+ZBp8UmihmDrX97ER3ypUTSETj9
hmkOb5cnBvyDkdRq9cyujk5bFtfepmCP0Jg/eycE8C7ZMOJmOwyPU9+Xgz0C/e86qCv5JfHnhmF3
b4DcuTc8+hWfvA3WTUGKm9I3HaB8x6i35x8JZnjB/3l5JHhMc3Bge2wn2Nbd7LAYZ/dNi7SFR/EC
HWY5d9reYfR8g5R/ApByAvSLxgxYWpOypS7wdb7BARJ+nxyDJwmbiFntN4ew01mgT4CUaa8x2hml
KL//3G7m6MfoOJgphuJPWhxg2EeG35DtpW0ybJx+ZvEcpB3CNGPY/noPZCUTsvBOywp9HoLqk9SH
N0HjcvkFSXSLJla4XKb6eq3ab6cl03xuOH1RgpCAmpGJGIghUXGrRxZ3gCtsG9s3bsJcPYL4HioT
GEFQ24lZvUWVJvVy06w2VBM8orbJ0Wuu1Ri6sg1fCJq+NcBiGoYY9wjuuunUZgBHjiZybd+hQvuk
J8eU1njIW8FiPDIH4t0AHsAUQ7XJOBybUKiVc4gsDUaYCrnLkUbJncjKoQ5zobKvGthbVcV0papp
C6IXRlzfNv7jMVIEGNFkxVByR12HgedLIpRoBYq/DGTPeUSZWCZPmtmcK0U50VErFc7rSLKT9dzM
fz6t68XvcsbbZ8NpnPO/pwYQUI9YRJAoieLW7xTOkdE0ju5/VXuutB3DhLGMYXrjLaHqOXPqWpy0
LYbAciTFMdLkpWr/Ztj2qTgDRb/oGBtTvFlnzyUi4WNySYRGDAOYxsucgoN2OHZfcsWnATkOrdUX
AnpLyYnfiOgoOE+cx6QWbZo11/6TmtdRli37LMuSfmZvgowKebuId+xqxRyAg6VDe5T/3pIJdjAO
TVp/UAAVi9k3zJKSxwQ4krw6jo7W2llddx3Uweaet5ySFoYepQbZ/j6jV0tVStL1d1/HzH4WiyGi
1NOQDUzhSyDqq32ozmLY2WY4GarimnAZTp6c8NCjkUS6zcGjQWki/X2nHEnSV/rMaR3ce05GKCOk
QdChQ0P8x+5sB0mIqa8tWDRM0qHvgM8nhEyrHHFYusWCwWUueyF89Jal6f6dvhNEgiOsJcmcOXjF
6vhMr5ZGXXYFELeN7JhIB+8wEiFSK30Ifvrx9/tDVDg39EUc1LIJqG0bzesoI/aDiGKlQQc7vMlo
tXyn6Cr6zZTc1sdBD2hr8pv8YvT0SDBFlH3RgHiaS/9H3YJYtgJVc6l8qSFXhB2Wfp5qEY3hp2sA
C/kUnkn34mzKgOMRM1n+vdk0rYAsCEz0f9gxpvOXbTxRIzraCVrWI77jAY8junPod8CUOYYQD1t6
gGSA5iE/rBH2EXRaobDUGa6Fr8mgRNdvg8zgHsvd9nAOyf9tUDnfuO8nmpqv/v7Rp8sszwGBKzlA
yXIy8Rx8cvM6OhvtNO/CqOaGmuIuPplscOBlGKtdPFwSF4yzMXY7I6NIh/vHYGOgZpB5bfeOmBVz
IKua/fyHUTtEOfeEf4v0UoDq/pxDaBMg6BXodnDGRmrGoJ9/P+ySxdG3cZHXLKo1nZfvDFAwI++w
0YlNDkhEOQ14GNExkCwLoxbQ7FP4Ffg4Qfe9wvR3LdnXx5M/m4JtM/wmvs1ahLyVwqtR3sIoIwsj
m2OAdXqPEWgTo6BW0fTzdZA66CGQWFLKaeIT+QjjjDAFEWA5xOWcPMs/iUN/UHhHpA0XSaawiKOT
f4g4c/iE08LjGKFQloohd5hqzOcuvDyEsSaDDlHeDF6cKgO2MEdcueJr2ENI1oVwwSIPOI1v1Jcf
ZtJV03xJVARXHcvQWYoOsvH+eXwaMKPWaknu5dKLR4N1S16cem38cKxjJhc32IQZ38IYAZZP2l3K
52jLidejNRpmlChvz++xT3LSTZgNN5Kq7ZBTqWH7OW8v927OHjOY7LBXD5ayfAQ1Y2nlnDtvlOWL
uoh1MkQdve9ikaGFGonJL33ZuYe+jSRzqIxJDklhp72MO+GAeRl2RQOHFNw9smnh3TCWF8rDBZcU
bleJS+uFGl/CzYWxUYdIuh3Y3Huio5MSVFsyomNzn0ttQNR+Ghwjg7PzVwIGOFl17Yv7Zs9e8OCn
lWQmHV9U7D9PZfaggcXyx+FY4ubwdf5LTilm1fKQrE2iAo6sWYMA6G9SUPKwlRNMo6hmGta0Sydq
B1AqDa+/hexzIZASG6pPiVCQpSlwpLDZ00jSnGvtnucH/x5c51RJ2Xd3CLe5x5cah8TbMThdGg+B
nbN9YTF/idu+Ocbkbf6hy353356yNQcXMJc1Z5D3cr+LO2kBFsPdbYGqCSNVuPUWFm9LMftFy2gk
c9Iru4uzPTaLsfy+HZE0I2B8uJAmfhGecOfZwy3SI5516HZqGgwqguqev07ReKGkdL492A0cebwO
7iFW/oS54sqCuCNbsp9OlWO5x+pQtj9e8cu3LHP6eArVjgkeZDFggMlUatqG1/cYGAQdWLfojkDn
Fei8szcxU7G7ERu/NyhpGr3iY8Z/R61B5989bmay+Xpj+jPnEL72pI5hexsL6Kn2fSIKQiopEHPY
Zolo9t42jt481KJjdWGPIjk0mdSTnmFVcTQya6o1prfr5aN7fFyrW1oNpDiDpyv13YtpVocUa4cB
w0dA9LFNaGbHjB79+sMqecWM9HXJZQmXbr7k+LK79gCQhXbly8MdJKaMdWZvxmbTC3B12mfGmIaz
taMBXE//jfogNfiQUhBhvIs6MMCk5Y1hJoZptDL4WstKmFCUZHvuRdJbHSSrZ5v8LBjBfC8CMui1
4tFMPw6COQsPiMyGvifZ2oAIieiE/lU7VLJa8Ox+y5Me1Qz+ezrrX6lDkL6OxS9zgoYCB9Npa4g3
EBjf/gR7bvqcnxMd7d68/XJz9+TjV+J3M8ZJ7+griOa7CphWRbdcG/XG0tLtgudxk2HYzupwJe7T
p0mPvTR4Y4rEiWlYM7z0TnziPgo1wqt0L2lxjm5wYWiR/m0bbMkGdL0hO3wcj7QfY/UnXgXtZeFr
KS7lPFeVHl0Pqi3tYTXUUkprxkd33ePcZB6DvYMKn8nAnNLBf5PJMw6TpiBRWbzSDG+JIfZO1Jb+
KTanTaTSFeHtOKNPfG81N12s+R2At/4DevCiQ7zcddIvsiS3oU1LT2hYQHKkMwTyR3/tX8EQORpv
IRTw6ViERWeff+1TojPhupNdT3yAdqg7VX9XJPSO9F0r1jJ12NBaoQc7G12cyrnwcz2Ht8BkaXgC
vKBLwSfe7T5DyAikHIwqKhEO0X0leFLNvqXpfWVmid3GrePFrNzfeIfnGFtemAXdtNow73uiMgu7
F5jT8+IZaauby1xs6hroJAOGQODrSeBA0a5vS3KQnF0jaT7IH31ZMyKLZ+bC1Xvt2kQwFSey68Do
G4Hmih37gyMSwrWHpH/zxpb2MX6QqVMnkQQN2zE081S8iq44KMm3H4Fc72OB2G6p+Q8eJkcQdUK+
PEa4/IvNEw5J4sf/i6ustcj901CLkPdD4OJHU3yL6PFyvOqe7lGqkQBBN+Eo490cAE4H/2i3imio
swmJDfgnyfh1SKVY3PzYooR7aHiko1EeTriekd4nAZZXUPuAI8cRmQs3csJ+ProkP67IGWE6+wia
cM4BUthQwfrFWL4G04/DmDzUlcPPZgxHLxVN9T3oDPeCdXEwiQnxh3SLXOvGZ+J9MeQO/zLhvqNF
GnAsgFEiCs2NEAxWxCNsnEE2kDuj2ozOYSf6QpvoruQwqWONHcHfnFlnetpvF3RS6mjN3mwoEBmz
RXISyZaaUDSQhZvkbTJQpxibS9y/+pMzIAldKu/IFyVakQzSrqWMSm5T+cBklSQCWZVkwCHbIZ5M
uMs7zDvgCHrZwzsD5nMq6L0JqqLhdsVpi+k+8+ypQ4FifdCfKSeu1AWkmEdOZmAQWPsBFF25G1AJ
59d56V9807lvem4e18Eh4Q6aTtdpXqQgOCW9GHyKBhZArxtqS2o1M7zO7xuQDXKYwvltSJFIk35/
7LTKp8jhAvi3SS4jjDGjs/f0McDD+acLvaL2pBFdE4SwP+de0wK1Nj/v5eE2sMC7j43VYgkAfxxd
SnieHJiae6AOgQi3GQjQ9CGVNyNGH/0c1cNyIsAoJgR9AoMu00eM2n4GQYKj4hwCVJBSgqw/XYZg
Przdruf8+0e7CtnhcXCmC/uGdcEpSWMfMWcvdAq/Ce6AusTnNjQBWF9B3cOsRh03vN4f6WJRhCfV
BokowgoXGJydmH2pjJCNPLxesGsPMXLZqcBaVHBkJFI9k/AKMjmAwECDOVR8JrdTczjy51fkvdhu
2G++6+Np/oM1BXHeU8mI8YhZU/r/BYD7BBi9D1DuwkUckg7Nch8T+LTLWKtudJ7IQtu0rOtEmBXO
JXthVC2hXtyPlESNex4taJbIi3SNCQjYlPrcVYCh/nGaiS674mkizAYnl/LihpPzjvCcYJ9qiPse
yZeNlwEn6NdOHjEsD+x5AF7RLu1gJTBegImRFhhry2W5kA2y7CiUNjRG4B9xSbnPWdzz4EDKxeqD
xjWJfLRYrG4k70H0gx0SM11M5zQRohVDLqFtBeJgq4/Feb0KHiyUnOEPMVjvy8N7hTisfOHHyJyQ
jwct175voeilv13XFf8emnBDIU4wF21qhDQA/6gXhGL0CO436wFF/62Sjwd3mQeNjQdjmg1HDlfy
Iy4n6K5Ynv9eCxEvwN/ZYmhILUoDZ01sYvG33AkYLEFVxdKn7WkRGRlBRK5NuA/E9z/yBgcEj/m3
aDOuLcKd6xwy86SB/cHYLBzMPgR+bpM3k3Ain4WLt4HaWS8GKZEMUCSXYjjeJ8Yck/ImQpoNfVGa
fGDKZ/oEMo2ZD2aLZy9ikxBdAAMxTmwyuIx8IsL1To+h4QW4LLqbCwcHcthIn4MOmGT1UvCIDBwF
EzWT7lG60vsmKP7/yWB0oPslgUvolUNDEV8oaifpEDAiWawzQAccceor8J27AXVQtQKY5xKlAokh
GNnAzGd9yVojTrHKKgZNSW+K/xOk/AlWfCKMnbzLSritLFp5GTwO+qAnLB+AVrl2ueCNODsSEqia
mCfympO18Rt6FgTdFQDKGzJUl1xWckNxzOXnT0KVVMG3RWIvpyBek9YGohRWOB8eqgr8cey3Cfv4
zf2YNMMu/uO6SZySLoGAD/JgXzCWyIr90wSSGDPaJVYR3/3QW81wKOYr0OO6zDw1+Gaervz8X333
CZuU2CX3jgPmzHBJ7uMZWccCPj5ko799JPv/uVa9jWYz7Ao2Miku0pqwZW0mgyaZbHoymuyNDp65
N6Q+ANVYmvUGp3CxUZ189kxR+/FZiTdMLEDBZpvs3AdbyrRHSMP7BsQ+tiFUMcAtmhyyQorwOPt4
5/CD85ZEYTnLzhSw+ZDalm4PDibcQUT0iksRZeuxHHf8gUrFLVQklNMEsJf3jXJGBiza4y59Q50Z
kCHXxIAGGcuMUwokKmRwx0w6LRQBSoTdvvKl9XIAxAOJiE+T05Dm499uNujrfKnretx85sYPKqqN
2UxsjPl7SxjC/ewRn3QhnoFj41bSjtvOAajJfozf06tTLHomnv4ALxzHzN9aHvtHGBqkaym7hT59
UnHysws4nTYGMd2+evy1oTErR5XiCqOu808uVA0GjCT68NilJiAj40nCqULlQvMK46mutJCe2bce
lnDiudb37P6yVx/nVziPmooxT5RO1PbIso+Yy27e7lV3V1jed2Gchyt0SstfjCzNNWfnZb1sRgOm
Wjt93lO83+hGUYEQ7gj7zKrpLTgHtsVOY61DT+FbWOOz65B3c2pehOO4Q0rWW8CNgUdIHoga6RXT
qv1HedaxzX8qI+tVKqjFTkwFBVcWZ77Wtn5x7AjhD5SM3PPNv8Xka5Okp/fwHtZhm/IiMhGc8cDR
aP0tXzPq/mt7V9o3mcHLzHiRSmQubKcfuw8VlgeMpkFVyVizM/j2j/gRt7b6ohsdM2mMK8gF+WMo
EHgIyoJSySrLFDcNGGs92JhCIiRsIQX6OORjszYFZLShTCNncukH0UgGVMPW4cjB1Pa+LukZmmSi
A7f2lsp2yn2KRNaRvF9LDjQiy2HklQyZaMdgwAS8toPAfggqVSxf8UUWVT6Sj9qsDWjl69ag6z8g
SZJqYItXM7BReMbcZQ5k+rIgCBbPvMUpC8uOvGRCRxvl5r8e8kk8SbicgpNC6lOASmTomFZZ592x
b/Q3dO84dr1EckugzBV8kPOwy3Tx/4fTrkgiwyRhOvaub4M3LFNMsAvLGSXqArPcDR5txI/S6lMT
Y1C+gBAsDsjWwgn6UcRwNyCGQxgvNc+0DrYLGGEHjkNbPwjWX6YMrl2YGjadsYxEixBDmwpJAw3X
iPEE6S2MpgHFGJNNR7S+IxmNrFD7we4VDsut2ueJIAOMN7uXsXpgdGmKwJQo8ZtDAL9dIpXkG/jE
7FeMR11q66LoX8l7L97h4NGUOD8CRQnaugsLoEAjW/lsxmdX6KCUPFip8kg+rYS1+55dUkS36YAc
nVT1gfyiE24zj/O7T9oFmEttXzsqvoTU6zcZMukILRUR8+I50w9+jT00mwRIPR/kfmtQZmWRXB8u
lbKxKNnFhcMqhKkkHU3yfBY9bwsEXzGnQI0Q+hXU9TzcJaQff8NBOe/S1UXHOq/H76SgB4kPIlAG
HX+YapRIMvNp9Yo5j0goFV9Y8DVbRUCPr01GMZZc0OCo7rUJ6PoWzDnMeWsOGb5BYiK0FFsKDSF9
yocCRO2OnqbNCq/wsYXRy3Tv8wQ2KfW5gIUkEdWgO+L7juQyaPrHHclQO/4LbtHT+hmhvHSC8Xe+
Iv84zDijerBa3/gZmqM2kn0s7WDGQVocsXOJeBEKU+yT2/75vEI2eCnDYmdSmatxsYMBxo+wWegg
0bJ4OQCWYLCrFRuXs8RADbKoJzkzOJWgvEQd1Di2wspfqjAb67D8BN+Uh03nAzZcxk5ZXa7sUvpf
4mR/aP7iUTH5bFG53f5BGu2OfggqAXB0C9PLH8/+MuMG4OCMRHx8AG/i2kNzheBSCMPMvMD4xvTJ
2zs+BFNjjAD8gF36Y2uMz/Fhdnco59rR65v+j2blCXqDBsbwZ4t3pdiZ1uEFB1NI5HtpBQm1R6Bd
8Wut7J9O8nyMwI/L5DKFmXTc80sHnAHWdkAVRsTfk/e80I3T97TyHSrbLro86jM8oef3uUmBqkp/
Rcq2xxwvsg4ZyvJDv3v/I769+vc5DZJyqpNNTDV6zOauSh7BYZ8PsVWmCYSPDmnckYYus27+ckLm
2oni+zjKTIdOeOHViFymzCyF91BNH/ObSNZQTb9I2z4bWALMfXURXZGoMdjzr4QUnJxqofDa8jWB
Xj3PSfp9Bi4A6ZAJDQHQnRlFgrB/2DHg9CfGAsOg+cypyklbMCfpg4pb295fF4wEc/BSrBuwa4g/
EnAx/IO7cPXRYAaQkfNDkF/pBZdUtXpnSpYLMYbUUBt+5rxwM5V5mI9+K/0wLzUCrUhaqSSDFLQv
0mGp6Q+j1wYVX07n+RPgpMHTwrVRbIr0KoCPcZvmw05F1V2NMJSfqsIKgkQHVfHH6Fl4iQi09xAk
Szunw0NDa/LOIJoica5GH+Q0ACS3CJJVg81A7dGCkXq9ffdp5lVYGZDmdTzm+KGGIjZQslC3rNBU
a0UAi6dDDabbJR1VHnWW/9x3Rs/lgWHZdaizVfBkpsjojtRtARd1hIj2wiRVFjYnBzytwFyq5JIg
bpm6ujxHByM80EGmPxqcNsgoB8aqaOGDhZYeKlMP3HuhqI5x854IBs8utnvqx33fQqh0PcyyrGMI
sQGjrTsRDu0beKTiY9z4aEeY6j0Y4k3ht2Do7y+BovMRaz79GDZt3DVkgmkDzvqw1dq+LR7HsAYs
Ab3B+JLmmFe7p/npbtV366NExrSqGW8JETRoIZxusGy6e5cO8PW1jHizO14XPJR6pPo01TFooZXb
OSPltDvUGWcPv/VD4d6YL9LBHm+dD56cwEXQbtv0fg5p6x4CT7+cxYy/gKqI9tRV1QwN+fHi3AuI
lmUq5bbgz1rSGQnaOJOM50Sq8PtLXgmAXf4ct19pJjwoJWE0ur1x2UZIBcddgvLL6ZLAIcOmEmpc
bfRYqAPm3g0UNGFGDOAOt65nQQZnNMDBKf/dF8AEn+2nx9nl3Rd48b7Bh1SfihbtH7zYwl7MTvas
C9mK8hWssppdEQ1XE/Tap3uATT/VI6H7/E15pecvNJ4Asd+ogQMbvS+uht6Ib6sT3vmOxcAVQqv7
WDBZqUdD4i/21QtI6Tcedy9qwcfkjiBDOkV8gA6Gl5c+484PX1hsoihn5Bo6ejjvWvIQIwkIst/R
E8H9gEK4PI0VxW6DnQuUUsRIZB2o+fruD3l99nvhwVEYBcKE08U7/Pj4Lvg9vBboW2Dpxpa3rhdH
BwOPqxBtIUPlwqLf8hks8pqdr26+/UFw8LseB63zHOT9aolvnWJ9kjaPwzcwjrPvo/PoGt19JvoM
W6FYOhRRZVraphwgufZbk5PpQjeUIUBfkGakFFi90XVRrOnHjwrr7l/91nCU25XL+vJ73cAYdHB/
sCm+BG4+gQidktETaj3gEBKqMasH5j1Isg2HdX2w6XV6zNBilp/XcgR6/wF9oz75K7ROHKpvJdQx
eQUjXh9M5zt7xEfsqHkvjmQRRRRhZ8T0Ebizvx4lTLnW84j/SeQkh/7r1L56l3m68+us9wsf8Kph
FVsqY7J4IP90/+1UE+3rndOvo3kyAEDbwk9lN6rxm94f/D5fm9Tuwb8GEEQF17kkrZOttyn0DbQh
BlXN08eEDeYsrUgARlt30Q1YFc14Zle5sM/driVkuw8qzwoLh4IhpMsSRcrqvq8w0MAcy6ve3oH5
FgaCRPvy9q4d76Q7545IEOobsyAw/nDz1HhbZ8Jh7nRvvk7CscmzG7RbpxV2tYGONUXl/DvC0uWm
n5Mr3i1D48PgsuC8V0zvOFYC5D3S8OCLHe+KbuaAFdXolFx9A5rbwxodTa8TsD6/fnNz333sG28I
8lY9VMg4G6Oo6AHkfFGlAlsecAIDrtif9nijdHP7ykyVE+Bf9fLwIZPfH5xmjoNvSENl2AAMUiqf
fRX2KffPYQjnT7fVh1MzpLmKWrvb5lN5uuGeNBxusK959m+bFoc8Sjv5YxSFzVxr+lc8TyAH+ZV3
HWn9R8KBmDzHeO4ocREgGVWAmW09ao3OkORRSBT24e4o2zMuCYOSsaceDgY0BYm2rUT1P3T0ZCjF
7x9CDWKL4dyV5MvY6hDvDsgvRFUaexClIE620AIBaz3A5EmbNaZSNQuKkFAbXGdosX2IE6HNE9d9
NcrHP7tIl9JQfLmtpH7E59nLPacdr+U3k8oxTatEK0nnZ4y3tMeKD5phx/qn9C+O+rHuINO7cQCX
Bg1suA7swHQDO/qbMK1pMcxxej/RWvzrut4d4T3RITq7F6fZYXdjpbQ16Yv++Gk8f079S2uqaLZJ
5WPsCsMrl83EILDENok1w8V/bq8M0btrLyazezqW6Q/3ir9Cxy/ag3PP5mfLI2RHMhFc9ZzPTG+8
w04hO9i2aWkWbutumVv8fcLlz8DLKvkefOZtVHBoZ/lCj45DppcrhXsgNWRK+Cn4zU50ndxv3Iqa
sIB5ET2AVV3s4a1bOMXk1lWcEz59joojW9ZG4ZyOKdQkSaJDBx6sitXdHTkyXpKEJDzV8Mxm6u7V
H5ceE/IAofegmgSg2eONTOyOkFW6Xy/SFJjaKboblhbkFGjHQv8nRVKF+SjQPgbEVlba266FAPyu
+fuMFIi07WUN/TQNiHZn+1+UzvcZJSbt/z3dFsrc/r0FZcgGmKPRAPaH5BJKFUzxMtGGmrO9WmvN
Y2gcVSS+032GAjJW/O34gHS+n17T+zF5T6YPn3CA4M4YIqQI2GbvPgbTzDsOYafT+iJMoo7zj17p
jLnYaCpPW7FwcfMrxsBj7ncYEAKiNKbY9MMNVBnAPj4SUJ57hzixEJEgvYCAGRB3nwwQIgYmqJLW
CZotk0i2w2Gc9qI6K5dYw+FissRAscFrgejFJswhygyYqGvw7LAqxWU5e09OWRGcMgxbiIaIzMl+
upbGvDemkNBVs2jeO8spMTaVwfYGxjU+W7Wu03JomBj/2o1mYye2rNO2Ghko3lWXozO8ZofGKYfV
oX9cVhPllHGTlIv95J9JqsSphmnqO8ZiZLZWHJYJoqWLrWJqBfQVITwJ2dR3p5z0RjC+/SaGGeh3
IakBIjjKgpY9pDVmTFKuX6EfPp3UPQUplE7dlwFZS5NIYvjfwtGRDqb6BVszu6CFt2j5zOg77r4O
pzGhRs7ca4rVrcVnONrHYYsEIE5jiInLD86tD4pg5nb9ffuJfo2jRwdGlXl89/oyaWL93wXJDXna
P7Ixc9vzb5MOg/EMDiejBis47BAvzbpeLaNzwluIMd8/Mfpdvp2lbr/jw/Iy7GAQ8IFLa0Gf61AN
OnXaTO4ZEsNrqnmKU6KWGircrSLA4F3nsclrfWPSTbfZSey8DYvgCROytn7rZsL3H9mIayVWYizu
kZFBTJ31ZjlcPLcTf0N92jXBMnQI4X5BNm1FB/KTj628ZW0GAXMwkraXJI4TYGWAfgIvw+Br3ZPx
IwHOc9ozxZnqH2st1wK5p8/1rzVtlp5pRZdKWj3cdA0m40IE6VqGfwqu9CTK4L6+9cLm4tXn8GHK
ejLW8KkKH2VYYYlKfBzZttsapW7bvZ9DJE9BNKYX5Yz6RkyOqg8WwLjSBjbGgg15CSw+gGAg5EUy
C1AG1j6aRq7BoVPS8ji3gt3JpsXO9ovS9O245D8BZzoLz7WjixexBc+uzXb+2VHUW8JJ6QR2ykzL
VhdKydlakqG5kR1d7VHQ/2YBa+tnH0s0hEF8DON0WQTpGRpLFc+H7REmEw93Tu5C5suV464DIRaG
pdYjqxBeP57z02HPfur2sDXbztvMy5QRjCd26n2kfcZwY6D3p98vjxjG7xOz5cdn2m3CByDL1VmX
qhVpuntmJWs8Vy5KLa3xZ/olgsKpce30NllWPX+pVVbanqUpozhrVi1GWViy2DfaJMEx/4+l81pW
VV2i8BNRpaCIt+QkgphvLMMyRxAUn/58Pfc569Tau+aeSflD9+gRSCAw/D5JuThhYCMYh7Jhu11q
qGSi1ta5Jvqs2j0gdBKL4cOJ+Z4w+WANAwv9rPXzy4KVZRgSoa6aDXpX8mCtKw7Hpzq/FvFP+Hxw
J22u9svJq1r5UfXD8xXCXcgplBOMV1vHm5l09+SEBqe0zaI/ndhuR+pE+wRTC0qurZc+LTlXGm8e
7YLiskKlGMCviinL/kWTAV5rE6SsnGaF85dlyeLwsGWAfmvGOhQnhpsBIdpCOcI1hR4sY03dUt3V
3QM/tO2wI3iZ6Mbst5c3UWtDJ+BnE04FCLMQjPpew0KIt1woPebo7eQE3wpdjdVLpGDsWT+ItJ85
DzBoucWUmTSMpDZgl7N+7KrxI8XrYCSGIiQ3T9CHB7Rq7PZbUKKE2J7XLfcR3AIJr3oFVdzY5fjn
GGz6/rQJsCcd3caXdIUdJ0cgiYL+0VfZgFf/Yf9FcrbMHOcyFn437acrqCZ9m416svOzBzbJw6VU
n3JxU3SE5/AKnUPfXNyH+xrqEYYW8tKpdKOPj4yYxA02yndQ8GwLi0rTr7MzNT6mDcigkWvCyOl/
MGho0HizxxQ7v3IvV2YYJro54/iJv2HXKRwOT64ATrrwvv46bU45Lny+JfpHh7/9R86ZbCn0FWBm
dErIy7mXs8OwEQffirsQVITkiaujcui/kxDS8sdeY4uHmQTFE1cpn0eX808JsIOg+yF3kur1DN75
CaOMTSM1YRUjqIEmDUndUoOZNzukX6eMdZhpFTS2/vLpKBR/9PIWdmT8pN/+FTT2ebSg9BrX02Ld
R62zGrZcrF4Dw+S9LHjdz4nqowmnDZJ3D/mgK+YX2O2hFOfyp76DImtmQpk58QeUz72GhM46HLg8
wHuymj851j+MA3hvet4leN4oND82HQPHUssuuI5wheDzr75CxKTiaXuh1bF3fwQ72tJ/iUADEzwM
Sca0JgtONnpG6uEfGquv0w2vCYAua7BPcUk9FknVia2oJUEjH9YVzBwOhtFadS8lt28vbLmLGfDZ
FjA9zD60s1PWEUWJ3U/l+au4FPsXYhwhMy1aGFjxhmNNPLlPPiBgOhCr94kaXmqVUhsQQTDTzROZ
mbD9Y7af2POIh8/N2rRFhg+P1CLd/mR1B3wiNrVjw1zzvl7m1/CZPdy3VYxknatioyOGAswZvJpy
aFem3TVcX7fjSwtLwfgcvLnGJqSZeIV3Ddll1opL/o2aKH1Pu+Hl7fwMC1v0deNqXiFnP8+RgjsM
w46fv1BycR6tVnwdAb7U5H4nyvdNdM6eVtgEFAZ0lLrBDu0fYA+q7rrOpPe9o104Yv9gc7ZXMJXe
sU5WrntBbu1WtpHPujSElo5O0vQqm5aDhVjG1fzpvOjgBzfG07Ao+4iEqU7h/AuZdFT4F6u9bK7r
7Zkq7X20+HWVn0/Te0RuwROmp5qu13XSEeeU89fEJ5pOze/vpu1PqDsvoX1dkSVWEY+vNcs7qNZN
cnLZLIOD/SX76sHSj28EvZjqEBUOe6TlshwT1OYTlHmlG/amIk9fr1g0DRs/z/pdi+713jHzzib/
DLHlPpsTrITN9uRiI24Pay+htFwnB4iwPP3k7oQZ/aecE6GAIBM2vIohxeli+SFRuLyM9r4P5RH2
DqMwWijWewYo8bCd8AUiQnAw96UegXWxM1AnNPZqHtYj9sX7HzX2MAsPto9xQI+zztf9CZUIh7vh
TjiZ8HbpbBA3utD9fKJrE6tOsJwgx4lJCKXNB+9JpgvzqTqYFmiXUiCo7/B+x/EGBkSF8Jk4hBMs
aat8fM3T5v5a3tDNjOB7vOBi/L4oqlHHpDDcTq7/GCKpFCSAcIT9Hhf06a2BOQHVtkLCYh2eIWYc
0sFIJ9PTna7uHCpMTWpOvTKUsBM+rlDBWhUpxJBuJArqwOH6/o4b9pZFIrA/fYrtfavxa9f4DueH
5AR98b6Cfn5Mbeg95Mb8Hgs4HxysgEw359ubINPGauKV9fJ335z+eh5sEVQbDRAb7qFmAeXwY9Zw
sXHKZvTVIWIIiO3BkQVIADZqOK1IYCZk1BXG0R1O3uFFdfYvg8O8BJQKnQXlzeFoY5+fLIqEEVxD
EC3oFWcImwj64Q5D453hQOdUbN+nQfLynJ+264yINO9b7w9okSzXHswq15dbIqEmSCYPd5Jj/rBQ
uMPuy6e1//hvzLcsLW0H7wW+PGCrf0GsL5/GEqtbnPNZqp+3mJzXF9PHkGgP8rETRFH9OqQ5vc1+
6reiHOM0mukySHLuTlAhN4vkcQIQ6nZruVNHBJM72gKBTFqZkUBjz8oS9nVPBCisGqUV+8rZ3O9V
H+rmcfmcNCbAG+XrIBey9ac216Evt1R/wXrosT3xPIDec8YDD2/jG+N6G2flXdV2iCHn+cMKFY+L
/D7IOzNywru4FAAKcwVruhXKpZEYWNHa69+aquL8tRdtytBObYbtSd7a3L09mzA/m6R3Y7VMneOw
I9kJIeXXBCiEweUzROfgTH7LMClvcq6FNDah4fO7vw9AhOAygIPscCX1S+5pb9cPiMsECjTvEIl4
FZgpH0jfdDrcbdkxo+Q090qw330X9PQmwOgna6Ce7vB1+SCDN/dkHy7bHfMvv2oPEKYssnt2sddv
i24KfIHDzKBoekP3tpLQ8nkZDC0VPGoyve3stDSbTrFGJV74YOOMdEGlxSR/h6n709llgNIhGXfT
aRfJCaOvuhews7OzdZudsSwBdAswZ2lsWV/ABXQBIO602ovoMcvAv8ANrCmeTDCejwin+eeLOs/p
7k73gN1O9vPZ+5h4crCAj7BEsjOOMuU/3BMRbADJ/2uh1CL+rmqvy4fNjchPaLUc3gmzvXhtOg1f
qPfMvNatJ2DyMn9xTpQsBNAhLMvNjt9S7B/Hy3zCQ21cLOB+2DEjaWgeQ6alVILvRNOpGTnoueai
jErLUhmfXSFtxwDU/HzhzHVqTrVvWn/M6Qrgzjpqswp4JYLSUllZH5owlu3yfN//ngMwhlZ0zdTZ
eUk0ix4C6B29Z5dXj1Niep+sHD3pJJXPS4hg5sL6ulJnYX7gdlMwRiyIHJb0BaCR5FpPj0h7YXJA
Ja3PUROHFzCG75Qk04t9ycmgp67kd5m/ievAi2TXC+Ajk+dAZASBgJQW5KWHP2dyclsmtVZDgVs7
Sa7PjrCLM5ngVw5MiBrXbZHDv9YQTD5TtC4mvCQM7F7eiqk27Mi7+zlZ50WRtv4YpExiUiZ+DLzb
bhFjlEKQBgt4OIBWST5gy2Pi2dDc/3vDcoshaY9YI4G8UJvcmU2xJGnKazZ9GITeOcOnXN0Y7IlM
jzql/Vvqn/SVtwjTYDGEjWGWT3R65n1SRT8gKvs6uVqR7pVTGVnL/BkK0ZQQx1UGu0ctTFvJmcMS
Hq/lp+lhPX8JY16YwWQbvimiERAlRarFr6wbYw9X8eSwoYuw1/xMYDKzn5fV5MuaR793IFi5h/oQ
ng90yO58A5UDLIgIEpHeWOMn1kp+lWGqMKix+sPWdS28mg0iboTakO6Yc//m2lbjt5QBT4PaCGs5
RryMg2R7MT2R4bhImpGjLIUbJRJwCY/pQpn7E2Rq24LhGbA/zO6sO2TworZIsDKZpsdNCIfcSLr2
HLJjiUO4wneA1AG7quKMY0mfNsI9fXq34X63g7dgZC/S3romk4cp1EgGEsqQkT5T+MFr/2Xifw9g
ynhI16aG94RyjYwq1T3Dw0TvlGBX5kvIMm6/4adr8jP4v9AJhSwDoyArUsCCHvxTeUKEyVQhjnKQ
wcBL04of3EDPOacVbESzWqt7ebGvjLcRLdj6s16FhCT7h74FvaeBt1OMmVXA3B2iCNge1sfgiPgr
w7Mb0SCTwLMYm2Bm1YG+LUoBjtGzpyaw7ll247f75vdUsV6D1vPjJxe2vmT8VW8N/mJoZ2SYoOEG
5UFXnENgfGKUziffsXSGY7VGYgGRUXwxjgshCl+ghotKC+q3hNSg5Rm9Z+jI0bwz+xwoIz7MprKe
UQXRP8HiQ+jOvRGsYktDXth3jJRB/cUzgFeDQ4ZjxgEWdOGDn6JjugxOnkqLgOH1hY7qZWtZDXEW
m80tVzPCGxoZh4qWOUrqveiZK/dHvY1tZmmr22beGX6Z69GjvJ3uAEdd58GZd40uqLw9z1vQLOI/
oWHtKCrNJ3OKxWqBc+xLonVlxt81kJ29GC+ranT5BsIwaU2EdgBn3h1IaefOhcnUJ9QC+hv2E5D1
oQbexxLn9bW5P2CN1XERq2ELkBOaVQ9OBtxENdQ5bWSGhyYiUdwH1lk1fwirTFYsRyWXhQj3BNI7
dCfJS1Eo8ZS4wkiIJwsIgfWa4fxRqC0KtR8eIUuICRuA+7A3X6L75+dBHIPAB8cbdT8vEZHaoBfB
KbSBr7FpxZksKlIJaT26br1hdt7m1TA+5ohjrwcY4H0hfIJyBwSKvemlDiZcoEwo1X1MZJHA8n/P
m61w2pgBcHMEbh6T8Q0EnLeYUTMTHxewMoHr7h+h9EKp/xcMkbvYEbE9TO6tMR3Iv1GEwyFcSWwY
jxmWzxGXGnxdiN9D2IZjJcY5aaaOjKS3IE7GPw0LT58xnfKYTjETKlf2faKQAnt2pEukjPJpOkDi
DkOGkNZh/+YNbiUKibegRpAahaJCMBysE+QhgZL3to8bjJHgiS1wCDUPNVzbR0MoLib48ky7RBU1
sBwlwVbJS3DJP4oOp+u99IUCxEgQwh+Mv62QdeEax0QtEEOJ6TTst860BX1UO0GkBLHN1AZLD1tS
eMUxQ81WyJpw2IoOdC9bfYLxNuUPXT7/7I4FX4AIXvr8NV8Oxu+Z+NFs3jlCVR+7QLu/xS8QmWWR
8ksb2CgRQUMmOfdhdkYGiBf88JofsPbFnMcmuNmrYP7+NloEWcS9hGdkK/+YJbojtMIK7Jj05q1Q
ujDp+AJSwR05sA9vVsrAyvtPgIiOU9w4rghjhU9HqPDonbZV2Lz34e2D1WJn8Y5Qhgy1meb3ZmU2
vsF9ZyLokVAaYf4Kxof2skd1QuCW+Fyc7WeOKHDbukDLqySrGGbYa63LlFwEL7W9Gogq7R6cg+sY
TzG09YzEYf1BNBW5g24Tii2Ed4LFRDErxzGnXyhn2DVWqAEgdRiZkPlEpCM2jT+0bnATO1zlB2Sc
sFS44b8BnljxbdRMO3tEKRZmJSdkgNbZkOPsD3rrcRYpyW3Q9oG43VV4G4kkvy9UzOTFr/7CxfgS
NpM+6pKJOoHnXY5O/glLDBFmg+cnjBzlgKMNf2y1wdNf+brdJ8zr4KlEef+7/EPDSRwB9ES2Lvdd
BE34MdrcHN6e50nMsn82RD229dHliB3dvNc/aET/5P7FjMdbCfMJFdFAFJYbA8QAmwiQjMHVZqmm
4mP8moyH+l4PYd1hMTnqouQQFu5r2ZogZ1KpduoAQ3NIlKKikRcH+xe6Bt7s5OOseSoM0e0Np8po
CGeyM+De5gTEMgrCPJQwjrghlF4YD0kdQ2J39PXT7bkMS788dBybbLhBDjYEevp9OnqKM8kAcyLW
6C96DS7L0iu/lFvIg/6I9UUu8iTROh38hqLjlmjuNVWnPRiuK7xD5dDrQ2YVdgj8HAc2iMtMgEO1
sGWwUtoHborWbqt5oA+rB7Csd3NluNSnS7n676T2qA3ABXTGLIs3ibSWYGLgYSF57Lg22DV+jI1f
EZs5BH1qU7u+ZtOuOed45AIQiiEs9PFgLv2L3Lo9m556eMiveGjuujgS/vlFcIp8oBCrIRNedv/8
j1W87qGQjZgLdEP1aJM9Nb8xe6GRKrynJzyKHofYC+xBoVOmx6VwHkNZcab+wRWNuFCiG+eFzZNm
N/IO35xq9Bn9gg55EDgNsC20GcrgCFcMGTB+uQAOS46EMQfwv/JfAYICssLOwBaKwLZhP4YvA3QY
0moOLvkVzgeRU/fBx+8HDDwsZYGv54IeZ4Xy384foCl5M2vAx968S60IUO6R58yKeAPPJjFDyG5A
TcRZUUb+vFiKK1RaG+Hz04rKecfCAoDMsekEOLJoQDjST67gsswQXGP2/OtKwz5IK67uuHcYTMlw
C6FKBuBnkAkm+gElZSAOoFkOL3RDfMy/DIllA0tS7D0DVivUN6rP93Pbg3METg6eAszsfmg0KhKb
GfysHA0KgsgWGcv5WTfAjDeiFSzczpLybo8/Ghpp0QnhvcmKE1FsD2Gn3rAjSMI8RI1zS0QTpMK+
ZtQr9PTBYD6wifPFCI+eliwQm6ZyhMvcuJO8wEP2NZk9vAsHnjUef5rz3go/SnhOWn6OkUOJwlTG
UedYOKlfOKmFfQ4+1o7LhEIC16DBfVtZfcxTz3HtTiOEm+gqRSLa95H0IKXo+/U2ynIMSuzuoBWw
LxaqzzCCsUO+IJ+xxuo9gTNi9YKVlefrBMQUWyzgvJMNUGpbyeyXeAvea5AEurgdXTfPLKNuXlmo
DOQ3vqfEc+NFDdkUnpbOISy19n3AkEB3spzZLkI2BPb0nd5ibWwIpy2DMqA/T0JeOTW684A/3LVV
KniZnccpiQtI7QBu+YK287Bllg0eR4iHdRwoO8NqJVQW3OsAa65sJa5MurxFyVaPyz8NfknnmCoJ
p4y3Sqk55MgnjsZU8xkOOYy8vTQmPcNcr4FoWn5oxgj0JROWFNoe/BxvwbcEhsAtKFXsLF8wcPv7
DLkSKEkpQdXxtu8wErNmjKwMlXcGtIuVriP/aOk2tpEbBT/RMpoqLr64PH8FOZUBz6nHFKUtr+UV
aeNWYnxZavSu9i8v5mqGgsm9zVcYMbsNVj0Ynei2YfdGmKSgk5+U4od2QZ/TJxvyi4zdKcyJVA4s
BhR1IuDqBWQfQkGRhtuuZllemLMeuDKYuaXaz9F3qk2ZhrlMt3EeJfjNuoMJd/gkzwFzbaLTULbj
w/2M4Y9jpK1ZxfpZ8tWM8mlKGF/Q2Q7bBa5qvexGpw3Fzf16LSgjX75zgY/YqkmOyXP6sWscxZJ6
33KVnv1lPDl+rploe2/m768Yux5k+EJYS0IIHMxTYxYD5qv96AUJaKGZHcRgh7UscDXU5nfIhx/B
Yni9cOH0kc5fmKih2q7JrQJhZ+poKt5qqAxK4Oe3ORqzQlxcYhi2dxleMvx8sfjcSwp1yX6kR3Ci
hcwwdBkIeI3f42XP7v/ezPzCxt93oDtBa9o1ZFsBUYEIEiQE862gy2mZ8qFASVuR6v8GIPyWNv5+
rB9EvrajQoqGv7dQxjg5gphzsIOfGOLl+2afiKmwFNVS62DJfjHtC9F1cNHiMiRFD2H3uJ2rAxzZ
QShEU/a2z5Q0Le8KIxDEBTSBRpo75wPiCAbi9+MdOCpo5+huPYYk/3HGVZgjA7q9/xWg2uBjBzbS
2dlfBxD2TEB32z+He1bJopt2kncHtARaVTkTU3I65LQbPKIHfYgw6DntrsFjekn47eUjT9T9EacC
U7K9YTGrAsMAn8K1EBQ2dLwEpP9nJXm242zKGhPYbMeB7PMlU3RKQ94d8MprXO4RjK5FTiiiRMO7
rDsw9jlhRPrYtfWJaAwUd3fhGrhhHeDgTqMGq91zVvgFR/P4/8HHW+1PdYF7VNc7r5m/LDpDr8Jm
47Hd6nCasb+yMYzClifpQO4hIFfzuoPS1cc9K4Um4pojUrSGgfh1HJx/qQfHY1aHZAKxupmQMyXx
/qKnRWCD7g3FHBVdzZmC3iDAnORiYVNAHseN/ghJExR+Zw5BtjIPM2ntcJLkSj44hs3ZABuMoUum
QUHRoD8xdGXSA9Tu9PhZNKmfuDPn6AP01nt0NmbFLgHEvCZxmnIP9jwGn97Kl583nYnv4cu+R4Rm
2urwe2QapNNh/+s62nLln2Lt6tThExX4qBW0cjX/4U5CkY/MW4Zl/3oQEo/cfGmbDu4fVng9a8VQ
8cwpqHnbp2PE7xAvrsAYMuOC/Ok2bv/fd/n2oK7Tcp0BZAuEQjD+sENoMn1AZjSYC/o33PwJ8vOu
817MUtu9QXG5bVkgWAv0vMPmwZV1HGjcPZz9493NcMH/ONdhAPqfGTRGhs6M/Cqkwkg6hZ91tsAc
uWYiNGn4Otu9xcktMDoAXoZcF3KxhZh5WFQUKyebHgNxIvk7cRefDfe+9xzcl1UO4AtiOgk/gfgO
XLYvtx92p3BYvutjVCRK+II54J/SBXggdfrJ2/5Gur29xOqwGXK4MbZnagsbQYNRVw/+wLv78sGt
GjHDiL5LFM8+pRzDxr8fQGOnBELKotwoGeSzJ5/LHhV/3iagA2X0gW3cC1jep8037cc1wjqAwg0l
LWVHd2hkjWXQGYWnNT1hZekO3tulYOhUmp1EAB8tmNuZ5TgLJ78NPyxZ3oIPXEh2osF70oq+g8u8
Yih7ZqFVbkPBav3YszZrhfni5GaTXCCz+psdQo55wSB47H78p6A9Fce0R/Aaf3VupnNEEK5ulUCS
+Z2AWSb1My4M0JD0+K9sW1A+TzZjHIN56Xug+7A5uABGkBVoqAIimIPjHvNbqJNwKJlZ2pi4G5uW
ySXQBH/Uqx4cXFJcZRz5dki9int8kXBtT+QdYwcI111j2sm98lzDwHIuFJxmOby5pHJeOOaYLN25
EK/QTUu/y8E6Hw7Hbj+CisbgZE1Pb2qom1fr49l5gdKNuUiYKRzc/U6HqDJqp7vOUsvV5XN+BIjh
Fxm+XTU5zPSfyewVzJ6cX+54jkTizC6IAPa9OeI3ZCsy9ztbp5kKpGpGAznOaA+kbBN4o0d6NMUw
evi7RaHQBdCrrOluhfmjDDNW3GrlDDdu6lgyGLyGj3rfjn2ELsm3+5BIHWUnyknLcHNwEwrV/G99
HZ2TW0EPmFwTon1luM5VCi5M3aFRvIAUt0jVKFwbMoHfSfaQgH/pnQIZOgZzZO4HyDVcFhmKO8Z1
jOL5hvfBCtI1f3B5HxVvm/uL1SsmItKbGA6PXqNDWD6ztvNm6AIx3ooq9FbPOPItFlk3e8VMWxV7
x53l0xfwleOjd9uILpwZv0+4l9xyFLKiaGcCovMtKh5FZc4LG6WkKHXfsNXj9pymDRKh8D8hV8St
7Qx3Z3Fk5Rx74DeBV13wTwdxwrXTL2b1w75vUGPgYyAGh/ntzzwKzzNBBGvohgvnGjJhhrxgkSta
OMpk5Z4sj3nIQvvYcroqsAyZ0nLwM7+W/8TgUaEQ/SbN2AB2pu5NrknPewpVkL0Giwh/GCXu2loq
RawSHAWbmqtHmOJQCgqaGXH1FxZ5kU3aJOJ2cbmc6WNuJDVQGRJQUgqzi7LM7oEQZ20o5e8/pz6P
mrx01R1T/OiIx13hn8Xer9iI6P9HtPcoZWaQGPFnQfhxWs/gmWOSUlPYlW5PPhPPgQcWF62vp1ij
1INXyyzk/YTS0cyFgoxgRFm3E2xkWa6su301r+an4ItTOu6+RGxZzbybwdwDKJs/5r+Hw5QX3IU9
KQhs2yvddla6XecZiZMWcnO35mVxQ0fYo33I/uP2xdOpjbkLmUZt7xLXAGH55WMC2H4++YUh9bCb
HZMuULrTC7VpmUIO8IXo8cQX8Gh/uaK2H9glki+FHWRnqCOjjY/T47TGF3L+tQw1Xg2hbyooyIkr
jzlFAO22TCvheR11t4qfcFH6HPtCETps+/+MiExUxuSALgDV9m9AQHAuPSjEcVjXJM7BsL7sIK6y
EA4prAOOF+omw+lQ6dAuMjnmYWtS2S80hpmk89DpgWDJlOcefv+FVEFfmH/Kspfdp8cRJ56LYNPr
bCGeC9UCdo+dsfwvVH60YdRJ0RRYjkNWo/D6gobSN8SdJHpANOzidQEBw8EPlNqbiHsL3FTmS2wf
qdnaQ+bvS+mHMps5x/EkUvj3HLz/g0xPvhVxV2Zrk/Mib8Pao5WArWiFWZ8ffHEnzkx+O2XZyZ97
Sa5H/uOWgQyHpYVsg7j/pJBuY97YQdSIEMB6OsIk7mfywso5HebbMaFUtQzu5Db8Fz/b/3dxa6kx
gouNxRLvj+hWmNHy6V0nlrQpJDxuP/vM7/vYsTKmvMhyevFv+LQftJE2qsh5DbTzAx/CCz1qcx6G
MhPm9fhyztP6xHI4fSLwC5htp5opp5atsDaRPqVAijk/pCguhAkE8T9wfNibO05NNXp7b4vHREzW
DCfO7Zv+Ou/kLLHWHE5IF+q04UpbIdOGeAEtaYItcoU6q7ZmsWXlUmRovLvtYZOJUL4JjcEdGQpz
F9GA6i+38SQehcGktQBqigE9DrTb+920+xbLixpXIHlEAjJc+GZdygGVRlkIeHhlM0fgEof6jlQn
ofrAGZv8qIXAV1dIVhVxIQtn5nk955+3iB1oR+sGEiF9muZA+847kGxgTibvNStx33C+vGz48LGz
Di05pe7wv1Y838ruUAWmaTvssdV5wO+Qy40SV49nreGMBRB+4pYLR0BiSWCfwwNCkLNQ3Km89eDi
7AL4fbBl9kfOwj4BSd0jl9iDiced5ustoIZskwwW/vGPvSb39GeGfgUOJc0I+/L1sqWThIO9xn6N
m2xlZYpiwsmfMCUAqEES/fYazma4vdA0v5S7cTKRLn5SBne0Gsz7Gx5VOd8SA2DrAI23ySkTvPTi
aSN93E4g5QcaBhdiDhzPWKUtM1wYw9J2YiqhpzcJW7SkmgUB6FJSnHZGK35Bnt8zXLenxddWwmcC
H5wF5vOecYWai+8AticQBAU80l70YvZ1/bF1rOiEiEmfPfM0eJ3oVHedoJeIdzgl+KTH7TXQ0cM4
RvAlQgfoA8NpEDC7M8YYb9OB41P7HWy8MHkBm/hTD7UgF1ZUQTTu/OgHhG8McgQ95LafUE2PbtFt
A7WIwvluWUnLfVH5lTsp5ECCGKl9w0d8IF8+OP2tJY43VpjQKWunx8XDji65F1hl1GdhvueUQd51
cWkeqf+r+AfmsJ7hgEcJ1vP6mbCwQzZGZZLE0/H1SPvyVlEBA7RRECIgsiZ3hwGF0BfpCO94YrBa
DEcf0Q3uuov24jJTXHuHeSXTIA4KQoYwjuHfSg4+oprJMArboiIG2a8hjZywpeCuld1m3fhXpJEQ
FKI728ywKNc8OTlRV457tqCW9ByYtRV8eo3bNUxCBcil2KJSZiqblCFZT8CqgLpMAF5AeS5QKnC7
+CXBzdlSLBlirIbh38gYnSf9r4eE5MAa5sKg1X5O3rw4XBeAsLM+th3z1vjhas4dZ1TV67jGnLC1
P8qwQEe4QaIVmXFryXSzSbWkQrMRtZMVN+S4FTR1dN7/sv6gu+S+fWzvPl8VqFgfkswHd0G83PCN
pXyCi3T3jIQosrNnR5E+EHzp7O3u3oO1OtGod7waLpsUbTdKO4hpRCe7HaJ3vkO25i//e1mPzXlA
cZM//hRgxxBaQrrine8k+kh7wtvC9Y4oEit7OLXLjTKNYOVQtpJmjsfJ8PWx8djL+/E3lV6OVial
cRtQ/rjXiQCrCvk5Z1pBmezXto0R3PTlVJSKPBRRf5EHE/ZjTr79OdZyGc0XMfZm6/9mEAefqO/o
vPjghvrdzsWd6ZrKpBMLK4h1p5kSHweCCfbHXfv7NKNb3+Yp1xLY89oAp0V4grSYEtT29DmfD9Cr
9rdGyHRFrGpOeO6InQyGMii08T8GknpG+oLZ2JdyUuYrN//JEU+TELap/MSPgoJ0eJvWjG+Jykrx
TmYIQoQLZxvvp2b+EKkeY5bbLTrHqkfzxhyrZS37uOsUmDjVNpQIUbt3MsnGgi7y55mRfSUCbTM+
QSvpYAfUZ/3BIHAQoHaBY97uFVhYGmttOFWXolsdXtt8qDXCQwusJ2RpR7yfPO7DEEoRpA77wpQG
mx0boQW8hmXF15zo23nHDrCtnwgO5BYV8yKsZtklFPZPi/+1QW4oIt48LCdixpEcx0quZ9LQs+12
sAl9NdOwBPyxPi72fsfn2URW4PI1EEoOiVpw3EjYevgRmLfRoJR44GhRMtSguZd+HrleF1pkxpTA
Zic3oT2g72Vg9fr3ujhyJCaHDudiN8E5i+AkHGWhCCCrRFx/LjyGtajaRKm/wfHZ4LXj8vHFAfnu
6nBVMCqLiLHDCWiroOprBQT+MvSd6uh1cI4Oqoa4AfNDKQm2DjOFI4OX8x0+MFo7+60/jkTld1du
ByYQNWm6ouYdVz00+KW/68Mpf+DFnzRkmAD3bgrvtA3pes5opbVQ+NOQ3iH5Hwc9Is+hytKs/7XG
Z2jahaXA10GXKOVjP9jLfEVhMkHvva9kb51BvEFw+T7YsrtrUod3E65CMQPhDL5aO8BH+lDF3UP2
pzdk+Bbt7lbhvSd3YEZjhI3NUrypcKFylnRTOqQxQAje06CMnsBRNKodyJo6BiOsWxlgtbzDdL6T
EAU+k8kKtNAjtFIir+L+uB8DMgw6CQwtAdutOcF2Ycn+q5lSPBx23ZV3YdSMhG1679idpF50AOgb
lMuUs6+ovaP/pQeU+ujHrpHUiBqOw2N6POIoW7CBsMApOV/EIBNmHIunM6oZL85QfkZ05Ys3/Ubf
bsHGZYzsN+D+b1pYemeDKUnHVth3BHl/TPiDz63rliwOHNregQYXBymiV8Tfo10hNMQC5JgWmMxc
0JiccLU5jHTO4i2SdnF/gRtFgYpHKsY1MgHlLxyn3DHEh02fX1NoPXz+O4bZwfrq4pqM2GWvYtbE
IeJzoYu34NleBf++CIhw+cMlugQnTGfv/YxZcs0EfCzPZpUNhvg38Fj9kEajG96C0Aey4K36M5iq
eMov34CZg7wGmA3q3aCfGrxi3nkuxwEe/yTYxC2MSYBA1rfRzy52xpRA3Qp9CoUbf5g5igp/tTTA
NvgysAsN76Ng7s7n1Rq7EGZZmED9TXHa8SfBoyt9j111et7dUwXmWBtQKOnPizE1G933cwQ/VIam
VYBWDeEvUNHZt5rxbYsBDVX/J76kxrYfwro+jnreDJNNB0FNOfd+4RERh+Zp2TkxnyNRn4G50x9Z
N/flPlnuSohpg3eMWrZI5HCujl/jNU3XGRnVWskY3Tpf0CAvOYEL/IgprvlT0K3qw/7gF14IuhrS
LiLtLaYUJgNmDMFqeAlIODmNz+ufVa1MAonYVTg7IUU6oATRHIr/ktjGbQsKypqIVq1rYhUMAVYQ
2cP4cTIp5SCLL5Twhm7jRz+0MPq0QSQKUC8irAzvFBhUkbSVlNJa+IpX+QWtDs+NDAARQk1/juJB
Spye1/zHLSOT0vyMy/QTyFtQjrsUDffws0NUV2ciYGk2q0S0q/8uTOMwiB6iuqdbYJ72j7cBxMam
3D37bRScg2f2YSZbTwD+vpMj3PgRYlnrC1sCPog0F4D+9UQGqqgkmeu8Ad1wrIfu4uZWOOnq/I5l
Ls3EnWfCdDzD2tz7jGkYTuPj6DxC6EJB/Epvqbbm4FrylHnsaMRHj93B6oeP4JyIvLNl14j20U4M
0d2FE6p595kVvDHMlKn/gObEOYBDT04i7iB3zy8GfovWnJITGDwjpJUzx8DSlpWOyy9kx5ap/YMm
AlcIuitb7Cx1TH/YCdW9OCGLiTGbgex0ZjHnCbYEwTkrKMJs7G3CC4oWXGGsq0NXP4OiCtUcP0ta
IkQq9is+jLH23ZYBkyD/aXDetlkprJ8a6JHAjwkAP+U7ha6DM753mUCOLWbXGocW6z3rU005H+A6
RoJtUJCDJ//Uh8h8aZ2wuGNy3fPEOwCtIa+iPYBogZUB42D3NDw6LZ/02rvHGdZbfPz7AFrTmQSJ
DXyD5LcA9vugfUYU08qMZRc/AkzJsjcXOq0pKD9MsR9+WDIyEd9DoXx/wQDSzkg0AZr/2EA9jpSu
xenIeyuLaXIChSXY2LszOd9UtdtfPAl1t68Dfi6fA98gZx37X1TvS3WjLA65ugHUALj/cO9cPcA/
hwfALQBQp7jZdAAUT22FCB4zRrTfnOzk0nBicj6voUGefKbTeGJJsc5dMBXkFCfom1wY1dFlAsp8
x+m0LOOcdXcr0vIwY/4tXn7Rdi8bAzZ2evyGWlrX2W3W5nOJiUPpcJApnD7qLriulPGDkmZXK7C/
RDhWkAoSklfJiH/Ca4IBrLZZTZ8NfgGIBLir/jU4aXZslHj+gSTh5cFm1Mu7UX+t3r8r6OfhaSMR
Yqky8PawfHGbGfQIBHuNnd+4gtEXMMRl3iEMti7+OR8r2xkTsZxska0shL35DaM4dU/KR3xIvvMf
bE0x4dxT9xoTbDDrxX17YtJGsJdr4z0aDfD+OAenfY2h2HPeYFhJwC8XYnEyGQv2+HNbF/aRgDDo
s1i8mDp6si0EqVSb39a3hLr0OMamqQvmkX0cEo+tw8+CLIYiF/UPo8b/EXVeS4przRJ+IiLw5lZe
SEJICHtDNE5475/+/5LZJ05M7JnZ0w2NpLVqVWVlZe7npSkEw12HLYOm2z4TbXED/RDxKXQI58U2
yX05Oazqk1JvMGWSgEQjGkmxRSzwSixwgpESVBpUconGquMS6b0yxgFwI3jeOZkiHy1B5EqalSBS
gHPwWw/IpBzDNRI0Nh8I+2muCrSYmkVdzofBOMwWrBuFazpJHPfiZ9RTloeSSOlB6Fh8mAHKzb21
z9NqQ7GhV7LdAkfDS2j5pEeNsGmyZSqITQf6hFBy3UYP6okT062LncJo0iL9aABS/yeuCdOuPHkl
JX8N7i6uy8AaIOklfcVJ3BxUbZwCsOucF+LDARgfKT6+myzROxOL7N0MTdOHsyAq0TqAhAs1ngyZ
gRTVihq5gAQ7vs227qBpQ3cMRAgohBcvn32lFFnsMH1uFH+gEaYWIlmSFoP7cRCZ1ERg1ZRuG7sO
FdersgIXT4Ig4YyRybPNPmgsyK4KpAwB94G8iH/a4Fw2vASMo9FPoDVn8R0UQh4gpVPIIBUGAaXA
aFQxBofgBI8Cx1OqJQeeHYo6JxL2rctU0RDCOtJScFwh7LhAcEIPgyRhJMpLksWNXF7vvA7l3Row
VOFDavFQwatCbk0CzxNK+pva4JbUWLZ0BUymvmF9As8aPJ8Fl8q7oO/tMBsB7C9VdORXXQg4qbgL
TZvJGmZrxCBaYAVuer0F5Zx6I7w/3CM+yQ1S7JrUiBE09TJMJjKIUVS6tK0pkXHoBmcQ/2K1ddd9
NRyASjUNJNz0ZQ74OOLUnjQk0xFwr0+iFgS3i4uhKZLQ6WdJHggxoLUXlxBSp9eZlqBDw9zuVyS/
UKdSBqkYMrCVtWCvVrIT2O2FPZJC6pgjRHQcbeHK9qZ74Nsc+ZgrCfc2hMFeiQvedQ6Tu4SfPE3g
v/KkEDSjM6Umc6pkohA5PmBF9j5sRvlgCyhao96m5AQFBsUgoo72IZwwd0MfnlyS1nkCkcID0Hg7
pH7k2BwYMCurH3vdzRkIHRVh8w2aESKlbVSXuVpuCi+Ah/Ajrt8tul7ouySfZLBYgU1TV4IWyHBa
xvJNKAgRqppRi61fIuy35hX47LDG8b0+dEijiysR8CEgDQZJsqK8+2mR4uBmxlEEjSU8h7U4QI2J
CZtkM5wuQW9Y8lwFxgYIS8HlvI/ec677sYLHiRYU4nKwOUnhR1Xkuqb8vdzewcO8ZttxfdAcvLMp
gptlNNCnbrMtKd3WaNvdd1sjLvhJv5HmOUUAwwFPDsxq27pmlz+E7z4DjGXbqIO1UR3k59zDyogi
MTkMxLc/hwWsEJ7OMdTuaAKvINUFhKJiXI+PKY8yIZ8NaVXTmvUcX8maEooqakl2N9tGUBSIBVX+
cSSAlzE6uoUPNBX32RMWiCwoOcatjbcLpIl59S8dxES/4RRWsm5iI57Cv9bMADr1oeqCCQQQtKak
lnWEEHIknuPNwCu5+3D8Lcy5vHr7xBZjoWv4CNa6FU2cDS1/ieZu3NTwnVmcokciFgA1dyNArxVx
xUsbf6R4x7AH0Vty9O4xPuNdcFAlpVfHsxIvkc2jYaC5Qi+E/LEJ+GkjZUNX1vksRN2qd1sdnJLW
1MNI2VaQCGKoevmJXukDtZiNeYAUO7j7XxixlEGIQyw4vB5Q0FkEmJvQf9xQpn1R5ATGX93ZCmRP
KI/pvCrbCMUm1WVr9iUjxfQFZzUE0/E8Mdxu6WNSb9yNuQv260qjvT6mSYZcMjArBeHWQRx7jzkM
9mnMwzC+Aw96DwVZLgzyrhdfV6JND3jKFesNCtji6IR4uzGyEnMa1xher4f0P6Zp794zrv9BbYX7
hqiUv0ZP9hvuu1zWFdIygoLIZmqW6I6y6abDNd0GdUwGrggMR2toyzHVlbQk5WhP25wO9XmxY+IF
x6nV05+2wZwqEsdjzUm8W3zSj02eBQu8wvPeZ7VRZYQvOI9c1HYKW0Y8NliF6EDhoIRKLI4uOx8R
6w9jToQs62idMaWKY4sEZbBgiaw+PGkhTi3isiIGe2Wa5OkmrbaV0EH/5Y0kPF3h5jDVo3c4sFrE
+aMFReFvRlrBCKLa4uNOAVH5jLzwiEMJcpOsT/0pjThWrt0y8mCXYkdPPBAEx75DKhcX+9UtPXaZ
v5q6VRO1ed22L/L+GpbZpLpzAGcYDiH3He46fKi2ohslOJUAutkV58kt2PDG0sht0E9pGLo12RfF
WXH+qbevyNUXwf3+SSlntI4lAIu6eShLASWyUTSBIw7ZmutIAAx+2EBtXiY+KNzxAzoRiBGkb7yq
+JR+CcYn4jQ8F/33oH6GH0wmTDSCDdrEoJEJrY9i+GHwBi4k++BJEr3hB+sDAmieBsR5UiMAKdKm
D3P76N+BcBIvXuRdowm06H8/RPLySkj2mbzmnYJBAjahC8jJiU8f/PX2OaP4HxTijeLwOss7xJcr
AajQaxI4m4kegQT4Sk6dsPexJ02i5i59dDZHqzx4svT+XunZyUnjB6Xs3XuhEY4uM3IYAsTL5JTo
UZD1IcUszeujfyUan/4AUTwWDAF7UBnJlGYfrv21z1nNMkR5nRvy/bd68EHLc3zQWk6VaL3zcMLY
L6orDK5LIHje3cd2O3swu/UWpKFRJDQxKXAEHqvKqDhfqw6bxG2xKrUQWnNuhVZcyXhM6ifzA97p
3V8OfPiEuHOOD23Yn1C9gVTLgzprHauIr19AH6BXC4tRYTibRXrsslSLOaCugGY7SbazNm/cSpyR
5pbE7zlG+W1w5fk7cJvE4YO/R5w4EjlQHWFYEL/Dc/uyRFhTwOQWVlgfofZfmEVQOEuNZddnuIYp
g529QxhUk4X4ChFv770rExFMckQHu+UQcUWmZ6KVcFRzJvtu7tVgw5dZvtyB8MbO2He1HKhf0Ao9
4ocpDVhQCU6Rf2sSzWaW6exLlNSUT9HmVHFlIaCQVm0XmFQ5YdaWzunkfOmiDV2IdRv3GEB5x6ui
Yad+FgMci8BaV5aYiVcMo5A1CROPhak3osTr6KAiY/jFmobHp8fxgxOEf8GCgE3AVqD6QM4xUsmq
eMrXTId3VvUA+soHodtCPHku0Fz0Gt6pfe7p/6UVLn8k0nAFCqS1f/9HOC6hPv+mzsX04kK3Ka5w
R7lndew2PhO8kAnlJQ9LDEdhe41YNcjx2cnkfHUzYhL7h5v5S5+5Lk0xcP567wwjwQqHgSa8sB8E
cubcoO32pflhNbscNdElYlzBvUSIrPJvsgLAftPSjAvS+u46Zk4M5xSLEyBA6QsB1xY+5xyXMmjg
rG2fJtceKqdnhnT7hza/2AMEfmImHYpRBehagfafir40uMts0VmDB6/NVibS6ndY5wRvPQYStieG
vFn27yTnruiBpkizAmVADknxT021/EoBAz4/kqIYy3fa7m+Oc6ZJfnZcks0AR+KZMDCGG0sGY5pG
BmciGRuZHj0JI2PdZkyXoCjDDuIYYBHYdYxn9fsMbW1Tr5LGtgaEdA0/xW1T0zCcozYRxtt4Cl+6
hMlshqUff2bRRMt8gi4/vxNawd5YE+suVziaULqN0GnWKgPM0g2wJxiiFs0RXw5Gk5+freIyy0Kb
gfT1a8U8X+q8yQyPW01z8bl/94cLQACMSbWcLQNxiH7B1slwUmbba7JRK5Zr59vlWcCFcrlZTG+I
r/OWvPz/f2UZKtmZH2eZRmC58p39+xns7V07SzNm5VhaxAN+tp/+Z1trp/8eE3aGxAk+DM4Kds0j
sVBMcDIW+e8J8pNnzpd8RN/uZFmmtSN/hLzNw3TXJDT6Cn/Xo814V9xowUHYsPID+n0QJV7y7fl9
amx4/Pj/PvxSL/rvnxsdvXXq40LNq1kvy3kKwsaHzuKIC/hgHfy7LaXfJ+NBz7gpuncaJlxbbASm
erBBx+aEmSnCII0aOcaxtDC5+I0mvdGWy1hAM8Lj772Ix0RMXeneusc7GjYaVgJfP/FKrp3bEO+d
7OAdSPVw2XBwArgRA4ja4YxJsfZnwJPWKtJawoFuMlE6gRh/+bdC5ORCwqhloV3z9CVLfud3vYDz
hT3EghnFgO9O5ESjH8zRpIi10N4rkjkDnkzgn0WTKCYwyZiyxWH94tycNEjAa5wC8hiDwzftQ1Ch
ztbIvoh0lKcD+iMAd2aOHv+Z0Y0WJ8SlTXXOJFzePkWtFObycBpeGNllLoJmQFQEoerm/S+4CV32
qEmvxr0xLNqppPtZsVthE4sx/Oo27FrazGq5cfUq0ZaJC/+bVK0zPh8IDRL+wY69+gtVQX4I3ams
YBt5P++Xuy8mYfrXYPpMwC1hhzGPW6HzQ75HXGKat7tbMhvqFP8U9vJ2c9zgZ19hIpQmUOqC+wzY
sz4ulWyJF75RtzOeMzkvVjw90wNi+Eul4c2xn2FzuDwO5bGcVe1PR6NgCEBb02waYkbrPNv3di2C
S+vOGTeVBwfj0UyQjQLyYCjDj7ZaG2g2nelSFsI9cIo6leABJnADRQF5C5tRcarhXLMPRvYonkba
SWQt2rIo/trKljQYKCMEalSyVMZq6DdTOfPgiCx6mM1EeanWEWOceDEUSdVr5BKsP7a94szHpGrS
LsMLkoFIcxxCgaK9ZN/bhb+jdwibPUxsGSeWps7da3bZCb5uwzrm70yfFDAmxzMrzvv7ofwYm+Md
HWXmF9HoxvWec4JvSXGyZELzYB5QFrhg7nKKMIDfx4fkliLp4z86DbIR5hKTNdd88L5YdnBRjKze
cb5zW8Grc0kv6Q6zp0Zwdp4YcdQYl9RhQq7lTVeXG4fntqubMXkwl6qJVd3rRQAg4n2YJRjIm0Sn
uZa5Dhg16kVGQu2dpJuQXE3o2cukYhop76m6b/LwN9+DMVBzciav/uDdwXiss0uOPeZAh8ce4uPW
3jpjvaBSQW9b4dzfYZ9EqUqht+nURmf2bPu1EoRdbKs5tYG2/dI8fSOukq2SvErSHqyh+CfmPS4v
SCp3ToPSaNPBIXXzxzBW/BwBG7R6lVinhwA+RqY+QCJXB6RVLBHRdXkrigd4a/A8EuA8LQpNcjGl
zQpgsbCCdMpoRRU43JRXEZDsGyOWxDXEL5FPQgN51kCctHNjs5HH2ve1c2bAnD4wM05XdnOZAaS8
/8/t6wXPBHfL/QzZdE0LsOWbi6f8i0sdrGV3nMU1+4KOM8OKDBzwDY1O0yp1rtiINjq52+oUoFNW
UmL28j1jRh3ZhbTJ8CRLyIPb+hxOuzQhKG3b3wCeE/RXTvnx7uVvOWKWqevaNF+Y0Oip0FtJZw0R
MedMi6bdtv/C0PUZjRL7QYcKiYzBTCypzMGexRyuuid5MFFSIg/qKnF3RqJ1QXZeYhJXJjzYH2SU
/xwTtLOAln+eNmXiqPSXi21BJ7cVQ8qJ5BR5NDY9WcrXCWO+misHnT36yARzbSUzOiIURoeFcgBp
SIbEq5or8AAM+TaHDV6wnXpXY+m+72BoFkaO5We+7/oussCW23XJfnwO4H/nlrzeVPnrJFwSX+nV
XIcFtl9uP5Z+NruZkzLt0q6c4SR7SlhhWIiTiHAmCAEPbTT4lLzJelZJ3s19AuYRFmYvOuxF+4Fm
4tPccWNoEX8DFj8J5w9qwWgW+zcyo01AWqPCdxcd0dfmX4/OiZrkYGc+GdqGSWvkslwXvxFHnp1E
KOYcRPtMBNzAmbV15U4aZxOOx6/xDJj9V+1YhMRwgPF5AGm/g3WXevnXf7VPbDqCaK1XdL89aCj1
aDqp14w1y88FVCzNsWCm1iywFZAUQNwUBiQRM6knLVgdrd59fp3DsER34H53v/F9NLiBLybYRUak
4OGnX4QLCPWo9+mfe7eIaWnujYdWCkL/p0gCEa2U8eYQbzNzx39Th20S3IfPIToRnCDMguOI0Oxi
DGG/KE0YLtn5N+c1ZtCEUQu212Nc6tT9qx4AJDe8BbzP4urdvXvAKLpzMZfLORuBW7Ex4PBB23RT
Zm6oqxXWdh1oDy7zkTbuc3QcrS1NGqjlv7UmWynG2DdMviq/RdmBRa9KhZX8RLbkZrzcmSIhDh7A
PQ/iBpOr0E4NEMNOyWIoWr6ruKWmH5vqHaSS9X/SoQGgU8q+1LkvOsQLBqlX5+znkyS2AU2PvG5E
0hMA0ZV7BooQrsxXc4iiVTf/a8TCfCcMrfS+8XGO+kN4DCX1cXXO4P3w4FpZI4RS9ONMFRi/2oZo
3PfKVDecH8EzmHaRt8T8Sz4V1yH5mXOdHShYTssdKP8YSs0UUhZxreEh+lK7wYq6EJMdZhi4+g0q
5ISHP7EFGEodSK/BIbfEYkvzxo34sZLHH59+87cZbAbbjdjF11G+ok9RydY+GkrVhOMgpxfbK8Vv
BE2ikl9Ov90TM62YfmBjwB1fsYrAIfsIKYX3EaAu4FY1ocX1xQlgikjDDzFJwFvJqsgJcCvEY+rl
MhAePMj9GbenwYxCN6IdHrnQkwEEwm7rGlTS7ewDrM/C+ozri2l2DmppuVslXmhZnuMLXdJhcYkn
OILsmgcNsFRk68MfWqpIFCIl1YI6dutAnmQ2bWyhiAjpnDhg5OkiCQIhGtsMqwhgGg4Vjo4mWO16
8QTWe4Pmsc87CDSA1SrPvPp5ipIBCO2oNMJMF5nwXiNWt23rixzG9lz7Be9mMzxBuyNYMGuMKBU+
4wzchg/cStXgodHiixfOgGH3XAqYMayNp/ZiAcfrhKXpOoTdaAv9/0lOQVO0v4sL2V3324MsjQWq
2rUQQ3Naa4tFAPJH5a2zEjswgjZpWHuLLyD9Bc7RfTiNhEtrITC7EupX+dhV7JYFWpnM4oSAwHkh
Ky3dNmBUTgwBGtTcAQUwtpQ6OA8JpTI3FL9pV98pOBVMs25iRz2jSum2oLne2zeHVnv0hEp+YxwJ
Ni8uFQYw7t4gAlOZFNn6dQvfa9eVBAwyoPw7GhVopO5+VplvQw9yy8mRQqstUjeR5w+XP15t+UVi
BdJtn8SyrY6vQWOKjel9tovWVol9TqZO9lOMdBGYnHLErq3YnSJUAcH/Sq4HNvLBQJqueYAiCv7a
fjPc6RwmAaJLSB+E0mqZzmHi0lre/PgfJXjTVS5AQ0tSotQMNPYizlxsZaYBOqQREBAYxjXKc5wa
MLmeb3y9Qtr0iP/6BegsOeDX6sZ8xYM6HQUOk5c3f4RnzKx3yrCd2SRzXMNlDDisTSqTL6fgt81o
IT+R7zhEOQAGPJzfEQ9WBPSBhIe1hcOPtA0ObkOyxc6nI+WAV0eF+iSygBboX1x+QnKRQ7KNALlr
2/IjLwyYFSRsxuVE6LK8TSMWKAk1FTIiyQLWOBQ43njuOZ+wa7frwz3z+rtuHwiOD9ZNKTXdMOz8
VcO/B3QUNFeRHYFfzzBOiFij826fYfnsweLUcWJBakxUMlf8gPmW6U2E9NFI+eDoJLd6hKeQZBI2
ouStDgaq7Jbdxz5DogmaFO6fZJCMfWeqXLec5CeeX9OqHQwlawCBrBEOYmRQltw3zG+sx5E5mSXB
L54RHzDmIxeUGe7W+iwP7dnsH8IhfRP1SqShrrfkeCJBQdTjwFtCvSEf/hrL27jYe1OnHcwMKhb6
PO4D02oB5zQzh9I5fXl0GoNREEUx2QMnohAvUIEYbMGBOgHzgoHGFQRB8WDgHFsfBDelA0+z75MT
AyA7Bx/SXXWdIdyTPWAROpCJN004LDMkh+OuafCWYf0xSfz7gsbV1rg2qZUPhbCJdFGZeCDruztI
u6yZCliHI/JmF+nVKx4QJ0KZkZAPpPU+HGq4fNP+l/7W1fpQqzEp7BCcCF115oe32JcUHEQPqORg
fkIIfhkvRuGbthREobNhASFRH7jUPYnrIjPASDF+Jx9Xl3QKdsNT0MimMNm37i3QL5ExpIILhSV6
eNOUcx0e+ZsSH4mhxqIpYiRR6xcXOTvrWCPqE4mKuN85zZaJNCKt7PajQcSsAP0LYRcD9/tzsIVi
sw+rCfxop454ilYfIzUkQhBe1+FxVHSh0MJaVcyluPACkRzugFGV+Ak/FzVrl2IDorQESXTX0So3
6kD0SthuNMQt+t/WAhaAI9SASMxrNUytr+v/glGxsw8H9OHteh+9M81NUwsvEuQ5VcYgOWbypAnf
vJC4ZZLF/QqkX/6B6sTWR1SKt7QChMcgcBj4IpzswchCbV3o2CTSaB2P9KrJc16Kxhe7A+6tukNq
9Qhro77E8YcmSwvGs4pjnXMzQWygdLAguyr+Wr8cnTkkzT6KmCEZN1YGK0kNBiH2TXo76wWkaTpW
U5doFFQHYJngdJORuv2W5SA11TBdsu4f+KjUTDk7QRyr6j3IkVwGZ9kDJEow+Qzo/NwjwSV68fuv
q1kKyD0ntx0266geYbeCvNWvo1U0keajfhpBj3wNqH/DZ0x+jsIPkRWwio+hQxCITxu2Rahmbs56
D7fKCYyMVLUAqsshAyqDj2+ffqV9H96DEjGMQwWMi62vYuREiHjTgDjYqKv2ULexyH/JwySUVuuU
fXHHyCD60uHduVPYdRSS5axCoSdNXm7AvPxgYolz7wzxbEnqolHXBUgkgKVCLuZjDTvniIBwa6BV
TUIyJw6G3b1KyQJHmvDerpJt6ZtRSnp5gqyQi6wVr59vzNOovLjTqiZCcf5h+MU5ENPlddGeI6UW
OApwEAh5h2lNio5skHfsSfpPVTszacaZrg221sEafO7BO1coAhy6gpixbXunybaHLW1QR7SiG7b7
CFwYNodPywbjqPu4jZGkd2zpV1uaMpU4S69pDhD8aPLRMZpdIuZOHOXoQJapEZSXG+y469Y/v5zx
mDSfv9p9hEWVIXyYiWc8mLssJ10Kpxc5zgBxgl6xzUnA21TCN1vhQUhQj/JF3UnYHpOH8NRAbANA
SG5Rs7uJunNF6oLdYD6nhlImg8JzuKPCZ8Ci+VQbMycB2eCt+/X0TOjvUNc/zRczMuhvoCSHQKVB
1cm7mF35EYSQkZ0L5xNnIo1+CbNpyuFO0IBjAkoOSeSB4giGOPZ7XI7u43qfoAE5gjEHK5rSL0zf
AmqY+s47kMJWLZ2HJiqAjibOdG4wtOEceuhIwr0R2wa1OIFcPQgd8GIew2Za6z6Ynz8ygMNYBtTK
KpSqdbTl18aZdngVllNfjkkdEV+2Dpy+75jR8oBUseLDw+P0ES9JWfnVCvqnMfrHK3QsBv+GORoS
KhMbiEQG3hY20NM+FQtcB0TM2NErKRWKNoHKC6wGUTNebhETWEBfcKFLUqEIIViA0MnHVofXNqp1
G+NmR+O0DA1wlE1h6PxAWkUX7GHN8qBA7CPoEucaxmx2dB59evok7PQUBq2Rku8qvAsQPN6cmqVd
69XiIyUXacIgYeTNXGiU+0xkY1hP5P87Q3rU3f4TsAsZliPjKDjRMU85ip4E3gHDNsa1/zGYdGfC
AdXyHuNOPEnOJ46xt861hFTeQOigxbQ/ykccS5oKbnIaXXmOUg8SW468G7VlRIcnYvLDWPTWk9KL
46sGIXYlfj8qs5GYGwVm/KtUTzyKNWcdDEbIjagc4bWCFDo/RUILOZjm4lftduBlIrSKuEIdhZla
t2lvAKUs6iEOneEbli2CeZBjD0zaUQN4RWMluRpY1zn8az4y5FmJ7BR8yaAU/I+Hnj5/k8TDlsW2
nqzbD2yJnOuyDhsSzV3dk3372/9D9d1GD4IXUZCIOyd9Ej01EhJPM7HMJGgc7RKImHZrQ07rXDzW
POdFCxflp7MZMOUCqR686GVD7nTWI0nU+V+fSNOntPDO3ZqzCS6oi2GVDLy58a6QJXZBg+aVX9jQ
UYZ9gQ/sKX25OqzeMBJK4Q7z7ZaiuVtBTLQW5gHsGtrHKl0eybP77u3Ur2wD/sB9UVZ3wwOxERT7
tZDmEaUy9rSPQWs+Ua9CvT5JtZU4KyH/Q1hjK//YPjDo0ED7rKqskA5lNOwhfCAAsnuvg7sPKfsq
Yh4es1OnDD+K2GJ80RX90OhvMEDcEqf3PSqUdDLKMBc0rKg3a7q4r7KSf1KmJCcPNGYpKweMKOwG
a9AJAAjFi499hF9R/vAzzuHuwrlHpcyNROTVOcPzhK7gAJyCU+TeBR1bqFHoaMAyogthMzmUVaNK
DxqarOAZnWMg7sdknTdIoqFYNzx6K7B2ppe0fO7iyYzRk1WvOW+kHkmIHm0YXw3zjgpJ1b43vBry
oKz5KjpITmONcAAq5nbhxKFdebhNptOM5stqra1q/8PwANFq514hUl3sGzIIuflk0hGliV7hObhT
Hzet8qb7rEU082v3Tun4Q4AOHMnVguw+zXr3OANct1pARvXFF8Awm2bF8Zv9/0Z6tOk/PTL953Dd
K6RvJuGZBJ2oi7tLKsErqnmPqMEwJkcdzIFjj0rRvAPm+Y4x7LrTcE4VIFfOOfXUhlxAIC2wFufB
nb6LPDCrsAnp1tG9YTaR0u3msL581RTq4V3MTK1FANyq/1071QwsbEulUOhwJld7n1gaHFebw20f
bIrBHUwZhE+Ucs62I4c+av2dqSON1AbH0M2SEFpnOJeCoHRMa3uXuVYdg8s9xxCuwjoPobvqYzd9
tXhb6kDXX2QpaJyOq1v3fgcJQniv5GVTOivj99eiB9G/Rdz/Lcd5a3iFk0+k/iypliA1oF79y8fI
iKiiax31/1Qur60zcysdPgUe939C6PSx0DQ5EFRQ86CKKyVIMYWPcI05EdYEuc8Qefo0yD6mVnXR
gClfiUpXHHcMjFdvxpIH2wc9BBs03XmXCj+PUJQF4alyNbSrEefB1nWKnX15+err2M4po0jRuD/2
Y7wxK5HcNg7+cD4cMguCwN6my4THX6ndvRtDkFY0esZVyjMlmXyQt0HXlNhSM0rrXyVHfQrTH02s
IwF9tUGIDH6EW+K4Qd0WDLW76Z9n9yEdrbF0MgWnQUT4cCR1hdtPne1qSOQ1038FIdQB0hvliCD+
ahThVcf7vZMvgEDd4n2XDfubVhEfg7MGujFUFYyew86dk0i9nOHZe6d5WKHyxTft7/IyCqiPzRkH
dQ7hzRJoUljm7nbYsA+sGkD/cF72sXuYZvWMFfztGHabfqhru34MlkeHK2d9TRfKUZuIIvGu9hPC
D7PSZx5hmfRVOe6niz30qPBXi66oZlTSqbNnoNmwuX8nyEoljECmMckoEkmDu43H0NVed56of+0F
YzBTgj4GM/PzrwfSLzTsbTU/eAhg/krVsc0IU3RjHjYTeEdfw1/QSj/041SJsA7R2JzNnJmoDz7t
app6qM3G4K+SyYULYD9hG6CQbZXte5xRKc9i8ljSFtyCOPVzmVlDNmkziEC1pMD2WAFCUgGDUVYZ
yoXOSTrxocChz0GOI4EthiqQ6a1rWAxg9EOeUYfBUEF1Mjp4Iqs9YXB9CY7MXVnoKzBC16/EzK1Z
NZIpF0g4hNQgoSymCYjNA6o0mcsN1lyVd4Dujsjt1XtwQnAVE0vXKo6H+Az1iN4xoGvGktzxaITw
aH2nRI/sh0Ko0V/3Ba29mwaNG3J39xYdmXVje7Z3ydopDRtTqzQrBafoyGpGLoSv8C57xGFv0T4+
0hw8Jei/8m9oP1JCafm2gnKfMRB6u1CGShyiYsA0ApEiYQcokLzRozf5HzAUw19usKxTa4SI1kF3
ZWqpP4XIMuIBLrom7hCBYARAGKfd9NnQP0Tl1R1SqxyBp6BmtUOAKqaTsWTGH9higt6txs8rklhv
/NlukiKYNxDgKkkhw/pDGwOMqOzdd8ZPR8VsepJTuSACAOiGno6BuwjSkO0Krzj4R/iejw5rho++
5AcQCFAGHPM1vEd7LfcRog9S79VIPsTvL5JJ3jWQgJT4qkntUO6/wyPdHKJmWiJWFXtPU/pxfBib
Nh09JlzSI4iDKun3IRjBKEimNigtgHcvIJelKP9g3fsDFthYHOJqF6hE/w3j8tGgWnA3QY+oz9TD
cBH2wtyFuaNTiFgA9wkg8IU+0hfJOudqdGg+I/6FqE3TctPuw/HpCGNQH4EisLxZ5B3geoAnGI3s
kckWhmDFEb22iW75lx0HS6vp1sB5Gqh7G2QRG1iR0fRHRmQBnviwb5CS51xs5/wPjDhfSZlRMs2C
dtTdUwOY32kECeQpMP4izwM6EmSUiYo6RCN7AqVqzJuLql8IgwK7TOKlrd4WPmCNvwd8wy1QsUKn
wCp2/klGisrPbJi7Wtvnt4kT7MGBYJw7/A2RD0S7VgK8TnfDQtZ/ReAwkl/+H7+dfxdx94E4lCzB
lObOqKlfoz8IOiE2JTy1VIEmKttk9Hu/Nv8XRcSgu9LOpO0zA8wtr4rUijy5dvGHlAmo2xNH1CTm
tn4tERomZGnidR94PwhYdMT/sdjgJf34sNwjChCQSDWWpSkgrqhD6ZzNfj9EiAsbfgSiT2mhmoDb
HyM+JxCRni/IdrmL8BhHxRFBHdrE5DGAE/b8t6nAHdocnwQCgYWPBA4jCS3QztkXcjMDFPHjiL/W
Da4IgszFgLL5giyt8Z+SAznmA64FaZMGVgTqFDDWzHNZM+W7uxuDuiQYkQtg7EJjK6qEqINGl8Hv
U1P68eQAGDUdZVn77JCWTb1VRHbsRGcfvtojvZmx/wzE+/nHxQCpERo6U1MU+g+HbwY2cnJT+rF2
6laJdtUuO4HeX5ThoZ4Kj+Ewo7Xnp3oRDSpeSO0dtIIWPEjFTQoFfp/B19BXRUxqWgXa3vDbkLus
G+/Vm4Ke21kxNpzU6/hLZDwku/Zuckoa/P0G05jZ6QYTTECuTYh1oleSOAfcM9T7xOpp4Dtc8xcS
2amm5E4cv86AkXbzRaOa+A03EpyN1egFA67fJyfVser6EzHA6QrTT24BZLTszzNVHi6Kvljma3Py
htEwmcKdLf5dOuduHjhZ6jY6HLyGLe0T3hURVhRjON8JrfITTBKEV/iBqNy9/4zwTutht4RS0oSY
kvsSPLzagkfqBgmY3RmGXcKwMr8KvvOnCFzaimG5qiymo3WjqfVhyU/uPmt6RKMYWTKW/GQSwdGP
8GznEHp7rVR/Zg64GvwIuNzaDDkR5U3DC6eE2ojrgJRDUye9B0S2tSXkfPJivOId8oBoGfjZtgfZ
1aHrbrA4d5343lXHDDq33xKrcJKdXFBAB9qSD1/kIqBR7bQnXQBJD9waiGH/6vpaiwKL8QfmOpgw
Y4ik/Wam59c5D4qItng9WXcRLzCkUtm7rjJlqYl2fKyCIAEQp9QAtkVcl1O8zKF+9rUx8lRVVG1+
ZRAKjLMI7CH4W82wXECwamnqeYcti80AdHYd4j9AghlLViYd/azQ4T6sTSIK/oHc8uWSYw+how4q
scYSIhYtgk4hJenmeOF2vZb33mVSYDFuEsGJe7hxDQ9qxSaYoTiBFEaJsrFFyxG4lfv7Bcme/g32
ISNOZXRwd/RBiKNwzooE6Wdu33NSk7NVjq4gHOxtzoiI0FKawVI8UtFujKZwXDIaBYsGXP9/fKA9
vVYV4lVsN37IioKYugFIq3PnUQYniKDHVrQ3HvX2cfxIN0EGDMhSZnKBamE7Eu3zjqn2gjSCOh0D
kG94928MaBhngDdyODTU1WnjcOVwPql0+XEYxeeiGoR0GmIs5b86zx5HI0TtW5Gdvh/L3eCQKswx
gMHKmMCiJ499JL83y22IBXR24qMadBtXNBnRtggL6uPOJoKgdfytRToSRWU6KQPy48XMNYr4zxCT
Qb2qjm0RF5VreCGr8HXRzRUnZaobpe73s8Lo5bbMgR8kwQJ9vB6LytmbyQI+4MNmzjBXacV2ZNdz
hfAo+ahaLDnDPewwzpDcg7M7K/EkmZF5e18URJduzXbzZS1NjwG5FG4Z9pVO5M49MkemK7MoUZX3
gUXSsYbW6bOLeA8FM8ZraI+X+3B/c1JkOvse9B8IGrDQIBrNQGs3TokBt7HiUstUxrVGgThp9GUU
Oikl83nKZ00NZrbLo21nkymv70gu+K/Wb3pnBKJouHyMXs2sglHLZrQLwVl/KFH5OPURM/XkL+DS
yDLSKKR4w2EXH+1bOKbBhyAYVQPT8AgqgMu620FOtYB5n12JWkeridOUX2WCp+QWkpeFUJdZwl7x
ORh/zUYNeaeHb/8Bep/Qdvq0DNKg87BgzinB23Ok/+rW2aN+JCWl/pSS3ulodsW1EiEyaELMsrt0
YqeeSK7cxw4ve7fnyuOc2cfW2XgOvuELQo3dvDFBkzN+gFhuQP4k5k5QA9bLiBr0Xchz1rYEbaRh
g4iOOud+mQP/ZJe6TRAh7Tk2HCmeOsl5Whud0LD2xHIo/0tDjGpf9Nd6lyzOOFISTnmo2YxhHqdk
RetM/k4rxl6Nna/89+lKy5ej6GQzUUeqUB4EVtLubT1gZ+C5aNW+dd9El7XX3ziIOGoWQ8MWO/sT
7bzZOZswJg+LiJFD88DHAsDM0WO8YTdYnBeS/YAiDenDJ1gfrpNBpbu1aWM/4l3v3N/2OeXejMIx
NOxTdJybRiHd2Q6UQ1IJiOetToxiHYnXh40Wk39yZqdZFnm0M0ApFwtcSiRCkfTRek9G07Zyn0WC
CngdkrxxZCxfeQRDFQRnmJsMDIxg5EI+wRxYeOnXWXe5o+y2f4yFaDLb8COmYfq0ZjC9qNRJeX8G
IzXDEqf3ZDbUuIHbzxkOV4O4xlEsfrt2D4QAhp8YmIHcGc8gW9JtmI24s0V3FLGpYGU2/c2SGG26
7s2ZN0jC6laXAkI1LZYYHFTkVxScuQFACc+TPO30MtyanjhxVseWeKpkWcxAQmGT2D1ErsqvqSTb
iziyPsmv7QcRjkSJtAe94eH2j7a+6ibxrzkzJ6NWr8qSYUqsRMqgg/eGlQCHwUiJzz8wWYIrr3Zz
cnfqfY6l3WBEvUwuZPloHqtBlVHq4Si0/YXfBzyMEqu8wCAN2eE+a7rThERgLqqeWot84gllhCgc
cAE9nWSKyLOq2eBNwe9Zojeuf1dTaqkLLbepdOiaZnQscm/WwLbhx4XCH0H1RyG+coRX29MESPOB
nRIdOYr9Yvt4Y4jxBcjNFoKJCSdKSmB+Mghy5sXeoxGcW98dsteXS38GIZtH9GIPFJNRNPHjFDAH
Fohf6He7hpvGPnedYSENrTE39sfhTe8YnucoLtt8jB1qLrplNbKv08ZsHkg7Hjfnzljc707+aShT
zdHDX0VOVf8YdR/ToknxW4YCqeG4miUlGkV32t9CsKNkYndYuO+Q+jBVGRYi8EG1VxF+pisyNZMb
9oYcIN+oHFWjk52vWt7gGFLoi/p8pPu89qfYqH3ou6ufUWBEnNFkxtErYxrHtI+JG60e6ufuGjKR
VaPBH9KPftKboiFT5tSp9PRWwM3iuSK31GIw24pI3wCk7Cj2YSF3mlsDlp7Kd3qduc0inaG0MLz2
WB1OfbVJS0yEIwPhFUNqZImDr9sFtGMfBHt8GdCFaKb7Jemo0PvFDqPbnRkanVs2RX2ujcglFRqa
0TGqY0h+3Cdr45JV0ELZjeXU8AoQJb6a/fHH6bTr3iuumbzExeYzN5EYKTpPeWPbV06cG3RgRxaz
HdT9KiizUPItBpQoKtaEkdjJLXjMKtw7OhBGH4XZK4JTkrJSP/FvjS+FR7rX8jfOzpHh975mINkA
v8SZ8o64IkvL838sndeS4lqzhJ+ICLy5lVlyCCNs64Zo0YDw3j79/pLZ0XH+M7uHAbRMmaysLKQR
saw/+0DDtyVhBDpW89yf0a+enfmAvefN8gf37tE0UQDlXdGgsZYPaiqDF/NsHeayDVo9dN4ZOzEY
SD7zUmNkAiNNfyApEaiHIb9aPAtSbPFp/6OR3B5cQn0skjS82aXvNq1eI4YJU3LrvIQfv/AzSyTt
O37aWC4inDd2tsWJ0v0UXeMNSsVkUYniwv2h4uWeKYwLLVMDzL0PvGAexLJqiaTSQe4Xp7SN04vw
ojBA8JFebQfiAFVYRlmiV3NiFjnxinOzTxebqesL4uWfPGTEnCf15AJaXoMQTKL9g4rJMVgPX1Qt
nLeEqRwW/22tuzfUWW44KcQHURXbIcGn1FGggIhoV4QaKHdeKMyacgISRiVvh4TyGxvdzr0+jDWX
lEozjJ26+WVR3uYFiHhBvbw8uDPSS2XxY1DdmZ/Ob3iAWvFxV0zXzX1EtoZNc+3tuTcIfQGjC0FB
5AddXasHQj4niyoOy22EaPiiPO+ZKsGGXIDiqoM7pM7724zq5vv3zLhGiFuzMNgppLgGv7/hiGnW
7LYEap6TQrAeLPsM8ByTMJKUfIkTNVKQ6Alx9mmDA1Xo8z9RMEXwAFECJAyYgUeJToOLL4xOC0Xd
4UiZDtMXHeZtFs2TVA0QV8gYg95/wvC3zHwTEaJuVOU43cyiKSAZ01yx1hoHQ92WZnniXH4tHnfR
P6C0ip5n3TuBGxoelMjhYCHGptItDhQ1B5aGFF5YDTm9lAvf3AxmC2mGZ9N8xvchcppXZSlots4i
LmXLA3Ya8PZ8QB/BB3ExSSbKjF+oes30GlYCBJyDPYlmdDbh9cqbSVWnwkVmD4HsLsm+VzUIaZob
0cYuLDP2+KBR6Cg51KOtU6oyVMteG53D2g+Z7tsrBe/kTolhhNgHVV+m70xOSJQux2Plm7S0E0Bz
eh2bgZUOUJwSYn+Zs1hFLj8b61LU1E2luDngyh0Y6or2GuqKNqASZQlcVLdJw2+6YTNKC4poTYvJ
kMyMOdkUdHMXWpLKtveIaceS3JJiLtKjDIOuuDIfZcBl5zH+jC8s/Yi51rlfQQ6qzsx0jmCI9irI
OCeZMTY+ltSGvMuY2E2fR/GL2rSBrwO1Njdmp18omRb5tmfW6RfThVNyMGrf88aXBQ8rBDsPvSdO
KGoXT3/5pseIsCxGeZ2H/Y7hOXgD5q77fPt3xLOjIsepYbIoChzowSNPu7NDbJ4b5kiYwixFWrsf
MTGQRxsTVILrUpJtulExwX+w7BF1aufbOcEMNs4yjZ8S4EC0z2e7TjZ8g/SKNb/3SvF9UGwiUwcB
YjAqMdP9RXMLu4v8Uo3p8O6eRoMjL2VMawipMcRCKCv30KErT9Bql90OL7KUksH720+aWIJnxW/0
8tGsc86OV7uG5Ci172tJf4O+PpZ4P3+jmcWmIyj18Jg4/2bq7oHS/M2rw/Wxc9SqULBvb3Anrvtr
M7b7YoMkQqSiMA4r/AtUqoQPjZiLoBCaU2LV/ood9Dv+7pNV00J4OgwH9wk3zvhcErRMYwZ1IqiG
2ULg424zNpEyniE1iJb4gJu9gog1GpzNxT53w6YJEY8O9ziQV4zy1koMSFczqqWHusACRXtEcNnW
Jl+BjOKpOSZc8jPiT6jqy3GhQs2l8Q9bvBlfcpGHjZ7IM68aBvZvxbdbI9FXRV8xgBnIeYckV/sh
gj8sOOO4Qfh2OF4wVfYaWZQAdRiIciCoHFCfup+LbtKMJUFuL/dyhkaiK1OOW+0jklMFIyUb9bfl
bRGIoYOOx+iv3rEhSOoDldsEJMAoEP++8Hmb8bU2YS5dGs4YsuB8rLrHilnpTq0MZlKNn3THnf3+
P2KEeAE8HYv8nDSCCvd/XIjWE+fMrHG0qax+GVh4u3yoJo7d4eDYcK81Q5Ng4DOlaF4ML2v4y80+
YPveMmlKoOzSew6YQwf8gzaABupIShqkLAOjD4OofI0IRnD0HiI2cRegRL8u4EMSm5SDmAV8o8Tj
SFzvJq4/c0qDKUr97nX5MtU+uT9fZ1wKuEir3zdaBUTq5r2Mx5QAOhHQiQiF1XCHQlsH8jfTy2KA
RMbndpE9lTpt0/78VE5siE47hkEnudBbqsdt2e+L8neG/Af5pofuYQe4Dy/rL8W14PDAj4FcOD5z
VVZZVOw78E02NnKbtC9WwzpqTdPxzUDxaaHB2kf0hz51huh43HoCXHKKLu3BPXHMLq5FiZemCThF
oNZSY8UcsEMuESokvlAhKfN53ajSJSFjjvkUdqpF1163TnIbx2NRT0hvYiL9mJHVfoQKxJTkAYAL
NNJCqdoiD6H+rJJ515AZO4a6tLqMyEmImxFa4GQEu55m85F82wy5OLWppaAoipX4+VuO+UdxPLTm
QWJYZ6QdxuUlr2VHYQS/Q6wrfTIYM/FmoA05+CnwfgaUmoyoX/3DaiKb6rM5MQgk8dNgxhCK3d3p
iUIHwT3ouFHnMfgOciNIWEAUdPg+aDPCfqZpGlAOArVFbOHy5LwvxZe1nXhkiPLbVcvF4LbnOakj
GMzGdCvtVI2EM49Ob7on6FFExIA6TL9hcZyfTEePxz7fGvy8T1DLmvUSQ8fhbc2X2ASIuiDswitn
qWOAo7xVoo7n8RhCkAB5sWEliQU6LdTTgeWtZBC9okiYFidYoN2U9Sl9l5V05B2K0ysa9Qk9HW3U
mxMT9Qs/bOLZbQL+Vr8cNVaEZzWGNIqjE7O8/jim68UbIs/sTDlhWytN5hY6Cc4fm2+6Ft+dj3mO
6cFWqPoI0uu4xBvQQTseVwIVEDaolr1t7s5Lw4+MoSIIQpQYJ+aivuYglOTAnnewmHnAhyMrLM0u
SSMEHvHgzbK6kEbFISNt6yDk5VIYsCgQunR+sSHq9Vz7ZbcbbMGPq64UrtQWqr41oWVNFezubkyH
lkmJIiAHRQHsh0w50p2k+kJszCnn4LcoKXDyZTUIkle4sCgPpnBm+QYG/3j2nTiKsyPcVLrGyKhA
KdvoBXgf35pw8uHil2BpMBo3oI4Oe4Qe/6SXBGpLpUCSO8NuxRke0A2gYAonvaXn7DY9Mb+pxQGx
O2dYhx6GZ6hKcG70QZDBwRM9q+P+zsngwrUbUNpE2pyo0gGEVVu7GBUvH0wC1mKmeoaaeaGgdI2h
tZnSBC3srhFSUkAfNgYK3hkLUM7y+BpQ2Efq3AqYCDcYUOXc0FdXt4f8vwcVDepOiFNzB4YWSvHt
JHe4JbFyFBJkDch9ZLlhTMVibRN338KgRXNbl1Yrxg6B6R+cy4AaRBxcF7S4erwxJfthmgWCS4WT
5lAkzBDogY/gIVnFBOoKT8qP4WHSmHjW6UOQX4dJ0u6Q+1t21WdU0sSiVmCEny4SBkymL/9bIAdc
Bt9J8U0R/t6JTGYWyQedciIH291Zru9aLAeblkykJO8dJk1nNWq5141TZ0qk+4AO2nSqwDsF+ose
/npE36HHhswwcFgwVmtoKByCf0tIqBUNYV5w6TG0spPJhKDLKtEESKMZ4kpqNhsieWAoUWFO2E+w
plew+zkmqrwyvafeAfswBoCI/vjuvkMGDzbkEL3SLPPxDSpajCsgYCSY/Y7R6guf7HYrmZoPVOTX
mNaEKXXIH1meiNMfJ5OmSXxpr5JyKNSbDDKMGowpifrK6+RTYRzskCAEPBuXekwLzAHklI1+U+nV
ADABoF0mAa94t0UUDwKqToHndiwLet4LiJHr6kTEIEuKYCYtWEOJbADfeG2b4ah7F1wQgguX3oUb
kATDjOoshu9uj19zkRCjGJDwMYmrfe49NSlIs5wMgB/6UfD3vJrfV90gcNvAGiyMKp+QG7Dbzphz
DbfGZT9FEEeFg1oiTJ+65XkchRVeg/LHcNVH/GnArQSd4R3RLHIif+BT3nlxPeDZ44GdfqS/iMac
vEXLpeAFB4XCJQeZV+eq8MuJkXBjDineqQtbJuATrTH0a0pr9/gwoDE1Uhzvf71jTNnFazNcDKtB
LzgXPuJGo20igoR8JMdpDVa7pSMR83QHwQSPxhFz1jPub8Y+ihov+numtsWtCyUBm2ZZ7i/iFbsu
EGKAERjCzWaj6FGtQFFW+WMBNBZkmaGvzmQBR3dx8bGz6ZW6FWR5Z/rXx/bzRA4KDFsXEJIiQA9f
C4BnMnwoK8Hq03ngNCwhYarMYaKOgFxsbZsIAq4H36XFx2FXxbG5cUp9jmqK106qVi+gJOIlbfIP
m3QkCXiiKKBTUp0t0DUdVCYs3gMOls/lqXogaWtrMQcQ4ogZlqLRjXkulYxZ1hiiM3Eu3cuYA4xa
TBVL+9gn8NAiqfmWIsiMk/djsQIeGq9WACJJeZ1KkcVr2QVcNIIwLx+Vi42DSpiFAdXXaCMmXEHZ
7ElXdM7z0K1B0R6MhUJLsrDaVhuqC3WKgD42ESDhCDYxyhMdPXZiCDWkl3x8alswuugPB9+fQ9rH
AqObArJctTnUoEwW62CAT4dXj81V6WsoRgG2A3+zjBwWkSS3i0QF/cFzGlsZKc6prVlTQ0jCmUfY
JLfjl8O5vkXozlLw4tChnc41IQKsI4bopDQwANQTp7G9dewDjsni4nRZxWICQCiyiPR9cIsi9WPk
TXoT9j6OTcqCwQxilTgvSS9gd3YDbAAxdh+EGb5sCK+HqIjJwniYAbohUM52EYw5uuR4OtqckKUc
RKQr0bYjSNlqgxl6oDNBSqPTVAg8xW+1jlhsmok5o8LCU+ms4I8MYeoKq97zcAj4RcXE0VRPIoC/
S7jGy6pU2YlgiXJj0wsOJgkWSa/dtowqAgXfAWhHxH6MSk48ZOsdVEBpFOfiJJ5rjTDPeFcDRM8X
UqMbuHe4srqQNAwtC7mR1+4GVIy8dcy/auOUOPZuD1TJnvzwmwdvxZRUKHFchASsHR5PQu2eP23D
w2BL3yMHnpuJtJsq/wpf8Jk1zk4cMVABGBglS9RxdWl8e6RxPpBV4r/I4B6ZHq3Tx9nnb0OlsAMy
e5eJOn3M9iZITcbuosFBTV0wtUOAFonMhInmYahQrDEiFIwU0T30qpWb8X2wEpgPjhGRp24F3Nwh
MihMbeHmGtZMkYKsXsZWLAJ2gCNLxYPmG8UJ11jxe4Y1GHoLd8JfIITDJgHs2BcPmV4HXJAEM7Rd
3Wz3x4aCxbL9um3YnHS94/VZJn6HaYhjjAtfQtwNzoda73oLSkjEPQ4sXT6MqdoXiL/+ZpoV6UJS
8VYOi4OJVQ2onUB8G1ESHWFnJaOhjnDP/dXmYKKIEl+4W4iDacRioyEYDwm84FJgvbzkMSFaHGUp
CDw+Jg0wVZyoIXcCD4ygFPEn58W1mWOEs8NmBRnMBg4Xh4lDycp+dwgDHPBl9EqKnZhFDvC6z5kg
Np4RuL0msvQ4JppqRDVWyRyXcsV4kTx1WWtO31dUKVxg3Nf2gilIF9uFDMqiKH3ai7pbwCnZScGG
CrSwEjh+KIqgNoL3uyPRwOUf7eNEK3D19v3hOXx63TJFDTWIIyGgm1PiJ0XyiksXI6KNm7JhzXEE
MTjgySwEfCDOxRkjkAYLiKglu3clivW4F8gtYJEDi/N/siYBPiNmYiZUGcQHA1ZkwJt02UvcBteT
NSJOwRMY7LzOmkgF5A9y3lKGksG1EgNW3SU2RvEz7pJAEGNzOJqKSaFwsVOYEgGPvB9EGiwQnhol
IMUYHFTNDGIjHDwHM/6GLJ3HqSfU4zARIFJ8vwQIpmQVBLR4Mg4ANpRH5z4gb8YHKOXPVIIlPtGd
QPWiwpnU1Mpo3EcLGMQcJ0QAwf9iiKcEd8aC4vP1ohwZMQOeXDlKTV4xVESAk8mhViL79CKaw5FC
WkYnqsHyKuaosDAKynASQwr9RM5JgNWCLbP24a9Sqo3HlAsJBZUYMriQ/lOChikjGbASLLhyg66Z
mmBDWzpanivlSzG43TX6K7DchCfhbqB4BQRwCTPBwWqSQXBruAamQCPsEKJN7lBydEM3aSrFcu2B
H1rMCofKmVwN77v21CsNHcF7i0hM5bzJhh38hO/a6qjUyRriO2dt4pfhrBfUJpkoTfizlZXehiLm
wn3I/+iTIKVG8oV2AxFyqyGHT+dNHCZiXrJQtSXW+IJsqCDbJU+KGyK1vI8yDpPjLAV0UR0BAxnH
ZUrvkUOcUGB2Glaa5GGA/ek9EGHXk9gUL0K8uMejQYfkVyci/rLDfedbJxL9SsgaIaDOmw5nuWgs
epvPDm1rC6/de/EmJDJtBFmYAesVcTJYQJEe8BlYrXq7h0nhgpMZeZyyxc2fL+YTr5AiXEutuAj9
FLclcizMfcqDdB68eDFhAHMgKE/gMulkgO5DBikCLrJ/YQXLejKVJjLY2AHYNL0sI3VCiy3rxs2Q
Z9bKNiLOZ5xK/0wlXJq1P+204WdnDt0b8aIbDTASCSSrTc+/FQ5fikaBBm1wYZBbJf2W4ipnNdRM
+sJcmrdvSCt7fK/zhxfkuMcrGEbwYbYJLRwV/j0SFo7agC/IcfLZm2GMCsjMg6qtui75Fds1swED
qM55OoBOfwlBsx+fO/osAgkswcW2HQSG+0XLIX9GwgFGtTiXQ27ulKgCzIfG4N7yj2If3ppIKZ5y
A4nsBpinPrabLEGEJPWjHnpShKjThpeBIBD8iS3gZJJj6aJteraJ11HqIDvSx+MAq6oZc7pRiulm
KYG7Ik+BfrRGxVDXWjwxTWgOSQihHnIySULsTB2PWZr3gCHp0HUZIUi4gxHAqsTKd2IwVJ98h3uF
l+Vrc2SnAE6pCApCjhB+47wh3pVwCJTIwk3oTnEbFLehBZIj3qwEC+fRyOihxEMIuUWUpGHwtFyu
Emq7SJBhBqg6Dyj5UgPmP5iERxDr8ABlL+bNRD9DBIc5Onx0hecOUHc17A7fi7SAXDVKulkXkUPK
hsh4kKD6zp62swM7gkHZq+dJ2IqM6HAfMrKKpPUcy9iaLBt2A2h7KfEmUfMqJau0EQZ6uuBHMXFT
X2O6rD4mWDEHYVtXlqfvQzNOAb5SbIKy41du3ch5tm4rEyVULLZCB36cHyQLLhl3LSHhT0pZELO4
RrJ8vCEhDKaO/5b7Q5ZMPgjfO333McNfuiEWBnubZdv/mwM4S3AFvQabTpGOMylGZj0Uc04JBzsf
d5P8C+UQPRvATJFMDF7tOAIi4nek7lxrwry7A6IA7MhpgpPCPkzhGULPJ7mnMRzr95pAvUKSS61g
oL3l8Nxwal30U9a0sYEOix3QRJiZQU6kh2pOLFiZSH+LI0Q/sbogpAw+Pl1HZxL4F/pNSu8ycFEK
u/t008W2uSKyoUnwTc2k6KL2pC8NH/fyPVNAAMM9nFF1pUHA/9jejG3H43fo58ZXchHUrVMP5k0O
Mdgt1B7aXh7RC6UnQQy1iI2PycJh1pTIVdCNWrQnhDEuPToaqHSPJSao4UqPCTNVITgxUBTdQNdU
EJ3BkWztSpPZTAlBHvWfEXlerzcH9pXmpRS0yF+V30wJ3BnOjdLRAqpWr8Ajq8+JtirMZu4gX0Wo
U+pgOaFtTfgcwanb/gnQ363XrRlC3c2DOzvbzaXEdt/j53jddGjtvtPfMIPD1XkvKyDDOXr9H5o0
tp0HcMDvIahMX9D63lYVjsQ8R4inc2q3uvnwPC4MWgzy0vQDhHdfpgQPRqrabzhdEq5i4nKHdkYU
Coc0CtWdB9NOmZAZVK0PcFilL54bD0Brt/h6W6/au/k01QS7mYO83i27MivAWrO3J7eY/20edA4V
fp/zze+b+JBaKcmD4Jz3F9JREZPamUvFJhaXYgWxUJPwKAtQhx1R5PtpWxV6vmvujsGSTb8KjknP
tiM6w36oOSPQ5USmUONAk06Cu9PoXwgi/7XjXJ0J4TU/GoD5kPIKwfYBIUE6yVceE8NtfD7IDlZJ
LEo2sOXi9mXCFJIDNsJn+0ai9NpBehrR/OTtkUgFwJMGJPvJSdW5JiAAEER2qwkHCQlcSMf81VcG
VyLcEtPCC2Oa9Cdq1t6az9HPI9rTYccFvU2Sr8GlnkjL9Ve5W4Ap9lEQD20+4Sc40rR5RtYHkROX
uxA+siOcPZc4+BwD7arnRfIzUF30x7VbmajyMCOnSerELLqCIksq80jExMWlD7kA4LG4ZQmBATF9
GZV8Tek08jLcRzea+hCJKcDVaZ9WOWE5+D1ZlB+VlEkkQ/UbcYO2Y+HVHM8XuvMlnBHhLbzg0mSn
qVn9EzMmj3/t0nI2P3SKU5URav27udM8OPmBm8KExVG49Jd/uUdRekOJ8m0tKQP5JFY+bouCl0z/
N6GMuL1wLTp938aTzL8aJkCcbXc0+v1VhVkl5WX1pjlKXSgCvqIpaWhQwmHC1gpFDaiE2YF69Mle
m4t38w7uzr3B5aGSTPn0wjQd8RDWzPbLF7PONdNAzOqe9oy7RnRIdmilMK0IXCn2xwwQcal61X3C
jEfqU0wl9JnBwJN4azqUNjSAqJapbukWDIkW5Rnpgmh8oTqFXz+5J7YR2iES0YjyNnob8yJE2pWX
30NCk9PH7A9uXscg9ErDmn8GhMSikguByP6T5aXpiShUtaYiLbJkWuyADCK1AiyfxJER7KaxvRyC
LwihoThKiDF+U1N50fFxY+NAR1ICLP3+YVjmv3GD+USMyIBn9YRTonlrKhOsmJi95QpRL877GqFT
pP7KJHKKryuz40UUiam5tpxzltPdvYm1YPpvKizfJTAHj79f8eYzl2WzWD0yfs6ZqEPMYWBeB2vI
v/i5Q0/YwLTRDNYlxWmRW1ZOk+MotX/9yGjwLwUZqU+NAUKexhU8qF8KoYNeRxb9oG0GfRxExtWg
zmQTVMgeJg/q6MHcqJeC3pS92uDGC8+MJKlR9VQUpl4QJhB3a10IpdevuawzjuFOr7L+HUWm4GXU
y19DJAgpR1uiXnRA/0/Uh4XSHvMCvpr4s/Qb4VUrUqtJU6KqGj98jI7BjvZ4Vbj03R5w3dQsLgae
ECMIrVwripl4F1w/NG+UMXUZTnT+02nPBvJ/vLOmlvz5LOSSdn2Vd6QFQUGL8AHIkrqTsv44cGzf
GXN7cQVjEcKbnlQNVQ4GPEKBwGc3/h1sLYA+glzOdpSpINDH0ZLWO5cbOG8oo9NVDKg4R/6exjdo
jIsEVKiCYomYnAKC9CT6aRCVVb83eeWnyoxbkea2vQLeQmUdOmI8xHHr1EPOtpRAtU5aKcMMFTiz
rFwLcUxiIPj9Tgbznk9WBIqMCtZbwoXw9okOdz/ATow6UD0FHv0VUOUKmxgN1BxJ0AqVxunY8V+e
UuqS02/U7YFkHsqIPG3dF3LcpLElSy3BRCroWdKp7MeGqYmIlXXFAmjwtUQ8RmLKBthACo9a+pg8
NKRZb4Y9a1C+8HdYjgu7O7OR+qGcx5aOnbKauaBVIdLOwhA9tlh9aXaQrzYMfQFP70VETPN0AvpI
bPqyKrz6B4kkou4KJVGNF1XJL7uP3iOMfJV4mgv9rSERG/nEpjPRtJn3o5OkQJ24P1rCmlFBhclx
HG4J6nyfgFSQUIcNJAEn1AWjxGDwHpoLSzSZzyzVqhXpkaZEy1t8iq/d/cBXGEWRl/yGzF+tDiwS
sb5ETah4xX4EcHHGN6r7Qabp7lUO/A9ZffG3imAaTH7gNQRjYVNT1pK8VJPWBgLCY3iPH+SEgHWU
kD168b3Ht92L8j2lIrIRVLYYXkzbkJNmT+J+n/rrtDtcu63JC9YxTyAlqwDUKeWw6KSVcKUlqyLY
Rb2JzBUIboaCtypHYLO6LciHsBMl44DrQSe4kvK9KbMStffI0ERjhREMuhnGT7KxHDiMcN56tu0E
0ex+xvacSa2oDEED0QHpkNoli4UFM/qPPSC211aRfl4MkFNB/O/I6Eo40ZJpQTR6EYXTypKm0PyB
nwCgyTf4h5pTQpvmH8V6VormiuE60VSjL2GiaUcwpCDrgaMXbcIFMGKlJxSeuLJLP2SngMCVZ31/
CfIAEkb5h0JhHJCfqk86VgbOP3u0SaQZdR8BolBsL8MYNmSoaUEJg4hpW0jHq2gzVCbwcSpUhbjk
CvlRaHZbUyLW3c+WHADgNWNhCXOHV+Yn7BXTKrUoqobfsrKTyVQLjMFTOXgUYcj75bHOHQYSJPRq
Fch+0/WvrgyZ+JOJW01uL9dkyWlkuzRwgYQcdWO9j/jF6uW6OGtkcTCgph7nQTU+aw4ydhUZLxQf
+gWffujdNCdEhiKAS/8FpIELEI0/gwqvZAAt53/XftKYg1NQ62eOviaWm4xXFBH+NC/Dv2Xiw3pZ
s1ZjRqDNeU9NyXkTW/MnhP1NA3lehJ65e08k9y6QdY6uyM4ofYVn+QMEEakucfdrDDFD6IYkC1et
g4mGPPsA5Hyk34fKKyZN7ftD9TMjFxV+uc0l+pX3/fKZU56p2egOU595Z/tkhXaIQq+9u/c383fn
wUZlQ9KXK4mFGghfzPtiTd9fs96apvXxgxEQL4YCMLG384Qzz8yaYxNzIfyZRiSiULR3Ie9rfBCC
qMjM5L1yk2WqaIoo4EqYNtG8UvMtsoocV7WCMuXEeS/JN+m1ewJIZ6pOEvPWoWI5x5gIlrB7MV/T
sacwO3cKHelE70Aez6PWzSJRxDQQY7hD2UP1ozMkRbWoTlYev/jKJXRAzrQ9smzSIS3xt5y3tsCi
W09OhYpT16R0JjRpSWbAXqIDBnHCXkUPqnLS/hKZgkNsLjVipgNE4v1XcoVfMRz0Myyrc2zDqGPT
XNbgRg1LhEaALJ38b5toygxKJMP3GMCqVzKMUdFQlMuwgnOuh/W3RchWtN/LVUJqdslxEJqNhzfX
mCVFaCBTIExoZRIvqzceKyqjNVyF5Aog6Ylk8K8IfNFeF7xJcW9DrYDAB0Y7oBbf8NXBDicD1Jlp
rjRVpui+MFGCuRJUyLKWYgUqGfC+2MOPUxyvWEdh7xwxu4aJz6jS1xffF+Br1/7hT9//ErQk5rnp
1UMem97qKbNTIPxg9nAYdXQHxSpJwRIDq8uCSExt63MYO1mlDfibIVJEibv7TCqoYT+TZyLR0SzD
tGjNATbAnIRPYem6rck7XjU4sMdQ8whyWcxyj/rtApziq9McKfLhpxahAhBWF8+kZTYbvrvAfzWE
ncM3TvzDgVCLpqIlpHudR3sNIY1n0ci+bO/e+5Sm0O2mok1coBIsLYKtCUDkHVdUpKXs2wHqKoHb
2miqkOHd4NrylcBTFHwd+/JRhck66t4Gav9rGHX+SdPgyHmoYQlRKvc/wxvQteyt5mZsFT2AJygh
28AHwTDW2hVOLYNp/+Q61TXdDDe96y/UD9b7wbTe6VcBD/ie3F9dugq5WL20ofOuMEDQTIBZSFaj
VSxplgI6HspIL9IlCYrQ3empE5gyn7uwrRthx7V+nqYRexe8sTVfBdBbyJ8Akd3CaLOck2lPVkDh
LZJbZbMt4DdsD/At06id19lFY+G+2DmF7NHk4QC7yvhtwT0PxvDq9OoY1pflZYtH04gCqeBt/tbJ
mk5Hgx4Zl4+6zLDiPyEO7ArMvl6RwrQo8gCIeMf4UbSQgQkWsx+hKc3eJSu4MFF+xE+50X/sl4PD
27menarz6VfSk7vF2s53dPvGt7BeRlN1AzEW2ZOfj7dG28trjWak/MWgUkF0rhJ/ksJ45TXb5SCf
ALwMcXNe4QoA3iTF38bbEdk36v2gHwlY96o9MwvSS+YReDcffJ3F7B3nr6Q+LNJwB16ASh0ATsut
UELQ0i9ADnpwa2SwKVhklLqHOkw6SKu4kfQKnK0juvfcCqXbweLEQAnCJQ+VuYHCvK+svn2nl5oJ
AltWHRkhuOujBfbYTRbHmEWZIIpBoNrbTShWXBDJRVdvHTcDJKejGpgxyDR1eFCbkrteEDeykwny
/D2anJDMwfw+MQlDTGTdQiSekWrMcLu7lQr43RPqPP4QyXOCrSwT34K4souy2PL4m1LY36kEaQkg
qcS7yMo7T7MnyGR8AeJ4vXPTzXfxFZpZybq93dJoC8WPJK5/acD5D5KzHVDTexKdmFInz8rBna5L
OhysS8kePrYYpSEADBIUvT1n4MVAmzUdXLjqJegLPbHmvaXjp2Wx2pzsKuyoGjEKtYGJVK8wzZ0b
uAogGqCOczy5ee7tSV7tZ7+8J8CrDnkCYSRM+4DakM68GjnPxZBXrM0O5jRjkY3fV0qE8C9ur0Zu
kjFqD1SXreDKeKQDCGexT90zn41LJOLQWzTtEqpfJGANJyfZhVUM00TtbFQkyIOuXwMg9Zkz64+4
zcFffft2ZYHw9x2mqNVyzTiqc40IjbFRK5diAX3bHJUaORBSY906szrvFlFGM24NmumLX2MCUw0Z
epMAlgaocmLtynaG2BiiMD40T/VA4JnQIIAQCUhE3wx4w0bj0OkJPpICEOEucuDX/aLZq+Ad6Q5n
GBVpeYu1nc/ABkFjoJ2DKxTJGvb83WOqTLXqfeb1/hPyFFPHmrSNa0JUyyJ0E/IurS317nH3nWcH
Z8WUNMJxgf7wb/pMB4qBvoDleg3YyXtKyGznZP1bJXriaeAM0wBPaIe0JiIdVW89flDQliLzp/1g
EFnRxQWgj7Dn2Ypn6wac8bJqZYK3v5SiRvFglweX7c7M0B2xjoUy8SmxzZgwF/Dd4sCaa/JBj+eH
F3gJKB7MmZVXQax41t5MKNjKO4mDewkOQMLk4AlqBjVbccBknRQ/6X17BP2fOvF7D/Bugp2N8sj2
3S7RZl/zq1XQCNor7fXkZqqrWxtKMXO3urU17YDKoq9l3Dqj6JXzrKzyE4DyOEUIerxbxXlY3zH7
wc2XzNddgR3T5p4xtAQipvPxd84T6vLamj0YhMdhb2E/EX4Cfq1hu3NIaiVAR15CWBhQ2KO9aAZ5
B9XMH1DDCqV0WAO0LE8W1DfvlEGp1X8Ti0r7xhX5oCe9HZFMt5l4Y/U+lG1IsJTBxf/a31/4PPBC
zHh11CQ2HDx6mluz79dAmpSeNKZKfZCj4xuTOVNh/EcuI7Nfs+v4Quq8u4KzD1tMSKuhef6hXvOW
TMet3UI5FvPKf4Oy5Ii7rRJNerwFm+kxFJKVSt+kW12QKJfd09+rzaSQDblTPdxADVE24u+GLb7I
h2kiV4ayMArn9wOMQG2vMq1CnSJUeXYqFNWehNfrFAU5Rj+428ULpF/EsQhjP8kJRZHswMUSkMzn
IvT0gv0izyln8ksZdfhjH6/exta+0M7+dGb+bvLU/Jnjxnolj53Tm5ygX+7bkwMimRA7wnPwQWDr
BUzSsDVJA6a0g0kkSUBniC1itVol5LtrUcbuLepbSgpAGiNVYEUL0+6ICYG22s83rMg+Ezw0fnkg
fPeMwptij3O6TQXN7EkhNs4TFenBpWk9shyC+l6jc74Scih83c7e7K+RXIoA2IKJ/xl4Hh5Uuv7w
b9kbISePUtiOmu52pGLMlbKyFM3QHqEWkiwEhfOV4Is+Mn253WC7tVYpsrOhDg2eQbRdDaX45wsp
LcwXE/gsT+cGB22CSlnvvIMNA6dVSihoBeGtrwY6CdN1FntcW0MVyoMP7WgRvHg/PhMnTaM7jgj6
vWYnNIN1/JqhJQOxlX+hShJ55bp/on8fEEVcuc28RbSlCJrGcIFQj3YFt+0cGGJvKoTo0DOYD5AU
5i2Ngcb4QUe/qNH2Pi50a/yucbc/O4r6yoQ1NObh1KaQusDRpB0EWUMSFVYpQN2eIcTrrF8fHeZq
/L2STZKuAw/N7CW6+qBz6jYZt4ZN9Qhul5JbFgKxj65hufNOiLaklXpE/qRgnqS5Y0gazFqFRWUB
kgsuHNObx78RDsWAMYbAMZubzOB2Iy5FX8J98KCgMaJAXfUHwl2o1OzI3bvAoJK8DJhbOmxMGuAA
cGLBJ+uxECk04ml0oewobCBXeVJlzdNA8vYZ5VXCTqhDvcnd9FYBWn7StkLUfToH6WH2FmCbFpr2
aSSQ/RnNmY82UxewkjRt4BOFMwN62AxUqA1o78Whyc9Bxp9CSKEOq8j5bA8VJyEPgiTvmRwIG/+d
3pox381q3KwH84xQFIJepB9V1h7fRsrr/OISX/Rr6cxcOWENr2SP6NmML55P273deVEqQikHW1nl
6kFTcKQTVkMdsRGJm8U5t3sQl+rOZnk3+fjk1uLKyW6BuTXsWoy+sV1BompDHesyesTNyblb/paZ
Tm5lE9bSyc76zWkH2xs6TO0H6u4Vr9g9uajXNGx6vBFZpOQ6qQ4acZXf9DjwAaSg7jV9kN/vYe5i
byZn5xW+u5eLNbvZjfQ+b8Tn6W753CEhWCVaxZC6dxocuZWwlXpruvVrXutiaqiH/VbC4vzhtvof
SWpJHucw3nTwF+5NIsq8NZYLqUiszY4mEYrliBzWktrKegOFWz0aDX+OvY/bCu1j77k3yGDUPvYh
eTutcNOpV3im0tav38KH+3Zuk1MAQFjoVkEE5pTKK3dPHdZ1PNnfLXgzImAJqsRZzH9uQ2wxcVys
MnVMcVw7fEL6jnOy4voJQyBJjW9oA3EfgRDaZbfhz8ZSFSYM4gdwHgnfDUHNWCQrAdyaF3t1j29i
OU1B1ayRhjUTlUCvuIHng+vuLRiktGtwZSENdv5pOOFwpPf97c15QdyHBOe/8QvMBEbv+dHVCId1
ojSy7O5xHtdxcYxP8fDBMK8RimRkBuK+XCTYyNGTicIICBhm4gKfvTt7upk1q5YBGe0TUJOKLCBA
d/vvGqnxCwnamIJUVKW6oVkWROFUgJqde1EqTNiTZ8hQF1TWGaRBn8yNULeOgAH3/bc0Pf4iUMUU
FRyklFuA8M17eR43+6q+FbE31/F9iRr4gUUtdPe/F5YWvB3AgFuENR5wyr+oqHJX+EpLBVYCBTSU
a9Xfj84ec3/ITTJcKJfiFcGvhcsHsfJJAtOY8K8HZM/m2lEW+G+0L/SZX8A2VyNClAczVcq84FdA
5sGCfF3X6MGoLBjksLa2qHGTUj7JfyiGU9mI1u6TCEM+BHFq9+C33Bu9o7QHHyzlZYT2rOgKMsXe
Kj2xXhzK+powhzJkSVw4vQQJi7PTius00qjtq4VKCqNPvsLj6FyOtviLlkuO/J1gVcdwtShrN9tM
n4LDhMioJ+6Xkin52Bty4tCnndVCKjW8QC9Dlpvkr8G9vmFJSij8wVyseVen4p3bqgaI4rDD4YH4
qJoKYVzeSKwNFpcFxhFCi9IEpqMSbW5yLsfP/4q7oERtz+8JnL6fjQ4aKBju8fFV02wle76k7m7V
ot5p36suxoqsnYI2YquWBkPdaVhvryAeqkpCGsUzw2IXQWEk/1hGN1RD9j4ofpydq7kaul2cDyP3
HvxuZiTUiRgmz0Dkwd9g4DGUJ9aS0I145WbdDRruTXgSqmpPntRxX/Y6uDvPOYXYs3N2fjrtTZlJ
RvY52HVgl1RYnotbo+CPvEJQpc7z0whm7j5bOQMVWt/+c0KJkTJjHuf0Cuo+OEhaHTwagG1sqQOb
wT6Fgvx3lGhzNTibk30bHQcXb/8t3Kp9e2BTHqRBdfQ2NZrOK9R1m/Sk1ry7c0Zf5hgUp5WwguFa
/TXRAdBbVVTx9Xb9i3cJy7TVoq7gUYW8+i2+FfrPdo23PHkbWqF3rr4Hs9TaZfM2JbvlHYMmwjU4
HJ5OM06aUEjBWRZrYFO6ntCpfPxH0nktKc4sQfiJFIEVcCsvEMIO7oYYGBASRsKbp98v2dhz/lkz
A0Lqrq7KysqUNar7f3lBIORIeiD5aPb2cO726J3qq1h0FbzEG7EULMuR/F011/Hq5H49KOZIyhBt
WPlncNNqJ+tVzhx5Jfad9gqGAB6Yr7ugUibuAvXRhIEcBi+GdLFsAc7SX3IXsKTrAfXi3g+rMMpw
m+zlgyUqrvW4FKbRfW10j/Cvt82RsUguTsM3Z2Xu3i4oMbmfRy+74TMTpbVmlYchCEU9Ng0rUVoH
YQYPlDqo3xJ7d8Irg6pIqGODkE92hMM6jTw80MI+dA2mCBNrpZ7jGPphtc0J7b4GrCESsAl2Lr0r
dI4rd+YOITbpFp1TkPrlYT1GyRiAhnZ6XMekTHY43JXBR3alDBdFBGd6B/sYQT5R4eo9JmWVb4ij
oA5AjpHEUS6+VO3gti+8jZkOHLR6b/CqPR2KFCFayCOQ3UBX/MriPWw4TwgBexreDGaT2EmBUZbS
dIedyTYYsARLq9Rj2YbNOBk1h7A2w2dnK0bAhOGjToNTrL7sLZ3iN3Omax4guZkyDCgZbGH/DvCj
aYQLxCJA3hWm1hRQYEfQPAbGMMNYUU0m+bXmPtQalXlKwmqbkkDxU5luGgNz1AWAiysiBi6k/C6g
9oMlBSrlC0j9D+gJuNl5e3LyFc0W9T+OIOMHv9bdgYIjRp/Z5869w27cWfseI+B+sUENvXvv7BCZ
U0O53EcrILNPNec4LfdzSAh+sX4W+F898Hfajb99dFpQ3HKp9x/C/e8BvRfEgWDoYCD9Av9Wb7xY
3+mfgGTUOQSDG1r0h4zj7vNXgmBHQ1F9UHFAV7ksrT/BHi5cOSivcrLAtM3mmBZ4kvgZVC8o4fJX
GufdtN2a7geEKzShV/uNOSdqWwilafftuwCNgOkQbHyqOcrfg/cAHfWQ0yo6MIIeNC7dD5PdYD9E
2lL47jUoJaS7VelXqox5nDoAh85pCpwFf1pTVy4mD9lqCOY2HJ7RdEGJ26kPKW/xiRXjWJFfPphs
26ZTG2cr4vYPeKZ/ftpIG6/96Q2afB6+val7j55ONkF2BC7MyVqOar1i8vTkvVkdIIh8BFEreN+k
a/YBKtFEo9890Khuwol9bkMh5Z4nmj5n0okHnQTGiUyu0jcdgPWZjsSr00DZOKloUnl+mCx75lpR
UQK1D9dYkCre3OQhs40XA53EKI8advrxk3Af1XrZ5OKCUtACttZkiNajnZDOMv6IHtUG3nH/7Kyf
faJ/ylHVJ8210ugz4JuNSd/4OXRMhFYmFdjF64JA7nPQVMKpjipetifB6YJjA/EpfjrloRAwCWwq
NukSania8SOmgbjpOUCRNS537glHk6TG70RGDWS87KkuGmz4DpnPtn8QRPjFPOOyaJPxF9/Y/LLP
EXc4jrNOySm7qHYQzBOUK34rzst/htWKb7fPXrz/Kzft+Nc9IHfxQVShAqkoxzTC+o3ZCqPY7Iku
y9Ny45vdnrp89INFf7MHkyl3xF2j1EeU4aGB6Zd9ssBB0/Hdq3cf7TRcwqSaNd42Cfm9aqMQx39R
A76+vV28B/jwKx4cqwTlHnfJNo1enL/ex+VLbCMy7ttDHjtM+g3HN0M7DDjAs2VCQB2SMWv+mz0k
gNMJIDaae3YEyYowEAqdBxQkZgd022+IPjP6QpGscsSau+2TG+fgEbRde09Eb2oz9Ikidw6rnBPD
MxCJJKGH0Do8dmkcqK64Oz4zycPN0qCLz9yotYmS8ONTGNIjYkhmPkcob85gxXT69j66G6ZqlSIA
Mb4EZVVaBdH9LrwbKW5yA+p6cAToZ4yrhcSpsYq78bErRdENEPJQJ9qYeUzWFkSTaOhzM9Q/7tHD
x4Ua9BhMgMOKtz87Pm8brVWe+lBSmoyyISeseCpS7Iq+kFpSt3AlH3T1kjRNOM44eEH/F4cd3VcG
g6pgwbLaWsC5ph5W9wiXQX+oDU5sIb1br/sSGXjYB+7IEm4at72fz2psQdWlCP4RBvhebu4cX1ux
GhorVd+apl2tvkKPCskNam8VORCMIelqHroZCp1B3XzIk9VJqxfSVzFlFOF45L0eTRUgLkvjJjCE
NZdhQv8CBpafNy0nm6YxjZuDA7GCrBKNLIIIt76D1NtGoZE1RKum11vxe8BtguD6BuvTt/Ad7TIT
ApyCMNmQ0SMyPlYAQ1C0lLG42QynVmTZI8afyEJfw8YPEeEUyJnt7gnNRGVHyy+BiPtgc5PxoGio
bQ5i41wSqwhqfSIKKJILAiophYQQHQI3kbhozIX1qU+rN20EPDIuJhkg7ksIFOClrznlAwUEJxs3
Cf6k7pKomDRNdMjig0CWummUeE48lw2Wds4l0L/IOoBag0BDLHnxtC/0uhiMYUqA1B/zG3J1BCcf
o5dJE04lKAwLjdQw24N3lWY5ZiRK3+c2mylDEJIhPoIKziycYF/JeAvlmLVihOO8SMnHYelyggNz
qZJoghCmcIQBFui+KXhePbYcQUqqWb8xykLMl42+4tDwumzmlQO0xSSs9XGtl1ttI+5tMGzUrvvy
k/viGt1lQNUd0VzBG6BdpVki14UTgvuKB/2+QA8z7G/qbgY5Aq/M5Ql8iAGboRqGPPX+heLGP3To
ErJ1cdtjyjABRybYsPtpT3Om6ZYTaYY8H/431G3UyEB5uqS4FHyz6iE/R5+zhMUIYI5qBR6PzNwN
26M/AeLEe/KwAOubk4J1VmkzTcBYEHyDtmg2dRB6ep/0tzkAotKW5La9kKKenK6MXlGxGnT2LWAk
Mebu7QaDJn3Da8C0rIaoj4h1pbQGxGyQeMjm+OIfq0zInTbdeekHwUFGe+boMV2DIBIkxY6s2f7K
fUkhi7RFBwVOqoQd/lCrw/4caAHuSXRG5MjGs5I+yL2t+Z6mDYkzAeKbMbswECQh22h1SyThL/vt
+6RG+GW7p/TnV8rdcGXC8f3RX119oQgNFGZBevUrX9wh7FBua9cGHn7H7TLO6rAizgu6975YUSeD
4SrRAVbcWJVmhAOIv/XpZ1rjgZ+RvIyrdvx0Hm5D+l9sReTfKFKqtvGmVdJeEuq9Kkc847tFtXej
mWJ590k+mNF+SmCmO/sPvecm3KvD+DUWpeAD8UIz/s89Sb2ZYNy9Y0guxI/aXhMB+uDCmmZEFbY8
HRNOwiHzpGHcZiH/3Ed5/96neLPO8yfPqvvh7IPuuCUJoecFDwYxhbdDS5MF+YDapoonsY8va/Vl
FxJ0WWCd5rObgVU07LwFCJuW/dngb0COjxoOgh+zUx/Atr42G05yaFfXx8mBJ+A0/t48ozo9uftX
+ObI9LbhqV/Hg5Yk17EJ2RQswaClIrPSycTpdMGKuEVbFiKJCJUTShQnb9XqNCcPAg6Kx634VUUV
8+7vRpQj1LfejcXh3H9qbja79ffH9n1ST/x93DoweU9f0btjCkEqXXMpT2jI0UhB7d+nodYA2zqg
Gum++U4tmrdv/shgT5Ls6A+FMEWlgvJkYaKLwkFR8gG9KGm66XfiNo8bHrNAqgd6MEwoi5hnajKj
PL4a8H6pw+gXAmadqH0UodhOFxRMYHF51beXjetrVUE4+zBNkMb6+iwzXIIeI+cJbU7oyDClEVRh
2oWu4z5Y4SA/1em70bG9VltjSsa4xFPjsNqtMnqGEO3D9x9fmjsrwjiFWm+z3nAQc+yA7APsHEAn
T6zbjPX0GB2gi9ToQKK0yYEGoY4oQ3qy4SjcedYwYuIDGV7wjKZzWLXs8hDuAKPJc84Yo1sdRFbK
UtTRhX1oSrbMPJI8WgzwFB3XTU6+3eoU9BXo9lRiQDJOZQNZLkg7KRZpxCJ6/wzEoE4nBwIUUE0L
C5q63fTKbkxOOVc8/s8OL3wY5ydqftI9jcOJMqBBA8n5LWB2wQATF1U4JP0qZqs5afwhRjQg2jlQ
IbxRVaozjyndFyN8/fVXcceDI8PoJaPpQJg0Whl/4uThQTC3hdNBFWi9Zw39KZeDGJk7jzgwNeCI
RwpRm4SoMdAAn6mDly05ZdyS96FNgeQmmWKvp55S1htTKGy+yYG21+Ju4vmseWpRlL/KDwy2wrU1
wBnekwXs4V4DmOFCJKjO8kmK3NMD26X3tojSGNBxjYKUk2DdRqXtPjKUY8TLlgydtJ7EeRfKgwAj
Un8jvA98VKCQQ8xXyc3Kp3nwhm0CxVswaI5GW72PHKN37BiBybgnSlLDs7yg+40Q2UVv34N2Pijk
oECMx+p3mGP8e6tan+YmDzKF7b8zXxHtG5uxgT2nyOKoQPdp0yukN2joNsIyYtsQ1nHcZJ60NS4T
HPlXHKqQRPnD5wzCFbSWQIDUm6OLMBHSAK6GddLzss0kwKfmZD/Z5rC5MxlWx1IMRaaLZwSQveGc
Z9zPYmzMKoRokbcZUQfzI88kd9PSW30JozzZJcehuJzvL4MezAGOuDb4k0hATx1v0tvsSsRmxyfg
ChS/8NxFMH02nEr7uf0O2XPUiCm94JlJnzhnHnFBAv1/bEL/bbBwPinTaawm0beePDoV228bkiMd
GUr2bmkBGIDmqv7GbgWoIqGXzlQXEQD2Jfg5Y3lvP52iiDjG2o9Ied8iTYahZxVfvRpTwYDUyJj+
qs+j2CJ1qU/4Xwb9TOYKwATNVCe62a60S21zgG/t4N2uYt8sP9HT+jY3kFNuErMNnrhWxA5/1BaG
pJIEfXl4gPse9wYywh0K7yFEAI2oNeMYJCFuH5nf+oDfK6dTLyVBxBfrJ6xjIDFRMLvHrgG2SQkS
ErZIPZWhgwHHFKnAu6o/K32how2MnlLSsho1rem8hs2I6djxoaPGzD5s9h7uMVTIU95/dcirllHR
2ewQOqHwDjVTvFbG2+L/nI5ds5dibVXw1Lr7CD1uM8pnOzK+L9PPk/kajHoSsJa+e/D2QBgjmbe8
MGhUoYoEo5OjQIuBfWz4Db+Y7OKrY48YyCkzB7Wv0P85hjJUOUaVXqNb6l1n1NpYzFMmVv0P08yv
YbX7GkJ9+qWbtNxZn4HMhy9U3rIhPgU3uqLQjDSbhGVWgC29L1Tz3b8CCeN8Y3zrD6UZdEYUnwV0
gzKCRacUaGa/FWs8X6OLMI2Eaifk5DSEGZ0j/QvSNhi33DxoVWMuTHtdiLd4oCTjoPL4PIVrQrNe
EDxc+4VMSLtFsCg0DpqQenemzDgBhlzG6sglQ3R9MNjJyuaVLlO9ipg26U+z/2DUXXNelTk8qKSL
8doU7/RYOIzhlp7WAQwDCSF81XxyjcuUZFT1JiUSxltgPD/4dcT6nS40xYZE81xwA5hexOcpGFIJ
ci6pY/Dfw+vsMDQHfIlfp3Psk2l5iGiiCnoZIv0d3OzL8OXf7B96c34Tqx8peIJ8+bl3ao9eXcYq
LQZwBUpULPJUjdQoV61+vy3FDvlmS1FUuvRlkADkRVCMbxvtihdXnBsQdaxWX9lPoyvNjxftUMH6
p+A6F3yF58hcy72gTqcTz+OABElLQmWvzJ4W8LW512puwcWBqQbDAZBM9zD5GVJJkubTmQzHOphV
cqvvjE7x3aXoFGKn8hFqmLDupacKb4mWGfr4IXgSbf6aBYKme6Xnjf30H8UzUNb/WKhnnLoGBxm7
0eXcLbY1qkKOcfAqjYv589jtf2ikykJd7WYczta0Wg/g7/tQODzNXt4R8gV0BLon1Li8zxqMOQ19
NE2UfSAlwQKibBT9Yd9GaIo47KgOV6Ih5GTIEoP71lSSQ9uyz7+i6ASDCxKW+KVkb9QjFcjHFVp9
shcSJ14Rfg/bivzqa3xJvOcMV4ASZR16ensG2wwxOEQHm3Yt4ZzRwaNZKY391Kk0dt1aLPMh5X4v
T6J4/1/sRajUW6iifBDjv5zxFmeH6KcnKMJsDf1S724PX01Ahj6fAAJtPm0XdgpZFQmsqmkt5i9g
0qVQ+b4aJEqSC70dOej3wMgtahySDx6snjBTH5LMxHfDGqReOjp1mdqiSaKBsGeQIGqb6v/MaP0f
Y5Ki90TZi46Zj3OP5W0BSKEry7/gRe9JBaM/ciyC5+wHDJt3/+94fRhsZ5l1VOMQM0t+kcuKp60a
XFjMfzIziSv2Y5hUFw7UOHq/Y4gq/MjbXX3E9vi60asJ0uIvxY2F5/Qlofjroe6OYALRnsQiug9k
jUNpT+6lERDV9Fw+pH1OOR6ZKsp0VWUcSqrxGhNatk9jcUhktKEWctlpeLexuqnNtgAd3Uh9eOWz
wtuOuEG/ERuIG0HhveMaU1D6BUmJLfilO4gopykVQQSrD/M/COIw0VfmxDy6V78KgVh/Em7EL+Kd
6IxsX15hvBlzI1HC4oyDfNNa4Xmfvqz7T4YWxkpxkzTdhWY6vZ5ZAAqxAhCxWyI8bjSKKoI1SwXE
Y7/R72SYTDEZcCmd2dmVpbA+jfh79zPvylOidduFTvoouCwsebSLxpL4AO9mmbH6vmwKjbMKxmWW
Z3Dbwzk/gd+Xp3gT8V73b9kLoxqyViOokHZCF8R9WYOpq+r0AewyOQ7hou8erPYSTVToJAa6Kvfu
Gye44+LDBeYcMpihjGT3gwkh9Gdh/sLoNyBNS6/mmIBKmB0DCL4wTLtx5E2xjg5KuDMm/tmpdukY
s/8lQPSNegEumtwmLdUhihrCOcv2a6JUX6c9eGwI57pDJytacjSf3AbgW2AS7OdPx71Tdx/DeRXc
9+7dmA6/BLVwo9gkvIcagK44Q7ta+pyPQQlMdvGCZk5LHIYOPDQ5PIfQsuGqfEgtbiQUOiTNcHPk
+eK9vbdzzYufu9UVzzMhVOtz65KH4vcgKIe1MF127hcXC9GM87zeNaOEBiHVeIY75D26Td6cJyXS
8bJb8UgrqBg4v9o68sVLQdRw6ZQyx8S2wD1u4GZ/yKJyEFK48h+m4eoMynEWnOPnx7+xm4NPxIag
7ZmNjoudd/yhuY8E3E+JhHZ0JBbLTRLMV/gv18vRcsNA8kUwjJrjz7DUJz7/gFStRAimYb9LPSBB
fIKQgAMkLs0xEZ/vv0PYOw/O13TPhREjvqtb5wanwaOz7J9/xJhcnVj69enZLqF/y8hYEjxdnOAY
ebeqHK30Flucj5xMigODN0SSxRHG2pfVB5PDbm4ef/kwbTrIFjrHzVmykavnsByJPiFUEMAwYYSr
RTKpNc8m7jSIrsDgQCCsoKTNIAYtpQ6bIRkw0ZImdt69pOhKHLvcE7KVGKyMpwVpb5XiJ55wVDFd
2CmXrPsC+gCzaSqsayhMNmzjYnO2ZtNLYPbJagX7CvYZbqIbPVU3Aqkldn2RXz9sRoKaNU3+VZka
5eu6K6D9RVTzEUPQQB4Vu6xDYdP5UP36zfCcdXRXK8gVCI5EMQbOPHcLC2Hn9LZz/nh2ONgZ/N9D
VWRtW7s82BUOrFKADy6GRubNujLBJ1UGhPOuA/NXJ9Jp/lH6+mYXlbzW4uKWbZJWeFhUqMug7ONg
wBqVc82VDxtUGYacg9KO68AAc3JDQEJ4mSxVpkjmdQrFPy5UVGr+Fb9bUrQ9tDdx20+GnXJ7zYxN
RCxaNGmX8kHJGiSR9bKKVbatYaCDkt1m85zT/ONNafQxaAC1E+MIqZiA18NNZvsjPe/TaWsvISDW
CAnr+WkI5+T7StLJNMHFYW33ZG8lzkiZnfwJkL3JXzbLBSha6Sd4696+Z84b4G9x4xBk48OAwZR1
x506d99ko3T2nE1GcuxDLwNPcW8r0miWlvrEckEEfMeCF6C8v6ngW8r9VJq19z8rFp2udMUEF1m1
hjbCz5VcRl5Trw53bdlvTTUmw9nI8Jplji/BCX/JPl2XZdT4IScC/nufKHIOtKjcDNIGaeynrTYA
oYuOZCepOaU/Mkji9NJ+NKw7+BxvJNrIDTpai3AAw/hl7yZVLZIalDWtGpYcf2KP2dc5l7u3+rvV
Mrrp6ithPqsurrnVpwNA73CGmJ6+9WPXwDEgSPDm1e6DTymP21eBefCNEnuBZxKRvLccEa4OeDFh
0gD5jCXGIbaF90b8i+9ORiJ8dWCkeLQpE+t5xzvl7qVhZW0svkVSePnNYjkvVf33+rAt3S3e4v23
Q8M7c7k2gIGVPnnZZcYifzCN2XCT6OPTzjhZBn3Tp/ec1XQB5aeTjtP+k3MobA3gwtDre3opNSAV
vL8P64PWgjEVwDAGJYwfOMFH5n1u9nldr3UoB+tnr9KDHnix7uvanR9tDFg/0Qmy5PrO+NaMtpm5
bg324fXOYfBk/KWbQ4QkcYBsNrjwc+hkv93r2qD9sDjgw/OTRGm0IzGmXXt0bxeL7qLRFenRHF2g
x3C+o9OAaAo6DDnTkKQ3dcssO8/KxKh5+j2+AJDZ8z49SR7RCyAPPeOj8wJFBphn4gwv2sSt1uC1
uzR09jpZjiR5Z6/6ch+mw31kHOcFeP9ydwyTnx3j5/2nLq/UOU7WzxGJht+k70KooYNoIFH3cKNh
uFIWpokKZbxsF6UtyEva0INz5hF+uVlNTmGyrD8AxSec1JbDwqkvPoxCcmHWebabHHCmgK7Zbd6x
c2mfq/a7atMbwYe2aicQh4AKobhWWCS1GdQWDGnIL+Jye2+0H00qKrhk77vNDS4m5bd1BfatYNLF
A/5s82sTj68rmseRPkYDnf/dcDc8VwDbk3nFq7ev0WPSJE8gW/i4dYhDlrr8TBDazzA2Z+fQ8NP5
Mzr3H+BtprUb7vt4pERJzV7OGm0sYaJTfPnYldz6zYKXW95WPJRenNukxsz2DBrmclbEppcAGjuN
7RJfktwpaaD72GcDwVa6gdvTIqo4ODQ8e7tO62A1WZFRmW72CWeS+DPJ+/hJmCw1y83HH9fEosP0
sJRFxD+xm51ieDg5BgIrIIhTmv194vPTu6JMcLB2v3StD7/aYyx1aHnhie4eBRYVr/fZpuN9yO1/
e3B8wunTyb9d4mmje+W3GHz5Zg8TZ8/k525QGw6Tq5NEvEJKJcrieNnGgnV7nbGqWWj89vkfqWAN
39eft80Wus6ao7tHFB/xTcaxA02XvZOyU6xyw/7E1UWr5R5YnyPiZAf2EN2Xk32jeGIgxv9Q5bcQ
gM1s5r6KTsJoHkxfxao6Eb4alzhuzIhBs7np8PMNprV3nDs0ZjOLdLno0EUkFrTocT4pqusH94GV
jLUEDXFqvVpvB08ieRB7jJ8pRmOg37VeY5HcqUGz3xZ7cNlj/Y6MropzcRRZe8jWbGmLJ5GPq3Rm
uFWQPv/Vrg/47xark5AVWx+wLUuzI+QSELTvCiYI7OK8YiXc8zPbLywmrNWctkaX74EHzIpd9viJ
phU9TuyvF6YNoNnlysBc48Li9S3vbCMrSgntRufIyMKiMO0n9SkvjTj8/pdOJ6LWJ7wiGbp36UvQ
N5Ccrgyuam1j/bbT35dzi/Lf/e+dRx7XeE7UChm4IiKkQ+VGPWpMeT1VhvLzYfZTFmQMgcuQU+Wd
RhpPUQGUfJ3QaDiCaLQIaZaxhkTmN5Aib/oa+1EZLduBxKOjip0ZxfWk0r6p1YPl7aCgLahSWWa3
sEM9TLbovxU0TsxBCQ7/7L49RMfJUb1CZD6csi4e5v33L60apD96dMjBTMRfBVvNL3DAlrgJlQiH
afhYo8eyqO8wNqBlk2UObj7dalgIq80wkagNq/1ajClS13RNtzw/T8GQk9VfA8GZer/I3KoZZfbj
6deGpqwecBygbwjMa5LAouYwcS6o1mcRcDc0czwQBtWeqq4a+SBRDnTY7FYR/wdyTScZeV6dFmSt
K1WT5gBvYtQ89LkLIAZRgZY/OPoOSj7o7YyJ9FNUx1tNXDf5nl23KGDMaPc51y2qJnhpNRInbWIx
AWMY2ZS3DNac+1b4c2lAUyr6rB9ehnsX6o+orSEQ2aUkZDeCGCA7hWHp1a3yiP8gi9FWE0dOhgVV
TEtRJ1vLuoBHgTCf3AnA4YazBvDIEWtKwunxdw9TWuuh4NfDMUbgJlIZuODp3FjX2o3Ze5IOPxgI
8e7ijo831vRkVbDD8GRSB7w5jV6cK5DR6YrbO2ITczZRzqTN3Smo2qpEp6a1XBOm86i1mIIBrVas
HwIVeHJloNaKDKNlfwExhtFahiwOPk9FywzxEEiHyORyXYcw4zUskCGG7y4oJZypbA1p6dPfGCDZ
R7cQtUGo1p/oFZ2vyPdfRX4GR9GIEx+ZAl6lOIYCNBjh3dlPCl72AVCNahQOHdSab+GTYwgOZ4rn
cl+jJlcXpzrqfIid9oqDscN0JcUq6ee8DAgCkb1coVFTgxw42cfMOjOCwdOpS0FxdWyv1BM4DhmK
9spr9c8F+VypWZDpdNUX0JNFBQzU4o3omL/r12fHuNku+of+LcIudL3rvyq8pJcONYnMLCAXpf22
9M3tm7E/0eppT4noINBfsFirJwroKdT7vfgRrKPVEyizobl6+EeC8Pm2GU6l/T1SKeNdfwlcJqp6
fdZaF4zjf0ClKo587sp3TYLyzPa/e3L6728vnIkDc2fz9eWVl+0b5At7P8nC6vq6TQ9Wael+bswl
alCSRugl+swINeKG0qCnbmcRUusOsktYGRgk4/zV+lS3X1DuOYxKnZKPB8zbbtytInMudfsB4f/p
vNalwl/ShqOKvg6XjL02nPTkH6jq4SoykXruno3+Cz1J8o6ns2/ap1encgQSYQRo2T6bHaxV/IvU
RJBQqNrVdVLHB8x+tQiUtQvxslV0Pw3EI3jhGSG10haN0jygAIvxlzYsn+EAb9dqXjkt3R2MRMvY
e81ufvTpF+Ns2O3QVLGb2qOU75zTCLkj+AuuMIRGSv1H3bkw8JYRUg/2OjpyQTGoNgNgtGMz+wA5
72qPBo0nbTNZrjBesUphwmIqhisThkz4Gwntq8ELD52/VsC1PZuxwb5w0osHtTOZVFC/mTzWT/kI
Mmo7eJSjW8vqfKrupD7Kt80syLfsmfOsMnjT5SbCZFX7VnPz3yUBnQ6+1CZ6T3m+SaFRbeN1ZXxD
juNg+09ldXnTn1e4b+H08PtAqE/ke21aINltS7FiPITR8iTHOvxCs2FIJqauACylP75EhHIojBhO
PN7MNNZAZxvjc5AHhCuic8k3u5dZFSWE1EJiEmiNDKLWsp6z16CFBCHeXX2LXvHNHTV8yId+d4z8
LlU4piGwRqK69SdVphukzHebCbESolXSD3v72n5S2WVUCgor1Z35R24Vn7+0e56OFDFouKBTlxrh
+sl67NJMethTs/fYXmfZNXqnTB2ub2iujLLtxa30lN43ey6GgtJlPbOlYNLS2nu3iajVnvgOqAXO
UOP2WOoneRvA+Ulolgupz2dX79lfr2me2Om28nLPrc4HGJoiAW0RFjot4TwEkRqBAaNJDyGmgnCw
IGlIUMnkujU5pZmztVATeXnVCIizh6npbKZhOTRX+UZUWWYPQGEIEpzavQ/RBDXos4NIN3UePBNQ
mrGaL8RCnx53t4u8mhEmdDuFJFc5tU2sTjRkzMblsxGLl7jBfCgrgTQ/gH5UvEFxBVvCbZXa8zgD
hqF7A9pPP2cM1aC+MsDwoAgwxZN06YEEaKqdQHwFnTKXepk2+5/pErIaQ4JDUMdrKh95hDzQfr71
TKarmKnB9ZInyJT8zimo32nYUKPVYUqwzu8UehMDmHbb6FXXGtdJhsff5SdkoJVspdV7bkW1qBBr
dk71Li1H5F+IYGRcxcOqriuUdS0roSdDN7WJ1mqjV0S4hL7t2yyBYHixkm35HJQJSrPj0V025IaJ
ONNxksS54kNrdCYqbJXqzDL+XpEwI4CcL8pzpDqjp0Gic4RhUO5h7Xmjr3DBl9iu0K/XX4vVpK3I
6mX+mKN9T+rR4BS177gQ3eatCOwF4J92d4HeTjH7zMt9Wt/kKXerEu98euF2uY+U31/Vav40os8c
d1w0p0pWa/yH6Judr1rOMlbDYBlTw+GoOfqRgBxT6qwwNULIJzrkT8QRjwK3jbV50TXCwt6OMvze
CmsE6wejMAbBtJskTN3Z1jo/o0qnOSz8nYuT3okfaPV/sF+Dz14JdtYPt7md5bYc090WTBpsLgGN
AAxA4/pqx5DR1cA3+Gy88tLGYFjMLmlUolD3c2jve8u4Hrbk3Do5d04+k5zlEHsq7/KDlVkbZ7Nj
L3UKPx2ZAQ3b8BJTK7px3f7B8k5RE1qSY8yD7eCJEt7p58T1T0ya3U17MBgN3tMaZoEYxKmzwkbb
T69sAlBQXDe50nyFvV67wLsYQ9C39THtYlOL/2A0dPY9QnWBxVph4zy4uGzekC4Qylvalw0/WXSf
3BcNNGxHF7rG2/tql+Nz1+rvm5aBQmNWs3aLv6aNGAJISKf4OaBjIKoEItXcKT2XO8vgLEvSpSul
wmo4aDIqbohMYRvRBAL85f8Sf9snhjlY7zNoBPBcUkLeOej8Jb0gn2bdQeabQy0/mWPaW4z/olZQ
7df796Czo7szFP9hcNdLV+LKosNw9G+O3v1/ijMGVkADyHENuAPo/k0Yqp/J+mzyh2t0R8GCygJt
twBy36hDxHvycuK0/HHPtx2uE3cpBTQYJfS0WJWQLRD6C9A2qwzKXJKYK6NBOTx2dAzwGSz79+lx
IgJ5VlG+BgUqQMuZF/EgbLPZqHcf6lMOH+5uWLR/4ZhXZhVkJg/dapXTtMB3qhGlq+1uoNt48RhG
wcI+gXeGDiRUC7FO+BeZE7LFXn1Gg0UmzcmsJ0aERdz0iXHfh4S8g8+g/y5c3AHbnFfXTrZ4BiwR
TqsZW8YEsyyzXm+03bvvoN122z//V0ILWmSdmStpWdKsIxbWnHuHs7yX9t68PUPFPmu8nXtLdikt
tQoiip/1bdYYvdi9N1Jd//AMWbZgfQxoiU0nFcEmU5iEHgqwqLYk4T9Omp/gWWfW49tP/CBr9/JK
VADm0hXf4zJjSVR7pUFC77cHV+jJBiPhsMtPnkiZSidexggi0hmtOy1qozpjJ+cAB04kNVoOa/Ew
UCLCqBhmk00IcQE7+jpdunB4+gnJC3Qd2pXR3351JoVhx3CzFFnuK5J6WjfeX8Np0VBylz/Svi8t
2EB/d2g+EIfYMxQMmYPZ5+qqQUzNWg+yjaIAocxtzFka7Ii+SWqeR/lU7q4yQDXGkIhWuCAn1pFB
jLD6DSfGH8sprftY2A0z/4P5rqv7Jv85E6/Jc6fx99eiW4oAGA1WYnC3hQ8tlKZYwqQVrDZPDI76
jKCNXnH1Z9d5h7fBcnp0TovjaEckoLJM7Mam2TkE9clnQWcDgufWjqNf2XIWMKx2JJLiPmVdwykY
NT0zRs62GirKSlREn2rpbjXOnMJmIqT6hd1+e+ew5DA3bRDqug8qo71FJCL27iReiC18e/5pR21U
T1wjfHdoC3sVNFbJgwm6Wz51QBhhYV7sZUdUBgIdiihDIFMrJxLC5+NCj94hqHknxjPKVHKMVLNB
U6fSwU6QYbvE3j5Xg8kfsTxALRjnY8PJUG5gIZJFZWAV8hhtDlNUXnf4p9KK7j2JL7g3+ym7JB29
UaVh3W4YVPpeV8V57ujUHXtfqi8Hws0GKexvmQK05+1gUMM14T+Nm5LFk8OPinDxkqq9FnuUvOVM
BX12G6M7FXh4QAWuhaoyQmS/S3pCOzQvHmPakz7jrTSHYLl4xY6UpslBCnUV6JZ9ySALvboRE13t
HEXhjGb1l0fDN7YZYfLParDS2vMRIX/Q9UWegs4gHRYmcqke1UpDzvODTI7JDBJMd7SCmF2NYb2g
P7Hs04egK0PDbr+qV63zhKbSAzVU+h5/95/z5kJvLt4TO2NoXttsXQVDyuwKXcwacdtZggH6h3ER
Quojz4qvIJ2wvC5gOo2ZBBJu0fnktsBS49b6JSc9CipUI+/uefKgCYw8wn0Lk3RLssQLSJ/8FH5m
ADvwiCmZy9/ysEHHnmrxnIhIeviThbzpn+MzsiFpsGSNDC997uqQgfEJTHAUX2Dc5kMpC5Tcw1/Z
uYTnuAoGQN54pJeeBIxxwFUk20bFDNbeRJBRCWLYmwHsI8TW969agCLTGa0vWHLkQsgnKRhcrltT
fQU+PeS54M6SAUXsnNIUKRLyzFNEJgXflsAio3Lqm9EZ+V6yfOhwylU0ssr2tT99dpefbu/t5+Da
Zk4degK0AikW1+EOoLjj3tY3bxdVEwpJ4JA1OhP0bOl486ZizCGPRdt/xKNfpd0Sp+sQhfA6zrU/
JnymGsVU7lQeQXPO4mIjMWf8EcupKyKSOpHImJwZYt555dXxR2ussWJsapEvdpTlUwNBZvr68M6f
Py3047IZiu1ADotauwWssDhQ+cOXYCWLcnKAWieNUIofcABjff8FdYAAPmxxeh/RiQQdaYHPwAWF
cRLALtyzLF10Nh00hyr2bXwqEFdjqhvSAxlsm0YMidRyReM5+nRNaprhfv75vcQmTsK0uU3r89tE
qqcj23Qwc0ZtP+45vMNbr26PR1mZt2uM8Ja8DOQchN1+LQgUcOn39hlGG3Mc3rFXW5HuXOEOpp4C
YkCax7n4ZqK36LbClsMfzGGFLHjNMH6r4CFC4nabsQiihMk/EqWQTCjFm5VjyN8l9jIjOEovmmTF
IJl6bHKvFkgsuuk1A7pE0XFs+GW7CUkXtl0aahqstL7OgLxH9S6IU2jNbzLnYEaD+d86/LxqDEQs
NgEfur2PmrCW0YSw1b7JtvmsgMnDUrwEjYV12L7sKyFYaC99pRvCLuGraRe/17C5Jjg66d/HfS4t
+whL+e38AGdarfZl+LMLoJzhbX1DyQGLbQeQyLmGksE4uca2GVwYNys5z5AeQ1T+yFH+5Deg3gZ2
pLjSRyLMK6wKSWNAZwS2QM4fo709v0fSs4GmRTfslxYLMaCd/L0dYzAHsHBebtrXdHzTeu6cUsWp
Xr1my79V/B2a0PdO+RmSqSoZLnUAFqboFdc5EHP3TzRhU2MajfmIkyazOQ8SyLrLuBFeeRonAjbW
xF0JQCt3OWxSj/P9H0nn1aS2FgThX0QViPyKspAEQoj0QsHukqOI4tf7a1x77WuvWYJ0zpyZnu4e
lpVOU80KbcSf6ZWZsNpw80VuNcF9MGEglwLtdbfLHck17t3HVNciSzVHldFnL9JmuzRULobfMzFA
O5bzTl7ga+f0hxAcngeHF4VPJ1072M9C2bCUNqk+4hlbppdhSf+2AwMscgOxj/WIq3iDVaPsgyVl
P7r1HcXFPD647x0xI2fusBH9vlikHKwJr0Zb7MLhV2E6fRXx/GL8Fo1tuHVfLJ+3uVuUkop5jwuf
d69p6OSLpGIcwvRl4eK8ENZvmElfn5I9/UJpxpTKmsxUpsnrbD/Kw1YCEA9G3OxtR8I5qiRVUJ45
nfWxCYm4ZlgYpUKLVmFWZtw1Xu+ko+RGm0526YC10nfiPA6qsLufbllvWWtBkq6T90MzVwRWO6vQ
CYOH9G0Vg0qwyNu06nL60Dzkap1fUEurgw+wtQd5P6BVCIBgVbMPo5jHjA3/aVIK0YMOHr03Pa96
NTAMlhtNufIua/yAudgb/BYG7aAWtsgQ+BFSbhIZtPyGh3EAo9+vy8MzqU7nccnX0mESOl8EUNY8
XFoaqmpcKXe/iwtiVhKUqb/op3xjcllUVwVHQct7hLyzekGTrx5sh7UO8qwdGQujB8o4LUDr5C8P
UYGCB6t6xm+YzuNg36LKLFnXtNxdp4wBP7kGaTwqpK4SIy7tN4CQ/bA6mH5gV+Gsl8Jzt161zt3r
smlVpiWLXfCJzJ0nCPs1UWtRI9gx63OeLuYz5FZp0SnGvMj4MqtkVH7Mn7+TyWuEN+ruJuuKBApO
6ScyvLPFgiZCcnDwEfZEVVboO6pExt58UoBjaq+x5RlBk7fIpeTuEiWSIm3REGIWef2vEok1lEdZ
sUE5Vf97Rik+DDyOdaKcMikAbUhlrNXFzO64J6z50hX6D8K3iCiGU2LKe8tRYjvvvlK6ut2Wx6oO
i/BB2rk2iaROndX1ojtSJf8/4JJPOc5OYY/kEZO7Ow12JFmbOLDTRYOWJ1eC2sD0Un0MNiSdIm/L
eAnufMSfgBvWjnLSEsn9i6kGWvbiYYrJiASAvLvtyXaljImT/CfEwWfVk5KW8Klv+w/eBaPF+cVW
8SsUAspENVqAAoyJ922LifT4MEue00QvBnGQFd7h6vBNyrzBJiLfp67A9J8gSwpL/OBGZag4EJUk
TZ96hteQ7qzEZlunUk3UmYKunUgAIY2vW4Vbt6RCEw9RSCcSH1cIexsQRPxDyXnUAvrfQS+xpWVc
LVSnMGlQdLtNvqUBKCo5+UWVr0JL/lU4zDgqdyVUYgY2iRsdBKKCACJFENXKbYtzU1dOifeOK3cw
L5k+x5l5CxFfrmrDFrnQlTzoQVAVb5RK99othXXsHq1378gborWFRq6ZHkJQRhdsi8erYycIieyK
C67LIC8tUS4F4QPPskV4MyMWQ1eACWmUrwHelV7Bz2HDWOWt31FEPB2CmiftFJYEdB7ofnyZi3Uc
CMWzhy8I7UoE1K/NCunOEufVFyOl1JTYxusY+0O/SaqoruQHyFEv/wCRA05nIvndadgFEfJMABfe
EC3xYqe7qfYD3aEJMwWkztAtqKPB0pcm+Wn6AgJHgZc5xtDYetMKgpSEw6YI1FLyXfAlvvQNTGvF
r1/yFvGAEUX1hrp33X3Ee+/zFW9puLtUGjnuCVSvSYla/uBSHqvWYwmtnu4nemNPtUCqDxTQ7l+y
YlleUnvdei3v7Z57bPy4Ej3dGrXjdXoK9riotJzsTfRdHndOo9vq3rMyZO2KuQtO7q37Iej53BYS
X+AM/+rV/Vv3CEJ1oMYysznMuE5Q7t7xvyeA5FnJSggAq9Xhj5oQijDnNjM4tJkL8LXHmIkc6c49
jzcwxsasJBQ588HjO/abHcArPTjO6ULUp1xrSTPb/U0k/5gHMNJj3GYDcexEwEDZBzsvAoACHUG+
0x61nMfQIBHBMIbabxfUwM3yLOcipsaYFUtcAPi6ZJfZie0pgT82lvYlOmL825VX2CloePApyEd3
/L815klXD4gfb3s/h5VzX/1gX0qv/bCiPU9TAIaItR823U2MjUqI/UxwWTztfb8SFJbhHOL5Tz7K
F/kVKoK1hoLKSdeCrsF14tUF+amhsnVAw1blThB3XEwMAIsY984wlNXGfmYgMFgP8pOEi/zaMQNI
Tgs85X2fMjgT26BBOjbHc8G+Y+cnQYVd8we0E+SsRwpKHSGrRwxuocxBYnP/JAcwMFL5gebBjEhz
Zdolt4CtT/zFsFD523/CDlQQBGeyLsxxrcG7QcYQua0UD0uFMfR+zI8s9PgFpBAqPdLcPiYPshJb
xPgmTEOeiL8EQGdb82dMYvnBRuzE9Gs3dOPA9Bh+Nh/sEhQOnUpS45BFvU/HhkGkGDHEP88A3wDI
jMEPTRs+Sr/cv0EIbVBJf9wmXE4X1wGMj17YxsDP7UAHwaYGx8Y3ehqRv9aohZNpvNg7iywlRXv4
6/6RFnHb5WNdkQ8osSo70HbnXEWWxmDH3gSSCJBjZ3HlLwcr8nTOPQFdDmQROgYFstw5pzCAm1Ui
dhpLX+NkDO9oATonhgcMwUk0HxAfgYa4xSC7G2CTAxgLuQCQMaGdASiM++MMWV1bTJnBupTSZY9e
rtzd9lgBioZYBv4esGhphxo3I0SaSRNBasxJStmSgwfHHpM/fkuhovC9AoAtpJkTZKoXEJKFJg/Q
iV27TNPU/N1AXPjliKWbwz+3AUn5KoTJYl+zCctJKzISEnPGSBYm4KKe5ExmPbfRAQjyaWDTzkdi
/+06JA/KwtdW0rLBbpP9uOLD+ojPHAdz+O1e81cZ+sE1UJ6CZOOhRQz5f45wTTBdavuY59BpBLPn
l3Lbefw90XXokn+qxKYn37LbpEV7a+/siVHKdthBrLo3k2mLcIGLReOLH0GgIwk7p5rlUyBVOGSl
/tYC3Fa6RQWIppCzqTEgmA2FxXuMd+smhBW/8XVxFOLHy3FhhionLsAn76A8eDBCLvTqJCd5ui13
RpW1VR0e3m65CRdjQgVs1B3GjHDilRp+A+HbybyOmzurQowMcHOWg9KcSa1shywAWrRGuTVKOOl9
0nduKkGR+09BRCBo2e9+4TaYY16eld2S90Imp2uKZPIAhk9CJEi32r+4RIrGQH/ZV8DmG+CaN87b
Damu90ru02Z45cTPOeWrvxeKYfu4LMfb5X0KS8UbtQQNX+GpzOMXeCYwKrF2n9KJgGPnGWCzLgAq
oRvc7WmjkCcQYb0TA5w9lEYeLTwCaa1UzW1fsYwYBkSI1pomLhjxw/RGBicdSQI9K2Yl5w7vm9x3
33uRvlJBRhd+Vz3IOj34SjjIwdzV13qJQ4AK3D69O+UliT9fJ7s+Ok4Nq8AoOnzG805w7FchQIzK
1sOPyZeVzh3MEch/Ycr9fc/NDpieMV17VWcNXTa+SvZTjGojqRrhNIGuzUGqMDFE1cFJHmz8jX+s
OZOzXcMFDVaTOar4ctf5tWrxeQysSn4Iz8bcQoKODohZCxqpzrq3+yNt75fCGszvF7u1RC7TyBoR
eNuaPSWct84ReBurb8Sz2FUmHOmKJ4IfwK9ZZZ37H6tlbzXpS7FEWMVpyaVTxfUjbf1VZMipPHS5
UcdPy1ibIQAcQoR9winDMwgrCPBbCHd35n0ehxDBDvEHduyT/o8jfv/4GmK6SluU3jMK4Q56NAP1
AmUr8A3pt+Jh28VA572orxoQzSC2d4PDGYF6p0jPyg3u3PbnrPlXAsNIHjcrOE43IH22+eHsZ+F4
BjZxHB9mwvDmY1MjljAPpgYX2vziMzGnlBKDCwAxoNJTBwYhlH/FGBEnhs47O7JYzGPvW8Zgukt6
vcm0OTjPaywVFkUmpP8WjGiB1pLWwWIkLbyvzRAz858GflM4PqK6gmumFQWlR0IlQTYNh/rV2TU6
QdVukNxCbLXNdnD9fbubDuUR0aVXdJPrkpyj0/TfJ5PCRqPAdvQ1wQv6t26V7AfUnqpiB0y9Bpeq
YyLHPXba02b/Oi6F2M+njWg7MmYsAZ9wV4JOciXD/TjM4EtzMm2ivtImjuy3jU9OnVCG5wcEEzte
rPmjFvuBQKuQBeTAhEeJxNigpEX/DSoEUWxsYHN/8TEhDZMe6MdKUyZydfZpsdz3jHGxPKzNTZJD
DAU6+CuPd0mte/+7u8Zyn94o0d90/jaB4SlDukSXgpqGJhPhcj7Y/DWIQQ8Qbwma54ymgUZAGweu
ELDnAd7eFRDBIDaJ9QUADPurCI6rMoIn1j7LPbjAiYoAz/nvfHI/k/fPfnQ8QtPbacrVjrxHIvFW
VxU1MFINKUo1eIV3jm26+KP36Nhv/Ww1mLYUQSHFhe7lVILpA5PHKk4nlQQmM7Teczg3RhX4tyUU
lo1u4/t8Itw2ibrz8ROTQP06JDXvHfGpj6cOPdLlCX06NE0aem7+t2Z96GIoQzTUaM1YCMscj8Ey
cfE1Bry5dR/BIbw7muEBtaLbxocveXNiLuDc4Yf+nsxnj5Xh1maNWSOCYQRK3rtBD8AD4rX3Sj0I
c1QFVbO8wu19IZ7TyUczxnKdR5WJ+mQtaH2qP9o9jHJhLdaiWvTpvYL9aj3iCaFp0pK7rUr4DDHO
5hbMs1fyQUS9XcwLyESiaHKmXJBPE/wJ4HDbe7dmZzTawpNdqe+Kq5TIVFUgXiAcGJcEa9VK6Lth
c6qu1N18OhPeeP3ntZowmmcCE4vJy/YO4vSwEdRW53g2vJo+bsCML7IAHM04PTqBefPrq/vI4OnJ
qG9OGfUjg7JI6xqAQVOYefTgPzDz8tV6+AJng08B33Uax1T2lmlpzCrje9Qc1uo+meYlyWKbjio1
8iEIYvLpOPPMBGH4cYwtu7UKUDN0ggV+W6v7akNWjLorhDvjAupAwE0x52ykFTc0IA4/yegTA6bv
zRGnH+duGDHki9C99/56WPxsRk/kUKXVfvqOr9NPdLChRfNp1kezPAH+6TNzEswtPsR4+gnlhXRL
5t2rct71Gr1WujU6sP/5iJB3t7AOC8z/XuHB23jn4cN/+EX6HNx6MBji0+DYP3htoJBmsKEIEw6z
Rb7q5rPGsrVltB5ZoagRpIgOWZmnHqOKdn2xucCtcY+N9acbR9yCHady24gPEyEY7SGzDxiCkDX7
1GyPJV375XU8fziCKqi5NpHsFG5LXoFIm5PVEnJbXYzQelQn06xGtYGuBscGzlR4FyuqLaZUJZ6X
KCIdrTSlXpkPyDoVx+dN/se7Mz3ay17y+/vpn7vlQcP+39TmLWN+zbGu4pFxCQAk3GFzvzpNqum7
NyrR6T17oxpY5ZrD8d0DKZiWKaG5zwRKMs5fFrzNkdu01Oy9Ar+mK9CXJT4+B1CvGjir0GT1/nK8
6tINxxLNvW9jHURixAgmzUN/W1BuitGtDc1Sg24nZEZ16zcRQkM2NmLpAZBEdWagwzJ4cabggDBp
sT4Wgk7KI4PK/Utjkr0wnINRtdP9xRASv2zZdOQId9XLoXwfnizYo1TpEVb2Utv2StPHillMmovc
TuH60V1SliJhrxFMOCFEmNLZ1U6FHkDRiqxJpC5atMQbe0sCw7Sj4bWJKdVu8qIQsuUjJMtteGea
g6WNAzV4JhsOyMP9CmImj8zbI4GtxUZ8nz6IGMeCzq+GW0FjOYiWc/XK8LJUamJCETxB9eh2uHn0
pNVBupFAJJhO3yZyEclHfFq/PycvHE9bHWQCkP6hvL8p6JDgbaGT4fbq8k9T1bZYZcdh7eezqk20
c9t/HLrOiTYmyU0+e3LXLSNU4bQZUI0l081gO8TJ6oaDEbWuDcB3X10lEigcaqN+4TR6dZBfAc7j
nx/S6Ok1jOPyUDAx3d27e0XV4qDIcNaTV9ocZZ/obN0HLzZfdXEnXRSGinQgwNPFq2TB4tjf9+fI
TaD58K8fWitU9FX3NlFvZgtETPk4ubVRpF9elqaVzjuxLO1iNB/9xSIW6GcGU6wXDCr9V3iB8iMJ
z9OO+QAx/5/aFQIYFOSWC4pcAhx/Izyae2MuoC2pRrAbbLxFJjOqO3zhRU4bCxS2CGPFNlgcZYvv
Ve3vRiz5Qg3LOObSDFf1xXfPlgckoMJt5d0zY3nKVPSwMWxZhYHY1wO71cMMb3y1sHMcj1EEIm9n
wq+s+nA94wPxL3bMVdENe9qLxdFqjNUzYztFlzUV0o6CN+dJdwElLjMrqV7hktT9WnysuRXS+t8T
/AK2k1A3sDPxZTd+4b77lT70P6xDYFszK9Og1ai5aOR8HPop/JG4W+0VgYA2Chy/FBYi3or7RZ0G
F6u3BzuXecyaD1MJ5j8nstQdDQa6WGV8CkXxxqZnLNuyVmfBcOARiyeeVliRm0GrR27LqmbBkKst
Lp0gQf7adgtHgAE/R+vLVlFfsggzsLiAkyCUOXcXeNusjxaEuvdfuQsmZKvI2fcL6xAvzmTXsh+o
+T9h/CJDeSBbu9hH6CxcTwu2ELw0ApxffVmcH8JOQkQZlr16DsohLbG/R9r+E/JUsRev34NNfKek
B0f4MzyVURDJehfX4HW9zLD49KBwETOUx/KFMCwTtCYH/O9u7AODbumBXhDnb+gRzZjyiABy9hyc
nVTocxlHzLobx/ApSLrxSEaBBe5QhhXDsbJ2FJTFUBGza84Jcra5mwCxSZc4NWMkAIEqxKX/6TDD
tDOCz0WPrMJthrn2SV/EHIiHDTgSZ4i9TBGgWI8sOO8lpOu9iDpsNKpbXej8YNRNjQgHoy7npC9P
x4JUgr9RRBueMIciocskRMaM1pjzOGG4IxaV0tcr5jK2kMLA06OZPDbAIhHbJIxl85DZK3uTb8jG
AEU+2VQrYAyjlX6f2emAsvoUA3f48CxMOmdBEWxVuT+CNZQlAE+08roUXcDjOVIXmfjJGX4GB9Wy
uqln8bIw8PFJigqTekNWR3BA38y+4u10k8hCK/MKSJLg1Q+u8lxu5R3SJ+Dn3jZ+Ha0t/vETTRoU
UPy/Fm8QlbcQgAHVRejT7oWc1atPX90X9baKWJ19gBAYAEE72ficVs41uVMsm02OIltuy7IZgFXB
Zf3wJroRxBCHsWoMB2tD6gecxi4oYD7NFZwZeQA3ZYaECBS8hBPyqQ8pA0CZuRb9No/LRbkDq3l4
TQuUnoqM5cnpPlBbokYV6LbizR9Mw8Mfb5KCvDbGO4/JTWDKWM0BCGrPUU3SV0LbYXFKF8lrH1x+
1F5QyQM0pKxuYzMiOM2yGCEdITXv+D7TWrGsZLgdgm5RoLGLBQq8ic9sAj6SXmacQh/75qufFKMk
DjC4EyGphvob/ghOQyM2+nljfbiS4b5lX2BwZdBhLvTE6e/VcUlsdUhoArx7bDppq2/2yelCplhP
PkG8WdTdevCwNvH4w3xqAaoQ9O36Yiek8sNQpBVdz11XsIOssaFjmeSluZsSmz4RhSCdyJhDMcjK
XqB67mhlan7t8Cjr2BYzqyn4YPs7sfl0bwRucADeyZEKvsKnoms4PsHqhMdBlgMOhq+IAu7lb4fh
FQGXt26bmq2sCu8QqFTewcpKjoBGQIjkYZ55jzzbDFk7sOASKAxZyRd3P12pTyUi6B7qmGcqHjI/
VbfE8gBnO97qtoQGeiAv3JCF0Us4k2hprUJWfPd28ODsBPECwtZfTB/CKmORjQAaBYdn7w2NpUlI
UI7E+hedRK4oYDpWdLJm7KO5zYqShTZrkgU6uTtI2ogdOEqpuiCF6fU0T6swI5KcE+6QbJaga5GZ
JV2SLLVUEGPwwwiX3UZAghWRv+mvVasV7D35YgwGGq+KHgd6O30TeCw4oTtI8BlbEpH9yWwNHU1v
idJ0kQ+vA02dgMVUBNETkSlu/prJdJlQtbagTVUgfHmbtd3kTh27RnTA9yXa0bWka8P+5lT09Bir
yvAG1DPHzvrhvBI0JCB/5VNQpyGdQ2x0t8s3GBf9whfX7gqOuZQRGdLNdeeljLaN/Jq9Tk7rFF4e
3d07Cxvwk3idanBfODXNlIYixXKC9NvMQiwdwr6Wwh7jsCuHFp2LI/ATB7A1Y8AryToz2zPA18HB
jVlOIscmD48SHXrXr0pOzmAK+zV9aiLQ4U8OZsIXNXKioNdVBG1v8ob7o9F+hF/CuEWzM8UX8dxZ
Opjm4VKJKYLcctCXULYRxhkDpb4aBjjt//2vTmtmJK1s0uLnq51RsmLfQ8YDFuJuqAtYpyeJ2T8/
usV21ZqMyPPr/u8osi7YilFzwu81bIcFNGohnYN+jsQN30ePibarV4I/C/efNBwCcDRB7wTxd9eB
TP1CcNNvxNVf/sD6BTP9TMGOw/pvfdi6IZ3pfC6d8oDfjtyBYRea8SPoUl/NbfJkbP+HpbJThbDz
ISQC85UenjGoDUoh09Oe9ui2M3lW4mUtvnnFxmkY3hU4sNyB2PHe2V8e661i01YmgsJWdNu8EInh
O6yUvDMgU3igMZKl6mvBFuDoNm7UL3lkdC94UG9PQlTZ3HbZY9J6kb5SQI1xq7umLd99+BtIRy+0
xtSZ9wIB9iepQQoc+LM2t2o7g1eIr9NPSHTd+6WL+UYcDKmfdg15HvGTnBvofE0uQywlGK8BLed2
AWgE8iVa5K2XR0QeALcTi5DxwRBDLPMF0m/ngUrZhnMmO8Hbjz6AmDDqBfNJzUVGow+gDhcBsPwt
xPsaT5iuvPerU6WdT7uwTAd5+CFcnNhwjO7i+6DJJ/p0+OnTx2O8AvWmAOfqL4/9cqVfsA+/D69y
Twu8FSFoifH76pb6Zzj/cD/oL55otpTgFwBlIaG6ijNKp7E1WDsC6tBpqBcw1huuRBxOaf1hPd+d
Qzv87BGv07G386y8zP+eZBJ7O39z+e+E/9Lq5T+TK9eKnJqO171ToQorwUx+dcXmAa8/gRuKIbZD
IUBbhMId3I43AI576tDvIVXmRjr8s3MhiWuMc5dWjwZYaJBFdoCqS+lK9/Tyt+/tAj6S9yCtPZvK
/zazvSiuM5LgsRL+Y7qm6wGz6B2JKlX2jGXRVbG7Qygg7QN3kZO53gBY4yeZfXR3KbQqf62l+iUi
gTyjF3iLAdj7cx98oHQEzcXjF1YFtVFA45ezm9eHhUs/ZY3+CPn6Y9ikLkKA/vDDhrOH7PXBweM4
lEcdohRl1idqot3g7DewJ8SVrL46DysrXDGmZaf103bf9tmv/WBtsFsc/Q3AMcOZBFIffZASLPQ5
u8MSwzqaDFLBN7Rm503rDbvFeVZcMauYqk4/Tjd5T3MHDJF8vrBo2gG41N15+j4yT4wyi6ozM2CE
vHxl7JeB4eSLtrsZ3ELAoQdG9zD0kPMzua1hNSDN5h7CpxaCqrHYJFcf+Ar688u6hbQMqTCRb8jW
veFx47rpKuHMvNoYDLcGLIKdyTDteSf1qh0PuJ0aKY43sWhjCAJoVycbt2npriApWHVJw9T/xxYY
6YWCvbEU4YZmVoqpJS2E7/1l3skzebo5XbFzujr2DkmaBjY+9hiQ0miDlq2kfu949Ndxie8CkGF5
/jTdMB+9rCw+WmJPcmlEBdz3eBMjwuOX3q60H/jGJX+AnXTW6uCtxTsPFoqAccaZY8Jx9nEwogJU
jrFBHo70jJf+cs5YFKopCtblkRqJgpFGaYWaXoyqJ/nlgccVN/z1DatGihQz28CkjAVk4sMQimYQ
irhKoLEW2Q8lpXmkEU7AoStbpxr+2FgWn4DhNMNl77+Dmnw2wKk7PAAIc6hSyo4pak4dPFCQ37G6
tDJU8EKVpUYksDspKVoFItFuoPTyQyGs3wHWH32tCvGL7qqNPOzMqKHp4LILXozyIhRkn+ztsojW
E4AKaATh2br2W5DV84G6LW+WGVJC3AwESdepJMcvqzzBUsGars0p2PTeb7QBr188mDsmMP8ZsfXc
e8T5nTyMb9cSzL+UaO8I2rymNzbkYU+nEi47F7d5BmS7uxA2sHTgw/kQyHQZu6x+Ap7amlRuEb06
ErhafO1yBrZsxgaLCiNWCgakYMg3KNAPe54wegONzM0ueeBQYOhm/lNCCbBd0hqBXvMzR5wL1ss8
6td3CMrHkQ/ykynqlOJvxF1NLNBqcSO+dQuSCnKF5Kg25OqQUVWqTqlb34YGAxLKhOMA7yoa/0KA
zEDLWv0/yhpC6MEm5UClY3H2a1j4cTECNJD0BcASz08iFa2Tq43+knb16EN7Gu5NhADDN2KanhQq
NLIfXnXaOJKtwvEiWmkN0Q5miYh4SQ+Zl2NnBd5vXVi4V+3l/J47c2yf6IO+AixVbZmWQpUKmp3d
UFUUU7sZyd3K+es+bqBcRMs9fD5hiM/dKmpDl4FmDDXVg0Tp0e9L0tZZw70YFFswr6g7JdxuUouK
ll4zZxrHdYwfo//jx9tyaUJUznR0Tf2u41sBOKOu5NqTBSMJ1StaLqWXZnRqvKRmw7n0AH2pt+4a
mEprTjg1Eq5nN9JeTbIsYAtJib71yGyRElAEi06/j1ukSTj28KuC6lpa7QsgNhm0ZO/zqCRjZxk9
N7ntx3iLPFy2yxqSLvTyOqo4c6b4ICY8oT8sIPjDg0LByAsyEE0FaHODAhzK1KoMnOjIsaVqaaD1
O5wHPQIsNCu4TYaoVbx+iLgbLj/CShvC1ZNSG5iTjF9v8s28co1v54rw8zUk5UaARNyfuxWu8pvR
7N9xi5hZUJXzj/wQo6WH2/ji46vO8EC6yvDE/rOuRIajjjXPjP782qM/3BnCeyYcPEYzymXmdH8v
kgwF8A20GUb3pm5puVUk/lwqjVFixujBl7HBCcKs9hD+F9hIfDlcMLsC9AUTGc8iQB3R55lIMVnQ
BqOdOH2Yxtcug2oDzZpulbwz5SzWtp+YNQ1RyatqPwyLFcK1hSTvWgw3lgxMMN081VG7IYJ6Edca
VO03TAoZMTfDOxe9P6vROaNpwJKPj9IKvljLReNqawGaWhYT3m3SeR+c9p0F9coqaAyarKa618Z1
b2PWsqb3wIROz83FKfGHZVMj7DrvIaPrbLQBXH4UEyPohbTEo90QeG5UrPBgWHwwZiibD+Iw0vyC
6X2MgMPbmBlQrFQl/5qxPvxv78owIj56y6oO7kxQO8LhgYHEeWpqSkCd88W6Jpo0d+NNNbldjYVA
7qqzm36AAOx1l/n0+FxKtYBlYXWtARVvllZl/GZKSHPduTBxQL6OlSXoBo888Q4YTtFCMM5Iqq7M
Fc8m842xLCWf42mwj7cYqJucs52lWkUbJOdaX4alh/nEKM1vTlD3IyB5c5BpkfBZR1Qc3d7s4V7d
IdpGjMq3Noj+06GrP4NsUKX03clthNXIwKPCxrGAxsHHQTtj0/qsuVVQL+4xbbVmeiU9c0/iO25x
cKYtTBOggM/46TEkWIabkh7VCIH1pmuAz9g75nVZd8zFnRdVWauNrAT/AGaFXnFl7xWD+QK7ZvSm
TEc8ncx81/n8vvv3KfhqlSro3CXqEQbJ0M35H2ML0JrtIBpaFLA4jRC59VUMntMaF9bfj8sYFZsQ
HZjC6L5xvQSFGN+anQaqKLS/4vFsl+XBrganqI567UplRH11phN8pJNQCo2BJHF63Ln73Nm1wSZC
8Dt8dLZLJH5Mn27CBO3D71xSFcBMym70sSpTJHeUgqXwhl0C//5mHmncGjTi61LVxO9XkyvqLKgw
qjpaQdSJHD70hsTBR2oHwVDP95newK+o2a5jYLMdgnT8SnQgSow0dxVaqt/gbQQnfz2QIwVbR3jY
xb8tFLAVY+sACxwGcIeIkbdRBVYKsfPJHaAFi5uJwibXhKav4VYZSZoi1qaibUXNlGYtaSt9cVgg
hKwJvNs52hHq2UNo4HaNKYCTO7rwJaikDya2AwUiioY3/OJHwOD/+45fkRfP2fyBERWDkWx1TqG8
vy8TOmTTFgg6Z7eRTGSOI/sO9Y4uMGpzEJAGZFS1dNeDaBtvMVupuUwk4ZS1gWdPzC252lfAHS3Z
DS3lSq8MIHAKBQrMZzu/0rv/MIWgd13tfHwT1/ERXw3iHSM4R7hpJG+ni4iJu80lB46i46y/iNi7
841AzXGV9iAJbnnAQFsIulU+C3orkgraA8+wEWAWMCoS1iCEXy4c+mGO/o0vkMgYYOrqb8JS9xWU
6OdHjzo5QM7FEjVYq0T030dQ7TUrnfYaRAAvi+8nfFDp2pCmgLGp9pV1mNUpJJtuk18w8F7deSxI
pNS3qDxxb89AX7/6RBqFZFOrFB5d8l9b/L83Sm2nZ5EuneTjdyXP2wOdMng/fGtLVg9XSYhmuful
bSkbqn4zItYA1bFIcajfoZ3zLGL5SAMAukZ7g6oAQyMyJiiqMwCcXfAUlfZGycgMWVQEBQltw0nF
a6XJpHpmR/p0NxdisCglRrRgb4dHP6RPxkGtqWGru80Av6HqHNiQFlDjqkFfZTviJogtzAqoIwwB
5vk9e21siWgq85FMEcLhwA/FZ9L2+hbUJrUOys+jQ/veptw6Ui7cqT9ys/CxHaC0mneyWPVdZ7rr
gGJDaeEqUGYj6FfeSj4fGUgYXhapdxlfsQotmxj+odiuMHZJt1WAXEjWlB0aXTqPfJdqhOl02Gg3
fmLhIKtftgKiWaffsMCCA9oX4r8lqyCDS2EVfDE4rQeUDGI7qkLnKahA7nBG+2XrMGiv5hO6e5O3
DRnqBHbcBOY9+lWX2TiTJtNCRVCAY4CoYHCEBt09JbVxvlcv8f7H3B1zPxXd0/CY+NAMFln2+H2j
Qogvjc4iu/UolYEgUJVu0xLYeEbpV0IpRW7G/at5tTFSXBO6DZoxSjcwAFE/HwgByNnlBqVOMnTw
J+xv3Jp8YKwmSSSZYYWQRdtCYYVgRxKOCX4VFH7jlnG52pEEg90RS/3G4D9dqdrX69+WcPTQgbf7
O8NZp22gLbxE+22OP6f0IoF+4eKSge/wPdyE6Kv2Nls4GXwM1VoM+aVMrrj4brfhVe6x6TyhPKMU
58invCPzczuUy3Bywkqg4rD8w/g2HDAu3ycJm9GdNL8TDuRdi5OwjEwxtsc7XzJ6boqLmea9M2j4
W6bP/0k4xPgvjqpBzoGOr6aM3Pt/4yZi+3ogpf1TMigehA2uRdN37vAEb0jOWGYmT46e6N29L7cY
MQQbZ/DXpx3YH/8dzWNUISfoXXrXd4dBOylz/2jNmp8lIiQG3DbBjB8Rw2wTbBmZzbQPSJdOztWt
jod57zxrLpVolLiQS1ke74NGyy6y+hIH3tJyeI0wND7ajFT0bjC4STSOs1v0NlBvHjG0Ps6KvzsQ
Gskq/RnG2VS6sCa5k6Qb5U5tiuen/6CoG5ewJ2kOmDcLCRlXTQx7Bs34ym0yuRrlXvGL+guuuys/
zPbC+GUq+m06d5rR+AeDGBfGkjPo2OOMKjJFe81IknoCvrEtNBUAl8jip5G24IhYjPTkdwjaMDac
x1lyRNtupc3kQNtDJuvw28eQZ6TUKUWSZC8YfUKznb0/VQ8mnJZ/DsSYBg+orNa/L+DEwyic2t/t
Sr+VsYIYRwbFzyV3TkWHVYAX3YNS2D5OcO3DHU94D69VxzoRLGbC9M+ogLwKyNPo8QaQQRYWL3Xn
nkM6n7bdMEQDx1QsoA26N2krbUcVeud4asrMGWzo0InbK6lEXyiE+48hAIkixt4hXlaik72f7Lob
aE9WSplPRPq21tP0G6oIZ2bMil//wpvtI5mEpHsjYpynbwZxws3ZwNspw01Apl6jt9/Gbb+0knN/
QB8ZIqQT5NEmoRx3qN5z11ysguv0HoPgikeJl0J30914+tM5pY52G11FN6kCs8V0ukBIFmNDCgaw
2PabbtWEjE50o4OUS1u5MLgDkxJ0uN2g7KCGnbzNsQ1DsKDjzaWbYVM1YKjOjcqiTpER1mcQnFq9
Vq+GIYqgh0pUtYEy6CDDsXhKW3uJGR+wH7IN0GuM+uylsD8+hj9rnzlQ1jgflTk0AFgOUO9bXGMm
W8CldyvBm2ER7ifARtCnYWaPpyEupsPjcN7jr/uhHf7o5jntBN9H6kze7thFJ1Ahxo4VPpipQ1Oj
4YnvkEF0cNUA3E+DLJ8VaXbnlJhj0evG/BuX8o+OBp0V0wiFNkM7Zh4451vVfTiSJNhu2Q9zG0fW
rwih8UNfLxBWBTIkmNsOg0YX/+zRy8/guuPaKa+4EHZJzMxGmBnxHcN0+xRwlmVIMTwPdngKogbM
dfXt2PvOPG3CB5rsfNAJGth43pMIFF2IrVAmW2xhghG6tQyVTCcAwQ2ahESZmzpZjXcdPPqNbhU5
AEm43fyrU9lxGga8R8gI4G+i74N1iVslPOycPvGXOcKErNqPdNOFcpEjUkbsKbHfcbioAvjf43j6
tsGyYJV1YmIxcyBGTSlB9OHqKAF+dgOQM6tECZc82YFcrKIz5g6GL05FXmq1G72DT0JQRwgVg3ta
7cGekWuu5nbQzqFwx8r5rHkIsk7GJ/KnPMWFl0D+pyHYfA/JCCG83zQHLWvu99vm2sWceAD1uI/2
pIPwg9F7bbgzNMq/vQmkIW8WzvQMf5NpGOxFPifokTKZiq3AZdBZYtPUQOPclHF3lCpgp6bXcgIy
Bai16EMatgcLIm1JRnGBgSKeOUhYijsICRspBbVAta/M4+FBMM7h7qUoZ2Dc+F7A5OkZ57OVkFfK
S+RXnP8SsJHlrUgVOYbXI7EgL2TA65HE/fvx7y8UARD32tx6kvJAbHHB9p8R9xkEnUbcLW2xnNW2
lX3GpnMgO0bbeLbY7mw+0NDC31fxkLUOd6dGj/ZkNeAGnqwHTFTy+qF02x80N3n8HtX4yZp0Q2x8
JUrHX6hbwxt8YYwyhjnmtyCb2KkALhIsCeSt6mDtv5wXMOkdQ13DvRCuS5HkN7UJ1kOjJoOgyIh2
A40bCcfV5EY2yFqQwXfJ/DtimO8PqjFCobj128BNAn/psXBNqWcwoe6j31Eo+x8b0XfRsLoELaeM
dKHGOJOrc0/OTqVuwS3eYcrCx3TzVviAftTuP5ZNCMS4dFRk5iIiI7RarhEYLh2Ke9YapznA65xv
kmD3/rF0XkuKY0sU/SIiAGFf5S1CBhB6ITAFCC8Ewnz9rKTn9o2e6u4qENIxeXZug+BFhJmCDwpS
/uMUjgD39KRn02mKinXHpt3NmkA9CbCMcSV9LJruxoR+WNrUa8SkgNdwbEpYlT2zSuvRAT8zfTdH
on6wn87AHMnkfzntWsUKt15CnX/6XVbANeF4uAHzyNr+cln5xVg+9sdfrE89VWm7e+bUYg13BxYV
60zDQr3KFlj6MM/ExPcME4xK+2cpXPrLC2Xx3j7YLR4Wsn5YVgZ7I9xsWzB0eaq47QpsXkd0eRnr
dhOe7lDfeCg0UUWqnP9vujdMaHqBt+WgCVo1qkaKiUefsWrwd/Qdja6p6PlzWcT7sagWe9FD13s5
bespYXHtvOVc5dB0xc+OtAAtQuFNHchAlyJSGLb8muJHZgTwUuSdWmSEQW3cb0QT0ee4LA4PfR3U
Z3phCI4KEEeOftbObjLN/e4aWzShDINcwKw5Mn0knYoKBoLLVDhgX0Ctzpbg7/ADQpVDyjE6yy4m
Z7qkB4C9GKscOsoPEZXOvugiKXsgdHyCxR8S1FHlNmo6sTf4DnE7Lj1arGigZn1xCTqvuk7DbI6A
jVHvDmJiwAQO7suJT9KknPe85MCMYQaF84NUrof5iY+UQ6AFukc35Kl+EyUt8Rpgr9l+JLqKj4BB
A0zKJaYB4mjLZ6FPTRPyhWC+DU5YLtuQCtCSkLnX1rpXcMZ8CBIgSCbaU/F1xEeUuh9PyUcLlkTN
z0P/FGam1+Ud72ZrA5aCh2xpH1GP4DokDSVMC+zqqvdIPV/dodDc8PRqQ8yGMPFQ+QLLpwafGmiv
g4ORCL56Vx23rH7rf9ejK9U+U+mqnf62G0y7UL9jFmzC/14dSvUy4URwOhr0kncJrL55Y3ya4I1z
QsP4Uu89ph0OY83ZpzaZgO4emc8t+KzkdNDQXrN9/uioTdJ8/vhWvvzCUTnqi8I8vYEr9EMkJPlj
QxfuGi1X6UxY263m0jrCa9jlf+0V1Po2J7xTdMhpHBOdxSngTTy2891pClSfP7pB/L9KDm6DN+EY
2P37Uvolrcmk4SI914agk9ap7bB1P+BUmW9MAXC823bdUccckSZZOsW4ZvcX0Z/1h65REvz6wdfd
L6l+A0hqjqxphn3i/LiINSRja2JMxyQJ+T4NRsNn72o7lTmk+P5bP9xaHf+lRLATLL7QB86BMFhV
iYk0EWd+llESwmCJOl3KS0dkNiwJwvY+2KNDvBs3oi+WjWyL4o0gskefWgmnSJirX/eJ5bW041Gi
xJw9l11k/Xtbam2KXfsKWcZeeCVVZX+JEAqCxwKWJwxtDKGabPcrZVLn37+3daRrWzDkjafTxgob
uwQpaqVjSUskP7EMlXPMVo7OJV6+DeqBp94hxmGNlzwbx21Ky9Ot3QcLGzVjM6PuPDvXlBqOxtZQ
zuBP58TaKI1Vsc6/YK/bkW+hP8qCels+wCIIw3NvI2VKr6c2DnGHE+TX6JiPpTK91trJFmZUl14l
B9bk/UZffKfV/4D6C4UA7Yl6iE7u8Aqb8z3ZGxy8NYqfk4HDFaNCmSy8GklSeOZetL0zNSY2Buc5
m4+cyL0HbVLZy9mwpbIqQ+XNxlSxbQgnYDiusbQ6UxSASzy9SHjr0jy7WMdQJJeiqMRebMUkRMOy
FSkSFqAepNZY0J3tCY6yvCjvlfJ7/gyfXAYOFZCkhX27z/Hcoy2HAJK9fHqn6QiXl2K9pLPFqdcC
7aihnpG0Dv3ii2kWXUse8GWpuAUnoCUFLd9wHMsm8mXvooYeYcFLK3GXKi7HLNh0x7SkiXpm1xCj
jYqONw+mixGOcJEVSKoXDi5ns4VsGS4IOy1kf1p0jYv2ortMl9zEJu3eoeoU7EthmRqBYgFB6Vid
sm4iK5Pz0nOFc9bkiaz7Jx0dvxBAtWe8iNpP+/4AftkWokI5fo+a/m6OecQA8JwDstbOLgwjijvj
S6uG6vQguszgiRSPWLME4drOfLJ4oBzd6aweBeLvPgIAAZ/oTTdVhqu42jdrtcKDngqcwghrehx8
aeeRmzfQahgUciLcOXRXecD6zAfxGVUOtTfU1wKOA+orXZnjXSLQJ4LIFwOlMB+Tit5uwqzhdCGV
eA9QX1e25y6KBZtX/nT47DUZCxwkL8shdt9rSDWd9aBj4MjqD89Ge00eQG99JmfszCEFX59mtqvV
1sd4bHv4Yt8dbEgoyiqjF+5SjlWwyLJ6y0lYEXrDS8f/zR8k9ITDIT67L32RcCq/bRUOVfXZ+GQF
iVyyhhwJw0V6QbpDdJmeKNPFR/6k3rcEXthkKAQydPZLyed5MAy6xPN9rcYEU+sjcApHR1jpneTs
9znRLkwGFhaxhFyPOX6N14SsBHfjYpPtkyuCePHq7bQ/AVlx+kFz02clK3XWAl7lNDr6yAUI7S40
X0AyiQk8+89sYXeSyhRu/sJHKsM1TQv/aa77BjlvWsFtYuDOukQcrok29OM3iaoiMO/hrSJpMzMS
fu2ddfE6CLoGepcQlTbhGhj1G/5yRmuH6Dh94R/I4eCbFnaPP/QN8m/oZ8UtvdTaByZVe96Zt6iM
4s5ciZvARiPUxEZPh3t9P6tKgKXMZdaKW3HH6RXEeWCqpK0VPJIheQw2u+AG8+xGZMkgVUbtOa98
ZVk/W3GPG9Y19quezg+PmhtR6u5XEhV5t/9QlZMqKKEonVRgG++pqDWEP+s5XzRNclNWv786QOq7
8bf3PhErnJTEigvjYCpOuwYMiwuDKruwWiNJNokJkLl5BR91kN7tIsCdeESCoXG3m3Mxzy+CP/ah
gty8Dn8ugodEDA1j2XzoQpkk/IrRLclJIwn1u6xImdlX2geAyb57rxaGYAOSKO8eJPXhL3uKjMad
mIk9VuKM24GrPiYI7xcJVJJqjyEdL92FdudhiUxLTzY5hzaZXeT8crHNIAQRUzEirOjh7ug+m6l5
CJ9RYWPjuyIf2i9HtKdHQJnUkJhh7LWhKWxjYLiE0yVjm1iwjlbG/xoslfqM6O7RACTUyJXMtxMd
vB4ezfVG+JxksPPup+Q6kW5yGYDahbekuzobfU8hgIr2ovG2F44C9w6TdVuBDqMTCG8NcbPGBqG0
JOht4SzIY1JmOxz5CJGmS370eHX6suKtIbZxokkAgVX8rwOhkQ463nEf49QRYfDiTo169FZdUwrx
nvRjNTryAXdBr37pbOLNQeeeP/BZ0Xzr15gXoD1KG35Jq5oIFgjgnOSW3ye99xMtEFSU22LU3IrB
Pd9JA/irS0lPEAhNWABDbkL+1sNPIK8mPV0J7tvrf1ipYGDSoNspqaoVgWxdUMxSO8Eh0VoEbbb4
UB3jbBPQSJtVot0OOqOFE33w9TjBsxI6u2jPqvdHPtBqFxEWtzNIJFvRkgWihDcLkeDt7fn50uI2
MQr+BefxkMQ2fEekkCSXMSp4ag3sWDnJYJ0sw1KSoEpsxInKJl7yaOwzMS18Tp78HfCC2/IUFmz8
qeVRSNAf345nnTAWiYyS9LO3LZ9vMeZ2YvzN8YI2nONYDu7SoXwLg6KnFSqzCE6mVGFYKP7dMX++
rwSy2BEqKeDFgPSlegY+oQ/mwxEhgDGjgRQpWseg0UZ8MNE+S6M8JjOMNSVOr5rj8A+AH/vk72ox
yyRP8KzFX3mzGK4Dj4ATc6nF8r6EO1kEt3Fzd+qRFDaO0sAm8rkCeVYQhA0O2N6e5DtIyS2V+XbQ
ISJj3ZieNbrTJsud5OSlkrQnGVfIKUmb4unxhuT70RIvNYISubCLjn0ex458teD0JSY/N2z1P0aP
eHFoJ/rCbRutlHhffWfDBthr0JsL6CLyN/s5AlzrlvYzWA1PSB1A+vrbFyLFzqY9HeR40hMzAMGz
CStFVGRhB4YHQod8MO2zyDAMGEjidy5DQdrukkLH3q+tQmnVEwyNNk26/mKaCJSk3jfIIPjVYR6X
btheMnsk1jBkVL4IkrZb+kpYKjkOgqvLeFXFJBqMdl5FLnbFz7952EMzpOm9QdbgQ7rWaofZwHtl
Mk9ppcM8yVvwTHpanUIxgbuzpPPvfbjmnpZKlN/LOv4CDE8sL+Swc1dSyZK86GD8ojGAWMMF7rVH
wtdc3JMl6QsJCOb5L8ngGXEX+TSuCYvj7TSXwiU52y/ribuC9h2oTeYp8lmrwr5b26/PZOjpeIk3
Vu1JZ3Izn7JkJbLc9bBQhMiBUK/l0XO4uvwVdUrAlTF4ZABVASn3Ba0EVjtgca58xZLFNHxaKQln
uBZx6SxcDBnwN+m83G32jxK/tTvVJXHBmVQDStBlh6+AwWIlrumkkBvIGkeswLgb3wDvJCWQzXph
7tjfcR7UDyvZEAnF1U6zC1+TW4xxzN37skU21NPqYXcpxWWmsaXYFXmyaEJGf3f2j4Z2Qlkx23GI
hNfssOtwIGJDnOAzw7xT1NbNWMBrd6BpQM9mugxHjxmtj4W+YwmlamELZ2bWHhskgIl5ZhZ1idjd
QTttaC2cHvgd2rZaccLU7wP19aewHdzCR1LvcXxUw57WRfP+W3f79tl+xu1lGZcVBKRHOszE7oHQ
v66IeaIaxQ6u1OIz9dR+Klp4c/Z0WpsnWupgJiU61dJ4oUmITtB5JFqlja4aJ+YMe2kCODCT8Dt7
Tvei3xEpy2Ik2gkRJny01hDFNBruaJ/CnCOKBmADPo977LKSNw3O15BtSmk5zS5ECnZp7ymQsm5O
qS6mh4yBU6IV/ernillJdihTV2FHINPCUZj8F8nPZNUUf89hXIDNve2dS8Aiyw1rkcRuFkYX/k7X
xwbMKex3R7tvDvO2cZuz2aLPILb9iZHro1AHrBtWcUXI0Tsbr8+PJ3hfX+03BT16UJ3n9TroPQoO
Boa1SAc31ti7RzeNgmt8w16AqOfaXswX4/MfyXtVIFGLLY6H8IBEj0TUCasY5DHBPPbcOix8LeHw
CUIiFDOFRYXFQ3b2MzbcWrhqYDFjiL0rO7PriIEuOFdHWz1CAgGYIWftvurHEtXddPYPypshZ++e
j9KuGa47+gsfRFKblLjtPCHs0rukuKW8DaUqrSDkn9Vx08EniJBIhHmUr6jD+U0lswtFIb2jBZAr
HgqAP5TB/D3I4sA7gp4M4o+KWbawu4XGjV/AASy545GCixrRSooQBmtUhXDOoWtqt3hJ8wZKM8lX
kFLpXaNJxEtzNjs7bWr0F5k1kJ2XirZs4LlR0UR3MZrH0Qftnhrp3kPPNuKgv6FJa282yKWGHGO3
kzsIiOCdlSMaVuFec4WwByEq37jwj/4CtWzqaI7wQEChWhE/PaSZgsoV/FZiSn8NkEIc86Rpf4m7
2vIGVoC8pKKBI6dK1gRoxDTm0H82aNIVDq8EwGozLtD+wEkQvnXH7JGbJm3ZrqVY5ExHn7BlvTnM
0ohAjmVAPcbyBTt7Xnx+0zil05aZGFy2MRnAbB2J5B3p4kVLgEo7Ztt8XIwKYHQqBloFh0BQtfVH
kuja6xpQxqcvOaQN+ckawdt9oZ59ruVA9KVipzoft3ESHVE/W31DIm2lfr7bD08Sr4FkyJIC+bkb
rb6283d0q4kQUeMjdroxsZPe+nBXAYEWDHtEhGs0zv7MWujjNcJdiwBHRs3bba5baMcEtAH6N0rs
GfjmXnjbEgAIBE0f1ecoPucHkGfZSOTPDIuLi8UTOqubBz3d4HylUs/Hjek3Rh/64P6hAzZ2YzTD
LOC14YoOlMc4PFpgax3IKE6X8EE0uDQu4TNttkg3aWPR/8PYSsjemoYNivCFcXoUMGL3Sw2IlBS1
JaZNIBCah9U9XBTJl5ZDvWZD0dgM+Osm1CcpdDMP5hQNWNg3Yuskz6SBVLQF/JYkeCKCDdcmgKnM
ZTbsIJuKW5GA9CgqkgguUT/0plGCIWpLA70R4B43Idga+Br1ICJnOShmWJtNiAwo5cVt1dvB3cLK
cQsKIVwT+QMNH6DdAjdX8Ubsi+EVgQX7Pww3xJPIfjcAyPtzMee9/DBeLhU5U6PLT4kLRDXrzsE5
d8TyaBWSAxMjW2cxAvfBABJnvDnkByHe7GktDMcQ8yfgntKy2In3R2F+sA5gkidoLZLPDOm7EHG4
txEUkH10EyaI6FOuOrYQ445frEXch/9QjIsbjx5fB/q9i0y+pqUDDEYbN4k2OHgh0IDOQgAErUVj
ZiTMptIGam3oj/wUX5gyTXWwAry604ukNYihPQ9SuwXoOFhsCgQjwvan34iwSSj5oD2u5MgfVJA9
Gk7u6Oc71oTuj5IckKMhGkV73ncfo+Vt1IQII8Jp6TQx1nw8g7P5S/qHXJB4aEovkU4+0D7o0k2d
Dz/EEEJoR8jn36YHFoP96OyItd0Lny2Ril/9Xcpx3u0l9IJrjbM+PSROszvV6o9o4nLMtYYGpcea
2UghDeNC/QMDOKM4tCyOs786mG0/wCOdYp2CWn7qGMQcduOjRXPK6uhMz7jQ+IPzoODBUwAcA4x2
ghKCNg7QpGjRvIwthf9giCUKgyKx8VzTkgniKmzlEtp8EUBgzS0UdPCfbxtCVdZwabpCz4Bln3Cj
FK2eGq5GwxdFspgibMHsVY9R9iFAgHa1lgx5Kk0a2FvMwqDlYz+sYxn2xBdfwzaCTLrThLFDa5A5
lpzys9nxBrMv7eAebUyR3aAoeNB3it0n+00LwJZ2ncUNH12Il2i5iE7/2ei2oldLnT22bw1TPYo9
UaeCJO3pNUk7CcUsyZD8h64Vz2spDxgIklbXWdcIi5TXBhbDTSCasP6/HJePSCMP7czc7cywm5JA
F28znULYUzdX2qrbtoefETsNLVEBUxXHTh7Wj1uJOhSJHksEH036tm22DkF8pf0195fi6gCWYvVd
sc/rMvBF/jrzGT3zFj7dtcHmInYNaDr4NgYeCKf1h/IHgs5CZw2koyZOuDYESKBAhq6LTNV2aWLj
QoAxoE5fTE9cscPDMYIOoig7cIbgkQkc6k7Qf8jzZOsb+SOhKsFHmeDawtJgQDNBg7C8phLcKhQX
EY9cVBVOCSIOmjqIjYYWr2ax1Yn6ZQmcm9CXF+mIK0/493wjXYPv9OT3ncrLMOFcF5oH/DxuuLoF
sNaYtAkr4i2QaBdaejZXh5ZNn8iy6w5hAWDhpWlFikQEC5U+XmCRRoqCRneui1C9r05ZGRhOYmkq
iTxwclW6VKzfFasmyC1YKX7T9LAZXjACcQvDMpPHBYmaCc6GijpeFvGt29WeFAtCoYOTZ9tTVn2j
yfK2pZwAxd1KMcYq7pGWkvHu/ILh/aLmDL4mBZyw4H/HM6Gjfc2woZr0JOUPYqqPXYleLQlmxBHI
B7qAEMsuIBUelR6LsQaFtWeIKw20NBzV2X9YzRvYFm6wDdVxcYnJrMH468BG0Rs96V8hPD2obEvM
to3g8Xt8qSWfZcoLN2yGK/ZhNBQheAr7lcwpT3i/bA02shebhh9egUaHfWY8gBbHrSWKoz/f/8H4
NFA0V1ANrEWM4CrE2v2l0kg7TCALlxIiMXQG7D+rPhT4lsEOQM1XYU3aGD8rtIl0sj5iePfPmnAR
Q22k6KbTT7RgAGXEFOoPGHtwQ4CBYUNzJfRQWmwodTBq2Lt80VztDXb0A7vIIWoyMdGG0wz7Dgya
GWhlzNfdejPJg1MuXhvHg3lxT9EFWqDJriMSLJFa3alMgd9PaAPv0Ihoj5hNPNOMKuzN6uBs0j/Z
ZW27ejDqyTCm0cwaIFqtAZRK2uYX45VAg/oGJck6NJWK7GSfDNR91Bj6ArwAcHy6h3wCsF+B8RNj
n7ZZWVoGsr8nvQf6/3uvZVxNdzJqU/Ycx+KV2dQHAH1uf0tLG2ogbARK6LPfjQ4DDVz7aZYU4sIi
alniFnNlzXtQEmM2gpfMFfEWHTCFivunvLe6Fr0Nq3JgLQC9W5jymSj3jmNxI33pbEyip5JyqYsL
GNxM9gWm4416WBRossqekJ0V83KDMO6N+k09UWASfGW2uSOU28vlIpONcjTapfepWKb1LVpelOSD
sAH2z8XRpBE3yWcGdYZQ2jsRr8OgMptJqR99Po253/Zlb5NE8NdNHdOipL0jxT5O+9iOidy/GFdO
lZap3KXbaA/GiK3q0FriM1NSKXz0pTiGD61eJneynuIzzt/iXfamlpSQAJB6FbrMizVQfEWIlab3
Nl8+Uxpp/Jrs1cmLfY3NhSUqmsrygWcXM40DHDT1H0oi6haZ2y9NJAIKnN/OaIC4WRnvqJHsNkgw
em9E0UdsEhzktcr8OuvArvHlhUp2x0nD34nZAPUTTWc0qXBp4EH1Ynx5V8LDFmNfIQ9zfGEhipjw
+PIPmRYFDB1x+BUCNMen5oKtBYcC7g7zBI5PER5yxm5ib7QG7jYDtghIzLSo2A1FgsdWTVEYXYXb
g9spfa0ESh0l0JNuzhJKED3FD19OWtp8wt5A9aQeiMAR3eM1fRt4jpU+bRqMXvXm2ge1H8/61syv
3SGoC8MGyTQUMqEnSV7ebHZ0BkQQQXLrSiOD8Vq7pd5L6R/LeXKQtNzfLjyvMeB72VSykSfbhGzY
C3suykgYRnhWate7aifzE+swro5JZzXxdwQf+8uH9YZDZD2IqIAEs9IiWU1r8jEFTmDjiyIIAp8V
EQd/Hxw/LBQn3n4ygLHx3LaIgCPs8zpaIIBft8KLjx2oKXR7cdh7mD1jt7qjGqDIRkNA9d3Vz143
vfbVYrZvmQ/2iKeJbK8tbUESMMYvViUWnkuk4bELl4ftixofO44fnND4QX3xAFEvDeeF94Efgfkr
nUV3MFNEl9jQp0QDC75dGfr2rCtLlzFgt2FIcQQQTxf2ADj5U5LijDZWd1cILXwg4BJnaF8cImv9
Ej9XcVY9TKjXf+1BsZmGIq9BkPAOky7KEg4D88PfIagoVCT0F90it82pw7aRdSIg98IgX+eq/dGR
GYCOX7X+Qu239TzfbMFtzjwKGyIK4XVqbr7RCqVcF6Y2gmqqSjiFczNlrgQICp6cXHgSnLwXE2gg
I8kZJDoVFp59o80mjk0S7WH9CSy3MvOMNKBiSTJnRKfHxYZ5TfVWUBY3w6cZP42WZPwd6M2PGIqj
Pq2FRnYar3ra2c3PI3Z7Sq8TZ2opFp5MXhYf60SLcsyn+s6qAC4yIBFBn5gy4OvtsN/jivDLq9Gu
27fZ4rqx0kGUddpAD3FvHNFIYd0+DW9K0toGwxo5AN4d0zmFfSjSQJ4v+hciP/Y4gdk9LxrqHoAv
TQfDZF/WddofejdT2OrTW/j2RP8SDFHHwH+hJYHPWBaC6Zs5WlH8NQTLBrH94U9/KZ0LQbjeDzUF
zhEnNBG/FFtS690OTmMPiJQIpggUW+QinMI5sSSJeJBzHzF0QFG6wzF+t6yMh8I3i7KmC4uGb87w
j0zA6dCIZ72onxBhmFTbRS6cI4SJILg66aePrITDc/LvhM6JCktcfETb+QH5wDHe2ANEnZwOI+if
ucXJKUTIxlt8XGJhxWriARYo34BhBei3HF7fpuB5gGT8ZMdEWyLWjPX6jYflyQFO/K674QGnq6ZF
StoaGhVJlye/G4qeFhv98G0WS6zccKTPehYnaTSnA+Y5CWi1SQYnEWvc2Lt6fAlRiOTlI0AFZzc+
9cHptri23y/ClHkvgqg4RnMXIJts6zUX83KVlvrBePBEtDLCJFRj2fGMxHcweRHi/MRLxR0mB8Yp
pzlyiO56P3mYj7WkrxELjW3ledunaU7HoXQwfQp7wQOJGi3os9HkRkNjWuQtXF6O00HQy8kNbdOd
I591qxzNRU6c9hZDyuuW6UIOh8PP3naYgu6dq/3EYokX4v98vMe6mMJjIlOIPFEAUSQ+xBckJe94
e5udHKdK4iKdJ6xEuxnppx0CHmyD8PZo2K0HhK3vpmYdmnSx5NC/Sd+/rfs+1rw5eku3g5HHeMcm
b56hu9Fsm1xBy8nQQwhXgVmUZk1B4y6Wj59NYjNnVTxgFo/YOiuHIqszK7cJU9Xsg7AavNE3HLzV
HnXxXv3S9karF5y3e38w4a0wNkgQWAf39Sfi03CLEU5F3A4kV1CNuL0EA9jVXjugLk560SBf5Eqy
B3oFe14PAtyltjVmKO+s89FI7eTGQQ7b4ytGVqhC6I8xXNMuPI7eVCRWK6umF0IImG+irhJvgJ3Z
d0RXhu3AxHcj2GYU3jWfvqsGdFf3YUhFL0CQmAlURnDVclJtmd3CkMEWiTWYmt/Opi/qQ38ZsVBL
N4U6n8Tnjpu9U1qZ+Q6sxAsyEGheEzMRtemAj9E7oFc8E60ZMRKFuCB+NF6WiUZ5nssqUak/yaXt
7Dx6I0dWCAB7urqcJ3JKJrYX6bU7ZoiHzJRDJQQQX2L9XpgWvnFVzdhMmpwz3WSL44H6p/pLXMA4
CNnwSykJvCVFn0vfmkclm1kfuq58Ng4utJHxv7AHS0mOtTtCKGZt1bhSKHpnGwsigSTNLX/R1C7j
KiIdTDK6L3p/VoPmaa2UdoxLF4bt70vbBj8pvefiqcpzxNEbCVvThaAIT1DCshnag3wgFq9ncUTj
9L/XWWvIWsfUQOPWELtHKUjM+j5F79mE3jHlgfP9u+l3XZskIcrmXa/7XD9ec/4w2TvHbb/U23v4
k28CszOFyB2nAVGHiX/esn6A1yGtY/bIyGJUta1uciE3uYVK66U3AMspWlmDMoZbP2FlCNApM41r
dsvp3cRvx+Jae3kz6siPs9iJUlGkkSzXW3Eal24IVUa9FiZqO+LLy5Aj6e5r11mTJQdytITT37K9
f0EAK85pbtsacr53Ffboxt0YBHzWh1lyBOzQQpExIjXo4k8OiKgkJwf/ysLP+/Li3eQbNuwFG1fU
jlg5mWBPtrIbB0XemaU8e+MRJ0LFQS5tGsKCdEnO/rjymg27HYi2DQk21FO3aRWw19hN2F2F8sqa
wY4u9M+uKmaXDQ9a6snvRaIUv6/FYfZHllUSLg2N5f6K0k2cjMAmNQ10TIOxBpCwdBPb9mgAnZxM
ggpggG3tkcagBacYuRywgVMy3eOozY8ZOHtsqSeALgArbErCjaQv/dOmF3EeVtEqZ3fgrZmExNVQ
OaF65c9Mc/CnhZbpgTRtXgadx3rMwGRS0Qg8JM7NfAU3bEBpj/JLlgYh7nYs1h7SCAs+/POkc2eL
bZM1Qmz9yaGhakfe4G+wrsYOgEPxztyK6uDFeXn/lySgCsMNgWgxgbrA9wllwTYZIpfk6jjs6sqL
oGBx6ppKQcacIqgAP7yAT8y3CnArdy0IQgKUA5NYaJFCZ9No2gcfe7L3nTnbG4gonu4miiIsGgR4
E7rzXc944XzlCEBommz6fTWYUiXyzR6WSBy8vSlljBfg58T5OkIeTR8tvKpBxwiZZZ53/HIFAw0i
n45jGP/LAg8vJ9VGMKgFerCCgwIwoGZ5fh/XxKoItRk5sL4RS0XxJopsnKp5E4Ezcl4Td+4317V3
+D6z5fcIFKA9bO9s6TtL9ZTp0VbXPNS+v1j1cPUK0jwM8gyoyhbfHw2/JJYjOLI31cTGUMprEJ7z
CEK1UEvyVXPyGnX5p5ISBQezFN6Tg48EZldtKyi1Phr9k5kGAYxu2vFI1792fAlLyykmdALhB6ic
UFlc4ytOt/wJuZR0hMd3w0KTcbRgm0rrYsY/QdGR9v3ZctaOZXA2NfhZqkGTMUlp6MUweUJcZk0e
AnEb2kgFooXvQEC5g5JO5YDu+2oMdyFeHwEkudCZSPsG1D/mcISS3g3N4OZPgWID3gyuxmtMw8mH
PBHfkip6jQruFEZrC3eonsbDrFxCDDqM2RHEMELRV6zPCwtLDNqmTLJ+wu6Wsj1EfYF3edYVYeBe
tgGb3EZUUOwGIFrcU0KYuX2gVnrAGOSes9HESOFGloXFm8mjZxkWdzEGFGPrLBaTmcCJnABIRZKm
hscTY5CDJONEabDuwIH3fovP1ZgC6W08b0gbV2wj2CkD9labY3cTSPiM0Rhm1UBpKupfyZ3ijzKG
uJecpXCnhNwV8myDnFwJ7MyCQKzpPLo0HlsrBo1O/HBjHrmMI04qXBZzgc7pDGSNy8TuL+JELePD
JOfT2ZtswA6vgQu3TrNa7ndgdr2eBhDhqKm5YqGmVypchiAXYv95hG8GYvOMwc8kImdCiOHiI2fT
SpIhGeQpZTx0lBVOetEmwQWIf48iJveQcVdavJt3497wTrhWCAR4XQ4ZLnRxprIq86m477pJaiV9
bXBCD62l5jTU2gnF/BNc0TTTVPE7Bv3eBgyxl9WbPhy26GnEIwvMlakHMq0x5sOhjyUF11G8PXek
ww9DlgOGFF/LLaF+9YJVcOeymV14TlCZsBbyUE8Ofy8Og/KRTKcxkrtESfMT01ICsCyoqiUvlGID
yEt5+sCIbFPf4RoaMA8CJ2W2faDAaDLnxF2EETfQuPlUXzqrqO6xR8EWoZDhgckCLYfapxEEiix5
mY7LIJOK8ktWEsadsm4CpDYN+AMBHnamU05SHjZHDR6HdN4uTssU14E9J8KUAYZMPwgfLaaEPC1Z
phheQqVnzPyGLneC2+L8iYcI0g8pT8KKNY5m2u+w18I/BHJFWKhlpHgpHqpf3WQcYVDKFZipwyjB
Mskx05ANKP+yVPK9Cky4QI7EsFxIpoV4RBOewpRf0pwJnZx7D/uoUk94igZ8mFVLpRiENslDT9N9
Umq84CoVOtwpcTiaX/SrC2t+J7lWeYtLAPqRJ7MK+CCZyXArNR4IzQyeijzclh6wDDBteHnQZqhf
FrbZRsASdODGyuXpuQk9TI01g99gCZoOKxAXhxENBcYHVkF6nXDzYCdBT5euLVUrH5VxPWVr4swO
cm/KI+ZRCJfpxdjmMTEyoLkyrRiRGTaprLxinlJB4opjyweMs/w4Th2TbnLXoG3819C+UI9nR5rE
C5big67MnozYnb0KYHUJuYdRwiYkg5u3hc/Eu8VATjH/fDZS7usIPh7PI+ZRCjmRN8Xu1lT/+gZP
RzhB8dD441PKk6EO4oUWYwgfvMos5im9ddOBpwMbBJIP1ze2nNgJTblDqnXkc/HvjqXC2Pe59gPk
GfgTnspE4zrNBZzcWLVm8kPCroAOujZV2QHlHkOB4/nEvjpiwsh9CvteWE4kg5iRYojHSmWdwlSN
T1TnTgFrjVXnA+mKgXixNsBeG5rP7Lqs7imDBqJYCpMrTJ+TNGTn5rzFdcDXgv314fUYRxaO4TLe
RH1Y63DChiYvthXPNI9jCIUF1UHbyJm5QzYYGoXaeq3SHOKTy89xN9OY/5iMIJ6g4BJXSyZbi09g
QfSYSWuSG48ZD4Q15o14rGSiAeLUZIb8CoIGa7bu5WlM55EwLIvHD2FN8Tm1utxOB9kIw9VJobpd
R1mgs98JRsH2xAOCbsZHM824YTgh4FBAyfr/nM1YX8QxMxBvp8riduXiOdpd3zgvkIl8YBlhwRCb
eYZjzTkugyTadIU+89Cv290SxxCKrzt1q8ALNDikwAf40H6uJnzB6YJeT6G+2T0lZKQ0KP/fGHh9
trLrsZ1i/cVrTaUQkiNDuQUSeZsDFGPFlOR2doke9aJ4sXZZTMVz4A3MKHCN4CGCZTyk+gdrGQQt
jmGU2uAmnIjEe6lhf7EZ242O0+u2QgzpDALUjoNRj7Mux50Bx/TdVMCDCCzgd3DqWAMADs5UJ30w
IUUkqyFJ3bQaDj7nC2hXQwEn7kMV35svMIhffOTExe2a4CsSkMbMKUVgkL3/4Uh2p3YGGsKtpBjR
uvxu7kA573WFYhvFIcshENG6BwMM+JozUD/5RL2AT+BLcmCPXYwLnDUu2E+7khP7cvHIwG5Bjlec
fGak0yC3SIDQOUXc9B1kZmK5aJm2jETIC1skD/AeFqM62JmTklC86IF4Ve4nTSzWcfFL29L3oXu9
nDBBtv09+moDQ1+aeaLX2DD5wovJwKHmD1P20bcO5zbMpkB7F7Oh4jFiICRGKLs84WqC3KNJs3tA
Srx0vtroB/eUC5TqgIltO9mQzacDsAkuAI4s4B3bo8egfGfHpRwdytHAXbiD6RGOHGs7OeWFKqid
IAjwwFlrSk7EBxYLqGBjh0mgwTyGqMiIZZZJlK5QT0CCx8VR7GM5wFwBsQeY2Ej4DbZEGbrJtEt9
j7JQRwgIs5PzNOeajvFgY3ibYrNTReEDGy32uprDaQxEzXRpusQMMFWpfTk7wuM7u5dQSGYK3IB1
R3YfaLNnWP1Xa/XG1wy0T7sxUzlACTlb1vquqL30v8Yvd4GPBUnXEnJjiehgzLL5Zrlg2r84S785
X7Fjsxa91b8KKyk2RXX6mzG8zw7PLb4fHyjEWl/YDQDAKfyGOORKDz7r9l7vj27GugjGb5d0BL6U
+3TWaOKM32rwgTS7Hh8dRBo0vCE9ROdJxaIJ357dQK41jhHZcxf5RsAs/TcIzlHsWLTK+Wf2pjyA
s0QAsNrK+T7ttmIT8o75a/KyzjsyKTrah1QeQEFS3dSRvXmBL+JQlDnqmGbS2aEFz7uE0F112fTw
7+WOYJUBoIVtEDPJEwApg4q8pkLAyOtH45Utip0PPIWjlKBLJYrhuNac9AE3vIHZBmcNLTZv5gd3
84H11qHhQJnDQVxQVrxP7S+2vuqPaQ1OX3BTKiF3sDkLgWRnWBwU5mNkKsIwlUjzq/aaFFQkIRBF
TdKMUkBePqUDF/y8a9cp3nFIYJmBGpg6WZgw5Kk2IjEeS992NdmbvHgP7uznqP+xI+aOo6ZPIzwy
Qu7geXZLPYXc7r2ewl0OToBPUsETF80xQQG4rEjUoTLCt4ql7+OyxHNqkcAjlvN8hS0cCK4ljmTM
LkbHjX1fyJmiIrg54m33/0YmoHqdHkVKUbp9OO09PYaWKZ7rFA3w6S1UEXxN+4Hd7Um50aewubB5
CdIbpObf26Y6K0DscRZx0oEj2++BI/beFDBf8h3/dm7beWuAcpcWY7fM5c4ccfKj8wDPcppjfMXB
Bc4OT/yH4LMoZXXCpNefFi8MM/UnDECmf+UFWvg61abCosa3dc3TRjEfUO65Cu8ag5jxDiblMcCl
c3f283cKv9VmDC/0H1/97Q1HLQjvAz2WWBKZcz3nHBzMcDGmCDH7seOE+SpdOP+xdGZNimpBEP5F
RIi44Cs7sooL6ovR2i7ghooL/vr7Vc+NmemxuxFZDudUZWVmsQ4TyUL8Jb6A6mkexg+IrRHQBz5S
88tYIfbJejA6K7sPX186w7TciMCxgquPcMtalw7P1F94QUZJUwGQOX8Nf54cZGBnsjcGqHmjiiJG
eCWaFQzjAmxUtmsJyFaEgH9hGV0wcS81mHLTZqGYCoYIPV/qgp1UsSumwS8SGQKxaQehjIGKBq97
RDfYG7BlFdT5KkVJYxyR0MO35gEukPsgZLFIww8iPvAP1qNDkEhtCmjxYr0g2qtMWS3KS1T+4is2
jeKgTeMy3DrJApiVssrzu8HewEUBYiLHf5RWndCoGS/EcmgykEQco/OW64gUBBGVAJZXV3jjMvx4
1uHRu+foFu2nV+LUP4VPXixXBN5cG+M8ZVaZsK7MCPqJR81jRDsX+JOMmkUrhfNr3XFysxCJ3nf9
kW4sXqg0xxRkS1eqw7gcsuQKzxEDBJGXlsHe/PyA9/9eU3R2tJYFLR5hUT05ec34tvjSqb5lPX/3
5pNe8wP36itROcNpAH5n0UEmD03N6bqHm9lJYO5ueBnXthIJ2/IDHW1e2dvKHkTPva0uy50ybWP7
xQVhBPuXu7Enspqro8F073dAX5PB9OEokGLC87xqhGoZ1lQC0oGNlvktfHjFbr3NOn8FSE+66ANk
kL+lAYGtsFISFEbRd/IcgQZLXjSX2iXIz90cFMaJhoVgxreRLJrXbakbJRmvXONu1re7cL0ndd5g
+IoIjdlj0l70GLK4K+HZQPPweT37Mum1YAM0uMNS7AELO9g9VDnZXoFRjAVsO+ggkqGaOKYRQM1S
eTV76y9LxsHQcxp526+4belteyDEth5i5j3yVKoD7XVnTS39r3MZtEHcSZ4J4uoKWXhldrdEYMEZ
oeSBki5q0Sm8jh6MCTxmrdo8Y2NBWb3xsNvzWssv+nllIo1mhI1IU1HpDQQBkg32CQhiIr33uhMC
VZfCG/Ua3AKZOWvnEg6S8+xEt1VxHMNTmIgS87G8+6sJzcfvI2zXKV1fg/5vg61fbXSJAmpDg8Vd
U904TCEl9LtmH5wRne7Tu0R0gIyKcbNu81S2oMkoHAnnC9VmhAvLNUHM7XNpPtF9qMJHgOGCE9ed
0It2Vg5G7jgvaLBD+jPlZAzo0UqpGAuL08B8Ml8/rGuKXhla3qyi7vD0UbSu5vtf5MxQCboQWxpL
v1sPv6GUm15ihRB43pvTbFEZdXeYbsAd39ASWHyue5t6Vv/ITcWvY/bdqUNeI9PtbQZugU+OivPO
nhZpfwAbzjXSpuE0G1AMj9Rhh/kAJSjN725363RG7clPXo1dAAVifQvVuk8JgUKDU/g8kmM07tgp
XcMWMtMRvOgGGgrO1qPT7LKD5bD8AMIPYXOjN9eWPfzMUSB2I3VUDx/OZbdiMIxXdP+B1kJpaXOC
oyxzDbLWWEMNQj1dozIUs8hPe9YFfaa7ShVoxyxd/EOloVpZag9jn8mWrCbFkjJBEtLjN2f3GB2c
foxwhPiRaQnp0sHwL5SOEdK7xykCItYxmYE1j7XQqoOVXzwteP0tSt9kjMMyeTDydWOQv7fXvTn5
Enw0H1MFZOrmz+1x2EwfeJJHN7cat8n3R4OgzfPBPV92PUy3KufEwEaSMFKufh8T0CcVIKDIZXFz
tEBVzG7eAZ6FiwQQ7bxZ+ogN/C/OE+Y31KxBfl7ecE2lwOtVyWnM+uWcHCQv8X67j5gnIZ6/vK6N
8jLrZ4R0Zs26V7KoiphtDdmgR2wLpokuENmR5pWWjqDt6B4sBA+tbTF8Tk/jS0KZkfXhS1jgqsvK
O7ObQcZ1/6Ikexs3JpG+qS737hsWP/oNZ9BYxVS/mB0Rbip9Q198eAA6xnV7GJdHlrv39swVFkEf
qWafOOo21dZqfhkjL4ID8JgOVFN5mJ/Ke3/MUjXuqDXSw0bfNtRxCOuZ9LNPSGdUdImH9HixL0S+
EwgAPx+q7+Ryo+vZurCwjcgGYUwUsVSflCeBcJvafdNQdCfJo4hFfkb+SCGUb0kKSf+aUe2oYyqm
36QfqlQEoDrmSMPR4ZdUaa7/FOrw5rxyJI/6X2M39zQtHIxzcM6WLnjP4CZ9v+Eq6ZQv9g5zt1mG
LdSgxmCjOsdMm3Ogz58DRNaD1Zl9uJl7T9Q3HRPaiP/6fcRyg7teNz/CB0FG5Co56yZyxQ+ISBgq
o2PbONMjC9eG4JsRMazC7t5AR0smtzcGKFocojVAEhRO+6mszodkRdxB2rE+Lh/T9/RKQsnxs31w
H5cQf1le9cklSLfkDEFDq6zjmpCGZeTpXkerK0f3jFA0Paa9o82bHxzY0Xwj3vMekLNsNHTElm2c
fekQgXiG5Bgl3CNmLQKuK3lmdX9gAoIcFhGgxi/W3AKGI0o1XmuiTWtwty6T2w+K1hnB9G/f6YZQ
WChIB84cMwDKWlIaFAcTpt4EnxOKnR9HGZ93pU9lqRowgz+wE6DUX8xgJIT0e8whFNHtj2NpzCJk
sil8ejhSLIBY+0OOe7fUDROb925IrqBTUK9TyfihOWwwGgU/gPMh3AxcZv6xDOBtDHFn4cPE+vPE
faWaPGxcDFx61JfVMaXHH8WrgBv26/eoHQ9+qaBdoNG+Fj1pWzXt+4q078gGFmZd2QxWBsTwkeLM
dm+vZ1fWNz3Al30IEZb+8UCrxzG2KEKRVLDvouGnof2IbdPt91ZBQYPbSQs8TFVECyDk8ZW5H2tw
YiCe/vXbuRFJrh/rMyEp61Ufm4VrRcmZhXuf4IEOb3Qq7PKdHtN/wmnRVBW7Rf+wLadvgKe0W9q9
eM+kR2v5cJ9Ddwg7Vxsuw3pFexKo7OsTnNSW+aQ8m4q/MGatIBOy1HZ/cY7B+XEBLY+GRek7EEOX
ctSQrqPvpz/5dIB6z33k+I0Sq/2ywPYp3SGTTy90N9pL/3A8KpHsYTpKMj86fIwG6mrJKo+r1tOE
0y7YUCcaEHl3Yd+om5riNZA1iQ0xZD9n5JGycYRg/TdizP32cyEoXfmDuI3vnb/X7Rf9d8YIr0UP
WyZIxVTvijCUiT86iYPyqCtrh0xR7+mJYsMVXqjJjHwRHJq5X8m7wZ1B39t+xifMYfqkQn1EPcxl
CLPhHLLCLN4/tQ91w1DI2pm5vmHbxkk8HBjKZu/h4mOfaR1o7rPLGXtcwQZoKIarsyDvH5/GMm9s
zd9Ua/uTR07ST644uZFd8fl2bwGoR7ZDxbmEZQGmyUOGVtcsSBqWFGghW+FV68KNA8QZBYL49CHR
7GPCxewDanJbcubkeSurWqPAD5HPci2eOLwr85rqbVFg9q2PbjYAkEY14DEbzGXOKuyn+0LeuHJ5
TEuHeB2VN5jMFgUui4mCFPC9VUlmRfOananugdSL0BSDKNZIifJb0dPNwCPJbvrB0Va9x1Y019Wa
TJNFiTyCLOXjnWgoxhTiTY5BE2kgEu/sYmkocVezZ/xK4YtltX9IDyvmerHHv4fgNdJHk1wkAanQ
h12ExRT33IY2eZYanrOuU6ctik+cEDldCc6bADQ7mFo5Z2NyJMqYTL4WZAt650Jw44BeX9LDs+0z
RFB4wmmSOtYB1BhUXxT+SiyX8ZsjFpfpVkpMH++JLnp8XF63p7GAO6KivkZo0j/GfqSj+cvZ62v9
WTOLEqmLuWbGGkm+hAp2i02Sc5sWQzKk4cv7IJLvri8JMUQFJgKo4nWDanwcQcIZtukSrnGGGhl9
i6dCH9HpabpOBkaPbhQkzkoG7S1gTGMcWiXF8J406AyAoLV1NeZD7HtyJ5gfkokh5G2xHVr9YqjR
IHt7PZKxirxyRaJ9SvYjNX+tVykSWtabg/PhMUO0z3PkdBaoaAG2p+do9UaeT66w5qkb7pcoMX/v
eQXkREr4xZtgjEx+9EIgit/T6Dy8CU3vzFEcl61tj5FdOsdhl3BIIwZT2D+5j9tlJIi6njWuodU9
ZhQXMDVsJNBaxiQ2zdsQ6W8x2U8HXMBv33i/bEnTodCal/y90KL25DbHJHKH5aeKodA1/A7L2d7v
1ebFYx2tjfO87SPZfIDrnuB+60lrjioELWimsf13qLoVBBqvQGGsxbp1U4yGCRTjK/PEeJyoujPA
GATwZlyrzCxntLNv88xz8Mm5xWOohxWNS0Zq0CeK2F6XrRvSZbO/froMKEZV1CDLrmtTyc/MBCLn
xvHIlKoJLhl8ITDyB8FrDOfi51K47do5QCBPCyqf6+sSo1jvhj3tr5giMDbXFaUuNbxmPbPNhLp4
+ddYXBuIc0cHHkHCOi7dfqpRqHq+JRn80OoEo2hQD818zHPNfYG2c8aFf/EOrJNMkO7KaaH5eRrN
5g0CbvPrx0ZnstKcjTq6I9dyizt8+kHPYvmtz+4DByPrM2yPC6bnAyUq/HFbCeYqYWHWw3IFdVWw
NdFn7dFH3r2jeULCa27PUS8tIvEUGdjSB75H9N5ZNKpD/ElsS3Dpi3PCyjr/oZZfUmVx9AfQkHEC
yvHKCV3X2AHkAJlcPn6Lf8QXYFOMITCbWD+mxFji6IGvR64RhZfEvOr6Eal5+2o+YZQyMlEPE4no
xKv1uNl+MaWnB4r92IqEfy2CYPpvbeV/sZOonNWMVgPgLSQCOg8r2dj2yeC9OG1qAGnfGwQl/dDh
y73M++IEskwcxFRNtTi7ZZ1Z9+CyaoBve4WnhoqxD+iaCBACuhVLWUiMNwqvnrTs+6RiFkPhYpP0
t+HRtmY9pLG/sIvbM52ZUEwHWvZh0YAZtH7aplgvSG+JNjA3FnlIod944AxVhAdsOZiXv2+0DgC1
HbDkHzoQ/1w/1gN3I4CjSZlWkzveUb/dvVuvpk816mDVju9R2/jQMLu2jx8LK5LT2ew2zh1WOzwv
SBRolt504NgHBTP3iVj0inOFmA8fnNv2PFS7fhOVLOkVp3yfnLN60uVhnzXPsKPYj5+7/55d4yO4
bEZn1mP8mGEQwTMBQX6o0YmYdib9eWe3GtIDYVdkLUruJyth5vsrZfF4HaiISx+9c/YK4bL/dmbX
7FR7zQz4/quFN5ZzaW0x7xGuVzTraMhkcauPlj5o7WS5pH5OGz/NI2bHNmZgSAt0LlYX5vPH4gqw
PmpPExqkYl986LTEsbAineU6SrjN62hJU1JqC9dMmDlF/AmXosOfL+mVYvaGx+zlFzSQkNcNR/Zl
gXpZ0mxDp8IAoLO7QDqk2vXCcdBYWrjTBbDM4deRT7Cnjlk5CdU66ohL3CcGm1d4jcV9gzra5jY7
TS4T9PpqqO+4pTduLlnTBa2PD2LMEDlNYJC37dWut6Ox5Qkv/JgsJJQ2Hk1EznmBXfQkitc7PDMg
eHl3rbVZ+CEyblgyWCMogTS4SHCtxChlb/tSRaagexSnnOAcDS5+8QbpZF25eq/gHuDUsLLIonky
eTf75F9DZ5ngGk1Aa4UIVFqDPgljj1GB5h+XF7xYjGw/rXmIB8hb8y/TA+VGdkLYwlRL/EWUt+hn
xZREqCJ8Zt5Nr9NbRJZOsmOfdEOSWQ0ouE72pdnRrT6KRadMibOkPUgX/bPTopUOudmDP9LDAjj9
GCsb6p+T0yQCd6ZaoSTqvMD/7kbMaxFxKHf/o81Wo6d9pSoNyAa+jJcHIxeR1dEjN71gmYociC5N
HWjeq6jXnhzO5ufprvDlfjiErP075cwBpb7NUze/cBtHLxKlScl7D/bxGly+8YHb//Xv7JkGQgSS
mC7wDJztDwUGp2oT5t2O3r5KK91vX2Na3eICoZXhYe+Wn2DVmArOAwMiaa/oOlU91Btz3sYLqjHK
a/LRzH41uermARQS0iF3W12wb/0Rqu9AQ8/XZjF0HjsG3SWA+tS39GjQ91+DH3jyDd1oa/rWUvjE
pZIU4HC3VifhlZZ3ixIuzWkq87uhyKrhqQMlfhW9USBT1lgti9mDI8AIbAnbFIrvhjYJNTnWF2r6
almDNtECSdieMMGhTa6W7IWPOoX8z4+a4X4GxV6o6vX8NWe3vOUNS//GJt0xBdmLZvJLqOW85gNg
ntLDhK9doH/k8USSXQOOKb+ltLuf8ZJf8vUOvZtME5oEVPYb3rH2gerx3zvYkHe/h/ygaGQXvPmO
KpwJ829ffz+X3Z0w/Xf5jrrxGxSdDWm1q5LzC9X9FMpBUV76OxbZiqObsWP+8pn0k5CvZHSQMtF0
NfK6nh93/Pf/r30Oqg2UJW/SxhwB72E7OZTGGLTN4+4DeAHzGAsU8tHXzeIvHFh6tfBCuOGtTtA0
0WneWn7SCiNO5PUD+303H4C+5HPJpzIGL7MVr35enHDL3K/V33rxSV5o2Vomid8naWWNy2bvvdGO
1F/sTFGGoc3VrJoOJDiuIk6vrbt02JA9pl+CX5q+QIh2Nb8DBPGinvVJW1kLZJa6MInjn8cH+7tK
Bk0VkIgk/aQnulX+fsefpGsVeZEP6N7Szs45TV3iz4W+wDiFpJ9Fd0IjVJd+pV2/PxmEDRRcytsq
fcD6v+8OVYFb0MdQsHRpuYnOrIPGsxcrv724iy87OaX0Nn4Eun3NlUmrb3ypU2dgwbI9qbDPn/Sa
HyKF9hMlxbhbLn/YsJdB4/eUyeC373cXKzbW7UN0iB7IRGkWNu0ubuty+i0t3IYRmKblVFpsSD3v
jXdCJwMpi58578q0tKQLDSRYv58+aVtyy7XFLf/QwS/Ss1v+peUKHRm6CzmJgY9DYXqj/S2dLemH
q6P60uOBpfgiRYMva9EHGRuCf/vSafOJKgw8CilPgLw6lZP4xabV7OIFZyE8wGcRH1ey9gKYOFbC
TmPdUbQu1FRxCKv9LjT6b9ruOwdX4R8iWkLx8PP0W3GTHQiEEUQ0qGIB3Jf1po0ng5DjpC/0k3qk
tMmSEAlPsCNT/AHuoTBNzBOhFSIFbIfIOUj4yFCw9FLBnQobJ65czW/RlSxIUpXS8TFbg+9rnxLy
pFNyjXCzQtFDrdE9Y/NBqUvWhS9LC8l6BOaFz1okLmFKrKe8olhFKU8yOfPl1cS+57963HF6nmI1
lp+nir1K+S7CEgA0mbI5YqxUT48RrmT2Map50xH+Eh9HokOKxheshfYUWA6WEr8CCSYJCoXHQ4J7
XBITEvLIZ0pRHFfTsGur8T3QAay1jDqM98IXjNCWLgl30FUxJe9ZSDd1Mmi6SSDhBM2NdH9FuE6U
aiUZuSlXckIF2TpjTlDnZ1fsrkS2IHVCnyZWFPmwuhNbOXkp9dpCyAh7THnIUQWTIyfk7bAn5NKR
Wp/GEL+osSoksvID2bNcJ0ngJeBEasDePrKgZ0p2xlgOvyoq2l1uCqEwJlqCIBMAUEEEMw9IePgI
Ma/b8z5BVyhnk7XTfA1shovEsk9UMFlPMvkgoHZc7zB4IywnnfQklGeJxWKnIz5+MI1Juvkgqb7/
pdukT7gwkZbirGeduWH8oZqo2G1kGg7fTD/BEWo69bMXl1jyiHuuQ3cVuzMuFTdXT+sccOgV1KR9
JBtc+1WocFkyjgxRCpchEDxdypp77rxOyqmYaT9WuOsK9zSjy0Uml73Ygp76DB1O8kWuCfcLVyu2
kkvMXvmxgAPcAOqe7XS7ZcxG24/Bd8KKbqd9O927VOAg8Ek2W/Gv5rNeHnug8smIuMu37PqvUEeS
dFo3iwIaWO9vXLVIDunAm6aU3ONtz8d4iIO9BK/KxeSiSe/3oIXhdN+gelrlfTBiToIGIfz5oqTP
Oj7Jr1QI7gHXiRr5Je/59+BTcjg95vRcftrxaworUBmlIcid5F6OrYiQorhfzB3fsAu8itztSNYP
C4Zfy0byZ49bF/tiGE+k4Cw/wjMr5gkGWuQ9/YexWTny3iKSLDyoPLDDiQp3ASpZjNNlBvrgaBF1
IOyeHDHT1L4Q0uXD/l0hjoGj+PJLMtiVc1YtbSkPz8p5OE3SJHweoWZ826guy7ApBVmfxLWDDTE1
BU6zSb9ub1zu7ogOGPKbtBgYK2gJRDAIxDbHQfR1yY9RU+OO48oBtp5S1D3P2RyGuy9Z7uY87xQW
Oz0TgPO4IwxLbht2yd8LahDAMNhuULERRPzWRrnjdZNideZyZj2MXoC4Lxafwc3rG48F++AisPVh
TZeKJcfDt1ytIzVwuYrQO1x6JGgRkEWFyWblqXASvm65ayXymjvvcUDPxTdWZk3KzWMEhU2iLTny
G0n4bYMVqVh5yNCWK9mhb4IWcWU+wxXiW7g9/mGmkp/rE+J2Z+/ThOOD8Fz/OGcKw28LmORwErBE
WZaz57xH0Q+4vTfusDX/jlhI8/vT7mM2rDGbc3gOUbBz6l27M/6OcGUacieooT+dw+zhHEPVVZEP
jLic6lIdfUflrsfWnTG3oWPwlpgNlmy64fhRz3BIshfuUytRl9ggJeVu73PYX7czVhkT5e60axJw
h9poEjq11iaXkYv2HSkDkIfK4zgJneCb7a2HBnvpPFe2XDQuTMz38ntuA7/kNsA4OAo+wt1SZjwY
KyAJ8Lq4STvM21+eQcYZQDPmtYX175Y+F9zODsCFFBxl1sDuk8dCGDJ374lHfvr84EgzsCfCQYIY
4ipmP8tYcGDb9G0QWX/FU8Nsw+TNWmFm0BY8X/cnsk3QW/hUPzFCZYmRFS8FFREdHHMXHpgsCrBI
Eopt1DUD0lhJ+z+WMC5nvzTho9PFtDKHP2LSjHvMvPmTnnApWJKhTBOLIuxh+bANTsDpxh3mGbHH
hc3/8qq1j6VVDrE/y8CP4JjJ+n0UIhPOaGSOzPG+3174LI6CXoJwyktWa5wymWMz4KyD5a+g7iUH
B+orqweolOSDkmnSiogtWTMIPo8GBcoHPz5R6fzmWZmwOYRX4BqYwrIWkYcCKst64z+hUq9Zg6Vw
C7FL7FiFL5fBx+aVrIykiCx3oPiTif/EG/HkXEe+bA4+PaF0JsvlyUk4/Pu4St5/3zfRxaqxOgWU
ZLGbdPDLgwUvNpFJ8siOgXABAeSdtQrU0aL9J66Q1tFb0rmyBnVbuWTn5OuwHBv7kEZoML7Q0eB3
Ocwzbm8IQdmeR1I3Q9gQRZ0hZG9ymwdWgI0J6wi10QfwBzNKkOWDmaylfCsB1XVYwZaXU+WR5nZd
CA7APMF7DXfyBXDiICDsyUcz2tCINBzc3Ikes2D591FRDzYdtUHmob4thDFxAT1xKf7aU+J/Zwtg
JvwxCWVgEgl0/3Yh9lB7NjLfgGgoSbPUlkvW6i3Hh1WiTPtA+7glDOwO3ETzB60kWQgPf9iijZmR
F+YW5hv8Q1jeLInwAKdTmiEbbQP9VY0FXIWwLU1j0xvy/tTGh050IVOIxGZBVyPDppGaKS5wZpHi
kWeaWHL4hwxrBfzKcLiiBdA+DVv4FoXhNcQIwc6xqtDHvCLpfNJhCjJOctpVdgcDC/zlODKKqoNp
y4daRb8iuAWOO/lTWk5gZf1dG2yiIHW5qU2njU7StfPCd5/OC87Vw7rh+faN/1lN4U3osor8zdI8
MZwlZrKZFOkLAD3BqW4mbMwaA6of/AG30uvzGBFSci8zJ+OBuxNyZFXuEymIkYdMNcwNoKQ8gqxh
Gxb6Hkb5FIqSBW7jUDnzlylOTDZ+m32T5mS2tPJg0TBhhtt5nIuP9vCHi8y39k9Igofj0pgLOox/
NEzinqEYFtE8JIxtLnfMj96+9DrCNdD8uD/4puvO3hRfK24REthpaeMH4zKJKD5Uqx3LnA3Rh0ZO
dFXGw0Sn/dQeS0B5zZriji/2+GodKGA6U/lknMWoXgc/DeyVvYlXOmYqGtwjpiN+xSY92MpOfJJ+
21ghiXWKYbMrVIvSg9pAcTvUbDkWB890gx7k+ApyurHBCdCu3aSDHj5hvDWEtbII6WT1tHALs+Xb
l724/Cw+Ox0/dWVU4L/EwLnPzj6DxEZcYIdct4W8wjCcnYoDCNXjYsIe+64ywvIvtGlEt7H5wS20
iwl7Hozs048yWuhcd22If4obN+KFf5/9HU9MJ7IQZymbYbmfLGxcsxZ/e6UhezF5hHx4ey4OetLp
bsERhQs8qiojtEOx2g8XRsxLm2PBscSx2ZIPufrcTvGY0YY2vaYus75rYtTi/rhcBSQs2F1h4QV+
HX7shTQ4wnGq77JT2S8koa8pl6SMc51maxwgH8B523w478+5EHxXYlz19ys+n8MyTJy1+DmnIQdJ
Tz0O4ei/rcVgVP5wFdShHGbsvmw9wTcldnXDjc+Y2cjZ6Mlp9gU9wa7+8EONZUM9hudRT+q3BbGB
EoX0dDuYq73VHxW+NlLRCSfthH5t+jjMV97LtLXlN6vzw9U/EWXXlgYB4urUqOXzPqABtIgCzbPz
+LhXGh9dYq1vHnI80l/myttsSeBSns3+tI8UFOCDaUlqCZKpCDGapCTLVC/L0N2w8mJp7Xez9oUA
mdgZfjHrDKsFWayFy2xpFB0DrLIHbR/Egnn35lLKww7cQ3BUjMSVnOJBxXMtORGc8Hi78n0Cf3/i
+5jHk2GQN3jX6JvDezT5CMkUWHYxsEZUwzT7vLEe3ZMnU8R+ebLuF2ON8yirJyui1Z42y+tQ82RN
o9ThKTGMG8qGTNn3hHVcisKRKEsoTqOjXJ6R2SG5/RNcFczaX5i/MLWJYUm51o0txSYHokUUvV44
vcoaQwdk5nQyYslhIq5ixkEy92A6zxQXuj4rSRkGkBqCGXo4RCbbjOn9ZlW7dpIvzLFpEJXmDFTF
LWlXNGyLWeXw5/rL994zffrdWWtCz7qre2L6buFASo3IpnfRninoFOcSs29S1CsI217O/B62d7jT
sh7uMzgovmhXHtRpEdZlm9ZYjPwJGmnv3oMhyqRlhGjKIPbOkYMDidmHCcoSYEuyC+dWmEsEDciS
UulCEC5UO164tp+p65OzFgt4cF9K7GJ/cjR+g92FFqyw16kvA9GzGsY1WSU2M+/di4Q1roHWBZyH
W8nS3cD9eTmI6qWzLjQk53ck7V31rMN4NSnmU45ncxWRIIxxFpgvde0L1ecMNRD6soGREBVNEhjx
ikMFH0UlFxjFHOyVAH8fCK8eexGBLsxZThION8xhYsxsy1Wj5yqzqc2AN1wTZ0DmB9oghMz/YiAq
HDmgc8pVDER3U3jzaJkc5jKyodQPDFja0rd7AjKfQEVP+Azr7ltIBRHuCbVH0BdUCsQ9wZvCgQL7
CqOd+ZKIiYutbf70Ro5o48TYhEpApkBXWCoMSHmhOWgZOy5nhIoeSSVihy9bi7Mw2K+JupKyl1RB
oG8GEaA4ASoqKOIciO6cNDIMF8uW+SxAOortAS4PX3Z5D6UdOCkWan19WajIbxpGTPRNdRAI5Pvw
l2AVHpLBpP/7waKypKFzH1e3NziF+62tTneo2zoKoLjcrszDVGXPgTKhdSfkP8r28D65+WYHDoyE
RQeoTjhA7OMXFhM8AP7o5t0vgpj5CiZyB6AW8zeYW0sEhiIJRvpy7CDqeY8a1CSE4nOskMbDH/z5
0MpMLQ/9XzNF0gAxIYhEKAdbep1l6SaDEY1yb+s7KGGtcRt+8wjpliiN6SbiEVaZxtMJzeOmDDAE
CESYexLFIArD9nKGoheVIRjf8DbtStk+r5Iy0WpEY6mdca0TYWt1mdq+eTHMYGzJhCUu+Yi5kV2j
LuMIkjVh8/YF00EQmytJSPH26jWYEbMqJOOp5Cy0TXWZNzM33d5Vs0v8+lfLBehKqVqncDefVA24
DpaMII1myUyjT+A6SkmOs7R6R0/am5dgxsYTStie8pmo7hgYh5QiHAXP/sEWJg0VT+kBX3hP6l6o
k513LDoCY0Mgd6OfpEbIEIvhoz2dst5Na5Nl7zP7KQOcbc2pxBri8Is/MWVHFp5T/N31YQ7u3c+u
NzDy6uj1R73VsD+6E4TmG4FJ9m57cp3/GW9hvRp/McqFwxq+nX4EGZw3O5VdUykfRFeaXDo2ZsNo
p2Ep8bgT4yO/Dnq2uKCJZQE0dey53drBNwPXQIt+2Xeabh+YMBjXbD0PrnaAcwL1gtq52taIZ57V
td6J2e9nCMMWQpp9BnyOvhXLW5oKMlCQ4aaY1nF0178GKQodISEueSn5OH/Jp7VR1XHyQZT3yV1R
92zcLhamJxbZu12QiPM2e0Oa2iH33wjd8OEUpiBFVJP9ARQnMa7W4sKl6KYhxMcy2ABHO06zLRQo
X/yu07STbFLYLHo4sKnqH800fZkAFZs7axd9XoBtSCnTTPIy3/VxE037phZvAYrSbYrqkpO5Cy7Z
8zvgIsGRU5M+Dt14gMME+XZlt5L3hhNvJ93KPJ2gH6iVOWDSBtiqvK0YteZhxmGBCyGvirQ+TE6G
nVADBMBFVyETP8JJmpUkBOq9VImF+esbGWAdPJdHx7qottCiDhbpOdivpguIyBwo8KXu12u4BDnL
qACOxnazD9vcDFfOimdETPHRICGWyg2WdoNxwyNX4AfesVrpJyvXX5RcHiJXVn1IMfqCxag2Ut7B
Tt0a6xuzG8CIwRaUOIJlnvoIPGJXhXYg1hsf3bgNP+OWTaK71kIps+PEgJ8hpJkBiESA/CdxpMHd
atjiqWJCRSAn4kk1YfpFN+X7iEfCfaSRykuWDXk0GrBCsd73JqdcQTH3MNq+zrKEBMhNXS7rKQeJ
CP4cFoBPfQ6XhI8yD06W4A0jLYCtexudvXsqUDj1L0IiCoMMG0/zWlFFf7o74g34ej038vH+P9B6
ByS0b3aZgGK+PEhIDzn3GfCyykWKvAWWB/MF4tXTLV8ooIDUdtfXIWmvucZOnwo/TKiz+SV2ASub
67u7X/nOJKvgF8YH1U4B+nh+/Yz2GK6bhqyYRkgnWZdhaKSd8coTNCp9ODmtZ3NSCHETRjYDUV3I
8jGeyY331HCZXbDuG75A1tC8aClyM1EBW3862oka0KMB+GIN7DIEnqBrQkPBS+wdyCMTVIDOmw7a
Qih4WVWIa8tS5l8ScodprvPHYlADP0tT18UVMO1wCMSolVGT+oF9ExTKsqAD9R4xK26l9EeIhR+z
4ZERvXJqmzGdSgm9MIYhqbPNgz2ckgSIqo2uR3/g0BptTTEUpp3jQNi1iK4ikHYu5YOwZMBsdcJi
ROLHg7mEb7CCk0Bk2Ji495F64YPQGq2mnej1pJUzpNiuNYNlC62VkJqkVXbHK5eYDbuVnnuYSBhV
4VyCiJtTiPqxsI54pmnkSWS+heYT3gOGF9KkjBMRcqC77RjbNka1Mc2HwLT8/VMoZaKhErbaHvUU
vUEJ3UvIcLQbqMbiEPCVR+Lrv682Ok44DgcT4dIdkOphHTPIgG2AsEpIg5NyslJdbX6ZtPHFQ8p2
gkjPM4hYI9O4CtCRypykG6tizWv71woZvESLBZATZA3cWnou1XTcd1m/5/OoRqxIcp9Bz6N0woNK
HaFNR20sr/vQ+86k8BDz6a0tMoaVc7PaNI1HxqXFJ4b/PYBXlrGATnqTlr+RRuQDJjwBBvtmswAC
cHv+JpVFiLIR6QrMQNg05upXSgMyNxbTlzegOXdvIR90z0VWLtWeCeUlqWRISvECGIyOy/Pev44o
jzPYjgGlON+hX+RWDYjnkmWVPjPNuYFqrXbl4sjDGL9jlVBCEhwxId2diQA5PsEDXT43kjjQv26Z
BnhEiRNE7w/Hmzi2Z8pYJQDXQlwTCGXRLgEfCUAoFbwJT4otiyDyToYfDBjwEdAtMLJkkrH+1NR4
ML9fg59QTym5qkIUAR08T2+iVv9Ya2Y+vCI+f7YkkFxfjngjzokXSZRITgLMSKAtIHhnFFNxXC/l
KGATEK9hloQ/8u5JzXRGZGjPZpSiyQz8s5jGj6WaOpp1f3mKyGjFMJlcWjCW8e4k+zR5FPBXKuHg
CkbniGuLlFXFwFqoP32CkTXwK8nVarEfcrjCetHTwxiFrqwPwKJQZlkYNmlnISgxtFNAJp3gHGTT
lfIoqSMmjwGNfbgzUHAF7HSuQyiDlE6/MGwbDGgecf17/+3Ymo4vSWMm/ZcBE/qEJjL5k6MSbif0
9mgIzieU0tC7nInimMMNFlaR1hDBMdoyYeDwND1jnHOI29zjttOxXkELJaAEwusOD6HY1fz53iwd
EEhmrHd2hRU1akX1WKPnlWqwpODgkIoyWCNaT9b9dYmgH3IPURcG8csOZPMOx2B9l1dHOiHiWAN9
PBj4RYfufoeoF/co5S9WGLCJw81yCf1U5k7/FvmMUKyIuLHWHIHf+AmsMEU3tr3j9Y8qZ1kN2yiH
fjEQtk+jGpWvjoDtPOYTwzvGxYfhe32HoIezcjnF4R8Ps9GYCJpkgEXYOk2xIA0fXkl/g9uapqMj
xgmjar8m6F/ecTxoDVsj/kdDfLM7o/NbLNccWNZDBZUylIQPPH5K92s6tnDRDKr22yfUAaxSkstW
qu07uphWdBS/uAjmzZ05NMcd6lV0AzxbjQGHIh3TGDBqkJooKWZYfzgbzPc+rudXR0bl7m4ybOm5
gLNLkJAW9J33T6/5j6Uza1YVW4LwLyICQVRemUcVURxeDN3OE86Iv76/8nTcuLdvn7O3AyzWqsrM
ypQShlR0xrlcjDWAfY3JE8vMZ3+m2tTSMhzMg9GrFw+sJdEEqTg5ol46hDLh7iB1eztzytQFwmEx
RaOnZvX0eK52fXwvMI9BxExxJgty3U/oNyiIZC+C7KVKY7en+ZThqLLj7iPUle7zydO/BlEmVkhN
aRMX+m9RStO4TNl070m1aSNO6m4xYLoVIk3jtEHx0603Z/IZTI5N0bOhU/r50Tod+VgT3UNtRHYw
8ThyRAnMQVNGO3RKNEnqrVyZV1WRIWCl5vzTveN8h98rd42JetSE4h8nJ55PRcpC5XXwtjjZTfnF
5gxLhk9P8jbxXWMURBfryakEFTMt+DP4RInPcvlMd37tY9+aoK5Bo4+478M26VEahIjPcZThDJy8
eK0ymC/wfys0X/aGG+qQ2xiPn2rc4pfGYtzNTGCKOdfNsgFKMWy0R6qjkUVKK3fnK4iIn5aAlpN1
L58knsCbpDTyPbZUh8FH1nAZrzKskwDpbBbIjloJb+7WeDT6glgHzE3cHWktVoXOTMoKXyhoPvyQ
M5VmkjXu4M9eFNz25QyAhJqEN0tvzEw5mU2Gu7sLumUyxd6+a/39zYd7H8n+etDnb7q7AJyzK+nx
2EXQs/zzdbvO6LGiTTssntMLqlBX75l5egobEwSiZ+LlaNZdU0OjaKKD1YMbY8E3X4/rEnNG3Hoa
qhXuyZ09yiQHSNuTRNVP9F42LqHOTDmt5cUcHkj4PDg1vHd4aSMgze5YKn787bHLEJIXGysgCK+D
BhM3s6tzuo/vd/8DP2PknVP/Pg+rRafR22JNnB3RSZfBrh01SQS4RfuT+7mxuOdv/meJAlQXMSyI
TwOGkIiONhr08RmA7+4+QOG+aHH3ARja1wIpJjY9u1j4A6FiZ1/H5ThBHTv3UewWHcSqZsd/FUz9
eU/N2pFg+bZ3Q7R728V1wgGk5zGAzQ1me2E/No172CZ/7DRRZkSy7oDsa8+vbk49KTXnqKD86taa
vX9ZDbD3rd0aX7PLqI5bXW1w8RE1YRjrrvY9bfxJO0tzb+8V/4SU7cDMHKqfJ/r+Y2yAGxjOphGm
k87XnampilkxfLCK2c8AUHA/eHSXhxc0KE+ihlhq2bSmvPWOM44zVPn49wObuKvGufq0W9iJcO5N
dP64CqqHvXrjJIXJvPXm7Gd03fp0vyxPS0G7VNQDg1BYFB30c7MqSnEYxSKgWf5NxBOmbHkGnopF
j5kTcj+B9xaVG1dXl6Rms2LXvBhOtXyZ3o5gaGrlKiipk8m96lcWXtbbhn1q2UWb2oLEhUNcn3FK
UmN9WFZJa9aMaiKYMPVcKFaHaTaC7ESfHazbI/J03GcHlbR1xv6g/EYD1OgaOFTURChP3Ll1TUpr
frNg9whzi2ZsZDzMETK6K7NzUTWPNzdMZFkCYaYzRpdH5hSYKUNu+LJJNVpQVzYt+9a/79K7dQr0
q1d2rMNaowAaZtuOhXkgPxzd3lb3jVIhby3VoYyvA1mTl8wsm7tTA7MaXRYfvgF4brdEe4K5Anvl
2SH12J62fdW7L4za+tChbgirPV2Yyw4uD2/e05hNc0HfeaEI+sf0TwsDI2lDrEksg7PsGH0j4O1e
p9e4e1/ABuzHfUiEc8jKawcfZl+GZvqE/ND+8Ix5bw4XMP/K0Tzh3VRP8xJ/MHyHMhs0wMqgT+qU
uw8fDnOMsBQYH9GaWGRgfEmzcL2BBduw4HYtTt0kcgPWtYVLZTBBYNr0YyeyrcsJps63PDbu2cyD
IIY5dxfQFe/Ip+np7qwIv0Qs2IKuC0NzLeY9vmLJ9wEFgpQB4qh7Y8g+ukjfWid/twnRLZAV9uhu
R1Aa4KYGIU7z3JwJn0YCLQQmZKWgKjpgvTSgxHziGvGBodst1x3QUwHRcONy6SPXgi2Ef+sfPi+G
h5+MWea7Sx+ZTKNgh6P2qOXZeZzt/Owl9uJpgxF7lP0YH3hKZTP3RjQ6/ZJ7ocuS0CQFWd9GPD0P
/iZvIdHLGYw7pRsNUYNAS7hMYkvk5cEOi3k7MMOaIfQNk3xZhkE72DE9Ue/Yk6Sfzar6IZgcOYyy
p5uNCoh4dTJlOHdFUciQ4nS1KmMcgUhdrqxnSd7RjenEA5LCEiVDPzAN+zDaenvGYh9M5HFece4Y
ISawaBsPaQs8lbd7jSsouS3j5MoKs16LYX903JgJacGeGuftH9x6aVSU3RQxfEVoGp5cnyeDL7z5
OfnXnCRmWFm72ZbUkh21N6eUQkm4ws+5KLAnZ+BRzPs5cNTBJsPn5xWLPyAll0paPBs0M7gxyDBF
ebtvUEkpzD3w48S3YKkY6HIVyfx4cPkexFgwx5m1w44rs3IZr5+R85Lx/j6mxO0kJpBkVeC9QOoH
+8q4jPkHb6x4SnD3OvRIkapSrlIcs1xpOspA8XSrOStWHLdMml7/3g1rj7PsLtTxlBXPVZx6bcpG
7AaKbY3/FOezpxLxrTDeSMPYEw/ZVTF3ifEBqPnhU2e7PwCwoD+2xjxPiTDrNPRWmIAUYJYPGgPc
JGRJHZVsy0HFq3bcb87LmKuMRHlM3FC/A+cKLlkUYEBFhxlMTP7bDnVtwNWISTV4oG818Yra9qrl
dX1JsWSNPq4S7YLbsOkppNmc3H+xRR+NhJHLjZgZuiWz4q7nuZTZ2LDy53bZ21TxhutOwhfzm6yq
FSD64+riAi9BW8+32xw0KoS7zcG3v4pP/nn87d/cVccmZr7g6Dr80wbj5Oq/gMlN/C/n7smuA25O
yvKlmMo2JDBcbEyvFOc6u/WuOFXUxFpZ7xHBIjxScNgUWDzKxNixRmTeFbtOLnqAIsvngBCT24wF
66DNpQzKaPzETJa1sDrYmYEMd31ZYyTFaths8xPpV2JF+0K6DDcjP30LWNgBPyzoyMENkP9WJHgF
8+6mHJtOtpMX5N8p0ZwNHzTPVqu4puYq5HOY/Ra64LgA7c34jZ0cjc4lZb1uNg5t6jXNVxn2/yE3
65Bi5sndcoJRIGweO0T+CFSWK87fLFBjiFJCLn2MN2aRbehPq0znNAQRiuZEqORS+rFPinYfx3Cr
gNWBLew5M3FchIWJ9ZByMP7Zx/EXrFu3B4Yi42hKzkoMf1599GOYzf1aBUT5xwJXXCcG4qYLtqUQ
tfl4FK2UXwIGMUvzdMC+cNbESx3bT1nhcKaUwwQtuAbO6dSxPKuU8YISxOiqVzQ4NxBxUKUnJoSM
UOHML38ttkhn6y5zAMxMzBRmSzPM7DEUrTi8ovOgyfzclZnNBz20kHnCYxrQawYN6iM1iTRj1T7B
KMEDZCKqJu9SJ+G4jPAjgthJUZoKEswUaEABIEiSJEe2og5OsAxzmOxcwHfAmVt6JxHYSD/OMoK9
EaHrBxQDB70rjWLZPdc0Gy/3PSnxsAaewP2KIQLiBlSfY52eguxOuQ07vOnFYv7ADsHQAMZCHezh
/5h8r5xyofS2gxYRuHxrTPhhn76TA5Kyhcrh2BY+zT2A4dClRuQ0nMJjUTO8u++i+ad9wIhWPNTV
qMmrMz/y2Oh/cGjy1lipNn7MqGobk7dmGT8bwyVabKCuJbwcIUr0BE/QDPIHMCXGfm+/uOCG22Se
l/IH10pSGpiL4C3Slk0tGVDN0+jNzD+GqzSbWVy5Bw/fa/MpudCTBxxEwng9kLHH8rj0cW56FSif
+DiQYrXvsJABClHShrCgikVgKleZzhCbvK4jWQuOAynYQStovTY0iI6CQz11IsDRy+W1+Ugp3wS5
FUGlXjOSzozQgp8VRPaqbS7u40zagYA0MLADpqdAW/DikmgGusZcbAO5NyCHsjdyyGHn60289xzq
F/SoVfEBHGZz2r1dKFgpNRe81N1pbZ5MG0/EJW22bC1Ut3KJLS5qAg1r99Y9Y6nE2pCt/5Dc/zDd
H+2Sbz43Ofmp5Zi5pPiL22EVzAEdxMhWwTDayH8PhRi/YiDtqDN0ADbcpbE6vN32Ct6S/4+Sz+2w
lXIGnZdsTXxXsvHWgqZgktPBeMB0VNz2K6tDlfJyTIXym2rCOczU4PqxaBmfqRZ3AiWyu0Z0L+6F
9Y1EZ0XpJOqWKbIrd/yxt3uLFpMiPTlY1GsoVirvRjpO204sxD81IwtBZE9hvxAUzccGFQ86HNLE
cIIk4YksuDntTWb26Xf9jUHvuqlocAM54UmocVsuN6UcsPAwG5rVfsBOh0Xriu2N/Q5diIT+EJZI
tYDzbcdewZ9QN0ioQHNM/g75T6Lycg9ASs0B9jwEvuh4G9jEEf0d+cmfU1CY83acJ/be2UiwqQOw
LduNgZsFDbVsS1wnQvOck8tZiS8oPbPJ2UC1Rf7APg/OuX2ZoaTsWkh20NJQKvYp89wRzIHtSiLd
iCJWQMQdhg0M/XIeSFaiqKCCnOOWTJqs4LvUwV1slSQUb0Gj/amtKVSk/cvEk/S6BklWBkKsSEUy
NaKUNfwuvCLoUdJVokdI7JUTIaRaRJJpWjtRJIfhzxLr5JO7lm8CdtJsk0cjcYqQM3qzARQDcOIw
3OScLFjzbTZi2KTJJ5QiDbI6hiparZA88I+jlWecJhwrcqyBf65wV5cazKmXyvSYHx0cIPkCBtdK
viilE+/8IBEjXXTJk53Cs43HFOlTF8Rgyr0+4M9DimkXf6MAQRgnOJ/uyiqU0q+2XsuVYa0CTtEs
Pzs3bxHlWD+wX3IccqMDY/SBXB3VnLBKyFsCPbhcvCkXSVxazg5H+9aJ3tkpOMTzvaVstnYbVeGx
L3GmlcdMpPOHiCoRtZmLSgR2eg0/B9k9TRANkUY4yvkWe67R2XtmOQe+LmvqV6hWLCsKVj8npSzf
cOy/CAgUy37cjsV1nsvLD7K2OPopGYNNfmAXySgFKzZ75ji583wRQUw2/HFBtcmHvqYUGNRDu5HA
rHI4UN7E/JUsopVgNiZ3BuwPNJDEValmgEQckc1NK+drV96uu9UcdSKKMJvXziWVp8DiJGMkjwgI
jcHZCVss81HstSz2Hk6mbeRXaQvnarjn+IJif+sUq2y3FvdQwPMXeDbjU3xybOxX2KtZ5pAynh8w
hwYP44qtJlBCQUnl9KeGETjc4M/BxZ/YWd1lXIjdyC8K3vrDGd45/X5GcHfsWpevH6BcckrdCYiW
0xSJq5idqbD+TNie+p9kCXQ9FHRaAEjRnC6lHEHxcfIUvAwpunlhaHQlr4lE8RtkWIhJ7OURlS6m
qVQaYskKyyDwoMxSN238I1xiuTOigSDAGs4/wRT4ooCDNYy9hCKkYsXxRue75PT5+W0k/GHNqS9H
Z++xaVYWPPE3GkO//UGVdvDbFGHDN36tMUsGO2JQCP7dMeF/qM/B/e1jJgMqMsMKn/Ezu8EdG54Q
55KlHuMggssEwHq3g+HkEUdSBvy5LOLyJv8UxFPstRnw5gJgbr9faPJROclVd/iA0mN/z/ctez/D
WBDGtQWX8xOtMRvLxD/kaXheg3aJz6NIPNqx7pyml/6rqzuQCT8FGmh9Lky4gXx7n93gu2Fm+VqQ
E2+U8ZJCgpkhOZS4d5ywP8VqmjH6m/9KRcSEbR8/2nSQ0X5Ri6HHgK4XtBgDP4gOXDDFdA6cBu4B
VDntEPe+p8c2uydcWMPj+r7UDmje5+Ec9qwL+YexiGetMXsVM5EB/7ZjTDhs4Dp5hXYwx3hToCm3
qfkoPl6DfeBhjCAAG/cWLRLodo1KDM8PwyvvNkIivJrxE6y5mpz+whJiArIEpmOg/To0mTLtzyMc
2L7YSVJ5LDHmKiMxqGg4t8GRse0Zc+jCx0CeHfAcqNfCrezsLYvH4rYKiYPwynLF0y2Q+FA2Ofbx
Ka7Xe0KemWYRZYBgS5gjpmhuQEjmHlEGHuABr4rpNePU0HWiIWiF610v3EfYG5yZN+IifOI1Ui3u
CGwnF304xMba6iyA+iF0EY5x/anl4W9ZFZhCpzLFtcX+GffnViRuqWjFOxHOJv1n2JuQO+9AQ/PJ
Bd2noRT7WVGosNZRq3MUXxKqn4ZDueaR06RFv6SZD/NoFIlSD/nOsfv1PvwHtVNKyYb1OW9C7eVL
Oc/7H902fDnXmHvBy4CLF+RGm9Bweu6UtHnoraIALzGZrRHtKnuY2OFx9eTMF4EUmzqRpzb2yDa1
ZPozTKeHZG/apYEdJS+PBFV3IdDDzu08OekyfJdDbPpIxesMZEtlC+AjiPQDPWPGGAGLRjhHr2D7
IyJDAmy8tNfmVg4HfbRzLaudIar2+1vMvfHVmEczZsblG0808uxo/hjtIrLTFoN/8mmJEJcjFvcp
yrDKQq7Mmdj0pqS6bhPLnWKwlzucuBiD+VS5iITstCOfC5xdJibPQAecnUecEikbvMwuYmRBzFj7
l2HDIIa+w8ANiUyOQl9C+0Kdfsg98axnjULj0tbgVCRqqvn00GsEt9kx+3A4Pu0lcjC+HxoQDwqW
JbaFldaX+4xFBa7FqoNcEw+8AdvU+g8/IypCPI5qFBJarmNGS6IN1ltqBAh63ui55pOzOveF5XjK
xio39tlHQrDHzP6XlkEM0pomFM4X7UxZ8ccDPN6f5C81HKxJ0Ghi6UZB/Shwu+3z6O2D2+C6YhZD
vgDrh7ZTLA6E2QLKpKrSC4t7R0uxj9tBz6Mrrd3zNygQ5nFUM27lP5uWuqwIyR4RasySufqXdBfd
8qZi23dSUak/T24rLnuPXjMoPTkmL34+H1M43P377J6qY5AqnWLkkduvPoaVLvWegFj8pkZYZxXa
V6TC/bt9I0d9R4Y8mJLKfd97VAobm2cdLiaICYblycCB2W6CbvVCLvpS+aPLuULCEFvBcwFQ7POs
8JgAWsoTcAK5wM6JUF7ACXgc1PV84KDKu6jW7RFVhN1duNSCJEJThFOXW6ZvRBGMT4S0ExE5dahV
JcfhfNKdPpJjX6MzAXDvVkmddAItGdk6wOYSZIRPzevlOQTsMz2QaRW0+/bm7AXiDVbHwF/2Zu8Q
fwi6U1FhHXmoyLKMSMfMKhAGAXNs9Ieb88M2h86GYWQXFKLtyHFPn0jGGIe+1AWofH4kFjFqos2E
yOrQRVZRk/wxGrEIYzcKUyRcNHiTAwfsNdku1A0dMoYkIiDZAbXffolCcGANDL+07JpM4klFacPq
O1pgcOQtQSKjUNlvzvGHl1xVWaMveKI9tfrgw/bm12cUwXdFbhs/QJlCY6xbgZkwC02S4dNjYH2w
A2yewKqzVaaCg3BPHGOF+hMvtGYXHzcnIJ6N51u+Gn4ebBtxoy+QzHF5XnYG3y29l2BXbG51zHsK
8rUluGhI69WlpATshO8+eqcg55rZrC1SnVmbOYXunQ6KivSTfnyjMIudqyVA0yqrj9kMzELRmgBr
IibGkJ6GJ9tkK0FcKyl4d75YouIg5GQP8uiPjPxTnmrJx7+2pedKShKyDy4r9ty72xoCfphzlvLx
T7VG7cV8rBcMrHlzUtvJf0XUkgMU2fnbJ9w0+TLEMAq4yfnVlydldJABkoXm2Lbpk03cn5Yr3X4y
Hyu7oAUI1GGWvB3uGR7kE7GmvZo59MYUkBWxm9NCx+NgNadP2wRCE8YqQargyR8irq92o2nRn0Xd
BkHbEF4nPFIhvYOKMX493AMsY6QrBwsbUJEWj0gK0VsADkuHZtoAXx27IdDeK1g5ZqIOOjZgL00W
NaiAtCsevkuY8iGvvN6bhr8PpkewHLnLhHzigjmAMwMNjHCt5xMDsd1oZ3gy5FPSGdK9175AUrHo
TdjEcS/8yZUxX2E5yn/f06uz489crAlGlNiUvCAkbL7UniNsD6G9ZSYPBKcwvFtUoz6k3LDMOQfq
DKwMnI0JPk7qMxAUBvewymgf8AVdHbC/xr7MnuCGI8ziJzHxa5s5bRAaQTBK+P0rsYyYGkoM1UyS
UxhM6JGB4oVXDADdI5ZtHNwz0aoLJSyFsQyJzZyJhKDe4hvPoIPLg/+cNtGc4KmwfVoxXAU4sqNM
L6zo+ALt6jPzj/lFKEhSS6xQQGbStOMDhkw8DHv4NB2iYzq8k2BkDLAxcTfT1jcYswsF5hfpMLKi
8XupDNCkj5TunUFH1JaM9zWYa3j5Zkxt+Y3lX5mfovDVKdRB5KRQ4T98jSHHhZSmnyV0OLiVDGeY
XZn1lkpYR+fCCR1QD+E/vjRxDP0XwLn9eXC081dE5ATNQR0VDjofSC7g4rsFTTTWsHuWbHvGhUbs
lzTTGc6HIAidAUxFznPr0/r9jh4PAuJ3SlBpsHAXc2oXvJVo/PELZfMMyqtzT5vjX8w5lgzxbu1k
LGAZuaDiogScV/wfmbe7OGfGKF8DSnHQNVRK+ejt05cT4M4SlINoxZMjeIL8AQ0UcbVGH7qH9pu5
zoDZKbpK6CCL6GHpQYkH55cOWZs1iLyA9f+iiyYhiZQQCTCWl8rtruIjs3C+o06ALppCKoHqPwVP
NiQS6l+h5EV/OXXQEIb9sDf0fX6qP+67zHZAw2y+mbrSdKsDASNcPmU6yl1AqWTLsLoU+ghF/WR6
tepwP3lgzV2yF1EsIfshB91eiUAQneov9EA+oeybKqgDtVLRznlOqbFwaCYLrjPoALn5bVw11DPu
zS+WcRMrTqvCxNXIddBhWtageEV3mknO2oqEYO/Sdq+kU5NfPbqA5xskJ87P8RtO20DA4jQqC8jN
ZDDu4JZLyPMuig6ABiz54vsELxnJIynd8/K49z4N73Xzb6h2Bl8AGnyW7BfVa0opaA5bg5OvTHlU
2geLCHXOzyPOGEsFShox8aH/eQcaJqBDsEVCRxt39/pnJkjO8DYpSUAnsRVXU83XZk/vgA0rvtWf
vja4tt0DT3FsrtrDb7Nf4h2tDB47mPQDxzAvzn4aaIRH0vtW0fzBBcSus9fOmTDBsvjbihRc+OPT
OdTJB/oyi7/dRu2DTRt4Onh3xMVkwjC+u8Z3SSOyUbUoGl9FRdrFeY3KqebBP3rbwtwlumS81LQG
D5eYSDJBt35pSMsE+P4qu1/25AbTdNhXbuFODXTxJgEFAIRHCLvBjhpW7IieiD5Qhet3/PmunaGG
wqPjflTrzNwPhgbdK2YR2e3l0Meq0PaGczKj/RZvMsKamSfpMF4TImFo5OUhqiLnguj3FNam+8CH
rfJe7JO95kJDpnhxlSov2RYGZ+SXw6tm8btofb60CASmiGmM0/Lv4fNt78Guzxmqj/vOasCvtvrf
t70lvgkXN8bUDvTl7rs1bGEQfmeZU0J0tx/74VNIA4UffGWA+JcF3kXHwhZ3Jj0FOiFHHtXC/wMn
adHZMbRWvaYHKrRWcj7Ee7Tk8Rw7J/fglxwLmLtiWMr+SJ54TYx5B60TjHT3cnSbRq9eno79NkGY
duPQ5XZ3cLC5AM4mlz+QHEyktot5HTTYxG9iELSToZVXMzDf7ranjlFIfNgu3jcrl1r5gHEaVAiO
gV5+ikoER9fglbeCJraqz0BN8GWvrs4F71l3+4K1HV0f7CxCxM0HwsneU6R2p6vfxM5hhhn8DTOJ
hnt+dk1MOEm+XB3P4RMUZ8uT3Hp5oLQ1c6g0Nho2J+7F7XiU02xpnbi8uZ3gFOxQ0h1Getk/n7zk
6b6fTFdq3pNi/zlRGP63GfV1jQ+bWQ2692AGH5+bN+gLpdGQ0sywqTY0bKLHXIsx2zFlRYVnfxPa
bvUg4kBF25nBZifVzpuo3esEE0UAtDK8uvO9a/Ksl+68ivZl8m76KIseSmCy1ZQBdhVV/zXZtax3
99bbe1DWuzV+PvZ+2Sldtc2K7nXUv8+xf+61T38yrFqWOCJ22+tryznwDeZWi8kmoieOwYNkItOf
3lEdg+NsvoU26dwcjNXP89T40BP8vby9wmAxJ5GB71blnAYlnPsjvny8BxUGBtM86aTd3Nzvd3gG
YwsUNI03r0k4qR1pd/+FMwVF/N55Go5BeYt8qWKOuGHXX0dUBKXuAvnDiJ6bob7jfOJE39rbdqrR
0VTBG3CoDlGVgC+W+fvlvL7JsfGHL38ddfBkJFEBWAQnpT2h503v/bJvRqylr6t7I1+yitp5HVV1
T9kn87Z9/UOt0wBzRfd49GucxHWrfARzc6Gk5/BteMl5yBUq53jvLz9UknQcLLQ7x9tZsWuUG5p3
dG4Xi45eG6sB6qLSQ4wF+hvl8BeCGeONBs6CLxsLFOwbVBSCgmnnDvD5GcUKQ8SV82bk9oj+BL0V
nhNIWxiPnsNvcK+YZH76MuxsUBd/FwLzCnYL3M+xwIEJJQ3PfEqJM2pTvEJF49BMAsJo22uLkGDe
3fagFTw+Mp9H1p3YMs35bflEcMG0U1g1+1qMpoKT70I5e3Tk538cyqIrd+AVG+gdQTg4cuguYJXl
e1A7CP7BOQUTJTrATrfJQYUDtHxVUUwcXG18RT14GSk4Qx1SfYp1Cee+YPUQQ1S4aDT6bE8JjlDU
skqIUxQ/b4Kd4CnVf4xBUNoh/3A4T2/BIxDTKz2c27dYSaQc3KVziJmV1Bp0gGwB/KL86lT+gk9G
qXnkTwknlY/4w4gJR2jzCs1uB0Ln5u4SNdslWF+7bcfuDA6j03qbX9YvbGaXpmJt88MMtVY9pgO4
468LJaVw/ZVQ/V3nbb7FCj9EKNOicE/rsTLlB/nG/gWDATxq5ZGkIcWPvYfOllK+jkHkaUCpT02Y
EinEhNfgekcURGxKQTPWAu76iPWdXrNr9Oo/rnBau+A8ZRE4SOv65z5mMfY3bYyaQWvZjCNGfZdC
oex4mUuGniV+ghNsNsA1Us2cAQ6owdp2J8Zze0FrRSc346iObt5JNi59dOd96pC/2cW3q1Wq3m0V
NVwCHJz5pEqu3TqpidC4av73BASmejL6zbqN1MkO4wTdr7y/X9YSK+AHhqMdx/jFeVrjpiUGBxiu
cOh+EC+dCgrccI/OygB+/QPUwd2BarOFkw6otNTJQI4Mbpu/ag/X1vTFQ8I+hUs6Kn8Lqu8FqYAl
rjM+h4zRSQoHE25Sw23tBd8bnKoTfMFA+2x0X3f7DI8rnTEs+9499mnA3K/bRJc2uIWadx4a0RUX
Sg9qi/oGddicIwt33RaWDXsRrbVrJthbPcPfDs/4wmAYwfdIkmkTOu9jn5M/hqfcsehexi7VhP+b
Mnxb/T/xvWFOY7EGxRrSERDsjWOx1gQ7xXTBgS2wm2vpEGRSggAmrpbKzNse/XKH6QQGPC5jYhPc
+ZBprC2+MB2HOSF98EFjELQZ58PAi4QJj/Gm38WRAXoXOxvKXrYgxEuIdukZaJM1JI4X9+A+0TIx
o3mNLuhEpBKnwUY3ywQiZBKLhN3FU8H3fo298H4QOc4j6S5oeuGDYuZ6UULISssRhDvKShQul0yg
Rf45guGIqfLpvwUxEk6phLYmPZuhV/hzAZJAO8eC24jyhqcB2w52oH2P3vqaXFPUYAgWMrSQKMOW
EFlpDaXTWvJ4uEIy3vqHjkPAiM27sMOe85GWNBObp2D8yHlQeqNq1Vi8hiLndJWNgS9IyI03fRuu
78hQd+2oXuXIPPeF5oF7zWKuuY+3EAeEl1MTp3MODZ/1zHThPNhD/mDoIz5YTeaauA3NlZ7Og2Ny
hKKzmDfBywcdnZK+3Q89CNe/q7JUsdV0uzyBXCd8LEbBSuT0Yo2A3/+UCw6VnYyn7oL7MIIW5mCx
qoks6ynDXEBX6AQvlrCGX8xEDkEXFo1/j+Rusj8evZzDlOuAr0QT3L7bFcI4X4DQcOsyJ0u5T8xv
Mdwr0dqg/CBKBf/fnXanI6bF2LjZzlcQcBi3xoXNOSu3E92e7KSb4gCm2gY7MEDeh5+41wAXByDz
TVrxq7dcLofsE5i80sRPioJMo63H4oATdOgJOaJhdjmFiPqV40Hoa+FnNwz/irBGBDvS2XugVCwJ
ceeTcHT+RDTyQiTJOGAbFGsOxhxPfiGPTiGNF5ApcAxSLZCSLOCQBdBitUor9oIP5FuDfqNLWAle
DvrFWuVNKpdPgYMNsDgvDhf3gzt+czcPVDniaju5QKbwD7gzhg8QlUhePXJxW+sex/LOHGoukw0S
v1FwqHyZwGfuDDBulkK88LL8cqGgnJkwzSM0WOUvgS3mvsgrUOQA4teRzngj/TymhEdqPRVo8AUa
EOurfRmBTaISJ0QRsOTgFFfe/h6fKuwN9RWV5J2PRMH9dIIGhfglUGtAvcJ58I1d+sTY+epYQx6X
e713eGd19XcL6ucWMSLRSA1PG/BGZvKuMGilN+RUZQrEvWOQ2B7qtGrEWby8L1Jo/2vYJQ8phmXK
5N12KUyp4ssx3amBpGw4V+km+XEd0OHt0grMweuaPk3mjdCxsAY0BFHqIlGLMVFGJHK1HrFJY4ZM
AD/AMV3EpRHLzE5Aa8i/SSDiK9ilxlTHQvImRpN9YDngztIpG/aeKSv6R4cD1gwN1igVAiWNY07p
tBWACaf4t8Sks2YBcI/1nKFk2lSuPIv7DoMkcrNmOh9NhMto+mJ9DPekwWOm4OBvlgq9PUiTImH1
H6wcPK370/Kx2u7pdbRB9OqfUr7zneaKGoliCEyCWqzh0kMIV6Sjxy2lLgDyNEX0AflD54xKtXQQ
Lr6CxpSL3zSFd+aP5l/KEn1IaQJSJ3I34YyJOhX/olfGyYBnFX0eFh0gbRwPROfcY2g57EFsdLuN
GaE03mGsgQxDRT4AJ8dfeJLtzKTbd25QFHBzOKf2Tbz+cBEJxb2DMHTGMom+FZJJ7BRwWRaqNjaD
Qihc0+ox5AlHQmg5oNvHQW3CE3RgJ4eLDwUUksH/nQNpzP8+fJjBgf+xGayDCGEr4FRy7h4WEBk4
K1tKLiJDQlVEJarZKOzYjHKpJ+Ecf8y6E/92J0fmyyf8FkMiHE9yVwV4kQKuiFdgHUhbuZHY7zqS
uCrSKO4f0relyjcFQywZaBTbZeFsGW0AjQQi/2WPyTYyYevQxZmBBx+bEV4V9Z/+A8kB0Xlu2TGC
grfNK3ZWwYJF7PBhQFLoeXY3oFQyeVxcfhkYFRyVxwWFnCw5WDznOGYXE2yWxY+VhiBcR5qicx4h
9IyCp69yhMH4ZYVMYslvyYXirUU+Pp9deTGRwskSaJCrIdirjowcJlLsOSQR1yTFhY8PSyFmpjy8
oIJCrFfcP3YZOF9J4WZXQwoA61DLRliUgcwBopmuOIg1MGk2PpEj/GhjjeRnrmJuYofayh5uzA2Q
CzabzbBSAB7hP1xdkij5NPK4yJtJwC0XgF8BAz4vzt2W34JMkc9CB0VCMWuZogM98hxdNnaxXOit
aKJyqQ+yDfmmrA84ETZQk0bsRIDurXg7TeIxvnsW3CV8kxMh4jeTdRfKTnwiKOnpiehBLtkvRZHg
3V1f5XuAEvAlsOFh2pXbLRSLXES2X2Bo5yHySJSHDMcSdA7bLHeaiycTnXIIAUyLaPJViPkYbZ29
bMfLnqgZdlMM6mWQvodTTgSEK4QLGlA0vSR+opCTpSQUi70dw+z4xzm7tKzXFXa28T+Bt/AnB6TF
ew8tUqPP3CYxsshk+e1HtB0/oit8kkni38t6bl2xYUArBwkliP2EeygZus1MbjLaFVGe9OT7NIAw
jzNRmeDxJpi9XJJ/9iHsQkMucLhjZZaoRL49ue8iZ31iBNPx/12fE87tb2+eNvhbYQPit1NtnhI7
BceEYtzhHNYhnGpfyC8RpsizJvZ8LEfWI1paxeNp/OUIF/KnIoVpeOcBK48YZTzgJ82MM5B//eAg
L5+xbSk5X1v148mbOz/h2UO/I68uV5IBN0e8aST9RXSE76Rynwk0HLdZ9qRtIOb/olvFyl489qU4
ENJNlivXVDxwPtygHg57zF9iPx+J373kj3LDGVmyYphNB8UYAjpeu+JuSwwUz5e8itAVULmMSCNm
ES0JJn5bDOuMoCfm9chIRaAhrAipAwwCQmwQ3PJM5FBHmyFQOObARPM0AsMKNjVsK401tar07k+7
i+SO2o2gO7sWk68aiLHf7dqLUzD6+PBYKPptnjzeghILsJmH5XyxNs5qEp9CQ2eS+/9iRMnVCLUU
YVBN/wvPre14sJltFBp+MlsuueZSVBUxXXpWyN3ndqBC1nv7opW+PXl09Jw9HKcc7qXsVrK9cOJJ
FScboau/8M9G/xky8IUUFLoTSa8DkMJt4jb/gVBeHhjLcFncRljNodF2lZ3tEOSxFCq7YPOr6Bny
OUgzOIqrsavNwQOYFEUmcfgVDsDSjtJyd8ia9qMz7wUxOIUVZLyJwu5CqfRk9zcooRCJzlQUnIqd
5w3Uqv6r31g0vTsscr31t/R6WMWZrhqcDCTphFX9yo0noAOMeJdI5bF28w1suonitr9QnApy4KG5
F8ucUxVoUDnpubcjU8vjtrRRLzCw+rVPQaRenf3Vea8huVH5rJrL1/LwDvVn2pnd8HxXs+3iVhAh
Ubln7ChYuAYb5F/lXjTHwFzs6mo8ohqOLk3oZlyybnZ99u5qcEsMDF1fitfUafdulPRtg6aGyXkW
M8oeJjd3pJc82fHZhd4e7jPfeUwkFLNatCFXz3zEwNDquv1wlNsUvVC5tw9/8z4o4Inigw4/KyGk
MEYfrZlLVNvuBfdwLEIMqiUYNSYMLa30riieaHt4FI7rxvCLaupoheYS3RQmB6DeuCiBU+LR/rEe
oH7TzwCD3fZAHzSd9kgsN+iD5B9IqRRsocl3xbuitdKv1BdtSXq13/aTyfRdQVrNtegy7nXDZu3B
F4a9MfzXRJd8xexk+TdnnyRqqA2bw75C3887AIIpI3OxxSb4Q/fFbBj927RCHLnt7/uH7uIVPrAZ
AdYA3BUJkzllcGLbe6aPHspVBLc2QPKZOW7vRa9b5ScgXWVDMipjWjR+jc2C7jdo/0fTmS2nym1R
+Imswg7klr5Rse9uLE0MiA0CAurTn2+6/1OpnewkxgZhrTnHHM1fx8kx+BKLumz4+ntbbRuzuSv4
A9iWhWYJcmuAMoxRCa7UzJvgAbjJiQHKAFy7PakYEMXzP7Cgh/kcPQnbnNNBM+9+7d4LtK0XA5GH
uUVClk1is2tz1dsHwMS4Bv37mMpP1z0Pm8m5Md2fZ/CjTHj1RqYbE2WiUef90E+azzfPjrv4gLQw
cf6srl7HeSHSS86m4uAJ1HN6mWFnDgpDIkfdkk6N5ctru6UlWMvwp0Muo+kqEQfW/pm5DFmUB7p9
ajc+39dE84440PFyllu9qHGGNiQnJeLh3eTYswq788P4wezPLqfLkrOgnZo+VnFUWz5GDqA22D+h
pT5NJsPSuvnwsldk1BJLMMQZxtCC6xgwadJYPFXOBfrlzq/G/TU//V0vugy1kWpUG0wQg44xPrzo
wRtH4AsDIJjz4IoH8jXcDxV6hZhJ3UxIafXRz5aQgfALwWT2guUkvyvCeMTT6wpOwjSrMCYNsMjP
5OJOsOlzf9wr2uAz7iprl8A9AWEPkFJADn4+gT56mV2WlU12Nh6AU8+/vitJof2p8tMa9V34q5gr
Mjlqu5xBDCoczdWnAn4NNplfnTlbhO38gohwGB86RgCd6sS/tiln1xblYbFSnPrwob8XpznCJN32
KvefHCafE1KAg+tszHiWcnhruKi04dsNje0WljJQU5vHRp8oCseFaX8ISx1QLbmqtzSfsy4wzoOO
G8I4wahuYfP6tu0VfofYQV4m+ULddPuO3XHE05H9CKDBGgfjMUoHoA/eInfLiUSq7gVwSzBpuE/M
mt/O1Vh/AlydMfD+rJPoyTryI9RI7JLE6nOyxriFV0cSbErsJk7NGHoIRU+uYsxDf/pcvSTqfD3j
Kc2XcYDu5JhEA78nyWkXV0iXYlwPHQwWwC3QvD52GuJ33/PTY7mdzE746ZxOLg92obLHwdU64fgd
ytycaLIISWwMOcBuQVc0fUlleijY/5AszeXPkHcm5vhk6+EBT7Q5I65RypNbi5fRwDo9vcfafYa9
LouYPbDw4latsjE0GqnUTP4wZsIHux1j2pWCzOGvNGPV08a3EdJyzE4wq+HrhHmMc2ZfuVtV1zi7
3/WqdJRoXW3EgXtIf7S29xHjBFt1Wu7rgGEU42sbGv0dzO48Icu54JwaRClzbi6WLaiPnGD3VTKD
HQVsxQ9ho2NwisrBXf8M8fiEZS+V2tSCtEeFAZzJCmkC/sQOSgY4KQjrEXXK6WQrFrT72LqByve8
O88Cr0tjzFpFLRZa079gzjJVTZZeDYHLXk8wTkF5Ku48piBuQ5bl2XCouQNOnJiJBnxRF35V6ecA
aQMKGzsQahbYjMjWkDngkttl7aQTMJcN8ZacZAKMDQxzS6oyzmZj2O5mx5hDCAJEBpSdZWDgiVHP
NLhUgXp87Mwatk3OMFCEbwgdWAYnVxopdX2FtaCAr7OHe2bu02ERGinDBjoNMp0z6zFrFiBvcwhJ
aCP/AhZbnCywopvjLgaP4MWAUNAcMXmtXZhND4h209bQM7eVI5cISDk0tBOJzcsOz2rqoToD7giQ
/MHtpcmHJA5rB1IdWEdqQ2maFogeICoyVREePANM29S2MiBwhIWhHPcm75bUumJmwHWO0BB205r6
T6w1YueXYknIOzpMMWF/SSMjN3YA8BAbC+Og5RQOLYcNrccIYzqilwOlCKPkypZEJUoRhFpLkKIU
aow4hqAjhCSVfPHdOQOjJX05ICG69Cn1GS+BtA6KeW9KzwsgjDa3ClsTmRAVhMfSsnkqlRAHAFli
5MHZYoJhoTfSfICnAtItCd9ot/gPHQgdMBwlJhgIAej9/3qMNuStWxGkMq1/Sqrx4zGilYEmt+Gv
pWFmamNyhLmIv4QTGpXh6Da+eFLe02dI/yjeFalfWFhdGL8YCrK7UibeseQQauzHQQQIlZReFQYj
Eq6XhcRMlE2PoYrQlJY3oln6ZnGAf0iilWjpkg2eP8ZnCMbx9R8pbSX48GowNN3uagKHPwjyjm2n
9hXJlLB3+N29nHAA+nmmM08mNyNdiFMH9D+/xxvLtB7S8O+VZJMulCNRtr0cSfeuEGd51p83RxqD
yvqMhd6v9GTWCL6R8PZ5z3jxNLZQE6jzaViOArHi2cUrwvyVdY4+trcqZ3h2jQnvCE6DyUKac8yF
hEbEinjC14i2PfsX47XnSHewm6Tei3hvNpt49vB310nvT8SEb1JPREZGv9w31B2sM74DllRHxBYJ
jRaw5RMVTk/aWkKICgpmEnEqxeTE6sx6s86YGZxVgzkwwfK6k+ltrY57RLy0W4Y6rvB20C11BsMY
J/ExzQz5NUgz4PzpFtqRMYoMQN2ryxAPZRU/jrmdTSG1iK0+I8Bs/SXhIfA9tl+ubvXgQDQGSBtU
HAk9rwig1X39aWnb/YwsmZM64/GwLuUvvO4ruJ4yIMlxfwvdE4hwhlNBF5sXOvEWnH0KI8Lz1me5
/q/fYGS+lxHp9MsZRcWtT4SxiCFE7Dxc+aFcQUETnucKc/0k6MCVZ3I2vtsA9zdHvpFBnGK13C2l
qWcErJvbm4+IzUWURhD07HwzS4wDN/0V4khyaCzFwtMgyCfLQ0WJyip5wYpE/J4UsYWoT+Kxw4BY
ddJZ4nVYjFgEI0Ck0GQ6+HCt+3TuyQxnsC6jvqmfDtWNrYRdg2mB7sa/GC5gUcsUTEZ+jEn+9Z5U
uRgwOJyIHxZEhlpEQc4+MCQZfTCWQApFgyWCojOK+XIN7XSiAWF82/Q7TWcCWzd6zzIbUAkp77f7
lp5PQIZWyPXtNcEbiLB2RICiGfkK3p2Lk+o/NQwdp6QZS2svKxuAGmgH3KV4PBiB9bx+dHa96duN
V0/nFn4mf22m1NpCQyUE57WNXgB5IZKwr+ArlIyt4qcKoPFxzQg49fD7c7TtYSdmvU4Nz/rtc36K
ODLzctAFCYEGHcCR10LmC+QtYURy3qFntDlBORtDdGg1IsD5H2z7whKtkMzTG68M+R0WUA7t7a/m
C9ESkG+eRdDoLPY+hk+EILN5BjXvErQRVll2N5m6yzwaHPRqI3xz/3gUzlUbcucUx10GIgKPyWb6
R2tBB8N3mEyx1L1puRuTBQHQYzGCigk6hcF/hkcqgTbwW+bQ5816/gG1YGK8wqwG4jl6F6x3oN5H
anCe3cYgGzAsFxgnwrb3MSpFgyIpBGebxadx704Bksw9C9QL1V2QrwxV+hW9TgSOAnv+IE4igkqC
EsCd3KFG7Efnseh6BawhARgEDuknpFDAxTff5H8lo0g3hBBk9qbaFzl6oyvmfeWdElI0+WuQUg7d
iJsE6vSKSJUzZcT5tT9x+gBMsCsNeftCeFx/lf0Eg2A1K+2c1Opwv+wzb/cqwtIjXKFGqd8EzHtA
V0WUdud4ZEYMfSK2Ua7i4jgQudZasa9cj6iPU15uNa257rg4RKijot1w28dqpGb4UdYTQDYcnwog
dRMroBg04DxLK7f7c4HBFI9yaE+pl39GcTl75b6iuDFJfc8DuVTqPdD33qDjqYnD2Ku9FcbR3U/d
ZKkyICHNz+Y8oIrjCW7Ozo3BSmpr21YG/cj+bC/Qw5GFx+Rg+/dnNLDzysk1COVIeWPcJsnLgxmm
WBDr4hkuzio7H/nKvqzmOgjh5k2XPNdL+07sxMUpYUvrVMHh5QhJq2Bg+bDV5T4NFEg4VM0gzw1f
ofShmEazfYVz1nM6byM/VDpmgRWGd0A92Ig+7bx0mhUWFaoxSP1rD2cEDLz204zDHY8J6NtPO4fb
of656sb9p4s5n5m2fjrv0eXv9XTLdP3i2YJvQmdlqb7ht9FlVAMBTu3vmgxpOpkoGAQx551fB/bz
Yjd75MCEacFRb6OKh2Yg4k+W03jbYQEVWMIeXpm6rg6QtBhf58OmZ6d4G5XoHGjBdUqgxowTLJSv
OI5CJxhdCMExqknhZi2zzVa/Tdn6cxa9tpnf4EjioM8LlWIknVJbErL+8V9WgVt20EeXSwh6YbWi
J9EOxMda5AO+cMMF+Owan3l26LmdoAI/Rdetu8nk61He3Xzmfa5uDUon2CeObIceyVjD6/Cr+hN5
ajlnq/JrFiPaOSTxfRSN3MV1mJDMDufOhG/Zx5Hw0zIb1OCTmiujsNst/8Vai5kUqB7eZFBw0lOP
bXWaxlSHAK1v/DwY1EH+7Ny9DwFtmcUgo2SwmMmqp/P8XX78UofKLqX62X22Ma5V0GcSkzexN2au
ZXKDPZPuMTQBdbLnCsbPAo6fjZuKC+rHoXUvovUYsP+Jn7FQhopl3rEV+q1dE90mN3gG8CogKj6M
lJFH8A5TZihu+ySMot/7pkm9WzMsHATvKvSbC/VtN0oeoxyYoMAMrYDLMxir/RG1QM71gnFbygCh
syvtXfF2eOoacu+W0QWjygINqmzPSnAqbYWxYsEs7LKO9iO9HT7PTGuAvUALsHqrR3uQBWgl5BmA
57RY1Whfp+S40gUCzOkkVlfjwqfgQ+2InciPPv/o0Qd4rkjsfuzWfrq5O3oaaaxbuUXgCvEP2uj6
g8pJ22SHhHjssUqiJO8M5pCs3S10Ic1n1L84PQ3hfFF5Knw+1lvSbuEItJ/Wb/c3eybGvhxzThE3
jxIjMx+Y+kT1eJDYNSUldn0Km6s6vcm85bv1ERKLNIlrtW/n0DsWld1WveQ85hZ8RM1YuUi6WVCG
6a4D7RX5OcSA3IeabNx7Vt5efkh1ZWbY2HoNGXtv/104ay4j/LcawtJr55bPf9v1onWGRmpSFra8
509pv3TjSSqegh2HaiSXJWor4suf9gs6tYdTRVt3qkt4geJ3vIGXcJHPn2DG+P62zBxXwCfDV/fM
un9Sls+5gomFuPJF/eFrQVIxnt/OfY5jb4bPBU4X1MLV+DPsQ8pkGyzxB+2Y98lt1qzuC5FsHdtG
dBSY/sF79gLVz2kNZM9EW4ivxh1DiA4ytc7fgHmVCmPdvA3Yk9Ku+YnglzEgkQIDXBvEWyz6FEI8
H7rxuTCrkqFbGag7GdrVMBH6xuoVtf3MS9Vhd/FLiTtV1mK/r47b26cw3rnUVLYhOpwGf0CuUnVZ
0rjFXFeMgFXNYYicZVYJAW7RkSl+Z8ahrTAYWCfLXyZ3YqcvPrAXBGhqkC4KTE3R1WF0uyLNle7i
bDCzQcYyPY/TxGIn4BZA9jlKIwxVM6PH9cRWi/wBo77RnSEC0H+UDtk1mdwg7SuMjODUApOf97Ti
RGkbbKzN9FPhC9QbdRm4TM8Ea+M10UwVVwXSpYSipjNGfoSHpsR8nWIEorOFuDA2bTf1Xz+sk6wS
B2E49HDnQ+HhksVsUmsxIxetd8+9rGhTx+nvG7bq4uV3hzXmaU9AYaMZVbs+JOeGyTQHfVm6pdGx
ax9juzcGuAiAHa3C7VOPWhQglS2DQVxLoEnngOVeewJe7V1REc+p9/dY48NWyDFtkAm7jDH0Hwl8
rNjG9gEmpPdt51D/dnTJk5KKiVdB/cGWRjkzFTsSaTpVyAQyU6zs85jrjoZPRk6iRtGdb2oVe1hF
hfC0sXR2i2E8/rZWMxWnnhUHUdwQZXSOXB0KA14PmAyLfpOBQJe7FQIJA9eGY4GH6nvUkObUH96R
40Wj3QY79pC6dKDRJlF02Dq+Q/9cIJgSIgv5RKGlewUchJjEy8x+svD33AEHvqCyflGSdVx1x/rk
I6gPkmHD8PKD8AxFzAVXUBHww0jhaZzpD18W040Oz6PNYiZ10Si2P7gW3x18crnioKRj6Aof3KZS
wi+bfAtUz5dpvpSIZclcgB8f7/pnshkvdk3Sq91ZHpmcyXhMOVyh7gUyb5aWnUXq7+UktBR71eKM
i/9kyigC9hdqQ5YT4i/oYBu3ZWjODevFOrqE9eQ5v1uUujaFa+N2Vs24mPybLjIzHvawn5G2Awmo
qVMXAjPgC1wwrJPxsOAuPcQrGgXxl8DkdylveRd5cuDXWAv1zBzChYhyIqaqHBZOBJuJMZUxyeTl
DMktinl0z/a3gixZWGRZQvhjtY+p015XS23dJmzyc8yBDDgggaj23zbNkAzNpdFnyCYnIqQhUY9K
4ORMLK2dSyh26XJWtUQwdHzMF0dq7bqwKOsU9A0UeUJiAWD4jgdhJ5jehjtB+w+kIcNhbg3g0I8G
u3g1WMZ/CUPeJ6wWGflJhT5wZVXD6JLMX8btlN+zF5QBOX5yWYtHjGLLqF80jR/nTYUjMRY5wrAa
/ecTnpI+HJgy+65YCkRYJU42bJsouoAGCA0TsAowA7lwiLFp+GHp+BqV0C4KaWpPkG3CIkntD7sH
rAtyr+jZkJswWPJjGqWSIRs0CdoicbsSizY8cL+f73TiVIfOffQYtb4au7PDdzCJxUyK/8/5e/y5
ruTPyk/EckM688aHdDSGMMsstkN33fNqF3ySNpvREWWN3eKBYftyV8KFTqBBFiDasQnBm1sphsrM
58A2bkC7ns//8AvF3QvsAP8UIe4K5xS4U24JTAagVriP75OSNg7+D5/l9hIeJmFQInjiMfkHfU8Q
e7kPvH+5l/EeL8MKGjh1pUwL+NFSlJVUt+Pxdh/R3svN6xOeL4Hgi/8eUSADuRMhhysWuiE+CoYR
b/iNHadPmo1Qy/Vp47jiYqCbD4YkFyGXMio8M/Vhnge4YzGMY3Qx4FFj8NGLhX8HLwH4JWWKS7Xn
qsy7BvAWuvhqDHhpQDm24DfYbYLJyBgMFFM+0gDs00BjBrq9EoawmD3G5hLa4pf2rVNxydH+Rw+H
5zUcQKAZ2C1Htc/rG50xNLiWM7C7fobcvA9g9obxImei4hY/8j8R9QFRfc9MtiXoE9By5LqCCnOU
UKDF1ekD4ClomEH5mOC/OK+BHM5cghq5drexzi7/GNbQruhnULaLn5jACHLBy2dZSoQTMUAcrM2F
7CHsDOmFRUIkcS6CYwpgKPxIpD78Y4RhXuepg/rKJWGJn+HcAb9XiCVi+MWVXXKFH4Vo0Hdir8AR
lpJj7z58jTuVu5SWWtgQcunuoYDIcuHgCAAR2CYX2JaRxr9ETJ2vhKEyQ5HJhT67uOelpDPSX4TM
SVD0iIBq2cKlQd3SwxFyL+QotIeWmHm/ZILy9f+Qz9kIUvKXOoXQsShN/orc2MQhUXh5I4ZPRm5Y
aHj/4MbYfpGDS1yijHoymcpY5B1CwSLeh1Bj4oy/abbgFET/2p/w9c1kkRhecWCG5s3Gwn3asd2i
1yVmFwyTqMUbbbgYaGCpThjuzfxGGy8TC16X0M0mpCK72NTSv1uzxCEfdy1crxu3ODEV7E2gEuBh
8vJws3f1b+Yxv4U51+IlMzciUiZb8ixzeNcMqTCRkMJFDvFDvvTgVIDBPgFu5V0e4ROBolNIdB8G
TRIqQ61DxhazKu5V7lcGUHJg5BaL3JSwR+6Wc5fAXTkuwiMBeZaVHZz2G2vETkN8DowsoR9RXUqx
IcvmxnK+XDa2hRk2PxMJreCvJUdS/p6JqQncilNvswKxPh4TYgNsjRPvSBC8xyeiksSOYJMuhCXz
Yktgr6GKZXnntUCTg+qYTGQH3rty0sJxEmcEHlnONilDXnQT4nKzEfaRuNxyNgIjw4uleTR2PACW
YyMx0sPqD5md7Ki/nlgBgGStfiW9SHS2pd2Rq3ODwz5Pz+EIr8C6N1Ds5NFkI0ba+YQphqhq2bfA
ysG6ZJtg3oYcH7ohFEiAut4o/P0tnBUkX3G1Qir9662EiCLEMf5D5vdc6EnCKeq4BQFaciXLP6E2
sQ3BWvwS8SAcWxaFkRq+WE9lipTCzrPxGxRhRNDz5gqGV0EAastINGGUBALbsI7JCi6TG3nB4Jse
lmiUS/Lwb3MDxQnICWwUMT4FMSyIeCrvOQ4VzO/FN4VvshHlhJjeyHkE9OAueCMi3q3uN04agx1E
iJwlXAicQ5jgSAqjJLjJn0FR4d9XV4wy4kxlgl8gt7s6kL9A+Vhq5Kqj+gAGJOGU4BTv/sUEKUz+
O3N5aOSuoaQncQsS2h7fJCVuSHfF0wqQwiJXvgMcXi1mKDw1Wa/6oYZxzsXuh9J23eDBdRiBFJOP
X0/aQ2oyr3IT7AobPhP8eTwKVW5EXSbBDNCd5QQ7ypSFh6c8kQUSZh0Fo3WGyCXLsZxSwrnCnRjI
ECInbcW/dVdH17nbRW9YjbJ2p9s+2SWyyEqtJiw9Bjb8jpGBK/+XQnGnwM2Se4PKbPPwrZ+7z+ku
rWAvkILzRXSDXBZS9kAN5MGAvmEw4VnC4rt33+ScPfzO34i/Eo7Xi17wQf6LPByTHspIpinU53It
SWH5IEsjWfxXu1M7cc3JwOUofMTzuBXJPK7+Ph7NiCeX4hlfQIiOV6C6Ek97mmdHuFzyIZOnF03l
FU289BmvjVJwGSpwz9nVhvchMNTm6tcbvCDkr4WHClkUIIPZExCAUMB4DsCjiAK5Z6nnpeIFtOI6
FNt58W95QGQHehPbgLlwBdio1y3294bTPHYowSay00txk7qiW8SKz4KePfzVh5DIhWA+QBs14DMN
5gIJftih51rQlVAKlF6bmTl/359IideJQbzRXjHTofpxxcOW+sAq17GVM1TAy+AEksPwZ8/zxlQM
qZWUVJQPQtcRuUlwOIiccmAcDssngwxockwIEcAxKQn4XkdPQYnRNZfj4I6OvMfQ9xqI4PyOy64U
R1/LNR5c1hUYumD+UuXy5rN03mlmqlHlQq+meG9w/0Eh8t2mWUzDN3LaI1bbZn8oNjaEOfHWyhmh
Abq2og5jwphWUOoDeSukQfyHwHbcKzb+BTUDoxF5p6SFwMCJdVx2hIKwEPgTfh3eYCO0/gUZQdee
/iPS7LdsebRciO1R6soeGk9lZ5atj10X2gN7tifOA7I4sHtOU7bMr2gKKP88lQIER1HJMwA24TNr
RQgjMRQPLRaA6UW+4nNJ7jDXY9e605xIvyNrBXpkjGCknRGcROVocEEhzQbI44OGEEOjPgZLX+iF
tqzi4+p8jyAGYJqzD5pDQr6RXKffBtK5eIKg9ezX/OWjgmDJwzegYx8lQ6hr8Vk+mFkQ/cR1LPsO
O89O0BpxPPpwccokQZiaclHJDvWvMCuGevS09DndHHanguXUEj1AryidDu05qmOMo8CveBjpFXkY
HgR6IwS9zb868GM9Fs1KSJ/NIfZ6pBbL2qLRz4hRq3Q7CgPSy59sLYXzikSkh1z9V7pl5AWMn/CK
G+HxkFDxnL4LPdUAG/8LPQykKIaDIVVBSH9M9LW8YW2FAXTp9kmfLqf/OsfcvTKsoSH15CB/rEh6
v9h7IkyX4yz/WvSk0p8y9H1Zskr1AkzBWNdavD2y4smbU/vvlRysNstklzfpBStVqLI1DQd7PfnO
UqcK51aWBaHZ/r/G7clQW5ZFiNcOwBa/+q8C5VpRgOuFKC5OfJLAIQzgf2UxKRNsulKfCu+bEQIC
94auW8AMua2ga3K0FdahJ1Nt5tmwaO/frfk+pDiQflSAGFkh5SbkE1pfmOBszH4mIlZoiTYfxznx
mZN9qI5o99mBpEnucV2yUV2doxRImUkDfCQ/gSPy74BJk4+5HBZOPY5Um6JaCi05flLeiGRHfpr9
o/5yMP9kB9kTeF0PB0Hty5Ev2eDO9uzMI7MskJgkO5RwDoQDK/M4MA0uFgnHkXIe5NV6+M9hG9sT
iU/uD+UdpspkQ8U1j7wnjVZEbskUn91W/NnwkTOVZR58YzzJajoCkXCq9p0K19HpJ0K9ghvwiU12
3nz4K2f3cZ4Oo8w3pBbvPDD0U7kG9f19QrloRxiaKCCAMFXOcr3ezOJXoLMo+UnwcZgOThj64dKh
hUWN4CWHz6XZNa4lOT1deDubTy7KDcbEdgvFsQPnekVRAHlhNAiKlIOmc1Jb7XU5YrYPUkwTnEAw
d+pVyeJIA8pMoX9CHkrpOEwyu6Zm7RvrtzN+YkKKrPS2HsCeNC6betoGsFjed8oTX6vrtJjle+M5
vZ4+c3WqDYm8eaGPxOHmyCQNyTfGQFdWdfQi2AA8MJ6Xgep1eecz+lha3j63USBtZlaXgOcbDCeE
Fk7L1yfatgq1rSbO70sIBTNiCCfJCSES+1oVltjYimE3FBm/CXUoL3HEZ6wvsSEAFoC8gwepVZiZ
I2rbnpN497EWaAPoRh9yg7tECLwYHHUcLcAhyG/82n0E7eVz+pjmUS98BN3TAEWnV0zlX7Gr5mWk
epgdBeU8e5r7dZVg4TVYy43rkcrXcv6JMe262uxmmtkJ77tcRCRYgWGKgwBzgDE5nj+YM7Um2Las
ywsHN2GgElsynZbXQSRPtB/zwWIGUJJBGWB04UJlfo4Ur8AY/Dn6jFJPdyUo4Wl3iViGX8ihc/Es
QGYpLx+hNnfzxhJxcofP2ppwvJfKER42wubmCPoyb/nCvUC0STpME3YnaP7/Hc4WSv1l5eVhOmLz
PwGuMKndYmGubeN5T1gfQDxr8SjnY4lwOuIt54ziZjE6VqDzCXWJryNUFfW1tsWNKTnxBWrR/Lrk
/aFqSWRQ+EVsoJTDbxIxoEAy8r7D10BwhGtEHJ2RXQu6JAEE1RF/UGTxUESQoMMqgFkAgaXE2wKR
Chyo3ph2gX0b8w3Kfdoi2W5w/eAjY3GXeDRp+BaLi9dFW3ScyeqPLo3dmZ9GdHPW6hdiFGCSUAMg
IDdfgOMPM1pcSOUpTlNXgA52EXYYbcEBfrxMjaffN9WHqc+lZkypSF+/AOBMTip2Z2x7Wl6C3Id8
QrOseLwbyabSY9OLA+LUCJF7PnxIj8Ss9Xkq2/uH/3dqu8CBAckionRKJ+wEtvpYQX22vSzPpx7z
4pshnj4IyI+Pjv2A6YDXCvmIMek2xmXHD9ixRu1jv6ZqaBhDDagvMm4zby5h7r6Zm3ECL98Xt4rN
aglgX9wNNjgu1h4/b6jmgYXg/0Z4OiloLMIcvJnf5ob2lN8x6HovS1IXj/1jtuM/1fIxf3NEjrlY
ME2VUd/T1piMKqf3Ul9z82ZZje5RMZcfZEwKGBro6zsinnkD9JrtMKlqrZtRNn0vH9wsm3LzOd6i
fkXJQ9tEOyKlEN0OH/Co2FFuNvyuZqSRRJkFQDRBn3i8LOjTMlEbRlRSTkmihmT+BG0pDZc3Eh2Z
D1IMaXx9jxKmgM3pHt2C97IZlRQTcSjufzqOnARNCgpF6xSx1YOklwBD5ag6lW7Xk01CPBLvdPgA
7DQi18nXgJz9qKYK6GMHypZ3es7ZgMY6LRkTTjcLBA6nPfNuNsfHeyLXU0Z6+JBMTWX0HrfWGje9
UX5pXh1xU15/sqkn7xEDTZd5XChfG1d+fqNyfEb8qeY1Y40ULNIvwaJvMElw+7K1sMHgqtk9nGb2
cKodLAqEiVDJgbK6FrEyHr9x96sLt7v+3Lwbz+eCWytVn3/jd22Le7t5H+Cy61ItJikcrtaFlx3z
EOGbpvBqFtsrs/LLLGnRS0b73jR642VBTwyHcvx+/jwaN5s9zlZv1TmbrycpwX7BOLQO8hy+NzUu
Y7NdOd4ruzjcvXKuh3LVXL0zTGIa7oH1psMcWI86aCPfLo0H+9vg56KBu7ALKl7aG+4vvg6+TXrr
x+m/wzoOB/Ax0XQ+zSd+OJRgrVGB19TZ7sQLQrX9i272WVMv/hmCHkbzvW2uUkGMeoqXMSBh8PWk
OQXcN28nnYpMi90qH6sgfKhXadriUKUfcPUeVrD4nwe3fJLdghu8RWWMtKmledfa7RYI4WjxVszg
sCJ8G7TX1TgLivkV+JOitQIOxfoC/wpkGCBF5gAq/JIp7wraBjQXjXP8Jt330ycb6v1X+5x8Jn5F
cSCBn4w6Ezs/PDtWLvFMuIhZIUXHHbqS+WkbdbFRVesOvga5gZzHAE9a4Q1SvhUtempKPEohfPKQ
1UlpeMGvtXTgpVQwMIYlhSVcFY+RZ0FVef3VNh0ZiLj3Nm0K1xIxp7pmrjUAv6vzcD7DBzZ+LA7V
Y5Li7UihJrPa5u7eFNSWUIwCmH8edjd4nTjUV6hhvcKHnyiGIB3GgIlfUjrAWYJocTfbw/LQM5XY
rH8vACzMo+FGv+aXx0R9zvJVutBp5ZROcCHD/bpL9kb2mNyBlEoGGnsESnjVjjpTrYCswjS3gvFg
ibtLGw5JygyFNpcEbQShtNUTzagYCzHZpJfn4qdoPKE/ePLKoZp/KO0ocdlLVo+J6KgkvDEdxvp8
A9pWcEzNGpB4zlA2hrQy5lJFqdseP6+WDmgEd2na5YDdwutQPezdAfzNi8f4qalZxT4o1D4ecRHV
jh4MIk4TKNDlOB/S5QC2x5H5/Rug4N4zLyBvjrbZs8SVM7qjFQBBFK/KV9RSLHhLWcjXtDFzIKXU
UvdDTcUXJT6iDE8ARB0Gzc+fWjuot5AQLJqsYXvexUwWPnKOJJ0AnfAGfkd1E1udG1Td3tPpU/36
zKVxvMbiqmwNP21L0Sym7nkXbJcqM18JqN7A+pinpBfhzd2XDADAxY22QaEaaVH/5Ww6e/vTIw0B
jnONzRWYR0/j7zWj8Dk749kHWS4T/C4YBxQbTqkeXDcUWRKiCuDfIWila764IpG9dqBo2S2mg6l/
PmhXJ4f8MbnVswqH5trMdFiuu5iStwP6UgHNQCRQGGCP0qGQLXCsICOBHoupaW6iVr3gRlLgmMSA
Pz5q37ETvmpdH0+0KRBq7bQcWF3YG/SseE83SRcGkPoKqfbNwbJg+WOlqOdsN3TybMetmQLh+L25
QYh4bNWVRATDcwXWQGhi9SBPMkf0+lsix0ghVSGyMsa6T6+Obj+8vdO6IJQSTLxxnxQqpat2jRet
0gCDItD0BGelkd5M7q/VfqJzKk2BEQJtrd8WLP10Rfch0sJRFbwYWaEqCt42C7tzj86N/YIjRUIN
yGTy8G9gNpxweGPaLRzWWPKwSpnAbyCm6MqohgadNl6WmVmdBUkENomBW35C8vGcl66GpV8SUALk
2PnKpIF5ye66rVbtDeSjagV/8C95ul1mgut75mCZCU95D7e9iF0yIJNfJXgnZrnaky19xYeKfv3i
wTpp743bnf5HC7no/YbebZpPdx16enr8xqjnix+lomQ6skgNgg7lQMWckjcVno3Twvwdd3JHhVou
nmhExtMQoZJSgw/uYF2/FItV802exWGd9c09XnwgQhBb0OehcDlhSZMg6EDH4WbEDpP4FF0WrHII
ydTP+DVuWZUHd/bN2molfpZ678oBOHu5wlSQeb1YH+El2j4UeF9xfji3IX0eKkxk9v59pl5N7l4H
lhvqo94XCoMLMOkNji+khUQ1oThxys2ZDrYw1J9CC/ealxwU3ooVCwF9dWnAJcvgPgn4elBukNl4
p6U91gxOZvVts8nlxgMTQriB5huJLjTacvLYkcs2HXan7aAkel2J6gJpWqIYz+DCfMPqs/jjR3Fq
tyDYa/Y6nlzBQuwrlkCqoY8kQK2FCh7DMutHfOZbYHIQXxipfc1FwDkE0EDcCTzbI74G+pCMoQdC
FaHJj6DrCfW7P4Gp86RidlQaRMYPhIXGHO5QhwGWPAIShGsKMM1hB+h7XU6ynQLPmUHqED9U87XQ
fl4+iDgIzSRldg4azRTqyKZ2pNHqb2GOKDPBTCG1usk8Xets4U+r5e3v1qhrxRDCp6/Zx1Muhn7M
8Y/CF+46Yvip+T2EBQ+40QAMPsVLPotnGEgXRovFXbCGdOC9pzS7DWsUKC37z2fYAVyGgcCOJVfV
h3WPsZKkN2fTM9KSu9Nb8hZuiZeksOPs9eLKKtnSrtF+YKVPs7dsD89t76Y5F3CU1jz2NO1HkGrl
GkgP/ykeRgsmwoHd5ioyehobhGQDX8W5BBrpxclv8PQmylu4Us2qfs+VVR3dwe2IHld87WXvPTpP
hFHJvCVMVVjqw+7eoNqph7dZuUonD5/djZUYchIjm0FATRo2MzwDzlBshOzRmgsiJ8CRiBl6X18J
5iJUIlA8ZxDTWNKJIsJUhhZ9lFVL3uJF+bD/6HkfLipLGsM+aqkTjpakMMn4pf2bYMtZMkXuWMVC
D1/SWNCfjdF19SsnG93c4oketQ3Y9qKGW7AynGcwmj8gshorrvZ2NFq+eARPs7bUi5du99P3tACw
Vu3LmH1LjhCXMLa8bBxwPhecb5yO8ZhtCpyFO8ApAbkH/WklGVCYpTeGwvKPwU4Nwkch4DPjK4IB
D9cGf8ugF97CP4irgWpDI3WIqdg7GQfyF8+9I6zaC2iMsN5iUgE6u3jWdQaHjk2x2+ACsGeFpwv1
zrt2mA6MO1SIeliOAfoGWN8ruxFhiEP4RJ2PUbHTw+1HVIk46i8++xAMW+EunuaMKXIBs6vAUxA0
kTkJqos1utQci534FevG4nIifgng+ua1wLtKT2BsZarxEgi9VRkmxSfV3FV2Z9cmMCpmL9TDzuo2
A9WaZrsMElLHUVL7gfcDPM6z86GjdGu0TolfDWxUx/SJfhbEIUUZPEqwTmcwhU778GNymG6gc2Jl
8GTgA+YHUQyLgTmGmpzJiU1Nsad29KLXEK5syU7H2ZbMO0yhu1YnC3XsN1ZxeGc2mZqUFjWQJHUO
jRVRufamRYgFwyesfdBLv//2sXmbpagW2boY3cJBbnT7Ht0HxhXBas2Oqiv2vR+olczU8XWji6Vf
3uVm8YEpbSSwlmwa7BrPBwxh+lYbdJU41Qy5up1PaZwhGYdcs/fm96kYJQ4R7M7Q09Efrc+VlRPo
2TOq1qm7N3HZxAxs/gA6Vcf9mvq1CzbDtLfr0IKUh3viagP/fnOyA1cywC5oB87N4+tk8Daq/bzf
Z6ea3ABMoMp16Q1edn99DoihZ+yJ4ye0kgdoBMI8WG+2lngNDGIU1C1Xxb4Cdmr0P5LObFlRbYmi
X2SECiK+0jciiti+GGKDHYpg//U1cldU3HPr1LHcCou1MmfOpoYz/vMbUdu5bzkjO5BBcD6DOMOw
VA2PFqgd7pYIZfO0tpBkh/T5ZLwjMs59JjWDjoka8hDXDHI5Mcyzbr8PCMrJraXh++FtZ3PoHyF6
5vb95feOXo+LjSzzO3yoTid6L8AL8/41ezq9UUkEOMR72O1c8SCHx13i2Byv+r9BeR22TsHZv/mK
jf1o0thuG9Zt3Bt0Sxt6C5bijmB2Yr5198FZV3AK+em9AfGYZmPXi06Dl1/2o8YD2uN/kcHNljiy
4/oFXny2q5bJD7zS4JAjtlMGuVuhXnL02r1UuO18Ai2uIXcC/d3bRk5qzbpMrz41LZP80/C5fqTM
uQe9DUhx/D4FLLrkBUHPPIzV4fNktd90Px0e9aM8JohqD7rRgDCH6epO4YqyHjz15nyJ8Owo3oUh
2Q8xKXTioFXaXFRcb+84F0NxgUabByzLO+M6qKsc4DiWwfahjNt3prqzml2gVZ4l46WcFRPd0i2O
66GcyLOHMcx9exBMKHti5v8yrfo/HpApDL5fmaO97GPpXBgk5VQwo9Xw/YpunaG26MLXgfzPDipE
Ez7cm52J94h5CjtsIaTL5IZQ15gFSDK6lRO2fQ/PBMOfp+R6lS+/23IumCpR+YAWnutxyY1SB5+3
2CDXmsWOREtY8DUHBbcrywv/45+XJ45S+IV2/kkPp/iHQArRUlSOtWpSvdBlMQTUxbi+eXII/OFa
Oi/GAD8LZ+v37Cr6stXX2hYonlDoaZitcI/Zzz5Zg+EGUAIsKuR0FbhL1ty93fh5FzrVukJpquP6
BsyPLPlslsBXov0/MV+AV4lH2r5mm28tTliyqWF1dz55LLbaezI9cgNHLUy34KF20+sVE5oXE/Db
wQcPAmcL39Nq8T1b9e6HDSwDgfUNxG+4GtBlmSXQuVOMbhNif8G+uBlRszYrzHN212VHNaqe/aNd
eoxbJeQ3ANPf4o4+4IoLdRsAIuMHdLz2ZEkLiznpOXvi8QSIGnffGIjFHLHlya65btyDsoFrH+70
+HP1mIRRymGA1IUpinPN3dagIyx/PP2cK0cPLcUFqQpmw+ZjAqX1y1gNtzAqZChUL6tN7BwpFppd
wyErfBWeU8N9vVJqK9jsbQxgJ9/wwS7BmrsiwGHyABkDmnaEOVd79MUBBTzbOcA7pHb6nuByY5H8
XJ/mR1C9g6VEFXxbXO/se8x2F1CftI0ZKvPwAAsQwhLpPucRiFxyTiihKYTBBI0L9gNPIj0AaehG
m27PK2Zw3ydkLifNp5tDJzVaor55hus2IbWEyr6xT/qZtBn5j/Z0O35BjoxPTOhaJkI3GsKU0Q01
SjeqILjNmrvmBf5rz1DIykZOpICv6Tk+0MB9B6Li7wyeoKPl3pnD8NkZlrVG6AmcpvbL05/Q/D6b
03t7ZN0+OT276WkVam2u2SlVGBbw8F1a5iME1e1c87DqLSh1dHa7rn3Pg9591rrMv8Cvj+cg54f2
pidmN9qw3ZkdGmlRmniENDjHC1d50o7Q8daa08HJ4WJQ0Ojc6/Hq519hYtNfa0JYggLSvwx5EHE6
oYnGg9iIjvDkFFNlAHtNQ1WGfJIPo335BzmtatAznHLBvMtVhHTyFFz8I5vUH+RqXeNYX1PFAIBm
HAm3IF29/ewO/ZyUSwQB31+QgbtcXkGB0W3KOK4NXNIdH6TVlQnhfVpcAmQUAFdHY/l4MfysfA0x
IZtP8aU57BkgnGB+HStrpfUA5oV02e0uxWV4F1h/XvWhu6KHyFKuFQq5/4QRGtkhaPHRSA84EuwK
UimNhHoeDb1xnmAskaQqrgb8URcbFmNFrBH7Nz8JFveVchtIkWDUSiaEWPKYdWF/R52rg2xWBoYv
Ph6ohxbQXKxpsNIlFFxqDugDwRWaWX40I8bSGo0ZMhkzB5WFZ93p3whA4Fk0uEcrSDZuUYAd0L45
uNQBK/ASHHNAP0hPRnqJjgFomK+7+hqtiru1zHNUXEta5nk0x8zcKAvnunI16YMzwqECwFy6nx5Q
MDTkcgGYa6f3XW48Mr3L9DVecqDBPPyQ6tCtTefB9bnGIIxW8ukKDc5PgQXYjj/GEN+H3WN2Nrt2
qzJ3Krpy8Yc4Zc2nTVO8Uxea1U675n2Tk2OHP5MMXH0IU6o/PGDt4D5m15aZrFYertZcesbn6Xl5
nyBTgnbidypTO1qv4PM1h5hMIAU4GTsitl6zbvIyPtwVs9Ezdz3bv7mQoajkggzYzXa+07Z5gmq+
ZWH+/NQvVCh/2XWhmSmj+t0dLyALI5MXNhbuZYpsmAxtGT5fIL4aPZQY0LdWQ254yfflxnP63CJK
tivjTh2k2BImIEzFn1EsU5baz4hon6+KdX7wBVER0uy0PCEF8DewpoBgEf/alo6ZpxHLHz9Czn9Q
PCbYNXKX9Id9H7OTowFFRCP4G+zBmNjEdvtC03D8ficyEk7UNMtg1c1XywglyM2IM9F8fiNEGd3B
x0ANXw5z7zOW8VX+v+u6bEjXgPQBIF8aGUYYfjlL2MCatKDxapqB28ZZliT+xeiv4oEL+9BnTvMz
qpW1a5jDqjA2p68xc2nhNcasL/c9XpEv0BSe5xjMqYsT7oeSsKkyNiaHwR2emm6iLhAJdqIk+epT
3aLOBVvBQiM3Sg5b6CyIWO9t58aTaj/5xw/qJ6cW9wmxnuJpl0zmbuoTWainohbEEqpfUhzi7uCp
DLBbmBtqPreHfxnAC+2fzca6i0lr19aslXMNj+6Zn/fyGvYx6iadQQ+HIs3a9QaPsMooVs6TAiLs
OcBu2P14+VLQMOFrQHi1qdRvN+ZadyAhRt8oHfBPYutmVVDGM7QRbzhiw5gGkYjhqYxMAF4Y92Q9
R+mzNZgpt8ViDvLmqZMXCj1BM2NRYvF8QpArwMGhBcIBYQdkt4QCaNQROxjMEITKTRvWg/CEz3Dm
JBEQ6UpUT5ijsWZJWrkhh8GOzMiY4QR44Ah3EPgG1ilkPiY0bFF2a8ZKgXnAOkt0/8MHFlKFLIqM
ZFy7ZSTYMuPxQkWI/zpuw0PdYn+jrOuZrvz7d7izZ33+I7AOWWMIxd/ObHY0lUFnsFNTHPlp0d0y
bIMVpf+vdnKKC76FEBUvY3IDmUOA+nuIQoCroo93nug+Y80P3+nIbteM2Cvt905i/CBjodWZABfe
cKPmajN6a4VK2AkZJN5GxQiQQTJIOgz77i6YRIvp2oVHCGqjo4TEIEDZuJOtQFXEm8sIpo2moQct
Q7XPIX4LBCYToyw0KS6CFFg2fDA64bAI4ID96UOEAcK4TrgljOj6Bz6ncEhSQh8BxaA2UsALSwkE
kuuoL3hDMxXaMkxL7uR7IowPYImtvCD7Ed3YhQklUz658oyOMRDHBGIurEYYkjylQuLJ3gPZT+UV
f9xOIFEWmCyxTMZu8oNb7Bm417ALy68/yrV8ZrYOyLuwgeSDs8eUY6ZifHjG0gfT56bnlFdkqHHh
+JA5i0EeqyqUu/WYSfQMqezA7/yxkKkFnju6D48hRotD1Xxg0L2pZkZV2vS/Hfn7QginPl8t5GGR
FfnHuPlbXHe3lfEocUlgevOIw/DmaVPxboC7zc6eL6nHEo6NTEjUetpCM8eo426B6Jts8rhViYfB
z9RwsyaXzO6a30Ur6cJwl5CWBP61O/xbrTt+C5k7p+lO5NoTVCn3hKRB5O6gksJwhsrsGJhJYfuE
edAGYrXYacn/mvEdW6uFuB8hVBBPmBa/xPeoQwK9hgEPPstQC74G5gmFZdsfpBGlsRBVSCCW2LhS
i5QD7ovY+sNPiWAcIv8oUJpAT8AL4tmv+yv+jrw5xGM1pHsBHW7TO4rSQgna81aQp4eBfevnuH7h
gj8qMF1SQZ76zViSSX5BTvaDaml9NjOzw8XoYpbeHqri9faD8Okrgy6XrOL9VjEqNH53t1pLBvBO
6VVf65Ubby56BPC/ASdxOYmHw82MwEDfl0Nwlar+jwKIShQi9orZU+dmQRl4ZQeHJBCNmnqCgZOR
cTE77GmZ+JRz+fuq8UfUOjisBjQlHWqmLqFGqEr8RO6PCBYScUkfijhAWIy8DPEC533XJp5zInfT
3ex2hatjeH4xFoB8Bm/bNZv+KXsvNPAboEO+ztN5Y471dUDtXC4a/kmXRDTHYpn1dl6cPez2fb2P
exxudF/icqRsOHNZ2LGAMeh4N3hVUdoYm9xXsXLyylDDDlfr2lX2Cl9ZgypATqQXwTO+UPbuE2VW
EhsCd4VSJmCjuTFJqBZw4KERQI8YwS8JdHzFsK5n+5Rl1LABuqCQCVH5FVdxTP/OyXEZtzIhThVB
dTD0p0VR323bZMiAH10Y7sSrOxknxml+BgBBiUDzxWwfoA5bXmQlSMaOMLYeR6s9vZL5KaTFYgDd
iwr+U5hNxoroWmpyuookqnC2FLam7PIwwY13wu4HNCcnWjc5YqH1dVpBuX4ejUYELISTEw7og589
uftfHNeYaAOhPOzGqEjFvOl7NJgMOQ/7Pac2VczLuu3omM2tdb6vbhywGxFfEbT5GIrVVr9EkW/A
iXqDNs2G+NZx6V92OcUdaq05laQAP/biPNIxP26HZ4FMDdwAFZ64N2ql8/CQ6Jvr+kVg9UKe/mG9
aPrKUh0DO7uKe+63W0bFpNR/z8GvMHPrsfSOEXvSB0EzP6w0UGrBvOKz43HysAkYME88f6CKwYO9
1X0+jab/SzCOjHpSiLDAWS3tITuM2Zi+aRPZ+oIcSRzMjYutRAonBwWi9mcP/+xL+MAZjzvxxtPQ
T0HJzT6Ge6aRDHnwXPaxyS9pJarfSZr+YUYV4jE30l9m72r9eOt6c/UUgHAjRxKlmLf5HZe0Fg/x
ymnHTb+YX8P3YuWw18ZHnB34imwDClK7fUEjxG2Hyokfz+gwaLF/FL7sITW5LAfzsccNoei/H64a
XxkymUfUgcFvRJvIN2ny8Ks+I5tr9re182x37RUl849yEKUtA/UAps74/+GpMVikIXi0jGdyWHyn
pFOEpAUFGtkgCmI7IqSsD3khyP1JpHxMSreCQRxdRiRdxOLNfZocIhAAdYDHZ/9D3A6S1BN2TJXV
HqlLfflHsK1t+iAw9dx9oL6EZyozXTV49IsBWC3Gf9K6M9tnrmhLpTtFAC061pdDCnvU5cwTYbgc
ZbJFMaiBZ94dTpHxu83kbc45QF198UHh8Ax0u2jiQd+xlPjDbETlQSLj09CXByo37xkoHJ9Mtrpm
UUFCMHuYotwtPjgcALVmit4I24MP86f6ax73t6/V6cbl/JVbyqa3AV8O8CZGR9icaayyMY6+PbwH
wDcQTmhWToXxNF4Ekdwtnclp1l7+XRTU2LAjAJ+hXQii3f6zLxHjLNR3o60gcq8NPOPvJBMzYFWz
KtRJHGnCYI/5bWmtPhjmwLOwW7DO0A/wLhUA5FSZM+/owVtm115ikYLVMkXCUujEwoXFE0ofCSMX
YQJACXgbatjSP22ZwTF/MjqbQ/rbtHFmIXqqj5kLQ/dNc6RHHTSNo25MCyuGMEXy8LGoENIKw25c
DjqYJGjYKVNwmLEzHyHCnpbzzhgY5c2gH5nDE6MWK5IuHtOfA6xhEJ7ojvvrvGaSx7vTQxmPDaYw
7oM+GWSBdtzaiu+dOEKKtPGMJhTmWQw3lEpB4Xg/DjGYR8D4YONoWrqjwwwdv0GobuH2jabAC8AS
fhBVUWxaI6jb2r4YXFH9qSO+J2z+gmkB0+8hiYXFIO8xGABc2DIgr43V/oZOZPjBgl2ni5ex5VyB
nPCeHuTlGh40xAtRujIkQIRbcx/aFlcDYL7CNlLPGo/g1LHfe2q41ayZtCOgtM/iPANWe3ZR/6P5
V2FsuEWm2Q2vxG6ps4BcCTanQ74W5REmabAqcZ9HiQlDMT5YMUbXqEHwHKdIA2jFKcScvgOCzwAh
RMhIRBbjMvgxSC56wo+f8xAZtdftH1wM6U0+xVCByIXX83HaiZX4GchfaOci09cGdw8m0gDGxlDn
Pi+0AV7oCfxKzb3gx1ciCtWTq/s0SMFB2sE7j17uF3suJCTmVkInahRemn0Lvy7kCQy/GmhM6quv
JTxMn7gWlcQDR+629d2rgWhw1EAchU4cONMGsoPCLvktJpy1fek3S7M56nlcsJ63gpuN0F2FkHHl
R5MscnABdP0fMDjoJu2J97k53cUd7qH3wb0EOJSMApHNd7CPmbcjbBvE4/gXS1zwimT5Z/AefYaS
9o492fLtiRh52PDPsawgkNsftgJ3Rj7Y99y9C2Ai8OeWbQIMBpILw8EnGwtCtRP6Hh4Vck5QonKE
40whg/X/dNKvLWGtiPuXz6mOoQCbOVX9q/9ca8Elhd6FkfDVX42e+xMNE+seWwdk8AUOJNchIwah
ZXedJfPyDZqIqUKByyapWHQaRoaLIMaaAFaMQtsOZ9pqS4rfG/yCoDbYEI8tzhkWzhlsBViYwJLq
bkDsd32ODU5ozumG/Zr1gDqgaKu8GYDFqi+NABD85DTO7RpeoL5GamCz1EWJgGqRKEBlrOLpc16L
TABkm6HladG2byMeG7TvUoZIG/N2AQTpuKRVIUF5cE2PyaPf3Hc3Tx0pQIuCCS6gkAqfEcgj5Ze8
UFa2mptdj252Uy1a6XOgTlvWOezRbgj5nhcTZ8dvqNGEW9nyHvhIwiz8UmyJbO7nHT/GbQKu7QFh
Xcbk2tt0zxFT/JBZquhMUYTSsEBQFW5cBvN/oDBAcw4LBV4c10zBjAHqrSud2dCF2HT2r112mrfT
cjlpn85hShKDElFu281tx6bYoNTsMjTX/SprrJjZrhpyTV/eyzvuiDVkKHdjEihUAu8BvYCXy//D
QhHBLYPCskbVq/k1oi77O+Q2AA24ElN5dDtJJ6EhQ0dEnb0oIv5mRnNHY+Ufxvcds2EnFxaEvwLI
VIeVp/rNheo3zDb63w6zXsJL6fWQIc2o8SuZeMCDQFyYZqp5opBEmoxLWI0vRyYN/AnzFZfx2W+W
B0iP8BDD43yZMjRhjSDA/VnAcOE5KjNpE4/mn9sv3nJTaZY6LqX20QSTsWlVHWUmTevwSJO3uQPg
PAJoJMHRb25mGzyJjzTH4lohO4NYOIh06jz4MkdvY8Qk9m2Q20Zz+o/dLgfW0clQ1QErju5lBvbn
kkNnU+k8nT5F/4XmQ8PpWKVq+zpnHztccr2ZvWg8VYIEc/L6b0bzRNWUVv7FCJz9oOnOHV86Vygk
0IGvTnfWyAr7RjSIS0GkXIVZiDMPNX6VFok8Azy3xaD0zxxR8yk2W2zWsgMjQcJsQeyx2I0xxAc8
F7MJDU96UamImrLjXIaHrcbe151fUg7rVcEcUnU/GybVONUJj0MPYC5ogah2mYrYyyWYKYDqprST
FJYHNhrCrAA1uK+FsY5VGix0McZH/DpVFlMyWMQaTcwa+CU29txVUXvRzPWQ+3C+u7cp5nx7yF4l
uqqrD9nhCjHua7Y2NTpZRIe4WlFu9J97BfZewK58E8ApXQp+LYKaDCEpn0swA9pzVoiLiM2IMZ4y
wksE+V1Ntv8dGSpX/ECJgMg5mGRDfgrR9DKvg5r60UHUO2/Eh7Tq33Ajo31nkBiAWuLGE1z6vTEB
B47E+1S4XGALFfAlTxiqnmTWz6koGQglaQF8MHwwwVAF6hB59n+nYApM209vAnl4YKgOQMLZlbJR
CbNIw81iDuG/5uoISpLbrZDp6UQAPACpH05PHY/RK9uH95xcxvdIxhiga0Ae7QlQ4FxEs0rGbhsJ
oghYS6q6XHfzjbwSn1kcEXJrS6VGDLccnHxghJkUYJIei+klFrJcEIErwMoEyxAokj3KgBBBBoCp
c6ia23DJVi8YEBcYFTnnCTdULhMPJ617RVdbefqWbQSd4CFuJA27ZwNxtxkKIlp6WCodK1gMowEM
SprRx48v5A36cS9sPIz0W/ZhPVkVB/2H7TJd4c48/g4IFmlAl6PQI/S8JnURasmFo2llvNaKiQUm
BQGKjFYbmsAXTYOp/6zTmTBIY/wc3xcBNtXNwkQJFIy/uCByzxZdq520oVbYFV7iQ/WJ1wOzUn3Q
SOVSSDhKx3BSOTswoIG3j7z+9B/UaZuOBky4ZIGh1JNBxzJDPcUFYzQx3M1gzNl9dwjcnjDCIava
elMDINnj6s7bZjTdEg9K8iFxPPMoEw2AQKYQYPxlxKvErkMwnaBtISZCcHRx91uErz4SDnERkpvG
wpYX3gCMxAFNYgvf3oPpL1ZroidhcMoXzJ1zXE7wOWOsDVGOpxBKTNrdPhk7g85hJ3zHrQRADWow
wlFI1MKWZ54P0yRVSIKVFHriUvH27SqiWOWW6y5+tP0Vk2vpldgoWUkn97imLNBHVM5QpTW3EReD
Hy2OMFg749WSmYpznjbGsrOc93cAKHwO5NietiN6JflGy4hJJvAkLg2Cwna8Koa3g5l18ki7cIc8
aldghaaouGXqA6gps6Yb/BwaNVR5meJEPhjowXLQcTMWtGHn8asHRffG1EvCNgSbvFqvMTybRDR8
4odRjoFr0atgrcA0in0RAtTPwv+3hxISIiwC7iaPEb4MU1yVoOPSCPvz2i72HGaQBdsBnBuaGJEA
wqtV2F6lLGpZr7jBRvWB4EisjA/vX/ZddJZRi1xfVcIu5BdF8YHbCZH4wGYo4V+ZwOnYHwiYCjt/
0oMO8geWJhnWumgI56M3W5g6O1p4x8JKQlqctBNpLBGGPpEJwrZcCFOfnQ1EOs7mcykAbyyZqUXR
Y2K12IdQ/cXcU2XI/Vo04Z0OdTcTNM5JfAZJ7KqQuLB3gizOt+Dp4z8y6zqbFZwqdgLQ+dyodwqy
kPYaJ0TaYsjhhyE6C9Dmry2WjGc+7mGoj7rDw+Cc3tIekMC0p6NXU4HqpmqoI96605BcmYPRPjzh
MzYIxm1YY3st7jEY0hTWoH7xPDEZcwU0VWNl9CRRAO6A/WfHzrh0U/NaJAo8ZW8jwD0b7GcCPQkb
UwKxWGxPvv7eo/k2W/bJ65jfFLkeQCxRWYBDC4F1GIXT3/VATEvCFjRnIn7YR7EBcsvJuLC66/Iv
x7DpkJqnO/8Ff+Ac4T2+WRMMb4iVtM/jM+Y1Ow7z5blNsyQArTYD8MAgKHckwQuDNuzDdZgDAI4h
gDPAT5np1tmcdaIN/KUhybacr90BcGj/lxxNtxeIFU/HhWLlVtNV/JhqzgvjX2JGsS86Zj/8cb8E
kA9pO73j/BRi6765rHW2/n41eKefAcI6AJj1cajHD1IZtc1nn6cY+QILAyA7gyNTvcNa3VAHfcGt
OFCwib8djR5dXfx0mLop0SN4mYo49L/7OgxT+2upc22js1Wtufq0EngQX+2WfR3kQ+IEoLiEH1C9
NvIC/+R9zHYsVv4UZcR8VhCj1rTvVg9noMWtf6+84Qas9uwmdU0wYgP9GgYBwboU7M/SnN70heAe
BMm4Lh/RIRiP706732Y3+DMbGnAa8AtWhcOh8LZAyEUvqTsq56WDDm4sAjziylki+68nbho4ltNq
wS2xxhOSb+2xSA9XCWn1d++xuHsdEtfl3jfowvK4ZMMQ1+Y9EKj3+ZingGhPeD77Cz7ybjM7OmfO
Vz6y93j7yPzoR7FqZ5s9wPoVileoJfhXh3iHj6FkP1BYfsOxODF9PUI7JmV0ffvUOkEVFWM1a2cr
RhIVA0hqFD4l5gTIQjOs3/E5uHtgcvyAN79whPbE0egx0by7cz5hwHRgR8ILHnbY7uFqIRIMOUtw
xjThuJlrSXglOHZBUuyZxU2/6ec3HjtI4Av6zNp74dc2+CxWUPu4CMTQ8qNQn/No1egJSZVzLiMt
g7nIU1pGfGLacS0Uu6kcDWPP379Ie8EBoSDA9+7U25vVprOB/INW9ubgyw7TEL4CnoS2V542X4O4
ZbJtnlnu7DsqJ6V+cGoYXUZvuz1BPSixRvziCXF1vSBYPHGbhsCIeMUt/BZuAYYyauP5fPLe1tvK
Ed5ih0TACyikqKusVqBtmGu8UYNwls3F85pFRcQmYLFkxRb9BtTw/c2TE78jP33AEgnGNjxWYOb+
gk/eKY3DBCEpdLG9zqUUq/1iI8kGnQCxcS+o45fLu9b+QO1jCNEJqqN5e6HR1ebF8Pky2L9upC7U
8OtDFszzZlVQfbawt54a8E4fOcDiSORL17mVQC6rp9N62RC8WqewoYxZWyXJ7v0mbmEEFXzc9T1d
2Md00UEFZBTMMAjWWOMFDPBc4xA2uXjjy3KM9FaT9JnSfP6s/V5rAjyVpqljFP1ygz1cLR6XcCV7
02k5aitYaO0bSDUtXhlUMOVJoTG5mv1+/0KwISakudW3iaMdiH08ucg9QYSO1mSlG1/FYl0Ba0t8
dmMBCkNXPCGANXgkCKcnTS/4/QyemXYIykb0L1RU3cAsDU2sB8dyEJJDCTABZnHZil8KFgAAGlhU
Uhrg9thx3mb4IUsANGTSsDxBOiLtTQEQKeRJIMEzflTONoaCXUOpbVqJWys4TukafoiGsK2SWbUD
E1aIFNjnpUv2/crC6sH3z1QNFyvLOPDWcqLrFI9Qz93j/kr2OSz/X3MKxJnPwgKM7LfobBHpXiJZ
JnSlROtw4Xsfq3Nz3/hwj69n+WLPcHvHBBxuzOw3bvesxpFz6NrtN28WIE/LOdY8LsJEfFoqeSWS
Ny4GcnmcO8T9cRv+sm8f7nXJrnC291D5CKulLCyXRx5CcjFBTa/YEX0z9Lv7fXe4Hd288G1ebnCr
Q+8yGYUt3/rUQQeLpSXls/D8w9Uy/EADMO5cJuJK07AR3mboYuateI63edNETeqkNe1FGkWW1Bm5
xZ2ZRyhWT1acLedzcKE5foCrCPch6FGiJ/vSnZrcjNOKbFNoSCNxbjkb1gm1WRSSO9AOx6PpoT8l
23QZtVKHRhU3vgXfwhYbJxy2o/NgWRup3A1NoeH3mVYTWsrPisJjRlH8cuaaG9GRQRRngsy0XRwz
aSU3OEIxCcP/U3fn5yn27o46hSpu4BZYOXplbh/slSbmNVQxDo0ia8DfVYp/dKEWnIFDGEAKLMBb
jrIPTZ/UXvN5LReOebcF1CDEdySuDv0OlQpVK8A/gBET3iQ5ZAkNU4YFAVxNE4CNKgsl3Yr1PBev
DyEDJivLT/XAcXzYIkTqrIIUtCvBtDQibQGdGK6be3LjQEl2rizPZ+IYsEQS38mJ3thdPeZMRX8I
7RE+SRMOJIzand+h0IW2vozS2vQbGEg6Pjbrz2kUkzcoRkuQFwfUySB802LNc9EoRx9aewiiYBw4
hS5jxxH0abmsQDENJiBE8zZIV4cztsKtRqEZrHwnO4qviIYonIn+L2O4vSwGMQacLBLxposi+D6+
7zcGib4lzpOXi4tm2BTDjwOJhwhRAH/3EYhxBG8IcoePa6uwAgJM0/Rt0qP+NGC0cUXhJS3rdU+w
N3Fnqgo+WFYOHahewoaAsYUIBeoWLBbEtepU3FrkDvFnD29HiJU5BP9eeQ1AJsRDO1rt5JOBU83E
em5l8aOkUUO7IoYeYtaE7x217q3zFwSKUNXA+RGdFKe2JBPOI8iXS6xREgbBqEqmbKnAF2l6cEgb
03wikpgyzMuevAfTDZsGn88irZJIiWpbuzvMT/h8xGNww1hbSmXnnVD/+nMnE8pyBdJpcZmjiAe4
/i/kZD4gc954CWK72vFwCX8u40tD5+Hy+bjzmK57mA2P/rDpb9zkOOkkoB9c/PiBe6q8L3ybHcoA
Tp+3geebw/yG1ovnNnJS8bnjcyYpaZL5XvAZJjQjDT9n5P+Ihd5Jmt4msEm8NBEODvPCoS9GXIQp
Qhvle7hxGQuEQRg1/Jsk4QPVJqIRkLP5Y8PTw9WQK+X7gJA2d/bO1Qn4DF3Z2ufgLSuKZ8gKcGHR
sErqHo4HCg1ykdBupytLWBSCEb1tlSnNfN4dA25piFfx435wPPrQBYDm/tw/jQdrUAWOggM6/rSs
6EYpZox+Y4YLPxxAb7awbRvId1WGa/Y3mJOYrMi1jGMeUqQxN/aiu2exRtkrl9x02bykMGA5SKHj
8WCHEeOrWBZcCkMsB/IFBYlvYsq7t+YnwjeJx5FhCRRwvhRbFhMSxWAfldSO/cmdvkdThCUU1Iz1
ABePyfJFpWDc2vIM4fw0457ATyADauj4KbvyuzQZFvGslkO5fJLTqnMR5/SydMHgXocNlKJL/PO4
PdmroH/9oOc8DlacY65QPl/CCFLCtD05InPiUwuR8OwigSCuowaM5cfDlEl05uF0bag6/tBZYBgn
TcUZ6Hlz1dp5H81jGb400J6kc3FWQgh9wPkztRFO/0zXUB+PDisPTijf/0tc7BkiL6czktkD/TEH
kw0RjIEbaqeVK11izfPEh6QDvjgfxTx3eWDe+4+IAZfcFOES8ljEYCzoh1pQa6G3bLFPYnths/+A
Ub7h39InQ9UBxRQ0UsNOwXgwBLvYZAzccFXqMpT/RlqjchiZapi5KYMf6mz2cSrokIjLx9lSKP0o
Ua3H7tuSoHpCM89mAKHGvNBHrhISm6DWQB6nxCfKSiVwiWSXMZWSYprc2ZH5YBzYhKdhKTQ2SGVJ
pu/ucrPD06JYpw6MHbtMcpPC16OM3DPLopTHXZRVPI+gUpwHmAdSa4w/2BOkb0NDhjGjHqOV5K0m
p5DG9UeiVRciGCMv8DPGXAoaw8W+iPeUEXtanc1YXGOKuz3GMsYKBJjkj9EVngIqW4UPyliGLqbN
/mf+tmCzPI0+oBJFwYhIpu+MBJrfYgumtH/zkgt4tt3bUr4wlCI+6JkJaMXULn3mRq+mrb7+pRuw
V4YECEAzktaqckLOjSacwR833XGqMTt9+TDEVDg+JsJPAeKA0ga+58cRoUACgKFIlmjU/fhoPWdd
v+To+DMYF0M+JjGEv2NuKDMCeSxFdO8fKPMxIET3z37ymiXsusuIv4ZTLDvBGxFpAQZ7DziAKz+L
43qSZV12YEap/nx+uAFWW1Mcth2ndtO/89PHFBvLa8gYTWSf86ViLZeKMxf6NAca7Gi2c7ZP/CQp
QNLCO8D/Bm3ZXIfLJUfb/NK/C5RtKOC4PJycBJ9QKE6NQdmEv+v57IJs5V2aZrxSH7hdYzz4h/IU
9gsVAVMUIu4Y1yXagvzouMDIGT6TkHog3VISiQkrvqnW42clOwqlFS6qZ/fUwvqbAxS3Ns429iY0
tiEUHzEwgH8OMOe2//TnjLVPVFsPar/uVmx1sctDD8Cdpijl4hMwM5JsLxjkQGggiabDLn7xpwLy
tb+cifcMEYcsl47BMF0saeVR/FhUQOVYJsK3KXv7tOddABsIEtuz/miVSeJuu3P+s7rn9j33xN/u
i+lBgpTPhgosxTrccM47adLgSOEolNKhCzWisuYfXDylvqg8I42Xki8tf8uaNvoh2KH4DsI/5qbJ
zJmCBpIJFVncxaSBu8ydFkt9SQV+N4Z3iDfOYSgGei2OKGb94NfiN7YKGEvO+bOSvXXK2gD84g0c
qjcO1OU8Yq6OOSMg35+rCDMJ4R5IqwL++zOj5hSsLogA1WR0tOyB9TF3BTP1iaPhvbAlxn4R1JCl
WwfhqOuPKFKP+JPgbI5TLIsb9WrK+lySzL0Fzxltt5JtxticmNxPuoRyX+JiyQ0kuxiTOyBxcRJD
o8Pmznqjxu96Gdtmb97gqE1LVjJVFzEWDMLL/ofPc4OKtewyWsPDk3kaZn+WNryW0Brhr/wsVAaf
p1OV7hHW/aYXKainDdJRfwlMJZiOxUQqmzMVm3qV6duOj0xZ87fIKef410RwWebGASHIaTHie6Vx
T2xuHzPiEpP0wnGZEKzav0Na+EPbFutmfzD47d+WAaPpYuiaP0QNstX9nZK4JMkybSR2hipdVSmR
4jyXwsOnNl5ZbtzxUl8X6TLkQILSlvcBMys8xFiyIL8bivTa8F2h5sAW5WXU72EnDSmpCEExjgNR
F0B89x2et9Rnth23P2RbXSnfdqgWqaCgEZspm1TU5js5PoZsnJZ8oh0S8oezSSR+gEKsxySgMIar
Tn/Vr55Ok1AXplFNgtu5tA+ick04hkxMB7JxPKNMnwINJ0jO58cEngs8I/80hCdnp5+M9f9pQTsq
XNnRoCpL1Z1gHzxOffJ2PaSvt4Gqs13Cb+HFCZS6ejPLXe5VmNCtSOXH5gEizh4cwVb+IxLLsd+z
TzcorGjxGN1SqMMGvMP8sduXwfvn1he7xvKrGCCIedw9/ePnp6BQQyWfwvolSoPdqBUKV7cNkbV+
pivgFHii/uIifLqz0PCIGU0OrAt6j8nLbZztFdaUCFBxDQOD+pDpW5k1hA7AIbj7Gg67d7vtqWHh
4EBjrVqDNxZ5hFJe2y5GJzfOVKe3/zIHaQNknMHLSoz4Jkdn8h6To/tqRZ+re0eRdSCsGKLasLfe
lOGOvfXoJOVlxE1nfKdxvvzcRoUBU3Oi5Y5D6gPtMF3Oe338if7/EfzAVcnogV6de+WCspWBvhS0
x7Acvh529Y+m81pSFYvC8BNZJUGRWzII5nxjGQEjggmffr7Vp2Z6Tuq2bYW9117hD5m/Uq+Oee+/
YybOuVsiDAocHDXVNYtsW7vrArZP1WOI0ZhrXfYkmMTBKE2aAzVUMMWJDw3aMX776x+etMCY2vTf
i9llkT58mT2hrwc8LSNxq7HWibBNIXuyh/vgQjf55CIGQj+U8t8fg80SSNt7qYyN0mWGh0Rw7ZG5
G/hG/LxVGVa9SihnZtrLVZa30T6+cSQGfdQtOntTMot0UuRu60cNe2ca0KLoQo+FJU37BaGhxqLl
vVBPW+patAb/kvHO6k11Y3zLkPgOMuLYkeFPbYOdQ6nnZc1qG2ITss+ePuwMReu2BT0hdx5tD7AF
WzacaF22kVIjWs5RShH1VKxT6V5IY3YNWnp4EdNfgBrEyXO9BHVuNwhqBDBy5cXinQnLvEVtQGSj
6+eRUQAW5qRQSA+kB0HZBKFPZhUzkdUVFdDsY1GkUqCgYUa4Ap8NI0Bm8C2BxCQAwICjkQW8F5x3
5CoE0j8DAvv0dIkh+Yz4SzZWcEjpGHKcJu0IXdHORvRF1SOmXBLZmVDPaFgYFqEfBprntQ8KQp+z
LVlHk6PZe3xtD780WJN7iF/4YeOOo6EE0SoDU+EqzE5qylkj8panSX4JCjBc/UV72AIOhWOLa0IT
fQDxmQXGHy3ytba/DHxcZcw4isx5QJOiM1sZC+qByQRzW06SilhMLNABIJuAeIVC8RfNnAnSVfbk
NR1NkG1rLkcMy85tO+x/mYjdR7QfKUFe0/C7FYGk3MrfzuR1OHkqUMwUbsfdp3BvjaBngNzeNuhu
cIOS345qi9uwhl2ySABXtpiJiXzSymQbOMVya1p6g3Qsg7+pcjaBY3jTT2FdpOyw15AuBsKS4RYS
kIG4oA3zVnFgOszS4N6j64P4gYcJmWQonOcfd0V/Q1D3UecdAlbxJyRjSJmh2EHW0o6aR7hu+dXB
P/5FIfb5uirRPkH+4mHlVHCyXJJ0RNvQSZJPz1t5jw2nrJSfIKo+kaiNK16yPaMjNjFgD1oTwNlc
UoEvk6Mx+a5QkQmfGMoDjgMW/kEKt000p7XQhUnULKYNg8UJeMUrOvwB0VCKu9dIicFkWR8G1yBK
miGKV1ylvo5+F3RHRyFXIiuuoXKgdClHhacIR1CD3qXMhWahZaSdcBUNngXmILlQ1KRHOma5kuzR
d+UCO/17B3FPBp0eF4au1qoQhxSewirA0rIH2DuD1uhsf4HPcMw80d5BquJqt/dM5dTwV5Buts5W
O84bMopqapxs0BcqfIR32s9iQgVUZjeoGgDlX4CkAW9dIb6vpe1+vlvzXSd3BuUpKOhNiCHa8tLy
5t9o7tclAKWdyoCNNZT9HANL5HqhPCEOGTLi7HxYdsbd4VqukXFq8qk1uKj1a7JrEb/A0ix1Dyi1
a7uw+Ea8vS3acvT7JAfIo8MZQHXb2enoRjFieVLO9nTuKbfJA5Czec+M422ki8gak6/mkw5+vj+x
bspkid5ABkbX03SvMOe76ubVivX5+AXumwcOWCd+HzkCeZtFd0Q0+eOHUe/Bw4Jd9EkmJmh60sMr
jBOOWkv9WAc6RIrVnEqTb9FeLTyOYgzKa6hG4KjuNqYGNlSAuAPvI/owKX7Mer3GDefu9+yEbI38
OHqAVr8EfY3pQehXjosLs7JRvo5NMz1gkjWkWRcgQNpbFhsTqyVLr71l6dZP/3tx2jh1MLE966i6
USuk5BfI7HWkcUnelpB1wkNIITx0GBUht4S0AL6Llwk5cHt4Ik4b7B+tYBgz/Gy/kJc71vEYHM0Q
BEkVoMKl1mHGahyDjNnVR/q/Jpv7SSLglABJZfj9dU6lZNgIkbHJ0mBFXAwBftF8ckkMSewVZro/
f8XZEiC9cXZy8JN0UEgZomsXR+MTrDwnm/55fv2FvJKdJFhjfJzwd7dRTypcynlSbOQ8BSypj9AX
3wPFDMw9YKjurFQcDUm7vsp6/ZM1Jw53AMEQF+17B69Jn8zcTCHpQvJ9odHFSdp4yUl3QmCdv11i
+urFQis+wC0b9CqshyApmsq09bxb+8c7E2b+Gpin3Qr3YDt5GA10svLPaPs9s/cvBv3YB/L4QFwQ
GXG821vU+Spr9VMt6borFnkbSs4m/bpdxXZ7y3TLvy4Ol3mDXl1nEMJLZOFmgqDS4r7mrXgDmEX9
zStaJWhX7v8aUXeuDXpmSFkDDAYd8eu1I+TX+p8RdBDNJLdpUwSzCng+aYZDfC2MoXkLOuGay2Qf
BN0zQrrHB8P3FQS8EESFOYZsiGK997xaiSaXlygge5MwHY4OEGIlDT8LVK2y7yvi88npIEKN5md7
iaIFIMRQmKwwA6lrX6QUyAS/AEWEQj6hHWWz088Q4G7Od6/b6x9H/WWSjgBXcDw37acq56JYdIpT
wx3++4yyHDI9Snyy+8n1aLEe9D1tVigKVntD7/BLauiJ5LFRSbdM6ypE2Pcg7ZogeDg41Vndo0WQ
0FyQSQCZUUaodhrweEGl9KD28qTon1456RLCzctXrKsh23wIeU/CsnWr/AbATmdb/8AByeuVDkA6
khKwDyH2j7Y7OujAEAaHkpdIiS+5mfVHUYpbPpFsEK4bcvvDAgWqpQFLkq61QZgpGAkN6eyTx9Kk
sZ5bc8RVZO7r+FqPIfvKx7W+2BLQl4eDAWfy7wVnJLFWOHh9rJDnABPj9ifQeekgPAf9CV09a7T7
gixoTH2fQDzawZWyss3NgptWaeK53l4srXkaDj4DeKwkEXaLJjpTPZfUnrA0J6ydEQ7n6rjhoZiH
clFh+dGYv0d9tnJGuq+9SKZvtOpoi3DkxisP3CInF7xSTtA0mtDZK+m2a87kAzaVoouxD6fQq2GN
nltqrDJoNW28WOTts6BSzqjwF8i39R8bry9dzbLApwIR3MwKFYOrsh5MkCIUwnPoN5f8rsGZZQnS
nxYkVmr1Oz6ZMKrpk/UAwCDv4B3QA6YDdBtPOrM+eYRcKSaGzNf89V7u1QPTwJaP+DTvXg71Ji1V
KMtNZOec4olYeg2Zf3K12bXsWTjooy3trTXyEm7zDaYoxWnw6xSVk0FjynrX4AlyMm976s9WO46Z
+SfkmK4roxqW6fbSmBpFv9IiahFMT+rxvdnv4PiaJxVgiptbALjM3DS41F0zcx6jP0xoZcEOM2GO
SrZQMcc2ij8fdPr6+YwAxR4C/krndl0MfmWiH5UO0j50bsjTriqA8Ui/HxomQjWfTVMdrh5I2Zbh
7zs3CMY0OGbtX/iGJnp1dWASSls6vG/Ka6D4k5+zkkY6dxauvWwyySXZ0TVmL9BpUE+0aunYXBUW
wWV0LrvrA5+KgJghV06yRD5N4YQiUHMg/TBmkMnLbYzlVac94ILS36eZDEYMHwcOmwUhVJYEFxmd
zQFTBWZvLDVgBJw3hFxGRn1v0t+C0ESUBnVcDbk1ByowHbYhMGIY+CuUBh8+TyIxC5Om++EbHErg
wwnsQDIvUQYTpTAVUuwzfIdeAuh7lI6SbIIDXx/BikbtMaHSiqANAgNRbNhzAMLvwxuWBn/WAhgS
IAHZmXnyPP2iIF8DcCtuBlUvDz6bZ+iZwKw6ERpSArPlD2F81C4yr2L00Yk6kbkwSUxLRoePjcDX
ijBREf7kxkUf/00WTD4nyL1sgPia+7k6BEmECAHq0zNCT1Zkp5DvjDiRazcbPHGaAozGCD4u43Pv
g86YWEpoPIK/jwQQL7L9L3f1pleiHs897hlnTDUTFxLceaHZFOEF9jxKG3jNRkVMbx8pI1F2E43+
rycwX/hEUCJk7pH5DSoXPFpxuhb0o4x68N3BELAzTBD+Alav/V0t8GMsgqbtIOyxpYcE78LdNqAf
SsAVyeQfw84rUDSyTP80yAYA+o4ontknpDZ7z1gENp4xap3iiTujHS1TTNzpjHi4YNLCRMATYOWk
cBrwDaR5WVooBPepf0lZFrN6SNet69RHjzNmkcX4OVNniNr+g9/1oUqAW9DNaTusTUOQszKBAXbN
5kczOvFahMQRQZuZBTXmJO+KYUw9Ez1+wT0/F2RTv4fTXjF/Spq9MnWc/FhCT2mFJ5tSW0weHBwl
eNoU8VrmHTrIZkRFO3ZBsWgoDgNsGsN8dJkWJLd9xQX7p5v0AUYqVdKgSt7YPQhxgTOeXNqAe3uV
0wVroGe3ldwAc9ysXQwovjHTNedybCpWbAwVP26tcvs3TH3Gp53YcA83kPLiF0Jj8GlppW2ZSPUT
/SBnkIhyCmTkveH7AZcBs44pnK6dDkDc6KMfmxBZgFpaD6S0C1q5yQxXTAACiWkl+CiGsNAxUtA3
KzEUXEjokPciFlSNccKCjdG/dDiKDhP29qKOwAYkshLQPEASE3kGTIBWLKKSGp4SJICsLqhUhlrU
8/thdnjvHNkJL1i3GwaWi4UTHK8gtNpdUub9HtVS73UUshUCL4MXxJCVQeXvXCatnZc0N/RQ6Zrr
R86rxKuxOVqHJEREftIN7+W94ma8cV0gCoyl2yA0SyB/ffRFh5kHEHHd/zgnfNhBANO4JG2qpygo
vZgaK3DWcVNgrCnfhVDF+cCRST3XgBz7w2qBN6g0LQQLVGCfCMiWg3J8bjmMfJ/b4u3lU6HE6yGp
FghMivrTVj1x6B3ywwPxPemdIFBNznqiwUuI5PIp3pZhwF8vmrmvjf+OxYikSYHLAcYYnMmJYk+8
heMEr+3Q6YJBuKM6iTasijcbYwuwKYi8a90zrpRofLscfTF8BKrthKO6oLPK0MEF9zp90Et448HJ
OxX9cZQiCBF5TxOLOybX9bQJqUf4x5LnUMn44Z9zFO0qKAGXZXOGf7A+QwUBTfKcmQ3UpI6lHorx
+jxAiQWcHd0vgicSdcDDpZyhC0vmQihmXCl5pRxD8py88FHWz4e3vq5bLailEzJa0yajRauYPiYw
K+lbfGxQHCt0dCcEGrvP5aB0p2mO4WkwzMcMwAAE0NigKcUoR6Yu52E+9BLgEXNw8CADBL5LKGHh
3tBfkyHIhHZtxKUHzAANhOyKzIWyHQ0U2hPkfqT2b67YJOdi8sK+28f0dVC25OMqJ0G2Z34JUppq
HIRflkiiO1s5+AW0LAKkw+yAcoZDjjkUF5jZqZx6kJXsU5+NqW1LtKCYZ5KhoVbBbAxnLS1QDzdn
u5K3bPDNMuPuLlbMsGGXQKbhBPG1uTFH7iIdnjkG74d0WNHoX7HFq0TrbsXm6jMj/g+EncNIedgi
otKlRAs/wvJs90sJ+BeYjEAHUJ/TSAGw53qNmrgbfZg5N5icrKMfIclXFgXmtCiqRhm8x++Cfvzw
0809JuNaOAQ2ySlTI5bBNI0om3r7fXvIKE0nMYO3U0OsmVBqMxs/6Nx+/Gnl6EcbWehb289BlDaa
X1Y/LThILV4DqyCKCq49NindBtV32Gd6QnfS28qdadiw9ZGbEE+knB1+RxVRjHo8TJD8QeEe6Nn7
g/jlSDG+rMJO0FsiNeh/IBPHRfClBhylq3c3n3aW7cFhYPkt3+I6jkZW/LMNv3aYoFTe4Onqu5oD
wO4A4T31ANG1Sv51meUhrQXvvtOSX+/h5OE1Bgwb3zYmxE2r4ddey18yYAaaBxmgetvkTwOBEp5D
KBPIgoWINKDU/SbQM++qnYz4iC6UrTst5GeQq+BNG+5pru8ZT1yAYcjAEPnQUAdwTOrfIgNCPqC6
QfcSXQRJd09bgv48P7SX+qDjdCZ8N9I2VHFUg88txwF8vKTh3rbQPOKye0eFbU6+PNWSEgQAOMqV
yXgWhBFCNy23oEV5PB215DRvjnV0FGrYOGPgxNaAH9Z9IDUEXqpt/+bfn0N4R6Pw7Z5yj+bI9HsP
aKnVaMqmFoyR9QAiWNACZX8Vn4bbmKRLpiptPh5O/HQNHyylSoPD/sQPnn2mg/KjqUM2gazA4LH4
Dt9RfJ2UvQxiH8akt94daScIWpRS/ndYD9KYhrnXOHRiWieckoZ9O5oFSpS19/cs6cTwlehKx0QZ
gnpedPodwKTa8ULSbT8xWlEtJbdfAzH4K/zbtA6ufR2KGyjZR79FQTvMPfEAMZYXylhJn+GjkhK1
IWxoSxCmSc7P3eZOiUhDN3/+Gb/IXAVpAqDYb0Di/scxInwKIBo6jeMrRich/CInYtiIpKAdhSIS
H2Li2operEL5Bgr8Xh1/j28Xvoj7YAExsdFN69RDOhKx/+Th7NAecGFg4voYL3ub0gbwAGAeZlOg
2Uu+YRYvp98ktVFQ4O2jZusbrD/keJI0bPKhUytRkCAHZQGNuRI0VxM5wGuXyHryCH1c0hZSGqJ5
IpoNLt0HRJxqkMEp2UQfdeXRY/5BMzFbpeNqbiwzCPydXtXFkZWhs4ls3xn6QfIcgjMFoUG7qByq
Mep53iNsOg+vOTkF6Q7JZR5bBfxnuS3kStrU8wMrAs6x7mXWBoWPm/WNODpY4ikYWTHJImYUnia6
PLRazrRgMkZdIrxEn2raZi03+0UwGCiR6JzAv9z8wL3rFM1mYiS6dYd1WDlpXIItqtw8NBNziv5B
zlyCd4ugRXALvsP0BS6t7ahYpXRCnQHSvqUG0rEUWc8l7dNTZhdBM3xGRvKgzzdkopWH9OQyh9WX
Tr4u7c/UfizbvHUg6FEdvII2NjJmKCow0RTXOleHx9k/uc9pRgY3wH0oPPkPtAQl/+4aTIPTjdE/
b9RoTfz9RA1MxbDVwznHdNJ+keTMBVi0lBJ2vswCxa7iL2DoXmO4bMNvH4gIivgCn1gcfIDnVbmB
xTQHpU5fIsmmxgDakVPPxfpYQddGQYrrh7evH0svkhNGtFpEtDOl8+IYED1Zr2hToCHTb6yebg7r
FZzC1REb4irORso/JY3GMBvJoFgw3Lgg59gDT3tLlpKZfO2iZe3afSQ6VjRUuZC9U25XT7foabNn
DwUz8OmHzC3FRLl2RDekTYvyYqk7LfpkzlJhWaOXfvVyALhsTwepTtLEk6iBClMKOOsWONkTpQ5c
F8xYCU8gB32FgQaidWu79J7L0iPBXzObp08NwVvbG/sGIAtw3BcfVNEVy52DnntqF1J39+yVAIZg
JnBcq4w1OU4h88BURNQSTE23cDrTNm3YzrC7MIPhdQ3NYOzO54X7oU2JARmp6K3FJlRAl0AnNO/R
evndagGNIPYwxHNRTAE1iBoBWw6MDAwNZljEAr9Bd5rjP0hPDmuNp7oz7WQ0ZxurVvJFXVxDqVZf
AjoJrgc6d2bPHB0Ogxh7DlrgyBiRw6CnB7ML2BtAUUcOTvGRo7Hyjg+XbdH9I4h+R3K4/SIzeZGw
vHxIJ2iLc4pamFj5SwxNCNRexYtQ++ug8vLwxso6nlVLBFoaQhMyCKObBy5RgP2jp2sm5/gXcYgO
RQO39kTAqMfN+ziXHnQe1VMQPZJfILIhFkAKYhcRZ4RI14Quki+fbes8aQybnpzpal8fP6ABy0nZ
YUuipOOK6Jj8yYwLd0Tm9xAZuwhr+fIvcd3NQOSgk/zXAaWtCy8d9T26TDmCXlckssk06JfirhgK
fZKvONI5FSgrJoDkgjDrqXgk5ZTkTbqECBGeHAOZKxny89yiJyZ2qGRzkDynwJzWS8m1kflBjoU7
it7QOvj5socQFI/gMcD9ptgB6cW7EurxffHybjMRvmEfKBGspnBDveEI5P8Uqd0LYhSXgEGCi6rm
3uAB8Hocwz+HQoRi3O0SzcJ6J0pO8mNEECuDJvP9+/FfZPShnV8RxGlBw5AzJp2YwxPOAPpibaX7
zW969964frXsKhTbgLJ3GzWQTWp7P7eEJtQOQBYQpUr/Ci0EyDyHpQ+0H8c0kx46TEyXJpYD2gwX
K4y6kXrBWwwKVRY1A7X7aDrvoR6XkebqcTV4hVnAS3I/sYlkdMP/8qtCV/qBRHONCBaPwiDNiH6z
svedySuSrys8SmNZ6F4j+oSqcxU1majGqr3p1LE8ouiRR0xUGE/ivFaFEUQ8vihrSj7E9+0+UAgy
GHp4n1A+r8F5+YQlKw4wJfR2OEswvbBS8MH4bzlPcZKrGVWIR3yKZO6NVAD38l4bjNCyMamwLPv7
gmdCsRCzUyHmduwKEsQTmiXTcuQ3JKDft8AHe+Ih9sEtjTtL0Fa7OhSbi9vZlqSLbe8+uIizXYUm
SiSqYs3Fy4FH97R8slm0ruzxMICi0B2Ox+O797Rd9ySP5w0TedtW7ENHa7isTOY02PnEOUYKVEgy
PJISpyAVHD2QqKxY4ICKKMyhG6KxJ6JT+PaKQDQ+ooyNEcWFXRmhxoY2AJ3IPqrRgFTG0j8m5+ga
PezDyOLWkxyBoDaE+oargYvmC88u8LdEtmEKlPuN0TijxqkksrJHhUndBsnPCMkhc0MsIbNXfyAC
KYqQgaUpJ71d7wrBVgvOdBEq1CjETuS+QgiLUcSQcglGNZXODRVGhGPnYtOldXkc5dOtXyWU5Ri1
IhqOpB2fQBqPDjZEa7ayGCL/qLRQbvDFxpUxK7Zk1xVjf/88lCuhBC/GKYwIRdyhzaWS4njtS/fN
RAVIOmjIi4SCtkfse3Y/it37Jf4gOvCEfpIz8ULgm64uD4PbIIAf+ZiAhEOOT/RB0dT715eWMMyd
YQD57wUJc1y6Z3eSeqnTOXmpceSDWwG6hKjDt9uAwdwrfqBIPvCLHiZqkg8GTVDQeeiVXEhk74Sh
KJFREr83RzbZe3PZiXdcedKCd/Rw3nZOQli6koy+HE4fsmqSLJYQT8GJhBQCZgxkZL/RD6UrdULt
TtJ0Jn7cUdURtT3hZC070DKb3rr/xuBQnkeOsDkBnWpK9SSR6IhOG+11a4o6NQHsBJFQ+IgS/tmD
qLIxBV2UMzhU5O01mmIvR86ZxhR1P/JkphkwRysP0zpn1+Z1c1qR9ZDD/un/MXWbA0TjxeBY5XzC
BrRPMiv4bNS3ruyTU1fMHp8QvSRmvkhUvnzTDrb/P+HEH3dd5A/FzZ7jggaJEEhkHwCf41TdzVF7
HY3ogwBwl/IaMrAUsjI8XdGloHcto2Rp5ctOk6JMQFvoVBOIIWDVDhkRakIWwODxsbYCoQCWiI8/
/Wci1UMDfr+YEwpbD3oidKuzA6ZLtIp6TOLcV8gUFEiVRgRD1IXzk4+/awsKxoJHBpPe1jhw5SwQ
XTUFUcQfua+CuJjcNDk9BcAnj5BrxVdZBzBgLXXMeMocf+jDYu4EdXwt5h89+sSYSDfGOX/7euKk
K91badfTWGCGQHua5cfbvrq031S62R0Q4kgS2ydRkqSv9AtAtXCesli5HvJLpBQ7HEtKlJFPcM8G
g8HHG8inuYWSdIoAyNJfI7QTSQlXOYiXkbAPEWmref0aNVxz1+IQk1RTxPzu4bovy5ARAd3VyZYO
PYayGA8J1snSdtLobkZ4vkQiGtWMdGDCsOOH8jmj/6W7IdhWVK4x2UZn6oifl2DX5Z1KD0hQLcwO
2ZeCeGa5IFKJ5RJYxtMYMyQKchpEPx8K60JQFXKtdbROZX2xUeLGSqN1S0eBz7+Y1ctu+/kFbFqH
SG24IGSLE+UE2sn+b9ShTOMZIgrDiJoUsZiSnVSxYr9cGNlIj7/OBpuD+yn38uOoi/dRSo3Bqdf0
cmQh0b5nF7V3y48Xx53xZ3EluyYH/8sWnu5tJrsTiXJkEOVVUs2HrIH+fMALIlTYO/SWJVsBLEU4
kBdOW0XixzqmbJ9kc51NKFK5El1E7EdkZURRT/4trb0O7cKrz+fZF9QLnDT/Dh/KSQ4MCS/0TWQH
q4CdRAAEP9L5M5BzpNXL5iR3f6tFntpElbfhtpciVYMEDqEOx0N+iY1i/ndvVBfU0Ubn9xxsN/M0
aG+CVFfQp5Bpk+C3hCKIebDYDagsWuImRwr6DRwXoiDQ6Ak3yxyBAhFQO98kyJ8Hx4pI+DKdIgdk
zctMWp6ZvgFtZrFeVv6mMILVvgxqkE/feB2ljApFULWY1HSlfk77WGII3/Eb5rSV4jstIzz+WF2e
LuPCr/Pa6PDEkGtCQ5IxyWkglsL/P7FIq/w8sUaWX0WMxB3A5QLAOVU5M6qs7SIoM8sBIx2BNMsM
YsEoJSgonM6eHozBZpwds+CvrZ+PBfApevQLe6yQ5kAlF99z+1+guXs2dR8VvlsQyxHDKFE0jfhT
OfZ6fKYgA4Q8fTuQ1c1P6FOQ48Gvhp3ADRmIEMrJRrLLJQVy9sQyOwjoxgJqAIbCFBihAOQwROWi
M4L4WMOZFaP4Flh2MxYneL4tOOGz+hE9APilZE3JY/5l2DO/K67DczR72p/MBp1LSxQIfoN96WhE
LWm5Ovzwj4Uoj46y7g+onTEB74FtVgPtFwaSIeVrYJK4gOmVkP6lr0bWEhZbUL/IlQS0+ZPGCMpZ
9y7y4ZRR/LPRO0ilBPRGtHZb4o9OsnSNRGoZZMJccpObV4zl6PirKyIhTpmkSf10BQTBktAncryg
4PZoEtGYZ4RNRkTHwu8MCCSgR0h5eMQrCSkbOHgg1NFQRokKCMoE8wEZYaQWjfoTmQ9Tcrq/BTgQ
vmvamuMBQXb0BYZO8mNjNmGHeJ36ffSCbgwlAKrrkj6xXbAKYWjKwmJmCRiSkwjCGW3f2pUhZq8T
qbPGAqNAZEBags5ksdvPF1ITuYf/FCwXmnpI6FkzJnTjyHbn6+BpzT+ea0pz6RrH7j1cVpMWtwE1
CfeRUZ3QZePAGoo4k9lH82eWLOxeXlj5mi98JvW4iO7LTgC22Ftj7fWHLp6vu9+PWxCUxq+Wjxsh
tOrUmXUTKnpp7bhXeGdeCRyE9/Bk0GtIl1yDH8PiWKzoJnO75ZylGxbpa+tNtXJzf5sTaDvvEp1W
135xyMf19jwu8aY9NOfl9IU/DZsZXBgFKG0axZ4iUBmp8/M4qLsXSdVpC0IpAzRLE9ITmQ/hRhFO
ZrImqf+RaklF2y6RMgKKPqVCg8kaezYH3fqmlj4qO5iutMTGzei3AISbb/Bo2GHvAOTKK+h67sqd
uoKDKvpyj2NGm7EIs8F6qO1e1IBM6l4znI1wilE3IIHV2Y8M73gHYzcBZmAsQKQ3S+Jt5rR6nC/4
zdDUp2t9XC/03FIXOVeFMTJtoFmGxiMgOFNcYkwsHmj20en9jfTJr/cDe69Dal1Lo/mctBBff1I+
pxGDxZeTY9ZkblsUC435L0QIEHpaaAC9oy26HpZsyB0gWPrggT5U+uejCAS2wXOCyPHN0FiaA+l+
QTlqvCEz3bt0Y9iuV0hhkCJuWIKlvFVE2h7b71Jbtgb5Vh3VKW2bTHcoqHKSjdrCTULIGTUyUA4z
WlANY6BeaGZeiLQl8ICGh+EBXM1r9+s1mb+CMwfaHK/JIxFdY/bFZVnk3TvmxgSYhJ5I2b1xrKXo
FU3UAWDHNIGd8+y+MLPCZ/6gzCH7cHCtsob9nevLEl+8j6Ui+AdxYFCdHH2P9mqAY9ECf5imlz6x
/ENByUXa564FOvGtwP6l9ylceGzYwhlMfZDx+/r66KrYrY99BnpOwYjcyfIFHOnrAjTurCC7MAp/
L9JZuauiR22rPpYVvFl82Cq2YwnKrXLTGWIPYGXGrYcDP6dBpYlTtFhuiE3HA++tXnVs9loDJVwf
WKz8AG0C3SeGA8hPeBzf8FCAHVJ4HPH/QPAl1hACgjF+hn3yHjwiIlWSxl+E0qsRKJnrDD3PVh90
4KzIXKw+gHRsAHuXNJkA1MRrBoGQQNFwgMfnf5FdXY/u1E5iDITJMPqfRfhj147zjRFrfe1ifyGf
iZYXk891aI4wLaEh3T5RQrb3hem0cRaEPkfP8eHT3bpAPBtxl7g3nVBBqpH+0dkvYS/iLri7TLi/
wN2HtdASG/2cMqFjtxW/hTYtI3NamuJ+jI5OCLj1CQMGGHaSvSJ8lUYMNj8yiP3ORx8DPSzAdiBW
GPUCXOpvv21Xc+oDe/owQob60h10xqpmm4sVIqbQV8ZdxE5tdcRFxboMo5jzeNzZZta6i35VFxc3
/8rAHCJNxyb2arEWM7UGxp6DZnjjRzBsM2PCk3X3iVDcjFOwuZtqU8ZI+X+meLV1O0tKeyYx7qWL
a1qvjFnuOQkJiq2ksiBBCvtEeVoSGKGpob2lOKZ3Jlk5R8oI2NVOx+j1uYTNxkDQHJ+ICRxcg2rz
nafuE4O0F1pPtWt6jzbwr/OMr6pRgV3KbXAeQb5mkn92GOW0umtYFDyfNlZC2GgfUPWoYBJRaCsU
ogTB//Ic+6rHeXhyPiCGEi4lI/RW11jkmzYKKFiqsZCeplVl9uto7kyPSUSNAzlbjXwO8Bxa2iA5
VTvDtlDrIj2StNluLAoRq6Ttilo3p1msbu5DJsHrAQgKgGXt8DJnajZlZt9r7VV8lOj6cM5nlqmx
6ayKYiXgVTdHVaRNYFf+Phapxkl6Ppdo/XCxul+VPnKwPifRiaHjvmNfFsS15yLv/UyJQMShGrVs
ZFt3BCx23pfDbtUYF4wxXt3T9EEjmH4Lr7Flk5QYk/N2TW0IgYbb0P+a1qtDY1W4HJ1DBRxu95vk
8CB/1psGBe9ioSMUlLlrDm9+vuo9fQV3i5djfoL7yeO8qra/JSHzp43eDwfl4IKk6ahAUCEwdkDd
834a3gfo5dM3UreFwh5ZPl1XHKkLGGlIUwD7JdM+/JLWrE0YZajEZHxxA4BaABaxn8iw72+HF8Yu
lso+ONTR58idMlR7jbcKnjEbFI9btKVRpMEtEYBhYWMNecocslQdBafN+cvI08VQZcr0XyO+PQA/
AenkdsLaeo/rFWD5ipn4rGR9VTOdXreXduESoA/ZYq9AWd12UoTMf5Xz5P9n0Ny0SXQpR8hWEWBD
m4ajFFAnZqlMBAlAV9i7w/Jqg2z+bN77Ekww80x4rnu+dCdkVV1EdEW7j/OtJJaBzUFpD92gltOG
cQQnhdMsxAQds4hqeFniCTEH5Crq7WIdNjS337XIK1LP7l7Rb/zT8ESuZjWKK/zs4TtsHx+zG0XA
Z4Qw8p8/D7A/DmpAYISJUoXFhrADSQDzEgO9DzBDwFTgLlJHgK5EnAZDAlYYWr7QTGD2Wi0GSnPY
2gXS2raGceC+Q8/poE8rFBEnel9l9HgEcYafAhNQWimzGtExiunKa2Uut5yVVv/s5sM2oGyfw8Zj
iMgKmnxtVLXzI8Uv7qn9DsUkKuk9Y1xFZ1qXhKs2XMl000HAiP2R+aj9skbddPTZAMr4gLMcIm/4
nSC1dBbR1sMTocbVJ6lBihWT1wOiuPKyhYW7EScNNv+lf48A4XVmioqX0xv+HNv2ZutLEM3qCSlO
GJPuh3bY2mlyGu8/dCZG33nuIjGesMnxs3P40dmumbz3WDFWoIbpfN2h/iiQJtNAn71j3TbmZOcR
wqbjm3PaX6ABPRl17hF1yxwBylUPco2/6aQXaBYcJShPs0cASLnm2OUlRx02O0NmGwMyE3nINLjF
3x0+xwMNB21IMNs2cm5w+HW3GChBDUMEl5RAQUOrYVeHvHvZg8IzgKj3W7xxBm5cjIR0B9/E2S1G
YBM8T5IyRvoERNAhNwAMXpC5t6jTU5HzTTfQlC7IReODPAZh7cFxA9ZnGSBCcBreNvir/dpRpkOE
IiLGjOa+5HdMX4ITaorbjsOYXx/zheFLMDWgx+EG6bS9kJzCt9EqB8/9h/rlLzIYPEXvR5LyAIqI
YkHtt5bXrQqHElf2KbkPHVW1QsOY4pfMG3AsJ1d692sUnHJYKQ7Rpe1nexXxaXaBHMA6BL+XT07Y
pshgUA0nwnkzbObLSLMRRKuAvz/In9EvYxJXwtHjvFP6xM1X7Zz1xNwD1LSL1ZlbVQXgK7CL1LsX
ltqK5vt1/vSesQEz1Iyr6I2tJpbHEQfeyByfN83hc3Gffbv60nRv3QfpHwkTiUFn+I65X3DEupQT
vXTU8TP6fGgMhCkCtbsXhvdKUHYv3fWkiUWVZYLfD55bkA59IisCBjsQoI4yeiBuOHjiFYu5QoDL
b/CZ6UcTgOiTgv3Ro0NBG/yH/YAowTV6T1Q+OasIbCgQdeGikE3B69FoqiHV7OSJMiqD25wcR+ka
QZ3k3c/qhOBuk7vVbS+/olXc5iCwTsvGQqqzglQK+K8R5JCLCjDuU47N9RIa0A8xBeczMFe3Tb3I
ZncoyK6+N11EaEiszodTOxJoO+JG8ybMKYwVt5McLqeV0xbIqcWsnCn/ddiav5HVxGDnww/e0tpM
8hVnKQA5DCkxVWLcuI6rJZZX5TadmlgRMDj0051Mqar4GpqrL5cqrpjOIN8HpmXtlFQRbRuOAa9V
GApGcF9R1K7OqzdHPRm0WA1lGJM7bUpbWpoWgcUEMb72uHiFhtrzmiwJNBBQ+xhoKQtLoVdDvVpX
1vNtp5QSaEJ3AqXZeymougK8vgTat/tmwvLtks8o0KjA8ZTDGtXlCTku3Xjn9nTRXv9I9RogkSFp
9Dp5o+UkCCzURZ77YiBELYuTRyWckRy9HaCxCFgD9mzaF1BgCFeJuuXqh6SBCfLrheEfwYWqMmKJ
Cpx71R8dYLnDd8cODah/nqAbnIvOSv/BbXhPbnvxZl2x0bXz6k9An0xN9yU4/AbKuNtyQMK+yCy7
3baPrsHbWd32HPQEIgaAqPMhBhUQkgRFmLMtkbUYQH3lNdOnXbwn+rSvzrjJYCMMekWkyNGrihFL
f/zQEDYxnd+l/7F0ZkuKYlsYfiIjREDglnlwxNkbwhlUUARFfPr+dlbHiaiuU92VacIe1vrXPyy5
1PvbHJEgNyiWTGusw87AN9Fa1Xz2+ta9sQLMLOYqAXHtDsccqHAwh7ii8Br2BRKTfR5DmBxzKmL8
bFYx0Vb+XoU5/gaBLq0tHOXtNYAkitdEE8M3gf5KADPaMEKXBA9fiFfRJPAgDNp9BjpCP7e/87Mq
UtDksMO6O9wSqE4tg4CKwtEhkMjWs8cn5jYjVz2gxLoGlGwR/afM9dBaa6SgeBFE+mKJ80Md4JbF
BRvBLTNYV7DP1kPYltEbjRKlypKD5TcWYn54qVhOQC6mcF++d3hcleFY3cOLRM8QYa4DFCAsttpz
z4Nhh+0VmOGVImuS77Q1a1MIKHkNdj6C1YyvZ46xAKyTv9wKjkqMUsbUBjqBLCYLD23uF2zrCv0D
HKvgXuCD8LfQuC81rul1gSWBWGl8FzFxQDpiCMpf/7zl9TDqQybMbhUPKfO3Q2xDRZnGAYjGaMm3
hpVPNEa1FDTqOlCWX8N3QVEYa7v5bsj3IvwB4rOvb7HUWGqDq0U4KAtACloPc5bXgZXyFsZT8NzH
wmuB6cEcLEDR7RaHffClPjMsY0XEhpDicHI9ALtw88ZBbiMGSNLdFol8h2LFmYSEU+Q7odNZCFhN
6thk3EhmsqSWy8qo52iqk8Lb6nlMouigrDtYCxuNvfoth/UTfZWx+4mcdkwMOOixa981Kh4L5Q4K
vTDPXkda5XU1oSzVZgqyvXb86kK0eQ77CVYe9zRGOvdyZc1/O1lp9Vqsogk57w9T7CqpwTTmAYWx
w0i2sctzDzwLtwf1yCw37ifYO17h6C5ZPbwOZXk/fgbGYUtSO3ILu8OxXPzZRzzAK2nTEWG8wynx
5PwVLLhQ9tJ0BXtCTBlYWhF2eluQbdhX0n6+37ri9EnUCOhH5ffFAJjoLY4cXpIts4dw6Fjat64Q
jlDFcByg0LJgqrropIdrYfFDV4q52B8flnwvXhkIcWtF7h4qK2xoQaZnL2S6taY0Zjf1cdjdk8Xu
IQfB2f4HNZ6aDuk1lM6c1cTBULYmmq4fH2i7pSTYv4KtOA9TDsd1c/PBoT9Q6tzhay32xhDHLqFq
5YrZzlUf1jODEUVgqmzo/e0e8imTBVe3IMm6cFx/q3IxbxcycWAISyVHkK9FEtz2i9IhPVJ2fPE7
REx7ica9m7mnGuwOQehHW/yF1mJ74ZJG0Rbhc1GeSHsD47xiNSfC1wr4+XWw/VILWmOGpUKcJ5Jr
5nt+8tJi7YqVwzIzOMk+s7HwK04rvITz0ZauaWuYHLLljpR62ZbmeHzY9prFkDjHJY+EHoqIbfxl
OpicWU9hWMgx+j0IiyBoSJQ4AgUFMCtR0t03cF25aJlIvDaZZnXpL2Sh5uaS4V6DWY1+jdggmzNN
NngDfG3OmM+BNl+oH6EF78Sg6zrns8ENBjnpOv1QMx8VP8JjqeH/ANv5Ohc74ftnb4zPGZcNYk6X
OJVp4kRyAG2pP0XFjmObIArwbFLM6QREkrGfxPXIVgOAHkETVVxm2uK6S6rB7RYmz0PzgWegfP4y
71eg8v40auNommFXOWSyAPYvpBhDakIqvojGChPvGXanjCHOx+PTjjgcx7BwhGPNUJ3x6984FbEQ
TbxIJcBfy91SaLOa1q8Dvfcarz57iFnJ5WUNiWOn+asejjQvXHWPHcMHIg+mWqBGQcNRU3/3CVL8
44eaGTEmHl3l6U93TsIg8moOcDVqWUKPrUYJwHFOisLsPi6/FgkGBtIN7n7NyU6IuyHuvmKuNEN1
7vfBR0Vz0yQj5Du8E3o8Q8hkOYXRdLGCA0rjiFxP2nvEReyRcTlC2sP3mKCSXnILI4GJBcN+tAcY
YQ0u5qX1Gr90kBIOQ6q+RtRM6kirJun7SKkW6xuSRFeoHX9hZ9+9O6jFZbFINQ58eTW/LbxTd3aQ
p5ClgoRjz2zoTKACcdBCE5W3170KjqYyoLvv87XCIBULX/tmeC8xPzbCXdZ1+c1msEKk7WJ9gBgY
ewCxpm0FH60AJglZsULPQumN0f8RG5HS+xTWEfsh7APIscYcvOTCBU7NsG7n1T/OOdFdwoFiS2P9
VWizXB44sA5kBgzDV1Sum+2VkHdY3ylnV3qggf0eKfA0lxY2Y6zYrn63wZfbnI3xrOwt2BlnFkRN
la5Z6Q6HCgFADxJsANdBDGQHD4FgjS06B7Jw5fbmT/LXoKDfIhCzbTIVB92wxW8DRgijQLI0WTrN
Ys5FlSIONFPAR6sTn66VlWRe3iUhgqsLOYJQI0BohlXy83OirW5cc0+3ozKH/M7vR5m0yO5yy+WP
ClsoqS++fs58aPWgcFhm9SxhgiAiTtj38FcMaDkOrfNezIFKC7Y8M05u0qeLR85jAcAIAWGW4wLA
kFIks7nU+jRyjzD3VdJBxTz6R+wtNeRt+xwLr8X4wwoB1nD496PXBNQDuISWaNsPEU0gtuaj8fbM
dRRNBV0rOkoTUaGySXHKCbD56R87qC7GLqaUcB1io4J0mMACxbwjALdhAFtNK2+MkaaxEuNQOucK
HwYK6gnxcphWog0h9Mx5zsWUZP+a7dd25AtelMhvwiIqG6WT52DdRyr1bV3awJ/7vHi2MHRkMr8T
B6QoDud4dTwHpHfxL8R/w0t+DfhdETSSR+0hkhweS+Iyzp3Zn1Uddf9Z8X5utquBx11+AVGho0M4
A+EOl9GemA9w2dxxuBdJqtHQtxkZRgjDXPgLJU8e1yDXtRlg4qvm42uH8Yj4v4nlu5E4oijE+AfX
lHA8SXRrTNnKW+UIGFLTgyQLeghqE2zhhjh8utgh8reiyrHdjiVcTKiuhMHkdozJ2TwOYs068cr7
iBxOp2A+H2LzKLih8CHA+iiVuKR5vRS6FyaSYCOC2XNAZYuvBRkvTzbYGkYMM/r+GPoEEx5t+s0d
2UuXMiVmgNYgUGaSV/h1zmCfYhp5NEG2WgxFiwMRP1OFoTe6IaH1FiPGj4idSUtWL7Nw8jbNkz43
8G0ntw56dHo2dnkDE4CvAKDHstxC/y9mwuxCIOR7OXrNBFHiORNZqdzMVDIAfgXlP0aHnFQ/nQ74
IahVVu8EeAWcDwgoeJauYnpeQHWIVo1xPF/16VZDaY8+9o6WHlu+lehIq2kKp/cIOEoPCdXCwgXM
jliuInVAeJ/Z52gJj8VE2XOZmtd9zHOHlBW5bmadhHfBj2Xo0rGwciOcblzqoNh0iNcj8FKk3tw8
OrPXHvJClG01OFClo5xeGzINANXB1Gi2OJYuIJMMNlmIdneXI4psF2KunC3uV0vpulAhuk6u2Og7
DgoYJV2bi6NFCiPJZNDkih0mrJNfd7d+sfS3Ljr4fP2x4PxedXgZGmchqA8uK77hfXP7B423raD1
4IQ9yHJrIKvmM/eqDq2N1UWC5ZBLKJjpRu5DVj/GQlLviFE1WavuBzicG/DILJmhxbP9x7fe7EpG
r/Vo9IQmvIMyVU979NsWpktWG1Ww3ratOXuFVj4BS7VlLOvZnOgTSN9r3eQ7SluRdIh7R6/vXPPg
lH2m18LPrH7iQ4uBYAt3mOLH1DgqUpWaqxlKfpwBUcKZP3ytEkYrd+R81+n6CtxTA0szp6f7Pyfp
hK/dZYJ4onzzFGRIxstNO2gCA70IdLWSbWh10N558vBWhflzOjDwUgBisJJ5zXfGGK27KaLKXRG6
xPTIBvFhZPdJrK4yEVIBonoagAyKkVkD6+AdHZ+fuW4tS0cfvvgxle3Vugpygbjr8HreNVPDZ8SG
YWZ1vpCUQZElPFX3NCIPsjtfAZnhdE6IeKCpiQrvkou8XhFMH9M4gjQLS4o1L9dUJ8BXKlTuPc93
IcNvWw12Vihh8QDIYcGzaMzrsIrqxL/BWT0yLO3MHxFpQ/e+39GBeT7cqg8wwjd+vyVd4Qd+S1+0
QLpnYLAwhlD5x/lMNkpDRT2/JlweaK1h+vrvrk+r0kNxRJlbo+36G2xgRFExWgJV+6IMsx6oCBHs
4cRc28V1j/Dl7txrr2QS9zj/AEIzendRWNKC7om4DjzVeRTjzt054FlA83FZ6h9Ewz3FVccaSuxe
2MkWaR22710a4JqV0ScnJcYtHHNP84PydYNEBC4SZDa8+hX/6/1IDL+5eO1buivDyn2I7Aw/X5bA
h8Lo+Gtfa6dL/9zslF4oMwqEEa7ZPcRjhVfLA5ETyItmKKUHRjnNkhluTSNmXkAxl3rP9XP5WTdc
jshRhN2EyeJtqx5eUK8QghEJqUA2EIg4TWERQAtrDF7/hXA6qzNrIFgYec99Vetu4nT5ThVxI5CM
rqt7jVFhXu271eBKjEl+lqrwUu3Ls9LCann0nE4lMbLwM2bQ8FUvH7dTGnbN0XIvaEigHtS4RT7m
GntbLzPr9liy5nrkniKeutW1d5Xvbrc7lQwsAFgqlCzSC0AmQYf+HRXJtr65jyxQQdSkmfi313by
rZ9Ojl/9A4OvXvmx9RdivHRScS9oyaG/qCTMzi+L1ztQk4Oaas63Q+/RGynNQLocftqX1DIQ4xyp
WAZVrYIh14Ffz0Qm89R+IBFQ8WmBLXpqPVCLrstXAAjujdV7/OAN3dMliG7ZWfe7ix9XUwN3XE1d
xOE0l53G0ytzGtVMpjEJ+YD3v33+j9aEbwqHdP6pN/f0kD0RdON3q7yivJzd6bGyJ64V8uiDfvIF
utFhNh4nvXH68ZuawcmXo5J8krfbICUzb9eQ2M1ScY2Sa7zhw+IYRQHCfJP2irFGH9Kd/aGNIw4H
pFiU9JysFsJ8LOflAaZgwtkv8DILUDesBqOEUZ2lrzciipYgZa7FmOainlCU4xPTN1NGxeUIdeNS
zSGNKQuwYkLSGMhR5VNiUzt1Dv0zPwg0hrWK4wSnNeWdVWKx3jJzTymTt50YFFiUnzBkYAdAVCi9
pEXEUog2hyxNUpoGUhu/L9wcl42eeTJ3co/0y3b/o9yQYCUy+kll/0mB3Hy99uN36EmH/PN1YSwG
C04bNBh0c1QzVS0/vtFHjZ8umbO2Eg5uPV+7/WA5die3TqCg40cDkAdJil0U3K9e0HtxjHzjZ3de
FotfHrzU8PfmbGFilVjXapS+ohdkL8Pm11+6KiIWXefhNKIXeWuOxmjU6kH+6zsXMI6XudLu53uD
YoaENaYCrpx7pEYYoB7J8K3tf2G7/iVObsAb4H0eZLq2i7ZQ7BJ+5xU3Y6u8x89697mdM6tBbVON
bpJ7K3YJtA7F/BENXvj3h98QfY1rlV/D0fuGOlnHIMyG7mqQwT1jRDdwszAz0UYdBoVJNmEufcof
rgIfBIpYwmX/RpsnOUo97lhMsfgCC0n1IGfdQioWvHSuruA+MhxYBYztkqtHLUNtRccnrR6oqoT1
4YWAdyTtNpJ5JewctsKQDfwFG9rcwwCqRsVkGcyRqTjtb8wsgvcNsUCyfomFjgiZ/zOqEP+zMjEh
p4P48rHJP151kLjlBmq6KXPclTEsn1OZIxwq6uAy2exIIxf9eYuKHkLXYjO4DZDRlO5Kl8xJKVNl
WilHad/3OjsUNDXKO5Hm8+Jrebjhl/hkh2uO0my0pRcIvC+zQobHcI4g6lKX2IjO0P5Set/tL0xk
pAkGcCzdZ7zB0+CrmoN7aa36JtWrZK/+AiW1/EQpO2HvxjiQP9hveOYU0UB84LC2fEiBJDhwY1to
zP68toTcyFuJaOUVn6yhhuwGOPEQ7HfikvQn6bJgLCW452HpQm30J18zO8HZPYBS2oMuHhbbTTq6
d33+OnNkwC7FrQFISWD3C85QzZK6zgE67WBgMqUJPA3gHyh2W9EY69Zm1TKB01EFdaGnr3qSnYBS
atakG9A59ZhyI5SwhFubg/Biic5NCgcreeh5XxgmpQqZ/xvFJwoUDyO004NBekEm+UTyftZmhGfa
YAMVtyntD2nbowl/C2BCxkxnbVP0UFH0+LWZEhAX2JE86y/wxz0sLynuEsgGOU0Q8tPbPDkJOW16
Z2bvWGESJQoKCJbIdguEWTLZyfZaJnI5Q/eqLRhzCa43bRi3SjQWfsZ0DD6cJ9aG6C/nOacTZZYQ
CDwJFTJ7YOZmb85dxX4BwHhY9UpiaemuEC5fOiYl13P1xbcSsZzF5AwjBCAGHPpoeifCFuFq1WTg
qZacDAx53Whe0eeCtb6a1SDcng1YWB/VvReIhVq3A32cGgAFHzTSwe0VPB+TkvjVx2vdcFT0H/PE
v7JEykCfPRlQKhhLgLt1JormP1X32Y9UqDLEmt3dvLfsV6F09VmnBBD8NtcsyK57KHEVBCF50utG
J8xvsZ0bOCZ+2CCzthtr9ekgxAd32KSUzeBwDGyGF21wue2vVcRhmw2hO9BZtVdPMZYKInsEHAsG
YD92KfPYfGhAE7XL7lr7nD/YDVzwYIOp6xhkuaebnrGk7aNahYMaZK0HF6Yl457u/kpLVTXO9zfA
8OZryURcQlEhjsfC/QFzCC4NMa3lUnqPOk6vY/LAOSD4gC8ENy/wxemH0bYD3cMQUghEAYi3zN/5
jk0eNEGRytRzDa44fbai0WR6B6sbBvUDvvfN463C/iFLizfH4C+dkaT6Vb07w2V0NXe7i6D/xRuz
PpBJ+zwsmrR37eoX9w1mh1ewoLikX/cNHQJuGuSPkD9L1/TDl/AJr8s0yOKhLeTK43FDxaX5s+jI
8LWaXNrRSwolBRkIwZfuqTeZXAE8oeib3YM4wNCCzwuf352fSyKz3giNn2Z+XNDDANb0hWQTcv74
6o9uh3ZeBYmZxumI5vncH4u1wUyhBRmjsbjIENSFXXCXPAoEIMhCAGjmTENFXi5TDYwhrtbk87IO
N91LcFaDbPtghIhnCnbWphzH7t4dQpjN9obPPSzAU0psuNC4GonAgXPjI2hIbAZXmwIu9B3bFiDS
jBxnRMhu1tj6sIMM5eJ1ZpT2eFKLaADApTjz1cFnfmP/01VrYGgCH6oYkb2371Exod76Mv7ZSTiS
ksAAFVK6Ud0j/DzDtzJTLjDY+eiFEToOOv4NMV2EmHjOpJELGmLxn7utfCVM6mqRFkJjH+QL0d/T
v8/hCWOqb41F4CvhE+Gbjg0U9O6vS3kOO0Ig4FDP0MY7Io0NdIV8CGZoAkVnYgia3UreTXUhF38U
xi8Sc7WiCuhIwHrH7+FtiikWG+QGRHKvLZgW+tNN9ZDvLxRQnz2MVJb0CRBuf7VVxedjZb4W4fSW
jrniP6v544Ks7fo2tQgI9EjARNC5z3Vj8NgG+YmbLEN1j3Ram1zGx0idyG/7IpnSsLbenLVjSPOn
XBK8+LJxEepgvdFaGFMAYoCZ3GALtFtauySsgx6CtYkQF+D0io3AYnSNqajA7w85DQ8Cny+MRe9K
/MCTV2S18xCCB6X6pQP/TFN4PHdo3mZ/dXMrdBCu0oFknPatJ+NPU1EWEhdSb6++hVAcL4lghDr4
aX7RONo9UoletD22jFkC4ZUqBB7YoLr9o3k2N8g9eL6OMeVv5D1bb93d7bhTabCnKbQRenw8/y0d
TTVUJhdR1p2EDj3Obm6G9BjtK/SoxCOSDflV1yEkjwCy1rzMZt/PkCdnf64OXk3qBM6T2YuLA2y4
2qaOvjDf9Zi2M5wUM4s3E01Wc2fyejFq6JGK+h0z0UypI6nIscLh5TrnR+k8PV32/RdTg47uFF/L
f+8vNv/6Yr+5dlYkcP0gYd9sXYEQcp6yTzBV8me6v+jTQysY7djVM+xAHrNfj0H/Eb6fDPTpY5PR
3ZrdgE1YbTzUwurtr8D7qM/RgKEN1UL56n06flfd3n5x9ZplH7dXRRpUietIMexez68Ahuja6X9o
L5hNI1fIfV2MmqtR/ZczBatYudvGJa5tyG/qAzxOf5p0lgl6BxCOn2EqT+vSGShbWN4anK0PpJLf
5PvyM40QMokTh7tY87Xr9oHYWwt0LvLHWGTwXDCvI2S297EjsR9ZsiUT6g8HDsWG2oHKb9UuORnY
99S7NAk1GmrtQiMD3tn34PLfezYGu0KMQiZIPhqu9WFrCbySajQwudNWm5LqxsNSfb8lNVQEcjoU
eCxuMWPbK85njAml8WfY0zXnL5Uy5KTLJofy6bU6fWPvoM9INQs2rMABCiZtSB7jxxkMJlSuA22I
Dgk7BGrQ1cjB9dTRzcFBWzBjsvS5EMILWR0PnlP1qpvBfi8J19VxEGeLE+PHDxbJnjaKscYZz0Vx
h+Vh9E+41rlzDzyxz7QGUBc3m8sRTdx6c+vRkSkgoveuBxyHdE+NhAXM+2mursumciQ41OYlGHhP
//SJTI9nAGEb2624Xn1NTxRrj4M3ECGWT9NZCX9c0gq7sJMmeJfDucGEsIMkZiOFCL37/suZzHs4
qb0Ro95Z9kQt6WcoiAbV2g8RpwIrjrl0N6BFByqg/eaf1u+QECQBqy8Jv2LG31VFBkeOypQ+VKQc
EL3VJxAWOF0Mpf/YEjQHw63QHtj6Nqc+Y5SRTHvAcDJ/xszub35WkCiiWGDNtR11Y2kcccSC2DOw
vBIxijbkTVwO1W7M35Lc9CiGiLBXaHc/L8RFoFhksTDpgYmse0NM0fbQOIWgla/IsPbJTLm6+TTJ
4BQsUBp968qQCPmPV2EuIug4egskNRRpL8rNF0yZC/Rr1BPX2VGJdet5IMVwySJeph7WTNPosq/8
o4Gk/uHmmTvrsjPd62laRsYchGPaWNndZHweHfsj+65QQJjX0pwKTQEImXkUKT/QMp6Bu8UZrB7g
0M5T7rVUuBWPCNvoNY923wpfv68N89B8wxzjzxlXwdzIzSW5KtZ02u6nBMX9s2xar2XSl3xMwbHg
peoN8SoTLonM90lLWK9fzDX80BqxLEZh7k6Xaxg1MOBBEGTTR7vJWMpra2sx2m3eKPBqx3FmHFyR
MWNcvzx3AhB0e4QF/8AZHDy8DJhdwih5hEHsTRz+umMg+u6PnZ0fQkMDKzGVGEjyscdO/kmuISC5
dZ3OXttmBlHZmr79ozw5X9zZ1Zkxi5UmyKEINcJ1hCu7sWrZbD5AANA6/7gsyIHqAeaNIQoJ7j7s
1ElwaaqJ2huVJBCG3Szo5REUA+Xq52fYYsRFJhEMD64OZM+XkYInpPW7xMpWSrcqdH5xsrzEvPjt
pATHuvCP4NYYphh7GETQjbf0t3sqP7z2YYAOxo0cjnFQFEQ85sylDt7SGbPmJfwZHmO2B0u5yGIp
GaMzoElmyRHfOm0t1iHrj0woKi7umCfaF/7XI9xI7BvBTYBpxGQVlsHh/jFhbkByUp/zK1NIV4d6
bv/W/cswbVff60Ircbd+jHl3REvIH2aGOKdVi5gCFAWY+ghr/1f4qTbNEPIRRka/EnsetTHHRIee
U+1xljGtdWIhc2d68/vYHqeXFvcbCloqF5xn77aCfNGlsqF4RFbAkJkhSMZITQiwILLlsxQIFS6r
W6R2daY9w1sL1nmNixhY/JRcI498zQ60JBEmxZCV9kGk9bTCfPD2YhKSx7k8fcC5gE0E5qNgBPCC
mKi9MVDFu9TpK9PyZZXcPf3low0ehEdArgse02YovGFDCieE6Sh1TzjvFw8mQqdan+sT5YNlYqgl
VOJGSraN8vHVBKE/mReVYheXDXj+fd1xwNj/UB2UEzEYVOOlSK5bm4rLaxrzwpH/rplDFBy2D1sM
ebT49PQdc0M6U4MNgFC/0/PHwCxQySqzLGgYVfoBhgq9WR8tHTRTa5UDBqMJ/lM53+a7ZjCiNWzs
jb5OzHyyC7vm7DJj78+6xPsy47hYpE8w3XdGtJRTnVEGe2sjxOs5NbNdMGQsl5s0zo5O3w2pq6zW
cM/d1XvVJnhNQ/bRIMjZ59fNSZ0Gt/tQpG76M4qUxOpdzOXDbz2OOH6EwfPADpXpXZiV2ECVDS5Y
JDgVJ4Z3CBMwZqRbM0s3HIlE0KJyUUPzgwY77WeNtK9dT8P+/rUVSVQMuAja2Ycf9nDiMgJaPKdg
19OvjptO8fAWBefXkbjl2wf+oWklVNdm8rIVbFscPC8eTG1a6PHuKD/ulIe5IfpXJLYMJCR7jZ3f
t9cKhXAfLpdT0b5gUHi63rjRtGneEznCiA0w0RAjK7kfgXHeQv2Ckwn1C4O3i+11lp6nMqZOavur
TRNhHZ3RFrI7UO7EQtsYz+lIM2p3llzHmo/fU83lnGZkjC8rUqnoXCwaTl7IvR4jhu36DuMEboxs
Nw/Gx7/Bcw6j8EV1bhPALQALDusft9yQclxI3f5yBZlAMDkltCynn1hzkIhZuzDzhEMw2pdbxnLO
PHW/Zpx53cBzNiG611lx8n/DkFhZ+BEeslAxbr+PIQw/IA5lnPbM3UMwNcfTB2Iyd20xycJl5d4Z
SNOcA4bnQo+mB+/MXL3ddnyP0v0d2jUkC9pWhJo+A04cNgw7QxXoaP5cmCgngXkvvYpWz5K+A91u
OsjfnJ/GyLAjHN1o5Wjo4cQdM5GILjS1GELhM9ZlHmU9otywf5MGRMaeqh/nePssYedV0bRdCXci
NqBsz7Ao8RnnYeeAu8pI+JfA7q7N81QYtbR/8VHq/LMp1ikOgMj7l/cJzG1rTZUhl4H6dYtiXBsh
ohIZC1uGHvSQIqNjqDiA1aA7IA1m/Pj47H6cdgSflwsSpWu1yB0EAXeyxyT+KDOFiFWG91nPRe4E
AX10oc428wEBcI/EGLha0pH2IBitRcjG5At3HxWQv+e/esHpq2XrW3sy5kkVNRT4kSlNAHgltlS6
bUruOS7DKUSG3nB5W1JDnbt47kITOALAbzMKFTaoJT50ApW8Wkk9p3dDxoaQCckuaTl8FOv3Csff
OeJpBzNSSawxkQ9P0c5oQMwBqJlmfAHE9+J4FJERQJPzairzFJiAw1TKTDRkW/gmjIePW3lQTRUc
U6mwcEUm/qq/FL2zYO8A/wjLCajngmRkVyLGHv4m9z5hvFxTzGyvfBu8PUwIYXu+59NFCRVtKahE
+I1DBdmKwjwTX/8he+OWx9jtovZSD+v+e/FHDN1u4R2y64RbyynzvEkdeuYJcsJ8D3+hGJAui0Gp
O0fxir59P5YZOpBeQZVD6kWQbIJxM8J+HF7nzxxTOUJzCHKgKCvGAhzj8Johf2F/JmMqLmIy2S/s
rTn4qAEYQVP+szOnU2JykvOTVVwl+EHcnDFMR9llbsrNLUb+DpSVUrCfHtPxcwNShFGq8H7MwFKg
YS7GrrGGlC0wj22xqY+PnyCAdx3QMVFnpcfhWFmAb9mwnVom6MIlf/5bkbSJRsnvoGZyqhh3VYuB
LOBnwRTBeYmZJxbaFM8PzW7QHqwhjdC3Cv5hb8jU6b5e9igw1AMmqEthCS/UXfxLSoP3aFxjL28r
fShOCXcwSiFCoeEI30YsFnEXw04UBA9sh8mSZT1mI8qfr+ajJ6q9bijYeK8eGidEmc/Kb5ikIVKC
QILahF6AwRgCKKZBKEfE9AmwZwRWOimx5XvAXHNxHhmTxuAy9RFbcPz5QKwineDEBmFIMAYLuMHF
uMELypzu08UuBz8Z8UiFqy4UyW0GaU0IgsAtcpZR4jEphsL9oJ/mGfwFEqlmknu/1gUn2v0Nyxg2
C9vm4/8fU4byKlIYmJn9EbGgRhMtC3rDAhvzzy1fFAkaDrh0DRQpMsT3jC1S2GDNP5dNbSfJhPL8
5q/XnZuwNyAiLaAcF6U6lRDPrc8ruCfhx02xxs7ogAWGJGCXR8wd8ce6hzoelc6jtfIztJyKbWCA
lqCYfHPeCH7lV+jbRfYrjq8wIYe1ZNNWa7MlbDWuMNm8rP5eKx4PQaxiQLb/TuCK9yhlxZ8PYaaj
4do9ia9peR/J1B02HmWyCbDOD45Mcsssl98KFihkxvNx+iZM54W1NuZYh4gaIGq7TtNiclCXVP7G
/Cjm+lEB/6trMvMso+NbJC9HBtRun+l+OMUwy1aFDzf6QeNpnruRHy3X3GWUtD/36jxJljxnYyE+
tt7ir1z8JD4/FzN4G3eHUqEI7639u1gFDmnubvTMrFFJoLvuh/2nnUQLIyxGG+53ndYWw7WNIXmg
v3As9Ddjoj5zG9FLw1J5KDTJ3cOGyYizelCNugNlvRl1ByBjfL+qax4F6/iLQ4n1QicFisxOM7vA
QyJ9JBn5s+TpZOOUQ3ocZsdRkzq7wuHkRs+f4nLm9QF37WL4mIVXww5HVGC0SffWXEFsWuH5ZmIf
e5y83Q3eAjhfFU4Y8nToQKIIJuh9sKzCvjOdpVN/yaz3as3wJWhsC6PB6fFLkVVz9gCrXrH0hJU/
nF2jdjBifNT64QIuoYk7nrjCq9QZQTogqVNeACcJf8TCMkSi93XamZwTzUT+UFLqFV8P2XVUDM8X
+6jQquA1Yh1nnYlPbnWxXv420RWRmGpKB5TpEDRokr3GaqUQNOdpAttkirCjKFy0sf6RcNli2DCW
MCvfCM50OvTCKKxsVol+pRtFJ/5wCsW+7NGl7enokKxWK4zHIWoAvXvJCAz5NQSIm9JSq2DIJYoT
4Ql5vtlnnrN71I7HI2Us/oUp7J5F6tMRCKUnxgAjp2ta/Hy5y4/T8Blk8C2+MKykm8/ahiX+Dv3p
94QvOy25RUO6ALqLR7tZx0aJIvK9ceAGQKYps/sj2tEp9pbC4YkwHCv0z2pAKbB4Lp5WD9zzXZhg
pI/Nxdoh16ZpHpXujDe1lLouzf95enWwO7Lq3Sj8bkdv3N1m+CHdLDxMAO44uk8QRM3LAR4Pb1BA
hdIQDCaNN9Ky3r126c95p/bIcmpvloH//OxZaurRSAvDh7vAqYTmeNnmUO9pRR9LYwYvv+On3vE+
9HlcrGccHJy3wMdvqykbc/YcTmG4Gqr1Zio8Tz1Nnqh2AlSJeJrOM5r2Kec4qO33d9C9rbut/com
stD8UvRKIdiC0feTYcmYxYRjsr1PQNUoVvM4PW7HWYTZ8iLHNpub/jXby5Q+W+4XMhXgHCh3UoE4
uaD1TK9B7aJUTSozgv5iKsmkvPk0vUhETTp12mXSbHkdiKX+FOa0+0t920c5d3FE4hv/1RKQHYgK
dJ57EbFLZUqDv1t0CKH9IyxS0EIA1ggKUWcMiiNsnBqvuwCIK0evyqeJJnaP8qgOO2BNo+0n6MFB
5tBdr8ewuzkFmafRU5GvapHW2YHyIng2JFFg9awFmGAgf3lBd0365l5iik32Jrc4d6kwG/nwlfZk
1OBisBIj87lMs2QhWLJSmEHQ9EiRw/yJz32n8rO2b3qgwoFsRafbk+coe/lUcLCgj2o2nOMhhSVd
RoFFIMCEieETUNQNv0oY5C8b3Ca09Lc1glLBsm5mrJRzY9Jby2gRaEwYb6DRCmI3gNxKcTG8B5Em
mcDanXFPJ71dRjaUj+G7d9zc5Ce4MfymA9H/kAmcDdxtRqEIEcSUBJH/Tvbf+DX7RgwJsQmiCYAZ
R6UH+wXqd7No3uD4zhsGoSOtyhMDvNxr6aFyxhx/4yaY0k4AWxlAEfsKi+kY/hRP32PufLiK/7qW
/ZjWa8/oqVpI5qdPVeOSoIib380cf1HQY3WQCqvxK1RFIOlgTNkhr20gmzZcyrMa1xkyKe7U55Tp
KE6c4e3mywdJ94C6CSG5+D2q7yhXKe7eYJSlc5rDtU+CUw8TlGagzwnBsbsfwlN8NOnmo7AO+hGP
ErIJ4jiH4c5yRrPJ1QYXEpq4gOTo9uCRNWhP/fNrSJCUnUGVXNE1x8R7y+Yxkhprqr0DpbVB9VXM
V7g1O6xDe89K+My6X6p7dMD7ho3VLxxJaN0+lEd2OmE0SJnyFpf3UGCmLPwatS7+Ew4SgyZ+7mEJ
3KNLx01F4jqRQVj0XGBau3HuBSfoFWQgduGjxrDeQEU8d77fu1QnncGR61f4HwG1sUt9jmAus7P4
4McvVHQbL8UgvtFW0vHNIaWi7RGnBdckj4DsbXDZYz9WVet4VEbHVg7gWtAxjz+w9gQr/rWBfl1R
QTc3vCd+1Hp4G2CTD4M3t2CsiC673Rwgu0Du57NnQ7gsjTWPkXB+6SP4RVDBKf5xMEoDogilDU9T
qDM4rrjAFe44Eb11BO9spiJMY2iPxzjKzw13/x3wMaCggEh+90EePqkQ/lLoUM+pNjWKryOuGKbO
fyyd2bKiyBaGn8gIBxS9zWQGkcH5xnDYAg6g4oA+/fmy+kRHV1d17e1WIDPX+tc/8Ft4csYB6zox
65Yq7VLNiY5PKIwonZyeZhxTqhScXWABQypN205bXI2MNGWce79sXxQA0BvfJc1eTctP96h6JRYE
1kV3lfDnc/6w/19Mr7dF/Sq8qmWkN1R14A1SSW8GpXux+RyK/fDxsGkQJT3I04gfT+NystFdgVgy
cxnjFnL2im0nM318MsAJNY93NR2Jfk/2KOC/PDqjrvFwRwSjLV+Q2ANknXwNoUGsYSY/isTJdv7a
RMBzNb9B+iDGm3gkihewMLxg7VhcFq/fBBam2r4BI4AkTgWDNoyfqZlxvA5h+72YYYpNbl1aTu28
mJIaXyyDcM1w7l9JwPXd6hFB/kAL8V22yY9/WXfsS58GMu1HY1/7Y3LT4tyEgJVZfBX1zTf14lLV
Aq1g3nJoUN7BeMlvnNbqK7xnwtRsFIyM9NFwirZ9znynHJpkVRlOzG6G5mCyVHWxv0ni+sPDp3vp
BjEEWNUMS9gp5LwI4d1fYYFjYfo1wlqtlunwYb/eoQqBI/Cc6z9peEPoNMR26JRKDXyVJjusO+Ob
1s4Xp6XCYnRgq6egWWMbfXi97QL8tZA/Gpcb9h/yh9/rDx8OMTriE/W2dZxyCQO6LH5mnln3whio
6g1MveetRjpmsWHHLM0ZpRsG1vwGRJDpW26unvOQhu4q8F7HXAXlPZNR5YZ8YWEn9P0QlyKbh9Z/
eGRVUEr0Gug0OBH35Mx7xqG5mcBg6sR2sCIWYPYbQwNZmcGmsZi4lmdckZWT+z9itl4d3l8BxVuZ
K/4+BvwkKFRwFshE3jfxfrGqcyMY3uLnlYMBWOlhLB44yVZ/EGqn4bYvt9pm1pzdj9FiJITvbvjV
ZAsqxvWKsWOHecoRItMI60XRy2VgehcTl101ix2pHHn1waW5WgS2TSjXONlntr3qvmQQ2Iu/v6GS
Gth8NLzBpyN7dcHB1fxXhW3E9uRAQpUzsxX/ZEACcEqp1GEEzDbGZoFpN+NPx1tRst17QbAtVgp4
bBthtxe0QQ35B/6sKKarxvzdZXjSlyGFnLLOSr0ulrazV8S+wBQbh2Fj+xCYWZqLGxz0UDqXmaM5
l/XsSv3/k4/5drPUj9sU/UXqeWEWYeuopYGpIDtHxj5VkB/Hsw7lu8nUjzldzvTXMOkbqBwBRCbe
1QjN4L4kQsINBstwtnVaUTrzuKQ8iBLGWWDyqqsfDsWAwT+urRnOZLoJU/WtQaCCMAOYbqsa83x5
NRSqpgWYltuaiGCVR72xbYavrrFadBkxNtzdK/vseLCC0EPb3fBL35/QtCt/kuawm74wnJGnpQJs
kGdG6iQivlZHgWut+7ixRMSiTWtlOgSa2knOcF2UVyTk+pfVZb7QMbQ9GPmJ0To+zWHRE+Gova5y
+5Z8g/qAVP87xhOU+Smrx4DvSfvFqMRgz1kCFCd4jl5FOFy2OTXBvLM3Ii/q/5uY5dwMHtQAGFPk
7UnvSBh0b97zzGg0WyxWxRRaXS5Ju2TCxb48OcXHOaFAy66Hy6DsrA7cvpRbIew2zhEzW6yuLmqC
xGtsdQoYatg0X/5D1PynpaquEoYRI9We5LGSPpWykTa2XI1s8xuouTDUwCxqzC9aUvM2NP49R3cc
bsfp2egKesQA2bDP2celbxGO9IPhKULJaeJwAtAX0Ts5Unrq4WANc/Qc3h95yCzjJtnGglWkvGQv
O8JRFWknAB/d8igL88W8F89UGDn4jwbKQJ/tx6MvvPO/YRjuh28ZNF5gntoOPebMK2XLZdut7sbW
u4Vbdi7VRPJvE85YWveugWYCMwZUbsdnLw5vuLEIRg1fiMRp1G5ZvY7Xg+Y3IFcV7jboPMIQcfmN
N85+MAUFZm6siGLYL8NG4rjvh7x3+PEB5McNd+8JZ0wyYCOwTlRRuFqwoK7RcNkHKeTRweFzNOYu
mx9Ie6Mx9PxIBb7zGoEIM8mhynxBDgshw4BUBReQUPA3Jp+pC8EyEPxI4DSfYST5jOo30Tfak2aq
mKMxvRQNvurXmGpCvIIxChsrGyeEC75mpOhEwpQadwKDV6qYH0KfaXKeaUgQxP5PsoKklz7GKb0i
t9wkmoVy8dVyv1T3Q2sEDgbvi+BE4zouzuaVP8tutLc3jk0UBhlDS72K7F68IBMxGaBx5FoNogSe
2+X1N7yJRJXCQLyg+JgRSbcg7v0sInsQXYmMBj370w7D4A87yC4tIFMu5wdabbc/SkHXhuJCAMHu
jGEYwy4qqn+yqwGxyGBaGeRVDw1MSfYiv3trWNQOKT7EiXyJHwGljE9G4241xeO09hYajHnb5N7v
Vx/sQXSVSVsFb5hwZyto4EvkKKB5jH/siuEz3CJVWeLrqnbUdzZGoTk8BZf5ADPmPiTzBZk/PI8D
BjB3mB3CZhvnvEKuQO3Cntd/YOpa5TcJjRfb2KDF2F5A71AE9VKYgxZvtnns3rIIBgE+ypeNhEyx
uMyB/ta6bKcZ4Hby7bHTFTPqX56sf0DjV8nUuGoqXlNzIRH+WB9dpnA9eLx5N2ZZv4B1jRHy6a6R
ra6Z/wM8+qatq7GdyRnvSCWqfP18XdD4wfemewcQY/zhMoEfSa9Y3mJwIjCG7W8OUrR68Rc84F7W
Ed7DC0sCKnJ7WxleYZ1TyAGa2JitA9EVxvsjHmA18oJWxPrq4oAutmX0p1TpFOWckG+nsD4cFXGL
zhy1uA+XCGigbfS3HQ7eetpw9PyYtrdzXHIRV43OHnSW5zG4G+3Uhv4zkqXSVpULAoMNDXjG6Cf7
/S/kuXpC1XO1Sb2kUAihRiO+B09kPJKUjlicXaGGjn1uWX52VNWA8S4QvLgzQIIpZddIPnTMyCYR
LFnFn+1GCUxg3YxqA6HEIK0BMRvZ/8rF6ssor9eKWOBYBlY+SM552vHIeUG6XGT2otMXIybPimqg
6MOMQs93g0Fg68h4cFgb3qmyb6j5sHlF8VV9CdH41RbiK7z1+z/Z42yQ7wpDUEOnkWsbBZ6GCD2I
SpNN6JVJSHKwuPbdG9V+pq5jmm4hpXkEA5DSEVZvto/tD2DmeN+pTfhnUn7pDH9iD27CILz8pR6V
hH7kjDr9zIahqrUa9KTJcY7JyHniwU2jPqXQJyil4ifADrKdi7MtyQPxpBYM1Xg2bT/pJZwzht5V
8miwnpIKd8qsGCfAUnYQ26kg4R7942d6vikYKPe4zF9CPejyORLoD8CrTCz5oPYt/YNish26yZzZ
2vkUn+HZ3y5YN2YKm/ugYZAd0LtnY52/9PjdMT5YQu9hhzVv29CvehhO2oAwq/gMImY3H0xSl5BA
yDJrTB9IZaPRJSglfMeda8mh9pgcEI4oXp6OVYdo9vPNX+WDZCOXZkaGN40xLsmd0SVQVY1jco94
UHrvwynDMzi5PZwmM2HD9NwDGq1sgoVe5mE38QETjLl/3nN/CvAlmHegK8kzXQfRhHy0BeNkgtmV
RQLyEPocNVqBScCAT6deYgnFH5Glx/Q5g0US485LFweww7sH8K+Qr/XT7Mo75hVBb4iWxGvF938H
lfFOhz34AF0fax3WlKvBuHjJ4Q/yD0IRctepfa66DyuhjecTxkjKIgKU0cgSUCK6ddo49idznaNZ
Nien/cjvt2ROJDj0TVynOirYUwFoj9sK2aT6FhoyJi2Kb3WdY7QBFaWavCiHU8xN0IcA2NdzJqiI
5I584h/IXHEEhWLOwvB7/iJhnn4F3AzqDx4JTrn331ZfvOGqwlci6+wK06JhCiTnLYtYGS4rf80w
QlFYoUD5z3I2LBxcTEkgP+iFzWORrT6dbRttCBgsWxLPydf2aTOZFdFjObrbMg6E97Q5tHVLjRIg
VXVPHsOD3P6IXkv0VoPwuqMjf+/Jo161ghdAeoUHoMF7nD9RuENlOx5AQ6h2dsgFwODvD59hxm3k
wa5qOTrZSA8zRwQPtesjM5gVKJ8u2xs4GuEZokaH5X+BUk5mo5vxa5e2u2AYYMUbGWcsnZP8PtQD
PwgB8ZNjrhbOUAU0lbO0Yi1BRXqbbRjrRvNH/F8pXocTeCwGYQnrVAWlqYLJW/Rr6omVuZ2p3Vdg
eZIDb1mxtoPM+or6Muz2AQyte+2Aw3+WFKGCCYaTtjW3+7YUOvHB/BkUQX1WWPTL9gWCCM0TNGWT
kENVbTNhhJKFKs6cVuO/P1WFwjxZJJyPtgpHXqGc5XVpEezI1VoiqVmOlxbaFIjGchBdiEPCK78t
yA92Bf+FR/QGskExS8meojr+4be3YFaLuFnZn0DopsIEqI/nc+xWrAn5E4Csu78cP/j7giEpM9QZ
rMXHZFpDnxTD6LGoMKrnNFcKmtpCytm2oZ8qkS9n/NXIkw1UkMEeFs+D2rM5Ud8UBLGhGcWvCiMe
PBWtm7hO/7WwVKjq+6Ah3l2uHsTfDoTE2tUs74OUlIkinuXQaS9eepsxHsCohtlAKZuPDcb1Efls
k7Tcl1+k7ITOYfCFnQhRjksc99kZuwkhE08LDTN3f4SQjgcDodGJrOdAS+qhxTewLfQ9fB/yYv8p
neoZnnuk3QFjnONuZbR7BFxt3oy7WwfguszovVYaRiMnVpK2rvzBKcbWt5jU/qXxULUuTpX1+wLa
8D6uffvZcj4FixaMAjr/gJNm5MZ9un3nMubshlB95Oqf20LHVgKrcGKbwJWKCQ8s8lj9Nb3+du8M
TYYe6AYvVnPds7RTBccTNG9rEx4AXobm4cVuDKWTBXEAHpkxSOjxmHMyVhGN0eivwocDFaN4QlTQ
gs3LA9RgfC++nOEvAwIpLqVXPuy81yaGyVyY52DYWKgG3oidgAG0yaKcU5DVAYXXCgFTOLC25dd9
1dBQXXSU57eP0JmA2yK9mM24PhHA1emSeOrd8Jo+xJwudxNCm/HiEuByTut7UyfBUNLRsAiRuxwL
C/ofee0oZXWbcnDRIZSF1NfKeEFqFpup/Z3Yi5exMiUe1k7LBTRiYFgW85HR6sNPjxEh69EVNFne
TsaLptPuMdL7iG8TPBvv/oaPDZvF+CwyGravaP7I2xEl0wPaAKAsAan6h+hKtDjl+b9z/SK2oAOd
RuaNSel2JCcog66M3A9I4OKpfUTbgTrhbszDTWP6EL3ZgJHbiSP8yJMjex8vu9uHHNkSLTSPYWel
I5C4oj75BWXuZCOLXC6Vi5TWPCVUF5m8vIPch4EHSGsMBnYxgv2ia7DN5ABIqGC89c+mREkrqp+b
zW9P+xuz4c3RO9PCcZz98K0gmgW6wwXoQ5GfFcbcU44liiTJ0aZz0HAv2LE5mHudQM/FqIleyLmH
D36JexXbHGFgQ150xGT7Z0FeAF0HLiafmMlCjMf9wMQNogXgNxgrxqnGQWNzks8Zf08eHC0tj7kO
5zLjnxGz/QlvjMEvCmoIU0P7GVxrps0qsJ5CQfEXJGbTQziXM47hiWYPbKQFDGKTF8x6eSj3707A
OWJkYfdrbtZM9v/mKrEowym/n6JjppBR1cq8WbHAuTwFDv2Q3uJSpseMalXGXGrwed6b8i0uVRmw
xuCIVDKxA7xnYq+D/+AWDWoKFePLUFtsjlXyM15vY/JkmMj4BCCeCCMq3v/m6Bh1Hf+9Bkc9pn2z
esJCmyE6YiXKwvCVwINipDrFFRCBgWAG117dZkk4DqVi6d844RvU/gnswHBgvFZtCKfPMBvvr8v7
8uehZpyG9XT7KozrCg3JJIURHQMi897MvstI9YGF5kcOTOqEJqj9+zO8YAPMtjK6Jjij/DZH6qXv
/pL95aRxPU9hRv5fhviQtcBZZuSbEbFOwNtKYfDilBq5XCtcmSghPvJ34RDEp1XoEd4PgEsm1Obc
uxcca5lVD2PCm15Ks9CFyMSWPWk7z78bvgvVpA2IzpVAZIKdMAXUfgNxj4hMo0dd37b63oidCNxm
9hkSj7jB3v2W1G+B67wHF3i4YLNoifTE8w/pfDb6yf5shjkO5DJjoxbfg0NJYWswDpmTcz9aPLOt
4KTsP1FKPKV3GYgQ8Sy3AlOQu4JWFCB4xyzq0GpDJzRbPNzcVIpCKAnUXV8JPQxfKGX0KakX8bNN
562gx6JTFVAKosBchkg3D1YylCL2LhetMhTcFcDM17+2KdFNcJuYbEM41FaBXefLbuOt0DMgc6uF
B0lbhbJA6cAercF5C48C5o3zPmsU19ctkDcnMwzpk7z6c0hOvSUSBoYYVyXMJexDYFxHGDo0EoCj
u4G94wWjIHjQCDoo8/ZE9ol/foeMas2aMR7qKx5bCmX48ucZ55mO2zUoFmrLJ9Iodm6tmCA44YSc
lLL6HGN99aGI/rejCOtZiilrIaOYXcNCpkwttqCmtm/EqfNUUBDcCrACgOnty83kaM7xzdXhefqJ
eBj23iYt0auweOWK3SA3VSTQ8Ol3ezPkOz9FRS24HdiDdi5h1mPCwdzUhJnU8J/OnLyOkKcGiIBW
/Y6WHKhSBgXgL0OUh4LfspTS7sQ+vg04s8DcXuIB2+psUVGDFV9niVjYrRhgbnV+gi1cg0Un2VgL
yKZzpchlJUoaat6MIptjnrskSkfHA4D0M7Xfthc9WUQr0HZOjH//hN6Mzn1kXGa4uA79mUY7i8qQ
/thWqFJh4ElGPQpKC/IbtJ+2ygpqxcOlDHPxPhseDBBzs8cEdliJsKsSIs+TVAKdKwRF24+2f48d
1Lw8TdCLXPmyDTziE7GjU1QptyNAjSgRzYv7sjbyK4AuNM7mawafi3XaIij+mlXN8d2AyKw6ckbJ
itMsnxO4l0O/VmThh8n7Utpj6rMgaL9EUHA973LL3CKsXQBQYFomUECwPZ1JAq07GeOjRE90NWNM
KlimwzckZ2zrgcJ0mblma9yPW+MP9D6Gf5AbQA636g7yR7MXQ4ghsyeHzypP4ZC/BfSTbDaVyZx6
XUZrpps+0ggllnKwTuFrNpYwtyYkn8DzHOfSEvdJyuiKyubu6pSUIMYCCGqBzvGEr9JDIGaNlCcQ
pwqYH6jmenpKKbVDPdzXq6g8nlFGc+EgWLTa4/plDzPzcRxkRnkkXgoEnPRIDc2PGPRllx4DGwEw
pAYR2AKs6njDQEOQekQZzCmOTyxzrT71ClJVRDcZM5bBpIKjJqqP/4DIfQFGDZkaPOYKGFu8mXeg
sxmhKQLmUOMbKMiKu7O6MWdiaGHmR01dJBUPuVBZNdcVI4PoTvdsBNwo8x1uT41hPi5uqNK0eKFF
PqdLQiI1FfYAnp2uwJnVJwBhgkMLosDMY/s1mGpkOfU2WnbuJXiGH0Kd5jB7WCuSeBkHtY3cgd+k
ntjP0/4sn8fyaK6492dmzRTmmSxYYn0QD5Dh2jVXzVHfRC8D1MZsffkCdFJqpIDAPR3ssD4h9tT7
poTxgNdf6JUze/APWwNeCURnbZt9HZTqUZohHAvG+uK35ct5K5DoEUsyX72X4nitXLgzmX0iCxTa
LCFLQ3AhLvGi75lMOga7IY3YxufhVrg7rgzRX07KB9aMm+jvT5fKN8eo1WhgydSAi/E5PJg82+jz
GIownPnNz32+FY55UOGsACAdsyC/4lbxC4QfytL+/J7bdDPRCguqPf5zfzeTnz/yVkzuIu76NHmY
9kpbqke+Yw4gj1JVciplxvGgG1puHUcucC0bLPvGIXZ+YLoGNv6cUzLc7JkksCfQk7Yihq0w2maK
yTTIlIH7jBL7KWLVxCtFSIHDmZ8HsZYAyD5l/0DMK+9RXlepTOk2spQjDibQewa7qWUoIASlds8B
UzoTm0nl1MZe339d7SVUGJzN1WD3n5Zr/MSXEucIi7Zl0oYio6RTZYCoRsyBXCZUwKq9dnTjnylK
7JC/BAp2PPrgDzdkRCPn8EJcLb5gESOIu8KHGvi1h5xiOYCHYgvpmJ8Z2CdIcJqOW26SXx96WlZY
VOecGDpEk3GjAbA5KaJGpKXghE6cNtA6qm29y2gr6YCo91FNfZ37zYOqUKRvFNdn83ue9t+ramTl
VVIrUPYTd86ofWyCm7+F9aVNVJmX/NdPjy2yh8nfvnKIGiOa8kus1+sWw5XHn/qQ95HV/gbtRYH0
x8+91ika4K6B/sO6qYgdEgeKSfm1YQ1k7Fa6lnKvIaZhcDaIFPnj1/WfX+959h/jYZ94HtRJjiLv
3XKv6O4gHTzs9yWkOKleYJXnFU0f/lHsBKo6uoQhB8TvY/IUghtNPgco8GorYX/pslEz4ITwI6B1
paOC33Rvxoy+pTK+xF61wLDJE0elw1cGneM2/LjAGSucHxYFumeKMlkZs5S2+b5DmcanIQmLFtW4
jZ8sQxjDTytvE8AMKgXjCf6r9TEG+8WGTZLjAE3iTVlR9G8KcY8yUo04k9QxwamoWhRe65jSUNmz
k7PtFhR9lNwx9P0SYuIGVelRqcEoDIOP9f6N1QdG9bKZfO5jEF1gZe0B4r95ynr55vwOnrAx2aag
rfNTf6ANg+RB0EjtFj+r5yHtgPdjESnOeHllMgpj71QDhHW0VynzEfN2LNgU3b0aA/xvptGeYld8
QBzYfHjFtvs2g3okgtVNHYc4V87ZGc3cbxO9kMC/W5IOBe/8RuwWRYra999yX2/G7LMPDrdvQJnC
+cMk+RZ69KIeG7PkYCvtQ7XDIwvNmlRI7/jrvxBKGcdOS+juWQ0DSV1OmRgz39/vnzdy9nQeL/Ej
AvlPTYhQv4SNgp4hOXI6LDgtApOyh+2JMop7NjlqtIXXfT0Ct9IUmYD52ylUI97v5K/JmBSZT4iz
5ynPOXLp5YDjRp0r5md6S1B4W4ML58H2GmnWeejwN+E2HPp0sBRlRqq7+BfpmEdx6jFeJbe8gjHA
Xim3A4dxG4d6b5wklzOme/CnhB0FbxMBdwhTYuOX7M6NHQKLbyaj9SJkWj67cIFmXebpj2TzFls1
y9FllOgVc69yx+mtIUHhObtOQwaROFYRowCKpSp3ajOHhoftjuoUGnA9Zfbk8MgpugS7JuXbcVRZ
ry7LRufoE2hJRifFgGjulsak9Wn283HZCrtWl6L8uXzPs8MVARCzkhcDB90IfwNq2AjnU03M+jMQ
E04j5pkv2Tu2vLc9wPS3NHaF30CRuV2l9SFm8w3BvyPcLLbdPnSAO5mB/a7IW+YK/ofU+gkE4atx
g68TXAnTM18jiq+K6fI9KsMcy9IOAd1GXU7aDW4QfE97Wo6M/WaacIqJScY4CJItzpYNTPgGu50h
bLwLLCm7k6jLLcLnGAaOv1ULP6iXiyej/JHJLRHn2UlZaaBowFTV/UR4v1BG5bFMT+i2KCUoqBl1
0GKl56FI4ceEHL7d5eqNiTo6d6v+RW+o/JHKQty45TfAOqglOy/rpwtmOzm1kDg3cHwFfC7e7vgJ
SY66Wr0sYqIVkqsMGzlGUJ+Hw/plHsilgPDyb3KD+4Zk/qg2FNGH99ixr2DjVzmj4YOqsCjYbiTb
//FMgKLiSNV++26nJ/rfx8XEg1vtNuzeK3ZjB9MJO+1LdrcBp2nIhCeTktOZUqdly9kTtjn85lGU
Xi2Kl4DeUA2f62mhbA4eHjlpz9nNPqOue8rtm+cActKk5GkVK1Gw75qr2fVuYHGHt98WXZ56HosJ
4eo7jkUaVDR5bHGLLIhI8pTyWC9IlysxRQbY+Z7lJ/26XnYwVeMwOVJH9WSYknuvKoTYe9qznBnU
5iocgCWlpA1nJSRgmEhOuOr25Aow+skojO0q5tEoZAB5mfegQHUux/DHGJAzYqU8DbVl6HlQmxT5
GxNBen0uJiePPF5m8e9kvjomLf8MVJVGfmC/B/IJbnXR1YmiMCoG1u5Rhr+jYgFAfmrWyuiYLp0j
wzl2KSSgFvGRPe89N2fSqX1QNnp9h1bsH33Oyx0+7Nni1fIzeYk/MnHpHKIjd6iepClvg8EC3hhc
osu66RNNf2ncgv/wgbCx6OYWvmELLOML6Oh8ve3QSnnY5VDqUw+DOQC/I0sxlMCCdAKHlEamdBxx
bByF0ASJrOGW2qgAMfF4W+ll7HfK4I0nMfYgjMOwAzy2HQjet6SxSfUGbOCSVLs7ZgtScdkff+Am
Fbz7J908t6iLq6aAJKix0wDvxWqe0fL58cvldQsDhikNfwSMoQDipnz2uEmgYmjIUD6D3EOEEg/0
Osob/QGmq7CKGl2RQod+B74LwBwRMMoxTMdHYowXNtSal/eJqaBAeFFZKOE0z37x4k4yaVcwIqeA
0NiMwfLunLk3D7jEOXLm+I5M/9s2nYy+/gA2LTuuP16eovUQt50Ey9CQSU56FvDsFHTBS0Cq7wuv
HTwpD1J59FtI6a0uUEUEHXj9NNqempZpyFEVuc4ZqCvBRamduU6NeP/yfzsuDK61B2Q/Ij49tw0q
v45VsnOyvHEQFG/3lVwi+p/MHhMv8R3v1gMlAtuVPbEen7cqI1CzH4oP3kdTP7hGg8p8Pfxha1mX
TgNccbc/nVk+mp9aSfENcLdQVNXjRRZDPsnmGWqlq4YFTgyvMGVcO1oBs2vQ6mQ2mh7j9AiqBZPz
tUjLijO6VSZHNpHoyChIe4XnCXzSjeaqAK0Z3MDcy83BYFw9/cfZvkHN2D1gk/V5ZJkG+mcm0UMr
1XZtwNsZ22iDFmjDFvKlgpfarkWAYo7LyDH9jeVW//434qA52Jpv+ymzp1TC+VvCtnXkpALRIltK
EylyF7B56EDmaO7xWuAHo+CqrD8gKtJpUaLA+CdAi23xOIckf3f+1cMUuG1fjaXo+e5mARfw7mYf
cYMe4RSUmOxlV7o07U4aNcAelKHVNfrXw9DGejR2ODqoBrXmX5g1dCRo/8ce6gRysAPm0xbmEeys
X4ODiyP+vPfCJ6UJOF4bqYJVzpyZRzej/L5CTnAvzdl2MQ6gaQzh44HOs1lRUg+ATQbAfmA3JbBa
DTMCjj9mrez2hTGKFI/TWCOrH0ObdeJXW8TVIj7yTiqQAVbCwTmWMTfWgbYOY3/9xUYF23KxnM9j
WFbsdOwQEFoRNI19n76KDZBt3mbQEGMHqFDu5yeOyXdThcLdQYaqBEwAN44ysFBeQTAfsKLKDbR+
a2M+pDthLwB05U1igaWmsBiHiEzNZxtyaQjLeSLpwcpzjDeZoRIPCMFyy+CXEenhoOk12ywYghuQ
05BeJbDyvRkj8qxzSewYvkUxdhAXye4bDM1TX84x93me6KYqvhlivuZhMM856yY3uiTmey65CuQb
9fdjJaZzf87fBtI/QesM7XZ8cn84fmOXlK8f+7dVqWgsWYPmThG1IVGkpoDV64/fFKgMzgexgs65
7Hz4NS9H9+ZBk0SZlrv8cLYkyP3WGjsmJgud6cOYv1cMRJBOoSDSmZtzIdCkqJ3hHBrLOyClodm9
/XvEAPrJ9DgZOcbyHBLpMsXYDhjcwaP6mWJf7F7HCSzzSVeWEfpQJaBA5MBIEsBxJM7h2CeJki+b
uORUnwTW5VeMgN3h6u/7EX9JhV0UuhPMnUiSWX7iPm/m3LYBH/uRUsE8jFMh5siteNQOMGlmIMYA
T6lzseNBeNDG0PdphCuBlbgfO20nXzOq3emu7jKQy+3KHGAGdjF6EwYh/Kx6bRn+Wc0tYFysdzlt
urTcN/bM/yJZKtwhYcSJuc7lHbfN6XQE3irqcZ66U+iU4yXN+79IlOcKe2fNxk993Uzx06QTV0Dv
1Zkkmcj/uQqoYCE4lfjaYWbjgv/ZloXYgcA27sIOn/OSiDE0C3DXPi5AuU8A8KLB3xK5upd5CUWk
a7XE2b/g342zIuWqCgp9PNVVLGKU5/DK9DDKj3vsaCiRb8IlRtqy8gj7kcnJSpIa71Kgzw7r8+Tc
jegPKtvUvexdJYtOEiK/e4mbW1P3Yy/HymIUVznoyMhDYFypxGBSdPTdF3FxPbug1X1OPgk3PWG6
19GtS8+Faufex7XJQ53Bw8hQIVsM0/b+ulQ+42sIGcu17uwYHoFso5J11xAvlDa1HY/HpA1kfKip
1bgTLM1gKZqIS6bKvg2Fznqt5IwAFXeBCI2ZGisbP3halem6SCbjadnhirvDiMsCtW6xoBO0/7j8
u5H1hrQMNdQqCbrDQZCRmanZhpM24/SoSgHrn3PT+F2I9TnhrvIDdIADolKZU0OMhwBv4i6idlWY
GirjRq/UgrLOfxf8ihrimREpoKFuoTb9kBgEu/PHwK2enBqEWd+G7/5wDq4f3Gkgk+rk4XZWmYce
xAaO3UVJK6lo8PRUdFmKhdT6UElD4lTNp8a0hvJqFuO7KfQOdcrHHIHhn0sD3/BHgO+IuobZdmlZ
0wSX0H+a3I/N6oRDqdQeSgxe88+/iGBqHEUnubhUDeBRjMGMYkdhBBRzU2K/DuPnE0gVtZVPMYHH
iX02UmSkPlosgmte8gCaRVIGLCEyWlGAonrt4KRujM+LJVv4iwFcf/86jq2XbRlLPSDiFSsByCpL
9WxcapfpzJab13EmiHw/JtMEoRKoYBtXMvl7bKTrjt8oZqc4JHxPIun9RMSjNUve/l+jW6eus9ci
nlmX9FbcpXBxAWP7iqWKG4YExFplUPkN72tomn3D1RAOmmPGMXA2OC8GlIytwOBW8ozyI7mgX2ZC
cKpm1B9HuhNkZytMuZFyzCsOBR8xvNotjd+efWOdOT+WTLeSE9yHD7ur939WxeqKOSNvyv25FoYh
N+eDhaab/JT4GRyzBJfEpUXDYFWjD6G6DeivPwYtwtXFl+rPhaP3+S+C4kfMDKZPAyNaXIMCQYCd
NAIZ86TJgfXelF9qyjnpcI0euTJU2cQ8APA2cpNLMVbvEunRtFCk0y/tDy9Gh5fxD0Ofrly3drv1
urfsInp/BiWA3iecXizCcM4m/kKiouA7MEdixoYpYOugqdt3heeuasCRsDAdreypXbNpu/xhZ601
zPpgtY7k7rHaNcYHTrH5nPYDDiDW7fy++3fEcnqcKDDZbTfI4Sm1lydWbybWH3PJuvNB1YrljOnA
GOdli5/WwiBHsOmrAbTKU9OdNZ/t9kKCqFbybcqZhD0nf9PvGoQE4NMALMNchl/otXnq/843i+Vp
D0nHU9vByWBfhueU6BaCv86UmT9eBv9Gxy+VDMUdsvcBvEvGX16IcoGxCEOzmoQGqalMlZs7WqLY
V6dfx59yXt+is2NNy3TXWpTpyfoAIfCjp5Pr2H0K+2UEurcyW+sgcl0ODRRuISP02U3Jl4hjP8cT
ANr1BdMLKmwuJhYHRpeT6GQmH9ARqRmw3inElB3I1OV44S56jSCLKZdk/WxiZJ+j8EvVLAeFyhZb
D+21Wkw47bP0p7sR11uLS3c8kMTAnCV1J3sRu48eIbXid9xTvoEYkEJ9fs44PEcAnwmhkz/nbndE
a4d/5mrHvezj0oVPCjMqhCp8BFzZCO7BrQd8WKmX3kjUsQ5iyOjVoodEz4Z0mM2XS2t9dXi4zvF9
hp/o9J+Oav3tW1jxpZdgTO7G0P23xqiAxTPixnEYFGvOF3aW9dDDLx315NrSa25zW0HbyhSDrN6n
dZCO96uZL5uUk5QwTEIPrPXlGMOmNRvE9D6uJEsHWuGAvChEY6ovm1z2Vl6YG++jLzGAQqHWMyZD
BLHncLlUekvXxVdiihUElIcsmSuN2rHbphFHqybmPmInzC9gP3B4sQOVuEgADjL45P3RHKntQh11
1EkMpI3JCDx6wv7WLNxIaQVsd+cO/nbF+jojmFP0gn9kxJ2q1XiqGqioFtYAZFZv5PEGjH387A6/
1fFig93LPjMnA7YbZCpFiYT0MUcYzaXvFyJ/4zWSOe+Ip4mx8lfOHxaiZfA3xYX9p4bjMsXxy5sv
xz3uDqkUlEq71iqeqzNqPLTHmDF1TY213FXBEmtyMP65jTXYWrbpYYHjGYYzwAnXSwATtX9CToEf
aeBFZpFKVz1EJwUNh15Nf33UwkMLV09e+T4guo9GNX6Onc//WDqzZVWxIIh+ERHOyCszAoKIEy+G
qAdxVlTUr+9V3o4bHX2HoyLsXbsqKysT6qF5wQ0o1xYtSnPXr+U7SLsWCqtK3/XHtvudM0SAHexK
GyPf9sGuS69d4HxJMd01GfFv9MzrWiircyyovnPIMGgf8lZtUU0JSxDvkwXLo6v3Vb7gvExO+qgY
j6Ynhq3RGGYJ0kgjBKQsLxsl269vpwgv8mJkffBxQdefl88hiHLSAA64zRiCzEc1HjY5MRpeT/FS
/Ri7Y/akDYUMAyWEGdZ/2TnlD1NGPJmgLvXyPu0quCwpaMwmv+fdsVhB1Jj0vAlLtIiLyaVGfzix
ZsjDg/86JwZvmLpGwUAPbkjSdOjSOxYqHKutwILi+pN41bxrbUkpUeP4uikeJuENryBMsRsdM6l6
BvZa4XOlPmVcmYCZzndEPNLKiNiAkkRrEIqxDhO8JJNp88yG4xk8qWDclusy7s9EfXZwGb/kyBVN
ogf6yY7MFHGk8SrkY2z0a4ZvNG5ZLvALujZT0hALz2zUwrVrcu2UKeGbgcWI5F9zDS0k/k/qzRWR
CyIhKDv9OztHTX4H8DORP6MAw5bGemopDlRAqOfCbEJjPGXfnPWg38K0RxNdNtaFC2KURFoElGw/
tx1SkZ8hBGqNaMJcyCYUy/NyrBvJBj5/OK5AhVxgcUMYpa0phcNlWL/ZwE0Ikfo7oIDBU06hd24z
sCXqRRNUTleU+qSNAEQyiXa8GH+bJxNFGRooEZVm3/TEL2+usDRaZv8P5U6dKBmGjQ8pq12CA+s7
m1neSkeUZM/QhF7cOZGjXxp3f2Fc5ogc4C3JiDugEESXAk1XfGoVrIkGFKEVklJtnMcSAjIKMyki
bmnesH7uGaQqB7ZQkSBPIufmnKqQJc77EteFskLp07axBftMKGBwVp+yeUVoKWRQnhSdy1mSu/t7
r4Ud9YWB6+F8h4cP4/pkdQy2TztGF1yBRbXTyctRS5Yxc9AowPTfM5uQduQPztYvqQKvIE85zz8c
J+xAjAzoxztYhHK30sMIF71FqX+2EWVR9Yd8O8kFBJubkXB68piylMGFJvoytRVG1FxpKBc3b6+J
rlc2V9gZ8ZAydpgvg9bss/5WeTAmDCUeA+8MWSJo3JUnpiDRwc3T2wQrK1Fc5DlLWU88EL90VVqc
9+C2+icKw4eSOkEsoULSI8qn7P6w8PXgLrWs9HMxELlGmujGsWGXidCALlOyaZJQSSmTsGmKCjID
Ksky2O4IKd6ryYFZTTyk5RK0cY7W560/ZPewLVJigmiKpYXVIocs4BOLTBUFDWc4BUYqSitisEne
n1HMkVxunRmq7b0xU5wkxpjF6jWFN567DbZaQUWuWSXGSWAIZACHQVqMPL0bVuaWXUt1+hC0nxaE
3lksKZhSRrpkUW6POVqmPJYS0EmnHts+cl79HtPPhOOHHITfmCwPfil2AbuapB8VVkp8R6RmYKN/
RiAM2B6SVAnkArOiZJZEck+0k472cpq/iQ9stXQ+f9u+Rj7ea7klGntYoYpoKK1KtA3mphpQV3BT
dZgkORplpVUwb4XWHyGHMNTBtlu4enLjw98MQ1wNAJGRvpENiDiJtDLS9I6h0deUSvzIqyRV+doE
cOlpf4wzuwTdiiycszC4KOmQK4V523tLiFynnQFbXTbQYfix8oMffa8mKA2SVjqDyHCm2PDoFczD
vgHDazchGPSBk5EWAUZHyzn+zbArxLmxysS4dX1YcBSxq+R0UgcVphPEN3FH6NXcoJf7mEkVkaDv
gFEpo2nrp01jdgCfAvRXwQYS/g3NyKA9YhATexriDNCBczHEkpAvHct4ThfBf7jvAcNvpSKzvj3R
wKcrCv/IVJIuTUQABgYqTcN5rrucI2/4NGxkMjruLW+yLY1mtjtvejt9drfeSSwzZDDDIeZIS1vp
cFWWRjIxWB3mQ4vC5TVgWHOlTlev1fBoGTAV/sA5/8g4pgFEClGEYABpcMqkuE++ifPTGkucgObK
a7UKngXdbIa2snUw7M0XvIBVyJL2kpnFFGSwegbDt3M726sB3KOh1ayIwkVcm0vFvuNlrVrFZNsr
sFcCydPvfU4ZKcN55uue8VYM9CP3ZoESiX6exYmoXGK0uGNH/oj1i1hU/vnHpJwk28JZz9hUDOvA
Ww6G9Gotx9mZ3nncRCDjFNJyZqJ01u3CWLHit6ozboV2+5oWLTK+z3XhOZ4YlMXN4ZrSlY8inT8Z
NN1uc6ThGURM7ejNSrhu8jrj+YOvlKPdTsdRIhZE5zQq9A5HD0PgzxH7HAG0pG/idsGbErYiopjn
LWPFALtZFDojik5yCGE7xcez+zv8Lgfz0uOczcOCzPOYhiSh4vjx5JjBXpY9vwVmShBRcBGmlWNx
Xt11vOKwp+g8jNjx8B038mooCmrUsI61GkK7gcG0Wk1Kct94QKcXFeVhsps5Fu0/A1DZYMUlXPZu
TPB/ZswON0u+W96apLis8sF7w2Oa37OTT0wCkaYHvwly9Mq9vEPWcnPoStYLzUq+cp+RXz5NkHAM
kouhK6sYk8O4HYqT3dEmglpdBwTcKGtGQuMYS4QDOdPL/Sy8RFqkMaOCNOCTNM3FwTjMP8C4UlZI
Emslu8pALxV1KFPt0aPVNO6lhFtJwiugudI57J0Hy4SZTDw7ZAQuaKMDMWd2kgHFJjM8XXEzkNek
pUtVQSUeRnm6j5yksmN4CpR90irXWTpJdGHhJ9wV1hxw24E9DiW44c0qUCRwDp6rokdzbKFIjObh
ySLsEr62Hue6lyhToDoZk6yCWeAlCOORovHk2vyIsYW/VNutvvPG6QmuQd3UIaO4W5ohJumGUQzJ
N842k/fkGiGHqQ0cOaKYDaV/A1i27Vpr5vxqCmX0pTuLN1dICplzhKCOwuhtEHQHAQdhQdI/vITV
VgSHlx55VomClB5jqtUfZNHT+XK/7jOW+Z55wXi3n1UmVBKWPqO36cF9rppm7VxwjWQUnShAGIid
QwAjGv+04RWmDhubUvs7S5KOrrOokAhDJJVkNzjitYI4lPBoqsjib2ZH34GdKe2aHtQeiAMKBP/h
UYZ2byYr+5ETUPVOKtjJ/wzJgOzwMBGx111+dmmRGKJcAA2m1WEsESVRxl3ozX5bo5Zt0Q8VBAK2
MLqzUd+gE0PPFbvqkxksNOI987rXYZlep6cAMsSDicjepLe0lTfVUBm9ln5dApc422bTWsJ7q8ur
2fe6TQBkDxQGgcPrjiKj7A5v7xHzR3AxG4ycEqocmAEw/cPnFnf7V8s62xqEr8/oxdHyioojLlvo
rk7Iv6I9zW6WDBXK2aMXgC8Y6NyoR3bEg2Y2jYI2YNF/jdsStvCnsrN8L8RYnnuTBAnB9IIPUvMK
Kb9m8EX7aNofRFJotdE8USneBl39wIG2dLv3wVWRBkbf+MbFXzkFCFQou3DL/AyObaP/wZXd7Wuo
yjHrGGHUsp62Qk5JGhNQSBgYkbOVyT6os/ixYrvkjWAWMQUYLZMC3XEKamYCr/WAqSDV2jQ4f9+K
TatF9AwzJhboBqBwGxz3FvJfcuC/KSNeAF8M1+BJYCPao5CIZKWkfWE47ffA+OF9I3MkCSCKR7cV
+wHdfdR0lmKZTDmWC3qtzii38yhr/FEDpU2WMTUsvZg+VXQLJ1+PnIeUPcuwmCJ/PagmxmsfeKt9
g1wavXMci+dXgYWXjGE1vZ7VRvbA8NGlbnvw/qqvybdjVhJ5L/Y3uwVwMDni5go4T6lCOtAznqN8
P2YM9svuY3fBM48i9i8C+86u56rBl1GbPfbooGVchH3r2QrC4d0gPYMq2MqsgyhV9P1SdKEkal1t
lktT35PXd+3Wjet+w1wwSJTu5kfaV8R7kqC/NhOd/nRURC4Pdu4vR/1wjlKwcQS9Ro91M1XP0kPK
EGjnnBBrHiQqM940kBKst/3W8V3LaoYXUSMHZyegHCSP5Jx6xUcz+vSx4xmDUbeMiCI3PW23MGh0
zhcQLyN70RHAbFxQJgiUeqRIv+CGqqbpRYDYWyn4ECKlW3OzbuTJZpS+N1d7z4fTNO3rSQQ4w5KS
/PB9s+hhaNaRaBi0SxtlzxF9L94NVUvqwZ1kvLv1b2Ru/xQDUDmUMO3Y86Pkk1QxGZUokLSo4fZI
7dFHyuak8yjD+35IpkuJeSJ8kEJpQ3YqJyzQHygmkd/TPSikajYrDSeR478J4qsmjDdMGxFQb9s4
VFZN5kUhIuj4q8WiptKRpuJT3G/f5Kj3K/krhwlzVWwg0+YMjebFH6Ubhc9tK6cN4qSMY1Nu7Fug
KEk17AaVLg7B5PhCXKK42duggrb/FTs5SraVHHvdIKfhVxB8X/59JrUFUB8gIeOnWqiOqXvg3AXM
SMiU7gZmj0oflaG7USfEVIrqEQx8o5mbdkr75a/XoHdd0x3Z3FzICePejCGukesf/lif1wD3dTRV
6y2XEYX+3Z6bVJuwXLHaPUtn1AcFItMfhOZm8+Gd4NPcnY/70Te77YhxIfaJGgHKHIZ0YqJG2wGn
3qeg2UY3Z5bADIEmTjTkmOj4pTf4t+gwXluk9JhkGlNmpmtXQQaIWZ8ZM9Q+4JhIGcWbTZs+LSVF
9OGuaLwB/WjkmBy4FseRMFSZLDVoMc0Z9og+wx7BlVUPX/biTv8gV3IjwJRodwQZm8mXjsHmj5Ek
qD3nTAg6NYAJTRLO3IP/GoOa0su2eI3bS3D8Mz4vc7rh4mQsfNnCvOQRilyH2IZQutCl7vosZeqj
s8fGDw9CPkHyEaGk3xyKkoLIPAdf0ZLnU3CdHNEdDUOJS/MpmFoBE4J3wuAA0d8lzz3MTCbcXehg
iiffjWlEPh6lyhfdankFppvMwnVh3MBu4OK7ULkMiPID1OgAhbLs4YHl5DdgPuJwJeRhggCRmFFF
bW/BNdG1+E74witBc6mZQEG/ZrPU54o9pZNyDU2XC/IlPEfUcLR7coIz5A5IFA0R+vABbfcZ7CVL
iQsIPR8a/fPsTVfjynVoVnonUX+7Uuxc3X7gQFycIYGD3WHinLY4zxEwmzeLzc1md8iLSMBE2IC5
ksGVFAbU5RxkJgwANqzTulNEspMoTwU/vmI9TEbt2enFQWxDEpNUsAGFpSWzPux4aoSkeCAqbvGq
KMw6TBTT6yIJR8CMgUH97dtRfTL5gsdgzky1kK47FiCKIa1woI70s1knUluh/xtqACU07xi1pyfO
PbHTBzyEmOtRXSDz4W+uqMN4ZS+rjuZUfhAU9xVkcH13ev75h8gu9S9NM+a/6IdTNaN4sSCqgD9c
gzeAC/IQOx4F3Zq+pCP6dH70xLMFvJp0gZ5Lyynu9v7mAaP6vTdnJorqAEo0VZZd3ccD9PwYdIVK
cKbohrpESMINeC1ijVcYkkbZcrKqT+ux89fqGyy34+ZGsQUi9NWPY5AIxAMzkPAjWVy809zud9xa
gSEYtxHS0ao6uI1O1gNOMFg3IesUOi3Fwb7Zq8D89vPTwEPe3Fu3NnGvTf/kSXEETPdyye0tqePP
9mP83kASeDCrD/hE74L+jOGVo1NHT/61vlFRATZp007S9+PXTG9K8bmM4fxSJFEdpjWBpfxyuDHG
PmMR4ZrQ4yk15AADO2DSGgCIZO2NY4BxQCfQSaOWlfdlAUTfX5EDLFW4xFHl7oYi8z31DRc+k77P
YGqNphfQZaJZbbFeSr2myunTv+jwTMlO5uF3GZ3o9rbMsDmXY1D3KCHvLHVG5ckdk4e/JR0B0Dly
QDV1qgqkkR2hgzRBMcIPa4yHb+cCIaTUbjSHgCfAN7qyU+Ew096l9Z9h5c4ZRwHVQTNs1jGpHZOk
hLlRJyjYUy6Rjrc8GgUctmbp8FEduA5/KgfiStN7f61pYyUZCs0q8+CsgRVkNwr4+tzu+rqdgrae
mdDlO3oa/oWwuznpkoSqGS94NgOtORu47Yv3r0sxVBkPOjpgdLeJoK/bGzQALFxwIaCCQUhIg3zO
mCQ4q460zNXtmVJ+QDMIDzzq7OCjwIvjQsfCLdFRf2XQm4ENy9onExU8Y7V4TYU+q2bKNKZMAiah
/VMOdG/mLBABKIBP5zCmGrbGjDqVw6StWTROkU4D1W1CwxPiaCcYMLLUmRNw1PA94ohVrSX8cR3a
IhzYJ16SUvX3wbQ7pmKoV+uCuBE1teBc6tcEuCb7eaOoepdQTNPEQRqSw5rHm7SH60OBGaRLqkd8
vdo2psE4gpnZlWEovmt7BruxBs1IlROUBta+Nrw4BxDRMqFtyweJKid1MvctPhF7GK7a8lyl31eH
3luamIAT2yWmmOdFRNGctJglL3TgP9Iqwc4h9aJUyRI3E6+NzRetU5rAq6y3UvQexFPJoqdLwxwc
1shYwYZCi5FYRL9+sG8BJxwQIHfVu5OCreg7SL3IbyL6qPGsJAbsHgY6BXxjCmUbRvjLpTduxkim
TcYDi/itGT2Tqbf4MBFiDKAJ7WdyBom+jZ7em57cdl8npac5VwphhF3DGURyQV+TGrTnKRUghgvM
U0BYFD710cxIZ5ct6MOwK09IXYzI35BjN3rbe01HsemDrnEZcRJfWS+rFzPaKuWBFSCIx47r1F66
7Jht1oBiHArjqrATqzAiikSXRE6Muf+O2wQAGiZyJfSZKcRsGeHxCejwxAaCxN6Ai9t2w0BlA1LH
hhwoDNs7LC95D2DVytGaaEagi5s88dXk757sHW6V8uX/FB80DhrGMc5F35++BruCXyise3MZlg6P
DJru9twnupe7WqfZHvokYEJmEextg+uACLlx/oN3f/A+YG6H8P4glECOUO28lIZJc3YCJ+hhkvKS
BhOScxZkBe5SPTy4LQtGr9PpmiIR1+05yym5DKl29qKHnSgWi4Z2sQuSLlBz0rWkYt/5Q7jVgqU0
Aw+JDeuow4WomEHKJQs9runpOolo/gnyx3KcrgIASAeoCwbBNaac8Zr+m2CcNrZHs5pcjBMhAoIP
hHQWD/z4oDQI32nbP7YMYBL+Xlh9VUdPQQ0dhnkt5tY0Q4gS3GdSuK/HDxPiYFNoSWfRVYH5kBFb
oZ2n8xJur3cacfwfBIMjEG47TMruMcxhnyy+rFkatXDeF4M6fRhI+Dm0v5L0MqKNbVB72RxbAVRM
dYBgHy4esXCxUtoFpUvYBR4CKEalIs15jFuQvGSNH1igx5Tex3EKmAilK+oNbG8fJQ/QPKiA3CGM
znRH0EL+EYJJqt1NiB6pTdgLrFaAV+tWhxWFc4HYGmZUBRJG2Nx0ABP2vh3BRyRzULBuQ1lFh5X2
8KiG+DGA0QunXIlpGZg3DUESoLN5tnWeCqcsw0AzPbHtPCQ3ymzoOwLNIb7KYgpLJiEhFnHf5fwh
X6VEWWfZHRIzO4HWWm+z9eDFPGJaUZIooycYRpxIUjMC9kkXntM7N0OzzSTZlEKAvAZrb2NpJrE6
2Uq05o4j7rZX9bie0/YkTJ1e1BNV1p3tzAOnOl1ZwmAWthyyqY6V2xVAcd9MZGaU1M6DwEVARQM4
lVOzHvIJxSip8EEGiko9qAQOZz49EYDWnZ1Awcdoc8pcO4cWt8hGhofNK+XBmVrNtsVrZZs0h1v8
gRQSuqSzdwQau80dx26EADqwS6AI0CTigN//ysTBkVrsR+74ZY3w1T231v1OyPCJwAAUvyzPhEWK
Ti5udpJPXgzn63xs3cMjDOgPwHIeAfOkH1GXKVnhkgtcgGx0e96fmHO+xtsjp2YHtFWduhsjBhtO
17w2/A3i/dA/pa6kn5cRtrP8Rk+nmVMeQvwM8NlL+pvEUzF6olrRYf2TkzNV8bdxyf1NLFXQ1GU0
hYlzmVSk+UaGJdfALU5UdjbcYue8CvSzm2y51/ibdQacDpcBhSzY8wm+IujinRNBMR4sf0c1dMbt
F4vKXCgOszUsVGbCMaCWFGRvtrmjhkhA7wyCPatnTD+fTglFvZE1wrmWTk242wBBMA2oNMXDkXn7
I6k2MYj7TkvOekm6J+9UGIriY3ht5z/aB8jPb+0yDSmIu99eMqBiPDpklLQ/rOvvYji572PIjZdR
6iHkA8ybNLNAC5XRosFgDbNsTJ/w7b4o1s2tWeEUL/iV5JQ8E0eaz/TCUTamPbCwBgro5RDaNOnD
044PNaDo3e0r3rZHAnqZJ8l+zJ3cRfYDR5O3S57LgWYdmSo17n5VA187tCo4fuiwkTgTJ4gutf02
FhXK6IzrGsc/vKzSBrD4LHhMrfsQLU0ZLevMnxQLRgXJeAwYjMMkpBTj8gybd1/7sAsataGSb/ks
GfrnxisvBl1xRRFyh6eevbTomhzdLDqrm+8fOAxBtiYpyshdig5XZmlt70Ouemac0Hu5rxxI56OA
1NOnr4xLeH9B6K2JyyxNbuWV0xrBLb5LWRiQ8aqP0wWBJ+uD0iEfgtoRHIIWRL3hGQ2BC5bwg7tm
q0zIM3X5QiRk0GvZ3buzPDiHd0hm9ITNWjnHqHXguR8wE6Ht05nw9LtfdFAuxpPnjzpQ5+AsoTwx
mYi0QW21n/6Z35AG3wY86QZokTKqcYzp065VW/FZGfWMc9t8f210vfJS1ffPMT+FhyU9JPv7MvqF
cdvNXjQj94MemK9eUktvCtT7Ofjbdudg5moDHjjy6kaV3HveA7+PfnI8RY96fu1vvvdFffP3B5tP
6V2cG6PLd6uzzT9MmVoPjCc7lDHtd8wPnT4wluFkoxCZfEAslxi8lOFJ88Fwz4zS9NCHGvenRcPi
T98i5jcXzehjOawMD4XdeCUNCG+Ff+v7Fc1blP+97NqzWij+XaEjIU1PfL6b3dq/HcdVa6Tp+1jc
gqBozz8jeKTs9q0n/WCwMMhujyAjBGD4EnJYR2xETFJcIVErVAAnyhJOBIVGJzEg57wGfd/ExLQE
nhflMCPnxGp1VrN7754UFyHg6RXhGYDfPfTKTKLMLyymnqcSG354H3WC8AtIh/7UtQrmy38gE1Ca
hNPgP4KXSfkHuDT10elD4U64miG0/Wsa9VccvpTv5FUJjb/PJm4A9pMnoKwpR6AQjC89s/ThXvAs
YeALRzZHCg66U362PzeYcx2L9fHuh8i4d948WEd7Dj6M99+qzXlTFrb6kCZ0H/TuyuCJ5lDs8gaa
3nw6yjpr3TdnJTpgsuu2i/y6cxoay2L5NZ5v8/SgB+nsFrDRwv5tuq+uiHUzcafOFbicCE6Ft/ai
30O0rvJ4/A+qCUIeGnv7oLrEn3s+V0lHFcKDfYVxxqwxPhYuZJ0RJXxIuJt3xyVTHeKC0YI2/AAE
Y2KagXXVYqbmk8M3XjArTJ96A9uKSlKAhPwVne3+FDD0OQUfaenV32tNwyHDwYVpzSlDTEaI/ydF
8NciTcUCVGicLabWnMbdpqfOiA0+HX/CL758yAE4piCo0ICkIUIZkj9HlIP0lkFJJjlE+ihB7YyV
CssQcSsKf0k4cGQTI4d+Be+BHIe6CAJTSt65JeyslyQF2oWH2HzZhUQd7xjZaLIa55zsjLiFx9QD
2tTpFvBAu3YU0iOppzY6dsClGvnld+adX4Tavte6TFrQiwXY3UVUidne7DBMTjTX6DFIWUKYJsQ/
zSuSBcRRo8lhRr2EFePVPvai7kP/1BZlQGOSQ/F7Zu8+5bepzPC0GhasGb5ptDvjVwF33GkZ0cE/
Qy75QuKgdxjBSs/C/upsnzIAqqZKsUdeT0WVvsfdmZBL9zBzeFF0HT+Y1tQfpLbVzb+RELNocRSG
7iHm6zQtot5fF8g/FMuOEOYRCCl46WG0H/N2F47/zzAEm6NxsKPco+d/uxH/nxNu0g61Hf1akHDd
IDt8wSReT4dmJI1JwOMuA1PE9WaDsjLOL0PaTsy9LZ3dkrn34F746iGoRRnZ/ZzMEvKnTIH5lLS9
pL7GjzbcRJSkGF/RaN2IRecd5gWTK0KiTpUE0zIjspEfk16OeiM5bGV0H2Q0+OJ/G/Ye75nCRKT9
D8x1Pm8ySZC+Ud6YdqYv75TAd9qZe/JG8VGCEBi1xxecTFmaAyEY10ZzDHj9V/ubpXGB+I1yG1gN
Qyg/0J+akrW9blyNG7Mhzl5wvI8RsrmeCkM2qi4OG3MwLhpCCLHAN5l/BjBaZ9ICg4RiNARV69qK
5vUMalaSGamta6Rq9Tw/x0/AguGrZWbzJapbpF6S/YUFlxdKTxrGd9qEED1XIpWL74Ug7I9w9Odv
NJdUMbysYGihuokrxQolG/BcfTOdwvRt3EmvHwwmIDA0+shE4WjzG5+Shj4JE01/KC3NI2VoFlEt
orCAbS553FyMqWQC6REwJQQyTiapMW9jM5bMRuVFUBmzMPfsN8UIO4nGDfGSVc8SY7Rf4AlxdkdZ
GxOHgoqRos8DUMujW9K1QTuqVeca30/0h+GRGo83pTHtBYgwDACAfr5kFAn/RKx92XO8bc6UyUEI
b1kuvN/PZA9tEf5wCv/Wy+3wSbWPSwLQsi0mXrAZj9Hl34mDSznICm+sjuf4EnOsNCyS6RI3WHxM
umz1JrgedWJDvDvJ4E+wAtp+ekJ5hGovZ0QiZZbH1vznJK8h2EupSCoGkpy0c3pxH8c7uAAif2wV
IBw76S+SFFMCAT0Sp7fhXewUyzm+CqBHBPk8Oaisfuj5si5abKucZ5wAVmxZD9paY1Oy6qXQEdhj
2bQvl6AEthF4rcrgJ9CWApTZapV+zrfAG2K8wYNosM2XnrOOLegwKFkLXg0DxCqzJsSsiPIv6Qdk
Ym2T8ctI4AfmrVa0eI64f4EDYmb3ownSnZHuJ4uNIbKRrMmPRW1I5b00O1dQSBlKEmQxPHAiW+Vt
+GTytgyrIV29fvj12h1OE/uqOpcOxDACScQRK9gqgRJQsIsCl72zP+iYKQ6Jb9fC3fqIyvBi8rEZ
4J7caGic7NcWbw5UBwIHuZuq9D+bmTLpRCjYnPtY5tgAR8wviuowzwtYuS9NOVakkcgKkeJqx93r
Gp5HQQME87ZDjPtKHYsSL7n7HmUUP4ZM+NVF8xuzeyvYaokD12cLEEsKI1QcsgtMsSmRKNVLxlFZ
KgAwHPwepCK+T1Ja+vYxiP//ej/O+nPFz8NOAmjr6IJXybhEI4PgbtdOhATdJoIVdo66SxPiEc1C
3qb9McnBQeOoggKEo/UhuIEnQBwJOskrdblxmpP0MAbFfmV+yHPu0AmHQB5IhCZHrF9IUOws7EYh
mRkYDEgGAKvNY5rfLEilJNkPP8HA3GErPoWJmrX+jrSGQr87Jikit08PDjeP2hgIjA3LuzGN88u6
+MrUYEBZgBYqM1C/oMgMoA+7jgkrknlYs4yTfE0cGLNySPQOOdrvVGAQfeQIwkUvvKYZN+7B5LqC
k+2bsfZhi8IJeK0DVyXh2HSLAfUZVEZGHexXTJdiAC9sQt1cs5u+wzigDod11qJpuofNQBOnd3Op
5/b6eoemMLPYPKLL6Jepqa6HCTDnPzuGWp+ZMca39V9zqTNzzQ1GEWH/j24FFyclGge651VZBGTq
QOvq6+IAYTkzEB7WV/R8G203ZyCNnvKASZ9eCP+c1hzhkfje0iPphGEETJkG7cZygjIGCO5ETtwB
bC22zPf0L0ABeHi2oTZRg6Xss1+7oKvjP0Vwrzj2MDffoyiRvjAM3zaRztEZZdfYjb+BThgMqM5w
Mu035Iq0Gee05PtOyAal+vomKJ0AMXnRfcPVfELKspuR35JcstV2ziZUdMf5UixGRAAh2KZlj07Z
mVYCMAnsLDPZvkcAPFiv5xHos77tAqPybCD4E2a2qSRasrhBViNb+tSSZKRJorEXd7Ole3YVwqlA
K3Q17iYTeuYtROzQrOyKCMkcx5OePUerpRJx32KnRUhSjcPg4cEgovnYcpAndtE5Y2qQVMjuOOJf
DYg+fLsPF3nbQe3AMHX7g9uqSD5/WtQb2drRuPTwTz3Gy79Dchh+5/sAoepUCZTglF9EaIAN4RzD
m7sLvovO6G7iTet0BoWrRQ0M8k4eWnJulxlNRp40gJGW5K0ZJjbO0ebkHqIwa1wDqlAscc8URyr2
kT3nCXnkaPZQeWb02tiJxzj6lOM29512CZNvLf6PwKQV0lWwVefFq7++isetzD/BGkC0w4S0BYGr
wHTka/E0Co6mvXkHGaXYM9/4biJ1/PdkKLlImmbNZEcpal+oKwPbWn+TO5ffsnD91WNxyJo9vZWG
KVRhnUV3MOhMnuGJI7zN+dikKbe3m77qFyPNeBgtf9E322Scb/ftciAC7LZhCXPU0ymDSD1Vo8aH
/PrB6JGlmu6bagb1lrj8a3stR6FvNcS10z6CJt7NpldOG0zaHqVA3LsaYPPV6TktqxwpFmUyvu39
wZXT8Th++xfnY71tNCjpkkuZgfqqf8re4wdfNoSBQceWoVGKzjalgsfMNUl34W0F/0GlBeULhmbZ
X0KSaQLeMurCl3sEDxYTQ0TsWOCuknysHhymS64BzJ0Guss8D2z9+OXe/SbfX1yivw6CYGYxYN36
CjAyoAArrxwB7PHjOkQ/XGDhC0CMRCKCY75JaSGhCb4ybQtOWPRXDjhawch32OTmg9OzAUC+fnO6
a0QX+kBYNRnSUoJSZsJJdbtQKOW0Asbm79HIk+6n4zwszpkWK0PhcOvzqoJ3bqK5fOGd3z7B0Cmc
Rc9E0MirqDEOgwpm3RkwnmvpO1/z5TeBhS4OdGEf+vWgBql8WozG8T4NQxI8Mnqu8GQd3M6oBUHr
5KxlpTTdo43jgKGxP8EdxfzWAFjF09ZU+Zm2fZfps8vwEdyG/T/NOAS4ZHpPu4QrWVFpNH3NUCe7
4cW7BR+kmrjC6OI9+f3sOtUPMTo8dpsBUn4eEvTwzOotkFkmSzU054IbEnfIujp7B2UA/eDAW/2Y
j8kdInI3/A5EaQ01MKNLZCbSDMcwHQw1etnTLurb58HVUb0TrAN8udBauJk902ozWAeoZiH27fNZ
JtpNpigw0Bw3GvbH3KFpoDknD46xpY6+Ay3sRKX3xt1E5ikLfjWdBxjj4GmL/PU6zWlRmPJ8wcRw
VWDt0aN6miucK+0FN4RfAzRbJgu4vvyqec6VXXjoL3CLnnw2OaupGftoRzzh4ZEayFj5nqchONve
XLddrDlZXIU4A82oZOkxs22o8ZENa8CvpnVIwwUsCNlulkTBISovpdYERa3MyXrVARJPLgZNN7o2
NzhkQC0kWOaST+G+GrGipw8OYAO9AYsf5vZ/jS0jsQAvSIsTkGerwcf+2PQ29dnNqTBvnnaJ50fe
8GVsQcApnInuFQU87Sg2hsKSfliziu+EuDVVJjfoBkRAOmbEhEAe2N1KbpTGUMRPv/sUw9VAwoYc
DurqDZ0kje/MhzmMjHFLZPCnsnp8U9qITIi19enbZiTRSLvR0ROPR4jR5vwJAaeCedHhE2TjAjrz
QqlqIUHxNoDBplRoNX8791v2mGKN1JKeO+A6/3pzziYSmvYyPjg9tnyLqfCr1R9jKAG3UaY/Ks68
A7eqJpDseY4CBq/LkCZTXJnH6X5aI29JDYGQ8NcuLBrwAHRmGhHXach7DpRfM0/7sL1pJdytFU+k
QZhgohR6yIH1jEtsjebUb4mITNKkwVpQeMuluYYOo8c8A2PbZ8mS8HDABCuM9LYPfX0gB4SzSGj+
/SzdOfbV7EB6xieLRXL577t+zVwOEzTxdPjSi7GMhMnaxZplvSVMkf1IxfEWxiP8GH5D9QYkLNu0
yaSAvJnCKq9ZvyczBv1A0Apmvb6Chc9v39wdwct4GS501JBMj/HpS6I7RptgSlgMsrSk6GSU9Aum
wVt2eJFIZPbAhamQAel4HnySQ6VXWi9XpFzJDMBGOmwAObukhMMgkYfARoGrRDPREq9Y5GyJPazD
wSlsEkhlwPdGDwVWClwQaq+dDRCi104xWHoPFptGnOFk4QKuCFkDfhtr4RndUUimD8cSkxu0RrR1
9YeRy++Ln+ya7dc0Lt7Deg8egyJoef20O2wnnTYl2DK9+8tNQ2FSRhtSQe7ZBu4hPIVfv+nrp6zp
UnaMbg4PYXAFpakmbUzTB9Wkrq3n5Arh4R59wsvgE15h3RETCOpnu+tXDooNfuEjRp0c3Jd3T09J
4V5TMpFhFyLRK3h5TVf6ocv4MetRgy4OoTosJl3o4+fZMrj7jbgTKyQTrYFIElHCGDEqdvrk4HCM
cHw9nRutNXmMOAf42lBsYo4mxwytcj3/8Zw47E4EKo3FxnEmMEKfFXEiFZaZQ3YKVIiPsWFtsnpL
QxIb2mB0bTG/gyxycCg+YYNyaJttMy+t9UKGg6H5EvnHCju8Zcm81seawm3hsVXcAQEC7kA/wOR8
grwx4wYCCuB+kd8czlQuoGdsmRZerxDf4fpXdwzhuDQATUItk2Vm6TLuxrkGwYTrJ2H9hBDuOH5q
HjTEKF62J2+jVGuYgSzZdCtFjmjhcMwLtHEQroqzWJMPUFgCeU4R30C4RDYeGCMaXaysCSuRF2Fy
wKUGFSeOyg+ALfGLuadRtn7puSxwKkdCFIUw195ijZFSM58pEfg/ls5sSVUtW8NPRIQg7S19Z9+m
N0RqugRFBQQRn/58c9eJithVtXauTBNmM8bfDQE6sKXP57XAKN+stDi3U96bL5aDSraKiGQRRxp9
jIikPTEc6T+lCd2jGrOZIsppHjRdCgTTf0eCsNDxsHt2LFUQRHj4ITdR3KIdZRPUOoyo2Ek1pUH+
x8/B/W7wFV9PdpgzN7g38tLEQY5+iouF1ocWeTRjntWdWnKYKat81yYFxYjOSYZhbNEF1JUhspdA
Y12J9fTwjZ2ObY18dvLmmcROTisFHTvN5I2IMkeoF2Y4melYZfdPim58voLBDRcxyYHfG/esW6No
4BSI//OKxSXCP3FaZXExMTyiNu1fghT3uCQp4HwSenzqep42nKHH+uNl5x7QLQLBRFyFanAFMBEn
+Q8lI5ZXNgfdHge8n7Oi6onK6ml4RzXfBRWDb/5kvGAu3bdvOkzptRtfndKgePB4nCFEM7s3ZtLQ
n7PkP47pG1MzqsKSYuh0fHlj0HcJLWXNYaYzUBYTBRcdBxwr752MftpdfnPGWOc5n/PYeglJzMAt
PxsfXxuDynDGP+C8Ok5QlqNTMmfdHjiCVVuhHxNANqQivR2bZeT2G6ED+TB7zHt9nBvcl9qH2m7E
KkdLp08hoGsPUKLwBo2btagcictN4n8qxMKBM7ynuuYOlkwY+0/5WIxv2EQyjBDCVGtd0uEb6N3N
/0b3e3JB+G/103G3Klgsxf4NcGxk0Gn+s4ykjKKXb6wW50cVZTe36qd9vbxa8FndapiApn0DjAbm
JZKOzci9fBfqe+YbxiT7xn2W3mnFyuRBnMInNL/rftpVFATMzmAyq9PQP1Kj5etx5o9e0Hm9YLIs
hPyXdalvdRJBm7+sDJssur7jTvfv7/RauP091uVIqn/KP1mxLYZy1NNamsq5p3VB//AuYQlaPSSq
7reUEQoT3RMwa1ncpcPhdfiusVaVqiNfuI6gnBIEasOEtmMMqel+2bgad5+heZ25N2mv5NnXfZXh
bcl38/tbpI+iZ8WQt2kDr9o9vKcMFCTNIHMwc9FfwZdUUaNe4CujDJP6d6X51xFzZmgleLZ5Neu9
u7m/Gkt5SIwurpD0SzMUPiU1mBWUbWiSPma3N3ZI/vDlVwBHORCZ2nNQlZvXOP66zWt9yExHqUk6
NvatPB9rZxnDQw1aX+L9v3046ZrFTaNfeYy8XomteqE/pyM5eCnrcRN9FRCKMotlyS+tWSv57cXr
WlS9n/0IRdI7qphfi+X53xdxFAvXVpAW52Q7E3zGsfoMRHItefFokYINMix3TK4fcRcCb9wnleuG
HDPEGzNsFa7WeZGi6MSr1Z+0/qu9Lc77kCZu1qw1ijfbhw1F2kLtRYCUv0AyvFmFgN8YcCkx8FMn
yFubvaSHYpKEqCpfUF9oVWd7ZkcgxwLJmhAFk4ztROQx80PRYC8BoUOwoYSTXsC0QMbybA9kzAUx
L+FEQUOYObKJbkGEFSyZiTwkDOIiG2gy8wUkfT1xFocFg1vsW0wKCEacCVOfLKC2xv1zaQ3IN3h6
e/eTu4gocjLDnAU5aLCTrl/5vEUcZICs8AAdjwa9JnRFTyUsAnWovfcPnB6NvxiP+bOtuUkmRC1F
dhYGovIHb8QT2wfKeTgI1cgyUO2AQGyPqhElzBp4nACkOWDihCQi0i8EzfFYi6QkQE2+0t9xGS3R
RblHxalEcsoN3fnu+aGCB3smPIh/CUqIN0xylkQSfBvnBPQGWlQj9OQIEnQpNdvvoZ9SVt6nW94s
mf2rxehAL4F8HhK4jgXIxMOnCYehPTQ/5Q8Iv3jg/7E4qE481H2PtTCogS+phFEhD0JHAnDFZhz7
QP2i2lcXAKGrCTLavVBYI9ee4dYXVf6w2GIiBvv0hOXihGqCQh8WMHPxp1kj7wzgdUHlg1xxBg14
wEyTHLiL/EhRufG/0MM8KK7m+54fDtkHwEoLXDt7CEfseBY//TEnmeuKWCqBnwH3SPZo/IQYCmfD
xPXB3n30eQJHuwTPvRhrvZxraNCkxU63pc2utMWYQ5AbaauuT4E6S38UYvCzsLrbWNNSbcrQSUyz
1LbygkRXosKpwoSMzVwhjpsjUgyUI6nQNpnBHrc4/lQKiH7lTK8PL1sFu2E+R9mhatgLELczWftx
R4YrMyjEqZ+gBsCewBBvvxHiwugmVi11xuiKcZj0fLBVGkOoxzV/qPbOuwNRzX5YA+LyRv5M6Glv
t0cOESaOwAC+vy55OsDaBo2pkM8UCxSe3Lq4mFvZQQDGQ7eFDrWRKYNARj2JLxUlKE4fr2kgbrgF
u81TY4ZQAOhc+v9/pdmo+eFSh2HkoIVAR8dN36NYcOo7lOBncl9IbfJYlVdf+qbVDARpbUhOI7lU
gQiePZJt6Bsbrxk4ZWsf2p4/xnukgivU3gf9PKApagmcbMVxJEeaFUHYqc6jRtB8jzNsw/b47Ryu
ZVqYSfmj/74br1tef17F5NDhIcVo88jpYYy3UxehRAv9qxEefOR7VFmgXhaKtJIZuOmOEQpY0evi
KxUV/kOejuAWbSP3Hvqf1O1RBPT0y/bYCGkX/1nkUVWiySzQWxtjumwDK4YY8vbMUaLi2ej8v+uk
RyFtI8S9+MkfeTry2FFFkBI2sckXAUKRPDk7GfDDnvjC/oyRjCLYAGaNjuhAIbd5SS9bjP2QBlCj
WrBGE3x1aKGdXgxLqdIJFMYReTmQ/38L4mAOKMeQv/pA0a873psjbdzBx3ZExW3OXx/2202hC4vm
BQWwl3aKvcv/zc9iIPw3A29j2QE1Iqhnl8qi/kHUKc6Z9ZrB8R3A6yW6xdeZ8lmbPQqsrpzfa5/i
RPnGyHpus4Jw4Pq3CzAMyHaF37DE3jYi8N8K73j9yAjL13KGARbV7AnJjuJphGverOTZbq9dlOtb
q/mpTPr87jR8XKkAk5FnVj2jkLBYtSTzvpftd1W9XL1KuKu/pNd7CgnkBpcQPnxla6rrC+VtPXun
Y/89rjy5ix/8P3ZbPX2NFy3tkhleqqR8BxlXr5NrZNHKTJdp90VNQ+y/iyUkVXRdczoWS+3+ctR6
qyLu2EurbHKFE1m9T8+tcDDiMaDvwStCJtSk4gjOJhq5XGUoMcprsF/bvUnunqvSfwtOAXb1KlAR
fdFluPsmry2y4y3CCfQ8a2iW96l1k/ZnNG1/1ElbTSpr8tISRs3gQIGK6P7ha2YQiuwiFnx3gY5p
HwDGQCUoH4FUx+5AVe19/rT0w5+3EeVF3S2FQUYEYBm08DrHCNKuhVhc/fR4Q+4jsoD+G4P4xHPZ
IhVCYMiYL2F0gjbiVoR9vO6GeG8JC86BdimjhvJQkQgVClwHTQOsrNAUcali8liMV2gQHffrszbh
jQVUG6L5xFt8pGy7QnNZAnqAu9Wm3NAwsWx1RM6ECNBY7JZr0T3hipaStSiQWfq+4KCFAFa4Pt87
DobV2ETcxgvg4DeDfQfx8Hav6zatAAL3Gh0ExwkjjLEGgRzVfNVrOrtXzhGedSkIU+G0GIcapyHk
3AjmU7AosAOwHQ2TWc7DFGZWZSdQNtDsLbiBeQvUFYBf8dZQHPKYblM4nz6eQGbvJ9lmO4r/BwUo
IlCq86gVUPb2Kfg97rWS6BIN++sCKQJLB8JEqFCFU8UIkeB+XYvhsd6R0MbZJFsMDvMRUOWwHg/H
GU0FWEQofhftZHCO9DJg8VMDhxvPKFm2FEZCTTIbEQnzU/Ol3I2twm2PguvnKHxZIq5gnIFBRmu6
FMYviIuF4VosIhHi8r9H/kEew3YHLsGmS9sAFAIKQMs3bBv0UrjdxM8o0YYB39Ooo4e6qk4ubEYS
OQJHqg5hKDpayezYrlH2zsY77irCE53bGQjGNo4iiE0B1JrNbqxMUFyhdqCwAOnCSXTgrkJ3RrVz
eP3C4scjsNYJrJU9/LKRuy/zOzl7yf7R7cnld7vPzgR8cDobwmmJdH7KLwt9+UlqRlDAeronZJer
k8lMV3G1itqjYK3RUHIh0NeKIBGVMXmo1Mg1IxCUQHi4/tZmZPSFjo77j+K126K28ym0uEKz+X8S
HT6YclaFjhX8WGSnzbAHIJNs6QFsodQQxr4iHKbjF79OWWBq1b/4PsnLvfKwK8BOXCFUsvj7KZ3E
kjzilWBfkMTucJwpjt8jBCaQisg80sgIJMhnFmKDjB2Ty/w9mHCOtSMPizOd2OTdeT1CeowTlWJ6
VjfgKUV4p0Mn5GZa9QR2jRwe3QEHFsdFuSo82j7SZgS1Dd8k0715unA3WJShBYzmkQyZwbtQhOXC
LXYhRxN9NdcffJbIiMCS8N/1ICc+axhS00dfI7QXeGTgJ5QYBclL7DU0epjlWGcsDEFyclpILDn0
ibeaFXNfvJCLuiXCjNuZVwU7S3gQi57jeD3SIaHN36P6dfg8Y5fq4OGzMUHRfBZdGVLU0mZSN38i
rhSxX4EKIkVjrUsUitcVSAJXl8deF9g8L+BbCCOHDMa6fh8pmgl1E/9XZZc57z/hcOK7icQP8V1J
ySbj3TF/WfvNm33m90v+J3dHt9V8DZ/GLz09YimspmIB8fjFo6L8QGkhEnOj0+i/BA8e35EqVuBZ
BfqxzOBgFOVXHUQo0sD2l7gq2Ab4wCYoaBL2NfsfGY201x/BQfOP5cdHq46fwu2rdG3+dMCYE9i8
Ze5nYChw56yn90oFqRJvQQQOvDga9voBcKnxe+dDoyUmoB1EGY9XTlTWnEDHYxPBxqOzUrilDADi
Cb/NWmg50UYeLB8wiU9+jNY4NKg2P8TBXN5iQitzSATVMr4TnlFOlii7GV6NQox6FDlxf25XkKDc
sc7BQEmvYRVGMpZQtPADhAcNgFkkByoo8SOevs6nvoeKw00F0kSC656vAw/kV6NKFKm2rwvROIjV
y5aCzAfdBBw08MNp3hK4NbAdPWGuDyyLMjsV6DaENhU9+y69YQaHzJKl9JKSpBNI6oSyWpFYy9V7
exfjPkPjg7hH75mEw2+LXPFDXWsi+bfV7x6fDD4gGhEq6SEPPzCQRhxVI1fh+Mp82hY+3E0sWohA
j1hkw5czEdbgGn6v+yiCNcmd4agkRUCmrkK7ffEsc8Hw2eKAUqLsphJk7tet1HAMBnYL6k05/HFs
Jy+22bk9Lkc/Z+uXBD4IZrhrpzt1Aj5/e/KIqJ/vP0x0zNKYlEZlW6CF6EwvPCDLeewwAMKvhtL0
HeJ/CLTd0TxbArW965TjsuRUVNxIduzyqLtP0m2v7jCb76xJmv9eoSc653L3u9S4Rt53MT/fKCcf
3MPcxSTbzIfZ6f7CZFA4p5whG9hIAcNwwDrqefvyssH5nvYN/FD18e8MnP67H3UxHxFpMEvigF6J
0LU7KBw1JZ8BNu3LmNbgYnokT/4nRt+9Rc7JVXLQFT1ZIHQ0sby7oP400LShQR30Oel54uWw6Yi2
Agzl17lN+zzsTLa588DiftUi5RK1FbLHwnn4o/M1T+XML6ClNCH+qXiUjL0ADMy21Z+4akf0TOxA
7nJp9fE/++cLsSGlzb//ZRXCpeGri9X4WniIta8YFINvyrHWn2mikBEch4m2A1kUvxa7Fj0rZ3Gk
hfykC7vV+6wRQlLC8scGstvX5PqeG1P57Y6n19lN3HS8fMszOE429MmcKETNATrn1A0Ief3y7x19
IgbnQpYcb8wy8T87wRxfar7b8FuEXNDIBI8dGo43twqFMsB0P1nzpF4H/TxOxcMnb4la3b+F94vP
pfg2bW0cgnt+tY2J/HXFXb2rGCsZZPNKjchkqOPry33PL3lklvPRROWIfS4kad32U85mjmCTgIQX
0iqAvnb9keeGNAPl007Pwf6urJH/9MzNKLhsZUJJnHcKpJY+Vrfzo0k4tBUYVZDfoY6sj03GNU00
ISvs9mMdqx/X3LboBt5ut+DKlXMbm5NAxd87SjzwdGwG+Bby1TgBg/bahAMpmxcTUYFyJRrs3iyc
nyta32JzgRARulrHSgh5pFymf+Oggc/9ufrWVP/hJX2gjW6e5Ve8izXiAo5pFBQW64KswV8ZHp7j
1N9a7gv7sGDbEPZSnXFt8B9KX6HJfMDI3QXHBQhOJTSRljqqB/HBMleHEtLYlnc+IicBkdTTb3jD
8PBa8Bum33REDrZILILTpKxAKywOd2x/HDr88gd5BxrNmQOsjExEw8eWn/jmMYqh/xTyh63wlj0i
miFMhqxKspxpCp1AwCAXVDs6VtDzrvMhCQoIGjKgPtwQIotKctYkb4Oz033ywSxQBxACR+f8PWLZ
T7dkDvQwzhyVoVCG0jn8DxKjx6Zp4FcWbOaYhy7O2FZMxorPAmFgQ9rlnwVpXKMTyR2RiiwmofW0
0UYKrQSd5j7W5foLNbAGmHV5fYItgqSo0IS/AvS9gSLaaQpIZykISnFhizAdiiKuxJkINqByc85w
/sEY/2oWAQTxgQjgBdLgpObSAlwT/CLVQeugcZfOasHHlp4IVsgx8XEWLfFCxQWxzo/kEV44CRzL
cMgHwa3c+zqEquyOZuNg2Ger67RPTf+9VNwcF+q6i7rZGCFrOgK2QVsajYGM/pkzjVstqvfS5p5+
cfx39rAvIjwugbTt3SGFhQ/q3c1XYD1wz2GRRGmB7OSDKGKH4ubtLIXc700/BK3AUxOjBbhN6U+d
NeoEJ6h+W++k48XmnW0LNFFvtEtjn9aQr4csc7KVzBBFpj2536ChO+On16BMnde6b/+azj4kQ5gw
LEKNSowNUnM/T+F+TvW/+29HlmXHOD+QT95TMf2MmWZSsbf32v45ffNyABoEDcNyqRGJMTyQIUTu
ZQOuxR1Xb8YJXovjK7AEDYOmZ5HP8BqxyZ5niHb+cmSCDy9YeVSjEHBCLP8UdBgvxUy/wZOPS8jX
OxaSGpONJV57T57IFovikUw9XJ1nXtNEP3Hh56SHMUmnzphLps7y32o78l8R1oBA8YWEBZJQ8+T4
hggDIp6y50jKKu4JAyj8yQClJaxYegn7f0Os0LYB1BB857+j0dbyaX3U7TfVP+4nEl6mHXkGZxVF
VnCdEfhMWdQzaff2V/1+PTO8xkpCIhUUWUMogkhsFLAsWDO0GBVknJELD2Cgsh7FgLQ3476cAVle
GemofaBZDbHLfJxZ4SMpnDapknfyubIbOUV64TpGjwzs8gL5LTxqFm6JPe16H5y/1HPJKMrCcq02
9p74JUZcYNJCyHd5uBQq6Lsy1D9Pz9oTVdQHQ5aWD7y4wycabS6GY5nxpfSefLKZ8Fsb60uRfAd3
4CfKPgALuGN9hgf7tiTSRgYmwLDHlcDPLlG61JPcF/SgGJ1E1kUk9Ev/ddWBCfJ5m0B0nyHVCnKU
QQa5zK++titnzapAEYkN5bN7cEbg5HAlrr05qI+HARiulutaSNsDbTKaIX2Iv4s3yw0at43laRvq
URMKav0svm7GSW+niHq04MSHmAkZ0KklfRFxQECwIlIgKEPUZs4XHciApoIpaqgiPgiWnmgRHwzP
/RVKJCouY/GO4Y6TjqOPKplvQBakiBCwkERIgt5FpXIP6gnLi+OOclCkmQt68jSn5oLxnVcih6/z
mYnJaXCJ5qiP3Dde4cb5wVk25/rkKVDJQ7ubLiNQGXuXEB0gpDVXRKuCcz1PKpc0r+i+5S4EDYQi
S3WR1sWIN2aRYKSgdFmWayFM1CAvKJvsrUzDJHH+gipwUoqamqkkNurWO2irw7EBtMpLmb+4p8B/
F6KBEkPEgiMPmvWDfBAF0h0ahAP2RJ+LW2kxxHQl6SMtowot4hBQIk052JG/mEh4ZCEyG/28DWRk
nLWo+fIV/Sz5QShYGFXkDIk5fff2aNn62uzyT3OtNQjLtDh8EtUrlj2JubKrND5RXs3JdIC3g8XH
FwNguHS5foSUhcm6bF/sX8EIoQcJIgnFoX8Ueu+zaKjYxIK+YBYEejoGKXEFylyVuPoRj0IoQ3gL
fc8YeNu9x4iyvqxF9HdcVLnTHg0PpoAkWIP1VYWVjFBCnEqUT4GRED2ETo++qvbeLg6X8DFv0/Gp
mKJjpZhgBOa/MoWfHR1ML1uazn1XTcQLQuhiY5J0/j6TnuFmdnhNwFHdGt79igJGSDevMZwSOjpy
fQlkemwYwxYvGh6BTijbwJjHm8xow1ciucrUSi1yrtWpsR645yNkMiGRZ5MmkOIVZjUeNKTFY/L0
mQ/h58HdZT4b3EXFD7jaui90dxemWlClO1liQvttJAa63dONCZvxq7hjxkrQ6yBGKD2TvSFP8rBx
NoN7De/u4MbyZuR+EPHpPqopkqxTxX+lNSKdyzpfjjlxOYP5acw2Qmo0coHcg5d/QmzIHLbNM3oH
hX8DLIfKZHqF+NXLSUWumVNFj2gUv08fQHLYV2drokehkfjXklr08qq9HOWT9gpN+ETIM5NcbX5l
cGt2t4vV6HiNh/A2Y6h2wlAZnmQ+yQMrEknl+aKZlOfmXPGDP+fCL72xd2U+toTNDh0qH6Bl0GPm
8WxD/J7swA3TaRZj8MgTf5MYiCsjzwd8dFDCY9h+9AEnyuBjd1A37fySaKGcDtMsfszfkTgQn1M9
NmNjb+wJwgeoZHv7RgqHA5Y6eNWf+gtC/o2KkExuzCRID3OHe0WvCe0tEnVbntoVZ/IULBdMvZkL
hS11kKP8dpwH6xHk6TUicy8y9qNtx6AyL4+vsRoi+3XyuHG+k3Za+2g+pbiJjbOaE5oyrB+LKlbS
e4XNgdlxt/1n2sTtsgwhiLtVlmiMY7Cvoepf5t+tFFv/rrzb3H5Pr96vbrMSfGjld9BMYpaIvjrV
HLgdSkha+wWndzwOP4tHIqqlzC5/iXF5pi1nw1RJIU6IsaojedIsHov3oT3oYfV0FC7W24+MxJfz
8LE3IaDoWBj2HDaLHJKYO5NVeDQuUUknjQGYEUdnJogzUkonlAZM77gp3Bf9EfNImSLjNpPqEinH
dvNYfAl9ZI7w4Er/aPjnY888Pi6OTmeMvRHtwOI5e0yycdiD0DwxFbvyvAOaWI6WdXgNXhDlfJq9
BWcuBZVjes/QIib/smTUDKzkUfJrLzsUW6zLAkHTEvAmBCO0ra9a1Ov9hvZSOZMlKR+bubWDGcMl
/TxImduRzgOciJCZQaaE1xzuIGmfyFI333b3HH5MzIt5qlzxSjNeEsF0DvS+gQ4cbUqW6f566tFO
2Pm+jgme0s8DGEOKbZoLeaYCtLCfueGgtuwLNM26W6zNm3s3mFDo6BcH8N38ZfkyKoE1ndkDalIG
h1M5VbaEemuE06kP+PDqOT/lJ75rd9BpBRi3dqNt5K/z5YTk66DiNovR/M2IG53SSyqI3Xm2F8ax
uKPJW4+62gdQviWjl03hxH9vWND00ZRqaJ+5+8UwXhfWR0Fpus+245Rv3f591rTKPWFT7xV/c5ha
/Ficyr/m1iAYxwLlHKcQgo8/rHNtHtB8viP16/Gd+fcvBHOiELqFrwD0gEwKTp4cRMswbSGfWXwS
3S2pkBiwPjU20oB0CFRJu6MvTEGbjhF6IDChBO+9aAgtr0qMzS2yT4gLEWBNbhPqLSowqFEbPQrl
I9VJg/PitkEvGWKCQH95XNP7qDbUfzHfEVGSUqAJQSdcI/TCMgu5Lu3fBzIvIWQWIidQ3jeUHJWz
2hNPeDlTcFGlbEjgQ+aYuTRq/ty0TySKUg9gsvWasJgopPIanrakBg/morrUaKZpgIDCTBeRAAJM
dz6KFK75zEcAZTglJxizujyJvHEhmJ3PweUps8lCQFYnmuRzE44e3OYqaQioCClGKMin7GvP8qh1
dH6khFjxRn6uRZ035q7fcM/7t0BECSVPkkSaHeG9IXcoKYui56LoJRdpJ2CLN9MChGTrRrQYzbHo
AUTfoP8AWKHOMqNm1xw/FL+0zOQXJGfdzXyGFbi7j6OcOjeHuotrOPxmmy9HTEhcj+P7eqA42Ta/
NAG0X737o9hx73aRuIkISfCAurw2aIKGNGRkLRpXUkZo7/X3mUoT8qJU5MzMbggZkfnmL1hfaow2
APJNLmhvkctqiQya4T3du89IVzIN/Xzyr+B1uSUubuezaSccJ4eW1jV4xGQy2ENkEdu1zkMAl2SI
iLMInoyQejI4k58xREAfrobiRsGYwjQsVET2j8kIZ0rFjcI037t/o3faDtQxLr+TOdNnF4YM8Jlc
dSYzLYMyTEq/S70L+6vNoHRcjKYL8nSbqGMSg0FMi400jkZMG2mnBHncA9qIowTuu/kPObMKf5yg
XGtM6FeGvoq4ngvSuB2bpQ5MSG/eDRJXZmLPbqKjA8jHmN1dwkY7gABbdQDBpOJhUaOLWKtoWoiJ
+vA0sOeGn52gGB6v4Npy9APZUJj3/uj2VyLRq1ziBiZyKu2t66Za69U/i/K0cV70OkCPpit9fWj+
ez1FKNAph9IKTd1XpKmmzJsxw1XsUpAEt0StEnCsOwqYLuWfVgLBMJIi8j/SzhJrYeRPq6ksrUgs
7lOLUnQMHUmRGg0yk6vfqg/sdCWs4+qeiRbqpfBGmY3RSEkybV42wbfw8zttqyKFPNYMYwhi3YNK
9gpTNDAhpzR5B8ou2e8Z0qIzlP0ZkjFrTi/cm1jOqpjJmUykzxGQ13/AA1osPRLWrUIJTyrP2MkY
M0K9NMvQZ25fjVv90yr69N2tt3PUzeHLZb1DcKVP4Kj9d3HvFtavBg/PJNODNXkjvA4egAQX4N2I
SdCoX4FMNq+HfU0uf+XHJRxl6ByA0Q5piBk8pLjbmv94hKiErwZYC89NWLs7Jn1hnWmgTFwCxDJk
RnJI0hZQZngLZQ7V37qmIRgazOJ2xzmyuHRo0Wyl9s2DyohHHPCoNIlI+rLJP6glx3N52l+9j0XZ
TfdkTT+yd9UCdf5m5qvhfUdO99MRwPuZPeT4ajq6EZkX943gHem6EWWdDfwy/L00Rxtcg9ljFH1D
PFL8boIADcuScFTNxglaymrVTbgin5Co8FvxaPCz/Y3pBtsX1ev26ykcFdVM05NibXDWDzb50NGL
/P6vRyRlesNlkXnl4BAl15vnEWrRfCZNM7dC2CwTPkPiwSBynLtH0MlBbTrXV8gIo6ZeW5h3AIte
Yf0IynVRo+zzDKQEoGGvSGKm+6+ccl0rQosGKfBa3OL3rgn7H71wy51xj8rdDW3DI0bQMFplevQ0
IqAa9njduLuf++A/uUf4/HXqtZcJtpOlEBTf1hYjMcGmC5GcajEGlyb/vpwUyyZVF8xRRIFSYHsD
58DoKO8tM7hMYZl5cXkkz5Trqigi0os5KnqmmoQlKTRj9/1zoSbPlo/zFTmsfZ+9ZsxFZ/P/3MkU
uMdf+AHFFVPue/dtJK9b+n4mVyrILWKKHPNJemm9RzZVGpIxVjzcz1QfcbS4jPi11lcxhAn/tz3c
E+0zRcTImvn6eeuRWlGX8Ysp3ZHGkMIXzuucFCYDTT/6WsVp5zCbCnQjuZs9GP40V93s4d6p9Eeg
e5I7hO1ZCevZlybOC81HxIjWUKN9ze1Mj8vgc7VBt5TD1jJnj/SzvymxMji3R6DJro6pq1neaR60
+MHtSzCNSodgBD2emGMtO9W5MElTRZcF2QFtw/WZc7o4PPXP/s7wdUJzDYYkM3JK5DoVSEynqGI/
cP2vSbFAExEad3yozXvLtT7K/54b7svwjr8QX4WxJEQMwUcB1YQOHxlDfHtN5Qi1890mEoFZ68/C
J0egBMZtgj55HXPGpr39iuQdydZ+SlIxqrgL7+AvYQ91Nc8aR3P7xbb+p4ASAWPJLmv0ChkLWsxb
pqypXZlbio9Wuiaq87mwICg9daGIvJNHqXXEhqb4xcBcqDk1LayXD0DBwIozGeeIPYg1ZRTfxWcY
5sXl5iNrWIuuNw9CKp88k9Gi2efRl1Qtep8x1k2YWF3adkXcMLmF4B+YEYD7MZd9Nn9OMMCoEZwH
T0tzIaigMgjV8rSdALrrQFH8wC/OHO+XOHdfZzm8xxb6LWjibpstyui27bVEPXyxmYSGbDeAv2bU
MnAIYRfdUzly66A9jpfLmonO+2+grNTVc+zoq/yffJCXeWurUBHUGAA4UJJK3OKueHjfjbpjBvDn
GnwfTvvTch0zFRAh0aKP32AIswpbO5BeQB59b9+1qA1+YwZ5U6X+tPDUUBS/+mmM1ew/T5qrcAyf
Po5+kgxxrcPoEW+pJMOxZ7pOT0uu7saEsRwuimf0+NPDC5ElNG0A6oCYiHlpGWp6ZzEx+Dthc4X1
ig32AEI6sGHWZCgd1VQN+YOM1rnCFMZuC3B7Ong91xL2VVdN+BE69Q7V9KqFH5f3wwixvjn9UyZ5
ZMxuuv2UvDaF9GbVsEUNOUXPa6QqxfWaBUkDLjnjyv8ehjYsUXwwXebF7Gl/AKG0FXfaaoumP/Z/
nzySmnmefHS/mg7URdN7B/I1/r1g0IBoG8et7tdZ0LeOTBeR3v7u76BX046orSrpLskzgwC0udEe
RXwzJsU751RSRraEolGbWu3sTSCgFrTsx4+RIpYjv97VWpd+jrZQe+Jy/apTjRPw0UeZ12UOf1xW
6Vhjn5ODNTH1xRixfoY6/g3H7CnQv8vPXC0W3X/yqyr9Pn+I9K6kCelBI0L8HVjgqzETcd7Sfz6E
j2fFd+gKM7zNX4A/SUG+Rud8Gdk3Zl4L3o5Roi3HV3RnnolkPUHt3RyKSdnNX1DLeKeo7iPOo6dX
5xzYstBmuO9y0pFH7bbUyz2CPPt1RkSJ3X/0DqWRk/191SAnvhokZ9ES4rGqGdV5MDlDbiGLUl1o
RSoWJy++OX7hYZGwFcs2arEwG9hCKvpzy2WKquVaY7v/Lh9G2iWv5mMvnKffgtt0vooPsyYylYVq
OU+swvMPsiuKT37xyr+btpm5I2SP3JyY4UvYMTRl6UW3ZXQZTJMCah5iLb2hwlk+IrmJUO4SfLvm
tL98UXp6GK3xZ5gO89jbtFk3PwqB124zL+DRyATJbLVhsDsshIckCS0L1Zt0yv9k//Xbe8YM1J5S
RI2VWFxxJ3UilgGEIyLkKybGCUoIMpcJhNHWTHy978ZzHWWMo0XjSPsRcMyH755Hl21xLINq8tjU
JHmch3B8dcF8HhhbM8NmpVh0oxD3brkZwMryRTmR5gLNfJy7xPihITDmMiY0yqvlNdAA4EAI4DA1
5/ujE9v+2Odpdu4XL3pnX8GW3fqrl4v7sHd6cWkDZwnbJcCsB9XGKGSsIuS9d+E2UWPU1G7p4Jnf
/nEDBDUQT4dK28DfDV7llxsaEFICmcnugIoEdTLm6iNk3+czvb0cYiHswiv23j58BPlZn15Rw9rP
o0A4eo4GjZ3fhy/E+dhFoOLaCOSXonJ1+0VSBtgMdvX6HXmXqTb7Eu/19XHe/wOT+80C1KGrdRtJ
J2wJ6OkwZAfKPEuB/TRnw7tx8uWOHNJ6aSK8pT4nej36pMz8mkMbJBcc71mM0m1ZhMoWT93sSnLX
l65A+RXBei94awcLB0bU0AxacLWc8lO4u5nb5A/emO90Cz+pDtIN14Fwk2N7zJTAO5ziExFkEcou
84VxCigMjAClAuQAo0fYK0YAyhH5pCD+nEqM8dUYqwvQOQoHMSVqQwmOAfHjXUNAAQGVXu1fxiUy
tj4YEt379/MIxzE2xqSelfglyvAVNUtgtO+v/A8ELf0/ks5sWVElC8NPZASDgN4yT6Ki2+nGUHcp
qKACIvj058t9orvjVNep2gokmWv90xqHH/zv9sulnLbb5AnAEeqRFN9m+XIwkVzJLsORWzGn5LO8
pvT1KFdDLZStlIIIdkeQoSfOWlfHM0XocWHfZlC9tXnadniveq5Q2PQwotBRNKseP+pMiW7Mo2cE
4i9LUOCaKJWXj3WPbYHlxNEq7Hko3oUL7wYEyhl/1sHaBgHBYG4RyEx06pJRlM0VcR/sD107wKLc
+sYM8K2eQqYxgWW4HkbyqplfQ4MxGr9UcxCE0kptzUp3xhjWML1xOAX7FWI/VBBpt+DRa3Eze6DU
JTwhpdkbYuH2q9mF1V0LAxHAEquAP4deWwWnuW7LLRpJZir6/Gm6vXKLkHv2TjSXhSAhTSblDAcA
SNAdevn6e4n4As1SX/EjX5y+X3hofbXnLhGrgGhxW85GIcEVWCcxv5aQy4I+llb33+Hqc3iwMaLV
gD1IZVuoTzVXWfGr5BL1B8WRVq90sLn5qvsmgBdaIeED8YNCvIH5EsoV92KBp+K7i5UJJIVUQExB
2xBeYN2QT6IdILsg+cZvtM18QIP9Vmi2KhA4h2F5uXXlpaCf+d2JT997GP35vzv9zI+H1CUW0BLu
f7LXQDh49whWsKo/P2Pc4+Mk+AdlzOqW7j3cQEsIoIPw974O4M/8xCrgbUXeFBbJKNxDMspunjJ5
hr9Zr7LZFRaD70m+GO88W+ZGdYXKLsxmeWqcqhiDx9shCyMkk2NOzFZD+MQ1QAYU92HGJB6mBjA+
4lfdCpPMDuWfENgJVPtOIgTMzBOJivIDZZMYZEwMNlS+CGwdJOdgRiVD0WADOkse+mCjlHrYB54L
pCpFyPBN1OWzV+Hrr4T1RQ/1GVvjAe9TNf1CteDOzSXGxgQcMhoWMsQ+1bRQpqORjRGtXVat9VG8
u8r+cA+IAOx4YbfG/mcI89M4yP57TGiWQmM7sj+NOx75b8XjJiAc14SwV3i8Sj7u+RCtFgz+LRg0
4e3ul18OzvxwA3O8yrMeFqEgv+9EWFYLi6h4qLHZPGVuJi3sZTMASXVuN/iNt9MOnfE0T8bT4oDv
jFeXSNDVV0oq4vT4ZNgRcVWGOcrDxyiSgUgrFNPEkNZkq6ZkQPc25BUaszy6GYtKi6uWST/m/WJr
EIqjlNBa8vNIk0RnJrnMU1ZhC9mmsmgwmJa3QzGcUwWAoqDt1r+ODrRyRycVPh5eyYc37iCzs45j
j6XzxFyPsOzrsm4LPvU9XP6P3NKPvW+BSFg78K/AXwlU3I7EfMcu+jDk70oCV3lEc9iCmqEnwsgi
7OzgiSYNbO9nKwCN8WWyf2yV16ToF50j1f53jy3+TVWImcXZnwogTIJWYP1KbzQWfMJ5wJKKoZv9
TmWnu4PMf1iVDBjBYxEVR8q7OpJ/VYo9zF4chAN0TGa26+idbu7gfOUluLvj0mN3U1z2TSZ5AKIT
YMQuHl4IP/EwP0iIgYFGOJmxgxfRaVb6/UyXIkCNYu/j7dbjRmYfRp/bReXYlUu07Iipaas+Zj7B
7vMY2tlaImCSCwExcxUYbTx5CyUo1/rHYs4OujA1MtZA3iw91vD9Nwf42tTJfdaf+8L5a9honoC7
bZoged2toVknRFf9vCZCVJaHGtAMVs2XYNj/N6fusFqXpDz/aYGTAsXqidHYcPPuRREzztXoFkGJ
GSa4pbDwk6wzb/bijGcTp8ztYvrFn2oxdgc8/6uN74OCoohEHUWZd/0EryYab7MfSFz5aUq4SrcM
FH6cS36C7LWu5MFKDahmKAERHYhBVHjOCOHQXN2wkQdCk772zhPVCxOkhpFExZF7Klof5rNg/KZ7
FKmAqna8FY4Eh2t97wT4meMTevTP6rmEJJgaMNTtEZPwyNUD5I7AzA8/YxbAy3lfglHvFTj8TY2z
9z1XZs+R29O8IdJNr9S8kDlMxaJsnDKagJEOxQ+zEogq+JCaGzUR8rpRKzQVeKtwKJOkOrLU2ZmO
uogYjDuIjF9ovBPTqyZQr4i02OueW42kAcYYkj+NYolDCmcnJckHIfGPYRtlet47hN5qQX0c2DdS
gdDMcgNRZlxMppNNaCrRakkeXVYdyr+j5D4Z5W6LIhXNwT9QDX5/BplnU6B+1vnTZ82COga0OZz1
BumjtmTAHnrVzf4sqBkK3rJQc55+bThoNKn1y9rVea39zxQKLQA36PfRl69kw8aP3AapAFI9ytAL
zh+SHWfsgUwI5vTQHxFDLbJD169RdwN/gdMDFr5wuRQOtT4V/KM+SWd2ATl+hAbfcPLePRCKcWh1
9njKPkfcQ83fIlFzFPbMO0f1hW0emQvqGEe2qcpKnCxACgNxbixQSIq0OE7wM+4ddYMYjpU15/4w
y+M6CkR3ygWquM/+VixBTgyjF47psERpxBc08chD2sPIOLnkZFtOSrrZzhZjllfss8NQfRPkRW0B
VRc+HCntYB4ZdWcbnGDD8IOoAaVNgdz/IQdyZku9+Vi1g7Cn/Ry6TGfZ7/bzKngn+urpHrHjIV3i
tqc63VzGdHlatD/1cHi5mIA85SXiIsB5GtzP37HXMgYYz8YlqjSnXEqYgPmOIlrsXlM8V7aiS/bj
9U+qfqXucLmDjAR4DV711TRKpqTVpA3TCB4LtJ2F4vUrdmOs0HJulznQ/NclmbVsrbyyGJyutMd7
s2SEBb6cIbJh9UVsp4lFGYFlnRKca7Qe5yrHg1SEFdUb2VUo7NKu9TpYGerjlhB1T+fwavy3HIDP
t60plcyZTcTBcRjLpCInDe9ntWr3QNFYsP18uMwuER5WQ7Fbpp/xot394hkpt+DZRw02LaSwhzEo
KhsFMpq/w5g1xAMfae5z5AsQUPGGpce+QYvIZd7fYYdKsubsdZs64FnKb6shRgaDAjq0kTUybMx7
nOdDzAgSDadd3IJX7WKGqgcOEF2TORdiIvaHSo1v2eTziGoG8NU+vif6TXWzR2jLutibt9x6HOhW
M1qg0mOhgyZ9idlih8wYcuqwhN5nfhTYmtKkuMCM1/zBOL+DilqGkn3sDS5OBe2e1X5O2USVgerk
CaVAY09DbXWVPR64ww/mfqde0angK+YVIYhst3/Q8V7WwLKgzKDNcCfW2X7OM2d+cen/3BcxjsAc
H4p8BkvgrzfpLcVYmd98+orAjUOFfVNgPoQL2+/jyCHZO0TvFzAgl/kDMjoX8SeEk1kkPIzxTqI/
UNjHe84D3j30pYiwAN1BQ4Yc6LCt1IojGtNumtF7/rLbEFqAKOFlGbTIKYSe9yWwXnHeB7jbSZGC
BZwzbjd/YMGcMnFfQOPce5CDwa+U3etqNRyYsRyI81uyGHXAITZHTO/ceIZT5iuVSXf6nHUA698X
lfOXDvAiEpzhmMZMBPOYnoZlBAn3nQitq3t/hsUcjabzjDMF7fbuSIfgQ2wQlEVntkYYjWrIcHFt
dG6D+IX8MwSNo3OmB7L+p0WD8uXlxd2Ih2f2cd6ZBbaoO+3iPSIa5obZjoyWI31RzPSWnFhkZx8z
KCJb5OEgGTvDJfPFUSNshUFXMLtItVad9XQIutBInyVNirEVDV5KZoLaQnPoF4zFExMm+YbIlOwA
BRYDb6+WAierTXJGDaGj0ayODp8CN9QIztp9E0rg9BkRE7d4BZmvrh4zya0o2MkN8k7SB5pWTnkg
69ojnQpJVOdOyXNBoIXVwH7NqBD4LkIBzLhwErEgZCGx0f4zqJSpz+ZhH6Hg4Kdw21hNXDfUtBL0
SMXyyj40cw7pzcemQgNBPOTI3AZOSqjaAr8UoWU0KJvniswxaxjLDvmaiKEHDtxoxpa8R3Xb8hfZ
160HbCfzOAPEsC436WkpmBnQ6fEFSxjcqSZ68PDrIY+s/4mfXV9sMohJDLiGl6lSBvDUkbSfkBu1
2Ltyotv/UKGxDwPge7aIbRHE5AuiGw7MbtM2qayLXayNGZ0CaN1zRWE9ImGo8l5coInYxNVP0klI
C5lyS9UkHiSpmbC5oX4qz19ErIxb5+63Zry98zUK92KV6JDTmkpPM9Wn9d4Qv7rVzQ8koQN3EJLI
gXnWbcJRLKflEai5Q7e8JOEOhR96v4JxySI2jYQwBNfT14aHXNsfUkKCE5O34PDNa3JDh2kPa791
4Orjuxk3DsE3CGve1LF3qyycz9v8vB0EzZ8GZ6g3Tr/3Tf2IQQ7psZTr6jXmQzAR4p0oSRJHLsFR
UcOhQLvX7i1oeVKw4NrXyRj+RgPBCiGsBwXa9EbYkoOcpkZMPppIjaWiTSnFLwaIuXm5RZXSJkNX
Pr9tzcvS2+xem/v9dPD5kVGzbSA38AdYhjcS5hKC+pl16Y4Zy0m+H7lHI6sfpsO/Xw/xkOwneeOo
IxBUu0xV3qG0QWmtg6XIwG4X98ZYsNJS0qfN0efAO8HUIatHxUdzbn2SKqDrn2uL93mPZv2StO6X
nMmeqM9dfgZKpOJgsKytnohMd7JfpM3s4nO8rN4nFPPzKAXEvsRBagaFlU6FV2qenCOfxWw+JzBT
zeTDBgpB8LSaeZN8FvIPy8BcPP9VaLhz1MbhNc2Xj9lwUyvmfozmgjyc5iC5XJh3C6Ae2UR6ngAv
nAUdXIACfR0AM7+PHwDmVdIxXLxKxiHFRjCKgBKd0kGNBPEblj9ZOAgEJoUgj9ES3fkTg25Hkvsh
PW4cjkPNetjjMJ9JiPIuMyPcn0abOwO899O3q6Hogy2fKe5ttr+7Wm/SX+WKPZ7rGJMPrKcGQJbE
uXNfCynsaAEbS9V8g6QCm3f06XD6OQFtG0hIVE+dK9hcL3aFek8j5kLZPqMePhPpP3kAtP+ELcFF
A5cxFwPXkJpQixKY0IXjXaKeh5sD6R86GqAE6NdDvzY0z3dQSaGg/FIBJqDTIPTYlNyr+UMaoYgM
5Ou0IQuePNr39npUSZm6RxhK2D5Yd24VPdfSTAmkqcZu8mV7Qe9xgFZ2+Z/9IV/JCN/AevWMk352
PxjePREc/PYyuyOwWalzYvGYXH6z1lBE7ntZ/A5xRGmhskFrwj0t049iG2ce3JCIKKhxNrCetBuz
PDBbWmfnE3c3e3gyOkt50u4Yl/xMNEv3KYYOCCITxR2ZIbo90F6IfhDYxcNFjh3UwWfRTt5TJNju
Y1uldcx2mGGs1RQHFRwnd4+GiN7UbkVCE/cZQTNyIHZ28tRiw5MQ31FiivglfxTdXCGJHMwG2ysC
0HVNkHpt7StPefra0HxQbBPVVPK579Zi3Nr34Q3O2kpC3oUYcFam1xQ5/X4jI+PDPFTZV7qtu9+Q
eaeEchOjX9C7xXguloE8hz6XpqyGilqZvW2ufuwiYH1fZlp4mV0TgzdPmtDKVwAjl0kRFIo5oAAZ
OlBhvWrF/OOC7rC33nT8h+b8RPgzCt5vqzJs5XQ9gKkCATgQlzD8mxfJdL1LS3ddtcgHPuAC37m0
+GylQHoxTkJpLGOXv0laMsuKu/PcO8qCa9Rtbacx4vHDhHaq3RNKEbVMKodDC2dhJbCGy9jjy7a0
7UxkxPeF1Lvw+Lf84mX4/AJ2Hnnfpjl/yMKEOr2wegysi120r4J8KRbaQ8Oy7Wih+lq9gi8mFHhz
QQgalck9QVacMGQwaHoxErOI0T006GmnpEojY5Q9CCT9VGTOizM9bJyKuEmSMtF8EJt5r125/3vI
4zkkNVwL066lzf0wmLOnPAk6vDD/pzw8dfMyU8O69m9CervvXRasAJl5MMAqdeZwPe0ZfZNh8yd4
/cvV2/77PX7dnBtIhhUiDHivUzbitJZx4QKdO9InEtmcL7s+Xbh+6yp5EiwdDvrZx4jRGPHfGw/a
1I6Ae8wHFkMbkKLzlgufV4HwiZHTGsqRgOWietzNy1I+57PML2b9EHlWH3ymbGkbVKoiMO4T8/Wn
mjeeXDjTzwz7C146kYKyxw4N9yAGRg1IFxA9mCjzUO7xeSJNpVzIkah3GS9/I1ZWtz604PiLCJEb
RPeHfb2tDUApmC62+5QnCcOM3UaYs1DF+98jkWBUCKFIWMvJhZMjtIVIz8fuew5d4zfTSrG+KPnQ
QIpPAanhj9n3hbxW/UcIV3EgZeRXiNP7H0JTbvYXB0yLrsE19hbxG7SKjpHkP5TR1THH9oLqvwHK
tLUEcSg6xDXs99tGlKMOqMKJPQHj3IePFFRXNLsgUFQo2Bm4j7x44wkOCRpkfq8kp2R+R7dX+YaT
ThiW29gqyC5GcvQYVj5B4XXBGnbaquQX/+PEn6UXxiZuH8xxw21SkTM4mu6nrDwGH81eLN9r0oFq
WoMfdvty73RKoNsdjjM/7Y58DYnU+2yK+hV1w4QAGh/Xmnyk4MDMSyrqEXkag4mexyEZJg0eh5hk
rHB0ysdBZkRDbP3efjEAQcLjRdCnECWuxeYmZtrRYTPXcohbvPjZb8fAJgMxUmyYR2oRsFN7zW0p
H4fodDEdMNdNZnZrcMHshSlFqBNlv2GI3/G7pOXvV6AQOug67SYN9qQiEv5FkYVJ4WfMY5DIk8yx
TTUOh2G1emEdE7athgDKEisOo4PWwkSPwZyV8g9YzoUSOACjfVUsa1ivN+ixbEAgjANUzqm44Gf0
HUbfKr0iulBNwMUBQyPfpKCiJz/JN7dxP6D12LKebwuWbbyoqX/2U3pJeOg+lAkSHaIPYA4xPcMj
yvRUQlFAcO9if1AgsIairA1ea4TqH4Y5l8jacEU67Tf8uRJK0k/2oHxW4V5Ju6rXgxhj5ogAOlM3
zHFp1Ws9QY4/exjhuZy/FOu9qNJhfB0jJz//ruillNWkANBrycDmFzfTv/8wzzD7d53UAD4mKnwL
CjTz3hCX32k0OY7s+xH0AHfmw6KMRn61KlbMjIKlRWc9Ly0kUeaCjvbtqzPIWUCXFSnb7nNymzae
KiZBgc1WId+Cwa2NRfuDiM4TpgX0DOCfhB2hFz3TYJPD8mUDDhmcRD7Fg5xnNnHNuevpk7LmtnvU
Lm1c5oCQhSMwSo6E6EmJBJQn/8rbhlHOEKSl9cZQjTXf0Xvr8fVF5zqE4QBjoHPFcxdCAPm4GzGC
7r33oV5BXNIdBPffC4DV6bW6rV4Owm0ikVNOS1C4dzCWfBnGF7QAd5v/eqP+REU97f6XZwhzCgWr
uYpEkgE2FITAFclAyOvMHu19i459EFRWO0d0xFrD8MAl+rxmjoQH5B3eretc/fkL1DQxsZFJoB+E
Xg/K6tDFhJCQmAVa8aUAtRoi4eWN7tUcgWOw3VjvoYUy3AwrtCewYYIqggP22gBfDLUaB0Hdmpwz
p6f/haGrlkMgNPb7xZARTY5Kajq2A6CIB3TUM36s0FOgThIZaw9/lIBSqLMB8cl2uzt/LLo0rvQa
PiiOtPnXqqBdyZv2PmuNsMn+DGL1OBhwOhZHbvh60cGx3un9PSFiGS90UmSFGxUtDyGTaFWFjNZX
9haSJzC9DoWTSGZSQqDq79ME2qRN4OPHM8FwdmCeesLvY81ImRDMz/Ce46MqYtwQw8xzHt13+sKm
7odP2uDZxVsnvak7XAXRIkEHszUdWP0MfD9NjxvGbZOmj9CJPE3mLiFQIxNICMTJCxHbiBgKW3hL
AAfwCuA44ATB+CnhhQ9CDcS6nF6D4TzqINX6kEzBTb/HUICAkiE50yyuHYSO1sqwV+Jvs6tgwxKu
o571ixSQ46RzW1cTo8JHHsENDE30HuQu8CIx+Z03dj+Hy3Sr+HY4IiIB2MamyOuIlh0eBgcvJ9rU
3UXR7wLLzAz+7gbwXhEDdEVJkC/ewP6/iAbM1aRHNOhIYXGo4mdAtgfbGvkQOukvO+IjGFUFOeG2
cb9CzglGtPtL6QFOg8MmEYEMaAttAxop5ziVJXNJFAz3bQz3qVjRL+gzY2yF1oqHR/s6LRL8y1hT
Fa/C90tYD5fK1Kkj4955RTgLbt7YobQ6GTdTnagTDU37GVygvYbM4eXkWNS4+XaKJ82/v4xuYGA3
6jC0arxjxBVGKr3dd5Gv/5zHQkQikCDdEak9q8zTyNRKRTKqTSjXkXCkq6eaqxKLl3R+tog4SdoR
u/T0mM+XYKpLfdsxWZFrvGMzAnjhNRR94zE3xTBLcM3jBZuZCHm5pJh7kPlnbmEZnGqdP9MZCiMQ
aIA1howziQy8/BqI/I7xQqRuZij6W6sDlJwPdhK+Y4SSpyf5+6lsadS9/AM/a5CtLujxgwGwDDCu
WbGC4xkTMYiBmjn35DbrVkk4tn/06cc1JtiQlU12oOryCtXCDNCyWNACj0TIM5DPDwgMtyq6763r
Gu7ggYAZV9+NTEj0tL2NVAHbZIoTAJ01hBgMn6XOc0uSkF4gF2OSG5K2JD9TCaKXRne2Rydv2BR6
3KavSzetETTi6LjqgDnLUxY/bdSC7sMnkBMFwy4LVAZFfcEz5pD5YDg7deDuaZbuLuxRGWct5r7W
Pu6A4KEo64SHslrofuh/0MJcYKa70/ckDOL8JykJ5ZCxSx95KcSGyz7KOhLjHXpi60jLXV/wlA4Z
zwBGRPeG/5M9z9gRMGuGub1I4huxF5B1FEmIIzePYAxHhitBsG4le1EAMrW8/JArPqMmGCCKR0l+
9Ujj69Y6dhLM5J1Vuc8Y/clrRQARKCk6KO4pAB9kxRiHGh94vLtVaT7mL0L1yTZHueU8IDUvbk1f
eFBUcakMxODvDTCXQYF8pABWbcgxLs00aSbVp6uctKPf68C7bmSkQBZRr90CarHaNhW+k7E+Jbc2
U50h4VA+Ft+niOLK3sEHVRd+7c75NvMvNIKgY7Dgqr6IDrvhcex4m/UUwqJfj3FMELtbvJBKhg0Q
cwb9/lr27J457//lwFgv+jOhyNm8bgg51Lia5t0kA4C82Zq0GALZ3R1k/PgBbpKjjQT27X9+ykWr
ecT3/EGWQhtEMf2D/lyk27TBdSY56I0nKIJrMXzluuTsYjs/EBLFKZ8nRfKGbCL9Bu23gJphhxD4
4iaFWIu0ee8iraU1RYrxI3PlEJdzYDZmo6O8SF+zBxIbJbrfvLu+brLwPm+8IcMvyR4mD1kN9PRe
Dc3BACmDgiD57Rule1ELs9n2fC+0jzt50W0aUOeW7Rr3bKw95xqILpLZzoyuyNINjrLPw9aWRGRs
8YY6GuxAzGERyCHJAfEz5CRPrhA5Sf27pe1ucYociuXgXCa0dQT02fddhceTlL105OYnKUYd+Vje
HWWd7TC5gFLKh+IXwTMPlYO5BBoaMaOQmoPJDPBc+Nqk9Sd6rJGNwf/xFdShna8HPlN+oRR+uv3q
Aj05VXzg5s/vpRRFV5XULXyK3SgeWQcyjTqAY2ZXh9fXpcHM0kbyaSvbVbNSkEGrROMyg7VdXcDB
4GgqjDlkiaX3wwsSrzfFaAeBpAzmcvjEu4RB4z0TMDFg3/f8xF1K67/C1aCwKfwvbGVrBmTNt22S
uyOkhC6JtpOrU08LF9StMlV0S9gDws6pwUPZ0uztAVEiijhHoEao5jAAVdYPWGmLxOtiDX3dzXzF
lZ2/itgEkLkmkhiSAdZphE0yUuOMEpI4p4udRdxBngroeE/1VUy1j/n2waa2t57dzQiEm/Tq3LA3
UwdwgIypRxSvjBWc0tf4M79vJMN6hwO/clfQjNu3eZ0ME515GfpEmQ98eTEk5naE8vYdygtyfbcZ
vDvPA9qJUG2ixBh2xDEbnPd83iDSJ0MPPs0WHEYW6BPKCA+C5bGqKPD2bJ7dSZ7WIavr+5uhJbJh
8Ll+mPnizDnIcSR2SczU/nBHCsDyd2D/srfQCghqhTkuFX1WSDIaipoBR9k9qAvms/J3BLdfuft/
SBPNOtLs70KdCnpc++29d6gzAAvJ5USUb5uOypRmyL5V5grRytmYXhJ2BEYDYSomXgHE9U6e8Wgu
IQVNRl5HyIkjb/IERoyJkAoqPKBRhJ2DBeSbvEFHzv87X5e83J9zhdhgTroVWRVZ/CKlIlvmB4n8
se8vg5GZvFMkA6ZVSOHrLJzqH+KdJaddivGOtzmWzB5xp/0Aj6w82tM5khFCT0UuBbOPduWixF/y
RMhFPBZBRZnbHJl/RLwqDPNCw+8MjvDBO8cPwcp/scZkh7VTIWWL+4ejowQzAORcOR4T6YYxdP1A
nUJkDjFE7bTa8j7OET/5/IaCJwbsl9MIMY3u3mddoKuCTSaXgpqCSwWPFsLQ9wG4bVPFNDaDKTzd
hShC5HIJpuB4z5pr7NGECjIUf/brwgBSopDgiBoNHk0hXuyWyG623CAIfsLrM1roztFIbECeqAwQ
SpogTwuYVvAdw+dC2DQpWRmrcZsPqd7uwX5ewngXVCqqOFrnz/hy4FE+ViKPQ4M0RCwNpAG0ltwm
akS/vSbFjntI4A+BasN/LK9wiJYLBIUUqLuY44XIFGwwzROULvdA5FBjd+jNSIzp+LrkHvLYCA+5
EwRRBSLjovNr5rvR5Qh5mV0tkbqxIhTWNXUc0aqvAwk3HssLpUSUYY9uti/mzxBnEoDnUHz03jDp
ZsyBnRuLJ5LSE+dVSmQKmzKa2GGCd6KInh9T4aKyCW/Q/oc3JDZifvnCcK8F9BStCvWZ87YRksu2
gnfCBXkZgegh4kBSjW+fapmbQ6xNgHxC8KYqfxqzPQWk5qqZjdpPP9P40Qlk/BGeqnQeLO7xaFLA
OP6QRcYJ+0EYgFTYfocR1iwEixp5QNILgbV0prrmAKZfo3Ik0egE2vCn8idQNzSmA86daTcdOUb8
cB4sBQEU06Jyl8XPITgP8xdDKEQfhXsPkxNgVssuT0ICiYDSv1vULZWVCFg8vNB28RoWK159sk0J
jokhstNbyoeXsQw3whgE3lZetoIYofe5t1bnH8UNRfalzpCvDtcZNR/XuWKcboVLRmfBkvMDgXGx
vzjhSGQSMRqClARwMqUZtMMsE3MbcQhwhQ+HEWGios7sKTzxYwKBZsU6nOUgIUKExCbNLdIvAbB7
+gWoKEIAxZX9Y//2ka64hGikWAJNQbGq9n5W/IgolpQMY2lyfKSYmBEh2aDO1IZLIkvEtxiaLNnr
DMbZb5FGKtS36FYQHNOHCUY1yl1bTOqUMckia6O4Eq1n8GQdI6KhjRKt6DK31gUYz/A8RHQ5Iizj
GtCOIJnWiYTXTkJyqcFWhmhBDHd4EMFP2Z9OlRlV7MdCqCwak9rrf8bAmG9s9gM6os2Kl5RUS0BN
MrWxdtYoLI9LMTWko9cgnsTcnC3ZQQNlrjib7UkeYdmB8x1DRnsadmrxo/ekNrqkPItxlbefY38u
EIAeC3/JJzvH3erNbReJVOIUqJZYXyx9B4HgGGR/vBzRx+IpCqYi11D0MUIOJYVi7BphaufVued1
EPHFwCWMegMNYJtiJ/ozpmxa+1dkW5TW7xtlwv8tkMgTEl6p3NkdDZNMerz23BO0ouZ9cuEcGUyf
FIIit/EoOL4dTSUREQ69TcPcwiVSxUSd7r5MQvwGX19OT2tw52XBKMzaYwCkejySC/KMR95E5Hiy
GNlh1xKDKcQUFMa4WdLMk8M1QnVn+bAC8uanIppxbCOq0Omyc583kNXG+xWRCmZO2UNsY9ER6gAO
6fZgLI91az+3Y7e0U8a5L2gdOqxKvGJwrIOEOPjeJX4LLZp5YpBa66Skgj8gb2KocM1jtggZi52P
wM9lrDcIGHsR4aGgMkMKeO4zcStidaGyBVOzZjRs4LYx1ney9b/2hrfqoFibyu5KngJpf+SO/UP0
jDGJhZHZTHN2OdI3d09PIRA90BxAINrS4A2sPQo+MwEXw29YsjdiFg6HIm9S4dFkwJky5JipN2Sm
Oq9o6LUbhQ2Do2xSHl8QbIT0UNFOlSAPEK631o1In/eB8AMGkuzJJ7uwyoQJNHfEG4ULH9psBFFC
4LpTsxTY8VWCq++8iZpI70A+9vXfwNUM+EA/8PTRmgVGqG2vUCTjG6Vkhw/yQUF5iW+BMVnXDLMk
m5EvegkN0NvW0lJyX9K3R0NjQt4iBBhY7ZKhFFskVYCp7mOCqADDgObmqElobAldR5pxXSLQIAFG
xkufTWUeJcYcXLmZmMSbTZGWbXrqRcP6x8AgdmoSwJ0Br/OV4bNYgR2mbHCZl8kFBZqO75Jd2xdz
wpgr1gal+FSV/h8UG1UskHu3Hifiw/jxGO8JLeU4FR0i3bXyS+js/CP0n+NU+QC7PNdv4O7WetVc
4jV5/cLxWPWiCABU/dYbwzwPo/e0AjTH2+sIL3vvY3gHiqcYjxIlwksEBVphWr/6I3/72TQZbNTz
UNv15OvX8z0z7jqnSXpeC2jkMemMgXLSJtAuZQTpgrtDjwZzcff52YiquLo8hjBxRFPLp7wx2Bki
JWCBvjYmka+YNH7D/sAjGbG2WmYx0gYAV/jKArchHbcwPTw2H/dNYsc9WisQPmhns8Nrcz2M5w15
TftfKDhWwSggFWtFyQ8oT/dEqgidhT6tobTzJZjlIMBtGKhzPPor8mbIAxJRT8tiSeISVBYSh8Gc
vO7c0WhnGPWkB5pHXkZa/CNzi5lMWIhpo0M+H00vY3YmIsKI3YN8djHIAgePUPzbb+gew31NhMhm
92WP5JxT2DKeEpTO3tb2pIk+rOkOvI8tmFgO3sWHxfTBCIs6aCgFHbYdUYMJWOL4YeQU/KGJYK7B
KXBJNxc3QqhP3hjNbgDhS0NRilgPMTfAgm5c84ZZS9JdKSSo3DkN4NSfflo4b2+6iYDV2RTwxoq5
hRx803/MHVsywVYGQxMRzVi0zdMHyQAKFL4r3ZlpDuYzujd+0t6vmOyI5B0kTOffQlSpAgTmdqTk
0IsN/mtP05Mz3Hyhh2CFCRQkc8MMDBYDDAmPNofKytmAxSmOL5x6iVaBsUfk34uxAAziIhCOJy+G
JS+FRKdD2yJA3n8zJ0SSyO8MuVRIIwqWY2dT6QwWLe/Xy5xOkREh7BFkveBTqQa8fdwRZMEwmZYz
mJVrvXuwpIkY2SEmipZc7syYoyZxyFuAzGb/4cqDmr/L0A0xtHoyDGEoOaUR7CFTrSgdxA68uti/
2KMuiXIWRfOGgoWKAhSdxS6yBTMXbgxEBbMDiY5c/vOYXl1iNIbm9vCegUUD4jHeEBoTfdE7oFF2
LwBKd/MwgqwnFcf5Od+tcCTmDiZMH+woKi9WHLMJjVlV/07xgcBSWtne/JGt71mk6VRe5tw9zti7
g2bPWizog627/3UooE5rod0iZe1FXgg/tjJFVpNIP8wJfmyAZBuGMnNXSGEseRRsSOR+DBmaqIYF
YiyiM1C4miFRUGR9s8vGP6LOZcvgEb2X3Wo832JesmLxeJTlYCUFXys8z6/oc19O1AEIExgpLx7g
caXFWMq3CEY0whYaG77RYL3VSK4zl7gzlHHkWSQICP6GbWyR6rHnGhPEpoyI3JvqSrGHcfiB8oDV
sn6EtIUXtoSJsK4H5cSWdNC8io3ler6e3/Amvyi9leCbCgUw56rO1k86FaPG6tmX3ZBlZg0XH7wS
EyJxSlP6FUimlpZ0d2uyXpwh+xCmkZM878IPbfJELMzB3JjnM32jWfuNApT0/n2mXZL54vRRkyZi
Z85/7tz0MKfHFukwvFEMCK1pa4VQg4Y2Bz+vkDgyDkeUkLwuaGRCZCYTznCEG/rmFaN7GIooQxh3
kiYRpCfDzSu4Ju2ZZ4JdN4YkrRm7R+cVQCdtv06bZFDFImMrQeVlj/jj7ITL/ZR14KIgCJrzHSJr
vkfzhGpCR9AWX7wXln+aOXZSXnJsNqJM4GSMaFCWDdl6T6z/CC3GO/R3PAxEBzHDjZAJEfG17jdF
vEUPQK4dMA3n/cvOITrsRrDITML5zvsTc1ZD7e5xNLQOqiZhT0yEi02IZ25LLgYlOPmZgbLtCEB9
oN4wx0d68Z/GHzslk4xfnEGECiNb2+x9VArA5mKPIsGDsIn97nLYz4sELTGbaCJPYfO62Z7t9PwQ
9vkBlCJxXWkZvFZtXCQoyF3QERrjIXC+EtKIMYx1Rd+ph/2ZeIAZZQL78uic++xUsUT8AmMYeLEm
opztEyPCdMvfEZR7F2W4CpEGUnSPyBMdJBJeYnRfjY2Xt3zh8hHZ4v1PxyTy1uF4igc7xICg7+Bu
tHrTK68nyJhL04i0CvnJ6yQtDIC/TAhBla2iivkEjx+ZmsHYUP8k7ClRxQMDH+Y887LzmD0ZRy3S
FCxbbkbzwfxmCWtp7+CLG/3H0ZktKYptYfiJiGCS4VYEQZyHVPPGSM2USQREJp++vl1Rffp0V2dl
quxhrX/9w1TZvW7J14WucAauRLSFTV+Cro73f7apny5Q6Yqwo6Y5xtMnPDzAyeIH5OVJjMAPyMGN
VGdrA65ExsVu2I5+LzCvGH7KY4VtvrR/zV8br4dx2CEvTBHIjxPqgj0KiZjznojYu75BzRDpcO9e
yuQJtCS60pRceLYAgx2GZzgknKLlt/BDxFFhkanjZN6cGRvjnbt+h8bZRJRKw32VIpGG88Jha8vk
apPCK0vC8qyDOuEa9t2vxEuKVheX9twMlDOvBr2vsR3BfTxr6fR5uFc7GTMfY/vh/Lh+Wv+yxUdM
Qo9hgoT66XdLEX4ov5+bGtORBppdfobWqUMWCN7/WaPc1Nwt5fpVBzStNT4You8FaC6UaXFXp0ns
yFDY6lAnlXNjn6sjZEX0UvS6vjp7kY7MCjtki5ffnO3CTXk/VKR01P2sLd2h9WUdp1XE5eOudXnX
0d9F8bj77K2c0uE9OOQQRC5V7lLm0VRLWKdCI8H8kGJYcXPsmzJm304PTw7HrN4p/pLO7aWQ/4KL
DaY2NaxuumMArNEkGuHX9gFYwXQUz1HmTkJ9oQFDAgbNE5p+btV7FP7vWSGzvTBx/EAgF1WF6Bls
bsbew0iEiTWpzxwB5JO+3LkxEUwXi3+3NykMLolxoSqERRo4l0FCheymJ5H5jpUHFVxHztKLPc2R
3/vFARMJJmLc3nf2K1gF8yY3drGZOIiqi/HwKaXQyOcUhBTytegzZ0wWqbvX+2Zyjn9aqFL2N1fr
Tz/bVl8oJPcMwS+04PjNOvUcP7VFhJgYRyooP1QzPlz/kWeS2vyewYBjaSrww8FfPf2M53oyvunn
LWjNLkGU10AtodaZl1eZFOvMVUHJlykThw/nCc3JjzGM1TtQJWMRzg+wjjvOIGCtRw3vjfZ02TDM
XBp0PIMoCKkZmWdzTTs41CNJWunQeBI89WK00nRaFP4UvA20G+3pcvFORhTADMQBzzBl8+KfD5NQ
HcMsPWWfCXv/DLZlFj5I6mXnDBhclN6QuS023fEuRY1lzipEW28M/YYvEEwIMw/JMSAbYs4E6QXN
01ql/1RXxbzCv5GQ3erGuJCDn3vkgx6AIVhBowi/Lfq9oFqf9TTDd5m3zwWmTfNTz50KERs9UxuB
grWARS9ssjwiQb8s6s4lSUVJjhBo/IiFdh800njPwQNx0AQHsH0DXwBE+QLIRPD5y9QCoFzEWNp7
g+H3k6Cwy4KTz4P+AXcbLa8D/cuN4WNh0wFT6zEpS1+mz8Q1kchzphC+GRJvhKfd/D92WjJFDKof
BCnxLw6MY4kzheFURN0L/RrY6lfwjcB7I1RqDh9eX06GA1aPH4hJzFfJTOaI8OMzoI0sB/9fvTEF
WdWGpUxIN6DEHY2OBa8WCTGmWXCPhEGpzQ9IApRYL6rPiJZUcnEliU+AxTrignqhYb1lTVQWPW/o
uS5wPcaG6xOqXAQV/+OD56zF5auZwJoU1T+GyNMniSoLfJX9ZFonxM5SxHAAEdIQIkaa8bEKyFjA
v/oPFx3q08e8m8nfhV/5MGs5rhhF0HYbk4qW95Tu2RAmk/fZEyMQ5blik+PWC0KOhQMDafpIkKtH
MNqZc2QpL4+JPzwFLtYFeHPuFgN4Ld4lt3Jt+iOfNPflA8KpMKvoAQGP8k5eUVxQYyxfeDonrHFE
DolDVzmDg9yCvRH0x2hf2aRkkQR8vkhdKDW6Sf/D7QrIwIjaxaE++u6Pg758/Sf6trP6ZKxkMlQL
KL0A+6FGkRsSODSFpvZJd3IVDL/p8SWSdpkor547A9kIZTxu8foULOIrt0SRE6T4UXAAaV/93QRH
B+D6egC4lHv59IQXuq8YK+LxtramfJbAen25amLkLv2eB/FRnXqj+W/CiyHXHgrVY1tlf8ba3D6Q
KpIV3B5zWoopDl0QjYTLPsDQBTfm8fMTaPL0EqF3kGHHWTSkXPgkmGxU5OX5Ns09EjAf9M9fGD9u
FPqzEUGfL7IwvYr9vyAdRD4Pa/nlGnt72WLGM+GvgipsXmwZsMAW+apnJgoxWDggb0ztwOd6CKaT
g0iEr2fMZKRQf0yfN3vXq7+24Wf3581iXnHsO8xj4j8MhnQSKUjXpMHlWUH0Y5oG0/B7GGEiQB0B
hvriWmg9Jgziejd32u7xxqjkf1+lndLD4wA/BbQ9TkMjGtfYQgXS2ip8lQ29UkOcy1Zov9YaJ/K2
8qpVygz+gpWrVkK9HZvQm8F2p4YgAFUE/YGWE6v2AlBiwrMmToksuYHxAIZ7ug9z88msvQgw9tGb
VaSc4CZ2A6Uxwyac/UHpna4fW9XcQmrJaAIhKbEL5Ra3TsQq0AXjcZOirIXWQUAzZnbDvYqDF3Sf
tyMcMe1ZNgSvc1O4LZ4CBiXQG7WQvFOtCSF2FtMvUmvIf4qWnTYzfh6V/95d1vi0HbXlcFb3R4ne
TN+/tpoL0w2yOUU3VAvHOusB7WG+w/IpWT2xo+2XHY496pi/p9SauOTtcTbTZOKrdgOwC1iXhYJr
AiMbAIZSCrq+6Dhv7UwDhiIDN8DdDl6uHSL3sgEpvj9hDuMDPj5k3g7/hxrtuewz6tQ9flCCxBN1
Do5BMKnOwsmw/7Ju6dJYUYJCXJgbe05Hdnh/fV9pf7rOQfOYwFrvgKSFZ+NPbE+aXxvqt76q7XE8
cC/fCRtcWg1dwXAq79KB1wZVFVOAXXMrWNKLZ4hgFzis9UFBaU4W72uyiBbdWTXc6fJC1QT6pFAx
ZnNdc9n3NChQpmNmv/bmATtuhG27IK85+m+gz0a353wkeWJOhYbQspzLhw6CvpdR6ueM2T0HIq4J
nF+AMFzYzLtBNx+48UQYw60y0BMc2M0J6r1MWsvMrxiDaHt9WR/NibDmR9Ec71/zpvZUKC7Q5JsT
CalQpmIG+DS91tSKHQpGCdZb7eME/PAqc0KIq1585YCHEEyRo68+txxvceju9xoxDOZT9iXQibPe
GWBFND5MwluXsrZfm/FYeExzCc5HhC8DaLdBu5Yxqkeimc86KKe/pDFuKxweMCbFEAfVN54/jAKs
Zbp4Dvj30thsSynIj8YWDj1X7QhcY8CQeKWjwdqgVdnYv5gnoWZ29alyQpz5kRYGBiZFWCAHHhGE
i/PftBdy2RdP01NWksdgXFvLU6h0jLwGR7iiqYiJ9uawft1Ge3Z7upEpquKxH8HF5dJx7XgcPcOT
Nt4VOKXSJiq8FDGvgpEoQuNQIVLPMDH/RbALjWe+X6WexSwQDROFp48DCi4a9bb+iRjAgcw0W8Vm
6qiczMxrvnBQxkWd+QlOG8w6Qe3eAVWoyHRC/kNmaeWqS03xrAMm3lDgXRDZXFD3sm8CWSAPMA+z
YBp9R2BEjTNK5wqD9YYnnjCm5gN1kBU570AXIsXRzuAErHdUC9TZDAHpRwcWoAb7Lpo2t2iK8InZ
C3qr+RtzNoA/XpAQScO7o0GFbxNezmsu4tsFTALkhjnUBOAN4SFIILfrl03+bhvA2akXXDAWHCMR
qQjUVvpgzVhHP3+lG4PBiAHssKKN4MqkVBD4yPHCWCXiEbw2H3WCyyNzDMSTJKaCCgFUYFsytegw
l/WsnHcLiEzMyeVFFEqrjrA0BxO0F2M8eJoTiQoHy2FGkOQMr/KDte/MaRt73bqYJ6d4G3/hsQb5
PEAtBJ5HK1v9GQRWvcImmQ647JwVv+sxmws+mIRK24SaiDQU2XAaLayyaYYp0SW0i0l12BOvSDb3
8QlRw2VptwGRA6+FaiBaNI+8UUjnlIflpBSZ610UGNVcXnDBl+NMCdCgm/9J2u+w0JaKFtTpxEAP
r3gpjBeObwyQX85DD1II2thMIqR6/1g+dBqYMW8IHelfvqP5CozV2aJpaDALnB1bwIEZexyVNk1S
OWeZM5if9fst1YUj5euCASmcTCF0SXDMsTlZCovB7GWKrwbTOaD/VX/Lcm7vwMCkcWkJhavIT6jJ
hcn+mAl8/FJ18ZWQ09vH3qtMOEd+W06EjAKm4IlyLhljfGMwGJqlpHxMqTZ5Mfmdy/0iHBd1fHcf
y2LgnrXnRrN8M6NgHj3DvCvfKVB3G3LeDZjFVPccahSjN6K+p/SKBTpeEIycZxfNchYHagaewWfC
xnoxBJPOpsQ2epLsuUCXO2PCUKDt5Pb+4VRDVoOz02Mlk2PCxsymkiWgEiyjtsxXThJwMoECSMpB
OF01oqZFgrTu2fH1D5/GR8i57ZMYRFudgNLZkFC9O+x5Bhe5J+AEMSft/rnra2eE7AHanESgJefA
gZUxLkJ7ra3bm70SllU8f+LNed0FjA3lskmt79KaZe0kfs1ySG4JfrhwEoj24KIUJIZuGmUuNYGJ
ruPlXijCkMEq+LS/qcNhlJwl4mKr5SgGw/7GZhNXubmEHOKm/6WWKI6lI5uTdarE10eBg0y0Vi7X
S+1h8D0cZPdh/j6R6XfxqTfAtrRJUYIAUesTY59PDCbExU/6S9S4dMkRe3p1FtRc1ToZfAkOeryM
c6nNO1mYf8ADIKEOmsbnLUx7GhMRPOYwsi/cahKTzv0BnfNHHYVAWFAboYvivYRKMZpoaFsVf6RO
CFmHPmifcBz50nEiZAgD/s62glPKqkId8Sb/qdrg9IcECad1LJVsaVIgnEZozdKrJykJiLYwWqQn
WL2RVT4cDfr6XYzDcYoozLD/LNHH14kjqIso4t4gHcC0EfTEepy9SSxr8ZZzecf1k7CV1689cvtm
pg07rmtFBmBB12l6vD+QLe21l1Dvvzbt5aePtzp0EHh73M9CCP5hEuTLj2lNVQttkQ1StlMCeOMh
tOFB4k46iKoUKCKLvPTESmN1sYigSfcYKQc6ETeKS0nNCFz7X8tsM32pk9Qc+boujpmUFtU1tyVh
NRkiW9i9IKbE675ckGgWkdA9Ws2KaLc89p+Fn3e+UvhvKEqE6yY+3seV09KVyl8w0PPep8FkBjJJ
DpckbJCgGJhhZ4sMcRUWfNeCgSAoY1r6jEmUpz/awvJkrgfvkhICtxXgV4BV5KjprLtZPBG6QwNC
uOFLlfccJhXFAZZaW2OCiXiQwCgj0YUL3fLe/usqp2uJKGAVF5J8qylu7DXUYtjMM5KTvhuv38Z3
ulVOFkSfyRwRs3nX7tnv+Qz8wECwh4NMMopK//dhbF+MF6fva71Q95C+vWILHVQgPgxQGEcb7iwb
n6iYmK0+yUygDo9mKmJmPONA55mbwE65mrCjU0cGJs3dGLgWcTI4V8ojKW5tLmRi1LaPLUkFuDBi
+oxe4eM8uoMQHROxND1Lh3aW8iUcxB/khe0G/x4FzXeyLnEm4cy7Yrqrx3C5cPpFqDcs9crXkCMm
yfyBQaPwhVd+Ru81x+wCty/BfGdFS/1yeH5lz1DhoFkA7dArgw5n0LJywcfnSjcDozYxLd4R4fvZ
yfaESN9bjP8rVfkdd45y3UKThuYLckb+NY1G4sWWiNXkJs83Iz+iT+dXvVTdakmft2gMwoNPEkYV
HzfT94o0i7YiPHp049OWLt4vvSKxQlu0zc5gkjmK9xvWB4O9fMbuB/PwHVULOy9b4t9lwqSwa9dC
dQmZp1ynzbTUoOSjB5dfHiQHhpAEcqPTfm+zy3GCZ4X6WeRfKEVSda7CCyPc+pqljmA3PuawzqA1
bJ829pACbW7wG/sEav99SXej3iPvuDf8lIomorjJEE9BZ+bPTdNpqRPvEupbjVmwGhYf0dsRSsKV
DSH2rJBKMBmm1BwU7K2HvdW4evoSN4DgvGU2PlkVFAdlmgnVhPWYQmPr7vnHzS/L1vQTiPO35jWG
oAGVgGLcK6Qdp9BTeHvkSE+lGXcUhCsDo7fsib8Q9Cxef75cZIZng+sDbnLvLNjcRyWaiTJ1wEz7
fFlx/o3NHzIwrtqPtRrWo2UCKhEDlCI1RZraQpXZvXJmZ594cQHtBwJPph9E0czNUhis5bRp1k88
JqmNFtj1DvSKIl0DpLmbQkuGtA1/GnG2RVz1Cp6tCgL3IGLuyej155EfbVbPMIStjYXh2ZIWqrys
ETkxW7OveTPL6wBjhJ/PA2XsCzszHE2sCR2cgdQQQkLyJf0CdatX46h23vM5G+k4AHn0wmiCdcvL
8WZowiIjS/uHII1WIxJjLJuzuD7o5jcY+hDNCc+gDIzxd78mn4mhuOUwNbiVu6CwNiaTC6iuSTd+
S1vwAb3AIBOFYyhUJepdPyCKhLgVdqXXZUtJPYyQy5TbD2ACbwU/JHgSZJSVwcCYWXaJpcLCLbOQ
DJNsXW3tejG8vzIwRjvUhHUNhztum2cy45vnLs0Pyfv2IisXhjjoaLHN9bMBja+8m+a2+3nDlKCz
rtBAIZyLNiNtPny+R8k2XXPNyheoFkItRYfGD5Rn2go2u88T9CsG6Ed1IW9yjDf8Dv7BTZ+S3ruU
FzBBMbp5zArDe8+pBwWeWzOWidxqQSpv5ENJZLj6XuPih4cVe4jIbzYY2PPrZsxoUhipfgllyGNd
c1OOzYfTdqGkzhVsK/0PliDCYtVeI6bCjZpZNljbvWO+D/D9/VwZkT9ShEmRev5bfLbDOfmr/loy
nt9zCKMQSUT5q8eAxzAm3yddci11o9IZk59OxbPFXMtkKHSiTGAXjbDI3NkqTn+KN5or4GsPF7iR
QzzZ8nOZ2H3R8wHFO5ftpBZEtnZPiklL3MUD3G4CiRyWwRqCsn+hpsshMMF0oy6ZGh0xmDYaK/qh
x56RkKdehR5H0D3xM9hYnZDBMqv+TKKlcTgt6DAEnwI5zIlHgSBjXgKmg9Pj02eENr8BEL8xEp5I
Nr9go10uya2N1Yl8H5QpfZrUhS/9t8OCBKj9+dc3JF5qc8yEjM/qSTtC5Q4hsyqFa58O+n8zEach
fqS7Ifc6f92QyFn51LxxgEocbRw2EY+YYqvaIG7K3lcwZFzgG0bleACAigs6Ry0vOIBRsNV4amN7
ptVu9tPcPwT40AiDJb4oggKZefrFr0rnwuB+RiLf2PhFWexzELflpoH7OppdYi9l8Ernu8CJtsKh
TrTnW/7Q5yYvyZLHz7zGiWQ3kLwXNLDf/uJpdBwJhU0zhlKFibijrLi9NHhoF+5o/YZRGHxh3Y2B
D3yuka/ii4LcIxAGKuhGiI/a+eMXDDPpx3IvfIb7p89DwUcNvsmx99UzAbqZRs0pI0JlhupREjGI
6oMrvQFOS0uFbq2Es0XWlW/gqYfv/pkBezSGW9Yc0hqPJ3IaJsOShdlgM997EtPEZcK1d4CHMq9+
qQcwyWydGGicumWGRXT5ZeHm/fL0tzNawoeCL2CgE2am+tV0IjLlqmDjig662yK4aSC6X6nHPsKR
YFEO226tbZh/d81YGcTs9MVn2LuPO74WDVr+eKI4M8NL1SAeYCmYU6ZoXy+3RN2pfMX3Uf1DxWbd
9ce2w+t0qw1CF03BlMf4mgN2Yj69QMrMyk1vz2EeEfTLvCQaZuiDGfbxYT8fmw/8RqhwsPCKpYhr
J8vJF5HQGSZojEVFJrjQlpe/lBFHhpwP29NUWLkFHSF/zJqMjnCTwrw8RPj+aj7fUrP3UbOqaVO1
Q4XlOpR++HUMKLQrtpnZG40VUjn2i4rV5yug/lC/RijxEWV/YApVNm+RzBtPQW9Hw7ItwAd5WVS3
nNr79kqMUX9EdH3A5MjqpwMKnDKIZhw21hpfIUgq6gU2y1lqJ5kyp2y7kUBSIa374cYDf0vwaIeN
D4cGWsrDHcluspAaT4Fa7iurt7eZbJKJyQB2npRuYZPtdKVFVjSOldHuZQbgcG9OgGHcnrplLdJH
hsJrQWSUbNMUPwjlybHkw6a6paprolmjTxibxlwjxcQsMRa9yzXHawlENwr0zjd1/wVgcxn2df5V
LZjEIMs6Qo7BHOh0uVoES4DdwwbBYAcE+K/4JqX8G4lAy734zSiDgQ7MFYvPdQqmhF8p4UK16lXo
/gE5Yl+mM8ekj2mdPH5f362XZDCNB64EjVENKw+PhQrvJ06UZIwfoo6p2eZ1AyFW1jInJ4CkQgZW
kKwKxcHen0mir0OOOuiAnc9xgmUHF7nqyddXNd5lXgmLLOSL4OqrS0zBYZNFJgbLBlZJDC7s4Td7
hIpFuMmx12DiwhvEx/25sQhC5lzo2fw1YV/r557ey2Z4pW5rUhlHgAp44iBI81iv8a8BJImIE60Y
afSuipqXjCcJjxW0ETD8aHc+I2oEp8LKqZrSTz0wcyngxauHNF+oxQ9W/lnvajVENQEzgj1bv1B/
mK9Njbnppkdm2MUfCTQ6fK7/mJbWLAlLBxYihkREa7vNxprhcDjfUahwR3sX0Mwp/CExBT/VU6LN
Q8bqoWKH6hkPRly3+lWWutJo9ikmSummxncGcuO+cYiGPd2eeXQZ5NGrvZU4YVnxayYl7/xUXs4G
+0LHCtQaXWZyFzzJDxkt43xRAZ1F/aZ8h2nl8g816azM34aZZO9NWjSkwVnIvJ1iPprVyinHNdpV
IFKSg4jnViw6ODAPwJVjmp5fqjtQDOFWkOEdAO5lrnN8LtLsHCX3t3YduHvrNcckDsqQ6t7eKN1K
2EhIhyeczWhNp/HB/KgjQcJhBbIt/4cqLRkN8gbVY4JLhT4xAX+wRB1mNJlTKLYTg2aROF4Mhga8
v5bIuQZvNG3eUyJTJDWo4RvA18M185fhIsA0hQRswNotoHfZ00x3KFOfFzA+iTMGTQKdPLWDwXeE
DYGjue3iNBBQbAMq0MGgx8vgjcG6cB4vt668N+koSyDPHIlc8fMM+lPNynwFFc5uX49TCkT7XiZX
OCNAtkyQJ4TbiWx1VA3DWHqhgkYTjuMSg3RMjPm5TFU5YmPJeaERz+HrYR1Q+uljBXrDp1aSDPgF
PUfd8VHAIWE7f8L/gOQ7jEtsGkd40PkgkoRpDYJ8kV4jklpGMiyeqY2fEvQsqvR4zIzoxdZf8G7H
TvdL38kwHL9U7hEwJ4gPQjvLSVFD/IJPeYW5AWUfepcboaSkCxDPpdGXOMOuq5tq/TQmxi9QlqnE
f7SP48JDbCC6Q9d5gxnWuNQdbHLVIEnAio38uJ/b2KhhnXGUhskLF9j2s2XLgWc+L2G0YC0ZMOsP
VhvEiVcW9NTCYuSlsdPr8LK2mzW76XPFzdjTjtaa74qRLLxunHF2z/o4yk9ImaLHkldvX18rDEqZ
WYeZH3djwqm5NRC3zk3o5Fv91+5uOTgNPGYK07NBEAN8gPKn5y5PwImIk3CK+F5n+CruMBQ2yVmZ
ZmSz8qQMPDiqeJZzhfiIonRA3M4YZ9lvNGJ+BU/Aotc+Xuz5A0GyI0EVhqRDIl67i2Dpg1qqQfVa
l5xZCM9f5xLIlz6gUJvxW4OHbgHpPY6PlmGUth/QxTCg/0lPXvdHTGjLODK0zjxtgBEqMNzZsCBI
jziNgCIeakGk2ZtCAyujcQR0TCqsG3ty182NxQpSDtIlhH2TfE58GD3GlNsPyb740VT9VF7HV8a1
NpOaFOegSdJtkuf2QaHZpF9KA12PbqvYprt3QcjYd9QF1lmoR6ud/p7U75VmefUTK04g99E6w6/Y
ezBl1wO126T66pWuWvucxDPuQaqvrvCyA2codiwr1MZ4rYAabySilXb8UW4Xh9bkQlgNAA33EG4E
gJNkCTMf22mkTewKMsk6b6+6QgUmAJoEbhcfArg+/ZUf05Hcct++GnD3CBd7lbNM35m6OPEMY5ze
rHN0YEddMGQhIWrz8bE8KOCtfPxqKrK0mWQxW+Uu9jF9Qc3ALxAX4gGgmALhLPm1teaYHk9Np98g
OOL5QdjnA0FogFMKnjIzKmUClaF0n5Wv51a/jMuNcMzX3H5hl3MsS8Qh7X++ut9kXy5j0+n2EcMR
IzS6UIZXcnG16blFKv+Gdfj87oEaiV5D7A7hiIkkDmuHWmaq6z4WyXGkuRaf4bEinXZ4+nqyovOv
EKDCnV1w78rHIVu1xvJCNfjcxwn+Y3cFqyzsqrSJybLD3UOWZtlaEu5O0FaRoQ7j0jyNMLNy8VCC
5Ye21GbSTJt0EFjB+rPUZmYP34exs29VuErA/VibrFl4kxVMjBpe4SzHKZSbZ0oVkco/JhYxVHpU
qxRIxtNjzmIlV53AM/iLU+7FFr42qzu4/KrMew6MUaFqObD8Fuw+G43VMT/VE/jywKoZgzk3m+do
CO8f9C03bEbSh2tAghFDExEdwVAf2QcXAlJ2BTmv84tDxs1YNJx6D4wfCti3CzCc7CqTicZMC9xj
+ZgWVxJU8TBy/+eVsFYOfelowOwQBODJzv7L4iXGVno5xrnhce23xYHMQRhwiuySC07fARCP5IJi
GHdnr5TRdDSIk5BR5stRd3tKp171DWNuBLhuV/pkoPRI6XwypJox2zJbYhe0elMftpgNJeEbsj/d
v9bechzAM+gMtmPtqeQ52VGy9HPmg117/iBJxtM5VElU69JJWoBVL9ty1knbi+Q39MswszrDeSce
Qz1il55OlwgtgSa8uUxCCdEXt/hZwDx8bOzYT55OOhzwMidSldZ7TSlEq18HIEXmYvjladbYY9Dr
1OGLKR7WNePkRM5PhW0ARBFIB491DmO3CSNi1DF3hmYFSn+GkVAZS1wYqR+00L5MXjvpHQpVH9KQ
cXNWRmHfbwlaO0qcBv9Z6bRL6dXkQ80DYOx3P2e/lVeV8/BodZQA01Jxhuc8WqQQQ+RxnOwrfW0R
oqiuGPRTrfBCj8KbxmZYab2EKXeJL+QFTi60QsRBcNx6hDZrIddHSwy+iYAyGM5I/vG9ScYthi/3
fosffIegS7gMApmbW65mYj5wW7VmwM8BLSjuBUcOFbKMfqR4+1prR/kn/9EeTvYDKp/5MG/g7gf2
dQ8WVv8xtNJ8BlEhqRi4fkh+B3mpDB7rZhsNE/nALQcpu70+Bb5s/bIS+Ahx8KymyQbsGFo0oqbX
0YYAEIr1SYvr81r561lMaOkAMECMqX0/5vgPAw8ARDBtGFgnHfnXQA7v/nOCKQzFAXWDujB/29bN
PuiYmTaOVYGDDbhpYUWKXsXHnWk6iP9LD924OEIlu4dtuXjBPztIYWSeGcnpi/ziGguaTB1nmszE
LRPzImEEI9RvwpB17/V+4AWGjvCAhJSCQACfhhSJ8gfGGFUw+rV9OqEIFYYj3AGLYBWwR/6wluWi
0vk1Z3zwxJeW4d3lDGtg3F/pYapvfc2o4HvfLPb8po9VAlaSwBS4aXG37GkXsRURwlNxdWD20eJ7
OI5xQSRZA7pA5eI6tsIk+j9hH8QRFC3MKYFZbBM9gwzLHXaqeTuv+fcTft+13e0ZM1YOj1FoRcxy
0jL778OEN5n41ZjReo7OnvEc1Gdop+lZ/2IZes1UpYEm9WZ8j2c7DKMe3zwofezP7PN9o1NCUnml
LmE/v0Xjhb8TmtdUhPgs8CMh3RSkk6+VsLiHE+VkoCa0U+ph5gO4SiLXs3Sq3Zt9Bi0I66zYmJB0
5pWH3WM6QBsfb0BrxpsRmMticR2Fq8UCuxi0IrDiwHh5FgLAu0sTEcn8no56git8OiOnoHtjb++o
3p/je+493RmOQwynoPM4brtJwDucH7xIENEyYHRnP519xeS9ctJxA0fCuMpjhyxnl0ue3onhntdR
/Exmb/yInec3n7kZQPCGzzEioh2RPyL4iLQJ/eGDcZ7qVJTonbwqHn4lByMsHKfdMJ5onFpgkOe3
18BsWHzWfELTzf3pbDi8YZIsXuTOHEtH1/3SKWiELLIcyRMjE5rpMu+FnLJiFXVjsppfPd5O0kSj
CyM5raUFw9//2rfY952xmuDtc4CSh8dU+sDigBqCgdmIr45vKWweY/No/U8CaSrgdsHS+uLD91Lc
5Pjspw/TTV6QQjYVjj9zZtn5FeekpY3WZCpfnFG+LVOsN52eyrRzyuc8xfaCTbhs4H2x656cijDg
U2BEt8gWo7cTIf5Eg0/dZ8/fl23yBHCd9sqf0eFcLN0K5ZBiUaKg4uLda1O1XmcW1kusMLLikBPC
ramIwNmkKgKFABYP9FYc7h+TFL4VUX5RDksEJ8B1dlAPgFT5RAGPXmMlD8pYAl0Wqw9c+R5LKNjO
zHDepi+tmEoGHWDxE16nw89gzq88vOHrfUGveJHAdUlz4KYOWCm5J9H7sYDMCcFylom5RS6vLaDd
HM86zlpCAL13A60UwpEKSSt7+Wo0eT3XqkwCEv4QFNxpQtSf39bME4egvvijy0lKFz1rQ1SBfXfr
Yd5gfQdXKzbFmaOjA+ynBUuQJad/A8SVzEMf1jmm7Iz8t+YzEH2HfbLqNQxTmOOQVbvMn9uaVjh/
XHUejBJS+3IBmu0fEqQ2yCWEq1QzbGc9MHOOnaw6GOXh9VgI4ib5O/CSLBQx5GshCqYEzpGK7jgF
j9RJY3O0eBgcNVJY/K3GVuTT5dCFYQx5WdMQWN6ec+xbL+bRjGcD0fuR7feNdBf+hLQyfGnnc1Iy
BRV1M1cTXlgYj3GI7pLveOV5weX1zWG4xiIR7nAApgDiT63wRaIHVsteEPAhoXjfX857kQnAgxKH
GY0/3/Gy9lDeLcRhC+FYMESp3hG0e1Tre1qECPdC8Fda+n3vK7jhrJJveK7ghw6M3le7bqh6ec+Y
AT6AIUhoTbFz5rvhKcnx/Qm559Dnhk+yIYa5QnocbdzsjYhs88LLPJ0oVwoEHCseG+U4KvwH8C2X
IROYx442YkNjUDmB5ucb5Lpc2OTxgLORjDFPV3DFUeAIcfYnrBb8u/hhzK9TgcMIf8bIfeyYffzx
RSG7Tx4HvGpvD4rJa3aVEGK2AIP5TPZ7vAv4R36Q+CD4m3nlskEN+w08seD7FY7Nm57Ce2br8rop
3sCpeX/jVYodxAfwiitJuFiWFl+MSRF/MoOLIr6sXnBU8m7ETVg5Wut14Czfpe4n8T1x2UiQ4cS3
fPzPPp7hNAeEUjitcEwqBeEhd21P//pgReyssvCKDxE0NOBYSmAu32GZ3mp+JHnHgYWNoRfsxQsb
XVFJLrY216l4wtoEJzPh6sXPYRx5XZRC2OCZPhcztH2wUhQMfGiz/RUTAhbHDN6Px36Jve2q318f
E/WwiogKn1P6r3PMSKGwhHsrca57dEXBn9XNooX4FvkBVGC5zWZa2HDJ/HGTTKNZwHUtllMlSFjU
AvX4e3QqxiueLyLVvBuvUR5DAkVZ2fBE+v9c0GjarW/Ez66H39twHrqxuUSJIkHGxPAn8bbEaRg8
jex7D4EWcg9/FwwGvn9QH8Bj2TnFIneuQXvdsyMpYzsx3qG0oZMs3b/LhN9jHkDtsgryAw/I5w9D
aiJsOWDD8Of4Jns2P2tBH2/VAmU7a0jg+xGkfCQrCIVbFjFe/0m35438bWGJgYAfr5eva+J/M7C6
mohS0p2Q3wZ8l2AFZi2+4wqmwf+fG7CQY/ZQ9K0Q20KqInNzhdkdjJQ/Ueiwy3Ws68bPqwJBxO+3
wwrz0xeECIB1zZ48r0/O3T8hqOQIS8RhzPIV655PntJrf9EnATKxeLzlRSyohOEfs/Xws9J47XwR
fH/x7FlO3KnIcoYZfilH0BEcZ3mgaCCAyfw3wrcbE5Tp3AV4ddDR8HISR34hCaF6bsT04jIuzj8G
c5KxbU5oPjuo5NFiUCDFHADfLalwqFudKsP7d0PCcBOvLwWksx6FSeHGOGWYX2UeRnJoVmFzzvl9
tfGfGEDRXD7MfT6qJkqyBzbhs/iAV5xzmP++fq4ln9ZrRDQweWmOzIYafccT5j9KdWx9A4OrQKZA
IqQTnDtbyM3eBkUeEEu+l8Xrm4nreBitAd2GYm4mK/DZ14VZFcEezp5Dg6cuqsEYhTWrl7WKJw01
L+L8cHy9sHv7I3xGIYtPPQkBt1Nj4wiuy17dci4HXEngSe5aDo5HYH1v6WLvPy6JFFw1uwSjUapB
2EtjQkvFqIkDgI+QyZAZ/pT4drZbmUDbHVAq9Zzvc+cA0SrQ5LFCR31B0amttV+yEg5QWMMY99PN
Pdr5HM8MpUR+FHXv7z+SzmxZVWQJw09EhIKK3FYxi6jgfEPoUnEWQUV8+v5qd/Q5sXf3GlSgqjLz
nxTFNZOH9PcZVtfhD/r1DreLfwMXojLWr2gIzZRFKJO6zUQgqdy3PcYYULXIUGr5sJDjsLl7iuXy
HM0x+KQMIuH0saXB2JkdO8WezswDOLtoEdeFV1DeWqvJ5LRlokLqI8bEvNNaSCkd2vFKE52d8XD+
3i75Ws4ziuPwG5frBvEws4zHDZbaoKrsF/F1D09BAUZ0TzY9/0Hs4W2ERnkywDJEGe9oeLQ4oUmi
E2zxGVmCFM/NICXp3D6Ytdh1x4/Mptbi9KE/98906EaAYtA8KjbQHYo1ilEkvVCx8OXJT4H6A42s
Pdn16Evn1gnZ19M/HPzY8fRdPf4B+6mwL+1N2uoL/WA3hLtJE1+sxzzW+CF8JYpRWaDfALCN2hNG
YXKsWQNmIpkW3MnsJPXz7oPrJufM1rGpZ1RC9BRjuC3ScHpSBtcrCzEWQM9wEQSuJYbUqhQC7Nxs
nXU8es94FD98exBgLMLW+HSm1/Ts4ufhqx33xoleEDfwpAnHhFiT06BLXUINI6703G32SloyNn2F
w8EvYf9i5bSwbyr4WSpMUqHbYlR5b0oAlZ7HWcgxy2AvxIaCcRpsTHwHR8llH1BN5GR1QYLm4tMV
KiIRjE2+2632OazNCiZnSw0EnyGI7sWB0PvcV4R28ilubLqgmVAuh0vlZ2AojxsVkdQz7e93gPv3
9ClUsvIwGxbwEv5OEJVCgwfxCE6+hgnJNcG3CLYnwi048jYkVyD7phKjYYt40H7LM4heIUlltKQR
4ehB8aaLkdvhBM4x9JhyJqh6Yqq2vJOoPRfLq+UTHgTWN1N8bWCGgV8wlRm2zQkVIntuibfi6rNN
vgNugyqY2tsnOwVDHh5s/s8Vj4MR2Ro3nBeChAODy0UNZk8fF4fbAzGT+bR/ziMSZiyXCX1n/0bU
HiiwC2MkG5wBxhEGzrQGtLi5v734W3SrnO5tf5o9RbBnDqCWKGdWzQHDlo8Ki3IszSfTgOrFS9QW
xEMIQIRtNNFg4GewdJ+MLpAjM1rmojUCkgPQvLHIj3xKXKmnuZgqM03K5yda/NxJqMc4Ul2ejU7N
FtGfJl0nWnEIHOTd2bziG1KgpQY6hHFMRVwJ/AFokDenh3kERN7GJanlSG3z8p4d59ZJWhe3/eZO
fJ3+ddXL5+z45dHVjDVELCxfd9++e0FWY3tcTp5LJnAg2Ip/Df2Vp4ta5oTpDE4XoIwi2yyH0Kyp
dlUVfXc5/h5yj263aEsvoWiGcQ+iPVKfX9nKZd6Q5K5T7F7p+A0bE0auG6pDAL5Ec5i9fVBG5Zih
2VMqbLxLseEmLbAFI++4wJ8I9SbHboFrU912W5qSAlNmYc3ylFMlRc1/QhMjc8Di8izcMdQdUs0D
PsYw7I5uQVz1gsNvqGRXE4xDXxHs/+WSKCAijDj6pwR9UMQO27eg9Pmx4V5BxBWyVjUkQZEfvV19
ZM40eAvdUG2kPAZG0BnT/UAbS9hVsDDkBSm/BdwcRLFQ4hJYtI+kUt5VZzf5LPY8o8ExQ+DDsElD
+GkMPyFqNcgIductne98c+KgnXPajzHP995uo7mtU4RY1YCCaf/iK0l19/BJoDREQUhonXHnMzGy
Aeqv92ukWTb7opG0OHhabrU6tfdvnGbyqGuN20/3Q39Ujc3WrI2rVw1De5bTgZloYo929qEm+3fo
Um1Rs/ZV2TpAgiGm5MFv+5sR8qOrWF8w+fohoNFSDIN/KV6yyZvJTsuz+171k+sRllv/1kXyFVhg
XCTpPf22iIAV9ekdEyQdhkoaRa95H4MJO/wn7zJFSggtcRic0OGmjIEau2GfvEvHUOJgtCZzuMiQ
QGChEkJI7vEezRDLBQP//Lm2umFPT+/65gePTbKvqBJ82l6Q1RQwrKvJ5cJzbrKdTr8LQLkZY/T9
B1466mnIXDg4oa//LmhKmCgGFcX7bX9Np1vdwcmHxLBeuMb8xWChQuwqUtW5TDW5N2Xl1ssSd8uV
eRVxbS9+E3J52lKE8jsMaWOxP7QbcvpuaSPyEV0Q0xJmU/oiDZ+rDfqihpqDWBssSfvu5jffwADE
BpP6rkTS1xNOa3khL2LSWlYYQuFFdHWjL3U+hvBInFRoUPXC+8jEnpO3wxKgNuasYlJid1Jt9nKy
06ynBgu13ebtdb2aRKYqxLrQ1dmbzRmiYfKyKqdLgPfFNydfcs6gJDVxfYYMtWsFR6wlK5F4927Y
rKDAaLeg/x6WC9ApWp8uYIncc/qOC+eE9xt0vaAmcteKK/v2gIQeXMVHJ7XEZX7Ao8+6zh2ceOuh
Dhzj6xulFaeX+9luw/6CrAfTwQxzFxrbJBsXCAupsz22pwuaaM8T+Hg+05IP5GFhRKKfUsNd43LO
NCHqpcp/irx1Fm7HZu8P1N7ldmQzH3WjEcYcDpsaY1//s6VjC3BqIuIPCIt5pz3OUQj8u+NfzO3Y
u/CZsxRRfO2qCk35ZnlKqD0GmsOK05Tm1znBaYOpBiLg7xPGEZT3lKG0n3I74qNwPhKXKFydT0yt
oOFbOzs5zR6sAI8pBnWwOfeE4xqUjB4TUDgiklPgNmOsm43JhtDIY+AkmKmPj1jdQJdHjBBZCyfS
RfFPSsQ43lAB+um17zQidVbizwNNUB4eT/uvsh1D4ryBw9qkMcVb+KnjeGg1xr9woerhO1o3Ed+m
sbI/xUfp9JIpClc7h5Ob7NLrhNJjmcr0Kv3j0B+QHs581J7h2KoMUHBSiYpDtLpMmR8OjqKzSNVr
Ib4UBZyytf9e4DGCmwoVlLx71Kbr9KAFkCr7jo6jkQRcZSL7mRHmZciYcGzGTvvzV4RXhyAp4+DQ
yUSl013//c7DcY98cUlQSncC5ATC1pYOmN1gBuZ+kWm9OOg3QTI6E1r7UC/8vC2JQqjE5IAiUJCh
FK0AehdXnhR1XsYV7hODjTFjsTFPJdb7jgkGaXoE7TGqVN6xOEm0V33c78awqDg5oCrtuDpMiSsY
Rrb1cP2bG55xL1+xXn9OEb/xZgO7ELF1IOmn4OpiNCsPr1lvcWgJBsFslpY9kSGzSL6Nq2vf6f4Y
M7cGp6Pg8j3sGRPg3yGeSX83f93dF6iffCjb1w+uTaVjYpvmKDPYyXWfor4FbyvseROifyXy/r5T
NQvugP3h4P5HazSe6IzkPg4z6QlbEBw4QxwYk4Y+jr/ETGALopKiGZ1MKSaV3E7RoS2lnlpDTKOk
U7xwyJIwCSiCu2LojkY079PpcFTDUKFAPo9R0P4wlSwCBhxDsDP8OF7udVmeBbpF45bkrAzKbUXL
4lCSJXYbBPK18EjssR24yEXgSA2a7X2mjWEXp90iaedcltcsLRAqFmu6Aq76ezsBRJlXJvP2+19h
3xDiwnF8uWbl5Q9791NHHjmHPaTCxyF461bN8zVbf/FHW5vzmzzdr+hUueBHh/yor3wNuyiFZ3Aa
YVqpwKVswSgLc5+3c1sVieb9sBmziBid1yq753jHp0wbvpeLHp5myjfsLOlfLwx2z4txx34v4Tdm
AXlNhvc6QPnyIFfTY139OM3JoHGIlff8l5QxTcoqPPshr0bKw11aK1i8pqhUx6YEnu0RXqAIRDhY
n77PQ8nKdGbxM4hWH4oDAJG/HN7iJTozFjg7KLCbl2ACf98fhVq27gEy7oSLhqAb0hV2HsCZUuEB
O9rBtgQKL+RNZdDPnnS9cHzzGGYaPfCLiVEHc7ie+0O6SXu1/DqhcnpAIoG+tIR4ItvmYBXWfb+n
2xrcVxjuG4bIv7vDN+GP4LfeGFQdJ7f+3+fuXMGsfk4N/fbodGHoQCTmnxdyflnVdOaL1V15MrGX
PEM6HKrIfA/5UBWAjPeYiuYS8wSkgGqkNcVh/f/S8MtgAdoPrB0EnFTYZnpbMrw2FaqLS6GJcrK1
ulr2mLic9G/MXA2vLtLKIrygCLRiqQGmgK6KfAnjBnRHvHUHQi2blTWekAwUAYPQOWOCLQ4Pdlmo
+mA+dy9LMgdqe5qC4PlsWR7sApXx5XyZG1zGKDqO8s5ehauJg2Qg9M9UpxB4yaP4rEw2/+mcG1OL
lB+JkYjF7ynxvLEOa9mLw5nq6FWOgDa1xocWjyOnHRtGLmcxvOAR8aiTiKZW/uXROIqjkKcJzbwX
x7TivT+u4yJz99lu3wooINsy7ruzlq9WQg4Wi5Cdf8LNSiUFOKTAIsQdTcBw8IWeH94DPlXuEnUp
AL90fC/grGC8eRye94A6AIHeMfwMS/mYGuECWi0jSUKUlVFXNoIBVs5ljM5G5Tk0aRo2fu1PzvJw
OIoYkJw3M9v8n/PAhKJiMLR64sxNnsvhUBPQwS93zDPlUs2KuLg+h1JcRTwgGV7TJEAPH4HphViS
sU3jghi/B4eUk4Kjg2BzwY277gGS+jG463nIj6hdEnku71b39WQHwIdFGhpWiUYFdA/JIrUW3mK3
qXMk1CiqlouWguO1uer+f2GU81GO/tVHnDI5jdhKgl7hHC7uQT5G2lOE382GY6iIy833uftVrtkK
rq3R9+682Pr0y6xNomL1Zyh4pqWMzAhE/LSHcO76YnNNOu5pzA+REMcu0wVdU/+t8jvU3u9tVk7Q
8+c318ReYNDRhtmy3Bx9kJ0SJSCm769N785W0R7GocYcEDFym0Rrz7p7t3H3ODQ5LzSnGxYsYVyl
cIB0j0m+q4JqWlYihA6PuY/LxJDiuhSnaddbsAhruwQRPidf5/bxOrn36KEEEgYfC33bhSixXY9p
TSuOYbMVXII5i/50oxjgZXq/mIqEov00RueOEzs33GKp4yigQagKCixYahgneu5ZsDz6Jpeo8rXX
VnsMLu+weocvY5V1ST8WZ84dmz9JqkYAU8QWtUZPMa54Xs3B3cQ1goYDKzQ2Y1oEBA4PRGEWl59y
uvdmz9U/In6uiBhcwbhZ9EfffiGb/jY70XhNTX1SghPis4aV1fdVEiGXVqfEyNLsMcIwPxOhNY8L
FXtjXu0FiZUMv35vOtUoR8v1woTjhTDr9Yoe/S2/qTBQfeL672ift1xdhWNc0673qmfgbz+8YY5O
nwkmJix148Ipu+FdoBO3dxRS7Sd4GTjOKWggY0/QJL2Whr7SqPA7APRcoxiuiiGPIB3ik6TP2j3c
L/jpzOvt5CLsZcHhbQ1UhOvW7DPax1eSMwNPFmosNhnIZFMCvvE/QvMoreNwY/0cEg+IAafL6EO5
em0NbUzWJumHrWHLfVYB23UmfnMNJIQbfiHvucJVrkkvmAc/3R4bJ6qzF8JJ2RIPVkWxv7kp08fv
xdH6DpUfHU+fk1hUGN5YEUB2w6NPjS/D8BhSW30frnZ2yDLG2eIuObNSPufkR9K6xlyBhhI/ghbh
elj/Msxr3ON38K4YBgh4RuQ+GGEzt5hOIcYf1ZeU4dyVgQqANfqKxkdn2LORmZytBDVSy+t+Bu37
FKP6lZ7AXiKWw5wY3zCTJeT/IxZgOpWg20Nfim8Qr8Gx4bltpkUYT0gic21LGRRdXhEeDoTbADKL
u+VDfQYLgmvoHw2BgBiTH6al8HhxHZEWV+sDtQZ9MLMHGswIliJM2HJ6LpHZYRNEhU55QiSAoDSa
dEyxoxSzgWp5gN4HXgm5DerE57Yy3ZITSJtOqKBnKVPYm0uuwYFme2AyimnbVGnEXjjri88Ey36R
qC6rs/0l4zOda4M+l9c/PtxucDN5HFow7YMflrdscLApbKATRvCuIxnfItZjr2cv/sxm9YgtdmJN
D/5jXKoSJfQneSUnmh1KJ9KnV7GIyBOl3TtD8xXwxwgnDB8RHlIwesR7CYy+AexKICiqgVZ/yrRU
Nc1DczRkMjJlWASJBCUqxkDjAJNGSPpgLR5DcOwmR86qQ4oMrqKLnhyhXAaiCm77PUgDKBj4zNkN
kj+zEy6gpts9cWIsdjl6WLuuZ890pmHYK3wc0TDyuGlRqxmiicHZwgO3RnPpY+unub30LiJSFEvO
7G5rlCNEE8eHY/QHRDBi2oj94461clnOfoiR0GFbwQe6Isy5m2xyr09g5Q+YUvaPawuHednWsael
Lcf9lWmyMJS38S8GHzJX39+qBVEP10Er/CZjy0TuRy0SfTtuyQ7G1nXsDZ65x9pDrMR+RdAkUgG4
gY1YPXm4GIEs48/8QzyGJONRaKaaF8E8DDJYccoNbJyj66sx3P0dXYNXxXrh8fL+4C8dF8Viz35b
PuwxRj50h3QR8u9jrNG+wI3YnvYnQLkMQJEmVwMS6+JIau/Pyv3BTcD3jQRDSNF5TN82mg5k5KUd
RZgYIp3ASIUZzanDuhAhdcZppeY2Fvu95mye01MxQh2Jkic/AWttAYGPTJT6s2VzQOr29hi2ckIS
HHb0ttVP1NRntMWIQXCodVUbQxC5KAh7O/vLVtvTf4Epah6wgOZ6pCFqsAFm9S7e9ZAPsOmjurTf
jwHCpz96hDfT6PLD5FGxNlqBju0iiquUWHcI8nPcBO6Kr1Ywjwa8pb2nkBbT4VKZjKPq7zARd39R
Ns/mrNcZAPpXYMV37k8hBoAqtvuMgsr0N3DbwrUH3xE8kqN36GT0eAN4QexPWMMsO+FwOLox71Yw
Z/dhP2aEXymr86HudcXcmO5uWwjPY4qeQZpO3otdL0FhG2V71CBrkJZ+w4D93zQCTgFKrqccdoiZ
Iwq4w9UybCzPTmsml6BaGoDuWYwpO/Hn7J79a0U6TFhQGSAhFfk56owaejp57S1zDiTqsSppvzfe
qehDbUIVdQmvBEJ1OQmdVsd59IMulBYktdUSyVZJkZff5NvGCXrVRvmGfSduZyjiLqGJc1Xp6oyC
LKDqYytoqmXxZvLj6H98oWzWZhWdOrt35Rhdrgxa1v23VyDI8r/hU6fEbWGD1gGMaE/6HcpygvxG
369uFxzAOkTKor16YMFpjRettm22IW7s6zq9ZGHvgS8C6mPgzRz9BnmQezjyavpJmlVnmxl4F9mF
xWJ8dZZjtpfcdLhI/Ze0NvRLGHWvjoy76HmxTMh6PhIuub8bAYsCeIcxzVQRHt8TGmMZeIW/wKcS
2yAsm2RLjYRZiQM02mjoe5r4ZbL1cXpvZqmAoOAVxYAUdsLsJcBp5+zs73xDy2ViuS+2ECoZKk3f
mCj6+26s7/6SB8w4RXvZ7/9MuWD0t8As7Y/VvkAog7oKY4DZPh9a8hXqo3HmYu6ATYpM9nmk+D3R
r8Gq7MXsZwzRE0dJXu758c9NkhFGu/odF1By/Q6tAAW2NB+OxwCPcT/gIwDt8R5YTjMu/E9YYhLu
tKrwTAveBF0yhcrk95rd2lGeYVVmZcidrgkuOXk90YrFfcGNLy1okDZHT89uelGp8dB+pl8U7vrx
IvaQ/8YfiJt6WtdMJ59nr8tEEOYi7bNt1lEJRQ3eA/u5NgNzRFe2gYXX+JMD8OUkS5iepMxF2LKZ
fTH3vHkdWi35fq/0j29el7336ntnPjbIFMUMvGda1cH3NkQQj5zPBRED9wFiMj/uFEvldb/rrkfP
kGGb0rhld1lgkINs73id4KmJ3MIsFmaL4TCQaeQ4L8mEDXcwjyLw+wf++7K1qQE3omakdkCoWasB
x9XzZTjurj2G7ECKnbarOfs+3i67Y5kq2lI9uSAngcYmquG0A3Mxz5kuWgPeRr5OMhvw5AVEceva
T1R+JxeREsu6Yx8ZlbQk1+qOiAODHWQHH0WkEAE70qvvNqbzzEOg+Beuu4Qknh1exyCjTe1Y/Q7e
n6MXz1z7mxg/ztfuGoQ5UVRO4LYP0IUYAY0RRsBkDBpNxUIvDoyVj3PcLfCWha+MOnmICXEl4q8H
wPwZSucdgTet8FaaqXMEf8xogZRF4PK8mhmOZFbo74qXvTtMWj7NZJ/zJJyVd5uBY7bM3yG578xs
P2LF8ZHlzFlYUyc/bFHe5K5uBFQ8B3iCqoad5Bi12Z32tsE+nzpThJ+YX9N/CLSsw2uciYbt/5dj
Sf0HYNRDxUMEo4fBSZO7HURCpTxDxvsqjLF2Pn3GT/a946P/YZ4Pm9hD+wZmY3GMPGnRqB7xTLAy
mIog9AG2hwR4yXoGP0Qli9wkhJC/CA8gMhKAnU2mEOcTQlbuKwyT7QcHnLVyAXwKSLKnrz2kAsQT
d5wTSGjaw+8f46vlHE0vXNgv4V05BvCXOXrqymfYmHuIkQlTwYac/RsDBtEc5fKu218GLPi9WH1B
jPFPUJqCIDLQKf1f2wZcXY/ulK00V2DNCvKdDu3rkpkDMz9YXzA5oC0cyv11fyjkOZTZYAZ+yGAh
PY0OkPrtIefk+vFy1xpD9S/YT/OddK6GmJYp+tRcGt3gdNmN0N1wNrwwAsK6ClXp++78m9urxZSN
k3HXOV/AF7rQrcHw5LnvPii3sVULb9LrvX0dF9kMlwwHuTqHhbb/i/SrXDyXprQ6Ya8Mf6dgrG2a
LjG/z+ClRUYrHAeniWLlkEm+I2jaq60hNWcf6j+SjacQSWs3XtTLDg83xwCzxaiLfptZAM9jIVgA
BM4/60HUuBfczASpAzc1JH+fHZYB9wzCOUw19BRjMD/o6WKth8NRdxAkRpxEC8SUfcWrZLLjOeE9
TOvt4dl2Jrmd/mYz3IR38niSq6e5ZeV0l401jF9Ojugb75tGPPub39kvbl635VVN/PkFVT0wuoOy
Sr4y09ZHfBcunYRZyrk90VrhEbHWx362SXpyXidmiS/iXgs2m9wSTw3xDXtL+dq/ybyH/dCadcHJ
3txyxLSTH346JilkGFVzz4EjM4mdDbvA/pdUf6rohot1tPcuFMieDCi9OSxH/7ak6bT5DFsPF+4C
2oCy67ErQofE0ppfhQHLVzmYsmLAQhTI8fCMRaLYVWFbBQzgI6ywdTZexQOESmi7ilymOI8ILBVU
/4+48xIYnnDJweQfEugf1pkSCKlNzwvwEfufCvYduMFlj0T3bCuyJuwLFDLfwQj9HnAzZsddkqjG
1XnQKK0DT9b14YO9whZFc32bTfu1igsI2P7XJHgUYZ7zWooO8d0+Je+0PXjXQxVhagxaQLRhQBIC
pWAKio+I7+zyH3MnmIIVcTjyWRUD6ay4iAMWV3l2myG4PTZexSdcY/tpZwxKqNEUiExR5Z9QXlEi
JtbRhQXFbPYca/RZPSMNEqrMAE4flx2MBw7JlxogD+Hw/3yQbIgMd/S6LoUoez+7jY59iVfDceVn
UO7B0qSpQZvHF2PqZurhXiOXeWKJS5JDlMfT4N5Hxk8YFu0wlTa+A2/898oIIgsex6pO1HdFxQKj
efWqcwxqfFOO0zws8FU0Pwmy4OZhJOVoN94Jb0XvxE9OJNStdk6+Ho4XI1PFJBE+NM3spKdaMWzu
RvsT+Fj/puoCdMAn5Ex7EDz1zAHD65QcZgT9xspF6wr6RiAM1wlWbbZSQ14eqzV25ufRkV0DRnAJ
VtaJTcSe942VMwx4IqKNW3Tb7Uy9Xc64Y9frr27y38PLSJjxK/SBD7sfGxF5muqF+dppz4Qp3mtJ
whVU8gIA7gu0dVs9fzlHAqfkSSjaXR9TbCKY2jZ9SI1vNEl09sO5KRsFvExFC6q2QkYQ7485JfJB
jd2zaOD68eBvp/BEh+tv7hnqPG0TN+lucQ7jGRmvGxJpxfKnCEQ/sOj8awO4QPBBxEOF0Lf/VN1T
Lb07UHmXt5mrPU09Jdk3VBdozCjcAVygOFq/rqJlyOfV7ZUBwDj6xUubL5znjZuNHhTMoOSklF7T
UzfBtra2CxIuc8xM0RVZ65+kZsUhFDMd+OcJ4ea2mTm6GXzlik0/UhPB8s4GHrT1CcPD+LPB5JkG
L6L9zXhRAiLR3my0m9NpXARMdxGzqf7IB6UdHetgSAErj2QMV5FuBLspczI0TG7WC95/Ks0dj04k
DSqHoey5N4NyoICNzvj7DYQm24c46ixfc4R/Hi2DggU6CArGv7vXOSUZ3iOc+RFSsvbkdV6cGixa
pcWwB8coxclp8TxojhkfSfNoGePOGONhhK6EBP9R3vM/xhRy1V+edterD2aBl5wL9rpVQ2mQt6O/
AcdP+3hYMM9evWi/V0xlfyIsQ4nGAb9cP52F7R4z/YlpH1LSMbo3e3XdrJi3DOsnUTb/XP6fAKJ8
VjwCPSEZudA3NS58u2wRkWjDqA9GyQFyDrWIGpfYsCOsSQciBV5JTPB7f73SXgn6BjiXlP6cWPeR
9R1VPf9XyMWndC+GXETk9Yg7r3JAXBErWKD+q9tzkgW6HkGVV4qxJ6a/UhviWky3xiC9uIQLQu7R
Pcj6TwPbZnqSosCKKpW56UW/MtG+0HRlpH7FSrEgv3F/gHPR+iXDn7M6TXm77h8UGJ02rVQdDkE5
KAf63y8JmUm1LA9fmev2I4L5hJzcXvRT3gC8TAYVPSaqcXQ/LPjBhqdl0aNHxtWJwiZz3q7R+MeD
Di6IpQTzjcruej+CDhjNFwcdYxNSYGvBoMO6z60rluZbUzEI8bOrKTqO265zu7h4OjRbGquT236y
i30RX8x4MGpNNQzKfvt9d41h5S4kR7qqVfXlwlwjJaP5EmOLskcsHhTA8dXZ8PlNb/EBK5z/Srft
nVXF56x4asKjU0q5OiZR1KZ2eDFt4QVwaPAxkN/kEHHgefQ3bSxI6GV05VfygW+C0m3MOnZCGU4G
XRvYXiGA9QAH5dyWJRD4SizMGc0cvzqmm1stHFn7KYAhD1wvvmwxhk1a65b3DueZBJco1+HVh9j5
S8b66PmnQiUcAVl1XtDmmmLgl14YQ9gQvKY/ORlwLL/wTK1xhv3HVc59vwJ05uEH4kIdOr4OrYBR
BM3WQ4ZQUliujbu4Yf42ikI50TkSiIaX1YBCnZ9yYe9sAA3mKwYLLMXoFjgyLIH6S2/j8CCuYflw
Rfvp6gcBNZy8BydbqYLixeuwiv2DOd0hLx+e3F3lm+OJH76GR3DJw05PWGnAMo8gBviU/vw77jKf
o5i1S2Jc5wY3gDpsMIErgIZb3MavzWsDMvmp3GcAHW7aivId/94wF7LNm83dx6+VUaSIxkzHSDrk
YVzFRYzjiwm5wF78/Rk3/6/tiWCLRCNJ/sZsFg44Pszr6BuyGUmA1uvs0AzwYxzYk4dvM8QGfwMq
MIaes5H+QbfsajtJ4w1o2DiPPqi+bQ9sduRs6BQP78UhjKUzZjXYSbFVJyZfd4STpu8tvo3e5Inl
ANxZoHNHAwoLHSYuENoqUsNMqV4DILFQRT2cDFi9RzGLr3EUNSOufWfkxL6kJ0XZZKcSuBCeA4wG
WBsz8ylkHEe3KHI2IC/ccy5rw+1AhBZO8EKUOx3Q7CrTm82+glJVf6xOvSTr0KY5UD04bX7h22IL
JajEIXVghV8g2Dd8PIYNAEKQqBIIOZz4yZiae4Gg+MOPdNIjmSaU7v0pDFfLwN6wg62uB6FtyouM
1AD3HMuYIhe8euCzqcbcpBenB0VqCA0PpstXwAnfwwW3k7cmElPCZ65HMUliggQi9smuNMnAVqy/
JADQj9xAnG8BvQj1t73oEUwtGHixp12mTljSzp9ZEc5pKmGj/NJuqrFZOtjPFIIn8eBDS4ObBZC0
iND3silAnp2yLpsdJCfPgZvQnQ5k+Axmvs/sr7AzBlBOO+WqyxXRRJBMCiF33Eqa2cm8A/oRQCFn
pbLLMzUKSeqZ+Zb92N6gt8ILaPlhY2/Cmf/rcU9foLaC3pp8oqsD9f/oi+i8iJyPI5lFhOlZTuoF
fJ832EnhsYtwh/qju+DOztLbCKdo+uQTqIxwpOf1dkmze7uLvohZTLUIZw6L2vJIlJI8wldZ3uFZ
W2DQJPQASG1CZzX+TvjZTSr9q9cNILk7fQu44vT03ibjUaT3clCRg8Ugl3H33/I+heLbo1ntlYrd
3SX8J+VuAjYD8+qDW+1+Zif75R1Y7FDgmFAQmVwdFXUHZE4oXLYHiMvfdP64Qej51/tnLdrWalCZ
cEXOMwT9XXm4z6C7O7SCmI+TZXkbjM/QaVyOtxgryBZaOqwWwfe71ORT8+5tsOgBgEqeXQcU1mz5
1sF8ynt8GV91r/1bW/C/bSBThcrd2x3AL3DhOjIeg1OJNfnIeG272L0plnvbAUezDmRIwSdkWN/h
mG7Z+eq0e70TcMxuPfs+DlU5LejMKfVbl1kHQjWLIwJQ1V2wz7IVXHCBxIgcX6jwNacKIYdazMDQ
AHig5jA9BryT3Qx54TtHNBt8madhRTw9KtgKLkE/ubzASMMbijpuzWnLHgoT6C5tdoQs/hcaXXe8
o8dYt5aTR0F46ptTRO1j7MkIHITndb1V3GEtFlcb3vSZbvh7mWBbMe5HXUbxqwzVt4JbaIyQDOfD
MWd2hyDADUNWjuFm513Y4rjmZrjpcIgJv5+kMmQX+jgOVvWx815Cszoxm3FhH19w4gTmwDSlgmGC
U1qXzEK48IxT2atv4zgbOWwul4CT8maX+KHEOjKWzcJi4FNT4XK6NrGFSOBNabXIS7WoAZ9OAMSm
LShkYc8doWWMdHzZruvXc95gTo5Xy+pqrKpilZfcYJ6Mz4byD/E6mkjgYg/KbRsdPoGJVSvua8yT
sbQeNVXw2mhezcfHpqiN3adsIr3vZwZLt3fi8cJp427HF6S7T0SlDKj7eHVMgT3ar4g3Ts189Lqg
b9MMxsZDAfaPBmMmsTIvfm8Jcgao30tAuRTcnVjhg63qRDcfvMxB94EgEiyeKMPgEfVHzLie1FhC
KmIwN7HlAoFS3eXNotXfUl7oxP0wHP1hbr+9t4fvO17OXlyNgba4Al+neWPfNe1bOJwI/bi5g+Qb
D6BhvSdP4wb8ST3Zz1V4j7WugIZiPPZA7lnv72oue8vz1S+xOCRYjM+t9QaxSSekgGpsJ42Id3bp
HLK/74Zqir8VxuoImYECFuC+S5I4/9KHvfvcWQW+Mfa7A8x09V/FuOJv9yyOMCFy4g2VFZOaEhYD
aLVBIia5PyTLPICGC+WS2EYmKHkrODq9Ij4HllicLk4dFT32VO+6oQJRhWbfoH+kOqWsBwrGuARu
aHH34DYYNBOwAi43ec6XcBZb/NbGjRbgWcRRUtszQkQr7Bk1qURPXWSVk2MYiXUynRUveE2j/JRE
KxC6rCRh7Xx33szZjd5Ab9wGYz9lglQ51Dstt8XbLqEMkKF6gIMhr62A28NBev5Jr+y6HUOaHo8k
KwHaAH6rlc/+pVVIE/iuSzYqTbohoxHZnzbBkY7tJjIvCy0fFvNI0SIhUR3jNyT/U4IQjBLLQfEL
+8e0X067N7jl3qK2e5a4YvUa8PEc7t0P70e+Sbx5p1f380r4+WO8+HIhbtmoS/lGW/ggjqlCV/9X
XvwPBDsb3rFxxlUZQ4ighNxcohUhACUbYkDcWoL/8D0RQ50pPJIHwGjpt2ubRX7CgZYPx9/qbNiq
lqd+cNYnZKt0sAF8XtbX3oC52sthnv327uBy6nZhajs+4qvZ5cCFGBYR/8YKJ9PhSwNlqGBe+h3a
XpMQkmnO7B5xDGCMNVwxvO+R6THAAvnSuPWbH4/u90FFs/yGUe3k3UQj1GLE4cz77nslvIH8mKz4
ESxyCVDG/1HX2dC6k/zoPBsXG8L/aDqvJcWVLQ0/kSKQAYlb5A3ec0MUFCWHEUjIPf35snec2DM9
0xYQUubK376ziENaB/vFFem4HQBos0ip2LDzPedVPqtSHhp6iMlJA5xYPZnMOqq+yd3Zj8tIcHDw
amNcPDuZ11PbU/sMs5gHjgEvo7Q2/tnXfwwmwOhUbrKwxNOKKD+r7alCi5igoGJKBR1o+EEQjLCB
fq2mml7fYJ1AFn8v7sPRAVWls16PkTC8PHXNG4uH9nAlrE1mBVmerXVlPvhVKezQcqd9uDmNFOMA
/beuHb5lANWNGxGqkdzdMugb8uCthACfjoj5verC2DXXioQcOtY+zrjzQCcHLQghugseYHuMB59Y
T80hT4lf4YTaESNQi/cKBiqRl4tM90O8lokJESvjV4662GKwKXPndSXelp1Furv8QpJ53fyhrkpl
1iv+oHFHqoXQrTmm+MMas8c+w/fkKU9MslTlmDTukYmlpWFTWdBjcBw4GXqyMoHC4Goy91wvIbBl
WONKKMLvFzjSV+syQo4kf0yo/4IsLTyC/zIdK+88hB9TE4f5NL7FeA7qFe4bMt7m2TKmd+hsxuRq
pU7OY+2zKFM/0bqtOlEp2T7qm9T5htn005gq5ppJf4z3nSsvRrPBKilODcsecyz7+znszuZ92qF4
4zi0LsDOeHwO9Uq9tcwzK0TZKf9gKqTEZNDot+pUTQ1ciGMrmQ7YZokjPuoLwIZpPtHnw42xLSmf
G67TfTey9AjBW3yhaZ6DAgeRAYZCe+Rw4JpE227yN7SWMSMXcLL1CN8ewQ3Wch2LA6noAj3MU1t3
ng6cJdk751+AxwGi0V3mxpf8gmJluKn4pM2SZ4APKtHWRV394NQRbcwZdoC9UTkNVh+rukLKOt+A
gJowk8DXnJaq1nX/262QQG/U3yKzm2V9TCJ9Q3QDTXy29Gu0qIFzdJiX6sXMxndtVsfP3dRRfjvN
H1nwOqjTYNH8VeSA6H6yyXfaVPVLUDglcV6I6nF6q146/0zD4oZYr6KCcvtapIsvaInqQo0PDu/N
F4klR1mtXDCgI0t+IQVFwaM5rUjgdTSmjYBQG8IgBn/vHQm21G6syfnz4r9vME65cCMKG9BhQ+BU
R8lvsA+vuzBzH6Eu5Diy00Ycmc28dxuQWsReRC2CSPTCy/d1wcvDOHzNSkj5GYn/055YxpQkBpQT
Ir6C+2qMl5boQZBuInAXOvmOMgNsyK6iS+Qt8bbrA/kLKMs+mNa6fkJcNEDh+TdT/Q8o73iWYmg/
JvMNYHzjfIkFTg0gfP36ZBT8RfxL5RJzeCmbH8ZjY8K/jBhtH1tL+figWM49z4inOQF6Nb/UJY9K
lEDb1HehvpI99pLOzahPWT3SGfSDir9KZObB/BN7ZvNK2Gmgt55OLk0MjjN//S7z+un9lKfH7FSI
WTVbji6cpoOcmPwJiZcJQVyTLhoPGWyGy85hkSH4Xck4clDPhhEC3Qqx++fNkJrsMsPQhG0KyVEy
ixeE1q10vjSF/Ra9ItvhfZbMOLCO5vrUSCNl3c1ZZOCsYcQLUiA9gzA8rtdTMt9Tktf3slBSrCgA
2kmHcwDPzbK7/IokMx7NZlkUtvI7mI9EfGaoBj02SgY2IR1ijsDeI86Hz13F7gVQInpSUw7kwtZF
1CdCUsLPgcgQm+rkhWvrilzgSb8sDyBvVEx4Y44xsLl7js7wE2zOxCBjm4vtlY4F8H2jT8BKp/pq
OGPc4NgDGNAdRxuNMjN8PxuKzqZfh/2Pww9V6F9rhi5HmMVZPDSni9Rdjy6zxazLL01WSIDwwxjB
ZyEjZiJVYfJaEQRlcafcNAbwbAZEiD6T/6BswSATx70xSNlXA6ZAWYhqeBxOkaBq8Krw3kcWeW1+
vqWjNGz5VYjsULMeB/aVA3sMJ/OxnWZ2HJUOujC7onVkc9+POG/ivLAI0nS6K0cbj6sCNKn9xq78
YBYSYV3arxFhzJrMT4Z7Kif+gohENcj9/ZWX39K1Wl/OrKrhiHUd3QZhEhtIzA3SM41aDDiK3tNp
Z67MfCmw9nT63OvglYwpkbYhLhv1hrZ+krr1oTtPWAUXZ0+3qWAgaYAGN6I3Ycty8gxSAhvQThS0
RKMLzCknIb4Q3rjAVcSzuqctKHgTOlFOiIEerw8Mo8LyR+AFK6oI66gvr6mwG4mK6Ng+W9JMEGL8
M+ELKuq75R/xRFKXAITOHkEJdF1gKuUPcP5yV9fVat7ZPi5TYr5kT/5HNQnOiGXPvFzaje4gDWIR
EIkCIqHrMHAPrbMTqUlwRjGEMfE2ZjX/nt7L5ADujt40oj/V7DdyVG2IvwHN38BjnXrqtVurd04J
IU+QJLBY4dmKb9qCKIiLuA1Lsq3cKjS4RAS+kL47QOXoaSJRkmDC2huyPHkYfDE3S1geeYJxE1r4
0zFGQW9QuW1S7crFnQqBAn+alAP6TcVbJ1PChi0yaWyELOGtcO8zwpCEIM3uc5x30G7CZlw7JwfJ
mmr1lhI0wrIL6wKZTxqok1IniDkUTcKQ2IoMNRvMsRdzRfNbe+Fy4T3FMMoMP7k8KQERPxXEIOEN
2ZzAjCm4Ewknd75aUXqI1ozidm4mvMklpQ+8EkZIoSfB+4uOwvWd04Fb7cJHs8ms1ExHuH/B3yHP
ODRjyYLPK/APVkRPQErZq9vlgnPMJQwEfocYGe4vItTI83HObrJACGOKy/UOZD75d0sYI+khPKHC
5iycyKIBWcZVpjvYYKMnLalfW1RL882bKA9qNvITH4iaOJ8bce4vGucKEmmCiFPzpN26LfWromvi
udDZRvTJbtkB45AsOGkx9o+4vjvAYX0yH+1i70TDofVeEWQyOYxstBFcAPp0VuNJstCQcrIy53b3
I0dEbZL+xehuKfzyiptgchMOSUA55giHKQwjkfgD/7Vf88oKGua/LXgHclzrIeQSiU/1Ou8DJfC/
QkyeWlYYsUrBIS9uorod0hPkCRQCHQRXls9pP+wL2ynUq8TH4Ma2+Ngl/xEPESCqnejccQw0a3mP
l0Q8sET5EOmjOxyA1pL9udSTRTQMOElBSfOM8aL2FjGrWLq2UNmqRU5NQH0VISibN1ZmIbom8frs
rAR7CHjMyklRHaP1FuIWd7O4z7l159zF/10Gg4cDr+VhNLm2/B6xLYwBNsXbLqgo4U4USrGaU/tN
qp145MU9SPQhTc8anmSyU92afzSAhbef3H5Dh4R+XMrCp8ySp3JNL+I5EU9W7325Lhz1AV0pGbGJ
QZdXN6SuSKe0NX5HUyO0TnZgGMUSjmKAIZCuDPtjDYIp97nIP/D12V4O3Pv+s0coobLfXldCl0zo
P2gS0g9ezbmNfFp7V98Dmx8Ki02JShqCnBA9DaK2cBnKB6R11b8Fo3OJ+l9YjYt6px0xYTVMKQ84
rP2g9qCH02lVhngeUYbAPGv8taE74Nc/2pxtEAeZO6Iv/W4mD4iFdnVNUFc0IGxC2BtLpweebTkq
eh9dIO04nEKQqJ71+UD/+ejrilRirkhLpMNi/JNiES0hdPaFYe4509j7AsA2E1BxPhSbcZSdWd3Q
9k1cERwCjOKuYyroKAWdvOCl5OkYNozUi7dDFuveexlOdgNPX/et+UW1cUpIDkFlEyOj/luOXgD5
xRRwX9qgx0hDUOa6cXHXXCGWo3E0Glu/AO+kfy+zbQ+GZ6u85DFBkwD66UkRqRerO7RJOl9nwcPR
vHx0QbutgT7QizsbI3xF6M3OMZgDotUP+xG9xpMFycQJKcZmkcyN31tJ6zGV2XvUFPFyxZgB4Z4y
cU+YNbKro7NdNS5pzYQriZgnxBbcG1t/Xi8wx/FQxog5LH7ToXs1Z4Fjtcknc+Nnir+WvDbuo4TH
XlSjU/0zm9OYBZDL1v1eftHhPbwTVVFIlMrThSvAEoGnegDAMSXlCfk+h4iM2zdBq7eEAvw0k+Kq
LBs5QERLKzmHE3uoQGVzNNFQZLBxtRbpKYDPzu/f4LJuqn9DZczqCIr84SFFb3scLxCxlOYfyqfd
15xS2ZWwog+RHrTA0OIDXOgLFQInxAxI/gl0IIcc1boIoDox7nkV7saaJX3cODEoqV8c5+/TRqwS
mCClGSsT8UJnkr9gvs8W6hokWOmSWln3e0Nq8jjN67UY6L5YcExEoc5lI2zk0PrsScZxRQpFNXG+
y7GjiLBiNIGhcSPIilgPgyJNdpg4CURUECsPyxm7seDXU5o7qXVmx3yJyNT0xiPDwoOsHpPxGEy9
MjUhayPemzWd+yUQYpdyW4j8cXTYHEUQxbBdWjm4GjNG16CDoDGcjdq58P/1AdFlIlpKhCRt7vDT
aHT4FrGUXshaYq6RJw1h93znfNm1YqnOgy0RbWWLPu1dsBeJ6Ifq9xyMOU0JX0XtQMae0brFP0WK
E6C0MZdG7x8yR9w4ROuCu/n2PY3DalH8xqGe2E1OM6LYTdhqKu8jbsIeZLWz7qpNxII6EQklTsU9
+SS0OnVaDCmmEBgFyZpLkxMC4/R7mSAt4r2+p5gWgty8NLlVbv9NKMRLuTgeUXZ/QlQiKy5w5pCx
tWe+JwCF6T/hGWg9aC2CHlL+0nkhh5eHDQYfKCx4fHq+BNTdn57ABPwiTrFo16XJLs+zI4Gbkzom
XgqyXBBjvYeOHAfjlyGSdLs5ciLSKwiFwO6YYXtkiJjTvCykRE9uT72aMKMUCRkMtpgStiLLa9TR
GcwugQaG/C4mKr6IlbEjBJ/HZ5lZ5+Ob334z8OkDMXW5dwS5IvHZfU9T0f2hXlDx7/GeZ3Oyu6HT
0SZRTXyjDfGKzPR69lg9ohTCLosATYsetQho2G2kXQHzjDmaBWoNMWITFVARxbA7z5NVYz1nytCO
u7D9rr4YpUarEQcw+AEYbVJrg0RZHuESx/d1raDnJOGA0qAt0L5GS6YGpHnUrogU3qB5yLt73yjI
RSCwcniVANKICTJMGukG/uAKJFeAU3YOiKUNe1sMnZYBEA6eTuRnCI7YB4OPZ0hOJw6RFWIu5e+t
Xat8XcibFpVj8fxNxvv6u9Vpo9tIn1VOY9rD+HlmHkhWJy17mr7AmMeqW0q+Vk0/nFZpZX9ttQG1
YsMxrdKfmn1fctN6eSaFbavqbJJ7fUVHxRAdYe2jQtf5I/r371vbTUYHtWUs2FPOJsIEeRTAGdTh
QLppEhUVkyH2JtTYq/rCyM//IkyiArLlrnzc3gkzLLI61mSWHPywxM05GRl61Ycv+u403DcE9Ylp
kXVj2dEldqokk8RznmzErt87Slkz7cxq3f6y8NpQ9QrDLGAHXUjK7g7EabbO4VkFlXX/moeMWZHp
uLaQErs1nnCVBeU53TxYI0ohGM9vyrGUwzeCLlJJRPg5RRDiFPtKXWSMe4If4g0mvAMsQvyLnyxF
RPTaYOszzrAw99xv/8C0Ob68bpgRSp4fjuwIbDsY/+6gd2aeRfW3sEjnooBlEr+cClT/eNPJjDBH
uHnwcjLoJLiuHFogUqIuTbTsnFkZ7azVx0NcwvMllDUTaQnvuQ0KUgy2v5jM5Fe0xDYa/ODAX8Vf
jIplKXqPWzP5AdykeW7f2sbkfDgiiUE05WaG4KMIhf8jGOav6DB0OYPYZpR0X9E+xdIAQB+RvzOa
vKIPedpsU9bL4Kd4ekAN5wRspO9lJS9LC9kSFiAjul9u6ZYy5vrCOGZMVgS9Ta57sGnYGhhBmMNJ
hm94OkIJ/J6sB+F6a4TBrIuOwA3gxXJnlhZ6psUoGpuK5H5ohXfBkwGv1lB8D+8lo9LZMSgFle0C
IiObyYFNbHn2JjNkX/ztbbLtH4ktys4nAqCQURY1xWQhd0j4heNHdlsQDD7akJYX80e1ceObGQvI
fUl1EUUE/HuOxiRAHM6ko+shcTMvYRzTNgWZ8MBkukJJpS0x/My0lPZi8ATemwU5+sq3KX8U5fb5
8DhT/bp6IgibjAyviVr7nG1HVN1pBDdiLttg/STkjh+wAB1yxdIOCpde2z2HgOC9kMRBSBQMJF+U
ZRq/DzhIlYpV8Bs4JfgWFcC9aMx9eATiNz7LYuAp0F404yZkzwk2C8NpakkV9xtVlUvuyOJnNN6i
Asvk6WPD2kYPFzRtPaT7qkC7MFIx+QLunOcN64CK9XZCcYHqZj/K4ZlMW2kh/+GcNYV8qnK/b/t6
plADMxWosh7z1xLFJQCHPP7ZULdgm/DKFDwXD8tFT/O0oYk7CBSoGd78cAtHj+UgkqYtgA/fEF4z
b3gqP1Zw/Em4ulk0VAKjPBjz+w9+U1dzCI8Jz/ZL9XvcTionoDfZwMvqtYiFBkb+OPA6UEbxIoYm
NSM4G7VntBfU1l2yoXuM2IY5eZT254+/wj0w7kwoNdgypIcvSOyJ6ATRDvFRi/opykibgVvqPJ1k
WizxCrwvQTA6CQ0k5u1gcXSRj/6iP/Dxnt6RDX+c+k8mHwPeC+UnQaRmPwyfu4+Ngs14WwoKMd1N
NXtQuR/hTAq+hqu9fRUaorGGHdTsNo/uf2RVvosNXqfsB6+cgv3s1nhE7P0oS1m1jGmFjenwerpJ
jYQbH0Lq9zhBOMowk3BIGYTKSlsZtjYD1edx+7BC8OimvnpifG6x07GM8uQ2TjbLN5mHB48IdgwO
Oqk0dGMRr/BEXktup9/B6wJqWKP9kZjfoQ0hRnED+QDDrepC3nBXfYcJYpfsscY7gWVYn8onqEX0
VdSIwYqE2uH4o9GuEt/nCjLgxzxH4mdY9am5UDynAP0zGKs+pxCb3obn1QArmZY0F1htBJyccfy7
w02Ax6Jd3kJXPSYxerbxdMj6nLvsQF/ByCmHgXNESl7H5guhyzAAq1wakTh3+Z+HTxtq+cIAYT6W
wAQ92Vuambb2e2Q9jSA5NC4M3KYeIoZwpdhNsMeOCPzGJT9l2T40NHf5owAkvPyjw/uqX4eiD/3s
imOzijKUvl1YvC+B71QFC6xdaKlzmwmVQXRkKi9avf12rTK1KjftpjvM6xzbbzGFKJwvH4iYkLIG
hU0ayrKWXe5X7tDkCan1z6FGIBJb2+R1BUZkI1XDXA3fN5ZGin0Lq7ow7lw+aJeaoB4E3XxAtBtM
LipX4WBia+sJtDTLY+/iRFo3H+85dALtTsmTXQ+m3TX124DCKc5ZvDTyzkgUErp2jKZqhka2ov8O
Fx3LyJPlCtXD+w0JtYIEvdPz4rN+Q9BBMBMwHFXg9CR+0LBTuS2Uf4nZplNvj2RVMssAk+Rr6cRy
/4ZEhUNnMSxtecmHxYY2nkJSHlvQTGaPZE+Zdr8AwPgb0E0uB8YaRNWBUzTTbSr5ryusXrbDGMvL
v61mAXs3oU8thct2OlblcoIoDnxiXjqgHgKpAEaBMDx7zYJY+Sk7A/AsAcQkDFMGhwNNF1H5/sMG
m1c2+opTD6DqcBafSszFZPtkGHKEWBuTBR0Un1D5HrUz1kKzuoAAs2ENgH3m+CpMtj1PW5BfN9l/
HjaLRN+xNPMwk10noxxDptXao2uBrRQe9ygjnn1y+G6fFhoVwO3Gp8Nvr5NuSBoxaRIc0y3N47ze
USA6fc3Vr/WYJ0G8zm6Cdt0aK/Qy0/c+mXJoFGI+ItXDz6rxcxJfyEeYtT9jvkTUMwAxv8XsORsR
vgCLz//IDL+wXJwiCcrlwMzB8YdPwZeD8vRH/uP/DFH1tDQ8bB6bgWWwkKJ0ynAz7cCCgCvfQDXf
SZAfSOOAQhpOhIpfRyZGmBpPJkfMc/CkMLLyWxA1cLhnUC7aGX3ZZrUtyAUhuj7ajWa6Ndyom8Ep
vWQ0it5v5cWwqTAzwdXPm66yqGR/mny+337WzWMXP47YMgbzq+jJ5baUg2SWbsbu6KAwcbEqIfmd
y1RjC/mEQyFeKMKLWs44QbGlspQXwV1PREdOat36s80dMAfcCKQmCUXnc5vAgfCTzKbG2nktSMEg
A03zPJBEkdD/mT5ocCcvYDn2CRtvQuJIntvsZFASsUQlNj7C15V7YwXDZaB72g8uOkU4KDpkk6wB
1B6ySaNpyoQe69d6h7IlSnFFZb7qjpcN+zrwEsN9tvnwvXAHfaG2rPHo+mB5aC0cEdcWTJanlIq/
KcBHMqehkiv2ihSy4Mmu4K7c5/9U+KvULgn1fZnxsg6fazCUGescJ+HHUmUih5DxE/IeW49kQQ5j
YbGm2YG7nUjXp/WGSPiEgE0kVwvPSH8BV8a58cbEAhQek/P7mlb7eJnMaxT/zfHp0TGHyhK9n7sf
EK4kkrgrYYGAcyDqzdOZbDnZU52ZrkZBEb3x6f8NAvSV1w5slusViPvqZXBYfkZvm+ZSgQizKDPt
NwR184zqWzL25xTtwK9hA4hihmem9HTDwem8Vq5CRfXwxSgeT0njdY2rdj3Pe1s1AWPcsYV4ceBw
knN7+/2bHj8Y8Crzp/QN1AejSUQOik0JTjuT/Lu7/IXNNH8QWKNsfM+hBFzUwnc6ZkWTAmrG/PeH
IhC3CJ47JGFPd3iLaeB6WLnhxXFIdU6+qfRDZbMmcqd+SaY2/DdZlj+6y8+Va6tbuc9qj/plpHty
75X9rP3DGk8R+LX9OOOl0YSE2Nrv8fz89kf1GuNV9dphE1ZFxgByDQo1ktUod6gmzLUFWYxI7bGb
pCgxBuaYREo8OVgwv0hUh5N+ylY/BC9ni4BQTUMln8o+Auq+m5Fc4GTvqcJTjSlC3H5EF7xRL5zQ
/1SjS4PvPDgYy/F8fG0tHThPZfawhu8pLax3VDNW2OzC8XU37GcpmX/89QEA3kRXYlILLMIH6VFT
z1wFBqy5MmKjM8vVOTj/dT+CqnweNbtdP/GTAAmIxRkUGVfUe5pcaR+wSue9TGkoIMbXAa3ZlDuK
Gmb3TbbAQ6461ZoGjSCeJT6TiXpgzV2/bqqAJR7LNFAvdKFh6QW64AKZFHD5WvDdGX+NPXJF4QkF
0z/9gZRzKMkfuBRwk30KEQZg4785CszpL8Mw6+e7eCbNk0VHyuzA/viYF1+B6o2ZZTJCf13jlBqm
uHBzRiliOQT3fl9wsVgPeZp3b2b3lSp6ah8zinfRA1kDqmC+djwr/4qoSECuz+TUlp396iYcYpmO
Ep+8eyK0ePUZR1oD3gJyh8WJT9HPFbcgEwTD8IolJnVYccZHg3eWowjg5DZLV/LQlplidzWp0YYZ
zxQaCDm3u/FMSIdmIiDgC95feYhSuBUPKTQnyh3rCWjVbKEvCTNhPbNf4Thq4YVebn4CkyI3JExP
cvhYPh0AvVPljXzj9xyNou8/qyIhmb4RoZlmy0WxumYX5jTOhjMWYqCEW3eHR/ovNqiYsjm0aWjJ
YwvnCPIbtlS4W8pLqSSZEn015GgKSgYgsVGxIbM7T8+/BrnkAFvjEIGCre7hgyeyNXSU3YPOrn/q
hCClXkY4pFjTyCyAdgKdY7IV74yt/nMx6C5Ll7jc+pDj94gANPgM/Me0eUFawLVRn7Ia4n9EVVTZ
P/uzdeXJmacR3Up4MHSCwW/yrDnyiL2dtzX4pXCU2XMh/WO8jagVg+h4hYahZ1G+8ALSLG1FgSJw
Zj3vB9HXBV2G8KORjYxEND/kAr/paua++vj6KSPG5evxpL8kR8eSofnDlYbcJ7YNn0JOIH4IhyUd
faiB9GqR1hsizeEclOR63ihf/7kXwRcoqhCX45JzJZpkn15N0R7ZYXxNfkU1p24TiHX5eFJBQ6Hd
C8CHEUlcOex9930ifDk8w0KZejCsdAsIyL6cqF5ZCxvc2ccdD3PsjjZviQgBl8hojHNkuNJ9CXz0
mFK9c6FKsoEQegHig2rbVD0AQ5e88FF+mGpJDVLQcFxEudaF/PhFYblrrdpvwP3e23/liBBM0u3c
Os/e785k17UBuFg/sBvQYFgD/VSfbSAbTm2MX2my2o8RmGiTDCmG4J9YAWPMOzGSuG6BEq19LvYE
TGDZwb7TXDv5Fn+YtsyMSKq1coBxC9sLt02NNoIfX9SRcEuQ6wtNn9lcvefFIOHbwqmroNBHlLbG
5dPR/8bq1y2yi+Zrv6zGZLOS+YnvMzfvu6FbYpkoSAGuPRJgArBz/J09rLBkSzN6JxyKr/g+RuTx
asd0W4VjG/iaPE6RI896PntMEX1shZ0TNJTtVPbmPFQ8lSvINcAkACVOyQB7JBzI7hv5QwK4Cudm
n/0xQOYPCXrA49gWp4L61iyWh2XsA/Ug0ZWWrY12h+p3Jer8iho1fpwRqrk6I8SIqc6cfdhIEdwb
B+ZXzRmiXVX/1D9iaw/kRvpd9OY0TcIKuI74BxnFkKtyCl0ifAbsys2z0y/3X4thjeZjjtccC4y1
Mv8eMI+py+GSbxCtNEejabLrriCXVuoba5aGPOLMwqFgJy9TX3rO0E4LrCjZZSxgVyxarCwPUmHX
GgehkfU+vKHS3deBplEgEjf2oZJwWxN3WouwC8GrFZ35vnLIouMRWYu0izkn0ICmbIyI77AC5//H
oj216f2C5EZZVN4Yy0jsnn9JiEBuZ/icGAj/5jQQ5i7MaEOxgIsm4gJyD4itInC3ngSnyDDvgpyB
vFi+A4DXGvcntHf1+/kdOtVmwJ9QI6pqu1ka6t4TRrdYv1uinhnf6Fl5bNvLY8vBllPHHmMrCgB0
RHyFqAhNxH8VhBhvwEWKAlPJXf/hW0Ktgw/ywp1GF2Emm9V3wVoHtgiOK3DbPdW2YvKTPFLoQXxz
VP38KsZkcfZR7BKlBwPm2ad5tkHYVoqzzigJuT71WvpBTDG0oD/JCMnGzlmaMIWS+5CZRUoQFTIV
XhjtRyVwEe3B47EH3yZa6FUGoI/MPmBlCFwN1QS2PMsWDy4uumSE2ZUlZjhklv8+TO06nkqEupiK
/Nezo2d882ylY7xiYHszeUDbicXZV2DkCNTh30E3U3aVgVWNqSEsxEIu7dQlr4PyFsxLnkET5G9M
zOgjYdpLWyLtuDX3cm0lQLdMwXsstlQx0FwTFo1DYMMtkSci05uaMjIunhBgBHqjmySCM3W62j7/
EkYC+o0LGsaLvHCkJ+9ZS5jsNl/mFIDOhqLFy6oG6PKpaYjk+xL3N9HehN9Boy0j4zBaI7o60C5t
p7F/r8yngstNMh/oJMUlZCyS8fZoqJNNQkLOg3CAdwJfpN3PkBOTW4TjECU84e+Ewe9VnIgcmdJQ
+9pvlDACDpVQjDbMhw+xKEm7lkvMQ8D4Bie2eW3wQbAijCwCNHoT5s0rTvfpwzJn+3soQOiBVcPs
E9KDA5aiOqrARBw0n8g6CskBhLctcsC/EnlQY7A7lXO6NyIOstjF7w3g4Cfzz8U0fh4hN9Ah44EY
n/D2oqRtx3uD2XpcbfEpSboTb6HK8xa37GxFDTUkrsy+5NC3a+yAXkYANuIXJXRdhNOBIrG/0o+A
yfllE/IkPLJimgDcIEz+YSGFHk8FOkxi1dAmMNo6r+sq0s/7eNECzHPY5RPbo7VOs/OSAyDgM4Je
7gosp9JPARL699xFGffsTwuqxluVp2UxaXzt8TCbqN/ltYsdQNN2smR/Iz5rwxHlQeC4Oww+r7/3
YDG60lSJsL1mACNvjplL3SHG14iSGjoftG14nybtjlPDqGomiOrxSyjtekzkMYeKJ559UGzmeg7q
VYB6nUdHpFbVuCwQOfvQUQrNF0f7SVSfZVyzEfgoHi60fEa/SO4BpoWidIrcS9OVpuyA/cGglWtN
ZFDvA/bzkKEz7H3cKG8iIzHyXlHvV53NnzAg9YV8nQvKRdGUiDAs9PKDwyP6/HUxomhozwB/zAvK
BNvUMunx6+pustJJeJ91KhgxDgwQB5bCv+y85i+nY5cfv1wT3kFnt3/8m4A+SrIadDNWigfyQ2LS
sMSWk7vsPzawF5QEcF7uULJuMmEs5UNy+2JJwIsgaA5C9lY856C853m++ezuPzSCmd+7A0HHmVCh
6kM4CzrBABLcyttOozdMIRGUmsUYUPEVFPzH+Y007mzG5oQMkgt9Yj/gOcXDPMdSOAQhDgYXJu77
6W6+wgYfsKvOZVgp7prEUjgrDSdlNxmdOI4gBmgb+the9nDNkfcZJR/mRfBXx1g2QbfUpt3S2BJN
ECIcfj7N+iiT+hl8kLK6vTJLGvMODIL1rhI5w2rs0UoXQyoZSyqFc3LLsCgXVgbDvs23D4ZjPGh6
lKxLJex5dKj9YiNgFBycvdf4Bu7QCO4kJav4CF6m+OOtqAMQC0LRebGvBsisMV0gG9pfb9crCOHX
ydnYCId72SOMCm7vth2bunK992Y2M+ZgXdmuhxPCPxlPVcEUQ6+hmAvy02v5Wb+4cn8KQXIHpQBw
diRv7PFZhSxO9lroQ0gx8lQebQBmydKEE/MlsbjrWsgmzmbB7sGj3BEh6xGi+n8skQCt0byRyX90
wdqxVjD/F/hurM8fkOrUGCFyFzr+Wuw3ClN2bI9PH9aoUSQDhKDZZL1+CaXDldmM03RlP5nQGgGK
ilvD7zsTJwF+BgHTc/ZBxYIeWrwBCs1wWbowFeMAzBWUEZMDaS661xxGc+7yhI6XJ7TqhBCyM0A9
TEyCP4GcMwd/JzlBicPxQcXWzacH2SBTnhDxr12EGtJU5n71dH5NhyiNxRP33+PO6w81h8j2e08U
UVCwWfJM/yEZUlqnR4+Jh/SDgtBMp0Iv+HY3VcicQu56WNHAVAjdFCv72BXq2vKKAWP4snt08p6A
1YcrBDWIoRJTQYiGjkRICHOXfU1f8R45FiniSyLBQvRJ8J5IN5wshB4PahWuN5sjDfAeW0OaQAbz
WIdMPw0viMCUcWV/Tx3GAWZOzoOdNSQnSloV+5j9xE6YXwj787TJnljcQCKzQbiFUa0JwSrix9wV
Bn1u3XvYHCFUfKaKwUJnEpNXKY/FvzqGj41XGasIcFPhxRTNmnyPKKkGV5Bm3WXIAOZ8U1e4YuXA
fcMagH/owWFcLTi07xQ5ShQ6i2k/HIZEAUTMFchuNgYHa9aWj538oX4mJtXDvhQKgBk2SJvLS56J
557hIL+dyRcPUeA6dQB5f8CPgWRZGDxbpE6cLgdHGo4pb53VDPQZ9T1MVoXhfPbtCGdaWN7QOmQA
XwQvnq0XneIDmPAhO+zpddLqOUPIN+ceDwAo0ImIkvKwp5SB7LyhyKBE6rJ60e9L+sOS+EPBcr+c
tN1wpqM0HU2SK94dcxyTGke48cqA9+F8UZBPJU+0OuRhWdQdMa7fu9nA5hyUK4xaZXNuB7Un0nKD
NkKcvRccVmnnk8MhdmGUeg90tIyhtFmF+TSdxu5gPsDIC6R8yBdlhFACnhLUC42VGhEFW9crKahW
ZzJbnlYSz4Gqgwo2BavC/ZSsih2ULhZElYXlc4VwyPHmBBVPf0yi0kqLf6R6m+VeDL5msXGpLjs8
bxy+jyNF23tDGAq+GAUfZ6nTVQqhORgTpgopSoM1og9guNSnCA1v1H2nYaeCvdCX42GounVwD9F5
fziUfJkfJvqpubLCpRuCQkAZGSfUAFdYCa3PA61PlWsyYyMiMrmzshl7Gn+YbRMPYv2nHYbBazP8
Y/NheIDJ5dZLSDUB5JGc53h2VzZ4w/A84wSTHMQgzJ2c6uqtngNmjk/MubzvT3lhbiZ1EK625A0z
jHWMdlsWB0Xe9eM98EA38ojxLNr5h57pvbpiFTYWCY2MzY12GtrhnHSIHKsxbAmppcuWMJFvPZNi
2N5qlxLQgD1Xu+JB7P/uP6RV9J6CtJioKWo3YG24jNKHuBZPubJzI2ahoDx9zXmI+GYZ1j+7lw+3
hp8JIGHRaPhNXPVPQxB34PJjRpT/Wnytk+es37Ww8IZXua95fWvREK3zKzeIrWM7ZXdP4fAXCaGa
yKNtXXbz0soXZyLNfLynJLDjfr7PmAvOh0qkn9xn8Xmi8x7AzOjuTTFhoWzcGHM592ABYJKuRDro
A7dB3ikt4x4GVO3nLybSKIHmYBVXCIP0ammhglhL+2zGYgF9gOpF3jTtWl8yD23Oa7aE7sDnlabC
g4kggUMqCepsj+KnjQO7le0+tjjki/lxiZVBdQfXR5TILhMRvwTZg9kj9UfrOtCn3C/fyV7sO8q8
YhBh6YK+lFC4FpzdgZ0osUNjywK0IaIfcwJiGDAfLHHjFUmNnOlEHBMaKU73JSppIaZ++kpAxJ4l
sjbReC9plQI3b1HlcDpE98uz3/0i06oRnYDgo8xFP4VWjNZdZpjZ/2g6r+bUtSUI/yKqyOFV0lJE
AiGT/EKBsRCYnOHXn6/Z9x7K+9gYg8JaE3p6ei6iKHtITSSAoL0SXmEsq7qfIzRnSRLl5py65Z+j
edGRgh49Uf/Kq/b79PX5tUHnbZFvgQNCCzYo2CTokK3S0xC0UDgshQO8rUhtAELjHYWInd3iDNrT
v+HdR+ePgJ5QiarCBobzhqlxYiNy7PaAADfcun+8BRKnPfLrqETnMgw5csx1LIikDegGgwa/9fDo
LKD+SpmTPgJ6d9S3wAAgvSFd0PQpMDaL+Xu7GPDqimc8+4cWLTmdG1kHzXPOVZk05NmSXQJToX0E
DKZDfIhgzM/dAioVFfsXsV8QDTqUbYhSJbtfd1hrvvDPw4/u5vgXrvNOLGResbNUkmn25c/WsLHP
WA9EHKouTI5Prf3sVWnqY3zGC/GMUr9ICQYWaxeNAHcbUx3f26hcSE6eCcx1pod5x/gv+3PIPa2H
v8rUA/WHLEHdZ35SpoIXZS3kS6hnUbLSsLkGvVcn/+K3EzT5/X28672HjyXliidbYF4KW+g23L1r
snpYhd/Cmg3GDIpps7/UoTksOZR1SfRAP5qUOjch4wNoIYAlxLsfwBpIupI1/6Bg1LIay9qyYBjc
gBEWLKYBjNj2YHOwmaLjVaP9sLoo9Y/e/rccPayL/54S4iLV6sMTXZ7Qxkd/kQAbyUhoT7RNe3Xk
GGhX6J/jC570abfdXf8QNHJSyxraFefRdY5wL8kPonsxHdOV4SZ6x5tw5Rwi5o57bQi/RDTZgfa6
YWXtPDXcve2pftlOdgQpEPUhHDLmCAz5Mr9SqhlJlYwv2A/0VYAgGyFEG/fYu9Nr9V01b5d4/+pd
XaD3nVWkZZy02xndQL8Ai1uQkQD/oVXMfmv0L+YwpflCEWB4RL7/PURIj5R2RF+T287GmIuHM3yg
TnH/oWEFDp69xPNx6vRWQjntzQhV90h6tb09acTNYir3EkE7RCXWzoi6zsohWzhErWCTPvjjys8j
bH8DbtHCRyEtX41OOTcCmaHV/DQ6fmGFg6q3n6zGNbo++5dFAVnYrCCZOcwt2TecP2hEaISezYNG
PwTFMsZoWldKr1HhJ1NlljIFUn3mdIP9SJ3dNJPa4dniBI8sVtIe58Bi1UiYkrNiZvWSex1RR0cU
os2/p2iZU00+e1RSCws5qqSDUNf5n/YHz6mzc+NpjggIE+0WCI537w5UFud7NXjAuX0YYG8abcCA
3bLdmDzMw0xgBzr4IufqnszLY30wdaYRaOxMI6Cdb6kmxBu9p7T4elsmBD0YYa+HNGpU9dWho+ry
OXDSS6Mq8Nnehhtzj/+cslX3MypJZqh/NGZFokM7SEp1CDXFmRHnSHRSHATHD0+uWCmzCCgL5JSW
XL4ODm6P/0PkcklT7VKo5692zeg1ehXzOANYpU4D6KSUV93506BMhP4CVIKjNRwCuHAhl6pEP3w2
vyZy0K168tvMaWeYDxu+w+V+WLS6Mg+eVmgMSmEKw2RNv2BFvZCjJRakxn71wNmDFbOnEAIhKm6F
01b4HukJbv8UkRumDc0rdqKuu6k4iOMpgvhQ+04B1Cv74XSZEtDvThOuSc714+oRSMfErFwz0B5w
lYopOy1kFQ5fKD2bPTe8iZeGsEnDjFbD3ryZ/TNipiQyx/SUEk30Wiun0jv4u7GmljDeFCu3ch/+
jJu24ruV0+mXprpNwHeMN2r1ecbZezrZtToUPM3FIY5m/1GG5EAQ3a1GhdHVwhSyJlh/NOqUfKS1
DaPhtR75OrKhNmj2L5Gz5zKu3fPwkGnCzp8T6n6zqA22VRePZbAxfshv+b0kp5b5ltUz4yHtocO4
nvjcAm5IyxnR3exwQ1C40YvPHuvJhMP5fJihvKlF5jNTicaJmhWP4K/+WRPchUPeSTvM2aUExo4e
cZge7GEq2MggRWuX+PSzcmjfwMI6qCLY0wLuQ3XytPtXFKFCboodopU0RzyJdZMto9HOiqPln3VD
sWfvcfCZH76HzE/w2xAlNCHoxT5+56RR3FRGuPB4WRljljA0TcOEVHuLJ9iEzfEdoRct8CoyM3/9
hj3fWLAkmn7VAWs3M6Q8aGifaKbvsAKypXkaYqPeui/HVN2uODJj43ONIsyMtbMcfAn+hAiV5iuU
Z12ddB0NGB7DrVfEl6gRFF6t/9zbqH8t4GjGNE5/n73Z4lRYVSZYXbJbr+2e+gdn56D0xv0rGg73
R/sPRIeWUJF0pCm0tZfAhe5TckCFd1iwlXh25zIdlq28MdeYjn6Uj7wtEkuPr50zLPu8X485MBGL
IMTr+uAuL7+Ku67A9MLb6iqWCGVdhvJeIY/sv1kybKxdv4ByAMZYRIwxN63wORKexUAYdnWwIbBi
BJrYVMXgPnqh4NLKm2v2X7WL1KHLJuvewVLBszgLrWRsqUtfTdDpntg+HLfHzpNJQSfMHkJUSNnY
aLBBW/GYB2zW9Pzvv6sRJuYdJ4lGjo3hNBHA/H5B3XCJBYkEaWt7OzTOEG31zZSJZKZPZr+2f1Dk
mE6T+cHRe2LXXK4ziBPLGdLPoIQp4gOatq6LrpFWZThH4bo7pQeDt2EMEHseCMTufDXNs79ELI5B
P34604Q2WV3ZoVsGw5ZKEhMblpvo6T16x/TpnRCAuoI/Y3f9TfjXOzJzqrrIn8ztQS1Na4+42+ia
cS0hmFpj9MjUFHuGaQKIQpcdhy8Fq/nGr+JiZNjZcm2DAc0yfBVnStct6/KsmMYaolPGSB50s+aN
cJ4hy6bucshVBGKynqYekaNDcIFSJAuzZXdgjp0ohgVG3X40SlM/y8pWuGPOyNXbp1qHZdhGm1TS
jNIrQ/UtNFxej5DR4/pwxyxgvE7Q6T8WeOBOP8v1HK38RhEctg9zfhujmORVNlbEwnXYxw8bJU+b
HmHxGS7mFTZ6N1LUkR+utBfLFoJeThQ5sRsjCx+VJJFNo+LZ2UJnRAGg5G+60NPZec8+eG1hjYqA
ORudrgQXsFjgkmGNT5FtRNw4KkVoiLDQ3CK44oxvphy2LLj30BmOQcV9u53eNtgE264EoCHYmra3
/aqTisDPSKrALZPii6vEOzeCN9VTu/jVGV0i2SOeHRHLdNvfRCitHk03yT4ApA6Lfjk/Bi+D/E7w
7dIq8Ny70gCU4WUkhMGieszIKwUrd82V3nzzJD4SKSsWBhGh93Jww1tI86B5hMo004Xt8ZMpIVrQ
IgQN7x6CVtz/GRaiAvWN5vcdGmSdFOiBHA/UX5o1N6L1J62Nbbrid6hMUlXm3XBwAQykoBUfc+A/
VTnBDp9hpSFp5n2kGaHaBpruw01JDPY49/2lny5T59GrWff+CEeTZdI9sx2bhfQwXIylwqdwWvFQ
3bRQw3IYApdXWRQbE9Yt/mMDOQ7DULKwSgxQoS+L1raNT8mSk8II/LlcIEX+OSpwVTg4/YufYhjw
gixBFLPL2BMaB+7fdf5IOwynZl2/MXIMrKr6V/Q5nsPj9/n7lGHaYMjdPUgFzrxMZLKyYRlad29I
mEKRWKuZTkbyxJaNWCby/egR6ozpWfrQgRUozBBTp1qCVYCIdQuGAPjO1lDsN1sfzjpqb7pBeHR8
W4GjlUe/ka1c/MIjtDERV+Vkjk7NGuEoU3bIFdYV5z7MQiTmWh7+bl7nAzcDrQ9pnMHwshEAlOUH
ykZYa5aJMfhR5spbKVr37o27Yxs/I4rAFK0xTRzYfH7EnyaYAxyootMq+zZJpscRFaFdgMgiHFVS
wSvE3VVw5YbcpOjDLXfR+UTOFO9robU/HNpmStT0tmc9seK6/QoDTdYxOTgZIYpcThtdCzWm99Qn
xfheFFXtJlkJbcnWE6FjplYT3JZQLqE64pQ+zd6FvWj4OBOarNVmvSY3wXZ/BQOvr0ydT1KmzrdU
BAusvU5fgWMy3JusudggmjdVEAeDjqSjkza8KxNv/rSk4djSzvHTMJ7y24IGFJBc5fE7+1cDQ+G7
mJ+fJ4V9rek7VhMX6MznsEJZmkCgNIm+8AH/TLq2GAr3ip4Jic2dqIdrS/sYvg3BvkeA5gTiuXVX
7rHKwsU4EgfJPedkC6Y5KOKbT6iebOJ2QvRH3lpyYOXF+zqkygIgwWknHcVVhF8iceJCzSd7Vtjr
KudYkzu3ggrFhEXpq/BaX5WAcIzMQoeLdB8SnlrxMvmdgA+1l8tlTj8l6bROhu2j6Exnpqhzi7Vq
Oc1BTXEIX+r21jol/Vv19rFCOVJyzJBCR6XjLCkOg5kdBByN4LBoJso6FFrKEkEz/2QQLC+z0x7z
/ghut/Et4qPi4leR/T4uTUv91d/nc6jZm/eUZAbrueLNyZ1wiKTRRL77eOt1kOFpJ0XcCDYeui4E
tjU6yE/m6lY9aGRVj0Q43dMO9eGguX+DmovoVcLgE6dDNlz6gXQ68zZf1+56QNGve4ehSKciQ3GS
ArmHKz1X0Of91prliVYLS/JhaLIPH4Y07GVekMqOwWNUcy/JKlr7VdPguzoLdSEy8PnrkDQYRLPy
9VKEm8ivWfMoSFdY2jPon2rgb+CQIk3p1KE3nEpwCx/E6OUEFSDywId9dxtwdeWhCGOtRl+5jm7P
ltaSGZGh3Ne/9nxkPK3JmqoL9CqaaWmXZT7wiPq3oZJEp9jbbaLsg5x4TH+J/PgQtdOjdQpK3iU4
f5KXKpncqWKFyOR9rDgisKAhZ9AY/9WHnmh3YkkHUma9sJwVQ8g+Koo+WiTJVyO2z67bSJm0+UmQ
58C3wTk5LB8BgqMu5Bcll6SYJ5c9USee1mNvLkQ+JBquVhP6dpFSaGEBbLBoH6O1xPhcNNrdcqRZ
g0RGdYJVvVyPcsSC6m3TGV2k4ja7ZYuY5T7ck8TOFsMhKfrwGdORw7Ra7B1TNz8nex4wn4koUTmb
Hv9O5WzRS4g93Q/qrkDYS9AKqy7w6w5fuUPW7x3WvJOzChjMDU+uljAmlwKHdAGAHClDqRoArcrb
TWRgWmbtreIWYjEMfMYCC++WFdEkS96YdB7qURuZWhvWBZDqH7wkrC0irIga6MdGimE7jmRQE3Zm
RCCvx8xuOGiGWSUfTWGSuV1UjQ/+wW84Hf/llXxpAqAjb1/dqytQAGgBOc5GXzEIA6OxEo0+s1z6
bXpTlHWwlKaXsZbXDOSshITl2akC9hRdKnZkJihwOwwX4Fkt1oO5hPrUO+8Nuzf4yxtIrd9/mgxH
eoR1yhO9M2KisxhViLCEwlBWu5HmwFVlwT/J8OrefVL3Kj9as8R0Nfcb2B/9i7uzYibaC8LmkWjt
YuiuZJOwrl82ZQnIm/tuGbru0+UpZzQaEY4TbWO7ApK2NXnyPqZ9/LG4jVc4twytVlxanPMvVoeQ
mNWBFVKKK3t1/sTjMiwFoWem+EH5a8dpAaC0nEbQwHxuycjUzN+20yjj80Y1azkSiieMZasgFTJq
fdByLj4IzzJXp8InK1aSVcLGNhN9tc1Sf3xjE19oYCjiesJU4n+Xlg4PvRPv1+nqfTBlnnJhxaOU
h7lqELP4Q8bc8DyAIze47NFuzE3W4+rKWjQc3l3+YeXkeWZ3kzDJ/CiKmDBydiZ6r1pPlkL34MrN
1LUnuMU4/Fwnm245pa/be3DR9bUaNWO68mCUxOVkNZ7NSU+t8oDxa+aKjrHz7u+itrlOa183VI83
gADklabVvU5pbrCWNa5Pya8taZPgChwWF8SwwCJAoEqEOatsNgAqdFA/oPz16hP3QU53o9lpcSx9
n3Zrwm5ixZglt3LUNMVKY221v6uc/tVtMhauzdfdHWnx313F7lqGzH85mUpPF+cRFgH07uARagfo
It1dLcBN9wrTvoncSTmse+Qw6bGL8u2NAJ+uLvRJtN4owzhMo/HA3twzvAmW5TYgmEd6IyZgPXZp
k0qbHnxkZD/cUq/Tq0xWkABNZQLOQ2JBbIQCmUoS35SKv1z0Ud7uzTzybbANKKt760TJAzJJHs26
3jaYjEZ+tA9cd6JXwE0L6+mej7nl5Z1hfFoDbL8b72k9ORiY3X8c8S66E/x6dTrjXvGVUy35h1yY
4ZOUpdYr7zw0bx6tcAVWWvGpTO8RnpGwgJRIju4/T0d5muBtRVM+HXGmxn58/7BG2KEYjwb7bRPA
rQDz1jJ8mE238rOeN3rIALAV8aMr/+nsoCQGm461iyiYpwx1ZgFADYcEhEZEA8gh3XFcILQ2vq3p
vHvU87gLxZe8nyTxjs4TKjSmg5kXHX90nTx/biHKzIwBLzBBkLGjUhecSVgqsjHUA75rFq2sa1ct
dTNzQ023jsMsReiMA+WixIvnAHlHjoIMktZhxQhHZkK0vx9sE6EJjf4N8Hg3bghT7iIhmd6dvwG4
ufti5BA75WR20abuHMb0xsUIgSC0HWJggOE+IBshsg+d379FNRTvxvWZ7ZT+Gc+vNs0wTfTW4ztW
YoE52A479WRPcyOBE79g3halFLBajDUbNlj1Vq7szy17grjuaRUCx8JnCV8UdNMRTwYvD1FXWB1Y
zpa/3XoUNrAY/1DQZRTFMXpHHSLqp0vrJ1dBO/bAJj35shz6GRayNcIQRZN4gpKutw+4XmyjMxdB
8YXsFolqTIWZ661PJtpAG5FAyweWst/ZckkwxkzyEtazugAyegKKow+9Zgj7bMAMSphNCgI3zLQh
s79FeBokD5XZMMD1c0jIVuNkOHaslYBr+RfZcQEsM0PBxFakqVhOB6RThtnGbtfPekiF6O4+3Sdd
DFdHm6mTySN0esXXKukgRTwvvkpZZVIm4pmALOpt1owwZ0HpoTBLEDsTB/FgwIxCQg9GR8Na19Ll
eEi7JpP4e9HyIVZbi4uUgVDHgFN8kyZWLz4ALDopkXUu9wGcma9cYueUOhFC114JARMF5cJIFf2C
s4CsJUP62fUD16inM14CoCiKh/5LbKSUYD6fT5VQSuaerir34rJxo7rT75qEWQLLNGUYazLtwr3v
iaM4NooKqr5QlizPRyM0P20a0nTLBX8yB9CWMhAhLHgIDvM0ZowZ665NGphnygU4ANBegTU1Yywr
WCED/wMVipQuGc5b4XYA7Re09eEIvAMgY7M6ffUUiHetsIbCXpsi2gs5XuX+1NI4/q1F7VD85z5T
VJhbQRhDlqxxI6TPGowOAkT6tCYPJx1WWAZsJQw3zxg3Sy5KVizATBtZCQZJwhDyQbBbzExFW+9f
PSPP//D0S4HQbAWjoFjpB3fllwybewMMQtD4Dx9XdkzirCvFeiXR4hawpZby+qkPOgxKgYjPA6Vu
JWIXwCcQc78SKBySw6EJlwy16Z279BcxWhYXIbchaErVmDeFMDBt+WtltnQY4Tr0+qannLZMbvHh
PX+EQpT1vojNK8Ih8RTxxEnRtx8iHvqJRwnJ7SElT2JiQLF/0D+L1EmX4Isce4vg5ASavEKMLwEP
+gA8a6YCnBYKJSrZJ33AZ7VDJs3APKubSwIvMdh/tT15sfeEk8F5Yruf/VeKW+09qFRMZCZIIqjH
0AjWhZE8V0NgOWouCmvenAzzy0KVDHw6FuXCG5V6NywOfUDEfAWZNCQhAol3r2nQ/sBcehjkDYu+
KhyGudhf9Zq696WYUOX2c68I9UlJYY87p7HsIUW58gKkF7PKd/TwKCpRiDM76wbTz7eQT3qFF4As
ZgT2WmT+FD+rg4azLPVvi1ZAGEUGTlL9aCGnasb1r3pwIMCjYZa2WAp9bvOGykIjrSDeAKePfk2V
8lTEoGWYfHXYYeGGkF9fDgwN+L5oXNSgcdMvICHwC+VxNdPCawxfE3g/PZgQoof9eU+U9vvVh1XH
fMMc4NTtMxJ+KBhe/fUQMjIzjyjFC2iA31BcoClUp2C4hsFnvZY3+ylDInGFHDF/jjbUNxUEbozd
jNqLrbkOBItT21ls4+oBWQy31W9NIZGXGHsy7UzJy6E2ov5O9eGOBaqhUMjssN8WeGvJQaEfYZXN
kfWyoaojSADh1o+FelHKYEDKkZJLOznQ2Mm1p5SD3t16rpJkhWwB93O0r99cpkuEiZOwKVaOK1Zb
vqdErbQzMseSv9mhcEUQyE5VYLj/eQAT/LzQpI0UOna6/nLjseVMl9QHkhBfMhwvmhwRNdDMHQi6
yiGnXQ2SR1jA6nb7Xt/rdpNpwlASwi2qcdMy8OgpIM0MDeMUGc2dIZWbK/D+wx7z8IEm0FgOh3aW
q3BGwpDxX46cqkquuV6MFcCARD71rTy1szCzeakkgT+QhCczjtfl5PVS7DvcVgfUApMEUYH/uZ1A
T2n+Id/38wJ6GpZn5WxAtHhd6jMgQDE5RV8uMP8zvp2mctB89JaLqVBGDvBTy+R917wV0QYbYxuD
tdhHhi8oHiiBrSjoKXXbhjiDEtGFktLKuSwEGFGUQKxM3hkf/Q9c/NxZrokSHjJ+wezcQBArP88R
HNigIIi5Al0gYMHxCXyc2VwXLpNzdaIRPlLlV93hdDlShOcRFo5OpskwGy0PQnGjAF2PsrfLYfKO
8KUFhWxK0B9fC8bOGyyVWmK17Q+UMZrcCLX551/WdzMkm5TENJQCl005kHK2ioEqWZJl8DFR1cOv
vbxoFEWjNOdu1eh2xwNChA2Zas34ZEitHZsepzokxVoKKrhl0QgOVFluPkwYj8FyUgJ+tMYVe4pR
4A3waOJ3MgINWcwS27QNTaf/+/sZ1NkHZ4QC89O/h90xzRR6xz6zDwxeTUuWql4TvXImg8T6lWFO
A2idi0kxlBRNaNtZioiZvApnD5yGr8FmK8zZ2hHuHDgPl8eSEhynh1JKVegEznFr5LMVsnJZWaMs
lpT/qeia4wZSBTVa7Fsc3PL/BWlRZlbsa4IOP2H+kMo/KQteRi3M5skHrNaYK0PNNGP9pNFSdUgS
SWcSjeKY+07ETaBGCN3LWYs8NrEiQaao445RtnlEqlPjb70l6xs+cEL6mfok4/oswkDKqGjUyJ+H
n3El1Jh8O7SHNUJbRgdQJ0sYamL7uFw/JnidcKIK8D9RIEY4viw2ww2IqPbRxzxlhhFUYLxN0G+B
scxpCUNfgD9AAItGHvfuCDG4GOUvN+o5Iy5YizhD0Gkq0+Cwz1MWtMDOlJXkkNHRAYGVIzyaTAiX
PNbniG2mq73hancCeTZ3RDV5xJ3TPctzrs2StyZUprhj6Q1zqk/OKPLzlStjwpuwrYQHcC1Sn+JF
z3VJIavKPD80jdEnEAa11f2nhLGhjEwtR6yF4fBIBITeDoElzAxP5bEhy5cAMMzzFsitNhQnoH3a
TrStdOVGbDFhF7pdRD3seT1k4RXmyTrRu9+7LbiBMKJKDh+cgY9TjpEhZGcSpnNbb5830/oUYqEb
srEVVxJ4cHtlQTGBXEoMuGAQ0AbeS6eZZdgX1WJ0u/IVEe6WV3wuYi1oy5BozRALcCRr3oagxstx
IDo6lUxvPgvRGV24b8iLcpn5OMXG4N/8E7+iB3+K0BNL4kOXSTFdXImPvRIoig3+VF6JjVB1d7gL
u+hvQWqEmZlwd9KUJVm2HDbY6/Xz8LW+iriJhswpgsn1R98UPjs5RdxS5NFYewW9T583hrc1c44o
QPAzgagQe1b/YOMx/hNz6Qui5vzS/EFAy2AfrH1z0PnCJ7sYQ6JtPmSJqQXHovkKQMwiNlew+P29
cNdwsQL0Fa1FsKCp1y5gZzHhDc4r67gIsHaMjHLSnTUbwmkSPUKGl9BUF9Sh5kwp5IRJoiXg9XMl
CCnFXcgMqhaxTQmeSTfAHFlEtDLEFLEILM8eKQg3w6/TuwDKjDus+oeImsE/MwRmxZ4nCXt5nW4V
UgB9GH1WnGoTwsOIsLlILWuNzjJw7ocCRR5YQQOZ9JBommE4YZMC1iEiblBIhX7atNTF47TNGbyR
6TgkicuCudSoFl5A8DYpIG4RSKmizLrP1iXnPuS76mIGiL/y3zQ5OcjjSH7C2w7vqLqfTOcxrXJn
6L9FXZ22CUaNBleW4WsBEogYtRbrqTeLKkif02AGr43OsDr9gAhzvvF36On+tNBh3FsU9HdnL1/T
bmDO8SadJRwH2ueUC+vQmLbxbHAbP+vWHb6YXeruKH8ytQ0MPEMKZ4+OFZVchT23rFlBu4zB3c6w
NtyJQkXR7AwjhEanYk4jEgNPIEIzuuGBSoFdZ6rCkj4FlDUOdp2wzaBDQWGzZVV2Pj1h92iVevts
tnI1tH729NaM9YBqSn/uGsLnFriRHmrNjEUjZ4U4Lq1tIb1LhPxV0f86rOxvzVANSgnNyUyIaUpw
oNmwGROMWiItIuQpFgIXbTQ0GSRrr74ZY7lbhY2aP0Oee0hDhaFwd6IpwGYo9QzrifDs4nQ3p5a5
8BNek9ZhCLZIFdK9rAN4q2vut9+nMMhYofHYOxoCPYV3TH3hqwIhRvh4h7+l48FQa4Ml2uxWsS8c
fIEuXCmh29stRsX40bDRoz9Gs66aUZu0FFCmeyLSiHRNE/eM4J8Ef230O/QDLRHkr311v9F/CKmj
QylPWnthLaJnxPoaBB9O6sCDlNr5bsUNAomWPfj9RRSa7P4SS/txMOgrCSZ+2CRQ7G+A9wwuGqn6
yYD2l10stguaoOnGqwz2fpVyiF9J9hHRxPYjy6Zs4CG2I2HBxdGzyoufyCrfWQ0Xt2W/kzO8hn6L
lr5zVDJXmj6uY3FTvtTav5/eAzcY9Fdo+1k/3RajVJlTczc02QWMc9REJgbNUIC9IUpEReYWVHJx
bK4jlBWJeSht2KrLoMpPyVPdjOJv13tNeqEoTayAEFj3hD1/NtReRnXYR58GbjVKka3XUpVzNOIS
lsm0m1D7VrmHlkTQi3QXvFxVQg5Ul2Gse1W6lCFz60NUAfrUiH7e6ANZyL5LLssrT5BJsxgS0NqS
6asWXo9ed9fuMvbtgL4KPGWUN60Bl68VUyiZoBzWJDze0st0Plu7q8dP5533pnFVjZdXi4bvyANi
IBBDmd86TWY+nU7d8c+ZzxtyNoY+Z3QiEVwjWiM09LqWOPjJLoMWOBSPoEqOw339ZxuPQ2hV4BBi
EzjHeBbt+uUv5mFS3lL+xZfDPCULhuA/bhe6gjb6esnLgTffnDAuy5kf1ZRawOehEkWJS7yerf/0
hvjYj3tTIE1U56cEQwRGPkgIZXLEJTkfxP3GCDdfqGaLZLoLZpSs7+yePfESMwzhFxFm8qGQ9Svc
Weh0wEVNd07NX4MTUWNLkXGm8q+CEggSf0iI92d3u4zzgjMAb0GJU9fyvIFlWEtGUAiz+zLyBjwK
+SBRB1jM8Iq9K6xT7z5sQt68cjb/isLZDSOJnyVkRNo2++uJMbihllgY3B5Zp7yi0iv4h0Ward08
V65BFEJ0A70Au5wzrAJWxomXwL9IISlBHgLQJl1D6MkBDRM6Rsusq2ulKFi13Zkh5NKvVm4mLicV
SsAanLAAnzINYMQ9fkQUQ2SSwQTJCSBDIpIdIc6WjAvKiUKiFQfEzAo3JaYl7oawBMJSWH7GHD4d
qJ8r4FuuFBlxcZMqfi1LFXD/WRFwY0zmQezuRAQoZI8wTCCwRPEkBiWfM3Ekp9Ty76EU5hXqX8aW
47lb/D3ZSzkpuaI5OoS7ZZuYtWFFqCjjJi84y2dvtUBURqjRiu1NQzUYias/5pUjvViIjt50E0g+
WTE7IxAJM4tAgDtqNSIoEcbyet7oYmIiXL6PbxTSok/MoUQP1HN5dJZO5sDYMGRE79CwcPTQdkd8
hyYimQvl3QB3/bpF3kPmzQKyh8MPu2KezFG1BPBjRRl2NpIJ813/aGkFdmL+XiSY9gHKg54jRWLy
xBYxRq14/gsGQc+V0srJir9v5mC5bi/4+h1gkql9QrBmB0xhc/DuJHHaEfz9kTXEeDqSAK1v2Jos
Hai6FZthW3pGlgpwJoGDMh1rG0DuRLMIJvoIKg4CQEg4NkDVTtgjcRFbdCozKwwdvxcCSauvJ6YU
3RUHO8anV+w51+Zq6kJ6nM2omCtlor04ZRJNt5g3PGFImhRM2xtMGIEXIBV1WmA4WpKThMmQPtEq
ITbsQK9LEkm7X4PRsuKsaGd3oGv9I+xAtGJvQ7ohN2OIyoQ3EmnFoi1VakjouiFpTUoRo9bJeF6J
xLUzDOWEXgVaP5/UpO+hZn1cOkjfgcm6TLBBY7Qc0Mvtt78YjIGKIB1rdNHsYhx1jEgtyu0AU3ie
kk3Xif/11etBT+ihylwhppBaNcotqN/Tt2j+OdkzIro0faBeisqGKDK/qO5JhUOdLSh79AuHSRcz
Io3fAJg3nIfERcylxGzOZMU+F6Y77Y77n++nXShZZ2sLlXzziU/zzCcltO0wobXt5/f37g+IIbi0
06M1HascztxrrJ/yeWYQwhWVVCd84Df3HfJb95/Tu/F0me9LHr9EEw1+pj6H0bOWZgMLIBCcrohY
wTENhuJ7y0X3dZ7/63UR9eGJK9TqEyEcGacETC5s/tTyv68Dy0fL6AHVC/Iq6JxoBmfvCrcHmzgU
9X0rvgvWCjpkuAnvv0rGqv7H1qrgU8BPEHdVJWkR0mDx0tECIxcSPn9CWC3eJa2+5ED/cjkxjQi1
wWJF4Qc0IiVaue1k5ZCMtTCCmEySMQZdkWApESHrV7al1J18i1RGyTyxuGkAQCz1tPIbHuBLMrgq
uFCTUB2coUUf2KHSZ2gVVFaJUy7Tm481rGF2HsJx/Ag35it9VMeNqjYCkUi3lH+PBKVSzoZtAsmH
dxRorIwVhXhbQNQHrANtp4i24tgJ6slVmFBJBimPw+ahR9/JIfpwjG2DyRUi9NIHCzo7kbHK8NMy
xEm9/O1Q2SmnRypAhuvjMHBUmOyXDRFUUzBkUB0nWv5zLToQfMQnU7aG4XyIF0hq9hB/ir8GTOES
31ggnGKeMVmWGbAeTWVgkOMxkaExDFb+VHMElPDIga05gZmdAxVgdZm14Ip3I7Kqys8CGVQo+Jbm
J0UBGEBligIaHdIMaxRkH1hp1R8FY8jWC+9uc0XbOLkTbSGjswOCgLfjAcmIoSxW1aiO+3aPAUZ0
pPdXc8hqgDQIhh4MFgoIbea8GSrbICRlHv8+8klhoEVXzJExJKVe/YynueUNVkAgOivlNR5Xjl7l
NvEF/n0PMERGP4NYkKteprsNV/EfT2ETtMRqVTGRU6YaruK2HlIGu3aPwbn7MGS1uDOd3fGDLoOp
cHNE/uhQDFGZXKUq8HM+N4SWENRYreiD1aBNYCkYu0lVnWLDv78GjyEnzbLlErARptsNDIQknzqS
TCmRYV8caVWybJYC4QLgBk0xzr+C6A6O8af+V8neLCdwGZEqqC1yFbpiDL/CTZexGVR92unNFEhV
ey1YWZC59gH9RFx5+vjhJG+D3VylY5Uhny5lyYnIB7WsQNJPO0HXc40MmdZDx1rUye+59/k+KPp7
Lvc26GSHkepHUNUYmmC53z14kl89d6GL0VtgUylBijbWsbb9c7Dps3iqjAKFIcl4B3/bhxXN306e
k3qK0lu6ofWJIns1/cfyaFHbb3u68w/zl+hCI2JrXWgZ3BnJ1W8kS4BwPX3snFPV3iUPkd3y9ucG
vtHAq/1s2Yv0/LuVnxZ8B6TS3GooGsXT1dpSMbXkq+5FZVRvIWxDP54Mq1JQB4Lk7D51K12ppOlX
rAOqXlV4ahA76cdUP+c12A3YCPOn08bWcU5cUopl3+cuLU/5NyU0c7LUBaVbsPlCYu65ZqNBoCBC
ioTMga8uibSqBF0sLBG1dVl1DNqSVsqgdOwjASL4BTwzNvcn1iN0p7nyi4IXrK89JgAhap7BSSsU
vzIG902HG2GBCROekl+4uYpMLk63zxhwPWmbkJiX4BTwRSUV1YV9BMwtDAthpmBZIXr4A8y4LNzu
A4Nh4mTXoUN+ujiEzmSZIN2VC3DpQpLvQYJj5Pfxd494595DKCWEKU/NmLkIQEVqVSCp+nzEkApD
0vUsz1bLluhOW9qQ8Cl4EoLm629d5gyUQ3XXbXqNh4LEqJAQ/n9ezvHhfmjwoOln56oHjLL25+O4
Tp/OLZtrRZjCQEv8eTJHXZwiLd5Gp4x7SnFi9jFU5sASReO1FBb+BZJhiTnKJwSoG6G0VnbBLvgj
jax5dBcTRlVCobqUgKHMKhrPOGN2bMd5LQT6CSssnlApXuMdIDBTqPEea8AVpRZqO2uTZ+nTRIQv
eZ2QmqU4jUrL9H8xdocceNlFuvwfCZBkDqVLpU58ZJlXKa64M2GbfstPlVh4uU6KAA7fTtXYJ0Jj
8CwdRoShY+B9glEP60K3kS4qWcUZwFNpC+sL98vNJsbAR4j8SjDAqvjcfEIGPuHhjnmj6d1MhYlz
DCQuKlc/rNNChkrMWZVGM53k51e0hYiurpt3j+sR7y9n/4kcYB6L1YiGOm126hJR4PVRz99BsuT4
Gx/Wo2CBppjihEINfeoc/c9PMJUQTQVPwhfiL2zlJvYzGlsIsu1w92WoG5QcKmNQDbpq1DhCSedF
eGzZ3yqDGzOCPX5NvoT9JSQADs75eciHlB0aAbpdj56A4XD9w2bQB9O+6Q65vtnKReRlA+N/eRsL
IBZUKFS3EZw0ov06PeD7VH0D6U/BUGvW0YkE/I5SmiU5gCVg46gD6attR7TZkEU2GAX1K/KAIgK2
kogD3Bgu6BLZPGjDrSAHTAYph1bdHjT6jQAolVGmU3mJ24KL/7uFP0CXKYxjYgRa2WhYBjL4JMgf
przuatl/AUnTJ7Nt4vWJjA5RyV2qvkP4lI5mv6jUkPBvbJ6C5dQv6GWlwlLJmnH9+xHeQvwOsuyp
yg7VbyBFWEdWNRxVma1DjkefO24BG+6eIWRe/NYUOpJdxEjjtAKh4hyU0nH6IUFyC+IfFghIocVO
YcPYNXIZzqINr8fcjgZd0tbyDfkcMhfUig5DV1Es5dITuhFsnCcMKPFrX+8jszFVXKSYvKF1jsgy
2NN+vf9WXXFXpvzYNOXvSvai2F54tWm7LDw0kijnaUEU2r2he4sue6dGWagSVOMCInc7gXBKHWU1
qqaz7yaMNbEcifzoctr/bmPaWaRM7BEAZ2qQOMI7jp+/79+TW3fLYgszZpazKk0PRwV7v8cDZ94J
mgOOHKctrugTTtOM9YZLXPtMuB7s+40SM5E0HaZwOmaPau+fVxq0G4hrqx3/ZD/imoNyaN1WHIQO
Sf8Iq1IRWzlkEPnOlLI9yqlvXOMhLOw7EQyBFMVKUHxqMMQA16BMgPKctMiZgqb33XDLOPSXzZ2k
n2ZZySrZyVTTVvZCVD5tI3Rq31dGscUFdR/mBqWdTBqzGySCt8sy8Vl8GK0SfgO1KWZ90HBNNCUS
d8linAySJYhaHF0G2cErqTLF1n7ebGkQMn0lPs6VSSrZgWufHkHk1YBAB/u4X4vRtbQb6Y2kHTNg
amb+JNOf9ToeeTq5aA0LLIH2YtRnDrZ76p6666/dJ9uuYFhJclwZSkrqm1+YBP2OZONjSi7/sXRe
S4pjSxT9IiIACfcqLyGs8C8EUCCc8E58/axNT/Sd26YoSsick7lzm7RTb5/8Q/JcbrhqG5SSLKbs
EUUgQFZ0rlyGv5Q6FzaJHqC9WD8PcnTPnRO6trLTIMX9jQYdjnhxUOHDVPFKrNCRP2ji1fVr7TTH
iBOBouooH4U5Pc72C+/0pQ5oxwIJ+l8aIlALTsNCCAmhVIAtT0YtqzE1vOAeVkF6xPCdAMo3tT1L
PFDqFrzG4LysQAYUkZCHhDkSN7rmKwVPTCqkfFSOWh80xP2NYlsTOuVBZ0klMlGFBxHbG42KPqXp
So86ejJK45w7U3NtsfHedo+Z7W/6XWz/m4i/LRaU3EICjsYc6hMriPoIrWD/ftc4WPsJQ1ZJanVE
DbQOalzUJmk1Evdrzw4DXKXN7sZ2J8HSBbMZEiNAa1httZNqa/5VJAFb1eJ/NgStCpvLzd6wlgOM
aSvVezKvht/wm2mpo6zhUWuJcCA5h9ZHDQVT2NEQPNSvAaOpnOGWa0qyxWdUg0lD2GYnY0XQag56
JeyKoSztCAL130hVPY3K9hqriPjQ0uIxsZNc3q0yUBMd8T7Wqs3xqX66aQ+jONKP/y3UnBtN0n8c
yFjTqkJTMyzeHt5xjcHTlm3lOibqmk+EMqWrs/undkWM4H9jYl2+f8dW7YlXzt+oOee+BElkVFI0
33jMJetQvKG+PuIyMeD81XDwysEwtTtz5rgrVTb9Wm/+XuZgOdvaRtSCz/vcRtxdLFo/0h3nDAmQ
wy+LykGXFDWOPho1H1NV1X+1rrpwiFaob/SxWEy/3F3iVeEkGBe83RI3S5fvAmlFw0tlyMQ3oyKA
sDpRITYERlLlKhDjTcF6IfxD4No/lR7atfaQu+RX0Gmm3tZt9E8wxTdARuQOhXtCySEQVR+MLlcP
FNABzwWL/t+nSzfFyPYfGUQXgblkknnJP/odJ0p3FiWXft07L18yOGmkpNNQrad1XTJGVZq6n0QU
VdeKq0PIRJV6VUA3h6gMyVWsKoPDYJflddwwPHvCAwQ9aMz46+l1t+uX7misbihEyzFPv56PYYRv
AaCL/hHlKJ771H0qldqL6ZulUVU/Ze2QpY5Zu4pjwciCCfj03gVJloAXsWxUsIjQ/wf8wW0Pbs11
3f1Kjr9/c3TGnXp8dbH0gXh++fWvJd/bpe55bHDuhJHwoHOLivajmwVcW3/RM6QHRGfiAU3v6l4h
wQkA/tfnCywwo11/3y1wo4IF0EkpsK74wwSEdQhtEJjQotVCZa8300nSAqNryKJpnScU3+Bo2wCb
IcegdD7251ZtI2hy20cp7B0DA26+AQymducZ3v8KUQ7AhudjWEZayf3rwejzNFmmDGfoUWolxB0E
CLODy/ro3xCRbH0SA3rnzrmj/IFthA6ge2ndhjBPP6Kf4q4iJIt7q1krEDTv8qAoWRqVJ2UuE9/D
N97joTsuN99/7/hYRUX3wZRvaC6pUbZDM4dS/CUTmFff1rzhweLf70xqpk+sjF/hkXQGXMCIUQQq
QsrrHMYb7SYXi9x2sHqKiEOwv3Y/7vbrXmi2W8Vxg5ATuksGhxf3+3eH78QmWwAVyTYfaiS0wv52
WHq5KYry6HQlSqZYlmjdqSqdghrU6J+W5OG8rOj+iIpOY31OYIS9MF7s3+iWmX8SxX2OU6fMGsmD
DJnv1mFVxFMLecQSszNGpc0Xk6aG/X5xy1bR3RcGRDJw11Z6aYkpHqGV5EMfh0/kJ7EJ0yB+NGug
j5n3EEuD84jFoYOkdKi9ROXrvrnYdfek9xBJBLINa6zcvKHqbPwgcAbceARBecqlUPKRtze0jg7v
TN3Qw2w+vhwQhtr8T755R+mYeYtpjY5ib03TkAgumJ3TYbW5ACkFKjZDHqEFJ8lmH3ov8RLg1hYR
7+KXiLojkpmjwLuOZhB7Ofu1tzFbMo8EHVydT/8R4eFqH9ZkSPXJJsV+u/8pudVu/e/gk8PIsRrt
I2N34GdFOlbtwYdxNKPV6ABdvubgQmgmhdFL+PimgmGpdZ1HZVA9QPN68rhZ98lxU5idMAKDwpj5
hX1QT+4YGlaBt+j+RgbhlvYD6oW3xWsM1XuCX2SvMntRbEEeaxaG357ZweSKB7f7tVM+xJVhnQa8
mIjD5C34ZDOR2u7W8ZLFypNFeEOsScjUAUh59I6L3o4wh93gsbnGpagBM3WnNAfMV59ExfBnhyOC
Fxc/PcWrFxlVnJTKhPQ1t7BS44PuQMDrqATZghlT4MaDX5o+koWFT7gLa0BMZIikv257xxg+4z+8
4HAwIw86fDsvQhMI12vXvXpwezkn9ycjXlynz0HJltLPtaEevfoYuESodi4LrHW5e6aMZrSnjDNk
zpmPWTVwjI1jNegow3KmZjEx51DBn54msw/sN3dMYZkQTTkAUH197dMzHT/uwo/o4WeO1hZJ9T8R
3HulSbK2Lkw+KCW/asvxbeGRtbAkpdLRXFYTlLn0Ep+7deuf/47tqdauDy/D/BBjhwUHHzhwhpo9
RBITQCGcWMDhUfhddjJixqyt0GLktCm0Snic3SfFTskvd5AIwyJ4k7qSDirYY9XDAx8MX/Vo23/G
nxFOUttAS9+ZWdcZdyT79JvWvBmBMxH3qitcnYLarIxCvNa6rnBTxDj05WZI+pAhU2b8gAmmuSl+
gc+47JGfRoH6ji9tfHLtBrLDhj/nhxh2GTLJPTz1YR57qN6DAnMVPrxVRarInza7gV6L1gcppfl7
bj9uBVljLZoDvdqM7EQfzuNj8ESNWceth/Wbrfjjf9pfHNVbD4XB4ZchYS2jdo+zgpLyEpnxOzGw
DDg70IlSL2BiQYRD6+S+ei98BKj8gr0rfwpzuWeUXOKYqNLXr9mDoqHYNMfinl3W0JBaeEt0zabk
0ZQSQ5b0Nwx7QhYkN4wR5ITY+qLavze3a5xX4gKosgHP9Rp8u7X4m1zoK7f000ZXWjvp6Wp8le6P
cqo2Rf48qLaf8GEpVNuiXcH7bmYdIVCfNmOWYD8rhI3pptHVLnPii88xc+xmTgMKviZpTkoDk3OQ
+mJhevRVeh06BaSA1f4HGdH0zYihEOZLNT+MTeCs61PRGq9RqVHsG+z1vDvlGbA0HQeiLBssgSL4
aZdnOU1wpYuYKWVycQ6q7axpDM6upJYC0g0sHRqw5IptI2R5TNAVgn/8enNqRqwN7c+0FN6jNwor
/ISEsVc6qNvQJAs2IF1gVG9tqbAu/mfXfuyaxr1TOHm3ieh8Vffdoyhui7DfK4CjQLWD4K2ZUaWr
AU1hUIHCfPGv4zomNJKBqn4vTY3uNcBELdL1aQw4hs5jlUEro+N5EtQjRlq8jVEP9L9U5VtfV6GO
4khdVZXp9F+hWYVdJ80p4U04Q4lGMvybfJwOUWVQmAtAG48p22m1dQzrMxJB+LVro72TyEwC7iKt
+CUW6EwkiNGgywY6sGXiYfYQkvafjCtMGCLWPj5NDpRUijWiiF4Agp9W2bjq3jyGBhKHPMMN33Lo
4zUL6jQC2l+pSU9QVCI2K9IvGt1St9z/Md7ML+jFYayWpBSaLcR0YDS9Y3yZ0HR7b2AVjhx8PjnG
rxUahCfDghzVoar0ysUCpUHAn3qfupsl8h+CWNnctuAKBkz4m3ia0lOdg2L7HhXbxF8527jcbgQZ
EkFSSpgy9LahdHzHWFYr3xWAwI6BIIeAGqxfYj67zKvWK8YazK6RSAV9d4JSPIfjxjGV8bTV0TY4
Bf+8wTTne7VAVfXYCOa4oZKvdd77UA0QFbTyBilo/HePY5WTHOUzjDseTQEsD2feYyDjGWqTaTmO
cRWZ2y/vmo8F6e2BkcVxWJs+SeXi7bgmUaPDTAnIp4qQpjItxEWAqWGlW/ir97dDmiCuFOUJj1uw
Ze24EaaAgwx9UyUs8ZycJvDrikww7kSXH0af1csrdT6dUgjnbjfOmnjt3a23+srqbB836CFWNw9p
ciCqIo/OPaj2S9Nr8zB+TTNu8bltIr9rn8d6+xLKk76BGrrwR6fvo/RFvoDFks2dWC+63+T3ArLE
mjk3WDbO8VK4Boelqesotc29uUMgs563q/1sDOYFlIiYGqKKvNeo27FvwmcPDugfrSc9jo0LGVNO
oLdK9wq+CFy3bpAMeaK5T1lk4FEeUN/4V2LLlyAY0yP4SB7wrZxWIPXvYvj38szNh0HI1l3gGqp8
imuYQ3LImYl/IBJh329DPCBV0iu5YgftnLYV47vTAH3VHh6AQ0wYgEktqDFNyVO/4LUmzQALbAHg
Qs9Lrt5SIBHjDvWKj40I7ygyKDarSaNl+BDrrJUJs07VWXd9geA37bo+s1GccuGPEYjldins5TUt
ncvHWkEOCn0XOxRZYJDVZhkLeaKwEWu2QZOpiYam4dq3Mpol6xJdIvX8QJpaTTmpLMmCVgvx5acr
ONrZUlxUNUvCbP+vdRuh2lOhvynuEozI2dNSDz6y7NA2miWL/F3rsnADy6thBh6hPri15Baj2YNw
VUHtbF28osR/5eBZp0FFpdeUbNwMTPAsvGQvERaO3jM5Y6WllhImwZnSogzspgZzyLkcGO7w1T7z
FX6NqNWB4PW3PNk2NfsXwcpgtxYiB0QYl513OKQpz53DH5fx2Bf/TIZe2sQXZV6f49bw49EDl+mH
/fbqawfw3Y1EjIJ00BFQ8sMBvIt99jC9oZCXhxN4BGUtvbzga50JnaU/1iaIz+cmDa02C1wo+Ic9
f2Jb6yOpDkGGfxixOlCZC1wYwBaCf6pzFLdjMBW1qU++RU35235MjjG706SWfCYVwqAtsFSlSZ1Z
uhlSNpLDyOyVVvNWI+GLrHj7kEhHJNl5hMibITHoKov+PrxuNFOVOvuJI6LEdiQfRlf+X2NizdcF
KwHKMOZXv6v7erbUXFauF+/NvGIVAFhfjJLnLb2hNKOn+HVmVW10JCyrdU5opp9uAxXbPkzbmtbq
50GT9TKRsLUEvW0Ozz6FvCHK76JtrF5OnT+V2Zv+jcZ1EMg1XiyVGluyjMdFtmfk5T2TyK09uu87
MELd/q4uT3s+m8/yiPaSn/Cl2xnJ0Krs883aRZihyzbhdmTDfTImOGGWwMy7wZigEJgI83eb+bAQ
nCZCq7WUF5qaEMjmgfMrKxEuGM+Kag+BRbXBi2kNJIK8T/mRjcvtIAdEIIPPepCO4ZT+SmGDy7qP
TSr2Vu7jmAXgd20WkXWU+7e3xSu3fkZost3MhVhkvK/sJoFq2LiLsBhKXhpcICKYqOpPsD3v8Ycn
/dm5srCcByfqxpxnuEh9h5fUkEopqU2PiNJA+FrHYXH5HiMI3TPu2zO52ffKEHfRKiBiY/CX0tTf
qjYMwwZVyvDF34fb2SFBgJzCe2SRBPaAQ94t0nnDGIfP+vtfcVmXgiJNqnOnWPFBp7GWgbS4fo9v
JLKebXSGODBB0eb7UYkKM5JPJc/XtndbX4gxQWrITwBLJv7GeeP7moAtUC2CMBsFyrzfkl1d3j5W
CTF969pBVddk5soA9OrVmxTQnbRh7SbluDGCsAKOmzBcoPfbYdhsROqv1MacYJ6ghSRFuezVNukf
7XQggtiH/14j/MGhnuH8emqrzId8yxRVVKg7MROnxZ5fjd68UyR5L1NIAYyixSGcJ8UV5OBJjg30
dlFeaTBAaJ6Df5hsVVhPjzwNo41muWec9KV/2kUFbJi5R1pbbw55Gq5dhzzBhIY6ZFCL1yLzAzhv
VyKNiUGgIeSYnTXsL4tsjgbynJq/5yB33YyeRJ9r93fuFp1CVGYPu0SMhvtY8M6OAVixy5VLOLv2
gyN7zV49hsaw/zcCDux68zAhPrIsmuglSnJu07d9HW27hdV2uu3OexnE7k5ldYkPV9aGKqUZlSmm
E/gLbCkljWQ+nK+LM0pUNOFjNvQz4BfyRfbFcUpZiHssiyqVBkLV1kQqViV3fuMSMS7kD+DgtlsU
kueGIu8U3je31bsHRv3HJi8NvzDHbQwq9vQ+9vC9BHfyuYnRygONBgRloFQAbx7ex9clNgNddhzg
6RhVHOUlxd+HICmmKcR/M6RoDBCfVEkl6Kbjsl9IGk9STiyktB/nj+mRz98NTlG105gdyE0gvtCu
5PY0SqnHjKlZA32cZv5nryzEU7Auk/SOC8188KlZ17ddJ6WNuIlppX9Z1i8MnRyTh75dnO5aZMyu
X835dN69VRS4VbfOH/vQM6kp29W/ckgCBi7iRBVt28XJZVRjrtMGEPgy061El0U6KHeMWTdnGlGx
X2QcfEkmtnZgYOHbsD69ElIAFq3OlUyq6yrvPFcvKnV4+Xe5ak+EOJEWMAExmk8+7oH75OOW0dYa
fpFYlUEempij3fx7xwyO/F5qVcfVpslBsqN9hvXld33p4Tzp88NbeA8mB8dYl4NycMEdgloCN1Nz
/AATx3gFHJ4wWRM8WyImRFYaQmFCxT4JlsVAe+tGRxRCU0FkGTyOAgMEqdxgKsX4/7HJQBV1oe4b
1C42nG+xFR5gwc8x89/oFN2iE7VE2e8V2cMN99E7J7sOixEbrTBzaar1FFBWu8Xl3q2P5+M6eObN
VnttjsFg1R3NTGLH9716YKxZU3CFHL6Gr6tVHd/ZuT/Y3dslU7ZbkLM1nSaclQEqS1JxWR1vI2rq
IfPU1g60fwyzTVmtl9aFBZYQ2HFK10PJizcGmGCnNs3Ba+1nxNr+lvQUqKVZ/duP+SmMDxnw8TKe
0fA4ZEluYc0V0sFRNDFSbMt4ApkwZYJmPhRa6+eYYpWBek8/JU0wL5NwHzNTZoRdYZDqq3eaw2+H
wInQG3YezcBAbba6abTeMvrU81Kb0sNjBM6vDq0DNdob6iCXjUtSgEYoSwnEj0/k+cxI2AJfXv5m
W8/Bdc9dzAtjllFOJ3ZpzPovEC1PdGM8QUNN/hui2XCDUCFy39KfyyEGkoAbXPw6R8g/BviRcQIb
4XkMyosFEh0OfNKMw4QLM8S8oQmO+cb77cBQCXdaKPSYmcGHx48qgedB8i720t51iYgqeoG4iOAO
LKybs9yECYrtJmPF4OMZ8Mr3cY97mh+w65bjdHri4Moc9r4n009wIDCV9zhnukaHhPia/IvkCTpc
gFFB5hdjmVNPBlpZh4IQUtODC67kOgy2Aq2oWYJSEeYL5SMj2ImIRjdutWenRMrvJSryEsRDbSkV
Tm4V3LgEwMOtGL2TN7N4GRYaP+e2s8ebMbk9oPim249xbMEQZhueMZUlrgxyLvU9qc8ZxWsjUpaz
ufy5eIGmzNt37j9x8KlR+tW+RIiaH2/XmFIxVJX5hmq5TZ2BD5er/1w2aJG5h7iKFT2jrTPZcsiK
L+dYEPo5qtFw1Y3w84m4JTDpRIyOHrXEFVvfl5zdLg0BL5d7J3nmp0FmJZyC6cIl+goFhQe9q71I
Isa9XYflgJXhuVSfQRWsilh6AqxbuoKGOhsIPeiwoY0NCrHIPcz8NNpT40BpAIjkJCKwEkcKxA8P
jfkdf65A2aNuaF7HGJpi8ScKrBpOPt6Yh4b344dpJnNtCnbZtqCLSDkKu5ZoWWCYq0xi4ErCU4TX
oh6obgdPyo/mPeB80Hk6VHIafD0oPPpPa0TNSF8rIV/DKetLzKJoklTxJxqecsA7HGvgcXAyx39H
vwp0wrOoi6C6rPEnl1Jag1BCTlScQZV3kTUhP00/XteeNW+ts8Emx8nGGJYVJuWB4CNv6Ch4hlgw
qLZOMKFwOBxCxf3jAce2Ys0GRG80pJL6mfbzCHmaE8EGONiMCnn2PnRaEL4OHn9lQoPlk3+cSdYh
f2Lts9+znfzaRdoa50qFyGwr+qwzkuzLYx5s4BQtlPRqPHfwo7zqso5IkGAF+hYelwIPJQ9tHXYx
nWXwXHLJGMFCE2g2H57oz7Ji0ZxQg3PuAs6fprdHX8Qi9J7cJBrYVabVPmwiXnGVz49cAKBDbf4C
ebyiIualLGE0WD8mNdUf13nJQkQtvQbaY/rDO8PDSbl3QV8ARRi7sx7iafQOQCtkm2O2/jiB1pBT
ggr0zSyU0y+fRyx0GKKxBuLdxonSdPv+08fCQQMT1YwSdhDcmnwMYZzNQOSLbQ8GXRMuD3vEcw51
ujBNOxCmeVKqexxZhOCwdq/rNS5x2mEHAEQtji/DHBYit2oORLJp43tXs1E5tJPfP6kL6CWb4UJH
gXiHBldj5DqGqGwNlP2INIJA7Mtk61Yh+3PF2faGBn+pN++sebJIBU/P4xzwG2NuGocCda5soMWV
hK+pOTn2xYSfoPUjkIGvCQQvkziXO0xeov2CKBzmJoQhjhq9WiQomm9gRMEQUJ0zAUJc4R70mI9d
ROdGrk/IwAKdFds5OAfYBlOoBhnaH8Y4X5xvG7MrepDiarvIKaxhBmJHcXPnyP8eruHjeutrvITT
F0UlcxRZd+RIrxTigF0sQAc6boVpM/Woo+rbe4fIdMvucqBquYrWhgEmg6mnV5i9J2+S5Qqtl3vj
naSiIxanJQXYFQmKLAxyr9DKGQOcGMrpew3YOkZ0DosA/ylNBNlyP3FgmXFuObYZVQBYdGsbzBe7
VU/mi/UmDQkeGdiFww3jQYI55FfFy+k9qLyP0TUxmMi0HkMc24e39ZE6wGSDLHC9IDWwQNQY2pWb
+x7NQ1WqbBa/FuPay4Fl9wlMcuAJpfLgdqZ5k410AVAM/9IhlKEKd7mY+SwaytI4sfSDxmRsmU+g
Ied8hTDGg5WP4eksiLfl8d+TIhtRSZdfXoFUJ8b+gGPkujIN5g90ehQxaYJ4AUUE+l+KLRqbHbO1
l9sOzjDpwOa3PXhixSDin9pwxGmsiYvmTRhOLxk9I2FDwNyLkBrFi4R1nUJNtF0adcYCR7eIgp9e
aTvj/dnKgbHZ94D7/7YuS93PbJDl8PfwUxvkYwauwplB+BsDphTuw7CKIP/yo8NXZ5O2wbJvTpnA
qTbmo3luvfB3oS+eW4/wSrrt3Wp1jMkJ92czqkZp/xMaUIxklYGxHBiHUlJQXfTwmUvbB2w4bt5t
xeQXRh+KbE7VLAXYgTpwds0ZmPCnW4c/d8dW7eqiHRdFDmyGEXbDmoEpTIC/SyV2m5tTZB5B1Z/8
nBtXBHC/VgALTh0y+xxrNhzegEbe8MXRdCHhXGgAgc1qXAFDeRMqDpSBjyn+cRwa08rMeW4ayQkT
x+3gOICKAH4vYQKJVSSBz2AtR8rhhmDj1giqOTr58Nl6rg/uQKqjPcy88xC+PSPeSxB+qW38dLZH
reTMPDryISIjqCPe1c+CU3dn7aw+izvj45DcHLfS5DQ6vRsWKwdrNvdFdS9Z5969R5hiZt/bGNjb
RQJPbuGpmy+y/uFrtcqjerQLTn8NAEEby9evs+9+IYyENIW8zOTqdMsugSTRkyl1mAa3cHm1+6Cc
HRHm4RkBgMFBRM1xbj/CivcJeUa8rHe3pOaFer+Bz06GemMyx32p5L3RpnX3Xa6+4d2r1llijgqA
LGzEe/sxmPv30QPz2PfiFYvZMTj4YWtScZrEuJD7EhffOA2W2OyB1+qzM4aNWbMWY5I/TvHMH9Qg
W46WxRaKFP+D2XIrS+BTZJ36uN5MrxSNZ+/166sqayZ90Yuoa2VKWzd2ZYAU8kr9OZ5pcDGad/Bt
legyrCwpdOWMPKNtDHY3SsCHB/J+mTCRqiSvhiVTNppyILregST2W2afiX1/DMqgx6Q0vexzan2S
fGY4c+BjiIyP5Liqrot369GFt+LeBmnzwlk5tLNFCR0RqdfwqKKSV7RpE2pYQaKo6ECnkd8C1aKm
F4ZVbTi1QQbxq8gNvncqPONgYj8eHXMGJmlTNtNiyWXE0+iyjrBLdTGnWwIGFeDTYP9EwsEJYYCs
Onn0YaFglERHgA1tt0xJ/WUQKEo8pQ0l7Esr3xM7WgqEebPukRWez61zF/4ikVdsUBtsBWhoF4Sl
xqy4tPEEyFRcYg5SUIiuBMKf4WlGnU+l/mZFS2TLQU4eFROthcBrYOu7zaJDAgNxJgo0uQ1F16df
HGZJeflav8Bd2VsZLfY0M3x48xl4PvfM290tJCa58lxih5f2i0zI3thx3QBLkXFU/efoxpStGCF0
oTomoJIpKzJbbjx+Np8Kk3XOB5r4KRRVf2v1+JudgMjgZBUVnTsZdu1DN+sy5ManInyGjajgp39z
WFaLd3yC1V4Z1YNTBAsFCwca17KMq3rVJaVXtzh+rcvLD+XjA/NZGT80CpxyNTxblw2IucW8mROX
hmbhQX91sfPxweFnA1rTAOJaKsJPXSVwxndDPIYP3GMmt7oD4eIGyKNL6HVANOvXei9u4Q4D5jpY
LsCbDVSESxuG0LIdh3U9OxHzmRiMEanFsXokeGP2XOIE0ZFl3IMS/9Axx8/kNGOfWgLddPdrqmDK
8FK3uvWo3fFNrbfe9g5iNlrbqhtseoxVKQTpJnNLzvvbZol6hqAZN8NiDz26Bdt1Z7WhTzGuDUuZ
exge+ln/MXghpOzWJhW4vzE+56l1CErWJXl0qqMQeWzmh9b62FQm6eCmWMg9XmNpS/nndacGZgd9
xT4mhIa1sJJIo6td/tjyLNwdiEKvO889RBlIFcLvwAQXRe9FhJ183kDk2mAo/ZcP0+gGM0Je8m/v
6tTsq2Ht/BKIl1vBTsM+jsvhjhjHOibdLj+zipV1mEbHTho9KOmjfQe6dc/guL/hkySG6sfK10Zw
Xz9bhSKhaIeP/RmXsDk5JtnshAQlMZZGYIwVlmYEbxSXSDJ6+fpuv5L6iLVwF6TNeVTF1MT6hOim
8K8DnuMShi/QulJml0eSYdWw987dJZluyy8WGvUQiIvM0T6kE8foKf/46RDAfRlJnVtgOgrr5kiW
BsoTcZ7fkxRnFfeAFHq13Tzwmtjhs9FobwlSu/vGMmtd7Z1LptvHmrOdP4k430W7Hp4YN4qTzPou
X01wNMWujffJvFvneWsS/vaxrq2SdecktBqAvvQzKDMYPYyO3QYueaN59GKryEdFNwtKToZDecMj
kBt91/GPDxoTu+WYG3aAKtNf6/P3nD1gcnZ2s31Sg/O35nj2ZL7tPTI0OZjvOExRr7yx8KjvfVxB
+F/5bZ/ucJssc1qqWWXCYVgLueDQB1Gn0+bwBPjPlfmDeAkgBz25tbPVa7alXFzWqAhnkK7JFLg7
lOhn2H8fSChfVrlD90OAMdhdB0hMIDGEJJTJFeuyea6wxju6/nnnF0GUXgRxEDjcbfTNh1MkBD4o
uHNnCzG0A+jI0A2SKvch7h3A9t7L6ncQrEXLg3vASY1I3RuQYLNoWu91JXj794M1uAGEdBrN/Wo+
Kra46JUmN9Q6ww6EpyLv8pT0ID71Pui88Tbp7v6gSO1ICWX5/brPQWGDD8SfBmwnwrD/sLh8uFBl
bu2F4KycVi7AqvBL1Q2nC2BeCT9vB6Y25bKQG7lnpvQVQ6hICIOt8Q77EJBZZ5qhd4crj3AiNL13
/GjD6HHKvCXtO91bfGyO1QE/bHKmXtBtgXAGF9TzGv7p55jAEqa362I+cIR/eaFNpiK+gF5eAHs0
k+WbNsMKHEwV/lKnDhs+ffvNSziadtd0xoori3qcVpcnu8bYAC37mco/KqLXBeo8MOyg7IfAQo1L
m5wAVLKqCo6AW+hL7ZKPETNROY+LFvsexFxZ08L54X0+w2STeXRvfNSf9PrKJz2HbAa0Ii/GEUZk
rsRlIyxbPDbJ55DOMTSmL3PHkN+48wF5FU9UTcrJ27vdQNHhrCkWbgcRkFh7WRmRN4o87OntR1Qn
Z7m54aGSvFeGr9+ZbMDthiEGHBrWcbeE1WeVevWkMctXtVmRl73sU+4UHl42Sf3acE42vVNo2A9K
kP5284G0RBika06xdr8u33nSaBTt/ZUzWcNxhSxkwH2gXviNByfZMEHeOYzm/ayAWpoT1DS5g8Fd
x/mYKVJ+dZ+0ZpjoBDtuwPA9yJMh673rXp1SO07fFn+5d4JeIV7keLSQlQpdk7NyBFLfmOj5aae5
zCfCipx7w/LbQxpvC6/D8XYE7dlabzus8Cz1csrB3abYuUGnGGl9e1gAgbozno4JwazW461hAtDT
6pRyLzzsHxGPlRV6AFN7iUA4yyH8EfdDN43JAuv9hTezh+lA3bUYgiQBslZKADm3CHkcy1AEmd6U
jhZuJiw+taolTqIMRkYYvbDZ4FbAN/pnDCCMiGeGDtzlukmcIgb6lO9yF/9u2rblxly77t3DFYG3
gDXJweZe+oLv96GwwTmmRVvGBpTSY2Y4N9G9mL5yd8QKgtRMJeOiiGYACeelU/dnrRIlDkAD/6H3
hPiMt3xr2+UPDJYZEs15tSw5ZDvYQbihyBFvZkx+cVyd/nJGWpjo5xMEuNB8akobaiHqedK1TEZ/
dXtUjqARjuQWh/5jwNKONT2vkx4YHc+WCfEJbw6ZDvO8P+2aVeiIniVPj8qvPzjAbZJWSXKelupm
DbERBXd2oktw6Ed/xDyaD0+/pPAKKD4BO141ko9sGcPyul8mUILZI13Q0bv2lp2aVe/pgD4DscDN
KGsQYUE5wc5w7ZGGS8s0n+6i88F9PbD/3ns7Im0gLYPOuBVA1QRTiCFrcJragwMUkHGpyX7M3Iy0
ZRRHDGDWWxJGK57esGU009l1/Qm+walzH5aCi3akLLWz2dG7cLPB1LvbedV+rvOrZYzZrXp755Qw
pPMf7PbnWYksb72a3b9zgoYcsEvaWXRN7afCs69DeVNkcEvCysEma3lJU9cjz7dz7OggCc/uN3A+
8tfhzppx1Q2nk/ZeVBeUzxAKqzhRkGDabvRxvbhTFX2DDk10DjWgtSRSSfVBadxfs4qM1305Y6nd
5HeZEAWvJa1mhPGFd26lUVZ3017K6MY5DOdT8lyprnYUVkfnAI5D9DN8vuF9ePL+iczOGGpwhq3B
ssgFIpsV6dnW3jsfy++eKcX23sl74pA1D7NWSjmB4Qbi34DBvYMDYs69Zld576t/96t2gxbyOD15
18hwLl4teHUz90M1C1JAykiVhJKlwcz96xAXFUoOJl25KiFupUEfMyVMrtp0Mw5EFDRgsarEh9Vd
ccbxLmD5BE2Sq5VoQ8pIx8wIWAlXE57Tmm8v8K6E7TvurjF+mWKhIQ8VeTrJ2YyY93yC4lkWU29H
JqwGfi8yp1LgHRok/uUZYhDzwR2q4lNkAWpha8LzDt87NLu74at5oOGjiMES+dA/t9UV55tG5z7K
aBmL9MJKWpERvzQ4SMNxEHjE5kaCO11LJWI+YZvkqPK/zo1sFcEQkst/rWUTGRELw5d+erB1IHYI
QJn39LzzSEunj+O/jE3/Ri+0fTn9uIz3kd+5MzAM2k0xTFq57cxmMkX5QPYwQTuK/ryFW0L08RQf
8ICZwtozmvfEpJqzDkzQNrG+vKQt6uT2ko7YgTSCscELJogmJSwuDQD+HIPk2d2aNaz3SD8bDglv
B2cGdOaFjJEhtCdZ/J03oPDjcIWfCioGp4beuEVWgbUQIIpsB6q9mtXJ8OKX7lC2ERVm5Up60ELH
vS0fbtKTsRE4o16ai6BJnp4AC5pF+kPFwsh6VZ4N5YjzEDHxHplRGQLLRGsVcNFAwAtUMsADq+/z
XkdOXI3TL6UJvgCcs4kjnrWsIR2bG8YGigeDwTXThpwj2YrCmgvJPmx05j3G7bFBSFqZn2VGNPzt
Qmfum0TqkEMLk72761dBiAy6Z1CT4qgG02lkxDVWpNQl/xm/goeaDRdnHA+lLFnLuyiLnq1T55Lk
Z9tY3luKia4EWUS2My8hJTu4+ykLADwHmObsSzozfY5cqhkjNoh3P7ey4ZYFUc44Dyr6rX222V55
nk6dLyZ31SlZ1H0UEkGjfRlTUfPbsoJAAAYUMsfw4NMJjLPWPOSXswKsxigHGIQlbQd6/NsFh1Hs
s1TvAsKtALkwd59KFEU+zm+at3XpgUWUgy7LsFjGMGcnufJVEyCX7hdpPwJ4kw4bbovH0ADUEYVW
9Gm9+tuaVxvBHkN2Xw9KLvnGkMRugOqM8DA/Ky22zXe4bYpD/nVP/Ses8qpH+Qk7XK8qIVig95Tg
VRZ0ZvSKdwHYFMQIThFh9m4amKjhds17XyhYSttSdrlP+3P0sRWPBqzsmuBkhlOi/JoacSUuOYfm
2z/bfXx/TixFsEF85j/EN5N5KClL7kynMsczrXKIMV4Pnkv/hk7/YvkDto0euAn9J61LAxHIvnP3
i0PfJz3XGBXjRqSkLdXNYsm9Q4PJpT4iUbKZBhFBMTZREGuESdnpfUYnVqUnFToMujsniSkDkAaU
xHBL/OQ9VAxtyaUt5z3lH0SKJDfRAwmgnDY+sRbZx+AT54sry5ThXQl5yvjw536lgjvFvvsC9xP6
0AA71DZdAo0o4fhyQJNMGlRTu6ijS//EjP3dfvP9YmKmwSGoeSasNVziI0CM8EtZQANNAhU/xdKG
wmnmJj77R8/gB1yjhrdlFygu0BwTTJWPONHuwd1Fd//c09KxZO1jx0bdfLdvnfsvAfpnymEtS/g+
In2n/+huOzJwLDCTWD+slf4kr0S3X7PX/XC5XHqpxU5Kv7geVHGGuvps2M0aZ0culEpMa6fWeuVT
3sUDrVmYnLDKLg9sk2cbCUaTfc8Z0OtftQPiDnm/UkUoFZ2oAfaqjskeSZPN60qBtuc9Zcf1bG+T
75jN3sMLkqcRFqvL4SFHnpbsx+IeW1RuMyLkKp6KHu0R3JcuH52AOT3j9bcqCwysCEk/29kw5Nls
fdicaRFFbxHbCdjErTqXZt0ppTSlZvfgm+QTY4l1GfNMX8ZHZhhELbfN7qV5WmoHrYa3QIaVO/80
fsI9dtY7+9jccXxyxDrYK3el8UyZJ/WJ/EATTABSUS5B8TZwTsHTYHciy8y9aQVnxrsjNq20jfIs
vE+LIaIpZ1WzL00ObnDjwKzt8k3MvI419THFjM3wxhdvQYW+1cEDEwmknQ4NcMiCVQ13rUp75/ur
FZmz3dR/WGsTzGbnpz7m9Bxin4JbspoLMV4I+Vyv83Fmj3A5A2P6j6UzW04cC4LoFxFhdniV0A6S
EIsML4TBGMS+CtDXz0n1hKenu90GpKu7VGVmZSnw6lpdJgMvo+DFqCat3m5JvJVseIPMTHN4r/aA
a1ShmOE00AhRxYMu5tq7uCvBUZnZ5otqLq8RiSm8uNvlxT0FhcMKic6AYOEhzbiui1spKBDLYVLZ
SyVT0kifllzq5JJmk8Ysmyy8rV1hFvA48zR386CbVDZGvuQ7MRzAG2iGWYhchTjazV1AG+4Qd0hL
xUUttGvgXN9tXCNx89TNqxBrYbf6N7flPdyuhYlo10o0Vd/ooHL36PABSccj+rOwCLCPk27b2Nqa
ONtowWJBFSdXNAfNWzvshnlApGgmVFDFleQ8KFzwfmZ61b0zG+vQBdoxl1q3Y83LhN0+rjuLUSNC
zMgwqftATn6spKmg/KtwPlF9sOnXRsbu7+SStLYHArA2fVAaSolgC6F1KKnae2/SNLVcO9Kh85+h
3BESqeHvxu2oHdV8qVYXA8oo7jixUwnQ70ZikeTb/sBmqkYegoGuK1OKepVvN2i4JHdqRGOsHy29
Ls49DrfiHNnTNwGwmXkbV+lHHmxn2A/AbxTGmslCegcKImxYviYwcMWwidtCY4TOi1Zm5Ig5MOFx
TZDOb/jQvbF4NRYY2DZwOz4QPV+J0jNrP78PsDfw2cQY8+0oo1nvDVfSzQAeSC61OdPzaDJreIje
YnacPFgDTBqvSUrQ5GA+Do6OJG03cMo2mQJPjvdtLov0zOdU3eubc5wEiD2SHYmQf8suwRMnsKHO
EFMIXd/CewRkAVaytWWki6iNqxlrQHhNdbnls8/mJQIQHGSWRqqZgimwdz2dO985Tq5Mpibpee86
ODtMcevpfNEKgKA+c2sM5J2Re0GAkEscUGrxQ2cns7pMNvxpAwKYKI9OBFhHB4tWxoInEh5W93U9
2FaNI7nQAu74TnOYQ/CK3+wQmEJ8VFHsFnS/yv6w0zexc+KMxSmCbMI8+2Qsw5wtZLesEDt1zC11
JcpBbxEfAwd3nV/sZqobphnbcZiPCq/Ko4Yp7bWprCTOcam0sQqW4xlRyYdPOFyMev+c1Dh3cg55
3ViVA+Ce3EM+1cSANzPjMZrowr5TkEjqUrXnTbfey71rkve3F+MZKsx4eNF9cCILQ89Cxq+y0y6F
dm/CJXgMWj84FUhWzKDYiUkKpnQv5Jg88YH38Mh6a5j5+B7ejTLSsA6g+0f36r9/i/EFy1m7Mz3N
qkxWUU8eESBnEDObhahM7WCPF/iWdZD74CojH/Wcw/QTEtugwpk3+9vvtvtFlmdc/c7P1X+FVfeM
LXHuf40KB/c0hNnfkKTQqmTgG3jGV3KmzoSIMgu+BgWJGeI9DEQYSgMJfK9wFx5RKx+9ZzDzPrUd
yMpQdZAqoKM+xbcx48QpW7hLQIqc+RdNIZQJ5DF0tvbuM3lQ42HvVsDhfj5quuTO1oHMvDE5ksvm
lFpwUG7Wedrpt7wtlGzV2/bVNV65CelAeDfb6XV4RSUzOvr3QTXogscX7iXa+zGe3PzlPFHwsdRh
vXxD1TLHh/XgM4E/JQH3j049rEwWxvrMouHQgfqEXvbaJEZFH5zVfzq4Th+H7xunOjG4c8O6+G1c
oqPfJuurcn8K04EHFBaf0qjln/1T1Fwyemw9QQTVwfI44zyJpIB19SD6ZEyoxQg2/v6N+7PAqTDe
WI0e8Aae0DFbBKe9NuezOWga0zZJNWAKbDxOQsAxR3X6kV8dxBErlj0hqLvHOXxFdBbIfF0fWGr7
4d4v6Fc7lh073zBg+cBN2NBZ7CxSGPoBOg727cwEdnkRlC1fTj4SAHBiHR190AQSpSppp4TNCSPn
wh/3zv55zs7GgbrlnT+WyIt6j08hNLvw0j3z8uXwMP02v07wVzDb+G4T+oTe9/fZbRtsQFqHkoed
jSUk9cJRTHmY3eJTLBygbVf7ggaYcERadRfYSonjYVz0Ht457Pj5gtIJFU9QfsfDZZPjNt7m6s1J
1AFt4b2h8G0NHJ+CfGEqtzZVUpBygzkpTX73xDDOz6G8MRrk3jVALtAVdnJ5ay+AUECTOGjnqiEB
MlNR1h2pgJZvlTQR9zay+5q5T7IEEzneGC88q3Mog7juN/Q2ZGX1m+6s5GUXeswtHAgx/mJxz7LG
R6BF6wy56lHfIcs8vp5TXvfXXDW4ORIry/5+kbreuf/dWJUdN9TdVGJQw0dOq15NJN5tLkuJeMBz
/FONoTDC477sJJj94d3XNGqDIrqsXpSk1BxqVC79W7+DsIlOrh1fA9q0F760An0MHeGjqv2X8/b2
QeF17b11tFrrs3+Lmu4BGcDePw7ByzhNz8M9YeqJGJ46P+foN4Pz8EjmKphuZ/OQ3fN6F+0JgDGz
x8YAb3WwkglkWyfuzDoxTu25u1kTSND0XRE2IiaaK/M9kPDJft0iT9oYty/FQ6SwvMjDv5WnUv4K
OjrgOFnO/D13m2dCmf1gP2AqYLcKTciPb0hxWEqLnkJmgjCWlvqaYjIPnmkRNwXZoIFemADq5qIo
Pz3EKLWgGDmGcZxWLHxaAvPwT0v4GAJKi9PV6VBi0MUwvRmSeNfDttUZEwJxJK043gP9pUrgKk/y
z28DmLvVI0r7rcVfcasHfU6wLqNs3N2xRcAJGOMaXLZGEwuk+22iDaOIgMFQlEKyw6kcSknCkLIQ
ZXCrE3pj6ViGqtmbJ0Loi1vDWaCaqJKtBTfziVv9I4oiMKzobjcHBd2hFOpWib3utM9+2oK4C1y6
W9Gr/Nv1e+O1RjfiMnkn52VfksX3jkn4ewkfIX4CGOHt3J8axRAq8pLVLZY9SvFL+xE5yz6mCN/L
TLjiyH2Q8nILq4Adi5Ow6m11UMqrH1TX0e+Xn7f1Qj8dqpZc9IeQDPKih77fg5DCxK4y3MQwc7vw
jOFed7j70WGKsh9yhVp2BFL5n3rZAvAjV5jv+28/p7s3saj7VTXkxpD7KPbB8gEGIQuUpeirPdSf
dLNUyI8YnOGdAXkPc96d3vEfg7e7/S1GHZSC9tt88JFPu/Y0kJTrquJrz+KPD2hX/RO29jyIVm/h
wlb8/GCmJwgAdQ15UBXyRtSEalZkvq7ytwqiOHYw/k5ZHVn91kVHOrmZFuqtkpwLEY4J01xEnJB8
fTAoQeDPS2h0j/m0PO+Uju0M5kwLn+o7ngzyjRbRRyECvtSREDsRykvmCl/OSu7pM6sfx2A5OTNJ
eaOSiDZZ0r+0VKsvYZrQkY/MD7qD1IAJXWYgUKG2MrwVYkNuTG39SEv4yNJteEV3vAZZ1L6fN/k+
Q/wtiwFmFkMvyjpVjI/HwrQlC26wU0dT/wm+qtbr/94Fx2nSsSrALQe/dZuekJLzu3SEfPSNy6C8
hj89bQ1uEs2XLNKOMky9asV6j2EuAYYVXFegznGqMLgyGe1zvZFmhl6pxgAraPJ9H7qqNBBKURAw
5V492iOPm36TaiZNZ3U3lkv+B1cZAcRAx+GPngOViphLsArMR5iJzhTlCS2GIoYy7Omn//TUYgDM
GCasivYdyM+oNCDGQoHOr15lCKxMyqrPeVjxGkyNLZSNkzVOjemKdcD4lnpJ2dhIaLxBxRHOUu+N
y6kATOIuDj3Itn865B95zVE2BI6Grg8sDb0vtQry+pFfgApGKalA2scPHSn1RAwk/Aqbf12rfByp
0vrbuls3i89jYO8IBs9pAw+w2TGSgAOEs2fQb9Yb1bohKka7Eqt5OU7N1AdhKoACWKZeBymTY3kW
jlrBFxgVdhtmhbaRVxvenbGSlZtGEyyT0J0Ka1NB5cu52HtwOAkiwFH4IquxSZOUxqTIIDJ2d+3o
SxgHiIU7oSnqM5qXC5qWkWsDUultnzFdUIUtRc8EsygFQJZfyiNioVdNmxP6y7ojSan3bQI1jeY2
Aivl15VgjqBYibHNQeEQfIKcIhGxdiNEEKRkwmE4qjj39Lq6+w8cIu0pk7/XBBQX4R5lS3BImXWy
yyY45b+RJ1bFWFkIBewjKLvHuxJFl0kjoTyRGSd+dJW9q5yLOdiX4IXWEaxnZ9NaAlQ4G3LuBk80
KAc+nUjNfpFvyOY886Ol4od5lOy5AeG0YFW8jn8j08Id9wSSKdiLgStxtwfVCdFhVLg7Dh2UiwQ7
juQMbzaLbMjxwlG77Yl9+nfQ6r4L4scDSYcCo4ryVxJL3Gs4inUmcjKWG4ne6R/zRAQZoTwh/NNh
tQDxe7tnh2AA9MHL+TBgqhmwiLlZy759PwAsGXAC80/mmcfOCDFgGpsT+DXBpN36kQRSo7pl2qB+
LLMp0SERK6MNNk8ONCPgSBYxybNiB7UjWYw3zs29BF8zOtbyRa9D9jn1bWH3K4/iVl8IN7kU8YXS
Z1hF+3J2SV+4Z41wHgvXZGLy+YceM5J8oqQktlHh1oPMKNFPntoekmSe5K6nnXFjMPds9tEEHyKO
Ng72A9gBI8L1wdAybA/3gZ+kC5JkfuIuTWQUN4CTAHShcjoEirW7oSb/nmkmr0eoNCbLmSF6Y4Sv
RF/79N4snNWRNCaD5ouuLZaPptqWTWXBDL6a43HhaVnduWwh0XRoETSiWDcPhDe8QUtO2oFIxZhs
zNTdCByN+KpN1QYzgg9aK+BSekhgwMiAF4F7EUxlxGJdHpVQi826omkbEAACPmyZjZVkvSUHI/Vh
JOFxyvmlrEy19Qq1pUm6m2N67YBJMoGFlLHa/Q1ZTOYzWvxM4UK42oWwUDjN4/AAYNoy98xtvZM+
kF8grbTsIQFi8T2dF4CPTSMh3ShYLLfdgKPl2o+u4EiAQYgRnrpQHWVjFV4swEzJrUZDD5/ilwD8
ucTceDKxNuAmyRmI0Wqdpv1Hh8YRlpFUjW+IP5ScBb2vYbiJ8DNmSsO8eV2kwpDftvSKmGsCT0HH
wzgAlu9ieM5z2IbkxzqbBPTLLK++zY0wE3mAFbMgWg3Pk2z4hIATUcsTZgr5T5omjJopojOADpLR
4ATjmllvdiVW8DBnSREHg/Nyk/ZuCwSGtOowapNVWxcx1v+id/5wBe/bt8xOfEsbmGfP9oMuAAKp
FSgKEy7VuSCLY6pnkQCt3ub9G/SuOq/OH6iktrSmyf3T3+V/2RRn68JtDt7UMlDNcLfuK4Qw/OCC
EKUPDus1ZuwBaOwQS5MugEY+0rpqPntfVEUvd4cBaTAgbfKE7x9f3K+oaW1TJF7b9D3cgAOENO09
Qb8u+u3JBuRl1qYqsz6nscS1a9zxK8IRjDC17r/s9rw93/CDBN7hWmz6nnWVDRCTHSd7ZgVbBAnJ
Jb3JfIuPqIdn6ooI4KjC2I+fve208L+gQIgH6UeEodOqMS7CDTsKPajIUMiOC/c1aAd1mh9Fz71x
njOeBcQZKHbL47ZYO29037h8ApRK+lKxuglfnN4qwICJ/ltEdCcBIUNQxjJWDqsNHAKh95wcyMC0
Yv8BeCgHemMhNwAObiUhn2J10rhCmVDpBcuThWiHMkGebkwpqLdl2vkxB2NmDLW0aB7B54Vr0+eI
u70hEGzEyrD2E1iUhcc9nbhcNhqdOwdOEJ2Ie152XmlnQlfJvHoEtdkjuAWEh0qdegnMBPgzGEco
cFOLuF2+xfjKTi2h6staXok32dO35IbMPFCGBl/PsKoYFZ3nkARuomNGN6wDrmBz0AGs5a9dW2Fn
Nby4//bEJhNJdw1+ymPgZbpWAlilV4fAefh7NnSuN2QvYZHzAVpQ6hmi++E++EX4+OZy8c3lA9Y6
8DtlgIWiQfmXzksK31iTuv4vcwlJRFiNPOaFmSZ0GJP4DQasXReHEEadPYwjj0NPlA/bL3ASkQNi
cPQaglsrKDEBbYaEPtyiOLA3A8+oYxfJASq8gXlzCeoMI/2smFOuyJp/m4+OUnFEoB7QU4BPUlgS
9jg6+W11ti+ALWWGjz4VZIgpBMncZE6xV2olNyws+NnghfTrCiC1wBjebgKSJly4C8mR+0+c2YTQ
H0hHHpxhfbArZskeTcieM4cN3ACRgZXvyeBBlBUyZaAfWGcOPzVoBsODNhSF1gXwQFHE/ykcKOVK
BDiCK4Q4oZrwno7GtGtc4BjzHjUXOYbRtA54WUxfUe0yxpFjhpBJ+Pcr6C3W0hzDsshQEJAFkIps
tvOccFCKB0okHBF0h5HiDlbRCPGKoG6OT5QvxFEFZwlyGvZndkwi6RLDLI+9cR2sjIGxnshdYbVF
yvH2A6YxYYyGi8nChJXkf6wQTKUusq1EJePm3nzwBm+86t8B5SAOyd+Z5GBDDZ+xEEjcBXa5UU6i
LhpfhKcIEyR0UFcSWTsFAxAtHtGcMDBAucE14CnCGakwRvuCosYMGS5cKIBxAUXJARLRXgYOEnyc
5fAgzNmTD9G8nIUIiqqkp8PcYYIKDty4miQCz3h3mnjcvA76s+OP4Dh6iAqZQ5OGqKOO8ncLUdiI
dZBI1UpHumuJYGhdsUfYe6wPtU8dRqcRuoLyPG+whDxvjI5jqVm47Tlxm7ol2s4yjRG2AnqKBt9M
mmzGmwE3ZkJggY8imIMLhOMzZaNHnvjw+8pAkIJee+SMInYDTUJtBMoZyZMIkeAy8SJliOglKFkY
K9oVu7IZrBV77In8tMgVvOvM0eV6CXgymBJKh7fx9UJodRR0pLCWLUGJVZc3OJpjhHTBGw0sW2mP
ZwvRS6gF9PvE5wyJFj5tKk+Vn7gcS87Yk1U9INur20gKnKJK0zE3x2sGUAcYkW7m3o0eN2Y9Vrnj
PZChFrWoyc7BawEPjfS4xPAXTyq5q277N/sreXGOWHWqM+UJRe03nkyqYa3YH2c4PacqYMdhzZq2
HAw9VURCX0tqq9SwUboVWdap3FYeadi1rJ9+QPUECqELy1JuwA1rrO2XXRIN80E93Il2/oFqzB6N
iCIkIrpyoWx8YclH5rr2IbIq9pwH71Sw/zQx02nAurEh2YOlAr4WPyM90gccVuavW9qJ0ITF/u74
MiAWOIvgB0UGeGZhL2hOcmdjgY3mXqjZwpSzqhYASEeoFMW+Xb6vGAa7vJuhEl6eypThplLNbfd+
z1jIcIvUWMurtlL6xgR3X1a+WMmw3t70+kAjYwv7VUOXS5+EEVwWrx2uR5egbjJwNdZ2rP4zShu7
7Jv7AOYkH7XKJSf5RN1+34G6lYXUfrKAc4L8hI3su4KTWa/l1yB4mvYSpxcWvt6zvqqMCkYulAsz
d2suhhevjRXa3XhOBUxXv6u2AsWO86BMqm1/QmRxIPPfe/JpOQMfsOcBW+kRKFZ5b0klxBst2WV7
dVgrxdV8gcdmHP4cLtqGla7oCVc5YRUTj9muHIqV4hqhEl8H8HY26PE+PIxBphESAWsjT/PahKZK
qwv+dmOsqvZSVV0bFz1bf0uzT6rPit5rqj2t8E5gH4my+C4frp1SJIMSjdqbq6vwQag8rQ3hQ3hC
IQY3a15/9PnvMQkv4Lu/mwkKIGJmTKUQUZZVd5suPOWhd+Lw+pdCjlGwjHb2O7hCMaClJO1CfxlV
4KgnhMHoLwSaal5Tf+bXXZjDpvscUHqyN9/EAzX7Om+7lbRGmUIGZj54RO/fzho5JydYVPSPnV7j
795Cy8YUYY+HffjGljjipLkwmFCl/nFyWypMuKTbL6PKpA+bCeHl7/3t15rmglIh5xI9X96lw9ay
iHUKoy2p0Q91/aI0WgHeudHr3oiPgIl1klkPbAQRGpEtIcvyYIn7X79f4H7UcGGjdDffC7NYEK92
w1uKvuOL8zI8DkrFyp69fQiRdNlCN6GG3YveGtT72xUEp1lHseV2C7vwvs7mqWMcUfP69GEdVJdH
VE5t+2i9zuarfDl4AOLcl3Wd5FHtpwH1e6RodwDnFb/mFYK63w3SsYZKCo/WLT4n7/Et3v0+xjdP
RT/wB9/0tGEKFji7dal7yJvWHbekzNw1qCvcYgm6ek5fCNKTQ3yIkQatnucgB/ei6y7w5rZXp8kZ
2dN10OqGHUiaD6VuTr7tXbzTuPMnjv9pVVZNKkug2jmMdazuw/3PJrl5r2nl+2v6GB+RJr0RWIrE
UdpJTG/H+0kV3Zbo3HNYWXFFLN/+7pdXIGmoGvGF2oIuFkSUIvt37xg3fWxZQVnDzYzSEKvxDcBM
lXKT1nRqWAfYPF0gyOhEi1EdryzOcqTR2Kb+LViE31W8Tm+U6n5R2LvEHIqaquiMl2l9fgiI5RDW
V5BIgAYAj2NbKwyAWbJxn9NnYUGZ9mih5Qu6YqPx69TMM+kebqtXi5D0f+IGur1sQh22077LpKb1
2/ltJxxkj3QRv9Pt6CBm84H+LxueRrDyJ8jRq382UJK+qAn+lHXrVFGwp5AsKTyZvNRwNlWye5Rg
IToiX16SLNHjFRACAaBAIR28CbqgPnUfAvbR/gPO7/GM+WmtuJ2fj90d7sfg/YefRSTl/IuiOkIV
VJUfo418ONyG5FF8l8KJ59OkrAJzIpYsohUyxhF1FQMYCp/MazftS+73oUXsFS35d10jVseZB7fo
/I83rVJor5px/vigxAIUOfPqzmwmbT9PxUHkn17AjoHwMQxp4QbRNKgIGB37OA13+G0zXkSbuP4n
LLMKiUFrIQkXZfKF2Reg/OQsOwN4dA5RDDfv3hVfwrpDB0gVxqAY8C9TrnQzzmmlhwDPOcFRXPst
+DgUyEZlWgMAEvKvvLk2OjMvgM7poAuUzVODP2pbMXntnyiZRkQ7YhffJAsdUqNXhGqQ2DXfaJVO
KRnrpDVDzQYZFZAPuJ1fJJ1kQxuvNm5au1S1FNv0q26sbykYhok8ib2H3UeSKqKZtfRBwjDJVZAd
ZesWoVyNbUYIFRd0pgJCIZU4DGgvByXYJjbpCvqnFoazmYHkuk85R98BFotTp78C0EIcTnBLZtfX
OUHJ9RSMeW+PhrSq29OtbpNE438oE4yhNe90zBoBncd2b7Xdy+jqbEcQ3cwqsROw0+w+UoA3UNez
4xGQCLq8GwhUQCLJiCjAQw5MIsHysKp93K+tApb4FrO7kE5u8PvaDOAHg6NIYwIUNqaFw/ruPaAO
EJJO9kANaGYohBsggAUEEeDRRajVpJBsthh3vFPRyyY3tmgIfYBuUPnhfXJ29nOKDOqgTgTRkbJX
QXBHlzbW6nbuXJ3NkOyz9+RkhVOX4ViMyt++2Kxmm0iiRqDPiaTVg+QM3KLJcy0gLzaDU7BbPnD0
jMHMwmzSvFg7rjGn/WZZol2z3qP3llzjzruiVsDzPgbD4Vjq1aVeVZ4MdsPp3qby8I4JHMcIkC6o
XyWh73S4GEuiznOncvEyqqvGAU2CojsAdR5iUCBEOA8Oo+3e3EXn4WVvImHh0I1qWFLMBbtuTeLD
BUk1Kh10Le3JwwdoVHycwW1xmpXJL0IQDpxNAKzey8i6/jHaxFPKUaQLJShCRiYBgZBxEHKmQRXN
5yXmvOq9Ju2Avce6DhGFHGboXlDU7I9GBe4PUs4jTuqSL2auAF/YfSr/AcnZNWHcVe4eM9SA4CJ+
oZyRUiN+CP+hJEAn3MXCP/7Ll4o+b8SBRL81aQ0OlCjuQwWEC+eBLlQl/Ad7M68HZ/96N3Ycw/AG
AmBQWN0/zgFgQAD6kTHrVhFnE41Qf818zdlyT6PzUOUsxZdxG73m3Y6RoxWpMiYfDi96IrLfcyyy
L/ZWIKaPXme2HwJfCP2C7olvywMuH8BCKSJOD+FX5efdNu+zQ9rC6mDHKtnZF6CQLz4vs26jJ/ig
8ptWXJudqKTNBrwNKDg4LhOzDdmyZFrNG0QfIK0d40y5S4XBR14TEEZs4SLZGOrAqg+6Z53tbUTR
7YQ7JZRQvEhpzOjAeNINfYQOnVGoSlpeBgyb4cM9LGu/iJ3AZ4T9tM3mAOwvJ/acFwRFm8Gif3Ff
AErLRtziGIbxF5KNoiem/zvacgktSpqOrIo9Cjg+Afob1BOujMkbS157HgAPT7IB7H+4HwBq8n9w
NAbAl8p9B3xIMERf2Ayh5rHcpOkIjlC0C0dJK1mqxg4uFXrGGgEbs1X7Sk7zwev0MNb0RP4IWs/C
denF1799LwASsgRgimoYoma/QH+/mVMXpP2jcbGPQBcXi/2jABxhSEtgj72kGxLkEdd1TWS5jbhW
Nxq/N3JahJkULDdDcJ1bSnP50cLLhhJEJGJhqWv1trhGDVQrmDb8Qy7LPgmt6v1lkz2mBB6gRtoJ
ql9tW0fiBfgJCA5gLAWioHVsfPwGVvb7SIUKAjMBFCKEJYoOIpTOgabo4AkuImKILdDsBl3wGskT
gexJwgGfYFwAgYASCmehp8Hgc9Kia4ZmB0PeaU9huIQpE3EAKZf0yrJGcz2eKWwBn8nqmMAoFWX9
Aen2iO2UEwuSksy91TukOmQy8zmjfhHZjiCtuqsaILUPVdx/ZXUK9UHn9Mt+3zQG87FIUbSpTrxK
FInMlTrMWeNk8uJEBIlQ8rUBxuas8fc+ulq+EsKYdwo9Qoi1JYEt+8OLmadxAHoDwSMG46c8lfor
cmf8sRKqdPxdPH94ea50xFjrMISs1j43lgCeKWyT6IC6lCQlcFg3IHtAU5qBqyhvUTZNifv4C5XR
UlI5jiMubs1CYbtk09Sma2VzXfjWPnAUinaRboZ9PWDzvcOEV1lr7bQZRC+Q0tdEGz1oFZWQrEeO
nMkugrGh+THqENKQVFH/02m7nXWbzYYo3W66XRLzHF0jBwXKAC55GyuZBR6bkwtc0EvWkWjtg8Ps
MFMLVxwpcDSjhxp9bNW4SIN/NuYNdF2UJQJT4Av2fwdaV6r+BQP18I5hN5LYtmV1f/GMxGAurczw
pri0zMu6S832mXwcKxqUC+sTbsSbaD/CDY3+MzUXM4r0RifHa9RKH8NnFN74wkH0r+Jks6d3QeqA
/6onp308onpZRAEJ1m01GeLjI4fRVmm6sGthqLAw27hYfWEcgF1UJlAFg98qSXBUxTCiPt784QHs
b5EU5983+cUUv7Wb+QQxUU9e2WzjhQktnjvNslJaxR0VtCwdt+ChUnOBSUFPloNY94GqHwMMujEi
pi5Z9rj9BjVeX9M6ufSc/qbpqfcZ3BPgc2IbeO2z/0ruCapN5FW3MagJv/I+bjmqiBB6cBNTpUC8
ZT5+Uf8zidZdUseyvgDsEgX3iKhkv76yhAvvQ5L2iOtMFYKfJrxPMyDddrw5qAr2+HTcWf+zA+9i
DKZWm10s5lr44OdsxhWgJXzhZApNCVWz954Bq/Qp1rzh3d7Gewdf3mYkF98X0i/E1dmUklVAHL8e
1UfoV+WLnn9joKMGVIKStGblF4wzD26/CGz91gCnc/ux7anyCufhnoDKxbRGZUmNLP3LeoXzln+f
ZiGd4149BN1no4UNcfX7iN3KaQwcTIfVC1AQpJqGSHSaGqo2TKlLc3RLDEO137UXU0VhF47CI3hB
ewkVawmVh/ME8jgOa5Ou/SS1CaknIqpoknD+vKYdvIrGJKMtOhD8geg7G6q2smSDPLFt/ApveVCl
Kmw0o56FE0FNX6Hni95c9V4HTF4yKvgvNkWkAPtSmY3HnKXGF4ykj+b5RpxwHQh2b7MQtQdo4+VE
5cnq0MvT8fgO0maTZmHF9YlUAd50KgNSE6/0e1D2peYud1Q3FBPBUteTfaOn0B8Q4DPrjOthWRha
D0+pSir+lWituhZBwQF1BA0O0zGGDxS6XpiJxDu8xxUpGvkHJ6SBx+EuvNOdCpva3GSwIFXNF/qN
qvWaxbdPT/z42v7e/8k+aTPFoSa6059k1RqWTYNhaQgzQzheytonHKr9mk/TYRtDKFrtOjyvv8eR
nnlI7fnf9neb9ZpsmoW3XGC43C0N7TK7CvQZtGBjaTMzkZENhhws5SZwFA1rdtYdInLWoCeKffre
4tEwOSAc8ahpZjO+gU01Psbul0jt8nvG7ntaJ1eYfVQ07GFtxDFg1wH3LmxvyxvGfzZ4d4WNFrPc
juwswIVulNkRcH/mn5D0Ir4G1dnd/wwpIxh25BaWbAd877fCoYZBwPyyanExq0N/M23L8ruG89Tq
+VdHyM1sZ1uh+LEDUIfU82lukktOMWLxfeu3/AqSLHgBgL4qcXB1jEUx5wEqdmcfZBSjkXQkX39H
cDW2aIYWoT2IMu1/wP9wasHvTlobunb12usbTdXAlDGyJrRFAA0yAMBJxz46Nm+m9DC2bzsuAL/z
l98a3v/ohk19/q13RY2nQk+w15/uilXQgnRwvqavcAOKWVkeVrdZJSXleJMsiG5njIqGt58/CQjf
zGAlNldJOFTmcB7WcPYZNKw8uth3JC+cyKQeKDgH9S94wmJn1nZWNiA6QrhTYKQZk3a0SLoqDUca
AQqPfSJOmu3AlXwGvIlzxK0Nz1Im7Q2FCmu2VBVb0NbM5+A5OPr6uSNBK6wILC4ceWV6YBE1ZoAg
m4n0E/8UYplkERRQdKAJMRH+lcizadXIvlT5tBjXycIA4UQ5jDuUIt1nrd+MYLrRE3Jw+pOWsDpf
uHf7FdM2Kc3QxygPV6wkMmTvPNKWRyoMnaG4SImQFjenKiFmZtVZbar7KwwSKIQM7BTIX3iwR3Au
Y62XdAhLMCEia99MbhA8jVlZzAO1QpwDdQiiQ+qWOGlMSwLy/39hmsgsMRqn9BbAf6xQjSzsVQof
gvoNGpmARXSK4mmiIOEACcWnRpKQkI/HaiKqBAx1EDskhQPakkgKKbkZj8fk26wK1+uSdPM5qAwU
suqbogwJVshBzpA+wpcpxeCxjaMxXJECny2HEeEiiTwXj/aHOvSEiNGBDEJHzueJTyaKhtGWTqEU
QzGl6ktKQyyCPIV5SaL0GuVISX/zjwEXzKuFD7BtmdmwCJLEW629JIG0SI7MAFJniB/m5H6tIiou
GMmaAmHduthZtFs8sS3FT3oEJdXtteIHXjeboZcvpQ+G+0G5wrhSPNWhfEqsR12lWKqD7fAYKvDI
+tuCjJBxF0tEXMime1lKS7lxVNe2Wt1tXFxt/BRvFi4QuCuiKL330ssf0ok+HtRs6e3B87s9oEQO
Ju3hr7QnZxhRSNwofRBalD7QMm+JHAqFMrAvoM6zFF0d1+gNzhMiAYoBGyB1nZdUHRjRjxRTMhjM
TuRCWJ9rYABDeHCQd7+InLhkgUJKgK4DkZnosBE+s3zQfJGmrBo9pKGoopEUQfsJDdTD1s8J85CM
mgRHPyra/BJI9/M21vByElhmqI92YGfcBjQhb6d35Fcy/w5+p7/Bd0ABehQxb1mUBkgNF8bFoA+q
pmIZlVQcTYSQqpNrvJh7FZO5SEIBZafrIOmGLwdm4A6SddLqJ1wKeg4pcyRkZS+lMlzwlxbRBgkJ
Bw8PCtKxTXWFcPcqCx4eGyYbGQjpYqt/cmN4f+le+WIOVMiH/w0JAjSTe6B4dGHXB0/MlX1JUqAj
B4wQIJmmCK+ss1bBjzTOosnaIROe/Mxcr2EcSiKSb1SsNnqPf2J1yaz0gSoAVBlwO9QTa7Pc9HMa
eRTdqSRJIv3BisIv1rf+rC82DV7PrTPsTeIGbgJkpuVR36kL0kw8pPr/flIhD+WT9Fn6f8OjxHMF
ettPsUK4uVwf9x7HrCLWePlUyk1io7W2HGt0jTelo2yVLXaDbEJ9HOjvCnDCkMSWu4+dFB+Ufql2
vqOkbpBbrf49+xhqFq20z6YErujrXwi2jHRWqtvL4rpdiCDcQE9L7/AdHcVwVJkhkEUQ87AkQS9f
Gs/6s7b/pglDzcalh180eeztxwidMW4XtnvnEpDnh9i40wM9/7mUKlvq94gqUXzrA2Udo9/1g1Xz
7PFHpNCFhZwWfJnXv3qzjnGiFletCa7ez1f/B1mt+okvDB+B+83kMjlt44ojrkDa1QUeMP3uYKb3
9TFHo1s97rC8rdqrg5ta1tmTyakE45aFSxJhAmZdHcMP+YEP4u2R7/PzP+HkZNHMRD3VP3hc6F8m
Zcl4HeYzpN3NyunToR0HN6y9adkDvoqPUqkVJ4RT+StKdIHfeprWDK9WXI/UsNy3KKekytiqmz8z
/iAsGsdYu6/XdJ2OsUrbpkPDmzCcjEYjfP13eL38cVn0Od9yGcM/LKRdE+r+2TNnPzwIjFpV989Y
UdbPvc5SB9Ximgu0LJxxYZ1N3ZPsbK+eZP7lo5F3Txqzzynxl1gblTxCdAYOrfzNYDgZf9pGVHzG
wWcU39asZs/6hoPQ0HEM3T/923Ggdyd++KNnkMUdtO48tPDnQBs5RpC2biO6nHL1P22fegIRAbNZ
nwM+TvHk8a0RPWJGI9NnWLie0Jz4DLX190cmJLcoRuBkjYZ/uE1hUUyfVjXPoD8kdrsM/Z/r6gH7
pj9SrxnspTFZpOuT2cRynq8hL//BIYhDOo77aYgJHSYFEAcnCwyu1OqPKCowN9RSxeo928MmkceJ
U/NoNPn58fWANPFFDKn2QZ4BNXyJ8bTE3FbXesGP4mP8Dn+fZm/Y00BbM7W/lcae5g09Cbb1lRY0
1Lj2++kqZ7BZscQY7KvuWFTrQEysUCGIKnZ3+EAK46K5TWEWDbxrTgenEEplkYZIXSMnDWQo/EdJ
YfA9GESRPfbGnNCXlN8jwHygGJlqUAtlfONJhClI7xvyf2CPE5A8tnh3TXBksZtoh9RZorRHIpuI
A39bnkgJJeExW6nULezkCdsYolZptnRKobX1PMdx2LhaEnzwX6pycyn3+WNiJBQjr9mcxHTowHkQ
L8H/+AiXKoOU+dPpOc4B3xiT6eCkLYMqGzXH/eBLplX9KfeK/VjTsal1igcMLQvZmn4mreA92Eli
L8H6z4T5iaCCLgF/lNbwPHgIYd9y2ERJuhzH6ltmyDrIeu7In/yEpjlS2wT6VEvxXm46PB8hTyrF
UaAGBbROkhX6UX6WarCh6/KOXGeaOGzMHK9sstxIP2SD+RtJ9DDkvdk3+07fSbhdlgfeXKMRFflk
VDQ2nGC1RQcTdhv5fmlWqbTmgtX1KiZwinhwXmI4rMKEbrDhXRWgpVT5Zv3/QVSVcMeIv2Yzmk6y
iAT799NZyk6sgVMBAP/IJmWFR48Wkd8qwf8BzKBy+l95RGlUXeCbZfkj84/Rct2RSWfiH20dO95a
e3Ufu7lc23wqi68Zjpv/Bim00PPRErKFTeeEDjYTX5UN+KWbZf9i7vICLcUl6ia5UMaZ3RSLzppL
v15cRmgIifgz4Uy8uU/yaq9etYp0Qb4AtnwKjH+TkdNdlSyc/4aHYLacR0wzixHl+Ca0Y+B1amH0
tgt34b8qlbde4St7xneMeE717O1BlTDvCVtZGWaxNn2V4jTKh1wkVLvoG9oJdXxxp8xJ1gO0kkIZ
PWKgZCi7Fec7AYhqzHRmE60SBLN0VzFVCAoL92apd9xMCELRWXdQ0CtqQew2Edx6huYhaiW7EKt2
IxpIEDAReX8oKVb4LGMKJGKvBCGDXd2yCiUO6fjb3ytmQxQ+UAPuKiqThEpXpRn6b8fODUUdMaV6
itB6ApP5hkKEVZzGMfEOn4royklYnowoY0tYvkYudrHUDbcJOyAuUiCF5n7MoNJZtRymp10KiBuE
kgkRH0OjyJr9gEBfN90140RXBD1lsswpjkcSdmFESPT4/MxZS8u6iqVy+4+nM9tKXdui6BfRGiDl
KySBAKGu5IUmqBSKgqiAX397D/vc6z3n7I0KycpasxxjzDzNU1AmmJIj3WuCpTr6VC1DKsPSLCFQ
Ebae8augMrKkPLGVERS/SMeA0I+iKqkaq9Vbifs8g3CRRUU5xYdF7lDtDgEMWyvftLRXfW83w5rD
xlOFARNn6AzBky9pFSQk0LE+ghXKCYtk111EQC0xh5IMfdD0MkCs84igUWqWNYsfIuAPdcIsI+ti
N8PPGR8Lta0Qq1JvJ71jMUKex26ymRj8CRJwuYzNDLKtN5sDUv9OuGRgx/yGK3EK1hm+vyQdF49H
LAojk96nAEPbJj5iIWCWsUGkAI8jN4F3yAWxK/p9AwgnT8Bg48tBc4yRyDoanVG0fMeYhz75HZ+H
uZhxxg1e5WX53nqkLxB/Xpo71vDXnWZoyZNc39/9Y7h51PE5rp35BzjCfc3xSf59f9UipHLCqu0y
mCZwgAWteqwyteAhURIABybcMUAhffFWw4pMkD7kZaafOxVPjX+noC8ZcOIg+3wbQ7VxVg4qlM/T
Sn1KbLDE3b9P+BHEiX4A4CGrd2GaFOUXhgwkxUvt4ULU9tFgagwjPlK/oMxk6uyJE5ijBCPrnaK0
czJ2uPxqUAHNt6w/H4OHGhC1JfUd6q8wvIEAI65C+/zWeGachUXyAVxvsW4o5YYV8IO8EcqOju1i
7GT6MZNThIgSS2+kYIxwZOKL5K5t+lj4xAVTLcLfxkfrRHXb5XBuAqL0IB6uCaT9iEkuPESr3ozS
YFpEHkPeZNKF9wDori9KkdmYkz0ehh5/JsgyZISb4q+6QUNFY1d0YVgr9DVHVpb/I4bua7v5e8hj
u7Vv7hDseWv06tAJZK4rIXoINbSKqXCuNkyYgDLmFeZrT04XVJjU8EkoIw+N535sOOeCZTViSz0C
3zr6iPjwUYtGKkHzCcLZAVDP/Uu9UWcuO32AUPeLLKOT7c2ww+g0ypjUoSkjOeuG3cnTyBFKCmQ7
/aPIdB4ZdM7CchojiCQ2FTME+N4m4hO5oZSHyRACPNVdAupK5M/cIdqOuw8UVx+7RB1aBvC4Hpwc
H5hFxOmByDCf7kJIeaiZ+t7ctHzaNBNgwAxbhQEzP4wXPs+YCjlkGCdtikrXqQOb4D15zbOmDjhR
Vvu4QNiUxwFoJR3LeaaO6YapMlD+nWkX5+aJqQKEGLn+c7nvLqxAaf+05yMOlbF1bKjmGSRzgJo3
c+kYjsATZvvyCuebmSt+efset3Q5GATKMAFKgOYmi5GJ0uT1FclvduGlVmGaDt2kGvhMnjLl4x/m
rgriTkGsnCykDZgy67d59gxaYpBRnEW5253A+BT2OmeOi2SWjMeZW+ZXPCcmSQCjQjce+3ETURYF
6Jqqe4/SRKzLnO8Lh8QV4XhywenHcDtuWm6hYVSuLpnEznSqhm/Ghq8/Fznq7/W7LeDsuUn5pcbr
ANzu8zOvIww3YCCw427UZXie7htTrnDAI2yOMoipM+lo9MEvldPl8/PSo1FPzc+WkUluKMei8pmM
2nrjePArzmoZpc+ek90KJ13yrrAe1id1chlSIEJAfoEU5sgZar1i4ki4uBZsBvfqlJ8mISTldK6e
czp65c2+GcqFYBXW2dXSPvCipuJuIhzswUvACaJzr9TEQvL8Xl1equq106NrguVrbpMDrDU6gw50
8dJVf2L3B63wEbIxDUlKduhK2NHEuPMFtsVO7xdMhtTM098nVMG53V3cDqcMPYIIn9+jyvPXHOMM
zRD29ENRm7HXTTAPaEYQd2P48jKkuNyTQmmXFEAoXlM3+rI2msL5rvv933pfH0NoYHHQet+wT030
J+IEmprF4zFaW4zIC5IqDR5wirj4BcKAZjjMYqWdJYZaLPOtXq4lYoVRA/wOEpx2jzwkihbqLSQg
n1LAEh9mdzmN1tqyO9DUQzwPBiOhGNe2I0qy98tlEasLWhCcA7WRRRLKDsVydC+/cYHcoBVQOR87
ej+buI/OFRCbPgHkI1r03Q6WZMhqWJgyniER21iD2uHT1c+VFz9br1UbKKNaRHDkp1NRpfps+dPl
F59rnJFWt0pBg29aajXbGuqhuUwr2aycgZEpmVer7mdqv5BAmmM1reo4HffeTUd5Q1K51XXh+9Su
CPYMVHgrZMpsXqbFV+/NWNdaHFfP5UAyvAfB7hhoBvy49UkrmQRtvAd51dK3yccvMA/vURH1xT6V
hTptZKXpb3Sc01T+7gFI3PdDmdVYeCV8bzywQeZYv8zfIKD/EmSQbuAGTB0MUy7RDt2DPfIBySYu
I1vldOCv12qi7LIr+1/M6pupUEBYYxCbLociolcczjZVIQS/inZ0CYHqPPx+9GepgGRBfl5IDY48
QkoYGlAmz3C4uc4sDLUqvNDPTgXx6Nl69qjCcNEc1Q8qceGo11tEolRlxqTvMINCBpt0VJWECtnU
DU48Nb3ZN2bC9JP2zyc6JfznPlG2jL6w29n/on/5qY4RAAeJO+gKT7+JQxhAgVWmLaxwSjoMlRfU
YzzNThhifAiRCc1vXIGGGY9Tb/XZrUO2l3tMGvCBtMmEnpSFvXPfS8b8xO9rVaFNkZTUKjd2Y0n/
WrRJSLkPSSVAkh881VqDvLbMC6cghyyUJfJyAvCQAhdl2L51xOyoQF/yN1WB4El4EGqzGUoOwWPY
xYiiQcRsTpLRfNTqTqiDYaqN4ozeXl81uLjpw1pb25pgd51+xh9JbK9UtJ78hY/6M3OoeFjO3NqG
X408Qxud34Bh1LJS7Jm8Q2efPFDewcAOjFXSYpFO/xvTivtMDtEhOvUKjFl2/lZh9k78ecCw62T0
lxveEOPP38ly/VgarwR/2HNkt/FujnHVu7u1vRBnAqFCOg2Q3tYfb6l9PR7Jgr8Q12avV9ISA9W/
eveJG5nUJ+pJHoLRZGQcvG+lVUGrEdsw32b8RmPUev1qNNUksFj4XkOkciza5KFNg5TSm/hNhMbg
mqeVd9oypiZYZzSWFDaDoLCj50MRiD31HVAKWsGAo7g0/mloZjRmGmPTMNI3OgrWnRZRErTTOhv+
qh0kEXLgu1r+5QfYvIAeG4hU/OFpQdfBm5RAjoF8UyWtgjLd14pOASp5iLbYNNAmIJhABmGOydcv
Red0XxRiCqcfTAsfDBTIZeX0wTxYFxyHn+P4PT1y4kTocnAYcsJc6/pTl/wfbCvKZqD+EIaFUZex
7y+2h6zw3ixL+38kftruIZW1HXAa3Bi3grJeMBbRA+QK/IYHQo/XQ4+DOImi2gKvYitkjP3TIJtr
smziLAVfJwvcyyeYqwnwIfqfYvWkrfmjqDEnzo5Q43bRK8kMAxnKI7gAlrySQvq1QzN5GI+LsxUf
KbPESeuSF01kRWEgCbLgQxbq8lbh3enirPmhECy+SaAFcB/+WUGJWMh3zCMbWnq9hUegHjfe6S8q
NURLKZebxWNqQfSdc8yH52wqb88ConK88EakqsFjG4/NoH2mppb4fm5Ol0cK2NuKEyMTBtbUgMKP
aNCGYKBFbwjeNgs5sbOsW9KX2BRSxMpnYeuQnPKRThLL/M5bqkBnA9Ys3J8Ah2z3cTze1m/dVUwQ
Eo8RSKfmkUIiiFfsjcVUXkjJjVVkh+pU+6StlsxvFCr4o6UiLD/tr/rafaYn8N8o+guf3sTCNHAe
5AFks4WgFlNM3TNuSvnCr+AzTJcFRg9ETQaxOl3qm5DjA16P9tk/M4YoqI6kPiHtjkEuMyD+HH50
nMG9hTeu5ilY5YGWPTOSQeU7zx3PDRGlVkrOKMNf0EsUwNKmlohiCGVyzIF5CoogBHNMUaR2rUlc
Er36NajwUQaNz88+QCz/87k1nRPpCJxV4g/AA23HtL9vfeMexHlY6d65fYHvvTUP4Hr4cTYieoqB
QlBSTkE1seuWQGkkHWaTMmC/AmhcB4Zsmr8d4D7dQqvwekE1oR20m0E7oZsMwxJyUAfIDjSnLBIf
pdbp6TtF7p54020dheXNkM15AE4kf+gbRauvDixGZLCvgI2KUJVuaMkKy3rr/oJQl+u1626GMlFv
nJprLMRaAlw+LXWjWv4d7Lpl8BFnkLru7DxEkRtEVgW2RABJDPMMgaFDwe6BjwCyuFYpjnoPLdK0
XTnYZzQE7F6wPkZaK3QqpptmHtLXvJ3glQ81Is45NsMeuutnwJMZsvsF5zJ/eqjNVKZK69l/mSFz
aluNk3Pv1Z8BAwIpMFbCRKPF6KHH9BDDaXWjlboIPZSt/3VOsQ/8AEfNo8eZQJ0OA+0beM27cMVl
UAu8a6EsY+UvPKGSyE7YKG2YV2Jtad1vdLoM7jAhZ3p5niiHejVlUAkX3+GMvbbBBeKBac7k54XR
2p4lgV+r2PRWub5Qew+JKBWGU5lkm97AFa+T5hAvkJzZQIDg0gKan2+U/dUGyc6aaO9TwKfXJIod
yDCH13aodT+BxlSV0mNqX0o/T+Dc4TqEUK3vyh/ruwKujdIqXZICnfhymH2kBgiSWBPjo+TRgfiq
mgacQ003SNThsF+udxohwaONS3uLRjbqLxXD67DyyxQuoBfUy8ZfoGCklt9vl+bLIhojOK4MUxdJ
+W5IzOZcHyJ5rMjs8RCHYSPm57FnPlocsJon8fgFgwSkSyGW6jCN4gn7wZXsAHmPUyAImcV4le6B
FLLBL7vSvJcPjW/+wYJTZvIBltv7Y4T0nLP45tW0Z3NBbKaMJZfsh32HmHzCftDxmUNLYxRXwmV4
rlU4hdB7rrMqiySdVYEPoSNklVpxTVE2b5QPBTIoF6T+kymCf2/QZX2kZ0oY/BR2QDuIwoVI5SvE
O/FPH2kxS0+GRjTWQhAAbLIv6j+TO/jyCWd+i2ADYV1jNYZ3fBAGm6JtEWRwyAdkEcw2EvOpGGEa
01n4eYC3c+IJlfkNSp2K1dDC/2a4AmkH3IbxO8lt4JOKSiz7Nhp2ap0ubxR2a4yTN2lZr78ILsAR
eBSgO3NcbKclEKUlphUGshpduwfYrbB20cDfxrsn/e4XHmMNJk6/je3osBEYnIQ7ruKt004cjoyh
TQCrNKFyatBwR0E715FU/p2Kb6e+Hae2wpqIkd4NJZ1vU2qDxEusIkzNYyx2UvIi6Dmot19x0g7s
yTGgA2+NHihfkN8wkDr4KqBOr0tXOBa6TeMuoLlIUIZWDGYd5iQBz6q3sgCeLOZnci1sYwZ2n4r7
ZaBskjvdpvQVEjYdXyu5/7uhwqpWzt02qUIRjlpihrRQA0tI9WCHXHTUJVOf7M//TIkYQAjifDTc
yWJlGd3z7hr500NSjvFqZUCWLh5gFog66Xf669owYnHpU/LWclHvv6LxioE3yUbX6h3A6osySpUx
eeXehsSrEdaihAAFVcuPNiKTHCqkTH7tmqoMMP8RP2t4AyxaoqlP0jYpy8jw7kIL5/49f2egNEXz
6B4GsbqUDhqcfNI0ct8ZXHY62jShYfnQ+/qo0a1Md/OQRPdFRAsceclCmj1S/RdWB+GasJewKtv+
YrXK8ZZ+8jyJ4thMyzBKDhXxjuq9hOyc1fTBEmUk8/lvFERRPGwgk8ZnmOC74Vyd+AUwTe9uPFyZ
u7VCUgdwGIaU4HaRRxzTJVjo6eVksW2DY7/Iszf6133eQ5E3DwTRaANi1dNbO5d6YXB/bDfwjaGq
8HkGw+lY79TzTfPcXbA1jX3kaBs+toM5mcSCezS0cz6J2QcdEmwczxDFKp6qIfPnYBf2KMRYyumU
GK/Lijs2wofhrnaVCKwxi4Cx8La9xYLYiOcTJG1yXcrkwT58O4SZbWsDKztHi/cDotJ7cCx1y4t3
oCuUYN7DApajVoEBt+ZJ3MsTouf2I8SJ8J5GmUjzLLDLjTznlZoFFaH6uhhmptp2nQtNjWr9fUa+
AAwLtQPbNEJ7KJBJpTCr0tdbRWLZMe5kPyx/5fFem/lBShr6ANA2fkRhShMqQVpKkgGco6FOdEtN
jBCs3NaOgC4lcbk/LoIM+n4elV8WQR+cIzoQN078o9cQk8y32TceTsJkLsWb0KdqzLNICgSSlZdo
jQPs7Npa4wjxA9a4SnBB4KyANNMLyG45JBiPmN0aRXBJ1o0C7WMcnP2+a53dTmTdqW0Q9ZuBWrQH
aPJqs/rxFtBkNoqgv0tFl//pXAmwS+AafQeKBBCI6xvV8VqAXgYPlGS2U22zLiHPYcjHfXtYVh5A
VPogai8R1tAtgTA8BsS2ZUU9iWVUCN5XL/Hn5E4YAeVZ5b6gYkZKDJVDANfpfRp1gKxDS9vfTf3B
MVw2xevBx2EZlKQSbGf7FowmQRzwPSwN8lsEZc7PMZi6p7emPb7iznHFTQ/d0xq6+5+gYtOQpgsZ
xyBiOdRuM3ax7sLn5f7Xmpmf6jBwAzXmWPBv5Esq02sM3xsN603b6TpV3kFmIqCukvYWU8QIaNvR
jwCDmD4Na5alnxV6uYHqgqwQ73NfkA5t2vtDs2PPT23GnSyT5Co1wU0Cv2aEeXh2iiWUR17TKvgr
VSP4I+YRTDdFtdjGFY0CBoLeaJXtqYNk0zpJibkfHyGllfV7+N3wtU/GY9JHMa68Nk7RR2i/iNEV
dfos9EUs2tgdUf6S6OsUMTIj7Tl8UmGBFmJIJpgryxQ3Wz6XQMjVIw36BqiPC+qOj0+MyPZOKsQS
cAiAODxx91+gSdyIlgJUrJTm+xZnFvfXbGde4D4CVhA+6Ole993NMyLzh0QIXl4pKuqh1rhu0WOh
h0olX6xYWi/8Zavt2E9MoUTH8gEm+R29UuCT759dZsrfGdwxu9x+6Rqh2Pyj/fJjeJpf1r9ADtIT
8lRpUtuq0LJKcSyEUoKpEA6h52Wh8YcwCKYNdzhjcuG948S9Uo6ssG+NBIXtutGk8bt5tOz5Og6V
dM6g85dtO/QH765ZcgIwVfYzLK4+0BysD4Dqvi5X/+GupFAUokiUg8FlecH6wbzdfuZxM4+WWtUm
aB6pYzFBZx4t2IQUPijvsKV7UXtKQjR9nl7qSYA00T7gdI7jKJhPn8uUH22x6BSeB81W/Q40nHVg
Jk/1FVTDKG2NBoPmrRYwIZnLaI17JMlUi6C540p6lGZ6SdKuNqdJEgssqgv0Rg0wAQTeRnCe0x4f
2/m+detllCWwpJS4/oHCMznNz6BG19XUCuQwu0IqrDhZc9zB5D2jpHukpZ6Pj3TeS7FpCE8ZMTRA
2b6AHQLQ6acK7KQ5cKBXT/ObF7T1GlpQmIr3rlW4cauwgdiX26kFTge7Q/kHatKRDq6dlGv+S73Z
h5yjvrypI1LAgBf/m4d803gCwvRVe29SH0atdMhkHKbEcNTP8SNz6bqPISCqGTaUyJuqwLEmavKr
VqU37ATHAqOwUkiNCV4KQnQvaQHcpRrvXzA9DIVsFiKEPTuQNAd+95pSVfy+f+NoMO9ddVdru6lS
LHsPFDP+YZys8PcGSfwniRqaUJsI4Ndq7wyt5KptyAm4usfxM06dRRdqekz24+W0uGlpk05yAelc
XgGWxV/hRWxJG6pxFZoWRVx7WO9CK19H95ZqMDDG+KUFOaf6YxvoQvVEMfWH2nO9HlLjAcvpTt3R
4QIbOJk8ZTEh/CvP4KJzLy3Y0v20TSYy4XXw035+HdkB5gFwyrQrpMfLGi1wO6pLorJv2hMfyWfE
2B5MRp+jN4EU2T46V6EE1BzwNsikP5qRjnMI/1RixL1aAqjE/AwcA+TZ2DPEBVWOZxu6sJ00Dyg1
2CalgN6KoDegppOC9FA9wf+YgCEPiF8FXHlKoaib8WZcZYCI9kzp5DeO+mu5sR1iM4FekTkNC6jm
fcaFtZuiTjaK7zBtudUp00ZxY2Yx7KHF4w6KyUNSfKuVF2+72q23IYJLMslujGTeb62Erg0CHMPy
6/XpL7wQD8ET/24+4LqfbxgMnuglyH/Wjk9l9upTqbefPiC6u4Wle4irSWbx9YoyxHdYHWyfzkDl
8z+1wijXvTz+Df8a19bfV+2XPbvYEReMSqMbBLVxebAZX3bcR1GV2dYxuVF4V3dWFGq2o2v5hkFY
Zt4YwwzZGnTEi/Gp/Q5ApEvxDtoHDTOkPfYAiYut32nx9a3/yexHujNMBC3w+IqoPOQAUmSbH/TG
9+GJUchFmsvLEJ2nGT369mm2T6A39o7AKl8qbPfWPil0q53X7/BAylvpILe3omKxzyKxWCyrswfb
ufHOrvbyvibfL+80YCb71u+p9puAgIsOz5/PXMojbSZCMekY773TBLEqdCI+2sum5/IPJY03Vr7c
QI/iglhJ9VgvEXzfwFKWHnPV2j7PNG8nZvP/N4QoL439McgwZOShm2cyDcSJLWSohZIK1P2RUCCg
gXXFVAGo+Z3bDtpdiUbZjth9182MtnFmxCy4Ui2Pl2z/jhj7MfhsnZmPQ9kgKkIQ36Fu+g0vgK5Q
4QibBAr7nN3GuOLDeEt+EtBuOwD4PdY/MW2l8Qaksv4PlQEKEQx6yTRvw68IklfvfAgur0e40fF+
/M3B6B7BcWF5CRzGufkDCdF4P4aDul6i60EimmeA5m54ZPYERFgoIMdmkSCxNGbQGd2zfe2zInsb
YlK1+zc8B7txiTXD5ecflRrNv3z1l6/oADzt1w+dt+EcInbnb0yqsakj4PszuSSV1nm4f3yD1AfZ
M75GxeDh8dSsNivJO3XaB/STTPqnqNecnaxwDJaU83M1uqLDdKjFT7RmZ/QA/YOn+mvTaCAn4jTb
wjC2vKejO7xd10hGwoj7UzWRTcxh+5kXE6wm1TTH/VE9Az6FLiffTdNr6yy5FsepXmo+VeafcSYp
jf5u9SunVo4JApyoV5br20+iXOrK5EaX2mb2Pmci4OKKxAqtDIYCnLgWKoA8jfI6/3ocvz+ryvSH
fixE+cmyrwTCi5UrEgFMBJqcKFJduihqohq+hi8ODwW9X8JhFEzalc4NVPjwY4UcAS6UjBOBhUJv
Twh+rGWeENE5zTnNUNRy6+pPbRvneqdmaZjSiXc9YFa4x9VpVrzUDkQiAFemW+oDgy8r5J/th7g0
LAZZRht8B8wGQnukDlCcsX0ApdttZRHVUy7S2UQl7a32XAnPTU5/cGi325STOouYvo1MFBsyUW8+
dcCxuJdiP4WaAAtvT3FXC5LtFyt6yPyRURfROWtPiU2qAaMBlSk8pCeNxSgNbvV2EID+4AL41ha+
4ne1Rg5OAZEqE+b6RrXZFP7Kv+dzxi2K2DAyBpF+AloCnuRC4CPVllM1/6InoIIZ4mkAFb6jaSXJ
D1RS06EVkO9TrswWr4n0G4Jx0yO/8Rspp3YO9/VdTzzK4IRM2lttsAHO/R0d+eMD3m/KDIo5CBJx
asDdIuJ1InaowVsk6uyc6iALif1h8UdK1UGWjivdciw2iAtXVhz+AOb12Uu+DX0o28apuW2UusU4
09nCHIeUDNTO1oM88V4GyNml5uRmMXDiVvwogKV8WeNH1IWxOmpWi1F97x8g51rXt4jl8A1UC1vH
/kld3WD/qHrAvu+/t0hLwdxlUaqj5eKjs3nax8vko1PsveMue3uOrDUsNdhoca189IwtSnW7YRpZ
YxdzboGPGnQ9T9XCnpqNJCtknjpKK8TGuONdyNGeTz/D7+jEOjty5JvS3zamnVL/bCNVyap4j0cU
e/EUYAenTcgh7IykN17RAyQERNjFd3poHxZqLsN4pBD+wW2fyfTUMKa2RoD+NbaoL5NcEhQtEmJ2
gpikPc10FB88NdU7L49L4bltyqU8YYXX38FWuZeXnBpYWAQ+amZ+K16KFItSBrb8GIeyQ3qujELe
PmaiKBYsS1flimyJ7b7DVGW8Ino2Zgsyva/wfMv86RxunpT782y5QR7EeZU5cmWtQkx51LOH7h5n
89J644IBoNuTYynH2QRNOfpBdDDaBdLWt+YvcgfM5omXLTVXmHFkJuqBcWN/BTjuLzpd7vQbNfl8
o7JAhTi+Ddx1ppkEQNTIbk9/iIbR+Qw+nz5QH2Q6Cxovm+Fm6AjTPa9cme3nJroGMHTjTK8Co9kL
hSbburVOqBD6z0/Ls4SaNuIGu9mt8dP6DPed5QQ5AWj2n2g8esNWfG8NT0i2cRucuKqvADOTY0aq
ZyzXa/vHHzjIiHoN3udXwDfoRF77GRjNt8Ffr7DAlPGWyycKx4sbH1YJ1ZX8QZGgAnbvZ2Xu/NMk
pn39Avj3yj5Cs6AL+ySoIhG57VSZfWbJmVkxRLcCSznR1d4Hd1ZqFBp/zGH9ShUKSq0PZJFsgWl5
fO656FRi4muFBp3igwxq7hzxp/kDKoaHbiqWuKvtxxVkVDqq98GlRvohFygv90dP7C4O6DG5jw6y
Xfi1JbeEjR/tn6nwcWY4JlRMKesVlNC9cq74xFfHznAI2A1bipPqCzahJgwpqID8AmvF3sYOvhEM
2KKA09zOJ6UQAy4mj4m3gmP58/MGOB2QiAh8KWlA/TrJUzvaRdswS9q5DTdA8oQOVroADsgNgmcQ
fvv6oZ3rp/qTQQYf8rZS96LcB+H2E2GKOC0aw32DILFZCQtdxD6bBy5g+YTyQ3hFUkLbm4nAJ2KY
75XeCx3y31TtADxNnG3ketnGcX5cZ9o7ZAaO7BV75d/Bpqu4Qh5lhev6p4itOHJ6fDtkYPsaTQ+t
bZBsO7/a9YQsvIeldo55eY1v/PpnsCHKFUp0CMhwKJMEJdTLHsJRC3gmPsRu71tAxYRiitmRr4hC
MSXCGGxryzJovsxYZA+mob5FHfQBTOg2ue+7czPXR5Sq+4WQTRdhU1aj3GGlWWobxj+EzXxx3lyl
Moup4aa9faDZgy4TRvFKJKeT86Dq5jJzdPuwnVX6FDuar8ECCcyGrQg7FUV+/kYD2IFGoO3OYSmZ
TkFV8hH4JVzonB43oVZN910CC/2QwpS2sYLpkPUb+w6bpFVJNMOkd/fPZqQm9uzYOb8yOYkN6HZP
JaOwbZSHz5TU43EjBjVVawBijHNAOT4JaCg0U2xbWWtbLOiUUTfGmcu8whNayqp0qwG+69K877pt
jYv8r5leHQMQ52dcWteGYtjseTBlcdpzmz4cAqJUqtq0f6FT/6USu/daAAB9atcg7uFx0BFhyhY/
RJUwBdzgoFCUvuOrysOcMwR3VKLotyHhTS6xO+GfLCkyjQmq+efLH/L7f7O/2XW1HTHdkZ/vUxFa
RjbBGKoJ+7MCOjN7UZ0HbgFjfzPQIohvlowFA4OIuLcUZGS+m18zE1AHKkmlL5PIU8Sw/MvP8bYN
qrFZBtOBEaTsAefDLpv5KwLh0os5zjZVpXThbOmeIdOjIDWp67kR/aSjB019UQsCd7RD62yPngey
h1iOQ5hlljhizwyM0xOLSUIa3GZ7Y+gNpPrguAjXa8yIud7CLgktWydVuw8Sc/0MUyT1B8jh1I5j
S1TWrXTzPGW8r0Qze8ZpCZ6QwOT6v4aT0CWK80yossbPP3wS3+PZuENWoKBENqArIVjAR2xjTcOq
AcWtali1pLYpHAPmV7bOpLhsE0t4qxValQbqeIeuIjKlFp3CY6wm2RE7bXeFJsZPg+HP4W//GGXR
SkMMJfx43O+BMPwxpEu1mMvCarD1OK/slJy4QVbzHs9cKSmY44220SFhn1BFoHCPEHramOcpWq22
52xU491dWRlrzGnrhChjxS3MhQ6xsgZnXJFtILI5mmKGExwl/knPDDqbdNDSvotLLASkzJMDdGQh
wSSCMcFp4dFHeSKW5iZdMZ0D6rnjj0d1lAo04Db0Pv8YPOoCZkMb6H78LxLDBYaweZ5xG7GKB2vr
QzWaf8NaOBMU2fmtA/lNTwuVNxwKsCM7vLE4LPph9IC8Efqs3Cgq+8zeEzmxQX6gQYeevj41s7D+
BBuskS4L3BuTs2odmBE6A0i6CcpCeCbhulaOm/XD6KShkYperYvh2aVeQ19l6IGRvgMLu69j43/v
8WFKvvPzmhl9Tn9eS4Pr/ICRwIxqK8osyGKx+rC5TkUUUqmlXBjSVucYHRQwn+qMavH6k3qecNx1
f01zymOAYGGyGeyZ8Y0+Gredbtm03Aq6ipYRFC+sw+6tgUL9Irfaj8hrTwgIwK7aDMYR63IgIUl6
iVAqTqIRrxH4A/mup8mC7aGtRDW62OToXRXZc3EJ7WWHwj8/N+ugGWEyDjSWzwGYlz9znIPG+69v
WFwMSkpnB7tZJto2ijgg67w/bMuI+J/crG1JV4A7WDJi1vnchh2mHrZCXOADP2eZZzLBYmw+oZ0d
AYestE9wZjvFybI9CprBtL3HPeyRaWEABRHt5/QNwmutzRT39rl9IYE5ckiir9r2ZZ+8pwnM6w0P
KTzQFkOe4UjnuDgtRVRQKXpC7ivMy43j9JMcnAFieSROIU8/UmPa1kavA3I2ZzLqqvBsf5x/RHBf
KzxXc080WorAbhjAh7h1oovTNhVY1RtHYrVS5AQkUnhp/AyY6jP8QwQNbRTGSiCz8g1fexmgq4Z5
xP6g/fXGs0ZbDRjIJ4IXh3SmHuS2t0afzhftNQilTZRiWFL90D4pxz9QPGQM7aLSX3AgEJi99fYD
QDzJWyY4RX+TSZdd3yVmED5q/wRuLVhGQe1UTnYv+KYKOSQqdG/J+9JJHZU+uIlCsV6xxJOpM7en
8Lhr5LplVLhqlXHpGWW7VW54BhCDNGFlfLTgfkVudZjtnyEa4by7D8PqmcqA7UV7dpvGL4Jc1KUc
hauTOVAqwXBRYF04DIbyFFUakIATnNyMl+9KFnIH7vh/q2Gl2u+rFc5tV57w1+u2Wx10Wy0qu/jr
CgTs7eDtCKGDflQ7E5OZbaHFn+ubERSyz/ptBQVldFtlCDr5gY8Jf2l/JJlHtb8gb0dElUm2dl1s
5ofoLSg0J5u0Lm2zqZr8rN9rnRAwt2VtK7CFtFkg5+6P0uv6hSbESyVAZiNICQF3V8LUUhrx+F7Z
CuolHMPcAB3hLX+xBcu4kciijY4VDNZaeDVkvvCrTSBAm7KLIJTWRfNvZ0dHYC8nVp1DpY5j+2Wt
BTNoWPexGTem01/xPek1ApN6fKzNXvTc/e+QiulnnDb3CrXLo53QKi58CAYBW0cZmCZhwy0GhZ7u
AePR6AjO7i0CwU0FhJOl/gpUf7zWWQnwTW1R3ZaeDzEladsX17QHKeMXADOjlW2n0QZhIm0oIQda
G2eaDRcjegSJjsCcYJC+Ti3ohn3IHJSZ++jaDmFfPIAKRfHQhgqnYfhbg6aRLJI4GsbrNUvxArmX
JiokFYkjeBwxuMamlmyA4i0SuPHUfmhbu3pj4bHYOsoDYh2w5jg3kv4zKFu9kuiFO7QWzw8WasH8
BXgqVo8sEVBPbFSXVv90JwST2tAxM1B5ODRX6W/ZfmPwBNOh+QBlXHWLesAVmnwLPJSQikUP78a1
vwz5NzETJtyIo7daCUFkZGmLkEOnfOIaVgYrkFvAOPxL2wJmoBvTpAQRxrvImXA/wl1sFgAV6sb2
UQz3H9wlxjmI4hf2FYNhaPYhmdANn4Bf0ddoTa5JK1RrwNHc9npYfSDXkG/rs1kFtQ2bsgdSkgnN
VVs3UN/pUTKQDkPi882FT7RmU3Ke2hDX6U/8x2Q85J0DKQzfU4Z+g4Xzkaq94mD6ynM1tM3WeIGk
uidc+aZYSnN9+DWDs8pVMhadAyQOQaxe6nsPEGUgxaNnTJlTQI0dNfeVtw0Lmxume8dv+MbSULiF
lz6xAdFp6jtfPFZ9WPKckoTiJpRsGmU09O2HbnCx8OfBFRFhlmsU9ego0r2z/Wfhlov3vSmHhvwR
tUiKsz+1B6Z64M4OoIPM80qh2X0b1icVIPA4Q5PcVDMhmeMdKbtRjKMayFhXKjxCwdkHlEzAUiyA
4YBDN97yYqBZhP7XQ9kD3NPG/TThLurBIAegVjGpj54QM3giPcQ/NQdMR0hbqs+DAfVMLq3Wfr7U
yAVfnwdc4EMt33BuOiwoyoKmoxBDcGe+saWd+QWlvytCEdNsg3xMLolXZ5xLxXtq39ftKJq20iJQ
A7m1OoDPodTpu5TTSmgSRcT57Mu41mjM+sJG3u60pzGa8gT8vo17egtswbrQtt5jl5u80eAiElgC
RGI5dqIYIH50UBLQzNjTRGWKah5Sga2I739wWCycrRZ/XJUjFQhBztbrIsq4XIDlN8qxPc7TiZCX
QoTA8F7SI9iA/QWJrj2ghZcW8ChXBiRyuHDSTsTWWCTb01YRjEr+KAZcWpnmFDok7JB2moKa9hJI
0dgmnLNqux1rcdIoqM3k73bTXHaaUhwNcziC1riMAM8UoH4ob2UpKlFJrGU6VID5XD/dz/fJSdLL
11pLOpGpcgjCoHzZl9ZLZCZvgM0eGv3GkGCzwj4i/qklqeVu1HID0AEzwBseD0EQa/5uSIMcPa+q
N3iiHb2Mlk3b4QDVOvU6JXC3hXdvOdgKkyAqYyzJcmK4tow2scZ37THQhqpNsQbS6gwey4rZV7CZ
bmNkN0nRifKmlkwd9UOdBHNqESAF6EBBEJyE9jNJgF/aNzcV29/ab5r/sYcOCDaQXwAo38Km8LAp
0GiZyfLKN1NBpof2ZiV7FO9QaydREteixnrZKTBQDGekcJpwLrgsUgfAHE/GnKV7v5O1+g4QrFq4
Jes5QrCfhBCfLAIbLpiWXHOYvzAxCh5+hm42cCrsSCpo3NpCOzSfhC/PVDV130Qd4gDUVFIFF4F1
mXCAAMalD/4GqohJiwAEsPZaEfgQogPARGHSYeSYTJh8CvnasBpqnEOP9NLvPQu+CU5qRlQPauj8
wnQpcMG9FY7HwAJ9NlwHmrj36P80ee9Jk7iju6nT4YZ+ab6jUXkIb8kHwrFI7E2+R2PXgjJNto63
NBW9PwqhmWoVrhyP5YjobzQlTPTUbRdmJnD0/uXfRIWWZzgnf4ilI6A9jnxyrCp/v9M0xjEfy1Sd
dHYJ7tHvgN3wP/yFvpYjpv3KsfYuBwJyHFpTN3KsFrEhQLQURgf4zOdAeByaDtmCIiogamZJe7bQ
/dJPk1j5KD9G6aqkH2TSy2tkdkL300+nKMHSExf8rf6hsPy7v2rznRsn5/VtGCpYt6yNJCI4rzca
CV6Z2+uTKogYMHWGCVLBy1ljuYe2Cn1YJfluoyCBsBg9SkQFYUZyC+yC4ct380Vy6Tcz0Er98lCl
6ox9WXbbZlLumrVTmRAD3f5tboDtVwIFCpGpI7unu8/noHA/vCsF03Uk/8+TywF+RvMBIpVaa1WB
hsRPw/teoiYzAVs24H54aFJzzxNrCnd4kO1huhWsu+vvU/YR3uFE/hT3zdYiPk8TTldKKtQD40Ut
dbnuvqb7YlR7+MI5cG08gELruG+seGTh9/mdKhrtpCkuI+ZZ+Qi4b1KBkc7e32NlUQVxLchRWMkX
tJw5QT6/IZEXyx65OJ4mB8vpMR2RwTniFQo9vAEPqM41cEVkFeD0+Ld1nZRdwb2fYUl4dxwE7vT+
J3ek1AjXYcyHwxXgo9Eq91mwOqy+8ic+OCMVAeqIaqSDxxEu53r+j/TkClzEIe0AAdH/Ppb6H79v
oO8eqfJ+xhhoRLYZZyUQZseLQkjTil6ZP6LOaWjEP0jfUcXjZ9SU4555wbsmnknfkG8D4HKruO3Y
LERDfJ83d0k/+S/bAHvEB6NvV+mXUm5Bumn5Fr9CjkaJkBBnCIaeW/md+dSM2g58qDfmklJ6WFGD
4rmfGkJP6boRdbtHPMUs630r8XTStcMMgm8R8awwiCGY8dlH0ynNx1Ckp4JhAO0GpVEOALPM2B14
pFQ2Eaxmuf6GljFur8B0jMP8IWECYfpyCZ4onDLe0CVx0dLFq6+tgZ6j6+AM/PP+oyr7bVLQKEKi
rC0elJu1DMpq17cpxrMOuYF/KjxABVO8Y+6dJvdfcwgyhpASrV6ZqzIN6MYzhL2v1I3ALeKTcqMM
tqRMZnWLcvWHVo7xIc4PdyZ5sbEZmxl94rR/6Pd/SSETB+aXuAgZsE4ELzcuIBYOvMVvmGuJ4ZEd
DBLQlOonOAPFiQDzRL7liQEs9/HoxuyPN0aplBsCPzfj96dsVERFzYD+AidXzKSyejlGtDje/BAb
VgEmDD7jZS93I1vz5QrorxMoMvXgpCkTMoBkXPZ8Y2/Loex/3BgAlMHHtFAFQnmJbvNio9LLJOIx
79DEMwGLuAYj/GER3ukvkTqc5saB6e3lpEJpkXkvjn9LF4AoZBM/JMQjTHaJMpN8T/Kdv+PTA7TD
o39YXIegHduXfvXpr/uhwPF2VoQCX+YBrss80RJDQ8FfgtbL9vcr0AgFXji2j3u/R6XhwLPmiTeK
SCqL8VyOfcSfDP+419DUFqUC4qxfbZ8OdR/lUHQVaE1uKH8Kd0g99CH6C/YMlQAJMv8JlwMGHZHb
5Un4qBmiFm9NW67mpn0Fq7DrVhrJGQuWssWwKVpRAfTvxL85YPP56R/dNvwr/wjlNds7wayzPS08
Xl8kWFxReFzlmH0JfOcXn2KNwX/K3T3n9B5AYCcTBdau7d8ZY0HwkruF9trR0j8J+agzCx34+8bB
Bu7JijADTrw6KaTwR/SBYBTJTdNAMfa1rqopp4W1PYKhzMd/UG2Y4sNQGyUhxQOCYgzQRf1A1aBa
38+0aZm6XYRfjjnYx48ZmdguLrKZKN2QT2X5BeDdPFg/i9/fAX4BP4UtLXcZYoqL1CAZaA19UMfQ
j/FZn9mS2+4l+muAWbcEo6LeleNYIJsz4HXXOsdE0O6G66atESBhqPYZ1Rm2CjkhBphXNikex93x
3S7idvPsEtI6bBYWH81URHvBvjsjm7ZG6lEOOD0GqrCoFurwQmkgduZ5G8CCWCALWby1cEncPymI
0QYGUTh+NpTc2KvONJEMM5s+NGn8O1OzU5h8MJAkDfZay8e/GWB1Jhz81TIrSYcquJbwaSeCr1Jd
EgB+Uk/G3EV0mPWyIFZOxJ2uG/aVOzlBqj9h439pNCkjVdKkxRBKnL7HlsSu/Y+l82xSVdnC8C+i
iiCCX5soBszpi2UYMYMo8dffp/e5derefc7smVGh6V7rXW/oumr8DlUUCtLMocfdklVMSfaQ5eFV
hktCZwFSQ96HhUFymwh98kuE/LrcRsuBpCwCBhJaQRoFPyO58vqEWwI0ZnpqPHnjC9KQUmnOdOAD
7tS65JcosB0TVhcpztj8ptMH3us3dCQWMSQyRIWAGxTQi94a40I5Xzb9ktEo2AiHCoqX6kO5+Qoz
wj1+/ffExB3+1//OzOFX9EmRk8M2UG70Fj9wy4k51uAAoxoGML/HtgSTeC4AVTlBSC6Bzqsz1KcD
Wd4VR+O4SYGoHSYrV1chqWmMGGLYTr9fL8ONSaKfteZcKTgxXE+j/YLU7UUbntYFzL+X857XuE9L
I1ojwOlMnh7Dru+dkhHgAah+yc4+KU4vSBnqxUq9J2iyY8xq1XvjwQ/zzM1WxZNNt2cKOw/TjRLY
IRljOgYEw69fucvrdP/P4wVnGAyVYDl+0bokk724h9dpb7L3iCp4BvXShulLJgAQm4lv6RIT8X+Y
NwabCVbkMMeD/I+MsLkMv6rCTohb1AwqLhNpfXaWUQLapFnvma2/8WXH6AenoN6WF0fOMlrWABDF
OluqXJK+fnwu9ZeIOhvOM+cdfI93z+aVzck9wsEKTHWYTZtBHpRL6WLzBwaLrYzhd8Goj5+fqAav
AX88/0iTqPgz86vBFTopPkGP+L0rYRrHwwceCPWqNmTumK7ivld712Rat7G+6YrruHtKOfUX3yRI
e/Su+3GHlKf93GwVkdPZEZ7ZOT/hEqZX0SqTYm97KqxRJMBwPXGKJaEN74HOL7JP13b3Vvua9PKo
35cfX3baRhgNHvqd01eJfjKGTAabfaYB37V+GTiB/wzR06YKHI0DMAWqRHirjfP4jCBn3h/h+zes
YU0llI79N1V3Gn+G4nN1+R3KtSvUPPxVbg4QnPe7dqA1sQozgFEVk3LzdKcINb0PyvJh2456oxct
nAms28FaDc+zVW766VW+WxwRjCmVBRSHdqJBf0t8daCNsvE+1hlpV67ShLq2Jle5n9iOJN+pH79r
Ocneuz2FcYKyT5uTMhLGKBKWTDq9MteWlynk5xE9NM7veckuJnL0Uz27yWfBtrxXOszQGb6EXjlV
sSVQiyZMulY/7cXb9gvC6LBlxLRyVFXOb01MdqZKSuynckC12bkAfYL0781Vw5puSmRJuiQhafCo
pAcouggIyxcFy/6gnk3sRUIOx308u7rdZoOKpbQpjCYnecjUljiliEwLUU+1MftMg2UdLGmi3XR0
1xpYFkZdlchp52gs+UCyYj32y9ZNKM9U0fsEnbLP9CMfPCk+ODxulKVcZPWER4tjtiLjk8CYXT+m
UEzz9fsWNxN8fzXvrjpOstUOuR7UmAJQZkywF3V6kczDw1dzyW9N7kGLiYuy/NK7JcsupAs2wvCv
yzhr8Wy8Kxni2fxLkeyC1EBEhWRLUJUX9VbYnKnhI5924nZWwnRUA/YK02NzYrhXDvAPZ0zKkaxh
aGoZUXo+EKnSWm7GfZaFlxobo14Piex3+Jp0Xr6tuAV5WvHTcYt32B2fbUs4+FRVa+eZOtNqXRyb
QWL2n9H7O9GWqTo0Tff3V3T6KYkEtmjCvCMaSKw1+TluHtSotzpU04zUPB2QJH4yLBk96/68EWG2
M3RfayK99PNHUFR+kriPN2qGZQqvMKqG39xVpgdo4brIxs6b4sB2Wnu+T9wXfCnKYY46DHYpALrC
1l0vNb10Hzf3YQ9bgMLROUrhveSbzKuw0liXxyvjZOwOMQZV50kfPfLhdiqGVvAqHJaLulXPSeGQ
pDepYO5trjMsQSJ5p9+uym36k7puRBJ+hQQ5Y9GAbqs0bjRnGLBBf6Wz2J9tZs+PBVxj/xntM+/B
LBEDmd/0UMWMysCTfqib9my+7B5i7AnevgG5On5GnfXNVSrxQJvVES0aymNW4LVXc8lA8i/Pr7jn
K3qHdle+5j9jcYdkE2mHN+tw8Ib+EX0m+aHuDpL+Qvd2n8NdR+696I17pC2915gb3cMawcaX+e0w
S2WvUDAoIvBSd/XNo3tSG/86LmTU6Zjd5nPHcI/cHbal7in7DVsteNQD63P6fkZN3k/3o64+fHcH
dtyxjtDNy99MPWkvL3kR3m04Npk2vbFa0gX8os475lXZ877mqbuPvl/Aw95c78VlOnlzxOuCH6RN
0aZmcFUm5rTzdD5DucW8gvyS3dcmkOXrM21+RNZqgZmd3pabwGpHhnJSezI3ZYdyBrLru+HilUL7
Woxc/Upz78w6jXakoQrSpvYH2VRjH54E4TjG9GfwLN+W386p7a3NV+Z35m8Urb3RXd0a8DizU/aV
qq6kc+q9by5NCC7l74UK4ldNHnxAxs9Ltf+FRLt31MJraD+ejKlowm/TFBJDv53ZC6RC4GdjukiY
NYTtHuFdry0oUcSRTTqTLwNhzEcJbJEd/R8bFpWW7DFrNJkyKkGiLFKBn28NVwbomSFFDvBnvz8D
AMdaGK/EiBNU0r3mwMLzJRwxDnnDY3AS6KggIlzeGOZgrPjfgHuOYiV6etIELkJDgwI/lDNMmZHG
cbNibCfta6XKQ2qOkAnSt9qeiwRrPsV4F2fkDMcgDnWBsfiY8ULiu7iTMSzZSraZHNvNLyEw+mow
ZYjfMISGNOVJ1q/04IH1P5cmglKvg6+RnFj4P0wsZbKJfIN8BqnekaS1vZwmypeTMo7OhiZ32EO6
JE952Y2+yv93rhy+RtReeKhw9eGr+erO0BdQ1LvOVJplm2NXdDdfLvHbq0EinkIGTak8e6tnOC7H
xfk3y0CqVgXSlpvzwuZ91WphD1bK3TfhN5Fc1PPbKqRIudNQPFwqhkbcp5lTf0QCS7/rZMsEGJ4V
SolIm8YdTDiJhWk6KiXnPfhq2EKxG3a4F0BY/NJjA9Ix0njm1xQw+G8Mfzw8Hycrxd30XkwJ4bxi
oBhnwydBiPwdeTMj8yrShtd089Mexxd+LuuJhB4H3Toy6FxYD79QA75CcBMiS9Q49z4Sim5QXOJ7
Kdx3LzA3mA2hKeoODYwSsNzh8/AErj9vFOeDBmbEwJS038T7EVW5uTGEgXzzFIXt1BCOLiTc7H8z
7THsmbPrBAObFhpxLh6znI3xQ2YtcNKotYTRQWlXHolQahQPapM9IiF9cqW33T7W5mK/pKxxm13v
Ro98m324MxvsbdgkxVkZ/qxAHSx/s66PmTpVZkMDjvGN31uYdAVg7Jpj3YJPARwd7jVvcB89yIg5
m4s0TOkKbn2uUQdy1IshygUxjviwnoZsCL8datVkfh2966DbuCm1ZoipmQodoJSkFpuBxQNZjolT
DwwSDMqGXz475ncRCLzzOnQfYSfQoVUg9amO2va5uTGPYVc71SeoHtdfYBREZF2/YdcUSCrwIqB3
NgGPl8wr4IACiv2iH2KqRW/47Ai7+UcqZN+3cQFFmdCLuzwg8IPEbV53HcplhVLSENp279WcRURo
ITS0HG4J0vfOJZtUs2KJfwojewZzn5f720ft5jHeI6Z1joafc0r5RvjtAPRRSAfKpsFf4c0GuMpA
HfyOV3dCM3PbgYgff5gCn0tLKNBIO8InhhhWp+T4UA4Ykxoki9UEL8vgGRhLlILGi4nh+bnk8KqO
eyNsVOFY98BJJLtC4NRH/wBRxLtAK51dA+vm1pmoGI7+Wf3r3bU6bnfW3j1D6deWdx/1+tbk/KXy
wg+JzCMkVZL2WrCHwfM53hPnNzKZvA5q0uv+nIJoLJqaddgcXx9PHUD0RUHtv6i4QQ8DuLMw+Cqv
XL95Nz6zEgIRIYvdyMTOPAq2LkCXDD3tPNzviBHPT/jl8UgtqKXuG1aHk2d0nL5Wx8qyS8GA1FYX
HeRUL3aRkjuQuB8Kja9boT56rp968DrnraddzIYwTM5ZYoFjbe/p+1GbIgJGbBwThYzQ9HtCfHru
Dnu1h2+MLevxZPIB0iLy4jrmJG2DRmMv1ovgDuUfPPuUrTofF5pFd9DF39wpMOKAJPJxdN3Fb9B2
knP5hQwcNeIVXz3jIaC84O6pcd14OBp2+QLYN+is3wjSl2xtNdCQ4CYlEI3vKDFDC2qzTP5rF+Vw
D+3Q1+aKv2cQlLqdl+g07h2S77TDypfPBxxwJdb8khiUYQ7BBknNfdFEGRmJGslbLU/SeE/7OIOX
T274N6iP2sLURYsDxcneVahwrsPusgez5id9d7vQkDuCe9dZN+GAhT+wfu4ehfeoNqTik8vvsQkP
oq7tR7SFNuis/yL5amozfmaiDaVM3eU9hvTXH8hLd1XLaNehZTjprIK5/fjgl1ou5+W06neGnUGn
pA7CmhljRqBm+KqWiOsQG1Iw1wyZIiG5Nmdbyvj+ZHFukJ2B0tDUFsUmQ7A0fSgBsPvtI/50AA3s
w8G+1RoMQK9FUQuVZcS0YQ76jxLqHQ4f/dtCoiWV9J8kRTr6LTvDw5Pciz0eGQ21vtN7syg1wCsj
2hfOVpk2eWhMNdjs6NYc25DBLFruVMxhv5MHemNcl2B0BOVaW5ual3HcoXQgeH7yQSRWkRsc9Q7Q
hAufQ4mOgMLAkuoSNz+rq33wbUXev27rs/TcU+N7V2ScltyvU41vJkqsX9Ct/d7ObNFw/qu7gFwD
8GUjUqFuBixeAlnylsx7p8bLWg3vaj+IGBsDET/n3U0nCbLxG1ELpB0W3zO8cSgXQ7PLAT+u9eCJ
IOI7rQy3HlXzK6Ubz1bPebdeNjb/WrSQs/JA5hk+bzxxf90PxUO9cxwp3RuqCMy4GmR0z/czIxO9
yWeuoZ3BTEJ5hPdZ6lpgOG9xTR1GSioOkHx7GuMo7lKb32K2/L/ifJ9l1BN5Q+XwBfftP74hxS/+
H+x7UWd43/1GxpKqgX7jPtatsNlH13cAxm3JzFkechOE0vQ0jMWzEQc8C1PS5JedIzseKMANGTDG
a7Q6V7pwFjTitmtkUFuSnAg3yNW21yWfbl4dS5zPFPFcvuLzlwj5sAIBRWOFoOvnflbJrF60yIz0
2TvQ31RO2vbmdta8x3GSCdaP1NZ6EHfuGKRWQk84Qui0R3zWeaq67VdEh21+aB19c2UErDAAwA9h
PO749wTOTgGTB3dIOhGwDfImXbqLXPBXdirGZnXIDiqT/McwLfAttfcUHSwTX8kfYi8Z4IAWuDRx
W9iLvv1ldX65VKY3/JxvaxT6P38/gkY45fPvkkfU2SW5/4GW538AK+88Q0GRui3WD5qnwSoRHwSy
KZwKBAuQDETIafLiKLWin+3ddX+KEyYfUcr97zWajf3sjE3x3VEBCeQxyvXmAgpALUCsP5h8PmU6
X5jf/Or4ZoYoFOYzo07LLtBV3EgHXiKs4k8WoZ+4YXEuTZC5+VxdPyjm2CYvihsOzlA9oJcdJY9E
AvbwxTYWvF35du4e6gzrb1mwJ/8V/T1kbnYMWA+oGsWvBi7rwDmtKXA/eBfcd7zIDEGcvDRMCwb8
mn/yPFn/JpTxUDV9649bl40Sn3weqe1CBhMg5JWsksFnoJwhYr7EFKCtEL109zOdFgPTPR0jt/BD
n902waU3WX1DfFyW1z7lILggsZsP1PlgPVh3fHw2ny2LWHnhl1WDhuux5OwZLUBwsyXein5k0oqq
IwMrmbGSSPUGjmduvYhLvKNm0svm94WkDG3wOqJNl+4X2UUOcXLorzujca62wylXRl1B67ndx+8D
RScn1kV3WasKAnrnxuo7aTZa+59F/zxupCrdWLQruGX2QDYK6jGsBhdpvU6F3R2/1ljj35137VfO
jSBUvLioc1vwUcJEFRDt94KqVQPWgpxfkWWKTJ3XEMl6RUmORoseyXml7lk5T+9Urc7b5ASiip/O
b3HNri+fAPzu2XQeMSasPtCL9Fq3ucfwTOLLvHvE6Ps+IjCX5PaHi3w7c/T1A8KuZBHP739P/EcV
jlMYVRBUkMM8USOIvHRQuh37gFuPqbRiUiHXiN9i17m8J8gUIHzwvZ3AlJmTksFcunDG+T8EySnS
/vOnFTojVaH2ZHSyJE5VMIqRlA+/tFvDgdGVNJvLFZcPqfrmt81RPaLtxcng0BPZYsTL90gSlSZz
kplvB/eFhkRioxnOrvGO7Y86tc+7hTeVakE2/MHvyMZ0AZt64z5ysboG4f0PVpQqqLhxe7nxjVJN
W43jYmSsKbSoJ1xkYhq8buRrZr9Al6qPVrQyFATchVWvxNzHhd20nH8o8S5Y+zP/W6o2dvA3N0fO
Vf2c5d27RzKzQD6Wc2quqDOYh9dofi1oScOews6KTgtKFEExOAQNAfpYiL/Vv4ev9LIV2vJtewHu
oSwKB4oP9tzvxSZyo/bfY6DEFtIs70fJJXtLJRh/zx8gnPblMvCU1CqU0xEUSiIBv9AKGFUTUq9K
voK/aKQCgCHeD5631ERm0jShP0sC+v2rNP5O/nAhUZ/w1v7R1v5uP5enRRl3FfgiBMpBuKQTkOf9
RF9U26/0RGoKh+6tf82ZsVTZCLa/zPo6baO6dqsfRsXXWU6aiQzaehCykzg4vwdOiD+O5+WrMZ4g
EaC5zLHS3TEP20kbUykxshFb83JbDPewykYmM4fH4gUm+eVBBGTD9WNBIASY04ehOX06BSPKeEIK
JPzP7umVpWdaw2YAxbC1vQwak1uDlv69n6RJtDslUiy3B83XOxR96a5Mm+qyz7HhyaeHxpmz+OnU
jFBxxnJtFMkVdMWUx1V4nU2tR1vO2EOO0T3mLmfbSUMtWicE2PQotJQd9cW/700BBCXxWHcf1EiX
qoierbe9bXEmSbkY7So6dFkauNVLEV/JqKkeEhBw5HEFW1gC5AYcKYMcxru92YKC4a3zFOqp5rCn
ABjSNlLXvNyiT0t7iuQwZN7lmPE06rIx/WSObEoRA932bUmxpzj+JwrcEHu7+QhtqHq76sKz8hgb
PBTo/eSuY8HjAzolCeSSQeOa0IhmtneNWt3/2UPwhAKyNpuZk5JzfdssD8pF1cVnYkgTk3lzzP/2
EN5CZaJMpJqacFrNM2UIGQ8hEPEt0Mdp2CPCeUGfKDMWpvsx/XMdLLfMaAGVOK+IAfbuMXyZPhMm
qAlgn2glIf1qZgRMld694AV+7/4yDzraLF4wcmRMyWQtv7JZ0NpnVtBFukHCO+45PMRQJToQ0F94
mckR8B34wbnhI+DgzHHKL10y62RlRbVCVL2ODxQGD+LXeleQLHgm16DqM1XDjKZYjKWoMeQSBGdj
ss+RgVzmhxslogGgRVkY/R6ic/zA3XcAk9kSggeMxDchvgPKqHkloxdMAlGoK5ObW9KBeQXNAAVO
1Qu872TJkpB1FG2LAb+S7Uh6CxUCHd97ZU4Dqt3mZNJa96hi9A1ZbfwwJf5IHj4/kqWu0ffmf1y1
DzemBIDjw4/7EyiSWyMybNBKN138ytmWp8DQaeFS5Ae2Oy4mcz0spz9nfA3Ni3SGT/Aj4Z4inL/A
QGhcilMKt/7luktjwhh4bscJJIcVa5AGIM1HCrimsH5Hmx0/wJQH/go4RCm2H2UkfeEz28XxoJzN
39N558tOCrAU3Lv81kqGtcSXivVwPg/2SWwU3gphZ29xbmw/PZrySt+ZTnekeH/VnjcNhYUkwLIg
J/I5BMm4DRD7FBA/5Qru0tq8+5gAkO/rTW2nixJV1BIWkMLcOYD3gz6fSAUZdwd5hJxST1dnvwTB
asOBtzFfUYlBmUM7QKWeTdul8fAiXWHruYrX/FIcu7O991jXE+Auc1D6avRa9TDTqNgU6SPrbR0c
JG75W1G0WA+YMDVuDOKGBxVKx/eReW0qp+xyeRZ/nK+gEolTceBj4SHJkWhaRFUJml50coTZ/mBR
3KIXPdRi369KbmwJ61u6tD3gRKYJyhz7Ury9XdqK0X1juC1+s0MU0MMEf0zd8yXRMoXJKanfZuox
iyHDE+UAxdkiR7XARMztIOwxneAdrqvN8MlZOr2O2clscUUF4I874AofNzDhqEizLfiaviSX3Ldw
LRffYAHpSj6aoqsECpHBknoFhYA8C0pqC4Z4FcBgbiqcTLpVVMv5MfYbL9HXOLEWP4kof5KIoRqJ
oid10h3imEpkIOBvfHf9ailJfbcpM+zFe06+VyteO0oDHD/Eu4SPW62yItpB+uwvPiMOdf83BAss
XewAKCneXtUSi25c+e/ihrRcErVtgKjN5yKJzY/xLm7GyA14x4BgXciFUQo0wQ0x3Hj3gawvcasB
7gdHY53Nn/MnCGI2510QaiHZla0CfQzh8JzD9tHvATJMKs9o/J7I8T3DOhvHgSfqawlLISicUV4V
UzAIRMC6m33dHoPBrtiZslTqDfw0cY54JFOJ8BldQCwR95E2AQqJ0b8wQ0knli6prE8p51OX3AHI
gjbbIZQBp1qymnB34t2g2WRawq/950stiR/wTP9m9WB2lOtLE3znQupa+Sj/luLT9WdMC/+gEaJ9
/ccIAtdyspi1tnuRrawdmSrJgHJM5YPXNCNjoItM3lDhBpXE2Io3hKkff5ZnqQXFP4ZJoZNiPIBe
snpF+wu15M3DxAbDlFBtcdZn6TR3OB925fh9v2aa+/Qz7n78/VNTp6pFR15XSU8KGUaPsqPk8kmm
JtY3g57gxu6YJT3n7HgzuTKfbsnqALYtzy2aWhUHEOeHrBIhgZQWGAvTzTE/kG4NanQ7PK/e1fSo
tnbXrcrunMNtsg8MV74zYMqSd7+v3XSmMAgqgz3mMz8vNni+7icFSFJ1ASLhR8LVpaakAQG9ePJ1
imwngzshfmBAAHe8m6NcN1Av3M+dgyxlpA51FEYoTUs9I1GFLcIAONWdm+n8dfqdLTSiWMaQVH/H
++mY7iRvmxz3ymFEjbEOzsWQ5yRFLqrxGiz/9DXn4GjJ5GD8L0p18tqAxFheXfi8CYXHt5QTbDkk
Tum7B/fjLPnr5QNqRWvvQMsGUJWe9gVpAAwROPq49XilQt6gvXN0BgdSKsiX+5/oiLdpEj4SwUVy
K8XbKZu8Dwyd9YIedUaH+CpeTVh47KLfQHQVHXUoMstiikvJVhHxJ9LZWzxam0nKnQkk137HXnag
c6AR2S3i105yyVQe/3+q4UQScjHxUlAMAVdLxfY3ZaXVYKlz5qm0KhbWGHwWrja8Xvf198We9NFD
bzSDTjO5JZ46h0N5RpZLFQ4/ETZX7g6TyW/lNcO76K3wMVBSZ3+8PR0D2qOb+tUN7E2HNcWSntq+
OnxMcK4T2Yrx+mgoDnMOkp4EH2mBURMi1qSZno5fZ+1J/KMdzr94cnad7vHhRnubcdZjQ/8PGEnh
+g5K0r04uh/d4F/+0s1/xAxMEzADB1wIKV9AZ+A+NkuLiq/DIMy4NKRRUGBSOnxlUkSteGMMMMY9
6uqib1PfZhiyYVUdvVWvnH7jTligQ3E6sCgBoC7ndgtQj3ZN6b8enMHEb3jLdhRZrXP7utinJ9Kl
T4NHYPDBASGa/qEhS/qQj81k00MhbTDofQs6ZA78xk8mycQ+yZgy6JQNBZX1wkXSmkr3yJIh5Ig5
8eatcMmk7x7nbUUV7q6z74wthzRBihnN6W6a1meY1vSj8BNOw18ARkwj7eGc4f5Hd2kvL1ST4EIa
nFwPIgpFjfFigkhNn8oxoZzHAZS1znWG3xgoD+wVFABSSGJFyXZ/SvuAQ1Jf+IBO1pGsOl7DHiPF
GjST5O51yJLgDWqwj7TgNqH+Zl1SDj0ybkSymavIQ/7IN5PDMul/8uChWhvMM9D+4qaCn4B4YHej
O9+MIrevhFrfXJhn7e2svhHACA325XYo3Y2vDWPS5m9IiXajfJgNGT5fzDk+ot3NWFsdfo65nOcB
LaesjD6AI/ouQ3r17nNQYRmAcmc6mM5fDFXvZAJTcQ4Yu/k0FwfrIHVxX1nHffw5RXuUMgEWPdiJ
TOGR1zvLN+NVK4kZIzJMTLdR76KB0N8EBeDSPVeNW1iCTK1juqZ9pnZ3e2EDPqZPP/3x/eCNyQ9L
mXgT0icjY/DQpFX4t7WQUE+5AgMJl0yI1ijTQJ07k+fxTrpM6U2qydcfKrthk8J9cLfXL9pM+DBM
09csa0a5SnQgFjcdjrdombmbYKiHL13GNzRtlj6DBNKVSVQAsxpnsz1UubCizGzYCUyvgFWGFZuA
uVJmDlN58u2BG0RBthIhnpJQ/aqEDLpC6igTtmRDPBppuGswopkhLEwwN9TAXOCJQ/JjB1ncXmLx
8GaBct8gCoZGHQ2HUj56owZm6PvFux8KnLT+NSx3CLn05hQKitgKtGnredE/ZO2SZO7lGWmjn2Os
fhCu/ajcPTaRBtrkllNv+ZwV0ERoMs7G6mWQU8mHkmG196fb0OShWDe6Tgu3Bu+s48vNpXTuSYMT
beEhsJEZfFx0qVuWTQ9s7uFLpAfMhptEbSnHFBft7j1HId3JCwalylNNLhlrWlTM2v1HRIU1ZXeP
OfRg9/Rr4JLkUOCR770XjbeDzkioH+S+v27Pab6iQV4hHqnXIMtLg7KfL8r+t+srwm/GqAUeUyOE
eI6Sei1JSAD7/t+E0xrn9psFWZj93Vg87VA53fAwXKkfR8nxnXg280rtdypXxyMLPZyd+8/c1bUI
pxTmFl7BdoFgMauo+gf0DtKQrASGocLfWLhk9cI6AFW+fMNzknlgcYCsAWYAKwSC7SbnIWsYQkcb
ky1DUBqXHf6sk8CkmCqBkjqRdPJrnB0aQa7ChBVch/3eeCEP7yeDbB8mNaXgYTNC6NYLRzEOF545
jEfvBdcOeyDco5+XDg1s9pTsUtUxEJRbvv7CqN8efu7HFk8QURTifdFyoUy30RdFquaM0Sy/yEIr
llI2yeHkiYNURjaCR5XIQCPa5h5MMsQTsxll8wxHWDdn7PpHLQ/x/wFtYyjG0+jlyuhhyRXH1WE7
0c8FS5MoIbL76Lenc2cMh34o/X7rkOoDEfILeY5EixIP+4kn8gnG5Me6b4S+/DSep0xR4+VPt56u
mbvAVN59XDZHyS7GHE8giEHZRp/Djymb2wy97jdzWCkjhePS//AsujeLLcLRx6+jRTqSg0DxhZl/
eaYAFtbmu5JoYk6dJmVcOxWiN7Z/OdWeJCBXs1gRIPmUynQ4iIsXFKIpEDVcM7Y7ZvkLvkXWwr3N
/TwCZ3Sn4csNcTdbUSQ/O859olJiHI9SDqUNHg/pOA5uSiQdYcMaYKFT8jyHljr8iJYVQWnBcY/j
yfXlw3bY7Wi5R7E5kLFR5eT4QrZ5G8TVkmp08KPgM4axtUlaKfF746xQwkjwrVhDZqjlZOvIXd8i
lIzlM7SEEtc5BPx9w3JrHLxfB2D4tnvYD8h1r8Jzd6yiJk8jUlgVHOrUsf0M9KdbcSLxEyXcX5sH
peoKOA/PhYFPDVjcwo7sYmY0lMIgUb7qWIA/waC7PE/J3JZHewiMORjV8kJbKKnwKPtA/I7fyOgg
ZktZwPHBto/fMDb10r7QnBdXx4wLr4N92pXy/CIvRb5oxkegFkw5+vFz/sDQuJzEOmHT42JVrHZP
bml55rr+QWWW1nECzp4AsIHV9pjKig3jK7e3R9LzAv6TaI9Pu7XYk314w4CUiF2kAWnZ78B3fiL4
MKRHelEF6gRMiH07/Dj7AsJyMoI6yFETv0L77VnfcJcPqeWDAQFwYWTDmbnJALR5GE7NOdtFEwJg
4ZkQkr4W6boYM9C8bMfhfIou1AKPIbIod//NTx4C1zW5EsszeY4g1B90jiZuKi1qoUf0Kd14RJKC
GdvB7oMHoAwTove61XKPcK31Y0djuyeagPEEla1Pko/TYUXzYGMfAhHLzc2Ya8jFkAi01BFeN+w0
TP0HLVLEfyEQCE7Eb+/vcAOCQuOyIfFJb+JtjSwqrzttHqnavGAHTFC8mCXikPqvIXzY7s6g7eRn
iPRhwCz/sXz+gx2tPh+PrNh/2xmcWR62jSvNZvDCxxaG+5HFxwIbAU00oyO/b+gf4z7k+b6PGfJo
pbMU+Md1NywmFw8DlI+uXD+xgU2ezGUzBwuppKL3Os5espPgeeO+RTIgG/Vcz5nQvgVE/0gl1t97
LdWlzKj4ZFxn5CK8Mww1gBekbIH19aCrQgIylz/FD/T4KRip9K0MsXEt8ON9xJMts3to/njdo304
yt8lRYEYvqFp0Y5yjf271tg7VyOcQQEUPjCIQE/kTfk0YCNsMchQ/QWtNN+LJsAfFY47cpGtZFhA
SXUfilbnDymA1AlIWVeJdYTXbJQRDMzJc9AfqRHC+E3tj1gVXy56LC8zY1icjRjCXU/SNagewlQC
2Jc6YB7phjHD7r7I2dWxZZFnDy3obseZwh5Dk0yRAqrk6dGIXI0YHIdpR+OgmY7xl8ToDida+iuk
OLvRczFi1+FX05MxVEK5I/XGz4n8d4v/bV4It2U812aEewRRFxiPy2C1XYwtVctVV8ayLJr1peoT
2d1MnkMSHvjSXXNFOduQ4o0ms+AXzUBypEhS3ibWbNhfkNXAwB6jicYbxUUgHURZV+nlP9OAfy/L
VcG/V3BSQrMKJFzWmxeX93D/dH/M/DghbAfHIShlLczpm0hXXKbTdaL5Nyhc/xliNI67wczUJbkM
hpfMFbPmV6zuoP88+/wW6etoMOysfYVp47z0EyQ2/upMHbAy5nDCRtlQit25yiPeIjU3+7O9u/YL
CM9Cm9+Hn6ujhHV8uzBCMkTDYJlwMciK+EYivQcEoGmVn30gP73t2mdg6Pz4L+edUQpS1dtImqMZ
R65HJIthY5BGUh2D5EXEcNZmsObYAsv1Rwk7SrgvvSfBR8eeypp947Yji9J8iD4EA7Krmx9/x2tc
rz/Lz65cKIBg29/ZgkCYgZxYAx6CH8FnWvgdoSJBs/xhuaqjts9pNlARakkBFlm1x/32zqaN9rUe
VDDajuw169f0Nc3ZVThd0YDJVYLp5InszSPhMcQczj+jBVSsGXFpk90OG0q8egSf6+OMHrgPrDY8
KzOMEOH4yeaHQUIz7omBNENs/fgf3wvY4xpXEfsrfsRAG0i4n4ynvr45zmi+TKptmaeoDb6YjhP0
MSCRForp7LNcIMPCQeZP4h9GIrJQXlT6eXj3ZOPcojeNF2EgDITRghVBb7an1EEGROWtziVPV7u0
EapM8LEQI+rhi+AsHl4tuB8/NOkXZaoOwEvoH2ctFw78BrNwmjIQCTJ11HHlZASwdVH2ae5++4qS
gXZsj+myB2LL9mF512Nzzo8VEhyTUXR2aaftrI6+KJ7QRcU5M0aMkbC6xMnjqDO5AtEstg0z7iHj
tLXcD5+fOUzv3lhnNwEJXsLvJkTVNaZldD0kff6j21cr8f3jDX4woKcRRB+FD5OD6z4+4I1TnX5P
VzfcDN7A2cC0DSLq8fWnW56q9DES8FoYelsuFZqie9q/NUGyw1o7RQ+MQcmpu7F4PFBQQSjdPjaQ
JNpD54RJtzXt8SaQLbOBLRk5zXrRj795DRMIqpdk8R2Wl5Lp2ea5yiCnPia/SwIgGN0WTO287rkm
FxaWRUGaJ48Iw7Oaxr32hmbgMfrLhPPpK/+j6ayWFEm3KPxEROBym+6Cww0BFO4uTz/fomOiz8zp
6eqiIPPPrUsYaryRnH/bVXTKcb4QU1SqSC94pfOIFf5+lmVREcX/JKk7QK3NssFe7I01/H78XFw6
B6s5YKGIV7l5w66MEnd6xmoUP0EQ7ihfFR26WSD0dLyg0AkpfJFanGZeWvIs7IUEXtvnuEPNLL+4
NWjj3i2j25LUFBA2tpxNwtQHPd8XdlJEy4SFO2pxzG7JPoBBOZBI4iLTJwA0OjxV8+qrlqow9lak
IOLLr1L5GKMyEHJ2lYycEuufVtMV0gEQ8h25vZc9tigzDx4Jh1qWnMb4Cng1+YsSoURmvbjsEagi
DvzJDB1hve5MsjybhKyD3vPFLqV3RyqzEsGQZ+4drU9GC7AR0UInu0gW4UwzVzTXGSUj7lGPvrT8
JrwTBFQrwzPph/ENaqvg4F1JRsNw8AqhFE5rxidQLTtkQke2ZDxIFYm/2o6ptxSH9BlIPmwXQQFo
HNLf418glY0bwAd9YDVIuMpAAk2l5c4UHkqhrsm/coX4wTz+iu8vv+M7AEOA0Punhqy1Ne+Tb3ol
6GAqw9POU/koxdo+gtcxae9fomPQS3cB7Idkk/4Kf3xCGQGbu+SQ6OWl0adkC2IQmUMZjKp0/OiW
5G9rk2y7cmUUWgGwG9lXemn6+8CbzZ/QDMU1EilmX9IiX2cYe2HL+gt1L2Mi5zAGVf6hMc0ttHNA
4sj5XDqm9CPSrwlRrtaAkBGXZ3bwCnkY2KKvrBaTFBDbP+A5Q0TGckuwWacZMzbUTYbcS+4gY+wH
Cr6gDcETAPUJ2Ymxpebr4Z/XwZ0SabqOucyRt+t4nYC1IMY1VLVnl0UZLav1YpxjeebUxCbd67C1
M5dMmB4yTXYe/Jx/qqnhw/z7ZmuXvvkW/NVBoUhp+MQf1/gYm0GfT/ZgqxYC/ZDwCss4lmtSGUZS
b+/+nQaH2cto+JWM/wLzVECdFUVchMNdujNxvJZcIl2DdSx/ghfKWVitfMgUvL60FZZML7kgVy4D
NEKj6l2x1Gj1mY+BNZKOEFNBT3o2fwipbJF55S8XfNS3WCwZ1Vzy5w9D0n8gmL2yC6ro7ZRlwgVb
7GtRn47R2gHOtI3+lnnFcG7tf48qk/uIr/w0QxphShXdGKqOLlORMbPqC7Wjg/OzHMNfToe4Ku85
tIC5CSos/JTegZ8HsFReoeN4y3A7BqBIDd02XBeqC8u7rhRXwERmsMzZOrE0sVooT9442lLoIIBQ
aKRDywpPs/xsoogENBTlQwZWw9Dr9BJEBVk0LztXk7j3tkeByVrV6NijKLsbkWGj+adgoNtEgS8Z
L1SN2rTr1H9x3J3FtMq8rxQZsO7NmPRnxBZqFHUzFMZIhLwWiG2wA1Kll2XIpy7UbH/ZVEhfLTgG
DBl9kFkP60KwHE1HJYCJl+htv22wD0A2Rk1m1HbkstzRpolu5+Au5gNmfROPF1FxeeEri70BYmRF
nI/afjuKWD77kC8CO8qgCqIWWP1doRmlfvLT31l5EllPn7/qOK74lHZ35z2nwS4HDx5cYurfEKxa
zFn685jgn81OYHp/fZhFv5v36R9+1bFCxXN46muZVuCWpTNFWMUVWPUB4yre3UlrJojv0uPosvAM
ZyqXD2xlJSIiQxSKMFoD0jPOvx3WeC/o8k92OnDQVR9TVFeI2TRghEVt97XH5pELWyM2AA7BAd3n
tYEcZc6+HUgIQCKJK/Pef197hC8mrADWtS84mnuoLg3k0reAT6TF1e8PPY95hyxxgAcWUJuUmroc
KvVEIJoPnLgCxRG0iaQoUSDvdqllBmrQZQINsJwenDpN0iUF8zhbLQCVH9z6iA8QTnxGugd2VaIf
l7SwlsmrOkeCtVaZKZQq/qwAk/qsaoYds/fm0wuWQSvoovYZvA1dmAIRstdmyzehgJZlIhubAIFE
FGt5BXp6OSd/vX+7VS3FNjR59CRcXH1lTdtGqyyvMGVDOivnzduTDY1M66S2JlkS/U7CXU0rK/qA
dAdaV0P8HzWtVa+JgAdakNxMbdGk/VGnNS/bJeuR3P94AnxjarNUm6AFoGIRahgVmbRNJXdBwTrG
Zkt/9E/foWY3I4ikrLLbXeCWhmEHbkQvx/e2UIus0ktdvQ2KcV/I59halDP+jU1eC057Qd/lODPH
MVxQUbY7zxYc9CesrJb9o8IjP7lCzYA5HlXw/3Z2u3/fPirYDSRkWkyqtzTgTOL0i7aCPT4f8qcS
gYEoH5VBYctsN5JNXDnQsjCTRFIAaQT+UqO9iVe9tYP8cqj2eoXAn7B24NT5B4zQOK2aDpaycxvX
oIEGlJJYBizlVlVVYpmE6vJ1wNFIWu0WXbME7PDemkldqC3ZnI3RJTUfSJhy6HG6uka2y0/aoKr+
c1CXV9DKbqsR+HpqndSsbzuHHieU0yBFi7U0fkIp9HAiYo7UC26QbAEJoSVCN/07DSzPJ328Ft3c
R4AUkNDkKluLqvaBX18fxwaCIObIdKsqhZiIzKhIhsyZtxQ2tV81Rj7XUkC/VNWoFLvxapINVrxi
psM20T4zJ4BQZNcQ01AGgLxBzfF2JJz6w+wgpYdxhaS9qJtoiIaVtJw/WySXCc3TUNmzz8Or4oKi
6ScgGzKF+VdmgN/idcoUQG9nlTzoR1SyxOGfRXmFA+qQM0OSUenBFfXdjARin8b0l2jGtVGr31rY
N8g8umgjIydIQVeTbGk/qOKSYtnajOVn+saIoE51w8MMlgXgM3pwgkE+dMc0j2XGxVXCo+xhDsc4
oHWZB1UtN3LdNtCLZv+e6cSAQncoCoeUjrmqomHqkL0YmWmEgGQUAlGECLvddZhbUOsq6TBmqTMN
WnNUNMhSllmgqCidzUHGOVJU2I3XnR3HaO+0f19nSCiNSt1piZz8IvGYOpz4yqDCvLmVULLZEsNU
y0mwR8uap5sTwcsFxIuRZKT4bqKInDuJI9TXHMGFpEcUFBRsJLNEh0YIIsKPJTillCxB8FmVaEfa
Vlzv/gNHKJJJi0maX/98MSQTpiPG0E5FqQAmV+uD/LtuN6rInMKiduEUGbojXe4VpbF0Uvghmktx
STSrPup9a4YlPTkY1nxGFd7ShaYR52v0XPzDd0oHlH0FQwHmMI+2imohLzBBoAojIDklLoOmkBoG
tvBTGMtdYd992FDaXvaVH4PrBPeNmy8V+YlZb59sStqTBOGB2MjPmxumDQX6kipCiwEjGSaTmmrp
VcczHQS/26YYJze0eJszGfN2u74NhigyDHAymEMxHdTV0ankuf3V8eRd3RF00y0+DY+lJmcimbYl
g8hNMn38m7hT/3y36xvzQzg0GChAyYMpMK0frBr7bdbLrA5K3cKQce42e0d64q8PozZhKlufHrOP
/YVDE1Xzer7v1hjD+7s+5361rPifo3cf0QR9o/uTz7WfwIlD1eQ9AwZ0cgFswMNiYRI8B6uoMX5h
9X1abOesAtJXUqIjx6bNqi/u7MGAMD9BY9qrunmFWn4kN2Fn1C/0C6i0Dth7V0A+M6pqsYskcjcZ
CYwYFwN7OYBkAKd4co6DNWai32XRbyJRyjwf1vnW9Eus0ZjNhg+8tlDwaXCr7YZ3WaxTp4HGzJ2w
jgYCU6uis0Gz7+yc+Vtv67OcxJ+De+m3wi6RFmenotEt2PvBlW2E2SZp/IE+Sw8NBlOnGAQXo5Cq
NdJa8ZOxaC+Yb4ZMJdL+ebTytnB82YN2DmNYa/xRwWIEtambd005Sg3cqo+V9Hk1V7i9xNs+i97S
wWoFNUFSjvBp0TNmEv904fnDQ0ck4mYZ5buJixqQm0YP8L2xKaOkEm2/5oSWq2yV7KS12ADuRHr7
60KZKFMudfYMlBeAK0GptlDgSTcWm+5tCMfkFs0bvfMR+ZPo4p/zgwNk9Qyq9VszX9hVFF6cnO59
hynKKYTxO9516oMHQiTnaWN5b5isYM3q8G4jX4ULWHbkaPp7HHfluLjKRg+fhR1aCYenC7AR0aiW
D/MfqIG5n07O3ctwV4rg62ejF6jQ9AzyjKVl1X42rDceAymojLuJlgiYGXPfuy9qoIRZAx78Q8vl
79TQiyhk5z4oT9jsW8An9wCyEi+MXMb3uGjgndVK9n0kkDdGYWLX2TCdscSxSsHjEt+/EuTYUQSU
l6WvX/5mdcDskLM2ayjepdHlw0H6AiDknpfc5lFaBJdocs6fyEbtO5Pr8LEF6AsBN6kdw8s2KtFE
V8zdw33BWWCru43WTImODH/SE9nsjlRn01yfkjfrJ2OPLMlx9LoRckrdJsCBWi3EQq1EL79H44Pv
v1+NqJp+HJxx3ZL7Zjg1fAd3/NIfzjvYA3FtxfW0Fd9tFEEQUpP6592m9uLfAEnAlUgW+gq0pJ42
Uxk5sl7DzPELRi44wBQ+L2t5LZ905Lxbcq8fRlL6QRuUywrxzaKReDlSPGP3aZYB/qaV/B28EAbT
K2Lsx3ltxN+AQZb/Gm78K2cAZF5cwb9sPY0ajb1VL/XLt6AI3qR2nRUKkDyQti40zPMHsv/BvLDn
oVqx9oflw9owVUnLBee79YA390HO8x43O2v16mwn9oEIuYn211nrNi1OxldiLdhJNgsnMOz8YqeL
qXP1k22L+bHsfZMD4a7klCfeS2BNEJsfrLZKppB6WC5eYPLhfqiupI5/N9omCeCCCtBTEQM7xylS
MUtk05gvupf5qe6xgq68gC3dndPd3bYGt8twfgYJU4pgDdYr8/0xW4F3ez/+mqv+vlLE1Ph4NQ6t
eI/Cxbp3Joj5Fe5zyULxpfb1Jx1uw/0Y3obfR4/XnxQpRq+hv+pNnDqKVXgCrCLkDalWmbTjynDz
Gi9rktZBaC4l7VDOG3C2ttPTe/C4wmt19zwIDetQzBqnv3q1zVl8H+x7q1MlesLmKjb859VpQcOW
HN35lDRbBkzAy7x+zrdMDvbLwdd918Ly9g12QY4ET1xu5hVX6jPwGYwBAOrxG9B8Xl7Zjfhqw2jY
6VEyk94SCX4aKnpq256ktwih8Ova3OD+eLN4Vh8msA8pzWUCEMDjiRgwQJDa9a/IxHKZGBVt/eFT
pde4K6kyCq8Nmf+LyAL6fuNyupeil/uYc1ERhPMk3rUxBzemoIgXXADyJFNmmfKX5jA6SFBMEKng
keCpqYM6K/SkzlKJH/Ae0bmyG71VdGEUASMXiDsUk41Z+viwvIjlG4taneQLR2EVDXT2hu6C08b/
XlkGurH7zUs/g98BrgGgKeM5GPkaqMF613dph6Rnd15GWbEjg75Ksp81/yA7aiRNnR7eFv6XsTMN
BA+XVz457xlCk2i8XKpWhbqNpADc30Jahzl3K5GmY5P8yALaLVM+jFa9n9KoDWsFMdBemdHDy/gi
nfeA+epWzwYLZLQokHBkVT7gv/G93pv3Wti6hBhqE0+5c1B1Cu7ZwyP7kzYQcrVB+jz5GGzDzOts
nhnZIZqkTaMB7r0W8P/uHdjMJ902zdewxBB6fBjig+xt+7CJMBWGLc2vkklfJAeWAwJrg3cgNTkU
dVyFIyldToSk8JsdkNIRDB12EoRlRj9Nt8rvuNs8BA0IazesEqtOyS7TymPm4AHyc67mHQQfu+hG
cEM2opVvumcYnNMKIU6szRNOiuVOoVe1qp1q57ws9BiyX+aftELahVKatKYrFmAICIzUB8J8PYNT
uOQv95q+Cxa6tznY8ODeKcabcBNiQon607R8tB1K/x1YZZb6TIBe9r7l32v2i33bGELV4QZ+AP8x
WnuOLODVhiV4FWmKy3ExgWF9mh6UgKP1REZ9deP/OKwTei7z1T04J6eMKtcjvebfeDVshsfg2zvn
4J4WZUBbeT28da7j2uLRKS3ece/k6O/Vw7sLr9OYMjBynxRk/g5O1MOpppsIRcUSapX4sQ+rnVVU
9AtTaXu23UGTxIygl7XJpLqx636cj1MLTpigNp2323Re/im7twvBo3u9AY7Uf5aj6Sdah+Xo4Zdh
zyDx3l2HdW9vH5w7MMkCpotONXy+VWLYoq40mZ4VER6/m/u3ff3mjayM+nOIa2YN/1aw/Uy4zxsP
fvedBcNoBLQwmqzgKzPcFCkJFmhra+xxRQPIU0P7LIehTmOnJnFJvYSq5hR6Q7AfX+NtXhxce6gp
4A/r7vNdeuisx0VJFcgK4xpDJ0k/YTk8AA/dda6LDdQ/BjoeeC+SMtJnJuwF6aiQGrq1BaScsrdC
AGtQ9vhiXg6RYoLAoFXHwamwQenxqbzp204C72XkGkp1vF6PMWLOxBX8NvyUvXcYNUS7fbO44Tm7
wZssOhOop/qEGlijusKgLisyq2vAFSuYBmpO0uc8GyK4/FyatQLSH02p2/KWzxAK87G/V/5gLGI1
METG6cOqso8j3CKVzlMsnhvgPq4pzDFG1KYZDVwmIYw/kqfXXjCE+eAku57u+1QBHwMRu8GTcuGN
jCf4Y7ZCWMeXTDgn+zZIOdubIiJknYOmcxg9ul9bzDROm2zieZfsoyQvM0pYGr0sRpoKvP+0x6WX
erVLLpF55SMB9LsGVQPNya/Lm3BZNCGE9iOoNo0BNQjB2L0jVTIKkh1WEFGzM4iCiXnzHlxkc2rY
o4wRkeynWibDkOTOuwWRBVSaEoYUyg+jFLrb9DMEBkJ51GT7NTGwgR8ggCKeHdPeKZEEZCZgVKCB
wCOdnkBeQteSVObuaJT0uGH/pHA0neVOhT1SCh/yJ0f/DpDmAezJZFRj2sHZHkQ8UCPmuF+bKOtC
hfFgImsh8TGYxhZ+xDAkcjhmZxNooc437ukvxpJ7V4PFOq5jzC3ds3uN18Gxt18UsuXWbSYV2Ble
C/s2zSXxuTP/boHIapfB3oVvh3UgRHQsBAeT5MVI/8Y4H01/75u9Mzn3FBzGKBB+hNXfRs24moc1
ox6jAgcitZ9/M57RGePxYcFbTVdJObj0NdhGiwW995qBEP4keQAG01gj1zT86oRHuFsNvXefBcLE
xGwHx+QFW5yazyvlsLcZoubIBDFnhwjjJvzDbQq4PE2HU8kl6OSgDG/sLSB382F4wAf/PEdRhwAG
/hq0RsIJQ8vDZs3HDQgWrscXVjzDG4fdBrynLf3Q0fVwcDEeZNOmU8iuAFOIFXq2aVZQIHr3njFw
3ZxWh6fnxCleAZJ95kBwz+af1jVYaZq3sHBE8M6YJJ/wNXvxE9b5IS0jwSjv06t5DJ7Jx5cxX91D
0QFYDcjdu3vCkuFq4iM+PUNig2q95B7hqTchdPFeYjo1DGVg9h3dJqsw0tYGCvkGtmBKH4emEAIm
x155IMdxNBFsxZizS5N3scWIvbrN8J1A2XROKXx2QtwKvDurLjRTPvTGozOnZUIXSl1N1Nvat/Tg
gFlV9KXPY22WNdsbnbhxA5ERVB8P6a1gco2OUJq3SKUOalVLuh9ApGcFdk2tMxz0v3UPYRsoWnu3
RhWTPTzEaXDS7u06Z5axoyq5YbZfgK9f2/y0XfqMrzlQ/wejaOjSfxXw8fu4VXD3L24ehe5sz6yp
YFzRSV1xFV4o+TAhAY2Kkspyi8Ycd6GU1XzuBGgZfyPMdMF5juTAUHqxz0JfANmCA1dvksgxBnIa
p11aM5OvcR9dner4jAKV3nGd6ae7rVqr2fPFa5Xwfr/Y4brX+EOJpte08V+MWzxIa1ScerB9Y7lB
QtEHyeAzvWNqwzFmPbhydIq2fHntgpzWQlh5CImBv7zZbpyNQreS4V8JZTX8SJhiYoNTz4AdQgT9
ZmV8FevtajufHg2bpOLmgh++LXaffW0sYAbe7sZy43DBVs550ZsGS5RZVumKFNMDyYwAYBGEOGg7
HnDAAGrVuZPoA3AtWLbbS+6Hc+59PP4Lma2wtDhZNXiHilER2mCJKnHpaNXnq+7gEJXnCm8Vt6D+
kFB/QztyxKaLgH037+7OCbBskSV106jhmW5vvabDg8X6B1RlP+wrcmFIwYaEB/fnrW5eWGvAR2CH
0H4bDMcLLAcYNDLoouhzFaPxQqgl4Ebq/gJ9c6SiMLhv78zXqJLUGf1fvfkAQyp2XO3F2tEEHVzs
by7P1F1UVaxb6ii1vmomhfCBl0MpnxhAlyZVXtkv+Iz7f2NS5gyMHkXe6n56M8FyZrOLRnUYGQTM
Z1lWMwd2XgnIAgd9J7bS4xpIg3pQZcjDXyh0Xh+Ydjf7wwT2xJzri5OwDHNraQw2ClUODMARfGAF
3qJIlYfF15+lmmKeAokz78a/1V+OhC/TLNqW02LCEqiZHcx5G7Q4k1zgOcjYLxDRZFBCJ1OJVfHg
XrMgXWW26Xn4x3iWibyS4mOeWx2TY8Gyi4f+rzKCPw8G2Qsrhkc62BJgFUstpss3mx0qEgJhyOaP
bAtYBHkFO3o5SLkgg05a03JHV5kRrYM3EHdKyzXHwa8457Zij2V+IHQrINfBddVYbvo+rN+3wZCL
lUMOUB3cVq19ZuzrshX6K6MTLzx2HdT+MTTmlXjlT5yHQ7XJbAHTd2kGALBLjbl03hu9OwgfQh50
E9o/l2VqE6wvY/i2jIl0IuRlVYabg0PYmrmYW2XjhAxegHIA6aRodKYcXtJ31KCFnKjoCAh2ZzPp
eCbHlFwxYh2dezaNIqsSNuFeYNDC0OJSHVV81NbAsYLJEIwNZSBu9gVgPEtw1vDaehPvh99AmRxV
XGQcqZIREfDRCDMGuGcx2Ztr/GK48jFgMfN2mvHap9vFv0Y4DSvWAP9hy5NUn33G4WThe/ZutIF3
KDwgvjWjMyOzAkeWbY7ri6G5Ng3HQNaAn0NctkbUGWgdUI2026DgjBlL8reVOi/W72AJXbgRph0g
KD+C5IAtHhZNTq9I7FizuIbMjzjnsoNuH5tZ64dX6BwXzO6yFwntN0RUPbykeCRjdQ7WckmWi9lk
2gjnOFuSfFywSG4dZayyh9d8FCHWre3SPl0xqWc/xSbeLlr2z7Rrj9DvyiGBLvtczL98SfVMvfZD
M7QscAvxtgelnbIgBYaV1IDUklaIpavUMwMkvKniRlMz2DmdK4fWxS7DePJw0boYkl4yMiNAU8Kh
Q6MWQ8iD0/Ay6u1/cIumDcTwCz5Rc4M9+2x+sHc39eaRASorf1o920Z9zRgQQVikwBeEwgkFOG7P
G/g2EJjmLnBaE2lwNnwon7Q0Ql8DHeKvddsX1inCvcJRdbfpITiM2WGb7exu2m5XixS2rb2mX2sb
NtV286dL4C07eGmtHQKhTo9oZdwmtJvyQr6fHvsXpKJgFdoD2AoZFTVIZJfmmJDwNjneGx5djTNK
Jp1xDfX8Ovd8CrqqZE7VomEAtdxYS5WOf1SavBE5hShCgu7WZWPrUOJXkVUG2yU2XYuGCbF9wYdn
DVSZ6RrIbItmvYrH1Z1RyRU59QrNOScveiKUQPfltqBZ0Ky0r/1GgBjFaKpsBnWL1Xu+dclkBKCd
w1vRWPkDq2Rn0W1w6g0jsDv3t2GuhtLWAUyQ8wQGKL3q3Z/ILVe3w+RWTpbq9SWEqX1NVyuR8Qwk
R7g2USXBMHFnQ5PttKDOs0Bp/wYqxK2YwOF0teki3fDr6ysql83Grynvvq0Kpx9sK9H/2J1cQZ+A
vXpiSLRJvhgOIyUDMkv7xap7sVvekfB3NR9F85OvUayImUPJvwgk7Hu4RbQZLFjTxdga6X+wLMiG
rWrAQXUmzkjkICrHmlD2KN0HwmDxsXNm9bpjuXUAzbKQvs7RwY+lu2GNdom/M+iuMDCCtmszzuis
d4bZe1kcfmYe7qhHLIa7l9O4Aauj9zVsPHF3Of68Xe3nyuDpvk47A9ZoaEuIPjxrvicbSi0uMZ9j
9eh0SwNgAWA7IT4viIW8DoXm1eysLJNSnDndjx9TBgEIfPARJTyxcjcOAqqGjJjJZQ3EeQdEgiKz
ESA2wjiZSE4MFoPsSABnaMj2k4sE/OPIypTVE5VpfPAzgw0rCybWfeBN4UxBd4JdPk7PPEdERJA7
9uBg+owF5TnzU5a/h4r4c4bTdjRYLPjEZp3sKcX9lc0AKxtR5No2l9qUcGrcBC2WOtruY/ChoiDF
EjH6DF/Dc192WXMXYu/BOtqqsgB/6KxyfI0p4Bo8CRXOf601ikTmp/vyD07QqzvnANVhPqqdGWp0
jSnScjhwQ65jKmJ6QJH+QrJWGJjIKp15WFQz6T6NBkir0dvXnabDN43WRn12NU1ySBkwpWHlZMOW
MYtpUMpoebkDt6t4b/MXnjYe1Y5zmZYcMHBaU/os+yN9579/mNrx4/bJwQdcuctov0v22kumnaCj
oYgFiZHmP3Ox9iu4uIO2LEVAnP3mNkaOsom7OPz3nmNwdjtBb4tQWOKCY1+bKYgBHxS6UOdjn/Cu
TfjXcg5AE9O4ILdlK20vogg7VPX59MP6v7JTyMsOH0NFY6TpzQPd1ksEC9Hm8zSNjxVtp4i2YDlZ
I74Xo9PfO9l6jNJR3kIwhhBypPXdxjkCi4NG1vojSbRvYWMk//FWVpfmFUW85FAS/DzVGhHPGSuj
oEGaW9LQMXiRtJ/Ew8hU/AtIF/mPmAhBfHbz9BVJidIWe6fQ8rZKS6iPoCFZy4D2iBr4K8FBBnH0
SYMoEx3j5U/IZuuSOqH+4OeXh/y0pZ6PS5jTFodg8MhuqhrQ5zSqKafN9TdxXYAai5vH0tWn6OV3
bZLLL+iC/OCU7nqKHbDSWaTz+IvXQcE8z7hggvQSAVB8a3VLzCn2g1VvY88+fUkWQGvo8goEStAq
TRxP2sAJBOcGgOwBQDH5CiAiuXoUgbdQLrv+2mqDD0+3Kdgx5AhYxwO8BSGk3EAsmkDNw/QhbFFy
17MWjlRNqy2IAAD7Cdtk6u9ssYXhZgJhCcyO7kGEDKFxpdRXAb52Dj3ePnggfBUAlOw5SSDGnRmi
AckkkLMDIAcEg6InkPyz/+gf2s9IYNYKUE4fwUh/nR2wwhYkrcFCurl0Nt6K4lwYGuUuoVsBEd7A
m7G8gf9RZjP9sbd/0Iv8S6LvqrKBT9Nd2HA2/DP7rskh+w7oX/7d5ZvBtPgkO0w0SC/j3z6ebbxL
p+HzE1M/ixiy7b06oysEZR7maGWSgZGTsrMCCwpuLNHPPlKsyUkesI45GIjCe3fv7vIRUpRCue0P
NLHTqDGwn7YEwic8pdd+3chuDpe2+QMsZTuy+Bvw+WDOgB1PnQfs01EABBErA2MO1p24WnWQm2GJ
cXQ7tj2oWwOiTA/9ZA1I6CZBUzFTayPjq6xHuoRJQQke/ZSTDTotoe22zhH6ATHSxSXRLIUYahwR
mxAUYpUDyQOqgYoCGmbEVd1GwEPGDEEwhtZd3Kh/LkU/G6BjX1UB9O+cPmX3u2Jqf4RV+IfNENa4
j0AdIxEZYQ73fjEg/ybd9uIc3j1UKdtU9X9nr9hh6Mc43JNV/A4Su6oVkz9Atp/Qjiat5p/CirmA
Y65exqUnR3hz/b9q4HZ70ca9+2iMBgbtH6ULjJGAh4sHQB3niosBjgk4HPt8g8QUQ7PiHQHyWcyP
YYEKDS9lfMMZ8LUpZd+gMm03YYtgmyOGmGqV+VWlhPPM/OP+LXtlgg0lNfIBVwbs0vQBV2kmwQgL
pEiy257QWBiYBdyFLGMjNoiys50hfJlGbmRoUNkmk+JUFeAl4tDl8KbFwqJqAYInBtULwPrv0WUh
wgbri4LeJNU5IM7L3cMeuYBdObnK6eyTSbT/gO8MT+g3iM/jFrhWWXwy69gyHwwpfJd7hiOI03Uo
4gPwzWSIt0X6AUXlfBi6vwCjs29LBN8RX4yuEAkT4oJDVAGnAzALUefxuMqaLZNRJ5tRliQyYWWD
wj37xwIXxAxDl03cSk7QSXgnhRT+C7DdLmUxCVxwoLcB6sPwwZMBReTHEbXaNETt9hc2XDPnM8x+
l0CNEhavEQN402ZjKPPzUQLh0LYjLhjK+xx+YekCYrRJW8dJoQOicUbL2cka5rutQpsdH8/q2XDx
RltgZlsJOFUR/FwC1YIeeA9ykNDIiaegoED4rQmLzugNinZKXrYzjPMO3CekfgAaLnSydmNgYTj1
GXNIa7wtuVJRTRO4NXb4dXh2Mr0402SkKfMoMoPAJA8hpIb/jcFk8ANfIhC1eBTN56TaIz7FDA7c
1OfGOrMLjn4Cc3GdxmPtOISuxqjYGYMg+wDBAp7kMMiylNJJqIyFjPzibV3QyUM4NuKgjr8c+p8Z
+xjgGnUV8SHFOpacpiFl2ep1IH9AiuY8xEPcdcj3gNRq/HoFw/hhH6MPlLAnGGnSTeqrq/ndEVa/
dhRJ8S7Sc0XhNYw5kVDafgmuJHBufOkzQ/HMGzULrJGe+MPoexFiVL96NOV3iwoZRDYOqID8AN2L
aQFENw9DalUwcswx1K+Spbm7LMW8QJB7govOeR3FIX06xjqA+GLr8gMqj9UrnIUm9IBam86MgM54
h+xLWlBTQa+TtavWwm/7DsjhE0PHGET206NoBo6oPAmi+wXrrv27+ClgyxfjPnpImZryxOCIrVaw
8APUsSQ0Fi4HhfqJWjrhqhC7EJJRx4W/FsISFlFCzWk+tBApgg7HjdQcnWYXlD2Yf+DG1OAe9yD+
Wvz1/Ox6qriB3jDtY25TdMzE83gH4B5FCxnGeegtl0sIEMzcPRhinrXUC+yHshS+wt77oE14jmCx
EAeKQCI5QzagQ2odeAtAuWE9CkY3xqCX6qFdQKkmHlrM8ff8Cvvhx9x2OQp8GcAwygOAi/kdjD3y
hqk6i8mL0NP5n+6GaJIlfHfBgkYzyoX2nSi+ckEus61lhXXAAAvaMT/IjyXHFk7sE8dh657gYyMx
JjSm+jCYmbwRPdmVhE4AQKAwajVowqz86VwW84uV4dil151H0aZLV0BuaOthUeL4FTioZHuLdkrq
Gv/YOyE4dQ8dV1VpUB1z3jqXweo/7FXy4WJpQdHiqvPR7lYfXcX8769A+QzDg30B5xJRAvi0YBqx
YwUkvepdiY7dtGziq8oTQ6jqZjwLyhWa3nRVRNDcxAspXrQN1x6pS0ITg/LjxlgoF5k+t7iVfHdf
aHRnmRecv994JP9jUcJFjdPuG3juTEZiBASEkSA+DGsW9xMigwxPSYayzJtz3tocWh1t0GgZU12I
A5ENiBUUawmOhGV11NeFiGCSAuU4DMYofoXa+3BJMCf2OHqzGSX/xTwEKbXlDg6Ug4q/YKAK9IpE
wKapBvmw7aZFvFolQvkr88sU/exccqEviX35D5rB2oUnEOMyrzLYp2DOqXIxxGPSKPMxkQHgLVF2
QcIFfTks2zPJaXV5aOETb/Kvh6cJWFwZYUmz8eS33EKOOI5Dl4rLhSPlT1xwcDEcHfyiwwOIRK71
po3oMZR+2/uEIu5rJ8ydtIMB4s+4kL4K+3KyuzBQQBFA6HHTfgU/KxSjY7I+nhjRPJtEtLjMna5G
p9/iwULmwYbrgXVCHf1rpo9WGGtQIJaKeAG9Cd0zrzp6BjxIwu++HSsed4kUrjBXczKD36UzTX4B
BMygpq7ESdVMFcRia9Yp7INDvrlYrXNTyUgGqUszRrFZaCKcLpgq5jC/dWNCSrQDI+JhoDRFgSUb
2ZxcqErJyZ/SliyXnSAZ8XTwoAxQMUls5aasbXQZdUNEJ+HqcUlfdjOgI+ehBWhKd0CCaPA08i75
U/5QmUw9hVAX75xp5LyCr+I7r4LY11ZWTpDcCPIwh5E3PqDk+ZrbNjvQqDr8Sgz/ZQH3QZeFQdII
0BSF1ZP68YPc4ofFN6aNTwrKVsxTwsyWi/B02K0oLLLui+kc27RFjANcRqzbPg31yE5AS/Np0phU
CN+G4SdXBUk0jsTDcTPQ/YziFuy8UV6i9GG7g/phg7nYMf6wul+eWW+c83fv0zS+veP4nF/Sezxy
uUIM9axaiB5GyWDUKO4QmukdYK/QE3mq9XhUPCncztQ7catYTd9g6IyU5bmi6LZaNZvZN1KFXH25
jYpDgZViovpC0xiw1EDH8as19iEDbVNml08uh0RnQZ6zOpmD2U42Q/F32H4fwytwJlXKDJPAaQg7
BGSWVcmCbfe5vfUQsQWJp79x1nDSJ6sq03G6dyYCilGjhxMVb41CeddlPGTOkbA++8Vli9Bddm/y
7l5H8hmH8rZnB53TxDLJho4CUwv0MHh1RtkK9P2V1SAp/4blWgifmO2SUmJYcNBoxGWrkfDGsw/8
KCWhuN/gG3IlUAtJYUuDNanO9K/k65dZdIvs0vQIgVdgu2WpGAFNxh80UZshtcHIsb4sBZ5w0m82
lHu++QHt/k3ResVCkXzRbQoUNfk7kJDxiw53zJZg9EOgHj4t6oECQQ+ACZooQ7DPqTO2SOk8unrR
+rg4FomJCkfVhGD0FL80UjfOfxnKchMsf4kSZxwju+wgSIMnuBT70C0h15Z8VQUQo7T/KdvwTYM6
nFOWcyQueQirPJhQQHNgiPVUVwJ/k1fFqLzDD6yR/5HmTLFOR1Hd/iMT/iTTd7hlMUDSjbg7NyRD
xMh/CUAOuorVzps2liQe3q0hyUE1D7tER1w6PstwSIZAlBYzcUAk9LpWyM4VtZLheEjUQkiue0Lz
gDSMYgFbCREhT+wlSt4MKpvY5b+pFO33oBgTQFr23WDtY9A9/WOCyuzFbGGIuLhrecceB3MlDCSN
wbQ3tfWsz7M6AbHMFC3Bk175g8dX8WLQYIrIlqA3YsKY0DCxZqIaxni24qpbkrtQ2UvsAhJngzPB
mso/yjBXhnxDzCaWEHjeefFv3sJIW3VFl9oOS9POe4CXpKEi9xTzhrSFwn+Jqp1oANDlHjaZDK8t
iPR8ZDDxFNU1woyKQ8LxdUByp/W5mFw6TsrHHjJ8cA9oWEra72zTi6/cm7MQ1Ih1QvAwvtw1fme2
RIrkd1jIn/r72PZMi/lbP4RzEhQpx6l0AvA5RRe5iPARoDju6fqO+5yaItOMq/+eGK86B07DStYN
PuUqEgJrTg+9+/o3e1EMpHRNhxBFT4O9CUstrgPhEFuVRVN8xxSAIfDlioInWn13aljUdANWSp9O
NUJEuxyVI3Qlk9J0y8xLPSy7gpBKkNP7q7r3bHpUeHBID4S4GaMlon+3zgW9uF0OlbbzVEso4TNx
pg2YP5zsl9Y42aqRHybKrbwa9rZVU7xgf1CLMwJ1dyarUWgvBV68wTVHGQB2rq6jCMElp47cuKR8
dAxr1OndLo6mbC7wwIYO93vmr46qTFUbx8xJGUA1bFfC2yrHu5sxHSXln1Sz37+umYKIVKZHmBgG
+VjkbgTQa85/NJ3ZlqLasoafyDFoRPGWHkRE7FJvHLbYCzagPv36wtr71D6r1qrKTBUmc0b8XfRD
0Od/FU0ny0YGFc/RyeSFIGz4Blkc/NjnUPZohmdwTtMiSp9JmbUdsTgWPrBTfgFtAmwhbyfz10LZ
wE3/Rnmj/hw+vBJmXSYxwmNjzsb6FJHecUJNU7Gb/RoIKOCzZamotQu02KrP6AleZDEEDmJ64zmP
H+7fYnBZahF5+vjQdUtJ/pX2PN5kOMKD9ErBbbCRTq0yjrdb7KTivyNn89fpiHGQk5H2dOpveQr4
JGGaIpHmKjGPVf1aCopsRKzRFDW3CMSkUROOx7TO1FgKELcIvDSAZhF47bvv3sVprkBVa2tPhSMa
K1CtOhTFl0YJthxehgWVCUAIR5NbOxY1qTz8UkaCPIEtVV2ku0B1gr707l3sGlQdT+wQJHoIEoCv
iUJT8r6e3bbsncCONB5iIZIaVOZvPwMTXJXISQeLCY03029US+nLFGK0J2BoJli0gjLn/NNZjJmA
yMkHYgcyUDvIUhFzT4VdlExGzk4ZGYyF+EGe5/qf4k72DOnfiFMC/wC44kAPzl1tiJr1gyBY9Znl
1X/9vTzyGi5u6dTI7UVVXHv4DB48DqhNRdvWGMv0V4TFtrZh9DEa14fTZnwKW6RcPSZd+jVr5eu3
fxoMsfeWo0+MpDIgjE51K7Q+YxEFCutqAiY6d1sfE5nJ/LaEW4QjAmEzRY4oGwUCSZmXSTIGaTpi
ozRoQW1iK5hnwy1/Irxu+x1yIsqRXBxUZxBKCCH9Wx86NAdhYiKEfRlDG9rr2E2UWEEz+AHDJwPi
jTuAzIkd0dPgF0Tf0ZvW4SvkQi4AucTDeQf6N9fUfKb4jxPErJTtxIxT70m1/mSiGg+FTumPzP/O
gyQuPNx4Ay0Sgm4BjyZWqgL5QFQv76EuReh9BPYLJ1QnGuDw5WDfWtZjed4Uo84fWJQcfuZk9bDb
05KpVSX7R4ef9QIM+ESKEHatwYXnijO3zRezfXjGVGipBVXC7+TYOwLFmlTqUp9JDyOdlOy3KAoV
2wBOl+aV8pc79oiltZpu2dXEw8t1YuRQT0SS8LBCJSmEGEJX/06dccNtAbyL17av43SzBfwmcwHj
GI/DgKeXX1VgYllpsMWc7NeTl/pteUJ0VGhcrAc7K+8sNbA5ozJKEbyhrItkvm8zt/iflE9iy9/H
T6/CL9kkHA2whkEirOBuxWBkM7qHR0Ykq4RckAXLtSItClYYiD+0yJGmCiKg4pKA9uoe85ORFmwv
DF9WY0HaHy64A5K/37Q+rXtluYiKTnIAATAI9LAfvA/qxa42vwXSxjSTBlagb8q5x7uq6YT2FRs9
DGr04ba0fPIrENVod6qJ06RJYTlpDRpD2RtltFTFR3hSj93jJo442fH1uEjvqaRZySX7krEIYtTi
QgkpQYQ+OpEK8UztyQ768EJQi4d0VvJKv6JLIirktDcp/FgIPYmokC6H4xOfKSvP/+B/XxUzCb0T
rE2OpWbUWB9TFWL8gMQnD0ze/SVT0HMn8MnmTvdIsa6XZZIHKyjWr3MnJIhyE/qMwos15I6M6cuv
/bpHnE6X1Kv5w35lxM1gihdnY42kvaAba9kdb/WYC2t8JhoLxriP6ZdR7l9SCRvLogtaxcnfxx4U
GzhccRHL5sSK6VDeT/H3o9c+E2gI/ODThBkufZhA9PeJ0IgyeqyYTHFfubeQyHaHfEjvxn99HNJb
3GN30T27Zfok8LaGyEPzz2a5rAD737Y5ROtyYEtV+eGq35nTaSieRksn+wI6ijS3XzF2HEJgHiGQ
Aw3O3q5CI76CvLO4eZP7qaA5GoICGpKvvwjEGSID3ptIcET8r/OmK6QOVSRbJe0Kzxra5wBE5EJn
co5L4pBEnXONm76+Pixr+0s78mBQWema4wnD/9yCdkKaRsN6IU0IyWMGxODRcV+7isaD2plmpEUV
3RhKemCNrouZIPUPPD8ElYSStuwizVnKvP0qrJeHQHW45CwjiTYXmukUKPypDuDogd/c7QjFqkgB
RXLScWoyOZrJ61cJTbokfXSCO4c2SKr9XgvY9qGVwhqALZQlb9Dy62Tot8aSzkHwbYh4iw7qxfOs
hwChZz/vS4gIlZ6JgHJGHL+WM3jFIfCgSyfb7bb4AWRx0hJU/zqQXx9AkYjr+0KbLwt9PipRp5gz
aiGQJtQ2qCVToVjr4DVF4AosEiK4RZ3C/FVkwtVRajO6aPo1Rg7CpksjKJExjT5GZFe2EUpiKcQY
IED7Jby0EHEteimZCqdqXEdEcEIHQU7Y/5qXIu6QF/aeTbrytIlhll4asFh0Yp8ZZ26y3pJnKpDI
aF7Fj+UTSrBNzXh/2Y0hu4ds6UIWSrGsek/ACJJCDJx4Z5CqJxFwt4RTQ4HAMCjK716DrQdUVMBQ
BVIEsFNud5uCXiXcLK4ZHR6dkjYmXfLK6CZfHwvxxx391w8UvSWv5SVpEfSu2I8JewUbAQlElJNg
VXh/Rx2YxQMhynx2AVdl6pB0RmJ0X/g/tz/8JiKI4BFN2MrmBxL9++yvb+cXvOZKGIDIEUcqrBul
qhzWQAK5+8a7KscjfRga1n/bFRfz18USwv1bRGQLMtjxDpZMfQ5YytwDtotb79QzmXTgrea0eRhU
yQyj/SUf4E0I1Gw99dnZ97M8IJLTecfPUZHCj9KNMmnQKcf6FLjxrSLnUlfMfIJTRsnXprQ5CIRg
UxgZCc68tivVRYM3CziJgRs+B5XSlABpdC/InrxyDIHknQaQc6LdazoAEsRjyMnak/QTgr/azrGJ
PuOIfYs5iebCa56DvMcwXnRJeRdPTZld0zK78avxawfaXtsT/7UKQEjlgBed81MOAwmu+JnT5WpS
vQskQ+8u70Sab1Q4EsLIOS9oqeQiiFztOjSmt0E9xmF8IX1/T4ro8DIgYq/1a1pIpwOu75M5OX9g
9mmK7fyYXrJjahDpeKLHl90/ujNec6R6p8T4O4/Oo4XPYbUrWbgLv/2XYyGafBi0RxpvdsrO6TMU
/vtdUbnwd5wprBKPnfyWKfx8iht/j+BZpv+STE/cmVyo+W2A+ZxK5Qz0XvDunrRUh+59+BoDPq2k
WaH0MfljQIWw7SkTYlNFUSyW+DaFA8VQkZqEUck70QiVLIC0yKT5MeSv5LPU7PPDMXcfV4fOHNXL
Y/q6CNgyaLGNfljNKo0yMyDk7u2dkECNG/2Zn49wdMLFYZwzz9R2DYMlpsOei6oBthUq9jJuJ0T1
8kSb4WJznR6nfpYeyb0mctlaZwZ+q6OIbVIlXLclfa0q7FasbJrOCTQ1Lbp6shhhfMYa5D6ZfMGG
Zs7aAFDoibGuSTCgqBeI1KVaC+Cy90Ma5SGEzRbnN3komMt5ZYmBq1Ry7y69BW3GkeKKWXzMIGEZ
sEhK9wwg9LCfVMovGkVgT0PQz7gi00uuoQb5tZiDVwWcLH3it9xDy8qzOzi69M2LAbfd1hG1ctyD
8WWcOZJFgwLEMdizvs4igsgiJf/iG9nqBCOKeICOi9I+PrgKtNMJdPhD3bKn8Pjs5qu1lNlpmx72
HlfO6saAXqDNEgptmq6ooHwGDKEMFVab5gnEL+vrf8SjNhAWvjwzVpOGvTLoUmWgK8Q2wpq0ueHP
8ew+3ZcnmIZomIlcZb8BwJEt+Iq0wAY+T0+9k5+m6cMh77swLMao89ZAFlOqXJytPZpgjI+uj8CJ
ZqsVAvnS6DGJcZSQ4N0XBgyEvdWviPNOxjJYEJbxEVLH0luQR4cCvdGbCfrAaCbGMaKzOfrAP8Oc
8hmdC9XFGvD2CRIoiymV/pIWbRwxTocOB2SS0WAMACALSazgGDYg4VFAigyqDIGbP9ZUv7ioiUUp
WVMGEaocf+jcTajnqByzvYYaITZqxjo0QWoffN36hD8d3Ba0iKWrjIG8u2vdXp8IWTVZUcUUhXmD
cb4KqOSmtem4+xWW4VY4lQoGlcZ6yxacSQxM6azvuKlL1NeO1k+vwLbYNLeNhOucghDXTrpmj6If
lCbpNioZyjKtIoaEoqRa0oSR4eUOCtRlhHI1u1zOPX0UrZLMWNT+wL7VaE8+P75u5Mv1GtCALZGX
/ZT0r1qLeUyvhn/BKaDz8XiTSKavU9oXnzkxpzHPEzqLA2+GT/qQ7oYn9NQre8b0Mz57DxYuqbds
OPVvFxey/mQTxXqweSzF643lYMRMv0nTe5OA5xk7ZtQfUvEUqG1svGfc3qcHC5yyVDLnMYQ2/9Sf
+evlfKN31BxW0cNRB2B9dIi0sEiIRJPGiE1qSmE20JpiysVlzbRcIPH4EL88jO77BKEZ6YZtlBbf
X8Vo+Aa1rMJ0XwaeXUkmPKQPmlFS4k6/Gp9ghbR2WwMAIo7JXn8O8QUqJ0WiqIGRfYOdnUUy6+ED
dDCGqbJIPdWfEdCtRqjDh4PNj23+O8f5cvICn829E9roKDK2TAkLwDqXindOuDe/jjeGzC8RuxnM
MiT9j1Vvfzy0AbADiQvVH5We4iQ2quXxErYosZmrcNiAWYwW1r7LlDu8GtToCTYOzRLFUQxQmvAD
GuMqetGZUM+s35E/i40IaOlqoReMpwd8mqZ1GOWpmDjwob2xFi+Gb3ARNljSxd2mU/z+n7lVU5cp
rg8eXj9F/79mg4gZ6G5Qvkd7l4kn4/ErffPmXGSnvsVB5D03YNluuA1ZtBKI1HCrYIuSpyAuXagI
yYXkjrO4f9xUsdxnoiTFC0eD8GeunxMkgKM7XTGMkIW6SRTON+7UMeNlRBXVid5LtJFgvsSC05l8
aKwscg5AZQ4jpo/iKOSBPmDeS5Y6bkS2CZ6dmNT961J6cigl6UeI2YCtbXn2wCCvvAnPw4Bjd7BA
IsG2PKBAD3ia4KxbYM4w2HxejNC4KSDigwtX0CvYBbDQNRwcVIfheYzBziMhAndOUKv2yUTLpZao
ciH7HtyxB83VK76FTxM4EIlJGYom+msTOSHb5fRO9bTw6pTLzxVbT2snBgs/OgKEr9k4EXbxC9EZ
Qfl/AMwdG60mqAuEZ8LNneo9YuI1L7Uyz1O9PyEV578YPU9QYyEoOtaeJDyhYf+55ik1yULiryh4
ttu0g1ylManIVLzbB6pu2Xe+fou51yTnrx9e4RpAFzxdvNp7xz35zV0bL7rHoLPFAwuc0dzjGUWh
LXfIkOG/D/ZSigz368owj8bu4zzxwemEjrpJItmj3C3BSVhijPSUwAXaSMwnAnbhc20HgjJ2gLZB
wL7oZ4vM2Op+GyKRDKjWlsqHAgUIQqo9qf7+RWcB13cskvSvTJST378S0n6ku6SBhwrx7o50iEJR
LQYtf4E+VSGLCWFKYuDvUdzr5uvQpETKxWH0AvovdA09qJPGnlL8tcT5RT9O2C989YsMbqwwa+wA
QqBb4XZNf4qr3/Y9y6Eul25ImChUFOwgJgHKtGAYY+RHQhxAvoEGcFbDTfKfv5aCsat0Bn+P3Zf+
Ag6/trvfNSoNhb71AZbef7IhyYRMehdHf9PWCuj9dM5hgyFbvCZknBO4NsTCy27OSZLq/aj3O/n6
iKXmHuTUC1KKUhfq0pIMYRq+nyLaG8Ece/2/Xo9ifw/AsO8/emyIFPhACMjd1lClINLwZQ6XBHEC
HhGCsUg5IPp9GGhWBA8VwHfzin9gWOJy2mYjABaqDAC0RU2MD1CMV63E8MC+csVXg13JxSzLglLF
w4ROZCeTZxBTxbxg7qor3gBp4x7ZRhXU1px3J2AlGC+9h+Cuoz7X8IeUI83hExCAldNVSJV5nWaZ
9Eu8LlgissEx1Wl4YxBXbr1yBCR9z9wK73fJenlwSR5gF5ITvTT9xvDl9jr9895p9z9Ri+vNknYX
PZUhlR7Dy716J1H1T2xd8z9I8MX8kMjyoun+kG0oXem8JKCe0UUU1CxKvgNEaPklqetBE0nUS1gc
6FalfGSGA+Mq1m1a50NyWrb7h6Q1aPfzpIgxG+Amk+Xb9GUBNwdKJG+giOtdA0nUhBROOEfaN0kh
PyzFllQ5+xFjD9Q/XbfrnTm4x3c8Mc4E6QozWzjRvkORNyqR4Ghv7wrdeo9FIdgXsppsv9CXtLiX
44Zy8/WASskpGLYwVyY35LRCi76wK3nI8VhBXPM5H5ChDTMEu1/nyzA6Rpe0IhqajdCGfZVoa9r/
TNrSJgOryoiVqMErTmBXhU5FUUbeHZ4x6jmKEZh+EQky/aV/H7ZXtQxI9Wg/FQcDgGjTEEtkHJb2
ckhZYBeUhjtkRrZoAGQ5M37Fv41Lf4SSQtAarHZW+ZtNx51S4eswOnhU/T/AVZb0xTqcxecHissb
Ca01AkFZHfPjZgFgwWX3wfqim2k3B0i7GsFFwsqJd0G7WpO4+1WhSFdwSwEuGdTbP0zJnH+JBfGr
tRQS+/AR3R2m+SDlqhlFL2YXjaMIWkEhWqciuhNliljyiJ4FtZHvuTMgIV9KA3E6MFCwszrQujzZ
6NxiSn0JpUb4IxDnYd7ICLt/B1/V3q+lnT20wQyYziCgaJtb8hwtolciZNsh++wWADS1e02fdL08
XsAKcK5ohTG3s8va9+ScgfB/bXTBH4ecDLwlcZqJwAP+k+eX7i2E2tKYNCATXWd+nN7s+9R0WvHl
6HT+10ZJOy+wgSHPJEGRW2IARbcKrSbBkxWXC8VxryOWqocl+nRR0iC+bPHv2z5RGGQQTxGhOwXp
Hr2CLoYytj1mSFsseMFaigo51t8Utoa7rQ1UnJ0lY48T8CKEzfBAIxXeZ7rN4GSFlRVmBbwT+NBP
lVnuixSdVJQA6AGAJHd1rDUePI7QY2zxAzAxEVLI3zay45B/ETKZH8VkXhIgD3SmMNUiMdn66YFy
SYHeEfeCXBTGElF3yu3NRxydt1j7i587KV0/HvUuR+QMHnuRO9qa7oVoMyAQWlbOf2TE6AMtSW+1
OFIo5hcEcGMnwV3rpsxbIMydtMGMLNgvFZUEVGZvfGdoSDh94B+AlDlN2SXRtsiZjVKVPITSccdM
xRpQxWCIkHlldkSFUjJ0xTf7Ev0klPlHAmyefC+T6eAtehcU1HIjf9Q4qhmCZnj4LnxquDKKU0wa
9t0fy1lOvCyaHsiNFxwo7zfMfd5TSPcZoNHjpIEiDgAJJNJP75Y0WsyQhd/TEwLa5PhnwBUapSLQ
sxwiUrBrtvaa4w7CXKoYboaS0qG9uTvcXMiTNiUDRje3DkGlE+zIZ4z9uccnWbMcHV5WEgRHsp3h
xI+Sti9Kn6FNvBBlK9uIz8Xp9IRPIyIGO4iLObQ9T2E9mILB/pbG7jASqyGqrm3oU/lbU3ljTyAS
T3xDhOh3XJq5A3n2bfT9H1DvKzB1QrB9n4QOyJ9tSim4Gy4SCFFoz3N0Z8NCFEk6EHkNNjeWWk6U
aceEgva9w5qlOucJLg4oxPYVju41awKPiNxE1GEUOVzMDsvRb1K7fZMnHRP9MsbOMSkqHoObK3ef
lSmuIwt4/0tQ8H75otK6u8aAonLawiDRIU0M570nQ4Ua26//zMkkktjTqTVtWdCTWoevb89p8V/s
7tQppbOfSNAHQ+SqCH3lLactBoBgpOkR9RFZ+E3ShG8e4iJKoW5zSDlHPbcnZOOApXsu0I/w7vKq
7zPMw/UYlE6F3sFT+u9INWAQeB1tqPeoPzM9UzY87N4pXvBVEaE8jCVouy/CW5I357ulz8Up/KE8
5erf/q4f5/b26KkDVgXZfntrQWgKqPG3gDzICQcapKUDBfxRWW0s0Peg+mCuVWre115a8AaZCIoH
aAmdQMjONdJw4x6tdk3IlNM5Ds5TqopqXZC3wopV6IZ6Z4X+GTruHix0pzVaxNdpMwT/NMGriy4Y
hRlaQNYW6zAkOay+EjzYCg/b5kxL5dG4EI2ns+SBuTAwT69TI+skbAMkxG5z/HH8pDSPGPpzHT58
kEgSHClXcyRtI8uDtFcjJG4WO1mztnBldNqyQvptMg2/XSDet0O16bE7eCOwaLjIHtmwriQK+4ji
5dah/EKROjuMi9+67hM8KwMbM//rW+zJd5CAHqbWNnCTWNRcSjP8l7hXWMJCYIo7HVPCHLNPKKPQ
2bxRZfAz2L0y5pv3sYD9Ofbu070MA/zifz3OYHDrPqIEVLuIVHpmCtkfZoAnF+RC5qjJsZCuuX8P
rzV8cXu5d/qcSCm0bN0Gx4t4Jz89oc54aTQBd4X8MSKTuQZNA7lAk4GCXJK8txhpm8YSSr3L/dI7
TlG4ewT16HX9dL+wuej3o21k+Rh5gWErfLsMP+KWbpSZnlsMjZAM445rMOaMvYz/FiFek65F9587
WKmByWDp0jMQPknyMF+gEVB5AR7aD7FGAVHRIbK8cpKthMyq8O7Uzm0EpRZ/nNb6MKK3IVttAi1n
2kQ2whvv6GKbIL9oYci1CztRo7Q/4HPnTLdLMZdf0rtJeE47YpL92d4nj7vDs6roNv+iRs01uULM
XjgPFHJBTM8YG+R9ETmikPVUDcYAGDmzCj8Un7wFgdx095ldyKQnu56OATWqZPRS0QGETBC0ngcS
LnMk+4L8rC6WU7pnSSkiKzL8LtVezUD3k8RMkWqCEo5RDm6HLs6t5k9UB0YJMkdgeU6eBw3CCcDK
biH86TJzy7Krntalgceb90QaSHNjf/vdyWBgJvi04Y8/MvK6i7ph1gH7DKrlg5l8uV16eAPuYHoa
l0N1PwgaTSqVOiwP7jNRFhb5U0mHo7h954rWTh0zyeLqkvvVI8/FIw4FUcI9ik58sPMW1YRzHZir
JxUJ0gnkpsEx2kedpvP44jHUZyDFuqXy9BJbs59zdD7tY3C3SjwKdcjE+XmTaCtiLDFgLUnE2N7B
5XR3IbksnALs7UzB+XQVAGSmWABNVrldzfN1RXSppW+L+VDrMpVcQIVLnyspeovizfhr1Ka2GZxm
6lLf8YPLvsCfJdFfFXct0RleGBQ0QZZBpBTdt1Ctrb8CoO2YUF5of5ene8zau1P6YhjsiNOaI7sM
tYN1Tx4X7xMbX1uJa+42uNJyBuiScbpAiFgK5AZxxV/HjJ4jeCC+fYkofH3K3jFtwiETZmJneObk
vBGh02OCZdq7p4fgGTf6rQE9KZJKeilA6IbVBqWxTl1RTFDhs1u5M7sDCn3H7oReuQK9/vIVEPp/
Z84/7wgNSwFLtAEB0X8rNIhSR8KmMgwYXPs2MVEBfJn2hJ7c/4kjEP1JrUEjLq2icG3IRnSPnkGq
DcZvs3WwHUHRe/Pa3ael1RdPpBz/oEMAjahzOShzQhK5i+CntAkgbs8l+iDe0cQ1/5pkDRJRzvNn
kxkEfEK4KIUxHZbTGWCzJ8UPvFfsTs5xs9KZVdK0i41IKMKV583Z9KTfooeaP1wTF4wESFt0Gj7w
r8WW3QRgQO6J/FKGI1/jI6RRw/qMfypDeu4jwxEJ9ObBpFuhcbvTY97D2wOT1ds5ZR0P9yJV1FJk
pRe3iXyUgVuk5tPSsY1jd6rA3jA8ff01zPzM7N7957gU8AawCk9KJHKU0O/z85EaGMFp8OgxAyUo
huTw0s7Doe6kzxbL7wpJw7+WWzbgtWjkr8smEX+5LPxxgSCK57bpmQIAFcDXiAudc3B1v3OVR2/M
a9H0AEn6PucmOW0DcDGwTzLDgnooICNPNXP5tNjECznDZu5+SfTrlh7jOxu7a6ZPAL+QNGsOGJTV
4GDKFiwyX3LP9ndw1eLqKLHRsloSzMidrXGq4z1GCdXwH+Fhsw9QlYIIznglti5ogX2QU8tCnh+c
ctbq8mzqqM961zkbFEPsx+fBghCBPgEGwzG4G/w3zj7RsJ2jW//AmHgkqjVxiPBnq/H35BSDnRJ8
e2eXb1O6957SNemw+Kbepf+ZEjHXvwOdTF8tn6Q4bXrFjMyUBu8YPQiPMj3FIr7vjfycube3/pHX
OEbqWGtT7m+v1+i1gf0srD1hhBDRinNPOwvSUFFUahcEMM2t2bJvbxIh4fIQqk+PGima1qt2P+Pb
vDOt/Q7gH78wUcgjhDxxoAZ6l68RL6QRkFbBKUfe1VOGYyFnZ3ybXfawg0bXISPOe6J0p8keGNTz
F3f06lHQU2kTtxDcIonhpocalEiX9O4byJSWj65cDehdsG+QXvW0X4MH6ufbQOAFY/qwF2gqH0zZ
YtPZPUcfdhQFyrJp82mgPhc7ea5aQCgZcq5dK9qTsCyCgiZP1V+XWJuJ94d5ja8oYar/DVZktEC4
P6JuerZcsqtfWc1+hFKM51/2JUJBmSQuSfYPa4UQCg7V7c1Vh6Hbo5PiHrp59xK8nzDQjL68uLfo
y4ESPPvIb16yRVYp31RLa/51ilGx4AcKsgZxRN+xzZ4g6tsU5u1gKzzqoH4ML8RY05gyytCnFiOH
QEA2XJNCSlJ3QiLhXkiB2mNCXG4hCzKioA8Ui4MQgXMZj6+DfcQJyn3y9r3LFFKEvsf2XToBPaE6
temBWjwT4JeodxNU1O7yQ24KLJoJ1g3z5pSwAKY17oR7a2x8SHsiFB3lIGkFCHoqPMjsfmMIDcEu
J5N333SBwQmM4lS6XH+CvmjpIs/z47VIvslEAUehDcJAIrm3nPZSIO5eHH1DQt5ayaCevlZAuVmW
tt3tGwc4Gz7DO94BDAFvxbAffCR0/cSAMARiS45vTypCEDufOti/din84M8+T/9N8WXmdDKwj1u6
+vU09hMcg/kQyF6IgyZ5Qc76tT5gNhFjnIQl0modmxzd6B6D5c8S+iMhhHwULujB6mKPZwO5SxZD
c3odB9EYmhAShsQI5MOiqL7Y9wWniPQTJecF8kwm3UOmQqyyvWPU01itraXohNHVZBegA7rEoBUX
kjDL7f5OeRiZKS4rAWnJMdV2R9YwUhj0NzIUinF7kGRZc1dhDMn2FHwL9AM4OL3GWtVgm0/ZFYt0
fZdopB5SEWps5l0moaS+s9Oi6r+GzgXY6IVFV+8vOGkqr6CX4FdvrtnXDc8Xzz3oc73zcNr2bwy2
uhJKAzwxJx++d8GPC3rVq+JFZC6rEJnA/Nsg5KpUglZEumbnxRGs2Y01fzTBfcr/yfwnLJ8WtL+L
rlM4vXem9NcU4CxmdcBdEpEjbYHoE9BQswxgM6MxHfUPXWTYnWDsDdBxUV5+5u2ujN5qzlD+2tu8
p8y+PEuc7jieMB5VsuVJr9DjH+I/14NXncnQxT5kABn5SL7+AL49tjJOqz4FLcY9Ar7DzS4YSuEq
IRTLZUQmKKl4dXD2h0OWyKnPapVcmi7zg8MDJB9eU0RAnuh+RAQoD68I8VUGhwrwLFbsn/MTkALh
EIA8c4l/OnlCc+bzOgOz7mFSQmvE7SEGjGrqZxk4oyf7+zo9FaMOI+4AV/pzwfsnBoWFw0EgfCOO
z4G4RpzJP6lmj+jY3wXPo5tN2cIFxQKEaWwmDYnWXwtqQ+O5pvU8AEssNlptIa6wCz5JeBi3pSfd
6lmqZmwzDB4CJCW1xsPxGIsdhw10sBkMG86X90RoJkOr68BMFL7tZ8FUkPQ7mj/BHnIkVm/64tp0
eW/iCVHsVYOQePRyAqHmwbkCAT6nr6XEgGUWRzDmJ4diK+yQ0095Q54k4buMuD0y+kBMEVoW3IJv
/zCpAc/pYXnYUeL99dhgRSjZZJfu/FIY2DrZPcSqz4PEjPNievDrmrHxXQljyn09MTeUlGB/v1QJ
7OhcW0ecs+NgiBpPwYzkH31AcxHavR3N1bseB4jhsE5o00X8Ax6A7vzcXwgoKfs2PiaUdu108WNe
5qDJNNcsKyc4b6ENNxuYwZxWYu9ehqehLKNf7Gg3mHRlStcCn6wMqKJ2o5BiTqpoeKzVvra0LU4h
sm1C351SpNG1G3Hh9an0+ODol3AiB3rMUAkGQokkZ9XXlnWmkDdGJiVXBSfH5AsrwgQvpgth5eFE
f/jAuqypm98Atkz4B78h6INWwRj7Xt22jCIcghUcEEANZeaBCnh77+pZh3OKyYU+sAyhxNAEBXse
1J9CxPNjfYhzLkukEo5BAey1cBasH+vGyeJ/BNLtrS9xvfI9asExdKcEDdkmnz5/U6BBlr+57lmj
35ZjzE/xeaf11YH4AFHKX5rui04WVfn43SQMbLh/xGej+4x4Sb7/GVGgf/gIFhnsufMqhJ9URvTe
h5jAc37PATUitXIetOIt5zE7EsGGiL5CWG8OjxN9DzzpeytGZfTeqzxq1VZ2RjOEakEmAy1GZohK
JkVctgJhsB9ql3yTVgoE8AbUmqltKwRgR1yURwyBGDMX0Lrl9iESHZ4w3RohQb3W6AluRN3ja+kX
zB6dXZZu0ybv5MS5xJ9nuBlcxu7inO2hu4P/2EALkgikITiV+wduolrYqyRahZlJNEcnZtGKyuWO
uImBYC5rm7MPP73HSgejJGZpvD9xnN5sKokh1uOZfDEPPICFm7XCsga0dk88JAImgZ7YPC6v2iZd
sRkq6c0AYbuwNnaVvf/KjSYIjz9qjq7d/YqSwl/E90DhinNd3xlR55x6T4lz/xqW+kFhwbwG5NV9
NXoznMASrRfevgKID2hxcILYvXFncULSrqDeQ+x18NtuB307Ul7aPual28ep/rBaowN/haIrY64S
od9kkCZ8vh5B3sEZlTMbUSjJJaxg+4VA326vEMHNuQUBaxxxPvrZLrNVe98p6sJBBxiUJpYClq2j
W8yQv8gVAhJ+WwBx4vciwlK0NjdEUwTgY4oYbMQ/x3QSu+0QS0dGqh01YwTL6q4dLfqAmK0+chPv
EL+z/XR78JkNwpHewDMmfa0VU1EIHMcTRxkowm15SL8ODfAxLcIKh9Eb6l1Gnq1GUgFd2UpkAJiJ
QMuEa6eW5BmqvWp3Ckkklld7D8AbYcd/+Zs5FjPN+qw785J+ZteZFzsNJTE3Bc3F3n4jJoORsnTc
cuNF0BmXzEDwF5rNQATyAI35hcfE4olZA/zl+Il7vFh6kj/8bEym47CsKG6yT7/8WwTvwb1AG8J4
Vf+b8LuvDc+AT3+fvgGrgxsJVA2dBbn0eSxWVm0DDMN2oY0+/d9WUX14NATSO/j37nGFvKFtMXnl
mxRBBa2YPAjVQiFMC3vjswO0Cu7PM1RgY712t7n/QaYjCTgjRFgvcATXQLlLIL1DV+I9rS0TzlwO
wXxcrBhA29VmD8S+mYYN4SNB9toMIPXk65mWAv+1nPPC5ge825Y5EoIDT6IclQxemy42LUfRgfYY
E2NXvCeX5FE9YwbMGTi35dxqe79qjt7YDGxl+M+Oe4ipbBBI7AmnRPW08K7B5e8apKjqrwF3UVBC
IvxHsuD0oOLBPqr8C60XdhGvwNLW63g33s+otaxZK0lz8g6L9D0qUWwkxaajOde02OxnClriIpUY
PqIBLMwy6hLUB6mM9Qpb3i2tR48REUTha/RM9KXpHYN3Yu79svaL6J1co+dg0fKPkc4w+orA98VU
H5Migf391lfERDvWrBv95tPXrCedbq+QnoMEkxL4SiV/fbG6RsfuE/+wQbsL3GUtkWM1HDoPgf4I
CT+QGllbwzHJEiID/9hUMidrQ7IfhnpbcgZ3GnixwIaSkPYkIPsOQGA/nm5bHVDgl1D60wPpZBT+
COgCqK8efYWfwkoiHmEyCLlw2MJpcP9EJXIFe0W3hxw0gn8AV9UY627nYWuI40og/ratDuCT6HyC
GnXdkzXVQj5zIW0GPJcdrkTnh4gRHqsv0vQVFN7/QdyCdkMLTcTLHSwjL2aHIJTiMIFxACl3xIkm
Z6qMQZPGAI7oy1TPuhssL2FU4YYbn91hTtK7iBYXCc3Tjm2+EzCWTDLyLlOxMUuiHOF8UQJ/UREp
R5AAe1/o64pdMLeItFcKOi2kmRG34nS6DUcq75P4ixWaHeH1APkYJMxbMonmF3vbz8Nh0fFV1lTy
Hj5eKlI6tEVBZ9nksRbyDmCWYkzpE/T/M8Ahpsvu3FRusRt8mPY5pguEtJmWNFlCVZKwDmTs7+k/
gXLEGoairJJ0eXSbfAgUGwU3n7jf8a4OGim9n9znZdODjrn8Ql0MculjDkEOf1GiovWdSZQmUBSJ
OkzLoKt7IvBCw7ZA/AlbxQY5OGaP+D65hBJvBW4FEOcVCSF25GMZtuAioLQHYlnILZe3faWHvUkk
MoEdYqYQ5zNbLcpqLBkqEmopK0X9I9YJcfjLcEaJn6S5Hi4hSJd8GkBUYyIsoBYEnylyLgltC6Q2
Rqn1R+mrhx2cFeLFFmeDgrmWso+85SZWr6kL5ciBa2RyOp863BGGcCRPuE/qCFKjYL39L63NCdkS
UAPGsn3aoPUT7+46RdDLZo8OcPGjYuW+ESqqhawE2UJJHcJH1iPiAR40Yc2RFIBH8kSmyZOGeivj
Ll7OfcInEYAc1DyQ1D+T201LBqkr1/009tc+yjqdedHQeAmav7k+bwpFjGrX32cPlFJo5ISkru4w
dQTmXhFrnUaKJzj7MxOI+S1ZDfwIeOOIiXHosoWOhzMEXY4I6UtOI5GnYu6cycvrvjnU+ofQ6DWd
27pwG+MWa7qdibkTnQfLfN1CaXvmqYPJdisGxMG+6lcM9O8uJde7WxK20LDL8ZfqTSXqhNoZXzS9
qRylTeBqHcRKXF+i7MFlaeeIQPZ4z+WJka8SuLYmBp5hSClbk/TDKyAfnZvBIYuPB1oaNgmmlnAU
6S/WN6Bin/k9X3squkNozRTCJE9b6zw9Xl2NDhoFMJStyJFlE/0QfzzA/YYVpoE/BrOPTzBywb5L
kSrboEsDKrmzgAjpq0tihcDHvtgj72yGKpNRkEK/gGZ/ugGPWljs6zwiPCFgSHg9RMxNch5+4BPH
8n4yPU8Qy9rA+kDWTsMnYR7gB3BS8jIk5qITnVKJIUYXzCIf7sk4r+nm5N3d8ATxe8ZqJsZGJvdO
CHGiGZsA/PwhFZP9XA3JPRKXG/0zMdKyndV8GKRe0Dr2GDuoE2wazPgl7xljtaheEK85ZOJsBuhE
xYwq54Ke6pu6W3bLFaUlL2fS3/WZk0qQIkIouzmFNyKmvtnVgoq5XJIrsWO0l49WiYDmRghmOr73
MLdKYJ4Mx3gvbyn/ZAtYTBULXyqgAT+IkUm+geoTmSh1GKWDN+OLdduSlO/jsP8A2mNRbEF9SZFl
3PNAhNNX7K1DsKP/aDqvJbXVJQo/kapABMGtsoQAkcMNNSSRg8g8/fkW3qdc9va2xwxB6r979Qox
ho4AZg4GSSSax1SSHpZ5iT2AzelSnTDlcmsw1ErA5N5f7zKIyXUA2uUNWXfqfQzTnISbDJ4BFfAT
9u4BR+SRHX/uhMMTTKU8cA+dfNBbL1FmUmpVJT8gXkdwX10h60PcMyIul1mD/dZA0SH7HuxSkADM
LalDpegW8mtqdivRLqjCVYqKE+bzCsqs+gRrZOb9yLqQb1tjDkEnllHmYHOMWBWwkUHZHzOtv8el
xX5Y78ndtoqLBIE5Ly/vbyZCRr+RlK/sbezSQjYaF1rhW7gsAbQEGHt37nCZLu5DolOOMkqvYgSU
EX1nF8dF8UdKdBFuZ9lvscHMlvgLhCc0EofUdPzDBMrRkkVFdKftFSRMHhGnAjWgEF3H6qpo9spp
gc6fo7eK/hzLUokGlJ8AZfqG5U4phsuNc9GdRermT8r5MtNnRcDgQh3CDVR/wQjbKNur06ga7dFO
iG6UMdHfR9sBHXu2ykcitudzFA3zcpTjywh1nVaNCuRVurXohA+tx/Q/2vVuq5w0EIYIHGBG5ysn
vpwQtbBSmfnZ5urVHPzi/DoQJfFBTOo2ptKH1xXuoTQJj8DEnENWMeG1KQWGno0eg3keASGnARIT
6KxUpF8MYx8EGo7rpV1qUIV4CILpfTpnzrSmNDY/8xJZi6kHkS8wdAaQDFkILdAWRNEc6yn71QRY
YOihJAKGYUBFIvsp4i/SRTJarPJGHy2egIbbr1zOYLuQMUo7g8OBsK3VhOv8DiX9GiUpC/0+RCgR
ibcyTHyi2se2lZkiYr9ftJuglJTPoM9fS865YrRy+NczP4LEtyWEzGHIym2ZUrL+GfxBpDjYWCet
wAk4NWiX1hu7Nck9XEwTb7HgCRiOnBthNeFrR8tjT2jZARH7EawqVv40SZs2CKFH4qLFecwHJxuG
kbD0K+tm2utSci04nynxiscSbINrwAgNCHLFF+aQgMh1v9GBapkyEDD2XTf8uYkbzC4qB5UFrnEo
jS+mvUGzx04RAkDWPDpgjgi9l/gDfjlXlaCnVASw8FEKwY0Jk09jG/YxVgBUnTO8o8XKUfiVO3eM
aV5xOXjAyGwWx5fksTbXAKnAO7Aa4Q5B15KTH8pYMZJztAKd97gK3/OLpUL/NrzzXNITQDFoLlxE
TjZUV7+PGOYfb/zFzzpbsenEkvlM6nQNfGbnAZQKKAzMNZwoGSf1jy8GH4+9RMUrTQHR0Z1A9XLS
xSKLTusvrYdsBp78ZanDSQgtLK53ymyW0d+xp5uFj5PDxJ5FROcoAu0nm8FQQFb1pAY0QV8IPCON
G8emWe8F9IkyBXx6Cji8fnfUVh5pCOkJOkoVPAxH+D2ZY0230aT1iEawP+NNu85Zx7IRP+Et9DNi
rliufHFrGcladAQafA7mUwBzbsYshsvHOLb8pKzYhw/gOODKe/KMcpYzRf+ZSCtHLTiDk/C+Cf6D
N3uzxy+HTSyXe9qVFlCp1qwbaLC6AAw+/6JzwIziEQCagvb6pQYfMt7uoRK8t50ZlJ2LLC1rE8FA
q18I9/xtX0ZSPe5joHUQByoLsNDtJF7ReVHuVYnWuvnGkNEdLU7P7PFGBFbwHD7/TuxAt8sHRhkg
LnQEl79sWVy/gMuq9nZZict4EGEZUSOYY9svrms0aoSf0TcWY6vzpeF7RPhBmFpOkvDVuiVx74V9
ZJlo90eUOWUWqDoaBXjUfvU5/zPobmiAt/1WhUGDj4//V/zUjAMUqwrX9HcNbjzd2ADVRdTrF0SX
xwJ3mX/p46yQz+x2oTk3PWtO6YhxMvJIGz82d+12bXWazLfQMKlV6lzQFUn1B2kHgPYd4i+Omyd7
r3SDykxsQ3XLVbgzDAp1hy/wUO0JVYANvKDDzFIZWTBYRLtWbXHlPPj7TicsV8RTv9I2UoOCcrvc
G03+Dh5NQXNAd/R37L9co1OJS86jbSZq14DUfNa+v3AnnjkyXSoyyhGfLeQcAQVLFxkLwLzGfZit
PrX47FgNANkL2lxuYzbyW3wIoGlzWc6fkCUMVgPTk9/OMScuUNQfAx8CKwtMzCogOcto84ZRKmWW
17eyPHjoU1TT15ClAaLnJst7B39MzmxWARtHZpCGOxg4VjwwIliDzhKpVjDGrCIwiJavcTifyOKD
R35s0c1KIKxGuXcmF/BCS9GBXom+Ek/GOyfgc74i2cabTbociRoR950N5+/G53UCXvvaexxH4alJ
/0cfwK1F3Ard95k9lsxWzvD1N61RmkbtpuIqyO6250zp6Ce52DFbYfBp1T2z6K9oUAlKzdvF6MJW
oPVkoggvKyKM3Fl3RgwhLSDpO96jsTboK2Kz8RrRteAXRtBVrduxsLAgm6CUGj4D2rJz9s653ezX
W3sIDf50uadtqpOQY7bOo3xHJyIv002wnS9fZE+4Gxq5a1jsIX6ET4GYja+gL/eGhbiu2F4zULC3
BrhGOIAX9BeGFzektGl9+Ejo8IanBXpde22kIrrj+LgJDDTiQH2MjwS5dZ5jmR/hxNGukC8AkkWB
ccPBmpw+G4QESxbauk84zBkHXgykpd9XX9JpI3x2QkRA/pK9KhOgOcDqw3YPBA5g9/igtXIAMEjW
S+KO1yIYl8G7U6PtlqmB6w5Ql+4By3nuefSO+tQuHKPq7oOrYLolQduA4gIzeGs3G3gONE59PXwD
jpeJMDA+odyvR+DMTUPJI8n0HP9Y3I1ONWQEuPtcgsTAvJwGa2J2GFJ2bFsH2pEC72KFhlKZfGYH
pwLv2EJJgkQ73rUty17hYsRNDQvdJSyykZ/dwkSeDpxpCYDkGSGuE7BuRdAlGlwVNNwKyBLFu1DO
yitm5z++pGankmo0N76dLDTw0AK51eE9QgpdH7+jYh/vFgcCfP+EBryE2RuYakL5QYT7V42vHAPA
/r5MzlTdUZN00HJd1aa64d+17zD4NBrTL0RqP1/Or1P0wC8qZa/qYOuACOcJ6RzTDv7tsBPXKb9X
CNa1MO+Y4b25763d4ViSXh764NwwM9yj39sATUK9YP5z7s7Rfa7yoAxJTuFtJ8IHK24RI4nr2oxP
kREWP0D95+Gs+Vq/k2r8b61lelPo/qyM6hNJB3c8+Sr6DpEbeCk4UomfACuz+cSuQG9+FkK/qkGK
h3ptxECdkFuuqWLpMp/IibbiaFjLJAP2DrzLpU5y+rYfW3vEWey3rpj1PD2IxvUmBBLt6MMXKnDe
J/NIYo3Lr2UWBSVmVQT4zffLzq5Bffngmiabde+/MJMotz7o30K31Oa+iLTLLNnXxroSkfnMsj3W
3FElGocr9eZt+lwvTOA1NC42BCY2H26GwQ3t5ttFaoUFBwa0bKztc6MYDV92Y5M0OrFiqu+0LTTm
bt7wNi0oe6dg8HEL3M8AHJDsUukwH0lSXlSC6kJWn5cWr5M5oQ0+tRY2g/9NF/N5SkKjJF+6UlpB
XwLZ4GXf5la0RMeC7I3avEuHa2AurhjNnnK8KHdLSwpTKSqmpYgK0LkQofd0Kz0WDePTYhNtouLC
aMOHE7uNfozZjI87qoeFTuOLmuBhvzhppjkstk0fNidB1f0xWMRcjjh1whdZNBNL9uZjZ+/5QddT
Y0fG8XHsfrwyevxxA/UFjIt/iQeapetcUO/21SsETx+MVaG3dJXgUAcQiC1DK7M3Ph2tV4Oct7BM
GB1j+L4NyEt7LXaU3FyEWgABM1xn7dv8NKAe1TyeQSGmWpw9FFzDTo3Ph8iwJayk+MQevMlSL4Ar
5hcwFSJqjm9E4hjZ31s+D7JEgQTAHih7XB2dB3DcJWjgQMKR1b2BfM7+PsEFOYscJAnGpozQcZcO
mHbU28igdJA+3Xob7iAvusS3ztw6KcjQMU7BjSG9+QIGLdsdY/IKrQmnyA060idRsqO7BOeDnYay
aFaR1/m8z+QjzCxVT8H/44tLt2JHLuYQm0kRBuPHM9cmGazspJIcIzZ2NLV42zUg0xX4kD74l9T1
mPghlONDtIueSLDknnJes1SSkvLz4UaU3yOjF8IW0P15vrFLjeOUmB+XJpFRamtPgZowCsgTBvLe
2/84NzbeVSwdyliGyBalzdBGhidf2uQ78LToFkRJotkNr0GFJhLUj+6r4hUmyg+gIWYIwVJiRJi8
fWfAzRuyNmKXQcuqvaR6DobEK1AjxvwlMBlZXEkI1I/OzT7P6I2MTLPDPWpvmEHZ57YhZsnPGlrA
FDPv95iMG/0rnE545nxQ2Iz0GuXOGxwVpyddc1K6scfHsYxyKIPbIltr/KE2/TGOnbm9/WBcc4sf
GXVgycGRjb7L6uDGB5fZRyFQ+cl5TurhniWC0zEIL6tCvXS36w27smg25Z4ROAHJZPjheMN9BYMW
M6AyQ5p1nlz0tBYsMgl7nLU2e/IKsUxvF+YEtYbZyV5zXZ4Q6MoZdtvbb1ToSLsDVIGMC/TjFOiK
C8BmB6QjYkvB+/W5TxRmB27Ti0lg4eTP3KVsWXYJNo5xtj6W/dP43a5iehXJBUemVjxzqy/a8gVs
hM5Na1z1DbUmdyfv3A/zXy8NKjIITHBICKs+XrlYc+xrsnAb1i4NQAn/3asNNzvbZWLpV/wHTKDG
VUSf4Tei+kfy+3icHfxGgAN2iydbp/Dd27GM2LswP83Vp7lbbMYYgQhN6O0AuupgpyEdWvQMcw4L
mKhyp341GTC5OP9ZNMuxn56+8rSn1ViLEK1JuSbZieM4gdxKLS/4BiCKS5P5Tl5/dUyuLMbjAzcz
zqDD2i+HkzvWDxs/79WP02x8+iCa7AA4HfPYwueTJK1rexNzahYgfB84J9ZNxL1QE8Vr+IavwTbO
YdaRmAz4BHeWM/ns7fE4Y1eOS41lX4enrb3/23OqvLg28yjHK+XSl2jw3CcjBzbpoQHuE9WWWwa9
Y1CLjsFlXouuvMtN9udIzWh9u3u4ZdxGA96e6gQZl77U6j6Z2n5jLFnZ+wFea+m96JxpTgBrPFJQ
WFKT1ydsQwYhV96o9qH9k/+gOyg1Nj0SBac8Fr6DdMWsPIm8ezTh4NL088ZpPFDBwfiFNTDkWbr/
7fTBrAoJEHEjrCUaA264OofRhjlA0JFmcsgSv6hrOfUlJHm1ledlNLcRepmg3NMIP9JvRmy5rGY6
C0vNE+yNU7iFrGZGxe4lPIVlKEg0R5L48Gj+wvLS3FsQUQ7Tmy+xtOgKV8ZfJmo6o1chKke7+Wuy
A6zmb1hCaWEGaFZs3bmyE/Ya3VLri+fwwy92tGuS6RdLpYTHQO0gr5DFrH+Gv1xxysssSIud01pL
2wLuXllAgglHMIEQmBaHq6qbNaEiQMkQYFR3UtG4yWJkkDAcS/tdPrUqq5QAdC8ItLotRKfGTA/W
emeQnNJFoXdqnMLNHBFgKbPLF/v1wuM4Dy/hNpCDB1mE4jvcw30AZsSGQVeBxkV5X+6DGv6dsA38
GsNRLYV3IZaGx6XAhiIEJ0xZG/Kx/yYqrgfNTdsYjYf/puuWye8JchJTE/walhYAgDSvzEcC7EX9
0+wMWwCBDwaLonni9kEkBd4IbKAp60TpGHBDmLUwNL/95MkG11qXNKY1ccHow7SgEc26DOiydQKA
6ZTMDD9ImGR7azGS5cN2h5ooPIYfzHhiVkD5gUKHNYZ+XsHNtL/kw6l4h0aFrxbQKvymjl/OAp5I
3jBxArZw7JXp3x7TUKoG+Aazha5t/dhjkaMjSKQ+Dd3AMGBjEDT4RrwB6vsVSM3KFSoRuyF3UWhr
46NLlUsRp4MLZH3iu/kc0PJzsX7IeBH0yvhYccAKwAJWqa4ThFJgdnxobGoZMxAjcl+AasJ7AWpt
CImVfRNILGgqgWks2IT1/p4uLyz/pchkP1BBoMNK1+WF4Ho9fczleRiIFyNNGlrjrsSU/2ejK9oC
Yzr/hnvwdwBj29KiYswiQgx50QruE98Z3jObJ9lMgWv35SJQg8RUThgw+p8vPpSPv1l8y/wnQN2D
O//tb0fI3KiKMDlNeIbn8AW1vuRf/OjQyLyceNSXt48rAA9X/MqQg9izVblTHAMKX5zrG6b3CxR6
zyvZJiKWQsjGUrDoXuRQppBXAMro1QEmYI7IwvvyjXnoyGCabMszD3LGpIi8f1R9OdfVPnyiE4G1
fIMshM4P4SomTeWe3rtMCSXtdw8hwNur58F9DnukzIzJKYQVlrfDdIfb/mNXTXsCj4sBLteJ86UT
mbCi5QqouecB3UyKkoQ3Evles9bOYSkvaGnC7m6hDYDVrVEaoWyw4oBl0bPm72XV4QVWRpDaH8x2
dG0woubczNi/YIfDuvvmejX0ix+RR6gMFvjfGVbWM4cjVRnt62757e5ubrZ1sNdq1e8ca3A3qa4g
GVz9BU5Hc2L2M278LqQAA/rb02HpfK/aOa4xHso/d5+iIk0XX9SNIftu59ItM0Sjlal0gC4Do1vf
+MDt+PtwV4LW4f3smBn7JJbUT/v7lZnp+Oba++RGKR/z4r4tTBKL08OsQY164i22vcAVxiDbw9W3
n3tZkI+2HaNl/oA3UFOPzLNn60QN5ve19rFuw6f7wgc5+czUKEO/Z48P5TW5sO8ldgeJew3c/OIV
YZyiNKzbh1MDjWNWC1BGbstpbRZWuEmdd9G7MPQYcHJ7+KDzR5iPzkpQ1ekfDFJ2WyYg7RRpHsp1
9gIwDq+DbuZdJlOgai6TIVgJa2JsjHgidc4WLHWJCXjaGSrWEOOvDgtwXkdteeIdX1rOhyaDXWsP
DCA8zJ+Al12NdaoUJmeC7B45t5ogz1SNsvvt8q5C2NhTXqBXhfyy55aVHzkKHzFhyZmzoRJjQ/XT
R4vVq+TTUbIXL4dnsmJ1YHAdF078UmnRJ8MkcVKKAGUgURiGOakCWmsFRDPNOp3KQhmXngEFPetM
6i9bC3lh6sDlKfomFXwFTg/Uu4Lls6VCcd5R2CEpyaDYN1o6TCyuddx0OEVx5G+c6NUNDbKcls94
n2S/hyJ2EPGLSqHgev4eTqzQJCqPVv18F1kMH6Ci8R+ObiA2HTxd6H9bXkXdCVIvYfdbAN4B4Kzg
1SlPogvnu0pnmdKZ43+s0kk38zv59AShtELJXZgYPPMW3eEjmhNeAF2GSjZvzkocO+303W20jYox
mmTgZNqNNwG8yqHi46Ih7ZsRRg2V1qlx4AeioiziRwJxEA3D0+Jsy5o5gV363Nj+pIuUp0RTFV4K
8Bc4Y1NeMG5rk4zG9sbEA0OQiafUqOKTlgO5HtilnR3wR7JdtPPSuQLS7oh/8kB88A24HV7pu1ts
PaEcTSqtlc5tQpMjul2oXZHR4hOvt34pItR1HgJ+Oy5buEkLzDdaz4YOb7EqMeTmIH+HnB+cLKwm
9efslvQTgZ3LYmWKcHbKVgKuKYxDyP2YfikMDc4Bek+ODT4ePYx+hVyrM0iHp/6YrV6nyDTGVEav
R/JA+FPTYHFICdAlrWZvpf6TuhEatAvqH9Q06GpU42iy31MwMHRrVvdnL1s/4isAsDISbjTDZC9M
v4lhH0Pp3fhOWGQzznG96KgTu3BxxU9JLYAWpjIcKvODnok7o8I1mw3UaOUjzhMSdDEjps2lPRKP
/Hf+69jV0vOf9/ksRl6Gml8+iwozKLGw1Im44avoN+o0FDqjKQuQL+dMo3o9vEwqiU5YHbwsRf79
RH5b41DB+o5/ajg/JTB3HwRm6YrltQ+erH5BCttfNAXa1j9IQcGCbyQCn7ZbZqopWd+fN/uHsbNI
w6tCa1Zo9nTgQgURujBh/3s79Sf/OUQyNjdoOAGO+HBo2/Sub5y5Ii0UOKh4CskLGEH4AUuSR/lx
xpiLsJbIxGzh8CNVTjRN9coXYE4s9LhX2kwTTrDSX4xkdZTDI0PHTIz5+cXrqXOnctaiEFF/X3YP
jQ+G6yooCzGlTtxEVbfWp0vzMkw7zZSbNKzAKSJwGE6l1YKD050tkW7T5MgkHSYNG3Qc0VvMNvzJ
ZV6NyhMePqqmFGhOAJpteJET2N4eN7AldgnVdzMsNc/jLz39lj+xnAXPgr8QCQWlS/MxVm1BjD1+
xoe1/kwsvCp7JJKVqrBiZTJgBUf0zS+XjELY3lhUmT6bJagMmJ3BKNOFJxLdr6zRvc+gahfan/aX
mgUzaFzxvh32kc2bj9a52wXH4Ieac+pGf7UijfZfHDwvQ30PB8RhpPeMq+BfSOLva3mB6CE4RVKo
BYPK0d4O5JB8GRUMm9IjUvadbojwyRGbUQoCbTfXtUCbX4PYFZV46x3jB028AX8MuBfR2Fzc+kcA
oiK5HBT7LffalV0XTceISYEfF0bzS+/SQ0fHXaimkgduYCPqvwINgOAalDQmMHycEa5yZ+gFMo9w
ESu1YkuzDeDF76sIienyRc/GQ6NZOzGl1Dku694JtcOezhbDSniMpZa6eSotIhA18YdRsUXZ5gSE
nt/7Yb+Q50vBa8z+9Q2bmI4NSBVQlcwMsutetHs1kf3KXIiPSQFDgsO8m4cyPrRocSwmzzq07y10
I/Xtu7nFc+Ug429yDj8dUeQ//442prjDiIGvkH4mtT4Ea2YJoHwQclYCVU76clpOFTKtAQzzSF4z
ZK8yZbuaGv9qFItA/U6nnxZKP7Y6TlGp0Z1FtZdzOZNVig9dakcvPi2jhbU/+nWdIs/RqWfCkGY0
jItQLaBXa9iWYarlo8rCrgm3peQ83BJlQCnFHS1osz9wg5GX/J2XXkRyTd7uyyiVA9bs0+A5I6MD
pzZBxYqIlWyEkheL0APxSZ4uRZwHeZd5N458zvAwGE6p7Zj7s9+gtELJb3FOHvk8gkvNB3pwCpy4
BlWKsYlit3doxBleqW8/T4adX6T/15ud2iu/ewYAgd2JQ+U7fsabDyTjmc/kzKumoJxwn8HPfH4c
6Gq4lrixqpBl1JDpiD6MGH9/jyyHIzbePNhueQyjKGBv6kM65alwSr4hZVLwVakfAbgVOCG2Vyco
Cyyj3CY2EL4oH+W4GfVXwQhSICL8YYV2hBvP1jyK0T+FAEp0gT6Rw4GjnFtlikMpyKYHeZ+osB08
eHMInmNHOpVAZe4NuqJGaVrsPBCBr7KBGDEseP/R3OiNKZoIHNC9IGanT5LxB40LX9WpTqQCsAMy
YP7IV2jNkvMpyYICS3Um2RbEb9QD73vLRN8yYCHVOzMyl21+LTVMnEQRk9ZAEZ9+lVgVzDEYZeEX
qLng/QxBFICm+9jRhebkkYX0KKWb80y3MeWm4hUpjEy4YDYICc7NWRYzhDZ4msNKchy8dszyIKmb
S1yd0BKAOnxBg3RwaqwpjuoshJlOkeHDi8QpJ6yBP6nlYIS1D3BstnHf9Egvkw+PKC60Mxh1DUrh
A9WkluM1UM+XvX15vJ49lsP7EGJ/ko/L5KJYC16NLG9o2N3q0/OnJEV+HF/eN6OMZjGwu9Gudw0A
fznY4vaKbpTrAJcK2jCEuu6Od5sCJcycsw+nAUyz/468X7/VNDL3Ivcu7hviq+RhmdVPD94TTQ7d
eB+d12g0ufwRYsZbuSryceYY0bGAgx0jR7rl4AlnWx7uleZC839L5nDA85jo8YeTyR4e9eNXvSku
zdqST4aOcD7F18xPRiwH1Q7ADJ1xxqvRwdErg6bN2ptLi842WUCDFsBkeVKQUKf1s+Q+WlRmZvvG
G1DjHV5uDrIAbkYuYXGSBKzkbCWlvMCnlhGiznmOeLcJIy0uRBIUIQxqPAtOjdh1CAvoGnYj0JMX
t7NMf6p91UAdshzD5H1zTsthhU6QSocrP4LgJ70IrCwgilqq5lJdys1hvfm7Iii/6sBNaocxwKMn
2MPOfnAj77k4sHCWXzkaO7VEsoOq4TogGj6Jd7QTOipEZdd8sPcqoaAogZ+zJU0dz+uEmuKOG5b8
OM/BwVfbdnAhgnWVo6TiBtGHLaKJcZESOPSdYdLTGhhDGdowonDlCde8g5jNuDXqNCBCSI2WmmCj
W51wsuK+PHg3RIt58ukRJs3hyuShi1HwCO2Wp1ymEuJ+lMZYAn18wsvgSmauAViveO4zxfXtvYcX
NlXyRsuhgKI45he8O8RmLmIdhJ8mGzps8P1179h+N7d+1sv8Q5Pwb3YCM5LbZgCAlr1pwvWGNUEu
ikwOXoBjuA5RcE4Wv8V/YNctOR9m2PwD8ToxOmzF2MaFFNPbwuyheeGivLnYh/7IOVYgps1RSBr9
HihquFlXptaAQQ+Vkj5acjLsFEIudtrpGXPXGoovJ6LdvQ3eYLxwiKo0y9hCeM0qyNFc6fZvytuK
+sbAGFyJZphxRGP+wpmBEGdcTaS9KeFfqyOaC9byFufB6qkvYAZCZ3XkYEcQlPV3w8/4keP+AXxz
wS0EB7fxfmkaTcsY1Y+Q9r24N3OckN8dABNvqB9oYCh+8Cw5MorBy39/PFy6lbBeD1hng+psGhb+
0OEhLl/i3eoDbSa3jbiINwimrUZsBGU2eQSz78em0T9xd86BIditnPASvQ6ux+75zSQyqyUAokA4
DDvevfeAYgYXC4ingWWBNl3cvBzU+5Dkk9/6on3ondo3tkElG6CJ31T/bp0iTmnRkazvyhgzvNnR
zbqz4ASp3ddyaHPAj/HOfg6qnFW3ryfvZXZO8OhEaAVS97XNgqnjExAe3+9EGbLLIJO23/dlhUeq
7PqQWOPLxpsR5U0+JEBWUsFRdniNsw7OldmKmV8zt7pfyhubMrh9bBJFB+LGvALdi3PwcqodFsUu
nlYxpXtkLcswXiZPNqiDnNSKZn05AwuDcQj1gCX/frhtEXlwfzhWe9Nns1iFvf91zAt0DK5f7woo
UuJV2Yd3TM7C++CUOOK1M9tEPIIzZqW9LPpE1l+IqBO+WFzwobTe2IRTWvvU55FYR9g8MFETr8yy
u0cgRGQlrKSsRMFaBeo99fLHQ91yGavjRnlVdeFfwimkiv0Hh9PkKpupjMP+hilIGgYxFfXK9SFU
A6Ww3OifyZGPqmjCBBFr4KUj0CEC+RJAqLpEbrmkrjSYP6pusbWZF7uVVqnF//4TY5qsBkMOcEYb
SHWqW4gyAVhU4xiyGkXWEpgrAeoj+tKPWiQQg39RRkYjZmilBQJCEBYDTovlGi1aszapwtFj39Oq
RqwTosIEJEyIAcH3kzfG60Lg+S7pxn3OMQrtaXdGH8oYDDLENpWFDZGOW+/TROOPbl79vZaz6p5o
cgAECDTtAJPvOazhEbLybQkQUIf2BZdtzSZ0QwwEiu7GXYLxnmafe5rnveKk5Vn+Q9q1k8Pgn7m6
yIQquy/opIpK03IYptBQ0WDCAkAmE6P30zFDXJE4XZoUGXlqbJWxLcoGOg6c7KgqP7dkXAgXpxpD
wJuOZyVrfAH4wGKcfOh6NIvKkkc9C4w7TauICdwi052SXuAgcvEL0mExhexQANtCpYgfVFIeky/E
1VXJVTpOFEKONwnHVT0oxcUY7yt/D3hLmuocCQjV/IWIokb3WuEA5qDtF9Ibn+Ky1PowLmRNjLnw
mv8ZqlktJK1Ma3wwjd3e6fPxcMhpjMASuKMJhl0B1w3gApaRYhhW+TssAM4KESbBNiKPEs4ZPJYA
YgbELL1Fc1Ui5AMUga//5V3kppkDR/kqVnPuFosbREt+gRxMcStAAufGAKrrkknlN/LTrv1EMxZV
VE7ygiKuDrCGxqjaP0AK9iAXntpa8gm5ioDgcRspI1oRxKLLkmUSHERiBiiIbOVZMH1JwdUVz0ge
jTi++DYQ3WP2KtA93/EDOO6xkBOf3kuhif++oxBJIY4zWiO1o8yNYIB2ivUeh7Cm2yJ2Jx+26iYs
EsnSlWTVhWKdbAgH0vlf5sYFTmFCYmOEupSKJxBSOCcYJ5eOpNUCNVIligh2KcKRhhYoopoqihJs
LOoCerWp3QVs/T1LZX9pXlATI8NIxTQ+vQtW2MwvvS3O9W1BJ3qJR5AGdWFaXINf0W+ouxJARQPK
vagWChUUdHEZap0JccvxEUEfwH8fvVOc02VgZUoXYbpF7xFdo2vCgFZezB725uogrn2hJCxyxksY
dWxy2wJ7EFOwRs6OKnZ8WBfahbbZL/dn4W1B+B20cxR33AFlwvcytu/E3vSq7QdKHIL8JhoFkRew
2Wng6bcASmldDZ7+N2CyBkXHwDzhq3BnoR66XOWApGhZt03NKS111f9UUIVeoQ12jsb+VXSPJed4
84ym1G8PzNwtaMJ7ejNjusdN8wFRyyssDpZrzuJ605giWCosSp0ZICDCR5y8z3v/8Qhv0NA4GniG
f8L8+F+MEUvgAvdmLTmOL7d1fgleJTSSBSSYpFzY913nBl5CnfWMgge+CuEb17xK7vDH55cDLI2N
RP/NkceJ5/LflxGtck5Ylp0OXRBdBMTQzrdJt3CAuDVzqujulqhesLfIXDicxHnCJMoDGAFvNMte
Nbz1ik3Txbzt0f9i/F7ho+1jFkmESD3Ypzv2hzkU1CpOkd+4NL0trAHLLMb9jCcOc9mgxODlGdxw
RuJC1r/6etgzhe86bLFPdFxYcIKfzVuvPNc3PhJof0OVA+lr+o+RcKTJIOJKz+KaHifP1sE7+tX5
sXfHo608v6N4qo4eG8yg+OPQRMNjuI/RY55BVr2FZmsT3P4vFoQIseu/f4Gxy0IDF5wtpnMmL7HW
GGD2iWVdcv/bLnfcb6MNTvDBqLCorO9/NF6lZgYQYMGdML1tS6Oq0qoqxFt+2OhhdvRxTPLKPrEZ
4COmpsMgJG1M3ldOsecA0DFQ8g8ppWzanspzBMNQWq5+hJEr03ekuI+UGxCtEpIlJwXt0M7EGILE
PeMFG/ZIPEx5VmqVTa/Dlmsf3672sVOZP4Jjx0DIu7GNJwlk6i+sRnmAVzOe7UEfpAELJ9xm2HB6
0/YT9ooPptrnJCJlHAa5dCrddh+vC+4O5IvtNpTAOeQKvNtAXYFm+gR+g5a5SEf+rdJ1Vm69tg+z
6wuLjG2Bz/wCOaXYP4YW2lF4WD9eNpbtGOFAUDrbWaveg7kTvf0mIAZP4uONfeX+YVeDMxwQkYxs
ChRzffUHMwY5rMHCwFIL8mJT5svi2DXMYDaAAMQXNE4IOUQZy+CIQlmLRQMWt0rvOQD88tganzAE
xxQHYzdc3ZpYXOtrak6zGfkr38fipm5Ds+ULgq49jXimfUPJ5tL10BbgPSwES9oRGO3hjZh6xeS0
0RlzGgAl/FYCIA6k8U0tpC9PurWP8Sv9x6A8yZg4gRFzmE1aPXxDVp/ASvGxWSm1P8CZLt3QdjVb
omzHJMLcedvVbyE4O3bZSWKJUXknuYj0ZXqzCewZ9zTfQ8hVpyAQc/5ltZ2BqqLfwRRwuOEENKGs
AIW/5/sO4JmXgJC9m9iaKoE3ZoFWA0iFhNiXbpReMRIMzEZ2bvztRuWU7kdz6XZQwMWfIwPhVP2s
PB6TSsO4uvHxg9r0+sixwu2KV1amqqL8o7xog2CUUa0zWkFBW3/R/xTmNF7b6QWwrGWycag7Jk6u
PqX0jTHNeSjekgh9wBvFxYONOcJEc3Q2GVu2ENOXSvIQWbWxbNzC09nHCAJyfqd58/jY+u1uFNiB
nQJfdM9PsPhuVy3gj0jCgclAx45CyVGgodDqsji6rja+VGIRjKzVHrOJwKp1K3MYXMyHdp7b0fNS
8m80DAYC/wN4AGKxEgf/Nzy4tT+iaGESvIgnwRlx3FGMwJAnJ2oe7LCsVWtakCBPgXU23GrmFJpQ
iiDrOwEfMOCZpBV6gsRPwqqBHs6BGmvtsG9Wo9LRXtGfB4WXvSqnqxV2OrJcx/D1DWZN/WSN3r8d
Clxi5G0MCYmiJ5mlNNPb9uPkYZPCpH0G3328wnct5P3Y9SE1xLDbDKWvHR+r/c3+QLNag1xbj6Bo
Jd/dO/rW4KpimOLeHikEO8t9siTboNdc3y064P1m8F3Pbsg7rWJTFKryiwzV0/qzPLBZBkfbRUmt
jU6lc4+vO/u62NJy7OzsjfdP97pzuY55oRV5aWMUJUyZPSQtC7dSFucjCfBq9DGAIozBklyzSmLz
6dNaz3XbqUeTC4n4OYZ34oJLV5L4YEHOW0O3vDJxDx7RLz3ntR3d3epkxza8F+j0bAUyes7f1gll
Kia10Oek0hoXHxTEO2oQzkPmpneIwonvxSiFHU106eHwCweFXQR3cAZeCDsGrwJ9Oy035P2Mt4X2
4SCtzEdcc+BjXRYXFB8VPAVS1mKV/jwByZVLI1LvVKJsTHvFEtqhAaDVxqJrn04Ev6mP15IHewTy
di7ry7raK/QqKFd2dC1G55Pkf5UaiMChWx1vhnAXaovL3wFbAjY7iLqwHTFIhmCL4PAuLtDmXULI
EyziCeIORkxoGiS4eGiTWbn2azRseK+86LiEOqhFPzqYWDFgZnFX8+nR+0ZfsrrOA/Fxvg1wf5fH
bJU64pVJHQ74AUY2LcrUxFIHinMSlusMfZwq7LWBGrEVYI3Az6DSeToLBYQ9AeWibXCwbFyp3WBF
+lhb7g5yp7lBR6ILJLAM1ShvEJL3xQKcd7e+0qcex3IYV/ix1lcKbE4C2m/9L7ifEL/BYhulbD+Y
iWiyswGcBiRqKti8al6g2voTTEHN0DzLLnL/7eA5Z32hwZhCj0KTO1SDjFA85JeM2W2WS3ywFSaU
e0SIAnC6TyMfJGeav6r9g8I4OsVab/toKW5kHdkL4mGcdvtNcj0m5antU5n1ARmd1Ec4OMOv/LW1
aaLwCOC+8ZE3I+6TV/nP1BjQidGvdWRDAxgvqwmyJ4cG+s53IpxSFB6xtArcPBUPagTrkHjQqgdF
Sv1lKFsJwVRIQUDzKJCU+XgRQaZjEYEuZLIPgsVohIXDu4aGjdk7gJ7zTSwfHPRIoeRa0aL8VyX1
4X9HX9sq2K8V8C7bZZBrB9cr7hMoPmhW0eWxxCk4jCPMH5yRpOL96Fg8nAXSQXbrdLN8kUdZaUeY
GIG0OzPGlW6EoI8HFggMDRRcSpM26S945QllPbbeIADs0vWKIz48kW6vFH81EXgZ06iIY6bo6cUI
AaxY05n4JiyCF138aLoIpRgCb7ATFma7PsD7aBaOrCa+Cx93Exa9PM7tZ3eDVv+NZv+TWCBpHvYX
o6qsK0In/hso5Ak1A0GsCeXpX/I0Le5dxh5oUjCC9EDzhQd3Lx4FD0EXY7DjDbzJPqqROHP1Gmsi
0BpV/0uyhKZs88Fkjlsi1Dp4myPymXHglSfQnZktLvSYoA8BA4KNxq4jnuU37C6K+F92S6Sc21g1
4WpzGF3ogJaXBmfLgxaX4jjR5c5FP6dMc6+7X7gfo3KU3rkSjgnDpHtTRpEZkV/2cyiyDqv7R9Ys
MIeyBBci5qlwm5wA6ASpM0uQfoiiApYNWM+WizP9LaqziOct7FNVCwEz9XsWfgOFzS3w8GJA+3Z4
e8ruK73kvCOLWVJELMIuc3V7YU7mLBZMXeJQ+aD8M8pGHV+ZAwOgV/9GLNr+R9N5NamOJUH4FxGB
N6/yAiEJIewLgWg1wtN4+PXzJXc3eufODrdx0jl1qrIys6CTwdWyNncTzdIGUyNqsO1vrU9BWJmr
C/COFxu7TvMRvRo19rf/Tr06AXF6wU90FikT4HwuTbvEJsJV6A4Cxg+GqEdsQeh5PmdQ+mEh0/X0
/170wcSyXGxoGKzdDz3Ss+qpdrriXPsMSnMwXZIokBEGC+DqBBFh2ppXumDW/BysV1inw44Ghl9i
ZgCo+m3Q/diFd2c8rzryHzbh0wlmdpcDAL92U34zclipcCcY9jkJZsjq4VOo7Bl6v+OGj8xwWHoi
y2OfDcueniYzT5yT/F/sE4dd3oCBCyb3NODYZFbFEu/b/OBcusuSe7jZJbfBej6ku58TJXd9WuNG
+9fgGjD16sgyl6smGjkpSpimdsGhoeksy9YhJjYdDRZ8CR1rrWtjb/1yabUGbkATORBd9erIUlVj
yli1oFM0jGlssFJW8ler0CaEKLI6TUtqk9DcGTLBZrZE60Ku6GLRMUGxgpOlccID60bfoWO1Ztfe
wqwQDT08FfpbBFsoV0zNG3xmQ2whVJfqn0r/Gu3t0T+M4W0FM96wGlVc3rAV6u7Br9bHhO/lNVi4
79k24yMWE7CAJkupml5JWLbj/VifrDWqMGaxPWS+A/PZtktNxaSg14M16N1MteMsBBZfPloyVp4W
G7OJ58HTglio+XgVKmA9U7dSoyvOxuiEkkHC1qPZoubNNUMGdY3zidCIVgBwjOO08C+M2y45+q5/
kza6NWR/fOeCPS+5BFkZsliG1uF/waqoWpS5r1F9sh3ccoklsDXCMMOrZhgd41eOvwSX89q74g7y
mH1igWoN5tzssCgmLlMnIZWjYuBQ/3Ihdv0OPQcyz4JiAZLz1yX46OAOfLBffsPRyFwKVQ0pu3H0
UI99VYdvQH3dn00mzwlcLmbopsxSesWRBCAj1B1DcjY4v8yyR6FOz6jsacAGVvV8G9L8vj78Cwcj
DO637g+LmIWlK4URvMFQum14YnlumTmp82sFScdzA2bnzfAJ3ZjLis36GQFMYLFSdy4JzsW4QL+9
i4ntRX/0Hu6pHfBB6pf8ba7LiKVJ7wFWUGCpVNbuOmOUc0JJzZ5xIR5i7qs5nZ2whAHmy6KE76El
6fUQhoDSWH1Gtx1himTQkDxG0EdHEAc6b7dMcHoKNe4dHmfYfAPjoTaihXLwbjEcWezCMCflv3VW
ySodiZGvicNVLDrnoMX/H2nY8BGcfbsHTx14HxJIh359Cw+I4T1HFFTjZgiGPDpXTl+YodSSW2uH
RfRh3sj21DfrubD09ajEOAucJRN2gKjBur10CVNOQ+ZKMDyFq0iEqdjLSh9tJNbXsly5gc0NhwPd
S90/Lb4LwpsTDcBSF38zLWodfSIgdkbckrVbTHYm9Yr4jJQ3ANefXotY0jTv/SNDhE/zW3QbHlhB
Fx/BCPgBOBzDkGiJUgDI3ICPdfFApxQ/XnhUurShCSg4UDJf4uqsOpwz+jX9qKCD56c3+XjcjYNd
s8rcqdZKZLDN+Ig/PaWj3cGx/gXxmklXSIrXoR6ng/Pm4tNlLXPVO9RpOMCCAnAEw8ium3OULFLa
nU9sldPbYLD9u6ufTwc0nwjfXYcQxHkP9hE13w1VnKxQaSA5FWq6BLPwftm9OUVwN0rOFl+YCwCR
xkW1gmpScl41Hmbja8+UnAvvrS7Rxae7Rh0uOcrRgfLL8GBcSvoFN01nVCXkIqsFUeIacPc48LFt
YhQs56l4+Hp4lxcRVelw0/1edFbIwauiq+ODp50V6rsB47sj+cq0hoVfdsvuk4v17oKnzuvz77eE
SXez+OrH4II2GxvRX31nkhUuE2sURGaMlT32vTWjxwPiGOpdYMP/NBwGDOBJYJ/pvK29GghOg7K+
ioOJ9o16IxpZXeLDoJ7151G6xXwkuvnS9ZJHS55ftfH7qFjYRfXeAFY0xvDS1UX4dxkg1iSp6jVh
Qv3eGECoq/uqp6O4VTyjpYIOcA0bcP5FlWi1D4Ds+9fRvk0mX5wtdAo0JmabHDCFGvFUoYhkQ2jM
CPEPkKOFiwTof0Y3q+TTsMKdzUa2UlxNipsX3nBwm0AWHjWKH5KhdR1Cwfvuv2fXGfyDNwh5rflN
axBV0E22DqjgoDgTV0FFUt5AapU11+jP2PwZ24b8w2BJlU/i/oL0V8zazQBraMILwlZWBUP5t2Nk
5JKrpqEOtFB32jo0AWQbeaWnOL8/GdLzCSsUBXbtw6dAWhQ+Fx5eecfuo9GFEgbijtyWsd8JqZwI
Agdwow3/QMaATsOc5Ri+0ZucFyGWKKIo1CYP2DXeZhdCbFnjSMoONN8l/4D+niTvDCf53FOaR3Xk
rnE0pW9Iv0Sc3pP0W3jHceKM33R3MTyBkmDhs0H+1eH6XSatECs2HgMK0XNJtWYqQHM4NSSXrHaX
ss01gjBc3v1ZYIBDwiyvmhnBI88bCbnml91dhdmJQCrjOwEniEwLamLG+mu+Nr0VGHv0EcWLAOyB
IhFvMcwXy4P4SSjWLEAGrJ/oLNElOc+w3mdV/yMBKoiLVSuqMPTvLua/eopWeAfyoTYXswVdfIqh
KTHXHQRTZGnNFxf3UJWIVq94McI4xGyv9TckJ0/cVr78TS4S7SDyYXRfFA+wgNd+vJJfp0Ihv0qL
hyQWccWGrq0qavFYj5NqXHtbrFKqXK7Uaj9ZBC1b73EQ+EDYUF8pUZ1O9eMbHGhUyLz6Si+4EhmG
6861oblxyJFz/I30/Sh2d0aqdUi6A8ollFIsaujAfnumW9qkSntklMRYJYEcjIjC/J5aq+qP0jN1
TvDlwHKgU8K0BgLkVej48aOLAV6YyCGbW6i6DB9uTfUVmq2pf/TdIlhAkEr109maOQqAMgDkJRMV
HpolzWJIawCJnn7ULltzUh+wj09eojypE0VBe+vV6Sdz03vqRKv2Z32Qy8O7Q83FNcpBYTMKfSjm
uJzwDaUkRF4gnIimMCHCSsRx9l5Z54oY1nhTOkPNYa/wam/IrhuqBFxQjz03IRrjN0sLj2XYW4FX
1Bk22rRyIy+Z+h8UYBELccxM8kSQXg4/FjOa/Oblfp6zBawciK8e+4SYM3kEf6FfJzII9utom8Sw
5GgBYrN+w3WJR+WxzoshvzMSbgJR7UvBoycAUnMFDOQ8ORJLM7VGRWgFlWYH8SdtB/TQWtjqY+o2
wCRQDb+xQbX5z0T/EqjPhtBy/w49xQMATN3liLVl+e3oFbazP5CtMl4PnamoBv8o2VhkBvivlHFx
khRfbRFGSPLeza9yumB3Aa18V8s2Yi7V2ogTTjT1K1f0S/91LuX2KbUc6B9UPCpqio8XLCMp6WYg
JNRJKlypuoVpxFrSCAmp81GJck25MqAHXLENPJ6uvP6JLZ5Cvw9CJ4jxMfkHDCt10of5JxnT9wYS
ggCKVIRMg1XKIQEEtOeTcm1pRKpBUjF8OOirTAfaJf2QZlScV0EOQp+aWKAQBarC64icwdO4AGvv
zXU6hRvv4s9pb9Bq0Ztl3BhIGIfuB+ARbAnG1gOKFijul9zPJ9DSoWPeE1ULPKQnun6mO9tyzhx5
DQ7ibTyno/MJ/hLmiKX76DjcgV6qNy2GmbaBULx/EvJ/UgF2oE0ayIPsQc3v1N79F6Jc9CB7sjFI
b/AV4SAlbBape6ib1nhaahHHxFz1XIuxCFG4TLIwVy0brQzqEur9FUk0mit4BudJltIqJ2LQn0KO
R6zOyk2CxmNS4szlgP1Z55uRyPCVFgcBnAFsTNm+DTohbHV2cUtLvXW2b9vowqCt2R5nw12PB/wn
C79XXnd3VWfDZ3yZe+w7vfK4yfxf2HZukQGabe0Ww6bwlSdFza5wega0ZW4k/d57lOqoUMPjD4bP
/FaYl4NNAxhkgbO1NqgyMrbROxHkKRsOBvPINu6p4pwQK/wAxF6PQbPc62AQebKeJdF1cce8wH/n
MMVOpc7oyhtyL2nC+3/zew5Q5Vb5PR0o6qJ8snv/82cXTA7nzN1OSBWes/cMRRS5QgdXF3Nf47pw
I0p+GTgHnkfbEfMFbWyAl+7vUzWnj4fICQEATDySYal0bmymCcESYvXN4AgH/ImbaLaKCY1hECIa
wV/ZbTUGISJaQqyRlxDYXcVI7OYUPeHgSTpx23Yb0ODxZwb4QcpHurOdIOVJGOGGlOHhAeCD6CNH
7ZVpoQNG3BhPAMPLIrmRhucygRePsVqvcZJBeHO2b7jHa2+Tt9oONP8FwZzUp1KROisuhiL3oNap
clwQhNCVrK7We0of/RSIFg+y3K8hZ64bLnubpDqnLKD0Hu4wjvpyPO7wAVtue/qm5Xt+YviSv4Zx
y9stjzc3qrfwuSWW3EZtb9UdwaKwmsHjYKwqGF6L9wQNniNVSoTFjIRnR4JFGcfC/2SHASxi88E4
M780fdMPR5H5h5lI76/P5FHIQNfBocv/h9oIfs49gwbMDaQnD7LOcfUdhkzfB+jSozUmGswHxbuE
qsoOdBzTTQCzRoacrxCX5Q/STpIXUjMuodzLwgddDjoa/MGNgvvBUNeUqUuMmX0N7y5m5UNxwVhf
38uYc703OTg3+/pW0HJ7MfzI2A9bkzRhT0tLz9XDMLzA8S3A2C+GUIpvOH7hVvsH7A8ZG00Ol36A
/hXnE0XmFetoA7Jt+ByOnCUaI00bmfLg8sUEMJ6a0954+cqRGOW1xRevRuj/xrsMMQZ0KyU7G5qy
wwVq49egGl3BQpCwQfMtME0vDpZg7/Hltx0tsDP7LcBfHoyB+oW7DwTo/12sC5MLwNAKilVAFZdZ
TW6JePOvQCJORrsuRltkH3QRAAbpB3WPvyizgyN9yOg6Zc+DO7LdSmNB5o2E9R0DONd/sBBnrx+9
tV8aIbpxJ1wkzhSTTuCRiQh3h2Bw/7P+VtAMSeXWgSTTpeV9hmLLgKnLcF7uR1jFHexstuEEiIPA
HKE1LsR7xAs9v3WiO8UdJZrvnU6vubwn8iCjxv98mYocRWQEbCsy3B7B5DGpzxQftwsLaQ0pDiuM
OxxtGTHBau7tBucIzcrywJ3mplzN90j8tBO5bhO2lqUZHPgn9GonS89kXCuZ3jUHLeDcYYpQfgHh
GZTz90hHvxhNePoVQBWq7c449T9HSIzJeO09KveCc5IzalLJ1AvVD4PR0odfomm/cBcMyXkybwC/
SQo9xuD+U6eTRXG2qKlUGgNn/5tS+rTu9D/wGfcr5ja8iGRkb9I3piU+qpdTcGQOI3SJobhxSoyL
rGWu/Wp6gSdMolCFwVi98YhcJ68mry86eGeJxhGBjEhKshsll4CHhbsB2eym24KmUfioxAcNnLQc
Ve14nVT8NyZmTIy+4Lni3LFSxUIVw5BX9E7GDzj3F+bGbH6fKPra36kQFMadaLfE8AIyQRVUDsJe
UG8z0LvJDPAyAm0XE1fqTCZPl3q1tBqWgmZYTlr+E+epYfdgAVodP0wj/PMb3SdU6iuzHh9jvJm/
yCsI1dm93S08YqPz6OkdRyULWx1saWnLbrvHwXnQ9q6kUKA17TLO+6Z30ja4jAobjG2EI1B/zTjb
Im/MrpMCEyNcaKvhBRxZAnQg6aQTPz24NTsEM5iBMUJavr1CT0v0pzNgOXcXHZsmPsDA/jhKYRKP
V7rdiJm7c5q0G90HHYBsl/31mhezlgJb9mDM3rvlkLHbMF+eIHFwu39vqzfu/MDhIB2vGIbssyr/
paSW1nkehyliyfMUM5rq4MObDI9YgONZE3UqUGWr3SIt0iraKAgg3epgh0cchwnWM4xEPxmbJQKI
69OqM3lkfqdt1q8BQc4349sZO912/4kTXzmEL9C2m0kz3Lq4Hm3tNaxsZz8Hzop2eGFxZQ2Z9TWT
9c34qWFBPpZfDvhCn55SxuCjH4xTcI+TQ/PC/L0BVJt3oxPQeMXOd4vtXCNlGU1Ac9JtH+BOPnRn
KA3iJk7ntJyTSwY9g0YUgBwh2On3vbbdQv6dgJ02wx+cVY/dswvabf1iwtfilIA0t+9WJzAexEle
JDKjYuyQ95179MFwCiA4a8z+Jg90X0mDNj0wq1tuOxsqb+IrL9UJrl4dKcYIh4KafwdN5kMXbp0j
vN/hO4+OwMqMnKNnPuz4WGEDtzZZPGXgYjlJb4YwqRqofQneVHCcjXfr3sNXB8EVJsMdJvAalxqA
1wmcD8OgsEzhO3rNGD7UkpmCeXqbzZqLCpbOLRBP1XqPD+G94uISw326446FWOnZu5eCHQPm+HQX
+/B74kbgnmU2vDqGKdvfPRA680cRso5pJiHyWbftNfT8hXWFmAg4gYIS8nH4PAXFcM1IxO3wMFch
t6FfBnG4zbTXfcah9gYPeLDRzHq5t/hRGvUdqQcjhGKzCUSdt2ewDBED1Lxd7+Uv6C17ZFPGaXA1
Ux1cMA0Qj1y39neW78Or4S9ELMy3Q4a8rzXUnkR1yz6s2sfhBupABuBVxDKNRCzG3oMepMF7u95t
2PKgss3wvKFUo+COMmienBUuOZgfZdQXGoGCjY3Z1nNUgq29Mri9YS3cbVof35NT0kK5+OdG8wwg
+mg1QDRPLuUaxd4T/Pnwzfd1yBwGuy4f6zC6ZSqbqR0XAUkGuACUJQ6AjfGk5wpUwZcB9ZDzjQoF
P4WF+giiZtNMd9T6u/llSKZIE5B+G8iP0DCSNOBnDZcSr01Uf/aNEwE+M4eOYWLkBVHNe/ehbUDI
Zl4l1WRWNdtuVuG5TCsDPtr04bdwabRBJCBiwNnzZUJg61RMbmf0+jCCS21vtCpWM0bI/QVvpIJP
uZqYVcd3mES3nw3VA8GcuZpEVrRyvVbvmbxDaNmyEzOZ1/YIXt/ilWqHKZ9LZSWqi8HhgAYly5Za
irSGqu5fzdvhpux9aRPmYJeIQjhe+SHBaQI8kt7x0+ftmEX/lfbcIeJwMQQotQhHX6+prNOjVgEN
VQ34Apz8OA88vVUylowHeZKQI4q3N4A1ykeZSz38j1XMGNMVr4FWYY5M37Y8KOsMJKgjStC/RYqD
Vrdqu1AQMACgWUGHHIdLaP6i9lIXBnUOYa42xx5nUdhZnX3xzh84ktZJ+9LT+CtLi+S3KX5dHf8u
KAX2jdD17F4hsL/ouD+szfIwbmJ1/HKkPtxjjLL3oWJ3FZXB2ZnSBZerPcA2a1nvVqYf5tw1OP0+
+D8WsbDx9/d6nKEcifsOIszXiSv8tWCzMgXzC67eLShzIaTelhryyRpj6RwGcntQz0SZRsaFF3G5
7bZB3uSFhS0GCajgBLE1RN2B2jO/DWHtkFNZzSW1bbM7jQA8RB2qTBSA011PV541qBRGOawMZWt8
NF1SLJ96ZzQUelzZLeSdpW7Yy9JbdpyWpwYO28w7wARk78F14KWV4NS/zHyBZxkpMIsNpNyhyEcQ
eZSPV5b1yYORvMmUAIa0ns4XOnDoXHlvTAIAZ1SFAxkBjen4+bbb5hmIHKbdDlHizj0FXHiA4Pp+
dmVSDYsXyIcZh319QHHTNRp2x66/9+VfgHVVg+4DglGLr8Al1K+fRqmeQVdJJIV/ZHIlf8wDx4yP
5qDgUG1SUOcEZjU1fuDyKf6hplxLO8XYnIUyvht9riL4BMZKjHUDyMsxL3dY5A24pAL6kj1xTiqN
SwaKBbeSzy9MVfgMwwzZGg7tNOE1CGZB6r7mD6o9zJyYQID7QlRSgiP/EJAKi0F+Z//k2mKNKM9X
SZPj/oFzEsmixGFSYVFpkHdKTC+bIIlBUkYDgg3QgpIcVvYRAp0LlWBwmZoppCHqVeotZC3KWfO4
xIf/91zeA2BIBYFqM3SDsQBxIOsiUg1Hi+Zb2wAu6d1UzsHeZTxKsHrOGIgZhMNfjEl79PAhLUla
O2vSHRbTnpJ2BaBOdYRsnHobaBGShtxXmE6OWgBQBcqKRY0jtYcAMZ6OmapNfoDlFE4jUKlHoxAV
aZXZMVerNFfzmfEYDAlBFUVbGlWVMaM1jlMK/J4GXl2vLozP1QnNnNpJTS4baTOl2AQyg4TEMDLR
GgiWqw8Rs01Exqq4UmJWEBirp1+NaoOd3xqcxxBYHLyop/J42aGTlPIxxtiYKwdUBHx9MCazUJNH
vdGMOVoMorKvM5FFEq0RbV3ZO+V+YMCjb+OoFVb4mGWng+H8kRYjLAMxsBIurHhpZ1iSQDpQBsH2
4EQSJ+guve0F8fAQSj8mwRTHWlRYbEvBS9KfcALq5AGWA2yTxJqGiFROupCzJ4rOBiW3uhgUjiwX
xg0CKAOTt78VvAIRMQNfERfbvEkCbMpHZydrQzbsWPT2pmEkkLmlpE4o47Vl5BzG6e8uZnwaFjMm
2FqXsbsYzsKtHULUwGZGC/hA8+/pNiT8g4Ji0TWh0//CW/Vhjxqqj/gdhtZeJtjGwZzFCgwXhT7b
DtkSC5NSV5ABr8Tj7go4moqLqwp9l3SAq4vtArd351M/cXyr0oNQ6iQrGZYxjmNGvYQWlkMPGp5m
wgFJJBsKSelHtGmTYEIb3j16Nl3jkeYjIVFdMZXQw6WOngk+Al9lC1xOwkM2P6Zwp+nxQtlT/4Kr
UTGersBGIKQNecaGQzjBJgNXKhANJBpgA5WBC8D7hBqwNmtmOIQ9AGNxsmILqIk9Pq1WmgmWAHD6
RL80Tl4Y9D3NeQpzntwOZF5HsqIyjD6Ev2kZPiXvnoDTEB09bgEb1Z3BjKmZM7YP44C4aGI+yBrQ
Nkea9Qwhc7k8G5BeGBKoc4PbjGYHL3luaKJ8DZ//CNc5Gk0YgwBlGE509h16NEDVPslEAqwvkHQG
8MQ7Sc7aMDH4Vvgi3aGdwZnxgzEO8f7rKnHr5bdunMh7BfsiA10G3XbOLH0Z5I2JoPCTD3+z6HWg
pqHChenSZEUo2HQAVmr9Rp+lDJrEIyPdMcJxHL/MGDsAru4XeSSSYC+EKs9qkxSvbOQqvG6lK54g
k1s0+asaLIO4AdymcLBiF2zBn5nmNgf1npel9U9uRhVHcXoedJbQiRoBOLww4QkW9U0+ZdkJ2PiT
v2AGZGvMKl3KeT8A4NtG2VSqCA47gV9rJH15fDTCZdVgssySsRM87+IRlFOkDHbqrxg0Ql9MVgO7
vijvH2jDfGUpndS7lWke+wmiDysVZyY+2oexY3GiI65H8slqU8eK78CLQlcT9WgP3kCkSoMgYQ3K
IIhQBQavK8QBzB6jd1pk7AW20MUs8WZJi/8gHtyyTgIsr3jUDFjy3psjQrYPUM7YdyD3fLQ8jzHu
2HORFHAcEUl9YgO+HnCz1hygUB75uMo9PhzrXAx5vRZ8kUnAFW1gr6w1MwvsWB9JtknQO0P5KEHn
g1nFAUdXxOfzc4QX0ytMZCYviIxIkG8CXiPkRls90/PB9qGt+rh6GKMmA6AeX4psTf1VsQkU70UF
JlQHgAA3nITDxdQmknMwrZ7Q8Q5Bqy9d9cdtQsldcahonoH+hlfXMlMQxOsLbaEEX+cR1KyiV4Ug
ifqZ8REg7ES9mpd8DQpd0vkRBl2uaOJP+B2vhEvThoezbDs63wKsCVYwg2meT+nmHOjfcrlBHysu
7wdv38YCC3h44QmG7Dga07hnNbDe4NkS1xhMJ141k2FMjmhO5me8bRl45+DyMUtKBCTBkDGz3V4Y
Z8oKDMhIDlN8lTNsV+U9Ei+CcxsTQJnhFvJW0yEoAAtbkIZgdfFqGryY51LyCWdVXpX4yHeM4Dsm
ijs0cd00SQg3SQKb2UxSCh2fpAfig580OKwZVsRRbhHhD9iYsTbYSOs+B+eKL4BxGmfzbDJJGMsd
fJ29qLsWTjtwOVok9BS5ThuBt/C/1VYum3+lc3UKX/W0MljhLpaICbdZbkEXWxrIIlynnUGty+Q8
XPiIWARXuj4chzQwpVPUJSKcka9eDUDmxE0m9kx+QXyneHXp8fs6jZuQWVQrRs5YW1o2Lpg5Oz5c
7erd4KZqL+MVadPTBjlW7oSANWWvMsrL1/jqlqGJmwzAwcGEjamkyGYOKy8Ly8sIbzYzqicut1VR
hlB1gyxbIZBWnTZERVaZ8TQI1BoV0SJtgHPHKxzAks8Gy5xzRMZGrNeZEqCnU3NfGBtADu9DJA3c
cs2CZ9AEMixHIpQj2h9iFkjrUSJI+QtcrRWmFTin0t/FZqfi/pFVblg0xW/dAgcmc2DUJhiwLDQh
zQ+q/uoGt1+6zJzGjaKWSA46meWodMTDhG4TT8SIAxWdehI3kg89hk+E20zrPk9qMasBW9VwjbGF
nOh4T0xl0Pqxatlxu++mu4+oe0hhT322N/NYiH6siXJcljgcHQkn1NdGtMjkigFJVwUK3QeUW2oY
i+NQRWqve0w/kbORvFhnD+Lo5DbZ5Ju7GpJf1zSepWb5ziXO8X12TH+sPkk4khxLtBADRrOUPy4k
vIqC7vsnYcMrnYGFNlHhrvCq7gT1AbOXhHyDN9DmSVw7hMXbLfBQvxikfAQdpbTsFgKarClqVprE
zB8g2xBEtbNM/BFIluGZCRXgCCBqBcvhrxcGsIM16YDGxXIFzUQFgDgWisNsKS6rFOogZJQBRI8P
raTZDMdKLXulSprI2wmrMOEpMwi3RAlWh7z8qlgv0UlEkMWdUWVAHdBX4llTy1JMgP1Ek0g1pMrY
wGUDoHf++A0yCsCC7feAkc5fZ5C4EP+KEITqLi0kjfDgY//r96jHKvLIy/cTtjEfA/IKLVgdKasJ
X0M7TyUbG4tjStk5yw97Izs0R0OIsXhjz9B3kFYDPfoJk49skqgh0+6GQ7PqvGzI6Q2swCDu5pyQ
han3MSCbu+xVxfKM2u/hSFZdRq7gJ2ROZKxnL5492Fnhkti+ccj9MJPnnok/iV3/coljCFILnDKx
T5RXCmkSmQZUcC1+mtD8fNNlIAmk711BIXIy+lA9SrtGmWy4IcKHkCXw4OCcto1AgZKaNRIvgqmj
/I0dYiWNsnNt/Q53VlVSlisB8RuPHpg+8A0IZUR82w6HnjceDEKiRsxjxMBEV4tK5kkDoR3IXa9S
ZpwQ1CSeRJso1QeV/y0OFgFNXnoM6TuGVu7Ip/nco/+pfjqrxFwR3aHN3+xJfcjA3bl2tNzRcHek
Bf4vD9efsolTJir8gq/oxq6OWBPatLsizemplOScYR3/6/mrvOWWY8VFB3HDIGo07jT4RVUEcWfg
2DcP5XjKc3JLW+zNkb3cHixWBgcgxzAy7S8Xk/Ia5oFgjDckQPJ3EnHWjDvRplDAUWQUY/9MvmTA
ncBoc8aEmjL8NlrPfeQbH2oyju2Q/hXAysGlVMKWdP12d9iH5Luddc3R9OGWdB11smIqGLCKVKPd
Lcgm8mLCx0RQlCMLaUK3GdYK4/Xzl0BJmetDQV5LacRjklh11Ws5W3XClkX1YXKazEt8VYoIOcOe
UX7qqLgbDdoQJ6ZxMNIClIKXgGASnX7L6HBbmHZjiKvBL5vwifHHwhUxkMSKm/roKllZyXQZf1kS
GnXRBDfqxK9Zt9hP4s5AgUK1/nNWGpFOyysPaxodxCgWqqsDXaFuo4tmG17Km3l3Vn2Kvwu4PLMb
UVnaf37VWZvL0b6LzbWaWgc4KvsECwV8BjHlxrFoEbCIYCHp2ATIROwC1XpwhDfGLHkoCYWZIr3h
Yymf0A6E/cd3EEpDXziPq/S7NmQ0TUgSE1q8cEz4gnv+xPGJoaPCIchnDBfEQO57rJFviqYZdOBN
IoEIWaFEpCos2alDTwxf/8KF5es0Ey78FK4hTFTW0loqRRIODx+waTOqUSUMZwfSWvHPAboZMWnU
p3/BpGlQ3sHYZ/K5lFei8miP/Flk7lgtiYVC/cHeheH98/OzNX9wTKGZwlGEAqbKLNTqBnXEDKWJ
Az2hnpIm9ATZJPFqFi67v4N62Ib+3l2+2DxQHqpGa2+hu+irhaxCluTVfa4Jy/VY6RiMOIqeYKUW
dvlGubUX6HTziAMofZToPAxoQPgvyuAbgB5bJIYSQ6t+ANoVJkFH2C+Dkrkg7cE8Q+O6xjYNqPPE
I3KnEKgZ4YCr0wBCGmkmr32Dqrxd3q2VnwHhxlGydpMSJxDuu2+j0LWZIPZYm+Q4LRAc6gGH7fpN
2VXxhqSXDYZ6bk3PnD0t5vcFpvlr2xgCKhuZIIJRDqcDknRZ6hFs0+br0cL6G1UsKg1SPEEEfNQT
MmamkEyvYIINQGzGurOIsP4K8CbwVwBr9AvMI9k+9zCqNSiJdoFG/JA3jehI/TBfFH69sQ2FFvCu
3YatKCmb9XR+Ws792GhHSnk4aDSxbRfWB21Ke20paX80RE7TiTnsY1fmk1hDOXmiSEhO2kIM6Gcd
wZGJu9IbnMnOVjyWOSi0XL59R0WpGwD+uGhDTWInaJbyIFgrWXn2vHFeq+Jq/0D148aCHtiLnw6h
ikOVIHCmJw0WxEiFRJoM0pCEV5A2Rn/Wjc6ys9Q4ggX2dDJip5Ko4NMdqRiV86JAT4JjBuWKFbHD
1ULwZgv3yIN9Qw/RmQptVdJK7RLVutfApXFz1TF2t1ocD4nfnzPm0Gb0qraczPjlQ/JBN2BOOKBT
WZw+l+2uMP86Bxd5Ttg2GNkISf5b9KxouSENQ44PeU7Vlbj3bpLlgHzCmdKHYcwzRGJ2zEgAi2YO
TX64y0NQ39OShtF1+cQTRsm/TAbTNAlgTSwQJzEVmvSYK5tWBYS2OJqjvpJ3ALY6lp9SXrag+Nfc
dVpzYQOhXJzXVmV8DjvcvHWySx5Btu5mgMX0S4dCxylqjQQL8eF3vu24Ber8BQo5+6nXZJwingMo
P/9E6Dspai4TRnyC5qV+xAtBwoUFw23TKxH/INbWOIEIAgw75HvTZjGTKEt8HBFgHhNT5DDIaGM2
0B3/yxK7RNzRF0BxhNzWzZJcECxwIxaV0WnpwP4l4KnvX7Ypim4Gd1hVSNTvP81xuY0oQ50YWljE
23MviRCis8/fJkewcDvVjdxZGcowyg9WyUuUdDj8gCJcZvxlIBzT4G2xYtJ4QkICB8ZJFRti5cZ4
d8a5+IoqL1b+jjsQEPWoZZWOUyGJi3LpIfZ+eK4bI6fC/RcgpKFmA20S9Y4Wfcl3GsZ6rBCUJX+W
dEkK6Qn0aLYWhPGXhf9Owsq0AAeu3BXZF4s+jrkdvUaaVmfLYlGlfuy3jN6gpzsifE1wJqDgt5UA
t8vuGPhaRBlNsYOXcaEazIuat7g1dVOWWjqWzxxmvYY1tKaYXTHbauvfuyWvZcwfDldtnj68HFms
Cn0gsm6dt3GX6LnRd9BlgMmIdt0EAXk50yzjU7aBVIoMIR8bK5jM8DBaYSOOKwXgniI9xNcHOCTK
FeLE6mEWY83S4Dbu7HxDPDZ8GRb63ISpxdfg3lKFt6EAkTOzzzmLRrdvFOVwAF9XBsSdfONgiO3G
KgfgwpWHr0dXAp0uMB4Fr88VqTiOFIKUPAk5A00gZz7VhB12w4PBRVyOKvJuoEWWCcJx8J6o33TV
EcVII4kFmYEDEZf10MLlLLnSplNyezW5JhqzuwZY5QskG8OPEz91Y5WjsegGA1OLuM7CC0IbNR5w
KIUg1dWDPRbYZncBPmGSn+8IEnWjNUc2eXegA+I9xOHXw02Rc4z2KZgdxyrp5WjHqQEbVjbf1HU7
sruEeAouj5h7vt47rbdZtJUDdYxtyzqz8fsnnMtIr94stlcXd6huGWUZOQbz4lKKTfoVpLN7YrQy
p8ovN/1i/WFoJQk/XlUifOEez4at+jDNOmYLDRp4MRjkwtMZebWeU0FkFNpWcyhRN/cIuLvFyXPy
l7Yyj6g0YkYqA8slJz1Mt0h1zcPeLH4vzA1HCVjwbYF6mF/Crb2Yh+nzblwQHj/dV7IOUPYdezfj
jXFXgbi1eJNw1PBBp7fi4HQc6nPIQe5vSnOlHCGIrQxqnBrl6ccsDTruGUimyTs2ADQ4uOWkWVC/
vFHNiPDRHrSgQV1DyQDU6se7a3JqmreKCcYIeauTrEd1bHpgCdaMJ+oz0kuinyolKUCepHSwvOAL
pnTGFzQtqLaR9TAAgZwGHevJOk7QzC5SyP/1fq1wwF+q8kkj4oWoWo0F8NSoE3ag1X7o+vJ2pTez
/h7IQ5HZk+pMuOHhv1EdfeNRJsek3JCoHQoL74K4wK2Smv1U433GKyctyinvjBtICfgXEKD86O9G
G5joMNigkq3JU7tnYF+nxjlSbwcb+3lOHqQ8TO3TsbkYr3vZ235Za86LvxCGMufyA63Ohn1zvpub
tlmwSFCGIUda9A/j6ttutN0jw/LMeQSPDSkFZ8D/hEbIE3ACdzypJwcnjwTtd34Ks78kIgkBTHDO
Q+A2rXG2TmvEGPYbRR08ck1BYMPIkSvvgNB+jd2Q2AYNPBhiaj5Kcmj/oCnnI94Mb7vPYN8pQfGg
MaDqOBn+tNlH++fkdQiWFPo5/ZG4+eyWOpzt99UHmWiH8QhfYuS8xgF8oIxPgc4J/nK4KzNAL2n+
rOrppApX8BDd70YOCjnx01qP5JRT7TCFmxFTj0y46mWO7HPJvOdNCnkASU52Es2n8bdGmWyeBn80
rPHNNXdPb0e3+WukT7lFLdertfj9Yvh9+LmzH1kODbBNAqsprmqNvAHANk66r5rp4cxxQMX4sOoq
Eg/e/H203/QCNWaimR+3WMpYn0D8RDxlcHJpIQ7rrZEntmATwWIajE/exYLOMz0QMf1yjR6eAzug
V/KmaP/ofeMgNLegLe7t8UPDUxUAaYcnCnnlmMFGxFunj6Mj8j0a9anQXSwEFz4M1LtD/nceG6Cf
16PpNiOwRMNBLAfT3acbxDatRxCRxnQ0u2fjQ6cgBTeYHGrg6GUCrdH6JafCXzNu9JGKm6cTIBlL
4R1NbihfSXhhIS6mYWlwCia4cdO8wU8VFM4K3iv4jsuJjYq4LUNm36+ROxp5wpQOmoQ1Wf0WVu2g
ZMWuTNI2QSBr4NUA9SIl3B9rPsbHfgU2H7AtuYZ/HPow6ks6/jhk/2jOY+GMsIwh0PszBxQUe0C/
E+kld3RjHAjHqWgOlAjD08A/n3G4YacmB/MdxQiQ8QOd4G5xnalJLOc1AKn6d9Y0Qre8owAY562Q
K6rMzGQaCa0mjlBq/YgXEQYOtAMBmUIMEwPkVEYtq3G2NTBABlX31+2APEyoQvTyyTree+gEwMr/
mpiHEimPI4TmcUCXxSwacvcL54mBhCsh8LXwxmpYNbxT+3/5v55cQQ1POAQNECJymaH6USggJCze
Zq3k3K42qkpEkYNia/308crAENma1iqMuNO0uxCCxDYir+OGqw3EdTwO0ybHLywaMTUqq61fdauD
Ss1aj/GEOo1h7xPBf2EJssgqUZuCOXi7Y4Znul6/P8cz0jjkgPdyVNiA7+LjejZ9p1yY03nKN83z
a8PcZhjO1oecZp9fBvYc7AlHIplba5Qvjk78/rkUJBK0ATGvhKPbqdjA5huj/I+bsqMQyA7eZci6
2GBGjrHwflYeV+ndJ08IbVyBK2wWEeXq3TI8TMzsu8Vmzi77s2CVksVgZxo/3ahfhnH4A2tv/2dg
jTS+I9+c/o2nDG1UKlKK4F8Bg5ROll+Dtc6VocS6j/En2dHdos9ixfgDGGHTCQ32H3EMyI8rUCuZ
DFE3rGPQzzoOCyG/zyY1lzKV8EeUt2GMXIZvZfkkUops0fyrnq0OphRCGH8x8ZQlTAACZtPoFYQA
HCUsPClLMFXo6df72Hr//E1++MjC/H3/DVxmsFR4Q5rPZPm0Sk79JCmBb5ENEpZN4uPBQ8oKHAIQ
No52vazZbbtMOCYl50fePVu/1yrEvfyPpvPaUlVbwvATOYYIKt6SgxGzNw4jCipBFPXp91e9ztm9
81ptKzDnrPrrD21tTCYRWFIzN5Met9/YaDdjRLkG9MEz32K371SDRt2XwghO97KPVQ5zhZw73xj0
1S5GmUu9EkEIpjnNKTjKSfbevVR9RKLuiTO3kjFqYyrt+vw7yDGx59JSZOdeycVtOplP9YWWkvZ5
T3HhRhywmEZV480gjlb64Pk1Q55UB1IW9+zn4K7GNbpTkcnCQaCTstlg4Efry3MIQcoRXJOzOML8
npRVD33YCV0HxGcobCZMRO4iiebAywrLn/JizXil62n4rYXF1yytWx8YiXJ8RCzXjDreqicD8v1m
0GC2+EoJmPmlOVgyJCgxdwSMnLGT9X4W887rPIo3M4axPHQEmNKy9gxW0kIdp8aii8GfJXU+RTf6
0pNfF2xq1Hbm4Y+fcuAdI4IAZcLPqHGHDItrnkw0kX+zf+aKiYTe6Zh1xBhiuKHBHABJs+oQh2DG
OuI8pnrbqNhnmaOctulNy3HhkcT7NzlmV/NyBK2WLWRxA7I5w2csjZCV1HAyb4sik4DMmx9yXh1b
MVa8voqH/mp1RyFczjY9gYXk0yYKdT0PIvIuKJ8BWb5YyTWw8+LFVhlRs0fCDuFptcnvdVaqM/AV
L7o9fD2hMvsA44tpLCdojiTr4RMCXlqL+o7sm3PxdjdXg4ZXYeAQoTRnbjuCHegOKs2kRylhnKuV
dQy/PNEQAL+2QlrvdJHZzejLUk/Mxyq5GgtSZYWqvkBYB6NF5EAxsdrW70FnwU4PwfUWCo/SH/1Y
Voz/2iZUHXWiBK7bWYvknxoICIobwxmNovyNPtF39sl6sCljePuqA1MOBqu/0OideFSeHLQUImGD
Kv30G2Yr5WvCxwXFatIoJEtZEAgYNmwbQGIlfysW4iqx2fuoeYTTIFInGtDe/vWvthASCfkpnDmw
Qf/2G9JMW8HAwXD4AH/kIG3xhYkMPcQJBESODAhp2c8eLH7T2gy5eHJRX132yvA+3Dye1qbtMaOg
i+FAZr8YOSN6rDDHUeOL7NBjd4THTQsu1Z0SHpIl6C/+WA13Z5ISGlveBfutJT4DhQ/FgKbBqK9D
4Mzniq1otlctXh0HBZrwmdj9/oO6Nta7ct8rbmILW0S2R8OFGMznxX+0D43oZi3HEaS8QTIjpaE7
L5D8GLiI/f1WZ/XAHtJ09jJ6FHl4E1kJNjAvSp02WA4TZXr+NqM1XOpCn6UNA5if/LBGsw8BZKRs
vNZjEX0dXJoRcDN8+8fNI+N0sTOB06WgXb2tR5gxRH/BkNjJvKyl+x2fcPqflyZ2GMf7/kywNPmF
gS3uVMNhacL9Tp3EgAjSc2s6N0EzkDrxI9CzBB5CB2/+HAX6KjfWjwJTTN60MmHC05lFVNSpTUnX
6dt9xSQXLSA41Ra5wjRzAltfEdgqDiixdZs/n+Z52uQ/h/h3qIs/k4+P7X5HhHIAQKz7+dkecnuw
jYeIHmopUfBYxgaT2mM53G6m5V2dx7zgZbzbpnKrOfxtSPTu15i/J+QiaGb74erF7IbLaLuEBfTl
0VpLtyY8PupiBkRbZ0w3/TAC82JPJ5h4Tx4YlJyDwhnWUGwyAA5fB2XFl+lOV4vVKkOEG6MjXREf
ktWz/20ZqpiGQLoj2fMQb0QwNhczJPk5X9HIMzR7Wra9NWrNtKsF/eth2bb96MIGBzOKhwtzOTL2
yHtawvqg6rqadmtVXDiEWkSBj7uK/9lRwPbIFrRiLLt/0D8uAl/fV3bfnM9TZ94y8qjnat9l9lt2
3eYnXL/PsP7aTCzAUNjUQcjqlcBlqK5c8IJyUfh2MNf2INE7iAcSQo5R/VI3LtHf1KxrZc6Q50rZ
0oMDM8PCAhZuGaYpT4zuze3ibawvhYk7ix0QWFKMbJ6JZRGD9drqGYDmQqnrPkBKWVIuB9QVu0DY
DjsYgF5Q8rjFtEQHVQleULQxljRLjbTM4uOIq7SMS6Ed+PDuffpYvHl5jrv4odpmxnjzOoa5FaDS
cj2cSgJuQJAHLS+W7IGPdQEjxqjB7E1ui9cKIKR9s743iA+QFr9eH62gVlhNfQRBoXqM39AhoR7G
dquDyZV6R83Zf9N3Ynn/NRTYPQmh8H6zxSxKH6qb4vAdPa5+FxX0qE2q8YdACxCGV2w1C68iNhSa
SGU2UaCWQVr4v2bAn9251rEfSfD8OCpmu4wcoVnHFg1gCqnvOU4bLrpMZGe3UPnYn8kXPyD42zeb
n5ADjykWpsgaxhJP5+VwoxrY4fIkrr4r5qT32cX7Db6hMuHd9uYs2PbmhYUqoP9iO8r568PvhdqC
L+jsqZrPFewjPmFxKHDqNwro/5Zq1/0Gy6h0cwIJkAd1OPwgEYB8Yl40aC5vL8IIR8okBoX6YRX9
wXUQGgUP9m34PovJcuo/Fu1AXIVFT3QdN1weETYWfjZ8jaFwimSW1gybMJOaGNM1vUvQRA7VI8O+
7evRdYQhkPf0YovCDTugjvd2Kxcf2/l1Wns5bj1Nj97NwZFqkFpvqAK4rfx9Jfac98oAgcmTWG9D
QWI0DZ2zf4kSvJIkdZXRLHVRX3GTXdvN/B7Ww5Jgkf8zBhp3x7e5HhNSfaNKZG8zGrR2CEynOUf6
nD2HKGkJi0YAP+m4zWA70CbsjH0KoJtJ3ymDcBTC88cAa3z3Narcm4058fThxiP6DJOYdQLre5gP
iZJqa+64jhIZq0pml9M8xDMMkSXBD4RUZpRAYiDaLGZHZ8KIRzaso5IBGBNv2EdHFT43cBd/tS3d
3tqPgZgq3YLMwRf5+IQc3jESDK/eGHXpB/VrlPT8q7YYYiOkVDWCZZ5wdT/2UvpSYHNohgribSTc
AxwmNzxlAXGK7EFTyT1pKlAMGBWxSl/Yd5X28kNMIjbPk+cBKK1EXOYjjaas+HANGXlDgnMBFecA
X1sSHH/D17oEsX+zCOF4mXIKfA1zSTkuvEpqhBFQrrg2Co1bNkOJXYzBOHGOVAfJGSkgD3zeprBe
c/os8ixsEvaFXLC60fu/F70J01kcnAggsdNZZ7W9wQPqY7yNc1fboEGm6s/3lOEc4wLMtU6KZ0RN
H9M2lzDUYLe7edeHOXzO0Ir3h7vde4LrBHK6XjrENAX1FaqxEPfu25kqh9q3ieW28RKLK+dx+noE
mHMicYOSYF4U1vDd4SmHO2AXQwZRzNHWVEEMYC5Ttfqr808qZyWOLS7wavtL/cEigEwjZhn8jisj
QGbrJa9q1ChY6h2LEuE0an/o+5m9LxgrvfuK036ZAI+rzvyojPPBxa7heeCHm7gIsugTG0BkBV57
U4mLx/b1WZjdVSeQYgx9dvDpiyMplipfkY0EosgQVYsGKjr5MqZRUHS2V41RBoixUtG92koPlEbr
mhmyC5QlA2WK1C+oJ9qgIA3+41zPnQ0/EO+joNsXJUnlKKMLuwyPrrE4LjBB4kvsw2rWk8aIkpCi
v2GquF9hhmQ1kQQ2qNoWUiKJYZl8Cb4quVdSaMpUNt21gnQn/1VanwNBueINSUmIMpAeFCCWGp3i
XRaIfGsLLDdgrOzKpJtC3En6rUlx/iLo/JqPvnzYzoTjOuoCtBx/fgf4smPm9CHoc6J8/Ovfjtj2
kFXGNJXS9UY7lmDMs/m7eMyLeg4NIAZcQKn0DyKmhz4n5CeRNYlM4QTSx7FEUSuuDFTtNMSM3smr
WboOfhxyX0VZVA9u1myPv6joUl6ufF3hAvEX2u7/fSNDw9JPZsms7HNFFulOWVWIRy6mDHkrAFZM
2pAwMYD4TGNGRA6v9496tV0jIb/POVrJ7+a3pVH8sOjd9ywJWF40gy0NbAc7az4mViwQLESCVAwv
63c/R5SUOw3wTaNvGxQtVJfMD8TMhwZKXDiEbtBjAQsn93aBRcPcgbSnHL8x3FJOn7f7jeTuCZuF
nBhcdto0fjBgnffxys8FhQwkLFrwghiFoUPZILAso0s3tcuRFN8yl6/hdgizY/MDSAQXEU/xnyNa
LNpQnEiQmOGeJRZt0mfyugvIQmyQeOOJiXTqcPSQOqBCJZCzguRe9tcmoDJyTlSY2yHyWKyme/7X
40jiSzbXXHzrKI8vmMk1WPX1kr2dnb1DyqeYkRc2uJelua3gOkx3GotOZttoEOgMIcBjTgOfgv6c
pFHMZbJ5NiduZJ1MgRT/eYsgdSpsRGtLzUYfFNRRuy/GLdfwxeXnwQQpYOlSd5i9Ubaoz/GuPdXc
1KgOKorlUJ7z1UCs1Gc/6Hn500T1PZQ8yZ5d0dXt2ZrffzkBKm4H7Na/KCZsANypbSqlmTE7QC/1
8nB5kK0cckubnfirMtWRJIFtv0VaLpAJ/0c0Mp92AAmZtoTAqfphZl07waRoSWJ6hn5FmxWJjYIR
ZvzVfVUWJfHV/eC9BPNTn5G5V/AMV2M4LDlC6CXGPBY17atmuGzxbfCtoXiX4W1PFAz70cN8MmRi
brINcSNox/Jns8aRB+cJ/qk8+MAqMzfUcsOKOvcvY74HRmiDdgrp7wOWwMYTqVwADJbBYoBshfVN
XiMuztVSa2BvtaWDY4wAxZ4k2Qf45N3ugTzhUKa73NDGVFR1yC3Fh9uFV5cs6BARQWnBg+UkT/Ks
0eXJVZipKxahzbEHsVKQIbptLJGphIQigGUR4hKQEBQIXyedJUOGEH2huGukWmHQxCif5QR30R37
6Tw6QUY9gEJFIheFpHsYYw8r8VwIE1rTw3h8KvcwKFxMVETFRCUtg7Ic9i30sz8uHPQU3yf6Zigr
a6b2GU2CLwNg8TQF4Qqg3lo5gxmwwR8HzUS9wVyWrIAM3qEybPourcF21FytQdgx4dmO6JvogWgN
e3N1gKiECRYGSp8lzzlDr2J+tcGR9+W0JMhbRDfQ5uE/0YKjsYCeQWliqyTzKfv28rUR1gVMM3aF
jWDAlEoYzg1Y1E0ZP/9TWPjCpucPH+Wdz+bD+UkwD8TlFBaLONoAtdqbpwlIvEB6zD4hgGIqjAxn
hhe/hizow3Yx2OxFlCb0OREq/M4UENAHliTnzSHnPMUE2LGXS0YPeAiJIk4FusMKnKSD+8eo2xZQ
Bt6D7Hz47sH1Ja2YASY3cAvFC3oCOuu5bFMAG1xfR2GmcZkpgHhNW7b4fzpEODSYRZ+Elcsozcyo
penUnhCzxeG635cPyu8VLMon7hDf1CXptEv3TekNfnMaCy9ysNGCNx8b6FtA5hnYAhCkoPo01YSS
8nr1GDosciyd8akU63ZgTl9eTT6bKV6zdr8P8HeIkKnAVLYikFc2XHDXDjMz6JY1DOW+3bSEmDWG
sNKqKdAYd0HJhjh+9R8yq+VFFIi0HU4F3cA52VwjIxJDqVnE+pYHD53uCA76gLsVwRRns8ZIipk5
tE4UO/5YcVH8CPcUfrAgPiKplAKl6/wqZJmwKUbgOSonB9MhH/cSud4vZwxbl6vG3QPn4u/DHTYD
tIhYxZTgB01ryyLoL4URJeMWOXShh/7JvrxCpk+6xRoxXOPPrAwCjjxpsHuHugXqHT1rlAQ24ivk
WTA+4IzTb5sT3dTtydQTod1y3FisdwmddD0Tm9/O6HllVqVBzREaO8NGKGr5WahNeN8OICcrAAi8
3SdUxDXU9J0qEh4app7217F0reN54gUY0xuq/R7Sc3/RZNWW3WE0Lm6yuVEDXWX+76ya8wQPg/N0
4h09z5uaN2++5RuDG+4SpelNeaNdS16NmC7Thj3c4JBWhlwwkOmz6kKuWG+JBV720WX9onqNYOaw
hGALy//NnexOYpAwnCB5HF3WmgrtYZkgc6SwMU/CVeDJwYFkJ4qTP2GhyLVi8wbotqAPlMeNU9YJ
TLAa3I09bwvF+2wGTY02vXEetsTAOLiudj+IDX3evmS/dJa3ycWoR7G5fraMcrzXT3pKMtnD+g4/
M2ULL2P2dL/4sBmPknTf/Z7JQajB0CK9AD8swOgpGR0oEiKs3+UpFE++ngO1aZVyWxYb3D47VLkN
Ur4NSQ3J7BInhuF9eXzBs7gvdRsL2nCxggVZ/KW0wTqlqEwpYM8dSEJ8B9UpDjQcxG9HqlkKkdcQ
EqebIaVhx0ygLPFTUSO2KZdEy13614gZg4tzLAuVtyXNiNCIhT53KL0YCyVbDj0qdrYmgErbhy3s
50Jkid0eBj5CkQB0FX4ywRBCZeQUE+WH4CRSzrMB7kcYdGJ7+af+Y03/o4qL+JPt2qTasdlXZPBK
JWD0qX1sYyyqFMa6REtVMJlZDMCUM2c/YPQuklwkPfyxnSLJsV0RiSJno2vLlwkcGnwJ92RQtIRf
KQoY4ZPK84HBngfSr/udmuCA9zLD5ZInxbkUVMXJlC/n1jALhNa00CPSF1t2e/k9SZHHdFCbi/67
hcy5Y15DxWIsEGEM6GEL6tSL0kfc6aZDUZogPZcKPtAm32C7edBw4RCS+FAK9MHthVMrs0W2EbyJ
Kqdjd+wzhGoHWxW0Bk4SYDUMTYobxOwFzyzoXlAD6Q8hX0PHppZl2dIsE8XsXLrWF/r1hgVuqS6E
ycf5F8ADWRYscKFmqsRW1od/7Tt8O4SxL36j8Ly6XF1YRljJwbbhRKEog2Qhx+EBdi2n6IX9/0GU
FedAgDglAJXKAd10nmgMqYUoxg2IGPeM2XSFJQKJPIpPqAq4O1Lf8qyMKHj/5p++mN+L9NSGdYCa
i9eTE5KDgWmFqJtSYHsYd8uIx+npNObJmRRqn21pcRnWzhYeTNtewtbqC6eX7/4XT/Fn+Z0xVxfA
orQzdrkzlwayq0qbHbcksEvSO2P/MGairI3ZIZiP3KE1S7PNQmScY1LCjJdjEA/4M9GBPRxVDmAW
Y2xuyQ7G0Dw2gz9rvw6FhVDT3Zyami55yfNL5eTQKQntjBPc90/CjhN5ssbigFbtcIBQF8iAbuY/
kKPS3Ic8+WsEA4Fg11PAzrl9iYSI2oWoIdsX7vVyegt+z5fNtiYkPd4o+xsHBlj0oBi8cWOxxQ1U
yFvCXE0XGLuEGF6tHMbTDm8mgsyPOk301F3OXtRSUQadyjwtP0RcjE9QeNwY8gpiW6npmztHQn+/
7OcxHmXbULZ8jhHJQwOddHYwvORAWXNkCK51OS853wRrFb9DiAxPqw1sMbTNyfl49Mwh5wvKiD67
Jqdx/8Db/6d3gNYM6+ukzX7DHLwICFlWsFbJNcVZjaqRiFcQGRjGcpxRkPBcih6GooiiZEWGndWe
AOQJtYxnAjUdeLaoQsf4znhkwa8VSXL0VaJoxihXQBV8jglL2f9tSGJEIY1a+LQFrmJS6jBIPBmM
Wn+TsSuSEKrgMbI+WS02exRgfMlTYLOKzE/0VHkvrSlSBRKfpsmiNZI3dxjTKeCwSXCuTSqdr2IX
TQ4r7FroIrnN0mHLw9hMHSxdQPWla04IVl3b6MhcgGmKxdQOF7q5CK1VPBw4jiHqQs63vXiQyDLR
j6cfD5BmiaM9DPq+vfOmHhgy3r2gZFeKIHg2XEruBjcbCjjFsMHj80/XJWr7j311cAqilBuj8jOo
nF8+mOV1xoy5D6+XzVZ0ZRI+4Vz2bZt9HRYYL+GKKhMIzXy1TWqQ9lA/6p1+6pb7rdXeosuovHxJ
G3WsQhVyaOUhgMUxtUUD96dRn91ofEUsJK+YLHuogbkWcX8si6hF2ED/g03ZHRMAMcuDpX14MC2Q
i6e4zREeiHwo6sxDe1C2kXYRa04CTUiLVVllL9SvNggz+ZAtD57KFZPP8aFr0z1WaFnh2KFd6F/p
y+q+uBdguMOHHAMJkkKvIqFxYyg4r3sknrUNk198vIb5Enpao5g2tAF93Q2KDWF017H6otl8E0q1
autruPoFdkFJa6c+vNttxXClJAWr2Lx15/delA9Ci0Q+/o0eisko3IsNbNZQjg50xbnAyWDfxEdp
zBw+cHzlso5mW9Qqp/I2wFDvQpcC/wbMoe3qGg6EKCsA0JLxXYnNjmZ9lXDLfLQa3mPpaYvKYhx0
0Nv9MT6RfcYRa9r9mwfo1/vZb7RDMobQVg+0zECQ9YpSLz7OtT4GXrn37PiC5GbAv2YCuky+3RPa
URdfWezwsfO6jirdZr+qNvnH1BszbIc+/hdGozG9VqyPnNn5vAkpi1YFE/07nNbp1/icwKvz01Sh
PTE+CCneTjyCDfjE8aumE7mGra5TNbCGUl9emlkxuG//mVmTBf/5NGvj+ePltuwrUdxyrqeG2Wqb
L4b9+IFrbmN3yado274J8jnUK/e3x43KtOEjEymcqb/xOOTytmEr5kIi3DbEYehC0qsG3Q/uxYsD
DoohBUXC5vIlis5JFhQcsxEwidjE/DCR6bgAjAAno17Y2xNglydYoV9MOPfWE8C8si8Xl4OY8Xl9
MVfpcIOGAaobntKES/V4pvT+8+WNySyhNL33k90yZefZvO9heyBH2e5ufUs3ITguRToKGI8FlpU1
jUndNM51zyldFSbChTkFt+RinEnWwCKLEakJwefJEmF8l6BRw1SeJb7OWTj5In6ZtxYFjwezsGJE
H3VmDM1uVrfRr2r2b/vXHHDUddAkpHLew1ZtLA6Qn/VrKDbOIC6XpQ4u9Z4mfFbYHcTmeiktC0NE
NJsgTLYG7cDsdxT2/eLppVtjmJCaFjGMlQlGg7nC1mwBboRTqZ9ZLM52tU6GfUgsl9pKSRI23/zA
I7QpbgPOo1Avuk+qnTJsklHLpkIlW9IhMJwqbsDRDKiQVLOLOgwdUzre0QEQoj1pDHKuIWo0V7tG
7aZfSuiPWy3qfrMf85xzaHHgfSanU7drEPIlgqDLDp13aVEVMYtDBFt6EV5aW+urD7+8a7LTUt18
fe0XzHEbhiEs4+fhSjIN3zq7L8qn/aJWZ0I3aONSB6z7Gb5pq1/n7HzlFbHNgtXhs4cc2+Niax7V
jt1V7VTkYl3/viVGRIu6R4lm06i/C4sgB0q2Pzf6axuABrs2oF61/xwO7njJ/6pAETOe7hT2GMj6
MQWawkMuCx/3ESSjBg1K4t23Ntpn7GFLrzb/AjyK3H0A09uNWXF1Xp4eNWYMe/qF94xhs6nTsjeI
PyOokl9zkPjd0epTWl3cMpXZ/jn8Lniu6Yv4AvP4SYjE/Dn/YS8qsh2157XJbpQiRIXx3X8KUsJH
2EDKB5zawHAglvE16OpGPX/d7IfoyL7DmGkMPU/z3AoIz/1nVWjeF+BxW7s7/TlMBHrkMD51k2V3
63cmr3OPtYVUCIeIbpjkIwVuZNdKnwbEP266ZtdnfbBI4FWF/FgRfYhJ0qfJ9evG/S69BBB24nxb
tBm3URr7tW6/hD7YQHnJffodsnTBZotDZyzqwWQa13Yxj3nCMMsPGI90WM9F3kfMnFu4lv2oX2tf
AQJjU0KrjzksROTn6YPsUBMnVb41md7w9p9neB6Vha1QS3GskugAdXeu7AV+pwMB82mP+CdAd8vB
1pX5yoVTItP7ifWin1wqCFH1yU/YiXXtEXLYjIp592epmfesiZTKa373nHeSOK9iXsK64q1hULKH
3gj9uYkToa14bHPfdLjVpk0YLvxU8lHZcO6TP6vW3meRswD5HLFdFXbZc77pWNE8TDXjXv9bD8rM
rx6rmtlDm5S1T+7R6X6ReGGQSaKJziTgFZsftqYXVlYFDn4e7we8iWnWa9ARH502YysAzBSoY87Y
JTYhZ7dSu2qBig6bus0Qip+GcvOneXzsp9ybJiZUKKSgGtpZ28o218kLB6Gv+8Ort4NdoG589Al+
VfR7eYD5XcJoI4cSbqUU7uIb0REfjxSPXuzxOGEy+0mtAO0Kx5+mA8i+YCzFwXYGMZdTT8nnT7gj
4RuWVO5sMf3aWlMFLRuDL6vOoHq45cu6ThN6cXQJLfsyyTkj2LfIsn2G6Xtc6vbjAiif8cABvMMQ
hh35dfl3VRvG0wQT7hdj5PphxAci73krX1KCKn18Y6b+YgLw1DBavOpMiT8FPJSeKIm38fjzcwvi
FAlHalj3hpVaDwCNSWJzNL/SdUw3WZkpOTPsF8REBF/mrBzlv1M1rzmFLd6n2UvcDxeT+z5MmZPH
ZulmrMo8IKUHQRNeiWGLC5oaw7Y5zH5OMWOWb6kLDtuODTay0ytfhdX2sHKmIGbOK+Lp2zK7IMzL
26aVeczi78SuiXMjZIPlnXhldh73xa7/8HtjsfXEpp4N03iOH03z5d+vloa88jmeV67mlRzLKjL6
r8fR9jDN+XCIx8FSgOKxrCfmWGQkXjcMdd+272x+LxcZzXs2urM4OrGHw0RKIyFER6auN8BSqPag
h0ibrmGTrOWxBDhEEaERp63f7hokmiJTAPJgHjSmbaydJeNZ0dhl5eB3/pwBEc+XDqnxvGQ/4cDc
kTGck6PWX7ZKW0Xc1HbfOGSII9T3TSryJLj9gPra5m9AuVSBMJVur23mb39yHdWhUpjb1QUWdc+c
60a+gyL9c3Mq7DKkf+4KGZ9pQKXYuEECuUjqF1Ns0ZEiOK2uTsS0ylWiFxB6zUJluO1CgLxNZRcL
ZSKANyRkXtmY2XhYEwreRlgACHguTaOv2QUDPi+N7tGNDhJqJTTU+GFzvBAvwWyP0YK3qXd3BICw
CpwLkxfdyqI2g2kG9bZa0jSpxUApvc93eL1NV1YDLz8EbG10UgwFG+MOjfMQDADV2Qw6oMggUa0U
foMH/G3Ro0SCWeO0H4141ZIInDfJJx4Dwt+weUfj2nZSD+SINpUy3Tz0NpX9KQ2qGsEsHiQH0bJH
MSHr/3wiePpwmaT3A05DKOl/9hHkYXQ6OoQu/qVk166s0wW3RyEX3pMQNrCoU8Yt7uQfMQA0uHH3
lSxIXW2tH1PzTYXDUIdutoShYEPZ1xpgj4hQMVji1+AXhgWkJZ7JJqcEpR67G0DNPbXU5Q3SP9z9
U633CRbEe98YzX7UsVwTFyZm5kQJBSqNDmZsD82/jMo9pyGbARLAH8S0nwUWk4djKEWsMjMQQBfq
HUYaRrEBeSe/ZMuDwsMbbWv2uIrqEF3jvGJm5Wi7vd4hhc7ctq0tVEjVYNbROtHLKR4IRUSZMVMu
oF6mU+CwbL5HHyph0D4mywqOoiBO7J9Tmh/OMdoOmfOXL7u3RTnwJUkNiiwpinziiTiJvtxmwczm
SYDWHK2RTPj8/WbTe5m4WFL7LigBVquvS1Ja+nZ64zM2sUfrFdwNso+w8RNheXfJFeJb2e35uFN+
Iumda64IaD5BMeMfo4OT7mf80H0tclOm+y6SLnf1I5zcWF1hKiPa55dGXTw6kVeG+0EylkeqQE1Y
m2dx4m7zFo0prc30hQGo0WLj6X/Yb4z3xfsuEwA959rBdBjg+naa0MRHCWYDVysL4Wpel73jzWUP
xft2Ug00IEI2iQvEeONid/YUXrjaspcMQkTYSAGoZ6BFvPDLg7DvdZmdlEFXD75sXgbnJjY+H1tj
TGG8KOcn1bgBX2CI9aUrMVtknd9cIsLT1QsbiWqAFTD8DS/UYRzcoP5eo80GuknNrezhFBMWTyNV
/Hvl7J8txBlvYohUq4sBDU067bZZ5ugdt/tWa1AM7xjEDVnb1R2wSkn7r929OGrd1WVc27cu3Kan
/QSkh7Jrb3Vz0zs8eu776b+QoMFeAlgf5283q5yMcMiWERMtAR0wiVop1vPbV/RmYh7mI5BTU+k/
d9SqVV9lkfwZxBLv9AwfAzFJKM7IsT0641VKYJ+YTFvKz6nuTmPVa2Hlb96j/OdcrlbJTfo52lmn
0ruaKfKPX/8e9YCuKTKTY+f8XegErSC1PKawIeBcs2vdjurqNuY3dDClBgkcakFGzDhW0E3/ipnO
+I2fJxi6wK/iTLkR6089yHBm0INtK6gXuY8lK3RnDNcZ33M5Om7voH0ZSm5d6nBG8gC5OIjiJz7M
YJseEuAESA/3XQW1Ad0ppCjezUJ52umOR/Vi6pOEnEinAYWs9LVJdv5SlirG+1CUxnYOizScnKc0
A0CsVo44POK5ixpNB6SBuR7PxIRzyZxs0TRRBwFZvci4E6dnnjsXY5VpZgVTljXHPD2AFCtejO/a
+mGeCV7UHS4G6qj5a8//oJ8TdyI78IZfIvswsWNIA/sJ46hNoRjwCzPIME3f9CYTeDvGMRWBy8dK
1lxT3W1R6qNfnfCU4qfsT7zp/GHPiXkMpnC1Ws46GOK/QuCCcQ4ng1D42oz+VQu3PQ+YEoK7sUAN
8fI6URd223EiHwVWDWETeIjiUM2TnqHa7Yox6BF2PKXVRhhumYeFNdepJlTyOroElWnLBAoyLmuv
bcXLLGxF2vA4mZqZU4+Uge7kvJM5+NjECsPBxuFguWBI/DkinuSkE80K8mprpc+VKeGZczGZhb3N
SMYaWLwo9+XG37j+UIImUCtCDyYDqMCG7/qyWi34+6vQS0zPM6dzE+5oZU63lUHpYmJBABYv4Hna
b296mzcUH7SZMo+UiWQwZdq5mKx4eTteCFFIHyTEpZAWP11BGZH4+evuOrxCpniwoUDXo7o1buRJ
YHYe1jbXseGpBswMY1UzjkYXaPPuMuQDEoR2330JBvQm8EN4HAngZHLUq3zL6nlhCM11ykgymlcQ
GgHJw7nskecwtCgHcNZKMRNoyax4yzqFOm5DFCuiu4diMguUWYcxiAjBElaAjrM+GWfOC3/LjQyd
qG4sOAm1eEIrWARnQxX2ltx50txItX+egebYfmgvLaGs885llSGc6AQ0QYRX9dhC67O6aiGlScZE
D4jsPgvENVPezTbo0Qj+fWQw7vt8BvucjW6K35TYgxQGytFJOqEAouHiPBBvm6uMv/cz1aIkEcR/
xhCbGmMmbGs0IHsJLo7IeW+1GNHBSbpSUV6IX0LqgcJxg5k1KkPHYXahjTn0I3yrZZYHlxC0AHJi
C1UeCGPPvjJpIj1M5ljYTRIySlfVaeNYwml/fAv1SCxHBMQXaD+15TXupz9TK0SuArT+Jorbm5e4
t+Ajz5MDkCvTNcAbC+hLbJ8yTD4w2+uMcdnUXIob+C7ElAB70QB1sKkxxTfEfZTuA/2rTrIGtYq6
FDOcE+JKKgjQHmID7wP1r+cqapvyZYvT/MWje+wxYYe4C9vqQEQ4jtWmtuih/mJ0WA9E9TK6Mbvf
cSuIuz1o54913zWm36CCNEzx6mhdmXI97e2mLfJ7VpQsf+GlibSCWy6hQHA8DhwfuGgxXsPdgkcn
h8i14WbhAwBPjEwZ/71aNTnqW5yUAHc+xgkP/7rjUWIiPuOGCuWqi/8+E8wzgpkfXs2MhX26XScZ
i+6dp0zWg9g67CEsxMY4y8IcsbTuoQvkCHIUjircMwDX2esrhnlCD7hGrzvRUdXxhghwcMXnxt5r
NiN6TH/SATwduC7uOr0wkCJjS4yCNzHqIXgDUvWidMEDkIH2+LNF/vCUORBIIAMjL2ba/d7H3Hox
0oKMzBBYX+AyDV04C0tQNcgYFPA5FT3G7Tx2D+eymmVcFko9qn86zYReWjI0ULiM9J3wEbLNbH9J
qDIf3NvYLkPE+jJYLXwU1s7a7eJdBHW/WnRdfgUrhvl+BqcuOoEJigAFNyWkf+AQf00WAq6oQYlA
y3Cf/wxgA5nVdKHbEKYFcymCNbOObcnYVozmqcpRmZejLyU/VQVQERcdc2tIPTOC8KKtB97Z/Zo5
CO4Fiv8wQpojPuiwTGS2GyiDofkV1K7lvO7O8DpGGotrCdNW44ZTvGrCjL+Xq8KqP07O6ygB4D9y
2YXk0JVZ0BMm2HONPudlNZP5lRV66G5toNzWlIXTBYyUxdhTdj/2hKtzZ5QPwvjHAIHR5bJeWm//
ykwVPJrok/scsx5mxOm8TlyEI53abNCJ1ZMtbVglIsILkA6kP3XH0kIRfVlDpUzDWzcAovjhvUFl
te/iDifgy7NtPd2KhoCVaxeDuvbVZQZE8P9RAIGOwDZiSX8Xu/sEBR37VRO83Wtqxoii9oF/Hf/C
ctvzCu5dZ8u4gWFROHsbHW6WQU92ewUtiqZNUhsZRTue86P7I9jHXXPf2X0/Vmfx8cWovJ6/ASJK
FzAKQgv5CoPtjAxpdhOCtFgELG4cG11Cun0e2q85ziG/oo776A7NKaTHbZdUgo9Xf4n0eTwMvPCV
PVZwSajkwRtXUBoKkeKRN4U+/ilvpusk68/V4p0xreTxDJqkzfwgZVVvB7k4H1oYFLKSX7vNS1hR
Ud0QByT+/PAlrYCYaAJBUjzH5v5z3BeTnwdxk6kehkmfSWVIBDID2/plVmeSo79O92J2Rkw4SsXN
EKEsCHSNqp1yblbBuskc8bkiyzWC9AfHDlpolzE0+8zx0ISPPxE8/vEz69jN2vBNFGyenyuFjhsR
wzKmwgtkQkUotVdNaGpJTLxQTFvTWwzkcjMJuuhmzrT8mJAXnbJJF5dSynZDOEf5qNmSZBlEOnwa
DKrgruErujXi3IBNH24Be4xhtStalm4kN++pMdm7ckZTsSkniqo9LEM/jJdoKT7/sXRmy4pqSxT9
IiIUbF/pGxsE+xdC3YqCqICK+vV3ZJ0bdU5Ut2urwForc+ZsbJR4CD3MZh//cqel807K6XN2x6Y5
pQy8Wq+HGd8YBCAayMxW0HHprcb+DogiUcaJXlEb6OlGMxTo7R8MgFtvfffGA4hR7BKh2FVvsb/O
Hoq16dz13XdU6d+4MMncuM1ihZkMGSzGeYwSCmpcxbAGksrfuUP/YrSi3qLH9MAZWOfFi1Q7874P
Amn8yGxlFK1/DqRsQKu+4P+AUpCihh6RfJBX22qzPOGPE7NjPI6dFe5UH2ZLNfUhaaWUKVVp168A
XGxV9n2KrZhLXHB94rgQ2Cidzqq77bqdfU4Dx3XolVZn9Rzf2zrKjtwebs4I8GD4dI85DMw1E264
szrGsElfP1238aJDn899COLKOJ1nqU13GJ+ui4sNynfKp1/Uenr8GKtBzHKFYEKHrCtX/wdt4QRb
Pyvt/HBm+vEwCjLfTFBUQGQ/jVvBh1KZvFY3WTejr4nyZHGZZos6UEaoJYg1qowqs7Q/lcwf0Cly
4DTzGzWzz8sqv6DzHn/aVEY2WtaMfL9RKcwluyKHp7eorXJJwo9Tu+ftcMOONSFSOr5uv+55RhA3
2zsXZ8sFfGzv9mdcxoVq3PwLFiSzO/Fh16CAY8Qsm441Nbii+c1+32iS1VGfBKwNziqafhvKI3KB
WO2wmxLPAwnF36V/bHpeYRbxD5UZ98evpz33XOmvs65xchwbD9GJv9CWmV4OaMJpaNX9F8ayJDor
RL7zggjcCL42hkvN+jLv3SmlsdPfPZt1wevlf9XkO+rzaC4vFxMMrlPYQ3/o1+GAocPuAYQHcTNx
zgwIqFT/bjdzWBqq+Zqz8hL5uXe2ijdfZV347qXRUc03v67NOx4tfw8qEAJhb2Yzf4XFZggR4Wez
KIqw3YPX9oV8Ib9BAXeLeGbOQHyT/o30eRolddTelUD3D73QTI25Q/gdDU/1nEV2DgpQS+MFtotq
rRM0Ci+t91SrIMfeaqYKaNGCR7S9S0Ehl5+h0cyv7sBOxCK5bT3ghXLE6Xmm/3Y9+3Uxr+SJmQOM
XZipujcSwxnWxhd7wOCabQq13dMg4itj28EdEKCX0WyMgGJV77thI3Oo1yqfDqHwNfqnEZk+oPd1
OHrMknyaahYrpIORFw4uO+705em2ECPt2LBuP0pDq1R2Kpa9evMu9aZ21YGn9daqZiQdhC0pPofV
7DoZ0MHpT2wAkeQN/92+L6w6jvQKz//PCUfwGXueMmvwyTvxrbul0Tub8E2i4XLyo4GE9AG8+p9Y
fdfGckB/bzUIWWbdODxulJF6f8ltgZESQXqwz8Gu+GsASDdnt/lbQOdD8dIKuBazJ/fpZip4/sv+
yX5jE1XlDcgN/wZdTg1s49j0vQfdNIKtv8oNe5CdIVFpKBaYatbrA7nF/GCUNyaF4KXX9PanDvov
YBURIL4bU22b6dnq/txzT//9pkMlHN6PBatQ9dlHX1d7k+DKmEYv23osu4hTKntUN8EQFhsGQZaa
k4bQqhguoGbsTRs2U+Kqf+Nb37ycTQal/IWzSvEMUZgT55ox+nasW+4Px2QLjkSO9AyeQURZgoEA
Oc+fCE2gsmSVYqVEbiUDPuE90nG8hN4Ft+F4X68Q/aaImV7wXm/d4KlXXxPwnNHn8b+sHUwUoI7Q
NUG0gq07uvxNNCAEXcX7mSMO8gVUrbsJHT8F9AYiPmmqi60zNXkKKAhd+9AbrTRngEsJR8zfRvM3
GLcd4JQUDfS8MIWRlrhcdmGzDeK2LzxSdQqBAy62Krb5ysPqbSgov/BNIE8RT4l/+vszOmZ7EP2H
kyWGfEggPCEjB5iKfXQgc8rs5I+3QZIcgOpLnBUu45CRzwF9OBK7ZOB819zG1ho3qinmkC48Rms+
BKLo1x6VH8cyrWF3NWe4RKcojpe85bLnOhDtUHSpXxt+uUwJfifrzvMq1Pk+/Hb6S4afA7+7flfm
TTVFuS7ZKQNk8fgWLdIXWEbamJ+2vjTHdJNALVgeQMvsmTX2BAVBKWlwn1QkoaMWUkqv+XlKj2O6
cplHPys3r/ZXbmjV9/ijX3+RdgTjnyEwopcHQqTknd3a7BIzjIvkL5+mEpcNdNBH6mgCmt74JqXR
SiyORKdpAXe8D7je0FB9rbLtdJy2ZsBH4Wwuf2M5q5XrPwgMTB/ILFZnDbEVHj4o3rhbWyrrMa4x
SALBB+UZIEydqyRWTc4e6+pslKdOATqhgAwzQrfaX4LXbBAy2BQJ8qb8BmqR/RUTTfGx3W0DJLwp
1DEra1EnDBi2K+vPXEAEJGC8eSbqhb4GzKOpi4RU+LOD19kYl0v2y6715cfP1tavExYGZIEwz/8i
TOmcgAGrarbtncqWOyCxzUwKa9tqeclzdE/i6hIpGNK/okG+SqH3oYmpUckbLSh4udvFE0ZPqlF5
NpZExA1Hl306sIc8t4yqGQGb57d1w6PBKPuo38xf2FWNOnOHTyPAsGD7Htn7fiDE2nP83j+oltmF
4aHmsNFCBCPks3aGx7KhRhF1YW8+vMyeQ0zIivUN11AauPbpkVhVInQZS/3Yv8ztcJhm3qM8PH5e
TZoW/UaRjW7L19e+frfD2x8bRKGO2EDOmddG5mxlSwAnbRB/bkHJra7crE6t91f8034Yz/GPSSFk
S8kp2H4oK5vg00Ym9ZO5x01hvpn73a/7rqOLejp/LRUlbuaXTZyBmyQQC4eixP90mZI6UDras3vt
vzO36e7bzYt9ZpE38UXZKgiYB3iOcVOu1i8B6tGMey+HrJYq9vmDQpbv8CYUvjIuaXQvvX41GhQQ
zdv6+VR094P+9Ff8tTSzas3z16xqOT2SSYvwo3pfmAzX3e9jXd843wzGrQK0vk2hULqF4txfXivu
1P9kzAVEgBbGDs9xt6MalTr9kVXW66GypiYMuzVYerZ/vJEKCxg+UTFMUTznp3otok7rzX0Y3ZT1
QWktktG543whGt78Z4eOTTbZenIf0iVTmVFIYdsxOC/bLLcbUoiywIvpcsjzfaVNs8+h9UHG9Hbb
ne0bl/aX/cnHCIyed//TGafjARKs86H7je7veZXh8CJTq/rjtJ+Mys7Ty/D0JpIwK7xrPu6ZDfCS
UV6c7iNOFU+DVG4Mwa8P3e2KuRmYFig0gFOYRbVHubPoUhR/DZ8B8Cm31ScUI5fsn/uq2+ia4n4h
db3ME5OQp9FjZHLGfOAKOXRLZffKjfij2jVxrWZ1/NEHfAw/s06JdBaMgT+LxQClhQQRMu3UEwu/
m1nra5CzXedu70vqKA9d/PgiFXfP2agHucdrzToICn2IKo1xo5bOs1kCL6XFUF/t4uNnl3e/1dd/
Isfsfc0cpIqgYOujeCqwypV6+Tbqz6Usbts1m9mGXL9Dnz+6NvpsNtzMzAF7Wg122pqgSI6IVOQG
QeBC1vl3PtLBOAK383ykLSwV7G7y91H4G6bvxoD+HJ5TpIWa15r0rK730pu2VbtvUhfghhhJxKiI
706aocNyDhnVLCqoJ/szBhPg0s5M05edWWPUPntEkEyE7kt2itgUY2fhzoberG9exxyKH8Ml8zLO
oFEAXOE8XcyeD7nWVHDIgWBviHS8s3oY3dwcqNZr6sdPRo4m4orF3d4hF7wSLODAoRAqA00XL9U+
nuKrM/tjBFdb607fLPoM+bG1vLhTQIT6OAXGLe5WGy8cY0iYG7Bt//A0h20GBkbKWU+u45nJ0/Ab
Nhcv1z846zS0c2fr34zBHP5lb3SGtb/8gsYQzgbVC13chFjPvxa6RTDr2siyoMupS7ZkwsHdX776
tK4dKBdeZ2jib5HDIumPehxtb8ozDZImz9w4hWjRBtQJYjoXdlAk8XET4KeBz7ep4aicTWgZV+nD
CnhG+w999lrFpxhBtPtuDHmq4blKqzf0ErIbc0qkNiL3Z2OgZVFXLS7Sxe5z5Q2YWFemKKeCV+IN
UzzTA73o7zu238x3AzFr8zXLoNY+tTO+Hz0psHnH1gy/OzQyi26Y+UoTsCyMrrGjKC48xVkAs8Ms
oZ1lF2NEQRbmbVzQP94kfpfQUlrf2gfHF8noJQL0PHvMQJhpkn722nasC0qNS3SZfP2Pva0nik3X
h1d+QbvaNQhgCSWCFhcPHBImpb04KSHNKu3h/Woua9ioXB1Kl9q4xM87C97xJ3lIyfIdZe57AtMu
iFt7rpw8utmY7jc78jAWQYBec4u+U5/XmPZ0rOl2ffPG2nTNnTobAdUGrE1zC7PrAi/q7RKHHvZR
EiOsZ+A/f5A1NO8fQHkpA1iXy6eJpdRjdJtjAfY0TZXZPicmMy1lI36hzOij5I8HcH6ASZj+qevU
a3nZvos13RVAYmfFjHzw6XhYfzNIK2dL8cqnLs4L7FL0oJBWrNwTi7whAXjmChKx71+tE7gHHi+s
No5rB7Z6QcX7LxsM79ED6PqP2rZPtMMuZsZqvvbn43V8AnQwPs7EHwnSI5ooFqDpC/7y1dWfqTQ8
hj1yz6kxOXmhoqBOEzY+6amPcNoaY26FGUYHEU/LEScMZfwGz9/maBR6qbPzW/OvXucytLo6fz3Z
X6weF2N/Gwt+xGP1cOPWir89ukAs/EJ2sc+UFRh3D/jnaih3WnB4qctkhN7nSbzb+Vqe14IueZMc
RLqJqe3baMRh76PnEAQX9ZnMvR4IogHSK6Hd/5gmkuThyENEL4IWLfLsjuXRPjDW+Oc6/RtNMQag
vgbHs5xi1MEZBvidGhoNC+N3Ki8Q/9H24mb49DWA6FC8QPQAnwb6EJRHP3Yn4fNryviDh0xKaizH
IhUNyQbSLkMSwHeqIZi5CZlPYqWy6s5+MirT5zoDEQL0jhlAMW2tTZU/HSL9Qg+Kwec/yPQHSk2r
impgEG9Ajiep0fz5uHqkc0BnMfr+IN9Q7Z2frhdWn4Y4rAgaCu4MWnlEUjChEl+hgy7C0q2gqoMS
73RNBkfNgnkI5dsFyfXQhQFRWHw6ojgFx4zCwahjqjGwIFe7M9ThGtEarZBopsZCOtAzcjfkAlb4
9gl+ujv1MRoCFhGiEuHG8mEDAE2mQUVwgwWd1Q4g+K0A9p1uAEuINCpxdMbEHc498jghA+FWzfTk
a557vroZ4tWCg82YnhGBR8ccEAcBNn1KxempsQGfdS7jYApBaany2CPm7dj3eY3aUozTKU38DBMa
4dmLqAX7Xdj4+goP/Xg0mP78A8Ifcmg4dg6i52Wu+0O+W66H48YeDPXr7m2tQu7aHz00TP6QEETa
sVuQ09AB4x36sKqKRW+T2aK3AGoOPJQljjLuTEPxiAtZV3Ya+ovzTAkfRh12FzsLL45/oolyfcFx
Bn4OEhGJEZDAsLaLFo2hN41pAc0BI21kXqIkGNB6MaLA6r5PW9q1wu/hcJTnRcz2+8Zok4ZDjE9I
AVmtJFwCN5suAa9cUIWBTjZt7yGcmNHxACFYAxb4RckIBdN8iq4G5SrS0PAQSs7TxYpIykE6II7u
ufENw67zOYmPCwoZlOBBHfTncEcQYfoTomDk2wmWnCHhZ1qdyEwGI3vRIW1Qs6DHwaHq6dKygnUD
vnOlKlbOtAPGGx2/CFnw901DnJBwloGZCVaXGgUOLthB6XiCtEYfEE2FdASgn3vY40GuKNh0N1bN
H2Ab7p4LGe8io+GZvPqvaQydyG+8ZlrH1RjEjlOeh3ChhKB2wGV+Ezycu/3g6G25nwVAp53aZ//m
PGgW9dsxjzM0MHdzMmGLJbGoS3X5EEnJBosuV/Gwx7EWOyyn3mzcYueJdpctcIANqqQyXIgN18Iv
WQngAniB2YUHoMSq7Yv7/e426UKxsLrOBgTJWORmtj3r/iRjWA4mc+XJAhWYOJGsdnZzvf8Damob
mPUdOP/aYz4kHQX7LCXv1LIWA9eoR2K8QiNsWdcd4rBs+ThR0vNU39xwteLRn74tyJVWl3vFwpVP
YZYcmvBy5s0cC6SxXMCKV2vZfCyiOuSj7ACfIFXCA4Fpz01Gg4zUhFEyMpd5m2FnzbiRWaI4PrBM
8a5Hzm6RFuocsK/1NJ9WTX/CC7guv3Y94mpwhql2Mn0S/SaxX3RUGlb9bUS44gEBMsSSBvMC8tQs
1vHrn2YaRXMneIDynb76H2eI0cMP6KUHMDMYVZjUoVxD3jyPYrWTK/EvaSSUBJwQ9zFi78JwNTL8
59ZnNAzzy1/RYl+xUToTfzi/41tbeMgDOB/gjcqUrv77muAdkpxHv4q7EDprJHcX8h9feAIhxdch
v/KiQqT66rvFl7mMQdOJXITr9t5dWPboft9jgeRIYwME0CssgtRV8RR5w5WsUOprjywAf8Hkpof7
VG/fY6w4TmKY/S8jOVyG3vUesGllq6JZKVfznViOirUVYUT527pnxF71hzyB+Qj1nyiicpHSlMcH
WQcW88xEoo6O7B4hyE5N7Cnshk8dcQb2sGa6oEXHVFVmDbdZj7fbsVnMO4LfJLa09bX7WMTY3Vld
+zSJACtDsyF8LDG0xEgb97lX/tEtk78SjSnrBVZALrKvx+kL5nS++i3MQl/gR8Pc3wziFdILdkzo
jw1OwlrL72DZJYTHN/JsWuL29pJZsvNP7h/nBgrGvjrcOSJWlPcKJRzsk03lZ3FLNnf+L7yB3mIe
qhBJfsevkNQ2KLQdYp+8fDafd6xxBsi/Lmq4atPc9RgfZ4QT3o33qoAthlVoe3Ko1xa3FEyTSRTw
La0FqD/+Z/Pk6WQqcN2Txj9sRyGCynI87wZ7dde3k6Xm7tOvCZxm5NjHBZJL3kZu+Ik+hMT1rKfv
ZMvV5o3KfFgweNWvdNzzR8nni263YMSj0pvedhbnONSd+GY0enuzJLh9+Al/zAE4WZjRLOq7lzyg
yyOchS3NMAf9rpk39tApUVoWC3j88Yd1E1y2kDrad1KN388gwUqDvRtj2QuMEoyRCZBmaRJIV0Cj
FLEOCF5vCfHrtfyRKX1Z1pV9VUfv2nqbkGQRXqwh/yjorP45jfbX/aGgUoglhn7Rcs4YwDAvxcEw
jU/VODa+8WJARUGMTNWyPk5Mm8BsLPjFEFFJPu5X7svKW94LR0BE3ANEv0+VyhrP3Pvphrdn3dev
d7s3OS+GDU0DwHZmYTa44LppBohRw8NAA2jEqTmj0RRe2Oewvqn6AAaz3sm9pOVRKxagZcXkJxLR
zGuMZWXfLeoJ5Fp2vWr3rbO26poAWMvkCM9q2u0vPk8ngMmjnzlXTvTU9peqASYUre7AGOIjC3LY
FXvVz/o38PrZ6G2C92UVYdT1Ej9miDrwOiWzfduF7QVWcUzwEoDBRqdM594F/UiMf1Q2WgsN1zeT
qabrax9Zdoqw15jmTVNbMWfFfvncrFX2Of/cdwdo27HAA1eVFKXt/j2dzy/4FFvEgPwjq9ZGhUhF
HIsgFYAWfmn+vzgRt73h6G8wGc55XXxYG0xp+lNlqj5CkWtjy0pbojpgqF8DGLBl0KmUpyW9b2cM
VFACpW/w8s+tXzu4dMfncUXJ1fX75pfiI3jgwglM5VG31pZGHEZt3VKn+2ojW6Nv561LPnm+O89R
k8FrepvFROiD4J159BlBZ9FGsD7QJBO3FFyn6E6298YrEY2Tv1YYHoVnCt+eZ3XcRPcDdOtR7lYX
s45If2H/ePtkL+KhT20K/nSZ3Uo3Q2hE94etRJvKFTcCsYFpwdIawurq+Rqkx+RfWrkEm3cMHn2+
VsQxNrSF8Ye5SxuufR/xkpBKapz450zhgQmQMNiAkU5lMnwevXQGvDibQFz8mzVBChMWyKOy/7G3
eOrwT8FvpmPdERlLdRO/Fm/Y0WNtJQZSvz1hdUg0oMXoPaYREDYAs/jAqcXMX9isJX7DbEsBOtgE
j8EnxJQjFXVEZk7LE1MRhgOct8Kk4V5Z3vGDIcjLRhyPTeiQEDhWischJYHNyTSJf1/OOWYNHCnb
B3385D2gTOirHHW12SL1k+FA4eVzgAd6h8vfkK83JjsFwzugXg64VAql3Y5JUfiisvMI9ENDl8Sr
J1Xhh0slsp7M5LNGQ8NZca4iQ+86mr8KV1EKdq1/QeUO65fFinyPzD6oNma6p2z71VN7FvAoitCJ
ovCCyKwF++NswKkgGvw5PZMEheqQG19574H7GymkKPWMPXUGew/mU5WHKQFzBeBMby72t2wDjroF
N0cPLlm5udWBWwXTCvNaQkW43lsO8Q0DtxUUEDoR5FDcEI4K8giltwrDPu70HGEJIvyS9nq4FSlx
sRbDB/Yf9iQGMLdpjT+YNopI0t5xQnC6M80FuQpgmlJBJZRgG8KyEqPGSNFd7LDzyD2V1mICFdou
R4wF8aJhITKXwFmFPpcRiD6XCp8fPOMyWSJyDsdx5tbmayFdheZe+UCN0zFu8yxEUILlQmP0R3dM
14RTq2KnBPKXqTivdQ9Xr+dcPZkupGSycbVG7UO+vHr8dc0mPkr4PqpVxbX4krPDI+qdJ7xa27z7
HG2+criGEr5yY5FogSo0n8yGEsSV2mikXF9ynbT1+iguO4pkE2Bht74l0A4ZpI0kAejfIzKMWKjY
HXDtQ4hZ7pEQO4kESQnfbG9FuE1BuNmgCMfkV9zYGKTwdmQ7flmf/6+80sLtIwCPATmt7KF7dtoP
3fy3Z1+QUsBZcvuAZxDM9dp/mGXQi9qbgcHO7/asxLih7W+NFovbTDQ6XzqFRnf/4OqxtiHlDW2x
PRIaHcxAQhXuy8dIooAVjsje5rHvMhiDq9g3IrEVwY1D/NthJuISPpwMABcwrkJ6i4eir01yYrba
Kw3S13wPp47UvAIbsSoWotNvz000z3ydEs1z/6NHOIMItNI299OfCxOTsebhhQPMzzmkIAdcjpQX
k/NF8onJtN6396gRJXhgiEOE9Ahw27F/m/fRSwit05YjG3ejNv9WdglIopi3snNQSqGIEYM5BCnE
PIwZ2IwlUIhp/jglOw2Cm/uM8YMqrVusuX3SWY4VbncD3Hg4ZiBaH2XDhD9Igte/zNu9LLBie/G9
4+HHxfmX/7boT0g593k/UM4N5A6ooyDqHdW/6N6BmWNE1T4qxt686/aDKfNNII/SYfFnOv5s3lGF
GkSDOghxdiJknP5xNPRDSjqx1CYQwd2/opqPQlTmlZxK8fJFqy+/B1Cl4oQwOvY6mn45RkRAHXQr
jgGHWZyDfb5eTLonulKwjK+Y6usbxdmscIVmDCf2IQwZvesz0UPgDZxeCRd4pGOtoPgckF3DzjFq
1liC6JoP4+qHOTPcilw1nxhfyq6SzyEHXKNiTnMD7CierMUcMNT8WXghhy16Bob9xsSHS+NX0WdS
mLcZVsf00LiiLwWbPc+ueJdmHSR2OqipMjfgrP+WKPfeBl3oYCoccB0QxdHJGd0hJnDv5n0qPWw7
M7th7Zb7ATW4ed2+ozJ+OPHNQmq2UN3W6sbsOepNtLBYKRdHPB7R5+JX2YtqYVbjCwMrDZky2j7U
6S/3tbpMW241/rpPA5EYDQNuCmwdoqvHp1bzcQzBcdbMLgbnBcik6qr6a1pCh/lsiXlx8vXTGbg0
3nbJQa3jihqrq8fCbaaL1yrDN7gOaNd+Bl0lshRTM/CPFfON5wRaEc6zqr7r2NB819YEcRwFsEkz
6gMzX2mq8rXqYgzFvoHtBawSg20nBAbCQhuzprZx0COeivuRwEziWT+uPIv7vTgB1ZMeeypPEz5b
qXPE/gCh5pECGSIqXoggwOJjdmdBo1iqcVHshRJYgEwk0697XIJ0QsySPwINMeX7S8eZUPfEeefD
c/toEQADVPXB/8JTJqhpXdArVjaZdfoZQI3kUJpmEdtLucC5dJ0+YpbrI9yLIZoMyP+l1FI04LAl
gKFkkqW4uSHWNdkTQm49IWtTaZLBwNR5GDZ2y75Cxpn/rF0D/wPQjOnXOUhoYwCycDLDIwf/lS8g
P1a8eKJaFighTD1Ts1o2fSrtMTUsUGICfpNxiKHyCePvf7+BFeAOgoVPlsG8tXihmoJXjklf9rYr
ya5K6HXdzx5NnqH9o/7+l+7LtA6iCS35injcAmWcuKjjdrDoTM87MDneYs9m4Hq1VLrgcl7P8dfe
rK5LfLXABd5scfgVSlKz+IykRzVUZJOFVEkuoSDVo9ERBgeTZ5ndNxTsaMvT+K8/5+f+JkAgMaZG
H0vaiJQG578uHSTe7XPuwwet2pXdhCoQr54Hv75v23B/5q9l55RH6PuUq7i6ptHbrJfFDkXnNJ1k
EG3IfWuB4HFUiAeqjOqfvIjYfo7etkw35LU+0jWhC1c5r/c0ov/O77O+J7Zn/wI9lzjl31xUTWK9
Wfo9atWtDD9EnfMZbXu+lPv/zubtbf6YK4iAUIL5iQ9g2w9w7GTOrqLgaS25gJu+ve8GIHh1RDUv
zLiOfxFBA7UUJwANLymwkeNcBONHk8hJITSTToZLTLUC/rYYMFyNTowPxM1NbDGTxN6FI5xRnFgX
gxvBUgK0c4l2hM0KzAmzQAY5uHpsGC1Tin04QlEwqFLwPSrzTfZCC7+TiZjMiqlsb7HEbq514qLe
d4xG5YinPJzucWiwX9HLacbNWO4MWNqPLcy4QZowHncf68rzigi0FqYzHZHGgt7e9EXl+21rgsdd
1wIJ4bOax6aBGwvzc546b6I4tElvU7FCOshvOSQ6HbPFf+g1FA+2F/jqy+5lVglZVHFYxDIFKNCH
y1FNHWIeH2hVo370Bqsu4XD399MIaw0ZD6AvnXpY/VUriN90SewuMLGpAyX6IPXn/RbKzNVR6xDR
rf71epaEPgCi4jchmNqzMF8jjDv1N4Osp6BrXEIDQplVHBZQ/qDeaQU1oZ3/7EkP6RmsuhYHmH9i
WP1A48nkBNd1pobJpPyZ3Lm+HBg3o4yvVh26i8VkYwkIw0wi4mdR4Zx35wlI1seClwtKlq8pZf14
wW5ee3TsolG+uBXY20WSObUGhwsJRj/vsiXIlGBy2FAzZelg9YPvebsPJXjiWyCbDZZ8Ij19uK24
Cxh6AUV7mTQjBWlqDAyw+2Gf6gK5br4ZjhqVe12pcLOe+mpVeGQmw1RlvwF9nV6guaqBjCQXsov9
DGcEfq2GA7A7WGhYYeBsceit+Z9f5f+XF32n9boDP6wzBfREfjRjNNExwYGwRDleeuypw6gMuuHQ
E4Tlvi9WkkqReRkd7O/wGMGwnxJRlEId6reZPP1opNs2aSHdKeaOxNswTV9WMNQMJu7rJRsO/B+b
yEQ8tZDy0yJb+71Uwegi8qV4Jbc4XpsZqi7Y2Saz9cyY0TUm44FTEbVlJLP/hBsDhHV4Pth8w56D
aS0KoCnccHuP9oPMqStFPl8swcuYbT3DS1CjS9ZL/2E/b+PtE4UrPNAAK8ZB+A7LTqxIU1MgYXA8
pCdOi5llZv72Il1oiyUE0xzMuSCUI3HCxTdnlB+Nm9puCgDb+2RLUTNHSTtvU0zKkQcPDdtNmuQH
B6LKqQnItJKtn3w8+mQZ4XxWL/FiIJSG+A9Y/XTNPeMd3iOK0Ce6CE6uAXlhyYslgH+pQsPLOEXP
oWwx2fx53LEVU8lMEihwWh89rNB5tC0JTBhNKKt2nM2ya+UYtR/kiH0GqYXLxXT8ueh0lWnUXUvj
nLtUsvo8WUKdI1nnxkGOsEtclavNdnDqwkM/bPc0lCuGcdF04L8poQ/b8TOUdqOEJPImZVuztdHe
IwoCsjxXCkNg6NaIBBA+rODNdYN5MZa6Wup4YkConn+BcOn7QH4Mw6740OReT78Uxm2JXD7E/hMP
OHpi1pdexW09g3PP3eBuYXBNpV6ZUzoEjhhEaKIluYbKgT9w954IoDk8KRpMdpinJJac7SP8mX9x
LPPuSIiAqFLo9XFSinCKE2crSz/iLHiQXZ95LdCGgeyvZHJreS+oDIv5JZdvxyTkOH2xp6U+TB/z
PX0yVzVyRglsZhAOpHngbaOR5r3rDKAuVjl+MZmaUYhs+TTq8dvRf7Bj0fVazA+RuJ95HvAauEDt
U9X4AielMkoJaEN0YSqTeZvCSYotBkIYS72DusvIBIlQTECqPHFwo9w5005EEN6X845t/g/WJTNB
li+INhD8RLHCkG7RmJQvfWJVyxeUulONXt2UnM65Pc57+viB+E5YBLJIbc85kiHV3x6oIvgS++3Z
bOlR6l+nLbapiDqMvVfl7Fq3hzSYjHlla3i8jPeas+xjk3E+fBs5LgecYus00uzX5DVhgfZxnrSQ
AYVyiX6MqOSK5346s+d3H4Jm1NrwUULKFuzuI3hNLagRFSKOoj9q6IIVncby+FnJbZSpHwbNaPPc
I5+9fbaVy7xmgPrWH6sWns4d73EDJRq8sQFor0iBGpKyoDM6+08yMp+rWYCmhXupIhn0WnRTys3t
haR6MfgjzRSv60/AHFlrc4C/FL1K8Ho+fiJ8WzVGIxCZSWqB+dzPeJLuOA8h9pJN/3Xo6PByJ23r
GS02PNh5KEOLoeW3mBT9OEk4LE4PyvhdRconxIFBbZAEY5yBdeBrowLgaMYeSwnvEPgPk3tYRZMb
p8m/8QrV6ep5NpxfdOgIDxYCL9XRPJ2BJr0JIqYXpHN83eyoo8Z8Oi5ZCRRpsjTFmEkhbwu1WO5f
7QHCCl3bM7UsAM++zKyY1FLS5JVHK3fdyXBsmLsMC8wf3sk3q6r13aZL1neHG2gMGCcKrwtSdTXZ
vUbDPsZhm2Sd4gRSzl8jejxSmB2uzMiqyFvZFXQttD0vfGVo/dqnhNz0Cltf0QknP2xW497KPUE/
73tBpXECQGWpjAVz9RB+MBM9/BX6msM+Z424lKqt+VTp5yXnaXh0eAikC34Gx7tCfXYkhhF5UFA6
QKNzHgsWvnhDVyIDTcmTztjh8cp5roox0wBTcwcndOIX9zcv8J9nFwZqluYis7FRIyFOHpyPTpHk
cJUPP+eZuZRbkAvzzEJE1sMIzZf38o8yAkbtfHbc7IFiMgUbURhS/szzj44xEae8iecrZkCel2w6
mxeulzqbAQ7rnFSsLeFasecl+raYtIyzNkJD25ivV9SUy/Y/zE676Nv8SbEDQKitsZrSA+D2W0PO
AwF+5xEGj1SOoBU3exp50XfDFvj5d/rM9xx/bN7b6edv+hn9JA/uojd9s/fVx9Myek8HS2Auo+Z5
y91mCUeWqQg7bR70g8GSxZ+rTnmVP4DQXM6+k8Hd4GS8t92+uDUUQCW0e0DOI56Ut8V6AABAGpVi
HVB6kPgUzDbpgwGxHjuQ08qIFfhSNLH+JZz4w1JfWJsNXPDw87IjrnWXUA3IritluxJSNq7GCjy2
CU6fzuEQeUTZxmgqOXH2bA596vIwVBb4YXCu49hdjzlOGzpbWJAZaSg63woMP6zN3GXOhosSJjb2
h4ICDnPCmY7F8z+QPxt1yS8kIPzQQkUPvFZCE6beUaZYTD3okR8i9N/2LyCrQp1eN6BjkG4k6gH+
scyCyptTFuYVbpBcUWWtvX24OaBmCEZPdWGOv0ZHlEFMLH72JaoBPRDRTpCmMdhAxnwNh3rnBMIr
b7QFg46hSvzF+n30NNu8tYdURiXaOJV8cgsVIQ+Sj1GdiifGIWV3Xb+VFLG+0WHcezU/X6vTBErB
nHHU5oN8PQZcMP0psgvv0AUW1tXpigghlDL6bvgaTchxSh+sWqbMhDt92O4mlwKkJjlTyrIJJGhr
UO1EyPrXRJC6BKI+A+dA+tb7EW66BeiDFNUHxlHsPIB7UHud7Kv/UNmj4piAnU+GMymS2a+AlIZF
QMOF/x3KWcB2NiFdnIBZuE5i8+vTph6xHW6QKOo9zThPHItM1UgyZjlA6DhkBEG7lzhlj1g/3ZMh
JAgUH0qPAGAtMmPByjmsZ94+DSg/uePirX7ewPGmktC/kyn3YM+khXgr6XapV1o65z/Im5Q9HfEd
+x9J57WsqLaF4SeySkAUbplkFMWsN5YRMKEoCj59f3N17Tp1eu9eQXGGMf7xhzsSFJ4WFQkOYzpF
mSXF7k8OWj40UIqulRYnNk6XWhDkffPZtr783+0F0j9tzFi9R5tfUHdo6PIYGJkfS+eR20MZMQ8Z
WFL8yPjouOYElzk2IKwfqzmBPxbNXxNIWHdXgH8y+NBx47/v9g9/rwO4D+5wWfsEPDPXrUhEYC5C
cjv1w7dFXCoGG6s9lf4G5iQDKJlbzYcBLQ4TQOn4+zPi1np1M733tmYsomxnJSFvDDNiykwvZ7Yz
lAlpEp/LIu6uUOqzIBWezH6nhFhg2r5fCjkX7juzEIupI1yOu7PdMnUGzp+yeUV52gz52YjFnO5y
5RzxJ3ICKQVtp5zOL2BNyq81ntdqgsaW0dkrirrSy+BpuT3fHbfG4/ticziqaFPQz2cTPlfNl5kj
dypYC2RoLJUebx8ANFXsI8de7WOaRpCF0CnQvW5uf8QZTHD1mbft4tBgjAw/3TFIkBJlV0CkrVpw
/BgbK2KicsE1U17w+Tligm5XOIrGq7zDAmbnZGPMA+1ztGXW+hM9Ly5PvaRNSCHeisROwZRA4E0E
lkLjBe9wv6cgYYVOL1HljYsjumAxNN3WkNATl06A1D3NHiyhQxY+fh69URNdZ4eoRUFFeUaAE8eH
1r/bU7oKoFtZdd4nnL1DlL21jVxig+2w+PRT38Q7B689sQNURxbTyMtrHNwSXLxzH5yDKAGk+hL3
hrqaIJH/a7BIIIFUOsS7AAe8DJ+RSNavvMb6QMQinEJmuxZKbhoGyFMrCqMj2D5xnTdpzkjNm/1F
DNj1AhCQSpUu/2p/j68B3D1uOJd7CC2tyOUsnbv1EhYAdht8XVcOdTiJTiiYXuhrXAfBjDQi5ut4
Aw8kfvyDjRtjJPojOaan1L5E6/V5JGdCy7rlavueleIOxTPf69iE0T5iiYP8lVF17+nLjBN0pXKw
wwi9YLQkulhhMTD9BNnqLy1IE18MwK21ybSZNlw64NDVGgmwUo3cHufr8egpHaLG7bPXxk0qtbpA
zszCnrzOzQiiA4kfF8zO+WBp+OiJ0sHIoO2B8Fm4rFVb71l3OEBD1sDQ5ZqnfWTkRr+dMhTQFzfn
vNyk4kcpqGFQDYjSIc+vA7WQEW1R+4ruN8dpvmb2yuPDZRCiLC7a62LAj8iPvCB4cHAlsaWjGyCB
9OcDq6Q4+GFXTsuJhWxDP0kdwFRuRz+ksWOmDPQUrs7MVWEcE2ERZG0cCIVpCnoSHjtHCfIAWFNO
1Qcrhb1PKl6cn+NmdYfYy8kirQBAYXG9ynhQcEjYcwtF9ruy44UaSiI27ANeaSseex2b2BC4P+bp
r6Z1TMY70/P8Pl9USygpSNackqL2r69HKYghDBmiGViywPvy5365EIfErRKMbFpL1fvsl4ySgcVk
SkVGBdLUQHg/DmQ62B3PhaUfMDQZj/P1OKCX6kJ00RXwZcwv2jx6dPXgs0/oysa8ycXwusfFlo2l
7ApaTmqLJ64NHyoyoUkn8vEYRAwYZYG1OOWnMbmSL8IfeFQYfonWFtdC+qafT+sL+syv2Z13dLtA
ggv4q2NKQEWM5AAJMCBq6P+VSE4rO86u4fxCWccZAQ5D7ycnM+LV8r9noIBf7C3MpDsk5IBhAqMY
TF0RJ45l4OYLgxBYinzm4y5m4tL5wAGlXjWEysnpS79amrWz+IWELHJTA3gSyWW1EpLIypcb0p6I
G0cd+XZOiHi1g1uR/6htWJGU2S9nsSoZSQTf5fuk4iNPYuC1x3BbLv56caPM5n78sy4jWjljxN2D
VEWanXCU2pqtFLg8CkoR7ST0+exPiC159N0IQP1vyouV/F7C6IRRTML4xh8KG4bsHXZfj25RMPG4
vP0Vb+N+IseN6k0WNwvVRG33oBG53yyGxI53Uexb1x+VDek0lJKl5IsVtswOeTKMpwwxf7M9QYlJ
n2/lJnJatZwFwM86LwBQfjHsT2YhbVeDA7hy8JmHSnpkRIeVndAlW1hJ8m90eXv6faS+QgjEbxhe
z5fTbbnqI7nejop3oQLv+mmDqUdlIJoVOS8TxvjVztiNvwF4cWv++goVj3dy6Vjpr8ofHzdyuvIh
IwQ4FZgFBD+DP0DYIv26yVko8Zuei3u86TC2b07U4e0BJh2BRTW7+CA1xcRj1HtG+wsfr7pUTl+7
vDsiNnPYoYatGQCWdFM0W6dujBDijY2ifNCMgTpo95WBhvE9cALd0tXFRZEFagFClII6ukWNgZE/
vu+K6GuewQzpmM7+ehaSlSS/7cy7gNfOJJJ2U858OaLoAtIBvLXStDXQB38PRN0OFh/R7yX9H6Wv
9bnao4bDHafw64L81dwe5UHpqBXhJoizoHPxRe8r03CYypIPOurDM6ipJbRz0F7CCgPqKiyHivU+
X31ZzNBhTVZ2d7Lg+NoDVgMMcDNfoY9SZI4k7ZdGK+DPfWaPVKftPhOUW1Bt6C/7VR39fVkz8ogW
OMtejnRZc77llUxXUPl4T78FB0Bw3hm07X0QWZ+fV1tPLF9Gn4dgnfWSBd8JDaXNSh1992DDBDqi
CkdYoQjk/8DmA3WRu2fdfgzQDFgoj1V2HlfglW7JRg68ePBuEYla3eXvKVlcJjX5gZoX/4XeKaOW
9lRY9nja5hatOnpTCNwfa6UhsyO/jYpaShfMrw2eTKGNgcPAmFwyu7zJ+m2r2gKOHPzgaILtHRr0
BgIyDgbHr9UUdmcjTgwdRbMTs+oAubgaGao1q0bpErtOcU5a9m14MqmVrckH4268D/AAww8P9oA+
edhU7R/IYK9wAINtKCc+wEO0i9YLDJ0owm9b4GMgFQtfui23Dvg7JciEhIWKcFdzNa972LpYS31o
QA+T2nBmRBkHMbAhuZXa6qAxoA8I6c0SyrUrR+p1lDkd5Fk4rHv18ey0oxMeGxDFOjg6hGWyfccb
0hJykcr+pStF6BqLAk3HGG7mU/wMsaq3m73ZwOGhCAbkQFr4o3g13MnkcD6ezuF3gTirt7oE+Hoi
ngZrSrlqoLUEP1hIRXxewZ/b0A7qsoHHs7oE/dpybkjd6UCRwCrihLuTvujaf/brR2PnlYGeerXd
ymxpoNzFvGj8GgObE8xNVVFcnCLFb0NapnBPgy9ywYKJKtSK3a7QdtIxn4yVi+B6L/B9pwSj9JXk
5VufZml1OUizVtNbZTGrEkCHCToSliScOQwqWAwxxgSlVUz7ZvIpif5pP20NXjg3CNFqYFeDMa9Z
gWLtIAji2bAJQSt1cSzRqwHPca0KjZtHEgoCPkw8lkgjAtEEpeSVlaSxuMg9mAdJIsgF2yzQUY8A
3a9FMUxdRxVX/8mhubF3uy6KJwphSj1GzJmB0Yfz/TjUytMpkTnVuPcRu577mfyioPaDI6XK8Ujm
mYVz1HGqzno7yeD4TWUwwv7leg4QbyxmnSiEwew4o0dp7ePHNeyDjTejMRXR+LLOEdnbmWLtWvDs
gIroFqaEPTG0mGOQdorwLfnLp+vRaFC4faY3f/r0iOueDmnJlsaAr2wNNTBU2Yub1FTuJZwWM3yQ
zvJ2d3FMfUwl0zvvgiP0hnLc+emv1+/RMKATlfwsuBnBdzRyNk8ak+zuxNzbFXZP9urrciSYAzp2
RtP1X/LG/WWhKid2lVBPxr7WiBTSuz1wP5nDvYAFlTM+am0xKp2V1jDzZdgkReiqhmBqtJlyCJJ4
A5RNxQLv7+RC1HfsHo5waHUaN5v2ADT0yqPp0vHICZaIxOfS6lCTWAezl4aJ6wWEg55ZX67fgVuO
dhuivNBwYO+4ohWOcZ7iI7HuEMIYvELBJLDYIswYY7EHS/ZTerQVb1ieFFWyzMdylTFhEcoPlAsH
IzzQOblS2iAa4lMgdsGHjd6BGnXa/kwRd2yiO5v6QOdl4G9Ki/FG+QlvB52sPlbSFZVWvUvDnEhy
Gn4ggtuspmIhLoNxJBsmXTF+rHL6RAjUj8vgi8nGUZe+DyB6I0XBxck87LHxhRCeRXuOdlnxyZuL
IgS3BRl79724v5xiUNKSrS5WK47XVE6337WpjhBqd2UmIL8RxzR3L739OpptqpBRVA2Y/rrwqL3X
ef/ecXPRybnoOgfo6R+mTN1+j/mpKHtEcTcrrpN6fBH8UAgDsdqb/3qrN7RrU4CP4/Lm51/xpMWv
NNNiV2LDIl3ezPFFdQP1a4EAvKPm44MGg4dSrWMWRvfCFJ5xwoOrl8YF5BeHHoHR/v5TipExxQxT
MMDce48d5f+UpOd6fOs5cJK/TMMZtFDTp4YjuZgDdFqZi1h99MMLozXjGkqAw1dnee96smaj+vqR
NKPFlDjyxHp5MGZAZDjMICNaP4VKl/d7s0boyFaXaR89x+h4XyCAWgBxoH9h1Up+ot7mu/+OP5RH
FyY39hhOazbBLuwC7MvIq4Y0x+FObXx+OBQnyph6dONvPpLq/yOD5m7vTaGfE3yLC/cIXujVpfu/
TrBKEpKgT12xneanUAGMbvxeeQmtf1Nz8XzA4vOuhsQbp8wU6Hlb8VvqtD7naYfulmY7oPbhPQZv
6eF11DSSCTstZjF/8wfogME4N2SqJp1zwUF41/xjWgivqr1Otw+X8R4Sr5tzxTCMJzk2oqAfI+86
MrCvLV1aQNfMrh8snRZWlQAQqGHkKkFOwOdEboK/2bherycA1PgQnC9st3pSkQBcwWspZCtHWaSs
8BFpIMx2Kkl0MU84VFf9W4BX9XyBX4uzii8H8D/RTGNq+X42JyKkEYsKfggdpigpOyWsT+ogJaq8
a9jMAffJqj6R/YPf1mgjYyXGt9nY8vZFC/zO6UFFkgivylGG4csDhWzHxcnLASxSd9LG9kp+CLrN
nhqhd/7zOT/djyhvEZ9CEn9aiYCZZhErsXesEAVAyV9+GdlZyghw9ys2oFK+xJ3uyWegHZGkj2Iz
jJ868KjzGMPnUQYZIumJz/f5BgEC7hNU8gsTIFs/+OEvJEWPEHOjDMG4j/ogXj2bCT2M6j6n7LhU
QlcpHk1WMQTyBzfffiagKkxpnRY1rMjEOvWBgUmZtn/cb1hvE52RZIjn6dfpZCcQ7bioj1ysNLWH
kReQJILhaL+JoSjrZC6wE/AJdIYbGFgRpKY0kRO+9x3pwkauMSkrhfvNNkhpyuUICH4jgjHepPVK
6QXwFnxL8hS5JrQV0yFc04qmjzkzWQt4uE3JKaMdh6MBX2oRgB6ONkCkZcRecPKRQ8kXQ2sCtJEk
fQr5RUpSCO4uUukXV/02Z1esh49HrILI3+CWoDCEkLWDjUNTjqBpz2iEllzg2EivvgTmptTTuQmr
MbNn/HWV5VIjmhzhRIGE2bSKMaRlDQujvfF1pngsYnWHeZ/BEyP5uW25Q+g++IsvOakYXyMn/btG
r2KCvCl5+pX1WdXDeTR4VJ6MO82AJCwuZv5ENCLgwdq0GtWTCOtDdwagA/21SmAjMxaqSpWH8x5N
m+MQvBbaNfR+XV52zCyRvto4/mJRzn9tdPfnwvgFW98Cn2VYsgTQQ9mYijU0TmRbw5TTsY3k+oc0
JdY3AxjQalUhURMMs4fn3Nu9VZFCXSBY5gLxlTpHBW0ZA85wKk7vWIbZCjRDn2l1nlBB5PBZ7+53
wPVKttLXbUjVBn6WyAYn55RJQX0AR3I9puokUf6nMuQ3azdssAImiAlNbzl5DL+MaqdD5hCYb8N+
kiHDnFLcgZKNPr3uIe/275mHiaONovVl3bQ/TFISFD721zPRdSMD+EDwhnt0xTYJAn4X12zcKMT0
/MR7ubeQ9d25xfp9DcbZ8IgtoM4IPrM/C65cgBYnpbyvp83seSSn+j1so/eCyPYVNbywrlMrM263
6YfoHbdQJIBa7d8PL8cca6p5m6G+Pr/izhDNF9MKbdD+RI+v7JIgj2MDgVWEctJMRjtV//LyJV+f
g32TkonanYDN6FxPZz8NdLjqbXSgxVIKYamBM9LMuai4qn6exl6WJydd5tfGKaW1br4T2kNGFi9j
9sI/n2Sc4upmuptD2RIPHDkR1hlBrtrmL2hcTNZhrrbC7Sobo12nCPWoN0bSTcqYIMmy463h+8w2
T0ac0FDQPnqcNaXiayJO2X97ObZHK1/KbrIOF3wLkAScI1qWbaePCcREWkekrr6iiG9cEc/eg1Df
wgOhSY9IMUPAxqalyKBico6QI2FpeeNugN2lJ1VhHLzIp8D839YpxXLg8NolJjjkEEM62lXPNNwG
DzjOnNShbM8TQIkzVGO0xwxPmYtCZGBJFrhHPmB+SbTThnzhlKoDdzk4PgkkF5IywNATnDYc6h1B
BQhTjVGhIgdeSChodfEPBMOTtBKrgjTnPsdctjsVscRcsvsyHiVWBtwC/nUTGLcQr1kOGeDWimKA
InJDXmAAuXv3WrfToCuTNRgdhXTk2o5FSWCIpoib0XeldjtPJJyWvNavGfxUDbaOnrutwpeAy9nD
cZIA5e/FMVo+FzSBztILFCoaH+ZZVnZclNMb3H4tYOm97A7ABzqUAeinmu1h2Hh6x/sR0w7fCLSf
RAfTpiR6RFQubcIIV21dAKo2o64UmEBW3gKJh/fJBo2IrcftO8Ezk/aB0TtTLyYtypgP79k6SCJC
B42W3Nz6e1Rp8WMjNwvLtKs5xibAzas9zDF95txC3wLJkqlVgq1l7+Y0ik14EQTsu3Mxg3c7ePeW
RjP5ARGQ8/lzr+gkhvero+j2Z12vsdjRZzj/rTr9ikZv+jHFGeW2ganja/SaUh5z3lsqTv9o7yAg
IYJtE9wBAkCoSQMcwN0Ja5n9+ILUcHPfgy66lGSmqgKOHeDTYw1d45hALpdOc3zJ8OzHBrcUz5A1
eS68N1CGCz5xd8Jv13uYBGGwvSYY4cE1eAcqa2FfMZyG1fxWfHbc8eN1ovKCdVttOIDTdKhGi46p
AsR3PlIS+sHbU6v6P6c4PEczs+0L2Nd6EV3ysVM8P0h3SsjTiPcsfuNtf/a3KcUJ4tMbbjECjlW3
TFKTj0X8epw1KV5/lEEj5RzCAnPLBpV7DS1a6jxkhrzpWPun7fV/pxUVzqpEqNiePl0EZdO4F4J4
ZvFq8cHg889h7GkTTIhxvazcoEavuMW9jT9iGHcfbhCHSWzHMAF2QvrYy2F75aCwJKB6jhcLlDdQ
6OZ8NegQd/B1q4dn/2X6CLuW8NMMa/JSeV/dBbQSzdqWXQ6nGg4QpCWoxaR0ylArimZSxukIOaHX
Mk4Od9KnpyFBbBcOFWOBewsuhl4E4W6Aywjg+t1toQLxS5zfhEaxyrVwK0dc3t+ZtiiNhHSe5vhj
8NhGB9PMgPLh1WE7gAqHwuhjMeHShymKasskiN022+7Txyor3dhJw7kFiPjnE6PDSeZmbc2h38qk
EG46LlhnEDENXQMsRUsFUu15ynS9ttdtEl/4Ihy/aa5tZc9EXjo9t/a4VjHR5cY/05nmqPd+ya/r
6UAnZAmR+C0AVqYFfxQZopcjTfFsx4HVEQwDqAau0zcerHTa/HIqV6pgA5P4agwpLuWt79qD4dqQ
U2EmUXNJptq5GU6ZpxfzT/i+smDBINr841A83OIBIGzvbg6Pp5EtD9cK0+OLTyQDtEFO0FR2ylPS
l3LMsHEJkX4Zw3EqwZQ/zAfwaKIzGqqhbqDFw4zbZIEX/lQ3XOQiTKvBLzqUoCAUCv+i82X3STUo
W/Ab5UtGgMpvpReHbu2f0eW5zfo9uV2hSnL8tk+QwDiU++6VOhfVo6i0kAp2bkhOwmNawi6fFvEj
QLo0VUoi6AL4I+REaKFCQdsnp4K984B7SkJY9RylRpQ/o2rchg/2Dtot57FqzzPTu0513fn+xOdw
H0Fu6czwHDfmNYcLQhDDvrM2nk4dZJKnUb88pfWXJiWzU/D45U3pL/GgESkCtEj9z+iuYgUd4Th8
QbkFje9huzC/6HDZlzn442sy1TD7t3s6Ub1X5FT+c/3EUN2Me41NKuP1kmCevWMZcIPhkg7ioGh+
R6P6E7+k2RtqnznVD7z4GQDx/8JL6v3wOJT9lMKneLPz0m/vlRA3/7z/WoFjtCcmRLi7neJv5hs1
DV2GqPZg9PrqxzcCs0dEyCcoSS0gFamW06gzFxckzA1hMhILOdd9bg1GqQjH1XzU/ST0x/eFgvYP
LXZkYG6AiwXQCIk7AxDjYrnJHVpGGlyA86+khHf7mh5RymxfqpV3xG9bEFCiLrBnwjKXUowWN6WW
yHcmL6YZNLCZUCmmVtgjtSjEGvVmlR4tUmBElyG92W1Sht3+IzL6GEjLsfIbJ/K4M/mOoKsilm8O
5XlSg+5m7uaAP1lL9Qm7fP+wSPQfpXebwfBDnG/l2yey/7bT1JIPybTvwmTdZt8UjGRmzwR4rRWR
rdlj5D0OPAXfkzxi9wEY/vwNdp5TZi2Lz2JnnO3mPv58sAMOb95vUeGO8PPu2AmXs9bToYlgk2DZ
IMmXxNIhQwZg1Fyi5gqhTLtbnWq+fWpujrJ8bY2wPsDoJP5GW/auQtmEmcr+L8adkKcKLBRym1Ie
p+tGqhfKzDGaAFDanOq4udJ3xwRcdQCiMJqgWYe/ahn7GjEl4dDurd+CporCCWy6FVzJc8im9VBt
bByOu7GCt1nhdlPrSrLZE6PfxQ94F1hyrY3OpPStyhzP3++8ggeK6wluYrDYQeqN6O5twC6Njuc/
ozCbXaktpq0o4pEzxjfdjUcEi8746CbrIvaF8qS1/PkXlGWCxChy29oVIB2G8+uL4bhpwha5f+IO
Dv8WUCyyaQ6NzddpCucqXeuoLL+zC3QAvv3hB7Ck27rdudj80BbTbB74M8yqSOl6TRtAnmIJFJhB
ctjjmPq4aurzKx4+WCsvG14spy/bNk1AcehKmWWu5cyaPU7fQsYlj4BxD4bZnFm4xk7yKaAMxJbW
GAmBPICvKzaRaudjPJQHSh1V+PqezOhJ/C86ug4cEeUeUjF1MG5qW4/vscj8Ds1TAmj+fc5goKpU
gJjxrB8TatvSYOieaPdgqFB/7li6H2vIAIyXt0nD4adtDW8wjHh8dIxQWFGwq+cRU32s4F2S/jTw
KcLd7LoImu6omtWviXyZ+mJTDTP3XXqsdyzxfz4zXw94/9sVZem55UUga3qyHVCMQTxPeDi9lihX
reUt1iuhGrbCMDe4I/2W3/IMYW/WWGI4ZwABPt8RXpR0Mk8GyZdI/Qw7vMBQ8sK25ct+bttqQktY
wZBnQKGJMiigGht2Z4uFMwdiFZk8J8S9C+1nk7v3nN24CAHfz+RzHLmJ1tmSeQM/D0QDFAqcQZju
dQrcMbxGPSPG+0K5hN/N9rVspzbjZnK4VPu87fIZ0xg0uJo8iKqBHKVZ765b/5wvGTgv/zJtMXdA
K4deatidIJZr9rKKQfdXCXyIptfxM3OYaym6ayw5v3KnxucEAX7/rbuvj1Udmr+8JmZr1N5US8iQ
vrba7y5wRAYnDFRcv7xcdx4h5eRLszvumUzI0q7nGCyPvlFjfZJH4RnLVMLtPT6BPlO11gActwhi
tIC7Yvg6bGChD2gmDgiV6UrI/Op593GvyxZ/z99Ic8xJTfAi811sIVBzXCqcf/gtaIR7FPMbF2Hm
oIA1+A7zFIfZNrMPxnLM3ji6F7DmXRRgPssbBuWXQz2ksbgB0VMmPL16B2aLGGZ2gThKrPfleF1k
OxlkR5l7nmeL6gsqSPz5JY2uTge0wy/D9HCOWitIzWwxsGm0d7vD5Lug52tRTP9O1OgLrt/CwSW7
X6C/QsiLwebodnF2LH+IEoC/zZ7Z2IVD0IzbJLvp/yeUANmmTed9K32InIgM86AZQnz5YG+wRZEz
lBRnmLmnx7x2elvmy1rPbjHCpUWglOQ992DHwF8qo/aBkUzzcphlxp7oQsLzS06m0ZVqAP9gnLhy
6JESCsTZgo3fPTDYbWM/lU/P48w/x61jeVJ/iFrrTXxWBqr7oJ7q0n1cyGL8ocjvwCCAAYlZPE4x
znv5QP19mqkk5linDMMUoCSbEETGpfPLIf25zdUtz4HaGRMQZ3i9xnlgPLThlp+XWw5BBrSd4fM2
NAcgoFArQQPI+QBcI1QcNH29AQYnx9K+NnZtiOfHehGerHp31Xs/xSxHyODdRhsIfaSdbcTvsFm3
Xs4aprvdnDpegX250Jaq9Ol4k9wafy3u6CcNP36Jz4do9c3RY1B7l8PdkY8IA0IGRTyoQUpXiOie
iqU9ZCVXMjpg3335VcbQhwhQ/C/wMohxercYJjNo5n0W0xwFBGNhsNU7jpA4oKIOaVMz44XpnTal
x8q5JuaqBvZHa9uxJvrqB+7WCVM28/K9786oF9oLtW239wa9UzXqcCEVco3d3D8N1ETainVAgGDX
MZgZ/Y7KoOOyw9K+hkXX58E8wk3X7sdvDp0JQi9xk2NbCh1oNotqUntfK11oq9J9Nnh0HCrsB0ST
PK7im3Tj1qiDU2F7E6iLMzWR4qbkWuD8R/P9hRpg6wx3B53daQ5xbsmVrQw1NoduAwJOPzlMXNSH
T/sN/iC+C3S8j9qrmGsxEv1a3fHm2Du0es6n5We4F8H4Qs0K0+W3v2b+CzphFn5gfGIl8F5UjyBf
VkOs2Ft3+Ah+Q7g5JAxzID2+D61TfuZkF95limXRjr92EWb9jEnKv6dusVOhCW18E/0+tlU2HuU9
nPIRcHzC54a0jz7EhjNnm/QX170bZgqF9X7330C9H0ktaYYtcL/1ZtRZ9Wba6Tk6Y8c7p2XtUAHK
aQEnI4QKkpg5al9Oj/YzhySygL0iNfiMeVEUC5w8sFx6exV6HCyB+wF4bRhQa6ehtJnDijDu51CY
3kzsTGfFK8dHzBh2hnpIe6mk3Eo87RPmm0Q4JBpNHjLtugNyroSEosrQxKLPLdDxDS7JwXOqXl3F
+8Vlz/qu7j7cjWU6zcZPPNKt2dWvw9p54R6yxr8AJpBNcdSO8XNuw8Zy8wWJrLbqGwRQyZAFbB8/
yYU3g/W1lYOrL+FVWPleFzlwIKtNxWesHlPvMjPwGWhfBpxwNfN0puaIbIF3iDw9qRN1mucRU3eg
mnfJjmmGivcC1YNtRvI77h6aWJHRwOP6Br/TW7S+VuaU6yYyR63pN5/ioC8zlZzvJWFccR90FndU
3MrcnOd7Y/fAEth+yXaF69Fpw7Ig0ED1aPEfPTsN7ozmwMmGm2n31ueNpPRXHe7gwRO3MHGZUUJR
yRBNugPELxAFcLVwDD38bKgtGI5CEyBstDxpPDoq0l6I4hyeiEUUQYQrdVIVVkklCHV2lzo7+p8N
R/D+VglCFkhrkOrDucoyvkKeus5uu3qkQs0Nv4k5JQyAyFoQnlvbVTMH46ecp7J9C4Y1X+I30IFM
oI4VowoflDk/CTjLZjs8EuYoXKda8u2DIo3e+MFb1QTPLINbfwU/vMCe8LWs9k4/fhg2dm5+yKGd
u8nZSyZJCPVkex3HCGVA+r9WK4B25iS/VcSGxK8H3F8miIMc7ABT8dudTCYn+eS90webvOCjWUk0
ecxsfz4fRGeckrHhQeZsiMOz7idoQNvRNcH2Lusx+OGNnHIyIM/hbKY4W9hgCEC31ZR3VlGh8Cgh
Ka7uUAlCcz4LOZcTeXrglj44EEbHv54TtfAz8CjDD7eN7XgLDc7X9+15kKfe223tTTD7e5JOEYfV
ZBZKF4B+z+Pu7o/2I5g9MCQt4dxWW4Z1aPzmC0VIfl4ks8E53CtMCIjAiwa3LbKrqieWNiro5ZLO
RLTHh8ToYS/Y3sHxeL1EcnE5tOHHTCiuQZwbP4kMMYcDC0cWpfZuHuFn1/iT1MWmGEde06fq6sPV
jOanZgd8Bw2P/21otgWUmRDYGKYQnwlFhZcCnhXy7sO2kGW26kvN0/ZhSaaeue6CpxtSrSEfRubI
p3pnYNeOSGEQwsaGjni8Rx8YJ5rbk/eF1xiymQBHF7M6hv8320gvnfixjUG9t6wBDWdBaQIZO0bF
D8e1gFwIWClkQsWQ2+xskOBSQi4iPhTBmeMBN2W/DU4JD+4Rr7i7+ze4EM/S7ztiS5zEqk+2rvMW
4etuiXdPzCZ8oHai42cV2fiGTWbvnzX7PxOkerd+FAuWjs5Wza2wIROR6VTlLWAESKqY9On79mN9
jiMtpBuJhYKuc4HTMFkvGQKYFyH0ZM7cn008DNcZLcRanp3btt2HzbF4N9BK9RC34zELpfb43fLp
YWJGhKP0E2wyFDLhCt3DgzH5asUDT7Hc49dtCQWKt3cH0RxKqo1DdiDLBDp+gz0sG7x/8CdQ+fl0
unt6EV6v3o0gwHER/OYd7uoyhJg2C2dnPKIdHDfQoYEU+0xGeaWCb2Ry/rIInd2yFhr/xIuHkTLg
WrHqwYzJAc/upQjWvp8a1klsCN6ZPQ++sLUgQQXgi+gs7MmT59hY+eQUtkK5YauAdzZBRuC/vQne
hf3YYbkb/uzi+ksFlBR7NGaRzqqGTypwwrAuBFZq29mHVX172AJAVM7sb0GMuWSbLE0+I+G/Fn54
2YvTE9q1I88DKGrfJEpC3NCgAv0lUJKhypyY+qKyfH613LX2JDkd2qTPJidfaAyMBc8yTk4FpswT
psQ8zO49wDj5xL+ge/y49Pzi+fTUu5++IvnfUkwsZUoQxs4Tmz3IXy8OJxyES3GHqAYWFfJ5JtQq
nDoNhSonZxBzGlJqkhIit8zDwpvSEe85b4u9xTnJeeOzBqDWgdYkxYPfcffm7xa1UHLnmDR2YbGK
W1AfF4uL4S04ocJZmOSujzOxLw5KwNa4H/9skg9zIIuW377Hy5/LrJMxaTfJpniwqx6isT+xUddr
tdz/hGv++uWYw4axEHY6eCuNkKvMh64cNI7fO1xAGDAP1lG7EctBmgt88fThwCagabm+jQfLz34u
Ldn4sZiaWR9+am/4NxxmrirdgRFbwTf6+QCzdw/xy3JdgKLzq6BWtcOC4RdndOk+7O4MqwCNcQyu
2E+ICjJVgVSkOzmcRRFO2GNAoTYuRqoPcGRrTGakxTVY38cxR+fBt+Cz2TDPhS0rrgXn/0v4lNQt
K7cPOteEXA0zLvPZzUWt/0WgY/0e7Ix6zWKUfuGMI1krsi4XUTc+CH/bA0EXIZv5ytkhtg1D81J0
sawMKXIeaGfY3G/mubiETrq7MDmdkhQyH9SDSfjxRLriLLHqWG6hZpLu6Q2Gk5KN3gs5Vz/xB5kh
HtZylZ6Swrf9GdxPQCViiWznEQsEvWz9fBkqyAEs0dtuM7/H8pZTH0l81jkxa3AYirqOHrAUVDt+
BljEhPiY8pK49u4OwwmJVD2fdrhZ0hvEMrEEDwLmhKvLiHllH6o5JwDbdNKj4Wde+R2mAtvkvkVJ
t+fYc4SAwcFH8PchoOPcnTuRYazxTr4w8rGUrhVSzmYWEfW4UACPzbd4NaRdR8GYmReFdpQq5Qe7
lVxF6ElyICQ9FyBsSkcWoibuCAagwqoWluDx7B7OujdsElYrnA0s2Omr+uVybBZevNnDRnDylx87
twKxLJpcoh8gTQwItlenb0bQk9JRGiEHvtTVXAtF6i26lpfdsDh20K2u+n0P306GMffG/uMKOzEH
h3+dpUOcI0CYOQgmOKzHb2cFNAEFe+PCwGCC7zJ/qPFpHO6YUCoiIJsTfQT0SSZWYpI5flS3+Hb5
z8MTM1i6q35r7UCF540KFgLpYFxliNxCVEliex7znL0FE6VgjIBmikqIYRO1NDOfvhL29/xij4RG
wX48HkfXiJth7nj9bMck2fnM4ywKaZ4hvMz0ecxkJVzhPo6vrMN554QrSmMmS2dc2AjBZW2v5nY7
xGD+YDiy3Ig4EAZrrT8cLO0I574T/jfCx3tJGjZEETUPpxKE8pN/44zqeQvMlUcjDRrXjwAeh1RR
KJjXmOXh250BPyLkmc0fFDgT3+/S3Urpp+RXRj0rqlJ+n11R6vh+GGKrGv4j6byWFMeWKPpFRODN
q86RN0ioJAEvBIUQtvD+63slPX37xkx3VSGTJ83OnTupH/K3jVJb4igl9oYhwkRVnNA0ce7Ugz6M
dgJX9fT1zPSbUe4wgmZ4JnJUsp0I1ioADb+fQ3KPm41TTjpuKQcdPs7WqE7KyVtlkrwd5EQcLJhA
+f4tk7Xth5TjLODV5dNIkUMjEuC28/Es+VhWz7JCfz8uNbdPJsjNHH0nNcmFeC2cMyXqFX2T6IcW
INUoEpyEMXHhGiEms+PhntPNsCqPRSnpnAwCjnW5zRLuf/dWpzF7dg8/eqyPTtkiq0k9pQJRBWaQ
OC8i9gpwgjU7KTpkgZpk8GiEfm9tlK0YicVViqaeg345HuLv51UVBW3GmLWw27UVFwQTcuQk8T9x
KbfU0cztkR1WM14IGqJO5mF0pLq9aYEsct94wI/AgLnyiDiWspcies1J/Z/E8rQqeyQ5cLYcfbF0
yJZhL/Tfdu5XPuKceYuE+xtIuMA3lsXfwH64YHUiUkWrN8OtDlqGGMPKwiZZ/0YgY9EXuabj70kQ
W0ZHY2pO5dBs9s6TFcSshxkXr8RGtSrqWnMGPOhMOwoIvEE+5jEnpCaKoXqegDmwJTMg1TaBwvqI
S/Mmr0WpSDCUzzIDJ+W1O9iZ5p35uYgWhAxOozXBngoPpgIZKtkpp705jjx9dfwT+jyckbs57q30
OP9jzkwSBjyw2eMs4w+jWzR/oVYedRlPUIl/93L6gOw3gRLPDxw4eUpDnk+gvSLqUaSiyAcxE6iM
mA4TBwRdL0mUVsMqv9J24OOA8qdjnd8dDixENO4FF4ctiVCDzUdSiXEG6QO1vOMPWbd3yCqvl3tw
/RU7Gsl/aFHAl1qTX7U5RW8LEvQriSlyIrVZeGbQsUmPG3U77gb2kkO8U3Fgm6Tzsn5L3DxGl/i3
icN0URPKljvBkqpDtkKVshnxCN4OD4HzEE1ApSaU4QzDTxk4ZWmmWctBzAcYNcRJ5NhXqOjHzwnO
bAQLS9HfHRnLrsZdkOokPddh9t+WNRZRexyYNkIoqIvQpvbgVlsjnB2EEte1kdYhQ4qiuYdDSDYF
B+UwIskNbHtENziODU7NhMPjcO4TKtHsMYfS72FMLB92/ISrVizgnJAyUYVJGNuIHYjZCv1ZiGo0
cCmwSKa5txVVEFiAmd3dFeUch+I4AWN6jBhytQawoYz9tF/IahVZcDPQWDZoXGAfAC28D1PMo5H7
O2yBW4+AboXr9Q4JFUKBfhQMUsGKFtU+ZtglvsIs2HPsfG+CqzcX68o2AiIjti6bThIfmMxn44Xy
mMxJUH/xUIi72LydmIf+EPbuzTDtPrUanqnD7fGNpCB5Lvo8/puJ/5f1VPnjLsastRyzT81wEm/H
Yh5j08c16yO+RFHMTijEVFWbOH6zTjIEjMbKxnbg0a7VEEQRdJii3U08U/iJLL2EyC0tsbd6wyxZ
G04cCZEjMqZ1ZXGArj087R3wHejmTh83OXmskoT80QSo0UClYI4aTi5AP9AcvpBIAkSLlrdi6y8s
ebTRGd7aQD5mvpe22Q3gxHAZXoTzCCtOmuVXxvoswzAm39OSsW4zUrsYCsRGRYbN+IEBw874ecTT
U/y0rdFZx2ZAPxdQgplzzqIb28WpQi+bLAPmKEQTD/vAS/k+kr87MCkcp/hzjoa9r4KgbkWm4yEe
mHq8MqIeJ417XCfUOyeGklmHQo2BXxZ9fBJ7uxssRjfnO8Hwx9WuKD2HV/XTKMTU+VuW2KHHSL0y
P3n0OU7fJS66In2QiMAwD4T0RgVFwCXjn8vxZOCYpe6AXDKZU/9Nb6See8fjEVC1eyz7pMjLCAts
TzW43omKdneTL0BhnTfO4HMG+go24IcivMyDJw/vGYeNca78/D261rPjTJV/aPbpxpHKlO4dQrob
i1Kmejf4/93wNKUMY7RaMyxkYgWKmf+sEydlL8h9QRekEGNRTbnHRhyZQRMQ5GBmj7CTiRhfzw6C
3kOzsyXAV2XpbsjBlZlRin3+g9UoZetklMjYkxZsjTkNnfkZb84gmnEsEiZ+KOfmXXZaUzzSbzVI
XTH7piRuq2H9d6O9QwKuJN0cHBX6HJ0k2EYMdt/kv0wQe8OhxPXL2ZLUA+iiIr7rJP1Lu87nA5WH
LtAcfceKlY7qc4FJwyo1Gm41CyoieI6o4V/yCVgA269QKmNeN0ZO9ZFgLXT6bVDkmsZKur/s/1WP
5HY1zuirySB6kyz5NE1lPUTPJrl8i9z+LEVuX1TIarY4q2d5xtwtMgM2VPVq9huaDBQ2Ekdq8ARN
yV/YWDtStawzv41WsN55wg+b2I1vq8raT4nqLTOJd7OvNr+szCivBajaUVNmkMitCHUTTINJXbxx
JD+UkwwwYAb9FOgk5ZUmjQlZ4PNCRdSKCeDuQJPuJCcNuFS7I4SBOnmOl6i+d7PR3ZHsW+Kw1+mZ
Dq/v4C7SMd1fEitoUfgN4sWn6pPenCrGtAPcnzVhWI6p1JSUpFoRo4nCOJHwdzteqxCWT0gCCiGW
cqobveLaBv/V/HMoB5Mu/VrVbNs7VkshVI7JIVJE8gDuXAFSv9jX22ob3kfOyAmnpmcrTMNJUroL
3Mhoa/dIxnomVkqGNNBV2vx9ovzctQGpVlbZZwRc3f29/aaaJyqw5oHREDAwSPBmdI/BjezrGeyJ
dctnOiy800aI4eCpgSJrVO/klJfpI9pQAJ5hTuhPiAsUgAAL48fdaCWpx4ii45wSB4/DBp1pBedc
drtyJNiZyqfsqRLrPn/Wd0SPbleSbdBU5KCf3q63pUWDrpSCb79mEaNQ6G4vrmR2c86tGDwVx/DW
F+/ALrweP5QPZB8r8oFsB4xeIb1aWXTM6to5ZskIVdYcOCvmeS6muv5ZW8F65y1TYNOaR4MNMl4F
4kvHEYR4RpuDrVpCVXtrduJuoPfREEOhgJKfubcN1Rd12TmneKsRPWo7qtbrhYk71Rx/VIPKr6df
ijbHnRWDxozxzIZurdV6/lJ36zreQmACsKS9uq7Wf+gZXieLtrs4svkTvnHjD+NHxYo1DgxszWLm
ZNGJAeh3aXKD/zLyQR9ydTTs9pAe6Cpm7dXWQfF1bSTk6gB/20wxIZBVR+somFkHy8Rd98LzO4bN
LRM/K0ZecOIdSZSFjwh2jD4MAwcATIKOM/5Metn7gc3J6Tdyls0x+zRlydq16hlIdyOhZxyZetxB
keYLngw8Te6sxLtSA66N2gTncJvuPVL15wlP+t0dTmY/TFg4PTM7KFyFuw/7CdT9qHevIG/gZxUd
l+2SemEA6MkAJzxhVPLumlkHwOcd05spxpg2g3kDZFtWhz9vsAU/NwsQ7YFwIO//+hAPw6s+WI3w
FrWbBq+6ybb74Nqmkfpe2zRsEUa0oi9pk60PbGLus2sA3WgeNlQobz+gmD0O8OSNvXPj62xC7rxf
mx/bdKP8nseyYAgeN3d+praHEdPnIjABuhfMYdIzBf5wtgA7zLabdd2knQPiY/3V6AyZL6YhmvYT
CUb5tHowB7jlHLVUf+zdSHCAmImNcywIwRqKcEW69vdzbKtTw22oy8Hs4YYSZFMve+/o1j6OiDdS
GaAged+OBn31IR9mGrxpn1AcC+svv4fIi/dAMuF5Zxc1r5r8EXAersJlfhUZHMRxukwLYCjHXQAn
oUYh1YhX7ZvqXx31ySddJJzu7Ccbnv7SUwRoNMd0+OgPzwkd2aZu4BfjZ6ckuTzFta1bG0RrRrom
zTbBn2slsjfMZlpcyOM+fN97yDwo5Bmo0jebrHMlncA25eFg4/bYoNTAYD4hc03GLF3tyPBlBtD4
G8BtnyEbEHeY6VgzYCBZ54wVWvz356h77ZC5Tb0dvozW74h5s2WPxiFtf+AGvpPZeQE6mH0N+gcW
hpR9/X5CM4f7EnYhL8EG8wcdr2aSecOPOaol57H3VfoekKWR/libtjFiQMpYvSSZR0h1Q1pfT7+J
IzUFhbthFvxwQZrti1m8ENFJvx/KJUAvQmNDKKqitvhkv5d6OV3ahGxDwkToTHI4CSQcThhmymYe
bdnaqiU8MhZfzZhw25KeH+mkMWrQJ7mmMUqTzHwZG1RSluSMIy4bwqnatxyZfAeIIptkbJj+mvBj
mdIZ0ngNkO1Axv0M/VsIbov173G8umnGLW8o+0pqemeCHQkyGUz9GJCsmXwwujnTu5o86oj4GGvS
4Jfm7Bj4znGImveZkshC/eFFS1bm3khPz6E7gqAbBJOICuZteFlE1nYBVrHPUI3t5gRGv4wh8p7B
Km1U0FzZxrZknoenNwmo0JgFtKkoaI4zz6igQuJ5kHxjGpKhvUOxpJRClhVRZSi0wz/WOrutkT2S
0Z+fPxMLEZ123he/Ln1uZoTM43L0Qb4EYhDQ8cOCLgpELI/EHQlXvqcKskuN2sQotmQ5oGuMPgjv
sLliZN9pCPoxw3Nk3uhfHDOMZNk9ccuwjre8495o/4uqbBFTBuKphIP4LKrUM5W9lF11X0NahUsY
H9w3UgccXupmGZg4OVQErMBCd5cojA9Nk8ZWdm2xf8sIUO1jOkuTfTXUw1kagT3B3hSpzIo+sRrV
BnrJo4AMTflEF4QGSl+BC30xrpWukE7AaSEcizh+SFbjoaPLG1/Eo1H/yYORvdgj+ssxbwi08NtK
JPfxFDDP1q4UHVnZ7enQx2YPAYA2nHVhQNd8MGUyD3pkBuJ37GnJX6zQ7E8pTkv2L6KvpBMVsTPr
aYFmrfHrjt/TDqlkRgkvBTggnKwvSRJnfo6jBuNSQB04I0EQyCnUiuYexS/NQBAFl2YKHCkEvkgI
6SX09O4XgK2V5o9JggRfRiCeDSfeHESnYkQldaS6ebAxiyW0GFswAU+5kC546bUAR+cUFijt5M0Q
1ein8n0NEG6yYpCVWiCaioYNwlA/PmqJTbVD0VU2G1bUlLCA2EuZQPgntMpgOlVtSvkAMgWyNxuA
0qhMsQ6NFXmA69JJK/0+wyfEyUFZJqSlJlvUQHgnNrwXSb2kdwwWT7qdgtW92UWa026hpeC3mcKz
NEU/r9wB+hJkkwSSZNXxrwWd2w/CBY7DeyPZdUpgq7tJOx8RRkE8vUdCh27v3Dd6visns5bgH4w4
0CGrBhOJ1nGagqfXoO6hgaG9G7KFH0Q3GPeeZ3Bs3nzjiUScANvqWshxDCibET973oDV2G/GCNiC
mUybEdUbOU3LLtYbgIbDiF5B9KpuJnnKgrGlrpCJAfIWscwUick/wDgLeGomSL8XFaRM4xiQAf32
0YvjxRqrwy/JUMZh5EQpKsdakHDFSgENCHpvY6wKMGqg6f9WWGLCs0oc0xS2VgEFTs1TGkiCLSZA
vxFaApEH9G0a7ApY7mgBGbEBsJylAHSp46molkg7AJWIRHle9KChsDV0Krt+17bmozuwUljmohfs
igfDphbFmDAT1tASvlnI0kQR6lvyw0vVTLj/If6pCiYMIbOwsv6PbaAxk5T4D8aYexF6O644Wjjx
XRlrjvF4in94d/dfwbwcae/PzUJaphdjchOIyXP2y5R8AX8kDcLyzESK8R5R4znKoxUbLE5+uxQB
3gLcARQRu0iA+QSxTo/DFLzUKf9+WUmEzj50s6BAP5oenc5XRULHLVKT2V6ZlPr8fI9s7mZ7ZoRg
JWRgeyTgAhorOFvCFCU4TWqT/ByU8WgBFi3/MgaIEUY1kHdREXtZKyjFFE5jaqXJRNblsWIJZDFm
A+DGrpHY4qITl4mk5d6nlVE0x6Yds7o6JmC+CiIb8wJ+TYkEPxmUAZy22LiBMWKp18gwjQk8x0bo
sdEZ4IBeKyrT4zimA8JoLI+9IB+nIxKc6jYSioNteIUi/hnV1IvoykTyrZAhMSitaGH80EviSeIq
CCGuGx98YyQATUP2e9ztH2RI0U9hDySTZSRngVyKzJ8QS4laBe/YCM740P3bxAog2COHDcBngniL
u/rzKe3u7GaiUg7ZqOU2k/xi5ThQj3h3FqU//IW83/KMj6xUhCwho8qQKLxKVx0tL8e0baYC7G0B
zikjgHsk3uG7i3hrL9zhcvZrdaiK7ZUlAYj+R0D3X7PP6s4BSCdZDR367WbMiN7IFuCSyAJ8uwpM
Mi2e1MVhir24IwkLUgj/At5iP1gMzK5bTPBlW0AkLAqBM2oSUZNpMQufEcq7P9/4aYTPPRA0nG2X
yE3fnaVorntHE2NPQF4ijztg7FCTjIHJgjJdjMxxyPidTGAd/gxhPm6STEuk9ayfJcJlpm2eXbRq
6avcFEuQ2S1b4hwZfd1Z9FTNXJ4Wo9WR4EKtOjkl44tocLLHJY6B0PCMjhByEi81TWofcGLOBXqv
oBcmyTDNAiR1Xrj8Vk6rfxs6LJ3AS9w1tywHoxO/AQzW/ATC7Rh6EcGJ/QowRTJ2z3M22LQAGC5g
/sSOGdB3UeaYacb+XQDMyTyiU3ALU9gqnFi4M289x3sEtNeI2caoD+jHXiUHlZCNpJqQdP2TU5zH
TKMN4Q7wP9J6PI35fSEL8GR75wpTBeyHE6iIOafFzlihs6oaLcyL8KMmxoHB5SNv8E3/HviD94Zr
pzMBEY4iD+vcXgy6XrR28tfJgAAAUoLamTqJ4M22A+MURtIaD3u2GNOn8wWERUiuTcBGaj8gSpap
EOSH6B5g6CZxmbIRO2eCCCCLbghmvaUDe+rgqs9Mgeq4NV2w8JImn33xH4bLtBlV8JzTBFQ/92Ym
kGTEu8A6CPVeAvjGr5QeJQNZftv9j/crxWiH40BUc3AsprmA4DpadvDqYJMADCQZsKxICDJeIr3k
AmJyQZSWxXvszR6m/70kEJGs9rBHnyg+D4wYojHlSkSaAn1GSYsUsyJi35REV4W+AG/Bow0mPcTX
0EecDyukNoaES160K2jwM/V1MpiUUfVooO+/aRPWPkGYHVm4Qjo9AQcroCyU1II+oQmQin5ozeI9
Se7lOdTBwDcsk6Oz5Z/NT+zT24JH4qgvqiXiTJBOexE6VQfFJTOnS5uU3Ahw8EuSIehyHxvEall2
wn4IxeaD5YDs9MEHv6n3xJwenuTXESHrCDe5Dsz7hP1ysc8WsR0xhSAoaEPZIvYxQm4FDi5T4SD9
jPvzEnDcRQExHZ3MFAVNkYEC4sTQxRYQyiAhxp17Z6avf0bs4YrRxKVhD7UNfxLSaGk6q4YB/kJ2
NhvajY5REPc37Kwgs/Z6vyumeBzRyN4i4gU5nCsh6iC93nZXdrxz7QLTcX/ZoEVHghNuw27ETa5+
KKfWpHmI0IyodCHkIKxmG5bb0iimL5i8XkBpx7YwBZohpHGeIFZ/DDxHkeC2UqwtRnWAVuOnxWVQ
NxSjgWmv1yqWQOOAE2p5bRCp8STSGBZu0sqqDqxid9Q76KisA8EU1IqWv+jTvQCIoN1h+gh6CoPT
ggIeb+y+ppBwEbtZpxYB8CGSYz/HqQjr9d0R6srDzYoCixn+8fSXUX0A/eEvLOg4xO0xPzht/BcD
W4CD40so9KRlxLIPwYe0pL1CQwPXZskQHBss7Wtq7dSYwEaI/qwquRYVTIAMZymWP0tlsyyM3FG8
7Mctamxeuz6HzFRSuXZdVj51TCpxe0Jv8KufPd8heZz1C7pXg5jHqLP7Dw2KHMdkXteyU5WaniSo
YRSg9Rg4xxjVOrTlKAYkJmbkFUyHmvHKpedPuS53wQ6HTw8rZ+BYgg51DcOAGkVbA0G7EfxhFT88
OzjkaAsRMQd2QX5JzaQqxz9ule/o+QQ5MUEe6PKmqSDha3Y+NO3XuGOE6wB16d5igECX0UvpH90m
Hf1sQqsmvSQyZnh8+z2JkQFpsQsdm+6O/wLO5pN91zhKf+tu+oqBf1t6u/sxsK5SmbRZyEW7nFL4
fFAS5t4+iiLIhj7ZaEOxN44yqMCl0xNaIJtjF7SJpI0ymArjQ1IERdKfJJ0fyHtWAj3ID2mrQ1+C
2/SywvxoOuWX/tjmk/tYwZ9PQHvQZqR1UFKcsKjmtejQ/Tgt2LhHc5+mNi32tZGXgxLsDRyOTg4t
FJoqhBJJTxao23RPYZNtUiB6dutiBTy6yVUfqqCYEGzphTgK/Fo68oTdp+CBCTQkOEqgwPzQjZXC
pRNDO4HgP0Ivm9x5WCSVG1lFhEpXc3x0KR8VCuzMRxArV3FgFPZb1tZP4k9S8KQpR6EapO1f/JAw
OZ4A1HhRWi4ktJ6yX5jvhbS/Sko/v8DEGvdtxmg74OjreEw3kNNHcMbfXqhuaGTBw/d4rMGTEoHs
qW9l3AIE0uRDkFO9yYHEAwYTvYK6BVegQTw9uwvaQUbRF8o3DpDunCG4CRo9o29rFxvbiiRjQ3nq
OJQ7Qc9ZcO1bCGEV5uVPWR1C4UD4evysvlRdIWY5qZQ3lUM3HHgbn0GvA+rWmwvZqz4MvKThvkco
zEFLmcIIlpqzF9SnZ/NCAzKBS4HmADKhvPYudTfY6xXmnezXkUTypGdKOHE0Lza0/3sHIyfLZPMI
q3YY3wTImv1QYEizUEaAv7AHm3CM1fxcPVZmXmMv33Bcs/ykovFQruCVb832KD+CruuX9JJZsHfx
bzWbiqF8+unhZVSHZeJBD11ZrQdQq1FBju2zxuUJvqNeZ6nbv7wvlQIHN39TnP2aZhYwbbRHfB3C
07kPCWI1M160/+ptEq2ekJjYxXglUE9EG4cuoXH+TegffP+dOAxTDqjgAobPQ7hYfaIynhjfB3LC
GpeN+w3xlGNE/rzGlz6sAxMH8mSo7PB6Vy3IImM8OgALVpgYjKH3Sfkb2f4KSYFB53f+NEO+IT2R
M640zOzR2H9hYkd4sqgVoVBfj2DYGJmHe2unwFtUNcQOuuNnOjVeQcu3D+Q78UyINUK+CPsJw2vw
4Xk9bPJFrQNHQDOYU2aQUpGssHp2+lS38drNoRMntDNxKrQJuU/5Cz4SQQlsHVKDsZHNFFt4NtVF
b11QmJvO+5l/NTGFxUmj2bcOILWACvQCnQjDByDXh+IKAQ4KbRueM7kx+whAK9hz8GSz2FXToSco
yPxSdAIfAVyB/5kIvwS6B1wJQ7/VbXHTrNq4QdXOYVobg3IGz1AN4ie91/5MU4iCIlAi3/sMFdQJ
dVPaR/vkEkIb9bp+s2/UmxSU2+lGV+JKEj+/QwBvWFOUKT7+dSTzeYwPDi+TRiCz8he8uC3SyLt5
OGASk0H53oKlU4R4NntShlwo3R81PAMrHNpBRjOSlIFHTdMUbsoLiGO1OLV9GkHgNXl/Y8xlpXqT
IYimdbZUuk2YqyIcYaWAWxQhKz246Z7b6LEolFx9ZW132lmlraN1wAy5PVZL0hJLyU3B4oH3/zCk
PSedUTc+8ozUJoOa3nZv1vrmLTumj6e5Ji23XsuL2pyZ+dQoNdR1g5kwpETettehlWBBzX6dg3Pq
3Uup1QQV+q6JsKhswZWawjTInBKJgbusDnwg8WCu4c/c9aSd2pIXMpq7FZbTHKVLlry1+Sb0ytF/
am6gC2dkAvSFpA/94sAYwDGQBEZNdJyQcIsWwK0mw4bqZQuZvoI+R99YqFJ/8BUVXv2CB7vH67Of
3Vt6ewQ/ekVtENWrkYECnaV0hLC2XAL7/oDZIplGYQoQB5Znt9MvqrgeoVWhsqdTdtwWCJgE25sy
D7DBiAqkT4wVkFB9TN4tfRgUzwywJ9jx6BMPpgSJQJFDPsuLMKC7X5wEugSyJ0tSFTqDwEZ1WIPC
js5wTetwh4KZ1uCeBEgeDL5eFLJE7vMOjNSOyvJOxcOpuEjf+gi79MK4W477v2iENMle7grJYoZx
aEBTVvHr6rLLMQCc7BHdhTCIAM/fD1FhPeCb30H2sk8JdV51p7fF/N8ZR0BTziVgVtuXgmFwOSr6
tyeb4+Fsvdtyu2Yk4Y8pVsKIpJDGiYtPmRxBw8inCxy1oxM82BP4E8gWj45mrtE5mvHd4gD3bHQL
uDkuwGdyBb7q4g0rx7zZf3efokO3aBiunvb15qKWgs12qW6IRX9D4TvUQYNajBxS0Z3aRrtBmdJh
XyBsXsBAWLX0SnsvOq1Y9fww4p2cBup+M+fRGnekm2zXoidsrO7mjtYRw4gHXdezbkmx26Sq/3QB
aUfp/aQzGCPFvqf3fZYlnfItGA50SDwQpVPGQoebic80iiuLMpy4E4EvRqMO9c3tT4pCMicUUKl+
kYEGmqNsqo4AYxWR3oveGvoDbN/LySa3JO2lgAK6k0fXWDE+ASLcyxsy0saHSXF3FoKOZCMcq5Ql
NTrxKXalkvUI+U02zu2Y2PTqkO+ox+aUJwijqA+rMAKzIx2rWrhhk+0JXqYhmSjqdiN3O/wBhCeh
p4gfjRCCLwCEz3B1brkRLN+4ccZbpbvzZ9aQRjLubcayKVcLDrnkIMzUVI8M+JzrDlOADA/X8lEd
264Pe2Lc/SdgFw9EAE/B90HUuopMTjYYUM8DjgC1Xi38BplSsXiXlBiiP8wOurgjeX+H7W1958VO
m+ZdgRlQ3B2cpZRWUneAthVwiqVRlyWnMP2EkUQ0NDyth7r9+QgCPQxWyqr+xP35/N6XGwao39Mf
CiSW0bREKRBUbnm1FvKjeR208xAwbLpr8Dam8wSoQ08eSAiCJYKjIRLy3rJNg5tuFbn+QFG316nO
uzCRLqYN5BoBdEiJxbFgrKFKQU3gxeFRAgrF98Fa0A0smu7CHUl7h41sxutg/H6MQ58YwmCoquGN
RfbJGJ0KaU05EJPwETRfkJmIe9OYZI/w4vZ5Faw/5JphbgCRUDZ2AOuS3layCwq9AOR6QU5iKmAF
2BRk2mRhDP0w/mFMML/7IogmUTMQVijKg57HBEV1Lhg8hf7hoUVHLiCYoCCBkPSiK8QDCGdkOwjV
2jYuc2VKn+7iy624DcflolB9DEhGsSMgu3RDVyKbf/LIsGPXld2SjZ/hD5WtDcsd+mCWQcwgsZ9y
UVUy9i+aAoq+Vj/MNe1kmPPW5MbyWUB6bsOhM+TnT2/MYAV4IhwWczaEf+UcQiiv1B0tykv0cqwp
iiqyh1hyScoDEb0hVWlGTilsnYxvRNycghewJOmuOEU3m5zMr0e+/FQFFG6aXNHb0AloCZnjMnWu
PuNu4faHlSBq7F89UpVyhtQWwMybIEjqyOoKSEZCE5iNKmI0zaq/H14FuT/aSORAby/3B45/9sur
RwoMqeZv1FTfRt4FkjapOEV98+NfFEEd3cXMT45s+0Kyed/QSAFB9bUh5NSYm3DhzI5DobxPr7KF
4j9jjIxqK3d89Y7Oa0IJ5ZawaDZp/RfSj0/naj8XuBz4YJomzPFqGHKDJgulmjRKJHy0PA4P5Hab
Y2RKYByJPp7tIjAK+d3bsJTgBaQL2IIiLvzQ/hozom9wyVWUZU7NdZx2RO8dP8WnwFr1D2OabdaZ
gHX95ZF6XhAXHSQ11MGhXme2yEleEtjWy73KYV0DSXBm6O/s+GpSrdqP2KzI4LI645c9EZoBtj49
TBQ5f0lyG9gEP/voVX+EuQ+v4Fkc1I448cgedo/oeYwH1QuVoVEQ74Uzxj16xDtVzky9OmqpReXY
wl2tp4BAppKS9O41Q5I82nSQoOTIdJ353QUZD2KmWAtbmYzv0SGgMKNU3WF7ieo67PICtaYGwJpJ
E/Lehrynb/oEcAhAwq3eTLzLvLuY2M0hef2ExIZOK6yprfrEgwAWvZjN2plvAcbQBme6ulp7EEti
eRj7EMqXjF1yhTSG8vpIk3BDeawm2XVI+y+Afx/Y9Hagr/DiGXai+GZ9OBa7iyApWaF+JuVNnvcF
HT1o/mD1EBqJa+wuhLDBRFRZbtHEpZTt6JLqQygMAsCC7A9m9HTkFSvambgrCLYMO1EF/rXtuwEb
7k59ZQNAm9j9nPFbgM6Mp0zxv2W9Xg/ib9NGcxClbrZUWrQ/q+piU+2DWjVUSadnB7P9PGRkgiQR
Yggvj/dEicorXgGbykQAMA0wGWMJqIQDViZXZpqJg3SdugVng0GtBrQ40uMUWCelC5ymXYtv4xcH
EWZQydDBF1N3bonn33sG5rNidphfrJjmtgWFLgc/yZofwgA6p5sYu1LUzJPgiTAV2L0BJ0+lybHI
odTC92JEUTNxNPEJ3xWxu46IGh/IsRO5gFsog0bk2U1CwpvqIkWghbYhSp6wgwM2IAQUY7SUYZFi
c7lMiTLY7eaDgHH4iNQ+/i8XRDPMAQMxn0PBPi82nE+7WvVloChdDXFIBEsGXVwqctxHfyRL3Tb6
sqwqCEopdLWj9VlSWG2X5O1SCD4i6pCA0o/pQgdjTy5WG+N3kkOYpugvMC5MspI+JaAc5pKw3ZjW
YDOSe1rWua9085TiC72QCTR2szOiQ6pIrcCqmXLBdoz4ghcy75M2UyQv/LXn0EtwkpL73PzZ3GWZ
Q2C885CfhqfwK03r6PKMRSTyKhp6xhEmLonql04vn4xmHM/tU9FoJ3GVthyoNIGs2Lg8CX4QEwEh
Y2dcBOxLGWCkKGkiRu953UIIDTS+CwKQBGlk9WioYwDttcVIC/eQfOGatLqS5gr/Uc+uRikNUpZy
KTw85s44JchGBxQnzC8H1ZJdi9SZCBUZR3NXlGuI+SAM3OcA55I3px189R3jxc6st1FSgQK+d80j
zXlGYKTzSXaPH5HeeA9nz+nIqTPy78E9MIlBaANZgiK5t2tECRqWa4++JSWpdFJp3fIWSTe9TJ4i
jieFJyFBnT8mHWPDwZfOxt/xHucRjWeZqWOmRoCGNzeQ3zm6d86OrAQs+QcbyEMr/IUxM7SG6L8S
ksc+nNwKmgDDziZfkySc66SEvaxTzxOS83cSjfskSPsgXVM6/UeiFLxoEl5F7ko/ivuEQA8RHryA
kpCvDMdjvozVWgi7yseE/Nc09DXEf9gEFc+hA1CUsEFNl1ydPIiy4kIyVrzBX8tmoNuMcTB5YAjF
SYYURiOBVgpmWucqy7AWWHg5HRAxP5UAbQAOcDuOrkizeVhwVmAnVBDwvb2TkRrA35Lla/yKogzb
l1xOvowOTRZh8HOpWGmO8SyBSih5hEHIRWUpJUM2p8jGuXMJgQ0qDPpLFkqfkV76wrbx+rwOqquS
J5ETfWh44a6JlWV5ZFYX755QClQVpuZoEic7AD/k2NGe4tzQ+qaHiXrxDn5Q+6aXMeNnyHeHdGtJ
yDXGXJZYAb9JUEqZUyq3uGcOHA4XE8CsYWXjlq8OOAgbr/hKroNdVzwUyUUaFjAzWFwpL5c6IwEE
grER8pdvc2B0Pck6aBpFb7WZH8CnBdYUeEt6SGW+xzXLwAtvCnjayCtxowTEA0Xtigf1f5rzyJTb
hWu76JugdZaQWOSnYHllM0IBkVNXbYBpxS9zS3n5ARZiGtUUayh1lXj8VF4bF1/6GGwHfYGHhbR6
cjeFOi9zJLxjsc2UY4y9wz7hLkjihQWPGa9twGYQWO5rYCAarWVOBqOV7YM+J9QnaoZTyxIVfUZt
GXTjjYnpPOFvMlQkh+T/28PQFEVxkvo8fVwfliI2I7wEkrxv9cAAGn+eUgMr3Kn4Al43TxVPEk5Z
ehBq7ol5Zbgwc6HXyE/ky4SMxImw2FE8HU7DkIk2J8rmcuckjKFcs/wOhz1D8w/Hm/QBxNaRAyiv
cVy3+T/+xR9zsR13pq7O2oYVpEHkOU8JMVH7nHXrl/VkZx6cPA15fDwFpsjuuIe1fXY6bp+xrKhv
9vlW+WY5vHL2JaKJuTFvLSeaR8q/kg6JQ7l6BDHMQJJVbrXDRBdEeFo3b/atXmBx0+LhRYDaYJ95
3gFyFtPkzOPDeFx8wYHTkOdimjL0gauBpvQBKZNAjznhErEO+SU/VGKuwNNUFLTsOC/CE4cqAnN0
Lt6clEioVinhCZOS74KpwG52ui0CNFGQSjCbe/w7qCO++smBAXDHhiAmM+hU1rBqLo5bSDEiHl/J
hAmUl1S+BMYCnoZWspfKbSUJkqCYM3eMj5HnBANKEkW4XXRqIHZCPoLobwKsc9rP/tYuuS6obiYz
H+Kb5YnhaZkx4HHLxx14Zny0PBm5POIGVyLPYa9kCl4CDB8sj/7s99WxgHyprw4/l9yA6yWP+P4B
KL3uuOvw6vejmTngQEGq53l+17P3sJHvY8X8+PAWsndmA5X3td2Iu+YfQasdHs0zGqUysvdWV3Pv
3s3G4mUxuMXB2FXA/1+PIJ5BotmMhZs9xtCfHMwZFZks4mwioXZy1/El2P48tPxtw+L0idSobGz5
HsU6h+y+cw7uBU33XXT4eZvifJ7mwd1FrXH3Iv7qrbZuPzyjTXM1JdHt8fumD8HaBe3liCJPr0oZ
bJXzmFbcETkbbY6mYlGr2Hg+5p+Lvpt386abXm3Y9MT8JZxzPuWXXHGz6ttynfTe7l7dPpvIs/AA
6l7brnv+C8fTThjmInTVFd2dqUDPcleHJv/HoL3NIjOO6hANcRay0+TgZq1f5veZcONncqMm8qz3
NY8TW59abWXhiuQJyF/Jc73hXy8MrdJGMHMCJX/9QX6VG/5/lfKkm8n3vaSSP3bxqOJT16742Zt1
V5KpcnY7evXb0YNgjVmtQ3kg0ne5kauU0rDABEsOPvt+vq+TZARfLEsmryQxGKE9M3v4wiatbrMT
340myYk/g6PZgYTqDtx9KMdyZR2wohXZCtrBWsKZz4S1h+nCwtClBALeDh0Y/BUnncOK8fKbD6FF
13HFQFtxO1rbfIoWV92MJCduIaSOCV54DJSB3OLVFL9/NvfB27vyBuseg9SQ1/LHNxTMkqZ3cJsI
SR7cB7qwKF8vUHPL3yavqMV6xab6naL0+kvWwevLu/bH6idCEH61dB/gnm42HK8avfSBubOFpw3p
ilY3XNzfIY9fVG9loRJCt7+/RIovyLECDxE0h6+ZYtPa0rgD3AAhi6YGMw6o5fCvGS5DHA4SLv9I
Oq9tRZUtDD8RYyhB9JYiiVkMS28YRhQzCqhP39+0T5/TZ+9ulwpU1Ux/oINFuAjZb9x5hM2XetBD
Z3fZM0xVfaefR+eDQRz9q3fLxx8vi/GCFKVF8K+Db0fmzO9QE0isaI43GXsHu8Qf7l7gLWRiD/6M
lhmjDtwhZTh+xIdanNMFQJtG4oKWehm/GzhHnjwr1Hd3H8Xb4UHdQQmHNgGoQmJ/XQRo+zHP5+Yt
B9wZMMxLBCX0C2s873LvVTMgiKB+6aIpax/Y1XXRLcsLds/p1T23CZ9IITk5j4ga/s+seUgdVzXY
50g7pG5Z9p5hC5YZGBKygw0PGu0XfpQzrZV5HISkzyxkTnWq7zikQD66ZzlcwYAwzamr5tFnkY2S
uWTIQr2672Rpxeg81Fh8vBrsmTO6S0nOwjtPSZTgxnF0Xql7fTL+jJCyt4azryGC2VBOfBNjHNhD
NI9Yu83+tkEKskWkF478bIZSie2C0drfgzgSmws5npnY2u6r7m/fcFmwx3G/3EEnGcsXuFDk6h46
/iL9fu/WQmZzp0GG9AtsQ8pq9EMkyedgznqJ18QqyrtyNogCRm358i+5HE91zGtZnv5N5mi9z76m
XgBrODgvX2dZYT2QBj0t5ka7spYQapXmXzL9DlAjY4pOc2l7M9vPdVa4SGJRNo2ShO9mlD1GhG78
f7K0z3Sfbze6ncEzGaarJ+owbXo5msuOhlTwMIypOb/DW1iC2+5n6sHwMrm6ILD4shhKycgv5/AL
viffxoHb0eJzuzxTdRx0J2WTY+XRTmdvwttfuTgEle28iWMJGQRdCHuUFP5Z5dXIxioUJkmnwv08
QKh3zKGDlxmz5N4nGRJWkIXttoqgEf1Gbyw5ydEaFEgszD8svIWpzylnxSaSUb+p6VVaakmD34BE
DWFz/RoxnG63QWOevv0TltkQKUGqgiFTGQ4WlS+8cZSS6rAA+cu7Krl5jQExGMkmxiRHsKSeZqmy
9IjjN75y9vlLcHBwtOfCOnRm9gv92b/LDN/ruvOXTf6Qdi5VRcsQl5RXmE9IRFEM7mcTcUx9koCo
y4EfufEr00DGg5dlK/AUdon6NVxst4J+WfjZcbg1W64YctAf+9Nlzm4y+aMlj5MMCEN5wsaQndXg
rl7DkVlnZVV1CJFI7TEOp9NQ+L+3FERdk7PZ35c92lGBTNafOiG9g1IffUW6a072HCTJn9XwGj2s
We8jLfcyBB6TlZ6rbQro64NKbid/R8SAanZIae6RtZFLPJmaswtFWQmnWOM1IPtIFy3bk2bXyZPF
xrASG7n9/qLBh/KZRPE3bFlGiSXD4JAWEy8nGROpsQfvRRIJtoMtyzqW9KlWsHmBFVJ7XDO3hv69
u0W/l1d9XZK+ax2I3RWrvAA0rUgjMpeExIiUhZAMKtn8pE/0EnmZhWMDTmjo/XqZ+oxhH3fwulnO
KqnRXlOy0/8R63hD2ZnZMbCbdePFAQCyjvlpBOJAWsJsJs3VUVD0jpvriD1eNtSbQ80XsusDOL8d
oRDNn8tBtRehfjrPxMa4Wodx2FrsDSAHfsxPaS6tqqustNT/nVtckNYmLUakqGMtjnWaOJ+Dfwt5
DjrdCKc6g+hQmd41IaQpM/hkIemG1XK+mydJXKP3rlPq3ebQxS2G2ariW74FBjFigjatyXSvHEFp
ZFJ9VLcJJA5Ikwpjat0OGbwcmHxUKSOPhq5eYgAFcBOB1fmPAbV4W763wFigGjCmHACk9umGUSzT
W4mPENCY33WoyoprhAJ1uOXUqEguDSx+Z6y5pnquL1hzMay3vecanuwH429uTaveYSjJl20N9wh1
zNhO6KgSAd3yO8c8JifqIIF+gTmwQijyoeqvttUtRgf1mRaIzHeJbO1H0+0R3BH0AzIKWgnjLsd9
8YAxLP7Qr4mkcjbHtNFS1oMOwOSQuRn0sW7L4CwuZTciCSc9SM5TUhYgFBl50SdTewQraSmhGMgh
pnVRvcuBHvQKCMgTf7m+ApU15pM1EsbXiYYgqtecratvdPjDV6qNW9ADzESCkbp0QmoRZsi66omU
//r2s24swMY6zRE5qyR4MvLABY20GiPq20oSzYso77/bdXfZS8ctp2eASVgmuB1+BXV0g0tFiuFs
X4uLc9yDiDhR0nCkvKNMaioflPKUqtDY0vMboXfQck/iHPFNoyK0XoSyBluCCiKvZN/Ru7umCJ9x
CGbCGmIFE8hhZCPdx69yyjnKEiXiPgz2rNqLQkHVsdvZDg2LHX1CjgIEG1wborUytvTL3xx72c1h
fYqWP9bSxcexNnn3PHmsdIWY8rronzoHDOi4V+hvMlQ6uniaXd3HsiUzvcEJX4PR2iiJkc4ScEZn
/Xmr9QsimQEVFYoVWYio/NL4JQE6esjDxjUmxiML0/n8pfKYF2UDRnQfkAbtR28yKMbMFlbL6omb
Tx1lb3z3CCkt0zMvXiMoLB+wG/TSXuVRWizz4bKnbQBcfEhV642pdCfQfJCgxF3LQkQwUFwlGiK4
2q7tMazS1cDoskKhJyA5HJ2h2725CnLPR08nzDhtrd8U80tStVHm18M6Jo8sJOgXB/IJeH0MajAW
enfgMKQYVpGBjshATzbGSJclcsL4EDl1p210j7ASGBgJ/mxG075JCdEr//BUzLtpX2N5+C+WISbf
HVm4PBWSUgrZ1x+FnU9wYNpfJM6WQD2yuB6aAB/8csm0OA8AgYWtNgfdiy4demwc2K3FAYbFPWiu
zXU+zYh8nF5IpzOJdfJD2xJtK0AMwKyi+ix3MhH8OI++gGBCXnNXesgx9J5GL3AIAimZ5jW06/w7
Y4Oqs7VkHgI1gOQr86wUN2n0t6Ws0AAYmFoEq7lyn2BJVsc2mLou9BBac4VroZRoBMgIvAS9DKEz
dUFk6qTz/ISyT20hVdc9PD30fsp5ZKmH4THhWQEQmAk/6O4cJ4LMglG9R/zr2T7XBgaWLKAVKtrF
0csIHlVgvx0ULenN3SarVbWdgk5YQdXt888NnS6jjqEEl0xDMbc79asH1Of4GukuqhkN2F+JCOvV
dEVsEJTSkChzBzveWJNorvrFRS3uaCC32ug+/0G4XaCJfOsW3+Eb/KIMF65OASsdfY87/BBcEebT
+yhh9D69bb9M8BiLNSgjH+rZNZtgxBHCq9xCY6IEa3WItor78BFsOLl5j96L4C2IcWhg7FNNxTJ0
QA+qaQ6w1P1w9EMs59xjYjdL550XZSo6cjSTmtHgkqs0pCr+eIdh6ZL3oEWH8NzZmbVgM9w8i+ob
3fXAMvo2b6MKq6eT6XzHTeo+AnFoIlXvgWbUwqTd6mOpUffv63RXlaVzP42abv4C0HDBzHKUQjnM
ZiAgmHALIiyveZHHRWagN7OV1vuONrBcxXattqhlYMShwMimutAUu7sESLzkKJfp2w2eDic+BRNT
bvcEPhkKL1qN/IKaw93VO0hwnGLcCZh/MwGnsPqGj2ltd3qHp5Rj6Bbw5/CmEuoId5Lcf16K7Msn
R08+qDvvuOpXTZwvXELQGNuvt2tGLUOlY1obiERcO41Aj1ps1BYy+l4ScdiRFTqv2HCXl6Pyyy2+
5fa6LVcwyYFrOb/PlWOh+1G900qaIcm3hx2HHV7t0HYOuotw/dvFGuVVRPKO5XAtp119PtGaWJMZ
6wHnkOZgjEu34osUef81NJX2h2sJsUtLxFcgJYaLswxfbWGqU+chdntLG+u3cZo6jX0OLf3t5t94
WfV1MU45o4GwNS6qbnlcykxP/UEaEqje7scbZItDRt3S2Lec+kUR897U9jni+bpqPnjLbKjvy1JR
kVv4UCvrpJ6q3NaaHVPhFLHQOP+C89BsqqZNeV9xEmsxhhO1XuEZuGZ6l4c614Y60zGamX4aNmfU
sCMOxOgLZZwu+imAqWWtMX2B3Er1WlfVrg2x/O6edaWfOsXdx+Rqgg3DOgOwBLgMl7cG4hfIS1ht
fJ9Y+2Ak4mKq87LMFYY3lIOfGxis47z0DSPMXNGpe+4ePV5+9h/BaXm98xyc7/qy41jnsOf5tZBR
wGRBvCiLO1aOIGXwIuOQQafjxf+sWtuIWHur5OiU46wj0q5HKkLqK+aBL1AIPRBRcUo++MgGVHLk
J0a4F2EGNzZowGT3IFVYLCc3zgNmuBOGvoLowEAZ33RqyYOiIPFrLedBleY32MTN9uJZOn3t6WNX
DkP3FsfmHayIPkfS6h1eaj9K5odNmfnWmyk4JxrCBGiYn/64V8Q5pBla8Nv67354eIxfwdfigoKk
A9wcoB8zF/AmDLJETZXhbh8k3bg/RwGYouLMeFI98eneL8o9g0oxuETm/OrO6yP+7gUx6xWOCXnG
XO4f+nzrpsu/c6/p27CBieE7fbvD7Iw2GURs2hzc9NTTPBYpsfj7xxhlCGkTPFTeYTdenJ1WwOBI
2mMoj80s0PgM7Gx8VK6dC6Z6qXDgTz1NtWi9qTvxO8OJ3d3VW+7msyXEAAtDnsIABdHEiuq9mjbA
OHamWgDW3kEBUchyQLLBA0wNRqqg4OCgbRp/C6ZoJnN/wIQLb4e8p8Zm99tOmysOeB1HgFOucART
7yUgIQIDqRPwStAr06+BCzs/qe2ZPdX8/MEbo4TO74Uw1kSsmssBtnTh7VDUVvodCBM1rLA3Njlw
J28HFxswT3gGdubUbWcXnPGqw0tXkEblu5tUnIE5aBAgkhv4bhsvVRY8W8B2pwBBSz4LgYn+Hb4c
piehmfeOpSLIpSgaKhQk0Pmh6oI+Nm8+3GxmJYTF68wT2AXgoqoNfgHpMk2oC9pIgrAc382SUJ7a
QVSOzzzSMxPPyD55MnkAr0ufX7rqCVmUuqdq/zz6yFNLB72kovzeqJFITqVtaZGjisA8pd0jfuAv
F9CK168hFR7kRrNHSUejoEXyg8WSYx08ztp0hDYHciklndynl/RAJLJTKKxbBCuKht6g1RnkXZDF
VA9a3blVSGsxe1YfHNr6v1lQbY2yOzmm811+BNBBtz4u5lSsgKzIfhg0PAaf+N0/YjIouMLn5OMC
I+XZjBLTm9cjxC6eXZwtMKEHgwUF+vx2Dzrevm5WCzGFnWs9KwOTgxeG6WCgcGzXbGB+530t3txr
ICCZsR9IanwrJbhZ18X17FsCiyo8YgGtu8/ZwfsgMWg9FByUuISVFIgij+K8Nx+a5LmOY2AkyWz6
IuulHwhtEtiaxMZ2KuoutB1pLUq8S51rzLiL4349uMcTcdvdNbfNIkTNAvGWyp+D4gNB+ZhU5E2t
izfvs73Ti+zwxEneHUlVyJ+gyQPBSgZzp4xsbxgACHwsv2h8D3XaDfQ4jZubuPgdah7uv8FpygF7
LiHc8H3Y6uAOS++9Th0jfNJ1B5+qONdTiL0IPZzoZGPH4peFt77714zSiOZZcprX/efqvF03Z4P7
gLiz46BoqLGZbi/BXS5veIjHp97OJOEUz2tgjWAFC/ElBNxg1tlj+Fa+hbdbLDb1D3vMsB3woGyl
sfCkJ5OqV24PPFvnjfm40Vnb9FglDzeQ2OYfyJ6OlA4sKAYGJiMF/TrUg8eeuSiR/Ix5O8KJ0gWU
yYPNVkBbKag8kAjys9ftsrXBq0/Zfml4T/VYcjuWY3y7d/gNDPXC4Zw3H72X7c4fhdhsPpG+F3Fp
7KGHX5Iwvd1wvy33CMGx0TY5uuFPSSw7D5LhuOlWL+75K+SIhFcMq45CmkzjwUPH51H3E7dRhu3/
6RS97/TuZ3F59CcZsa7uvDT3LBJ7k3FT46y1n3iwkWyK4j9FzmMqViy30Zdo5qD4wk5fEpoBpfIM
z71me3efQwSEjEDWrboPKI/VMMBzfGzanOMFrevjMC1Dizja9BvgEIteC2sD6IyudYEKaC6aVzWG
sXrAGVwkL2637mlKN59T/ZPusKj8H4Hht8PO7T12OFRSaJE9Egcy/0UfCmUV5ELS0bU1uZf+zvi4
Qvo7UGpwZZOv2MSy8BqLo9nnSWXB7bzeoexSho3MEyhnDyuZzdn+BfVNK7cdfTC8o8zMWHVSFrP3
NQoaSO/5dYMDBhQoxDWUQmynNhwPHzefP20OsQf9gDmETUanv4VzgLp9/+pGeHw4p2p0yfrcAJEx
sWvwBTOF3ZPhW17DLTIvyNDlwqpAYDWiEn9rQxu+TJDuvTuVybHKL+AfISH4AVbiTRpg1SbvF4hZ
slNVvxEUsnkiBtkpORR4Li7SG0NDf4evW5gsyvX4XVe3HtVoRipLSfq9u6RO9xYSHa3EBXDLZgTa
WqdQrz+DijISRekKopIMNNwJ13NwazeeyFkQrhj1bZHEjIn4JMiYjKnWQVlR4915knf0tZz0pMBv
BCQ9Wy+nz3ybA0ZluRdaeKYhaHJ7PrfueEcSPtlNblMOhzLMT6NX2BqjMOOyk02EkDBpJ+Xkek0E
ijFlyEXn/vSKUD8wU6+hYSxk97obmJR66iIzQ/UPAIf12OIZudcjLoFOuyFiKq/j4DitsB0tw1oZ
XgLtMdf6FNsh7hfHCI81dmRkzA8uFqqnXX70k3a+JjNR1niIIw9SCXvuu1jGLE6fuHI5IJNBcpy+
lTWy7pCQz/snzUIUlvjc8Npy7+FnAUr7Znv3uX5Vu4T/pVwD0ci79G4prP8HYxAX+WKr9M8QtVmv
XwcnLVRulCFOR1qDc4IVnrjnklPKCF84t0DT5aCZGxR0mdlOMp4RP/GmG+HwzrhEH/Cf5V1uweR0
Coz5FeUjcVY+NBgIFT1xpy1E/IYMSYRsNCuiLD5SomVNv3mdNq2utrJKFIHKj7rv57kNqD6T+Ads
lBanjBKtBbNpQLmSu+AeARK1mTmn3isMSIbIHBaiWHGA3zqqe3XvLQU0GW2G6KLhPYY1dNxkSQvA
ywxrTMuxM/ZrnROoLM7M8NMBjgJQl3FlUMzPAV1oz2pj2xPy0W+zr1/bqQ96TgBnR/cmMx2y51xd
bXU6BhE6yEcQphkMv7xf62KF4zTniaYOTymzbabVhtvwMdxamM/wqSO59FWeviExlJ31VhvGGoCk
//9i/7nC+aTscBeL+XADwHsI3RcXYkFlHlaix8Gzh2r8cqC4NkjHOAypDCjvX5JEOSTq/C4/Qr9U
EuTCt5fv6Nh+YlbFu/EzGnB2gbSjwAAgD7Gxdn30e/FO4liTAhfGMmfp9eXsaGW7B1w9pUPGicgv
+f8b5zELub7O/EmdekZmhryK1715B9jMDff/ew0lsTzwbsepqEe9OqTKks+2BygdtScsJE6wV/jq
vDrmQpiy+iLtWcwpmVR2G93DvFmqWjsh94Rz+8UrAnvoXhnd+dZg95z5ogufFbg2PakRegtdVgQX
vQBC2QfNBXcfaj8ydUgSven1CHmiwa1EnqMeocgcoNbEPuTXOBCV0gXmLlBK5QnITeQV/x8LXOH/
PyqP7APX8jghIRHia1O8nEsxAaNZQh5TIJlnBUR+kIiQMOWnJAUn00VNsnLZzl++x1zevY9czgKl
JPmugkdbgBPjAuabYT2oAzYD2wOjlBYGtQ3/ZZmDkodCCryNhSEP+P/Xk4+VhSR/Uvh84ydvLHhS
uQz5/l+F0AiNLt4NrhWfgqzNz61Wfn9TgiAoGaECqiAuvKIhNAH+w+sFSgY0+4Xch+hOOlww4DOY
fntnyOLqcptFaIAXQwUU8AoFKGMQGkEMtBlpv8G6MtwG43mCuXpzDe8N0B533z5UK6FRD/seBR4A
u5uDagK7pe6BMl30u3y65LHc3/n86ZbY/JrES+H+kyLyUaDmBCcHswGdaipgigOkAPjPj4XcB9cn
0hF9sQXnKuQZO+id0ONr9QDIcdRwRfDLWQZzSOwtL9iIqjlYOuTH1HizgUoiXAkA3aBFWFUooSFf
2AZSON4NwY7Pu07gtH3wYBz3ZBJIOaPOgZgs6wgQr8dUH1BXCFAv3KOFOQJcJHNcMEej2RZYo02W
9gf+KULMJwGkxQyRNmEfPTy8lqha4PzQPZ1+RXHG4sSgK3oafG8KYBGtLETnzw77XCrHBff8JRil
FDDZCECSKAkzrQIvyHMoTVqF+CKE2RQQazxi9ud5c/jrNMWASoqQBI8HC6OF7d4zsBwjJmmIX+Iv
MI0Wj/YCErWUpzD44ik9LsU8LuahIi51YJdA4qGKASNSs530y7GJoLvpbkf1AblpA2gng3seBCTF
5G8F00JmWVl0wkIUbLcFf1im4wUdk15MW5e25jIOdRrAzFbp7qbkZvL/aDdu4diDrBwxc2H4PIqn
Zvhp22+V8ytmSuiCaWImjg8DIyt1kok88/9wehsa4NMxZAIEwEe/1R0+GcjAQ/iwo/xER3bCFwDP
RrJyZcmWJ68hpDc0OUBVcZZ29txCmsl3xVCYC7cbwwv9ZgRwZYWXd9+482XfUtWd/p5DZBjiA/3Z
Yo7cVxrSeQHd3dF5gC14BcJGxCmLUb//wcuVTSLOEvUTRsQY9h28Oiq+pGU+HZor9i4AC34grJdJ
FEz6wM811pFJwcJep6fI/Hjw5O7cwZz9RkwClhSUWR3MT7JMaPUBjArubc2g10UZ26KeBRpAO/Dv
NJslQF9U7oMoKzNuHkN7uLc03zwNphXxcn92Gm9/U7JZisW48RwMxzmFT4kWLs0nbUTv31S4cr/l
8PO+uTP/mr7dO3Jc04idmwtCBzqRzFNpJTZI7cksxnkoYuDowVN9T4Danf4aYcbDaZT96emPZ49p
YN05GD4tpNq3a4ZNWrlSNb+CHPYG8jQ7ZgS5eib+K9AO0fnQPgJ78T6Vb9/BemR04Ha1e5i/Se6Y
sUJT3H93CIW1OhG0/n1tztAgqj8dTCVDrUBlFOoAxpe4c2OsQqez/eBWBLVr7wB0iElA5aeb45PH
hHRtfnLNzvfh8HTiLZNi0IyYTANWHPEoC9SUewWhAHGSRfKHLOYFQ9zga/drdY4n2v8NC8w9Xzgt
cOLgpJRFEjJlb45TN4Q0tKdfDpQBcCR4XG4pwc4mRCMtSxlW0+RoanHIS+hoOkX38+JJBVTH+HFO
E3vznb1oyTgFwkBCJv56q4w8OOo/y4DGC2X0ZZGqTyyavzAFDrBjBT8oB01zDTIA/m+tVJ9Dp4lU
6JPV679Uq97+1ts56okT9D7vfRov9pfmnHFUBQCY3af4Q/PT8lgF0uHibGcfsEt+vShQ9zJKBAsy
ZjO0jTbvhM6RMcD+EVAuHVZHEED6XXU4Dx+r5aAc0oJm2iTtZKMEOwQ0TuBUnT8Y7oL1TsYMfBco
r0AaRT8Y6YatSMahLLb4Qvw7jHUf5VAW5oLj8ICxOM3a2UENdOUzANbVMXy311WPbHdO8kK+Ox4H
ttrMCeGeElMpS7X2DK0hMvQRIKPh2e22aoEYAMGcZAevsHw/GVROthqfgnEi5L+gYueoXQMJz8sU
8Upq5IO01khRHauP+AyKLCedh1ZGw3PVfUjU+ZEyu3PaGTRFXuEbDBdvRO9A3DI4LzlVa2t0Zpv9
B/4L3EieFfsEQgQs6eKMIpZXvoWmlW6/aA9AHoUjgeqJ0UOxlA7E0fSwzozJPhjuK4tZOXIQxRdF
iFs762er+RWtCOSE2N3XTsBWW4wvqlwDDrMJgqDQEKlgPNuCb8oDZMEA2sdMQUhBQrwOvuOgLZkh
BS926qi6iMxNMN50YeO8+xhHAK8c0WnTJsTBI4+IHz4NoeSP8L6hy7cJxoxS0H0XZ/U2luk3deKo
kL6rM5fARGePjSYta028gfbsfNAgIlZeOI1cARQAF0k7YdDu0dp3YRB1Sq1tuTOAhEeBemoTQamm
6w63Mn4pvpKQsago2ijGIEZ0nYL9F2gq3kfsOMbeoMPxkyMIwWshr+BQW4icLDnIqTtH/6lLWTaX
hAclKYmZAg3BIJM4z/ib7+lDbsYKD0hKTNnRV544NhijLzeagmVMhbTb0Y5+VtEGgxhHrob9zzKE
XkOoUbA0+khx9bpgAoE8i2IEuRSMkJXnDWvk8XTyyBeFshGHeACQUEEUADGNAwuFEncbKwWAPsv3
sFZDdyGBLUbcYi430lOHsBlzOnisMXAcNWfHlxB1fObuAVjoFNAaSp1PCTktBvSyxXSAslwIdjXZ
ikfyaXv982xBpgj1AxUNoLQV2VHSkYwQbcub96G/SGtRqC/UoUAJaqkIeufckG0CHmm+P1ShoEqY
Ae/xCM1xNatwaGpGz0GBYe2KzXelP5yTl9yo6UBYLWGeYmmHFkV3/qTTI2Lo0fS6JDnYolSyFToJ
z7X/nvVhJxGZ+QtJZ+ALcCZfoyqO8AH5lE7VfdE0CJ5ozC/wAEb1l3zBu+5x9TEdJlEgIu/rkmoy
qFDC4bYImAdfiqk3f/oB52kUH93WIo25P9vto4Nj+Mwck2WE4h5mQ5y2xzU6Dk7VChIkk+g9uf3v
EuA+YEG2Uup/1jxlsxzecU4lutOr5u0QZc+CRjYqypnFFBGkFCiTDlSXMK5Dh0X+cyswiIswDHL3
UIAT0HEI5sxx9fqoVXeYm4qcP4FbBx9ru4YlqJ/UMRuT2tJy/wTn8/qBPSriv30k8WwRYESIZwQn
hDg3ikkN+Rhn+5fBLxKEZk8wr0X/QHAESHNuhgz1wse45Vz6vZ41AIpukGaB9HS28rABy2iD5RKo
iQ61EoSvYzHec2+pY9e6F4ptLovmQ01dH8C5D4WHojI5qGMBRj4qSulJQyWEZJlC9zGIVxaQRWoB
C6zo+HLoXDGoPXv1R4fZyUennm9iV9W/taXiEnGmzXtEaPR213CDpADVkNHEvQ93AJE///DvpRTY
FDpPKGQP91u6iPWcPrTxPED3SDcBvG2mHcMjL7gwqgwuML2YbjfwqwZz8Oag82Lcyk4sqZNLpnpX
eS9pyXNH8oKuOBNG0C6lsinBUOCimw0DBwOwrxJMFCvNFHUSSaR1iLJdY4RrBIuMqMvMRhUCWIvj
lNQc4UQ4Rv8RXaGFGGwUo0DPWsmmP0E1GMB/QvOtd1tOOl72dG89qdHudQ9qCZ7HjGQiIah0Vgts
iUzB9JkxsGAYirKD6khxMAP5/HgoBqybwuv1eNDc+mFvWbNRH34s6REVPYuevh3qK8a8H5YcwEkx
WevD2IcyXU4zwpFFAy2A4j9DhbuJJtshpax8exYgi9Y37J44LxGwnKOJV2249a1Rd05dRa8tGDe6
G0RyqLU9cLshqVCM5uYqWqDG2kQmKDo9aVd18DN+TshKzrZCcCSDxMAw4svYS2cCqC71oekfjj3y
kVX0XU7h0gCa5WCRFBKdpznJzXrPkaf43lIVXmnSE7ZtL2US335MxaJkfISCFQYgQGQZedCyUDHm
pEU1YNWdw3PmUVKiCnJSPIyChrOhff4dpVTNMquruZ8Yvcc2fy4Kl03+KKpPYXAAMqQtb8UwtAgr
cE+hc4PVPN094ZURSzA8hvcBz/IBBYQZXwiinnSGbF7BWHQ5ISiNGAj5RNM6RJRLKZJcsE4J9u8o
9z5MnRTamciAd2vDZEIygtraLRCBMWn7tkgcX8781p2bzk8fuY3qXLcLK4x21692gQbzIJgvqg3v
2VdXGJqOt4OaRp/GbAfMZ6zgJyMbk3ykDjE8Jizy8UPrS75DJOFbw4EkCQbOfoH6Fj7D7eg4uBJC
OFkEedoz3B4gezk8QBl1QPN1FBiW6eq9YplLSmM6e6IUb4yGgGiei0IDT4RMA2zhkaCtk1FSh+cu
kLoNYbrjkmQqr5uT7xkRfYBIaS5zZmJipHDpOTg/zCXxQ7YRfieoBx088TxbLDCI6dDsEPJmuP2M
Z1JKAhpyauTyo6w3aoKPQOCYToi38OabJnqix6CO0aen5Nvu2ceps1UuIoql+ll44fUCpqkNnHaW
7slBMqrR33dDGA5/Mayq4Ci9JRF2KOqAawKhE2oNVhwqRpxT+jT0C6GdIuw5c6F31bweYL7ODOnJ
FCXcGuuZyTgreCWlNjs6dKdKoEhcsHCht3h8YNi2F9qI0FSAqCOWQOjzHvF0fwQwK4XqcUO9UT1V
zIeSZgCBwS5CotCBC99tre3nSqIGIi+N97f4uMmomPU5leggo6nDfJMq1VWXBflQzfeCbran+WY5
bAibyTuTowUCMgR01KRXG32Ih3Hhb2w0MDi9oCg36blSX9MCoRUxXS3SIXL/wRc8NfTgX61PFkVA
LVKaJnqHTK9FSy9ZsZth7nTEoQ0s7GfO1zWQquQhU0GjRCZEQpDqkhSy9jrG5OLUOeAk/TjAc8J7
dn+K7xxZqfxE6tuStfHIWJsVfL7iDKmG5A8ijYtxFs1hTmHSh+RDK6OuQeMEtwlFnFmtjgofDHTO
qzge0QsmOwizFI2ua3Bn3s03orjH14Z7XVFTWrPjEwzvhHLMVIg6xRIx5APMEA4QDVTvAuaK7Bqo
9+8cuW2Fo7v4jXsP4Q1SgTP1nrrrXYZ4zVpNhf6GhERpMBBQ3SnFwEfOQT7BcBkx/6DUHBs/EUxW
xlkBPg0ZL7PuTHoEgYhjYzzDLQbueSD17MjUWQc70AiqWIixEKmbPBZUXldgMGjDLOhtc4x2uF6C
CecXtLGkvzXaxJWZuML9vXBmgKYMT+njvfwbTpo9LJIvYKQFPK0zqFSgv2FBf69joOVhbGl8t7yh
6HNcxOmc5+hgxy0LsbFmyigFZL2JLQosPLouPWGtk+Qy54J6t6/m0mlvVaxx1sRIA3LucTZxOYfd
QbxwR2hcj+Bs0Krn4tgB1L8cIhGpIaInsS1Y/MYN5h8VfAZuQqqUwsG0+BvPKtNn2Na1R/Mbwx6a
hBWyXA5DofE4jSa3CKhiJH4HLeLGzgEHZtL1BhWCZDID3zmJOyf0ypjVia21kID55PE3SnAYTwkL
OySJmMz5WWR8IoOBCAjHp/Pcoou0fR3VIaR6/7S5/rc3RQQ6QcgIx5nJkVmJj4EUrfGmFNe4kv9c
O6rtzT1HdKJ8PFJC5C4ec5hYNWUcYRHbb9H1IPEX8GR0WZSjKQntk9BCFZW9lodRtWYj8HD49Rl1
zAxFSM0nK8d5x/egt0OSRokndw4d4t20qoT1sORRgdauOVDndQYbhL9DCF5w1b/WvG8dJS+8DgSU
s6DnTVMW3oc0BDwJz8JQpAFFYcFZQj02fSOsRCsMJTLQSKj18ExFgc8M7yuSMn2Dyss5Zj0CBjjX
e0W3ZQFb3ByKXC262Qqguds4+3TTiaXSNT3PKNHBT3qNv8ekFa1MbHsFWAot48YJczfICQCFPO+u
/u0Cc/mr98Cm9L89Cr5sSQtE9zJAUxyAAzwxOa6RGL+OHkBe/yzZmW+KJZ7S6tc5ot3kRK0C0Ane
YgzOW1zTU5IEWpoUI4AigB14eTGujmKd1sT0I9Dg3DhMcJhOXrzNG0qpynMfMoWvrbQWXXYyiLfC
20m0ZCkyVyBcVvTF+01CG8aO9PrkIF7l5KqLFnMlPia6M13kURxC1Cr76FfJN+XQoCd0l+SyRkpR
zYWjJE3dVx8BKPBFoneGdDO8WatbTWCxxzcAnOcphn/PeTrQ3NqcnHenMJZDqd0ELyLDONyEVlwo
0eSpe+g5hNVghb19+nRFFnq1yFGEWDV8nEWb9JKwqpsmoJcOtGZbw9TVOYvoXyjvvqKLosTPmQzV
p0sMQxIBXG0++KWvtxk6OCRNnJdo9/Fofqg1bPaecJ/1Hq8HU91bClYxHQugUcPp2LnNgHArweQ0
eslOKHNbKk9wNRl1y43AVs1TIR7iNXqLQbwSSFMXKP8o5twh0rG5aDS3oyeiEYn0fIBtXDvDbG1C
rJccS0Ic+qxA4TZdDzCX6Md+tqiXdVuAk6o/Dl9fHCMpYekdMHaS3vsU5W3/xHsN7xbaSzTuBnPD
ZDhHqzJHRYmpVCHg49zy3xgqzTffPg4KiAUwK0KGsYtQOIEy6N4P/G13sUKVA8TvnmDjMRfudrUp
8fWCKHGwE6OSnHcEJ36ZjodJ13FUgxUv213682Hc7IjeCMEJZdJmXyIn9ltUtYhUEfLgyGwJlSB7
4aMjN4cetcvy4jHq1B7cpZg3IMTRPImTNYere4W1I2jwCkEyfmvwIK+h3d6yffZMQsldYAX8mHSu
tgDmT7sfKSoiKe7OkTmHYLMfmX34pxN69Rzd7B6UjqLLBrBY32avr0pPek0ys3xskFlRR+jAblC1
HJSC0ezBdotZSIYfYsRyIu/ie2pthL65DLoWDX8a7n8MvtQVEumWFRUdadQRldv0CQaSlXPQ/SFE
dsGfGdmoYM/LKLyRHJdDzOtKxz7+xXpog7H0H6FR30jKqFj4NNQft7K0hEu9pe9DfNlHNGU8HH9Z
BZj57Zs2PySCEDTX9yLbQ1wWeTy5OySTXP/zQ456QMrHzVS9jb6tT3rCFCfZCTngr/KWh63hawNM
Imf1l+roo6IeCdc6x9yNaQ00oE/IUOOFCfxxcPJNipE6lRBb5+7jhGGuddxNPdHRaSluMo/g9xFk
0o+7mklQF2ZGsrohgcEZLGtGgn589PfkqbNn6sxIpayhtKrnsUDvZQyOmOJ+70rE0GjJ8w9IFEYW
MD3dXwBcp1siir4/RS4ZGIbwYERrIrRRwaMgI0fu1gPmmdiWiWv4iKUC82CydSsAjDtS7X8sndmS
qtgShp/ICEQUuGUeREXE6cawtooDKg7g8PTnS/ucPrG7o3ZVqbBYK/PPf6CI3YB7boBgKh/XMNkW
s/7i/aOAdn2apwtnKo8Ij+8Oy+SeKx679M9UmRsWdZRhi8UkyHpEKT1glh5zfuU5y8grRE7K+twJ
4U6lg6Efovg2CLCDIIgDEdJbcyRrRi7M3YNdRWhLHxWKfdB8dhrKnqu1LALogdLbSL8t4irMDqSU
fuHY6bf6lyblojVowxTD+1SuvCCHW8a/wcWaxbQD3tLyNig4dzhhw+y3lajp2N02dqiqbyy5QQ0O
jc4U2KnYg+hOBgtqs27Unwls5S8e/TUUCYWyew3rgOXGc8nTaL9gv/lZ748P57Do6U7SzmjzHtJ7
JclSjNCWurWUDVNR0OavchXRn7OOHvBcxBhYdF7cqg8Su/3JZf81WaxspDUl+yhbHRZGPfg847II
swcjsSp4vWSw18ENkWy2hw8kcqEyY2qzalGYUvNI5XtyirvLB/Q/GQqGC6bTLhxHqfak1chOHL0M
W+6+Kaf1zbsxvPa+66aFwYqb/xI8OvtAvvUTrk/N7xiTsAJ0ELpUlPww8xlxXcO6+He0TD92+9+c
p0q922cc2lipqv0FrvouUHAVXKoOy90z2hSlAZAk2By/JhdJ7u58ptZzMLKU4R1koPM0rxRbZX4N
NkWRMTg7jTg5AWyyUJ0ACBO5mKNbte6U4UeQFmAVzxu/QfbhZ3kw3OPl19P+eAm7BpZYxdiqyxT+
HPZP4bFIwEeYG4vl1su5Tshevnlntmsq912Ud4AKSEyhJP3exbKoT4FFsQ4Uggtfl9BghtllrDma
4mFS3+1agC30wjAKLoSAp5xmCvm9/4gvh60jPEx9wNiDEXLHn/Gxwca/rktHEQDk3vgUALxyZojz
HD0o2x6O4diP/vz/GIGQEWqDcvGoCXPFJakCcItSBwCbhg4jWJ4XinY6jBjcUuRCcUpPjfflzNj/
HKYYpogXD6g1e+5DHoguhegmwLMEFgE4DZ9RYgR4cH/HF84nkq4kIRkc+TdHGt2PH9OeMKXBk3IH
FYJrBIQBMm32r0cotzSBTzriV8S083ZG4gTaj1UJ3T2VN2GDA1jrpHeGcSaWby5wImkBx7M7Et9a
gXt3kIR5Jqw7BGWRFQEFQyXQ7a9CA9y22e5Ecp4QuIldAkxJ5t+2SXgPFW2EIfGsYSIKvhJxFEAA
SPfArhg8nZ0Be1n/vgNiyNkZOUgtAAVO8RdnPfAfEskrzw2lPU8zQ0Fx9xU3cTvmM6zS2xpRGVKs
n1HSuw+Oulw++/hqY9m928kTwiSVpx5bKvK0+ewkyELwnOCpdAr02RA5HOOwpHHmNMHAKSQZ4jDK
rp+3iA2AUi6Bn0c3wGPddPCXA8tpWVkcYx2n0DIroHuEfjr047JESlc65l13QY4sYBvE9swkz6oP
a/ggcxW5TQDF4seYMBdI4wJlGPs9nsxYbYhQsWU1k6V04WyrSKM9hysEFaQ6iPcKJ7oYNHWzs/X2
vho3//emwW2CTKMzefsdW2IN1z/vrouPjc9PnsbIznLKPb4Q7M2wEhCS0LvYxUAcMsA0X19mjLV/
7nhtq7dm2Aj4T4lCq1Jv9iQM5z3TaxIwxcfo02+msLGYx+IR9u8t4ccPByd9Hi0CCxefvi2xt9i8
ccoMFmfEWtT5soDbAyhu/nclgXmoP272eCvkGgvev02eK7SQHhaUNuCfzboiuZlYC6eDvf6FPJQ7
g3Z+OVALCeuzvpB5pIllb8L5YAOxhIbdxWMZn06x0EhTfAUhmm8MECFIBuwMrt+mird9+SURmxab
bOHhoM8BxWNCi3VimuIT8zNjoE+CcW5zqwW4Q3fPRiomXsLFYfcNsMMCnQ8oHXDDXDDeBrvDdTbL
+AsIEqK5w34IX29cBYmVjjmxd228Bzy6b1seUL+b+OBhjP4Gg5J3kzJc4eSTHRP5KcNUdI9xPA12
EEUGF+k2QERpfxn9se8Q1gJfSN4v/J6KNkM2vh6zPEDVNHC44ULZZ6Oy2aIvA4o/xnNO2t7w4Ii3
EMd8G+vnA0Ifj3Y2pqal9LUXxr8Vzs3U7LwAAzWWc45uwVU6tr63Z0XIXgDrLj2Q3QdxAcjT9W8F
DunbcfjwJ+PV4m31RuMfA5FnmbVPb6TGIEURa8P1TXscHrPOH4PoDDsyKaZhMGS0b4zznhYo7Rui
K5Jj4ARIQ5BpqjGGYbx3qpHfftsM+IicSAz2PjQt5NgNSpybBSSm6+cpmmJB2p8nnu4NufwY2SBE
D2w6W+sRYuAqQV+yn7b5A/9FNhoKOvGhmXPJsLEMxfyeLinGd4YTCwsPnWnsKZ0MTY895bxOKEIc
h02axyLKbsAlOzZ2KnRY+EUiQUU0CVIpbk5/m1+GjQ3XjjT4xZVmSHXYw6RSRkWMtwCTxSQDdXT7
ULkwDpbAKSa+25B8LYyC1/o0y87YYAC+DhAGuGvDy4/gaux+HILGTH7TBbwWt0tWTa+0hvfM+0uc
pxcHO1Yj8Iq/7u2JRMHexwWPjl5hJuk9YLcL/WOt2+yNRP9N70IVZHB5BiQkk5h6A7u1hFIbaky4
fCLWncYZh0Q+YKQxWMVYW3NPHIwXxNfliCLd01UcT86uR7YWx/FoRPsl42ySCrgTreH8QJl4c8m1
D3KFciGwGbURQwt2i+UeJyVucXdLEKkAxPisUzvScjGc7f2DcQizGlo7g3TutIoHAn2GnJJ/4POz
XjZjiGQ7cP9NEHHtTtMAWR9TrzfvTgw+KOMDej87YocW762b9BXTm9se/vJuJWkB7y+KOYD7OPYS
EaCf0x+89Tm5N3uiuZQubySPsTPdqHgiMSddUCJnAZPeHYnX4miLV18rxq1/Pq8Kn1WzVqKyPyfl
OcVAH8ol/enD8bsR2ybPPV69TpDEqxTyI9ZQbMpT/BWYnYJKShOpVxZjErEIjbsgvBa6md1OlTxn
F6keOZv9vQFpshgBQ6Bas7KI9gk6GwW/2BHX0B2fGILnPRY8vUOW8tubBSfx3WKD01PhQQqd+M55
mxKRkiaJhhoVAzJsF6QnFgD5RCRIgJktC5QtUXLk5aU4uyHKcPp9UqkllIhG1+do3QRcBJx7GYUK
EHoJ58vnZOnNdWuq0+uSZMuv/46mEikTf3AVOYbz/eThxt8MwtVO5NHNlohIn4wP6jw+udgyxfOV
jNvkJm0UBA4WpUVAyyB8ys8f6tITmB9grAs8NOZDt0CPYVTSseAU3kXphCUKXcU0iRGTw/+V7mSF
eg26FH/5+BPA7ynbQMxTKxALn1uHKEAVwgFGqMLamOdA8jAjvCS+omnn55cyWhCPqtsgQdOyaSFP
34+UmtsllQMGdeTpMI1Zw//JYVWAqHIeiLvesAmXlAy2M5dOTPB4oSQI5yhvxgOoKPAtfTiVk5Nr
jUeQKBcd6knsbpmgAcxilSJlDghR7eqWMwW2pbbKstUAcOtHIXuMiCZ0W9xgwRtttjLHmT4+NpZV
Mq6Sw2dBL05Hj6HqLthMC7RvDjNRualy28X/cY4LYDjEDZcihQl6XxkLdWH6iZ5zvpMx+YaD0af5
oL7NF36Ljc/GPZaeNmZgjk21lwIBSGXXciiUcIGYQr3g2uQDl0oPWvadQl+mndKM6VjmigflWvPs
0t2hdYws6LOy4qRT5uHCX0QcyE4BzyHbOl6bbFiSxSWp00wZpEVna6NMIqQc8CMlZwsPgTi5qA7H
sMsz217gNeG1PKPjQ1XASQGvt3PjkY/DXyDSGE0fd8vho7VHXcoxhZbR7o52ygpcZ1O07R04Cn7+
MG8tA5dyLKDJKhJS+orpLKDuh1HweyqsDOHFdJMZ8OXJh/0wuv+h8RoxwdPaFLOUOZxCACzCodVz
3+VJXbuIyIPDkBLAnOymvDzb4Mmh2HLdSvxEDl10g2K8/1j5igN7rWVw5DPsgGh4HH8InQaYxmMq
faNsA1/rcExDC1mzOTnSt+wjqeeZpNORevUru0EiM4dQK6GOvH0KLukRqeen55gytaSz71oFPnCc
C3F7wZ6JpxB53uT2vPwbBf4x32EwwthBQC/r0XZL/yHUnQI3Int3An+wezHzF+LWZ7Bp7I1zC5iA
MHmUiBwpeH8eLUyvWPmi8rQH2pznlh7DpngDGcK3n2Oft55e/okRKTCL/+FSEdFejbsfPt2MeS89
0Zueq1gMbH/0rwWnyLRJv61BHxcuVzDdYGAtE5EU9DHICAdfv5znzV4N94PZnhLTlyoFcq2kosT4
q9cf9qi7R3QtBX9GZApq0ZJSi5JmRVHoj4Tg282ZwziCvcqCbn/g4bh95Z+EqxcjLvodc+PghVyB
JoeaHpORJarukh5BGcdzDaAaIzr84yactslGVkOH8u075WGSIpLUWmCJe7g8DZBcxuA4GKy7RHqv
Ca7hPmHU82BJehnbJI/TkCaPtjGUApWHmwwakFlKLX/cHZMT5/rKXMiokvIrNK90ByEIrDmg38Ae
Du/dFycR7vfwpITpkgw7Mf4hS2xnGaN2O46Y383Pa8Pnu+fYs2PEuKmZg+6uEJZZt1D5+x12d+HV
oUxNetLfSWrS3aPj0K39RKaw1T8qqreziv7/qaYKvDBWBDSgClpJmeIhvYPBxfFCp0+9qlHdPFkW
BC/CkGPqx10Vphlbss2FJm9r1L04/+6udMUtn1MqI2M3daZTCeVhggkWCE/s7WIsYTD9dekBSgG/
PmCPUzA+RQdj609/hDckqodf7hcG8Tf3dLeKmUJABxNodPfQLeit8jcjEUlLgarAICb9xdb+iEhY
snP1viNujB24g5GWzWZrIJRd6gDnY/QgekU0WCtYRuc19qrvfy8pQLSxneIptP/48KMvW+bmlZjq
Y/oChwz1ospqzblrJDNREVBOeQDRHFEXOmDObbu/InCVnYOSkm/CJck5zLhXlw6fspxLStgP/8H8
bScrUerWZPlZm7yNi1ihxQnVF6eVve4y9HWOwXNMZUcNDW1teuZBAKaYpBtcp/CK5mx+W0RuRNRn
kKjnnM2xA+7OGcJ/ciSmCbaDDv02JYxsDYUTawM6Ic4QrAqu1vQRATFmZEZxxAA3YjF5+tq12+CD
ET8XvFZ4nYHylrhpMN17C1ffXOBizoSChY49ok1t/0I15znzu0do8qrCT6cEw6w5Gmk1PnD9SLui
hSZAmYOSai81tR/AzwifR/omBwWVg4z9XjHpLBjKORiDZzCMmbWbdAKUpzs7AmqT7pCOYveYoR7A
bQ5iH0xCwKmjl+3etdNBD3RzjbHZP+rBY2pc3EeCD0WmDvRFhTm7q8XnKbzl73yFV77ZB9vE8Yrp
02zf5gwKqwLv12Mfo/76YRvXaK96BvDe0afmWlU+ZPPz9P719K5bdpzusI46w17SEDEF72XwnRuJ
ltDcTtvsrZKyAI590MQQF8jIPPcpxoon02xn9k95sXfd5gdIrYjaF6hRV+zTzEXe/Hn2VTyZELB3
x2gNwMW+0eHp9oYqjNLh4x4Wo9tmpUI6CjQMykqno7gt3TNG34P32Afv2RdC2jUqkq/mty9o58Im
YnCHCLJ3gaAUNTOjXyHjnj5C9O2nDjSF1qKkxzn5bdXrFMEpwyIEdFa9+Z/GO+ato39n8Rw8vQkf
18BsgiNnqOoRItFuBQewUCLe+vCkT9+gFavjY457w5lhoopbAK53WtIOW6N7ctWCF9vHssrNfh29
QTNG573XGj34RHVoeE/d7lxojDupMnpBanj75yK83P1iqWD9ffRq1XsSjvZyOzffgEkYP9iq168+
dHHV7h28k+npRx81A/5/F9VrKE8Mt0HnVDvfk1+QIKi6aCqO2yfWvap7xUAQaFSzmFszg7hpQfsV
dI4+0wnVVmYmPW/CBTF7tqFA5j4Z1rfy9I/fVb3PrKZRyR9gki8XAylmh4vq42tBT3UxSbwjb+a9
cvWdL3Zsb/tUBRjpP4gFfyMn5VtsE/0GcgMRdtiqZj+XWuMBRSANAEl94eKT8U75lefhtWY0fmo5
mok9mHtf9jDZUBihOJ2wlxxxqFSZ2uI347Vre8Wu3X8PtQc+C3YvPU6eB+c750ttx/S6T+toYOOy
n3CrNE66UFzmWkHPbcWNZ2a3aXf4YSJQz+Aprd1/PXIfq+nzQ2J2Z4xqtpmxpMClsLvu74EheNO4
yEz3OrInZQLJvzc0VJsxbGvUmfDksZvdww50O1ufdl7u7eV98dJlthdQlulTNOgR2Rz5IdVQNlZe
zZqafVCZp9C9teEFocklZzB+bTlNF1aPVbE80DXc3FfLwWLpCOPR5CYU/6rS/Xad7z4wuw4Gdd2T
ewCgOyAheA0vS+7b/UQn8kLrEaGk7Np1v+dVDCAX9+Q8k7nSDMsFhFbCvjW8W8s5Nk4PYxDVrvk8
yAJ5GjAchEnHNo85o87VdhgO4CHxUu0KJ1XsXcV40SluDj+yQjZ0dy+muy/dA7PLBhajc4VO/3Cu
HRFZdt7OBSSxcPY373iMSiVaaXYbZm/tfr8yafg4BPy5xfqLA93Bfk4ATw+Ki52MNj2PQRQO40Nw
HB0nndI7PzwgQ/UYNLjGnKIjxsZtRyvdI6ay+LwGt3PYAW17d9krrSvEqk2p0XOImQMF7ahB6OH3
wESPyyBfsVqs9t/VfqIttl4MNv0Wpo7oLJ+Va4Tl3/mFMYtjMqCbnWEesCngfbpyjzg44NNzDIxM
mZcDZX77eqg7jgG0gPbbUeC2aoAER9MuEOnc7NbZbe8uWOwY+Au6DxITVOeOJKTnHZ9e1fOai6sg
AFedMwMUA8aCz1c6StAz/RPBV8X8avo1E6Hhndru613QBp7CNpW3czUCgpnqrquU3iq7X/wr2tCp
Bv3HIU/54xaTE0Oph9f7p3w8/cvGo+pB1SV3Ljg8guYbmnzkdvTBa+LjtTTvUPtGyyv0YHXy2seA
0MP66Vdn/3KYvVitb6/SvLcCFOeqPZes2a4anNre6e2fisi8Rkbbe72CCttN9zxe/p0/ToG1sb1/
Wc9schFETewd2qK0JnsbP7ehKJRx9rROifGytgefkQytOjbLiRd6eB48GLwzT7alyP6SDuO6lM8C
nDF8YgZMzya+NaBI7roecSVTUrOtEWRWspcI8f0C4VUcOWCF3wicGAT+V8WkwDdZF8DvMIHwPwDN
yl8bIFRmAGDESjbq637f+lcvRguJ7f66A1auZUJZpwMgYTOXwVnF+PM+yM3pAOIHLFrkLXs0qgOC
YeBYUKEtvsQeLiASUj82aZcsrk+ft8kDSRfUSjA5m82EaELugLbgD+LgYaG4Js+cZebbLUFl6oh4
Yky1ht0A+yO5ehPv7P4ViLrH3bM1RjbM/IeGYiijVabnGbqiCWOhcrvbaX8VtJkd9EnDxfwV8XtM
z0mWTEnNAtWHcNJB11+QfWVXMGxw6aX1FvfcXZlmRIoLnlvXXIhWDuDK5IRN9xzPoOX7M+KfGbMO
b9AARHtxo0ukPF5Dd4kGUoz7j7n/HvvbN+JypA0jHJJAimDStfm+wX85gXx9/FlsX5X1j/xiacQh
jVJ8gqsdcHcbYZap901MLBl0nWY8z6uxKPfox/hrwQgAwx3mcsXTZd2LS9IvF5YWCK9XC4JHK9cQ
YfvwLs6o93sAwx/Mqj04ucZGJM/jIi2sv27MVNGaICHtji84Wjo1bKgKrvGsvwdDgbEl7VkE9TWy
d7EEMgtlBnClv91CMyuSk70KkNySuo5OJQAV5TMIlu+Pt61xuJ3xk/zvNCR2itLPE5yH6p+udu4A
XJ4ChvQM2R19kW6UMfgFeARu+/Euuw65mHBG/o227wDKi+nCPwFtZ76AchDIREquDMVlALAzjXls
kLyBBAIF8BUkJwnO9GXuTA2bjpoO6iNDIkwYgRNXC2aObYth+XTzmL0C+uUg5yAB+7hvDaSf9mG4
W51p10S1+XtqxIk8Taf7fjx/e4A5NTU+M22ouuRSyJFaIU+IN+opmW5WW1r5/3C/PY+XAvHlaw/c
HMo1sPN1Zrg0X2ckEpBrYfiKQIQ07Q7E1YVNnS9Sl82TyKAUmJipHENWsDWb2ddLNnIN2tKO2Yvp
E04GuzC4UXVmEuEDfzAgNGXeOwWYUzKEU0vozlTkfAKXoXLWbKUnqgg8yZiIC7uRDE7HQGILYXHK
oGW0+/lDCwI8T15T3DCsQ7zkOp14v7A96miTbqKikGmYgAPXPwRDpHCMaffmLSuZYFc5wV/HSzag
jBBzRLmEb3uCmG7YstpsiDd/iDkcpboQp6afMZ8GCe+Oa4PLO335x/p6SnQMkymlDdfeBo6SlWOO
TNymxQFXjN9pEqccOGIsgxLAi4HD9BFdHD0LQcRAsrYglCxaxh4iOVs0smJcZoGieklPf3BjdqD6
LvydPoAlcI0y5DrbMEkC2JfGg4V6UPCUXMzjkgiRyvlm4Ko6YJqaTNM6vk6gehcNfBFIqgOCFYSz
k0FAoU1iLklbFzCrug8GvqjtXIuNnPVCOEa/w0hV1FqSpQzVQ+g5jLl3NEjqGOK51bqBRe2ECgZN
9SEg7AehmqAE3Afxd5ofQ9Chs2ucBzU4/dMpFOv8x6K50VZZQGXdEfbJBw9C08HT8IJ2MipNhlbe
J2M90tz5JXZYmDq+sbN8YjbIsNFZNHC+2ugC9dIRJyQDB5bFmnF2fsUGDhwRkW8QrQVHl3DOGRIo
sjygA8R790dUqBWuGabYDFuF8H3cqleWCA28TItusxXuKQyuNeuMbd1WHfOhXp+gOXmrm3dpeeXT
V2/eVfNvWD4j5NRd/eLtsZVZBcY5vDfBtwhoWKjnHxogjLGyz9fg0cN0M1I6oTG+dQI6kCLjj9bb
P378+yvUr7a8noExu/9ktvPxuUKra2TSbjQebCAcg+G+loMjBO9WvxN2hi1kcj0MJSarfjF6NDhy
mMF1+u73UjWma7243+0pezaudIS9wSO8TPH1yeroODmNES93RgVZrpS8h+wxO8eUawqWrqPnB0B4
n3b4oUOGD/VUS6nKj1uIKPuU3ovO9I3ERQsaXyfzypg1W+3viYbxBiPF5n3zf+i5p+GK1gmb28bj
ijc5RTAFcTu55LcYUtQKPsL8YNp64fdSWgbvhpX7ATXMWkgQCmCO4ggN9sTs3WJqKfOen8KcnmfL
hQA0uJ/wcUYc5jHKAaLF+cOqAb/YlTDETsQ2mM3mET+PzgbmIg/m4R99SLrTUdjvukJBh3jWskA9
oXgDiL1hy0OI2bug+hSkJ9GlL9cNO5eE5wBSALly5EnCWmfECeynwXkYYReHPx9WKeyZHvw/ymRL
KvYBmjyMmZ0f9xtHkzizqeC3kBUKwyKpLUMsKdSt4xbOVKzLsDXFDtAzkKJi4IDSxzIWoq4F1gfy
hIoOu0SKqC2BWyhsyOolRy1jk239pparOE+7ix3TOFfYjUR/LrbdB2UH+qnhQo55hoQiwbWFeRBP
oVPAJ9AdFeCKuUD+RNqSPmYyhQTHRHwEhMkYTWRXElumBrvDBYILv4AJ7JqBh/B8ZG+loXL7/06g
4EOEiUfbBynF5mLHO2NnI0ggQ5qiczDw0jKNDFJlkG6YYQH3MfQJQRGdOSsMmtx037KAwKbfIc7g
P10puye4PVeJdG5sLiCRZGhRF9AOTZ/ZOvPTnAlKAGSlV6QHyKBIcEkMjh1ErERrPYC6AvBh1bpN
1vkX51U23c20O2HynbdJuySzpyRZgI2AiMwKlS51IFUES8dB+vf96SB4AGv0UJccvEqFx3nnfsP1
uo9l9i354PGUD7ABkAKfJZGO7e38BxMyika3i/0PsdKC2OI7vzfAwiL9Mg6keAOMo5LFF2VGxwLT
5RQuBN4HJcvkQOdD+5v4CWazy+rQ3rGgGcEEwF8xJ4c49rULcNxf5gLpk1QGHpvDjXRiuIzZagyQ
0Uub8ChdWjFuZfuVVY7wK21oODc95C1TIyl2K92r995qzA4ER4HX4OxteGwiefIvmwp7pT3Do6Tx
Xrbac1D8Ud+z3VLHYRUW0rYwSnhpFOgINY4Y9kyV8Dk752XXPzaeinMXS5pEXVowzOr6Vw9OQhsk
GTzj7p96fuuEFIczsw294l+e3anLqCArt92E77bH/iq5ZZ8A2RyTAc4ZDllYM7hycCPs6DmOnokU
l5BCmJKChyID27RqVyagVBvU2ULVzUpeApjOOw5m7hGm+0+vLgzpXdp1OpNNDJ1WkXIMcBiVirhs
gjTvHB0WkPtRkMMEsXABeSn8UBjZXIF1kVaxmKWuevLQw75Kf68k4mMpHlkOGwZ5xRpKx2q7J3CU
b+UdGkDJUliqCn+womF7RNFb2ClSPKQmExRgPSlPD44AoMvnO7yjWEGy/+MJm84LPdGTeub59ldg
aQuzT3AA8uk27D+r1/WMFt7l7/lqeUBSQi8wL0DXCUrdb+tAASpybnisB2aip3r0pNfFXgO5G5Se
s2ei6wXco4LA7krFPCvEQgybOM3m9tIR3w7uC4m1mZezJz63LdCCkFZSBXt6BTXYQFrkKyKaQYeu
Q7ZVNT4uK6BMUzClewrCUtTWBfEG4x4xpCahXSpa9lH7PqZQNOarOdRju2D1y+w47bkbHjrk0jOo
Xn5G2QKZn/WCnb4n5f7ZAZfaAE0jXgqwhfK4eWyWQt7iknc5HWBoOSLogp3NzOR0wGgTql7GM8Sx
4RJLwu1yTPCGIKczHK2vC6ZAMMVZMj8llRS52DCvbGUPUYOST7OgA6H+Q1YGCZwxBKQ76Ge1N1In
NanSzJx4EHKDGYP86j3j7bihfJ/zntjlf3C86/K0Ez/NU0xZTEHYB5dlSPkdUjzpVhv0s0XfTyur
csJxn/QHldCVg1/rup2Hd8iISYyr5BV1/t263hOMbWzCWQ7UAPneBcsaw3uEnN+T7xxEpl88ra7u
NrgFxuSNULmQXhG9PtDrlbketUa99NXvwQyJyvU+oAxA4HaJzlA2YsqF/g1vxvjx19Ml9uRIfcH2
gCuc/SLTI3iErfRR260UGLXPptD48h01VO/gWvgFr4NhQtoOz+vO8Dq9IukHAxlTzmgHkC/qXz0r
bnbTNxKVNQl7CKSkBATXh7VfAoXbZd6C+Yu0enrstzLewWnKtnQWc3UmWEiQIfF2KRHFOEVP9oNF
MWKkCcumiT6lhwe4Gpd5dOrX4SV/AnoPvlBSI46tfQBSyrNQDntMXC/TMijmAGCXoBjvswokkIJq
Qf3SS41IgC3Da0A0g32K+w0Qaw65hIYdLfit5SrrY74fU42dNo2vxrsnoQ4QvrujKxxOPrJd+8W4
A1I+uAz0lBHY/ms/k88eqrke7dO6f/Mo4QHCWtkx5wXxZA2ubwpee880EU+GYD8/jB9Rd3Rx25hq
Y2ASteefrDWqpmVkjGU+cD2GN+4XDqQafCXNU+PeoJeu+BluJ/UVqTmtPtjm5NAvqcJqqMljNXzN
IIauMYpJjOkzxANm1GXBVGRrTY95RXQJkcPYihAilmjBjRKzByB721SJkZh9Gjyz3x1+a9vEOLcc
1OFh0vPqPhVkAPzO2nhYRZ88xUGR6UACD5s/rwGxNX1iRVBWcQ7FDELY9SngOsNy0h2W4DClvOnU
DMqIH+mEH2iIMSscX9lRb4AFEAw3VMoBAc+B/rLrXsSGol+9N+cLb0fgYk3zK4jkmFP1ITT00i+G
MqZdk07/dc3CX2Gg3i69oxGwlkyPEqBNccwdbkJ+4cUmlqGOWtnqbt2AKy5+B+BP9y6BxttjSR0x
pFs/kaKoXJbPBp/jXscqcAKaMQGwSsNTw7bOeQUFQO3Y7bZ/GAEdGp7AjtAfN7gzQO02HArdw7CM
6hC5mh7dklMRnvIe63GFa9nwHD0Vpx2fjmArLkaRx9pbBV12gwPUJRAQnnGs0j4+67rr8LSWKhij
jz0UzccB5c2VNImQ6QLs8HblPXEKfbmsNYp9nqJVAgzwkMwWaqTosQGn+O5BZ/h3J78OX7PVzVdu
Poqv3s0Vq74hPjRMaHO6gOCTmVGT8h5OR5m3fAzvNWNSwTCAdUF+R9uj46GfYYBRwmAtbJCKooN7
OBIZfp72OKfHYqsCoEau+N2WlUdNcBoqHCneMUV9iHlFzz7QYo72aUMi85Nt/55UvhKjn6dGL4a0
2Dn9nAeJCyttNlIEchJ3o4jCTkTswvOTXZxerspRjCGw3ZIaJfHiFLCFQ1gUNrEBZcVKByPg2z4B
xzOFLv95Gpov6/VHmUtEbOu/47fKyy1M5SFaG5+n1enFKj5Uyh9G4VtpO5WZ9semCAM/q5bN9uxV
6UM0REqgzDi0HA5DjsQPdFeISCn+99ujq8bIYU6wKh6BhKAw2XQb7/0PXwjIdoXHD0Z8N5I7+/h2
qoHYIzIfsSt0QCLJZeJML2OMkRTRvebPLbT7MjqzMZiiCkXRKv/wJlIuXs5Hu/jctgvcy79yuUey
x1XhBBb1i1CL6JTU2SnjkBOMRqoOsZA0YUTGDFeJJ/F5GX7LJ9BHoGR8A0V/xH/Jq0NlqLaimFJi
MdTmJdg/nrSHPdzNezM2nMeQyIS/ZkukeHxPfq/LL6gS7jMObuCgKLSw9vi7YFRz2bYc+TpHZKyA
DphOe1TMHhGmM9PaVXfv/sPFtTNhBiKmkqvZKq7ZhOTOYES1y8m/GOwxFqVNQt8ri8MxBm9kVaSs
EC2DNt3TZnecD2K8kOODc4QKXC4PXlOEfBwfeesfr83lVNHzneFaMGbx+TqrYVQu7zZKJO4cAU6O
Eu+5lPyF8id39s4VYspeIdtgfbGUePLu/h7ymdwK/tyyYvgv+VF+A7M0RDeEtuyXUF22lV8thcep
ztSYj6X9ncCK8EJ1LrlQFvfh0/lE2pJuG/cmaGm0lbB0h50t1tITJM6IiIy5uKUxG9foTQqH3J8e
cWL7pNWX7y6cikaI9oWeGrXBEPDZQ5cv31lGvRjtU0D7UVJyEteFTrRt76msKUP4BllxptPaCPuN
n+NrQLigrLcQ0ZSlcaH4LvmOPs5rs2d647czd/e5YliDktDGNiLiSHxUYRbzHlXHmH/6XSqqKi1Z
fxo3+lDxSvUMVRuFPrYhZsgLZ6V/2dKZ8zhInYwJPEBhJ2TNveUB+yv9Y1IQgMVDyMUVsIete3Le
8Bm40PK+Ssl/Q04BdYsMBxxXuJC+OniydUCKfjj1XPxixcOKxRK9+fJ3Cpmdp+metEZsD6yNU2aQ
8wNMsOSPDtZMNGLGX4OhTjHk2QV6oxKzseO3ZQWImuBuv8KrU2erGTvfko/BRoRX7Vi0Edc/k0/a
2hzzA5vYY9QMzptXCJvARbVs6xsihP7olTJhTmI1R9PJAS6379eAbuoJ+TxAeqt/QiyTXpSqx734
D1gBNmucC8cWdgRfBxPT/tgqHXIe+twtyuG9+0yeOXUkd4vRMoVoZa+YOJ6wdL2yWVMbr8gzkyxK
USuqwN0V9TMabxj+bDjc6s8MfhZNSeFxT/56AHskorPLJJjVDwsPpNxpMy8fF5l8YLXgzRt2MRMx
CNU0hB2097j3MyMY7OmqcRgkv6szak3MUZXIzs19ZQdXZ3QJ/FMtCc5jc1vuYRRzi9mivWcuNkhb
NkQ8Z/hr6j6NrZ/dp83WqtG0l5T/q/GVV+2Eb8S5cum4BrHCAqLI4sMBygQcK3Knhq9hyVViAOCR
4cR6MUM2RFk+rDaIRCvrvV4r1iPDjgB0krwLp5o8+2IEKPGG+8QYEPAklwvGbAseOYIQ/5EBaQU8
m+zC7JdxayRBvzwVXAV9tBrwCgCPpuh8h7dZe0FlZgkhsXbvEya4YvAVDhPgEFkGolIwiFODb/hf
WhBkdw1gWmyEavvmCvrxLT2wFQgz5eSOAB/GrUcF0mHa6jIGZ7tv+EMdFgdGProNl1xM4DFRzvEi
S/ZOL6Ssx+IWjzq6GdNHWT99oNj9Jz65FEuI/McGREWdKG62V7tBJgEqK3c0J3kx1WINTycOFGeP
eeCGJdBZ0IyL3sdVr8LL5uHkDjE/Eb2ANdo2wWgkxm0BT2mwtn3fH5/Bv5glwumkF2YVR0HuWnx9
742tEX6roNIwtOCoRu7o3xam5IV53wCKMiad2DjinfIleQA+9yrfM3hOaoAcYUpypqF8QGkiLra+
EuIo9ht8IROGBcibSjM8QhGSLWYM/3CNYNxRw5GWkaS9mV4DlHfZy4Znt/mR3DNav7f9/QhKiecZ
gyC+F28me7zHBdgfN7itXsNBBP4nKFXAomWTaDO/abNdtBmMol3qw8JtnYDRTpM+gzDEDYD7MO/x
gskBv4SNhe4OaaIt0CnCx0cA0kTPCvcRIhXITDQlekyow5Ex45HmryesbGYtx6ihquFjsYOzd2/0
EKY2xJ+b8LDvpc1OoPUPC/QumDUwKjOTGQ5fLv03dHocYU3U4J5Q6dCx7Ej9vniMNEaCc90Zy8JK
bZkYfDlCrWSkyAqHLBV0R+n+yvtM0yoXEJZ3g00PtfrPfkTOTGBA+vI/QDP0f9lg0J+1l4jDBlxy
UBWbsX+V5F1s7RZizbkRZJfzkxA/NgWUNQRADd664+7HiwGiE74KUehuB7LEJLz+KelA2pHsEllC
0RXznd3/WDqvZcWRJAw/kSJAgMytSh6P8DcENB4EQgIk8fT75ZmNjpnd6aY5MlVZaX6jyQ798WVo
rPGrm12YA9k9wHPSHcj4Tld0TmEiodwuwAQaj3QOwgHycXcHXXSsSFbEAaEd3PuixoZ2InMh6+7y
JH1O44+TuJy73sBYIvxOCcZIqVzgACesGBY+P4Zu6EwJqvk8X7FoJcSF9LqZsyKIixDG5uG/UycY
gTUBf4tUm3iySl9JobQgQRqqLiBtCLT9YdNF4BGfcmonsWPH/PwyWAqa76PAkoEYJPbP+CdWn6kA
glPXBpoO3H2WCOOJEabLBQjZ5hfLGqWf9Vop2pbdObDx2vPPqzVwkC3zSPfZrXuDNGUySNfy3YdL
Q+YAP4bWBzJQz+DqYjQQTRiB/k2oOKA4Q0m6yQb+XjeVbJ+FsO/CcXD8e8vZaQ7kGwUoVgYJr5Xs
ZjlJZOJ/0lzmU55Xw9pnYSJo0h8A2eD//CCZzWAeoTz3N8Y9yJySrU+iziIZA5qnUOQXXr9ndUtx
/ft7KP1iiywCg0IQ8CEoKkao8K66JttdEYbRu5NpAIv6+J2xVi7DMZ1A+fGVgojIa9DirXV2t4IN
bZAGIi9HRkwqmSPJAhCVOZwRAm+fe1XcG9UQCwgG9JmIUaRHTHp8gqCIObKQmUHyADPBQh7hWEHj
4ASVDS09Q1nBLJ9/K4+xv4AaJZYxvCXOeY53rgl9MntnTilsshDeFdEMDAPtZHgSISkL4s8cTWQK
gCvpWwFlVUIbE90d3NtDmKhKifYROTqsIJkPHkmyGAjQgKfNi40i+nYkHIAi90dtBP4XPQJxIkOg
EBgHMlf6w4f5CoqZgUHB66gvLoR0ZgsjYIGTi5LhpTzO/z/V/xpenrKGoKdBAMvc+yFynDQk4fU/
fLo67MzuTN0QmgEWHyQ5smge+siKQUMt9DORQ5WgNka5kk49UN2Z51F8w2gbEClvrrFjZxAtA1rx
YQ6OVjMI1ERXdCtFnqtnJQsACFvmKwzi/1rm6D4Ri9OgVCeLCGoOu/W4oAOf5jJ3ghFs4wwgQr2g
tGORW9goDFAfXrz1AJ8EjPq/3cnkuhMJeCrm4OE8dY7VAeVZzIqkWcFUHAw77hj0TOZLnBeFDrY3
oRIorn+Re3mN/LqIwu1lcMpq7HLFBG2Sat6ucMmJFKjcB6IYxixm0YKPI4ia5KFIACyoDmbvg8Ud
z9pcSbXGYYE7HZfhOZk3CfBSAlAhgmwONEtg5iK3NT6y6Wl1qYEeyphDKlqWp6RJT4oQcj8GvSVR
d07vVLg5Rbw3RIOBT4BAZi6C6ftyzgX3gHoCp4ws4DA6IJmVGaCQe1Igfaku4hnpz0dt7wgWbJP4
NjzeDzJipyQUJvK9h2nO10FIecnRBW7c9SAOi9b6DyXyE8rmiDbRTlz1ArD33GJTHoHIDXJ8y5nS
BXtN0sMZEwARYtvAOuzBXaOS5gBi8fL2uZjtQNTcS/fH8MtAh2M+1sL2OHerpYmdX4zrRABRCN9z
bhe+jD3S35yXdqTIwMeP/jG8e6iZQZJawlmGzQbZUYEQDvflyQnp3QNJhMuNpvBRdIUZtVVbEY6/
G3JkdtSdAYbM6PEc3sy+vru2AmG+4d4crkmeARCIkkD1cjmQ9zxhGTCxgj5NZ3Y8Ig0iPyG2wvg2
mlkcn8I4RAgDfC1iVHDwIA9B1ODJmF5Jeb5CRp7AmKGLyEbn69BDfpmingZFAY08cNjLpY+qnDi0
c0acA3esSDRa3jXMIS8xvqlBX/3h4xOiHN0IgAQWDKZmAcybI51lMGb7xXKgKDRyBQlSHUl2A85P
Xi4yGhQFuBGDqKjR24pJ8OHXH4Vy/4IljAAPtAX6HVId0aTm3C1d5OFJIk8OgK4FDI0NpxTZUve1
g3gFRMHogyZo8b5cl0NrfHEJEPidpSMoqOw701TAwDhD+zMPZBHScqNNw/0nelKyH7cJ9dh4bk67
4RH6iCSfpB8uSRXTmeW9N38K5Kar11AuQJoT7jA9aEw5GsfQewphkXVtxrMcpfQvLJIXhKeZtCZJ
MST/uHyZsAZmX7QR24CjR4ggwm+vsR3pBYi5rXoFqoEksbIuZXopsLgVKdZWB9sVcwjAJst9ZpcQ
JkRHDf6AVC0gPaV1lR8SxlIoVFCGoyg1uGN5CQLrRZ+VVo5jr19NN/OqceEfTA/5vwW1Qhu6tiPc
wr7/AZ939q2owvNQtSMxgtn4i8a/14W/zJthAhHTnYJEjQtxj2qAzCnbTf4FXw7A+2B1DWcJgzbJ
M4UUMJ/zJngXPmIMfZmNyeiZPIf0Cq0CzHGXIJv2aK8yJ+NF9n5ANMB9QRrgZuhFbJAIMbGa8kjF
Kd3p1sgkxfCrrZoxMsJ3ZMuACkQXQ3DbEWs3lGxZP0g/B8zsegSaE0l1dIpBWUWQvlBOgDtMSoO6
HvL/7X+AF9VAZBe3QPwT9LYTxuozgR8iAwEC72tR1Tzxcae6wFuZ5XIZCfsO3IUMlGdcJBmBPmFQ
gywM9Zp4sW1X3mPeW10nltOqCcHlv95IO4yEpstpDVGWRSHV3F1lHaAebsd9M7hmtMyO5R1vwdzk
cwUHO/My7zDCUsmZVNTY6EzCgG5HdPh9Iaf0IBDFMxeNOEaN+NaJEuotggBK0sYDvHL0C0ioh8wu
7jKLaYSUGkY5Iah0fmsD/Epo0CSNJHFkwjLG/4cqEvUSg2bpmBDLWN0h8WtMiEwoTD3ElSEST0am
GqW9gKPC9pBcA4sXIqnEOwQoSVkj1XHnzF+mN8fOhjhQB323r6th1AKWN7kOQTzu1n2UFACcwSEM
4RNIi+Pj/IbzvTHZ7yXbZ0S6GEOwJIPNoiXPqXuekY/P+0sgxeSGQtt+j78TmiGikJNw6kA37CPT
OnQZsnMuJoAyZgkLcj9mnHaDJAkZByBBe0yaarI2+8YWDNh92o7BdkXTe4I2Lq1+eCCwFik8gvEe
wnaXDPqbu4zlrjrdoA20P4qscYPaBYoyLQDp5yLUyklLD2QA005q8sZ6M1v22zm6faSaUsoBoaDI
ktWF9IwQYyBfzigBrSECF3+zPXkMhRwlCpoabdxjCG8QwEMM3+nldcekkHs094CVEBIZq22WkhoK
dqKWRoml2oUUgCL89gCrwEfPvdNx3r8NslStuelneOG0Lci6tHE+N0iNDcdg81x6o3+We+pDX3UR
SR8FC85BZpZ06xqWY7IlG+7A3DJsAXCaIjwk0C6RhuyAiuC+SXj+hNw+pAKPPgP4J1qWYD9weEGd
4avqIZ45TLl8IZozLHTvIWnyqnWUZoAHz+jIXZAmm6t7II0WCWpn5zNCa5qsitT6jkAP/7rO26T2
gxW6UhgXUkmCOUMchUIrIePTJ/sxmkZ0Cga0XrhRVKjA80x57O5b2M/HkH4uypsB9YhsfSS5OuTd
JRGX9hBpweDtLQTGBt2MQTvQikmSCKaYUXEMZVqkw7lZbEXePsJpHBWZEn0dtEnQl4YXD1qEOq/b
14/w7Fzhkp4DTla6k9egCLUe/2mHPwr63h1ZfjGB3oxrdeO0FCQexbowkenSH5H2AqFGSDKooR4n
oNBNNGmnFpC83mphuMHBGkUw4QMgxiLDDKS12eduSX4BZITd7hm1f6EbXtWXfA2a+jf4Tt7gBjgv
0Xv1KMTRpHi5KCfQUvk6eABxKJExUVXD3z1L8kCmT1uxBAvKOcNRJ8IfMNgQbLF8tANp6d7714Mi
ecoDzsqHhxagJHNt6v10WPNvdGiYFAXBijeRJGT0kIPF5yZw6J1KT8+MJdMiQUinK4meJAxz+jHd
r8vhQAww3Q5ZBdku9YvgdZHwKdAPBuwlNY9gMgQILZ3UbvvuciZSHVEapUOE3qWNf+Q2/rILnYhG
8kPMGhFPncl9AfbI81i+JEmM0PnBrA+y0eP+KE/tT0kH5RZTpGzg+WujPY+DaysVthXef6LcV2CB
AtCE5PglyoASPCTIPfJN1E4czh/U6vfofpE9NIfzNyCPFq6XPM0jhc19bNFyZFUzEnMea9H+PJf0
cdxvHyFNlNn+Kgsj4fBlqZMnhrFsCsJSf7//U0O/IOKIYIAmPQ/p9Iq8ZtqlUlf0iWjQCNGZLTtY
dCAV0nF1FfIJtvprn8VAZMBK2Kvx+EVG3deJMazXsEvv+g9qNiP1v3oGylRUAjJuOu32KbT9Lp8i
HC1LtiSBjU6TSGqt7SWF32C3RsxgyeMaJxDnBCVB+sTjEAwLhyk5IeDgRwTNZ7lkCwGZEbVXWZGk
RtqYLJg1QAVF8409ywBDgGe0MJEXgGFMJIlNlXn6FLz6B/EXwliwIoIuGj5neCLRh+qcozSJEzpk
KDVhBTkYjWgXopEGLxq0+7+RiGGkyhQTv1Q1RqP0oUZylsqldoFhoqFKzGB9x7jBgs4OYZLE/w7G
Puh4AVUWSiHgMIiuvHqN9o/LcSuNOXbQqPHwWdvCm+X0kKSYxjBCcn0wasiMscG7ny544Kdj5Zxh
ZNVzVg2nR0K3i4aS4sRVln9SHdrI9My5J5Yxm/pI00ZSz8onC4V/0WMBAfZnG4vfltgVkNhSynEp
Mjmi5ebSRePBB+Ox5j/+zenwJaQ2KAaFc5JUCokYkAk+4I07mX6G5gb0xJiqytvm7DO+KoAlhdYn
z5EbJqqweq9/OEAeEzUbchBurydq/gVtyOYEDccPOHa1irmPRKpwAGLQErztY7Dd1rSMvAV9ywUp
LoHES670H7clAwbaDlQBCCXOQ1HXQCJgOIx+oeO/oOSjFgwN0aPeYs19vDVNhyHpQzojhaDX3fZQ
PUCkst89zTnRr6OG4rglgGgP7mwA9FvEAu5IGLwMMj/i9J2yvxMRifenIz9KHL4rfD+twEXAiPIL
faNsy9nHR+mozBuABFGA6sF2Q4qkdXZ2a1+CwlzvC1xbD6CzyaX1AVLwOnnLSnCFIiyBeCaM9BCe
rzK2IBtMRVXacX6R5jz2/bXGF8IMbjbdhxwF2yzqF87uM5sO+3CenOXLW1L+/Sk29SFQ2c4uDYfr
r7s2E26R2Xqq0FKYwyxnT+65hJ//2mC/DYia7oQQlWme+TyuqYjM9OEK0BFuTPZz8eEQIc/KZj7Y
QpOCJeO4NAZYYjR6cz63nDcjtAxouT1hc7PPv6KDjyYk9ua7lu+34zcT0le/PJPV3WxcBTAU19W6
2VZ4GCCXX9EliN89q/bEcF5dpwDgjzzlu7MrB+i2xjUKu6rBp+3lcwCBuaEuhb8ZlwDXnJ/tPCj4
qw8fMCivnc+2mLfjc6vXJhjRMopKQE2vga4wKz+B0AC62s794hdeW6hIeR0jLJX9Vvceslhg3fg+
7Jk2+LU9AIxaJh2czMW5hTTI/ZyHT5M26AmHS+expNfOsUm652p3XkJbj08cizIe+S3L0k1Nt7rM
Mv3wYIZzmV3vANfnPNhrWKsP8Jyo1dr/ym5reH6symr9yf3vso47mr/8eI04A2A0/mgjQAPmku/X
Y7PpysPRhlfQ0C+z+/nxQ4sXAiDPclZ6108Mvb90OyBmnNrTH973xNPTULk91hRCOI4UISkEY8c9
/FnGN+obIa+F28BFXGvXvJLHiLjsUYGRg5b8tFOH+Q5mEh5J7VK/RtVmWFkROUjqanrvYUVXvoaH
iaeu+i6bw9aQQZjmotteY3ubgQJDV5dGKR017/3lvdGUeAGZqZbXPKp8ls/5PFmSKC+tM39mycDL
th3jFxoBd2b/3crP01UxMdK42XszJgNkGn1trJXD3w/UHbwZJ9vEer7rOC+td2MSiyIpcW78XX5K
lz+/1MNzdI/uVsR/2AnXaM74LETzAj+DXiN4X3oXqHztmN7R1bvsGLc+/Mo6VqC0eu+Vfu2z+kzG
E6UeXbQeI14z6uCXdyLzp74bfzy7dUDio6Hub8/MXROw1t0AXwIZzGAbXAlFNdu7gfwY6bBq+izN
DvZnKKR7gIT663u0qVnCAWu7cs0ifD48K7igu2Bxda45/BLIf4PXc9BkOkc+eDlDrzhiOELBwNmw
Xr8GtjD7sRH6KPFwqvyLpVjvpdsamtj60pRiX+a80pYVEG/uQHx5Ta3N+nl39buXn0ftj4akSNy5
EEU/1RD1gd+7XxSDaxkbreWrGpaCtbNSSg0TDI4r054WInI/M2h3xpnbKHs/7cyxDfARhqR63foZ
w77eBm0HpgZ3jc6vjZKLGeVu1p40nvP7yStjK+3eziq9xtq5q+WxFjL3gG8KJetfp+lKH28z1lnZ
pXeZNFR29jbjZrU4XybPFziyl9G1T17RHKeWYpl2clzUbDa1FZmdic3OxLf5zDgcRpivs1T+8bD7
JwPpFvaTsBLo5cqNMNxEEgkhd6qy7qbi9OQiyLIvoihqgvp+dLxXNsg63tsKiWIYQk909YZ/5DfO
0e8KlbHa88/V/zHedN4jYhWkVVuYPFzXZv391xEKMu0Ye2rRpNAZqZMSJ+RVJKaMYkJGMbfyQIpG
WvKYWBOIqq1SGa1IijWZAum0E3+cJxhJo/iDLnawa7QCeME0ap3oYTnR7eVgmpt3Nxs623qiI8OH
6fPPoVRtzLJVAdUS2DlGAV7LChkwbwJdlXD8givTZLf9nhRM6LfpFsbe3107BPzMxS+93ctw6YGZ
eMrdXgrdJwM0qi0sx2CHBiUshdA0yJntwywuNqQr7kok1s0LabiUpqi7UqSMDUaMq/fbck4b163P
PplasSud25+s6Xd2B4hxoqARWnBcuzY+qyh5bxmVbPwRhGyUpZC9MRFUbnqTw02Mn62nf3IeeCZ9
YURCj3S+4EicacQffru4Qlp0il1jZV2dQ2Rv1MQxvVFPX+r4xzsrhM4fyE3ilCXAcxGhqipyqmbL
f7fgzqgtsORzmOnB6q9b3Ca3RloQSSME4EXolGpTv2OKKR2tW9RrZerlkgaly1Yr6JynJHii8Jkd
aTbBC6WTOcYjHligsLC2n7P3OYHVRirdNfLobbqo6DIL1Ct0TIJOgD4X+L5Vj+TqBNBi1SSnfnst
agDnpsVPxmpMsP7k8+1VjrXdp3DOp/i1OJfTFukFlUyrPUBxA4OxlHzfNj39PQDXgiZgFqBGf3sP
mh1lW5Xz+e1w1TW9M7gHCCir35t0eo/J3AwUFehM6g0GmeDf6Cc2MSzCdTiybn19IlfkECyNaJ5u
PJJWo6+RYDRH9BdAn7yEonkZCjItB9z7pYnLOmB2DF4ksc0ea1/QN4y9hB7TOSD0Lq6D2zedOV4A
gq5vW20/DZ/RiBQ/ALhoXtDMrkpgCuyKH8l+7m+2HECe7K/Kb9Y+2GGkiiA4OjU0JRgGyxbAA9P9
Uep59fHr9jmx9TaOCP7rsZ+/alXm6gfJqoUSTNGK7tQP1TUwETg8Xg2VUTkoe5Xm5OcakxCS9CSj
wXfq3cd5BlbpNsyD41fvvjKXzwIht64gqlpldGOCdoZHwREcgeoQkkuDuxDgFTb1GpZFAJCSbCZ9
9waznpsqqrkOJMp7VyT5Whk22iHDZyBcCPwftasHqD8HjiHCzwVgIscV2TaOb3d3cTrdF4PpfAOf
/UyzPXPPQHOc6iEpVFs15hyqtUMHrSLvfFGS23zbi6HN5HiOaxFV4SUdqPIQoKMC+1El2tPW9MMr
ffuMsSx0BE7kkSaeMvC1kywbn7V1CwSYYw85pgImDn7hlJUzJDdxDAI23TO6E2PyIWh2VrQZk3/B
uwD7UTjgZXdm9+HmmbN7jDjS37r7pdtmhl/yuNw3aco3SAHL7dqonJ1+0DuurSlDfX6ztx1mqxtd
tdo1w+EpXOe95Xsp9TLyWauO+OIVu9NQsDnMb7ALZdJ4vACd3IWo4v/CJ27aVtuNplNsIuiVEjQJ
KYc3PuyLN/WLCCQO0hVAv0o9chHooLHf8N5PL0dp2HmzYXSvoiE+sI+rqx5wxMZw86vcsUWQOr6M
BvguNnG3fpY0oYkht31OQ+ZzCh7ljG19mjLP2whr6Hej9hFxXpq47Hga4NBd8rC2kUrRD09SSmQs
MvXJ+qSmfX3amliuQd6tuGZm4325lReaJDskL0EljL7ObyL2TqtCd1YwBa7M4qxwRoWVVepYNxUQ
IY4dFCHgB9JCACjH3OI9GeRoukP2QyWDoIa5e//fLwaogswQ8bDVhrYJH+pngPzOBm0rvP18jUB0
I6dyn2CtyXeaKT5QGHxDXwdC5XiffLpBsT+6nUZYvzLkBcqCUyeep4CTPQ1goxaxoXPgSaNbBsJ0
lhPPLQLB8X4bHBM2BbwkWnslPQV2oNmrKDqureSuWisNOXm8yrXlK6wo+4P7pfv9TA2cLpySxJNl
bnDa1h5Sf0b/Vqu80dXPw9dZwNivzNvc+lcAyMk1SAtKvtYpPoLO/U1QCcpnsIg+1fxHGfby+Ld2
itiOGSgDuPFg+X4ENnNkjkSenR7qz2kMcj/3n2mQ5SFp5h09Ga/E13Hwaa7OkW5JyvYzIyTeftHj
sv7affJGuwm3tmc1xyRlF2dd/7y1fUaR1ikMdlHLxS3g5Jz61sej+/SlMQ3sp8Z5Jfx2sf+Wk+6C
vXte8Kk0nlbRcP2Y9kknydtB9Ft3Zs/GuvBMtuZPQsQ39dOHNNVvhkPeREE3pIAp4gdIJvqntavD
9jG9y4Nkw/A+DcVXzPOlTb3npJtEb/QbLBYnQ+HEyam2NndXu/TI0RlmO7983GAzT3+noGFAQdfo
3iBgAEg1btpOgxx8k3DeiNsaEMl5KmXLa+NuoIqXLlrbjYh57F1HZiY2YeINL2iqN+w+WFm84W5x
dfwCvo4KO2gd8R5Lgcv/W3QCu+23rSD/DYGedFK3LeoYFF5UN7WXexo8trYHOrVnfvaEl03X+kTI
Q7/coukaCTvbQXzhRKoCdbB7+RfDLca+jAO3Ui8GbMBmU/qe72ODuQ8YG1BixGmm1AFHxLUPPfN3
wJrEZ9MDAv6AqWUCmant+Sf0HNHNGnebCcWw/7O4McqaBkA3zSeRJ4HWkvn5o27X+K1Fn9o1qIuu
ZMxXCpzV/PdQnejFpVf/nkXXjLJvBJVOPzlX8MgkibPXitaMOfpToadn3AFVQR3QF6YjncPMQTng
yPElUEiL2cOD9Tey2kAOcz16fkLN26zuyXUIDq5R4nViN9TGQBhdCw75gsCC6emhEfU6Z0z5wGNU
k3/GvklFEVoAGpD8YHs4UbVj7hfhaBp8M8wA8VXk+jKv/YmKJl4+rn5yK1W0vQcDdq/z6zeo0jsI
pJz6V336Zdk82SVm9L5EfNIig3dPhYfXm34A2/gL7fTwLLyCKx83g/drVzz8l0bjqHNybmbPiGrc
BJ7h5HKonLs7bS74bU8r8DH+dZthWqlPGRYdKIVOlY5fCs2Y9afN3lJvkvPSQ/kg4nACitjmBIC+
5Fjf8Q++CYkADOf9Wx921p8i/vid9R3jFmpbhBVhKPkWsrTBu6HaCIbZbtr0jbf7+DIFnWgNdSKG
QjRAeN+p+XMut4Dv0enX1y7KKG14p/0si6epxG7/NE5nJvoMqwuMQ5fNPv7TQeGSz/5LRRdsFzsK
KP0VJ6MXglBPVWT+Lzxn4ac/3cwLxGHDfLWDc4YmCHG0+95BDofZ0QqnrZ6Gv6ox1T0MHWt4Id5t
wujWZvP2TzaQwuSCHyQGyq79js2q+0yFjXLpCKliuAky8185h2P+9rCNfDWjzQ8uuKr7NjpOqqH7
V7883NYvBSkvrZxXzY+/kcElrIAh6TdHUp88XOZ2Unu8Zs++KE0U0DHfUNwiI92dsLg4yF2zmqhf
3FOluMub+1s8TwqeaQBr6+rjFw04l+kQr2hx4eSednbTC1D4On6qjSYmwUxCLCp1nyAJUJUxdFa7
TQo3wtP6s0EDsHWNPlqcw/raJKfmCBHw9y0UOAWH61d9/o2sBxozNZjUDXk1EFUNTJXHFpggCI6B
2rz3YQ+U6JN82wFq4RlGuOfk/vJOAC3yZGpdVM7ASqr8KtKAm/1IO11bJynbUNR3yMHSdadQzxeX
e74pJFxMoAloreGGo03SFomwc7g2Vcb84RFl6Dow0wvvDHPrKvjKnrsO0Sg/ORct1C9d+4dcDGTu
pl9vmMPoKyt6F93OK/ggc/YB5KcodbCZ3p1Q+NDLqfWNHiDqeI5MIjp9y71zbH0i0/sYvSyNtJJy
xQg3YYFh07SusP5qzjv079JurQ+qhnpRIhjopHYfsIgmLV4oIPX+4cu3uGzG+64qBqd0Yhle+hnr
Rse90YsG/nL+12x4zxfRgOTJRiumfvfpnJ93lr3vpGHLTD76ICtGnWvSPk3qJvVii/H5HcYv9ozB
3cILa9ICJS3eTOabhqAZNu3k8RsygryrFYicZ9S++xCl9Hy8WcJLgAv34qCGi+Z1jifkbSwG0ylK
TB2v3Z7n6CV1/K+HvIOd+7WfU2+VCdQwpdtx8+62T4wMwC5Ii8Zj2EPl5mZ291EMUi1IX5FIHXln
g1YGoYjxiddpTJsIZpUnzzBCw5w9MMR5vZsYnA6s5sFiHtZ08/RA2rPxLgiQOpo9OLMOr/AZcE/M
H57ZokROb7OyMbJf/74njEmxorqmbn5PviU9WRrIOoZndTblWPsp9Hcsewhi1h5b9rb29c7kOvhi
5oGBSnN0N2gvmiy31yq9TnCfa0/bRXg1uxxrfoEL+M/jcLqbGAA2IspXjs3qeH2cMboLrLbXfsfl
a0pR2qBkyh0sld5xdsa8bkiY5sd/dNjZ1D0f9W37desCOe38CIi0VrApu0Xh1S3OVP3knXmFLhgV
cUIXszLtCAS1FZ8HUMDsTjfNo55NzQXw+YH1AxoNv1HLJGL6OVS2d/yrhxUkUbuf05spu9o1edNT
egytZu/cDIwmKrSNzsQCmlJe/Pt2wPO0hqAuqty/EErT6IMoET8d+MXjHlZml7r7+ZWrGXqLh6QG
WLaYZIctRa46uO2ZVgMRRKsNbg8tO6bc9HDjUnfaNE45tRxtTSEKCpt8mf5q07WGp1RBPkW6Nvgd
V3XbA6NNlN8T79tgdN7uSJt9/ML9xW90f4Q185lewxbDqgvgLJ9UXGqI+vgwB9cs0IEet1+iqEf8
heozfkDgorPWJkdCbAv2QiHTfgRXGaloFNn0ooOSOvZOr/Y7enFuoBF49+uTih6rIeHSoYt64X9q
VcfGmob9b7RnmLayUsHfPeBR8NIP4y5awyhoNpRMSQpCNgJDD//i9Ne0j9WSOWa1Kkk6Pj8X4Bp0
1fCJVLzHEJBMHY6KPWIE+lzY0/xKTSE8AzBcYNGPDWZQwvM5ar2xxhSLDEW4A5Xgwqg+S3Vf4gG2
pxmU1j2AoMfHCZcYucdZAtMyk25YTcuCHObk3yRD3xdU/QlDYhoAlObA7/RwZlcqMeBuQNcTlyAA
VSZFvPqS1TL/QRpmUZjOqVCgZMGzQ/vpFmHBSJJEvg6vJXINyHVkyh6dccCRdsUOkQcZxcBwZzzN
sO/4HF0nm08wyOaYDoDUVnk3VdSOT1KKG6J7hGVDC/+OsZQ+wdmZbNx3uEFG7mC3ohZOES/6Xyev
DWgDpYEYpdgc+RZnIhMp1AmnTctpI7LtTwym8z+n1Y0mZYs5ZDC5zdr8VUX8bzpR+pTUhrgRfwFo
BRyLnw+npw08y7HeqGaS4cajHuwL7zwf0XlGR400g+Px7Db5MbcDeM3D5evpGt/Jb3P5/1nDTzZ7
7SeYn7R/8m7rasHVcIoD62xH4nlC/w6FknF1iA3fw+C+MSQn7wL2CuiwccEL6B2jyYjWfiQoIxwC
RelsssncGF6al1SCLH+ra/cN5Pa7LU+BzMvS0YCSMB6c9oa/bc7iZ0IXiG6QhmgzAoawVrreSrz2
0ulWUHV0MyEFYc8J5g5dCIGh1r45foIP3Rb7gYfLcZWC7zBVED1ZyRZtQjpTZJXtoc58SZ2xPW7/
A92G/6cCBZzMGJKvPv8kO71vC/cSvcQ9xM9gZKQEDqItDxOKCjAmtAs2NACG4FuoTuji0b0bfIBs
/oUVGnpB3vZPmnPoDEhDkJqzXDC8ix71zWpxr50FqlfxLAlJywF34B0OZCUBXym1B0NRbS1HzQ0C
zCHtP5Wfxnf36p75ZbkmkDqj6TzO6kuhMSaqwpcvEfN2dPqumeKAvPFUTIbbSKqQ8ocMYgDoPLaW
8+YWEOrnL3DYsBIPVsTsIYO7IP4nCy1TaIiruul0+mTqH4UZCeNgBrGvHer8Ku6tiOTaOKM/wO+j
BCbvMV69gPKnqtoCoP4GwhYV/DS0BUTNr5tQA2UvSvAEXRB6Va2edJCc0opIIY7PHnJK8NR5uBRe
hnOeGzzdnhoIrf2PGiFMqj1QrGN99XFR4ekAIP8IZHr1+MOhDNQsBD0K9lRQVi526BJbakFe/bm8
bOgeQkIodwJ98Ih2LEFg9zTVNwdpo3+6CNtxqgIfBT4EBk5bW851MMsdjJMgpfwbXQ7gWrh8lqXw
DIBqblS6OCJzjRlukiv4prhZQAIMn9HP6Fpy2DACVyJdPb+k6MNf5qaTXwihjDkYlgPfAfNCA7Ad
drByVScBBYnQBCSvrtjEpvt2vXhgIjvT4fl8gcCwk2hHDyzgDjC46N7wCihQQcvMkMzeP5hXTrF2
x3HuBd7VSXNBSkS0PB496sPvmGbT/aeKnljQ1lOQdRjwEs5NFI5LBVsmuXsliKjTtMeU+/RP0WxJ
5sxnAHQcG10Qm2olUiYIn2yvofxgHWQ7SNKOc8YW3mkm+CQQ+/MZJfH+u+LZC77MEY9RkTG50D7m
LADPcKH1b86Rwmc2BkrJrUoeRilQvDoaYUby9eKBoFcmMeIsDjMkZKPBK9A2xKGDRThbIZmDIr3F
4QD5FawDLW+MeJlAaP00EoIfEDFQ+slf4Q2mCSxw2lucJ2Bz4TX7jGW7AEl5+rMtcDId7BUwBxuM
AOUc/Bs6pbLXed1AFBTKCskrgSscJA8YnwVyJaDLgEon8FIESQPxkUY2aJ+nx0lTB/B4wD//uaYO
Bi/dBeF87qJxz7dDHnxwB01Oerl6sEXSkgQBhcE0yge7G6PqEFbnFTm3I+Hg5cemBZxgFoLR/LO9
shwkbES9h0kFuxDRWzERDJEyqXstS2WDGCdiYWUychOmFs2aL1I6XBzAnj9BGCE56gS82i03eLiq
WUUrkL4d7Mwz7EG5fZPRj1eAEXcvgG/Hq3w+GNiw1ICvabTCBWeJ+B/ghoQLkF1dxYgxsYojEiyk
21Zc+BZhU+yFXRBDGBJ/sRZ4jNGtzQgbx3KHo/ZA82WE/vKYCufgLdDvh/1Z7pKCzclCEj106Su3
QSMaUA/GKOYkVyAuLGR0Na8DeCUwqZ5/Kj1ounHgzpCmgqDCvvA6RHLFtueWZqDDtjoDYiY0CEiL
CgoWcle47zS7PWbac8FW6j+GFrQKmfH15VXOCyBIMzK/GQfLFtB5zvkCbPAx4R9nUTHdQbmHNS5Q
LSBuuF7RbWHk2geRg8WcytaYC/SxqqGFjCgLHlCwZGh7dmDNWE/cLyQhmreQ1p0gCVfjccNiTwz8
60Ia/7wQYgP2B9s08oI3uqjDyYS+hFogqee8RizavA+0JxSOinDKGKKc/P1H9cFi+zsqE9KQ4SvG
xYX3dfKPcT5mDAGWX9uz1plZPHfYDnIN7NY9juSwA+jUr1vhru1xOLpyG/O94G/A4ImRkcB8cewi
bwMmQgqcKvkIAJlTQvBMWjBweBKXYfJCOgGLzkNFRpkpqEIE5kxzxE00Ng/iJgvN4fFF8FZJ9loR
/PtoIoGzlwA4Ezs0iQgpGg8bwHFPT1pm+KOQu+3hTPEYgXsleLND95Rm9Rm4IOa7A8XbaQbguLAY
ffRFXImjAoj5xCYT+td29SGK3yO6pQtOVXQHC7f0DfSlAtS1w6yLCDlnryVsAISAgPPBhmbHAgap
/BxQMplC687Fh/N97htrng02HrBSEjTdZQhLR62L2vv4j/z4p9Nkh0t5UuSNBsg45BHRquN5lvCI
q2CgBQ1/O2MVAKEDsYfrqsGsacxf+htyuOcIEE9/femCYQKSVKo5fI1EdB3YXH+GgyDOQ6CNrFbQ
MIVTM/DH04vP9kGQsprAE4PmnHP2sODtw+A+ITRI3x+/zL1giWXebWPUsof1cf4L1iv9H6hdqGRC
8eqIU9iH3MHdoxnP35WzT1wHxH2e/Fnj0sflAjlSachznO6LDPR7AOcNaC84zslg1pmpD+J0xImE
SD5fpmw2YEcgqI21lAF7zoRxtXpSYS500JcMslsiSprjhd1He3aMV5XT9Zsu6G9LAfI+twWwmIO7
oInj0bz2y2B41dXOBul1JfHQ2NaC+J4+3KG1XYO/rBWamv8j6cyWFVWaKPxERqig6C3FjKCI4nBj
qGyc5wH06ftLOzr+4fTZWxmqsjJXrlxLUYWvog5zaHz5Ab8Ltsn8M3/A6EagiIeQecVXai0cRBIu
TGZ5cQBiLhE3m3DKpBRU6M3KOqRsUwb5Lau/Vau91edTbI6omhQSIa84Q8+TMmv5WDr9o0XfGa3X
/mquTSM8OYc3nA1aW6SX3ByqGlCf8LP64EesyGF7cIFCXm1NfwS080fLuv43oga4g6uOZM6CAUyG
NmhqvvhVVFIVzTpeA1sPtFKMwesB3Ai2JdFsOn1kztt/gIUiXAjqNhpRNNwieS5dAHrJkcLcYm5J
HE6j/kP1Eb83u/Go70y19QXBH+g9867THAslkwlNFjFmpMd15FghZzHTmEym5EybPexa+hUgUVya
HDA4q2H1946/cX2zZtKKOyxvGMAQaeGj9UsXHKoy9xevU7c3SNfcHN5YD6G5bA+zou3CXWE08D2N
oBwt3P7KpwZ1oOxvbJm2LDvqlE3fNMvceRfEgS+FtseDD8HIry38VOd6vEDSCDVLWz8D/df88xrC
NKfgiAoww/iqTVYkTJtLdsUQqOvhxcBDcIJWxQpn3P9pntEu6+jzxqDTDWs1EhtsEBasIed1jD4N
ECi61DDMWW8IafH8gQ69+17WQGN8INPClMZG5wYZOVRlygnlxZjOr2gING29oVDVL5oTTjl+cUWz
yrAbM/Fa7Beic9G52fI/d+wjiNX4nFcuXehJ+bXw8qZDZvLOdzAh2H84KRNEadDv43aLPKLaYBEQ
PlYogrJekZmpr9Amregc3ejoMos6rgEQQDmhS09TmV5+txyR2nSt9NCeE+DJ9R8L3Pho7JOlj8Vr
gwL9JS2dxcecN16uYUrDvBSSHzYErIleY4boa20Ez9uQtAM7I72/bzn1aUni+wk1w4ITotsXwwOl
W+g2ozUPnwmjnWKsV+QLIKfiBInS4LTbb/W1NQGg6+VazYcyOqGNIudheaDryL1g3b5HNQJzeJ7s
B7WrnsXkF+8C+Y4NNktoLjTr5kLi6n6ur0j5MUhh5pRypDLTaqMQCyWJ2zgGDTkDbzS+XNKakidL
C1uRXHdp5rTjz5Czbjo9PBwdRA62VHig72Ve6JiLexu0owXL8TgSCONk0VW8feiK0uZjFTcRcFV7
SGEbJHs+3hXVsBbJf+2p5FHS7Or2F1vrszPpLLVT5OMfU7DGFwqQpkaCtm60zF4TcuSLagQfc8G3
+PGL5B0VSRI42W/604BMiKdym47TtQ5Tvt116xYr3hvzGhfxk/yPxvDFAkp7mRyXXwFlXkgv9IvW
GzXTlwkdezuGTE4ycVc1YGx5bJUkuLoMKP+0AXmlJ5S+jJzM4Rh5dUArVcorgQZyJ3N6msX2BTkY
fT195xC0O7YxeDzNnEX0EMvxrv8B6VcXkT1NcUzA/qHG8XT8I2n4kU9qo47MDVZIUNz8LZDlR2Un
mGzfh01cecnjP1Hukp1ZTUZGVxL0eOkojRyg47PIfRbeGrC4bYqgWwaUR03JU6Zbau5y5hP1nvGH
63ZlFlXp7+1iR+YGU0NjoCR8XWg6k0qwgq7XHrpl6FAg9NS4KBFqbZGzYgjV+gTbeRmm7WrB7dpc
APq8FjVj9PKXu+kYcTWYhqzO+/wLVkFtgJZv4+B+D+T93C1w1gckLG/M7g5M0ZfCmmLaXUfNZb+s
lEaEv7iOSzYLz+LXuWqYaHJ1MqA7bDoZdIN/A5VNwhgigxo0PM45vU6/jFcrh/kDYlpWqbu9Zbbj
VTPB6e/08wfwzbdL5l8KUrj4PiTlI2GKzhHUkeQ39zuneUdifdTcRibJZWmJo/0xmxjzeqNXTq/Q
ZBRrbxZ3ARJGnORyTpKIbxTU+W1MIf6wjMo+sRky2N/MryNO22iT2rBe3As8Ispbj/+kiBuR4ZG7
Pn7qjlTvWsPlDQ16lwGT2CXjAiKKNC6AuxMMDIdJ9trIyBM4g4CeFWkKXKGnzIW2zKf01K+ihYn8
z1+SspEvThwc0MVFakjvwYWn2GDqwsuI+y+yB+Kpyp4OBzCiqOAuuJ2VKwow9WVyVuk3V8czxq/X
FXqqDAJ8SLbS14D/4kupn0La4hlj7zIdy9wvoxO5FBFTGC/wtd0wb8dsmBV1EahtGvADXDqsGcq7
skcnv4RfShv3IGLQUgNtERg685i0sVRL4hOYiqsQpYxoXTNcj3eqOt7E34Aaho0kY9KkWQY54AmK
uKFRN6HRgjhThG2A9eyyOqjIrcfWEU8rEh8cMjUBRZ48NNViVEh3j3f+qXOOITt/gpvdpRTCTYpM
n9Q1fUMJ4RgNzSE9tZs64SywpZSwD7DYdsivBi24CwvoZ8iSxnHDXu4GzEl1CC7UowZjjjLDPriT
7l7s/d3c3531DuT4ZmkJkNcVH9gjOC04DuGJ1clI8TsOGgWyGhehPSYonmhmdfMJtQ2a1vAyiGD6
RVyimI4yOUCJ7Af8TeKi80QRydOv1uNsEtPf88UEf4Ul3hrxHStsizINllwPDT3fOFtIz6D40ezS
uAWAfXn3D0opHwfNBCaA9upTp9SgeFQ07lVPWHvax4c0E3MM5W9gIboAuLq6QNW1dGoxIpNznDpb
+r8ADyFY/WZd5vXeBRuZYElgb69pUdGsbM8YclE9gITiJQYBNkuo6jdSyLoID1nwuQA+muauNEXE
ggdpNkWFgslPKTifZmM+2Lm1ut3lqih9VKGTthmjw8lvo9GShtDtrMcK25yP+Z1focad1uniCb8y
2IYYhWPXwNolRMNRAUmXaslYBttTcGF0Hh1ED/4P+mwwM+jXTsf4D01nFa9jSbSS3fuiki3wBxJd
NnZAK3+yTjyPCqzrMkGncAHlrSrFJP+RpRfuoRm3t+rcewroR7kO8JZiy3WEUcOsQNs94EdAZb8l
pTJ4oQwsyRlCGnKTKQ7ZVDjhCRrKzFWYX2Eqk/SRoDJcz6JDXN0GOOV0Q9eYqRcsCKh9RYaKG2Zw
d9DO9RaoaU2tGyDYk1kcpwgQ/gcO4vj/sB+20DgfuvWZIUU8I7g8uw05GyBUWux1k6KqXVcNIV9o
I843ijsxhINphLIZFRwzLTVQntoI6QQfMXsUhx2M+Gb24IYqwWQbH/zJjHUkZh/t6ZV5FXe/ldEa
Bs48DgFSk4nHvxe/BkAwdrloGmjMdSBEKcUXkr70StDyXR2ApRIkgmrui+mXqtjRcEBFyH0b5vqL
hBE/G6BhjCPGIGNcNHvAX6+ci80YZ50xb1Hs4YmelUZ8/8NFAtHIDCuGaoasExOmDMkyLEhKgI45
nBDEnS8qAbk6NYg+b4IogBINMw1TCWBu8YyfwLyA0MZWqvvrVtfCEOmvEWNVKBOVzE/xGZ2XQ1Uo
OXHLB2J9Om8+q+TrHhsOdoFWUAWSANfxTgOB3oGNYbS6tBD3RxQqOmsB8EctVs7nQXxMwuY8FOXE
PEe9lYXGAmEOazDs0KDHQkRzwSQZVfaABGgmy7wuYR0BweSFxYjM01M4os2CpUaI/Pzk0rJ8dEf6
zWA67VT2R22bhM1WnwdD/gz6VnPxoze4foQaJYXBzUvo9czQOngu29Km6a/6cwoHTkE+HqxA7HZj
ms8gYcDSAJBHdrWIvuRNg4Gtqr/44zJEEZB2G0oqwptFdZrTw2AMDE32aOekndVYvKDxiWE2EUog
UgOt8MkU3rfoMC5OD6WDEP3uZSKEjbzEBUZUiaQmgL1u7dS2odYurq7kHm4g4Q+Y/O8I1GpPEIgX
oSBmbYHe0rGaNOLhczI0j6ELWGo3AV4BEEW2JeFeqdBp53MiofiHK0BYFKkCcrjGpO26OSGq92SE
bSa6LqBHwlvXNCrijJK6HcyvL7tf9dAh1Cm0AbtFNkNYuAua83ywlJ34C7KDKR8PxEfKHOYd62SL
DPaXE5AIWxMK7a7/haqceiXIKzZ4JI9snYlWgiSTPwJcHTC1AeR59a4ZC4boSUXD0fVXiC/Dc6jO
HWt5AWJOjxFZbi7IM0qfd3h7ChwW8Z0s/w2VR584+s1LhVmuboDVIU+JHBisLNEGuWae1wLz3Drq
grwKSPQ3TVB6pxorOJvyCA1Jt1ESEFgHTcr9n5gr9+eJgH/WGVsA4xsna8ZTR1fz0U3tsProd9wP
C5CRdEHXkTPAF+PegycNA5K16+3/EkCcaZepLtKqC0wHJWkJi9/jiObT2ULo1kch1AYe9teZVn02
N8N4ustC/bncAlS8CKf8z5ftD5pS8I+c7puOSd1H3HVBWqkVdjOkAJEBU+8EdEhkEtURbbOZ9qER
pt2d7cHjJHtZblUgB3TnN8Xn2xMpB6OINyW71X/TGtiMXDbwoXd5oCOLPRTYG2QUDebJnSqfYFlX
66EOB8PA4cdFkPgss7Rr399DiNn9iDM+0iJoB2AYPJIex5szanfm/xws2x1sUwjJgCPDLeITygWR
mo1f+RgQNkQADk29BNkAsllypBVdnr1dP6hAxqn9i7kIFm5tbbD8EnLEssegsDAQOLsYIECzwQqn
zKdxum8yKe1WOGGy/6+s7cuKUMaHkwWKIgreO4B3XeSe7ZmMQOsNBBpQs/r45G9ApMi7on1JULiS
Lg4AkmT1M0Z3tkYwffxTcO33Kxk4bFNN13ZIRk1zdJLkGOlzw1y+KFiyEQrRM5VZ3UQG+JG6AI05
mGwZmIS0PlfAAgQd6jA4zSSteZjNnc8XjIvvTMhk0g9JN5GQ95+HV1rkUEV+afO2F5EZslmBnu0H
D/6SOGBLCDHhij3FCwHPiqSFaQVHgwFVjLKe8UDOdkb4DGCA0xC8EbV9adszBtiHE7794zTfeIVB
NnxmxhlAmvh+nyO5ciNHEuUu+8yhXqLqkYWYea+YU5wzcBii2FYcoxyIQfy4wS7hujB2zu7Avl0m
pMn1f+oJ0bzR60+3NQa7dfcjMB6UBJS3LNi90U1d5qOV+C9n9SGpeILAEnScGp0PAg+3Wldz59sT
MNBqmaXuZEhBEHfBvIWwW5dgn4tcUHPFJ5OPA2DSQmGXgAYAafPAGcoWvSu703OBjSmSZpoCEE29
rO6eSCBpUjCMgvQLxQpYz41XZI6DLtsFLxVWcFHU8hBHhwJ48cfeIFS5zIrHLUQ2gpQwI6ESomzX
jF4u/N0tVLkGPfmVLkItnH68Y2QbpBYVObVujmmonNuY044/TROrZGgPkkkZICP8kfl78qfw+mD5
W5Jz0bKRSE5DwzbcycuhLYaxPbUaQn68a4Y7pGfH+QHe/6JIoymeIrNL2kf8wLWDT6TJFxHjcgQ5
RNepTfaWfiZk4uPjyUS5JTitcShBR4HChHeKqS7HLvI/kOIaIQ5lEZZLzC+THTxZVBRK1zkYsjTQ
qPNCjzx4Jr4/KP+94FxI7fscgTk26WNg0AqM/aYBW7VFSQFNmtlYZpzJq5m2DrPvWsaigRJiKjfe
Ljgh7/3DzNw8a4pcx9w5eEJxZMtlDdJKKilumdGLQlYBo9j4YZLej0KozmLm4SHY7BU58oPSbKQN
JYC884n7h2D0MOdsyJO0J3ms5UQm4b/gB+Abfv4dsIxpRLuo8Dej3Yq3phjHjnlYeU6/BkAleDp1
QD16hV06ajT8UMy9KJwKqHV2wm4p0jb5Jsg65BwEt384IzZbENFzbs8wk23g0b+dhmjP3QLUbcY0
zgiUaUoWs4XHB8hB89q4heXT7XF09wK0E9BnBlR84BhOjMGj8XcMRGnjTzCBQgpWtBTR9+vmwJxm
h5pBkVWhqkFHs8DlJwR0mcBCYk+fTXg2dWFIcYVkkCU3z/rjXsuwvjr/PW4YBj9FETJtsCLnlG0U
kkjtohP/AxDw/kVZXaZf+NuqCdXjLAM2cITqVygmsOytfPuH79aJchdcqmOOaXlriv41XVwyvKPK
blflUWPLuuCLX8wgHasAk7GXQhImMQZStqSQk3DeeVImUYHDefaOEb1tnc1bnFayc0vGlnkT34sj
cp30Y+QHXg2bhrZ0Je81GpAI3rf4US2VnYR0Arqr/pusXuoMVPK0gCtbirUfeiU2An51Cq83MxI3
HPiulYkC8vI6jI9E+qeaXW9qRkL/TEQQDUTKFJnMB1uQd8sUIOpj1qQ27mGyB+WOhgz9GLKRVGgz
6FSJcQzgFm6Hd5MOz0Ijo+S97xEU7WJ02KYBZrv+ordTLoQU/E4CtJFJOqU/RzPPQ12O7OTmSWsu
fK4TCihbsBq6dw5ZEiIQ8my/NUb9cQ58z0EYe8OWvYtgsNizOAWkgKlyyzl4sUpBYqTei7XCRvaS
zvIERgjVwWS7cteQAzFphFemUgqSYVJ4b3qCtPzJkWSXowv0m+6nD80VXxQM32FnBjdlhEvISLQI
lifSVlBpSYnuznSD1VpGnd714QahPUhLX8WHtaQyBeqGWHtVLpxLKEc2p3KMKeMduTsA8vowJMoQ
xrHPGGsUwOb17+CAb/LJVHSC6XCIo9siPUA7tRAQQvoHQxeYfwEIFSEz/Wk6uxgoApNQGfC8Yx7x
3yEyECbVHRttlRlm6ZJB4S4v7f6iA7AgJzjN2Tv5FXq0a3t5eZnI2hCyl0cbFy75AXoIXt4aoQMR
xCjl8oUxcVkAnwm9iILDWCSzlLlf/ZH8+NLPqSYjLXSks4kuFPDmmLdZGMBBpnCrEkTPJqliIWwQ
r53F0oYtuiD0JJGoOfgwgmNv2QO6e8M5s0mEYr6tIM5zZxa5S3b0hROCKMv3AS41pmW4JaTCGmEB
SWWHnkMsoj8TWrFI1JkN11QHJxQVUE4KhJ8gWA0GjeFA2GIs8zDVPbQx2Duu9I6Csh+4A234B+Pb
l1claArtDM6W8CmAJhIoSQ4uxW9T6yEQ9aGUdXv0zen189dkcXR7wZoGIjkEN80fio7tGRk8Dgek
ZxwJkjSV4UiCu00QRMJLkG3Jg00VB4YcGqiywHYMd5OQCeD+yIezzxgVXLGVE5GRw48cGDWSmQv1
Q9vOGBOkkRhZxApy6Gq8D64ue4FzhBzAtBgyZnye3B76BvMH9BdpmtHn8xbkcUc5uxNwIwRI6dS/
vIf3TTPZkTws8aqAsPghrPIQNqRsFgdLqWiXtYPj6BJCvsImasgPwljkVbJ/rLZNLmMdHFyH6OFv
CoRtMVfDrQ0hzvy+N3PhZtKvVpCu7NlS/MCU6C3lhwtlG31bZO1+AI0Q4OQtop3MOS9tYW4UYMmi
K0DAqfkgLbAgs5JRIjpebgIMklDIliZZAxgPqLsRbWoOC5EJNxH+qSE4TeZzhW4LpQaJsDtbjOmX
p6NHNOumzJLDmXBl0HBnMcooTCodIBYBKM4l1F5FlyckfgtpggkMLg+xlKWWbv0fjYpzeIpGDVVC
gNUj4n3JYQVVCW1GqGH8gWOaBGKySjkC8030nbhVcoVEIg+Tf9TffD++p9L9nYabogyOkYzF1ies
C52j3hlVZr9Bd7iZiMYGaApEp+g3asohssVimwYIKdiDWqvWJzMX10QCKo1rxIPUGNdPyDQVToKo
yK3YpoL2jHVkpRkk/F2LKKMhhSOIGQm1zOr8Z+nUaGiBE44PAmbU4aaNc7gQPDCPIiFQxDZRHYI0
Ro+Bu1pqmWww4jtJIreGhHOow4pik9HTl5+FD4HGLLCm+xkcQ2Iz4UVml4RdSc+DQ7NFz4sDdfNQ
YdZIRe53rjEzOnIYE1FZZvipGLaNS2QpUx3VNKp9qvipNF3B3zoGHwa8JAlXaetIcYmzw4lVzLq0
PgnKFU0EcaihpKazoaRLLESqtw8EQsKEtjP9PLLUOu162v3Ai2EKZsIVJSmaO+MKOjZDsaj6I67D
q2dipa/bUdcE1mnPp+ctvsAfaAfXKMVjDdIgubHG+12Q5jDghwUdU32caEB3DZtWL1UV2WuATI45
c6tAkqM6Yl58Ax2HkHM4ObAdKO4ZrhplbAja0TJCI9MyQlUWjlaeixdpqH8JlbQh4Sc1drDKUpRz
BSZh4rvamM2R6HxjNk3YzTgzNwPEakSSkXRBZfSzksbsPUsgg38zVAtTgnaRQXNhwg7NzeawbUfT
/WhK6wIzLY6xGiKkDPBBGC8yhnWBJeD60B9QfVIUXkl2+zVO88SQZ4/6UOmPm86ZkChZGlYILkqU
sH2+a0YC6YOA2TLv5qRIo5uTZuraSGGrhFPk5bVyUAkOf14ZL5MginffFRbG3W8q+JVYtHCBfKWI
PmUvjPdOVvyRx+h40p8geSeio3ZFEkFSTO4Biqy+9sNngMmVNlOPfhFLk+jZhe2W7FbQiyKeB6fE
xwfSnIiaIedjinQvGjJk1E3BjrJQpVTeBYE+jmGaUGXzOExRm3lA62JDIGTdQYdNs2MA2b2JRKmG
QhhFjefBLmfzqmpAZStUr3NLoZRrRjpBHTAPOgbhr+uxd1KZwiWZoVa7E4NqyDxtgj087jUzeCBz
swCKocJ4gGYeoUTMEsBp0etNgXc5aBTMaHM/cUVSkuMTGMOSsE5EA+W+JuQG+F6Q9iHubJYrdHtr
rOW3dfbnWKCbxqphyhHPMXJi/Kjh9R0Kqpw4zIs9MXAq6LDRuxTR9HZ2pfVzACaadklOdxNaTMBD
pDYJYEGCVA8oOz3hHUyms9TU0zYEUMgPwEeU9pDVUaxbHyhC7DXdPDIXTCuCU6/lXr8+GRyCjF+b
bPaCfOg1qKSeT68RhNszm/kKQ0fYp6DhntH3oEl9VaAsjxW8VxK8A6yZ7IBIR0JtetsIJ3Yboz9Y
Fy/6mBDsE9DhD2AttZeZk0fcpjukz0H1ZlSgrzS+Dp9wrH+mhzVHFsCZI2DxFwJTP8dYQAlsDYkS
O1RZZXTd7iTVkk8V+vByhmOTGf0NEn3Me1E2gLJQJO037EkYZgsLW+CX1EAcGYB9hGDGjhBn49TO
OaehyBbXgFeX5A3OfwyznnzQKHzgCSP4Ao+cLr8kehYKnqS1ESTx2cfZg87asKUpeCiiLhBFUuI2
Fpo6KYxBX8KkFgtIIfgX9pLzgFO5TkKMlRBwHeQFhhm7HwtTgspEVP7v7KFqWpLLa5xpN00t0pv0
iHRgTheci1jfsurJ9+A8pCtYkiGpGNctYG1Hn8ZwZYVjauXdXlhLGfT1AiGygVURa7f+Jj773f72
6yDgA0w7NaxHCvUZUfGTxaUJrPDkP/WwPWnK4qVdAtMtp6GzZShLhFgiKFiQ1Ji47wzr7rlHS3on
onbQZVndj6B+pd2d05BoWZuCykxCTpMTaAtqq7m1tjgshwKYBsp+ytl2suAvRESG5GLfbCh1nuB7
lAta66dtSZyHd8qyHayHB7eNjMdBMZ3KaAIhAQoeTxck0EWpi6Zec87tMz5OJdj1H14OFBainhnf
oKUpoLYk73ARTvc1olmh7ksiCP1ZzleKF5Bx4GN3saWZlXfBiGjntmgTWvp014RfjzQF6+jNTW4k
F/CCMWLqPebt//aYLZmDWraRLcQov7q7IC9JGYLiZPSstcrpjDvSc+QggvHjycwwrslVcbNwtLzi
SUEwhkYZPcW3TXCoTf9Jj0ywk4oam82EkAWpV4eJAiOIEab3MgTK+lniFQGqoE1nowNv2iD9u2hg
x6x7RuufW7FVAIAnGJB4dLuI7YcWGSjEuV7hLUlbmtII7vpNjkEqE1jD5qSWkVtTGAUWsbEozS07
E/Z0nZdg9j4IAsbMNgi/dplKUXlacYARnUAiLDBKsh3yoHjPPHa/7tCoY7CeRzbZN50nzSYCpInu
3d/55taUizin2CzwyDC3qA14WZsJtG+lOKeJpXwWsMAjaKSRBbXMggtBTjakJUSmelV5Q0O/vmIg
0xkXBJScxj9BAbK0/UY3UojoLvTPB012nxdFA0NqyxsFNwCf4JRy1BWMgeChiu6upai6gBgKbNfp
FUxPSzDPzEOP+oj5hPyquKGQ2ZvuMfy6bBpGd/q0o4vl3RTBOy/kAh7MF6GPx5mro9Qp6GxhLUEX
TGRMcQZxyZEn3aRFATX2WhBbru4FVOXsInhMsI4i5xv2+xDggMimSNNGyMaFemzQHicSZdGLFDu5
jeLefoloYMGiid2mb5rkYZydx6gIsICwGYNhDmnBu6Pe4klAcEk5ZCnYOO9Es8liTwVJO64GMBqi
DohbPd5w5cQ1kChgtnJCfz/uKKkAD6taD6yfDQdFGWheZBD/0EiEJEoFIDKImCwnHJ6pqBrebZMX
ygNT+xpJQYfGqogr0cj26DQQ/KQu3Pco+uiY7d3slzJGmTwpQExBretuRhMEKXFGtDc2k1ap78z7
vAx+hxGuyZ4+FfqalObEERGiK/LuLJXyBWR0CZhJ7osGiNlduhgJxMJxKMas3Xp6twUG5T0DTLxW
CaI5JHxI/UpuQ9+/ldIf9ad9Zp6RHKEq/A6SpIUYUylGC3Jpu6qHyrDk6lDd7YZrQIMXsALJEneR
hMAVJFj0yxkypVeHDAdjDbJ/b0gBhNxUybOAcwLuatMJZj9vTVc0lTkvJc1aQHuFHw4xQfV2/LZg
F+lxrA1QSuo8xJOBGUYCFdCG9QNSr2uBXgHDiE/SmUeBVtoR6ZvtQEs+eMYUkYzKtN2si7lHKbk7
RSL2CF05SwCovLQjt5ZfJhwQFQTgIZHR9vRVQW8DgYEZ+nZoC5Ieq9rVrC+YeQI4QyLxjZYqKIxU
YAd6XztsSwYFMMrHFLFRnhDh0WTZuOiSMhUhPHxJK2VO4W6VxROmLk0vuc5yxauENeUpYgySC5Od
pibEWxr9/P0gBSmWsGHX0wkTNzYSXaZ38VpmeINdxyNFM15xWh4QugVcL5ITWVF9LrQyiBLqFCMU
xs89bEZyDOGOwlpOkvMfgqqpB2jDGwNDsFsBPVTJ4WuueOqwTgV2pJlYkMP33N5fTT1Xw53qoWfX
C5SHkzrdJEGVt0HCrS8gSFrT44iKN8xYMKBBBsyHBXe5BghGSJGTgFMuOTiUIm3zTppG+EO03rIM
1CcVYQZpegEOYOoxpiO6OsDhmuXsbGSsLMfs/xKpXIxXsgzBGyaeKJZoWtAiaKAjwaN9gGzXesIH
lIkTPZQK1Cbm9DhngRHohDwdTLBZPNso/H9BkFI8PH28rAXbRahTuLskBIwYOtjPECEENAOkoFi3
Z9QMKfWWXwsjp2nPLaoD2it6nEvi/6KlSWwVd0RkeaVs5JG/BXdJaBfQaOrYn+GTJcuf0V6RX1ny
bu1OX+8bc+23E8LkhoJ1Lf1VPp1x1lnAfoYZYu4Nu9vLBONRrJrdiizOR+UUvL5yEWuWk2iS8yCl
uz+9nFhe0w5DC1S4LQui0SUkowPbr7EyUXKdtccklVJypzBxLdobrz6pFFOp9PNCOtF2rzWfgSx8
Z0Blymb682ZNlEKtT7wbUiGoiMDs2ZvYlsrZnLzaY8Tf2zqHCQSgD7kTu9fT7I94BaxhqwAd6z1p
I7FloEbUSUKzxmzzNEM2JqAkIC9vkzDOUBTsl5clx4ZXPhSFsZ7eN0BeJNnEZpZX/Fql3nMsKUu0
HSPSJo5doLSdcLycHZcgt5y2wm/iMtk7kG0sov+gEFihAaHDsTnKxZiJtMgBHOB4Y3feJuIebyF7
DSKX0q6yMRMyJQ3sYmXGxb0wZWAmVKBsGIlDmhsTSmephFnSTLCbqCmRyC5mW+tPGxrwESnGwAcI
uEwqmu2xsLzyAiYzBysg4hMrHnJ5cDCBJCi3aAeqz5BPJ/2EArg0ijETGq3BLWwPXyHcgJTjXxN/
X+BJilQpi1+2NCijDKiOB7mYvqxG0FuKs/xlxFEkui35Sfq0hQyeyRFFuYgTtLCxXiuM7MSY5IF2
SdcS95Do6u++MM43w6l4yZC51igA+dmCC8GwglzJKqS/wSW/eWy4g/Ge7PNSX/egQamQhNhKAlGR
RXU3x/qcc9UpGHEAtSL6xuYFbJ0VxJ+84e8mcjpu4g9utyyEJfIaO7UEd4yAmqZNtFmA0zmyoQwI
TrkXbeS8QdhjhKmfc4rSjPrj4GzMLqutyw5ASoe1oE4O2IPcKnX3L1ATeYguAnhRB0/nhBipJngu
ZPZUjJBnqJpxkJaThAALhCdNONyESKB537Ja2VTzV8a26kTZYQlf2gzBkKnqvYqwAkAQ7XvEmO6I
vuyQ+W9ullDpXdGhZ/yQjfkZtjh3GgSA/OaBAMphyfo8/e8ecKJgoOLSf84FLWT/BL9KijFFyTYY
3fParCJ6vPLVuWAXZFsE+r3PlQiSrM04xkgD1cIggLae3BzL4jcvmTNNgiw1DGUxraQ0UDkn2u8V
dmw6QCo3RobFwt9ZISRpphx3oNdb16PCruAxC1WVukVm8N70OWS0693tfcftvSOOVF4uWDWk7odJ
KpzQZjEShnJPLrdm0Bi2Ly3u4eHbkFfUXuS0efY0obS43goagy1T7fkHluTF2nzWn3fGtsITSdro
WCTCNHZpvB6ZbwFclkEtohkQEf8o9GMpPekdbKW/WSdl02yQMc/SRhm3Q976I1LWoS/bXxQP2BkZ
zmaKuM+qkXbD3UVNiLYUjaPqb1wfwSjCd6an46jL95nrYWVWoe+2e3gijWXod0dd/UcjnOgvIqSI
LuNxKi8SmULbwxFb3NLeGUk3Wk1wSZTbeauBbS4DoBBSBhyGKsPmaW975ylkBXi9bxvQfUoCzMgK
W0yyPSaAyGi3BD1sFXn/FOdczt8+ukzIVfrMvHwKdCtLm8cCPnXDVbkFQPN8WgldRQTOoHIAk0In
pjVZ8zmVwTAZQrzZn+DIQNEeHVJR8sJQsy8NH6aJZC7Dubs8b6AgDoi5GNuBlC/s7MVvIpvFkFBp
v2w2jSQvjwlIAAD4lV+pY75bo6Bu0g8i5jHKsBJr2c+K3Ia1nFzuFPDInYEOTY8wasTO6K4IjR8P
ZPaG36ZT8zWaovY2IquFpfhgphjAlceAPSvY01n6pBCb2vwoi//hPaF+y/Qn0zBQkeEE7IkbrCsG
Umo+PgIJr/5aqfffBe0bhEvwLj7O3xcFwwWFQWc7lvPs6ez9r9N2nbcFb8bsYjqjmvaHP19HvDTv
bh0Wo3BPuBpuHJ2tCGYxv3Nvml3Dq0g8TlbnuTp97TcTSbTdjVBD9Mm53dBqdu+j0zmF1GoekPBN
v9YeCeCzXVmItyEBz2WBp3P/cLjMI4MDFeT4+919REerrMyG+R3d6OO/so7LNFA1RRX52xpum1YT
1S8mm8CyDO/aQ3IZy3L1fNinRtLq6y1YbZ8A5gyPHf1ntAKdSqEs04RI2uRMPPjNRWB8/Q/uts/h
d+/fpH1qn22x/5TBhlYNfYhn08F+uWW94dqrtnclPTCNr5jEtSA3CipQc2vHYHNl9oGwqakd1pQ7
+0yfuNkYcEi1avbZCGkR42DELHBHTcrp2WyVkJrR5/XgDjOwCVNaxsANZsb6hynkiqeCeD+mgt+k
2JIDcLVgJiIiUpeOXRf6Ou+3M6R5jj4e+vsVHWEaK1f1SMXKuQFnlXTv5GC/67K2ZLWwYZvcjrx5
Eazc2mWHuHG0v/MzWRo3xwSSovQT73mGF8Ab4N3xwfz3zmKiqP1ggAhHnfCGMxE7o8G3HVj3/P2O
Hv9vXudA6bJeTHTp+EMO+A6bNfe6qtWJym/n1bI+x+z5Hug0NM+rx3OuNe0WBHAmlrdpi2tbPT7u
uz5sw4xAQ6frPKGcoEE12R3c+se96EAljClvb66BRGdf/9unJcyfu4uKRrPyDsxbrijbNqXXuLn7
PoJIbah4yeVl7SEcA8/jOmME2g7hkEvdqhCyubvIOH6aOIVZb8QO+xsw4Nb4HUEWaHu0868f9z5G
9QTJdrRWAggSmFhE+9ofCRhtV5T/JzraQGHZSQ59AMQGtHVc2g8Zv9HVU+OKIzumkN7tGVYMlrz7
rdKuv53mefp6O7emfUXQ2IjKrrN5kxgbu6i9wG/2EJZGsNHHt73zjDZ0Sm6B/rUuXyZhv1brsP4Y
hmm8SfsRBtstwBFZQ7UqaX571cFtIgtAnVL5n6vFJZQt/0mUuaOaY28uSMqF16vzvjoP3at/eiiN
fpvOjkSzE5R1q1X5LBmy4z5Bg170AvU072wMWFmgSSQzyBQzJtARXJW38kQGxeOsJHWriaEVBI89
bdggJSetXpa+aiD+97J277jG4VV/MGvlkkMlNS3lZR9onT8EjMV3cefVX2E7vM7vbH0CQNM+zkWi
BRBMRobAPsj1LU9DIybQCBkM3vSho9x5Q5WwIwuuiUPiECIhU16tn5RqG6dgGO/j2wzrMY3jmoUt
FRHPUEgoL+7i4l/Kwfvv8I6LHTeqTn39ZiMu3R1dG1d+WJ9cOsQ+XmBr49e2wRv/cx63SGg2kRZh
0q9O14WgrIjp5TPcgHBf6Te+aqrVDOXeYG+xD/hXj/fgW0an0tk/xrVrb4s6tX1IH13n84p/SrHd
Q/g9Di6dYPt15S5qCkYNv8sqvI95B1dU5KxDDeUl2E5v9Na2QXC99c4771zZ3auDG/fq2nRYuRXL
jPm3jQ9EwQZasa83PsqyPyr6FnapYoFgMt+CgMgrRaq+pzft9FjZzQ4vo72fAfvChyNXJyvYMe6M
OSrjFyFiLrWs2vhMX+zt2nFw7fZu317d4zvpunWYM5Ns5NyGI0o+RBuCIelYq0ZSwi8uks0f+vxu
ya5/9fVJ3ash9mWXml0+QbG0g/Vqu0dkZrTG9NBiRstnGaGTd/VYwUSjrxgTpgZKDPfxcRscjKB1
GBw15PdEj3W3n3W6znfrdVFFrFtakyU+3j3Tw37WKJkzM1/taKePL43h/d3Xu86iQqlj1KzTPNZP
YTVtn90Tmn5d+4m03TE8n5PWI30eRw9KmW1wpyDXwlrT7i44N+PFwb4c3PNudgVaPxyy781ubr1F
dm673QdTm/6rY1139utsbe/2p7SvqBqDoFT5oj5tf1xC24JQr5Xxu9VrPKx2M9qgwI48PhriwOhG
fLgOX18U0II3uxJLZJ0TvG7tzus7yvGLpNX1toyN0t7aRc0r5LTX2dYctNFvqtV16Vre8n8kndmS
qsgWhp+ICJnhllmcZ8sbQ2sARJRBEHn6/nJ3dJ/Tu6urLIUkc61//cNLx7/o5VdKaOAb+/I1LEUK
FMUYMMrCFy3+NAh3rWSV4CPa0EK98WNEthczEMEqS3GIMVCwPudcHzCGcfHxt4rfh8bAxJtVNU2y
Si8n/yg9jSwnGKfDbmTBsUHnnwXo5TA45vndSMvUh5CVUED7hpCtUGY3WfBDsVPWJ7tFo+2ZPwil
bgh2hRP5l2IGZfrdt2M7KjA9+ox81DoMT226HCz9YcwfEPiM5NT5ftiTp4XHoxT2Jqsc1wa3sX+x
ZOxIUmSAx8GED5NrCLemPsIVkgUHcdmBVmxrEdkC0iRxusGrUQA3rg3JC0FerK6FR+lX5n5Aw/+6
Onirrn1iY672FAgU1Yi6Jc1nzES/5DG+9uLBrwuvwVof4y3JH0ZkKmzYJrBiGy7mw5eL+DPtlTA1
AiXAuwTrDglTO2Ym5AMg+oKNb49vvZeVCz22KaJuDX7kzqXspm0iQvnSdgp6fnmsmWptXyTRuGXn
cdo+2lNtTxsDFn3y2ZfCXtegVv08jy816NWJOKALDHAoPcgTeY0Vdrcb+yC2MPOXW+Uonazp8PY5
DG+nWxmIw3zkabA9jOd4w0l05rTinLIFdelF/jnuxzquRoGO1yapvO+IPU9Kf+vy8mkOL855TnJB
859nynokr7WJfJ8n8hqKvyQOw5l1XmXJEj+t6n76SJeXEeT0c8d7PtaT74H9HUeAt99wsXunYfP9
X/nL1lCKQuM1kxFJCqZ0MWLryNk3xGabxg0O9Quc1coVyI735FPzfp9eAxIKFc+CGQPVpuMlQYfY
Q2fdSk/c5uW+UdZuMsXFoqpF3UEuzowI2tythEAGUBOyhIpAELsk377T0aRRtaSAeA1O9dWfRDaW
2jv1Cpnx8KtzU1bwvmYUVrd+bB043WT2L2a7stMsuFuvGZ/wnwiC32tMutmIPVX8k/5BHLEAgGud
1yw8xXtytf6FZvW7O5CXwunp3ZHdAhxRRpKYFYCDMqUGUa8C6j1kUCFa9IB38Y9nRn2GK9SM/Za/
+TCIxLRrGlPI3VacYDQ1zO5BopgabmX3fKRo5MVkrIGRsfKLC09335uWE5RKMqCeI2/EmAzUg6SK
4M1V0XLAmy7EKqwWXFrY90/0hPQXHK38QuXwCGmnohQSgnDBUTwLU5YBSekLcqwRySxxznzuDK8g
RnBPhVOA8x02BYnvpbhnJJCdNFIFuGMUUsZBFKmpn8bUCMWCAuERpvi2cZohFg8tcnUGGLQ7lDNi
Wqr+dbjJ8lCaPHwWSWTTDH65mwrBtAoxWlxjfke74UOh02PxwGVGgtDPdHC9iSkWw4ijzwQ+bHwt
1EJBodApt3FN9Ktx8mOxYWJu8WeJxzyFA8EQu5/9U1M9A7GKgp4C+y6kxdohxyOfdXVuXOVKPun1
c30fzmt6fgSnX8+pAQJ6XtzxCRH0l+eSEh/HB3Ft2gVnxZOVPJN3vKmRJb5IJ8E7pVoiQoGiRhSs
RDNASiUdz6WX6DMsjYV1SvYtYRPSOv2JQgganYXlyQS2A9M5S6yQkGVWBA/grf70CsXGsrr9e9hP
EBuQDHCmaiy5V1gCHlWLBHSe6K3tx8uXI++FDcnYCnRuL+9J4SbeaDtq/GB4d5lHcUaNXNDm4j7k
mSGCMuwSfa0gb+/MsNWT/XskuiIWawI6CXjAhoiSWHF1sfhvgLczg0d2FPyjJdqaY1iCM8fGwLte
1L1rtjTedDjhkwhcJWbEiuHkY26ukmXJXK9HMldpbvb13n62uiuD+WlBs3x+wQnAw+3hF8hPB6fE
LlZcbwIdxJ+GGWqLEy2YxyIdTqrPypVn1UKJ+M3sFlQ7/3poUBhrbQJ3seiE9lIKqylywG3Tgaa5
mebqfx3IoeKdJ/WKVaY43EmuPpNGPhHKUSyZ5IuBY3vGZpUxJF32OH/bbvNzj+jKFIe/ZaY9ql8R
Nkg8OQ2vyzPUzwnI0C/2/k4gifPihBxL6FR4tzbEopI4PW7pis2OSvJzOM/JasgcuoTkpzo7BZFL
e7Vy+Tv/wRueZEaWCC4SYlWxzrhBAbYCA1cDj4CKN/B+RYPf8l79LhTfzrMz5egYYR235Z9QReZW
wDVKE2TYXEaesxHcGPEJpiyRxIXWy/tUplbAW1Sm8qVe23ucq4zgMzbScOSxlNzPmGU7OLdohOaF
7xOXwu3mfNtbvP179N50Mx3OI28t/xKXjulZ1IjX7XhVHpYEoCviSX+KrQYeSc0TyNd48YGlyXeq
4j2Jr362JSK51Gb3TCM8/QaHXf02sSKyR97jO19SzjT2o6m48hqdswcADIVXLCGFZAlXI1YWASMk
JxtX11jCam2pTTv4K1g+8Rh2c16wXrPKU7HMCzz3psWX/WAB/ru2XCoj4M6re/nS2S4//zk7CO55
bpXCfTfCLUNcyW/2dM57uqgRYNLrt4zbsbIwfqTfmvIai2TybEB7La/pwmcR3J7hzfJ0ksqblcLz
mK4+uDnblKpud4+KVzTCEHFrs2sTq07BRyoEikMgj8LVUhyenTufPQlYU/n4KS2sNqwNxx5OSu3x
uiOOpjZWGKJB4RmPysVwj5Wg3xNen9vjYlk6/fti3AMZLEiEq7T5NPlMdBZcq7CHQxGzc/Z9nFCT
Vf2+9OVPkTDj6i4Nl5gPI1PdVDjgMq3o8khrjt3fV1K4OObeKhrVbd6GLYlYJJBgkQGrqXUbImrC
cH6v9incL73itCt81WZW+IZk6TygzoyfxNzckfP6n7JzR3nBG9nzedT8oNzgjyK/N2pPoXH9VkZz
RROnhA3gjRk2tgunu8/hLsaQo5rG3h89IymJi3wL6PfzxGpFchJtLLyLtDm6CcFAGfj5rZioGmjc
N0kA+YCj4ez9lJqHGkRBL/b8cJZvR2tNGedK1PdzgEsBWcs43svxS/ayHDs1CSOq9hNl9z8V9lFD
iPgoBAt64b+82O+xT3p997SsxbKDXWK7tjLvCIzPwtuNEvWZ/2XNPHt659cvWU28rS8AhHzwzK/V
IAkhFH/mXcHnfEQ6wH5uCq49mSq76lDzVgjNcdnYGJI/nsEPDFqMQ9yqcevnNAn0BFwaf7GCCSog
lMYDi+QX3sCvEEkC7T6nzCOArpFqQGfJNtSW7NOHeofzyBvJGXUMHPGIxlVALq1Hv4y26a9OY5Jq
/0ys3Wc/TChr6jM0rWjJcY/3mKNgxFiFD82zrb3NJPk5SXiLUAxWAPmgn1DuvmBDos4sDsxmbGiV
OEkyN3K6ZgFEmpQ+PCOGKewjS6EHOzxgqriqgVuNk2L3g/Sj5M24Le4tGX9kCPv3dvvFCCaEnoUJ
m/RzwpgBj4eRICf9PP2jEo5ioS4mThTMOsWr2e2bLyHPTKCz4Hgh6He97E1Sg5k1GuTqzg2SF9aJ
YUpNmzZu/Jvq5qaHWvuzNMsZNvh/jzugbIH+2rM+Cz3x63tgwlvCexjS1KseA0gloSQFKtQe2jRO
Bie1d7cUhDoznKZCAvfwStVZWPGTfdk9Y9aOUvwyvEmhQHqB3bDTOFaOok6OBgZV2FEDwfZXdtf4
GZpAyaWX+TevgnXnbkmXoyDK3fuCR7n9CMytoVznPPTP5VTG1T0qN81uDdqWnajyQN1XJJ3gYOym
5kyqw1L1R7O8DCkZLhp2b16CSq8VpukqZ1mgazSn5xGJVAWRZ53QHNrw/P0O7Pe+1IV9E5F8RHmd
rD9cHRTvdI7z6FrhHA9bkjhyhF5XQ8O51rvhNcunkq6Q8l92AFrs6HwU5/ocubfvhY3KtRPw9iVl
epRxn51AcTvhjjQr8ZlCGYnBD2lp3yRN/YvX6WziG8gr4x0uiJsxWsjSOcWyUwCtOQkWRWmUA0Eg
3wuq3bbeVLN2h4s935j7soGz7vaduO06dQs8+C8FWYF4EzqfGSM3Hh43ZYJzRrwGK49WrCWWZD+i
2T1C3nuXeGZ774c/y+WImJ/Ux4Rnu9CnlbsVUDmvnVHSB2MuRLD9oFXvD3QFSNMOlQjKqjlDqFK9
NJnhq940Pnb4gkZW3YOeZcNw6v74IWrtucKtNkY4f0AjJQc5ISAgzODOrHdQD8ZNbVTocBkKI24O
P8UzJvCUBx6iWv0LQ2JTITfg9N7d19lP8oU97LOj/IFd5m54zhh/eDUbARUcjYglubf7BIDSwK/D
7zicMR5xOXqFGBvlEzUIYykx2hNWQsWG6a25RKT0C/5ThzQIO+QRhHb1fqb96jpW+oH1CfD1F40M
fuN/xVj5/nwfOAN02mznn4UvtNKLtTjYJsxXcweK9n3D92aJ5y9Vzv4xsS+saK9GiiVTIno6bhHT
ev91yNxvmyWOZ3L2jnG2Z7yRLTPGNGVYv5blDSrU68zOjdZ/XWjeB9kYEOUZH1zf5G5QbgE4FPAR
0Rr6VefnoVqF+YwLtJMPPfhD8gnttcV1dqvfrPW23Ed+Zq13QWrxxSym53r/4v18TfD/8vli8vbv
lPG0glgSSWsyLfpIOv9TVd/hX4RnDPH90wn4x/ir0WSbIMGwB7HKFQ+RiRnavvVlW3AzpMQvExyv
iWO8TW+gLDIBRA8flAk7Zz9/hrNBik8ELJmOiCLsggySyPF5Qedpds71HL7VWEPtJYenLt8RJzcG
GRm5L8+m5RCJN4IwigIaNzo8qDPnESS1szjl68pJ3WCbrBbjIiIr6s4+8LwcH9MhEDpfZX9asHtV
3rWBiuV89ufXFL2N5te82Td5Q/B+9sfEcjHh4iMQmkDVJ2IubTBy9/516qbsHR9fhwdcuCdsbaEP
8rTF1PNjSlrvxFM+wkylET+2MBk2fqATZXPmiGTVua0/HA1jcl4RuklOItEDIoNRCU2Oy1R82mMf
fHSEAvo3qRmCXCT4aiO32j/Yr4z9icuoEMIIqAYXCCutfkEc/L/cRupDHF2chPzBtzvBOjTc9CRP
408MjQ3tIofLVZgLeHvj9KZS8O3N5HyBMAcfhj1BzEVf30f1u9gbCE5bVEpdjUXn06kuT6I+Hz8Q
9nHr7D2RRvFcd3QPgQGSyr+zCITCOPlgXV6drkQMHbP1qVkLNwEETaRpsr0W3JqP8H87ET7LX1v2
RxBFbj6ztaCJBeNYXfyjXQjCxuZntYesz83ZCEPAXrBuiAZmcA1cDKsRUpe+VMfKfC9F5Xuzf2MP
yrAXFXviCMaougUoz3ilSOFpoaHyBWvojaXMsfw2ndu29Y8T3RNyYFhbe2brLY6Xg3eaQIpMd2/m
VBBboPn7jP1RrdfiZuxhUfzcjybOtlMGfxzdzmj1EkIncolgimDxyHB/zHf9KeD1kLeygF+ALmHD
7Pwm2pDXGkbHw4VbrIKLCKQcKkqJGTI9B0iNFIL6YSj0hY/GRfhUGdf3RsATTGc9prN0IqGxqz2t
hIw0imeBOl0IKwjNv54smaONR+ozG8ZXHJtyCghXPF24uDPzbqkh99D5EaIk6/tWcTPbVfjMZFnp
wvLhw/Hr53x7nXrteaOnnpqENRkXvmSDgHJyaSkdwVgyrun2heXA44y0160wCANMUGfkQBkXFbTL
O+mZM/orp/vaG4381mbtOyPTAcFlsmIxMa/dmIFnTKPqQag1PJLl2LBsN8M3fHr4TOHndiu3Q71y
gtJ0NeY/5PF9iC003OfdG0oOcA8Vg6YiXaf6NLNQRXoE9WOZH57RKOR8ndmYnItHyHT6b2906oKT
GZiVL+eLHq+n0/W1lBWH4CgIXedVz4ctXI7vN8twt82QAiJCfbvDdcRsF2iKJEKQ6MXgpA9nW5w+
v3Ik0Z8ycJVdhW/5tRtw5zD/lRinY732CLbd5vE1KE4DYsKRnrrnuBzrQRPiiFXsaAyjSvjoP2f3
RT9Rvl6xhim7tZR8FXNAV47SDS4M9yV5n2DydLw8lNckruJnzETbAXZHq8MrJ1EePTKcMvXgtr39
aGxOOXmtuKSsyApkd+bgJufqquErcf1QqTqPjQkaG0tzJASPiYHwsXLrceN0y5ItrHGK0BLCAT8N
uN2BfODdB1rYe2yYMU+5MGW5ed31GfYHrH598cbuvPFb0F2NJcdJ1OyItROblD94JGssjVjoD5OL
2rod0db3oxaSMPp3Du2FxF8Yi8fsWxFsK5Ld3/ApIxqb2+/zKnnGIVuk7FGwD2+gfSNgCurHp/tX
znSeLdAj17pmngl/W9Tk/4iG6fgN64XsPE6bdm7FD++2fY3t621hvMkySsIstMYWgNKs2vGmN3LU
uLI3urCnnhqH+8M2Tp7kuJ4qvsXFzn1FfBCnO2jL+kroov+YZFM87itPgbpHPK3/YptfjmBS5tS1
kBym+grG57icpIRnnJfZTE6c1Ksnks90kqdV8tfoOs9Uy/banJNbdRCX275ui99b0E/UqFu+CJvt
j9L3i8strr1K0tLjp/6CFGE5rJzZELWk+rmVK3EiGG7md1EdDaHtF2Fm+cx27mfPQog+e0WPa3kw
KQjpnGhk1kwR/ToqwnTzinTfdM9ex6gLWG5WR48JyTZLrtKuYxkiMAj1WYNwaXC+R+MeCxKUt06W
4cDvMuZeWQ61DbV4HpSQha937xaImI9huzD+MAIBIBhDpTUTUG7W8D659kvBRp6lBDRX+2Q90wPp
7GSlG1QzdYK1rkIdSgGRei9x8E4+/9x+sK3k5L/VHoWFFhNR2weS7FV/HQnjN5pX1Gwxhwfr54mQ
kipv+fQZpkQoiIV50opmqoUJebjNBCPvDKZLcrArdneMG4RiCM1VytEhxoxRPHdp8J187LM7Ix6e
sKX/ezGYiH9uDHcMS1ToZ+TJo66s2cbjHRwt2tIVlO/VhG/gkFixFLHUQ9aYBA2cJIbXCPidC5XX
GHFEDHXwn2jOS+PMQ7/5J94BPjpwXZGgTxBTmIhHr6cTwtLOU1KX0Fyl8LP5HfMzotXP88T7EooH
wZ7/mjMvBpaQYwupLDfo0PnpXI0VCCGAsQKxsJwvOxTe2xGvfTxyCcUe+XaPxxPPobDLNR1qAFpQ
HFSR1qDZwMxmghPwfsIXoWzCROQdUilvXuEOjCiktBbu47TiI1h9SFD/ecHMZpPVZBUL3loejJBg
Mivuf2uuJbxVvjNuxhgfQrXl6OMo70hFBOzhtIV/5XJQ8jq60A8JWjVwX6jMRjTSQoTJLRyFXWAg
BI0NkkP7BZ7eC2VG3z3fT/Z9MMHBBv+aGgOUUWgwmthBq2K9tXG/9OAX/VAqoLCp/FegbgTxd1/5
ewUtGab2CfdYiuxoWOwpVPlLnKN4x8iezXqczLhwJMci1hN6I4CHhVDTJJ78BQTqy0spkKbCGp/B
HqRKCI4N/xOEL0Hy5MBX0Sy6F8gCJWsFtwpG+2Kx3fnUOaQwPIdWfyWjbZGX+gghCYWicGNFYdsG
3u3+/f3gnIogwPKpTflF4AbwpcQvrAN5o6Pifvqf1YjRIbx0HFXHBXNnUr4JciQe1f9AO0qagGON
7SG/MDl5T/BurDsRrz4iHaqfoB2n5f8MUbL6qG6xe7/W2Xsnvzd4NimT7qgK36Cb+4NtuRQROj9G
UODueXzUL3ym4Kw9/R95CUcMtvoraOOq5kofqZLghBqrlF2RMwS323Fx+VfyAYGAKFzqKUjdZhR3
nnoscbrVsFgpvWG5h6DBjv/gMm82yHh0Mk2YTIQqsDXrB77tCvdoeSmEipiUoZeAZYtlA9Ef0FIF
i/gWotYljJNijGfrhk3HX8SKPrPq2Yoinz7O63H7m3PNudY/qx9BALZZ56xyOFjeH9VWtJnPhUsG
j24fGqQFwxfkez48bzCz2AXRZovIGOZuQo8NuV8sC2pKeN87A3DdIgni43W+xYu8/sq9HBfs/7NP
kM7xh3UP+szYkBPjtIEa4oyJWWQxbQKm/+yx8IqW00PrFVNtwZgKA0hlY3DPA7g93yIDKp1rkCj1
kO6PYVvNLwKt6pjVgJ5nX0+yYJmOEFpFBnWyPS9EphRzYWn13Mp/9UU7nhfPaXrRi5BwsjRJubyX
ObA4iVL5120y8i7Ij6zDwIgiD/BVgIl5fuL/KC0T4eiD/8fv7fcT2eM2SjYGnLGvNwqWd4QFDQ5s
OMSgVb3CKJtDP+TZFAT7J6JAVwwfrEDdX2qXZx+IXjwRxSYi2uHpKpZzj2vsAT0ZCN3XKAKYZD69
FKxLw3iBsUsOYvIjZiVUAqQ5MGHt1reonxc/vl9eqiT8YiaR/QA+v8fq/i3mXDIkyoiJkzEIsgs9
Ak+nUR1ez2l/83Tu8JewiLWRv5gEWIeZHtgLUTvSA8EohMtw/4J9OLNbV6Kbqb97dXpbmsEZMH4z
oiBDA73IHHVqDCDF7oNqXnMaKJjMVGqvJO8J8mCURJY4vR5j9Rsp7RPsN6y/TSYUd5Id0jFSbGQJ
D1iXbnalaKb+QUWJxY8SJnOxG+pLbV1hHLdUS0A1oXJoCZbcprsXyhfs837ukDbpMh7ArRCRhZp2
tDJ2512SBvmftdNOw1LCDAf6AvQqiJwB8S7Dhg3wUB3aSbqTaSKXFegLD4CM+/Kdb93874XGngMQ
iGUK42ZIq3QkTOVREGFWJU1tj+CI+0qZ6NaUy8vQGVJnKeJusUn+XCHxqFFhraAI4RnCHBa2+o+9
1OXgjmkWJhhbFPwgx6A5YCUfknzJu/ZW8FqDeZt67o6bhegF3OAa/ZAKUMd+i7pDWL0i2PKgcWBS
gScfw+GrxNFnLKXlh9HvSQxnpT+mLygVdiKjuO7ddjPqUIOjPF8xDzQeszMu3lizv8ZMBB/3sLzN
Rkz2uripvxBAyr+QpQQHDJ9gsE6fWBGml9M0eowi4+gzVN254PeP1S5ulnNmXxm8SriZ6dr4hg6a
WyHhhU/UnYiOsRgstloQnyfM02/z921LNG7xmit6LKELLsaj4esFC0ihVbv5OUgbx1JLdCKT0Q/J
th+473o80sKa/zp4ZQ4BKEBnZCkXQx1ryJQfcJ+A4ceD5t1ZlbTB0D3O1cRqfs0RtwFpyGd2BoP5
PJYNG1k1timdul1nXS28g4c2zNfdVg0eY7FAH35+Kac1AIHs3HBlVMMXEU6kXPDIsFPTlLBIiIe3
Vmka3z/hGVsEzEIhnNdEl37Tqp3raZa677gBqrYPbUrwteIOpE59Dz/mO65v3t2cYicOPX2AR6cz
RnuUu8ba3slq61aSvBnhQXE+Ds+ZWUUl+cZA3QygSLuFnptJ/hv1+6LF/Xuj1/HQRq8cUDbFbp/W
/PMBsKTleKWewikHRh1IROucrWn9+aXRAzHChZteSVr0L9+CTkblyTtc0Lrgwo0XsSXH+CHsh4Cl
38GlmZ+laWejMXzRaAMVQREfaQTDL7UZh3A67794Mie32VvZmV2UviOF/FaarQWfrah8qLI6M49O
inL4sH93IB29jclRfb3D0T0qg6vMuHfAGKF1IUe9mEOlwPdQfcPnNTdi1fQ1clj8dxXy2J2VaMXc
AX4T4XRGd8q1sLuBf5ShdluhizDWWEdGMA0zj5i9cod2uZ/BfAj1fdwZiGlDnHsHr2jnqsxKOFVW
QA1QPLEhi16YvJf4b9B/8YhWi6qZKfa4WxsH2N1UdMPv6MVwvvsFp4Vs+mo9pjUZxE8UGIirIyYh
29c3kTxYr+v1OKFHhaSh++BrgAzKc06QdSXHWJE/IY7xpecQ3VWM3Cca5WrVTBlXKSdTQXZNojVI
mUUwnDUmZcpuK7AF3T5DBXXNRaf5Zh80OjfdwUQjJQ8GQqoe8nh1SfxvnHQGAXjPnu/AGq1reld9
nunjmsEcxuDGnDqRtwkwL9ee9Vf+ZJyhP5/LZ7RoBa/ela6yQ3QpNDtQxgV5OE86QBY8fIFffO67
4AX+2L8m7w+QOZCAWm/GOR1DVC+6zQfhufMcqCIf2rTXaUgZB0DlonNDr5jH+uJ1ji0EnaAvf4nl
EYub3aMRHJlPgN0JIKSY+fTC6d0YnJ+OPb5b5e3y008LnZEem7/585Ac1v5ezZnrVBg2YAxhfDcy
aFfympZMQIu96bxpO+Hrtc6TVAxrlrWB2ENg3p/hPYsN+Z/rASyexynpDQIOSCDE0EMjGnF124Gx
MPxLDvImnZrsXbLXH5XX+iNGxYC0IRR54E0+iEIIk+20NfCkEVaXoNPcO4e+Goy5eo06qeC/SO4g
uYxTUhiw1+1Yug7b6z3zTr3i5R2TaoaTb1axix1FlsePOlJWnMvF7VhogaIy2satoPBM2bt3OJZW
dB1UBqhjImvy2Bs9bnGxRMX7insyV3e9Nb8Tjl7jNOcmRFg/fZL7iImT/BaG/EbLAxPzMcZerEHg
Lolq7gYKsLSuOzjcehkUw75Px3b+07b+g83lz2m/aXY11TtQo7WvyiN4OnkuelhCnKas42HBH25v
T53dTadCPSdB8Qslv3cIAN4m8UgJ8n48lJFhuFv+BQHMlvY7cfLdTQgtXOiHiuoPxcQ0XS5I3FFT
gus3XGpihMo9CgMc6hhIz9C+6A0idFmbvUr/o3nma24KtFN1HrKvDo624Vur96TGhBXfcoDdIciS
CZp+5ukaqHa5mr6G6DlVvufq2+skUjWY2UM27TimPhvh6u2q5e729hMtsjWPPwhEuf18g+W1Eifp
IUHiQhKJoPU7UZ/F7Rkn63LdDIfbK7jTpO3v97EUGqCWyG+5NoVKIQuqkMzMNiBznk0/d9WJCdku
n6Q8qM91K5AN+TmumZrKbmdvJdORIcs9IhmByNNrqYYQI6SustBXU/2+eTz/mO0P9kYezVh+7Se4
7zE8/iZlkFEPqSPG+A5/BztFfFE0eLLj5jyr8EYxJlU1k85LBRGXVW6190Rp/JdPAOO8ogJ0l++j
ncdy6uogPrYAQBTSWHOk60gSzVgqoWUSUN01bjVLIX/CHX/QUrmwdjMsEsf5mdNWDT8nrXLEsMI2
Cdlw7kZs80jb/ZQ7P2brMEukuOPqd1ysOoJWa82tv4pY5ju9bfczVifPGdCObjt3dZxe79id5GfG
HhhkHFTiD619e/Pemve+TUzu281v3gKxUTZTSp9L8lOKloC9oL77JaAwaCkBthme825DAW65nKyz
c6CMBxQhj2gkBzojZ+5BaOX+9lk5L7DbQ/PEqLVFGrHrV0uDIai8Yuw1YE9fIxH4U09yKcIkW5Dt
aktXYa4kTYQhm3WAo0liRvx/T+MBa6SRFq3m4t6WAI0K0joaiM/tyxitE0IWUyBh6v4gTiDxpARJ
vD0UGyKz3cg4sGZwMgbDu7U723YT6KLqQm2ccEBsuH/99d2FNYZHBE7yzVTODvIt7jDIoeq4HeHz
tqJ4jj5Lg8J7mUCUS77ShrM+W0paWGYB23r+ixSi44n8NcAJ1U1PlNzbJUO7RiDy9MDF9JNyu7nV
eUY3p4rlFDbfz+864adSkGNwt9u8oesjMAHIYvy4wjtDog9liWk3ubHVqbyW95l8njysoCF2d3vo
MS4EL5zDstHKhZFPs+WZGXyX+Vkblva8p09wczyIWWMIrxfmrAbWlz1t26D4SyBXjuCwgH4ZEuN3
poJabCs0ZZA01Eh/xko35taex/1kK7K4QbQf4452TptVZzDBGihH8xqaNiJBJMaL81xfvtFH8FtV
giiVrQIz245f5XdFDfRW/ggNtUIwQS4ut0X70dfZbF3NSvi9UNnixL9tnlT8JnD2GTocfrvoLbrJ
lOAH7XtkjXVu/hJaswyGNyyR9DfBp4myLhzKSXsOz9VC3Q/7Eu9EeM8W5FiXyq/tYNBALiJ8O2tj
6eOLnXFaAFRT7TX+aJE3MWaXPL7WkQfErJdGEUgFgiy2Q5c9iG0QLk87UCM66fq+ZhBhRFLK8OX1
+345XhV9zICwmzNIYRvYVKTqctK6fe2TWQy/g+OSkptIl0Jhagy/DSaT34cxRE8IrsgkUZE/D008
eR05lY77yab+Pa8FiZRWksfOhRCyPL2xtH37x+440+Ff4A3RmWOqJW4wTDNMuiHGc6TJqzPh0E0E
CPjJxymH6bakZ3fMY0ebvt5uHxt2IW1pEM6KguvtjnmxhvPV+5jzCoLth4YdcZs3e03vCpLLgJlV
8Zpad8+GbOt2EpGt7NrSMt9A8P2jTGWYFv3tmLqPsMAZviirTGGMBYQ+hebEUPJ4pNjyuq9+iRA2
lehG5eXwmJ5H7l2CCTa3cPCVPEvxEb4IeS7C6VwPKTUsU9Qx5VGqPOrB8jyraXPGdrliYky1m0oz
ufG1ARe5Kc1HF+RzYmnA6u4UFLFXgvijzNS32NxvXr/W5DPlZtJv3ecUDe978K7HbDXVc2ExooER
qgRV4N5/pWaxuv+S/eyS/AF81n9palgHdpT8jUyXBhvUEcPm2rd3mRQoBh4joKkuPHRaoslnXFue
kXpp5NZ7fHIIjFxnpAdP2dCZP2VTjpISzt7msceWqRqfVb85ThEDFp+gRnhEd1JCgMaB1eUy47VL
xtVEY6AI5eLngexHBFpj4dyLvCh0oOVUmFVH7wXyTHBnCT1BNFHHJB3gpUFjaZRxYczQ2OEz07uo
H5hTcuz6CmRtoVzflSBQ+QJh3iOHJQ27m0juHf2pdn1+fnO88OE9ebc+uqXjbof57qgEhmysU4VE
Zghf5dpMo/qE8aih78zb3009poiavwY0IVZBLUd6UAA/EsN2zBDRIqoQj+yFac85eUdWaJnjrJ+M
7IsGTMDOMIpvf1wqwdyb3vZkuPrFl39e1AeRZdy5oY+b4dNzjes98qXVNG9RLmhHiw+kQED2Dtbi
Tb7nX4KZq+o64fPtVIwbUJE/8KLDYyQdRKp6TLc9HTARw/YiW/rqXhtxSkTQJd4LfoPzPB6gNeBv
gMaRWSIkI5zuZ9dgzH4VEA43A0lEf/eeqA9cmFaF5HbJGIZxWgZaM8kWhFixskx+dqVExJXgy0Xx
OHUvoIz8iO01B3aOz+f/0CeS8FjtngtdP2dWAF4Dl28TbTAfnCs4dEQoVpCxEbOyq7EyRNkaYrXJ
y4O5b2BdoxlwX0gmIdmYqE5/TSMYjMAe2PPH5SMeMXCBTZQC9Q1woO4H/bzh4mgm7tLE1VewXV1j
LY951mjGGAusRwf45yv2aDDNuDzt+IbP9GazjwowtcRe53MtrlkajOYywoIXVi084qIpORoxhEFr
P5Tetd8sym2BZTn75zcC+A2mpCt7y5seMH98O5PjLKh/7CNDV35SCScIlA1/UuxnE2XNkmewwnWD
iA3r9ZAEE5yQp96MASx28Rzc5G3BXIr5tfHzgCeBB43jdYBCDdcD6MRJDgq92swbNkyhFZ5gegRn
XqTM33DYurgMfqxZSu8DdP/2SJxLYA9J8BWRjyHBmT6+5Y2FiBOgsQEVmcA4vOlY3QI0jVbaTDiX
azemY6aP1lJyGDqiuKS/mZETgSnu2329o/aKsDkPX4x9pZw8oWvN5rNDQ/kfSWe2rCiyheEnMgJF
BG6ZwXkebgjdKiDKIIPo0/eX1dGnu/pU13YAMnOtf/3DHXIhP0uSZWWu2USD8IIzsWasyZjHIHvh
FURL6/7djFSs/p437EzGYBaKWeLPP04l1iCN5YdciRqlJbYL+AHOGQMB4PCy/tIbXGJCXRGUIo6N
lzTgd2KoQ7tjex2XsTNYcUYfrzn2d0RIMOoHEwJF/EAcwSPpIuZcHlMdHMIwuaMcTk00inw5bj0W
NEd8VQOT7f4aY0OFlwWwuxufNGT/RiE7aEvU1H5BfkPDGK3vMJJWeCStgUjWSYlfGD7tY5WHaIWV
intVjzhjMpSBNr9s7A4IXfAl1+t7AysDR1XhGi3iR7OEj/PVnbd5D5Dx4JeheCrBbNb2SJnA0/3P
X+OKRmz15Mkhg0Oc0ChF6Um79p/LKsZThZuA2pm6D2Lv4f0RUrW42uoxBVFiZHThU64Bq1Euz0LY
6zBDfZyxIYL8k4ACc3SYoSFjQHk6Ty2Wpg/RsbcT9wATTdDu+2PZ6A6mcdd4WzLnW/PA8z53bbUU
XgGS8HjHCVzcQEpZXoLwRYYieF9EDAOF/TAg9p1fhC88vqHwqCishTFCsWSMBgkOMUwA6YzcF8tE
/ilULR9SADBrFRNCYFHdF8MvFUd4fF+Igvx3ZPRULGTgsPJnmGqN9RETTQVhPjB8+p1gedzLHNV6
aRudn4tvwvKRS6T7XPgTms/UjfTl4JLPdZF+G4PN33M6ABtMYfjGhvQ64hvwYVBFDi/oQUYXFFNT
BlHPLYNOhlxvU9mMBnPMTx7NFMxJQ5VmdC3ZNEt1aJGZTh2AhhyTYh7uf+l168d2WQEjQ+XAwS92
UOUBWWlmKm1pedm7tTdiPkP9x+9lqI87pJCgoJHnXvCXGP/z5CfWd4/6t94iEBsysk2jCWvspfHY
MiQE7LGW/S74fQhOYeiFuIu+3/Lqh3WlBsXsU8Lf5W1sU4UVqWzU3ZYrEiAqgaYDwwqYmYkmedpr
fhL2DQ9qS7YMcDfPVw+eNrdYoQJkBRmRsu2/z6FmSDDfA0U3P3xeAyfLaH7lmcdY7d+3udMY8xnm
S/kYY7YgqEsA5GtapY5vtVY/GGw6PwSJDGsVb0RHNg8YDn+A+z1h6jf0UDk0thSyIuqlDrV8zfQD
JR2NG46U9FCCEYWFOgYYIjH7gwhPQXUA3T5yyM5Gu8GES1w/kW7N9V+txc7H84r41HoKef6gZxYn
ci0FX4r4OjjY38tdJOVRHG+F6AN3QbiaRUMCB1ASUodHMChtRE2gbkAWjOnwXoZ6TRYUPLM8YA6a
wPp+s8zSaaVuKirfkY3jzHKXKRjN2fIGRxOVYzWvoXp8uG5eo7j3anyVferSeIHv2eoLpv8QRJ/H
9Cn+TCAghkDsZsIXVLGoPsUGb++kEzImmanElRNezIrFUF/O+GMM+m0NZknisNHGtlBns7l+xx+s
RBKM7HjQt7s8hDCwK3P8Ywi0Wlp4T3sBG7q3nZm0F0fEPrbHwNa7hmCbkMbF+zYAzL0J+NyvD+GR
5zjLJnm90Ow8xARNlrDEY90prf/Zs/TZSITImMEHPoAKfTofdqkoi8gaiI3qHV2VRR94d+gqfjkG
wRffgJzYug81AEgTb86Qc8kt9aPsJ6N/OwxmoUxMAF/WmCTADmNEwfVB0M4Nohus4V34A49MOanw
ZZRz2m8snxUwEyi0NC0SByhea0L9vMT39h9FDGiAH3Of54xgm1lyPGPoFEK6MdnElwoS2ZxrSgrC
QthNTj1SFgmkT99wPRGVZrwgaUk/ajCKw729AJrCTLNvmgj67kqPzZNnkrXQh4Yv0gLerkAdq8ud
WQV1Ehco40l98veyZ9GY4MuLuNIUVjWGxaMBmQO3SgaDJecvakyWXDHw0duFvnx+/s46CtjPClFQ
1k4eJEWa29pcMyU0l8+t2LPq2TJln/C0PRp/oDUIHHrsJY2x7cturDAjVqEJMvcQWlAm9Dj6E2r+
Xb0xcbal0zgfx+2yJjpDK9dSf8vkEE/3fWPs3tjSmgp6gek/TuAHV90B9s6ETIULYTulKbDu+gsx
OrOKkMMaoJ3+kuajxYK34iJE7AjMRyNO5Vzxi1OeHtkegGCLE8YDCrr70SzuS2bE1AOOv2a9Foga
pwxegQ8Ie+LgIIS0Wld9Y9iiHXJKhGrAVNCjX/shcpwJc9Pel8FrEYzG2akswfa1Ma/VUnAkc44Z
nEC+BO5Ok4vqZ65ZSUKwWQGHos2dsKvoLq047kEkAiI/xKzwudVWypGvkmoOu91gRnYU1wDEGgKF
5Kez5waFPLwANvbIavG5v5KVPKt9zRWmUGmQnLGBWWpLkm5jOIcvG5ILqX/57nVOVq9VNWuv5Qh+
6TdBlM7+aLd+Bk0jQWJigNgwfSkZquOFeygro6jtR43VAP4GJDvTN8P1B9P/lGaEgQ8UNwyQD+rQ
Tnt2gupHNrO3/winsDZ56I36osziy2ijTSQoMI2TcrScAVu0dYP6GkpY8Av4L0PR6O1ULkE4pmmB
QY3mLtth1jl+XPpvYBwF2Tt5H9bjEu9183vVwWBRLCH5gXki5N+RC7qS/cMB4/nTKVCKko4defk5
Pcs00xClqH6s0aqApevhOzRv7i8+8wiubKWOc/z9kHbAjqLIftlcridKpk11H/6wTlbnQxKqZKuY
9712rBPJCeEdsj1PNgS/dNo87A/ew3zjbYRq+QYiz9m2Tk6+NLRWw8VfA9drB3dtvu+dsp28LHbq
srRGAv5C7278YBilMOAS9y/38aDwGurw5wqc1qYx86EMzmGzWdEJ4DKyhVyAr9YZ5RaM18cJXooC
mHco+BkSabvbikBpI0EwglQiO2LGIwe/2s4WsvOhLSKFGH4x/GfY3vB2rhwtnBahqVpZ34HVK9es
oMGMmnGqtLCG/jmNlRCXSSqdoOVYMNhg9EeQsvWBhUVW0EHbXSrIzET93gXpOfahPEUX3KLEGVRh
GANVi7Kc01cylpSJ1FQ9Nh+OGzJlXHyanhajTICIv2ySlUvB7waR3QCjmNpuTr45AMnpFO5oUcxi
aGaLk1MtN9DRWctTf6GabuO0d/IyNHz7yGlcfK83HcktUCMXK7T8FizZ4ZEFdEXksYSScNkwdEqM
7xRq7vpgCf76ZXoix1fQ0jiQIJ3BZDpM563vTP8lFI0BEq4iFel5ojWjQrYoUO9XgqjH6U4QhLQ0
gJXHSFaIewbLjGN7k1+unJPUxuIflEHiuMVvEReNNWdzNmX/7020n7Gkgf5EBkkRHJAUEPsx7wSv
pj7yaei0rlT50GvKO//AE8sjWYI8DvO6y7+4XE0PfbhnKJtISx9f8XegymSivCPDXgSBM2lmo3Ce
nzViADArlDwwUleQMbjMaYL0aGhvYvgikrURLk7JktmJH1sh6fYY8dTjnvklSZYT1Woes3+TBSCK
C9uL4nVDj18PXJDND70c7pGAt1jpwmmszfw13qVMFQwQsdGqfE5DeugxhtJs7tH9AATGmKnanbih
7SIdw3L3O8PwhfXY6tZeiJ4rp6D5tKmgcVg99EzpYzLx4WIeW9wBnOcYQNJaMU5gU3kaI+svcUmF
3vfM3mrlh4sInL+aVp2x+fEa2gNZyMh/e7fv9QdRwn40Tm1MNAF+oDGxVFM3VwyYoRrDtJ6KIBdf
AcoVT8Zzczq9bDaW9UZtnQ3jg9QrjRN0aCoz44ngizGjy/XV59rHwtiKpwBIDpgTsZe5cw5c9Gp1
6iMZCuFifQMG3UxaGfdabyIejM9yJ18xdYV5QnlNXTNGrlxdmEoTkiULxRdnnrsBhOOmADbzzSRj
1XlU/ft8GjPv6Qo+b8fMJDfVx7zrm+wMzE5D0/efzay/ZzeGZM2PMneIbGeeHeEm4ljIEsd2D+sa
B6mJD6w8O/WtPNjIffjVAH62oI6iS0CxBQGV21Gxu4i/dPGGZKG9F9mV5DfN5caHJwasU4dXmLM+
De6iatzgYzOX5k4qGZ8J9rRYeKcLE0amtpBNrV088YBK+uZOmkGjZAOCAc0OsDhprPlLjL0UY36j
Wc55cA/EavWwbjamF3WMPI2Np8cnDMGSDBbrxsF2E6jJYAob2X88Jj3jCbfDq0NzBVLBe8ueNuKX
6vYz5i9vPlUPwkYYBu2XhRvzL9JpWXpL3LGsCiEoRcbYauzTNAzmm9fS36hoIjwY33Ql1tOStpf4
QxoJxwemlgg/uQLo+lpLKPo25RQsffYAl2gMxJKdi1dkcghgv4gCcYlG8qpeYQU9btB4aBex9qAZ
vF9h3jMhZrugcqJsohrNbjF+KCY2YmbNZm+KfJY7EVBUFAqMMgJCR3/258CYaCI55y0tDo2pBage
3Jt9AiMW+wcHlXZkzmZ15Zz1YIujgkMOIL8VMMkKce3FyRRJBL0bvaRD/ehdQec0IZLl2YRNK0wd
FBRkyOrpyigpo9Rcm1Wf8vPhIvEsREl9vYaZdaWiK/s2pN57z0dWWkDS/Zf5UlkyWlhctVtbsObA
rEEeZ7iOUqkhyBDWtdRMV8AWVhbrQeQxS19fTibwhf8JSh64nhjJhRxBiRWnzDnIrBcl+ZNrXHlj
moAV8C5MMHwmmboQgIq8BDyx17nLawWAVWFCYt91kSgWcioVgjGFMz3jiX9/1M0TB16dk4LKLNih
XxSjYbGmzmw2/wiu9OBIiTI4llS3+PeCsgTKBpPdCcljyIx5LdqeBrLqOj5ReqM3rrvNOp8z2bCz
mXCJ5lPc7+WFXf5DckA71TsXVd58XUyXutUnr4GkN6FK9u4ixuILusMRAvfy/3P0cftH7QUaES0o
LQrPR7HkNZ+uCM1qcotSH5dl3q4zj8ctLssi4TF4G+akwiOY9hTC4Po1x+0Wemf9tKB5fhefv/3x
ATFTGM4cc9/Y0xxR7SrmX2LuiQIg3Ni/af7LZfq0Akj1/jh7mf2xidpcmm2BYScNOIcBaV4jkTK5
JnnmhVUJNp08xFMacF00lDiN/IAGKNbBEiMmfxjcZegFscQAOHoLfyx09P+8Tc7983kLloMfJF6o
qLhrjszjneHCwAYDMGio+Scan2Z+bjYaiBcSRi46dgrRQd9hmsARCD6DVRaTNSMuVkAdDFGAYURb
S774qF1AZYTjBgEPlmyDGiqkh8FLgE79w+dq9iOgLXQfIjNusB/xfSC3AbwoD4szfYQvBsUPyTP9
8QdghK8P9TpZAyp9yWXgcpSpORh3M4mCAWYIUEy8xLBiC9ROyEUkwKh22vAQLQYOg16mgm9uGyRh
Q2LC9d3Lx+9YW+V7pgBQAJ6zeKbNQcojnJsabzjrr1UfP6JTRSDKY0kuBJc3p1kGFP740AmqK1Ql
zLHZwrkk+eIzH4yjQ212WGh/fTVIF8VKao18owbv1ddPWhOzrdYsZMzNYLj3djoEuWPohH3DTv1y
8VCxRdLd8E9ysp+Zxrb0xwRaa8znub6Hc3VJba+i96e2oJ7mBJmjaR2t23sBAsuo0YmZaVfUHhDZ
wO3YuvHkZyNHVlsvfnA72ElUAz1PjJDayPBMqa3iMuJYTNwfXRNnJlv0yEvfXktFSNzAyKpqZmHu
tx0TzlDrVoF9zpBTB1LTMdszjuXfNKYcUEQiv3/hcEy+rspxhQcCcEkePPumgt3IomZud0H1anyd
1ozvnVdf1FleW58j+hSYvKwo1C5sFzEsFx216qH9iQYQ0+jxa65hEb8vWK819/fdQVNknWO+KuyD
4H5elP44Gtg8KWB530s0Z4dQcCKA2rscEWdXYZQyhO00gfbBXi/jLAoZcBSoC+VD68eDgarZ6h42
VBSqS4nT94KcZ4IOrBmj1x/LzJWdeKJPmFRQO3nxFpgPeI/2Vz7SsvAqGAkwpfk5EhEAcNmFZUo3
axkI1yuOnnAfouJi1rXGLooC5HWhKOUzZn8UkvV3Nnp4bYZzk/vNxjSWMWA4jKLO7sP+yNC9mh1U
V5pf3rx0u85tSvetLAbM+TXnR5MUjqMakn3dw/qCEjn+OsVgoqzfyJLRpiEC91L4HQYTyw/HHgbU
JTNbm7YMqQaT25Iu1i4Or9jBIDi3W74HOg4f4iXjkXTV0cKe0bKyjlfM4Y2+A0UJiBfdLhZib24G
CjCGH/DfEHu8vM8q8ZqfWe3ihXwoobjT+Z57B4UPsCmpSHPdhNpQWY/WLM9f1WqZJMbWC+PTxBBW
tOj1JuGSyU3td750k6Z99hwpeK87tpvDM3Gz4xNfhp/df5nvhbb7nstztStTT0b/EFnZpI+9KbPu
FmVGw5zli2Rw3lur+JfpBizM3yGFsX5/60b9B6EOhdesugwidoXeuP3rreMFutURXJC3hSB4/mQS
fh8tBx8rmo2Wr/MzFL4C+bmVTS7Pa6YjImqGhnKROWgXLaauncUnSzILm49JiOJs1lu/RF5FeNLn
aPdojoU+hoEjX0Z0xu/J44pG9Zo5L7cCQrWjZDIY+RRVlOpAHW7oxXtlBuEBhka7749V7ztDH8yN
ee2AeziLP+YFHoWtbypw0Cdgo93uhDMyZFa78TBDG8yqYLCEWNdwfwdYbQzdESbT0aU+oqIeWsU4
pKQHfUOQR7uFrQNECOAxt3sb2S7ayEvIWX49Hh0fdAJOM2sng+A1GzDNttV1jfhlxfoz5hiOuXlQ
ERmIhxmIad05Mc3FBGcMpWlZJfGiMnqAkFYTMGfj5yKxgJpmASm403dQsWXsvE5Me4ug3HQoDG0C
B1Fzsf2m//BCdjaMFcWId1aNkE1SaIwzZVHBgpihz6HjftMdsAvNUqiPSKxvbethw80pBR/v6+S7
7lAfKHnSC/t7IO3RZ+L3NAI5bLcUaeW8jy2R+/Jh7dSUUvDF3o5+CmHGqLipwhBsphXhqevfPbqm
B06aAeKKxnnc49ghI2slL0oh3VEAyksLwS+zAMr6DUS5HsN07vGhuKMPQWkLIQq+taiPLPp3+Qg/
OWBm90K7mNr1ie/7DGTzMZMVlFgoOLc9fzQEcMMrLnelyC0MHbwO39+fyVmRY8+jMjrHBGDSC/c/
rAvWHS44fYsiQ4V3iMJdsNBau0RfEZaW7qaL93J0wYP5454z7GwwtNpO+vceD+dgwyCbQW1WLKBc
8YC78hKKB4aDHVKBkXhCUxmnQSP6OvIy9J/jG2aPM6SbHc/sPrU/uwReaaEZzfYze4MczWTnCVrS
WuWsNG+J/5jlRIV9FJtjcnRQA2YEOFJBbMcVGtZuR6cnDHQzFEc6p/2xRDgGzSC19Q9M3G0vJ7y9
rYQDU0kRyQNrPcac01NmmqCiBay2FRezx22lZv5MsOS0vuNy/hJOgPy9xk8pt34oBP8YcTSo/Ttz
KK1xBMK1ieQi/LNUBO+amQDvI3xisAzO+vSqAVRr+qAbuVcP+/phEEHBgeng7wdZ0JI0iLtmvIsm
GJ0T6vpC18Z9xMnF7l2vg1U+Vi2NAlmz4ThTY2Jr9N4+OKAKglqfQcrkggSYnv+geFJpNdQBneI/
9rkoXfO+zZS0r5Fa4X7W+mK0+kIxdNubOhTuXJvS6R0peulvJl9AAMBRns2Q0ZCyS5inDdyQmhyl
c27IT+MBDRoSPT5mZ4ljXkXRg0nQubChn8a0xh1T++E00uxBdAVTG7Jak7GMcySsHT5E47ymVbaK
tn2CRjhBx+/5c962oIRmhNlb57ZQvz/IduvYqQM8l+ijQ0eZvvx08fob4noh4TDf9xtUI0CyvL3F
eeNDU/fAbr/mY6e6eqDvUgv/zBsaMC80HjOoK1gVBkcB1cAhY5ayBGrgGbTfO4UpBSul9LVDMwH5
pf1eFpURY7FXuxxJTkG4hKg1wjPt3hSRwcf/IXMYHMTyiuZbDK1PIrsqcTjSqRcoZV8EvdACD8k+
RYKBI5UeJJs3XdrDxqYQetOSKzJYgGlDp2qnyUFOEbd1h3SPIZ98A349s2QB1hNmW9ky+Rs6qivz
lxLEXg8nONxXKaSrCTvfqjfTVzIL/RKy8XdsLLqfzEn16S232OQZSlC4EpyTnIysD7kBT6qm/w0t
8ABQF2IvPXJIHyWoVDa1sVvb5USHG0s5YTcRZjVACZhlLSjKGUKySsDtWTxdZsHg6D+9/q6zZbc6
JjAxuRfOh1kkJPwh21Vi4/iN41oO3Vb3WQRvFgr/4y6gJcZfZvyajvyhJS8fmZtzOjFy53uJXlBy
+0DtW9pXlIYivi46QOZwRnA3HMlaP6YtR4SljT8bJWjNZPI6UNfajS88/fmMeNCfu/svwEvarBEf
Q7CbDqAOImzjBnKGNAEH6ZUjHKcUb+DhK5n+9adDLNbqVRwZKUZilSOHs5p04960fgZVOO+9gN/9
uFkN8/kgn6tfu684aFmIqa5/8wQDWaoiqD1fBx6w/sPV2upLU7hRKW4aT+PXx8vZhsn1GjDntdvR
OMEALbR/dI6qFzGXZ5494TLIdG7QjjIcvizxraSN3Bk6TRkD9j2ZqtUlWXeuGuAo6Cqnj3PWZo1H
gU+GJgfPcUTrP6NapKyE3PlvUE9188UN2Mo/E2ml+gyfmFOxT0x6bHFMurbVZWRHu0IQG9gl2KMn
aImE0g0zG4lzcYVbMZcpmpPqg5qwPBbCiI5qrzUg2kTXl8+Oh8ks3QVSu+yctoaO+mT39XH/g+2A
WopBQsHlDvoBrQdUM8mREiZk1NnMZ63XpkUXOrC4Wo+zdHiz3WnQ4E0VdT5KHUgvghjaV4zh3/BQ
zLpdH4goNifPM7ZmSWz14BEC+f5x2OhTYucQAFbs1Ui1ERVPEh/CHP8/GhjJZjTnAvnJEoqWq9gF
nRTOg/53816xj8t2t21XNGTL3MfzMmgucYDnVfBBZDirz6X/cUornXawbghjE3onqEZgVePnKoNx
dM5mOduKCjdfN19u37vhEU7NNbDku2znTjr/wgNmnwRJpSjCXZlx5FEmTyQ3f/U8/Fr5hWqfFj1c
oXdCpwb8lFZjwKP24aahNYS3m4tUXXpX6809QAn3mNOM7/tIvx8Bl7O4hSiKCcm0HsxfhnAQSdhi
Pp/dNNTqe21V3HhXbZWICpZNFNZHU61Drutr0tCbcsBol0KUU6lDn7rhmmXi7WDoVZePB3usulQX
eu7OhT8iWpm++UHzB3oFe++iLvooSVWhnQJNY8pJG0KT8FKN6B4j1qQDRr+FG+ALDpAwShpLxhFb
IQ4La8JUZd3LJowooFwg8QNeaml6IJiFZjlOLs8JaZzY/9Kzggrg7jCVCaw9hG6xyRYjtljhK2BH
Z/SEgNAoFvBWudd4N2ZWvSkWPXh2FPKwrjbfnTQyqhkA6898JRAPF8nP7roxJrrFDPzwpYCS1fDi
cfHcMUfhJZ9PJ346bSJcdx7ypOrZvKP8xmvBex8iipM3hnlmrjhOvAGAW+BBE75Xv9KvHuuCHpym
QnWhwLZPp2GD+nvUbqy5v5GHkIvX4PeefSumIwmZEAjTD3CzHuzIt2pz2Vo6gKqbVFxZ1aH+pK/T
3uNGXSJXhHvQ1eLkgf4TRGu2y95CCHCmJWgSpKGXEXz2iQPpkzS2ce/4PvFnBzM9sQfdCsAO+sJI
Mkc8fYR/6BZtIk/ea+gHOhTpsfwgnAJHytoCfVTk2Ygnuiw60Qj3rIKcD1qmZQUlhZqcPf6fDXH4
cODY9m3F7Z1D/4sgfuQqYwUnCpHFcu8yHPGnTUW5GC/2sDyyqVWDtWGw95zmZBs0Gk4/ArEjLmwE
P6JRpsB5SoevSvCl626oaySwBUr50YRArNz5Jpvngb60xt0ZNCjC+g5yrxJtX6R1YabvQA55N15J
JpBKg7wpM58GPr+8hm5UoJ5HbfoCeR46dUtPhwJngDjKa+tgXExGX3Pw8ErJleftgX4sxTfzFTzx
902sn9WFX9RyXvcyUTaYH5dpWfB6O9pUfXtInF7ZWKWtGjoRzDS4YzCBXpeqpMimfHT76gRSHcCZ
1Bcp0ySM9LC6xqRa8ap1gkFhjXIYT/CYFuc2kj0WIps97HfZQhZXI3BUeQ1f7Z2qnxfnx46cz3Ff
cxkH6/O2XEpmNqFXzqTFqD1L+XgwiCw5Md4LYbOBh1xORKvBsii24Dzf4QylytORKcdXg2s6ZcSg
tXYBh4VSg4niOOxA3CVMQPrmPEYteqsGGMYbndd8phHTVnfekLQCsYq+S6IcctLSkXDb+vj9n5XN
cRF/vqZvTHRomphg/FMuJhh8pxOa47k1cuvGPOCE0Xvbj2TSV/GnrYKHYiLMTLnfMTZIjTXKPZo+
0AUUr+pjUdyidQAx6gXVEXIcVWrNop3LHw/wHGoWLMBBAn8+SApLKGVT960uXu3stS6/k/cDrdqy
rGflBf5E70mP9RDB4D181sxkR7+u6kEr7AbD++OazoYfZHRDdvzNi0dsocs3Z4y7Vdp3q2ELIwzG
GqA5BHQ6Vr3nfEZjde6MHZymOkeZ8yAU2IvWPG3UVXdm+s90oknTLp+PX4NAjs7gK0OG8YPbS5ry
2LVh0MhfQjds9U/nQHLr76JJfDGuIgF14L2pVv9ibr8DBISMLdIA3rPD8CFa5RCMhg66Tna917n3
Q6gxe/ZWCnxsQAGQK33VF5o75gNdeRIWl31soCYKCuOOCbwjXVjLD2jYqW3ibRRYP3Uiv08cRIr/
ek5Fl1Fg5oz57dCNh4tPt+qD2o1gub1WT6gnr8kb8zCeHZcxGofew8amMBKMRAh3OO/+YMOP6yRo
MZ/DxsODd9Y+3ewpHJbzbJnGEyjGkr58KmuveRzfCdFNk7RltJnLyEgx4/u4OnaQkqVD2L/1GC/Z
D3rWyATRha8Md4vyhPjqJR3bUts3WMGWNjbrv6edvIMUlFs/ZKtYN7Hdk3Q/QsP4s6PW/bynmjTr
2lXZHsLsJMUI9KGGzvlq8RQ29Bwj8Y/QzvWn7Rl/WgvZNRWkEs2hrZWVFQqPgWZRvxchxU/CWQ/J
driEai8Mc89d/1Q9JzodnypI51BQyoGwqi0zR+/oG82SpbkGD6zWkM8eVH3rDGri7xYqHp87Y56k
zlFnhBi7L0MOUjxpf3ap4wSGOsHUb5hIx9F+uG8WuXAZbjFazP3PZc1gi+vShETLqsPZVmXTxGz/
okGacQHeJQeYadeeRvsc20dGfXjPfqYUKcgmG5xNqFgS+KuYM6/KNSRvlRT77g4Va5Sa3bRER/ry
ngzwMGeNZ78+hCemCLue5H0w2n5Rv2kuKsQ2tJ/vi+z2R2NwEtqTGQz38DuWNupzF70DhLcYEEe6
kXPMJjGzSe3EkEv/TDXFLU6/E3I7zyOQ6SuL3j86Fv1p3VnDcB6NVvJzrQKWyYxChun2A/2GavRt
6gjIvGEBm3P1y8dDeUITRk2Ggirr2frpAS/066AL7EieszSH7ZZBEKx4UdZAxS1sGG2BVrq5cpKR
oSGAQteOthq71jeYl+JG1vMEWlssuwKND6GaPA7F0zbBcwYMQvAZijBXjy1pki8w1mc08h7S4q+f
MJ6Z7xwba0/vfYQYTOf9hq+MnQaNEl4fI0PIMLEgUreEpk6f5AqtsCNKEVcIYVKhU1v3V9GkNfci
cD0dWCwlKgUFPIpcVowxTJ4kkVOUkrbWGW+XyELiuWCoRY70/dOh6H28NHH+QdIEX308r7ykTLAg
wbWNdY+40uILzzkl31PM49fIMtB/wRmG0yVAN3ZmggPu/LaH0M17Y/bPNv9cRLhHwK/GvRtXAmGr
v4ZhjSMgoe6YwvXutPN4vGNnDzzwPb8WeWicuV8/3EgqCmP7B15rn5WOQZ4lWdHDEPYDZ0jlI7sZ
mgHEVLB/jpoOBxXN2ZZCOYXTQTuL0MkP/Jz0DMEkO6s08SsIOddYdcpFweCCLpTq0SF04BQbd5iw
ifBGoroWhjbYDtCBqrTYdJ5XihyuDL4dHdtLz4fAmCbgN/sHqh101UhKEXsuw5u6sVQM2jYtB8Xs
gXM7tye1mGx+nsuKQPhHY4bfSVaswhqPE/KOidYyvw8U8Dx4IqSNdLM0GDRDIg2uGc4xklHm3ojj
WMq8d88rfxacX3YgLHQVwlGkZdy/pWCRNbwQ/rO61NKl/HCZVURzgm8B8uG5/EhfN/XW0yMvDHGc
ZaiSr3JQmS+VWqbZQ7xV8hVTWOEX8WEHPPc/x6++LEfTDAsILCVFNAbbtZyOSZ2JQa8TOzqiKMQG
rjZH2LQRKVN9JxK1SyO/zewfNZl3/CV/nKtShm2D38fJsLbCZP7rO/0rnz5lTXZVUD18Gacd7HUW
eremhGqaVYMy+wM09E4nv7dV3Wsdz1XAZZUVi7sgJnYOIg28LNkdwmU2ZDNBswN7GFcOT8YWpjKH
zZ31ypnzJIGnmCCOl15T9csMxB7Bv4i9obx9f4OymYnEouqUD31q3VE4biBtv+fypkenCVo79H+q
3fIsy9Ly8wBEc1cvt0UiYUVbN2M8lrhUoDyp/AJZzXdpV2dAkCuamqGxWfEtTnCd/I3gKDgMuUYg
0uYKEf2PzQ2LOohPojRW8avNt4AOp+j0sBoYQXgB4zMXKz6718BuYk9W3A8HhBk3Y8SHWPVl4ZGy
DVDtOR3mziqFTZNSqIXmH0S416H3dBf7x44QrTevhuioYpYCbPFRrsTIDHfsyPDEcRXPKUVAvdko
/6pUbMd65v7iKR1dAhHaqiZVNxaL2WiD0iq+5t97bPiO4syd1Sp6kNETfPGtHtM4TnB8XRnt+HYb
WiJi/rzGoRNqNw5E2vzFTPbljazB4gYykMxvBT0ttoicVpTh8OcYbn0nLFePCbLzMimjij1HY+9G
SMX2NsidGqkOhfq2rOdc13Dh90o3tG5NF8jNQlBt3rqTDyHkXPTQ7IxnZW7AlpfyyMV9rV0rkEad
vlVBkZFhnOgDuzc8I5/Eky2VHQpSTAzGD25Mb8gEpbmlAaVqEmx+CCdcXGhzzPSSQAe0hc1i6xAX
kU+JnHDaINaNjSMQTKJAys8dDDdr9IFzk2o2JBc75L6kGxxqv+pkWM+bdjrqGemWn8bDAb7fw+ah
0IYWPxBfP1QaVi2z8Cc3qJWtodh6x/aIRHy/+Cujvy+OWFhOGs0BgigA/J4bM4UsVm034UJbhBYz
VlI9CvvmftTJSrdHqLmLaoYXJmMw7zejqZbNt61SZhkDHXu7HyYgKGomGZUtPKNJPvwrbKAnlTg6
d/HquX8K5bCJOvsG3QoulKF4mw3eEPPVQLV7sB3fidMZ9X61QqGZ38IFjQGYx3IDdrN52ZUpdSYP
8ror7fyEyXMSVLQ7D5doTEwHuaSIbccdNARuDBcBXNv+FXYO3jL+qvZPO6a0JbLX9IxbjUmL9WSt
wzzF+pavAFi2T4Gsw6FdugmcrPH8w69c/tgRLDVYaVrjs1ILu+nBKOtpLHkTvyCUgpyMZBVZzTTS
7Wb7KpzNvAAXPnXxjGH5tjyxCjeI7ITZdgHTGBeTKbeODBH6S9I0Fox6Stw4jArmwPaCJ+YLeBzc
dqe3znx+IiCJBxzuZAQRz0wH01Nb+ZhVA9NDOLN/k+YM6fftd9+9jmxL2DNKspvRuGOHKFuwms8n
EXPF9EwdufQTpd0j4a61qhT0lC6LPhw8mfhD+634xP9twnS3ge7KuJEHutcnRoStkiw8Z+MLw4F2
j/YbRP242oxae7VCXBsZG+3YQfQxFZUHV8udnj388G9hf6ynSz5/bsEV426OqNS7RZpZ3chmOqJZ
AyJyjB8+yeZD95XGpfAauXDGCKEl2BgPf0gNMOMt759v3AGaN1xd63BoGOBayhzjCPMXP2hGCIj5
j6MzW1JU2cLwExkBogy3zCACzsONUVoWICKIiujT95cde599qrurSwUyc61//YPGeITdvhq7KnHw
TFMlLpx044Uw9pjA8rvYEvmy5rtkcWIbTt5FmdTlOntPv+Lo4WzI4BkM9J0uu+3XZpP+UGHRj0PJ
Pfab97l9YsHA1FVaDQ1khzarnhQMag3DA8zpn+yZlvsJbzkLwjZwimviAiyzeB0xpmyXElm0lJyz
V82+y3P6QLWBbnZo54/gLWEaO39gJ8Qqc+So+60YqlC6V3BP8cLwey280/JQlqM/WXUMm1gHgywa
Ui1mpFpxwthZ4es96AV9k/VdvlHbkELgfIFa8dsKHqQzgYlOs03OTvHHXoOPEZdpdNjkxfx945z0
dHzFSCNlEjlG5RxLintBb/P16q9XXTn9oisLtyFoj4Q02XzgIdn4eL7DY/54bu1dEwkl0MV9rCDm
YcWKPTY7mDGe5km/+fownNlpOXreZN3cYEMQuHFigP3MvVoJS2ZdlYXXZXfDnfeWNr+9Yn+jezye
MOu/hyrPBh0GEGkCCDQee/IE+3s2Vm3ojPB5WhQz5TjGmJ0B5ssgW8G5AOUr9hNvHryOMC6ETtcN
BmA0u+Ft00t2DUl0M8YI3a1RPx7cJnkYzlhFtwyoZT6oGL7MnIfrASNLsjgWYHV4Oc+lMypn7KG8
YgPgp2p2Ocdr55Z7H9jfWQovu+2sC/u6ZLMWpauncA58ptqDD0rBbT9/R2QASJbEcUy/yiC8S/Le
lfUQSGMISKNinzP99FMFZ9Yh9ktlYhwPWqpUs8vDy3BE7BKNLCMQT0FVuOmhhloS2MO57WT13HQe
uKRWoW9AaeByR97i4DmkWvzaobV+p7kSQKD8zqvtuyA05vc60QHz7o/EeMT4qF9FESZbOOwfUgNj
Pl+nB3e+RMmJ4/FCtNaGRxEe6xuBmnNdcLsPAM5MGYjnmB7A+Bg8vDUMVDvDlg6+Er8yNoaW1Xr7
2Fkf3oFEOIzfrEx9J93c7oMWOTBwXMELrNQIc4XukGMuf10g2B2NnOdn3+HrwkDk+v65sm7A0gdA
t6RisFHR3w3Xxl7eF+yxk8Znak5AAYTcD34maR/eGBWNHIVJKAPmL8F3DDiFL8MYNgpAGnPWpycl
wslVcnosDRqzmrK3F/vKk9CrjvEdn1B9KLnLGB4I61L7+FOULCBOZ4ielzR72eenzME1HE5kEMOI
NdHenUq1lt3xWE2xHKmmXsEM+RW/31O84zVqqDKWj6I44KVm/McVE4HSO6ANwP4YFyZak4u5FP/L
G5sEPcxR9MznzlBGfmrOS+hO6hK2Vc1zjbVDOvCu/kco8UegYywZkdWJIpQl6cFaa1WLSDlofRlF
odtMSSAlJiygmRrsmjMmWIPdY5xUzEXGm2uOkc2CmWJP+Cu2CaQbwV0mjkJZwJPDpyuEOAelrl3R
RYNVMKEjKq8iTQK7As8bwropYOup2+uXXID+4+iGOXx52t+3tx+Kfe/w5HesjaX2m5YZEPc2ptV8
9Qsq5dwydzSLjnY71yCR3/DAOKZ0MyDHEr95w1aX3cutlc0LvhCOePC9j9hJ9YRw8avOL4YT3LTM
AhcusvPGXtUlclT2NuUrvm1RfsfauoEy4lJ6vWt3BBdtB44IqAsa+BYilAtOLhNKJ7jrFT5O8L9P
d/U0zIgPYH8iMFhOiRO64mCnmiXF7RooAqZ95lzFw8hcWHJjZK6ZFX0whlhdJ0/YT8GYIR0eDih8
a0cTFIYXtvYMFMfm4KzMezpIHjevvHgj+vEy+MYVHnJz2ElQqih+Li7zbFpVGW0ObE04MiEmQjAh
D34/MSAScano5KsggyYLqsW20yfa1RtSjrzBcpPvYCshDNKgM8ILFYwXormBVcXYvKVR2ZRlDCWd
org4Z/hU1NGLKQzWStzpZ3KvowtmWjqeDaHSn+6XeNxHEvjd4GPLCuYjO+XmG2MgMYi02G92vwN0
PgNtqefMp+iFNEhZg9f6iXSWZ1C+hZcqUMfRg72qaDWCnYLnY17cEqMI8nXNuJH7rTzmn0dI66Ae
wlrzr/JOuHwWHZ6TdE1qguUQqUS9bqkQpbsmvVHG3RyYjlLEZHduIK6mT4WDm37MmJuDZwtb2QhV
nI1gIMZk50lhBo4KHQQFkw6ZYJ0dzLoTbhkNYx44C65ifWw9gQFJdXvD5592s/JweWHA+mKrQBSD
7S9cXgB3xXrv3oxQ4RQTqgcVgSHaZ94c69ql41DwQYKMjE4G0ixmhANYco7KIPlt3Tuf8hTJEzY6
OhM6h/XdHWXwIbm2R7jiUCsjMj1L/DY7xsdr2F0w78LwBt35fz4kP5ST9YGlN+UouxKF8QMKHzlu
zDYY1tl1zigfZgHd0AUdUiHaSeBbLHpGNltxg//Wy81wtdPFm+UBgRhcnpvNK/OrVTnl6VyodFvV
iueFTUgCEsjd6xinIS+nHJbML+zIQfD5xeYHfQKjqL/B+l14MpQDyUy4vDa2YE4xHTgm2zFpyPaX
hdbYHOEK9nGqA4BxgLELffNg0xwVBAzmIb0MqAo88hpDFl85WDIEe7pWpNR4EZE5WbvErXx2XeM9
mWlgQ8qjjXkRgP+GlnhmxLSzAywaBuJtcomLVe7WuBbZ9Tlz2AMOIAVIsMznQvMJ1tB1m2OYCjn/
HzLDjjzG+vtGeIXKB6AMqGAvigpL5gtql+S2AGGpVlxNfcdVvy6wDaepTwfzasX7ZrXi4+P04ed0
/Wt8/bfqcD1n+RtXR5JN6ffOAQMOAtGQ3Don/wBAm9iSjaejxTc+/I4d/JOY/fNcaijIweK/7Dsu
nk/SgwWHjtVnDcCMgEvGf0sEfiyeLaTdMVALXo1Qr8Yu+xIpXvzSufxgE/Xa5j+Dq417V3c/9ViE
/2gzVdhBGbf0y8jw+TMa0hzevNfIGdPmMbD+9BSj3mBV6R6cfzi6bW7BVIJpru3Z3PC9/Cv0g/kc
LsFkP6dGDjWym0Ch+E6YAivowaNEEb5Ud/vtSiwVF3oXXBl8dw2vFr4cEefDD2mtznBLfsricPf5
cwrMjRIPg/EeQCYgkmVSTjMPckVYpy/DY9rPNcHqaAQnkQkK9b3gXbNcW2ZlbCGteUheUTPv9q8l
KW84RiXXNbTCRNpWMMBwX17CVTHvsLGZ0bP1fvFd4a9/YOe8AhS4K9BYBN3agLhyeDn4JZn8vN5u
H+47whU1IL96P4J9tHgcjWUH6vOAEMP0kL+Xr+ojlkjLbzKc3f8GycGTnMcMUzsioPzRH13ARcwv
qXtArAMGzmWMb6F/8PTZaCZBg2bL9I1I09YlBVsKFaM5qTpOatiOfqmbJh8+JHztGRrFw44JWznl
3J82iQ5hGnF52kdlfAnQjk3U+OaVyZC6kflSSDDzbTXe5VMAhelwhsDpewJfzEhf2spJhTIbi1xp
/iUp6+s2l/n95oz2GEbAF+u8QXjn2VddTFf5Egw0cxkndrtK8rKNfgsPlS8vlOS7vcNJPg1bF+qr
uldXuNAOGw9J2/W146r8qvPLKp+9jvdjhantDUtMBkuMVrOEjPEJy+LUAvmy3zm4w8O75uZo3mZe
guhsYmGq3Fg/H/fh3hjQwK8q9pEMfflCgLvzPuH4FozcgUcBED1OX7QNGK4vvq8V+3YW4cZ1xyQR
7vLIrUqXvz5caM44Vsl6ALSHFH9zIH8zYnxQA5C85r5RvjNFg8khDGNe8PNhXjUzBQvrbFfsiFCc
tGTAnCFWQN1mLqwtyw3WOISS8F1jMeC57IWegB5mcrtH6BrAZz9RuaDnmr0CncphK8GOttHXTAeg
DiLmgZk8dH8YUYO0WJRE2zMZxk/iDDcNxgjTn+9UsGpwH0eOpLrFwx5cYcqZZZr7r6TZi8tbH5E/
A7zfsKOH9AhHaXIhsl4QW1VYIqDMCkZQskMkIS/Onnrs+A54W+ktRLCSaLyhWrz5/SvpqQQ5SA8s
NFAlu+pCIPgZKaAWxHU8NlI8MODC8UKoKrkUjQebDP9O5zB2cvzXn4E8vc3aFbXmBjj8gw+C32b+
ZTDXQUMHE2aG19n7t/ptKQsw88b59OABbjPVeqUDosrl6WNJhuICoQY2J2TV44Ds4/eSyOc2rIHi
ts9YNbw7tt6Qq3TruSYwUPehElEZoJFgLGxSiX2dv+xrj3f1ETwcUnx/nWftBE/c18h9f0DiEBUI
EvsFKXu3G/wyqDgg4fGZG4xJ7kXaO4SM10zbWRuSjmLpMc8t6P3Fk6dw0+JfEV5znZEfCQBBQBgO
lK3d/1R4tsSAeVhp4b63FcZGLMchz/o9KgOo+ClC1++8CIpl94fSAj/kH54JyS1hDUnudQ4b0bnA
0zVxtknryWDZIvj2hscrA7oFjwM3511ZBwxUddvIgQmnMimweIJATMUIC3MNctOeToN6jYuJqqwm
JfgwrxPF6f7yuOUcaH/q9JEWcEoLBzcr0nZTyYXZ4Lb48gFlldarxO6GiFmMJk28z2nmQZBteEDj
X54zi8Y6aCFEA2+Y1GajZIfHl6AWIT952J/g6VWbXxI/0ZoO4icBH7MR14qw8zrO8CoFa4a0odnG
rAe39j6InO4RvBwn38OYhYvbzQ9brfTFgVj6AoBeKmumVPEjxd9q9dkIA5IHfjVMUbc5df8NlotN
cyn/lb/DiPdiw0fD4uj9n8cxwjLzLXhU7Rm9R/iOyiXPDOQ2KD8BiMFt3a0JzPXrI1wnazwbbltH
VwPIZLSYiher86tHiV/A/4T89WL4Vi361QcOLUTax7HFS1enfmW8b10GvkpNhXcCX2McQDe2ou8a
Iapm/9tA/kQdzBC9GMNmQGBBaBwrgAXxauxMxlGYia1gGDJu5ijq1jmlIpTip/+cG5mFqcEIotUv
9QF5oAiH/t5PJ89gG7HqPb44bB9LBVQEa+03kiKOBFj6wrVe2jDt2o1toUm6724SfirwND/+AJa/
HBAwUvyMkzy6+yM2haN0pC9sIGQAuzQ2TSBnCrOuyxmG2XiAVgqmzuyyV9l43XZKAPNzyrirv+KY
bBp/z/mD2Em6U0XHZ4EZ57NALdOeuQFI2Abv4GI4z+lzZI4mbaitu/hJ3NBvnRO+4NBW3peY/8Ip
hBEG8au1FnAxj4133/XOKZvd/CrqZ7015kRaYQ9r1VvDEcHyVgPpkMY6hF4Zq9bD6ibVmVpXm4+W
rcMDttR+LswhrCLzrgR2eiJvgDmDHr1RR71sWrJN4/chVCmYxZgwuiyxBvaBaTiGJQVwyrHJn5cr
EgnpSdtNixMOFNUsoF1J6+Dh0mwTa/Gd35XJgDIU0dyqnJSTfgGUx29QrR9pBYABasTSmGC+zoQQ
YdIMna2cVPt6nyd5oqfthlq6eFsF9SNDDyKrjUkNZC679H/FueOZYY6Ak7nZJICC4JkgDcX+uVFp
W4Pv5OFhe4lXvzw03dH6ehrk3mPeQX/lzsakVdV4IEDGIjoE2h9QhiR+1FVYX9rv8331WvXBAXuF
pO6tGmtuQcgxsAREnkNMLXFGSvT81f+ev+Bn7U74vR5oXs5fBnibwVFpyF7F4sE1NkQ0zRVXCpEv
Id5R/0DR9LCcFED9FxA6YXAQaXC6BT4dQmlDMDwNcngN3mNKx4+qnSWkCx9Zg8v92yyzeR2Xfrug
lAeSRlpuVCKICnUJHgxDpztek3r2jp/LJy9JWYjzBYUWqbXguR/kPv9vRL59LgAHqOABHu4ymVP0
bBnmC2BU/+FbwBVULV8LyJoAAwIyVVeG1QYITRrKJfieDvtrMLQeEFpCbh18KHhQzAMZkdiEEFUA
8llIu1AwUvdr4c6L7BiXr0WXSj86WhGOLbIY7Gv0uFsHwG62GAXZzzNosbot9npgzLMZxtMTwunM
61IKUc1C+GQt3CfjJWzn6dfNd4ilthLUYfewxtt+KVMxO6CNld+kFQWmBCde5OMVr+gZDRZP1K9M
Ve3r4sWcaEfmkm7d19X8gh0umUu4UQAvsIbuIxAe8xBWP6MZg2vItb2tRMZREveDa00a5jXhR/TL
6y9KYBeUvbdQngPGMB+YvInkYsVN1HU9v44QHMkTOkygSSMCvnk1YhoxIuR8oWye/uCn3uIm3Dg9
W/UK9DG4z3m5oVNOxpP7WSGQDOEWkrLxltg92Am/DOVoUb72a43pCfNdIET9L1dMfNMSgUkWLm+l
Zb9JtcIcu+NIZw/aXPgN/+ZzRxz13C7e5/HmHhq5Q7riGn3Uw1T/NLf3K5SX0zr84I5sjSODPsD/
b2Zskx016TfFjGgzcYNm9QocVEYaun9Mx5Nv0AXlnDFzeSVrsZr1on/l0crCS1IxmEA9FXZBjgvv
AmbIuT4/po37DHBAvy0BwCav1U0IWcaTYnLtQjl6e4y9dDpSw1XuIeMB2v1mwceuO/tNy+hnDnMY
EY52cSsSucjkoncM6jhPR/gB5jwr0McdQo5DAwa7TmKchcZlCsKg7h5M/udXNrcNxA9Gy+WHuaeL
ebNYc407RtkWVfr2PofTQzFuZRMCwX6yB3L7iuQMxNuLlzOyIAvEA2cJzwgwWE3L6Xfz8F4xAZFD
5+FRNVqgDB5pbhvwMtqq/wgeWHO90oGaC+fDFvOImdW3RN0oiw/BVlSbDLYsglzZzBT/0NtlKNJT
g24ymMs+LGVyRh5ThlzL0kc7JOQ/+QLfCOAQIHCAB/SozAEBOp6bfMGUgEQ4NsGe1ia97PQ/xEHO
B/HZIRVxX1lUbyU8nCYG/hQD8oGklewfhL9Lt+k3yobJx23RLEYOBiaBkWCnKFLarilzyql8xISa
SanIh+smVzsTeDASQmWifW1Q83paTJW4Pl021+NoV04Fv5q9rSWGrY4ZLhBVs835jLU3wLcbNrWr
QhMnMA4ieDf5MrQCWrXzlDDOPO0CA7okqWmbaiUjHll1voaNRDG72fWcMOHLgoFcP5F9fB+sbCWl
hnNx6xnKLKDQ38dszIjm6TPzu/D0r6WptqlL7wGg9MYM2f/QSfb+sPTKa0x4ywiJP64ucwBDnS0H
CGrB80Aa7/ztDBZfRoy3pHTGUFHNOixC4JCLa7jP5etH2T7WgIbcawIOIony+O/DHqDiOGgx4WH6
Z1ijFQbOapL1wQioq8U6zWwG0EibwtF7n8cbhAh0i1xN+MsgE5xUzN3GDkLRYOxXSpjF48U1aIJn
8Ir7FldwW6KkW8Ak5QILP85sTu+BBarPlKZxSVsWgmG4KWZF0DHzmzfjeR0gWKScm/mLQ+ey/cIP
O+Wn0nAy1W53GMxwASvOjB44c8Y2Omb7gBLIETLlYHjpFhzwyW3X8kaa6HIIVXyfpzmeyx5EYnVf
/8kn3F1+Mv8e6ms2ccKKEUJeXen8iZ8pdFCSiD19qpzA+jHfruLORUE4DCFuI1iFik71sr5hh4+E
dtlgiQSCQJtjXpIhx38I/xIkg4LJq8L7eRDDBApQ6Fm4n/j98iWMWdjQMw5ZMD3YozBTyWiuvMxR
7FtwC4YONIbnYnS+Lr4TbV57wAjfqCOg8Mp9ZE1eqN9B0xhq24MTJPjhSnJG4uguWGOcUsqTDGwm
O3GXYHkYdP6AE7ueYcZNcsGM3fiWlj+lOjGIeXh59RzjbRs0FwgIPymPOvLvmdYWYKyLo3DWBc9U
sTMqOIg6iiVAzJt9RtJu0dzag7OUDjGNIjiT2Pe49pjP2EUEaE/jNJi+3C97rYl+wOX0nT12EHgc
QLVg+KZyQ3lN8ccTd9i1Oqbuh0gqj0YVjIq0qmHYKn7x9sFXBPPDR2oCC1TULoOjttGOjNSyWbHn
PKCIh0JyIvyYOZRNYuDqcT6IQOiEI7M5st7nzwV0g4rNrwwNWNrsWwKqZ9ZAPUiOZA38QLN2ksEc
gKN/B0d86ntbp0VhdxyuZfOshGcWlwt/ZEpxxw/5bxper1jcIIypTsTWAZU7AxckI/DceO5LK1+w
V/YbmVoTpODFCf3hmeIMLvZURI/9dXHYabESayud5IgI0dRcDqGZ73U7m546LPpMkrtrfqgvTyqv
gfcAY92pSU4xq736R5m07MUHu/x++ER/xqJS3evuizDs6w4hCpQerusufEviv7KAHQ97MlACruGa
0QpQPJgzF6lWhD83jCUV1JPYqSvb222YFg7YXCK5ZH/zwVrG9lSNrFp9J29K1Zaofa3mOJhznjAu
dAdxNnszsp2VoZoiWKc1SO4e1Bf0bpol9F6P4Ll+OkOq/TdKuNuc+p2ufzX0jbBdo1il1qLd5Exc
FlOxcX8xX04JS2fnZLZlkjJOkKWIYWXGiV7ZMPOl7o040RRuo5UqnmGpqfiLTPnHIm40dwsmOYqn
eepJGCYoeDu/XRDs+cC52urZKCBR3Jnche9tvR39fkUHzZ+MvhZ/NPohBIgWI6BqhCWE0X6k2gN2
n9I5rLPeZPHA0eNUI6BApJgKVx4Gc+HbY17ewdw42FJgsLt9qZlq66Qv8jj7BSl9pMAw74jiMITB
w3bHUjhCJXviILyUV0xBssLk9LtAIkdkQ7u6olswu6Rx6fM3DF3TbDb2L1tjcltkuJyN48w5ShbG
FZQzgGUQg3TeKWQAl0FffP+RVqMuapNbcll0GxIr4La0CzgzPIHB08dP366HJhPBR6QmZTRc9iAg
6Ji5haD8manFqAso5qE3vUaxzqtfbW0y4qEQREliVSrq/ip8Gu732G2glKS9ZKFipPkBmWynmZth
m8B83hTe2TkzCSUuVtT1qEb9YnqIciBLWrVDNEqNeb2qBXFdFIoUjjtxzsQjqxtx+BbcYmSB3gjX
jttPR6qEEVfnYiqljaNgB3KnfP0FwnF/RHIhwWMsKt0FS2HysaiCR9A7NSl10PBYsCgQ8Lehcpg+
xaqzJKLtGT14zfwNEe4Z4tSHx/rQX70JEHcPT5SboCL8KxcBUVm0fy08cfgNoexhnKEy5Dvd1oyz
SVr44Bf/bOxL6w7u7ossGgJJq+hzcxus6NDm3/D/2w+fdnGuVwebC33tzvruP0cNxhoTaQ4OHuW7
Nc2Iyb25Imi3Wl0WlwXNgG048BahT/h3r3EJRcicBGUsTmEHjzJjdktuLP8RQb5Y8atrJCQOZlzT
fjZM9eDrM3hlVIuDOSe3oVjlXLERVMNHG7BQMGJxOKpI2U47LBbkZX6qZvRQpSfPlekwedjv7aAn
3sXKc0svsJUhS8hCCMS86nIkGsYmWXWCZm9aehp1Kcgmn6Jd0E4rPqXOBCPDXy0maYEth4ZFcg6V
82a5Fxb2URljwDmVl5WSAPl7j3AyuaGmxX+qt5gZ8IgIXh8dKbG4V0y6eF7E9jsMlHm7UdN8e+D5
n9LEkCpLp8pajOEGvWaA/ZDNYLnielhTwujoVHHSoKVhwq+vSdl5i/f58ZjXlf9/4OXIUBovRvOa
QkSDH8fJh0yeVA0bPtY6/9Hm3+PT1xihwL10NqPfbMqAziHchbMHbRHPKSkMnJEvt5kw8QKH4CGL
b5NRcvDfu4O21qg4L7wyY7cZR5f5JsH8QW358KhizcJ/I5ZnOsbN4c2TU0EHQKP/TJlOgew1F3L5
ynW9xjMjvNq88Qu2c2OKZMiCNnPyaWd9Q1IVmcHzY8QL3FLUBkxtLTjQlO/0ujwlnIkMEnz4n8aP
IFod2fTcF2YQ0h8uD3gDEguUEky8fa+pM7hVeKnYzyO8Bq4nNGFLLJY+7EM+I2pJsBjncbGHOyo7
0YTQrVPssMdhWpfzsdAjcIxV1qmDrniAfDbk3RDpZuaCvKm5RwoplJm5jQkbZYd4nIarcVTwFdQM
gQqJfeWEx6sP9v219OTN7oW6xRSvL+2Y1nD1xenPqF7cb0z2EEBxlBU4+avJI+jWVdqasoWmmYED
s3V0nvUSXJUfTEAYt1kLZav5yfBm5FtoS+ncS+F+yJd8xwsg9DJR1h2PhFh6ZVhbKjNXFwkzzFfQ
LV6SNhzafwJxcQwbANbHx3lQyFvvNcNvNun3GoSCi/FlcVDJBTDlV9R9DcDufuw/F/g/gjOaMo0X
bl4YsIgjQbwe8yVOaMhtVnamWROfSlBUBEsSU6RAfHROdm4r7cUCPgOzWy7/ZLyR6TErr+K7Sgu2
Mx/jy/9jBSQPJgBO4Od4Ulg6bD7GHU7DO8oPrOgLYiv7Pac1mrNs0NBRifCSeuSZyB2IJdXWTPxl
7zphgwErUCPQAtCjPSgXuxqsULwPsRnxAO+TyDSsM7zqJaJxcoDh5AZz7+Gmutn9eZGZyvObH3mG
92b0B9dF4fKri5F5gmQx8OFBDoiwfzyjGnq4uS+fbjUI4LZdT9iuQsm7IsVV7PGGG0UZ8kqKEI5f
YwdLYz6wRqmgJOfu8u4FqNa9lLfkdA5ajf4HtgCKGTNCR3zuzLM833its4HfBGXaTF8jPoR8vDAL
ggBEKzZkUM1WZbbf/9Rnqn6sTWWesPm5tgKX+cckCTj9g/mZwphhpZV5UesI32wn/z/BZNtr7Shq
9Nj4OSMNANmn+WcJC06hOS1/plMKRdZNMODi9yF7RIuHCMR5n5eyGf9zM9lmrsiYx6jKAvGGeJN3
VglcUJZbJd7kst8ARL4dQQUE8OLhUHfnCy0GgnKrOwqEQh4eQfem80OQQvjemFFHUjOfGhT9xRfU
KHHIRmP+IR7+mO00HJrxi4Lv4XYrlBZA3u0U4z3EZujJwdOZGoSUzMiVfu7LH/LYiLOo4QMu/BWT
kQcFwieUp8ykYBlYPzBZBGYeo526zMkr2Tg0DpqTOcvBRsEy81x6POCnjYq0eEt7SO/KYKsxNyfv
FFCAwcS055ioed/Q+dbeqiNxIS47KxabgcdpB8sJNEYGTiUofdePrCNLDfo9K2SpUAixQGhnm9F5
PHTcNyi4Rac2VwMVY07zzO3sX7HmA8+YFNh7l87uyGXFANWcf5KUnoSUiwXGl+fzbXPWnNPLfW0j
yUDsAyHO+H3donbSFMkY+2sMjd8OVB1yVrEtMfFjVCw4VVQT9mXg6biWwb0SyMJhhwPMnSfFLugq
b3Yn+MnUKR58B7g6AoTFHwg0UHDN6UUOeCZqGzgj1Klfe49v59A2TDXEPMR1FVYDuUrqYye9fFVy
i8NZ1JPWnF3ZnLMM0V9afKQihIsB1zAbxS0WFOIXt4QbACMF5lNeLBWVbEiCmof+YZnrboGmlu0b
7pMkwuThfNfWmaoNpPVFr6OGIi9pCQ45eeSh9N0akqkc3KKYHZlkwM9gecD60JzuOq1g0ndBZZ1Z
UiCcUN8n5xKNvZd/7TPq/MjaXfyvU07ny4e3zMyeQLacca93uW/mBVZ0WHVi3xkkexfW8jZJYEkP
ObSP+9vyPsfzi/5ZGHXy2wTXi4X7pXFBr3RhB3pjeE11n+wRj08Vu2PrN8cUfWNKtyRRJrAfzWXH
GZgx3M9mRP3A6zasygfYhyej+Gziy+O+Xe5vgiOuuHvEuNEYm6a9/ArZwqOjTCg1VB4ryUBazXvM
O9KtcTEnwiSAkccYcWwPjjCc+6WxSWSbNgzNWIeHunWkiSLR7e4kYGumgVTF2mOaxp1wPoBxhDYa
1j6B1sPRIZsulFj39qtA4eSRLblk18m4I4kHX9qXKLMYTYp3KNvgvg884aZDSklwXnPfiz01rs0J
6vXK3N5/8MuSE8Bn8egbwq30/8er5t8DYISB8QPOQklyS/lzeiUOtNHA2V4CYeDYErtia2aD0ZMD
pwHrVgASOj0cMdwnMS8/0xxOX3y/ef/fT80r7G9PHt6mcrsA2j/eZxuGMzc+D1g315P2PKjNPWGA
vU1XVzzdPRZiMpbNNsol7IxJWXwQiL4/Yr3lLMWMaSmYV1R6Z2HbTMVBzh1tN5flknu9PRiEo5D3
o/kvRzl6GuxSPLMLDQF4S7sYaV7soGwVHbjNQAABe4fUwXxa3Tz8qubPikccdRkQswgoAFl0VkgS
jViHgK+aGRbk6/a6wJVJexMmuIYZJyhVYaQLYZ69gRvTW7uDgaOG/vLiQ79BNbjRkK3rHJMjRATk
Y7VufXVB2WAUIcMxwlDBNIjXQq/FZDitgrdsv/knjodo4zwHwHSziW4wMUz8h9JRcFKmKTpURM3s
caFHWLTFT8coNDq1hm20EYQsuEGwyq3KE0WZhOOZ+ST0TIR90w7TJVIeGdMsAE7/q5h+qcFjh1In
fMHqeDoHl2Zhb8TD9I7VLz0MJnxumapbKdHmT4z6Nsqc77fqoEx7Maaznsdmc4iajRbjIqTasCRE
EaZx+gHu0/EEEPi6OyBTthcN/wuTKNSA/vOI7OayuRCZ2k0/vwaWqf+p1wxLKJXfcSlZAk1Nn0mT
ZLOWvz57rWST/bb2MNQJxhuI8Hs1BZVX0atIrHCYOVBBMQaKm+Bd2VB4GthbS0xv8XGDPa4xdF4i
bR/9UMWoP6MVBwT6l1Fp64Kdh5jN+4g29U2tQqqdBbzMKEBBzl64tBSUZw9mPTDcTElz6NS4ODT/
kPx2T/waMZ3Ev28+TC+bER5SNDkw9bA9+sN+hUTUboGUbdr7NLstA1QaT+LDRtvnn7GCxgVMBi0H
tHjJPJHNnAvPWS6GI4MjWwNgng9Ta05jOkJRNXBSJA+UvmSfnqrM+2zLh8+g3JY3cO4c2VoQQgq5
oY0N77bW9tIiI9oduifN3gKe5SUengiQxzLlTppYFsEXg/NKJq573+abd/piDgsK7LSOtFWT8X6w
1qm3z+SLh6B/nuEA+48dZcbTrWFCg3M56FKY/crrMn2hy6jo0eu0mxeo7R+2RsEHrQzNNLGyC4Xq
hflBop1zlDdA9A/cNZ/r4Sn/uX/ciy78dcYe2dKuZuC5w6POM0uiKfL18QwZLR6YKFBOOUZ7H6tk
OmzMDu7/JgyoPJBjkmSwRDEsjiH0S7fNcAl98nGitzWebmHkglUKH72GsnqxFcJWX4JNX1M9CS3Y
7CKD69JYG1hHTOBwKn3Es3dIIZXiEt203udc6M6gMjGwhzxA4AA3Gmc4p6OPGTqfj/cd4J9YgNJR
GXxClC7a8XK32wVtAMMK6nTDEtOzhjhqE8hcH84E9pz5o3A0g9sl3PcGPiYF3Umpp3IyBtjjsadc
SOqYOWvAfPHg9cGNOfLXrdb9Cee/3O5pQ+bIn+gvh9vPXvr5BiLDlvlIt2jw/p8bIK3PmVBHrDiA
mnyCrGG0VsBQbh4+DeQR4FgPYg/h7fOTYf51x7mOcfkq3zJFefd299uS0nnmoPmrfogp3RnRMB5N
y/Uw/Eb6umMkBy9Z8FDHMSRgyEwum8PmOcFNa/mtyWKe9HT3jSnnbqv4o9c0H3u3EdIV/j2gukB0
x34BvpAfuUfXI5RdMo5RC7Kv4OOtv81MQSLqsgj0SIv136+6xBNFFv5D/7fDGlCks6GJ539qHoNg
AIbKzQYyttR7o123oSwy5q2fDUxlBkakzSBC/T5c4GHcd1YV1BsaI8OF90vjWjDIYH8rzCEtcTRm
ag7+jrAtVvAtQyvEojnynTLcOeqpzmVwzobAbo5dk39RnJfHWErh3VM+NTY3XqY+j8pRyBO8YpiG
21kbfyhufyGy/g3/mC3jQkFKrkNue7yHZTiyDuH+w0TFTr6o+jDaotuhC7aPMO/FG2DIIaq0fQlK
CXxyYeL1mdJSotPpTdzb2oUgLPMMIIs5k/KKVRXP9X/+sk+pDEuYOT85CFnA2FQgv9LdPH7o63eU
V7TxeumzC7fB+IEHeYMPqYGaI3g5GsUBBUTuVK/o47x/mOZay/pMFT44NsmyRj7o5QenpVfcnJlr
oQGgg6GUfIrzW+btgObwgtBdvfdeKAvFP5Tc0fch5KzKZyqBLXznkfmPpDNbUhzJgugXYSYQIHhV
KLTvQgh4wUj2fRUCvr5PVNuMjXXXZGWSUsRd/Pp1n342046t+9OqVTK4uU9OZry42uWHGIpoISYQ
dTvUjEUXzUUolHPhLFvjJXeZTQjWINcHS+380p3HfZaTBPf8TcZhYZ0Ob1enOWwV5mle8l4lZ5/y
+YR4e5e3SsgFuutT4yT3PBmaDEEVekyxDlzyby78XY8YMV1FQrnpjdi4HNC9UKAYgV799UV028ku
L7W3k7NL42yDC2IrgCIt8iJdHfgAoBk4gauhWDRF+v9/QEh1mPmTbp34JHKaJtB55s5Q4MQNRqt/
pfi93qh0KbDqcR/dMqa4O1BxeBWqn9HQbA5BhByORGCrYe+s44wf4O9ytS0yiCdIPG2Uu9f4ZgU9
xsAvawvWyyGmvuP3jPqLn6WJD2E8720dSrfRzuausurXBec4U12izKXGhFhumd0xFfcIdkHtjJCP
5YDeLHZBzvLs/kFFEB4jeXooQ+5FL9IjFOapqHPgC54vuvusZNOOBbyhmveAZnb+CFLMY8/74MHU
CdFDtY1l/w324CY0CslMefzNZu8RG21/3cVlxVQHeU3dTFoVYrz4LACjFlBPwLcv3qkV1Nfw2wXq
dQgiLcSZuEGMGQG31Fm8qRFDSzDJbuheK9WEr88RfbhDs03T8I1VQ+V0vLfa7mI7mhYbKgSMfDPP
l2wav8GKmAazVLvly0FVZecCH4VhC4aF0DLAxiD4IK97gYguXujHf+T9A/Hc5Qwd+l6dAysMTU4f
jQO6IxTltHk/5bPakZTT1OBqb9YHz3fevrMdUQOCD3Eu2FrH7EN5ffBqdIsFV/UiwEEUQIu0afyD
U5vX9ilI1y2+WuEmZpNWUP5CqYjjYLjckJye8+zzP7kzB1oLY1Yy2F2exl9QgikjNQOcdpE7NcAY
vYl4RqO/j9dWrSrcBqYnJZ2bz8R0xFI7shhTNs35fMoU486DpLnlFZ8dj9HH0/wbAlh9ivZoayBT
7fbR+zmYyfAvaUNPghB+sZUQ8dNCqkkTt096+tgsKK/fRXNOE+MP/XU1ue5dPa1hyADEiUpz0A5U
r9qUo8uFAAYDvO3aJlAHdYH02QQwO3+dd9pDIhz1tc4DR5Kb6PQjeNourhV02R8PtZmjLgdaiFbt
+ZS3hqGPJyj1MQURcs9D/3odaZRVvaxRAttzEjObc1anePuIy9gftK0BhpFGVip7N2RZQ0PwFjqr
QduZPbyEaKYiikJr0Oy+gF3SyaHYwAApOihBJ2g6YItM+h9two0JP4b1FAUasVe3Dx+WcjShJpxE
M/s2bTPXX1AZgzdF7BW/C5TDoL3/LPJSV8yGE23DoTgy2UO/4IHdff/jncB8reOMBEvUfavz24bS
pYzNVX6A+AOmOAKsVi/qXyimwKunW1A1TeIVbNsclify92/TgQdxsNlwEAzt6TKNSdueXMLJ7Gkq
fGw9GHkeJ/9Gbze+0fSoAIqk8j83i/IsR9uumWs3DoYRn6plvUxJ06n3rmjf6VeIm3T6zCseW9MJ
Y3/gipg4bwiHlEJ0IGivD3au50Qeps3Vx/S8s0wAGpw72NtlwcUW+GOjIEYd6Z+qgW7eGwViwPtQ
KAMx19uG6Zo/3/GhKIRIV6jXljlx9smxlt5afQXXBpMTRAxaj3/g5p/h8ovlqPtTeOVcMlbQbAcU
k3kEIUHRgxoqOtGZ1tNftvfC30aaFWVMqCUvMwVu4Vbgc+GBjOLZjKqaPzXBQEcq7IGK5U4724bh
2auOYq2IcVxIR07DlGfqecCouJCDV3tMepi48NuoVM8WPLhH4DmmNIUPY/OOns2x4NRLQWMa68JH
WjRoVx4hOPe8A1MAvtty71UYoy3YGBbyPRuOkYyBWirqv5PYCLeUcpjFWxGzx2VuPT59/g8LMr28
a5ryOsLz9GmBsS6eKXNOjOys3HsUkCTMPRlHjAD2TeI458Bw/6DCyHzdi9cjzheh7rth9T4ZteKc
/MHzJ83w19jWJfj9jch9QLjVaQEYuF7v+fWAkDqeVlTyFMuUj/CnW/zqaCfsbI+xQQU9WZf+tA7j
EM19c2lqk6q2n2F6Ul9EptlZo9EdTxJCXH9EE/OcgjwSpTgToyQ/WV6ehtLfKKHLeEiMiOMpx0pd
C2JWNDK9jlc9LdBqh3oYBgS0hdyjqlcp4PKnzhRjul7416y9fPnx6XydeIHcsDSdlCioarIE1x7w
a8KUmi0599BpO0uK0LPoTmEZVI1NTzyNPwsaRrfcTgdm6IEUH1gUGUMzCe9nwXf021JKZ61itZq5
trNU8g7+mQNuFCYrzfwa5WsJ6/ayiMF0heXq3rgQZysOW5H+Ja738Lp4bQbmtGP57sZic+hornrT
XhRe0WkYHrl0LKBZ5dly1V+2sA2+h/InY9e1PkkWN9zJdul/8Wx4lIgTBRfEt7QKraTfGnkmgWUE
3HTO7d7TlvVJhDlHFbnT2KM29DgtHNX49DMBVThFzierzOnQF2ZOva0oQ1Q/eCpxMalrfaZ//CsP
TKobE9eJ5EC+0CqV0r/4/jSEBtDXmR8ZeXoErEqX3MqbGaYMIJRtzTUbQQTgyhlCTg/BSxSdYLMt
BAd8P5r6fZfQsh05EJuV8gnNIBwE3skt4DgDv1GYVB5QZfURYRhz2NvrkN9lxKSdmRGFItM3ateD
ba4vQcqMHYTmIfUZNWVEfOqsliYMe+avU35rzNEJ2QlnlvOtO6YzItK+U0XDre/wlHJyrykXjTcN
uaGIryYMGkyQcZ9jKR2H0+rZHemZTjOhKPW421NOidce2V6+5xGJV867hSLh6H4sXQtHlvH4MRmI
IJNoADOXMKcl1sNEiA1DjwJHSrNEoZttCuwW20KaqTkadUUCFsmpHjlkgLk1eu9M4iMaHTkfynv9
5emOCJVXHFEeK+VBFvu9hQznoTTnkwHruSnLMEwLhHU0xwGmM674gawV26IoWGrCO/uh1k7w9XJZ
xsZLKdJtmpkEOO5sbbIAhygrsIqrFXf2ZvwiDulyO0Ff6sXt6ISlmw2ubKlssvHkMtrT+1k772oX
7oMqOZihfWE+F8/4a3Lq1c9YYQ0dPaFjxjtxjymmz1ysvTmjg36bsybH3sv+g7nn1mtcjqKviM4g
piDOwSc9OHUgCs3su/6rxC59089xE3qs32s+nr+3HmwlCX7bhfpdmyyDrpVjnYeuf34p8cQEbUe8
SlMiYnEpXOv+57qxzwrzQj0eJaFsIQ28Fbd48XHEZhOcDcSrdNysNUHuj3p8zTymZD/avs67Kjm2
eJbHj8x32bA29RVLHNCoLcGbVyZOrGaq+S3PShTF9+/kzGmd5Wp4MMVmHrM1km24NtXP51QvbxX2
lXYsXvgy28D2TzNbnSK3GFQPB1Pj6c7fnG3/Hddo7b5n/t52BzFLDQfInSbIJeElw003iKKBM5s1
Czjrk58dWEExCMpmbvqI0rlBbU6CGgUlPIkixEbKWAt9ywo6M5zaDMtYNaaL0QyOGrTbR7EJuvH5
Jsf4s03m0aSDk/M/EyfXPbEL5CtnXL9OXPbTCoLMMBNxuxTnJHNXd17+BPkv8+uMEaVFO04UD2aD
oLtbcUyl4VCdQRJPgAoqIwuRIlaKbGD9m4VQd0K5ofNWpsyezdO4gqrK7mPE0EhNVltjQNgYUSaw
rYFZsZtDg22HkkfHZ8qgWYOuM17zPpOvz+abyPa4lpBSOLZqJI0CAGNU1BWqt1z4ImvMa3VyNg/H
f8XIOU+ZI743Q/Tjpu2vKbk8qzs1oflJM1x6XMFu1GWJSi9gPsg5ijY7MYl6S/B9O0Gvw7UPCUsG
DkOYqJGaCDrZZ8kSiuu6Z0tQ0MdEc1bdgn0FaiW/arjwcUdta2b1rBWmQ0HwBe2PaP2joBYZf5Qd
xCSIcPubRVbrYo4NHp5gc2tRy+aXtLZ8E/rKa0yzKdHqPi/gBdpjdLI5lX0ZsEKtnM4mGvmsFuO9
5uDE539HRZEB96By++VN4QfV48bqdoQwzfiy1D1cunnRGzb0ises+CITigXjEZEqVjwINKGk6cQf
t3UwT447roUVXNV4BORmZEfRPDPgTqyyYYpBbY1VW5/bPM9gzDHcmCkRR/EdM/3fycl4CElddED9
OKDZZodnOjJHJrrHwh1aq74EppeYVnlfELafmkg8Rkwy0i2wnBpcxPrEMBkAIfeEyr359McHsRp6
GR31BLcbB07VrGdigsXx2dw345ZtZZcowyeAgzJpNi8LmRj3HmRYI2ou11ODfbJuWQ0OZJ2/9t30
/d74J6etbEo/sRPkFmYODIjC6g3omzsDipauxfC5X+MQTImo/AcdM76mvthlvHbJE8Ognq84hiA8
3vSCDoJZCu7EzS/Phd/yXzm2zSvARXccAcQ+4AnK+Vy+rI+q2nGs4U5pca8fDuT1rzF3LNDAKDdr
tlawZfus77w/GhZGvUFxODBP3qGCPx5uM4xUWHUV7Gxhlva1BDAvysO+L5l6VFriOMoqEQydbbrR
JajajsTBAOwH2kPJbBETcPX/rU8Bgw0uB8XUtPyseQhhKodOXOqlUmZU/DPh4g4cm5RQyxeVC4eE
DWJm2UK44/ZL4HFWFCiOQu+K3AMet3bR/RNI0GikPc1aXFG5FvcVe3vMnbikOz4fcpE11gKXxQkD
EUTLvYscIFUFanIvSmMMnh7eLWyyddOp5C6P58GC3TcLeaH/00EdZACr5hiVrZMZaeqasDkR809n
niqn3g5cUsp9itfYOsuwQpx9x21wGmu8ImLM+ppZPhMc68ftovZ1M/v+ae6T6LhUTtskSbTulKtc
pypKFGxitiuFwF7CzXSzGz0so2gDIiwhpmny1ois1RPthr1fFm432BD3QCCgc+T1X8ZQv2c1R1Hs
k1Z65rodtt4GcN7dIEnNnfgxZiIisou7aaVu+Su7FXs3k4e5ePjlk5GEaYz9GgRg+oOdIo+rJhwo
Wbrp1+pOpjxmvPWupItrOmc3PD6Y5ebmuH7fxjrtPb6HVXgMTyZ3O8Z7j9T6DdirjXfu15pOB8ll
/JJGdDFN8hMbY1SmT8o+Qd4z0A+wM2zVhS/T6yAJ/UdMXZzTUaR6VIVIwmMNfYnwhkPlyleXBHUn
CerxtXxi6xdVc+Av5xAV7PeqQv0nqja9iwjlVFL5+jKulmsjX6tZVkXIp9w8UEpknd3/P5cT1vMd
CUEgZ6pt0JbIso8iNHXCwX0ZVMCcht2MJzf4IxmKuMVJhv/nU5fTNlGFMZisqCHKm8nv1ioravzG
Uuwn8uZntojha6Az6m6y1oh8SEhrCIaaW3ZIWTqi0DSPt3Es26nLUeCEF3dOL9uzlozDD5+fP90n
DQLdv8Zc3cpNMaCrY/HwSnb5Hc1FvE9ZAhVVhaedM51qFqmswHq+FOHyJr2czGmnCAWeeFf+jYe2
t4m6GMazCmvih0fRQ9wJnWaah9O2INfDchKUnCuc1TH2zlyec3XoKo9vVFJDeQmQnqNzaZs5ffuH
DvZ5p841l6F84PGY8SOYwp6oazAsN6ysCb5mVqMAV+EDyzPEAAXZdKoUhLaz9jRoyK3ieIp03ayr
zaY44tBIzgfgvNLEEvuVHdBqiHEQf22DVGT9MjeorhOncWOhgnCtQBONVFDp1ZyQpQ6sHvEfKpMn
iVNg4lDGB9iXJgyXIQgtEawe6ZSsVuctCrdYre5ygoKmH+GgzMw+RjKoAUGdnLyGxgsAaQE1Vvok
3tVwxKLWkD/9uuqtowzYh+u2+MT+Odlk1Omkz6E5aXzSyhN2KFwrG0WAMON5+127Pym54YXggOQx
v+WAheh0m6xWALiTw1kkr9Fs4ERPsu6D4oP6p8YPkvpBPYnHsmUPJPGbLXn8hootdSdVJ24cPUr/
GMguXpytUsXI4uuh+MsmNQRZifPhzdmQZMkNzPQfbSt4TwOuFBeEbWYG1OavRI+Cjm91cgZyHFCh
EPJmH+8vOoxgyviwMLxsUxB6Fekddh7TweeIih7Xzk3GOxhT6B6wjH3x5acRPI+XfQ1WqlJF1ufv
TvymooCgxGG7eow8KQGm29VCCwWVy7+35Udd8vuAD4iFTpvkG92sDAHd18d00W0fpigCCKOX3tat
KUf37Qj5kRzcF/CSCi2+xg9ZbSsqkei6MMzxgDfcM/d/xErWaS3Nio3FQ1w4n5r7iI6Wpi7aTWyw
r9maG3nI6GgKvDewzCTn3K3xQFqbEtVLlpVBrzrm4jeGMVVgPdkERLlB3p2p1ev96nLyMSDKQWiO
S78twA5JtdZeGNncfGUvfEKb6v1xeqx53qWOyDCDM/khJdm3TSeBlMhUMjSQP7m4bCc4h4Dxt73l
Xbe9hw3IyVnkJWR9pAHwXenAMEyH6Tfo+S//C+GeTpU18B772ajwUCVDQoyU29gwO7NpjRedy2ZS
pGHqkbGLXLVsw6uDgeS3VkjJFV0SZq/eThPfkBm4Rx6QIIw0Fj/wAzScIpbrQ0SUXJ6UpLFpuV2n
R3lsQGrxlJ5BH+eybfzAQxTBifUpPlGR9NkO551RtQ8ImIqLpKxAEJakS2IY6J/K02y3vlfoRM9Q
q/ZYlmFcdghVr9ZUjxq3TK6w/7Zb9jNogmvyzrr2HS4cKwGTp9fK0IQeIxmW/KKB+1s/ytv6jCSG
/8byZIgsgsmKujj4x4LEcDM1aKPsRF9KDBfqYM8W9c0/Tr7g084pgxZ3yFhAR9ncoBmDYQw1dNap
ri3r1bFrNtBZU6Z+eJgAU1tYs7cgvNv72uwHOx/rphLuHSId5j0Fki4OaOlr8AzSHVM4W4eGsrXv
6APCSNmmRtaZIGvhNnN7u3zM9ssBlpLIHQzYMEe/ImzRT32Zd4A/Wvc5V/sIymk9fHyoZnrXUiy/
G4gs1Dpwi5ZFxZkenzzn2mNtAZGwOtEC+j3ZJJgPmmN0/oGcV1jc2duR4YDWnKf4SOLEhQ0og6bs
5H+oNPn+UUtttlsLiDCDgtZlm3aJZM4JVeiVscDQ6/Rz9prFf48JkhXdOYaytAQL1HROe/GEwUw5
S2MG18dHO5Mt7enTq+YApO8cPGp8hMDbX50nH7+zfI+HfpPAHOg53WX1YqYKlAbdmDN3dX7Bx+2m
3dEbGVslzc22vg27KT/RXfbSucTDsZhyTMUNk1XWNUNQA8jCyjv6ES2OJF96Rl77ZSse/4hCJ2fH
DFgitiAu1eUPfu7T/nFfH2Jz/Rum5RYapGxFMYNxFQj68U2g+8BmI9qVApF6ptVUe8rWyRuYar2K
srYdfECKeL2XbGAvoI66A2jUsPhpQxtg659aGhKI/SHYfUN05CQbF4k4PgqKJ+o6g96OgBpRbeml
SIyvt5Y+Om4GgJUEMSK8/EX6orUZEsRrhlHuwT25TaKEdN64qn5DwhniCW3y0xNn5APurV37J1sI
yzMUYTpmY4FVtvgnfpGVgRYotE/EWnIafnYsEPRLufQeepJE8YbTjkAIc1QoHCdOB4sZrMBq/orh
PG5bcguuh37dJUMcw6nZad4hlvpjlI0XCi+BfJPN5TDc8SneR0z6GmIlZkJ4094EDlbYypEFrZoj
ucJPZfGx6e3RV3j4PzmYHNx2BAG1Ne1UXYAtVNHEvKbN0UV5Jwa2p8aqDjqocEEEZvo8RcWlj3bB
XFE5dsgCxNuIZSlanLCLrGrtX3A5fCGaJg856h04Be3FeXRk5bb2qZToRH9wLGn9T3FncoifKFnU
YQMBy8C7xORgwTHTnPPmS1H5xZoMYH08Xw7WbIw6kGg2D7gqqHBAI4AcxXoVBLD8SCV4Mx1Qm354
n/RmTOT2uNck+gMbpO8EEsML8yxOBfo8C7iL+H4Nljtla9RtW7AdHhBCoiewZU6x2F/S+RDkes7h
bO2HpqbMZL9JM4XfjubwN1WMI3yUttZb3r22HNicUiaaDM+tS1yvcFZ4Ybn8WfQnSLS1aA1ijXVM
s5XRBvUnKDYBknIVuMuznXVzoT4Ig61gCi334GOki00RPwatnOfoEM8L3SdNBvv0gYVbl5D3Esqn
kOZsclTar7CK9KyDCBf09lLP2fP5+wXwruwrIlT9dO4+JEInGPE1LoHr7VwHnFvNXLR9PfqyLTH3
9lGbusSrODOqPQDWJ0TBQXKocrjYfbtvDzjxZ4v8DtR0CEHSJJnvo3oDZdVFdSP0dOejXVkYgPM9
vh2VYAuQRNXNSHnb+/EhRGEJoKGbDz3E9Mthtk2vzF1sNJHMbn6urrKDI2fL5tMF2h9Ln04/oX+l
+iWSw3Rrks2WJICN4dPj9T/Ge4Kuxr73eDtlP9H+jn5jHAK5THgk6uGBT7VQq3lnDn4XM2LD0kFq
KYEQuBM6VT2CfBJWVMF9JG97JxoGxCzlHaYRFRC+NsAWP/tF9Ui54mxJ2gipzS6gd/yiG27z3saI
gdzrL/swHKFZYZHlPgCZL7iJXbER/THMm4Pp6bZhZlvgnBNaLL2x8UKyhI2/OXshHeSilDCb2i+d
vsS+GJIDvW9ucKuPoNNIkmF58JYq3D7ZIqA4cfnJfAPM7swH4dJ8L3Bjd9iCcOYxXu2SomeJEFYI
E9DVldGrDPYJGN2SE2ftaVFRknIgbZZDnspOxo39y96S+I3l6RyQFVml2dXiXgHW70dPa33NYO9A
DlHPZ5vcHOKtgfYkw2l5wetLba71PB5dUc6rljcQ+sj/cInpVzcPa87a2AwL+rt3BLfWW9TGlyMD
ZTmYzkcdktKDUqs1/cKzOxmwPk8ucYW2mvD1QYTKaynhH6uHPlabnKGNMHD4a/HYPswHvoQNiReK
Y4SdDPsvoYc4Wl3Hh9GQpTWznZ4cCPlQNjediS60EJ+EA7Mj++QMR1+zZJsXnOOZKqWZOeJjl/AH
hYMtbj4RBcRtffLfuWKmbp35aglB1SHXOh3UYW2kLEBwvobZYDtC1O0hEqzKlwarYgQrOfVN9pRw
2iyVS1SV90WjiMw0boOM0QCRJVA6szZWAPDGeBuSCTwRe4xco3yAgzHCwaDjJxeHAG/voKlQzUQl
DXVaPv+2wFXBNaxJC9jvl9KSuIju+ciysaQyl30FPNlD9+k+yZ1cGCNtT9WBIZl73GN0cFZQpfm7
4OGHo5U9A+4C9LaUAyTeCJ5gfwU2Lf1ngA0lB7qfkFZXDPGdJdQREKVPriXzgkqb345PSL07DIHY
0X3q58aoQEP/7dcWf/+Lc3Bf9jgdysYQaNCGgfjGuVaZrSNWlvcQ3WzMfVFXyBmhKKqBCBF8eGLc
UMmFZc+Z36pG7OMJPH+0Ctwnkg+/9Bf7cs4AFSRJ3XpYHX/g/P/M6Vl4Tmg5uAdE2eBVFpfJXZlJ
Hf/QbusgylWivyZ2+dB5xRjNOLWLwlTYS/Z4927dfdXauuA1FJhbm41TzFlrAhPadMsv/O10OzAP
/gWDHNbDOCXI12aEK3oyfiwG6WjTICbAChpGdqSl15ifhIZRz4LMALuvznasEO0fVLRgeizc2kMP
WFBmzNs79tt5lxfJXgbTJx+i82n8ZCyW65RIu1lveq+oucQ8eDCZO9g/ZnqvYG6ztrU0wEvQX5Qn
duV/EIO6zAXVrGWf3G1AxpNz/Wt7PVZv4uAbrJ7SSJ4Sk0k0xloO35GzqvlfqgUDODW7SJ1rw+Fw
aHhLdE+J4w5L6kR+eBpGNnQe5vIVIEPEm/pnM+/o3pPVrI7s5MeESxLjXUo+0RXsB4zTsTpB62AN
Gwr99wc/MPNb7BgQWofZ3e7aDInxqitOCTzrnEZF3qE3q71kbvjOxcFK9SvigYE1HznoBj2+/gPu
syWS3bKTwQO++Vy71ddvkITiiyiO2Dr+hG0is6uO+i+p/R73EdjhREOq//uSrL3+obh44SxRxNE+
tqWupk3g8xAVLx5XUAtr3Os7f4fsbrOezSk28HoF+X2GSB/Y++JS4pCAzwtL5OOFetHcASWVxlrt
1wRSkc/FfAOjrM73wVkTrEPXjl6xfhawEcwTvlf3FryxgdOPsg8S4+bZRgltUN0ioABEy4BZ1D/A
z6WeQiF9WGSQMVd3vnuNpkcHt66Jsj1ES8ynWWAZVgcbRR1OtpKDh6Mlrwj3oRzwzfBbm98MvXYi
jeKkwc4jw0CE65H3Lhlg6Gd9pPQw0iEqSQz1VN1N8wZGPDvbaObSVQZHQhq6VqS11+qyeiJNK18Z
Qsqf+GxjV2o1/AnSX2BKNMuaq6+VR3Ur7Hnq5O6CW35TGZQrcAs7m565QtnO1cK+e8l744/Tqerg
SPdtHWTYi9rOPGnTS/1QiKIW8eoKJPh2M58US4pmZ9FqgcJHP0T6viEewdTv9iXGtNNqrUCL8KTH
BIwoxZAdzJawZvKlBYvjnPT6jwQefFl37EEVV0kWn1zR0A1BNqu0J503Kz3H5cvpcoj2FLDycsE9
x+TgPnJauQatdMQekG1n+ZXvlnYmnaek6Bwkn40W3oBN9R4OWub2r//F0romIvPBLGAoFh+nPfny
h2UHQwC4NV3sTJVk1n3u8i+6+YJSBhkW6och7laLxVP2g48OjglqkRE7CFEarI52xzsWOWFysf+I
EJFztuCft0Wpku8r+prBAbis5SlRRSQEFADdB9vo4zVcLVpWi8KJ0St8GIii5hfM+edTrUPFgVRk
z4GobXA+4b5kL9vFaN4DZM3Fe0qpTll1TpuQ+917sBit2rIu+QXuBBUSpfbTZgyTacH0IVmDUL2k
QyYvzvBAlkS09xeBVWQ31nPrTqjTIXr+RviNsC62TXUJ/hnw9Gle+WBU2A1hin4BhTMkLC8iO9pk
RTT2EI/qOl/4tB+mD/S8CtvogkNzL20Ef3F/vvlXT11DLLnCiSp3GqR62jZprrwsyY5MEw0HQj0Y
+83pYwjHwTh5PVWTBheHNC66zhDhyEeEK6i0V+jQ0QfrhEMVz9VFejGKHTq8HAuYhOqhv+FetZIz
6errDIt2oeVDQ+qNaKcDmKa0lyXauCZwIKscFhmKDVgTynhIARPjAogMi6KozWPdnD1Sdin4OU/Z
tpvxxdP8U0oAMWz2ga0HCgqEx1GXmuXpD7HNgNKLnhjKEkxvqeA0fqrTCnetHLyZdEp7HbwypZfX
cbEye3IFUnAZA8d19FGdQ3ajmW6Pm+Rd3kra7rkkZXbiHfTaCV7DJ+eJPmt3Sw3IzTZ4kNVn3QFa
ivCN4/KffFVk80msc8IVArsRp/yoswUKEagJP/ETIw0JXuHPxZ2HSyNJGsCIdl0X+yWGz9j7LXb7
aL8iaUKzUDUkkhD6TTneDqP96Jwep2d4MvOLe4oOWdc9GGzTIJUJALvoTJDXZf/RgDfIZHlyWwyz
HyAyeqPHpV6+YiZQt8Xulc8LZAgSNM1rarJ3hrYGoCfrc+cOixt3/HTb8uTyLaB8ztolEy/6u77b
h/luNkyy8RuAho53rprHbVPWMdE2gju1C7o0Gwpo28o7qynheXrzSabV0930WTn6qFVd1B76ds3V
aFabZ3Cl6vz+NdVBdICsVPz+Ja+lkeiT4bLho9PsOaygf2zNOWxdCqUXi7YtqgZrwPkwTBxq3+U7
G7Jirlqlk6vcVIGtSeZkDcKydXDQm4YeyozsPEf23uyRVIH5+FVQeUG/NevzxnEa+swxcTQ1eOp/
W6i6QR2AgD0rBDuxhboXvP3LrI8jVI81CKH9XRDwYuAFeks8wguCxch453SoA0eImr1DJYyHpgD9
JnDZzd3jzfExG5B9BBn5Q6pdn0uWdKj987bV+yO8m0O+NESu5eXCgR8PMg0pEfvpgjJRgbM4TQt7
LHBT91EWQgkOw7yhSzhy6fQ/EUt3AgF+y8j704v9HN/N9S/uJJ0l4nFUePeC5VIbiJW3xvM4iBey
5gequ9WB1qbCsXh0TInsdxqrnTccU1y0sANEHhDncLalCnQ9yeofpk+DBGPR4extWN2nRLMg7CyR
PWU7eb3uL5+4dJNtnbOH9GV/yVkRjb8f9xLW/Ng92Xnb8ar8CfwihhnIh3cB+b9E/bOp3KgpuOId
twxz8RG35DrixPYn8+QxftqPQCu+xLgvVf89mMegz4Q6shM8CgtXMg6eUhagaTH3E9Xg9NK9Jb/o
0IPCARHpSN6yx7RAZla0vLbAzR68WoUCKnNajVO2gGam4+M3pIo/WmBXKcKsOcKc6x8CTdZ31A1P
BCvQPwV37phL7a15THEBt7dftH2eDDIir+yYzAVa0F4vNTxWV+1ftJ2ihwnwidTq06ezCmqXuBzR
sjKYOJT4qJOcGvEdULkRs07lLXqvqUDx5wnBwrz7H0camzYJT4CBVgEyRCR6kOAozi+hlp0m/Rnh
j2HtcUGIsQZ7dRN+nPZ0l3FIcbJ0tVm7eLctHQoDh278ghie8PdYlBu1i9fkN4Tt8nGAfbaehhsL
jOzVFbEqkJ/2uIeGxd3SCWPuMH/t1C7aFocasMA61Gx68nIQ7p3HXxdFz+waMZBn2w9qOXopW+/j
H+CXIbQPPjPBQ5Nxs5qAXxitsgKHFNTV+ziviMoFEgDlSDhokxABzcjX8c0BEO3RoKKLq7RYdP+O
DAmMPp4jfQjEs8uV98m8HKomKuppjzOx9RYK+UcINWoVcBF+ulCIJD0zjMPpE17sDmj1TdTg5gLg
uAMymmFd5R3qSY0YVcqAu320rgW97KnsQnTBPHdEQLhXX7ABGhrc7PV4y3h0hy+TLlo9fryKq6fq
VGmX8FI9Ah3NmDurWUgwmrQ1ous9rZ7P6hnLyapSeJAg5jnVdHrjhFKiOGVrjJAcBRwmohHNEaf4
SYTEzM3lriIDqBouwDfAppkRqUEL+syQJgcV236AIT+Jtq8DNiw1aOSXwDTcD3LcNckdzIi7klzg
KV786QfY4lF2Auhw2a66BWx6+wayXhQkSjSV5oaWEJ1Ydk5oAqkM986+3Dpbr+1XSovn7d5BGrZZ
C0S77QALIpwvqE4QZrV62MWAsj3Y4Kdqkltqizn1M9+PWVJdGaPd+ir7kQGRpAJNxSTb1pWleC+9
X9XzoKNPtfi97EQ9D+lwinivC8pAwEZkDcYmU7O/HdoUFWnjKjBZx+v3dFMd3oCldI5JAC4BTqbl
j/LsAXyg0Ei/ae89hE4usj2dr0kDlKbr7UQff0hQAoDf4s++1QAlxg1q+8eUBdiALEnmQ2eHpuhh
v5fz8griVQ6SRWPeXfbc6Hm24iVrPJ/ZKSJLO6AB8WGszz6858//OHhAwf5Zwmvq0mPMUNMVb5xl
xN39pcTgbn4CBNFc5mHMs9NP0m+FXWjQ8S26J1isdhAuIYj+zZkvZMdXcC2uBZMFpfloUfgj6vya
vSOIOBo2DWu0tyFs7nfWpWcvEElggRE9rPDnd+wj91cMJu8Ft42r+XKP5ZAdoy5xk202rHtNePFn
5xq9kqtzVO9YlGd7R4LZg0rgYWEJogiO4rWrxTSSCQKqUSt8/pFhle5rX+rpYU1Z9GVCO1y0nRvV
wc/XM5Y53xJ27901sI5Ygx88gUvm3Bc+KwVuwSpx8uGSMqvEYCD9ODjEVq+IxtNmg5RPus3OJZVy
NLB6knhEm0kvM/SMtRqk3SKF+IGsEbdpytj2TG9KzXhr6+metbDq8/b06e7g9FkQagRIS3t6h45p
YOb+jzS4TTp7+7QmqINqPAis1fOfPzf16qE8V5zM/zg6syVFoW1dP5ERCih4S98JIrZ5Y9iDih0g
yNPXNyvOPrFXxF5Vlakw5xh/+670554ZFpLCy2/eFY6L9wk084p521Ce/uDr3k+UphaYu0Usos76
RcAUoIS59Z7OVz8AwzKoAi1XhANdmCUscuQLLzc0D/OnGPpZAazqj9leRxUsQAUkxpSiSrBJ4dYU
iSqYlhyNtUcMsmOP7nfeqMp8wM8+MCZuEHsxZS5E77n+Wjxo6WXru1tgESRJuCJaC3T+3KHuhFzx
uqny1wcxvBoiqvzt1sFgOpwSaRBm/N9gAGfSDEDJoZLbISwczFX1OetZkOr1D37rYl4wPGF2L6c/
+KYn/zid8uYoYBLlwPp5EXocGhpEdtc9qBn/RDg3x+rNjN7ED90WGgehBsRGqivzxpYVi5ebn/E2
lWhwJQywMet563zYpmTAKuzoZrcpfcWR/O2kClHFgVngqsZgK+Bm4wkDjEdbch4HcuZNlvH0uRGr
+tC8Lakg4c/X/8P0v5Qtikap15Kz+IwTiQebT7LWj8nLEZ+TPHBy72WJSCbczb+1mJhaC+Dc7c1V
hOsILm0WRYf2lb2KeYFYweDMlA++yAMMZjC/uikaXj/R3KH3MjbjP7ZRn8GVqbWb9M6/8Hm8L99H
MjKosOHgmZbEqEPHfCc0D/A/8sV/1fQR/NJnfIm5ATlbsM4Po9deQ0gNrMYv7mKFHBKMXawVkUrG
yz4TGdlDA3hJ4kTCGmJWwdAqD30KPd0+ieH6a0/iybxN8nBIXPbXIOF+8rIKp4U9LO3eAk90qNit
lSIuJNKVgjadq5TBZVL99xFPQI30HShYfbhNuyWICjxcKMVafJvTAMXzdk8ua1qmgbsxUyvrzL2Q
4xLjYkC9vK/dX3CBGCRlcr6Nq91tCrFl8y6Bbwq4jGc4ZI21K4cHy8MZdf6SawXLwd++HCwVLmpm
BL4lKN7hAimdFEohX4bL5Lqlfdh/fIzBso0+EzaD9m976EPAB/L5NTbe8z7P1IUZ7zJv1tnstdNs
cStlJ3XzAkpwUO1FHbw3XpcBmr36iIUMyTYvf7nvmd8xSzzBxLO39z3fQnly398wnBAo/I2vfNAr
QsbD4YKfkZfzdAFvYq1mQvq6FMmy9gyN/KAS20EQY5TthkQUDCM6pEa1134IHhKeOsBDGleEbOO9
qFzmhfg3regk5pzZy5wOOOrQt+FUXdbhHUddAZAixgTs0UgjeGqgaNDzNC5kXP3Cy2KRf+XLVLEj
roGLvTOFQRe7pbkTB8hzz/CDbtV+YZdMs2DQ8Zsjuowo7aVLABIygzYf4Y6HmbHEelVFDY8MWQYA
HWKQKW3ysGCKQHz8sb9rmdAAexjqkBfo53cwBHdglpmjAKxTUfT0DlKxpMg+dnF/1QdBuQId/gBZ
OsGioLL42I0heyQc03PyCC9RbbD0Daa94+eBvgbJz5GnM8qS14mt7JLy5QCoIiblsOuZNLZviNEz
sEKjFvmh0GScnmngGdvFnVEJTQWoF8mnwr7K0G1kJKOGX+dM0IRTW2tY5EJvCdPAtRGRaJ98T8Sz
zej64EIgTR1qEgwvZgPxRgvUB74W/VZQ2tiuBZDNssIagUiKPacHyJGy2PMs9nj+Yds78+6/KaWu
ol/6IkPrdv7Yb37fG4QRrkJdjMUw0jSL8eBd/8p4sHxP776CSB44NVJNDigEXUNz7N1PpMEEF/Ox
UD3Zg1D0SQtfE/KN5S8DuSEq0vvjd0K3LJg34QPPIZDiEdXyBXDgjUOyWN52r5COlya4pWiGh/jv
H+vi/Fk/ZKNLwTiadXvmMHt6MNu1LJQ9FPG9w3qNhPjGAHTowAtfTJqCAWnit0dWWMq0YuXHe/RN
rku+iFqASrjeh4Y8hAV+JBJxAEEFuMQqi+IXUUt4JbbvZgxNeQ0uDd9a8/AwzFUOd4qJphbt0RUO
EQoFcoYfklNpa6jhFWPjf85fHlnEGsSDdQkFEasHyW986p+ThyRwg+SBEOwT5mMjn929vtNz7x7a
OuuyAtvZg+553RFihiKMTgAzZPtMoFqBy37EwPKo0EjBdPbjBhAvJ4sp6qXaGKd95+FtQdRY2MMR
STF42rHPljBPTUYw/5WD0R966hRs9z+0nnm35S+hLnVaB70ppAwhOA6cmd4LO5nEeYSHtJzGg4Uw
VKs4L4iXm0gBLBunf+Y/Y6S8bwCum/XcwCXC44l4yuHfwNfYKyE+CTVwV21ygy4UZMbbvQI7N3Fx
pI2qYExwMXia1eS1GE+fq958uHnI9ojCTE9Ont591vDnyMmzCTMjp2Wmhf2NyNoUepKdhipvBGn9
jqEHdl/nZu80HnWRpcnnccFzwIQ6E/MVHCgID71ZZDfzY/HTq2Za0aICdeinnGVBNkFNa/XMcsWS
dX6Fj/nX5Ernk0Fm4ZGB9ceewlJ3KleqqYa3jy572UT2yMMExIxfJPvocgrsv+mmQzL5AbIRLxlj
D9H7B3YD4mPOb8mRxtoxdhfPkFgGCwJHEHBWxnOFIPpLjazJhOr2ETktBQEL3OoOkHHjiGBpfIHG
hr15udJelhYJaopXGm1+jw40eCsSsI0K595CuxlNCpNTNvaPAedF14oh4BRe9329YUkeJuwftXFB
oVXPxpyYW72l4S235Icpbek0BPDGDEHaE42XTtEn1CTmArmi5GTq56e9xF/4YnIt3x+q4AxwdxXo
Wr8+LWhc6b/wiZPnPpNQARBtGGYqVmBd4tWiDCPg0xmfOC6Z4XNLoeGnMOkuMgUJrLeLsaKD4ZD4
UlM8t8MM/ubvW2bLbPXjsFXhozC4e0RrM669eA6EHIlEn4Ni1x4nJ0siet4K8KP03qTMUFckWyti
/6aoUZlsuPqz2SdSuVMUPXdup7ElgO7B8oshiLfZhPcoCXWDvB6H1wWaWaImkBywirHM3jzaAaCA
WbOgvlwiJEl//rhbwD+yoduZEj9DlCUMpXNhzbqSXrwFDf77nhiLZ8pMicr9JQVajt+QW4IK7dYj
h5p5N2fekMn+F/iWBtSmr7dOD5MWHmJO127z4nl87ojRej6sd/SY/pjaCdZaQ4fd578dgUB5pDgZ
aSWNezU+B9V8nApbCRTOpUj1Hph34QAmsMmVDAGKPJwwytlXMcdT9dhryCiBRCoORXz9q4Mx1NIJ
QIFxbtL9aTra7Z/Q2hGmmvaOxZ77iidz7HEe9zzaX1gUeCSJx9/aU+46YDmqewFJ1UNprfsRyxVb
jw0DxGQznDK8e0/ObYQe400eCy5zy/XEJZXzQf+cai1Fb5gzaCkgX6As1ZRmD+edftA/MpxYj/AL
+8FSx9nLadKZl/UnwlHChaHNwP8mP+fIrRuOj8NG/5BNM+24XlSyL5WPw/UFSD8CsmnPZG4Yb6bQ
qF3mc8lWl5JdeNs0r4SO6lBFPL/0PinrsV9PkTSi2AYZF8s8C8OBGYJMP6YdvHrf5DXL1zVvm9kH
UC9QjIiL/0eGnC5+ZTTZaNxpQFswMMegkPxud6ua3eyMXCYefKSabcRPWzV6CcYVoR+f9F0xm4iP
gUDWhFxgcrui6Hoabn4IMuLKbrhKQdM4Zi0yUNORVbqklVDOCo5qfwe6hoJqMTxJrEeYw37wZhUg
75s7A5rA+gbfQKKGhMutSDFPcGTy79D4BFaOgLiMhfuksIXkabzBGwhzL/PLFCg3X6KnykuEf+gT
LnP2K+br/+zse/kB3L7FPZT+2/Uv/PjVH7r9dvG0Scd4OvnflYhNZ+QdWCVd9qjJJYVYNAcTAbux
IZhN+kI30JvQ6ciipvHOjgL51D6NJ4AKCxVSJNkYu8mQq1GGI//OChtW4/P3OjX7/w0VGtguGbPn
kftEZ8d5zRiPSwhFgroUsAlPv9FLiVWsTBUTYIUG+Zm2Swly871HadzwSVSTL7zL1foF8kbePJyo
AXY3GREhsdjdUBzdUWqibmZ45gLpTLbzn77JRQKHgHvF2S20pOEl3FwtS0GnwWCHToMKigVNqNyG
HNcPdyPElW92Vqc4oP6fYzmGXgbNj9UNf6+H9CwZM2uQtxxsl9DHEB4/cOZswoGRbkYIA7NAApmA
if0u+HoZvi10RMYwHq5JjUsaa3ggClxLMub95LOu+EiGC5eG29no3DeG6cs8f5Jn+ji9/poAdyfM
GbkGEa0Baxxsq+tiTZm290IAGXJ4DOd+aWYC7lPRHdytcs9xWK37s9Iqgzv1jjofJYwkVa5stpwj
UBoAH3w/yZUt0zpcCCj9iNmAB6q1RKmWYvefiAkGSJYArWC/PWTbPrKNYfI24Y0XMGJ2j8YycKHv
Pv8jNTK4Uabr8PBy+IJPUZYYk1vMRMcz1pAaTxIVF4VTnd/gwMDpXs+7+5uGTUmzv/x3PsFBOWyZ
EqTgnT4m19P1fyMs51MPaZIScedyljxXL9Uq9l813G4DaaaQNYv+8qM/Du2G1w7LUXaCRx5PoV4u
PM4n3CDI4ct5zbLt1cMZRbkMHNdAsoEDgPmYXa2BDN+KAhJdmFAbCQZKmDDJDE7BEgGXeLv+RlwG
d2f3DhsP3yaTWg/4oo3yTRMjAmPB4+pl5WH3Ulctjbh6T7zN4gE1Wqe1xmc+fIQ4A08R7lJBwKqU
kjW4PgD6UI9iD2KbHlHRtUVw8eDrRi6gMmCeYdpnV/dM1Lknz5HYJQoxn099dNb+WpT8cKvrfFPE
2ULi+I4kYgQrXCrWhYObTaD/R8Y6Q04wmlVElvC7CLRRAKcf+7IbrK9TGV6k8Lt5J4XDlCROwEzY
76vRqJSm2v0R6j3UZa2Djh2CrAnq/eOECv3rjIBhHOYPtHP3xceRTOZ2UKSXz96zQcf8WIDUg/Fw
TSPSLkOJQ/vqssdC7dqZX+NFZUAGRHaziQS2ANUC1Jv2cqoJeW36cEMpSzz0tFH77/Nl9/5wpN6o
LruGKtp7bBd9BFux5FSZKZ0lf0hfwdb5hLU1SJ9LsoJ+S4IJ08rupt+f3fjPIY1C+98Mwjos54wW
FHOsy93Pqjm11XAcCvcD4ByC2gbBTSDHlgsAceybkMxjPKzCGc2WxQ4ySDn2cCAZCCQtw0jcgL3z
ATMDWq3MsKtggMVH/t+kkdJqvmr0M+zYWd00OuZPNhX0So2/7KvCW5Y8nDQdnPDC0bzIE8DMrmss
bO54gzUupMWV3UpP5CPmI5SRFEHbWc+W50+C6mXziDu8wLvXOlEEsYuL5r93CmEvm3KGxeE0Nmaz
tjRmc8VSII9MIiDc+Ty3yL3IiWJ3tn2THrwmQN5ooFF4ay5Xhf65w3Ih1df08jNh5AtXcjJ1FI9I
eg/bGt5+GZHwC8tYDoRPUERupv4VHZ7hv/5S3DcGkFf432mnwPsvsyDaVEthSRtPBFhp+GV8W/sJ
Ro91bZm4r3ThZKPpEQ25MGinQTLp4sA0Dcxs5AiEgL+oEG/zYo63D9wPR5zxwQWWSuirufhdd+CZ
ZjpaLbKgztAOam7KVGQmZAJMrlPcjub6eKy3uhEsey5W4y9yiKkQ0QQ9bp5pr3US7oBMEiqK0wAP
hfB08uUGwUTVzfXSxcku0fPHZwJfmYNEYzQPEsPf7TYN7w0iF2B7BT8LKrDF+ad/hRtjt3gKlETT
L5vLgYv1rS+gPcjQwDAR7Vzx0xEm6ZgohgPX4BS28DNgxMOn7wZYdyvwVSo2rS8G262+GO52YqBu
Svc7tBukltFCmMgBspIj4OJB6NzPEJMJ6g/+eF8I20eMLyyOqTvWeGjxIpjAAHjkUYa43PoGkjGs
aS9zKTns34ilkQxdjaXwTeddWACOwYtjv8dDpjqUGBV347AKt+lDXxEooj4tLgKjQSdvrVDE86oT
NjV/kQ6DzNjH73VVgwjTEYMy2XsL4dUXYgoN3AFFTajFI53l4qI5ITHq681L51Nml3ZRnz35FZK7
k6SwsrSZzsgPGU/Rh7hQVV4WdTBnBugDPxvIWa0XfDC8eFZKHpl+5seGZI40SYDaodQDeByfZR+y
cfFwd2nqujR9zs78/q/dE53nsVpq5KyJtFNnEOgnNYKu7OkrxrXINVxFwo7JjwV7RjZGA49KLIJI
nWh5aNBSI9ImIYVZg2CO+/6K9pD/rWNFtC39y/IWb1eYWKNHFBHMgBou9SMGPOyo48mK92TD07+L
spnF3JImSX9mJgKa0hfiLSSrgY0/pXGXTqIJ3yBJKT7hqYbJl555zPP6Eld5DZ6EPFVfrtlUvAmZ
Fsfjw8D4Ta+llgw4vwAfiP2tvfHxzoPyWJwx474lNDkunik87OjnEOGC5uoDja9nhyYgff1xrhvN
npk9TgmTCCskxQ9cnTykvgtkx78qTI7lirMr13T3/E6VG6vKmS+L840QuCbhIVfTDGUi3Uf2+mMn
QVJNogiDaD5fKTQZ+10fIX1rhHh5UQUyNvuLZ4olgOfhaRpW+CKqwCLLISJBRfhrSe28LsNIO1j8
OB8UeAYDSEsMGJ1DzychPDOyd8jzWVDoMjJ1xyIExo10RwvFOWLhEuWHFxOsPE3GnmtIvLjgCBbq
ad5AEVm2Enqt6bTST1RFEODxP20KrtR7N6THUGQF2cJT3sSGJSLSYGTIriRaaabnIZD9e8zIFPoE
B5Jgq/CSYhuIQp00nR6N41ShUAgOcbx/BFvKKNvGRIpOoaLLhKsTmyBb72Y6wudpf5C4h6K5FIHK
Z1ZxxvdLlwedppVhIuJk+jK1ANEdBTJRxHe/G9rkRow/9g/RcYTRPSsIo/VGSJJtAdl8qEX7Ghmx
gPitxuKvoVoUAPtiDkGZj+NdbcMeMR6WusoeeyzmzQdJKiqea2dk0ecMuRN35FRs8ROQdODSVUPx
wyeAeUIPfzG+6D/qkDDVXcOlLmyM4ibFTGeBefYwymnAHDpFpSwVyXfW7tizL+gFo+qnKxdzKvSt
g9lNNFlRyyIhHoIHR/NPvC4Kl/sZkKDm8MOyRv4Pv+rTfCN/vAnhdZKTKgbXj5s+CzqOgI/x7eIf
3o8D6Xscw0NaSHcUqJhD0AJ6330uv5Qgx3sgz26TLz7AgBKciljXHqmd90CwHczM0LyCDAJLmNzQ
RMwa4LjNFsSy0KmtR+JLULAG2X8nQ9DokpH5wzg8HRJDREzCirLPTQ7z7n5RI7crmtDsLG0Jk+6L
/EyKMnsGBFkoClOGkOYn1PZoJrIo94r1g/Dj3rKPIpnXTDpmeNGj7/IxA4XuEb2Bkiafc1v9egTS
whINyHNBDBfcbaIQzz9LprVBBbsEs0bGh4jaojQEDsUwNcrUEzYlgw60q62ROUXJBjAt9QKbcTSM
KkRE3o3I5s6aFsYNGv8eKCkOHSicGO6l8XisiB9j0Ie/c2p7A+kyMq74AOzovkSZQdT67aRNByKf
9RXAhPcDxXUeSA90SlLdysXVAylEy/F/VxBdPGwQkMjhonQZcVJySu3/Mg9BZmLM8lApsrcxohvR
yNWQRl64joSiE9da0BAhENKYlYKkMOQxOi7egTxnQlz/fobyVxtpdMMhyusIUMLPSnwwe+F/1S0K
2WkF3czb5CFuqZiDwmbDd87zIzQKYkEUZMgNve0DZGpaPIyVwPFLOFHZ2+4IY5whTzzgnVk8hYeq
md5E4osw0cCgWHd/51TuiI30a/SS3c1DdAC88bW4JyaQdw8XRURuUvL2Abfmz7PX+JESImk3ALkh
lU/vOU6AvyeWUAhSBVra829zOmP1bg97jOJCNIqqIg6KCqH4wPLl1QhepKDEfSUWb+lnjvmF4L/x
egr1VDTtZqW54jkwhh5QyVEIWrE/TFTzdjVcvF5i1hMfp0Q1ytB/TkWMQIWWFNnd9m95jS4FFSof
/SjHSy7CP22FqNwtwNRqnZNi4LN5r7ACWzlgF3EKWBx+jvD7aE6P4/RHAi1/l489kH/4w1KGCAQS
5mltJ8/leykZBeDLsqNuGqpnrRnnoXGFaWkCLIqYcuCAUFO8JuJp6feNigfsXJ5L64gux9rAbKIj
FMEtF0yruEmnfX4C/kvXyTnk/lYnBZwK2uao2PPJvyxqMfCbAa3d0bBBNlo9PJvXZBRhNWvX+bKx
RkazGNoqQZnAeyJPvlzWPLNYpyyEGULYBaTGM7ETYLcQM7xJwulNaOsFWAebtGHuJ2xH/AyC5VX/
XhFDFqqdD3xtZRukyH2ZG0mUtIBHK6jz2s35Qljphpu7UwQtZgGc6tg07yjwODQNjmbUE0GOlWU2
cK7LPnEzS+x54MBM85jzxF6S9tB73WwwbrJGCN1EeILKnf/AGzTXBgBM2HfYXc4D4xkK5lJN2IuT
Dx8Vncma+HlJhmqnDLW9ecuQsX9mth9i5/odq13frQ9dwV8BMsY0GpZoejhp7zuh56KXyFWi4YYV
C7w53jIODFChu9wOi0Ei9E0QdKuMpwBDkakyzfQTWm+JlfTjYic5V9o6EQhegI3yFYKdzEEz52UW
iYc1lnAoTcZFpGOOSgn7MMFCgboJVWzhcVvWKAef6KN4wmGk4RWcL8uN1W0QcVlKojhAKAy8tIKR
Y9AXPEQGqD7mH+At4XFTAnSHuHMUFPkOpWvEjaBrrhYZegdMe/DUKmqIniv5711FKBhAEf5BtFju
aHLePXaS2Z2/ZwFfPxgXAZd4kDF+1Xv+P86LG82PmLFSxvaJAk10oUO6j8YTMg6HAi/IPRbOpf6s
m44Wyp9M768zWkhOHsmE7HoEyst2+zF764FiPI73j3nPLHld7CpEmIwydxuQaZx2Y39w7IX309NU
KH0RcJTV869+E/BFjFhlgyc++WxOgU/Mltwdb3t5A93tsKsIhQCSAf9y6DbpEGU8++f0HWgzhFWu
wtVBVMbVzYRlsuAKfu8HZxggPtoXGjSh9IaYQDuHVuVpDFtg7ie4XYhdO1j9QMMxoSQ8ZVRqeyOb
NQQEwv6EH+I1C5+GF2I+cUnA650AyzWyhfRyLq1otgMNFbih1urs7fbd68V97HSHu6fgALkjlQy0
t75cchUGBdPAmFNd+J6vdgF21Y8RnAR0BTOtNQ5BzrwsBkMMbXzK7rrOg1d6S77p43gJ6oTM6CHX
/8tsnC587j5I8tftoWaNJyY1HDnSH4pkZNZo1OLl3akUnXU0T9Vpu7nsVa9AeigMOUB9aOl7U20m
iAOJNo/aKZIGf8J+EFBlTSpcm3bzIhqs23UVKqgz387lj7t4QLtoT7T1UsTotOaLCXH28S7k7WJD
6sNVDNCMWbWoEKhoIUH6Ch4VfIk+JPvZGpNOTjPa+IC+USiSxlGJpB8AKQFB7A45aGwevtYsBcof
gBpK6z5gSBtnXkVezfq7ZulozD42IbhcoJL2WM4ePM/TcuA8GxNJkQSFHBV9L18qH/uJYPxFe2C1
AfAdpHfZkPBKsf2M+8tMsZDfS38cXuXPbd8ur+JDHujm6zBgFRmD4w37Q70CAqbxdMVGwcbVIWuF
Q0RTxn03J/vtgeoHc4gS3F6utCe4iolpgZKxtMCbMoRId5aL9YhAXnULSEJEAbEDnLh52im6ti/B
LE7YaoLh2HicvnRFeKXbxdsWKKDYQ7B+vt5PJcCdgnn2CUNFpgjwszXBpC6xOr2OjHvymsCyrCrE
/yXORb5X1MGcI4tLjDyMU6Qem8PcBJ8DlXzvUVGR4aFZXZyFr6uVs2JdkBpQDs6vyL/IhTSYPlBu
CJ3xEOXXsXL4Wrwf2BC/EBTCB5EKFusUCBTb38NCeY70Gt0GRF2UcrKtcRRQRxGrnup9zO+annF+
LTjj4wikD8bslzSr0n8yXd/9O/zc0BrwWPgI6ennpMLuY3eMhIwc/JOqpRCETG3O10ZB31MtjrPg
dfj578KkWJlwBX0A2A/qzrW0eDhPQoJgq4QwtyLJAIS+4SxAYEZEBHcbrzik8+SzuLEx84xGLZeM
YIeF/Bl0Dl8IyV++xlv0gMqu02804tSZt6gokYCdMBSpmvmqKF5yBjstYKWBkSsJEaUrDa+Rl8ne
gEKRqcq3ReRHn7ZmOSJqd4Q4q8Ne9gO6vEzHhaXFGffyz0beRlWbRkrr2Bjs6HZ4+d0ObxW6Dx7N
WIb4GE/GSOV5kzm5njHXvyLtX/zNfJK8Nuf+2Cupw4FoQZgFuEDFLYJofD8adRFblxYtp/W3KWII
af1Rzf462/3GWAKldT7FMfESzT9uh1X5dD3Jmy+ul2nt03Fjdbn5xKrsj2PFUe4m4LYC5lfqFTcm
LCLaLsCeiXgX9/hC3Ca9uiKYgE9dSHVWY5T/MBSu/IY9h7zCSC5j4cPyNtor6GLNcorAcLu+uxBA
Jnls91lJ/gBCUsQ7E+QUrGu39YO6hrB3bhAavLhs3y5D42/WbbKJFnGVgq3rvEsPZ7BBeXqRTLG8
IesC/6Dy0xNzq7QC6oQnBWRAamdC5qKLYZjphU3SXsyakx6U3yIwgiV380Y56MNLb9d8nMPc4Hbo
xAeKEQGJM88UhEEZEPqwJtfwrKJNvidQSx64E+Y6Sm23Z+Ew4ltCBBD+/K2j2nXywlKIz7dnt1PO
TZuWdFp6dEI1WirG/3uF+EOe5pRRf9mSM/qlbp22O6CvAWpsnkmcFlDe1LdTItSicXyZqDZcEZrS
EDSvBuglOYFjUYwAkGjSD5m84gGmMSqJblFZ2sLe8fEQiucPcxC2qRxKYC8siesafWVmEZq9xH3p
jyzl4dY/SLTh9D6BfEKZ3OOEq5J2AV5/xDeM8babAstTBoKP8xrQPMjxEbbYVgRoPaCq2az3/ZUS
oGlgWerIPepQPCTKnm/Mbm1NRI9qfRfNvD7axC9+CFJ0zt2hOzScyYX4q7ldp+PlM74jsstovG6s
y8Mc7WQbsqpG+0RIaWtSSbFqnG9vUryNK8tUZtAacissTm58ONLVvUVYcL7G0IZlZhmA2WRtqjlY
sdjT8E4XWW0PTQGYq1bVGA34S8VcIpJknii7gfVaUD2P//wG4M6jlxz9hv4QBrzn8kz9lMkQFShE
0NtBADOKOGNyvk6+Wvxcgx2DQofONZ+qAGPNfEt7OeV6gsqVr1bRidSI6wk+Cak+By85k+rHfYRA
Y4KYQeiCv2Vb2AAT95GBJrjg4VX4nLWgI2endUaIgTpkyqiCf3OMHdaIuZExg/IZezTH9oSpkQ0K
M/WGvanEAZsiE7QkoQ8CvZst8PQBWbjR6h4M/nIPERoWPL5W87IjIYYwR39LI/zssROjFrqL2dUB
kvig9e1Rz1vSlFhFz80jEVz8cz6yf7DwGj5QkvhgFd1B0sQjkhJQaW9Z54WmsAc5jOy7Jw4N2er8
dkZ2fPJF2HhjpiaNErHsc0fCJ5greypoTH9e/XWn9k9x78IFc/Xx2OHxgM1io+D/sZT0wjMyVl+I
BdtJkXYSb6rQD45YBjFdsEWhZIhY/olSFoo/8QzDPx4h00usCAX63cu0WX8txn8MX6qFYYRsHSFJ
hUxLxT+ynaGJHaIGQbqEnoFLluk85CFjzMDuwFcIiFPHY3HU2oMZyf/+GJkwgr9NFjQxNhiPrRCM
+3Niv+bkwhI3VxSjPA7PP/g7tDl3XxxBix7tlZyfkqovGnuc5NP3RpZxTA+9u7G7R/i5c+uZJj9M
yazN7zkNgogs7y6EHTQN5qDlYIEmD5klrspQ2XcTuFU8/NXkZtccCIIMziyWFv5jg2KTqBnrExXT
p7eNiWpB5s0Q7TPdktwkxJk7eLrJd5F9Tf5gJbj2/v6aoN7HbeSMeKQoJ+eUxZofI7gSBlZ1l29u
KAH8LCKswfCwkBUQP+QHAT7wmJIF5Y9zg4vxjl4cgNO9MaI2eyUAPyJQGcepqD8SiUvwTkfVu54Q
uwHIqYRPUabGd4QogKDGPoGQyQ1IGG2MIShUpLg9UHbZYept9Wv6CaQUQxCy9Le+Da7WB23iSwRp
bUAK2IPN5kBxN6L+96ZdEH3U/x23FscD/VSMg2KI+5yKlOQLaY9Q64fmMbcRrb4mz/hDe5UDQHX7
ez4NefXTrPepRXSPKBA0aX87sYA3GB+wf3ywpijBr4SxzE7ij6NzKo0aqx/6vBUPcPjFof0GYBfQ
gZTUtOcU1GMY6koic/SPsYnjnShA9kaoTXy0d/Tt6LZGX1tgGnrOKoEP4JT0efckHJ4qZt+3S/zq
emCqbnESubDKDF+1hsHwa944F5uzxCE5wBJ+W/aToGc/9zzGA7NYibio1yFPMfLsUcthKz2RRrZm
BsOwwGAGJ3kxc+EsleHD74lwA6lMAtaoszGdGDkjGJRsoOyR5HjkIYhT5VBCAoCVq0akuMWBqKlY
cklcpcKti9iFwGv2CsiDe+fIQtXBrYo8kL+T/9IQ1vqCf9a5FQbw8BtZA3q4xS3mPAfxWr1OwnOj
yx8rzwyJxlAsKvuamxJrgM+gBxAQ8fEgBxUizeGiBRxo5mVKWARjD+S8umFMi7CkzFhYEA4KjyGi
WBNXNp4PECgAoz5vOcOyyHBAY4A2ekT+ewYzxYwcPWH/jzcLphjhUg7+m681bjjWYmS++9rX/l6J
ekTOh6DnBz1DFXvOLssqIpzTSE/8dgeYDdeocq+Pw+QN8IiQAdaTNzbyb+gmcbxAY1A7x0M/Qm+O
xdIB7KQPmf3b2BLEscP87j5P5SKDQxUpWoNFM3/bX0LKahfS7tCzpkJR+TUui5uzKucKahsEAIfz
kQi5+R9ZkQFJdNwOF1PEMeTRyGe09StPslCMkouB5oUhgfQlzKaSm/S3EIzbgD2jmmSTXvAlihC2
f3y+WxJtrwOeLqtjkUf/WtgbXnbGiomc9A/KHKFhDwcysCii+ArdXm5IzNBY1jbcL7SuHYuQBCMh
eJlkDkfLhS8i24sjGV0E31F/Jfxz1+V4Qlw/C1WPuG40AbY0f7iygw1nDtOxwrMflGn3J946VFNk
go1JlsTMTbErvyBuVCxpuEwZ5GlWnxerHI2tDJh61Vc74Q6/TsiLIJRGNDRbPA0ygYdaIKJ7bmjT
nvaWyKnRqo15c65oEogGw18n9D0EvCxg1w0kOMuWM+kbKUSdElCGHiLFu/If8qWMnVQN45Fc7BEy
XKye6gLJnnsnqcdBC5mOl/X+zU6Hh2R22WsfQ4t6x3GIKhTkuLSvos/WGHEEi6DgAfAWHnHoDQpb
X/yo/RVSZrCdt1US0tQxtTTG44CPTc9dCU89Sh3n7ssPYwDrTe41Z+zsyYbHO4gMLQ8vGLNx0dCg
R1IBd1sfxVZmSag4WQJtNnAditMD/mM1XOzYcCeMG6DIdCny5h8Rxid3oS7KZ6JcszVLUkK+q76l
iiCTcZzPvnPFv3EGzLc8XIwEqDRxc3tvDFXtROoZTPavBPUY2n+iYgClPIXdOLfu00t0WxaAGXks
t/rt8CKEo4i3IKdDIjTHbr0cMmFz5JjLJxTviKsH5b/1m48R1QwmsN1lKGMpaIDUyhCy1fienjbA
HB5ENOIdvjqh4M2AcIhCui3flot7wOZzELmP+GCmIyK+wSsZ05YFfyN/pAZJEsH8+SpPAUtBq7I/
tgW/9FQnp94iC/oBkwc6+p778BB2cHtbWVie+Q8MrGiKyQq4hw9vdO4FKbcT1AAB3db/AOek4jNq
0Z+QHJAUBEqCfCP+AAG67Hkq9N7IpCmQ3JPK4QKPM5BxTivn+bM+6KewA/jvGR00QTmBw+uMKvwS
8H3kgx1MP+DF9OPYtOTCmMVVmLuak+8YuAMCNFlraquiSe83Ze2bESwZ03ZHHymFWCaFRm+XmINQ
Jv0FWM0sLNRC0YtKgW3S99WYSh6zC8hHJ+BESb6Ag6xzyeOgTJQ/PIYIAqQEKAbE41N7MnV8+Jwe
pHcVS3Cwclal2yVhJ2TCKMNNTe8XYDezEBckpCAGWmA38hhaiSpkvWEeuiFc0vQxSm6MKgJl5Svt
KDFqnS0gPfos/s4tKvjLDG08UkzGBYe/B6WtS7jd+mJonEjAlA252ujhufXwsunLbK6Bg9tBR6W6
tsZWIe9eYLZzZLo8vNypd2BH8ibhyYROkGOcqii+i0+HJhNiz6xmSGmcz3QN/+cgLXrH8hi/RrX8
MhIduQs64wcVTWnD0GxYQhVyBgs4COeLvrGYDtwbIwL46Ji/CbiUqtaBB6C1prcCWTED3G/e83Nk
D3R5+VWpp0/iqpfNHMzxW/iAAjzfzvnCfF2KyMzr5IlofMcjQBDmxUbQ32NTl1bUBRECh3BAxSXF
kMtaIZxxJmM9aBCrjTvW15c7u/M/ls5rWXUtWaJfRAROmFdNeYeEQIYXggUIb4X/+jNqd0fHvW3O
3muBNGeZrMysogtMebbASri0dypC7NbY9xYLXrfDiVibUsu+Mbp5Zx8LHv1z1fAGVrsW8PXrgWaH
/eVb4UPJTORJX3Ndb8N/hDR+Dy4SivJzPtZWr5LopuHLAcq344tbxjcfxkybBAlhCoXcyaO0bYOl
4TgIdfU76mjsHUEJTopjBfHTsE6zTXJ8MMrTsGaVudHH7tvi7EDzMq4AEmawtiksUIl8xpqpYcm3
xbsKl/Epo8t5ebLZ7zPpgzRMtykDZiansmKCAxQ3H6g7YX3jINCw+xl0WftQPPCfKD8KfRz3gV6C
dSxzo2sOrdfozpPlNBxM1mFb93JfHpxX2sfoHb76gQmVBjD/pTARfWjZsUlC3TXVJKur2HJ1YNcv
KzF1zMQxlbXgGmGTwCFG0RLDwF4w/sOqVnVglPsEMdO92evNm28JSOcsaOGBEII5PDAQbjisohhp
IsPhnjxQsjOLYXod/KLP3w4d2dVr4V2cfTLIQr/svFgyfMcjcDDRrK7XNDUBLtZPYz+muYH4yisc
XUO2Ffg0zUUPW5Im3aBds6jx+vfyD+EZ37mI2gLnTQiuXT2f6yTB2kT8r4vv4Orr8Av3pMNTTAyj
CoPI+MTu280/0WfdhecNza2B61rLaIOM3GwQWqjhjJsAzLZe1327c7MbbQxwmpL1EStEO67/Nu8x
ZHSFT4CM5igBEZlibkPamuzVJtq6jM6YXumaNaRug9fyQrIlNV23+uA0iiIHSlJXsjx+s6JBaJqr
3+hD140oxWhGTfsafGC8VKJf0UAkfzjYYKsyGsY0cEgxRIfHmNL5gXa6zbimNF3d/UE8ZL8GHAZ2
z+JGOS4PpAvrEUFpZimH1XJQCU5e8Jdr923cgp35iL/w0vHjQXjEy99Y97E8xgFi6bmDG5TXLuRY
7swt6+G2o58/hCHCsk0sgCSRoMJpIeyrD2DcLFrHBMG6Lx4gbdbJkenOhsk/ZIR8nyJ6cG8vFLs8
CZa/QVi/bP0PNEnWidMqNyi9/RuaUlGA/8ZXf+72JnOy6yv6rZt4rdJ0WwDZnY1F7cyi3MuEYcoW
vMXQnOeBRVkCg9bGgfn+JmH15p6TgFOFujLy702Y2t/wY6EDdjMyYkg3BqKCO+EY5Nmnxyu4In4r
Yq6+kjKrpJTVBxlb6buMha6OGOfW+E52iGoniv9BJNGNJ8vTlja16w8i0b9rdoB3KtuWPg4Asy7f
D6+/Ucuui2Vf7RctKsv8wKrGq4kyGXG9ZuO+KwIhgHqLOQ9UdAw41C2piQ4HsbpBScavfAJSdp0m
GpCe/c1W6K1hifzBBF9f/oRm/B49d3p3snP3DnK9Ma4rTbCaOtj6RDxW9dFASowlzXNCN8YHq84x
XREgrfx5MJeBeyQ0uleH9HBx6bPj1uLr7ixBB3qOqfFOR70R7xKg8ro+r7HeQA9pXKz44ZzCbcV8
2EJwSmwnaiKSgLyv4HWUjCJoLNMXK4161ALNkKYdYPjHQsGGOCnEc6xBMcDFbnkeCjaHKvQV8rc2
I1aKUqnUaBmY6v+sSzTAu5ECC9ttc8i2WGaU7BFSg4SV1Fm92PAFsfRaaF69eoSrjgtYiCPsz+rv
1EqUlV8XEzUmGGbO/kuMphAyMqKgcIKrY9RQApwrc91vjCUATRBmh/pPXPxO/0q/brLzh+TzO3mU
7cDAkRgbcbN2cEceC/4dFdc2POGxD3QGtwMTOoUsSv22akng46ezm8FDZpwhAcLpUrwtEH1aNLjo
GOBDw0Z28LcdoaSkgj5lzL6Obna3Gzh3J96mOBliyeM3kS8g0af4flcb5+B3AHQ3/nfRsnATtIjF
DUeo9Gd3dUrBVZsGe3dkofhrgTnXqTyJRLF2NKNnZ6hx1tSS+VH6InIVA1PgOGBRdDFd+zwZ4TQh
KxXoiG7mwN/kzQXG5bSmGwL5EIe7B4INRIkgbBSHgHsr+Wh7SBZf/GQObaDsOScGVVyKWaKN8pVG
+U11Bagez8fbWfMGL+S80fPDRd3/LsEb63UPZiKDlC3bIvqrk0YE0rwNBcjkSSEAvqqqM83y0xkw
FZR1vhjhgUMiJWGWxJSGJ0pLhqIUAIWDz19xNWhHRDDMWKnr4vv0E+KaitQHH0USyj92jZg2CaWk
Czs/aMbjoQVZgFffxeMPKd2CnhuWSAAXCQ0OsIRxwqm66Us24redWngMDMWzQhA7RJEd4HyWOght
po08YR9CtSbOeE8fxQIt5p19c0QarsMS13RMPROMm8ZiTQ0tPvihM8pAdzZUUa1VUkO2QFsDDcP9
MIW/ONQhWJHFP3ymJj/3gDe89m+SDqG+2rvscEceRX8i6mG8lZ2v+QCMTW4UoHeLv6s2NCEC7mdv
b35GdCyM9B3w7HSeHiOKjUR8dp5OX+9WN6prGaKwxuSbJxrFRXvBLMEUxlIfYhpgG8LrYlBtuBsJ
Bl8JchmMqYxOwMNhXIav2+hj12k3b/sPXJRcJjtM1m7OG4fTmnVg0isiLmCyhzn6HInMaTTIccZx
uKgAag+bK9rKvoCyr/EVc0gh+spsWYNP8aErnKPd5z3b2ykZG9dEVgsBYqJpPNpNTMl5eQJ5U0/i
RIiFY3y2drMaU3N5ZAzssIfDPTVuRwO6dX5j+MBkpgH3doiv0nmZ5hfiC7kHrdWUOdmw1BDybvTw
GUIzwwCDr02vCwaA4CDbnhmsZG9oQQd8jm7gUOS11SlvTVoYRiUwhv4dHkqq6yrDEtx75ygrjTYU
n+w0ZmNpcqDoGl3TeUmNK9hmSz9P+sWm4uCBvMY8UChMPLPqHM7HBxA66+317Gf0ZhJm47+GEKd8
I+pbPPT8JqZ9sKH8Nm2BkLW3uGXe8W++jvFhVQzP8VZRWhdnSDwBjfkfN/uWUn+wDWf1QpyhWU+7
m70m7C4iBnIgCVWMjazXzmiembdfsEs+LAf5LW3/ncDnEScBCAzTtndxOqNjsFfTrRgzI9aHKLPR
t0Yucj7RR52Y6BGNxc4Ic3IfwI1x/5BKDPgVAAggsh/Tt2OQynK1K23knR4R5BmDuFrfFhqkBtBN
2oMp8m6LnUkgw8VvdhudYCOJ4gkxgRG+bd7IDTaKvkIt8ML8DxSTPz23e3CxnQujIZMQS4qBbPYA
zJK4/s4GNvZ7cXIZMZqnz0E5bmrFwz2wHbRjNKvzEnWcVTM/QlBhpLBB8HD42Axz5WZidA3a9RfZ
y3WJw4RNe8SR/eNouftVVzW25rGUgguAPuvCooq7bDVregOvPX402FqAVQ/VKiM4tPnbkoRDWYRw
3EVp57bHdQ7DND4ZXQreOW8OVb2MORvgZh/yI2ccefSqrlrIO4nDyBXP7oOl4ttAWhiDFpT8jSFB
NqAqjTVaWsT6/ySmaJf016xm9cCgeJgY4fhbqqVNvPWHGFLtDE+KiaHUIogVjQQvOSxWf+HVPk4P
ep9/JQDNLU7cXc/vzsc5MkL76LtQ3CO/lpZtnQqo0OZv4aLIsYWH/YZdwgdnd8aEHG0xzmJRZBMH
pJe1GQ/oUOGVORcAsnJj0N1njAdBMXGt5WDw1cQ70/raR5cx58bfx3u3nTRG9U/yAXH0+EJLTBsi
1CfVw5I63kir/e0rf+ig9mQqNuEyA12D03bHsCq5TxtG4WcWjQzV/mF8QRlr+9u0uu5hb1z25hz9
lTr/nfomWGD1IxxChXyTOOC/nv0fCbEtPDxz8KdhE/hLvgV9r44rCbN0oRZjQnVw+4mWQCiMG17Q
H2/gbzHKxAdC7aZdxgz4lagHVvG0kbKhgx8DdGZup6Cmo6hvlgjJAMBAc13hcOHT/8ANhuBD1cCd
h5wsEspJjYsYqUsCwM56KNYZWLi4YYXwtq/W18SKOPwnikdJ3wplvNXWCX54DyBMvD10CIm7GaDt
5e9hgejpmHb4N7vLKeynvxGUF4yG6BbefifewoiYirLxZfRRW8AyUhgrUCK1QeR1LYUIjbFFj49R
503/B64EK1Cdsa4mAlE3YDaV7qGn/Ox9zxjE6Og4h2+n/nv7j9kDRaawP1hchJyEYTLMNZaB19TV
OtUlA0BsiXaElH9ArXXLrwqHp44NHzMCgLouGqxuuVmY+SHckG4bXMjaqU6E4zB1MBbuExo7a3o3
9zlwbXEI7s7DF0n5L4TfrddQbajBf9TkL3aT0REQwK7eA3Mtc2BiHWAtMIvx8wGd4sPeJ6c2tlQD
RnYfQDTmapj94kSDsPQfIRQinMiXmR7YjLU4y9+KqsqkfuCD27g2omrLhB2xOmBzI9AfRgsGPqFQ
E3aUuphSmw0peP+Y7yB827BJRYyiWIdqHIEG5GI9AK5eAKYQZxoyixU3LQ4UCX/HHH1oP6Kt3/C2
VFVkCsjZOFLeLRhwXQrLJx8UziXiaGaIVAhDawDB2qW64I3xOHc8URxU4bmjUuctentYpOaDwMdk
d0yx9WaK5ex9fhOcG2gZOAAeRjKGgnSCVVZz8g2wde+U+1kjOHBncbNg9o2/qs3aUmOwFB97KVk4
N1gbNEbdyDeKVnHSsyGH9257nO3IfCWL14Idzygy4op0VaGoYrOpH1psg5uFbJwysvMhpthgI9TG
SDKxP6aSYLw8m5+wIK3doV3udmNEOoybxZcAcbqsnzzz1u729I36Q7zLHmiSEa1CgQKdM3cw7sWe
f2h0OjqSuLwTssTL9AAW5g/dq4AZAJ/GTQcTMrhwMEYsih0m0OITowdrbfzS13MWW7I+tHo7K7ZU
CtbEh+ckHrGmYSyom/kGwasecIBKVkiTrvZMIEXOTG3rFihjRURWZH4FSq/D5LkrqskKDkDiKBb4
slB0aE7I2i69hVUqIAcG2yk10CJCXELE9J2H1UAFRQhQvv8wCgZ3iGKO3tzHWnNnJVcskiGDJS1h
DzHeLedOGU1T1jJRfihGjSz/nt6n6XRg8U2oKqlzcexjx8zZG8bs1UL8Lh9qb07Fiw2530cHHwQh
/KsqeLKmyoPxRJbgxqiITMzkET3teuIiwdjlw/PeBpCaTL7ijf0MTpoIZ+Gg+z+rYH2rkVztlK2I
1Yo9mitsZdCzYOyc+kiGycYcVOu0YwwjIzXoQD/mB78YLSTA3pg0oGHbu71YkDCgSVypQX/6Chzg
4b1hwvH+Vmd8/ybHvGewm3xojueMQn6RPWYrhndas8/E/QB+8M+w6Nbhxsfj8Q0pNrZl7g6Ps65l
BkOFQOYSskUyri3UOAK0BEHdMvJgE6McWcK7D/L+QV/GB3u9DGyUYJGItn6IWNoj2OTmoibrj9jG
MuU/8Fp4hKm3ME27F+gsMn6BNNQjBoytg/0S7ZshLQYjdXwAzgxnnvkK7u5XP685JrInS1MpLHc2
ZfGf3yOkkyxpQ0KIRp+5oZmiiOLfOVB99kw7grWllHTw972PClo2r6lkOEZR4v9CGRPuLexFGKB0
0Z7bz9mdxXlYALDHQaW07V80eDBcXdnZmzjVidPOwjnD6ehhcZy8zTdSufsYGMTHA4Vhwnurp8jN
VlzgjzEDovB5zXxpJh0dERbSnCdeys4ObsG8YobBLWWP3+I0+Rq3uIUr3HtkULk1zVkYFpRNesIO
X6+9Y0Uo1Y3nGBngXtcrCtZxJw67BO/eAsyBGQ1hz4OH11oMM27OgQrba9qZLxrNjr4Kw7BrWi1r
5osxkc7/mqZngruzTdKTkUKIlPb4drOTfswRvIdV3dSTuXIqcmn1ZntstFt34QPMjW06ZpzCUNz8
+OQubbzuq10MoUwSU2v8oLEALEJrwHIGRlxc2y+7QEhzCQU/Rq+y1O602qBTd9NhibmEnXomXX2L
1eAMc3ABNjfl2dR2Tso2Ox7o1WNS8IZSAjgVb9ylCT+/Hj2QWxzAaN/pYOhAgQLwjXaHKYIBAxzy
6Xrv1OPCEg7XhHWZA8HeeE7MSIMyw5aPBiW5dSs69nER9yZ2nrOBd4HMk1W97JxbNSw64MSvGoas
QiamHhp6bHJ0PJ7d6g1NgsR39HFResHYgZ+Bdv2Ef9yzD0+09mlVyFGQkrDNZr790oswwxUKemjl
eB9EdBr48j857s0l6g6oQaA6pRV1ZZKsmhCUkT4DlWGBHTZNvPEpR2jyCg0YY5Cw9PgChHk3YCbQ
2ZLhUBBOnoi17NWQsrk6T5t/TEtJz2XFqWVX/JLpr3GVHva3JivcYsYjQzRErJgBjKY2bsz2FAUY
ZE4CgDvdvaix/eC6UC+kPcwTaIjNjWjxXw1W0LdCz3ne7Uo8VpkjGF/bgTzO44FC8KsCb4rucqBQ
qpJeEuhKfBuhMJ8WfX30jGZvs3hZ2VNlm3TQ1KvUSIbBymeaqxLDz5pEc86o8qTZ0k58PPaIGYyt
uFq8j9cUG415VB1IPhIs4CTzlVPIkUyntuzg9FNG/UPNSCt8H0VCkPhN20fOGXJtrlyIhEAxZTE1
y1DjOq2+tja6yHY5qpf0EPfV1jp5N4SC92ywbHk74K/9Hwvpzek0TVEKvN0pc2iKdQEgYVqNGwbn
xf96yI4dsPD08FDOFf+2rz6lD+W1kIO4ZshEjZIN6rT/WaQoAzIYJ14IkmRQaSEklj3zspuT9Za6
n52LJ8GD0AY+6nnV1kslrplR3y5VxHoiBxCLZbBsngMeMqYd/t4ziI7/dLFu5HCNjdVA+eF85kvV
Y3AgUudo8oYIhLkekb1JnlmNCRKS6Mr50BD5KTJuOlMQ1ZaZUpS2ARWjBJsSFNXFEdDZs2qmCzwp
fbZH/ldCpFGyERFXDBIbzh3gkjhsB77DSX+P0NqidE7va/i4DvJd6mOYeBEqXlBCmGV+yEJHhM2+
IfnRqQxHyh/QH5lFzJyKEwZtmfRJ6lyRAqGn3jF4JQHsDMVyVG4cD4sijbkqV1AWiuKD5oDralMP
gbvjsCwhgbQkjJVjmGxtbcXuZxf0+bVOZXMofjxvJ1mRXojfI0o/wscbwdxAdZeBeWfaLYowVgLN
WntFEmWBMF4wnseXweUc2nbMGtC78v4tOt3Y7fjHGgHd5Q+a/HUdCbXiSvodUgADlznvWRIQXIn/
b3slo4Is5CX6cYe7wo4MlqCz6VozkgRAqoNJun2I77B6mbG2rvqq4rNPFXn3HdsmSnsnuVE+sBQ7
ZTeNRYW2m6BRJgmIUjewf3e1HD9yHKcnHW7UXpTMFaXkCbIAqBFvXlFTeRjAIZ5lNsbMT6bDNux2
+GxenT/ZrfZC+sxWEx4Rp2iVvRN4EEfFwUbk3f/wPzt+m5dKbHxz1BK/KHYRxS7HJkm4soTc5DjF
bDtJMSpEpk9Bl9t5Dwgp2RUg5qRGKifW/1FeVbxwthjFDkIVdtwVA7xy/54jRlWQt/YdulLJpZS3
Y4z/oBxNPlbvKwG2o79KPCKIDmw7dPvCE8WDALWhiBV5xGed8gS/O7YjjbzqbDsZVgVhx2JcZskJ
rCo4bGhhVs2txaERGNGhJyTqMBHRu8suT5NCR433EFUgYcU2JdGCvbTOlniXcn/nYjVQKh4UozmP
vHVj0baPWOeg2EXU9acRoZNihgON7W4HQYi78TYzVx+v58FSoi37jz3UCorci0tEwhYlisARaWxr
35fcGJMedvFVbHDGhcY4EiK2WIZDODeJbUWb51C0Q1luviMeb2k0Zx4Vyc7AUC/liMMLhMb/i3GY
b0ZdTPcaxAa2CxWwWImNfTNDe0atQxRr5o5jrLj/6BA4v208f/fkmcwobgtebQ/yTtvq29q6aTCV
j0w7ttsd5q5WnAdnRx+f7PENfI1S4cW8hn7zMIXSaA7vPovcMERtquU2O/pDNIAcFJabLY/++v43
ZsAQ/1OOn+ldTSpx6nUVBTu1vubrdRzoJ+4+F57lrPrYrfmhc2PdiWBKmiw2N6YAfxxHZz910I6a
bOHOAzN6TqKyabEWHTYjMnC/P+6xt1ju8XcCgjuiCTJjm6Tn2ktTx+Im0oOAnkiRyWg6eJcDh47J
1a8n/Zx/PKY/hrtuLPDUiAj2beYYC1CEerIoTUCiMWNli6IYHu+Qg92kaKyuvGlCExbXujJLSHO2
ax+mDbVe0/ROYnd88NhzbBIGiJn4k2MJ0Upxe+A9imEGsX9oddZd+jOE9Ut2JO82fNpxQF6idngc
7C/F4lNvj1fieIBSnh3ZOCbQOM7/OAom3nVbbIHJxIsfhnH66DWZnSe3iEKzgKSb8HuAdFkommK7
pc9BhIlSaM4JBme2FLOWrokLTzNd8nIoA8ACp07F8IZaT19l3HTUb29zNvdmh7F18KWAJZIRSK0Q
QMwK/Sy55b9UeDR9Ypy0arwrelhymenR6zjEviJ8m6P9Xp+xOwzTJsL1kx/foN0jdEXwSJixnGLZ
3fgrV/iBiKozzOSzc5lDKIZ6oVE5YMfwO9DIvv0VhUQIvhuG9XgG+cL32zjd+num0cjAgkHak6AQ
eVR9joZf5JsnQA5hLB4FLB6Hrly2AbKw4KAyeaviXWHcMKB93VAt5cTIKKL0vRNqYUsaIvBZUDCR
m7tkTQ6uA+JghLMZtVuWGU4FVlxPSMFMj7EInFwZlHSkKBSjCioCA5Utcz75oPwXgxJ4z+569p7j
OXJzVrISnpXKvSIyZY/QZ/QpoClRV/Gvr+3DUQNBoADx2tQJ82LBQIynkE4Xz8AjT8hv4J18BTVM
QHvBmqFor6DUccKYjYExfdjLkOb2m5scbJ0ePG6wpbSCOItpENV8L9DG0CfxIt5rjHho2zmR8Pfg
Ouppt00dzLhUg/8Bc8LHPUPxLqZzn6+AuQmdyJ3DkhDZqMkg8vs0MRT/ZX4roGWdwNVY/mCezNFF
94E+jKQi8nEkWSnzeXIqEZeFjlHJew+LjNtkJP0g4aCkVNyJk9JWfsaBHdG39FhOShUmbj37aeXQ
afurQU2lYChsektuLZ2j1JkFlqlUYL5yLkRK+ZiIpGi3zRCcNmQAlDn/+kEozz61lvIYzeMA0p/m
SAT2Q5r5shtVyTNPVq0SSXpVPbp6tUKFxsGV0nS/ruhxiFoqurn0MDnJbxF93amqvtxMolXFKJHz
SvlvaC6ZR77vU0eMMWCnu0tmQcKWpC0WaaoaypOhOLKBGRPLxroFX6c122Pz7gihDrKdYIpnVmwS
D56OA1/0t/5VkclhkARuDidbliYoNt4fM8gVXrQZ1c6RTT/eNSKQ8AjQfVagIk8sPes8SfckA9x2
WeZniqsO97nWZ3LXL/rfbO82jDfqun3SSp+kfkwu9OcfxSqboVJH5VHJweOBbjHqobBrqyLcZVm4
nRAcKE5ZXc9bwpyqRR2nEQ8+U9DtBXU/cgevX7H9RYe8E1wz87bUS4JQxNmWjGbxZf59WvGMgYRh
0s2mtAdpShpeNmyTFj99HEysDdi5ISc9YVzX/HunmAAPvtaVKRAkEDbqtNXe2ewNskljo4/jXQAT
QuE7bVSpzKn4f/zKiNWTIDz82qlnnhdU4PwZukPoRDGehlQ4vEc257GsDPsUsQmGLwelLs5+JS0D
7clIvJJMSDXdgVt2LVp2Og/d4M8hteTAz7iWDAKNBwr4ALkyeJisE085kdWFJukLGKko32mmP9Sa
zL4caGCJjxJ9teHfaXGKPj/nihcaFL5joMFcetEKm1AI0SkZB8uJwNUQh3MC3wY+aup1lvoF/5T0
6yeQKP3iBYHtY2G25GdsdkqGk38v1fNDIO6dKoo+Ucdq0w7jNEtdru8gNtyJYV3+88WAIrIA4ftR
Y2Fvok97EuJFHCo1mf68ou8Qf0bWXOE4RYQY8cJZSIZitocKAx0ONjZiAoU7Gc/m6a8oebVVf9KB
CLo/Mo5kY6H+rIpb1WgFXfE80lKUyzBi1VZ48VRf2M3Gg+dKptrgwS36dPxizMPVm2P5wCdh/Vkj
pnzNtJTu+bLPn/AwrMYnIrg3Rnd3wMjsTYY6BgXcCPI6eNZVp0dXOOMkGj3fTqawhBs857cQ3R0U
Ccnednz2U6F+2PAPh3Lt2TD0D91zaFVZTJrKGaSHm/vTa40Jj5wW551/da8NOGEDfrJuDzYJWNGs
w1Pbmi+06vqTWuYLfaTqG6sNEPCX/4bRFh6yxN1D06CyPK7v65qDQi5CDeXRKlYJ5RwNLy+exIyv
lF2xaII6HvIkHCoYncA/uzSlZ5bX8/5LqfCjbU1HLNtT+ckE7QHk6O3Yi1KnH8Ns/Nie45986Rdl
FiA1M8mWybuu/XMzIobyxPAp4g0ZHKPZDY4WAJsxZZNwqSSFVvOx8aGUfKp6kHe2EeH4x9D5CsGX
PsyTTJ/w9Zh3Vw3cISvtAvi5xzcURhBoaR8tDl8GUC+pqUjhsicOg6M1IFkDItEnYORYHBwLyH0Z
hhtnFmoEd6+vz+BSU4DQAApinJE7QOZCA9BVmwDId0YFyPyFO4MywbRwYHIItF+/tXoN9R/2i4o7
8SqEm3Fd8vXDsKH/hYVRm/7Xbs58BMJQQJN/AAP+wF9+kKxt61gj62x88vvfbYoine2RzJXentYx
uyi3kw505KH9xnp6X3VCGi8W7EKNgOIuk3zpHtK3G90XwFXBD1tMONVQSarl/O51ZhcGjqxcLdip
MOnVVGgUIlQtKRtzfjB8Q0gtXQDO63gACG8cHYbdiNg+3uNI7KA8x4Zts/TUmZ2qxeJmPdbAZwXf
NICm22KOTDFeb6CftZSaTisspBg4qChi2wqBj0svEZEq1OaHEaqjGwOsRSfb+4hRQErhgRfsl5yN
aor/jclzoMNvAN+iuOeRJb4Wc7E3WCxTp+6lCKDkTD+41yJh+83ebRMwA+T4B+FJLz8kgWOGfS68
mXhNW7E1XFYHeBPg6zEDBiodeiaJ/CRGFTyOFMRk17uaPuF/Aes/HTBhzgaokthuwdh0jRdlCAvw
hMCevMLPDzmNmf/s3CY+mwfynUAHfrYNMmnZ+dm0gGl1XWOYhk8Z1QwSLkADah7nPoM0qBb9GwHv
+/EXCwQ+2OOWJQJDniT8KFrPoETUdVXHGRIQnXWS0UKryOGbSd64Kgackr0+5CzazKcK7GdJ89E9
WgHrBXWbsXND19cP8cMC+WlD/UG+LddWKd6CHgPu849SsC9+i4eva5zAcSEiZMewa72h/zDqJv7s
Z3LlqTscv0Fgrz1hfXLyoZpZDfQFFMgfiHfJjWxR3/Wi5WYJNafidfAcfY2KjAKAzbzH1VBvV9Q+
4cXMki1Vtd+dSY4BAAAt35tg59SNahH9soUn5XhE4rK3X5MmvGlFin9ocKcvDlVAyDiE0p+fgwYd
GzU/4/QMMahFWIwcoglywZ6dVKrcbujP5rZcVTFvYLskHKCTT90FIIiJKDxC6iB7RYGv0TrhWMZv
+SOHgL0+6V8QcyK6oUSW4QFIQ8sdJOGMjqHNbEwv7nAgkABgxqKZsxdDDGMIJb/H72tL3rmxF0jj
Yh8DKV0uuBSi/CIF9wzcrlDmLBl2BWW0d1DgDfQm7v3LvJyPohtWOiLgY843pSDtMdlNNwRfp88l
MAi9bZ1VfKiPXQ5838P7hK8i1oJFXw+zjM7dAdrgv3SKgufNKZ6uqoq/hAYEDymXF56AXgAzB2Ex
dETWUD4h+/MjJ3f9M+S4QSB3ThblisPTDXt2GCLEQcOs7gHc3DBVOFzPKThSFIZO1p8MGEc5iWxn
0RV3EwcTqIk767mC3wahWwQ+MotJH8BCi/LilmAycMUGzJEe/Cx6qSyb9a1wJr2l76SPMG0xfsdH
6ULXa7LshrGlIoiAJ1EdJVkzSqjmQehsGoJPOOUc+Y6GKd416OvZpuLtgIn988nD/x76amB6uC1W
/lVTK+6+YB2DPEV07uHGzydIVtlDZi98jd64NcXM5Wngfwo97Ce7drCzUhhS4i5H1OSqI3AHa5SM
TP16yBnIrfFhAFEMW0l8xFwiujpv+AyU3MuHtwQ/Zd63YC4Fknyihr6cVMSI60NRQyuF25SdGD8c
luh/L2weO+nsXAeLvBj8KfAnauK37zh3rEgPE6I3CZlhBU0sU1SaD/eXmKQGj/6x2tuJvAVxoZs7
9roRfSDzwQR2WOMUlJq36LL4rLcspd6lwMWOFHdgYiCvH6qL7Nbg41SrzR/Qzd5F6YDL3HKo99v6
DLPBKyfizWMcsBkC8Jqiy0Gxpxb4vDOfeAIlgjZHXSvqsEgTM2qhxN9VxPDaZCYydg/e6PvTR7oL
VnLuWfueFS3OF5MIiemyVIQqwiw7ggYL16eocfqUMbbmJg4pKqVvt33xA4AoCA/AYEr1t1W3gz6C
gD36GKEYXCYg0nuPL0G28DcUPcStmykbszkfA0V3hipj8VtQOEoZS8Prtfm8JjEGDSB4pbiJoviW
K/6BinBdIP04TSKPjkuxiJA4fHoBBEmvvgJE+CKw5o5nDT8jyILhUVTds/xtlWD3HttDvC8cQ7cu
anpqGdwgSu7HJz/0qTSsgzOiMwWDePoJjQ+TQzpjOzsO7E0L45e7cYNMBIxXHBZEUrpLg8+5pb2g
MGfhYcBlAhlmaBGoqdxHmXSQq/hbJFAK3gXRSoIRNYo3NRH7kjR4kpxyVJJMPd3WiIBOD0Bx1oLW
zHzoOIGZ/S9q9fEp7kv/DzyLZwP2dIthMfv7Rjt9i+hPjWZzlqWz84K/DKiKdU2/uGAY5F+F27gH
RYcpvALQpVCD87dD/YMpueewK0WhV+ausaCsdTK3I2SdqzWmyuvtXMVtd3k1z00aVXjVo90OUpXg
zBxSpvGc/LbvqTpGVrQ1byfUxRbYu5k/tooD2MCDR0dj9DUwyAigEsSQHEioJ1rwTRC7oIx2TV2r
r/vQFLgYnYj/TB+33GO+Aa18dFrbjWysu8M/F9BsHF8d/jrHexOTZNujIFjAMXKjUg/wgNTP6QMA
/EdeZQG7Dphu6st/uOCS9EsjykemcwMvUT9GYP7DotTFu8WHs8D7iE4TqAJqeiYOTE9Pkzr+x/+l
RsIba6pZNwtb1KchSBKTHYpMXSmGv5jzyFVJVvu92TGZdQYsM8qhuJRTGKOLN4CbdAm0r4ZpAksp
vqkujpiROX2nnAsQGDpPS9inl4D9QLaru7Wuu+hgAsZNwKAvaiV34soA/JUF/JDOzMZXpV24dtzF
SBGCWVOPNZNSoZMEEQaNX2PxBc4MdIDpsTuqm8pyx8CVy59t91Kh8gdb6EVLk06YkSwBwR67Ljxr
p9Zd9we8SYDCTRjxJea/b71NgpHWrpvTTDFGXNB5ejLxIN+H6Nj+h3nBHqd79ml6QVVlovfJFiwu
NxXQyzFJ52CTbDExru7ow1CfpaaUCTfm7A8AQ1ZzWd6NhlW/PPAJoHOSyf0mp9LbAgGlj2jBe5OO
BxcfbJiC2S26CfZP/Z8KKw9PkLZxd7HZobP0i4S5cmrwaXh1IJqhtRvLn4GMJyUTdtX8ecB5yh/D
4BRwr7npLNlhDsb2BOKqzIVMZh0eAf8+5R3xmUzzJBbLhMj+hDWdJoZ7TChYXBkE3RQ3XSAZljiW
06gDEnImhsLGAUZynKmUekKLs+0gz6n+4RA8wr0P6Y54L9epfBvgsu8RpzbI2bXNuIL63ZPsdsud
Cg+gG6GGPMNon7qegbe3SEHBar+qKCVNu8mH4KMph5YvydrkZIok0EROJGf9wtdkQinutzNGKYhf
ZHOq1UM/ynGHd6OGZ0VYAFLrjx5GmzNP4uThFq2nTvvUSP/FOwl4FIBjCiJ82qd9l775xn4IZws4
0bJjGExHAH5Fpoaneb9buMdiqAuCp2iZ9CCOdZcWYI2Pa4xedKB7iymzTmdV9+HjozEpybAeHAx0
zOQ8h9nBwSVZPvhpIP4/JI1Rd1kSvCmFBUlKOca1u7fPiJQnokskd01ZAPK76V5Ey0T7/8UZ1kV7
UH4AoK7gS2CwVlQG0BFyHk7kTd8DCD6TPhAIoaftjulXuKiaWfKIU6cCYVPZd0xK8MySbFLWRUDo
zndUQ23LNB8mCQDP4hvNMOrcJODyi6X3VB2K9OhVgM+F0SBwQBpiSAa6QJdKwouO0cJw2hF919Fe
kW58vHoodtEPWiZUJ+q9hpVR02DeJcPzJ+qg0ZQHROe2g1jFZ4lo8SlErZS7EdlY7a5VTtJfcDAw
l8uIUx5DG16ZVIIOc5Iyr62YkGS+AFqZGuLvuRiIdyE1SAoZh1C416MNYzAj2VHGDiGf4n+KJUvV
tQ4BwcRytwQTuy+jkjy4MwpGQ0UNpDiS5WYStJIcRN4BVelF0ACIebb9OOnrvJ2yieSq8KGLwCoA
OJtwuEvpZA46ZS0bloHukDSpXU8X8+8TE2+QYZ9XzY9jREC8DtmsfrTIb6xbMLMtJX6bkZ3yYMNJ
qVEZQCYUC620WXDUe6kN1iZ/2W/OjkPyLvCvGTT5ICb/hPOwkNrEMdVPls6yasZ+ZFwsjcflC5cP
aTdoO1OIhLfm+MUNBsbowoUlyYL9rRLqwCGfmGLEYXffQR8mtOJY4jXtR8BqMbf7H0lntqUoloXh
J2ItB0C8dWYeREBvXA6hgorKIODT13eyurqzMysiDYXDOXv/+x/o2ygGv8L8c3tY9TedDmPb4EhO
2IlGFAUDv0Tc9zJ518PwueAY2oIY/OCNl4aKLwU5nqefRxox82dMOmyTGoJDyH0sXHBc+AdC7y5w
HIYkB4C+36lNbuHroi6lEzM/mQkdaR8UPfMC0c6Vq31lNof73PjMsI2UjcHK2HIYIQkqmHnjkE5r
LAyZCNMk2KI2kIv4CtXyjL1Ngo3qKTtht5ph48Cgmn50rPtr/B2mOSwVnmmjE7wfQKCbnS1ZnJvx
n7Pd1xPs06+3Gc7Q0lTk6RQXYcLt0N3wFOcT/x8owQvEir/kBNzt7IU81d1AZ1HHN8oNFi33hUpr
6MdbWrX1FJyeuw43l26ec4eh0GPGdBsuyqrH0/XSncx0Sl0xrMkcMhzAQ/DjXE2nFTuu7ApOCHT5
KYUYF8CYi+3dsgrwHX4QNACOOfy8EkziEf7wH7HEoujnQuAZsTkJG4X7mn2GIxrpboXdWf1ARKWz
rPCNBd/myTdHoQ9vmB5h4VDqiSutran6pjxsXBV3znMmmBGr8zrDon5+i2IWLHglCzXHOeP0nS45
+hfiVA48QemxGOdRMuJ3TxEjgBPVJImbw7lmd8S1dDIQ+CieIcjshmzsPPbr6fapT1iDnOhA32Q+
svwZ33tcSejdOIYl+CW5olalEEUAAYvHoTTnXIEYoSG3m/MbAXYKhpAovcRKofOdnlOIoVPwGZC4
NolKI0KOpMPKWNBKhcYWWMbgO2G1OXsXg4+5wuNnpRQl0jzgMLSs/UOcSZY8k/XOPjFUZ7T61IVZ
+JzAwC3d0xyJJwNkD/vr4CS+12J6ydYveZwORreAEONzg6HOz/qm8DQCzaZI7O+W5CFYKhF1+FxN
GD5un6E1xzV5+e+o5Vgns48RC7o7gw3+DLcTWheC1PHGwh0HmMEf8LjkK6Yf6xVByrEawsYvJidx
PDD/8/ilRrz3IRN4xgURjbWzjakzXzxH4jVXnJbzKds1hxdI17/XHP7b8Sihl/sdoYqccZc1Q+Gn
zvHIyJLSoiTPBnM5MP3pZo7BdszKdzhW/ygcP3a4DNorNJZ4y7duaHkvgBIcoeu5AV9C3JjKYcfv
ZJYYWDNlGMxV7qcJJYKdTMzLYAyUc9GOw5DTfcG7TeznweaUj0CAB8s7dMHbgp3+aNvUZukFBFAA
xgCpgIHacnHssxyfCo/UYqckO24/CtbJ7hoksIJlSgc2s5rNzXhs8RXhb6Jd8bXnvCMkHYqMaP3m
5vq2u84o0HBANWe2GDQvnvPrJHNb1A9z3c0FB/N7m6E+ZJ+j+eodL48lHwFQPBkTOTRlegz0xPSk
FCY5574ucBTMH0JKjMB1FxwWNoxtkOIzRyyPzOosO1ogmZrfm9YHV52GyHORzJFV0WEnbeOsNkyU
RZivF7xpMcVFGDKGZ2W3VhmpU+ThVz9cuIO5uytgObH7Ak5FH+ah9L8z7OoX6TyU4X/Cx3geJcvM
2a0RZ2GbgJx+wY5IBRqWThklZPxyghFaRfoj5ye3kpPGTH6LnfuZHl2GpMrkdSnn8o5HEsfL28Tk
7Cv0jgAo3LUz/QcZRmBev8W+E1d2ch9RxKo7NqcHSGmmAzqVH0peU9zsEZkDBAJ0/JnS+UGlMqlg
Dq7GeI2I15eqZe+5bDjQfKB5jjQ+j+u6YX+luwIL0pb/cxUBGWf28YpEx7oiRhP3prsoZFPSGe13
+B58Vu0rlFZlN1NgAI4WmTL9SBCp4Rm+x2yb4Av5IjrnGDX1oNyXLeqsiGNtgH5yoOBJukdtmjFK
HWHnKYPsgLIhJUDYNoUwKGqGsyrkAVfVeHQJkEIaj/EYha8PXMPFxhMF3NB4PpeYJUEgrXlJgsFq
2FLDyRV76im5aDVONC2QOf8073k0DH8PzFdLhEAN2VaQ1RhpUoHioMeofKqg8exNP6KIMBP4u25L
f9Zdp65iAXiwdMa05uryOxMHAx4ORE5NSibhE25if1GXE4VJxv49bbGVOGWINck7YfC2EIygulh0
/Be5GsZO0ipiaqFM7pcnhryTq5NgJTriEu9FCTH7MSDTkRU9f6RbCXDgTbfTYDg30dLpbic/0R/t
o4UU300A0BaK9UW6Mv4ou+k+ZXiCcK7S5ihYmEiDNn3JubwyZ2c+2S1vzHW6KU1Qh3/BiJLffB5o
ABa0WM/pl8aezFLqMkAIAFSKrLcg59cywtDIxCmTisd5QwdeqJsIxZcAeTEDwTAFUwXeprx8JPys
15zPcw2erJrDEyV61MuXz4dBRAUvQ5+H2oVZgHc2x19ay3/UAZHS46euGBadxfMB4Cy8TNg3qJfT
mc+pZDR662Das7po++kFhT5CIBrRG6pPpJN+pI7nj2GQXq5BE1WeKx1FFs9emrhhmy3CbN2iZZ+m
KL74/Q/24PQzDUcm9K6pi373Ah3CPOJXkGI68Zs8qunxqJWLAjuNCR9g+pBRshGnQ1UFBmpX+PFj
crWjXmSSrmw1jBPYhqHKsnnHJJgyg4x6PNORthO7IgGlY7e78fimDuMNhNGT2VdsmOy71Jn+T+Zp
n0C4NfEmjeykvhTXZQ/JKhj+oVyyh+3sa8BWhKCMd5Tru1zA+6SYoWOfj049OjfxcMFBk3j6qNY9
QmGGUO3wnQV/HUFv6s/p2GFw0lzPN44k2gXRVzIySKCM8lri/bB+a2UyJEiAlfnEjWPayItE9pPH
gPfcKYy/VZLXBECFwXdusbnlpxdsExH4A8WOThi0HOwFRq//YlN+z5JRkoUqafXXNRs0L/CwBoRO
YVpFSYgSvGFGOkGrLekvTXD55ZlkUaC8VhxfXCBiKIgeLW/u06ywnQuHp6ckbHaVU6+ZMRgeuWBo
6oha/JFUrM0vJk5IQi6X3vF1taBKCDkA8w9yn9agE7fdxWBgK3nvZi40BeT3lKt0Pz2/iHsnFGty
5kW0OYPMnysNT5DwOEg2aWE+7/abwnr/PjbYOygGBpo5lpqMLhSJgxmODn976GpzCDRwtYbJwm0c
xSrYgw0W1aTchIFG1LTCdZ2yLiGHGSQgv6ZdC6yXb5UXQuVVD1d/ehPwKwByBli+Vi8QnV34CYLg
Az6xy/0UKSjd3KTozTcFd3v1w83brOwX2+ipFzPfblY1vqoE4xgisVqUJDgpDrcN62SBcGKisAVP
Yt6aTmX+nOHDX4sph3YsVFBgOlu7nW63jgo1TBjErC+CFAAYtj7MsWFJ5tSuBrE1kOWAfNlfMasO
HojNmO4I7EYQLATtPDp3RFgqEzgB1eIFk+Cx415wjovaMZ3l9oVO0MCwxRG95HhGOZsez7CSmW1n
JlBCLPBWMZfBIp0XH21R/HKv/NZ+26MzSdXGeIO9jIl+iqFMtsR5B+E/7hXMpv+58WARjRbRpH7F
bVniRyD6X6TrgQO15Nh6JChu0lje9TFSyq1ewHSkgznFh8D2BH74zeZveSNvbHWM/0c+GQa2tBIu
ZGM9I/cQTauhCS3n0Lsv7t6LMWFPv9o/54uWqjmW8XBxt1G1odvAjTDX7/5Nv4FL2SIh+DFXSILI
acNpbkwCOMlsS2e8eaNaqMHeIQFjXZz67sj9ROrqHclcHex76Z6tt4NH3LIQvW92GO8kZ4/T0s8Z
7YRz2uicuj8bIAuPyBHma5qj+qPz64jFgbdf34Js1/e6I8aPjK4roD9Ldm7WA0eoxqKp2btD+7Eq
7MFKwrO/pokisQYfweMIt8/mOGBQwPvPNlcnNZWYkV2bKGx4a57m60UtJ+2WI0B5T0bne5wnmtFu
n/FN/8USn4IIYWvoNsY96B3GLgbK7ACHHKo1cB0vJByhH7gBqMyEkUfvRsv3HztrLyC6h9mrW0J/
jPre28YbVYfynUWPQzdTER8RRvz+G4BGXsM3KcswxLVVFdzPWVCQ75OSp4cnAi6uNfaptrbutiRj
tXwuPyWvGKMS/UcUZ+Phl2FhA7JJvaGBeSeoOONZP0N1NrRwbEOojg0sHDT5qM4riytqkHBsYB6K
DMkqMfQ7jOCirwldrycaOTNvGqOf0SVlSA61TvgxZ1Askyc4QJcyYpn0fWy1bKdd3RmFmi253bVO
0CUpNm8uPMIwxFupV1Gs/YhrnbQn1R+66FrtF1HmKbbQd2zSXvjY1OZrocKTFsPy2hzE1SKnP8+d
z2JsDQwwlZ5xC2/z1FMT5YKAnAzmuL/lVDKfILDtH2Pz4xAd3h/XCVPDOpFsefaLc5RCm5IZeBV0
8KthxWDUY6Xm7zhyci4NDIxoYBaMOEbMaal9iCIYu2Ugz7HDX8pxZePF9EFg33GEk8qkrt9gSHU4
MG+7oQd7DiMnu7GptIIrx1ejv9zhpsCAVdtgOe1/5vjY6g2RFk+y1gmkRsBUGRjXkT+NIbL5IAVc
WSNNpb7nX43cjlyebAmVooVNcdlfHufHuVQxZKEQzrYv/xdnFrbMl+Yh4h4VohJPVPkEaSOJBEAc
sggPxa5aNgOuXTvvJQNCa8iixRYv6Ngp2ZZHpLXDiKhOF9VVE6Jr0cR6bLmiLqLTY/NDJqw/YzYF
NN+cbh9Tdt+oSM4FxRye49fJ7TYdcyXBRE7P8GZ05tuU9e+S8QxeEFbBjVWREMExAXXYXrmN9mwU
YmZ/6vzfti9Nhmeq2tum3TzDD6TsZtJHIPhXRMVmtByKUcsv+AV37ILMzzE9pa6oBWEaSz7BKAZA
dWfmPu+Y/fusLu5HnvG72wvqtZzISXvYO1nwxbAkO9T27/iO8EXcDfUGWJF5LC5uZE9iApvqMjEh
JJfqjX21C/wOemaDy+d+Jdz73qyMr12H6m2Gm0f8ijnfuxgDblxuyfbcHzAokQNJb2IiQRZM3PDi
yXXCN3HCaLe1QTeGLYMpZJ6ZOdLJgNc7U44zhBCqw3O4uO20oPO/Xmv1sSOW+J5/sbDkACPPpgLu
6++wd+js3MPEG3JSzcqqlt0qdbQpNlsmKj4EzgNhVqTowna8NNE3x584P7Ue9DO9E2Ad8rzCJhfD
aRiuiaJkEGDPwyNpoR428l2Lp277d2OMMOYpurpcW5bG0/x5Lfi65FYnJdxvBsHHRe2AngQ3afj1
+tBgg95yCdBj40yq4CpANoc/drHihoA9oELocWA04WMD86oXoAG273p3zBCun8GNM70vzF8UjzsY
F0nNfiDHuCVs2M3v7nBLEvYSHKiN2g2T5uWHXfWPDZTqRbV/J2VNigU1v+Y/D1SbkkmJpXB2klIc
9O3+JsXTlvnqQktxzGVNpou3mQWQYjZDd2yyxRj4nTlvq1R5uWo72F0j2rEfrienxue5Ux2cGP+k
1S9hSwEgQ72Lu6hbWxzQhPb0Zkifh0jNbd6PqO4iYmaRbUsWUVJwdtdS+N2wm7q53a1fi5qAhR5F
/cMbHpWFtlPYSjWzhOjMLB3t//A0Or0OnOxvREIvoQ3KN8LQFtUZzh9D/e21+KntzZI5DgJpvcbv
4enJ1g1/CsJxPjqsQweRCiDPkYTVpbJ6+h3jVdjFK6QsKrBLh8EK7oKr2r+yW5a+xjkAbdrWjqxm
mtJNLRL6ONEZHaVUDuKRJQrKyFBlpKAzY+9zlJ36iE6ljuWAZXRfkxsJDca42ZqhmIJMrsxwfcfy
FD0i5hwNlseDJf/AP4d0tlI82UFizCE1QLDA64+98XrsAtsaPZ+CVQpH50cinXvBPVaGbIZjq15V
CDPQA9idIa3eIWoUu4/dzGjbBXA1g9H2AzcEL4PDw6eugvVEs9h6Gg5Us95hgDNCMaEVpMgeM757
zgqkjDRvHNa3Gb/Wl/ryc6FBdGRRzCRQDL6iTihJ6qRhX70bCsYKbKMAVf0DsUjfA2bhMJco9MPW
/blPL4tGmzZg+7ohPjndDpI9NhXzHWvbbJ0fs7haf7D+b/607e0IjtmdiF+CBvCLIOYPLyOWEJN+
DUpgyID1PrsTNEkULnLb1uZhI4aEpGLxfJZuQ//ARS/d+5YkXb49TVobNszmHVeXDvUqK272Nu9+
P+77X6f2MMYlPZlgZY+vOnRo6yLaz/veeDtwvvBxMPGVg2Hy5UG8Olcntx9+7zgwiZG3x55ywhbk
MF49QhETgqQz+Cye8Kia48f9Rv3LjRNjIyxgNtpMiR9rZZ4mxUY94hPlwczPN32Ow3w9Wr2whMaO
xq+ICib9Lan4/Y1Rwx+/EPyxLo+l21lcjT0/WXPG+FFdXToSo7L4DomTOhOR1/g8DOLbRjMfgXrC
Au5OQ2WDJWcHHkOSf8QrPAIlgoO0UhMVS8eI7Apsh906Xu9dZc5FL0MlYvXgcARhGD9scKUNM8pX
JLEzOj+ribVjmuAk7MmXKpRhAlodKSBQdtd0KBuS6w0tfpmP8Or8aKmSWpsNF1fxuEphwenMW1Yx
6+XkH1uyfV3/bAwV6rV65DuIJpmMg3dcutnusWNI9vCVUAlVv7dp5MkdV67hKcUBaHz6BJ39uTwv
P/pXbJYx8yffjLYBPzcvD17bzFT+mvWYlcG+DwUn+O7uW5yTzrdgf9onGHKX4WubJh8Pny1/aKju
yxt7NzrKoXddy06GcLJxyac+45/1lx7qoKTgXaegCEF/TZ9rlGdlcz9Vf78N1JUHbBYkzOvvbh9j
18fjl657GBxprGMOPy7kqjHGoEb1ugsrUGeM5aqwcZrVx602tVGE+XZ8JN8iKm2xzbMOePRFj4Pc
bFfHCh+5SATRVpuzA2kBt+WDEhJsuaGQyP7y5HFWEoi8SR3d/BublJtRur9obtfAM7X/o1D2n0G2
zby739m1k0bXQDo97NJFCKSXeNB9/N7lGT2SJ7hYbXzd3JMSddO6XTAG5MVAvwpgDmCOpQMPD6JX
UGwLr9t8gh4ufGO9F2TnbPvFmfVUHiAL5tuumOTJBxodkSkXjbFE9CO2VdC0iOroiQVVnGs/vU7Y
7TWYOUTHPycwin8cdiOGWs59LQfl4U4FZXDlKz7h99S8p+D6++dKcz4MX1YZwDfdc3lUgM2CKiz9
twiyLiY3o91VNMPVLt9daxrSWuwNwk2T3d7Y25l+2z50zSQsnl38eCeyqbfkhr2Clws98zMfvSbs
0Md286FX4pA9D6CpU/xRUPXiakfno2zv64GVw6vEid65E5nuc2OG226NbYpXGvsTltCr3mJsSOxK
gWz8/iRPJpoWLE6/nhS03/kfn/l50C7aZYhmo16R7YKPlFn9YVm5hcIrqonN7yAZTKbYz9mhr/yE
Mi4v7/B12Jt1iCQfhul7w4zfkfFdhBfnE5B+xnkKHQg78ciq9W/02IHEFAnpa/Yn7q/zv8Lv4p/9
vKTxAGQZUjSlyFo7qsSgiNJxiUs9m7muJEOMG9gs6pATRS/hqvOa9wPzzgIBY76jLYvqkOdMCjFi
dm4cm2C5/sCkbEtqXN3kuIurRFmN3FHytZjBVuNJcQIRonywtcVYV/mtJU7j14o6IfOuxbRyK4/N
RYbAfaF22R/aIdXwSvmnPmCqUZzyhtmnbN8vg9uU27NfZtvnKrtk6y/0GeDKvz21MuMw715Oe7sh
XmyVzUOaY3deHDHF7VcEQbwSJtg/VBcX5fBcI40pshmbyPU3wyEeBgXpTcMfsq4ZvqgSFhDYwyoz
4JmvDBI9G1ST72tKMMJdE38EU4DUoeDNyJp8TUt6RW3S4aTE1oBt6GfR/3tJQvUAq1z5k+sli4VH
dQ+f4cw3cFog2Wgg1vMX0zm/Eq2EceFQ5evE+2jUCNAQEItiFALvA4/ULfZtfLlVF8pvOoQfBuB0
ugUVobOIdm7T4W9anl+g8hQv7QRaBHY1dISKMuW/X3mGv4uSW9pPYOzSZ0ZpV9PaYTM2mgLua4yw
+zN8MR94ij0JtJ0Wt5l6m/JvCog9J1XxP1so7Xk6LQcztZ7A3SDBHKr1h24Ax+7PtPhMVaqMmsRF
kp0ecNnHE3wr4SD8ODUesxt4MPaUlJT8kaH6VuLqYAgajPwexpXHAh+xvwfaGBJ9RsTtzhSmHr1p
9p4p1LrolADjcTvlkeCyXactCjh5ktX/bm47UUnF5N7iGcxrVQRETmu+FF8h5CNsQRbD+zn+NgAM
/LlaY7ksn5TL91AcWBJKVPj4Yg6jV6IOJ7cj7+f6mXwv8z5WGgdVNOw9BiC4QXQTPvuXSS3nHXDb
pa9NOWi1epqRsQAEf36daAffl/FtSnkEiez5nly33QlxERlRKEIrm64p22X+76/BEb5LVKLeJVjy
f/XqvSuM8Q6SaxvNS6Ky3M+68N+bmz1wHjYZOMsmxPgSyyL6slW5Lr0nXcEtvK5eLo6nsTCGzGzZ
eRiiqXquSaK2OWmH3lDHRNDZLxrr4Yx3qvsjsBZn3nV++JHoK+Mf97LLrXhCeknuUF6Yjd8tqwU2
0SfF/pwab7AmgnWJmSGJBGNAqmpOtK99tfAHI8mQKGEzX5ebvi88w14EQQ2JaVZdyX9H7ZIE9w2h
h8z0taTRBxbpKrhNlo6oul+ACr/V1but9qtXmAdkrKwIGahwpZe25DsdN5TGzs/XXFbMoJw3CbeC
yuUdcETZWOEYLXmeYzCtFjc0QBAP3HQDA3bXxwrr5eb+9w/AAjUtkR9OYXNB2a5+CHfeG4qoP9UZ
hg/vE6QOHS0UFgEPyo6MI93TUozt3aWQSeh9th8gZZH0WZOuRcQz3XPPKj0ec/QSBlsadCFSfjeg
TFFzuW3l+fXA/h5iUBg/zSc0TYxrvauFQxVVVwkQlht0jTmtZmFXPtvqdBC/N12cOveVRP6JZOaG
qHlL/J59SgPkAxkOMrcwdR7kn2mB7DNbuB/Kixw8/tjtCIKQFthpXJ4mbpEunuMoJygssj8aYD0L
6E6Ofbw/Ma8NtEXhf3fZ/Ia3Uu6PDgOLBDGYhzmml4o30msigsRTE8ouqNfpG33Cb3Qn2pru8cWi
Q9AUXMPrVmO9sAit/JA71eFt1Bweb7tv5Ct51tiK2Zrkp65qgpuuRrp8Wbmfb6C11jpecbTppCn4
Yxs4zUw3rG1P9drgaj//ZG+/3S8UB6qpyb+jdxuwo9itXydV9IgyEaH2gE13qqDrnq5MMb3739Wk
fTU1Og7VSv86e3x8uDkmtRutmbTHevleadvKTLdPr4qu4S34HsCgELRvbkhtBWNWmFS11HLKNl0M
l+94f85gle4XL7+231RUnsiXjCtEtmSRS36HpdfeJR1F/ywIEXNru15W7tMmIo68IOHAU+GtkxGL
e6Mf/RK7NHBHc0o+EwaekYNP7ncK9VhhY25GAENqSSyDfN5GonftGeOwNF7B3Sw5Kq//kMpu9d19
/RGJEekWP+sdAnrr7n3Wpf4AuNYCiM1MG0xqNfANKERubzlOxskDR4Kn+1ldAxU0+BmCBzzEbvhh
apTv+B+dq6subxzXVI3rkV5Z3aHwHulyFA+PDYHQis6B8rUBnnP/s879wRGo25QShhsv5nKafWUo
GBRhg8krrmWQxB9GIZKgTALVQ1II/WqRnW/e85CHYHSZ91toq2FE9AtQd5IF2ry3hOR+EmbR5Nis
SZfZPNdf+4XX9s8ckiz/sxvxyCxvy3vQWsJMVOKExwtudacS1S6peQ8eBBOw337mrwUWcXg9jaOv
PdKFX660uHkCn5ehhRUe4MHiMf9S8zeo9ZuQug4TWQ1XyeuCQalTM+DR2ONo0eze6ozifaEeBoa2
JCHO6v9xBSAQrR+bUZgG6epp3NGWUKALe1qu8KmMmqhvNcueOfzbYz8vJ2jN13RFh3Zz8ymdGDYA
oACdTr+r9vhjodUAAOiHN6wMkbTksvUBdBDlaWE3H2IuSzZfujq/oQ/hq0q48AdqInEj3tCCLhZ8
osf2Y9QbdZpiQJrtemZr5a7Gd6g0WUDb83aBeRrFV+E8Np/4wxoG+19TknyZV6SEgo2cgY5QTfJr
WvgST8ArD4rwBW/i3DbGAfMO62fAOeWWEGWCyRL/b2P3JmxnGOq6P9Cd4YGmnH789yeCaetDFWpR
wb2sXUoYYRLJno0JhkoqG0U5mrDbec9O9l1+4Mt9k/Hpm06KweQb9ijJd3fmRn2LYcRfs3lIs9dO
WbxttaJPBJ55rh9/X6s917sODfO6H+75LCic7N7m6xHdQkoNXR3w0A7wetUQQ34NiBBevT1252Vn
kBHynWBEbe2NH583JYLzGw423fK96ZOnnonFsBZzfhxb/WJdnSvvHgymY+Dp/PwJsmQUA+6/glso
IiQlXLOxPqQgIWcyx+i2qOaK1d1n/XiPqyYWZ9+F5FJZDV28yCkBU2xPH1g0V1aOyvLuURnmPl6+
zJPr6G1VTh7UgJdwcad01UHpwGawKQWwdE1NOWqcPBwQaEmLRsi7mxs0sBMmrovnUkLqfgNKNXHU
dmW/jtJ5vsj0lMz5wlrcg9Qsg2bz1VtL3X7164pN7eb249IeRCLtoW+NiFdW7Y6pVWu9GIq9SfNp
N4XP8uaODS4KAgp5iR9z9Nx+/ZpmkGYvhkJipmZ7bsPbFgdxu3XS0zW5nhhRRKMFQdeI50Qsek4X
8971jArbf8SbaVAwbBZm87KFzR8TDXaj6wnET4C9YP46ScveZ8fx8ZmyddBdwjDZdo7814YZJBBn
sHyt2RuWDwtSC5MHUM908g4fuhIpkYSQSnNIG9vS3TSHjz/YDGjgQcTWnf10qJaMyocDQKtQwlNh
k/ujIaOnE5gwaR6A/IHsNAvt3PGzTgCxzI12ryOwJHgcvSEy4UVnUnOhU2Ly9LKAqzYUc2XM4d4w
o/vMHng8qslY4Mo2XMle8GIS9NF7x098jbGh9bAE8ckmmuJge1YDHswSP+chLE6YJmeoQxTqDVr9
/nLQn3DqUa3KSYH5pbS+ckycKYbS8EO23QjhoTpTSWrYZsdHhM+d2cRvYxS+eT/jGVwqAvsY0B6H
5yvd35F2znwfVQ9IDvgdimiczugMZo9lZm9Ua8/CiBSjjm9/kk7eKf6uN6eHBoFRdx5rYY+pI6a+
HkrmDSP7hNt3lBZjj5DJZX81dscCYhaDvs+R8RUYB/UHFp+rguvxE8doHg+DWqdC0QI1uHLcX3WM
sbfQBNzGBHEmVpvdDehoi2vV4i2MzwmO68wn/O3BCqyuNmToOqBr8RrnWbPxMKBj2MLPJtSU2Cf2
KLRQObGx1/WeXUZe0fhmdj3L4pEtbGfxh2bKceO4xj46gOAFbVnyFO/nEbxzYajifSI67OGpcV5O
d7lGgPsCI2QCXwAt9KzeqYsZuwWy9Taes804aJEcYwx72btfStk3PrDY7G6YS5vF6RV9IsXT5i9X
cRmwW98DH5Oay/rE1FRe6Y6Y0scPq1mRODsHpxh50kqb7p3xVsCrGAZxAV2VAou5jC0x98PenKjg
weoWqd5dGKa00yEUbT4L8yY8zR+XmqkruzyzoNuO0tr0Deg1xn768HiSAGOKMDV7ZK6MLmMcFmQS
S5oZYC9/SIqgPL85DmBEG2qUezev5te3qzIElE6d02Jl3RnspliLQ+DvgtpAo4uyYDS7AzZJM0zC
l23CJ/xEEmnOXOZwBHifGR1xEl9nHGnMfl7rh2hRnqCeDHwYLPMjzkOrdAjjgN9Xb8rNwwX/wSCa
k3MQ8721WXPad4c97IDW+ZxfHrird00GJpYIZNTmG0bFbk0GFSzoeTurZjySi4/5trQptbS2UuMv
yRMvnMsLj2uzfLu9P8VUQVkZiEWv8XRM1pH7NFoMF0jFXasHrtT7PBqIreVBW3aAfQeGF/Ovy+Dp
FPACgVcTed7zmRqBaWMHSSH8pyWwSXPxmfHuEmjuk626078BOOiyIxFP9CLAS0uq8LmMGb6I+1Jh
97+FDOgFEYdg41gUhRJ1crvE356q6L5GALIwPI0mS2G4+ggKo14xyF18LGHsjAcld73CR7rRGYOb
AwqU7gNnkgT2qMIX/mXIUxhAdFqP1R17/9YiOAIRaUr+As378r1k6KnL89Eqd4lUWksskQFFh0h2
3DMsVEgK0JbDxZuvXin75At4zDJdFe4wnaiXBtrmYDmyeJk12Sxwlj/zJpKSa8Ai4M4Qb7boORKS
zIyuBwdkMqkAR0ty/OhsbMWRyO5qAilunGxbhbnX4+lrluPj5w/PqV2l47URYIZvNRxmzaG2v2vi
29bkoW0HLHE1uHPqq0fiEpml/l9pDwxQptxrIsws8JMaRbgkJxlw2pMP9Jrf5s91M6V98HKvW2pz
UC0scV4UkiIdbW92xA5Kq2cwWpQO8WSwbHGj8DUiBoeeuoIT8ttQFK86QK97AKo4tPpWIdIN1+2u
pRvPsMFH2w+J8+3J6oJwY46cdeW2a7zhCbj5WS0Fau6NGC8+g+dqHBT6jQPn8ktaEoQ17+G+opuX
EYp28x9G6sjMlg4USQ9L8phH8dDczedcWUGVJv9Pme2N16bmuWXUCYcA0iIm88Qk2DnEXGalBO+R
0+3Cug+A4lbZtnQKj+L9OyMaaJsZjyXRQ9uf3os+RsMIf2x+w69ekJZ2M76zzGsOvc3Lz9xvzNft
AT+e92zu4elwwDHrYB7mvFZf+2unzlf/6W9kpN/ldTFcjKlMBTLYWsoJ2oMzooNWVx/z6XzDoZWD
id+SelPvPkTvVedX8As/oq2ZjBL5kp+5tMpglqJGjwoKMjBluo5yVh86HJgZP64bUpF6NmUx831B
VuyB7Jz4Sn1pIErk1DljZCsxltVWfcz/GN0x2Ss2JeC/fOqSClAOGPvwdYgxiClrv34OED4C2A9p
VUY+Q+IsAoAYWO+gf+hvwBzoGxNgDfct9MXBlwlQzYjl/Vdsqs2VZmpPlu47uC2JWQGpEbthQL+0
/i5xLLdgZIZPFS+OSZ+ZGnDn3qYEJjTC/ZivqApfBDgRLiZg0h3Kfxdw+pc8L6132+RJdRqfh+c7
gCgwGYYqbNtjvlH1mY2Q2SwNJxD8ObEEFzeb9RvGfZC9EpQk+4DpHCcyZSmAMy4xIIOVwAf5mwCp
bT4V1CBSrLRFi4EMgiwQM9zyIYX1Jpiv8Jsx/FPCqImLwrUGxi9xPdm0D1OCEDheHLGyz1mMr9fm
FmYeoZnyJN/dT0BlCt17DTzHHIiCi+EHQWnXPkUfkb2A/FDg9sfvDjBVO46o6Xfim3ZsqtSUm6db
gGZgVQ/B7AteM+AmyqUIpoZ8OSTgYPuCOIf0OiadhDHnj3ZP0/PBrPkIIHPwnKG+hbUJiqx2U4Q8
GkDeMoFoYAxONfpByD7a9MlYAzXBlqqQKRdGW9/D6x/+1/p7hBoRfJnrdoC/3hbRLEw6cWC+p6AS
NyBGKnLAR9ysj2mYHRoJOt8EAFrFjfZvSPmwlQn+hAxEkcr0vXA+pwHxLK9ZyghUvHweZCbQKX+k
VD7xO9WtjP5STegEQeKJgWaJQlzIomdS4FJ77IOHrvqsfvNqVObIeeoDF+wmtVOiMf8j6byWVdW2
NfxEVClg4JYMAgKK6YYyDMWACSX49Ovrc9XZdXZYc46A9NZb+9sfzl63xgo47fuF25lCvwIUxPnE
P8xubI2pG5jLelp9CD3kQkNmVyA+FVkvQki4khMACvcCG2uQIMMg74Gfb8F8g9U159DGVxfz/TNz
5YMsibM9XhHkQ2YPZLXwh3KqZ0Iqtcfp0+lMyfsYp4wfrLK5nm16MRs80u2TvI36KCKJgMZHnsC0
rXBum58Jn4DLIyfarDrCBlihUy1AWnhuL2hdxIwG5EiaME6TXsCAnNI3zOVQiqUAw8p08NcRe1cG
J6dbjSiCY5JUikln9nc0oFHjdQFcpX+D29nkEzwfvnNGMF7NHx9JnZWYauQZv5jT7KWsWJQe35Q1
NObHhPMpFnsgsILSHvhYj7zssz2a5eE4UVZ0VvgzkDIMG79zKhqkjmSuGz4ItcGXCJ8+hqZLoioZ
nelR3DPLSybBDYaS88HsFsC2mf/7oAEymul3dt2/+WS4J8FRCH3wR7AECUOa3reP+Oae5xUZj1Vw
OQ7n7933rwzfcAnIifC5r+IznfPFvS8E4MtyuE0GQqDxSj4TkdI98s+Wat1AW04OxiAPGHDAcVaz
zlHDllkO3/ESaU7fyr2vwxhgdt7dgnUguFoLAuWJ8yC82ATZI03iNWWMSXJfCdpAPV7m9wCYmmyK
/gKuAo9awW8by4+QXxBeG+ooJKdQ5KLWf8w/BjOJd45JZrcRJXAdElkXPD0yDUDGKpcSOoWxODkv
PoEIJLpzgcjHNzIFlnuIpvp4tJJFEqITCE6e6ioz2BMOa3bnPe8BlsjuOBn62nR4pNameTKM4BKm
p5iP/bl9s0/Z/kIedCzerPnVZqwWblX0UyRRB31Tssnt4xe7upeYHS8cGg1cFpH5yMzx9/h6fXL1
WDxGPVhIt7hYP/kuJErxmj0OT7I8v1vmavsVcW06UOjosBLhoMDzY83GZ7jmjMDLETHvF08be1Jn
Dwf2YEVvvQRwi+4vA3A8+tAcakHPF/x7Cw9Wug9sQ6BOmnf/5DQwxM6AmtxDVkGcLOs+FMuD5SMj
VfJwgUrUzFRwoFcCc/nHm/uN1Ul/SjAq7mXXqB+I63tkAkfE/JyT1/qZXFxgbZgX7PBLmyvwg/TO
wDArIz/O5YjMnkHfrc1qRzJMBseC+REi5HfXkF82mir2fVUuWP7/Avn4YgMqQbS8BM0O34ZsNrYv
yWVexO+zvplcowvgDPu/l3+dQOsxPk5OcAtdKojFHSYPzfTsexAsl4rPvYm+YKrsEfmUtRmLyTvb
AA+nBE+x+Y2+hk1255VQVlhT2yuEF7GWr20u7AUgN4sa0M++ZJ0P720DS60GYbhuz6n9nr8JAb4i
70HucymN4sBVzNd5bcdJhQT7/gdmSglut+3ivSjZWBho0MgttwagilLMW4Tg9UZ+78sjO/WW3mFU
ESEzLbdM1eRd44SPSPxGCBTaQ1q3N7FKJZzJ1xScDTLPZS6mmtq7xGNYONIEyW6s8oqkRKZux6t3
NIR4CW0tBLSgqcxXtTNGLogYhiFOCcoNu/BQ3I7khESjAFrZLy6Pj6hcwCaA7PDzz/Nt+Y/q/HQk
F8CE5A4F5BfvFvdJB/2z39MH2bnEAGNnDApt0JYFJCW6wh1edlj0emIkkX3CeK0h7K/3osP/LRVs
Hcg1NSWW1t6HNm7/aKLwlQtJJWJCLDxldRbAbaDBmymJiNw3wXh1jcmYJalZYdb5sib5HWj0eRnl
xdjnORhtCJmCYRHiso9/rj3aF3G1LaOn10OPSYYuc/qXlVbFADOanoBwgc2ZIZ8BzDJwJTbUNqM1
rVXaBAiarFuAdCJGVUvKNcwauMv0iD6I45bkJfD5cq75BV9E6DF4i4Fyv5xV1VXR7xA5VMwH4Jo1
acJcUBSmW/jh6FcTxAocoCplxvRlVjzfY2EVaUfgNam1pgiT62Y9+zMZU2AV0C7Ab+Nin7mw5akI
y3xh6kk/ZWNBNIXY5/Y42cKznnyd8AIZUvXLGbfMWlBLLkR43MmqheadMOy440mf3rqHXPTCauee
DIyxWcE2BZYQoyagxz15zBWL4XPdDxXQa14gAu/o7dPPtNuweQcc/YUKKG0+UbKckRye9h/c0d0w
gi3W3+fscI9s3TkoKV6kyK8uMWKhVTknmMgFxZ2fQIVzHjcWs14DVVdzSWFLJH5LoubG7lUU25IP
u/NuBHq/Md4o59/5Oa7ZDsrUfeKq3fES44jgGVBDg1NURtL+zim/R+f1c9vby3soae+Iuz1RuTlH
VJNuC3uQFCn4UylDPSA/rlm4b2Hwg5caCuaGpKjSOSX9qI9rcqzOy0AQniG8xOUURXA3AUjSqx3x
gX7hIRoQv4NReadZYzHmQEV6uLzNoeR9/d+Ua4CR9Ybo2M149RCuyD5bg+Nje/Medr0oDxr8qKhe
SJvWb3fXeWsRsxyNJ9/gsn2zclJRrDCnYzg/YE0KV9e8/snez6+o/ifqP5+eQ+ApvRSRgviHQpX2
YTmZqq0lvFPcR9DPDfyS4LPA2vP7XMrR2JZowAj1AYbE1jwcxaTxBC8ENDPAWnLSv5Mt2aPYfpxY
IF+9QcQS01D4puxw7TuvB9CpXtMmoAzAQELhHh4YXyqIZKtWPYFW4NV27tdoKJuwzyYCqkqgJg+T
I0x9pAvB+WSCQtQh5EL1X9G/4zdhAhVbK+zEDXjbMMxMEohNjWJIV/faMsw64BbCY+80r2il5/et
hg6ayGDVxWbTYjjjpoYrPimsLyUAKV9YYu7ReuxnOCYiLAg5YZc+96NguLmvekl3/JHV2dqDfbO5
BOCKxC9xC7PbAlWv3F/w+EdWOYNiAyoylIE/CZkMIW8kxw88EAmbuSUar/IdidCkDdV/OOr7F6ek
K7hsAEyguvbcPJUB5wceuWwgfPS6kJHhZ861gxTcPB4YzGdgz9OUGc+8hJo5iis4pR2zyiVjdBKn
Fu52Ed4y7J1D7ITFkpFtBQkc1pA37M3SZSAW+9kDD7RRgHxzxFoLe4ngbl7pKJslIiDYRdUkx6mB
VRQkIjwnp4UgEPJfSALNmMKAeO2x32c7KF0saLnKyGJma4j7eOof4OuUqGreumbfwzN5TFtUTXsB
hfKorl40XZBMHYolL31tFWyXf8mXTveWVTaLU7PHlHvxSw9G76ZIVCixTwxmSGgNnxuxwho5kvPB
xZ448ynHiX7hno1glIHfYTXAWhoakwok+FzkKxwTLSasj/+efJEoKU5/MjRLb2Td7G/2InD7ZoJm
xP3o5CiwCMrg55wzWKXL3ENCamBTZzIUncSA1B6JGCGn+OdJRkeCOiGBXh8Y9jJ7BBUEMNKsOE4K
YPYtnUnOeDLE9PjuEXTviUxBAEouWpHkXXCoy/13zv3jEqGNOqKd5z7NMGTC30YTGW0cvltEe2tS
s2FaQCgzOHEs0cnYA/1okD1CNh+HYGjLgXtNWGUlI7cX5r40he63w7UxfcX5/gOk9w5F54EHbfqv
RhKdyRfHTou3B3u2xm6PjfckenDskng8A8RKVcCVckHAXVCwzwS4Tsr5JeUXsDuWC6cplHn8SPBh
Iv6O7ns1hhje0kCiEnJmWiKFA0M7qCL+sc8iQOSS1gvCgxySQeE+POZsH2HHkwECjbmw2N4w8yDQ
2jymM2b0clrxfpNOhtMm+uBQZTHJQGh2oWzlqJwR77I/bR1xdRcT0YCyS911olNLf3Zhkd3js2oI
hK+0wM5AQ9DgwiugyL3RfzzgOxFPRk44c4cjA7WVzs+FgsVq+zrFESMszAHkV56JccZ8TDA5EC77
/ektxLo40MDJniE5rPBH0FjBgyvZX+Hwh4Thk+G16ooJhmWdT6YrINZgcrdrS4GSC8/8nuDrOsuX
aCzg5YKnyVC3ByTOno0f2Kx4vf+lFiYVjB42v+wl4g/RrUN3OGO9P3tkhBn7Jw60+OIVNgM9M+6z
9jmR0PcKi+nN5Hva4ucR+PcHo9svT1+mTZQ92R4YrVXYLKhcCQM4xRC4HVvm5Jx8szF7YloKMo8Q
jM2Hk5KfACUTHJyf1eNnxOMU9ScKJhbEDXaV5GVjuEfQcfTAUqFPRRxP2Ff62AjSbnSg01dqY0Hm
NF5rESUvvDktmfH9SIvOGanOLoEB+GJ+XNXjazAjT25Tlcw6eUlNnIgPQMYeDz8rgmEzqGj8B6oq
/m9QqLsJXLRPdr5Q7HrLW4aq1+oF9w3dCB2HOrlvLpv7X56ejFOYr088CBI9hUvoSps+vYd7z1iU
M/tB2Vp+/mCLkYwWoXCKITd2xz5sWUyYZqO1Mrtim52naJFZxk0wxf7xKYIzT9UdQb4oGGWfZr4f
93ZQl5GzMPYe8uB35PizzmGThLKqTJvoBiwIdsW65KnqT/EdWQLTkVwnbJl7GTuTF3PV+sqOhbrp
U9n+vnABoEJoS+3DAENO+R8EaqjUm9fVYB7Ca5ViN4jPixZXCKp/0fJPGzB/SFxIVJSJ+kditrYc
hq/tMyYO3s1hofaWbx7kjfTkbvv6waweo1Gr4gu6jf1wd54d3zaNMIrmgyzotx2r9qH1ZLfBFCsd
hxynzm9pnxBnZDeGOvbiiPCnDc4H7KkhvHcOGCkysUxGSz4Zh/VaWbHTmUvQd326sjH0o2eoTe/r
4V89q/7qyZlOql72aT/q+WX9jGs4Y8quXirRe1bDUvnEZdKHogZ9iVI+lylmOeRu9ELIK17RyFX9
z1ybXF2gAoe8+LDJxFpNyAZvsyHD8XWSBwV0a8avwgMP8nKWw70MaZrLEu6a1sC3UlqFvW1xYLi7
lWB4egfxug2+Pqsx7pTWeG8E91EslK6z/h9IDdyMj/eJR24b0BFOACVfQr/yZC98D1qI66JnGrFW
K2e8bN1SSHUJ3c2XDQ39jzU5tVlswWjbUBYKcvEQNEAgAbjc9VAd1dnYeoNYcNE5Qyw1x85LnyD0
Iv5VmQDQ2xX7G0wIkk8wWNGjx6iHbcLvKER0FCxi1GWPvR7AQHRlQkZQGX3igXde5ZM6If48E6mb
+J1milfEQ8dsGImqWIOGxmLcxwNy4Nb87+MlkwDblbuHE1PW4UKPjSol4Uu7g3QfWPyVNFkvnPYs
Nidhl4ECiIYBEy4fb0K0fyhW/GL98Eeoc7R5KTwtCy9PqpQd2GrwMgvhSdB0OsRxaEm5D8ZMm/NP
+5KNmVSU/R0omdIs1Ed5Nk7zrD+7rdDKyWm+OUN5zv9+a+nA4QUGl+n2+IOrdr5jaQfr5SnEi+gf
IM+KY88mgW2tAiDNM/raoNG0e1ec1P4h06DZYNLofnT+U7tWN9cFh/+3AguAyUeKWgs2T91AQlhn
sP3oCURzwhhJ48YMmyjExOEWoq2GwgTCyDeowZf0SKDjb+gBANSbli1YxlvFEVZHSP4M0b7A3vsI
Si+7fwVabDBanNfwgJ/J82F8GZBV8c8bjCRJoIHVnpadDkTRDCA1VzRxu+ssY8Pg9igEyw7BN4Tt
DhYpqTTYYUK7HepjjYgdE5DiWziyZHzjhvl1AV1VYTYuCgte6g8c+W5wcsfxxRag8gqxcYYOj8+D
CIE6G2TyjgeF4gRTWn6Uz8lgnyz5UnibFqsqK7mel/xFOJfsIC8ZQyL2Zfoofa0guBJMhubqNR8g
ZW0cOi+TpBH7D3jFlNejsF40aFhERN7Duy0kLlFU0DNolKgLtRhditGRNf7wtISmLJ/eFnf3jMck
aKlBJOJ6kF62HwTe92jo/pz6pBeLyhzauCxw2T4TY0gFf8Xcq+JuJYtw+eRqP7F7e84xJIHLJgHG
frb8oemNHhMxdPyBbfU2h5iQvFiQdb6Yjj5QvIXgWfHvO/Bi+8NWjwkMQp7mI4yCaXnJqAPUf9EZ
z/orDD60KVup1ZBSv2GlcN5SX34sBwTLATqmoc4eeERhlbD/HZ8LUgHswaEEqqFg8f5vtNk463BZ
mGGwIPutJ82eEG+wTjkdx6FqACXGLK6XT1Z+LPnFSYLBsRwRrGtfveHLxEDvhu821e9l1Ed5xX8n
Ku8RwG/UNs1KSR5AvwLtLFB4VwG7AlgMbHx/qAzkcFibp8U5/TqgGkc20g2ZB0L/3jeHVJ7v4uZR
g7HEekw4WXnaLaFdB6OgXp8Wn9VHiHde0SM9p9pMsOcRPTpVUKRyULOcvlmCijTIkFuaw2mxPQfN
apT8WDV8gx7Tk8RT1pJBqM5qX4MkzCCTKEkDyk3LaPCBo9M/YQV2swr/5EnRfTmIuhgnYBgYOFOs
XsF98bR6hOjBpAmHN3P01VFOIKvQvMKpjFPCYovlubbm+O4H5nl3X+FBnW96G+QOCJCgMU3xzRH6
gSL+rcZ05cgsU6RF2Wc/DBvk1ePsh9YEUgFYwWD+I8+PiXotgK/C+gdMgJycWbuVZhm0ST8ZTrUM
BgWBDb2lwFeKRIKmdl8Wy0vETi+kWdso0ZibZAJiQCuNWO8pVKBCp1xOmqM2wy+oS88QPDmFERvA
ZRu/jt2R9GO2ID67vHPKvwEcoiVA547uCtwFCsAIuwQED+MM9cRpS6Eso8fuvkF6dD5wtdFBKH/N
fLxEecB+qk5BazfsquqEQsQxhxFGrLZQWRYAl8zFvrZvZ2yLLytJRljzRGW8v/QJQL8fcCtBrVJ4
5urBbhxtwId2APHFnJ8dFBWdwZwVIURmIvwq6JQyCXqIIJYURBaIaB0osEgpUHIdLuHBNBC5UsDp
8qY8maIyWpwof1RQvY9XA20Ozh9ozzHgOYyySkOFzuLsc2Tyv2NPg0ybQHVkWPmSa1bJiBh7HciE
Q6RdA7s+DtcDf6aKxzssNOj6fPVAAKq6GkMKi6XjJT2vid4sLNY4X2a0OmOvgnWKIPYX5BrXXF0z
JAUcKpkaC7JaIe0Hu0R6eGjmr8PoiEAuPzmArgU7ZtAN8kqgMQFPlAaDHf+/RCL5NV4rDY465/Kx
YuXHbzeCRHSyZNCVM/5z1FVF/3qA1kHH+4Ga4af3uK02KLBTeffZEBeDfoltDDGQ3B08SOGQxCAh
WOm99M7w0UNbiuOCaO0fMLDkHXAuhZzqzvHl2maOHk8eYNjnPUMtAuVteRC/T8S2CKlSk7z3v3Ur
GPSzatlC6cvTT1LFdfj5A6KHThRzV1RLPi8U2btxWtE+8DXlgNU2s3o3ozVedasfdZYfdBxihgPQ
qcx++z4rvXN0mecDnVe4hVaL/BNLGYoed90cpRRvAD1wb4dh4rKdqmk5Z/k2H6yQv7KY+jCDXnft
tKhF+MqOHXWrmpdMdDh4OrDZlmga8I6nd6ajO9HRfZ423B+Yz951y0oyfiZDvjzq0qsBX48h7Bey
EPmkBYvR2UMk0ykZz0JZnPcwdVXaZXV3Z+NzZ5OcaWtEbowxyGn/rclzyBDELn4SElxDfGrY7102
Z8Z5rFigYLGGg98+SH7H1+GZskC4bTHsyGdwC9dkqAbflYLZTfTrdDxNYOexaHsLFcgFNShzBco9
VPr0EJt691kWu1GqLPupkvTogVKFLnHN21LQ1dB58K8l1+EvOs2vMTVlpS5zokPyHbskMlpGWF7U
qXgmrTjlwx37crqTYmgINiJGXaydHybFh5mrXTSHoWSIjD5WHmhDeTzQVkwqXLmjJvFK0jxgEEBT
MDDuqvi8itZo/x78UiACSKsxy1UpFOBzNVIc4wxJBwolFIGl3NfLf3JT1FT8uoOfzil/4mL5719l
JkWfBQtqeTXcD+BfbFR43XnAn5ESaoayxuXgjK70OuMn7lKwKLh+xd8naVRjuKpJuuZaRk2GtyV2
Vkv4zVE9He3K9LO6haOFskDp6w5m10UzOc+HthJ+GGYfO/7GXpkO8LobgaaztTPymTz9HPkRmmCw
/qfkDOT04Y5xS8ANZtnArVO4qKGfalDUiOSbj3jLLvoVpOq+AWH3VRYc6D8a6iF3DcgLCoS9jLwQ
jSCOg3MUtXCZ6uNzWzMywBpi043K3miXEnWQTBNvlLzglYBtPZ18q8XYoCBxGM8qpgrYuZzv8OR1
cIJLiRgd/YepyncpYM3kxJLK++w75CNqyhMrlzix5Amn7B7Li77X7JRYjsaa0S3lkHsCehYlI5T2
l9kTFe11WRKus//iS53Qp6Jq29ynnykrajqrDpwEjfzxsUCLd4oUjPVod+4rjuI4om1s4243Clo6
A7p3xvQaM3Cvj0KKlJwC+jhNOUJ0pqEZNmJPihLVdNN0BoQUsJCTzo8rb7jAeJY80Tb+zfrYL8Fv
lcLv/ktBxXxrfccI+nAfUZIbhvk9LNY3PmmF6H+uNcrsPsyMFat9/iyCn8N5zVFGLUPZc+kTr2Tu
6g/+nIgxKclvv/1xzhHq8ytspH0v7S0pp7ApIeauKZdD/ocztnCbKh41pqiXICGs7gNpM9yzkgGy
Q29fZPAp2cMAsEzHMNfUwnzj5Q+Bkl8yrfAokHctgYr/LInwJ5ndEP+wTC+M8c2AIMRh6y8eT/2N
EyY+HXAyUFfV1nvbQTRt7FOs+XVaA3P1dZUoKI8gYAfxDZo7F2Gq/dT7R7RU4cN8eSdeRo4DVJM6
ki9247Gb/liQhEHUuIaX3AJDHCR6/OMO96PxDJNlLmqbVVg65FlGTeW+5mMbYylLqEbfJ0OBk0SS
r/eC9IFKipYMo8PRFHt51ro3t5kTMaGCOTAiQ5iMMUnihAgLLLYpe4ntAKQLT4z0d4KdMBq14KE5
TELs/m6skG4hmzNHImZQoQ1CIkK+KH3KQTBIq+VpCveGV2tL9sODpZlmDsyhdYPCKfjzpWrk5Ln+
awCYR/hqIw93kejMKgrMEw8C1BBIDtmlQLYB9xI0cZaStpJ0rFuHNvf82AaalSGYU4hf//N4cCa9
L2V80gx2/dywFMebIPlOqaJfVwaav5qCMvhyqYnmN+54qLZsd3Zv2oKaPcw+vljq9MPC0KdmA9/1
3OfQ+LoK4BToGm8YbBRuXOudNYCsI2gOb4JrbtbN0mAOoJGhtG1eT2yMRjxGrLmNTd9cnG1qtEwF
oik04ICB9Z1FEBMWfr0U1JbjduMPI6lHgEmXBOXQ5JC4mLXNocos0IU5w+UvEyDvx/7Yx+t8AIsC
gp2ON6kvrRRcJ/hiFRsnzReWVQBP3eQNzwMkOWl5i2BdmCfUvcR/sVEyZEcgFTgT+Bf4zkgJ+AHf
xCA85iI8B1I3GREdycuX+Uj8Y94STAONbjFc3NAcFGbF9vEDbQq2aMWWFRHHY1sNdViXLYYcbJ+t
4fali7+Lhsci94g516UmWoo3mDVJOdD7QrOBnRiUGZx7+WN8W4czwEcp29mB9UdEDBp8QpvO2J2d
zB8a/gu6in/Q3gvqxWpxnp34AoTZkpqF5dN6iJNtbrxNtAP9FRzQhQjh7GF32bOu/mj3gaO+wNcH
Chsge3gPK1zzMLIE6BnwTFqTaDSSo6TJ/3eUSLj540FCm0PDlhNYQzYToMXTbK8WUCFUNMGk1weW
6ikRisPG3p5N/BVnxDvPGhuqi9VjHiTTeOCX2L1foUhzdVt7WiYbBcpyG2DDTFPDFgh9riH4Iboa
x2PW43iTYBT1x7yEsZB4EzrWIjVRCQD8AI89rEPkpXgBGgNNQDUlkHtGGRby+y9H93A3hDbZWI69
HzUDIP3JkSct++Z37JpoLmsWGq3+pr+k8aGzkARueeEt5MqBNMfWDmylpmKc2FDJ5g33uSsZfLAC
9QMIlnsQjhGdhZ9GKVsonKiRfDomkEFWz1jT4qSCetG7wdIARf6RRUo2OQ5B4QBH/2+K14SF5tY8
99ApCdNCTR/xvE0+odwiCdmAPMTmWyi/gJwxtPmjfeE7qezKnc4riaUVkchFyFLBotbBDygsqj8L
VF21rkNzNBlAiJnAvK29Bqe3EvZOfBIoycl+O/e3USCAfjFQYX6H7Js8rzMgNmg4um8oKdiBY9TK
j0gKNlPWbHDCUW95soD5rSVXLdRoFm7saIcO9hBB9TZOeALZrxBCYof+nNduQTTwrCETgZfwwFrN
Zm7h05tosURmVsX+iStu7DZmscCjik+cBsdWLIYpKODca+lXdbAzlExaMTD5DgisM1VzLaZT+hAT
szmfV5J//fDPeFsyIX5GEffJf4HN15/iAmOBXqdcTR2bokf8hcNC3eDVH5g1CqbzT4dHWBzuh29a
7CUcGvEgs/r26WJg7FAQVpq1NLS0jVzs8F4hrf3dGXz49wOY78iGpiz+En/lBxw6TmT/ETFtdhbM
gQUU1SY5L54m22IUJCGq+ssmZ1EPoWuGFmfbWxS8tdApDz2Y0uA4/14Ymm2D2jRBJsDrV1qy8TMf
/urlbga1sZl8nCEWieqODPgvJbSdYEvwQS3g9fUNBq0WBqD+CUhThQvNjj+RAlQVZOmwbUEPKFQx
j+XL6iHGAs73hADiS0HmQvxttTsfd/4nBQ10DALXUwVmEq9LLNstvDhsadKHefxXplV22yLwp16c
DgWI89MsFwPFKKglGHtaI1LDJCoKKoHaHNk5DJNecg/ewWU9djqrntWmnDSJmgriNJKnzZdoG7q9
H+f5htGS8EZ6h8/W4GA+RSBLZ32OrTWgdP9mwKv/TqJYuLw5IrdABLc2WItvCZSDLAhPA8dH5cjd
UeH/crVFNemZaiD50N80FOzmmarGDdNyKg+oAFKuxdy8/HGRo7DiCOKCRbgjcBLezxAaEUSWLt/J
U0Tl4bzoBVvis2CHO11QElTp3Omtx06pJ7BQWFMh28P5pZEMzuu4Mu4sa8aWDBfuAvsIWI43nSGI
ujhA8PI2G69Ctg4NGWXRR38DbAJB+oCveFWcTbo3YxAxmg1Js6ZagSRDCcFQxHwfh7O+D5Q2qd1T
IuEuo5pL8UHj5TACJKLqgVBZtStZMKJ3J0vwKdFTcYLPxtva0lVhWip8NH/OELCHkYbvTffHLgNL
zVcAJAe/RtW3Qpr9JsArG5KbyWDdmH+/ycO5YFSgr7nfEhhAxNaCiXIOoVOtcwK6zVpfZkMxeQig
lMe2PIX9qLIhRKattdSv/jd5GfvcpeITvvO0xDIZnyKcFnRgF7Fc3oPawmG/QtognA+/rGaqGEsJ
OtHD2YOjfvlbzBKmsizDsfm0aJ418hPphHKv3zfKBnvtt1uGr/BkcdPw+PohUrzg497sajPatXpw
mcAL57ccri/256lXSZm0u3tlvJdotgQNEBw5wTVh0bP7DDs1NHA6SIwB0tJhmgXdedI2/d83SB6N
m/my6YPIMKJO6rnHSnZ9Wd4nvSmcbV8UIA0AALe+AoPTRo9Y6YcaCNJjfyWRoDy8UA3yscFdQYxB
/0/fygdpfW3Ixib4U1UZ1fJzsW4ji6Sz6cNaHDVov/fFHu5jLEzel9sz1nKVMFEUnl6XP7HyQ3vS
0w9PbpjGWpC05sLZR7BNcUXEDsaMegiaMpIHfOLZd3PXsRuQWB8gzuaDKDF2V/8/1cFXx00RFRgP
E/sanOCZnQmYZ1O7wkkSle/FvE0vdszi0Y/aRAPQhAcPLiasNRoHTN7WDLHpMeJxPIL/wI/B+Al7
hA5pW9O9ChvRkrbwCAa9eru5CTMifM6wsbBjVJiA1cbpD6E7kMXrrwx5DSuJl2QEY4JYIez+OY2H
caxFA2uwAbu2/57Th6NZv2hIezXmr0ORYkR/ERSRnUxG0OO6iUWjOMTqahwhiBx8LQApxq0+1CeK
IhjK2ST/RB85GFKabLvXAwvmJP+33msnfY9Yw48lY+idnJ/fcjIhNxl3k20mNiEcsPdE2t5dQQYG
QzN4miRkQh4DfBjzPbmYi2SrmmdPvEts5RlQFOsMHeHiJUT4HO8WsA3AY0fdANZiToMHRf9bxJ1x
HLsAFzY/Y5cwvg8UitusCx6UDozXyQaC6mxE58bAgOw54mVqidTByAK0aCIM2RoaP03n5obCwaQs
+kGc8jiO3ZTz/q+p01CtDMwTjnkDm1vzHqsobevJhSuqNRcj7vgKugW7PLQ9gKo3Ah8U5reRT7pV
yiSkBqjy9Y+X+yOaFGoYPCy0KRX1bUG1BnOE3WtB4KGfODwg3iCuGD/o2UHXTswSCpK6yiI9kovi
2DdvWIsaLBw5C1Tojr+06094Gf082UkWko9ENu52geCW3teyWxeoN3gdv0R6sZmRGFZIT2Ayg2CI
mnup7gprGFVQOiRvJVvS0CndBTfcVR8gJNhhVm/SVxny3x0jviYa0Sme7H83OjCPfrOF0IgdE0Kk
FTfAyVygy2W5THfw5b89E8o7lkHQjjC6hrp483jWfGDwz8wVO1CT+CU/t34z1aEp5GOl2bYwfqln
0i5HKqbqj7+a9hDLkSo8ZcNGnxLWAZVHf0Sq8XXYqN+vBn4uQIxDn820j1uv/ePduxqlQTS1faYF
RRoEdQykWyQswrMnRbNgq/s0q4XIxNMYzMTmumWgvTPw4sulvwyorxDbVsDIc3bMvG+7iz1FfdK3
wULsgX1260C2xKuQewwHRkFjC4JV2n1EjTLc+Ld3TZE6eQuVyHVWirBs9dLFEWeWi7aDfu/mH8TD
Vewau9d2/rRPFgd6OuDZwfLSNeuPDQn00XllSIY8/7it2/yVLnkAQiqEY7ZBKUV7xPu1+7lMw7zJ
D8wVP5kY21ACeAPQao1rcMqJJ1xctOCVMCNwG+dh4F1tXbjcYbHxocoubB+4CuETlHCH58yUGWuH
Wzpnj6cygaH3Nnf2C+H55kYwAm6C+IqBgtIPF0DFr510KDxtdkAnjGZCeOexunRvGyr+GFn7l+8O
MfeP5QBNydPPluJGXLMWcoGS65GlpqxLZsyS5IFQJ24JbtnsgvoZ+lfMvR/mLGIudK6obzUy3WoD
/RXB4xj3cb1mkrGkItE6OgMVQXJB5N0TO44vrK0XM/BdeGrTmxNHlmr6AfYRLCGIvi3H4rOHLAfP
g7/9QBqDZ40uyHWYxJ/sFUGGyd2ETnZ+ug/0ba3ehwbwx0iXKkh86V7Q2fJvP4QTqkdPfrk6ReP+
aEKy7+T5dwsVDKgbLiHQjj8WKB0UR3oo6Et3gxuN8jc4tNOctzF8GHPeB4zdGMfQdbn5yJCjYYik
D0LVWPTKRpOVTDsGSx3GVmw2oApgdskVxh6FoMtR0sC/xDw5ATTudrQ5WBWzEP1OkO1MQR75YYQl
6cWh7wMuG3B01v34thKhGvsLfR6PA856JrqZO8StImPKth90OyGQHMZe3AZrOPANOz0F6i0QLm6U
cC1yoR2rG52VQ0m2xapzNHRpZj4BN9FZ4+R3d7B+Q8FQ0we9soThExIsvd1JKW+iSIR4WD+E4LDO
kwaNOrkhtakS1YDQeqdw3bdmYWAg1GLwf0po/iGxAyzlEWsC/joDHbkN5s+uxD+3Wo/KUGZaVCJZ
w5/5Yj50NRSHqu7pZNDvPmbNM8ye5kqUcdRPE0XlGKC4QDP7dV4+NdTGRRFDDZb3dCpj1Hqi0/0g
ELlaN6D3jz4q9fnPRrvnI4bjnZvmcwzC9GtFnXub+Y+z8bM1+7q5XI0xpRn/2LVm7aguRxG2seKI
R7lJLDAFQLJHc3yYVnzYsGlHVIpv+Po7+YApU2ZxG95nox85HlvGXYoN6QIAZNY1oTxq6QY+PHZb
fBU+kNekP/uYMHbymKXEG9vflteFO4hDKR3ktHMk1tOoXniiZ+tlKIAc6ws+DFRt8jf4aPhQGeNz
5PpkAOtXq4KYxiXAo6mcwrhGO1IinGGMqz4D8xQAXCSYoLNujN+a6BDAANy88ET9mFhxWK+QPwF0
isN/z6GK0tDT6feX9U7GPUilAzDoc/iEwKLpDqKbdclI2fTKIwgHzB9AG7TSPCdSQNMW0exc0/MM
2yUeCyHLUFM4ATtKfvKiqxZNsWaXPh7c0757dXZ9Gx7I5mfXhOxKbsurJFDOjrJ73X4Z2QRtDMiO
ElwuZP7XGwThS1BR6Zdg10OUN1gW55trlCc39AdAoIAhKDCxeQXHRBtXTSg0KgvuPL3mJuwMNu4x
6sIF35PyysQdDebIjvWTvxPvGogHFGoAVDIRhd/UUChhuCXdagfiPvBAobgS6c6uu3yLSaul2eMj
MYzNFsICJAV215MG69g3XlMNjSPrsSFpPLy+rU1AB5anBgJO/zdjcceo13uDQmDcwtLOIDHZB2oz
rhss3Ix6wqgueuk5X44ckRkO9ZAVsR/R0cYzG5DeI2opAx1hyQCx1JwP32YEivAlgJw5xQAkE1fN
ALprRwANPiYwDemhiSE6TE725I64uDYX2RmZM9nERMANo4dVHeE6T6FEGR32L4c31rq6+Prjr6nw
InCjJM1VaPgjShDsyc6l/8dd6D+S7ms5kSwIAugXEYE3rzROIIS3L4QQ3nv39Xt6NmJid0azK1Bz
b5msrMzgBDBW2SPm3AoaFqK+995BIscXX1boZIXceRB04zFGhuZ9Msh9beNAf04/8nuuhg7FPiES
XDqJAlpWPBbsxiarg0iTCm9lEngZaYDsH2klM9rnFEcJrhyhMKiPC5Ll6TlYjy82jwcH3yXkH4+f
ec2uUdLZTBli5OPY8RfphTf2A2Tq3TSDhm5AWipESysNKBaKp0PpU9sVDl+Jyke4CwMChPOrRgLW
UYKNFRFS8tm5ZbvhupLsnTrnMr5IQb05MBfxed/KYe5ZVbMe6EwbagVlTQ7sjBtKZcMVZFgQVlsK
NE+bb9MOR1EOtOkruhr2NtNSZiH1/altexSzynbGM/n5yEd1ymN+nZR8u86yumzt6x+xof8Z0fwP
FmFnJY0Bd8T1SJcQfJnVTF12gV3DQj7sSV8l62ZTRXqwrEbVZHxz3XJTRTTVTeEMlF11cj/xpkl7
MVY5FC7qyGE2gNN4z8sfyEavlWseB15hV+ZWnE4HJHZgr9rAntp7/BZpw7gDtEgkbMOHZylR2Rfp
UBY+I3acofyS8e7c25z8zFwEFWHd+ppmGM2UyEFJ6P1ZV3MlvJPqtvr5IgWlfTCPzvk8sAVqN1G+
owpoRediWMv8f9URs92qj9IX0uCWYVkjlh0K53qunW2ux4/BsXqtrxxP/115CYTYciKIFN+jSNGg
p+yAUoBgaq6KvRbHaO9+hKPi51x0J6+BDdGhR6iW38O/C8dyTOWUo7Mw3gJrJYas6CiTltLF8yDj
OoaB0V+tOmTNNjW/iw2wvmKEXziQr9uHb0oP5l5QxkoIrCWDDFQ8UwGhlZzDVODi32sWSIOh20Gc
t3GsQ64l56vDIn2UaNLYl7P9NjiUPO0cI5io+3LqnWyH9le5Et7bqnSYHoPpp7Re/DsBNa9/dcrt
p8lH1LLg/oXt2BN8AGNoVapex5vCodC/1tZa8hAeNL5kM0B9y3Xw4IwxB+lT/iCcFqYoDFWVc+Gs
+60z9yN+JkXtAkpFtuDsnrVWokbwLJKOPND5E3lV7ku7MutYIB8m8pES+B4P/W7HYF+Hmtw1CW6B
Kt5SRaDo5Tnlc9w1OIx+plO6lN8qGLF5Yl6zK43f6J7hwti1fBPkyx56XmWLVkZQZm5rVdMeJq1U
fkxmyW1Bt0lW+6ewHGX5YgWY5kgVREhNjuhVPlbZzzPTY2+ZDvZlWwKXUlRVt60mplfmrtYLj40o
auoKZOtcfHGc6YaiD+F0BlaH7HjCobqUdt83BUoYF4+dXCHUtslZvUoJ6+vapZFSt6mDkvkoZkxh
KrEktYMlP5sdefXkRNk4Xg3jQe1yNsuLGWs98d/goSZ21D/y41g+8lPqP7RRaOUeULQctldPFP5w
Eb9z+IuYRm3qpjtfWZ93Yz2OaKzMsdSWBUBM0rcNC5t7MVqclIccwUIW/ZtdlvIJURdHpRZ2JkMK
rb4oeoh5vARiBQVYx0dVoSvGixNXIQqvVdpGa2gMGCJCTSx/gAqqR1IhSHLIN/iTXAyGpEdq39bE
UPJUD7N4nWEeMNIncbekc+hdoJtT/M1/84fBpzCb/LwV/s2JpSdE0bdOTogFQdfu06xG9xsysClH
jYHCCXkGZiRsl1Lf++quE/kJD7RVrAoZsaW65mtZ6IVIVudZ2Xi5ZzirznyZYfVgvl0uGYEcbaFq
b1jom/u8erRJ8hef7+zhY982sm1FmLiVNCOU1XxITw4J4cjK/VThQh10DjZQD+G/+9x5zMRu8/f0
yZGGO8O5qCpVfTZTlfscXelVpbmT6WIyFBbAVu2WPiRFiu1WIPqcmeRrTrnimJyfEgtX0rs6hboS
nwRZWnT6sNdP6EyhwryZVnhu77bvokEsWHXLnxSS8YCKoTu/fQXj2aR9nxRumncU2mLKeYsRwBfx
pMfpcQpbE8kIJSTtYb2wWooHOyviOcTf2/ny5syr1QMPIwWdfqKSITmfIva0JjB9rNJoTA0iVCvq
yXgpMUhNw6BX2TQS9D4SJTVn81yTtpsfrKuWDH/sLIduiwlBKYbGYYeutipDWbRe6Vxh9/jKNPcK
JJ/BtTxdO0yHQgxh/oD2uf+n6tBDxYWqipnMugoEhJPUbW2yghqYyTYzLNvDmi5RI3PeWVcx3/Y9
HIQwVRuRHNvLigdYMJkHl1fhu6ET1HjhZPr52o7MsRgiA1GfWnjsdyGl7nimfwZ92/MdUkp6/rvC
bUCDV/aE/UkKAf89D5QBh4IJnWKVP/bkc281zL/OUyEnNmAmkoVLAAfe5riMqho23Ivr6j+lirCB
+YACzholcXZZ3dd9Zbkpjx8ivVIaYdYo9yfVXkkyRIMbKIHalWiowbsxqbW89Axu2dKt8m6mZ3c0
okL4c7OSg1NPbLqOsgmbOfveumfD0ESukmorNMyQCUWFb+lEDOaTzV86m4aUyaiP8vhLSUBaKE/Z
MyrtmDEV4B8/52DsUpQfw2cxXiR5qCl5ie3n/L58qu0GasLqUf3++nrPM5Q4qg9KsBKTOWK4zrxe
HHSMWrt5PJxR1y92e5/n8LF+5bRRl0PYFcamx/q+B9rWwje2Yy//hpF9ytl+yvSZzEgsHs4Yq0L0
vW/kUXnMYVw++4dFJiVAOT1aldC08tGfW2GswCDdtA4y8PdlayMmOtMoCC5VAhztA7YzpBfal/0j
a2SwrCdHKpHi/eecDuWn9sxFNv5F3qRg5aJAGeNOblSxHZIz8+ePFO4TNvunV8HW3twGxFlS3pzT
TdXIV7rrqQB52IaxvkwCDxIWK5atq9sa1oPXI4hMZbWy8zfYGqbWYt2boWlovBg26ZBFRM5Iey3l
HIvxtrj09WrEpQCT3z+VVNQU1DIbNzl7ddYiNpIGmSm1VdKZXdXfbSWOnF3diFqT8qOzKWVNJU61
vWSy/iFXB62UhsBHKBp5skFeZ9IOkbIPzRyZhEaVcrx0k/uqH2IRD7u/N/plz2KscCpBl1VAaa5c
4atCRzAs/fTlSFvC81RXnzCrnOeko5ob04/FMZ1/4H1iZMtEn+BsLEsykVZvi1VniPwlq9ffc/td
PKJYT+hp7dWH1m/ufaPxpB05wkFS4SeILkLDN9sw20qO7eCrtiTDYkrcenWIqapZnKzOvhj9Dcvb
pcHC13WULeyRpAexbiRVvI9dh3ApezdLGIPpqw5I4WWSNptNY2cV71y4WsZ4FePG6QbWQJxkKdK7
vIP9ITiK4dGQcotF+G6srj/PU/6o96a1IOA+g/eGyszXkRI49zkf4KqUSJY/LLARcphocLt8DY9K
wmT5fCtstvXEsZiNB9haqVZiFSDSbSf5pKmmrt4xK2SQ6Vf8AoM0/1/nufws0Qx8MFTzYDJF+t27
WJB+VbeAt+q5vK+nC6/2w8qo5qqIvnmXkPcqGTSfVJnBH0+8d7KxjARHmliMHEOGK4mP/P4L4k5C
347jrrXW8z8N9Gy5IeSWTvxtbOUaeL5rq4dBk1fs/FDx+DehGdk0ZciRaZ7KF0O0SVemN8nZEPYL
Ga8WExmn5nc/PNK+Iiqd6iucRKxICuLMMMRLkl8v3cm+vfPrJjkeDCQAMNq7DVWsx2qqeNCj7/OJ
caIVrpKvyStmKxTSUwEZXDuOKUZ9ZMa+UotE8eyiAUS7y25sYe0j1VoajJAdvpZYck2EAxwlymfq
VYuNq4qlycqr/yguv8KZZOYLZzMeVgXRynaYtncacpF2HHAUMGb+ZpzAhgRwIpSpMgcspJhQX6xG
GnDkkTfBQ9hCFtkNNPiw2Xr+GO5csUwI5ze3JGbI1FDUaaKqoRMxlvKJAljO9bhsfptnSzGmz24W
kMZ0DxH2cC15XKH+O3rWz7t0LeXq7+G66YsfC8h9clpFb4KeD6ppIaW+zxWRo6vZxu4n23gtMp+v
Z/wbh3T1qbxg20TGQanl5FdyFLexMsgmDTUoqxcc08qS+sCfhtHt2Aap+sUBL3GpakUE0fPwMHhg
7fENmi4NMmaPVrwUUmrcX3vV0cLZCIxD/MybpstIf+Gsk/1xmO/b7+Wt6Fc+YQeW/+Q7/wBd/KN5
H601xkItxGimcj/Xz7vSMxG8js3Enb9KsMxU1p/mh+qTxYVMpnTEr2q8EKwa2cKmcavcR4cBqmdN
X7qLB88tGeNJ4TBd9nQRaTnxaIwmdM7ShQii8qoUJfc51fhiyNHxOWP6F29279a5IFGYi0xf7+a1
tFncX6VIovwePZF2B1L6cn7RET6UChKUJVEdM9vWXrq70hJNqmRBYPrroudmK4JG0ldYSvh5esf5
Tk2GJkLF7ZSuLpPkuwrpSJjtVFxAv3MZ6bo9WdxU+kNZ2WZ9xJvaNFQCrxoArRY2ZEoIs9CR5J9q
m/vupvJ6bhMckACQJD4FeOjxXT3lSompZ2AK2sk2kVaiowOYuZP6FHy9fsBSnh+BGO+e71fK2lUK
Eu1I8WMG8oZsvL4y01g2n/o2FHt/iqvZv3Hbdc3lTcGgQpoUlnNv/yVNn1/58z8E4FqOdUnDsdz9
zVDRpT0kRejNXx7JofOpOJHFeCNlgQjNs0TJgGfBFcdpkeul/CDCwIH6UapHEqtEzfyr617aQnnM
lpWEqFBFbL2nbGc8dqVl+93n0Et58oREkqynvlY91bIanhALdyFV7c8VUHmCToOisvXV13tBElDm
lNXqCTKuaENj8Li2OLREfKqHUQMNqXH6Qp6k07L7nrSebIzDjopcCt0r4lrl4/RuFEPkhNjHUmFn
QBv2eLDWUU7ARBAOcGzQKW91i7mD5xR/Qo3beZUwSCwFZfz7U0p1LnBdM/z6TI2dBrgV4z+HgCGv
oNpLwsPCdvYnN4v+hAgR6X5FClRn/u45+b+Gj1IdLeG2VK5+gUb8IG7tSlZuo9U3gjVEuQsSCCWd
yqGFKGy0eCpd+ZRvy/NjkPq+lj82w9blcOMs273VlnAYgUvOrsYqTgFDw7MlxnWRpAjz3ujCrCP5
L+e+F8+sU7LtJ6vpcnrM/QGCtZyLDZQcTsUzGQEhlW5fCsuU82yydDQQMTiVaEtZOGeT7mxrT6Gg
Fm+mU0DiT+2kA5wBQe12YqibvfY+Fs8nhctAvQIugc7o8Ixpfq52hmOldz8sQY7rIKzToQhHW3Yg
T0SeOmpRcPzhtJ34jut5B/qq5zp4kwiQR+9VlLrYn8aiFEpy0p8sbRqX2knhXMuO4k3sVSt2ODGL
dL49fWH1dseX0Wl0taVSfpXIloAv32yDqdhNyreux/x9NplIv/NCENp+gNz7rIbP5P6TKMUxyy6F
l/63kzWGP5SYdSNHz9/8yRCgm9oPY5MvxG2QROWJVcg4z/Df7j1PytKjhVhXyHXDwSzinj1XrCWD
mG3lWLU0+b38ndR986Sqa6+hMGf/J4vK7jxCE9ZA1rpfZ/K7TFU/qE+PYlJnSYD9WtGXser0es8p
TDYc6r/yceuOydD1yIQO2TI1OoXAwmEYL6twE9diBGyE8nkamXpvhpZgaWvpcNAKtyQkcrXLF7Ou
hTFkJsZVPQpXRUoaptCRECcJ2rnsNqpz+RzL0Qg5c4YRJKA50fP3DiZGOpsCLUSt7qH8aJ+iQbym
b9yUP8KNFZEIJzwFzAbtkxdkeRf6R5to5+axIpSQSySWxLsMQEMgg76oYkK0Y8mv61m7+29UaKqx
TH6JqhduaXpeUUWy7j6HjQ1QCNE39sufWaQS1UNXL9JtHBPh7jJlOWOBzZpZh+rLYAAEcs/kP+HO
A+JtYWneDSEM2AfZ5ItWX38m0NVIB9yfWxZCMA2BwuKOQ7Jtr2n0mgTIGkv42OtSQPOcLDA+M0bj
k3LiOzrfKH+/T0aJ0eLzJxqyukwVP4KyDi1n7JUKd26XHOWq6TrDUjBrUveQGUz6MDf+5iuYh7ht
RXIR/c3+JnNB8hO86el4/soVeyKgaHx5KxU0arFR9DgjAryhVeixNRntW5tra5IYnajARseTeDWX
mmW8UTfaDt+O3JxvoP8h/OX93/zN5WtzKTh8R1/nzZ3Lr1RmNItjeWcxF8vniM6a3PxebVun62me
u2uWFMAIDXyucNsUIEqa+R0Zmt559GDf9gnNbxNKNUNCIEnoBEhyd5pq+LkTf56shqBNHfkLuh1v
PxeH5qR//cFmvJvOngM7Ul5/yRBrAuiDjY/iU11Tz1jU3sU+3Nb0LqNjnyRA6TH0H2/pT2qFpv4+
jjAziyEX/J25XeC60UGy8PYOt6+ycHQbcZe8sZR76wybuUIOUJXTY5sZt1EMq68JbzE4TmiLTPKG
IuvkEJx791+z+vUiJdB238lwje1yDdDLjvMlwss6T/vMo5Xt3jac0HxmMe3E9Nk6LiLWMYegiLUK
xC2t+7bxxd0fxowTwt9A5EEBkbndCK1nNuy+tJ+7ez4yTXj18r793hcIBc4Sf5+/xODWYGgmSo+v
vwqm89gDscn6i6fwTWKWIx85AYOOyBBFnORbU1ueqckurCk963MrOsp98ofppuHxRDr3+qaz6W46
Gj2bV34y07YmsBNt7jagfvx7I9tg3oujJNKrXTK1e/s2OOPv9uK9VzcU3oj3nnVw+brl/7tNc20/
bHK+mum5SV/3wn4y1Ka+K9dsTdvXsVxv6t58UU48NXfdR/czwIg7pBqXTrLntRLTEIgxp6sLU5fp
dYRc16CqAAzu31srVkwhn+U2jQ3WbToQ349Oauolrr1kPzc87MNkFw5ynWUrof34OBbqBfRz03d9
xxZKJWTwiH+//jk1VoP/3xMIDQriCeznF3EGUjm9R/Lv0TWSf5oDKvcg5RAUVUY4RIHeJGmUfL65
KNxB0P51mulj4XzdGJG9WZa4aT/CxjE9eo5fkNjo7wOXBrA+8enj9/BHKHpgc29Ahz613ocUNI5k
QlLayg492eFe4pD/dOO/t9mTp0G6f2kmyf1AfPq3QaaXFquN6eQoAyKX11zSclhbF5vrJbvRTtLe
tcWy0znI/m20G+GGkOSeuOT1U8vuWmOl3KddxFikbiGusK6rBEJdzj91l3HEh1MVwS+yof4Jf8B6
S4TM9oSI9g8+iZPC6vpQNn+3TpwuwHw/Pr7yXGSeYbnj4qRgPwCb6XF8y+YTsjuKDwA2GeLpxunH
eQQgPfdVR/Q65xDxHkd76d/tUrddSP7ySMKmXBbzZnwRSIgHw1bCyhTeziOel+LFNaKJSdOfcJ2w
tl8HfsX8v+bNRr3Ychous8ZD8YLkCV5cFuTWtUV1O0VGyYvdM4+WYT6x1fxqbp/B4VWKY9lLhlfG
JvDwc0vVbo1pqcPLx+1pZfKRvtsCHAkH8Cicn3CJNSEWLXJGbgNfZcozfzRS38956hY+kLU+meru
HAs96jtMd4OVmHNST92mYsiq/xw+m7vpeo4PMem+mRfXumqjyhljPJ+afrqbGBOul952fl8GkYEr
8O69GDH/vuWS4rLCb7CzdjCnO617cw3tgaB4sM/eJcR592ORAqJqHVENoO9yF9MjiK8D7x2+exPC
IM5tvB+FO2x72zloc8uU+j6OPQJM9/Av9FnhwDFWef9uZuxyWtbfa/fxZwDoWZDWKq1/jxC4Zi48
/+7+GsCDbihSuTS/y0F/E2TMr33JSIxSpFWFUyu0OpnFfj8gpZDnZx2Mlv7YkEA1QddLoP6lIGWB
O/79pPTCY4Ac5snsLvJ9XYCi2pvhhSgigtw83hMt7y05U6Ez82BEZWVmehGXzlC2uHEjr4nOf0nr
w7hnevpdAIly3m6Ne8+zPwEHRCkFgsrTzO2Z34PX/EY+wJi+F/3xolPxx0/4ub9H5+Elld8sDprZ
znsWGSc7Plbf5hJ+rr5RtPnuUXnq338yx3/HdRWQnj5Kc/aAFzK3pHhmf8ZF1OOz0+MrbWLWhcLx
5/obqou+u3vaLXi3tjxWQcKOYidGarSfIRcxtNT3WNgGPEvwkLtQJllpdZmrlfx6pQJ5+LELlHSX
RCAjxi2hCm9KJ7zIhenaKhcuIO4kTKwjexVGbUaJxtv/MnwqUzTvOWfzT0vK3e1oaZEC8PwJN7s3
68CrW0CM28QbT4ZrWjrGSLPjJH+1FaWjBnvNMr9oopdxdmA2lv5RemctFCJF74KjQs32G7dsa5Xu
IjUkfph/EakyUCQo2FIU/P793eoRODPLSrq6/VWeHJ8FRcIK4/gtswc5ysjGfl/3fd5K/gW+/S48
fGz4aEcFPPlSPNzCEdbFp0S7pnWbx9FIo/kUNRS8A/sK84QlwoGXFS2ylgas2K8KsOqI6S57A0zc
2WcfnGbZPjsUwf7RuKu2UgP3x1T+MV2PzWqP8w2m83yNoBasW7q8qyp5vEoUc9NXZ2Lm8hzfWxss
rr4DaijroMzIFWlxsJC2n/wJ3quNPwfKO7UgCW41n38ucwHIVYGU8yNnau7O2mwibS4CoLiF09r0
Lwz4WZRpuXZNr3VvK3f4EjPFBHMQv2RvnPR/A2knPG6Uewkc8iQygJme/uFQcVrjMzum71lsfHyG
MxD4xHsEvF7OP//yUte4Yodl7+wIHaDHEwzStxZIRBgTCOfJFritLDC0x6tqGBy98uh5zcfpNYEk
bMsA/KBFyrFzIHj7US6T8KqGW3jFzewwuiGgbkl6AQxKw23lReZ0z1/N+g8Er58DUzSzv2oH2Jo5
zKtzbadqNgHsPXMF6KqCq8cWclk4oK5xYS2uKyk6SpPW8PMdNf2vpfsPMsO5v1hYBUcX/qFwo9pp
JiAkOIdCFLu4cmJouy/tltUTw33VSXwvSFDUiYEOiNeFjQYFYncrGyioJUhHJ5opiDRhzbkPMong
kwi/V9qKE6DcRRmrsAXG4+L0h2gX9qNhPYlFpiZeJH8eo/UiMzuKPrMr1pEprnJEc/i3dVoJ+K0L
O5KhvoX5RTz/pHWJwPfQ+hQTqeLtK45OSdDsA28u3qyWHAq3blT3Eq8Sxdhly1lz8Uvl3H8r2+ky
JcouzHFT2UVKjxs2+LK5azOxWmS7sba1u9jYhQZkwysvC2vI+/CCZ2j/SO+C6V88FhpIvoAJyCK6
o1VhObHPS4k7s0j+LbGvaqn+Mpf3BQYfrYSFenoJWaVE92QW8wv4PNj/udOqak4ap/7dPuTYys29
ax9+dIFg/noJ+NL4zmJyAFcHS9ztUemNRRGr+MvS23z1VyT2dg0GbPl31l0GcmXvNPfrjd4cIaVC
shQzJPOhvPOpE3ZUKBxzIxyzDlYGKmoaQ3gYFi4s4Yy+H8OfUroHsKBRVSK4QmYcEkoWAFbxMsvT
M5/Imrzm36QNV4WnYukTZCjS/Ftlfk7ktNsnfx69xkl3ZbhGmg3/nUEKjhQ+vZiNqlc+E+r1+9L6
bz08WtwaxH3cUuDobbELxCZZTfLRUMvjpYSZMYvpn5upviy5dINxlockm7ZiZLi8/Urm0+oXYh2x
wDYeEQ8d2TqbT5qKIwmg8yhkjYSQMKEzqZAai8+h99X/4FgeySyfylmt9CTQaOW67zbZgKaubfZp
0qdin51uJMyt87lZbFPYeDWyKf/kmywL2aXXGkTNYy3CPnrMkNc2UY4jyoD1B+3Hyff2nyD883uL
SXyqXgHNV7/bVBi+8DY0UemufleUEOi2N488FDOtbVOCyxHlpSzy6nseqV/bWCM/fao/yVUYpfzc
ytgGyVqkemiRLa2kp8fQxvhRJ7gy9bLDXb5MMqlY7VCqZei7S4Ytn8Wq9EB94T0bfquK9CqZvDSR
rnlQ1DnxodB+GjQt7Wed7Fcem5fWEv3H+mf51UQJXIOWOCZI6v1MLn+h6fGXNTyXaSUbvGQP5DsL
zmmZ/z+tddoEAEx24+14IdpctQ/tW7gCyfxiAFPaDRMzuoDmKeV0WPnpCAp2YhAC/+5DhQYjK3ZE
eqFNoHOlz0f52x6HMYpapTkZrlw4Bi2TQRT3AllYU+qfNq+cDZprBC5WoQN47N8nHTUTM41HAhVR
Mnl2vlldR9c98Zag97e2ffKfN+wstHvXYbgyifE2l19qJEQLAJnydRJIG9nZJ1o8LFyMza+yN5Ux
bQjotqhv9Umbwalvs5xizThcu4L1c92SuYfudLyj5TrOJygcUCFSGgOI7XlIJsL1fqP0TWUXrVrj
2fzSMpEWVMxQJkAcdN8vgZ9du/zBWMrAKYMdCW7EnFigGIuEL/8+BOnZ06BytvFF5ZzWIRbo5jaD
5q5m96b8+TmtgiSoJpXfhxBI/oA0RmStkOvErAP0I3iUUvC3kkuo8Cye3Q9ae5d8iQZO5sqJO9e/
s02IUWRBj+ytBFQSHbsb4+0+gR4aICaA7zgNvCdf8x07W0Xv6G1PfJydvg3rpq95VmZVw6PWUXeY
PjCjBm7sq7ceueBEyQbIkFC2FlVTFMPxw6QjpFaqyDbjhUmWS0cZd0KeBI9qGhutO0cEfArT5V0v
1ZQ8AGsUQIMXSzC1DwVZBimprxm5vGmqO/m9WOK2ma+KQAGv8xH4Ux5FILUzAZB5aPnFn0W4uEeD
hzPlvf98eoRf3nmfp1gYHey9CYWiGakjpUpUR+hBQ4MrqPzt79/Sxx+mo+ATmTmXbpbgZHFXEbYN
VZs0cxCbqzMsrbTcApD6VZVS/6fCIEYvcq1DX5OF/zB/loQTeqLZUrZkZlY58d88jR/lfXNLYeb2
80EhHLMNlmi6GTTDRagz8XtWN7dSgpJMFKtnk+E4NvqXg6bVLcxLKif7i8v8HfEvrGx0+OuxImcy
ivxqgpYCl9Y5OnPpdG+3WJCYxnvJuR6sse3FYN/CcWsye0yXYx1DrJXtTP7w9UkiLpuPRbwjN8U7
kbKL9DHNqDkVrE8OC8pKl6kktBmsFrv+R0DQl8PaZUETkL35G933zVUVK5ckXUj45S8LQdo76Euv
AOr79PaiPoDBS2k9uE4RcihqDNWJ536hDuLQqKuzN6viS5FNIMD+65Jy7+PvpBOOBxAviiRb64tW
tMEYqJ0dn4fSA57ms9EFEHuD8zlkWacA8CADD3yWZzSXbZDTpvZifBZ/Aqal48cfWLpj9axFk1zp
r9sk8msQEhquP1uQoLJv50iSLe++x5eOcdd1vi+X1GnmaMXtz7Pusl/rqdAysfpqrheP7q4bVWH8
fv6UTY/mE3CkyuLKy7gen6Gb/T3/5AawChjf60/2OxO3Zd3VODQ/6jD0M1E+hOOUOulLgLaFo/SW
EkUdGAUu3tOoxsyoFmspEORxP+I2dKt5/ei6tjNfefVOY9scj3F64H9DWmJ6MraxSrdZXAV1+kk3
c/c0MpJAEiM5Ml5bMNCqEjOfrnof0J5wWbu1P3X4fKzH96hlmdptmCKfutn4QFNtrT68c7L4oBpe
POqR0YJbXocPIv2Qw19iJi2TH/jmNhrqn7lUz+m1m55+mtFWirPrkdyUQdfWAtFp/vrdtZ3w7ezR
fs0fdUEjoWRorWv3/rOVmeWaqU5qqEeuf77SLd54cxczSsBjWX2bjg5ID6OQzXJfYIbaux1tmXRE
dMbqW3wUEUHeQoPkRu4J+EQzqeCu1v+XfbaDyzBZF1rGu2XwiZdoUu2BY/+UuBi1CqOhmMe6kZrH
6ss/rs1hJRjrr8m61Fj6DiP1W/HaCZmxhyoSeQITSEjPCjbHDvV/+/CK5tljBIKWXsWRaBtUq4Gl
WlRL0gFzCYCd6dbjK/377D/feSC2Ay0AHsZimL8WnrSa6Z5Vq3j4B5hArPFQFoLzsbxdsZFTI0Ve
DHekcJM9TzsTzg68ZGZECcSsbXocpIaJyrGXGWT+NlwR/j5U3U5KnkTzFhrw5IZ0BGG99R0CG7CO
g3a2lm0/q5nhui8cumEYa1cMEZ2BeHmq71q33rpjLtCK2xJQ4k4/kWDS4lcGL0/dystLCYzN0LMP
y/qQk0iW1gytYG67wK8X9JrefO1ujkgDi6cTSq58imzG54AyDeLRA6VTux0WhZdYDchiJcx78OGb
pxDsGHERNUTd93NgXzc0M8BvAlA/e8/xupqopCr63di5rCs0AI9jsOHRDfY9w+nmWZa1EH4siOBp
H88NbzPQZotPsbqP/eln/ff5Ew0WU665Usj2z+TlQTckPo3Bqzq0aaSByzEkE2+zKtrC1ZalXVf9
ZCT/OQRCVBphsBP9h4tCmkA8nOxpXih0fLLtTZ1nwzo4/LrL133ABGGc+p3EC9mBHmPXh6A89EP9
U+82j35Tr/16E99UrCQr7vQ17LsUWjq2Q3fb9p2vrXNb0HGKAMqvc7jyFGFPJHdPgqtD9QQDIh6F
pZYjs54m2zRxSMaHkdQXA5DRjX6P7dJ14YpzhO7j3HK7xsbC1GqS7NuPlAxxyivaGyIky3xOu685
137ug40GShLA28To1AqJoefg8/uGYwNHhCsLGkNKnrXM4tKPD08/qcWqptrYtZUvsZ/kbDcl3155
LbazcPmsF5s/OyQprt338FqqTioAhGl4BGNFtWDI7l0GW4Uf4vdfNpvPzLVyr3WgBSHZlDvbvadG
E4WOrgqPRcLNMbHE78uFD/W1ADB7yKgB3tirvfHX4+uQmcMw5EVp2/5eC/2VHE35/ty8KYG9IjHq
ge4h62G2YnNHJGGTQwMZDdX7jPyAtImvf1rX/wcylfZxGh6Suf28B/HaJW1ZROZX2GUl18Wthkrf
JJHefrZkEfq5/uUntM9Yz5i5M+VavGfxL8ZRNa91A8xxS7CaSOEaY6rxQ4mggyFdmeAlegO3+fLv
2YmTAZ0mXsq3KLrPoRLpIWYOrixWCX7aYFrA2Qla+UQJCOgQ43Byed7MWL0+0e+yomlN/kKvrxWd
1SQ3l+twxTH91j420wZNn0AFEB99WpHeZJZE5Im17KKwxY6MXvXUb3r4Wqg4CY6MydXUlHdK7e97
99EOZ4wJ/hBsWz2epHKjziC2y0OEoSSUsr6cnfr7rtbUJ/Nqq73VxFky5kemECtV5mqeGRHuWkTs
ZgSyl4gIhYy3c//6vIsTMX4sklO3T1YQ858tzYSXXw7ekA0ruYhWNrT/dSnH6YRlfQhOERh2U+UE
l+nTuY3ET6CbVdvklBh6LLD8iEwstj+Ns5Uxl/K2oRARANRiocPzevTuXsi5/B2HgIHitZt5Fh5l
q49TMo8+ltZ9th99+sm/h2erUrr96lsmw+XM9cj+bR8gUm5xjevfMhT0uPRjC3a8LWXc5Fo4hc6G
1Eoby+9Vf/+VYRtwZagW2nlk3dtBBj42uzIHIrv7g85x6e1np9+wMnuEMISJS2QMAzg3V5ngPiMS
8/35DSWoWU/ZHDp32cnQyu9l8eoStWj93uY21or+ejKw5rMfOxPCbmkPh27AuokCCHDLkIValc5/
ycazkO7k2JvH+ueGVKPO/j5Mo6PzX8TmEwfy7xMN/Ojf80/X8W0+PNSAxdrUkJbzxNg5xi/bfl8G
n3IiMNQJRcAui0f1UX03Hhmd1/vn0LgM4NQ5O3loMFWMqq9TLdu4F9JceA6UHKJ/GFPzz6GyGbD/
NUQIli3HZjVIy0r1U/lW9Rt3XIt4WIQ1tAHrd7VHZ5vZxasat73MQMma8bLMo6O0mX7a/utcqAK6
6ceg0TCit0PmVD8J3d6pW32qlHo5DUQ5u8YCjRRnvSoqIj2yZStZuH5lG8wf+mTaGmhx4IlcBc0B
cxcnMn+q5OpHG2uh59ekzo3km1kAvuOpTPKf6Y5VoeqeLIAkWI+zl71S6z3woNx/b7tHDdOSmD0j
5PGxgsVLSougVjlSKAakBGlNpX+SoW0odmUSR+n4u+2rSlUN8D1ynveiptHbGNP66yz7VDHry04O
+HEmNmwkfU/lVShPpD2if9YH8vYXXBl7hzKuACR6fsGcFuRwmmYb7ehw035jRUFmPp3lAmvKgyr3
DR9kvWM4K3APUS50W+gfzsdd7TlTnAiVUumZDd6ppTZfhkvIiJprKPd4/3fS2+cIq6TGiICUDfeN
zy9YRZ4RVYCByEuvsWAvcsZIqJijQ+o592qAF4aFvYGZ8A85DT1zPJTh9gmh9hF3NRiRTp75dciS
2+nw/o22QAHpL86SNCwhDgM2ejVrifYvMuUJMqtdDsvl8YEAQF65sKsmB5531XS9bnrR2fXCXgGP
l+iEQYD6luADIZV9aLzaxL/pxVqh0sepH/9+f4l3DR6FA4VXL1eJ6TS45ThMk/HyR/jxrcSdC4OV
53f0exlch3S2q68+oyUeXDv2UFcLTCdSJTnCx0/uG1zaf5e1WzfTEQmiY0FPX6roPQ9s73VWXbi8
4US6ZyNVmhZR83ra0ziuiq65tN+X3nEQUaRWnq00rXT/0Wt0+9c3KX0uc2BdcqBj+gE9PL8ydJUn
yHWT9oYDFhC3TMPJhuaDRV8Wx+3Nci79A+P71KmyElSOhtCUbTSblz+JLy+/qWy/T4MH0nfU5UNa
Q6SNUurbFemSjXM//Cor0cEGFcY2TeWJnLpt8MEZLwsdHiitzWJdf1ghT3fX9Vd7y9QGtErvaNeK
lCzOV840DMnvV5eViQt5o4rg9414W9uu6InZZD+0ooNDdd/gstbfKDbStVf5wcAizuHMFS2eSRE+
mAEdK8fGu7xsk+mYUZb6OtQR0tHRUcttFycaSzIdsb9V8fqFEMTj8hi+3S904y8eeASCngOL/4xf
NbPcCagylaL8O7CsWmxx+WIdevqwVS9FCcN2V/k5DUWYcuYCr/9YOrMlRbUsDD+REcogeiszMqg4
3xhqKiqiKMj09Ofb1R0d3Rd9TlZlmrD3Wv94Tq1sWbiklrpkN3ufzSOgX4+4duYaivDGTjy2Kzul
E24YCPO0yqtPf4vdTuaJ8VdPnN/kT8SaPQLNFUmovIsoMyo/o8oJnnbfudjsKWC/h6+lFg3olWJ7
EyXdDidE/9piGhjHvLriK4ZrPNPgAXHlw8kK3d66i9qT4J8vr1V/38yo8Dx/jokj7b9bDMoFqwgW
U3atyoTHYjySCUfsBGjCO8Ij2vB0Moedx1vs5hmZrCijmMBVPJ5slRual04Ad4BXjGpwdUCDf6yi
XLd5o3OGkNuD37ZUIRR4MIFRMtpHQaQHOk900+ioevBgsQeMxCb2apDpmETedZf7djjl/VpybIyi
7/URkt1aLHHxOo8TRWuEaA0WnadQQj/eK7PbRvPgDIot2C+hDu0p2b3RNB5m5P1FDHxPVR8wGQ2u
CYNvhJGD//ZnkkHJEA17oCQIuVjn8Nsv32eqYf/uwEC3kAmBcXS7I+/AwffLCV1z/Wn6rJxsOrpT
JKHYI1WqNAkwnY0WalT61BfiQENxSMI72s+o1D9U3tFdZYzIliK7MkrdB4dUTbLKquY5k8PXFBIf
3xm1aVNqghLrZ93o0oNr5KL7WYoFwcAhk0Zoq027NgggIgo+izkLLNlNTjLhWaLGqT2pu2p34y95
8sZwSdFz1VtiBvWVqbAeUizlP5w+CvGUTCRxDX71kSXPOMU4R0iktdQAIf1jrc4B9gPxcojSn4ff
xbw0KKSQ3DFJbp9hHh7oCkWPbt8jMUbbP9B2hTBdjgxl0ZsSmc6ufGY5Tk5SyMBNmidlC+44oDDV
GMz+n9JOGiyFQVToYCNQ8c3fpnkojs3nKt1ICxFTmNO1JZwlqkHULiMx11sxBZHkwyZJZYoOj95a
pKmU9SkegZGLxxIrhYH0iLPhR1YluYf4eR8BpQJOsS6tYsPcOxuFSXhfSHa66TucR7ZIGIRkNEdn
XKU+pYJrlc6fCm9fulZpTFRjRjUgFXLjv1tJKLoGAMu0LlDFOsdtx4fx83kxeQJQ1nrEIYhpL92U
2zdNJH0nobsd2Dxx1Ci7VlsmWPVc27kPrPLajlacF/ROIkWcfwDxgHOv0Nm8xwnCf+w3R254dBBH
LoaGgchXo/spPfFLAUOLgAPqVXdid2b6Y/IC8bqdGPjbGZq9y2elbvIoWQxXyZoMU2hHJgv+httF
5fVejllvaOqY0g3JIHsWle30DhCM89mXS3oeSOXw+tM2fs213WfKBTirNwIbWVASDFBL/rFGJGBy
AmDdApThDl5RW7Wjk+cEqmLltBHI1x7PDDV7fCBUaPu3eWWDPXGbzcozSaDoA9H2Y0Xe86kAPozP
VaydZB81EtJIBhREaNy0qE6TIwMCfOAJSIkBR8wmrBQ25At5TADd7BiP1FDRRSL2Z2M73RYwXeUx
v5IH/t4SQb3qMaqihlsDDPU8vqEbpWJAuW+DmrvV4C85DRdlQL3Pvo1v1GPQHUq8ZnuSJjuibfzS
I3CuJmsM2wz1ZaRyHbluLXvkHv6+jkiqVXyRYKzuUDkRAM/vHVRogsORafJ3kvm/B3g23rNXN7m9
jL5P/9w8+9pA8t7QGJMBJ+BB80XsJCWrexncwZRER5fOEvJa330fHbqezAaeHIIDdHYLXN2sqqD1
W8kw2cvap/X2S8xA0M6ymYLr+ClASS70JnwF05SCaFM0lmgwdtjL7Lt9cApjNCFBLujHB0kf76Fi
OwaiofXAvX1YyDvGRfof9omFMP29AZa/UwyI8wFJkmAawN2LUyFEstW/GMEnLyOBFRAzx44U2q8v
HuynK3kQimY7f/iIVScfB3xzGPamNXHASEDmnJ2wwPFhpcw/6+KqgJVQ2uEfvK87JBDlPeVoIUvj
38eBp6FHWcSPmrxi9kaV14Wfws0qGqETfcQxiQKPosZYpMgRlTwwMTPR3YPnRuV4BE3gHC92APAe
bCHhzA+z5/5EOfKqOreQ41Hjl24alugGeOz+pSV4t1lF1yWhXgtt2V+g62U8UPG6PVzlSqPHVEN6
CmAE1U9fA5C6xJOMNyJd5IfJlxvfzcw2VCH01PjvNQdzoobrQjcP5wrbVcxVYbBtFmxJfX9wHW17
n1n4XdBTDRgggq7HDm/wXGFRaIV0gHAP3HE5dZ+tCTylUa6YY1JiaiGxcFstBqjVCKtDYYLvG1vV
kMWEeDhipA4mPXSgzucsM5V5GqZH1nIUqLU+B88VqaCrA5+DGCMA+uNB/PQx3eJaSTk+yVexAUJr
PTthhYrG2CsJoYHQIsSWFSg3GHjiL0F1N75hqHEX3OzpKvPuN0EBixiYUhPZyDZ82fxvxGTHg3QD
kmExIkRXGAESH/v49fjipnkdRb0fuS0YKQ57cRLq2M4clvHqOKAQ4eUxVdzjwwLigMWl3L1R1xHt
RmxAi9r2cJwahScUWWY3O1yQ9CQbednaHFqGWWLLwh1Nrx6m9UVJjjMxyvbthtVw/WIsedDa1vOp
GONlIhuahGDOyz+47dcW2f0MfJVwd+L420l/rthwet05QYOuP7Gd8A/poFtwTQu1UE4SMIXaD0fB
iCUhUyNmkiQQ40PdAW9KsoFxDHbj4O4OvJ5HnqmtXjCWOf+WMe5ydqg7QYawiC94aQpQ9sQ/8T1/
NiUbzvGZ0PPXZ7kkl5F692wpe0TTxKmPoYqPC6vH6vmvkojv7WEgY6KrpdQRh/DifbcsjszGYUmg
eTwYg9+4OZY9Ak87PDpERJqIknBOrDvcsojxSKYJ82XvjPSOZmbSWpFs8VWeyLAgB6zhv5rRnz/9
Bv8zPc41OyZ0US+mw17FIFEcead+JG3wxdxbR001k2TynN0X90Mok/VEqmyUrZk4rNKvjBJvBQO9
+L2RS8XH2u0Yu5Gnw2ihpPHeC3wcqt9HA5eab8wgyuqtl/iQ+Mb7AUk1iwTZLLWVOV2GiUOqBubl
uXz62YSRGF8GzmhP5ABsjeoSOKsL0Di8dvpxuEGZBoRHGgQMPm/v7mDyyjLqsK1p9eQDv8OhSprY
UCeYissnXwEneBLCIrTrHFXk7gwX/8ibJC6Z/oEHGn6O4m2sfxy9dCrPlL1oSHphX9zJM9gdl5t0
LUKJf5PxDgyfP+UWNJHM7PAPl6Sj4V/AHXSCn5F2VG25PPseiJocjYTBB+XzUiZbML1ozGe5OSQ9
PbFLhwgv2C8bfxdlSDdjfBZlyjgR+AhJ86ILNuz81mTzBNG3ZAMVAm/+gNwQTLsFu8JrhjxsgMsb
9lyEweBYZi31n9QWvU/CMn1Y3CMRFPLljiCPHIWTRnMalUDXHI2LV7LpwstzXCakw96mCkXmKTHb
SCMIEGLJA3MEha2d7NQPDxeFDrPBlnAcqGKdOCWTCj1D9kdogn3iw20qxvFmYTPKCL4gBcPgyKWf
NMV1Tlt52Lgfm9RZgrM0yGK78yE8nHGIw2+FqrmeCZmR1awJp3XyzYhL8W2xK3UwDBAHczpCLazI
xfF3FDZi7+XzuSBK5hbgfhpjx9AgfaBK3I9m4EyWPCihIuwH32VGnCG+SUqM30feIpYFb0zSdepI
sM18D8hj37ZKkGHJlOYU81ZkUt/nH1IL7tMXuS69hbpQTQyo0GBunyj6FCvN9HMZzmh9nBDKN2n0
N/pyYpmD7yYlpHNDwrl9AOv3E1lPOAVnhz8Ngk2bkDrrpuzezfQdvFejWfEwAEyazYsfDzP4C7Uk
f3a2vwHEQxCdWNWQnjKz2pLLJiXvZeonnwsJZRgSZbZoxNilLp80RzpWiv7cIVPBakIzs/oHXUGX
CyFf+bL5q/w942M4mGA90xmpa2oyG/6sYaTELUyHh9eT65liy+cpuRA5JAthOZ2TEN7oNsAikHuj
+UYTrBD9BgDGDDi0GUVREZc+p4kIAJNCydbi/l6msk4lFf+BLf5pFETqDCxQfjJJGgP93v6+R9Wc
7Yfw2T/+8e38oxvxERGgQLYKKB8hTMZnX9HtnYaSp1qGMqfpfqdZicPsSz70XUwBnH9naV6SBwYn
SnwKlnHvaXCq1MXkxudYYt2HhrQHCy1ERtJboK1+xY8YGckHrgn1f0yQkLCqNWCieBNhjol4Ln3Z
vzvPpXaujyO7EO9fYuZoFKb4dQmFpXV0BidNjqBsFSEBo0g3G5fjmMcOIUgckLlByo3L21mChjKp
csVlRsproQRk2EEJR6XVRYADXdSbyqw9z4AwEOaYdFFcRBLCz6zoJOqi+0YAh24WvUxqwsmM4cYz
KAtcj+YNevkRnwNWQWaqhJyePrmmP+JiXhS+UdiHSWDG6QBxeyATob1iwJlRVK0Q5pgwHRKAmIQP
/3tmAJCX3KAaKz2wGimY5Pnxi4IbVYnBYAgBn6+cigrVUy3o+vdbf2JwqoAKCXAnDmsHtp4FSYCP
2Lbl6X1/w03ZeMpsOKtnyCUYZjE/19bQuGDCJSCNkiCaV29xShwBXpdQdQaUvacXPDbD3Wj5ciDn
pPhDef3PpR8DzoexQ6YptvkH5y/JDJ6+V6SIibBv5Eyk+86RRLM7KyI1Hgbmux6eKRS468UMdJc+
8e74cTMXUQY+ZM6lIjyQsBvdvRte8Nys2gkdsAHitAncPhm1bXj4saIyMQrFtqP6b49EEPGkUyGj
MEA9/1pYj1BYrf45q2TMzBQg43sm8f5htORHV5tk/o2/Eccp4yHatskXFWFiTtn1EsT+pcU1yME/
IoEONpkbeJ1yGYKVW2OSW4hnvyJ0YEsGlGBAEHm296O8JdXCxDN0N9WpanEpFB15IHRaWC/VHHDR
nzkWv252TI/NGYlPYlOqaYjLAIkgfCC5AGQHOXcI8j3XAF5D7obXqt5IJGPvAEDEPM9F5ypg47fJ
UYFgfEyrhSi3e86h+FmeCnALxKlv5ksaBpFUXvhm18OPLnW60NYjde4ZwFxi+11plZX3dI2Ymmmy
l53+qn+5k6zM/n8nvMoYFnFZmyPV/vR0akDorIA836KFDyWOYU3vUp3zGFfJYErC7W91cFWYnIg5
AunO2Mlao4zvxNjteZ/HI+tna84BMmrGzcCRQRHTsR9+DcVGxUukCx9c5vUDhOM6LYc/gjo/zgew
AIRvB8IAWbXnFpFYtVjz0L6u+Gx0doZrGw+CQrBOWWGg+yxmbM+TFIIXDeyx68gzpeOydX+oh14m
vnfyr1DiAPa+vDZ3UHkqFpowYKU1Ifn8YBGotBCRmt063Y3JuJhp19wrVzTTz1VopyWc0q4gEWuW
uRzMKupm2NsxqyH0oj9rTt8NOddgZKXX/6uE0T512bwhBpktCnpMeF38IfH5W/jPj9/RE83P5eZO
5cmgah5/AYC8KG4F9KPMzALgT/9kr90O5lLczioSbfwX+llzZDTTDJsX1zPiDtjjxH2fgRUB68BX
QfBwErWz9i/1KasTmePkvZLugyaPW4APGmjIwZzscpCqW3KWEfpmOkbMDT0mYYIxnPqY7VginBPn
s9DdCshvQDisoWwLV7s0prKl/abGbcBbipubEa+dHiTiZBnlPaYWMqHS6OEw5RmA53jTv+vnWmB4
5J+TCgUegw5uYOIo/Wc8FYGF1LQDxKIIEgg1JbDjGRXu3LQgqwhpt6WV+0Hq4IU3xrgO56T8M1LP
6mtnVT7ZwmNevswZHb/unXBn0ls4pOG1W8gMTquOXmmL9Dh7jEzmhBQXcPZVO3CevIKQpzcvM1b1
n3op951sdWDPeKaYcuKHCZ+dnntCIgxW207/+nZ2fbmvZXHsmPR1ad7OEefRNbS4XVCe8pYGwE/M
+3xsQF/8LMOQcPBVa3xhO94zXIU2tmccIVxJWkzRpt3FsP7200SqjtjZYkvUp6WFxgNJGjssNjpG
VUJIQEciGDAKlZjBAJGMASZ5GNx7xFvLy/okYZdiB3QpuFF5ULa3JZZr/RBmG2BLpkYjPYPgEBPw
8Qvai6gc+USdybl8R2TXu+TT4YuAou40MpCmoB7XqA4aTfIVgBEQKRpfGuJdRC0KAo9W0P8cXQMk
1CtkZk47zckgYN+6W8/L+xTDc7UWBLAPoulBg40GIgAECxyKajQFK+0ywOkIZ+O90QWAETr/vjsP
chkFASHv7Lug0BmRTXYVQqKxaW6IZ7Y+S5JK4IfQBJFy8rZItSYMu7rr8pGF3uwj+r/KxKMTXg9l
JdzfGHPZ5mHI3x/eBllvLWxcAk2HjiKDnVh0jLgMrTGBqXp9ylHh8VC8Vij8Dgr944r/GutaZpRr
STHVucC6xcf/Zm+lohk+l2BscLqgd73/cWuthvzDp8lzJ9rGcbYVAOKqgdJnGNLi0tpfjFOD89Pv
CzkefTvy7jclLUibKCgByetyqAebf70S8LpvoREla5M0Cxdbu8UpJqriSHkjWB1fBBnrHGvK6V/M
jMdiTjxiexLqHnI+ERb2aIzqY8tv5ipUdBEBNC8Bl5noqZoxkLPQnQz8xjEhWfxt00IUdR0IU+gb
PRTXJ0Qyy5qb3CovlFJgDH+ScURwHDs/Orw7lAXBTBueipAFOuAlJtYcJzSCObBGFEa0rTtd0Ipo
Rp8MZqq1tKMA/0TGEmItDg8eDZrvL+yRJYHz8GiE1hBxS0T1vuS1Q3/EFv81Kh+4gQxnNHS9aTMr
pkjfJY4KbGdonS/C+g+oOXZRzDmkTpBBSpDQjD4C/e2Ir2b7tiF/6TARKZs9/ws0HdVeZ+S+1DKY
ETxMMsd73jhDei8Gjsz79LBu5ydBJ3/VrL8Chl527jgnybyv/9F/Ryb4vNiINHE0sw4uHCbxBya2
NtBSPfXylHBWbTpmY8kuOQb0EzduQXszG+LLlfhNYcYjL+LLzZnAz+HZXz22dNois3Sl9VBHIRBh
Sh/sGUpIBvmQavicnEgk+5q3rcDRkq+42yuIk/ln9QlwGAOFoK3HDwR+VtioNe0a52/U+WPrsH7s
gBIYIlfvJcgQEwS/yx7FXMJ5QkSeJXoI0Pe9l/kkhNFmzmFiJUSLVoA+zxg/sWYQ8Glj912OyOwy
kCbCfw/18vL1wFEZe4ly8Dh5GvQ7qLArgekGfT8tjGoNwsxixi5xs3ODTeWhw7ggOgZW+kTyChUH
Fo0bSsjixHOY6Qi3AuAXkIJ6OkJpXIbypYgknwik/Tt6rbRZTABugJLRGL91YSNIY2gz1I0IugfU
5gZP7xswUDSMjSDzBb8ORha2Hxj5GWu3MQzgClYas3qOVBJ8cTX7koEzCEuRt2509qZvVC/jQLoO
DBhfP5p2zQTYHMk+40S8+wK7fXYfskD4ADSvO8pjc7jJ0A8I1afKCzYVFc6jDdcPz2ndAwuFdver
DxKIYmDTGGwD897JBXsQ7kdL1A66fYKIIu4LLasIrvwSkiFxoykgPqjU9Rs0HBL8oDKBn+hMF3KN
zwYEpnB+PE6axS/s33kz0mmfOYTkKkJFzoYh1pl1OvlTpsi8qH4L0WzG5IzHY59AAfEO8x1yGg8L
os4R6+LkQWEcyzuhPGY5Ifjaw0Zg3iO8FZyL9SlDb8g7NBMZK8QGtADAY71ev1HynKE4WJZoQRD5
fvfZfeR+8PGaCKBK/a+xeKwmEpx2hVrlsyF9YpecoMAGmd+yS48n+bbaPl2clg4hnGh9DNFUkJid
g3k5mfTDF8nDXTRcvbaIO9/mnEgt59MBpmrL7AQgBC1G6H+dM3vhJzPyHrvSdEDWLFdus/1AHZH9
Am+Sz3Dpw9XvBrwAAOGQEN4jYPKM+Hfe1wJaBV0Gjrld5QOvcX6aYFJMJSMzt0VL2bWcc1LyKqfM
PaPTfdsEmJjdgp6ZwtLAw+eN19+OIuI7Hsw/AzMjyZWDL4bBRl5Fb8sjOHxpRXqaQ+uw/a7BMFGk
fzk2b6LzBcH0/dRfaHS68E0fJWgMqrMmu2YhmgUQ9QrmGNPJTsEZggmyJ0TG2el+emBF13CTTlvV
4x9QOH2zEvCZeAygwfaGuIorkOqmAegvRriSYAXNaK8kPXofk42WTo6CULyf+fLf1wfKDyGyEek7
MvGAPV0m8piU4PnP/i2ILmH3YTCmOkQBwUNpTRWH+scJOwqZNJ3CJOTN/fEq2axXTs3JQ6ne5WU3
QSnKCnoobSpgvFBeFqK6rvtjPfAkos5JBXTQ7WJ+mFXkqNG9hGIhO33F0S7ZatRZPyI+eC9MwVFd
5BkIC9hjAgL59yU4FtaXySxIQzS7ApzmhvIOIdeniCURgW1iGoUf5Semi4OjKEWVHsxvwWCGFPRI
4jm1iMXGwy2no8lkeL0FycjKpuLcaDcgnUmsumTC+dXBG3wdrSSTT880Q1bM9jupkGRanyMPDq7G
TCXLl++DAL7sZULZfY7yGa0CdWIkoPD6qhbIBCF6uf/jNwW2mInsIqYlGHEkGqn3iA94PJBKGq9o
vFGUyXtfB/cpttUbn4YIak5NECd3DCQgG5hmyZixRXEKmj6zD29+6iZEWAISPVxpf98gHnkg1hrZ
A6Nzys07QEk2G9wmgGJ8JCIcEe9tzin+R44Cwj4bhBNg1ypnQFYhEMPIU/2Bg94o2cNi+92SmEK2
Yq5bQv+M5/IBiFNCLQyiXlxMNKeBYu2WJfHp/Na4jAYGaA+sIGwsIjnvRx4Bw0DcbESwI3MtqYWZ
/dwUjCn2e9UDr1vwr4oAQkLDTMRwFFRh6qMUqN6NEfGLyIleNDAOArGBAwVIxUCnQ4zCf7NTYDoG
NhX14pLXMWp7MKr/Ah/17FwxsvCfPZg1z/3B/oU/u6KLpbdlMhTtKhL1hnoF0wZeY7N1hiltDAdX
YBMSMEExr/eKSdgitibwMQQpzBbQ6hbZ47TXvEXGpM7rQggQSdxEy43ch6WKILQkwLg5oUHDISBh
MXQ55ghA+pKMJJO0rEWV34sPc75VQdyrRDQ+LJaWOWGpvuj4a5av3dNCzggPQcgSCBh7vQihApAn
QQzrbSUAXs3SrBHPwNvhooBW91umf9JN7/Mlla2ZvgeJmsmOVaGX3GTznLPFYPAYbyvqIRlnhvzp
xoMgMMzRuQt+cqM8aamsD4SiSGS/vT3sv/5wYPeiZttrrNEcpRy9LJz/OHLpP0LgeeN8aAnSqvlf
mJGhECXs8Cmauftw07X4rDLnjkOKNHD0JzYeX7EYEcYp0ZBjCkkszQeFI2oVeiKSi1Iq4M6bwbRB
rYHofw0PCwQzRBPxFGvbbFEDiotSx8ImmgQf8mupnosrMLkBdnHbcZdFwL1p0BG5Xro8sgeeoHGs
eFmIRZkT7XNk6uIv+q25MNJFj0dixDiKycOBgDUByje3ADenoDsRALIGmukWuQ0qdcEikvmPb6iO
iXCE/kBEJv8d9Bcz0wqtNEAL3qm3VYBSiJuBu8WC6uDOYV5unZc9DBGS6DhZWXXYEd3G55spfQzS
vUKgoqQouvWxXNYfa7AEF+tcYNBNN1WnVczVNkCx0JpfNye9AyRPIxWDR+g1awOgoDyqIpFJDd28
blxW622PtHl+Y4ArMbImVAZfK9v0pqC7YJhPElM5v5ilYUKdHNPKTyfUF5AUlN15DSb8x9fOYu/k
HArrkAAxUpX6nD4hGbBjco9B2mDMRNwpfRtoeQJwI8Xtxz8Gmk443YFKcqeNWHcPRPHegTg4WkCp
N8pFwaFDnSXxUNvK6AxeyRWvvuo/Z+OtwljrHxKgaFJU6R53c78PbsGa3mxTuGBwDkqlo/zcwiDQ
t2SXY16Nr9+S+JrN1VM1lRfFrgKECRW4AM4j4yOCFLGtod8vubcBkTPz494czVbnPyFnpiH2ZuSY
x7g1rj1NP/Djzw/L1+keEJs+5Xt7lZgY9M/Q6EYC+FZhtxGRMMV5Clwd+pRsMWyoj2oJlTmQ4Auq
xlWq+hoZC1wAA6MOxghcDvN0oXJWXUXHEXyzxX7/hJuK+ZhLEJmRDl6LbuANEkKTpMECyw07DGnU
4kVktUHMw1Exq49iiCINY34IhAKFNws9AGmFckSr/fFg1wumcf2LxInHhluzZNDxRgU2e6rj3sQJ
pKcR6RRebqjolI6fpzH6WEwRXWOlV4g1WqLZtH/6cA7fDq76hmcd88FrcQqLRtSb+03s9xpKskrg
0yFR0+NzKX56mfuCIpPFDexG3RL4nbLwgGW7LTXV7BSkQajxx1wnJ4Ajcvw90tF9fljVKjS9dyLP
jfc0PWqRFnNKypEUiHIUwY4V6AyHqzulCJiJkSRvVHqQQblegohmpOlf32OdlCRshjr/NoECmT3U
9FFQ+gKbhIBf5NzP6ZWrUubb6ZsFT3YZQaLa2uJ2kv5uRtDqt7HQhT3QeA2nybmIbiIrrj5RSY3e
FgvOjlaoDPUmF1GfoskHS0HPkHepkWKjQN9srIcrmpBnP0wq4EO87DDuU3mHqmmFzAz5yD49I9U9
GPCBj4kg+uXlFXLMbjxkMv8Tb4Q3eqKb4If2Pd0yW5MSmWPoxguBzA3MZgu49HMV/1PpwCTY79d4
aIvMKpboQX5jW2F/uGYRbmle/nH0kAwtoVOFgC/6XURm2lC1Gvz4uPq5nevFm9GlIw1jOGGyYZHG
sAtzAvFBAgWYUE1o4s3/Ex0u8TcQc9sbQc/TfEd1zCY0vigOWDfZaR9iSAgx4BvsQV7ZWEQlPoM5
jdI2ABqGGA25QHBHw4pv2clTswzo0iZXiICS+BkWbtoAAUlsK6MJmADATTtFBuUid2Se4ew25YVi
/CyRm/f1DhuEfFc07IgFgGX9sddxPFNEhS/Awr998zogBjZCtK38JW+/byk+abTQc8NogJL+6/CI
6e+depWx83xc4oLdN0LFNmapBnbm/FmRKsK8yW1FE+2kolkziTFlgc9+UKzcHKwKFFwSRdwyxFga
1ax1DH52B/IrkJ8jDTYQS79sVDV+xUNVb/IVzcciU9jxJKuPMnh8BTA7YvUBws6WBAK69ZkVK/x6
Cna1k3yhQJ2y2H8ZfhNcBsGNlRWri+AM+qfXvzIR3qWgsd801SsWKQzi76I7javoga13vC4hoLvh
RMPxPiMRYo6FTPRfH46IZFu7QnPIkpGnFvn7G5xaAaw2CztZwn2eUsBMM1/gsea5Z/fxQOM8HEvy
tb/lCKVCDE8/7XU9N40GQf1Pw/x3h0AlsJFdVqKm7MaWlBDqzLOPCAQc/BArsWZ/UYtQc0QVa3qs
aZehrdXhX9PBx8iO1P6Y+UQBpvu2sBZxsRs50C8ShQBVp00pql6e2QlQqfSuNQ9FbSHZ3hKKMf3N
moH7cd++CqN7ABb9WGoKTPVz0tPvVJy429E9BdDcnAEihHQE2koUtVez4tLh5XILkTe+rz2kYdZ7
Lo7WymKZRTkCsyiSTkVxLAX3JCHfTETBCEDEMaTMx2AiPOcP/kCZgnT0ejf0W7mX8pOCj5cGsTIo
/UUjzI0TvjWfs2TacAVw7NgjAB737vzsAUGxX8jnuDs9DGY0iJfBBgrmSXtU5tC55KgnYCA+twGp
5jfrQcI7DdF878jsfTE2No4WjmZvO/9X+NsY310VdW5vqzkDeH+3XWtQXcUi35XLG4FD4Lv7xMHf
ycmLtznfZmvq2xzyI+3fFUG53t3XKck2yLUFEIdfBEy+okDxtQLAoXuh+yut/SOiC9ZIp9SXiGyi
O7lLD1/+w6opumhtjFXRwx+495O0p1U5/q2VueJ9l0/jMEMnIMGgXZ53q3JeUwK1pNlXTNQAcfKm
Xt09uPsvtWGpSSCeYuCQ0MdhJljmV1QzrbI+foWL4GvBuIIp4KXQy+nNYvfixy7gmkcBmrozHnCi
19Np6Q4YG5gtPqh3hOgJwrhB7nzbswmOucNe4Of/ekSAfVEF5ojAxC/3bSIXt0Aa2AgW/MoHFuTF
qzS/IInYgSl0Yiax8DB28WdKLrzBmijSc6/cEi4ajvvPakhL3wzTOabRgwkxrNJjPiMKw+Ehr09c
N2P3ayM0pDKPRnFeIVsGYKZEZAo58x5BT9yBlX7wjH2cNmgOkQZASViN1V6R8SHXqPwverQAFQoe
T1I06olaOTX6800VDB0yxt03BzkRouDUWEYeN6d560MnD7H0OYBFI1Zn7wnzwpeIFI98r+L7a644
hfg8IfLnwHcWqZ8A91wqhA5fwGmAS7BkTp7Oy7x5nPSwVMBZb+sJpEOZKUTrHOEatYuSNwKZ4Xka
zzjoOR9HnYHglOqCIsr3QCE/8SlIC1DSQItosgN2EJpmmoLmUgCHysXGz1Q49enFwVOjWiLe9Jua
rfi+E+t16YJPBONR0lnfE4L7Af8MME5J9cMU5gZp6iGUANp7/L09SkeksONjuLCzC9ojvFstkmma
WoASxsaPaBD4D1A/0L3Cm6N8oItXRtdL5QPtOx+HWxaTrtD/qNTVjMwbHYDSgp5a4GvxmmM4JikA
pd6Ar9Xvx8eyF5GJ5MkzefJYIus62CdC7i30P0RLUAFat2jrmJXGhElWfk0d+H7MzQojEPYvZDPC
n1d/oDAoJAhd6vRi0X/aMppWHjYuzAUyjSZDjTY+eGCSh/0NkPrOAttfNwKwJbVoPWQchbESH6cS
pMSlPWZff1uYEhaV/FJsRjSggivw4WcnwnloNxCnigQmFTw5bg42RCNphjiFkTPMWNglDskBpTPD
xXCM0K92Xvph0xqvNbAVBjYhlNQiGcPKv/mKHLPX/vXVq+FkZPFrJ8AhQFJFhD1iUBZBUTyt8EMg
7xnG3ysGxPTrEllxlZiZP9SVuPxbStRaQiJUwqT2ArxVd363L+53tiM0YOwS6AHpDxcU2wONAnCS
pVINhsTJVQUKlnMsI2k1YKm9BuEdeQbZZowq/YHthONbVPDq4LZUNMlwIWM/R/zE8ij6+zhjJn+t
Pdpn1+ZMLfns5mskSK5/qFf3KAB6zx0mdrgKKInlfdFjZBOxngNOuM0txnRsjGxFhXzmwxXED1Zl
B4fpyFJOGG+mb+d1RiSck4ADZBwU1O3mbEOgfT7IPRsbTyN4/+siObAXAaraBaYP/nC2TPro9Hoj
quaJalwd2DzZI964EqoczqWASfVvf8/lIWB7Qk8zb6/PWQkTbo9bC+kumRc8dAgOrmADAEMweFf2
jJIS2XWLQxsbeK/vggCr3E0ifY4Qoe6YgLoyNq1/TCHjNZOPm9cGrHWNQUWgoJCgzGCoXRX2ofEk
gXdHAnN+EcjN7LPu5tDwdySLbKV+/jTSxFTRi7P8I1JlePRR5iETLiDcaU6iVGVVLXq27Mm6iSWv
C17QJ6S8gdfLQLNPU/xlPBEDj0cGG+sPGgIxXZhzuzFrEDWNIPV7/B5bv18goDeGghkTZTjMRfqP
vF6eFQ77BliAB0KUyNd0+qHvGHEGe83+YwHnbX9uA8HG1YE2XGJ6QdUBIJoh0Lh8ol+pY/zG61x/
TXwjj6CGPUaN8IfLhq4YuPXDdHCpVrf9KHx4eKtlUabIzm4nu2w3LObMbHlDcJ45vopVgd/89MEn
ZyGC2CN/rU3OTsmRMXgxoZLJbiqOhOyWCwxWD0E6PlDJkBlAaqN/plKCh4P8Ebu3fB/0Lwee/dhD
zsW/WKr05Kxesp3a6beh1YNxELlZXWJ1gXRqO4M7Cg7Vg57JDI1j+s5r1whDOfXp3wu8HyY8iI4G
qsvGrMfvi7CgTRb1xxb/N+azJTE5RrJViTSzKvZmQMY182hSONrAbul9dxSU9zfv6/XsMfIPbpen
B0e+Yv2F3ZTi/pmdgEmaQ9GDgBpwyEL4A4gjbvcO2/4NGTB4+0Anf3CRX7oHE2l45piA2AgT/2eM
7Z73XTwXB+KwBnyF7CGJXGiLw99tQ36MEpGYdWxsEswYfJv1uxcU0gR9iNssPlx1tH0seqs3MEsL
Z6My9RkNLdncZsvbhpmKqqShISH2ux53d8Az1ha8Nb7cGspMUvVa1VXNGi67ubaHo2e5WT65yvGV
/KmIo7SgPpMg8C8arcHTYMk2KpC+pdocZjiIPye2sPREdLlo4ain3I+CaYAlnUmOwlNgJcsRTu8+
2V+YEIxnwIWUrxicvZF5PyUbrg7axRMspReSW/SOL+X5xlv61fssLSfYhx+vDOvi7sXliYh6oSwI
I0dhksZw7Yz3BEyQlbRCd/Fc4bcl3uRzJ0OojTu0C1zwl/eugqOnkQbXvoh8kx8uS9tLM4Y4xxsk
M8hMBG+CUCqHUXOA93HbKdwOQXFitsmiJ+WRGaEzQB1MIWExMMkt9bDrvNdP/5ODeLJqxG8T3qMf
ssh/nAYnH1NV3A3hn+nYelDQ+zWgKk7ppmfR3CjcKAfu9QcPlxAv87Nqu7uFDdBjKDUzRPpQ5tC+
K9Jikr8x4aP6KxdmX6Q2d0PySbxYEYRGsMcy+2vWT6dvPEIgpQ5GkzSJB8dTjAf3Tp4T224R9R0m
ilIEZspsa/5n+jmxA+wyC/eCC8QE6H/RHsJd6nBS20dmvQCSP4Vo5nsJKvvD64qDgUgIzi8JX7pm
9kkyeE6RDfWoi+5Nvqdq84hBom0ic3XtWMcMO2M+UlI79Q3MHLjARfuIBMvEnMGrPi1V/Y+kM1tW
FdvS8BMZoYAgt9I3gn13Q9gsBbFFpHv6/ObOizpRlXVy77UU5hzjb+lWoRTm8J6XByAD/ugeOhWE
H8l8sUnOQPYrRDe+Sg7j+Tt/0DdGvMcStBTUFDmbky7p8ADvTs2/r1kjPSGIDvuGEgysV8gJjqpw
uG9tWmfxpzRrZfsgfK4WuJrOuW7wetEJzpSw6K3TTUd70Pjf5s4jn0KhnHLd0TARpwHBPUyAkJRi
NPwXyV+y2nJ2t2GzFxWD7BPyoqSETsJBDHChLTKcxm9mOZItIKrIbHtWVjmwa5lrEAPP2ILNmctR
5pSb8vg8vhEW/7wxxKdzsxWGcc42dEagYuEo7jklB/qa3ZCNkIuSpIs0Aj0km8371gJdBpDnbDkm
6wFqy+lvIrLICePHTMhTtdAgCwgmaBD5E26/flipKXkUgzj1ZBDkTp+6Qy6LWwCiM1bN62pkEnjv
8GmOq7/GGRgnxbuupOXvpMblGgEK/MLPocrpr3NIpXTJh2n4xqMaMIIfpN13y8FSI0sVfyl1OtTj
er9Jd/ytyjNNDb/GrKMb3H5OWVfFJM/GsVQ95LakG7wqiCKq1lbDQMMMsCG/xpKQaAXER6dwFl+Y
wM5l7vYHNmGj5mf1m3wdoXCumbjcBxJTRNvPziRKTiKU7whvUSHk3TRuunhN6Eo0NDfXjHcsdKyE
jiXedfbjIV21SPSsIf8AL4eH/jp5j28UuQ2EZCO4x0DLfND0cxFKzgeQmNmeH5HOeQZQaKLfqobb
PtBhbSFgl/ld7GKau5huZKLLPyi/v6vOQ02NbgPkvFo+BZz+JHz1wNpW77vwRkrUD2KtlKzBpqVH
ehh+5t+5HKCL/qLKLTz+QCZPklkO33UvHi4oEZ2/fKr+RH4tmukTxdE/93gNXoe6NoeLHD5SRhD+
Ce6aNfBSum4e8w4CAN8N1z8EGIxQ71/QX2mqpAlghVoQaorRlauyZs8diN8uzOd9n/ONnHLYnAC7
ST5/uFrwXDycYTSI5AlTk4bkq0RrFH9RA1WX4vLa3i61/TsLOCnMPOTAEHRRuamCxq0nialRTjCu
0M8PcLFNeAz4/olokzynmX23Qu7LMMrjNFoOouG+3oJoMdsguydFm78oPX5lNGUPD02kQouW4iUm
W7SRG5RERPeASBSvPevDWSGUjKJd7nbRrBYEJ+pPG0oUQdMlj66TytRXxUWbgOUhnKSJCQXxaHsT
hCzqYo+PBTE8bVS9t8Wc/CU4asqEs2byRJOK8+JnNSFVd7xRuvE1pa0av616VxnpWpiAPiRLkHVv
bHSLZ02zNORoBKrMU+7BQFyyb0uf4XV1dJDW14n71RkRcUreKkj5sQgopgM1fVko0idYjQWtYRNQ
w7tOIhXP8hXs8SVMFqR1JAu8yUx9QIbGb1f5nd9xRC60RnSWqar1o7R3Nwq53RN2jKD3RySj4pWQ
ptVRi+RoGGkGg4BBvxQWiDLoewVAbDxaKON5z0BIX8ZXOrF1ngHZxhaK4Q4AICT4nianylVqWgvp
P1C8B+8jaxHM8NVCOA6nTyAffWcVV4MKeW8q8dWT+JtFrTN/jInI2i/cbBXzKIznWcjbN2J+aUgL
+Zg6cNkoRIU/Q/Pt6HNluRHmHiEctZNFR51x/EHSrQsoVl0MKbjpjBqgDbuIzYNZ8t9bqKE2L3Co
oXLsb7kl21PCkTV7B6A1KxoTFVM5X0MyHdb9Ey4g0YST0bH+8rtyyrvAWcK3p5iVdQK3se6bsggU
2VSXOWbOc3qEwUiZvzRDuZrvy5D29MYqXmt9z2P2JGHDoRFLwUuuLhjTpwiXyCxFjztF43o/EBF0
aC4JSCKQBM8I4CHr4pw0H/ItGupjp2VEQVeIA49p++5kG3EF6D7S2BEo4s8jVzUi87YfMwpa1/3I
a3dVgCdlWrnJ+cn4tMp9DRcGnPhasgCg3KElO4yRaUTUQMhXcf7Z0ol30UGEOHlbyvT6h1BTv3Ls
0lAbfdeqT2AfPP/IrAxCPz0+Pd7Bbj7AK4jKmTuD90TxCqzaOJPyVZqOl49mnC4S743P9rGs1hCo
RsVx/qW08k65ocxcM6laM0/cDGHcVvF6Uc9igRuvMNmvEtkdvGzShDqFHcXEuoduQ9q3xFUQhPDY
fFObQeaK2vzpAnWim5iBCPmkWn1xWI6OTTQ8fKb6EyPqY0ECHarF+wqBLaMF9C1KTbEl7NRI95qJ
6JFl6vseeztyD1TyLFrRx8u+oHtINZjeUNIDuRtvn0HNVcSXVNMTgRgXi+ccuJq4PHnJCev8js/c
yt/I5sEOXgV7Ab+M/0UiroJBYUbjl4BaZGZ7z5HVCBF3b9+3X4RWkUVI49ZjiSJTqK86q5oRK4qe
q7fU8Xe1c2zrgwXW8LtZYy6YqatHgHL5hfCzdpnTHvHIJZW4m6hHYjoZZQmVujlDLi1OZBY9kc42
YCt5khkAk9CGH8ZjwA1TZTzKSSJ5k12bL3rERZqRunivHxgXPx4kI6p+DEsM/i5ir88R+I6PnqQU
HHFxLcDnL5DsHoc9ft5pjk7AAil6IhUGfhS2HYYpr9IhfbEQAUbIWNoQZhRoJn7M8Zsb8ssEjx7S
GqyFzK5OveH7xK5jNndOTBN3qXsF+QdC/r90vvZuq2433JEg4wp7AhwQs66Zs4V6WDrBG/i10zG2
rK/JkmUjxyWazUaHiH4xIGcqzJaycw+uhLGkIjJDXbLSJ3aDwdEpjilSieilC+180GNBGnca4UMZ
XMrTJu4sExAPs+Vw4DBH/gAr9mp4f5m/epytCBhNdkWQaVZdmn00R/wgMV6qdmheZ7xRBUgK09ay
hxSFq+WcUgnHnja/htq+Yj/BguuofGD0pkdJrL053VoiqEN8B8/50GG4dzlb+GvD64713tE0zrQI
hm6rz5RY4wUGmp5VViXCtvtbtjbNua+/W26WlP6vzAPByEIQVN4xgMkPzZPig8aeMmXx/YVQR5Pm
70pJ9bEfPNi4pGPptF52Zv3tbz+sjSof6ovHRYnZNYyGqEjwnMZCQ+2Qv+F0lkT685XsmRxi6+nD
M0RtWNKSarII9yb6HpQhI/CeMRxFLgAySqmYEPLBrLibw0jF6MBHztjWvf0Utes97jbF8er0vRdS
GOdV06+O/hVVxwSXwp4eXMYOqv44eLJJppiE70GhJWZ3MzjXh9Zr+9sRnFWKKfn4ZSxuENG+F1e/
eHoMf9bLf5pEMVaFo5NdaAgAHrkBHYsfJ79buuLeZYs2m1X9hzvlX/UwuqWfI4xl8b9iCs1tCbgA
Z+P/m/ttM8MOQwACIVMe8f+AnolPOZt6Kc7Nsp5rRzEt4zBwcoSXfPIbChDxJgZgl7ADtNk7FA2Q
1NNsyq+BEauljse6spx7nUjvBHOSYp670SJTrAFmyj6qZeZaIgQIzGFi8DIct3gV9jx6H2JJ5rwW
9U6l/nFCESC8hHAQXmdvGp6uos5NVUxx34ajM/zGY3vfkFSGQXMJ8z15r29zxNlYoJHyk4bgD/by
nDZFwDDWLLit1KCT5i1UFmnMrEbtwzhXLL5jnjKj2Lxd/uYQqy/iqLD2yDuYM5bTxl5ftPjTCvsm
ivLVEzJUP/dJUGKqxUpiEoI84qhZkEbuk8jGNMaTPnmE/S0Q7A+etTPul5Jn7u6CZQ1+ZoFLDcqb
ATa6TlmMBPtKowYq4EgtXHZ84hxAoU/N4TsF5GWnrbhvOaJZoSni+QLKZwuhatBNqCOH5T03V/dI
nnUssi/YaEjPBH+Ty48qkjTBNgkYG9GZY/X/qcMDKIWbA3n68IhKS8igGP07Mklz7pskXdZHwOdA
DGf9EDvQjPP5TuhATcYKYleO5qejL68ghJCFZk5w75ULz1aK3Ehl4IwEZTc5T2AJb/bjZtUpuNmh
ulPkPzTD4iYhWn6DWlo4KQy2aVru6VjD9pLub5P+ywdj+UJwMLaC7vbcEXvkB+EkbemX1n3YsnWI
GFT+xToyR2VhSl1OTfRMeXkenmsMCa3dXdjQM6x8cDVXzL49WAQZEh3MBkOE5uc7lZmCCdQt18Ry
vqOGgLUMQaiBhFtQt6iVNtXfa9Ee+0cSh/i5i7/7TFzOrehThKPc07MQoMMyJKEfV49Pn2sTj8AE
PuiLaQmRcbdVZzdu1ZvLtwsYcDWKGfCptn6AqzwY0fonjhYie6Qtzw4KUP4GoGcB/TOlsUjZSvwk
cZry0/BxJg/AlydouC1tXc01XwHFxCjAk5ETN/eLv3gssQcie+QKuDnIsLSfhYYY/gKUHpXAAqar
icU9BuiBVBcJIROu9bG45OzKRhF9W10XijA9KKK09mdUROdK0dVGHJrF3O4B9i27oHSzLIxyVnsp
6tUbdA4i+dGCIBO7otyVpGGuaRsvjOgBtrMp0AyM0g2pO/Rig0hMkAfgHdH3koJromLupvoSbXWl
GuoGh0luyI2YQPhkVRsWw4Q0IToofIU1sglgXsltMDAcv+5Xw92HllcBkuYLX6cEOfB3bJMJYpwP
yzdTimYOiH/QDKgj1MqMA0Re8PkQEgx5p+16S3mJEDi/cMujSRkA4EtmlQoPjNBKcfLnorAipREL
iUjndae315gJ2SQVNQoOBkiWLAwDS9J4CBcSXMHjjWgfmkGsrRXeiLcw9r1mcng/386q34QZ42rC
dkaNx/SDPPUTdayl29s0Hy86Y7Dm5OgsziAHIX4xKfAAm9rHkIn0DEcudQGbATByHAT06Z06MtGS
vR5rW8XH/4nTEtU7kt5hSi/0mN8Fs/lJ4SFBmsNWhZ0N9UhQIVM+fiyCa5E3D7wBJn78T/0NvrBJ
6nysigy6hFkeQtK98NtHeGx4W1EUn+txA+yHhWgJK4qehvOL9w7xSodiQ0Ko99rwjAnJVQqIDj65
EiQSYxmuQpvxkFAYJIkeLouFCtKOHniJxv6IDMIg+nLSxtKiPqWgY0TIHso9WObmC9PY7bMtloPH
gMhR4iUEpueRCzjOWVp3klcZkRQkzESlhdeJumQcESxhE4IdiKrJIS9ajIYFy+SNDSmCFwDJxHoD
msR5ucsnYO8EcvF0oM94W2xv0XWf7FSPKmDGnCUxlv7Ab+HKiCJ8LCP/7pfM5yIOTqCyCWGVDHAe
8tw3AyL/5VDpjSf3sIXHCuRzA7nFDYJYi+418nZW8hG4xUULx4LhFRvJG8wY7h7b2h76D6JyIkyZ
2NEo++N3ejm5/530omziaAbLSTYRRmTmPMhkDg5CEhFv/LYi4qwUxfT4/7QNwocJonQewY817I/t
nN7GgfEAyRIB57cjEyLAXfV0s78OHIAoWP460j/s2x/USAsqbABCLT4g7YgVrMp48jYytBsPY0T3
UW3gowZNhV364CTF5ie2ybLFpmc9CdzrXFD6FL3gjAmSdSxsGTA2oBqMSxTK/d/VQ4XYfTCupuUS
GTJI9xJLTjYvp+1+uOlZQnqonGooVUz9PnsXK/OXJLzNc9MnRPo48vT5PdY2fYT/unFDKMpjHlBu
SPC6LyN0+eC+VXKhi77F8sBiSWbManf9BWgBkcc5XvLGrvyCYdYBQ+WsSQEyAAbuLDwReQekYxFZ
+69nr2A7Vdk7NXLTaC8GzJB2n4l+1DbXfbkpGNBNWDYGmeso/IAEF/ELBEAHOoUfiZkO/7olJiVt
u0cXTHhJAFI28ulBRUpXeHnQ/6sj2nOq8Ob9LIkzuTvVSECQnRIwh/3CaE6IgNEHf/cd++CGRr7G
zTFys6VGCC7RSzlCMDk8vmYU7iIWf256rLHgqmACfGawufjPx1/An8b9/fFZPWbZvgp04gzcn7mj
LNn8kiBq9aedUJcnEO3N+LsqCKTx6vUDaViUD8c6ByHtGxzN4iOmfTT3M+Fu7gI+dhoSI7BzqFq+
k+FGDorFb/aeftdPsvGHaK5FnlmkIbo+fDpLdA6P1t/ZENi8mD4pmH417nCDvHIEMDNwk/UHN/Tz
LIfYXDPhwBdWAJrSLISwNVMk/wlKOQNABj/efJ3XJPPZqiNm7t8E0HSnTAuyKKsxclhCC2xhCyAC
GbA02/PTlmR430U51RvnHcQ1hv8j33iJV2j9id6eFj89cuSQ6PvJrgPqFekA4P5fT8bbJGwbzBTQ
ZUQlYSSIM+xZnIXE/S5UzQHMQXfHFlT/YARBAwEi3nwHgqzPt6PNe3a7WwRiMpmXRh9500RZqZyi
59ccJbj5IvaWlibubt6o2pSR5dh7LqE+SzrEOQ4YCGx2ch1tdwx69TfgxoG4oDCcxBoaqq6A+1wY
CPQgnpGnn5XD3U5NoKV8/4415vXgNT6TuUSWuSuTLox+DFWK8Fl+l5DS191vSi/1QhiJKD6Nbx72
o3i9720Sioq2uP+uToLKIgQTLrA27YnJqQItItMsoHbI/xz6lgSfzOHUAN6KaJX09PJfQPlEZec8
gy0aQkpqwGV47FIsU6FCPhrg1VRvzRGeN7Rf8XDOuwgECfKFd546PZJ3Vt8JKwlQdk3g/vgtu8st
g7pJizNb24JqBowixRI9tN0cAZX4ZGAQZukayIvClRpU6cMWIh3aFT1cFCEz5JA+VPwc6in0U+lV
cT3vCABa8nlDjZz6VtvBdmgWUbS8oHgIBIaaO3AI9yAPST4WeeKP7ROMrjp2m9+kWQi7gE2WwKwK
IE8IedGPjbhp+iZHqUsXG95EQw++q0GgUJj4WdOL0Z2GkPuTQUy2lnwq0Yx/J3AXJvoXAqV4dC2c
InRl30kQY/Ih9PKAP8MC76EzS6i2RtEokib9GUPWfUukogkVTiywBcK0qpyeh3NWfboy4nKc2T+L
x4XAAZTkAPJc1oxG8jK/XC+3q9Vj3rr05wyRQyB/zWhBh0D07jT/WSzBuGRyH/sMV+5OGP25ksgR
vPoA40DYdyHLE7581GV2jmDZBY7ujjnpy/I8tb8rsPkVQaB26WsOw7VBvDmM2AkJ/O3Y3+W1C7o6
mHb8J+mDpqCMXnvZ5InGC0v2yhNiCzes367Uv3ZSr3gOQPA+KveSn8Hf94/Z7LXSoUVjXuurOJua
o/g/0/HwKNoBckakFaUqD9SHbNGgDQtBW4CC4FcpgYN1rCOEx0iIrNIJXZ3lnTbJbvtap55wz1Dq
RZ6iTOfkZ6Na5baL65mIcm0xficWlRbm+u60EOuaKU0kxqmcDDH5nxOer2spZNs5lLI0+yBfWagO
Vr6JZNWWUDEqRhk3hJkeFQUfu3vj0e8ztXQzQaBxkeqpDTbzgBnZvGZaOT5CqSD25sOhZMRGK/M5
fInbkm3htJEQWvUNgByVVAKNbJhrbgEaLSjbdaS/HxJ2mCAsLF/S2cbs2kT12BVydfKQuGTU9Qt8
ICYpkjT8xuFmXDX0R7EbGLWdcVOgCH4RuW4m7hwcH5/jgpxRT8GH6JE9Zv/FNcEAPF6H4pw47SWP
FCpcDJB1TzHTdQbBAWjQE15G57dCYB28Xek8nI9EVSBAVBWANzHlhIiTrM9f4mUTGAFe+QJO5gEr
Ie0S7zuhmNbtoMx43ATztgCsj9K1iuPSoURt6F+X8kw1/8fG+1PRAaWwU1tELhCJmkZCCc1SSwk1
8BTaBMY4ByBDYBUrpqXPpDwqUzAy+w5VxO8L+mQk569mwcI6srPTiAonNgtMGJKY3m3MmnC+yNUk
R6UFgPe4Cym4YIizFeBkPWKiXCoLeTJaXolabGbSWUNLT58vgBo2dneAgln36W+O26k8qadgHVDW
byuNvuZtM4xg+zTra6YRmRb52MGl8LZ2H07SSUPIw+aFF3Un77KhgzphSPE5x79oOv2IzA+OCmJB
adtlfxZ4eLvom98Qcdj/qjB61Mxic50hm7U5e0GPNXsYFdyT7Lz2ERvZpT+j3BK0ndcKntJgauPx
tF+TuykdPr6OoRaQl/An5v0ZdElwHwD9dDMqxBCrsELUATG5rmBxAYDAhB3GYG+05kAnh6cAUZbM
6FQcCebhi9bm7ZTJWyiknha7PLCfCc98u/y2oIJ/QlUIvMN4BxvjJB7vjj3EwsEUqdkx2R0XWu1t
1lv+mmaTW0MyPdCBYZUE1HUe4OOMo0jxQSh0mwkqnz3834SXqo0wjheIRcWYIMFg0Tu/ATvqT3nu
RktlSa9tyeLUTbRndBsZyW/8wh7IrbxuqPeLBoCk8t18oplE1D4ZhVj68HYCipElNJqyzzK5TVL7
hTUC6Y9H1jvqpDiLGPm43q+RdPngyaRd0kJLht/g6dUAS9vvkxGQcAZLXVa+BCIIycb78bwApZKB
zw8Ms05uP8A2cb2yIxPPKZEdLNm6A5Mz+2VOP+7tmdJ/IN/cMiLLRSLv0SK9ZaILdOFww+QQAY8k
EFKzO3kg17GOao3+jeG6jnWV6A1RGtd6LezpRH5xejdEvhFzspK+RsTj+AVv20ERcBRv6MRmKLcg
kYlWTjfPI/8jvn2ykz5cp37ndHOsHCvOb2FqzPbyUXQDHznjlFuQTcj6Sk0mNuKniuU7BM93v6n/
4gcl2cXBCWqlMRMcks5ODI4f+ln+vsbIkUW5ppI7Km6iY+7f4zJ44EZSpiMFqjQ1h/zrkyG5BoCx
KPeN0c+s/3RdFIiyrFOQXB35qj9/vA2TQdSHWmSsteAdNyIKqnIZTpTp1ybK2mWAMpWQlQdqPng6
B9pYzAOSWRoAJM6vlY5EB4c/WpYp2zCaGuIopQBeJx9RBjkmMWAFMC0yOJ8+VUyUB6L0vxPpqDIA
8bv2jP//i8SPwApp2D8R5ATXgQjEfqCQ4/cMyBIBDLQKAmT5yl5n1d48nM8f9aDTEYupoBmpaTWY
rt5NiEk1X3Wb70RiJGHvxWP5omK3oSIHlBA5CfygeOMzUK+Xi1ycNqOo5bfNCyE8/JljKGfrShgE
SA+GLkenpVk3VDD5Bv3SKo3SB+e7PCn9l2KBWTG7OlBqTDsNGjQ7MWVsnlwDQ/aoN+grzR4LFhHd
FDfb6m5SoTlloo8QnU7fdoxkAsky64jzCJWYocFqAt5cFVbdyTxKMD1vyGnM8Ef80MgDeIZK8H/h
lMymDZGmPgK6SCMp9MXmNpjfNj/yh8DXeLKvoBlrWACHjQVt1Zr8W/th/pa4auRDf0l+gciu9x4j
50lq/QKvufdgdP1Mkl21uctYWY/kE2N9TaGVv/BREPxjeEu8BzFLkYQyHQnNvvj3SEk1iRqNJwcZ
ETV/DwqMMg5cj4FwQyrGMa1sxCAKpYBFQHUB/zoPNp1HFPvi6g41CnH4o3Xisz6CoQ5YN5nr+U15
nbZ1wY4w1kj1eFjPh3UtEIf5NXP5TpryXnXM+7I74gf848/lpsQ6TSWvMDrzD+XE5Bu/7vnn5abX
ssia2hwD4FSagqxycBgFSfs989DbPzBYkb2yQHbIuEPoqU0oHenjD7PF+iOiXpDpxjoiAdmBzPZe
nHL8qKj8Yt1KptfV0KqnTPrx/VBaCWG7d/e7OCgCVpgSRoWJ1ShULomGVIT5x4VsFoK33Nyh9IiH
4DUMKbDcRGveZ1xLPgrCsUo+DR/WpKxwEbQCMwYaXySGiLJpzMGyRUjU4aBW/MHpFrYOCsCjgtBm
ZPVKdKa3vfQvcP4hWSMRQ4ZIz32u9OmX9q56NlxocSGNu23/ks3/Sb/ZfUkyA7GjkV74zXd97ghS
B6utimPgy/nni2DO4TSJGLASsrmNBiKPEr2dti4PeWWoBO+dOtyKyxEx0DreNT4su+cnAe1uf1SD
IjnkUltRxYYQ7sN3x8MF8M+dCrF6da9tSJRD+/K/UNbHbijC9bUd5WPXBUQZLQeLB8OtKa/BENG5
6ibRocMzueX7T1BTDPGKe6Z2lpctSLGZrX8+wCjOf21JSEJOkh5FMH4TjywEdqpxI7u3WwzPvUCw
qTvOLUqGmXIwkI5XQLTfaYVU+WfCU5u9JdFrPKD8OPz8BhJKfSokjYC78s0UXxwx9yNOFk7foBdk
xZgfjtNNn/JPfjeD1BO0hiOR5wBTDCMwwdIhwj574X3yOD6ds4KikaH2ZoH4Mk3oJhR7DQHQmSpn
Ilw2KzOSxoRNk+KT+4QsBf2cKpietCk1EkRHyH4ZcX204FlUkqxSuDjMyE2NOrhbCFuNiinhHeL2
4wlC9DQbCUx09jvylfDp9rD5HPn0k6gnZquejYsRMJNEKfgZ+JjeOcPf1hG7RZx/n9TzPmcp7D5u
IJSjaOYAiRHg8TmAnOPDSqye+V18od6Or93L0ziJsgXUpvWAeOQj7u8HOz7U5QibmBLIf6urgTTc
hjyB3fnBPCHyWpE6NAUjJwZlnG56Kxbd/unBhHQRot+7e5tRt8HYxOy9+MUPofGneJOf/koHjWxp
zkkH/bNURjNjir17JbMJYYAhPoU7EAkkYo3JkxsFn7T3wvKcWyzxH7KwOG6H8/6i8qmDCl9Lwbfc
sZaV5AOwBJQjnJXyeniR0ARD0nPsc91wP3GQbdFUIXm8XfoxlI1yykOYnI20K1+cPfnqg61UJYAr
ETCnJ1wKvBw4+egc5OSR5ijFr0THphwCTsZCiQYjY8tOznp0s992+9dfjQ5AY0biDidvV9NgWsvH
mFm63KBo5uzUUJyT277gCijmUvim/6VnKhEya5JFynVtQ6tX1t2Fv8GhUSO3NFunFyaRTy/WEKnI
0B/66DKXV+abOiLBzxc55GRzcJ8VFLviSCwurS646BB2XN/DIYO10MhA2DBRB/u7jRI1TFEdtRY0
RcfSCUFc8Bqh1/VrDmmnDLpIIgS18tVFb5IvqRYi2uw6JKZIfBa0s9D5kHuZl017kxfoNPCexaK0
ap5uu+siWQOMBvJ4vsxu/tj2p9lE4czbSOcOhgj4ot2p4n64Ih9iwlc9zTqp5jMQ+ZdcThpHh8Bh
GMV1q2WUqP9a1ZAQDrpc3qTTUvDiMYTNnsRy3Ke37Q8LJpF63E5kooAncBjSda8wPTMXIhXjAj9V
DPMHxq2tPJuO0NZ6I68DvTTUNXocQzeyMQbjOdP2A5KiceB4mxmqqIhsC2gx4iRv0xf5CPj2zCTk
5hovZW4drwwyuG4i+8JGpg/PBFBpsehQi3DHN9On6AObxal3UskH5S8goBRJoyRiqvGF6IuOaJVZ
dyJCviFg70O1hLjavhfu1SmeKVJrFQQit6XqCKxJeKI1NkVXbbH6MwDA3lPuZV9FGDL2MYmQZonA
QdkYnihoQoCSjSlh7wHnhM+pZr8XQptXsoxcSTMtPD2oCVcWUMTVyh0SeZf481Bp9D2FhuBwKHl6
Q+sw+JW+StyCcdJ6TeZsPLvnpmO2KV5iwQXtYC7iKmfTuPeMx8/szUHKwUv9KkDsjWGnCMmbl3hT
SPayP0RwYxbkNjoD5sviHXluEu5MpJT4eBfZSo6SM4pCIGMD0QZFRcrY650qFtrr/lnZV0pY6BFS
BJKSg1pXYWMTPB3zURM44RJWzL86WjTIYTEKgjv1DZ6KxPv99eDmOQykJZoupDYkyglMR48yKpzE
/lRsNFR+XxNlnzgJRf6dw9qUxjLZyIlPC6XX4exM7SIoffic6dV/AZroVumjHP6js46gN96aMevM
LdD9IW7mwgjbkzIQ2joDkQUEB/gI0S3oCucNEa2stYgBKe6w5aDbvCFTuW1Rbks8MQgchthEe1G/
NBXRzSvzfK74zdPFCPGSUf3T3dUYYDEK9oDdDJVXDK0bL+f0HiFHgOu+m1Al0rQcoFt7A26x8Fcm
1Ek7LY40UjFZh6ICQnUbxpmxwyAO5uz/5mQjk6hNLDWC46WoPYIkdyEocVAgkeV/kdHyNi7zmncq
/SwkUGX3PuoMq08XyaEpjlxDWM5YDXmhgSNrU1rC8TQArWJ0jRti2AjrWWdR4ryneGv+moAEh81r
m2Ma49w+juCKpz9+M9bDo0jBbeZJqCzlvdAmmXz+fzfEzO7vRGLFldQIlv47XTSIRQ0aMaeM77A2
mB6iHhcEmSeVkCtPyIhgMe2tyzcKFgOFZL3l68TK51wN+mfGO7AW94EuqrA4Nn6m8wQJ4/AmVRTq
127GT3NJsNO08lm4wZ7/JVijSqGvM4D2YD+oeXQxmxrfbW/GmUyjQQ/pg7BVHIY0p0Ax0dLBBZeg
4uxmoEYofPxyjeGIp818zfgZ44c18uWQQN6gWRI1B/6l3a32J6Ih1ML6nGDurhNlxyORmGUgecJ5
IrrtfgxS9uY3YkHKe/bb/aBDQVmUojC5HZBlycAhU7aGbnZSzqNzuyu4VpildvVOWry23x1ycoTG
aig10dsdnUGg/b5s6ChpyE7lyhSOL5SQfU6eh3HkQ4WZoWf24cM9cSooC35Pzfhi+f8HlRdBEoqo
gFA9q6iauX4LKzGRsg+j306eEP9gpsT6KKCjIOTxBwJLm///ZOeYQTs0TZ3DR3S7iHm1DpEmgDDP
BM7QEkTEF0+fRbd88eeMzDbunCTkx09stKVvUKDSJXjLLwLk1cP5HzJ9NrgOgIGnZod4Fz02G57D
+v/DJcGLrZjaHiXqUivY2oTKR6bZAWfC+LmpDNgWSjtIJWFUksWPIAoTxFvGRdNnz+D2ek00AlBe
eLxJ9TcUUDCrH9dsxiErFmJm8gIQrxVrQD99wi/GGoc2WEBTrZlNh/57rc2y8LbGOMKRanTuO4YK
EHZN2C8u+dRUzD5PgfMOhoAnVGYSlnmz+EJgpB6OJh4R1UMOFvNFP8jbZjR2yYZ2tI0AmHFc+30H
qIYtuNykdrqF0jCLHrgG/5Xgx0hB0r/Hs2UNgM1xtHvDU7NFUM+J/nBgttjN5s28c/qnbAmGh5on
D1V+LBGrKKKYBe4F/PKB1b1blZDkN1TpbpE50ASSHbSPmV/gkSTYBWKhUGoyEbDesWMSoUVGyBAP
NPbKx4WSAQa3qbwg1qQFWMCWAhDKki8hHVGMqw+O+xvYiWyyANc7Trk+JOYbOpWrG5UXdRNn4bhg
wmAzPgJU5eDJdFfP+Vf4+T0KZ+4b/oFCHcGGP0xAWQhLubMISHhbRdD97AREltyojnQDcqHvxmg1
4P0CmAwbDJEYnHP/NeFQ5xbM/uD97Y/ZAykoA4XiquvyxNfiNEfORcIPVvL8gRwJkubLHfRlBdsz
GnJ8C4CMq/xp8EIunkgHTr05p3yzYSFGOQtsOBqFCPtKhHUj60VO8uw1wweOMu/HSOhmbslnwnu0
07dfVAZTmsQdTG3/krIeDoLyMYNWnBsokV0cD0jY6TI3Nb+1ibsH035ASYwuGh104kcfRA2PoIpc
+VGPNcwukGvoxwC+/iXfdIQFwKhlsx48My+rpYx3nfHTQZF5pvpjD3BLJpcSaRajUzp+GLiBx6uo
4lp+b06w+X9q0A9FxCOXLkf11ws/Jq6RyhKa1KO+w8t1sPThWIP57Tvfk75HeZowW1bkD7Pa82IT
nb79cVFLywGnAusJdx4I+2gBBmChYYnkqWA7urhAdkbNIMrmVclvjqS1J9uNsXsaK3Kb4b5xHz7M
bAnIDm0l0kpua6zHfHeDC02qIvQDVx3tJzZhn9PHGdwmSpCKJIsr0dEfgGzJfMSAwggxGr83Q0gj
KlnQuKD7pBLzffqNV4A+b4R35QV2gAUSMdfQCP+H8Q45TRPDvxanr7zrl2OwbE7JHilSwEesi9Q0
4Wh/0fotImwvIt95CIOFgpnJkpNbJhVPtDz1ZtWFgxUxIXKS1QpMilYGR2AcOWQaTwAtyiKD1Jw2
VnbOzxRdWRk9ST07dYA3+GjSixz1z8zfzokWBdpfhg7hLq0otsvJ7SjsPslNTw+WxHkbFRpa5NnI
pKApWDQwF81QNEw/7i2EbxfBYfC0GBBV9l/8STilqV3AkxP352w7i/eK7FOh6EcBU1lPdwgrizOa
7xFSB5sPW4UUgDHESHWtzxZewSvGlxuZbDhg0fv2EW2TI0ygL7YYK1sSpcO5THGesUixyyKAmXXR
i1kBh6tdUs4x9CDs+FOxlK5wbvI9gBOwkgKfY6L4cahSQ9snuT/jupdnLc/UK8bG7bWnHv3YogIr
M/FRLuvZWhSo9OlCJGMtJSChRw40oTU74ViFHAEt5PuAJncufBWiKwgAAClSG/QRAGVGsuwi6CXQ
qpdJ/umZlN9Tx6OPCA/EZPnzkzt5KhivLdDB+6HdHi6qpUQ8xqiV3rn3PFSXA6pv6uiQqJvCkwOP
+dv9sHCCYjjTuTVlhrVHdOgikyPB444YDiEMvmnFvqHPmt/mdBYZ1w0ZizQ9/cYL7IAei7sngmIf
08/uZv1IuEB0OeLBVy0tPFynJGD77/kIXOxuwCFSBodtWAVL6aFIJbmfoouX5S46q1jrPn89qgMC
DzB0VUE1ngt5Um+m03UPreHrU/pUcGq3Y98H28d8DWj9H0lntqQqloXhJyJCcQBumQVBcELzhnAE
xQEZRH36+vapqO6OrqrMkybsYa1//YM5djrLf62vS/yzr0LAwh+NnZa1Bg7CYQBNFlFksBaS3BW2
xB8dY4hKt9olbjL/WIV37B7f069xxC+DkSkOyMcRnh+ygSDdXIyRXfbwN8c7YFJbR96Gg1TEkfq4
LQ09jOe+Z2bVK5wgAJVBibDECwXN7sPmk/gejBSxyOFuovjlynrtRNyHsNwk8gmGPgYyEwAKI38z
q4J85OF0ZtCLMPK+LfEegMXc4WFCX5ZHYBw7jBI3KqJpyAAwE3tnpTKlm8iySUlEFW1jy1wQE2UC
J5CwNXY/4pdj4GMKAbDVMUFVNlhB9Zxi/3W1iPQ+Z7Toz8g1CM8NecBi/vLV17RtXH/MbGCKGGtm
P2fsyPqbBmeTDrZo6mizzQZnC36osfEfh88W6KHTDb8WMl259t04pU5nB5bYb7ZubMBZcqUhOBaT
7Fgjbu/pDvpMH33T74Wu3v2LYmaBIMu8uTgbBHdeGxFt+lgSkZqXR5Dhg9IzLzx4bnvXzaEwU6Zw
+nLe6UKaMmKBvwBKJqrLNsFjHD08DvJX5+mfa/KDsfQCOMKjiI9z854875/e5Y5yBvEcGA141p08
4TF0ZOJLJ7W4avjYJdIOC76A0Alf3ff6t0ZZGw8TGLr0ULX5ioCtPBlfiQQFcs8F0LyuJGjZCdPP
3Z0fj3+OcGFq/aE7rtlbF4T6LCn/+0/7zgbFVeO3OOaeRP8HE/FxgETVuwk1xwOZ7VfPYFpxOLnH
MZ5Nv+0Puw0orIL5qmGbBOxP9C1A8f5p91JQ9oGDRq0zd+imzAvaMjVoMXDnXoAPwV4GC951a0hd
7wgxV6DtSlAeYo9278lXTMAKuCCI+0EVMEsMPxFEgAgPTgzRCcrbEo1ao2LQTLJi8EKGpe9sShHj
DOOI+eYHr4VW5HnZ8lHYf1KKv6FEPY2MWwVSJgyXJcC7tK0CXsCHgzi1HgdmN1infRfYpBEfGMIq
p9JlhpN+bEYEv8sEorqqU8EjQNCfeO/T8azwDCP5PHjZKlS8bbZFyrHSTlfKeKpGOjkbmnPuV6r5
w6wKqGbZY0E8PNQt9Ky4DzwjGYNNcWBgIpEh3nivu2k1b2dq8mFWeLGrod5XMVogu9pH8XTsJu+/
qw8qPoKA23ce3FZCtSI6DME3DBN4hLgBQNJ7Yy8mxTdctWzE7Yy10lm5hihvNJ5wO6Gr5p7sTcSw
WYslJ21wlvWHb6d3sZo/RE543YCs87zToXNDT+bKkFRHMFxB1ds9aa2wQUdEMbOAAWpf9vCtUyv0
NiWZjm2kMBxBz7jCsBJEHinKF4N63ii6+Vwf0pTEhmsgzZqMsMzuXUAMmJ6bLwi4eBl/zpoztKsQ
47VgFHND8uh4Iw4ccyC8q0vgNCkX0BUqWBHek2kUji+vBDtu56rryMuRhYCDPrFigXPKP30SLwyr
/EXA+5u518vGKgLAIn7y0K7zy7LFaxQzkTNU4nJOCgXXecDlLL4WHjTxV/DI79x8fYQxHThD8F22
03T2ZV6H2o/bPuFQAfITUnVmjCvMwygLv8dBLDgKixaiIMtJNS4T+kiYKiZc1CEX/yYPuwNaC1I6
yFlxkRTKi/vIeFOq+Nd1aysWZFNZEg6XvTcRmDQJjz1el9RYUHW8nw+TB5IL6EzyXMFX7cbG6LJl
HptG94BBPXIUFUE4Ejzmt98Ah94eQlukJxZYiOwpyCsZRQkPWsaZqZmNzA/jRu4XCqvSVE/Dxr7/
VoO78ZpXy79AZVRWi82rxiB5HPvPXc0CsIlfp4KNP9Ty+E0y0Et13BFJN9DHBCh9UG+FLdQ6+wKJ
kyyEZR2/vDfQEUp/LkzukIxxfWUqNBYboD/ukBd2rViCQdOpzT5Jcg+9mg0EqkJ/5+JtTBgZtlpu
idr6t8xxInL4vnI59DCKtl66PdI3/IJnTLgxzXpvRLLHZsMJBqXMwIOi4XJyBgs+NbFXNtY4sQxx
kOwLp3Cb5fX4a50CbC1EVy+f+WQXtwNQBcbzMaA9vTzaS7QZDERh0AKbw54cAD1Vi3tMupTbA4IW
47reoiZVidEcXhNvcFu+yWkARIKh8Zu2Tudk9IEh4iAPiBhv3tuivx+5OdyWo4I4HS8ymOw8QzTt
nfOiLyIxq0Z2Dqd1wjXNn3id4XMcV5MGM+HsBNgEjemINqmatTEU1EFDz6U/4xt+zBBPRi5AJiiw
Ovn46g7EYigwuztNImzQoYXIKXzuVI7TgkxsRqlEGJisvAIHpgFOHTgY/eVMUTfd7nMc+XwB7/Gk
srccItScx5Gf9YrhP+FAPy8hsH1ouMA5JcHzBY0c9m3BsLIKiFghdesIcSp1W6PrH8bcPE1AhWlv
2+zBwfk7GrKvti5pLEbG3an/4CVLSZ/TnfMdlweLg2yteDdo6bl/X/68dAbDYgXjaSHjTtAY6dsA
s3s15vPjYLvAHwQp1oKN+zH/MMSb0Erj3FuwYlgBYAQX/z4v3PHugZ4PIRv4LNQRyqCbzfsVinrM
z4XmjrMzoeU2Zjg1Lxmu6+MTBlGGvPzNK0Z7jdEuSmFnqEtrtJvMniNKgOhlP4LBrrDrPU98yS//
JzJ+nrjxMmJhMiQb+DITpdzX5yfsNAoSLJHF2BXzGhgV0olml+u75zKy4rZ6JQRibzFHxFe/byRY
Y53GU+Jfx0Yf6cG/D0q0F7YQUGxglTM8Gs76SFKRUDvleqQY5VkMa/B7QliuRTv6DbOBpQ5u0wp6
Ih6yCIrppZKd7O64SMHXU8J50wkDp1ljLjWLXwFputBk40DMxYm7ui9NARZBcelrN8QqECpvatsQ
7S0/hXYZPtLsGnskuA1C2B+mUAjIJuZtUcwsNPcIXrCey8dOielz+AbfBsjBWhAqw8cFlEJXugGq
TAR54kfdLzmGZ3h3+7LoUU3X0ynXLG8pktDnJ42boAlYlX+ofqC9smiUWKQeteJux8mKIpw7WBWz
V4MZ5NPtI2hCz0rqYNgntuJpSf6NuaY0JfPjn/V9s31z5Z8wwfRItAmk4whCFth/J8hi41r3aZlz
aH1/0gIs1xc4cxYi36kthA1Op5su7QdKxM7CqLKtRHk5o6ok0gaLqfdPz+GqEv9695R+8IIJCGTX
OhXKCXAZ7qWfkVFYMUoCy5CsL3IF2RyUa+ytntMn3puAv5w1F/hbPQsI+5EIQ0ZhG4imn7sNnJHL
EiuiKz5WZShvmHhqgbSqN4ho8YAaMl0M316DI3BlATD/aO6hC3Soes2+wqzhfmJj32b3eAnGEwCj
OHCT0mU1cMeKpSlQONgl9/huLXuWBl7GmIY5ZpQfC0thCoGH+5Qzmuwrlwmw/fQKyL6Uv2guYQTw
LxbAUkHnDHzMpY+jKUzYDt5LbZ6yP+BXVsI3/Ollks/uMFy5oEien+Q2zq7YO3+AiTByge2K4NFU
keHCKWOcIoYeTyOCFMZWzqwOpJvFAxMM4g6CTIh3Ky48+EnQkvBeohOFrWxQLBK+FabMqdRj6o4X
+ZnvDmD10NsD05FyyNEBKqGFKt8QMfE1YISFI+Y10dP4w+iRn3rSAnl2oHH40+Z3C/j+9N7fTw+S
DUGlnEuceWIajAlKVAS0KwBZV3sC3aQ4yVve383nXGbYoi6ZA9BUGZTXzByvKgMhgVwRcf9AUzhk
7A0ohbJlh0Ob8Zh3oPbQbUgqGsXFBO3573ydwza9byONm+qDUgSHDlLDv8RMQceHPMAwvIkvMK0u
DLhrt2LNy1f+1PqfTx4/Kbc+23MDcwZOgkIJ4vUhtJUnSFq07jYKay5361B88GkzmBhsB85ormHY
SuMwe9pP6uzbiqMCYS2H5yqzW3/R6K46H2zZfw9ne5kQhkbtvlWZM+MTcA0WHwtYzeCOGxkn8lcs
FUoj1YJx6nHaakJsgy0IWAFhU0RzrlDaossspveJvgcPs+u/F+9lyckoih1mUabCcd46uLv8S6/+
WfUCQ7Y5DCzaoCk3AzgTRxSpaPTaV50Smanyqlw8nSghFBjL15vbLj9rJDgh9nKIfqRJSyU7hT/C
GjRBdz3IHkjXybHILcR2d30BN2oCXSOGdBVduDl2PTekDmQtYqwK4j2eJrn+8r3nUnhEEmwU4O6h
EV4CYdQjkpTn9dWnvHF++XaC3QoYkJBAmTWF0P+NIVqcAzfUH+IRMEsAT1QsvHtayD0OvbMCryhR
A2JSbZ7IGeIPEdKkdqJ8waKuOuTrgpHuZzYEBBkwrwKigpsC4UU0rV43uUeZ2d9i0cDZ99zjR/jD
Cexqqfv74ebKFDI0OYg1MQGW6ZXvCyvM9Kgw/kFahWxmxVT5TSivP142EcCepOelJcoUxlkywDtF
zt0ZRsXpcbGzUxEgaWEisZWPNcWvBAbNszPrxmzoMmGiddMEZH+LeMW5EDgKpM8VctSs9uIzInwk
A8UG1L3b3J3EECH0+RsuhWmVqnM1AWC2vjGVdnSARPYaJMHpo6XgbFygmj1BwQkvc6k+GL+NwhJw
j5kd5s2sBEeCeCcfuC6x7Num7lYb6Auh/ME/SYGVJ1mnlDi9j0WYoPec7Zzc5C3qW2TMoElXru3D
Y5EvmM+YjTXJwL+vYNYMj/03LI73nqx1fzQfAyV8/iBBaWtgBZGxzgm8FxQRJtTWLtmJpuVvnGxR
hAXUX33Zun+MXtAbG5NZbnTO3UWoRCFp4pMPh5Bry7+6D/DKlw0JA7sc/UW4WopJtTyVHP4VO5cT
yoNErxOuCcUDTCvhgHMuVNHibKV2Byx/ES/BFUQk3q6yFiyFTreUFU+aMaKHsclUObZGvH2wLxmd
8YUie0FEAE7FXZ27xGULVfkHitcjWCVNeBOmpRbw6gYRZ99Sgf82YHbWaLngGIB9ZRPtwspNjx8j
LI0VpDDcoRV02Il3n/xDw/ywtcFUKyLZ91fccf5B46TpALwppuZeA27uEDhw75FiYSFlK/2HixUb
Z1i9HxxL4FgkOjwaouGwd7Y+sL1p3vrelhA/0TSfX+ahpM1ivzLFZVDZ2qRbQSeVomu8owphhMB2
ni4ep0Xf8GAJJwLCCtWczell5uB4xdr6Fjxg1WsxsVDIekAvkCB+7dpsafUEgwNyI7+XkfI9SgBp
qPETYRkDxm+d2XZgqQKdwB5GDZ9InTVXnufCWDJcxVRuJtQv4u+ieipKYjGoOLD6qa7Gk3eCaw8s
8RM7iOvjduKtYTpSmDA9eV6s6hBCDLB9XtosKAnMYls4hzdjm58eteYtlLy3I84goAIkJw+LA9Og
GFwiEnJKznEOCdSGLsfg7zSF98lM055zRxEjQp+GdFlAfmR9StaBs49IWqgyhUN0tpgJh92eVagD
f3LaD5zXP9+yTU90OQxPfc456GC6B4fMix5+ggWcBxGNax70O5SYjv7ofBv/ja1iz3wtv5ECG2LE
WPGq79DubZma27TddNW5fYIU3+iJzIxhx2nKEbGr9EOfH9JjgcOYdgs+gLj1TySk8Ul+OvfogefH
O2Y3gI1imOOmnMg/Y2sYw5KFMjKiEUqFABawGCI6kBTZ64w9gLf0yywsjASrHeHNh5CG5whCrc/5
sp8h9mExifafRYkfEx5J/H1pWDArITKDKevRi4vq0Dempzvi1AwzpQvq2tPAk7FqD7F2trBMd3rL
aoVFJbstmsxP0MAR8A+4Nvucc18+IIQF+gq/hGBNjwBtHGLBPuMg0sPzc4b8VY9UfU6xw9aW7Yb5
d739ORZwfw2ra4uiFGbUlobe/+6H/htfdizbDUwW3gG1GfRCGeyL0tropt1SW+de54qc6DJDzXFf
44BNWNe/gEIcTkDhUZnxzN5zRs+6mrxXcPx8FRURbTc6BFOQwTXzzKQ1wkWe7iDBbc0SV1AuNMoe
IdWH2lM4R1iINioVtvzxsi529csQGVuQVREWk1oIgv87g0Yivn8muRf+Qtg44ELYHoKugZWzMs+P
EIqLJU6cFzPq77qWyHCBFQeXp2+CN6G84VOVIC+WCvR4O5FRQCGhQSIBTGao9C9cQZto0XcvjORh
aY4mpUnECFa9jJJtkIevcPvGVZIIR9npL1RjTH4UzHNLmbCfg9R6Ws02s6FM/4gtmV2ijjeElw2u
92ga/uWA4mHIOAKPJWYXSgSd0hkiuubMoUubYH4x/S6v1g9RNp9o6Jg/oljd1xoS1qSGnZhzcQwM
advzocr/DZN6OkKwDF2SIFC8OjHDpyfGzUVm0Uomdx7c5OvYWCOi6JtjHMFedP4Xd7y+uHg5e9ka
YhizsQMcZoakBLrdiJXMV5wgDGpuxuJHlu7yhYNBQz3GY+YjxTf3Q1RXys/tJVwJASawhrTIjb+x
p81IAXIqEz/voOWlwMV1U79eDDH74Ksa2wxSB4gIt0UADvSRX7JMHhMCF3lX9EcGEaUfQjtymKjY
6x9+h/5sHLzRnDNZ7I5vWq6xReDmWVgnU7PxWHGIj9p1Nm/+j9n2hEMAvhsG/ZhFesiXRl6PaXn0
y7zdvdZECRUQiYQakziksBcrOoYxjqCVkwO3VuGnIoGDFQebj8xkj3wniF2PZUUDzXyiWZJeNiOQ
gFjhbom/+umfJ8jNWDNy5r8i+IPZHshMfvxMpRkAmT/w4TEBWmOm9TbXBBjOAVxtgj34iwLf+fL1
j2UfSGpO4we5lAexY/174zPTmEVDUtrFh0uDu2m7OPuX+cd+L1WvZ5HKztj/eBbp4yR88iv/7AdW
0whhTcSxVsZ3AaJa2e65FrAZ1MR1OR2P7GfYzhsEKQAViDrQeLpfgzEUlD3Ycfqxh4nD1elPBHm8
iWDqoSMi6mSNnYP7Aml3qo0aPCYZVvVI9/AX+YkcWp6zgt1huc18eUUSG8MqArDiNyO7nrfu3DWN
BAbiWJSh7MIJUeihU4f5B2A3QU506tmeC3twFHPQ9vjECfuQmWvZOUKvNyAMucLQa8SwDmh5tzsi
EDU7DuI+V/sDTDeHll1b/MZb1Rk7Qt7ZQnwZx32wyB8O5pv0fBdxP3a6K/ZXNssb/yNqYxHcTvxt
7l59Eg0phDGqtXFZJTJFIWVUsLmf85+5Ph47ixeFkERljIw5IdoMBav8oUjbIQuQnXKWnR9Ze5ay
ySHIOJddc5D/mXun7AnZeRy0ZaFg9nFPQCjADXoUcgMOthXjl0XPK3SOV86uGAtcegxI1YLfBjvO
7/Q1xkQTxMzqmZAgS6hCFetETQdt8jEVRjwduVJDF1de5gmZpqu40oscz3YtwXkwjopOOih/OIDg
kKUhDMPPiDv0XU7xz9iVGaso6DZ5RFqocSRb29ujJpvylDGyqQ7iBOv4e74WN4XleAW+QVuUmTC9
YD31IQ/agkdvp6sRSPOy2PfCmMy9C+URCmhGfSCJbtE3akXHlE2bMmtp/W6fMX/43vCnWY/Mo+8T
JYwBLtkAjHpVo4+VCQ+r9TE6ewQfGI6gOslrTzY4UnUiTJI729f5Mph8sFawP1uQ/6sijZ9UxAl/
vW9qXmmRINNptgRJYBheSpg7rPnJZRz0enrTmg9KJlr050TtW/yc7Dl5ylZ2taEgYm3UfD3CDYa1
MPlJf2ZVmCPZZpRyn/VB5kp7ANOCZoOL+k1MmUmNrxZEPVm9pYYas2cNqJBQdYEFwMF8vlHaG2+y
gRm7cRbD3+UYOFxQjCAF/uj3PyxLqVB+yJOwykSathOUj5wKE4cdO3+w8AfCPLrCGkKbiwr6RQtG
DwjBOhjjMFyDlMEiEZYk59Rut/9o3pBfFlhJGKRkuSVEjAMMPwiGTG7FXxhp8I5iAftx8+MQ9NWB
XCUr8Ur6+pclVhZFFSENvHsUR2b+0uHPSHDTqej0hgJ6YJzRVHPTsNJ+5h9j1cWAazaPsxlDlglx
LTprjQuASAwYLBj5tQTwtaQDj+dK1HI5wJizHpQ5QkOhkVQT94ElliUeG6t+9NyPxDKzCHmCoow5
mylOpxRR8Q90mVsdIAAVFXGTcFCPtLMlI/exm2rWlT6HFEtG0tRXX+G980NfEFxTFzeYH+bY//6j
NEELIjbh9FEu5jt1r832iUitWdfK4gJeuX00ZjWeXhnzECAE3WRo9pGEIcvaknjc9fQrEgka6+Fk
IKJNco6zIQzPz6QaW2Py+6wbdHd1mzYmeBpZLMyeUM+eMpZ5E5fzbjo4vyIQQ9zbX7MSQ3qAvIz5
rzytwq9scgmPMLE5Dw9TSu7vsp70kSrkyCqYyQpBEE+e0XC9EBySAl8qxYPWJxw3R06On/uduoIt
MGWmwqXZLriyLMoxm3x6nXbqwVUNAZ65Pg+Zq2Po1oWI0MXbkkpzsKuPBUFEfDCnoqbjJYvYL3p3
PidQr36krHlMSth3evw0QVuITwAy3Vwx/0YCgcqY1rI8wBxioO4xe+P4Z+KqasaRvBUSbBOBe7xs
Sor9ffatjcvVlv0pQAFFEIU13dTyZ+GSMKRsLb17lLv3mlamZ35O79MO50xoaU7Gwu8WfZhDFiS6
v9I84wkLo2qNuQ6FIboDHS37mbhHEiq+3MDwnl5o1aHh/HVwVx5Cd4jUDAGVzKuTrYGrAJeYGwrC
Ls5sCb/vJq7wyBKULkEPAJnhf6n0aJ16G9nuQ3PIwSZxLZWZCIOBb3HIsFq3N3/uNbGPBTPsY3zm
N3Z7xi6GEkHgU8/k1wo48Do93eCsIfxuM04EvlxEE6MgweWO6oaHx93ifQ7F7kqAw1VwfqqNQPya
swCLKZCo6a8x4A4zdmI9o48tfhnSRh/TWNxZmsi+Nofr78/AaEXhhUuLhlu0Bdi9Lot1zxPXuYIV
RrEfRd3+Hg3OpEnZBL2bMYAiDPJypTBRILmrCrDcLA7YowX4y/DiNXOBrVRI52oeZc9dMD0fbsSd
LZmqkEvR1fqtRdFpHHHbW1+O7zmjWWpf4+Oo5BsiNPI04PTfH5NfTn8uCTFYef/1PSm1AEeNOwOD
BFkNjzp8+xHgLscp4p7cZZXRIPHzZcXFqwhntJSVFR1k/Iy1eK74S7L55tm2mfemA+53IBlAEtYi
PBVMt3SSG9BxpYI4d0FPjKuv+5rIZp8TnDkWpiCMO3p6UvrT++Fp596YAk/Rb/Q79KUlQOZIlKPC
vWl3RTNGMLlZ4TbR6qKCyiPheAXjxiZidA7XGevDfkK5zDqFpkPkEnKOeYYfHzFOH3uIPwstrlD/
NRvTtfhN8O1+9iHiIRWGtjRAcD4VDJDUICxB2iJqIkpy3iZlQPOkUPlRDLCyK0re8xGxAdNyzgh0
YIMJNhqgwDbGT+QCERMGuNqPBXGAjgHf/zsuUgI7uvw1XAnAPGjymDNt5A26RnQ7VwczdJ9wSiCE
4T82AU8IPic9OUAxLlKvr4Ms+S3wd4FJCjbine07pJ32KHU8RSxu4ZfawlSs/p31aB/Ml1VSXs+g
sg5mlDvIl8NjC1WW2TJjAJtYQoYCwIM8T8wJ3XZf4Ejk92L6MntNrCIQqCDYgHTTfgrvLuoeq5yO
NrQauSC775AioQSbYQ/vfhco5+yjILv0oO0oZoWCTVyyO8F9QdoXXqfqigbDo60xdyX2e05GPB9x
9SvyJZ7Gl1PoPX/og+ANcCXRM2sxMAFUWR4aWEPNaEt4NwFUC7I5DpyIGrDeYgllsyux97lHsXVm
4B5X5vlr9s+XJY0fwzec/FGp0X7qqHYzZMM/sLueDw3GwuBNDQaaEMdrMxyijqLXOEKpekyQ1RRA
vWucL4AlAUTxSYEVdkXBjuXceF5TdO0vC14UPo1kUB3/2aLAF4dEauKWBTrLzNMYY9MTqkxcqQgx
AQeEhXUkHkfrXdZjgg1bQrmJ1LXP0LkOnFuIrvoIy8HOLyjlnpixVE+Sqtq1jyMel5kOEGj2F0On
nAjSG8twhXsv709IZynLssUtIPOa8p1zYFImEKftoT2cbmV0ysPNz7rRzQ86/UwUEnrxzMbtiAqc
cGpx4yF/dqRDBwn6Y4uCGGGxj9O5CeLdJoPtMKTQm8KjK+ZvGOS0VI7CoJkTKPrS6CPJHFgvzO7R
qL+x6+9diaSoTs0KseiETFm2STqHBwvBVvDaAbVQMxLyRdryqnKywzXOqQJ0OblZr6i/ShNpDPEF
MxcPe3PiXGYsAPC7EYEEImnvAkZhXjCNB165l8K5d3sxO25ZlcMUDW6sLDEZSto9rsT+D5CRHsio
QOvSAxNwyEdGW5o5Q/ITMs0vZVLMNU8N9HXGvG8vSzraMoUghpzEE65mupzfgTvCgWJloRt0ypVk
y8GLRB9Ml9oZnDOJQhTCUiwuH1IaSb0H6B6IjYmrdjbNAkFQOX6AEFmFAmLhi3i2X/cyw6qPfRWm
feHNBBtmbF5WRE3Y/WkOcxUxEdCH5iQ/rAoyJoIXKk2MEJEnwTXx3vsIZo3sMhaBJY/c0asscXlj
qkDcurRs9/QhVKeCSYAtHBNBcE9d0rv1Z4KxExQZvKfDVmgDFcrQBiMQTNNhAWacAy+7sFGFYurE
xYxtEqgD9aE2gdMlQ+1ARxyBPhJeRgtBBBrbhQA+HBGsQS7EINcz2onxBKOVCjKIRtXqMccvvILx
i2w7IgP0555U/QPkmDyNz+LUCO0oWRicsGCxpEGkpDEII0gVkAcTQ70HCQouggTvvHDeYNDlnJKd
/uxAoAh7IsNnk+6g2MB5+HtYmvedqrbsQnWFbmTcCAn6hLcw311ILyJFWM9OHLxg7gqVsv3k2OsO
BGCIh8XkYjwdLrqMcRv/GGqUqVn3lWLJlIHX8GN1wI9NXJjc2NhTFhG+nxdGGyWnLq+9Qy2gWcl0
TMyPCrNgtB4iFapC5lU2LRHewi8bFZlHFyOGiuQ73pzhnBsQZ/GY4pIidbdiFmBp/JqAqvD1UWQd
BJdABJ4MXVwLKj8PK4YaG2hYI+8xFzFvJMHgCRHJgI+ofaev480qA6bpUAPZk4b38bYMhhkgud9l
z6fokBlZkxeIhfacphQ4fgxHljPe4KgYMOdaiiHE28SkC821/UMFIhutMRIC744rYhiq1rmDd3v3
h8HrPIw7cruYsCOsBNrZiFwCQp29iuByyR3NOmaMb5FMXdIswh2+AoWT0gfIKc8/UYOhmpklEu2O
qGMQzuIH8CIasdvd2OtMKnvAAZdzY3MkdlOquimc+j2gK5W6ONjROFoSRi10wPDlmenrOARxgQ+i
mmy+yxqVOdm0S3y9EKhRIq0yCBsIiKw+v1vawWISbCCKlAVRzssWgKTDo7REvfxZthQ2DqzwqI/v
fx4VGNTrTMfoJ6Zt3OF59UcHm8gWFF9BkwHeBxYAH7uHI3x86hUGRI8FNy9myeCe41W2qxglv3Be
l/ea2SDkIia33HBw7bWot78FL1dyL+sMhi2QKIwWwFLNL2DrQ6dQdPVp4bv7UKwHwFvfwpO8BlIE
DuH0ZcqO3hppdZKCKC8Vxi3wokTA33W1mQk5Fe9A3f70fvJX7xUc99m8XxdWOFg8r5ZPwqOG441F
wmM+yDz86CEKP3tz0ADa/KwkK1bPKq/H5v17Ljh336fqhIfv6g6hoG+hZ79T7st2dRIia8aeJP7s
vjywmGAxLjm4FJAVnRetFP7bzJbeWwUXBYxh+8HlQZYY5Xs90XiUvETuo10mbGUutL2hiuwV9iPk
jzzMls/lUNYHZ9n8rO68UJPdO6L70eIHQDbiblMQI3ESWUJaBex/hx1dzC6DpuLT1BVH2KTwRQl3
TA2NJy+8eOPxvp3hetIPEInPGsLV8UaPilTPthJUTD5HhQ/dGqvdyWA19NHpD11V+BYYfSagNj+w
nlTzamwOoExg8DYfUUossQiGnhPhaMtIHSqz5Hn3LfC9xe5DKI7I4H0qHZJ23iucWiDNnEY0t/Ed
coB0vs272ZBA9FkzP+feOwCan0P/pErHxLiP41llMfqtbhCnOjPbqhgJt1C3W68aGCrPlwrVJVPB
UzlzWCUQC7KFtHwESBdqDtYAin6L5B+X5rhz0dJYn3MeiqBAMQNg4s3VJqaVcIxn0uxpfUhx73MS
FAJmbMzgRivTY3vOrgFaDERQ0x8oA58hqqMhI7krv7DeIz7y5fe4WHB2FVQ0aSISzG5eL/kyBTOv
Lib1EB/wLwJJBoWjOf66mFDwmDnYWJwFLhwXk5tnHP4L14Sy15j12HxvteMbAIHiPEzxHTneow9E
sBZedI6DuNmsmBdb1V4I/oBysBQPqK9JYrvMvsl4XzlQi97OEAdpDpW3M95/k5ShhORKdsoRIPsi
kwo2e5LySHFewc6Z2iczQKJAkbCrd3uunDROd8RqmNi7vGadkwcMpih4KEAkpqhpGO/NnhPhcnw5
IjEwmdhlxunO+c6kE9YVLx4Aaks9tHglKkN3V5k+psoMnBjC+RUgn7f4ISaFK5aLmdIW00ijdsnV
WlZ2+oeBtIvd9uN0c+iUsVnNcO/iedTCP3eEHP1tAhyWJlOgETtuV66/FKcFJEKdB6RuoLvwdFrY
FENbnsr2bfeBrYemKBziwyPESNo2ndOt/7HkCbq7z97MoxjaBIjjVyqHbzn5g6H6WH7BNMQUSvGy
qAwhTPvi1Y62AvG8Re9ojM22OxKl54ydJ2FtwsAcKFpgCPw/LH2t0UlMbMA+8fNgcWgAFVefujX5
nJp4aINFCEZj48lHLnDOEvBtCCfbFR5YgriUjPi4UKmh7zf6+yziQZ6rj4ZhJbc2mxM0+mk3K5jK
cFNusSD31KAzIoZsEGXwITggeIqcGQRnQdiBLL5rUR7I/5Kq+3/9eGRhKroSKmsM25h+rlFZs3Mz
7iKMWyzpCGA3VRZ0YjLgsEbYHtANWDdqtuVjrnktB5tVrn9kIReRhEkwioCdxogU8/ZqTS8u6gec
9bCSirj2b0BUQxuW0iiGKT4jdeTfwKZ0XovePt3jMU6jn4oqyJK2KgU3Wyv13/FrCXKXDD4M6Snq
4OigIkIoGw1NlHxYa8s1FhIjrMwf6HAYYTOCpuZKLg5qqdYs94e3Ram9YbWjqJnQYWOsOQaquW9k
PKaiG3QLNMq0p/962+pFO8xA3hy7zap0TyQFUGA1DI2OrRmhxJWBzNGT4NkOoUkKSBhzBquXCQvV
/q1L76sCy5C9CPDJrIRBYorQbuhXngQDaMdF4r4WubXj+NU/+pKkmpVCtwNQZFWnf64wtUtj/rJu
TL8uLvRqYfMeFajE7hPEVFhnYhXI5PRhsYRpA8oVjmq2sHmCZSoq3wHT+js+8rItnqGjTBkzTEsT
CQcUMBYdk7w4WxQzYYa56kSHxS9fOII4IXRtvASf+WB14szUtpT4N5SJXxMhJ2xQuva5FjTWNdx+
7R3CYsAINH/Cn31Pk2r112NQAkyZpLn4jGO7l+tVAFDefNiipZPjaMeA7tShV8oSevOM2RJx4sOE
+g7UV9mWAdcRlB4iLDnZuUtAhg05vuPBqQio+aqjny+WAKI2T3Irwl6sviPIFIX4Ye8Vpwp4wnej
CfviRLzKF7qAu13BQxgxNm6M6x/B5gGN+4dJPGUMn/jn/1AhK/OHC3XthrET9xcTHw8fR3pne7hV
8NOBX/RFabeDEVkwLuQ7+EF8N4LaelXOVEEf5n2iahQ5HxhH49FSL39BTn+FOAwlBcoZDgsRsOmj
LqA1/RBdqyDGQyuIII7DnwBwZlpcZRxMQkB3RRMCuctSAkHDFMoD2cb4gX9gXBesS9pucPoHcv8f
E3cxradb8Ic+zSfyBMeDvs3Q/4ezYwF6zDg4ua1AXXn+uIhMaOEMEkEKR56cMJXnPEEPUq1uQZsw
n8WQH+rDz2z3DKieLsY26P5c5sjzp12tZM6sDJKiRogFxoAcge2+WvVP0kQThkjU5GlqrOBCTaGd
MGtCIsJEHw3JKQUvFN4cZsW8a2iq5O6dvjBEYEgwsVyNuP5OLf5nqj3EU0E1m9TUwhT/BAiNnCRS
SCQSyx0etoFfIutPTZmXUSuRROpw6TA9hc9uiqX7EdSIgOfJIhXt55JPknkfMrzR/1683Mbz4vLB
ujHCjd7mLY19uhgXM0aejrIE4MVZiKdEaS8EjtA20FApEe0IOKNwUy+cU40pIAeQQsNHGnwITsML
Y/8AmT8cYBZ7J2IqxzRIoy0je5cLDOsjTLWEXdMLHVjN89OMuWaxnmBmj6w3pDJxNgp0SIp6dDen
dP4I5PnYIo7wTs5Fuwd7Msrg+neBlDjmeM84NQXd4BYzXBtsSRYt6LCEryTrbtlxQIOehJWXHQSz
4jpHQ25RBvPwDkRAWSQV7cfhm8L7j3G6T1TDHl4juCwNBXNiVDbporS+mOmwnEaw7OB8QubEOGZs
8AEbgCqYdHL09jEyr0+j5B5UiRgn9Ux1r6Aj2nBaCfxTnbO5QHshqYFfYmWIzRI1DWxlj6flvtDx
NE4dCfWrFhUSQbzIwRXODI6TgcXEKMDa6rrKLYww6s0d4BbvaKYYglKJ3U0AAiACDQ+1WdfUaXgM
bUWeTZ8mwwGt8lBOYZtGbwWB5YDzAlYx5X4ojjfuJwK/TzQt+4pJJMjMNSQCnUv4Y4kXJMZwX1uK
US8RuQA6BtdMzClETUQbzcvmwvq7nVAdP/acptyNPX3A1R50LmBavcUCZEY2gL3FSz8YzA/bmmir
QraKmXXAvr7DXDWLiTNhacEE9BAvMlKO8uCzfe4bPo0DX/Y+aTyi7MlEUt2Bg5mNI3b4xclguQMv
FiC0qIJbPZYhMWHCyqYmr7ag58+mKcxSyaHbdOH01uAP/3F0ZsuKYlkYfiIiREDwVplHEecbwuEI
OCOCw9PntzO6orq7KjOPwh7W+tc/PFDpAuexkHNX2lYed5IFqxc6uuDboq6jeefGZGWzatmd+ojB
lo6d5uQ1B21g5spZyaMyP+mdBw46GEiAC8D0QeMjwA2HvE/Ctlx1B7V0jBx+P4yUcVztCXgeY2gJ
IPykYAE8z+M5Xia4VfDERzwzlyDk0XvJlQDYDp1+DnPo72wuCWkjXzWqokmMHsH9dNZ7ec4sQKkC
pFrlKHvuIKtyrkneaT6Y0koSKFrvhfpY0BJRA0BUGsMnuwQyc2cgVsnRtxWtmvnGGV34XPDd70Ac
4orpLzlRxjSfB6hMluzLzhO63TX8rjqO1AFx7rrJbY0ZEh8XGF5w1x4sVh9i939Kr1By1wlCtmXj
CfCSwXVIrSpDeOGG+aKQe6CbcKjwAJb52PiBfnDQMjAJhI0eCs8s3iNmQAalMzJpB1wR7iPor9Me
U5VRnnpnbnESYwwuHXw/uO50vp641BFDEpMgSnOYAKfR3jA/O3FniQ0P8Fswenq4WCB07h9Lzn7M
YTxWFCNrbEHYddRtgiy7Hvo/a8n3jgRBnRQTUCd25TnqdsUcWus4JgPmMz4IVgLT+EOdYd6JVqSD
n8iwnTlAbssOD3w0uWI8MJ5q1ppx55/qctRyVz5GB6ivyS2i2uS8RGmhhzAYxfOffCJlonmn6DNB
vVHOITozOKIP+KLWl/G1PcdiAoyLLyFkLVwPuFGy/fE0hl0XD5kZGm5YLEySdPDC77xB9jRMEIsN
0o9N34jErsVWRFuqjPfwbZowU2C60PikgQAh3zB3GU5/y4v55MuJiUQV/8zefGhfeTlceckbesP7
i2bYqU+e4Ezo2HpoI2LsP8xwHrMnL3Ri6GSjVNsz7YWlrTTZxIHXJBp9CkEEalH0CB+z3D+tfrbq
FMjLhTs22I4JolmnzfTN/OLJ9GKABhxyTA2ujtFh3NsqjEHa78gQheZ7qhKcABlrWsOyyZ3zc7z6
ToFpLDlE1M1bnXTeZf/eokZ7zfRVwTTBbQkbUCmAxnV62X8JaEBnB6ON1XUHTBcKMQTfmR68NwKt
x6wPTX0gwWrCRo56LgLL5GWNd+dYHhlrKT6ZtZ+j+XvH+VGINGa/0R/q09XP18FryCIcGRGuKj+w
tb3kfgsC8UjQmRhLnu64gCi11sL3tM97vLB9zzTKxvhwPFln5jN5bGC/1xvjCe40fzuYUlOcwoBf
4ZGGA7+OL+v3AnCP332NB3iQkCFDaOICM/tDf7yitQKhAgVzelNKOZsSXEDuIBbm5cAniygMfkwT
BVuhn4KVT97HezV+H69T3vnLvHR0siWePdjhCwkRCBNttMwJ1mBxSNFxwYRi+lPN4aEONBiFsNAM
5zrFRoYKOJHexC0Ik9KrFUB8umwoSaAZAe1VQQnHgNvKQa2CccpUZJcNJr8lZoHWmS4OHfSIMlk3
v+kgEgysjq+suOdAX7XxhVltf6PMCuZMh8eNcp/rCxpFuxQU9hOUPGV0I+T0BWdouIaSMBejNbH2
b/b3QwkpHMoGPLeef/KMOT6gD5APiDkc4gDjLnSXGy6RhLtbuMWx9IJyLkHSFS6T+uGIxnI7sGm6
BPaCVQcm/H1wjdYashlHj+zKOh6QI/CbaNkTflud0aPiEgz3Z1lRb7Sk+57MXqybyKLhXJ+TPB7O
amERKSwEeuPKVYgRUv3bRHCJlgspw+SJ7esgJjI7MH38TJh7FpnuVTinxXgP8L+E+YbzOGoOWXvk
V3fR66+37DFFkPeGwx7k1xDKMwdcKGnRhet3FW7fEggFKRw8meuGmFaokrWYS51MkfT1PDFDf9k3
PGYaAmMwhm3mKgxBbXTgj0HTBpFqqa+bHbRJTibFxP3t6osBL+6qsOgMUR6w/mMCo3DCGyBEhREB
W5Eur92qzgJqhf0lcI9uCcLGEVNSwJ8LJ4Ow5/6mglwhrht+8mKQ6kQT8Cf+SbPC7I0E2AZ1VADh
GCZz7GoTBZQDjhi+mncYhi8iO3TZPEH/UiY4lx4UjysXlhVypJ9rrPEqA+F+Qx7yyhY2CpINdimh
heN60RzPNd7R5ECCqgPA6och9ACOt3P8Y/zGZxw3x77PzvNy/z0lxoD0vSrF1N1unQ6D8SroE/WB
n6hP4MmXNL3XBKafj2Oeh3dhO70icoWHwV5DTsDInR2ojNuzq+rmm3EJAuZhVsSY+F9mP5gc60+G
DX/XOO0GPL0/r/0C+jCZEN2sD0d49vOuF7KNRhcsPn4IL8UsVKwYLON4W+xUq1+OVZhCujk4uZx0
MIn6HKt8liLIFwmERIbKNDf0Od5zX+x+GRsIoVAo/HIpM1wR09Xz1aiE7ANtno3F1yjtlk0Tw2ar
3V+CXeKq8ak9ruDgqNA5Ajb46Yt5JfLjI86Y/hD5DmPSuE9bHJZehewJ2MN++2pqpCfVyiOoqFAJ
OqiQtXUIdAnI8IGwBnv1cT+Gsch04mOBLkkhgKNd7GkrB8svjYlzmxsxWwIslFDVuT5ZCIFgu+jw
/gWKZFmwEi9UWCTSik0Ao4Q9IfGfIj5vP/bh4TTZOTtRQ4qyjSExY3t+gi0m6QybJ33IGSdS0Jij
gxRLqQooEtz+WwdzqFGfbIr9sZsXq25ebobm2z9AKGJBoxIj9QxqJapUiLIbUb7c4SGR6c6mbUFC
a7I7OB1EH4tx9uI6+09rgvpFzcYUKK7hR3F08izhNTMo6RivYGxsl26ujHUhD9V8dQ/dTTTI2O35
UkQMqrLprOukhRiNUyi3CBzavUq5ITFm8sC7kLOV01NcTh/xfaLNeakOgVs20D10BZtGHHhFBuhB
Z6pRTQlf36u5FnDJh5YQwJ/H4Tztd0p0cHajdoRxnk/FVPuXGVFzZFm/zOOABw9X8EKl9eXcKCc3
QQOxUzmRUOWpu5yZFOlyqVCRohjtPqPwFjTI7BrshL5chhAQHGpxWqSxMu+ZxURx7vs3fCE+VCZg
cdYZxxmo61K0R6RRLF+jJZhPxlnElAJLBOFNoq1Fow5wSAtmsIGV0R0nxe9Gt3Uu5JM3cJ4z5hR2
kRhjsjhWhsNR9bW+mzZ+worxhYvNybvG8J8fHukrPtJ+2CwemwRWkq3A5MOnBKpfA9mz2xspiXgq
hjefv2LVC0o/k+dH6ldtBL2IGopvunphBBeqi+HoTFMhfmof/uZlrJKcRmhIilewiWqQZpRS741V
03l0xKIhJG4xNnj3GYTKcYkVPh+B3Qs0qzJGgCGep3lEZEr2W6GRDrv9E2pJ+FvDF4a6Rr/OHL4+
QGuzlgqzuk/02958qDojPXmE10Uf0vdvhOadQgJnHbqAphzfVlxWWMb8LDpBMS69xYK7AuzuCgEX
DoZNyMjWm5zMBBus/8A/JPk8ApKA7UZJt2tYGNfgtdYg+DYLefWZSC75NSGcBPS2z6Cg8GwtIXTY
GIAeEzGzvzM8fts/shULuw6gZI0YyxFXYyHMQJRwJiC4SoBdYALo7xFlteC9fJcafAA1gm7tEsK4
xn60hKSshwWt0wv/CrHkRClaBa/wFcLZFb7GONyOrltsWo3onaagECChANkWlxiPU9/rduOcBMgq
ZPGy2fNL7+7+JgMGtN6TUuwaK+14B8r7/6DksPUhXKzeGqWWSu4NPwFuBsHYvG7cfmMCr4n02M6X
wOGew3gPVfWD9PKWHC9UkqBpwhdfGl2Ismgcfo9HWZ4OgFdPkEjQVGCxAB2ddfj2DTwkcAIzItwo
evyMBv+KdtTPSf+7LnImnJc9jrwThbi511JEqV29NrybIZf1HenZWBbjTbPZUumf+FKSi7+xtXlA
vO9FdaqRySJS2/9gIN7Row6QUGkY5UoJrYINMkxdgIeBuS/tBwcUr3qD0msiu0NGtW/OKmIlzRXf
xJaFjJl6j4B6NEVt9KWi390XOwkW2xD8/5LhpvqAoMl9MS+CZ/ILQL14wEmP8ptzmswDPLEY1qKj
JhAMwXHtaK6yBMuCm+C+8Kkk/MVHX+oZb1/kgBiUM8TVBngfYnvBRxLBOugI+8ANOKXyj9V5g7+e
ih/Pi65WmMCJia75QivGVd7Oz8GDufGPY67JxzJkG6sfwWifPmboBSgYZPORyBgKMCz4JH1YvPTa
dWXrqlmhRcWikOrD4zJlnE3o64zM3pCfDBzqqpzJwIwIG3HBEHETikt/5U2Nv3bOL4PkgYAU4xPN
JKOKgDmL6DqatkuCaQVjTaEqA75nSBLIOPDJO35pmZ1FkNFz0uIQ2/F1z7Fu5xjsoWtgGu48NtBl
xqvh6rtoyWSB28LI2Bz8VehDuFHYQFAax8z+RW/w25UQVRQgKFjhJJZm/M/L3atVXmXPeiJhxL64
3oqSimoAiogqrGUF8l8YowXmuHPS1YTC3duDXY/J8ZUD+sgxIbpbxLGOAaSClo7ayb/hUyII/+Jx
kBPA7uS/HWOCjp7vnC+EJvY32g0zZphTdaHOSfPj9L7G/GuzsD4hq8DlKk8wmQh/fVN/mppgfUH+
DIulPEGVRHztl9TuI2rydUvwOnIdmsrOlDEr/cEPpfSE2AAZC34R5CIOr83bIX7pxsYcsDQYSQDM
Rwq6ChvLzwmy90C7i+ev0KNzeSKwgmwR9TcUyAE7gW1B8qF/Ic/CgNagU1sPUeMsNIIIR2oMQ6Oh
ocXXBnDJ/DKsQMBg/3dpfkG4eJolRTd2kQHWqFdHFJZvzqJq13PY4HB+BtSv7BFqXA5qqrgFJn/R
17mE7ZEKq5zlmxL3/cJqwVwySsqPiXeNe4F+MKN9xQQan2YgYNzygWSFWPdGDdtsyTvtUXRSMwO7
lRgscbHY2FAkgGcyxz67cPlY3b+j9mrpmYRBHu/eHcTN8ja/knDKcoTedB7nmiP4KSDRu9PDfi+l
A4BRRoL5+G4TbvsHEanHc9vQan2hf/RSRjb0IUba0a5enBbcTbRv1kqhdPwrWMp0ltwCD+QMvCT0
4LQVnOO98WrgC5NYogT+SmmsLIXmpt3et9ghU7q5VHpv0LhufYney5NTE/8HvxuGKX8eqLbkUVix
U6HhNcuhJ0QcaBmCko5IVK0aG2coKoSEdoQenK2guffpwytnIi3hoTHFHdKMQC0w7FcKkwVAhrBd
XlXO6LtPrAyCgYofCp5BGB7uPpBUbqxSLbhlwqHG7+PEfd4aERuHCxrVFP0VCYi30f3tIXV228WH
3XHjNuB0ZP6G3yh/RIl5tYbhOGPZWRN/IYTAsF9cJuUEdQyQzHd8WeUwaEkbHWZaIgsDRi5UKEb5
lAd/0UxeEnM08XcOo75FK8qDRd/BIFoFHqTomB6GVMdC6vOJztkNpYtmsgxEMXJDs6Zz7pBniRs2
32d5LrJmILzAzRbTHhRw2AkZvuGgRALXou2UMQgPqMB46hwG2Ns6XUTxzv/h6h4y+wOa47V+Rm2O
c9OILSjBVRSkydNBAwM5tguUIk5OAMYYIhN0pPI/KeklDj6FB/Vi5j6ION5T7JOYuDDnomUCSwjI
M7tvWueFU9T/wysyjvfplSH7oh6Ie3+I7ybGQfaN7Ys3k0j/HXx5CqNvCcm02d4myPqQmAnqp/1s
rMoYQyotZ8O90GzxtMuxIotcXWQdGjnQj7H8tCicBOG94fzclRQUTK8tfAKQrdfZgGIeg3tYFXOM
2ERaCrR0huSEl7AxtEl/CtAwUd4MdU6uLLIhEFlx99eLN1Tt95Kmhjrjjd+UuUCzIyRCiA+AIFzW
33+jF8Mn/BLogjUK/RcVFpmzl9UnGWz0UJ2eosdff9kQHUDktlgObKmMl3GyRPRvu5R5+Id2d5uD
ThA1cWYqA1oeFDMYzgiMhUYdoTgdEsMmaCqIEZk35dO3+xD4PRP4Woid8ri3g3/SIef6jFQAV+vp
y2LqG2rkSwk5MGcB3LkzJMEbMG/rXoF5yUuaD5aSB96XDWeaJxiiWzGT+MRYxXFYsttH2t8Z4UYi
yJ9CjgXmxBZTox+CwI8n7mIxfobcEKGTQ4FJtf8BIo1IZLPuNlpDpDPI8NhBhNfjDX5nRfHEpq/s
HV2RA/To7KHPWjkIXgijYKPZ7ebusF9/y49bROSGIXWddRxQu4J5GvB6fF/UYHVEBaaSzX0TicE+
kdxsaYQL5YyO94rg45j7eIfz53DufUaIrLlUMTprCVvnlk3f9OQ9f0UgZDIcPbOaqqj649bZ8W9P
mQF34ENn+grO5KijzoZ3PaZausK4Ydic9WHghCpNhB52wBnPREYnz7E/aRyI9rX16uxzCvEei9Q+
NWmH9zD8GOrTiiY5k4N8wkCSpBlGUwG1LnY1zMDZRqhANwX6P6whkcIpljEYq/PcF/aZHEjy7oaY
QaC7ol4S5jnosX3d7oCDPcbDxttqzmaPL5Dbt6RJSZviFMvOFPn4OcL0oHrrzOFSRmmMBJufOM6R
fH09/vUQxmV63fxqS9Z9tfRfuDpk9m9n4Dp8Tkmb4ALa8RH5aO/4xH4BzcG3WoQOAGUo+zdgAzUt
a44MtvBkeBUe8x+7Wvz2dGEXQuPAWyjyJVvOXpwxPcAhim0uSA5KEm11ZvHuF20mheleByF6JueW
sAOz6m2/9F4rncF7CLrLjchlCCbSAR5AqcfdjXFbWC3z+fUo2pznpEu0gCQ8WM9p768IZBu8BRZ7
pYtPFmKndLy4lxgN3IWJw2Ncbm8Q8W8M/5gIAnSKiWjFDJ3zADoeXDRIXmdvkD3L8Tcplx03O/pC
BBhUhuy0kdaa7BbB8qXKQi5Ii9SJ2/BB9eLnu3NCd4TDoIpMuBQhQ1V2hTGQl1QpDB2LUHYM5kkQ
5DAmASnYQv7D4/bqXWICUYNeNowYDI2hQ8ExoK5ZNsvvrgcpS7EahIP81ld0o2qcCylUQ6V7VJFM
kI0GCOMPF7U3JIe1XHxpZD8O+E3TgwIgZqHnXb37IjCMPiAkkPYQLtz+Xn8Iu/DiuYP1So35pahx
S4Z0gmH0w/xL818k5pI94mrH9+wjuBc+8yoG1zJ8bm51X14BIqJxem26v8U1Zi+SPU8JcRFXHdFy
3Qg584KN9P8Kf/s5dQnHoa2nBPfOdDSF61PaIoGPRNiv5CrsnOSJ7xVeqHDikKVE6oyVS79eJe8d
tNod824ahgZ6XquPenj64s9HM0eyq/+cKEJgDPGOC+80f9zJQ3/7yp5THKDut3qLi0c2EXT6Hxxm
B84gpTO+Lr7/4UF1vCu2D54x1Jep4RTcwBSLhMvFZSi8LI1U2/9Wonz8BAPot/PPcpNHL9Y9pTVe
RVwVePlOjJrKF3VH+EsIkFdWdYxnOSw7u/Me3vtN8i51xAgMoEeG7+CIflYY7/ady0pJruSu8NOJ
f9WYNw1h64Cv+SVJPjbyYPz0sBsErK6zr9tQgAODkxxNNn3SAC/5HDeon0z2aefRE31Qdp88SFeJ
+uY7v9ZgkOGFjCnAClzl32EBNg6dDK8bLguYR0D0CFEdQmenAD8FyVgBcJSJdJVFBC+st+OlGlQe
AskWqWA9xDpIQo8qPT2XU46rDZlHGernXUuqHsouDXD80bOW+1+A1KCEhA4t0DtNBVp4FO5MLx/W
GiYn1chRLOVv+Ic9H9AUQn0k48rs7Rc1TfgdmgJwh7S+zT8s1pQFhOQK/Oc2Z1Bs03YGMJ9BlHt7
8j2nxBGP12S1LJlDAl1RrOCsraQvYJah/5qePX43n4PfSsNOQJTdWLgab562HmqevJZmDRSk/0OP
lLOBWTEHUPRMGXMPgteUgPo+Xozh02+T52iJ+w8cuubwzSaC/UZB8hz3haT6zUjpi+ixdclAS2FU
4MgEx4nqCePCcS/Em5oBpJo+wn4qRkHcq3i2gAoL5O3yx5gK+Ofpqzj2ff4GLixR3Dp4qpQ2iGYX
9UVgg+PzAxWU/IdjoIdHIsjcKSBJ3UO+GAGVLcn88ge4wTyFyMLWQKbgDuXBNYFBOeawBouH5ohs
RZopXi8d8gAuzpVBK0i6mLaSnscUmgcIYcMEm+3+emDPqC8hnJh3CKm39LZ5ITsEOEQ2GSAsX3yE
K3yQ6kw/Qa0zRTMhwYQM9zA3ahIZgs84Jw5bCH5RMHMjmpvSEUzjSBhsC9t+BC0wB54AxjdhuI8n
jeIIKaN4GkshRGbESwcPlcaFKCw4kwBt37G0eosMY7F4quRuQHWBOxOL1Ag1uLGqxKT3ZzKpdbFq
dGuskqJzrCSMh3aSfZqdvB6temV3S4CRiGATnKwuG+y5KHOQNtlXt9h0o70g0X88Cauje3zzQC8D
dVrOCYYFp4EIRHgA3DssskRZWZnqUg22zp7zws6DUCUqocVIH/3GTmhdcad1jsZ4LXDXk/Vl0d1x
moVTCrsGy2VGUXywkG7wvMWNEzc/IrpvQgqiYQ8zb9NvTEhdTESxYLfx4paH0npsbrg1aLhgNFuA
K7vC3YImTAJB6aMzH12I+yAwCRy7dN+HE9b4hFry90988qU13AQHrm8AxsYZSQOxlAmzRjBI5po8
UWaX8bgKP8jF5FGzklMobeoKDkCMcFywFqFHe9LhO33u9YF7Zx7M+JWePDzPmIGkGNCwCuFhJRAq
2QTEqnhYnZrfJS4Pk1P0O0ghpX2zwxEt6M3grUAUW54CscXRt0AgYFE6PyrZ0+YE2NC6oBBhwVkQ
ytnvoM16wql1xF8GopiZvsarDVzuy2dYoCcqaPhT/gEKE7RMESTsoc4G7Mzr9MOEFducyQuB3RYL
VYxkDeBKTt6FkvU2/ekD1yhKQ3yevjikdwzjzjH6VvsOXC9YSD2bizutvN+4RPXTmh3KKbvycKXD
XB8mkMjvBlyVXAZ2Ts0oEVnVlwJZd/VdzVzmtle8gDH2g7FMWC2GMgMmJsbIfzmdPmvQerpGCj10
QWRlwG+j0uQ+OFaBFnznz6zzGP35xfa1GswZ9iKGX3GVYz9Ao07T7IjVX2z1PUN5fl+O7SUjVnjP
UNVhvYYipEIMcYSctrM1uO28YoYFYLyqpe+f5PZdUPBVKAvf8OxXfL7H01sBYnNlF7rJHJ5+rcHY
gYCUWV2PC0oB8lJ+3v0oIeqfDXzQL4LkZCJXqPB9JoHgfNL+F9b8G4OLcpgNYqZasFUFux6brd2m
pXSVUJGckGuzbf409zd7hcOEgmGPWy+Q0NNjjsCMlDFP99cuDz0B1JFLat9HC4G66TASaOyNxYUy
G93Qjml/PtbXQRW0PxwlH8kDUVUEqB4Lu57npE94znnc+9MZTz4QleUejMbDHueE7JFB9NtcQnEe
gOyOpN0XVQse94cXCH8+H7rQYA/0f6BQdfA0KRXMi1dsz/HpkDM/RPKzEv5P9BZYPOIEN7nsJnuK
SwN/N5ngWzgQwCj4q+CnqGDBwUjpMIj7MWMKHFZLU2dJIUThEzIusana75EUDzyB02LBMKmAxSSy
bDr3kki7x/rL9j95w32PpkxyORdj6A74Dg9tw7nTwAAwXtCeH4j6wlwaA0qVDo5plQEqwuu1zz5N
MNcYR6YQ74CyNKC9OK9g8AurwBV5ZxUFzYZqwqr8J2ck2jS8d3GnBE5GsldtCATw9ISZL0MhfCxd
YwIBJqkISqjmmHLy4ntHdXz2fxTVsHwdefZ+Wy1XQ0OsEuhyf3ud8nThL5ycqzyWBIgcdskrU8h0
hZOEuSewjQnVymZcP2VZU3P7ZbK7MIggWWpzRyLYuZsi7vP5f+75D8ARwdWCl/yo3asuuDf5APU3
ZJZuckMLfKVga3AlHfDRcuYdlImEbzgdUGPuDwkpe7lafMKxVSzl+wJ4ZHxNFabr7aK2hOEU2KPo
Ti/Ue2BUWB2fCWFGwZjV0d0nlFZgixw3NEKE6rxCgb8Y3LOV1WXlmIGTHogUMYkQOaJ6zWHSHgXM
2BBeBJd5pFoPD1AUg+fZWeCQMHygoXZQDc4u6wxMAfXruMImAe4AajiKcfxV73HnMRdXv9SJ/8dy
OKqSx4oJCtsIHxiTjtLRs/MVjx7cZo5GVCyKLVNuRtSFi+f2l6qyRED+WeWY87RxvoDSwgy73vKZ
OSQgn8D6J4FC4TmxErADLoKOn6KtNvdtDoXY13khzVzn6BJurMOgXJ0kcwhEqqNHsWtgel5BZalD
RvajzqBTz4EmJ7lkNWL6brVQt+8BlfwXN2swMOaIV6e4T15sNATBcMkxobqYnwsOu5lUm3SPHFM5
OBNRljDAKPpgAwF6kd8MD9flikAONu3jgYsfSrk0Zo8lqWQNlkj2m8oRPcDo4zMrZJ6L+ZnQWsOn
DUrUBk/rsm33vew3vS2xHWseUKVbWmMo60gRPGzRz3MJ+1wGv0x8RekiWNkyZro4AJB3glKGDoue
360m3BVkN8NDZBwsJPJKTMLyj5jOsbapGQECggLl7hUSlyGtIizW/ecCmqiDcy+hbrlGXhJqcTpL
6OWr0S0YHNBclyapURA1C4fIQrg57EnIKK4SgLQQCEcNqn/NHjITC2WqtoS5x4lEqGEDGgmpCcV1
a5bEBz8dbQd404wYTZyxv2tGAzaQQ9S0W/2RUL9qca4c4nWuBL35CZYOrmgc8tdtORkijdJwS2wI
pBCHmj77rD+JxtgGKoj1I76DttCiYxHGIFgiOcgp4DpRGIIdjGlL9iQue9fdZSWwKMVeUG8ysL2F
0ghQonABsRn9CS2fVcXX+DWj+edqcxiQQeUrWFjNvAoYXqBYvwb9GEQd7w34HLkYrQvSC/IUdQrO
t4NmrlsyNV0x+qAl57ytfaJp0CRzin+4Xk4O/9iSVgBNYFLAfiT5bXopHgKiRtqJLvRqgTtBAgAc
oBn6ovG5UIWpC6Exkkjz0dE2PH3AWNLHsdFgQA8TjJsfl2g2zXtc7PpfkeELmlARLpnJ93GPTRAV
9oeuys7hCoEd2CiOa7r0Cke5LbSD/0oxKkJQ5LfPctc/UA7Bu3fSQY0RlD8lBvHdXpALjWgwp+a5
M6l1oXufQT8otuj+qWpIqjWBpeAv0VaEr8V9IvR0X/dJni8jcLQ3D4wCkc1DW/1MWTIqxEmbQpz+
yC//BLTpidoBuhpCc7pHQBZu36f1WIGad7V3/o5KjPyc4mrR7Gi6Y4Cw5RYbt+Yx1nZzMTUcnCqv
Zqgmh++0/no3ahR98aK0KycPWLX6qEB70C3oTss5Gj260MccNyeUCA8HyAXeLpILAXcAJXuHByRW
eLR4TDQe/lvQWoVREDSWM90fc3db46xUVsrKAFzENI3+VLx7aSJceAUj+DF+UUL996wEEBUP4z4T
4S4QAP2+HxDQQWBKDkvnO66msK6ecOaJljZL3DssERJVIswALoL/jmlePu5vsGSzFsIRB5M1MnbQ
49D7k0/AYf2D6KW7BSGhkyaVg8o3MBceK4youBhf2WmvMinjkvjrRrsLKZWMUDP2ax/fyrNCgF8N
rxwKxlSl9jLM26S/uJNw9/U7huTt6Ia2e6tTVCJZacWwkPG2bFYLSnvm0ilkBi2jXG/50sPRl4qY
Yg6ZrTZ6rb60Ei5oszc8DKnsAeS+02LHQkU/q5m/RKOyciUAXUuBSMFgiBaDdvDAQj3J9uBrXu9m
QT4hQZOfcAgp4WXCZiIAirHXD7GbMuIviDp9Xm8z7shQN+wCXA1/MtkG8K65MGZ6RuKbTb0Q4dxC
hzwk3EIXfy8gM8+b7PengpMVcEB7yyprd/oMdO+8wwYM3BCsGfUJH1dg/8S5QN8F3+YjsTfYIYwy
IEQNTX5NPhSaYeS68Ab7d5NfD9zE1F+2APvQEApfHziULMB+zFklzfB0pzs+lA7jhaBYNdkzLT9j
KNgXrL/4Cw919jCZvtQEyGHUkRjn9UZPolKgCj0EmMiASKHOBHphIsA/ZMDNfIDhyuHESJKinJnr
HsH9leg4NuI0R3HxWfyOp8Vg1l9TzgxpN3SnDbsAiJiEx98CJx0TO5FJZ+JtcZvShlB11GR7KQt6
k1AJ7tEdqiUesDG8BPvrjc4TWnwMSQbohAYp9z00iClTE3Vp7LAJSHDFR2V5z4gjS2o0K01SHPJA
Ddlcp+3bywPUkZRdmmPYPXrczxH6CpzsW9SLOVM58nhPGBFz9c35atd1te6xIg93lPpHrOOJ5MU1
GbXGN6g88iPR31cJbNCkDKToHQ5WeXYJ+ut69UuRSaT9pLcGl9WnpKImCuA8tR7Rl8RHOR1XoxFW
lpGeySiTU/RVHuml2CpCtCUorfP7mTSnhzMvi8ui70qptBluznSMWRkxfSdwDkwItKQfKZiAwTOF
PpfPf4mEcvABfoSPOdu8de/BSRDe1CmiuCmjntef/IcZ5YHZrvo/HIZs0BLVyrrv1St1zSDf0+Lz
nOzcWR4WMzLkk1eMgRAY1j2ATzs9pca+JE27+iOVOMM0zLsS4Xw69tYg3JtGvP312S82GgrScqo/
rMH6g5T85hb+K6A1XV6QrGjWMEKGikAQeMrLJ1yhNQUJrP9tL5C9QYykimAN5sqD3ZmIOjWGIuZr
K4boegjbl0MDPBT34nk/5PWXM3mCI3TI9nxB0qOrP7AREH0ZAd93f128d7h1Tl/zYjpcqb6xq5Nb
yuyMPdKbStD+nilUGf/5103r2XsFP4eoXsyHZy1C2F5Ijg7xF+9lkyhHBFebzlGY8Ug+BknLp68c
v/viT9/guRQoaznpL7E9n0GUKiZi8fUDIzonJday5bYlF6ecgq/h24XI5hIDXfvUJMRai6Bdaqjr
5BXfUuhRmQQTbLA39oOMnMUEYt9C9zGwcC5+DaduOCfR11bmHX4sp1RbQyhe/cKKlrOOr1mLbW3D
QrlnQ6yODbuKmvkL3OSRNpN++F4acbfSWbjdQk1ugYgb0WdDHC/5cnNw9Vk1fzF0mBK8+aIE5A/J
Y9ZRyvQyuCe/OWIbtNHTT3ASJiQoRhv7/jecUqzhqcelsszZfr2wi07el0fyWQOIo/F6MGMSKqAH
zh347sRAiZaSUKEwyr851Qw5MGP0doKwSPfg/kYvqEsbmB62D6dm0tqYpWDogYGE5LHtrEs8tD67
21G4fHhEA7JsGDZHWoYXKsY3F5+80u0J9wIcwwQh8XS4TnMfLg4eeo8d5OBoSHpDt6TfiWsBeGyK
JVmsTEBSQv+CvsMAqQdmVk5RpXvdtm+uh0c8OveIXelUSIf2eCp+w6wXRXcP3brusnDsNkE4k8fy
SkUgitnP8pTKnhQMcBx5m7/FK9Ih4bzjZmtAHAcXh+4cPyNEk3Dd0dVTS12TH5H03P4pyFogJbQo
+9PsPqW7gcievOxhQteDAxLa4PAVq2kVq8ePDe97W9HJ5OMXm6+YcvLjgAM8A2WIQE2mzV9zkSrZ
k3S5K8TyJ5OZ5Aak3vLh6iMD10m3ZYiUPcxVt8qnBgflI2WsG6gZdNhEWb+g2vfQ5WF8dvwmqvtF
R1bNrxMUZ2C/fVSY5eIZD5JihkcdVPVMT2iCoHvn6WWuLQyMBG7TvpsiMePuG8TcftWRkxdFz2ML
j6KB4bfW8VCdN0siBEnc+m1wX5nmTDC5z9Wplr73rffdlX/3gCLxNu9WH+9K3rCMEytQmJ71N8gr
0sERit7/K6pMtRXWp6f1dfuYP9N7wM18IyQvTyjrV4I00VIqQ0Yu/1ruZsitmFxgHhmgzklJGZ22
cX08Z0JRbrhylvu/DC9i951oE0BPCi/F+tpkU1PSB8BY5YbhGqUFXnb6BEFfWMeq34X8f2a92e2v
pGa8iBTPFKOCCaBnFX8S8OAXQeaS+1thfAtXvTL17LaXD8xB0Bkv4UNQHECmrGYcCZxYWGVPBvE7
PIHk4wAMaZwqLv1Yj915hjTSxeg67Ge3RYdingA2/AUZn/MHEWUzO88+kZi+ayCQazljfvkNBquH
32Qf1EaMDhgD8B6ZCOwGAYZ3EXUhXnHrekeJw7syyGu7I67Mp/eg2rbL/u7nox7D04wLxM7/Suua
6eH1SNHe20ENSuWpLsLCoFCvqvVFzAjiCREYWWiVDDma/Xn2mPf3F0vd6FBnNVta44lnuKyJO6PH
+6EfnODm47LHmcp44b2EpFQtJOwjKjivTKjSh+mi/8N0A9YxvrzUfnL2YBXUS4U/G2MH95yVlAy/
9W2G9S6dyw7yxnBfc1RrlAbzlhobTsURPq1lvxcNFCJK0Qt8giI1cI8/4yWFCQ58inwrvMBQSugJ
RwqeNzaBfj5z/1D/D7K/zcdWsKpPOMU9cYWGwTKh3VOyT1I6sCQIDfi6GD4XAL/8ntBIC/ojjNuQ
QjP7DN4+UzVIUEILqjE6/oDiXCNtWtq9qRqjpIPn1xE7kzuQb2YE9PQIvOQXgs012G9gHiLsvuJI
yIaIsfZ7U6gcTH2jo0Ki98c7W9xzjJDhZI7pS0gyOiE0VNPTpLdgHhdCbkOwUKAwPD/xFlDW1+Xd
6nMQwo9cnIM8vZY2JeptOFLTAbZxk1P2PeIomzwiifgX0p9TLbj6cqAn+Qa3nbDnlGTj2S/7Sprh
Hcpm5WvBM1Qmn1Pw3zDjH0nntay6sUXRL6KKLRFfFVDOEV4okshBBAn09R59XGXfa/vsTZBa3WvN
NQNmD3SrrxW8QuHODfmBOd01h2GDX3kF5lfnQLDH+IX/2pOSojWv63H4nk8g5vI3g8MXdt44/wDY
LrNbiSeefy5g4HzD8xpAupSd2gYP2l2LGt9K7LMpd9hy9siK+WLX1b/zAZrAIb1ZXxNdFH36iQs/
0MlrXHFWgEWXz5J3Z2dw7/k1H1TwwvAK+tnA+mxk31CCqMwDUh1XfyIZxuRHazH7mtg1pQWOx9BV
jtox+Ngdl5iNqgP4q+NbOlbYxl+5FO0hKPY0GD4v51ic3CMUxymWBfhA6N5x1VYDKGjRvnqW3UYs
TYse7aKcqyG4Np3vQ5XoTIWN+X51zUchmB0U6zNCkjYiPDx7FCdy7XuLvfWm1fT7+SR64um+L2rj
ktDhrVs1H+ldC2Z8jCTgnctsgPPYQ/ACGeeg1bMkgChMmk7uOW/WcLEIGDvMxph7T1bDckx7eIwn
dpOeV5+8s/oY2A/LZ3BIqRjdxq0jqP986w1QYM8ZznvuMmNbrTqa/gkSsM7920gxPRlyrTkASsE0
lYfbuVevnF8ZJ6wYh4DtjOE8DN8xYceNSpFKTUC6kyOlA2vsY/8VHd2ju5sSa/DayUUdfd0Ot9/T
Fsl+yheF5+7AzYSHAuK7ZQSN2ORVycElJE082UewkEPgFAwqIO6dBbsTGhm/0GaX2X0hWJ0wVeqc
3xpVLyZ8DKh4dPMhTAjG5HUuHxUW7AfU+ghzVowOpIlIj+W/MFA/HDRm70tU7PwMhvPlY3NOnt7E
k7xfLAffAEw3/vTFrGKwIJurzjEyn4Pc4HizPmTdFgL5hpu8eFgvb+/9yI9YMt85mnsi7qELZpCF
4kHYWZPqm4439NPDBBaOO43PthxPfShvvgyQm16xvsCJDYT/u+7W0/ixBu73Yas4NLLCyoVQMg5E
tltmHyah3aQMqOeA4VJbEHqtOOwgbd6vkCkVVCuAK4sRJtbLjJ/v+w+bWsMfQfzsx6PsF0GSY8V2
yd+2rhA6dZslHOyIr1aMcBQoYDYuUy6z7E4qChyuzcGlmT/mDYcKyi1pgeJnnz8k5ZUfqzMM1HN+
reqKVcnHSpbzV/QVoaRiB++wWvrzLguojhz0Lh6IKXOgqbtcdOVkwaPHMCIbkKWX1rtX1KX1ioeI
EvHgPsqX/w6Hmz+oV8zVOPBCgNl+/rYIU9yvePg1SEVILXiRO9beeCWC6wzWJ0eu6lkLlFTw79P5
QMhXcxZtNpxhjjbnKWZaNmPm64PVwZ5BT4IxFcKRi7qvOhJNCWbiMpTwHUZxz4VI+DCaFSwTDKT9
4fbtydUF7RM3gw91CyA9PdJpcY7gh7+DQXbb9vjmGu56l2BIWjVGaJgCDK+KEAx4JJaVKERolF8X
RRA+CLTaMAT72RpflEV6909zHNozdDSHaKKrmEqf6G5v2QNGGneiqDcSE0mmooxBw/ZPBWgAmRt1
yhWtCcsf+IOZ9V5wjfgGwC0QIG7UjrRiQBqgI+Me5XGd8ocsLMTt/YKC+cIgelmOuS9UIccE5gvf
7yU2r2HKvYcz4nFDL9Chth1ZT5Mj6PaXc3XpfxKO8+cKF8ojB/jAPkhKWR5HMI+V31WHUrWXDF7r
af9ILcr7sdizQ6pqbhw8g1uE5WHCVZA440eLUSUnjEvb4i9/0HJ+XHCDiF17yfxhdaOEYBDxV7IA
WgdsgVfigmFunBO2uGdpP7OJ86HkWBGOFAGm3NeDMW6Yt+yQIiFoV/+0xdPyMu+VMrUGHB+aQhpo
SmAX7czqtuX43LJhTJNfjGLtpnEvP56Ap/+oFoZUj//bK0ESAfHtkcK1BcIcbl+T2R/iGrrpVgVg
5E/EgucfkCgcZocd/qwwNGiBTzvAI34Xlu1hR/l22oEOgUuBCPB5R4ApWVuouL/RRONSM21gYmLG
vqbU5F538wOvvJ34+GJGOG7tlus24Gl/QKRl9e14iXMAud6unpgpKaMCF5tuMdzRHw4hf9MX3QB6
0Toq0x3xKgcYlx9lvMPTjXStF00kBD6acAaD5XSktBjNTAkDfCh7jBWhS6KOwZN72xC0BJg8xwQO
dAyePtMAEG9uCvYYH1X+zRDuHJF7Y9tL0Ah0THRWKBNxdzmqsye8OEw+OdDIuPs3r0FUcoY2QknT
qVAGR6sn8xPCzddvVjmpMNgesa6JvKBEwwR51z9rSEQZT8CPJAhKLqhLsLocTpQegbKguVgOcG4y
l92NSSW5qEyNpIxprrRDCQDeyfAWv7W17KCHZgGsIApeMnRob3yDkYXcVWTVA2hM+HzDDoKXCTWf
IWMP8gKOgAq2y/XQaqDsc/GgiiYdf744ylwSrs/xHwlmuDoBhjB7g8HF5aJpb8S0B1czKG8L6UpL
PXDJhP6xzYrLzS2YUj0MVOFud1URFFPoL/5qgiW5KSB8wH6YG5/w3was/RNIIQ3BidBQsaCYHHYD
ODbj1XlO3zOhfWiqUyx7/bJ2wSN4/FxoFbOeBnsrhcLj4eGN3vCZL3X06Lgz1Tls3PnZ+eXUgX4v
vc7eaBjYeH/iCBhu5M1AfVBCYlfPYfGpyH85QHHe49LClOG9IbCFkgjsK0TO6b/ZXL8cyZ5cskG3
BhPhfBB/irqYmsOEBrMaF72Yc70pSJwVJm0TfwhS88qn7niO6A9gnUdtA2EuhGnEoKmcYLQK8w3l
z4XMjX45tSfxKHqX14CGfiYn2AnAgKPyZ1e4hJxyToMfAywJgKWp9VcieI+YOIsKtu8BpRn0a/Y+
Pq+hnt2ic9mA5PzcQ/ZZozYBRuS8h5otp705ggVI7uzvC7EPfIt+9Xb/to1Hnrw38Q/mlNqJ4eqM
VdSFD/tTiKGVW6cNx9A54O6wA7QRs42/Obx0soDLSyLNwfTA5UnaOlPAPJJByKkAkXKPw1IPR7qE
/yEdFnM3budQYZ+abj4x4IjblZT6bSReavNMJY8Cgft7X8kJ1hc0VxM67865+9TbHU/rqivZbmB7
+iIxVt4iEZ5k5/wULhf1ivpA3J4JYQvnTDKoHqLrbhJCTetbiHhKaO1dOVpQ0k638hYCbzHCCwrt
3/pHFfzKGUvDrKT8mjXl3fvbDBZTHjAevH/GaeaIMR1sb4xvCTbClPpXwnLNhuG5OvuP4GTxwYbh
3r+Dl4zTg3fCP/XF6x7hmx9D7GpaDWV0CKuJFKGL9XVFRM5NRCvgjwhKeQyYaHoi+HEUy8kk+7PE
Hlv0zDq7QgUJqVc51iX/lPc30GqzDxUCi+yLHpHZk67SopLMEHA47ZkYU9vS4s2buZzUP2ghh3yS
MGQtL/khvsAAbN07VjloXy/GeNHpnLD4AS/I/qaJ5S5aQ+83RzyD8+50/oU1OF40ZJbwEbZEwUAn
zFkfjw2dMMKF9+YbvERqevbafErwzeAKfnnBsq2F47z+xdPNq9oX1wCWLaAqJ+J0e9hxZkzI1j7H
A6yZqjMers4XyE17pHgURwitEU2gmUCNsU8GBdg32obL4oqjxyCbOrLL1myhmOcyPkPijZv0Ab1/
nI+c0RohZkLsnPXIINH0BXZyDHEC2IH70vy2ABUUVEANbPUU4RCmUI6qUrAHY0kkSvRn8Wf0wRKl
4C+6xDcb5f96WfCcIqWATBhxpztYBQbjPmzguAjdlv902o23cNSuVRfIivOxB2RNtbMhDnyYU/SR
ttTrxuBbj2LkLsV1LYfnQk7ec371uB7DR4zGzt0eJh+7R9xvs+D49y9um0Oxj07Juxhzj7w2m6Ja
gyghngmOLcTtrU9fM4LiIyORqBDbBufVM+lzxQlGdpDDWtf46lAGjB1pN7IRSpMsWWHpsj64r+ic
ITAbl6+q7KPAz8/KzFgTYugR4ubDeQJNwOatAFNQb4Fstp5ornsuS5PCS2yOVK5WZ3bmEWSlbyx9
qtR9cjdHEWYIYA0HCyr0jPhbs3OeyUD/eFfvTGIz0ecmzuSQ+y4ehxS5lnV2wxOMY0CMMccAiMfV
qxqX99UpPAbLzTX9Yo6xD7FmRfl8zJFFJ3+bY/4oIaMFzDREzkXjATdmqKQt8NPwFtX8/chQvhAH
hahWsp9W4/IgoWLaO7U/nQkBKrN0bTI/2uTwWEv/Z/OomUywYGY/PQqVXog3ezwMYI4wdIdkvUMF
CkL3WnUh1iCzG7nAnTch2ejtE2ABt42cBYIL24DD9Y0GRkSy6v+HFTCEw+IIN2Phq4szvqBFnmyo
pyZWJBksI/ACOJMP6zHjznnf9TW7BK03CbnPRhfsSTnj+iIwxD/jnlyMO/QcrqzWWDX2eYAi+hAl
8N4+eyIZHZlnAIqCK/mN2rSevT2uOGvwyXxBgs8J592ia7Sc90ykO4AbwpPHje7jPIAhepxbYgGQ
x+mwWa2e7iM8bb4W0BWk7rFmwlcwDwqM3YEHE+AbsBd3QUe0IjDKMj4XhFfFckhV+FnjFCzPIXJX
J/dh3XfHWvkWJLZTfkJ4h/HIEWXS+BpTRIogGyj52YGrdwloTsbm1YaXcUruu7H/dgRcBo1HFDqP
kiPhY/+wDKiuPw6CH0rpY07NCq/wkh7SIRRmma34ngyjR/6yJLZmcAsNkim8SR1XRg9XrcVycax6
s0HU47zrRS/qicmC9A8Aj3QJX+FeAG15z5LdQkLhxOO+xKif4bH98o6Lqz5NYeJz0OLiDg7J9BJl
G5bjk6Q5CPVAdEVqznTGQ+dOQZpe1wNiHqmHs+8GjiGsDOJ2FCbQ7hKc7xej+pYWAIZs5K3KI4Vm
nM5qAisUECY4pn3sEyZY0H4D8YH8vk93uo/52vZz/aWmORd0ybyYf9cmzIGmTPskRixDe7R5iGdn
9w2nLsTQ7xyPcvfwU9p5F3UxWgT1b87zCy2FTbqXskX+bdnRMDyLb5tlBgt0ECFoB9NuDWBROQHj
3+B0hPqdSTA/N7qZQ1Y4cncMog7kdfax2aSeP3FIwitFvtfNOZmYitFIiIZtc4yvGV32PWvxFrqE
cnFIgSE5bqlP19O02chzqH/HtXN3htsG7r3/YtfYzzJ6DxBreSv+J+zm5+oCLMEInju+vu36MWb9
EfK09B3ei/sae9yQTnJfcJ6Pk+mmg4QDDB70YrQ+xTNgu7BPsxladcQCXUJdQAmXUf64Y/C6/eKI
KAtm2cnl7jbzyZdPLqd84fxgwdAwn8aHSQ1/BviOQOphCaIeXIpC8q/ReMaCeZc9k5PnYXwU5j7H
6GENxXenYrtmDXrEYgp1EIYEBm20vTyZKS11PxtVYFpfZlNy0G24KQdhC7HEHW/O8GVBy93hp8Jj
x9fiBKYuImpvkO/xqBliz/MqXvmPybNMwBPkOJoAzoiY9AugyBUN6302ru5UMoCVN2wtPdq8A6DZ
yaVeYQ4gEwrGSd/iQQq95WDjPxwc5+/8W9UMbffW2YUf5nIym5ClQd3xU2Auke9Dpt2LJZtZD+eQ
c9qL3lVrDUievAZksnuYWKwjSmR21tuOM6S3pc+k7fqbJ0/A01HM+oGU89gBo/7NWYT8BUVzuTpW
yx24CNZMb2OZ/DYMBOYXvEmfeb+ANEGf2kGQEpwYth5mD0gIYS/HYmALiICJe+1TlI6RTQ0TKXq6
dPRNecNMc5CSW4olUjQEsuBZyonMktMJn6GkyBGneykZLPDkHt13Pw+i3FMUY4QnIlFHt8/9ADKA
NYWUl0udMVkmtYqr2q6bneQyFs0eGUA3T0uT9gImSpsHgPNqHHw3S06kbjMG5+pjpgQNGZtmyBtr
OLew9Q+Lq8NQeia7P2aIOKhtvAFNAA98F8BOR0szyJ5hpw3A5iEUJVec6+FXZrB5Np8JkVg4B6Xw
X9hDPx6uWUPnDE8apbEhg6HXu0cA3oxq8BSChjBC9kaMe38OYbKbW9orfwj8B/q0eHnAsd6Q5qZL
W0yxkxNObhglIaEDS50YfbHtOp/45t6LHlpoRB5h3+uv9s4gG7qAGXiH/IG1zPurJYZ+gA9fAdCC
W7lXHwwTxc8K8kA2iB9RHdD6H6LH4iSoTVQD1/RK5QIDxz/QUnNOttUQexcZPE3e7FfyvF+cOIGF
sd2HkuoX3wkUGKDHroNn9IcKozsbw/lSOMX4Ets84QRRbTfhOJkYA+cOPsro3zyF2NtR5zENdt7W
K69jlHN2n4agsy4Ece4TVJm2xLiFPBkMnI/+M7hYjF3D4Xxk36M6wtsfa2fqTbSx1B+ovmCUf7He
ZbwUDYxR1a6G7neDpKDYb+hX51LJwD7FIHU6h2/GzoB7AfIIUqpUaNXRv7oeC+oHndllMcFUbOys
O/TtDDkLhOHlLaUAXctzKWqpqE7uDflp1cOprE4ImkUigpA8xOYkQBXg4gLnv6A5YWrtQd2OSSzw
kPRSG7Iz5t+8MS6LW8ZuygzT73CJJjGVTbdxBw6jrYXweJMT5lUBO8IXIPbLmPCq3VN84bnhL4dm
t5IIRe+XY1vgevlg04Ha/GLMrti/6BA2xGihxmtabcyeVh05a69kQEqY6WOfTQjeB+siOPWMjMfB
FBUYxkJQz57GVTu7L8bUjYufml/nks/Y2mYseU4h6QSHCknjdPEFIHghlaD02EA6qI5pbe03H1ck
cWD8xA8iFrM+JS7GIM/xCwvNfoRhgiqjHfyYkwVP/rccweLFkAYGgGDSit1AaB9qlVb2FA4MdYvV
v/MXctyR6zGYUbnvmVpTtYHx0tfyuBB8T4OPJQoklVGwNG8BmZIQA14LkiNycGqK3OQbUS+b/fwY
g5ayFeB4vOFNwYxG1jQ+UbbtaY7HpJA+wdIhJRBM4spaYxJfuTrGTXB2LsHes6b+JTk76MwZAXzT
d/ouj5jg4WN+Me85ouBLKGU0vbz0AHdGZIhYkpnd7i+f5ks4Kq8Cq0LIhxyoMDhRFkZ1/spa2KKP
5GXUuzGF4T1Gb/dOQbXReM9lF44NuQN8MybHi96acCBj771Toji2VGUuzJmKU29NSQMKBYflTdmz
j2HqS3ZbnLxT+Fq8fDE9R63pQ2v1L9vW+6ZS3gQ3JnNLsE3KWxsqgDFJCJWD4dF4VCUhrf2nok9n
9v/MT3gKsdySI7MlpB44L4DXhxdXY+NjWBT84aEAvnaP6wyyO/vdknP+oCJMgNqAJDwelue4t7mv
wHOYqgSTH6BQwxYVHhICvfnrmDXFrYASxcUXKg2QO1wp31BXxsXfpjb6c5wIt19LjpsCCUKNFKBx
MCyJ9ru+XudTuAOB0BzcSUYC5QXj5bjmaO1pouHnaR+H+3LkTJDASh6l3nJBrmXK/cBSqQQBYXJH
ocXW5NxchjLzp33lsYOWtJrEzNlxBkmZjFlygnALMcENy6MnoEUv/8wPGDe913isCKSsXUOMAE1M
vxvYoyGQcHqaA3z/qjP2BEIT2vLYcuEXpNLGgrz7df+0bwBWwxwBqiT/AHLFMBcZS/yXjn3Y4bg5
MbyA9oTTWjAu2vyRsrKF0u+U4mgrYnmZ3LLbC28kUFn6wxfGShzSIii4/HsbwrpILvsqXSWyhsES
LABLDL396q9B+bFLD778hIAO2OOzHw9Zq5gTHYB/IHvNnBExHOFbQ6gK7MPLW5Mt7bOuyN/uqbCu
oIHfXQF7CacVvBfRxOHqqZblJcV96or7BqUXNTwzEbi/tHp/KMK1L5AaiORXSdT+eoA0HGvGnlrR
nyG04+TRyICMsQL+qVfLT3phkjwVda4X7abQW83/uT5I8IwAoS/acxsdESwknjYTEp2qmo1BFmeU
kIbng4eu2DBMn0mpzpNq+yfyf0i2AktWL4qBBWNyU82TqZJRy6+9lWpL7dcyJKi2FyymEcJo9T8+
9W0J6LMdWwk8cR2/Wcu2k58SoZNbO8jLc6RPJskOljNmtFqCJejeWoTM08cbnvfWWKSWh8zLowWn
k1Ii3qSoAEGJ29hX0FGja+6UebT0cQ9188HC+ZZOq2KdKIdcW8K0uWdwZIcji9LU8bwmnXkl9Ssd
PZ1dlR/X2y2OCsv1oOiFGuxaWjAS8w4YYYEnHxErMlfQcTkh65v4baCku1KOkxqnSrJNsRUyt60Z
UWnTU2PHqJl8HEZPdK6aGR3J3sB0NAGkJiL7pCJHIwsNaahJZ4xclKu4vTroc7GEo4X6KKgioDek
TFlQOmnRaRcRe/tjJCW+H+MCP4qSJBMX3oGhBGHdLY/AmOrpoKEf4UHAUjUGu/yDq1E6cqKVX/en
EzgoYE1vzFxBXUh6MLtnVkp0Foi7zkUuGXKcFYTMHr86JlUOmQfmTfRNqFrwE8CSpZG0Fv9XbVq+
XY+HMV8uxorMCcDwmJH7CMdy9YBRzk3/N4jkvOlNqCMZtH3REyDyoONgxqNSAhBXNLIXiBxtPqeC
YSxcSyXgrtB7iok8YvEfH+2cU2sooK7HHGPpaPt76J+vu6eU/LwwgmEkMAbJwuZFPQKQgJQx9sUv
UL29gzte2x2uh/Xd/kGxUy8n43gMZJxSvS9ScwivQGyUy7L2bJU+9bjBePcNACBatd7IfQy00SGY
QDhhCcBzocW4mV/Ea0vz4MlfY8uUscXpZryVTmqE7QXmjDHpfLQIJMouNXoFnuk6magvZ0mKeWPW
AC8ICdFK1ZDev29GCs4LhGBIkVHTJjFArIUebjq7nYz3fiv9ZR19PMxZLgDdIWZHd9LynpjEN9Z0
EDJ7rSmxenLR3Fg+v6k6OJcSE5flD8XyG4wSVJ+e5E5ZrNP08NX36r5He4e/TfVC1/dP+iDcvWHi
9EWrQ8oCGbZK/65Fk6cT0V/CwVZY+PTMY2JaNckfp9vuqSMAeGqjBdMgtSl5HhgKahLKp04Lhm7K
SZPWZ+eo/1g9Cv5ocqcB33Fe7YHf8WDqMxPFPQKD3UOwX8ZIdB76d6k+1j293duTcETDhT7pOTQw
r7FSC1ejCyOmaI/LhXpV+e5zyB+sjSmSGAzpdnvlmnWKxQHYF2q039l4HcyjYv2tTxOFtwaCxBdt
r6ejNqXuC7AGw2RNCUAkIa89dAyLravXOSOEowoXGp9R9Q8hOgTplo6J805pGHyAZet4rSP7VaeH
2STsQ9U0D9qzmcVEw9O9Mna2LAvplRJbVv8UHnCKk2t62ah/0tDexG/03iSIdfzojeg0lLKZdNIm
Glkk/DX1O5btiK9uxEttwAUbMLKcwckOTlo6XgNdFfj6fKhnm9nOevSV3WEWMxR1YuNKKBaXCi2a
OmFAcAyRpYDKj/UTLurMSNEdL1oWjTLEhIlJHSu7RStydvtWI1sneHfY4I3nJzTIZy7CGyhY67Fb
kHZCzuXZT2eoRfrqQF14mqzkJMMi8jCHWFCyJTuOdzY9zeuZtMG0BrN7lL6UGQDRDDep9G3hPEMK
O9tcx0ZYO9g7s3mzuzZiO2UT41x1vHJiBBig4jsKV0qR1w1lNnsxLB7+gZXEbX30NepWcI7rjivC
bY3WQmTLrXwGqcwFemEmgQCve2gtXkxkdYiLzVXHiEwd/uk3vqf6dSDiUz8JnoBYOjvu/nsdS2TF
Ke3SHOtGPAZb4jYg3eXOO+IKX4KlZRniSiqMar7KDlq+ykq34u6nTdWpfseCVwk37kgpFMWyYCZQ
n7EQWMfrsxrzMR3uaz80AGaKHb4HOyU96hY3V4vlmOY+fS34txQQep2CPZ76vMsFlQDm/vH0pYTi
XU8zfoQ/jM96jJZUmlu4Iq65Q2eVGo93/JqxEr5Oyi5+F2AwcNyc3WaoG0Z6tOP4iB8dCySegABo
vxPrFLOa6GhzJa+7ES52QJ7QTBZY/WR/Do76+o3kweTuDVa9okkPKE0J9xFmW3fZuGIZgI/4fvaE
KzTU/u7WjeBXPh9r5+h9lR5OnLOv+JIxdfqAG5g2kFGjd21iC3yRtRF8IBx68SJbI3R1Av69RzKb
AkEJf1/MM/DGeK0w9saLBoseWnRk/Lji09TAlTtMrCHIL8fd5YXH4o/B1Tv+/dlYC0yMh6TdUgbc
0pTlJ+bjU+5sCH2SQ5LRMJv8UmF3OgR/fRgaWNedMWHByBjxh57CLkE/T97PjLvQYGnprMfr9MIC
0+gnYFDPWG2dBdvkpFlWT20URnfhQCj6Nuj8SNoJuy8YnNIHBZ5o3K69osyW9rgg68O4OUbx1F3K
sNaCdfxTDkoFGGOaGbMYvCG5FUZaG2edhTCdQddB+MJ6Wrpnd3SehVCNeUMZ8ijXWQ1xkorhZTpt
o09CMt05O8mqReLHhqTfxyoedbXO5P2o9zOUnjf0n4vfiisJYoy2jod6tAINmGh9fb3MxRckAJDN
6aUtWIc8VC/vkPC4kVHRDohXAuNO08Fu8J4dgf5u+M/jNZUvrmTMqE8QAvz/xsyIsKvnTegx/Cmk
J+20XcuaNfsWaMqhOavp40yBxyMY73ZLd3NYG2yVHOdZbTCez47KegG/RzSMwn9tjAMOQZLYOEx2
fODOBf6iDIEWs3j3PGwT/tU12Hes+sPZnTZVtFQI3RGq3m3uLu+ND0P6Z6bguLzNgZ1NR43Kbl1j
EYVKkiV22VIA8dRjidav1bGgOBG5xQ/0W33o/FEArfFv/A5xJ5VxlLqj0WzCgeBOYGQ96um/XjJ+
680WOdIEDXbXqFNJo5a6wEE7rnq4M6n1F00Zo/Ix3RzuVZDHUGX7tQLfkh1oosVfxwLK6rRFjR/k
ulao4AagFXQjQ0Zn/F83K4PgSMGlLP4aZfHgDa9YRvYrymb6lOuKchpkPr/ShfJd3iop0Ai6WZNc
vI9/AGJoTSfqG2V5CD3M0EqHTbcstzUj4O1D00pv76zBl/19UGlOOVY8XPIxWf2pOa5+bPhs+hg2
YkmN+c92S55U5PxiJ4IYd1OqCGHKdtsKbs1NrbY42Kpo1l9c88ZEmvWnbunQDEbCTt4HqwSAxtnv
oy8WHEk4xrydD1OrAU4m0ozb9gzWD5kBqHpl6Ol8ABrf2gEJ8pje44LVCfz5qwaNar/BAFvSX3v3
qD12tDIjyOS5d6G6Xfz8jzF1kF3Ru+a4GtYYa7EQvaBxl2g8S/hdU3af2eLtasuHKjo/0FcFk6Gy
VRka59TqJoB3RarIly/FYLQ6eORWIISCLQQDfaDtRZ4yQb9wR67U61nER/oodnXbiWd7X9pmRflF
b3hiqpaAvYmGD2/Hr/Ivj2VNftt1lpx21RLSI26k6Dt5TNHYC5Mceix8MZSms4dnvF5mhwW+Pnji
cUjGF48+yp6Yq4efPWyTNgTbLtxsDtwOkKFwy0hRE2+2L7hTbDM4dSj6aoi2Wh2ubHhKy4eW9E1h
YEyVHybcw6TJMmxasHHmdka4kShXbIfA7Ll1mHhE1XtXcYnzS0meAZtWY4BNJiyLC2YeahSZDNte
SZJEZuQMXopjmj5+PnSkEVVYqPsJuTxAbpW6jW7i499sPgB24Qpb4QozZv2OREbR7UQqeFFprERm
otqk0+BKMv9Tb/HPSh5G9SmWeoSRjcoPRbIVmTYGeQ9FlRSuF5o+Bd3IsrBN/rg1Gc4wqa/eWTLV
einXaeJccaPpK/XT6CuJpNi67UtHZUXGmHrQoxG5sMu+/lEqXvzxr1WbalG0BX5y6CqrC+bqk2+8
RGUoWvG9xrrnanPhF7wdx7NRDdAsKtU1kHd97jK/DGGHBnUb8XRuHWwuhS2mRHGls4SFq0r29trA
/q5WB5y6kUxiR8M47v4wbzd97tsr2GR9JrAYtkBM3UbVhUtmCnkeCiqWA+iB8jSyJrJfw22PX7Tm
e3W0VPQ/VXef+txuuDr1ltlKyxWybV3X3WKUuG5/5qtcpssuoj1XdZgUdPkfpRga7nQxXBhYFa0w
MlN52oyeNBNfuX4ogAr4krOUE/msJebgoTPRBzYgbrGc23ZUEe2ZPFSkfMgzfBijGY9H34FMhR91
4rvKRYm7NeXQxdnwKSaKCokwQ0ZuhH++q391Hd81V/cnik5uE6SDKWYyuIwpfJKExMr9LLElxSf3
kdCebqKtmpyv57pFeMTHjvO1cseGbldVlH//KFanPAaJOjKzVb1UVsjtzpqkZD65fGrCOEM8su02
Sx48wBiqv/FemC3fOnFPGpeZOb72NuyMVdxVc1/O/flIVud/OklENivY+ymV2lf8c+hnn/AWs5KT
aj9jqaBsuBBVVfQWF77EqcY76Ama4ts0/ewkbJ2T2Xb6b80wZ/KiCF5jNbUqLpZtP7Cnmrs9r+hF
3DubLeKgwxNQl8gwo2L+WA1rVe8wxsD5wPd/Fh8UZIQcDWzKI3n+cXiEAKU0hpBADXrWcU2za8D9
m2WP2BcPE0bonfrFmYxILa52zS6EsLRfEE+x4PbdCNOGPhe3mrQ3Wg315Z2fl2Y+TYRqX6KK4Vd1
M0iAvWQVQw+Mt/httNl7NhOwGHESYJp61tia+84LPcru8FPt10urUx/d5WWEFOsYzh++eMVV1p8o
X5ZUq2wnT7WBi/T/lnHT5Sxjj1utErB6hWt8UhKTJd9kjXEeG1e2TxS5J31KzumZMwGk7IAqGnMm
jJYkNODDuyrvRkWFpxlOemLTFkeIECTqZGFJfPL+mgkzW+fJuKOfEE8JHq/Kt/Eqbi63ir3qtsgk
Hrdhx6WcqsisNB+ADL4njw2STRB90uo7nacAzWwC/20LwsUs+Fz9EYHOiWjUDvlQ3B6nM46y6rrc
NxoSZTX/uGL1grTdlII5gfjiUwKLon2o6rbNx7NvOuvhGK7I9O2xIOiCQx31KNIKoey3bpzsIQku
9gpDRcRzb8/8OZX4QgIyQr4NEeKi8v2TvQbXuDIlEHhlgkB/Fu0RjbDZiGkmFlfsKPY1qVpcex4c
Q58iYg+uhuQ3qJW4SAe9aQkuS3CjJyGVulK7302Nb0sEDlG6cBGJdd46FReMEdlPcG4FEYmH7I5s
/1/1sOWQw+fI5wz7g2rLyTPnnvefSRXdqU+49s8R5x6KXV18Vg4lVlYmU60TsHkOeGl+Zs0jG50/
fsUB2Se9FBIqiZjiXFDfA20rTYA3Xic149B92onYpCbijoJdfnm5ij1bnBw4IrMdv+ycVhSnZUJT
tKg1K5XXIoQXOiopYoHYPGrkE4w8W6g0xeRm3tcAPSjoP7jtYY5Qkkxn3PBHN18PnfS5IbXNdI6x
cDMMX9ey3+yVD4WjJv2pibC6SxjrwGodWPe79e8TwXRtHrMH9kYPXZrAWySWSOd9tjdqe+XH1cFP
67fBD/lNWOtx+/e3jsOBopPoZ3N8ZGyyA6KdlQcIwUhhMf0Sv2cvleOAPRU+GGcbLuq2f25UyEac
ORxzPBsAxDdIB4xgssSkrhOhLhxK454FdP8Zgz1WmOKCU7ZCWfaAww4LoLHMGgyT/YwRqC5Ab3kO
Qlav+Z0//EF4PGulInKZJMbg4m25HSxCNqHmw4VsnS3vUDsvsxJZDISUKw6EANAJEdAaSZJpRgTh
sL742THweJ473i/HSEp5EeQH4iC6wCnJGHzRlY75XA8TfkUMV9kw89X3pqGXpORwXbzwhkoRvrQ9
IyVxep7poJSjxL/8wb9DV/ebvQ5ECLpQDfLRU2dcgRUEZ9OJzC+93hRu81Tcu6WqtoB4cVxRooiy
haVH3KtSVTzLan+sbPEcTmyVFHvYLN1i9aNlD8V+qbubNtwYWMS8nd0wBh7oYt34qooOpTg8xRMl
66fs7CoPt85ZZ1yql8ZnxDzU1UPE4sbILV5g+lRQH3VeYIiqnPxRKbmcjOKkZujGoYQTgvLVWxk4
X5/avn2heDvoFGJ4aqgPhbPBl2bst6RiQ/8ufQ501dRq02Sn8t3fhk2kU9nM9pRPN/ttJOz+1NYb
fJxhjfCs0DKInSxv/igFc5Di/wg7rx631SZb/5UP3/URDoNIkYMzc8GcFNjKuhGklqmcKFGBv/48
Jc8A3p6NbTRst7slkXxDvVWrVq1SV2j6Owc2zno8AmJMWzRzwx8W17Q4zVCdiDm7uLUNZu7iQG0k
xk6uFRo7IAAQHQcke5KOXjpT/AsMO+NLBkfqVxDZ9SDbIkwqGD3RPBDvBGC75UzuZYTutN4d6Q4i
Diswo1F+VBy63I9UOk3f/J9xZzsFRSZdRg5ncqCRi0PVVuidkXsizzI4j9OVEgJYEdwHcdBw4yAA
nIIQc+IzaqTKQPW78u79okWIAmhOhgmBPmKhB+N8R56chAIwe5jWNEeDkA1V8eCOiDlkFPaPYAWt
1q37pXefUGWVYFJEXx2f/pZu1m7/6B2/8eiHQ85jnyJb3N6F2k6Q9XzHJU4oCWUnwd8bdmC6ZRmu
Lzq2NlO028VQW7coLZ6/mx4I6NnrvbtUatusAnSHsjGt9oCOne/Srw/eNqNv77TX7I5ZKFnWwbpH
xBZ4HWsGTnJDtPx2ORGilVD9uEGc4WcXodFlX23jr3HwgP4OS3cx9ZH87ITYG7SR+L7lf1kxfogP
TT0cE7+rYVaOrgMYvzkWrhPas/HTO9qxYcC+YV+8+xy4fv+I13jGkYRGXNyIqoq5vyNK2u9dQhZ0
4qnVCGksCl1lml8olGFB0QDLZwAtJGwvXvk9akpehSzM2Qm6WwCYYNZON1mJMhrSfugmEqiJCDlN
xNAE2jqIuAEc7vz7cg4sCPwMMeBpw3I6+6jjuc08rQx+SChKU5uZ7s0CcjujHCem/5oREKJdSVBz
9ifeDLSkOazjbp3Ndr2n32JVTEYtunA7QOCTNjgIoaPmtJE/mkxuPjhImW1rvz0DEmAJ+22Ol5GO
W0CH8RG3RksFEl4sLWGat7v7qDvYBQStbS+FpceiPkx4KRlJPt3auJPrgozJUlgxXbptfJH412Bj
vNAikGr3tzM7Pbgl+M+A/lHOTJDQjalrdUYUIpNCmaw7lW+8+opFiz+d5W9kwWCptJcm4D3ImxSa
IUI3YMshVCZjYngesWERkcGi2BgvT/pcPN0UiSZnouExndM7mlkAE3AaSdGuCH0Ibd0DCZMV+voU
B1Ic+3RV6Es0sWYKbwnkRDgtM+k9s7zSLoyKpyGwJbg4/S0CWn6Ybn4bF4rEv0W1XHvELJ+Yud8/
5Yl68iBTvaPnsri4/ZPfIcJ4dYYuTsHJTam4YV7RMhrBh5eWu1CTKT+UBnRpyxtdGAoUquitilvR
t8QF6ldjG0IT3PkDDbKK5rLIU2jRwlWcUC7mb2JrNmHayLkdg2GCIiYCLw5lC7Jv8tVZjP/QHx/e
GOxTp3O/OYvO/LvTYSM4xJskzjaOhBB+xCYbtRFa027OUhkC8A3Autug4u5oVay7xJGPoXFFEWlW
4A1xE400XZ2GXm44kzblIJe4i3L4EikiSOHMDnOUTCbnCB/PliB+c3SS0u3LrM+XSXJruskjH9aj
Jzodi3qmOREFLVcLD0jcuIK2XE56h8RG+pKCzi7JVzPExN2zYAZZg5K4JfjnrOGQdF15sLyeXbff
XHJc61MSbDtC2sMw6utDF116QrYQ7d55hrxjyGky/0auzJuTlGaEn+M+l+3nDW+VY3lWfESUDF1/
3Bp+++GD2LSjeVBBiHoPnKp9gtBtPOZM93FkBUjKaUdveytVUg1U3a1wM3/kObM0ac/s4N7ttsXC
9mno8PF4Kb2Bc3+kPnOypQEA1QhP9/yW9/LI5a7Tj7jCG1oeoY1D6JndPP+yYCFh/UrM3qblJsgC
QzLCSTohs4NkMvErHon0vyHU9/LT9wiHmh/YK3KxoAbQjWhDff9aTKchyXGfDmkW946qOC5Pla4A
xXJsVjri2s1vy5l2CEYxpFfP8QnguQiZYN/ddTqLkkMZnXNm8av/IF4GiNsN0bYl/+tGgm9kauKH
vZ7tk7rgUv5inkZsTzL3IDQjFIadw0eDsXK8/oaGWfNOQa4lbZNA73a7ezKug1mgnh26tMzaWKW2
IIZrIMMcCLAM6LWCrDevnnUBf8MuvD5vphWyGQyH4/+Ypp8ZFLeTfDeraPXOR2R849lMYFdgTd92
RmofJ74xjfrmMrn2Fp1KcxYHNoVQx96p3SNhTsNMuBJgaVG/v9B9fDbOqcmYQg6/JP7d+VGx+3Fw
t/ilDgzGkpF0NfbLEWiT+gxsC/QIDBFWSkIw4j4yXskUDeG+64mtnTykkwtEmxQZ7110sMJNXJ2g
BsAjcDdhzmE0ZJ6rgYu5z1f6hcHyC6SfqE4AKVOHCVVnaH50sua3z8gTPrFup2Gzn4XTt/f2/Ct0
KPAEQe/TlEqGaMW6KPos3MVVdHxCP7zxRM1JltVJpkhhnPcMKk71VuIPr0GSub0mjFL0GkmgO/Or
JzHgeoP3Skbhy/4im5tRnZftChUMgX0xldDQQQxE9Y9UmrrcRpDRDp7aPCcD7AFscftACBDkO7C/
iEdLxR1e+3jbhYJbwawNkfrBMnWmp0XH59YJ1QBD3PmEHLdHUFoF487rgwbQR750OtsHri0uJUcB
pFihTaQz0wjAyaXgsA62nbdrkICm2SqHokmy1Ls8HM5DFhGkIs5TND2EurEdr+ivTj1ZJOFEevnO
87fghYQjyCujWsYaA3KG4dQmL0j6ABJMQOXmsMtnXWLo7PUE2NGO7EyXM7c9uy2Uo0eeIDk9gMFn
1j6C9YOmhSMquDh+VAnQ4Ig6OyrefIUWBNlhLqQlSuzAeOA0bDlG5+v2w6P/nmgbvkMqpjspkF1f
9hSZzjQ1xUFolP7o+EbefGXEKG20tyMA8cPE8p+g8lV7dfZBp+ki2gzNY9wEMl0aVVzBiKaUZMne
/EAL9RfVL2sPORsCB46sC1PBwFLo+cNCUowzKK974h4Y9C0Rg2yjXsbz3QfYfnix0MBIO3w1vsiB
7/y5R9p6myMJSA50F+xnV7dJ3adTgUaTl7xUHbQK8H7I577oLUd7LIe0bNWZbXrMGyW8LRmgbceU
OdJcZdSE9ccwvvjyJnfagzxgbOn9J94K6TN3QxnGeTSh2AUp49rbotUVJopH2HX0Oq2kM73THHG8
GzEVYYnrNJFvNqMMjAooa4G41VQ1nfLFO85HkF4ObiAqWkVDYirpwkaK4PLjBD6Myd+1BUGZuyCL
j3NAdUZRoIxMrIWG5tfFLUAe+mcsr/2DHnw3IEqg5V1EOHFZcCF7BDKkY0W04BpvSAiFNcjkgx3h
sXmeBBhOZ3GcDjt1w19sovPDNc9O0qnblJIaAMion+HFPvuCIwtUIIuTygUwAgzQaD2aQOabv/EJ
KzcCaBFMuBj2F4lvftduuM2+HdpdfXEiOtm8D3yx9jO/HE1dzQEZF8Rh1JS6lpbHoVgQTPKLR75Y
+OvBlA35ErAIxaqkAwl0DoFzPmk6IQplDynRWfegeQ04q4AD2eRQtfZzIv7dPXjU/sKkyTy6aL06
0brj7+f0u0dcSey4OPc6T/HBE1bZ3sMV6A9bowZF3t+3bGzzQ+fdRQyht386vVabaAUtSWyL5tDx
fnHhApeG73fKHJkCKoodBhlQjmMPwkbYUR4OVjsbr+EYOWNMiJ5MZTbuQMp97D1zFQAAFHm0ggIw
8Y6IHeIzung5uCuMgDs0FlFfjGg6OY8eXnuezKSL4KRN129W525A/Rb+rYsHbEwmEAb4HNO/RpLk
oGU0fgh6j6sFkS7gLUAYJrImHiJ+x9yi+gRkvagMX3dJfiQeiE+ac5bnpLtgQ+nBZMZHcj5HLsHO
FhupaO6iGXSeXSDHAmB/WBClcCYgU0lsW219MPMUtZLVyiL71Wwju9inYpQFkiLK7x7aiHayhIbD
jl5cnMVQ+2RUPtgTRCAnJ82CQYVZw11w+8SE7CTdH4LIvJ0rkfuzCwE4RVK7TflMylRXcL6c3doB
KrXAdW97FzQV/PFWsc6pGO8Q+3DwpBKAS1akgtSGpWaz4s+1bWwiTIsRxhMunjodpfqgxLoJhwdF
DYL7PGpxWkekiTB8zStmqTjtfVCPPDVKuFc5Y+MkH6xhCm4+TPC5MIQjnrqLY8DmTQy300IqwOUw
72+7/TNYc16NWfILFsgCZHHnsIB8LWUD58QHzKHhtJHhommjb0N5pMDBrQcmGWp/1uJ+Q4mvKb1f
I6kQYjc9qN9P6naEordq8Hak1WgzOVHZBwBED28GDxWvIKe/GQQxMp6zPS4JuUFHtG/Ps8E+ms3w
HNqzddTtXnOsanOEVHsAAeLcHqhOl9+c8F8ajcSe096RmrwRhdxdMsEsSWAhmD/O1Qyqffz2jXp8
3dIID5qc8lyoQYv+tOHPqOHK/uDUMHOW+5Gqfj6SlDL0BYhSJHFh7X3fg1Hz48fPZ2kKmy7HM05z
ThWmDElH4d/BdOAvokc6HktVBG07QjQVgrUe8nzYZB9qA+RgCDePbjCAPIBzB1tipfFQtkN62CqW
NHOnjpxEZ4eTGFFl/DibW4N7A6RGJbpFGyr/WlKSfibE3oaNvch4bLjOBYdF1fr73QBoj2IoNDdb
QC+nRz6/jAVYPjwk2NY7oHaQQIFEnw48fFrGDN+QUa0AAV2yWGGBYBpKctInB4bq07tfZXMJ2OFj
d620T66B2nqgfZsmENClMVQlFkofKnTbWksAte9GEbHnhAQ1Ikc3GtdDEKJx6vVrqWeDimCqPWvj
DJ594pIQSiXp6Z4njiq0isWxd0MwHxSUuMy6eegdese5MwUv/RLLDyU2w4sekmIRt/RN0SEYkjOB
R+DMC7LIz4Mzs8kVH2mx68wUSLorNV5RO0NmT6dHPPtdEgY3AjaiSIwdkM4QMYGN82q7CZqDPGRE
ALF6cGpzdLsF6bJD/hpGW0w9EXorXp2epERJm2ENMRZAuxB4yVU9t3Kfwr+VBKVbJrSLyEWuFb8Z
/5X0C/LEOs9Z7Lug8yYYrpgeCisQJaUYjEd8LNwrNElmBD7QYs7HJ25xcAlJUBVWBb44TFZrxSFV
XwCXJ/WsImi9UNVAuBVeUQ9wh+qwz6HbBeFepXUfQSIKCAPkOkiDK7iSCUiEk5By4I0dtRCE8UVE
hU7Z4tkldvqk/THYKnfk5jhDG5p3tIiuLgRc/RsJHf9wA8RdTxc7332OcxefsOPjF1+/JUc5XZAn
8UlSISHhU1roS7YDijLhEpcGSyyALzUvifqnsPAMVuXFw3Fxd4LBQZOFKokHSiCVf7IJu6Ru0orR
e99crFS/SXuXasVo81lu8kkyCay9otaNW803PtnWtZRKRf0XbgXjF+V4wrsXw5gM78DBBQgREZSB
JQScIrQAfxEi9C4c7SBegF4VFVKcQYEBw24eACv2mNnhs7/Y90g7o5QI+w9qEb6gxkgeveeKPTA7
XVxbjfcnt9NkhL399D3YIsfLycL6Ialx7csyQzd3RhwuJ02H/9Ku2sXLfELpEBjr+D1c1KOdswAk
EJCvWnLadHyAwb6UpIQ4CBeQYnbKT/SfGxcPiCfBtnFsJdGaDRpKJAuGYUcTzwzb4DczsNU6ULFX
H8pEBaHFKrrWAm7x8at7XzWcgIpFh6AAAre10Ck/B1uBvqOmTP28xSMAenBL7LxNNDx+Yy1uOCvL
/lDJhnXNPSWcukxA8yungnSGcgADe/A77u4L/8MCNqcCn/w+Oy8iciU9T8GCx9RQxK767KoWkrAG
UQ21nUVUugkJY1p8sEjYsA3BgB5tcsEE3EzxOiAQNZvogLPOI6BYNyNlABYvPs2pdMJMPEuJgwgD
GS7ffwZ0BZuCBplQFPBbn25RDkmtQ+4Sh7dkXgguOcvZh6XbTME730u0pW8ncpjXKLl2QWhAPOjb
7or5GKE9pvdvPnL+4BYoPe2Rf3FR7qdFAGxpzA6cdQEqJ7PZFQ3PhjOrNx5BN1FCYfMfD3Cwu6Xl
A5WXQoaF401dJkA2ZaJHQcQn1xEfdO91KQVz7W2Ant4ghqcpBxIQkD2glSHEnlzp4GDx8knrW2o5
NXe5wfpdKD+4wx97dijlPgb0sXLp4ZaptGqCkeeSmKE65OObNW9cc+e+2EO2V6UFNtDdTs2Tk5iX
CH+GxLMgQ7n3zNsesGtzhC6G3NfgmOhjvAD6REYUK9XBpje7wKRyTneO4sNUc2f4Ctjfd2j66Zuj
3iU8IDJ40TZUMjMrRK/ZdZQ3AgRKwEJEiYz2tXRG4MmQ+i++hc/e932rC3SSPL6ifhHRVzttN7nC
B7zoIq1FGAq06gVGQLQktKqSI9nTcEYpaEwjsd+I9hwD6kss9pRU++ab4Z3ySnAUc+eypjAPdM+W
M0LSjxQae26/6hPyYQhUUm9eY1r0DwlZtKgF6wz6Bnlb+DNsv9ykayXh7uNNUypE5z2DuATh7u1y
NNplH4Jdu/3KZlQI4wKNGuloT1doAIj9kkMZOROpMP041odEPO/7kP+0YGujO1Uc2tYXsoyQRpxd
itvMrZY/MAmaR66wQ7SEFdHIFCC4763YWKeQAjcgp81onIEPAAiUX2SZgAyIkr0cjzfdW+4E1Nld
aV+opXdh8tqATTcYdmsfRjQrsdtwlpMXq2Mi2dZGRsiU04EjhbR2rcGccaqc49pZSuxOZM+sCcBe
xgHFq6ABWbtJzwqySEF8APV/dlC+QXnGUa4OLEnpY9Ei9oa8p3voTgya/myLIDU6JHQMIaJ9j+ib
kUFeRgpIQAXEuXoUHzDd81ywe7CrrnFi+cZcChB0F7chiuo2uJhFsKLQ8K33HjUqVsTuSMYPC6hT
bhTQ8YcVA0XQRdCMpuwkUrNTIyg9NU5BmtFGaePMYSJP1GXhAr7gcp6mV+d9C2bIK5FPdRFlbb1S
IPl9gxcgpyM0xxNuvUO+gV5wYHaDo+s4EmD5QEGElsEl6AKMqCV8a/ZdLQxgcfDo0QhygrGNMQZt
HZYkZFkMCT18id5LQDm6C/vgFwUdZyXGdldkNQQBIeMywk12uxPKvzY8oZuSuXqsAURuaD0UoKfc
3Faj8bJZOu1XMNpQr3S7UM6yH+dkzPvR60V+Zw4Lee9Rx773SBzS/Q3DRrCD9sIacyBHMAS10ntS
PTAxOC1bZNnexdHhJpjmpv+etdIlhXdKJDOJ07t8+4prf+OLUc6O2BbgJkUtgUzWcn51l0YGNHJH
RuPtV7cAkhAI8qJZu7iwDb602p3tBhi3LbIboOYoNbSD5ZbqD5aZ7ZSa127BZ+bb6sBiIBGz4TmP
19V7D7BHkgRCWtCUihqjD3juv3osbyLgmoMmEhlTikBioqdGVIGAaWzYADHBHvqK3qq4MM8OJD+o
RXxhWf2VHaX0CGU+ghl4y2eYS29EL81boqL1LxDnLRFoq3QYf4osRvjoLdSTZrN2N2Apsa8mUu5N
VFGD03/dFrazNF1qGoQcfo9+xJQ2SR4omM3X2H8ODd50yBhsyv5zD6BC6HoYq1Sn+LflBAZWlrIe
KqyxtowzWBdycMZ5aFAf7dbYiPDpNOR7dUp9Vw0VhvZLLPRQGe85gSVZCUDYCNfuO4aDWGFkPYC/
7ddsTRplNimzu9dm00sBPTGbZzhUK1EIRAkzalOxFNnj6lygEZKUxmEXloZFwdx6uUrzoigeKLSQ
2aCK7T7yoe08hv0+MIFoUkyobzfBdM2LC8O7rzvqagTRpI0NbPkpPFBWS/RElXqT4CnhaNLq2hmN
WNI3iIC0PYAcXrtVvKeEoffcfdVU4o/3SLePCZ4rokvCiLHwT8j99K0oga/dh9aIw4z4iR1S0KB9
UsPfmqiQ0u59F9GdZ0JN+3kx67ZS8srejmpPIVrXmrOZMh3MOyqijAdpFUZklMPBRcK1pvkmC2Mv
ixiZGdjun1hjHclbLIi96LPH821MRrrhH9DJDrREvARiWdYROorZwSb0BNhcpzMYvZ/oDmGIPgcZ
krDkihGz/KJd7d3fnsP9l2iMIUFpoJ2K4kQV6GR7h51WiL+DYhWgzGq1g9EZ0Bk21dl/l41fzheH
o7vRPD5SDkLSegw5ghVsLouc4NwV7PJO4HWlOOiM4q2NvhBtpD3vvh3lZyOM4F+SRwQWQMx8dwQ4
3044fdCLloNJPDkD0i1+IYAkTmkodMHDUFnmxYq0D1leCjQmbEdowJwBtJnR8Gfji1BD2AfdxwDM
qD2hY8m8/eC4VnqPjU9qU8+xDgjFTM5PDiCylTJmjR3nQflg1xM024S5VEYH2y+KnNuTZmjNACZ0
8kvH2+jWkYgaHrxCW/Ql9SWDY0QTUSIRNEf8huawhXZbr1t9DQShPcKK0dy4jgET9Ki7ZRUgjQcM
e5+QsczzkdUmeXS1AsgC9VTrsBSv6B5BvVHS+Sm56t3rPF2tt8H60LZpwbvGeGxh0eEr40cMNQ+S
C01lyfXR1VFzkz3Zg6iJ/Q94hCW9ZteCipI9gfZm+Sf8S0iQ9yAFQF+qW28288gq74lCxnkEhQHo
ewYQglTCZKR9paRMYGPTGcY9H6ObQ3cgKCEsNncbzV6k2wdSf156b9OTdJDA8UB4eRWJE+Guqd52
iImwGLcIhneKs9bWFtY9MEe7J4EzHtZpwAQsJs2Wy2eg+HoJj3YPdXcjK0/ug949CC+2yN6nFYQr
lLgqKsWpzsOT0weSpCXCFfOFV0//IT20s1uTUwizAWkb+m8E3EhMvTXDigZhYVl5VKZCL+Bv4PzD
sKaGANcOL7AlQiPH5eXuqVj1NSzu88Urdu0cu41D98P2EOqgq6+zXl7Qu3Oq2xdp75EipvRMPglj
nYAycPM9AqNbdCHahElKiJmWAWCKGNwRVHckmMrsTfM7xOdpUuLMf8yH5FBQd6J6cDu+RhVxGiQy
IlbD9LUDqU4RT2qr9AF95GjdSEgCU69hQItYncdScbUEQoByfO+iQ1rTt8voEUYVELjwKk9UnCIq
0TbHyCRqDcCOZvrAAUUx77OaKjQwjZgbjzjf5VRd2qsPbAGfE44fSnZNzzpDpGcQQuMpHHTS76vW
yaWU+fHw4fkRktlxP18VepNGUGmRQ/javBzOe7JMAoVY5KbkxFCRVwfVQPgfg8QoJNhOPACT58Us
5EjsFIjK95/Yf3dOJ2UBL7kkJQ/E0qSZCaErIyQgFkoR5LmayT/BGcvNL2EaoRVpLelGRVP7XWCN
2Ym2f50HIKJv6GE/zB2lbG5RWQ60EmcNiqFFww1KCVTzBjVkJyKyk7jmEo2kG7FCfVqrnwVHkfmm
iZCC7xyCxNNpWpjH2nLrEdDxQFMCz3Wf+KaRrVZ9mjMcSV8XTBwUlg1np/dO2bkAqfUHokGniEv0
jS0b90w8wCUAaeHXPefumqMMl8899kEXOsqRUkdvkwq/9OI06CAG2XVPRhI24WZGwMpYmR6pARBj
2h9/R4u5DuBtBhrMqhqE1JLMynkF3OXYN1h8ZKmeXnjUnPG4BJH3oYyRizgRWk5gencrz4SvUseb
TqW7aOCgWZi1jhsne567z0BpBGYZqUkLr/9JpQm8cshycFjpjU1e5ygYYWwSICtQxl9uZ90jHfoc
NAMo3FDzSEAeeFUMh/uw6IievWj3s8edsTIJe5eW09Pb/rjmwKSNBo0AwOm5M+CIt4ZFUVIJX4ZE
2G+vXtiQvumPjjmE/OuQR3e0buZTGE1QTvJ0SZBSz85BJFg1i2pOICZwg/mlqKw3OojSXtf997/+
73/9v+/Xf6x/nFHHea/Pp3+dKqSvtqf77T//rWr//tfl54/j1X/+27Jahm22bMs2FNVW7aZm8vvv
xdf2tJZX/59y92iYJ13ZDg28zV23MSaDcnk7C5hzdJDq/Olqxh8u1/rr5XblQzH2h8Z2KAScdedd
SNG41UYh+0EkY/cFOEapJ1CQgLuO0N+EwFVIm9F3fkukUdqNrpJqihwH5WF2WoXq+Dx8sWK7+yHC
O9sZ7eS79Ij7PkYt0v4UC/rU84X3hOpG0PONeC94xLbzdXdK+NlGaPYBKKnY8Od99AGIXlwzUGh9
Vyaq38zMAMyVbFFzg34KTsZsTvXmxqVxFO35lEDahpsTOKr7Xu3XfjUoO8bwQEhAAxCsqoIhoCP5
WPmCSI8UzZzq/gaduciZ7f4wkZouM/VPM2n9dWiP55u+rvTra4CKaVgi1K8gJ6N9vkhDDN64mWpX
+i/JT9/hDvlWLUSLkJYIp8yaXYtDRiaVHt4kgMNLdkDFr4lmn/xE3lHSwLURIVDD5zyYH8Qr6HRZ
Ri23GR+W6MVRA7ahZecpoMAp2Psn7xCo6BUegkd6hwfaYohb/o3WyvtYD7exGiLEEBn0ULLie4QK
YmivkWVZo3bVpPEhLOJBHZ6iC7+QP2VkxcdwzkX++ytdJ7Qw5Y10UQjflJQgybcODb/pUYAcX3w0
0vgQw79ObgG9t8J1rHxDbZb+NSjJ34Lj5DapIDIgrhC3uCc7fDOd8gee17eR0Jjpv39mhAa/p4UK
tsUIn/RXPMf1p7RCi4TJdYJobccVJygRycD03zRXx+r4JlkJBH+nB1qxhLSc9gH4kCvTYyNGFPrz
NykHFBk2IW99oHlK64lQnRrxNZIf1j3TvwfwWeJzpMby5n/ejYb6NyvGUmzNsFRVbzZN+68rZl1b
93Xjpe84ze+eSWdwUUQsUQ4EM8fBfLtqpiFzSOu3gBah4S4gwHfXIRy9DsRw6Bovsmm0DOZYouTn
TrXFBqEVLaOmnJIjoQ4BDbqcMZXzhztX/vnOW/L7X6yWWj3ea/VqvAYGmxwxlfAQXEPaZHBIhmvW
ymm5lV4fkUHgzPqCvkyx5I+KI0alMfopRDhvCdUdrROZqDPYtww4kvjMzAZyJ2FW9GQ6ZHL/NOym
2LjfN+ovw95q/vXmN4Z+359ep+3Qa7cJqwKScoimfcAcieAbTld1DlA9z9Q5000WQqzv5jghYLQq
X9Nxk+bmDxdOLMol/XxEAp9c+snlkJVDmSgRBjXJ3X8e89afbvs3022t33Zrq2JfzqzrknVJk1ws
wzN5YqulQ+EpbtJLYh3ptP68hccZWzO6LJvx5bP7m546M/wyks1NO+54+6OMaADBnt2GdCDzKtmZ
INIGrdeNUKEkRIGBd/BpoUjZQsUOk93R4u9N+GrgnrfiKt2Easz2YA+JEOA/P7Dxd2fVr/P0m0F9
bdb7yn5d90POHQwgQb8iQqBEDVJq8QIkI+sItRXQBexn01P87tm13XlgIj/p/qBwPuyNxbX4fmEk
YU3VidnXQ+B4Ks9j3IwhVXJefeFZEGEZGoN/vn/7bydM1Uy7qVgtrWX+tknO1fXYelTqa3CZ0Fwm
eJCvRVMfJvkhO2SbGAHWz9/ybOj/hkQhdL55Y/Qlvt/FD9Uxh0ooG+Q0ob8wdgGxU8zwPaqwqGvm
zJ5VtK5temK/EUP98UjLiE33scF1iJWlgaeOxeTgDJlfnvpVvLG3aqJgRUtqIo1Q5+vCzCOMwqvE
uu6whBXCr3Lld/jPg6LL5vpfm8/QMXqtlq6r2m+bzzDt9/a8O+pAXHWwm15o+/H0UKC/I1YJxl6a
pFdF8pIICEn1woa6FJuj7dptAR0pvqX7hunt58mZxDOME2CihwsvRwdsbO8paYj/+X4/9/Pb/bZs
XbM01TAspfV5nl8s3W5rXfX6hKW7BzSZRbqVRti033lEtGfutDhRdfbKURKGNP+UyKJEpOtPW0H/
m6X0l7uQrfLLXeyrW33RjeZrcEK0So/O4Ta5hWok+7yOxPpuOYrlMJbTt2Z2a7JUVB1Sq30Khev8
hGhJBo7T8p1WnG5/GKW/2aotu6WYKutc0azfz4Pr7XV/77et18AK6XQdmwk8B3opzeljhJIqna9l
zcq5boe3TPVbFJPK/W3+sLr+frZ+uQ85cX8Zp4P2atTqvHoNR6g3k833l6hZ2L5s/yscXYI4rDN0
Z1A8otg/XF21/8YF/MswiLP/y+VvjcZRvx3M10CcNNnJ8zZqm903kszE4Bm9gSq0FY0uvkT7jswq
nVZ2MbpnSCxiynn9gQjXmim8/o0ooyIdfnfZHc9PDAIvyM280dcScgVQrWn5d4iBqTReKMZDvEkl
eSdmTjdMGizHBz5bHElpTS7/u3BMrHmPIF4XVAaVRH5nMmXAoHxqzD90deQIkcP8jozJJXpgQJCs
Ca90GrXiM2e74Yv5QMuQs7z2cdInVVaRYbdDinsDI7mR01SCLRVMsVgf7TKAQ0cxbStUkzNC4ZuO
OHTH+Cii4RgfMUeIzAdq0pjp4St5JWKKtrAQg21c4zeK/zjnRjijvvEWs1OhJnabZmmZgR/75I2b
zpkiF7FxVWC3q+AMw1nOMW6IJPY/r3Xrb/fiL2tM/+skK/Vae1us+KFOahDMiC6IZlKN6BvpPbJN
Dz7Pm1bsZBJoV3cZ7FZQgDqUZ9CCh4bytK6Iz1/HLzTtEsWfHz2addHht81+GdC62tNGcOZD55FU
wdXrnZwmxTl6svk6xxpadpmSHW8ejQoD3e2ohOmlo/qLWpgPCH8gweNspzty2JS0Jfspgt1kJ0H1
sp3j/fMg/D4GOKy2behNo2lidjT7N3u02TRNq/U86W3Lco1HcCgQujw5B+0PLsD/voymaLplNhWu
Y7Ws34b6dlw3z6f1/ta+NIn5aNExr3LQhNLqnY/XP/i04k38augtVVNaLUuxLN0wOZ1+27utd62o
ZVneM/ppH2baJjmCVyGV2vCe8z+Mnvj1v1/K0rSWYSqqqXK4/HUFrddPRV3fz3qb3lTWSF1uLAE0
5l0Vsp7+h8fSVEVG6dfLATH8xSr9duSeq/JlteaN1wDmXtKI5u1GJH6IOI1iCww4Cmz6ZkLub98x
EeqFD1aiWGnQ2J3DN9FhYbyRuqV/RjBHGRbLnsn3D9Y9ArD8jHwxrdZNvE/5rZmIH3qnT2+TRn98
n3+KT8QGWWH5+fGJj0B3nYsizcihIW97SQXAXTQXDwiDAr8WJywUaTUrpEPaqoy3qA/H6wil9Gwe
KvxW7raJ22uFSPh/vttDC11/acklbiB2TfMJsY4lpG00SspMS/h/s+RHJ4JrjCiyLzhVHT4HAmR3
N9CS3cAk5n4X8h7xp81w37G7qMhgMwnNdrS2a3R5RB6PY47e86SMqZ5q8kY5+Pj8La/nphtd41sj
e8fj3jN5wH3HoL1OZ8sdWnxok9vi8vKfn567DIx8OM1NOvIAp5hPEWv8mQ3+ork2zyjPIX8EKvi8
MAMgGCgM8oU7Iplj8kvyNWAq3+/E4M6UQsaG1h2Mk8m/PBSfcpGH4zLzEFDeStC82aI5K2cEuYuN
K8eFnAikRrovAED+g3AwN/U5Vfgxwtx8mlbIJ/zPJ9L7jTFq0nqQiY8ZX5kY+QFIxic6aXR5MgSl
mAmDlDl3u+W2ZDIsPpwOnjJdl6wkTc8H/RxkblQmh8anjLfC4dZknGXtImyJHy1nmhx+VcGJNpDB
lrs5cllZAxeuxH0/iA7kGxmiEhst15Mh4YMG9LdYraM1KsKPrGRZHjuyNPkQXi0bhIpJ7kxDLkpm
ioUiIydjabEGjnyEPBr9JWUp/fySm5AXyD5RmQA94AnkvzpkFLkv+1tmQUZuy/s1NgvJNwj5/IhG
XL2zKBijVt7+fCZzwx3JSy4xqowTeQ1Nln2KBNdfZSZ7AHkdqe46faZC7vXEHcuhz1OyTWTKZBXL
XpR7kuXAEmJPb3qHwZ2lJAvq56KQxzLf3C3IIM3rG+zFMqOT1+kzcvKgMqMytPWBp5E9IH80pliW
i82+vTBx/Ltx7e66I2NIk6HkTB9KWUSypXk/TokJyqWAT/BqBlU+Ql5xoP2seDHyY3FRxFF5U4VI
ov/n/B/4AAHG8JX47uMz8Rb1u4G6SSJNo7hReRxZdIxqDK5Z+cyiSANLbfA7gNdxJ27dwAJolFF1
Wx5PvokW2/dmrF29pzY6AYAXdhnsRojiql/IKShUkgSPQvwW7VscDgGkUHUGlBJASnyYsjjigtAb
pq0Rj/KNEe4WNc1ifnolh0LFVxHHRiI3ic3mCPsAlxGtEtC1/DI1OrvxPLhEErCjkxWsw+ag6dGP
0df4cyG0KyMNLFWwuMNYfi5hPAAgQb3xJgYsgeaasTYlxueX8rF3gDu+2veda8ZgdPJm+ekdrWCJ
/vfhQ1qsdCSmpJU8woh0VAfQexFJgAZufzyWdDFBGwzxJUA7A3juHL98BKHx/5COxXNTeUT5qRYg
vMPfdtjELxQZCw34oB4B4POf4hgTrbUIlSgj53fNwAxow8Dr7FAH6rO650xG1PwWP9H6Fj/yiph+
7cvvbYEkEp1ricf480tCVRn7N6NfF3ZYSo2GzQX28W4ho6/z4ldSFuKFWt030Yc4oMzkpqOH5rfM
oBoecRSZos8V5G+5moTG8jVHfOPjwRrgjWiEcHty++gtLOTXeqLhcjUDZMu8y9fLR0i8S6sA4pwP
pslikMfdUYD9wF+d0wL6mLVy+V2dqLi5NX9+rgZZITV/bhPBTQUbJQPFOtnGFUo0m87uS6735rb+
P2Fn2pU432X9T5S1MkLylkzMIqKCb1hoaRjCPCTh0z+/Hfrprrv66quWpaWIkOE/nLPPPns/xhKh
MpeFW8D7C/WmoEu2hyYDN+X+ZtKwsu3caqzXfrmTfTl4AjjRkRAeTTjuv99pTDCt5L3ONTJg88pB
msd5Snc52euxDQSXQCaLHGJu49XmOK4ckxfT6Kj4nYeTNZG/4Fod2L5Dqxo/A8A/IZYOaORzd3VY
sKQ7giMupKzVUFDhLrkCUa+BCxFl5MCQd3yzooxLoVt0TTI+Fbjf48PY5bv9f02grHOKka/o7/tr
Lr/JhTkzD3WRiXvltleDVDgk8P53RiqXdLxKy/Yc0x5B4VlXyboSCYvJZzFyZFqE9EmQHuErbKPL
837E2y7O/SNvUiUyd9KI2XZyPLgqroBmrzsRpp2l9gvKCswazSfNMaFq80QY+F0HViMq5C6kTtkg
kOFxoijKZYk8geRgid6tszrSPba0tCIrZFljSZuTZjV5H6Vd1ofeUa8lZEaHvsLluX719j0NXs9J
E0Tv8QzosO2CvKcg/1FSpU8dv5ce+4//dQ6qzgn/MQY6/RWXVtNIF3Q9pMYG3q5Ejl5aLih0Q2BY
LivtKAL7hAKe8A6AsQjB8NyG2BN0zj0ftRJOaep+YG+cKrIU1s5AGiwpVQg03wOHPP4X8n5sW3S6
6WdhYipoOE8F+e66f5Y5DFelf+Xa6LMilwX0O33hssSreEjMGYmR4GMG3nhuHyEgIV6LSTDGa4Oi
S2FnoXfyAEgFXBnJ5atKsx/h/oClYMxWh6LA6+qdmvUl8V9xNucgHh/4AyRXmkSwOoBCWx8hgM/X
45drPJx0wwDj2svOsvP/cTyMfrCZEVh2AtnTo5ixMXl0fMJDdTQVN1dhBE4otB3gSQ0h1I7NGKPp
tpMQ7mHEtOxA+oMa0VFLP6+C/n8dayniE3yi5+qvnKjJ1wBIxYy9pCQIV3iyY5sUorju6DqCM85M
/loSyzsijrKv36uopGfg61SjjNqI6xiYPfSBO8LAFhwp4AIxfA4ea3aaDg0geAgWTHdIDQX+ceuP
U9poF8x4MzE+BB/PKSOpFrQFFguG237FzqCBp6mz6VC4vTO5tdZdE/PlkcsLkfaYjhrpp5+sE9Qj
/dLbpmeqHCfsne6pxRQ22SzWbZgL6S5+LChuskeWCQ2J2OGRZZupztvozQTvajTraw3yavPVNvBY
tlku2Y/WOFYd2aW0xpt83SQed0DxqGIFm+AOwpOqR36Mxkz9wpp4rEqHeMvUyOgORPGqm7F3PJZy
wQ2Pt2Q3mjpdCFavxkCT6xDvg7qwyZmmVnxK9xBkH8vkcbTnYCDcRvgyLMphoHiBA111jlPzRYgH
K03ETgYt4MLV9xDe4Jy5hgf29ZKdXmvQI8o4vB1Z7S1eoXzLsZbI4WCxJXYrQJdj5zTW6m7VV58N
j41XJRgzspNlGzsvNuBsduZmet18yPyn56iL+buW4iP9xgp0tBZuuJHNZy8tCYHYmtMVwh0sL31z
uudZCoC0naqmqD1FSA3LNRLI3TMbmcWtVPlv1Wk8ldycFZ57gnZcODM8KMgn6yh4Arf8uhJxdWka
Cp79J0gDLP8eiOGaYzv3b2w466HOyiY8yIdH1itZeR34rc5AwcQ91ndF306u1C/20Y7dsdF24hK8
Ee3eeD/CmIyhsGRUNbgG9bWotyx0e8I8rnA2h2PDp75qX13L8Idrdv6lx7ANi4qJruOyfezg/BRt
R3q/nVqlzxzYHXCzyaHMFCGcMes8dviNBjJRDI+7Cb4j9ZZtc0t1IELSlgQROqCis2xf6GzS7bE4
le0oSA0+PHxK9Btt+XZipM2foHvmuS7QM1rSEdO0h8dIT6aLp2edqg7fjo5EaMLXPDZ4dlIiHDM5
93NCimtfM0ODhDE70nxgZoDSWdDIGU0W+wZvy03WNNqCtDWeVp2y2xzofmk/UsSy/ln/mC+SkgGX
G2zZbvc1Kn3kKxg1czx4rjhcnajH1b2kh0FOhKEdRcsyS2yCS70q4h/Wi1b+oH0X5KkVWx+sxR1v
opAEd0nUv7QTOL/+WpSwBe78b4jENT3Hdl0VY/8TkQk21ik/lZfyFVopBUBJq8J0nKOP2ocwu5sA
YFzhN9NNhxMj9IZRGWXtfJKN+QVZWvGGGsKZimGLdIOe9jGcv7fjYon5ameLGyGFChirNPHhsII2
1IgW8sqIz4szZtAL7xTZP/rlW+B3rudkee0eD0NUW9FR+XHQbDEIz8lgsd4d7UjX3J8NrRs+OvAc
WGGnR0AIhpo/dY0XBJXtbXdehrmN7qyLYjJcAGSr0Z/+3oSqWhqEB4VafIfDYRlu+8s3NJX8Fyvd
tRbIGi+kJbDtn4uXLE/WW+KFA6TxRdwvW185lIu9/U0WYEUmJNNuBiSZoFyBrQN9gmoDoNH1VzR8
h50DszGJeZuZMY/zHQH+ErqBEfu4wCX38NhHL8OnHfkGKC8/Cf9rdYnFPNpG8y+WoTMoAdID8+k6
CB2EBQqUCRC5u/ZpaEO3gG48vDxZTTc41ZSL1a8ml5XN4Nqh05jB3Qm6y3trM5rTekNsjp4IxtvC
Re9orOgvq/56bKHRuBvz+HaUjze/NAdRLcABdrEj9ARTZZqv6F5meZnFc5QSvBD5e4jKWDNiFDs8
0K3dakgONbzRoEfb4gFdkM54GUG2Z8+qmNJV1A0jytz7NmzgbQ9b7Xcs6Ywkwy7j3Nq3i0MKnY3I
4z469iCGS/XfmXkjZ0QbDVHWPA7oRe5L+ObfEVzrH8gHFFddSnAAkBr5/znkjfnxvGvkjaq/9cP5
PXR6h0Ns0DNqnUJ4XLTaFtAJg/1foE/nr+/7x1RzyvnutNx5BTQZFTUhd3fcmBFOSHAnlhDXZJ5U
M1r72ifyzmC4GeypPJSkLYrm9XEh0VVUvyEWwuK7LoNtu9XQjrM2kBPe10OslQAMBNFQgyIDUsgl
fF1YHLiaYqJLXZU9TBW1Wi+NDwU/VF8IxEFWgESmQkmE6AgrAv7DxaM755gdQsXDVJEdsS7Rk9kF
AKcFFJEfPUD0RAgovgjtQwqFiZ8Im9j/l10bjZobRk+ndEPoYbO763FYujUZhYiXaFQXRa9T5wT6
CUwE5IcMTonTgYpfnuwSq+e07VjshQvLIm2RhK0K+zbx6tvZwuMHI/hE7KxO8xVo3evvGhSNFbMJ
Y9ACrihm/aZIhvQzUcKsEGPVUXIxr4OQuoyclM8K3JpkcvbLo/SsfV2BlnIwhQvq93e/tNMoSFBu
jcfutM7SSIiUyurd9lMRkJSabNm8kblgVxR1S/vaAzXQ3qdExEycHz2n4ucgLdmK7Uh53rpLkbV3
SG16B+BMXsI91/GQLr+xFq0D7wdHgZ4DoldoJiQLS+y5Cuigk7/MoOY/TSHLtCzfVXW/6al88Vu5
b2lsdo5hX4uJ9rETQ+JBalcaQHWPlEb8DNXlTlNF1XpU40PhuDLAx/OMNgyjySnJ3uevQTt7e+SG
JrQX+0OvW4GFzVMPRleOeey8gxdS1tqwuQrMUYLZmAgDugDnKLW/tVffAT+ZwEA4N3xW/H/jcSX+
gn1u7cYvjQ4AIGhhDacVnHqrdPfJvQU0uo83BVCRoCblsvbEnpTPRKTs5OVYibzyRgUxgm/2rG+K
kJQtmuSGKzAD1kBGe0DeKIoPnKyevmt2aN9Z4sbqobpHqZz8sNmZxwWl6KIuS+NzJcChniqoZxqR
Twr39yr1n/UkKiFUriw3sK2AO2b/ccOah/WuGSxPGN4yrQSXOkkxvI0gyyUO6wkfTK1NrJ81yXIm
mxISiv6w3UogMq1TfkezSuhb9q0rqdlFKs61foztTeeIwB4xPykGdEpyIX2I0MYDbJtMOYEc19mh
bR6A5I44FkCxy98bvLBuUY3BkVLdP/e8sWr9j8+si53HnDssJh50iM3AhIvOnRUAYc4g8LGOas7r
eI5ToSjiWunGoJkErSNnDgECtNc62/rsRGW49EQa0AxVMVWEEn2vjEdZjoJ75UoNEi8MMnlFLxQq
h0tKuOV1q16hLJhsm+ZZpdlaxZgJH9mn7qASYTQ2iPcUxClp1+rIMoogUx34rd711+J9eR1oRUvw
BiXUDzbfklngABlgW008QwaPF2WM8p7gAHH06mS/Xc4cVj+93J5X18K8j8UD1DOK7gOWwBGedVLI
1n2mgxVoAfnvr2PM+gdmHJVEv9G0zUaj2awjzd/WhMPlvj5eM6fqF/enoqQdLOH+noGEoct+HyC8
Fum/L0P2P3Av/uMd/xjU2XJXmrfSqvpndHGoE1XONbrB7TlCoW+2yiBZW+H2kmaYDJwxh2Yvu0/Q
Bm44ZWvnTCXbnuEMhtRF0T9cnvIyDfaL677770f5Z8mznnm/XZY/Sp6ueXHNquKyXJyQ4zTcjmHF
mR1lu4Q44+D+Jcywnf+Di/E/If0fJWpzHuT71dIpmetaevfx5kebK8APy6rQIA2VN+Ue2j0F1ehp
2s71qV13Az16yTL1WNGsLxVwtBJ7OFxFNCw7BCAbptyKD2FsAhSaQiO6PjR1ESLMBKVS7ZBgmq/z
ZNWvwcMOUEtLqIKosA1cVZnSWmZwNh19lrhvm4NGKITHS1AxJtHY8jai91gsCPVK3tt9Nib6a9Fs
gf7YWTVbBRLqU/utsA8fxrQoEkrNK74TPMKhkswJgIYoxHEJSMjftYY14yX1hztLvR6/E43xO+KE
/XSO6/Y2boQOR6RCGUUkVehUKlQJpvm07og5UsdDl0SVGbCUFNlTtA9lCZquFm4XcEWclSuCzk+N
Z4eakIrQLpEOJBm+LmH4Q3UpuoKgBEXBl+lCdf5aifeHaTXQmz61a+Ls+XNdhji+UR0iUgI3qzHE
jvPEtzlOs9pvMbcG3iJuE+5FEKVvVFPi4B/FP1Vyqx8VzOqicPWjuqBOT1VCAUIE5+mB1YKVhVZw
aboKrNMOLpBOR65qlfZzlWZVyG7SrXjqYx3eKX50MqLzqNSua6TP4MV9pt3wA/Ifpeh0xyVcgyjq
JXSwOk63i1WmIlcnyUeUsWEFH+k9AyDUmwIUcwE0WJe8oAasXpaKKc19kAhFmkMihUuoGBK7cEbw
5asx0M+KRxR1GO36eglyng9UgVTNTNU71fAogVOao57Ob9eqBQ+qbknTFNEMzCK8VMXBfHDRdX4G
E0m37Mrr6mfMuadiLNGwxTTjnnKxCGf1q/oA6hfhogz0uj43HuSzT7T9TIFuPtC8q8HSPiG1vuNy
qA44vU91hzSCVBCssbquismqOKugyOVkzOlMHl91VYW8QrBSxGXhDXsgBhNbdvszf1WMpdF75Y4/
qpIqGqtoqLJ8XWJMVz/CoLUm6JJzxpyVztZ6qmBw7XhLnwI0w1nYKodWQa3S2z6OXwfESGMMasw+
0gWTrEB7lqjOAYuPPoC/eUxJiOgDKl0euA2qmmpYaKwdgdRRlkMj7wDgK77FrXPig6IvtGVVFahb
cwOZYWQp2Zgauq6R2BWPWvjJpqiejfH4HdbkL8475/oyfF6qLr5yHY8BVK97zyKiChDldLIhDWYa
ItwaRrrHUCs4YyYjmyZWwjo460UXBLfxtjPRFo/mrJZWgfo2eQ9Tsj9fmDSO6BoGvKeGgcu7KEYQ
u1Squ5eZ9aQre+1yPbDEtF58RqvAduHz/sCguaqjAaybpwxNmPz8VUNNR7FmpXB4Ad0OO21wuevB
RyGhgfKXXnjXdzh4O+V8NOgw0AMrYEy6eAnfuL2afdZTfWoMUq50GdCNyf3U2TeZ8agTdpGPfow8
auGsdUiSoAz6pJULSt1Ci5WWP4B7xgRG9lqTOGB9qIPgcSA6lKXfdk9JsRuhJrmn6NQHZMpoKMPW
mfba1vIyWCE6MjiTImXJHJEu8FjiKqRToHWZMfplaBIgKUCPebO3WVGih65Dl4AZs71n7cvES45j
GxNlp64yzLtz6Afw+cbNZIMV72VUDHeROdgl3rvVttoO7SG7SE0jahZRarktW9pqxHMl+iR1uPVc
gl4FldcZHHK2EwWLSuKEAqq+LXT4EThqS2kQxdaVZf4G5iXby6FmF2ujUul8O6KFrbcJv1ZeeE7s
p3OC3B2tQLD/MAaIDNo0u9eIvjCk1Vdo4rasKiyu8dcJwVpi7iZeWNupA2jVOLalMbeP83V3O/3K
T60mApfmaJVWgE+txiUc562ORYczwrhtI17ig7aEIT7eph2c/FL/GtNrZa1D7NPm0enSMtetdP25
ukSV0/KGmxT7uzACzPHoE42+s8F4/V6t0mI1cmgXNb5vrW9s8pDXHC1vyW2ZrM1FcPvaW4m/XRyt
F17NHWX70Fynp/e1FV/tYd/vr71eTuLjxpvOyEmN4OVdyTMdcTMQtKfLfJR+gYuzmbYqEN4vSWne
w1aTvqlreP8pEPdEErB6atJ3+DSxoPert+rSXU3i5nPwDHRPKRelgp9zH6VQzMIhAnaH11/BG417
9B8C2L0Qx7fcW+gnx5EZLcKij34hONmxQ4ha9Lnm58hCAAZMDxlApgokJoIU2H6ohWMt3Ln7ye1E
r10v/3Qn5X0AJ9P6sFXmneXvptM69DZr3LLCK6JCaGyUyY1mimneolUQIRrk2VKIBfNR+Z5HWYyq
wzG+9Rpo4iHMNjvQG7tpFQZuYSUavOjI8m88OjthNrrBL5AqDhYuFv2KvhPmwxnyYmEtqBw2cDO7
RdL/XafeBPmME7o1gU37rdF8ups97xepw/bTN8NGEPljWjWQzUOwBxWV0RzzHXRKELOiM9W4wBlF
ToyujjX6Sh2aDvuz4isIGVaGGRfr1rgarTKq0ds+P9AyGt1LkMBdM4IcEl1PEVLqyKUfT9ENKPWd
FuNB+k5MBRj/vEQ2E4iYm6q5gCiQOVtG35Nz6vXv+M1tRYGC0guvZ0xPwy7CWDi5947fPlYirUkW
OzSiJt7nGqUNA2+9T/fVpUMIOQ+c5dao/L8nzrARMVcweSO+j5LreIkIxuUSV7EdHib3CArdCnqX
3cVovEjxtL20aOd/Xj1ncX6IaDNvnwdPxauDQxm/9Fuf66l6+W4jhMHGa1r9M+hiRwiszoX95sIu
5PWDsBg1kHOLzK/5i4MHR2sL8FrFNI9O5/Rhusl6mWSX6ATwmkXVl5lFd+xgvmjUOCf0Y5QhdR/8
qdLZerEcu2WviDJ01lo4MrAZvlGKQjSXFkB/OsffJWSY3mCTYI6wR6Dx3qlosu63rvTpR1ey3gvQ
anQ9DIyz+kCoNQ5a7i+wb8BWtZh6MW8yvEa7xSxIWxaTykA8IDL7gnfhPIQjSo3J7a3i2/0vi2lE
eBgpmA+vOVKQt1hcn32/BaOlSPwrXjqnquU8l2EwMAaNp3M0b/vLFvwe2BHhEm2ahZDue5e+WWqR
L3uasYmDKTfHx2i9yBfxbhGjwGkngMaVXBxm1hFNCeBmiXqaUTM9YqfeasK6wCDo/kaRiYMrwcEX
2ayxAtu+IO3KcZoJpaYc4sRxpOrokVqXxf9gZNHtVYUiunmi5vc+KocW9VOqgFS09Jw7aLX+fP61
x9tjTyvZ+UmfqjqqUnnj+fxUo5XbGgLI41sKa0KvSLPZ6dltS6bPwOjeIGreDZYf6oVAI6uzBLAD
KoiuaK2ryOUmlF8jlbPK4ZV3WPMKdnR+gn8S22hzqUwr3FzPu4I16bn4qFLlLDlOHaleQ89RDUA1
QMAJ6DxHCEQ18EjV0kEihI1JRUUVUtUqM0/mbTXMWWQ1ynkeENeFTEr8prKH3WS7pABdb37fq3j/
kSMM7rA3HpJNVy1VTLDkXnc/skvS1QqG+i5MOudRbZOUvvjcJWbsQviweOYK1VxPYJ3PnkgbJdVu
UU8e+ydMjZT2FaFCKlpTIgdjJR/7EFLKysLyQHWOaCAtCGLZJMR7Mii/qZhOuebHomCqAp1qeCrX
7mmvUGFU5VFdILu+eSJz+O+6yAKboW9El/QC2UcgtIDTx4dJZf8A/iZgWihc/rEF79nQ+mXSYtlo
w1PHI+fAX6Iz965Bo0K2SnqPd1HHYdWDJADWJLqA/uqUrnGksHlNvZfZtutX0GPAtV2DFR8eCS/b
E5yrJ+hXlwF/+rRL6VqBe6C+TsRf27tXxtEHz/rWH+vZqorrpRnt3W1iDfJYSDonGbn4hDA4RRDQ
BFCN1KgJXKLH1FeY7BdsGs1fT6Qpjg09hA4SlvVZubhN3Pmex5hEeIDyqRJw3tdA21HK1BXSmZoM
eZr+ocmIGlP01oMz0BWAMyDTMgXjBMRqjoRwivVC/zhAqPpPa+7Kf0H2TXAvDGloXsVnoYavJUsm
6ErohL5Tv6rsbsCutp+PplU9LKaW8Cyc6/bsdCeVUYVp8KGEQi0+RiJUbfNeP73G2HQMFSGp3kPH
8fhqKBhHfALlasXtos4IExFdZkneIzRPEayy4Hyq3E8Yn9JPot6p8qMDXxXlHon7VfPIB3hgtRtD
qrw9JOU5bWHyIgrp9YmqCbndDz0fix9qH6f0NlB1BCMh2j5lFbTjUuoichlJ64SzPCaeppsxvACD
UAEhRs0BMoWKCxA9gzMo47okwgrxgOHIHyfIheX0y5mwRFVJdGGVp6jdlJvG7/xXi7/MfnSewieF
VIIOtqtxfZHITfR/jWMCXKtP+NrWbS8Y5poCmg5iCGoFEo9PAIoiZEXFzVcHdsshXgKxG4stog+s
QKqZUNmv7zn3Gr4QKeFELxmIViXmVaDB0s77Zn03jgwmfKaBz0/JjmxRx2kIwWyfu9X42IsEamrU
6AncLJJG5Up8/RDEpXST0434tQbj49oGfWGznJeUnEjfhLZ6HVRD3FPIFVoz6B50QJ26vhOCz3iL
/x0adJv/3KDwP1Cd2qp+w0wzb1M5WcMuJ0vwCSomAD9rSL2iemdV6wrkcu2eu1uuEgfFnZq5gzPI
g0AQDd35q/hKGoFVevgSNqwz0fjiCvZ1Tg8MGtCP+yq+gc4ZBRYNXvLALnbZ1BrX7w9u7Srdpo3Q
JxEEdhr4r8oeVZIjJ1x21JAF0MJvuLpKjIGitnFOzscTQAhyrukDe1ELVw16dABkHsALT+mQQM8B
P/SCcKoFh4jqxU96OT2uT6EI+qC9i05//gRcBhZ/FYvxT4L52nh9pLJipT26OQRnCD4QS+xGqnXr
CTkUjd1luumCCs7Y/qggNR+cplWXfFgnIMxCGgSalT6cOKFVymovwDJCt4RGiAQuvSjhIzmQ2Q6F
CKl9GQ4SSvRivInZ6bErOpH2Qu2i6ENQzGi5L/SnJlooNbOXMRrt4v0OHYoIQkxV3BNSqjKJuAYq
Q11UuuzdxwI2XQJFk1nVJF7QvNNE8ePr55U9g42GmfdgJAncFPT5aB4T7Ug7rQoYD+aZOFXiJ/H/
tKYgMUO1oYo3doQ9ROhEZauGPOvtQWxJcWz3zOl9uh1k9FvukT9Q8RkXVU7NrUstMEHZ2+t6Dtuy
k54ofqqxTaRmqRpoVeCVJw9u8plN5Aif1INkrCY5l37zmpcjHm0T3yJ2eyHJ2uyhuLK9P9hRdWnm
y8IFnvKRohnrWaenUOJGLKCwQqTys9DczvXrBqEKfBkPapYaKkvw6ZS5n2Jb/Lt28LrqZ/0My79Q
WLEw6XlblXfnI0P/Qa+5ozosxDrvwU/v2xOx0RU3iZZ3g+Om9xTpSyGZdsQTm9G/rwrOP1QM6Fpq
uj7Fumbg/Vmry4pdeS9L2uzki3Tr2PG9fx6XfecmMW6cqecwbo8Rcd+JAHnx89PEMxJhlx8cQ5ct
vHyeiXi3yQ+aTc//fmR1Wfd/k4X++8icP/q6z5fLfFsFRzUASgQbWcYvYwrHx++q7a+Ea3BEReWG
tC1Z9XCeGvRsJMkYhs07mmQLQyS7a/Q+xOMDgeK0HyM6TzyOjWtdRZ/N8Bx8/vXvB/3PXYt1Nz06
M03/T7rH+rA+GOZms319uyXn+BpjZiGBCYTitkO1v/ggRXTfoM6ym2TtfORSgchHa9zeYg8txUsH
2ukhXE/xdX9uvq+jcZriKUqgPsEJGIrOAp18GHd4tMD6xycUWIt0ioZunnMay++VXF0EN2UesHFg
4tzJB3g2pnciwMGsI5ORktLf1Cr+11CiPOZ4ZkBLouc1PLPxRynoYt2uuywzcDzZz7L85YgKYYE9
FDIG6ZklEPZT2QtO0eUWWj2TIB7i9vPGeavyxXkdWbByru7L4WkNCS/gEuGn0fRat+VgX75nWS8L
PpZ5VHn4va9HHoDQCk38bTsv2bCOf5kUlspkvw+9+kx8JoMfcC+tWiPit52y8MpgfT5mh2G1eytI
AoxXy2sHN5AqcIPrPoF0ubmk5nEQ5FGj2S5tHCNvaUF3PIJSRf63vnT3n46HK0rDpOs7vvWnlMbG
tzP3erKdyVTNe+S3rSR6Qq01i113+N2YbdKrAXABmnNptfwonbe/pKbRXnb96itT1zyiZTiitNvI
M6LpD1cMjbL93y7bn0QN1Ud90/WgOjmBSeflfwYYl93u2Mya62B4sfveKt4Y32gyRffN9LZ9MZDP
bWwG13XQWgbjf591lshMf9yv/3hjXb/f7tcqCy7WqnL94fGUrKgANdvNeWflJM0zovud5bqzhUif
JQ6p/jFenf4SWTX/j1nvOg3LangNx9Qi+9v7V9ZuXxpUh1+RJgubLcrB0WGS/9qOfWDh9Wg7vNmt
ptYuB/k+LzGm87of0Xk6YLhThAlw9UdSpBIHbRGyvqfoamxxitnhY1d2bpN7n9bIZmtzwiyHXvYZ
7r6YJLR8s6PGtyWsj+NhZF4daa4WCAQi+O34n6cJrWcUfbq7wxMNar/wpFtV0dNy9vl5mycB2jaI
HpoxksYL/Ao8Wiey9nmxvsYm2qpVXDEBW6csLfOEuhdamcd97xZRs5h+LH8VuHEMCp5xHCB+ja8d
0CF1GUz74N6zLNPsJkXY4gcJym2MBtY5qTCnfeJCSEHYfbuuEMINks9Vq2PEQMUY69Gq7aMyglXY
+RlV3UZ3Ough4vyr/YNpGuLc0atk6vEEOKeX8X3Fuuf3wp/T90v3tZEswJeAs+jltpbhxQ89PCpb
p8vnclwFqWewBp5uYwh3RtcKCzBMP7oFWN3GLJgnmvhpVzq80et9HiGBQWwWd+dVb2iikr+knRBQ
F8ZyuN6BVXX3s2Vv2dvDUEmQioaJ+bzdoyKbJe0XtO9AfavIptez5frgqEOsxoyMBJjdCNZiMx51
Snx+uNHN98nFagF6TMbjIFyF/o0vl3Y6ztAFl7tggqAuM33zJrujbWuepz07HdD2ySj6bCaoK8+j
rEXYBqc1scGw89YdG1Ug+/d4htgX9s+rFQJ9yaJr7rAd2CGN/+wO5ydRIrMdRk7BhO6SZ/QKsW7k
UqMNiqRmEc2N9+t1XMTrMya2vQNKACfc5oLqvZoP92Xkdw/L1A4r8wmB0it7zWpQLOzwZI3cHy9j
WKI4v29F6OLu4x76e3ib9IgtPDAuOLlU96+pcU2d+ZN5HUvGuzjScJ46hHjhvLFvfZSdzwMnl2NZ
3DpyHzs7UEMvOi5frOrnWnbIA77K/r2zm9mrsImw3ex2CxmPTdrq2tWiWvi0BU9P5+gO1qv6/rZ9
GtmN1o3O/xWt++1iF1n9LaAvgnSj3QhVG3qwy47baJVbhNP87noGQdNcIDFgxufh/OcwoQZ4b937
t8ngQ6TlAzOLMIQ1eAWe2wlQMMrN1vc8MkKDiMkI5xGI+pz2LyM0Z94QW+FqRpRdO3E2iRWb+3cg
0973kSyws4Je1G9iQRQ7YYHLLQLSd+BJdbUdGEx495CZEMj6U8dHh+ougQ214W0ntPu19pPLPTy9
AYV3kNgbrkZC7e0E79lkP8GibGImvAyObu09RHrAPjta/bq9CXCF/avmBEi1C+C+EB4vNkFW2Pyh
TmHg4b7smagg5MQMWEJ1sAntIKIPMxif75Cn2DTknTtn2PNe13qz+2oeIVGgOBQJRHUAhbJf8+l8
Wr4ZdQi7HV0n+wmT47bAks2wn7eXuDlHGf70lUFMpAy3uXIKF4p1B/mObCVHj41Gj70Ls7zO4RTd
IteeWEh5DT1kMhZA+Peh3ejtiO+BkyCFS0NbzmfPsmWQ/RqHDNJ9vZo9wN8b8odlbrfi8wTg1mE6
m1mPzpB9VLxsLJRRy9S8hPcAkdZgH1oMYawcAEI9uNBOXEBLuXwZ3ZUTWeaTlXeb2TQvFwGBjrd9
Od9Sm4uz7tkYd3CCdjLHps2Hs11EauaUbS/SqwRrujb6egCoxrXd7MOYhlt9DA/cCm4G+gQ8y0d9
IufWmdH5FwA0dSS6JDjE++vPv2+f/yzn4v/39lWTrX7bvo6X/OjmknPpLZ1w+tGU1C7qggltNfjf
pZcYZVkGVYjvQ/svDCIr+MeegN/eXEHFb2/ue5cgKObzclJeQQqu3RsWJKBEYlkoV1feDDBABk3p
+UPZPAQTlxSYXO4crz1u+nwZGl/sNsjwlVVoAOkuo2Yv/WQ9TG18l6+MytP4BGuUncoayG47PM47
Bn4vQ+9ATYG99fnwpsbYmrRT9+NAuSUrdKMH0Ue0XVVdBWirp7fk603Qc3eH8D1bZ4QyO3u6GMSi
AwjyeDSC6bjhltIo5vE80Z5Pos5IFPrBBFEbu/rOlMnrZQvEX8Gz9G75j/p+1gv1Bqn+qxw3IJfe
ArorpxYSJsj6QTBWckp/CI+JLvz4PVbOOBMxx4H56VRx0ay7jlxQaBUNBAGqr048UbS5IGcJyqnG
FkJ8R3SpQfL+faABNf0RqNUaGQF5AoR1x4G7958327Q3N/9sr7cAIPSWd29R1YVgRFVf4Y33dImw
GxsSLnGLqaTSRz5FVOC4OL4ha52NkaZKCIRKu7VfnLRUSwofFg+xb1TFt04ZnbiUduiG/NZgb3kr
FrtRPlPUtR9afVb4O0tcJ2u2jE24ig123GO0pZvY7xNV37DnQPggeKL6OFhON70Co9uyNzHYiDbP
FpOiCRmtSKvvKwtDuiJj239snx0K/Hf8jXO/tX3Fzy+LN5gbE/LERswI+dh8L1+MoYcZLOLy98hF
6XTkRz4WPygb/9oBh3kfGwlPt8v3yWcHR7hbKN3BTerOfIf/LGpDRWhg5Oxx4EOEIAe3nnVMT+hu
jqnT398vF9ht25T3XT41aahz+avN9+Z1O+A3804jmuE3Z/xkuBWM3D6F5bHHfN5E018ONTiTUbGP
5tS2LuFrMQGqJ3qpJPbr9+bvR8KfZxMPzhOmdsjsf1DeGDRT9hgsozAOWYFe0Ooc4dhUDq6jW1oR
d726n6ePHOHXz8P3+iP/uHxXONysWZ0/kPJp0WCFSEckdx0XKeH5eB77aL6C5AEq7DFPaLLP5dQh
zF5JLQLjpQuSYy8V77lFN1p+jNkTBmiHV7d9G2BNhBEUcBXWwZufOWJYe7TLuvvBxURgkIEBawUQ
LHrJ03mc0Vcrh2t718Kwyk8oheKQ0VomG0rFmNr0Lli+zwGIkM6XHcu5l0VXfDsbkBeI3DDWYOPA
F42bHWLkSV+cVPBnLg6xdHdAOKTdZ8Yin2ovsalX4BGHEvEqwe6HU3BxinvJX6nbPZ9UeWy7+MbK
sW4bYeM0uH3o+m655EFkRFy7QUDV/Pgu3eZBRgn5XWWN1bv5F8Va/8/U7Y+Jaf0xMQN3s/d2Fcpi
qjwI7Hzw5zVNIeTAg/ISNxY2xyKFEOmNEh5jG7BKlMemGgd+3OkW1A9IlHWRugEamzsoP5ACgUs9
iC9SQTTeHnTH6gmsnqL7AAoKoKA6D2zKoSprXntBXacRNTmATGD07yxEe+jHYOuvf02t/7IiWX/k
rI35eX+/2aBMbxiJFSA2FT5xhBHHcDXOxvDICdU3hGoBq0XWyl+QO/ymRYsx3uou41dFQxi+z8zI
p1mTCUQKgDfC31QpoTT/+8pZQxa/bZOXw7bw5odTiUojN+WZSvlLvqJNRhQ/K4v8RrR6E8697Cj6
wZO8CJvHaP9ziZLx95jVCqMSHCaYgJ/yFTYxCoFGSbqqmIr4BSDN//DTc4yxiH58C2P5WNJ3RXNZ
Nrl+lUzJ2aZ/iWfDfqM1C7HwoiftGg2xekAs38GWimTirVexnM/pXJiPPPiMqI9uI2f/dLFbcKZp
3zOXA2N6fWOJ7p+Rw8dAYtO+2VEzT4xm2/6xYXdsoNvR5bccNf3OeeEQbt+T4tr3Ca3T1VlBe+MY
nt1ZRmtSljSpCwXIKJGJeNQJzxOD6u0y9qsWFC4IYG8+OwZ5QDBVQnrqF/E92sAy2XTIiUc2TjE+
ng8Rx+CcIgyc2KKXA1LhcbnpN37QupFKDxnXOfw0EEbC7bCHJ1iCvYSsvZXMWlFVRsEUa4HNuVX5
lEbj04rO8zWpxSfyCwgp38QihFpWRsUQX8HIcsMLZmi6KYfkTk4uu6QGuZMbOn1ZxJQRbgft+RtM
kE3v9nT9mIy34Wj0/n6lP3knGtPZbt1hRixZnQry1zN0mDtSZedJ9ms1uwzP3Jug3ThHntsqfu1J
BCfUkNGpPX3n3dJJ2Qtw9Yv741HGCCdffcuagiBi2h/CFGvs8XilfQ/ai784/HLDEpuCdwwH4Mus
R2vAumczvncKP7LLVjOx+h7nUcScYCzvlsHkO4UHwBJ5jQhBNmzoT9evO+HZRkyzLbSdWl7zHMHM
endbeS8vP4rdU4NwGRIN/A/UXweY0KJa6YTon+PEXUUzbObgZkmN13Xtlk//fvEK34MCfwX/qXXG
C6gZwa26UzQke+yASvxqdksaKRYXbOPU/SQJjwZV8tPH7XUPlQey+TqpKDlAbr7E+dBfih7iURtv
1TroXvdCsmRPr4zgcO/FG3O49KNN1Tsfnmh9Jun81cQGY7TE43ByQhsYYbpzmwZHCOoYR8QQaU74
WDCYgvRQ4rARLqtXDmNFVOqjiN4AGrJTbE1okKdcSkMWjnx7CqH4H2Mz+gJGLfgby0o+tq2ILtBu
jAF3o/U+Ho2/MRYPXzNwi822X1ptnwZKgpoEB8ew+wPV6vn5mSn5ht+WVNVNNkr4uHjgiDdbJkzR
sx9WJCPP1hfAT3iLZJmEQ2dSwMQkJkPWB/gMPGdKESzCUEjavbgL4SsC8zVy0+j/UXZey4lsTbd9
IiIwRUHd4j1CDkk3hKRu4b3n6c8YVf3Fv1t7R3ecoGUaAeVWrZU5c86ZlcZTufHQQIxZemyWmBnh
H4Zc9jOZ6xODfMkFpVJDGqEbLGfVHJbFdtT3IGg/QLTxCjMRa/jPC0y4G2sredBrvd7sr0v95v3n
voKotXoF2IZotK/sqizHPOrVOuzAzzsW3E61xTt6T6RLdB7cV16LpSF3CdcAcg+26aWvH3/xCc5/
xxy/r5jfML/5KXe9HDeT5RORMtPLjUYiy8YmU1pWr71Co/ieJnoAofqZRviKU3pP3eS2tQYh4wyQ
V3OgROXXTtSaYRFwbiLSKO96mfcT08SPS3f6maPCguQr8/NAt8+3a3tBbzBKLvVU5W/IffiXY8l+
K7Us8tFkXDxOl09Hw3HI/KQx+/vVD7is7ag2eobPWl+3mMqGuXa+sXrYEKXVR3e39uwB5VR32U3d
z59GdyNEj1yiwfQxNQhqp162QSyIBLOyozvuumaAs0Tkn6rvWqfu6o3ozY5nuovTm238MKL+vflL
fokv378XToSDAcBsMRMWcuG3yGaz2Ob3l2n21pmyDkSIH3aH5jIAbaL7yPpcXWHXVLgbKeZZdqch
U1MBLcbugNS5c6Xgfcg2i6lT6zYiuSjcL65t7GW2vdtpWzmQnkNCm7fym2LznH7jk664hLPM5S7b
u+Vk1c/PaqPjZyqsH49BIxXeo/8tYFy1LY8WwxR2rXMaYczeotW0FULi2z7uD/fZ8eCYv9YDePpB
2E7v7w+Qn8P2ddINlggLQHoj+hPtulnU1TNisNzmUDqdaGC1ImTEWPD4EW5nHXZqdiqjOE6dC5Xi
/oMlcJ9u3vKgURAzp/l0KT1qjyjiA8Hwxgly+lXxKZrky/Mwz42GxQ7a3vTHjApp/mV/He4uBEfz
9yD4Shful9Nz5ZQvhZvH4LCtHUGjAjCtWymbywBYjDjOzawSbXPV25npGFCqQDNvjq93hq+HjzDs
uYjmJKt1yLxFE7PUddlJFSjq98b5e8RK0+BcXqPntdRT3xNgju64dvOohlp6QkKzwkF1h500QGge
MuGJfpzjYX51t0diggdSobS9lLkYRzpT8oOk6LZvjy4Pszm+I9v71ZTFblO5zFnXL++pVZ1PPabT
7SM9fI7ph2C0bRZW1WOY+mRGzu7GZY6CneYICsv6acIKC3fkcLzPb5+P0cfqsKTjWYbGCUQpVd5/
Q8l7K223lQIBRvZzT7Ud8cKEUGdSykTp0g3J3nlVvxRmlXXhbQdLnC6N58F0S/s2CP+lzYnjCVKV
w+xuda4ebsXS5Nj/cxqeCf8Dc/ntnvgW9AbL9TiazQ/nR+U8qRw0HVlNKaS9clqU0SZsB3VBpgLK
NiRQCMYcatPhjHRgP9AWWU57rrEhvJfVnhvK3dOWIjPUeSoHP0FOH7h5BX4f+qo9CYQ2yvS453Xn
p3n11A/L2epxsILbgB6rK1/eNGNdH7dMMorUBxI7dR2rMCWASTapXtvqkxfw6GTUTeGKTVob/rdD
f6l+UhpmuiIn7fRsdiH9QeulNemK5sgss7h0SIvwIQFBxw+Jjr4HQ5d3n5fnJ3SnF4jKTHSe5Cky
9tIgKAUoPn9j6eT/dmm+lbKCfXa0mxQ350cJVNKsEvmWop0ifnvRZ5ooWOVBmi99vtQVzDj7NqGA
YQw4pe479wVMfI/2jy71nIAszE15UhqUgJMiKLUtgGyrvwyt/9ID/ja0vi2Lp/OicF2Otmh/FQIx
aqS2yIMO6vsvxTaxLAU+j0IXaTDQYd4krCXkNhWDh9dU7fKqfYkkKlEpvwd1JDl3pPWMDR/JSDo/
HRlPKzgxyblY1bYAMol4X33xnlGoyGKJlZj0jiugut5z68dtM8RHiBEFNUVN3/VYSj3JIJOogQ57
FsenUjoClN8hHoEFxqF2foKAapMh5seSjQPUZ1CacWn1cX4dQw/J8aW3nESn7ZkQZ/vCh+pbxEVw
FIK5VIqMJ6kTs6ojOPVK1ouQ+wipSrrZ+EOxuoIWKUOSrlKcgxxUQRlicg7liXkR9+B3CL+ZnxmS
PqS36Ua+qMdkx0b+8c/X+D8YI/+8wt9NyMeLxXSUWbCgTiaV9HMW4v+svF/VqL5liPezfykqF//F
WitiCp/Op3MY2eN8/t3ev7i+HqPNbj56fH6p0Sy32ya3pV8hFaXaY7f78ranLkP+9EHn9wp/bXdr
j7Val36ZffrlNqmm1Ulzyk/V1+GwB2EC2K0KReJWfScoJH3voUAo98pfvafKXyJE79R/FqUL7HiA
qXIuXcyGAb2Hfsc6p7nbaJ7fH4iimRhH2dJlUznTYHS3L2Vxth2V/3xVsv9CcNhcVAzCoJCOnUac
WP4BEFwnt+Jsew7Xnc2OXmJppoTTlMaKLCuZl904Vy7MKENSqcwWnpGBpKfT8o1OVefFsbTZ7crT
ee04R0R9obPT5GuXiiqz09/GjZHW9xMSUacv5tKItvGZ/n0PT6PCdbwpFk6P+DHfMpXj1zw7GKfp
4bopvqcyNDCtzb9SdC+lL+S8MdnQ9wuGWz9aP57IyamW7KtYup+HtBu2cSperMEUyx2AGkq2gDTH
yu0juAtQcDTGpWN3Sqey1137Z2o93K2aV/qjncunZXuDJHtM1EfOGWRK5V01zHSK2xdUUjf7+90H
dFQZV2e3KrjHdVzdbcvFUb2+DCiXjcsBDYAbRRrtlXtHgFUcZl5zCA8olD3d8hR3znClKCpRUigf
T+UdIuNtZZ9CjG73xb9c73Tuv6GrojdHmI7+ZdtdnO6Kl8nxas8EdaGLFxtgKNdTRehEq5JQ2V1s
3zolYCvLObTsMO2lHjad9TM5JwoSXoKGEzqkXr8xHbSXOP/ib0dbP6owqvBc/jW6R6yKSbCsSad3
vWd17PX/o8EUJmNsEasgWUKAnxOLg0WmJMsCDqHmJYBADbl8TgS5AXu86cAVwGq/qMFy/Cb3269f
GlU0vW7DrRb6cSDyKeUyafIxaV4+6ROJ0DaWU+5etl9+pOUjvKChKaAvXD6j95QjmlAt/SA1sR61
/NJ0a/68/cIBmZXWVcuNn3meM+BLrx5GJ3oQY2MbHoYyZ5mtMWuVcwhFm5NjhDTDJ/DIWxIRMxAo
0Txuwqg+KXGpzFR4fUYVCrOWFy1ww9NkmQoVG4tJquq7/QNPseseh6JR9wkChkpJibFsxONJimSL
jm2v1GuqskxzqrPA9jQiTzTdLrEZxkW6nn9w9wz03Ad1u+dYLepS7JiRiCtLNYuCOtXQsGcGW9YP
9ZWGintqMwCP8oVdnY6tJFax2Vbxye+bT9SrgJPpN/n1rF+fx9YMgIt4g+JSNfEiS9XQ6QLoYidJ
i1kDUBZ+9amfyEsp3sK1RwzNp8OnhVICI1Uuttz3qFF8ShjzOgDJQU7I9nDmq0to+nCOsRa80O0X
PyicKXbcH/sWGlmDW/jnhZitDJX7h0GG/G6CjPYarkmjgIHFGvIy7vTu73JGe1sI6rzA+Bih7AW6
tgctWz82zKyeXn2ntGmwee4+IWsPe/UJl58tLdvuEws42wHIhgXOK3i9ggBZ/3oiZLs3phu2UuCI
lzSdtQY36SzbZEUv6R4vSlXW8PoTq0tab1IsVarrA3kwzjbui5+r/EFRhL5W8njp8eLu+IftL1J9
HtJ7Kiaiq53YI3hQTZHA/rRQ44QYa7hjErrdp9WnJxrbj+oVJaFHYdGwEdnTZ9/muSQQ8XsOa083
5lESoFBY3ONsKjtc7jsePHdhtUh0xcm93ntIbkfmuzGNl6HQTHUKzflQonzx3guUHnM5fdGuFvT2
jaDnbtHkI8Updz892bQgReS8bUQM7LBqEyXtJTUfcaCY2bAdtuE1NJ5KI4wYT+Dfp2rnNiE9QiDt
WMApc9J/kcnGsWDqgnmihdW0j4c8HX2xW1xh03wG1h3e8L4Nf2Tudac5vqJ7M/7LQhxOPftTLW76
h4ZbaeycdkSVcJ/ZuZz2PD/27V2O+8j9TKj0xrm7oKJQ5fbqEXtgWW6hHC0Fkt1XURGP76ixeXEw
a7ziaB0PwQ75Pzcu9HhvB+/K/zWyk+7vQjBroqtm+otpY/Pe+N7fdFHXoge6HF9ZgGvZMCZsuc4S
kdX5SVtfm9AltmDjLdXFU4Mf2OOg8rUWdGvfqIVjF9aeTEpG54qatbdODJBhYGHgEcaeOpeGizU6
Z0PiCUo0NUUritEOSvvoJGncsnJ7oklRbQ9PW275mXhacRn0adhLnNzbfYA27PyqNa9XaFTzdPO5
F9rHV/Ty9iIcGjd7o027VEHxdNphzpRYCWnOpaVT4LNUtBJRQv4XUXuMU1CevkO5nr284joXnxzK
QcfQKWzODiWJ6XhB4Z2m49OBF6GjjXq6CmkCpU3UHIU2DHak0nx+l1QCm48RNq6SwM0xdDIGB4H8
zRiBh1/AghxuEH/x/6YZ4Q+N2rJ3iHzRwG7a8MzbJ1SnbJuhxYvH9A6cDVftcWfV2Mc0ft9M19yO
HzWuz2lYqqU4nx1RmXOf8vdeiNEMCG9L9j5FvZAY2bscOAt4606HTieOqMMrOqeWihRu4kfHnAIP
/sZ86OqnAMMRZ6Y6a7I0uly5UC3i9SQ7OGHvm2IiY8ryvd6DUSPbnQ6dum35hwUXFdxktlFZhU3f
jrXBF7temGQzxbA97uZkRvrFVEBQZN7I+vdm2GMYxIL15NuCNyb+eF+zvagxHnKnsBouXjy+eGVi
4tyx9Fw5Ao8PP1/MTNZkqK7eHlvEA1MjKCe7Gvwj10a8QSAh4WKrF0bY0iWYrBM/qwDkgpumE5an
rSKDBKcvzv0YsbYDCRZJ6nna1BKbzBAdtzKAPDYwq3Y8Q3ChbveLdqbHJWvH8wYjwnQzX11hGsW4
x6h++ym7g7pNM9FYXFrzzq/5ChGw8gQlC+nm9jO6DQJI++mm43/HDbNrTIZmroe2gxDzKwawg94x
5MDwPvLv3gIaEDhAlVs48JPXOb79JGY7DDFiQxZa/+oHo87Fbko+LrGPs14PjgrPpIoolnJWdi66
X5RwfynDmIaZW4CLEHOO2LzTg5vBOI35k116VBgxZneURHDHcJur95rC1tAsT/mmj6ibqEKwmK/P
O2pDdNCVvaN4AvUJEo5YpuFZ507wgUUQF8iTtAXzS4x0+dg8igz/LNlHCo229JQy+lCAUIGOmy4Q
R4zB97gmugvZu5CdZkroHj5oYMj0eNojcbrhKTZu8USbWxYXsaQBAfqQDyvgGWYIKH+cXNsROE+M
u16m3UfoxzFX+Hf+1tMfjlmKcYBCp7NpN7PN9QxKln7ljoH9i+2Lou4VWEGGkKJV4QXr8ZnWbhF7
B0MA6qS6KDHRm+DD/+IJXWEpEP5gaD3qKq3d3AjMSPGPxCJthde5snL6Hbp6SBH9mBmFvS1KbNBW
ZOe3lkQpHY8gIEFS7SgB9kuMKfkN0QrXIurmrmWH7bSp1TqOh29eljH/k+CUOBefWicMb71YtqFS
MrOvzb58lRfOi+6+5zblHNJdr7FP+OdN9dDymvoGDwTEBempH+3FUsLLJcTfFCWNwBe4zyfkMK7c
peXLVPhOO7QTQGdzox9W2D/FFsnzDlf6M+gjaxpMcKRl9y+t/MCTM2+eqJX1fX2RHoe4cONOkIGI
NX5cc54xh2bUhEdk0Xp1XD+JJ0rzTm6AbJ0NTJuzZw5kkKGHgfqoRFTEOWJPHb9LNlykmbM7Q0cv
RC7skxtNoXjX/XrZic8V55D98qTISjvGV57jZTe27gzXwZkm46hgK75x25lm5bmpdkLLPdCIGCAK
QXORjgm6TnMpO+cXoyCttqec+gn7GjF0MvDhvNCrZy+6uqttJ0sDCXqBDZJLxGRHcOScZWTk/eq9
lX9TxjTt7F80zkouebLPWFRDq/i1Ia9OYYBnNfzIeIbjvJBAs1OaICru8sCSnTBMA0fj+fzgoqzK
McCRD7TU00d79eyt6kDzZuWFzJGk4FxsNtKFDviQZugZMrhnWQK6DROlgyK+o3BOp/zRh/XXPcPX
dTL0Bl/CxlpBE7DDC0V6l7ggfqSr4uBFllP6ivBRUu/2Fe4G+XfKyP0u5JineUZyd7pvvuzM+HUv
PC8A22974GmcxatpIiLMN98UPGcJrAmeiYN7YTXRMBNUs1ZOuho3mkK4btob1Mj5l2efMTeRPwxz
7CEj+DQFwiqVz4W7Pe+Q72c47vuw8GuM3v8MTEDk+47z2AgLB8j/4RJWG/+BRB1W19NoQWOux8Ic
dkbnjOyhf3ye0yR6+kxdC3tlCAEFzX/S5Vs7qq3fwnkDfnWhcfpIl8fD9XO6SjMkZD7tZVRe9Gle
GYS1PTdXUIYPAfBD0Qhb5uAJndDlM0drq1VlNAgL5d3jDt77c8jys+scqbZ1Fj/Pw8Pr9oudmF8b
a0gVpQlGDkE5LNINYwXl9yHfW70HpVw7S5c5euhCpsD0onygaMUuT8qZZRvrjOjpiqblWo1Gs/IN
PORQzd/KaRpi76q0xcxyKNDxD61z9L57np5LYbYStY7j+vVUD0Dct730roLT8eLcyNDl7yM/rYyH
fznt/1U4SKcz+YDOZAFOw9/wv+V6nj3M5kX8CYvgsYf7iKbd+d4+qCynT4VRb58pFdZfFKGmmb8h
j4V/AXv4ff5z098u+C29C8Pb+kzbzM8EeMIs1wyWpd6Ehb5BcUcS0ogGUApKWTsvGi1qWpdtcQG5
sYisOIsgPDYcA+5oHeyHBYLyCUJT3/G0cZdktFNz2jK0NjSydSELOpHJDn9VopNh2Ez1DNGJvHSF
YPXsBQRiSdcQHdQNemz9w1JPUHOD/ML74vCjPX/K0teehRHHFFODaR17Ia0Ap92o/PNAmqAvKSF0
3MqHJIbFPEkoip1xfYb7jIEKizwTH3N1VSEqC7GzqmuRnv4yeRMjijNz/vzXjOfcwKL0QuMjik32
Y9fvdadSvz35mRi4Fsif0euj2VeFDR4CVGCit4WggZMegRnd4GJXPSYngDfQGrqQQvGlMHbm9tc0
Qf60+J+MvnFj9sOs74IQ8YL3LbZuMPVslBFXBUlG881BVJnSomRTT1OjsFZhTU2TeWthOp1qeqJJ
CLiyDvnjypIS3LUB/ZHvk9axMeql7vQfQIqGGtzJjGj+Hnn7X+oEudx/TDu/jULh0n9MO6fDZL7b
nAJdZ43frZwEbwBtzAhxIozu++0AZki7z9hXzjDVnvDyzB22JsxAbngM3ojdTOiM1xgfi+H1lZTv
I9jQuN1wOQ6q2+cVplOkYocGWo8Doy/2/m37WzJS5nUshG+zchx5/yQv+Ck1kppmW3vhXxEjAe+I
EeUaMm5NMFkggV5T9hy3LuTU67isZ8nUEp/FrEXlMT+04pVpbK37/bQCux/c4ODqUDsBvMKCZ8Kf
5yQnV24983ioJ/d5XDVzfE3upO/ETfSK9ZDedfYHQn7KUJCymZDYs7EXJq61BKku2sRh99tK1I26
ARGJq/C1pgO1weaSPpjxuM3GltIqqxnllNbsg5z9NCKFGarFio/tBLaav9j72pZSdMCuIckOX5Sq
2ntBn2qLlntMZ6zQIsuSIhrRsKr4iXIFSxTvjiUeJbhHxXr1GX62lsFslAOIcqiIKOUfJymYkNk3
UsI4mU3ySRCqHyd4SY+xQ/Kv+tmRD9phc7Ltb1wzwaXSPXrV66mc+OQm3+FfiJjNWH99IvmzL4GI
AFBVwFgXuxCGeVKfQxiSlOks2oFb/Vqwt/zU5cL9+fMqEDN1vtVYciwC+UIaVXcOvsvvN8FqlD/P
xqkFkXK1gjPo8kapZVe5cmoRQ90eg+qlNHk+hG3WqmD2RvFig2fQ9f7PexH+i6xKd090sxAPsqjK
i/lv/IJLJpNajeaXVWeLZwP0h6hPw9b3wkuO1fc130HeN0g/UbrlsUTmvHxbP1GT2nxsPrhjNsPR
62Rbnf/MziqHj+lTqJeHMz20rt1zFbb2Dnr1rJVtFw+lZf/UvTyF7WCYHu64O+aUj0qbYnW8qUSv
k3V5hbXrExNYC1lO4281t39HOr8fZ6wL/ceUMzsH583uikLuRKxwm/TOuKntlvgAZ1htL2/p4Of0
ODjR2S4KtzX6m67X/7+rfjFDURS1dSaXyRUIuL5NeqnR5DjbTiaFTn4xK49GmNgsICqcB6mwEh5a
YX7bzsK4zGIDtDxeSmH+7c9XOpOO/qsc/I/FP/NtD1a7U2qWmqcvjwGupc6jll2sBVHj+YwwD4VF
w5fzrku+sECy+AsZ4c6qeQfuIPUisvdmSOdlGzVHVJtsRbkjXIzrNbFTpNUH6jC8fErZJnZqzWdi
S9oE3MzVXAexb6ytmbtX7RN5CznBlxjBqLHT2dDExDUbJykm11GTafbDeZTpsjWDoYK+A52+rQwK
NXSoTL+r/hZrcFyBSex1LU9388yW6fiB1If7XYMalmmMdfwt7E3i6ovlFSpMLCfoWFAAQYcQ4Mco
RDJN2Q1kqyEvOCPpp6tWBvQNhB3sf9YBQgdbszSkHem8l6kd33NETwW+dJqUnzdCbGTBizIaVqva
8tNx62kRV7Qsr7moaX1CSEXRTltS61V60I4bAdALnF2cuFx1DqxHESVglo9k3YMsgeepiwHrBJ66
W2Cx6bM1K3YJ1xghsxvdtW0ZI8x2pPNGxMpeqOCThMtSe4uFUpHJc49bk85MSDWMRIKhgYT9Gexu
JokmRd8rv0xKjsL5LNuC1SGAnuYpVrmS8pdjyi+9Uhxb/2u3ZUgoKJf8PH9ZgLMyIjBu+U3NGMA/
Dj+W+lbNTOXMgpl9Et8etzAg67LKgg47HMSwC6yQetMevwT5LAPaBNOR66gFwwLBAr13VWivuiPc
l6xuWL7IPa6AF5PR6cKadLSATm/50A+xdDh+FsB3IFNu66xeIlYaccorp5RQjg/Vmr3wIzFhSSyz
NX7y5LsTZDLx6Q97mKvH5jzik3wiAGnsyp5UgeIK2OE14iRnG5M5rNFZ1xKPZBw72x+JJTYs/BH6
4zU+K5rdgw7HoUtI2Duu50C/w0fRN+Nl8ZVsDEXQk0o86fipp0mMHRFQg4DFH2BpoDuFDBNAkQP4
ZjbnZqMHo20sjMHNqHOUS4QYT62iQIlQA/xKiiR6nggiiJoeGkKhAmAC5cQg/GbfTqATLFb8sBV4
XeoZ8OPtAnR+IhrCCYcDEKwXXk8A1EI3eEy947JSPd9ZiBEmshgzjrd1jsEiQ/Mj/RaDvliE+FQM
K7GLGdTVAnZiojv2J9dz180VKB4IV8ZR16Ex+pHqhXdN/GJ7CwVXBm8mDae2PQCM1myNklE6zd1n
Z+H9s+G2LVs1CD7VdhWLwsFALF1/7iQIt4APMdDuTcfW9AsrDTqngtHrDBzXdOI6M6/GkIn/DzJ9
2joJu1rHBcZmVFJz7OmrZSq2jquvzkLU4cDVCU80N8NCjBs5GdR7bkKR/tudkcw6tj9zFKZ7lKF4
3jrAOq4WOmtjGlab9C2tcC4ImBM82bRK8DJ8tATmFeUvPdvOed422ORcXzeNGeZDyXWdgpELhdp2
A3/YOPrlIuZoe3egFSvKq06I1SwwOUNIxxyuhsC4hTZzrQQGEvpbtB1HuqvrAg/UApYoRGQ2JlAk
DGRD0BiA46r7nPhipn53KO0/cyBEmYGKT7F68RkqJyAztlMRVRSjE6mbN1nSz8BLAp9zcCyMEBMU
zjzOYXz8JOP7jDD6oT3dZ8wFA2XSPTFbW6HRyFRTxLPGyxdwIcPoCRiREbHdzAr1fEty+Mr0inQr
V7UHH0U0sLgsHi42M0tSsH0/i28jGrQXwUy2HX+FfVu74LZEanahb30AfTFPF6YADyb7jC3eT1+2
EpXKeMLCz7+AmROx7zt7DA7dy4DtZDuX3paebMbbWvWtUaAKvxnhA6eSDCofj1oBdDbMadjL0+Dc
nNAgyv54s96Jn+nKtnbCQcpkcVk743fpvmeqOtTccJuc3OtOtYFuabuLvQgjcF8OU0Yx7fHjvrO6
j1qTRsh52IKcTR/VvNovzz3xO9NRK99a9TDyfYxT0doNmrkrTOKHBaWO6iI9Fq1W+x8sZVhn/xwI
JeYmv0Xev4Mg3xV08+M+PK9HpzOrwDU2zrbudY5bGVlqMtqB20AUYJZpJcRnYSX8tEhCEZhi06ST
PlFqMqn3jzvuaVLxXJmSFCEE6C3EFKOHIiEAzVzpVWQrlYBQJFulUUIBgbG9mQ4AAemq/gR2bXJ6
N+u0BbETexIDOXNSTnXurq8+TmalcW5KNPCRzHfeyw5ccfkYKQe0FFRPHsLvAuPePf4Ur7VucqQK
i/keNUoK5EKiN9qY4ablnOzca0HDp5kVSkPXlQslFu8LE0lRaccCWPP7snn6Sr1daXXEZ8TQt3Ww
DSUakZJba/Ke6i4hUjIqayZsM9wQb6+uxuaBwp2gDj8x+iODIwzBKNJueHvLj9QVSe/EIQiZXM8P
xxIhm21NXYSdKQMmWFfSPw+SKP1fYoR/BsvfEqPx5lKIcuuZ3TLgLMBYGP280jtVnpHlMWM+UTFS
JpsDjPJkTlgo8ZyRW9QnmMAABp+ADiC0fnaJhNw+XLKypCAlX9jQUacg5IYkRNgk0ynhJ0H3MgY3
kjJ4NMTELZ33+VsRV3qZUkZXV3hXvp1OCnymAYy7YQzvRxmZFR4MR3zW5gLyl9xMHONP2QiG7fFu
GfckcejkhN297pFui0Kxm/Ov7rzBGce0j+O3DJCfn0SzVBcybPQ/d59CXlZkjZwM9kB6Caz5l+x7
vp8vnckgksPlvBDFaZqXr81BQuYtw/fckJgPceEJENH4LCF6FXTiB86XB5GE1jQLrKHNw/K9hlbE
4it88Vmv+Gk6wXBl/PqwhEiFnftr03bkM7GiSrJGcfhyMDu9o279dIK3+uQEm5jn+p0Jl/8hdm4u
SJCpuey+rBok6Ik9Oe1p7ZuSqo73B1UYjHjYvjEMW38UxrTgYlU3APH0/ra0KJ6EHBw7PRQooKX/
Y0tr5IlgjkiJbkvdbT3ThkU9QBzK+/TvpWTyQpHqPcuRXr4sixjjWWRKP1iGvN37u8fDTnHz0RwU
qwVWnR0L6RK5PkRzj8qiU2ogdqPhsYuF7UWFcPjJLJFUSiwzWVr0YC0xSblZU7BiieV5X+vK7JLr
Mbvqp1/F2E5tlKDWXDhyZ5M9MeCtlaUT07JZhcb/maICbNmIJvSsv67icaumVdlqPO22iELixusJ
n+USV2KdmpKCt+pm08M5L/ayusuzd7uTKx7QbcGKncu/B2qZygsriuVqLluF1xcEntljC7wxmCd5
5o5qerzXZqA28gSzI1i2AJwUfcccrWfd82endjuFJhCxi52jT/g4iVE9I1Ni4suYedZISbzyQBcB
2R0zQcTpYNyakuLwnb5VvyLWOPOFtcIhetXFyX2760ByuMzVXLOIc+kBucWk9uYptSLu1ZLG4F74
jPBecpoZ0V8RV9vT4QItzO2RuGrQz46TSUnoyTUlvmbPZhBSG6imsg+pZ9ejpLqefbSFMfVXzoeF
RYhT55LVOnfVo3SxypCG57CBPjxmq4hF4qXInTOuytZ2iB8CfbNp+yrZXg/t0yDpub2po9EmFIgg
wuF63F3VSVCjGJiQgMhS/SnvI+xCWQkxAZWnJx3E/NREXWiRZhzZsr+a/MXpH1r1GHWMl6Ap8SQ0
GXG+bA9CW8eVB1CQ0FmfXJd343QnM7vd+HtMXqm6/hi/4wwaLxA05Ma/bdvONOHM2aLL+MDH1QiB
xcyo3OZ7LnH87OYhztCKJabPRA0cev1sCJl4BNb2+BAR/acHk46ZtuU/kUmpgYb78T4+HmP8f/mV
9JoJyRt9kJZSwHMT5uq+Yz60EBncg4laKpDex8tYht2HWT13l7nztNGiAa7dvrXEu6K9rULSK5QO
r87lSarqEZimZCAGrttTkIN1O0LzD8sIquSfF+B88De06hsHfZc65rej9NEF2LOPcsszdeVX98jv
suY49XG6L6P3f2uyy+CJVUgoQVjClcvnLAnb2yjdQqsOhq5VwoGFBKUZDrGqcWzNaytouwt7T8Wt
nZmYnKfpyUBJwWHN/7qnGGVSH4XWMnY8V7uiL4y6KvVQI2xSx60iqp7GGJugoa/MgVZlyC9H9W1v
13QZs0mN1g3Ld4EREX2Cxngx3NQ2D36mvuny85wbzKKcJvPs3ZHSbIzfm+dYo3buXHyY3qWg8Dnt
ihZI7hs13aU1VL9LXIpwhSXFQ0/JzSjVbNwCV8ICRWjBFzHR/opBXbHM+Tz2EbP4gUzQTSTMJIEI
rE+skfCBSSdA5ynJa9N4tvK9yUon3c7s09kszi17zGPsMmeUAnFlNvRNtGaMJzz3Pim1+AY3SOVG
xMCM1ZU09bwnfnX/na3GdZQQVebhDlkl6z5W8t2E5JKkeXMyTueshHmYzKG7xvlVK91klcN7kGCW
GR3FkYb62vCr65HMjE03aRx1YtY3yGFQAqkkcqK9DhRGeC2W/xpQMXCYaH0yXcPdiyxL4ZDZ1LQ2
pR8opTXVcNeGFbrEax0FHO9WB3egHbq/o4er7B/4RFKxfV8T9+sH5cFYMLSArLuPeXi2AjJNETDL
8qx7CZEAci0zpW7hwHo963jOYt7ufimDk6wb1/bgHsSHxqLE004rMBQ6TiDKzeZDA/QJDGfnzcWL
gJolNwMxR6lfI8Zp9GIOgwvQgkl5UY3qiPlNKm1a4IEzaXO8xw/xVqctN1nsuQvFKqQJyA3wrq2u
xESHzrY9HV7vjejdnV90bt50QrnBdOj7YnYFaQKfE5u+R485kginvcQCXq6E0bq+7x60OEi8EY7E
2d+MEmTkLwlD+C9Rz7ek8puGqHjc/UoqY55infmFhG/G/HAMWOBvQkuZkuq34Jlm0dUCSNOaeyv7
gPkwt67jlKTewMyKnPGLi/N4if6J5bGzqE5rqFkXdXqIcvCytl0PpkM580yEDFQqZX9Lg+KSwL9T
5WKQQbCERCr4VjK45q/zVBQVrkqyD+eH26U9vlTPyN0Z5Ls3BMWJ5LY8P3RTMOL+RljI/PdphSOR
DoJ0GEFU+b1KtlyeFoXcLWdH2Vh+yGQe1lXE2M7Lxmz0dAMtk3G+rqrXgFbKyrxu5yuu6JSXGTSe
IXmhrt6Q5HXhdygyUFw+7Kk2pvMTOfixnu4eHtb1UjKBF5sQheNZDUbBEvh53jrWc5Uidq4NM/s8
OYqtCPdUe31oDiZY6MLix8nD3rU3jeULARStf2FpPSWpt4l4+hO7DaNp4zaBkgKPEX6e+mMYphog
0cuiWXwpACb5SNUDaq7qX9OwVtIVARwQmniIMKHIRXD6yGLQc+uuadXgNLZ9mL0pgZ3U/7xEZ/5l
I4yxAhqx/7s43wT7p2IqvQqzoXV8i/LbKgzSU62IZVhCBpHULrJvgSNdx7VduoJKGXmorsg2XltS
svifoIWZLFNavDgFOQmlOtzwj3SDg92exPkuOFEVjFEux+rjVz5FLxMj1JgvCIlU3NEAdNM44psB
gMHy9WggmyVApQOoq46I5hTqtjUmOtUOXYv8DL/7aa7zguFeKHMor45nX6BvBhynflkts7NaMk8a
aDlXGlmql8DfFt70n0/5f8ZE/zjh32KiWXS6hIts/trZjCsTUsuwtILAsLqfIhqE8IhlxZ+3ByGJ
++tfE8D/bTHzbVrLrMMRZer0+dFoV6mCD+NUu8iCdbkueEVXGN93gSy0709KPHLVbRspC5vuTfQP
P5Clb+8XzHv4rcLA022GtATuJQuvSYgsR9MQs2s4i5x4sFkuADoOWngRdxlnXIhQMlQC112uEXko
PpEivlIub6BNJl/goojDZ0yZqhVsrUw0jEXVtqFaQ16LVPa/nKqsJ/8Pp+q7Ncd8ndvtonPGu8Fi
VNJsU6CFysEeOhVIRx60xSmnSEsDpzMrRII48Z1ABfEIV5STRjvRDmZ5RoI3LBDqJ3wKfTZZdJFU
UnOdPIbgJtC0CDcNtsYEJ3tG+gFHrBd/Edf3LnF8e59cBgkaEgPjMaphhGvmX6TNXiOoCYMwsTDh
JGQOU0NxvoT3YfJ4+vL/Tk0+d2GZd+bZ3OORwixkw5hE8m9p7M9nt/htIaBwHgQoc7FpL2ZoVY16
9veFYDXdZkf51C71mKPHIhLE6uRu/Zx5mb1MAuacoH6qIZgZdQuI3y4xyz9dbkQV6p1luixWNpXW
qbp7T1PcZB29y9/NniZPt9focfyR6ef7uc+ILlQCt6NB8W2Lz113/j6+X78H11LqIaSMue7Roa67
uUFkY5TV4YsvX9L9VHU7ODGq6adWW5fDyqVFHoFTEc5eIn6j1rk7xxG4sSd7yAxSFC+PQMDn3rk7
649eWWRa6fLLAH/Hpykap9LkZ+YuRypmkf06OFUyEn36IASjZqaE+zzNyLx3IowF9zjoXppr6Ovh
Ha0YylHpUBnjBAz4h73lsrEebHDTPfTX9f26vH/aDqZvJCOvs9puuIGpMX86drPaMj5naiOGGfhg
tdijJE73tyLr53kAZbWTekx1LpvSdnhm+B2auFyBi2AZ93CrgFYw6CbkMtfqPixBGunZszddtlvm
FeOuWzNVok9bmX5o7xSwS2iOaCmV6hXuC/dnRhmMHUqRl49cY92aNubk4LsK6F55UdvUIFbl25lh
hOvcZZBtjmj6tu1On26Az7d6Clsurz892NrXJ7ps3FPEvCuUcU0hr7jg0wWmbvWO/oaL2ohOirdK
2LpeuY/G7VV//ZS927+AgFFDrE3vp/fX583dGf+R/n5ejXoRKptlAzrr25z6PeSEyuxhUht3cz2n
okN7QodcGhowy6VeZq/YfW1L7Fpp8jBqFu5XQyxBD+2PXGWLuoCsC27aqjElGyi2hzGOdeLHqHLu
FhqLxyXtsEbNPJzHE0ZeNBKs7rubhxl7WGjMG9hTzvq7NgNt/haVA6yTQK/Kk9q6u++CkeIoTZY1
7c17kBPK2KsyssaNExZhgEvgNOQ6lfWlnGuP6gHullF1Wd8+MWk+5ducGSln0xa2iGRSMDEb28+b
iB3aGEYm/dALZahHVGi1h1qXt2UUdJXiqozHJlb2EQ/42c1tF1eY6QCEr3MYLruJh8MEFJO+my2a
ErWjXvF1NwQD5AopqCs2JzA0ZrXLkLrs3WbIrURXBPOEY6Y8fsjdgb3gnTTqTel9htVJl5u1n7sz
BduRHN26+afNYNFa98/kLrFUkrtbk6KHGW2JyTSqW6b+TDnoCCdJZEAnXrtiEX7oTuj0hZlGX0NK
jSnntfGmxDbq2fYOW8pNd1YNG7nqtZltg96MetHdpp4rX5vX9uh+hn8J7KX7HJ4ikCEeKNG3tOpP
0Y5rV98+XDGoDYGt5simmAeZRZGdZxvpTrGRey8IjeKgOa3BFa/ChGrMX/cYWuz7uzrYQH39A1Ie
7eyit+Pr9XX+NOkXU6XofvyUek51J+/XF2QUuzINLt/GnWumcqqunoufmS9WT6aiUxWjsxoGoM3C
16wNvTkflqYYE7fnteBQej98YapV2bV2gyLcyEHQTmORCavhM3c3f9hTdFy1Lt1F6wmDBdtR7TCj
LvbBEysZmo4dXkfwRilp8fzDGbPj14hefgSxxD/H9o99a9+geWZlXFvhgHzqzarn4aIM5YvIBIRo
P0zdnZun53OTMBQjNGQNd6n6YlnaVee8BzOizvxudz+vnNs0VxuEtO+krRngH87Xa/ynYEN1M/SN
YKEEkiJlhCyGAPEe8Bq0dfm4b16bm1aWRmjT/uSp8FjoTD9yD9kBIQmx/wM7ETE0Lt0lGyA7JFiB
hLSn1+ZDAOunAMxHYyevLkDh4iVHgHDrculKx3IBpvkLJq67kj5xd1MS8k15QnB7YZWRtQS7s/QD
QBKIbVwrVhmgjekH2rXmopuGaIKVYhdlHLWQBVNggOvxcTh5Orav9QtR8rZKuWRw+yRSHnWfdc8O
6WNapYkl4ePtx59XzW9uYfGimU8X6IKQC3IRfPNvdO/TYR9lc7twhEUNHY12lXx/0sHJF++47deu
mcXTDSJUVBn3RQaO5XNrWQqfD7gDnpsHxsEYbj02idUCU/Spssb9ZyYIUy7UJ1j0pU/cQJQ58q15
ZTGuTTBVwtEtpCUjJ273vnmHSc/ofph0dygYyda5WVFCrG8fqcfZ35jtv3Pq4yMtZIrpsBgF2UII
y+738GBdmGSXKezIH6l2lfb1CVHREWfgsfza+ryC1yfBjjPosj9lSESAln8+1986kfx7D76x+jeH
w/hy3bAHmwpwMwlKoTqp5QhUixSbelmMxW1kdh3BPv3zlrNexf9H2pk1Jw4sUfoXEaF9eZXELnaB
gRfC2IBAEoskxPLr5yv6xlxbZiBibtNuu72VasvKyjx5zn8dz38tK7qhcBfTFclUSq7R4pCdL7eE
lgHTQtRM/znGcEow3Zu6oERtsGehNM8nCtsYe1tHU+SN+/v7ZvKfZ7AkmKLhC7FVo3RPrxyOpryN
CjuA0QKmg29KcgdccGvKm+y9SLv+6euPdkp9jc8Va6HIZzuwe3mPo3l5X9mXt7eeN42Uc7/7y92u
5Bc7wCdUJtrqciJSipd8QUDqczd+PX0lSZS/Q1e61B0uG/toLujSbZXBw3xyhBNwpahQ6+sHN58T
tVcSGAr/f3qpykIJRvjU6AH93jLWZmObhXGygYPuv8125bMy3w33VW1o+q97+Pti9K+DqmqZEH3C
7qebpTukut8V4W6/twMhWn6pVqiglWram4UhJr68MH40YpV6czZVOb8nNHJrncbGSPHu/de90MUS
/tOCpmBluIDYtlZaFUV8S/U03NnwZeGgtbOx3EuWcdNcKpNTCzd/sYGVOB4dVtu5vuT/h35eB7K6
smbH4NTCnxM8oqfeCQN56BkUj1UGpyD/5ALfMWrHljEN2+fRqRcPTL8yOqyv/Hh4cnJusK87Iv8O
Vf5nPn50pLTg8ii9yPtbaAdR+3RyDjhxBPSW0bfCEQssUEKt5o15lp+ZZ0PXHtc3U/5zEFnmaXuI
9ZsVcLFtpjOjFXspYmVmvRii3BJ2XvfwmTGCRFKxmCdJBC5/r2zjam6ux83VCriV1aPGYXxqGrWt
Z85eN/NgnC6viJ/tlIzenlusebpcrCCB5yjCOY8G18Z2nLbVzr6BnrJjqo58cdTZOzD5uw6WrGC+
j+7mPqaDaXMHRhRYMLIhNwJRbzr47GRBVkvjTFEJ9ZWRUttFFmqpurWCuGlxS0u6kKa6qxRO21Pz
RPHTW5j+M1Pxs8HSHjsUWryrJDsr2E62E5FZu9YSQhv7tuyQn2L/5HXSy6jPvnMgns7lz5ZLmyLa
3bb2NqGrBIT7uWdzi7Rrd7iSzers7EVBEuza5HJar0e4xAz1by9aqHBBeqrqslYOa2gKalSHwjSD
c1Vxz51F3x5SZlk/uJZ3b0fz0AMcAChE/dg0P632oYagkcOlhXtH2FkMU8Rab9x9zD7+1zsz8cze
WaqqK5qm41HZpV1knXLrfFssTERIlVYFfv5DPfYQY3I+EAbP6wXe7+vBKGUb/jMYP1os7adkI2uL
/aZiBoqb46VynyVkkH9IpNIAP/ZtSuzerTixoMpb+GcnSzvpICtHLbpurIBwiUtYGPp/9c0uevg+
f9owNVM3ZE0x7HLtiSWfbsomzswAt9sp2iH359jjnoL2EGpEXNO43M7ENLdisD63ToIwkbAmMMjW
iWfAuQkyBM2oSw1u1VrSC+FJjqAyvrgXZyzUGgyiAUSviMJVSHbtO5c2H6HhAP9T9YKIA4n7d87D
szOEE/3/9qm0Xe57vTiGVmoGPIR7R3FhN1p9oM7e2XivF4X65OigAtkyGDwNor4yiaF1T25FJOVG
oNa0VU7pxekzDs7rcArejVLhwTEogoSCmYqz8DU0g9YHwGvTBPGffTcHaprXjY98bM92g8Xw9aOV
iPwe65W9a9kGDq+t2nZpvcbUFBXKNTOCRUcm4EWUkKh0QqyoqEpEUY6T23RWEM1YuPnXrXV/56cq
v4Pzf9svLd74bOaZodJ+tiZyHOJnZBNCQIhXxiOuatrs1qHaKZoeyNPNjdquTd1cEy2NW+P1QJQ0
Kf7zIFA3SzoXTfHu94GbnyQblt6TEXjT6bzWq/V6mdvrwcTn9JCyQyKsWWuums2AJe0Mm/X66mvo
wPWI2Ccc5HA6thruoMEfqMHdse6Ou67b8AZ7FrHX8Npseu/79RM/MzX4Bf994tLQWedNkaiHoxHc
XEAWzVPL/sjG1EJsg7B98u1ORkiVO1P2xhF6UEmWbMGvdksHnHY8aZdUORjBtN3hDyPVCxie3rzm
ETnwvHZn2pnX5km10wuWPUbuDq86UoPcrPeOP6t2u0QLWlwlGbOWGDK35Vb7DGa96lRbDFtrcEHg
tT34H8ertN8Ph61N5RjPfXaPMxGL6aP1pn6o/r27mO4aYVsAIJBLedPssxWuWrBkSgo1c6yt3wtL
V0+77cGOjUAeUQwb7EbgLsArLvCibx8CBPW6vafGRpNNg5ymZFEWWbpFKLaS5omp6UHbFryly6UB
XenJMdz5Fwb4MQmzLn9YqHC8r2Ms8DuK98d1vbxEWJk6eQ7KBf9kOnZJtq+Eyp3EZ0fICQAkp8gr
cwX1jsDfCDS41IfIi2xY2Eh6oliEy6HWDsf2m5Prkd378yg4f5SpohJqPyoKf1RNSpK6UyF1NYKH
GtAOU9/eOsMrahGmW//ojkfryesJeAzw3xYNSZfJ+MiUxf6ecDXcmdv0bBoBabNJAk4JwUBf1CWk
b3biE+NpML6KocBxKummVVpaVlxRIistpKA4O4iTUOE6tNbIHQIhvFUTcHnJFC4oo7GhDvtehUaC
gDGM//GlunArli/nXvLmCqv9PVQNca9EllUyxXCXNlkF7twsDK17kAMFIYpSOMWXgowRJQW2uzhB
C1OPbvX7wdse3IRUExXvxswisQWLGFR45libgiFCXlJzMqtGUP0K3fxo+51th9G31YgHG4sqd++q
u9lyN8fELaTq6/l7CMf+nj8TpViOAdNmx+Lu/J6/RWpn4XZjFgFE9WnhblZQdEBgdoOcp3peW637
1G5ro7B343gacVKHkzsxYoTeiICiQLJUhkQjVm8eSjRafijbwIRohikrELD+fqiLcZaL+zYtAqg9
HunVwkdqNbBaeZOiY69CBRoESJSzkEbnfdQ/c18kiI9Ffv0kJcSEOChNw+YhNNwZS7AO/36S8GYp
URzyJHAdbKvbYTKA1B9g0HV0W4UEnrlYXZ3o6gAaylZ6e9fTvkEN22NpmgRFNx8c5zJfgfJilfQ2
e0daUjEYkhqSoIytVvpZY/zW0xOP9GfwLNNE0diA9r7M6nxOYuOyX2yLIEdFASWX0L0mbjiCfkOy
HQBLN06ET31S+X4XcJGfBCoYLVszVMA/NqIQJbfieLonpnSyzhw6RU3gCKD0waFFZWUKaUwVD/jx
JpBoKW+CJENAcCjWdQ1XAHOoAV6MtOFJR9tRrV4OA53RdeF/cAWBG10Qcq7IFDTgX/akPsBADBth
CaRLMq7v4gUPExqPF583T29ZKILcvM/uZ2s8/iQGjo6Pix6F+9Ev3L4+kKaXO46fTslHZ7vphqvK
CWgUur4PnabJxELLucKtWby33LdT9fcyI8bLwnhwZmI9S6urcr/a+e14KgKFdLjRkf39jLATHGfV
7SrsshMvvrGEDvk6fhsp0IVtKi0TC4OqEdvRLfNPdCy2jVzfVXKKy+cpSq+IAN7dbGIzc4l761is
7Q/r+zJTSSjMUdSr3J1FhTW+me/2DhkvnSQKGXTol9H+uTqL2VF3ssEV3T8UZKDC0arFOrXcBBGl
Sg3fdrvCYNcJlqYUkgX28oiKL1edg1tQ1bkXLNMxuQh/d3e0Pi0gPao4SCYde9HqMM0n6d3dT8Cf
6Gt9XHSJ64ZV1N/Usf6ZzKKZvk4EAVPoht2I8ljTldfZN0mNYpDPOWoVqAM0Rz86pIow01AGw1tc
yV1T864VJxEjbM0PyNhiiUeLixOh67S6TvWKowbRx5U+Bmm/Qt3BB8XNYC86qPh4p2oxlr9QnpL7
du8wlHuLT6ur5M4ld+TZYhgb7h15jA5CUiaP9HUcZ+jIRghjuGpfk1yMwGF5QrKn0lC/oUvFeb1q
zmvr9djqr+a4dD5dr3ddvm4KIT23R8cLfcVqtj76UEs3qMBHj82uMScaMlsmOOMIQjtjtG9/Ee9s
LgLy36S6s1p4c2793efug5Rgs3B33U2AeFRHrRYdkYu1+5XZcWz3QZ+3gaT3Dm2lC3WAQKi+E49X
n+wX1ix3ShPP0lDL9mUXRVf48U/05+bsYNemSOngULl1JLF5c0zbOVjuYZAMbVbTY1llX9z1gnhN
KoxFaY+14DZLpmrqcM26NONhPoj2yO5KmXvmr+ScgYgdvNezoP71EkjoaTy3DDe7Smzm9xmSHq/n
01Zjp8WqK2fV2K4b+2oRwqVQLC/ULBPQ1/sXgMPmKCOvDWaNgqdoKQ92QxCcUP/I1YwAW1pNx4ek
I1NmtasewW9vg/zceP2sDyfq94pByseyZHHywn7xqLL74UAW++1RPp2UMzmG897b4HXkRiPnloi8
HHpuCjfEJRrXGvs2iDp5kEfL222+P9kUIXhn6CuJDt9vvShFEpKas6+lDUezMrFN9wtSeVxyFLW9
G1hjybtXDQphdyTxT7VrHS7w4+rMiUVpqXlpp/jwED9UbYzSl1AUl9Hhce6D7ucoR97Fu27IwvpW
6hZsZpKHzcllcM88ILWnzVsX95FZKY0KWFqFkKqhK5ZSptdP7DS7nqK7FkTdqGH2FuNonU+jyWEt
f20sF3IthN6rhb+hvCP1VTQrwHZ0BX8pjFrtPVzGdtcYLMYKVXmAwjgFc9+sCWa7DcrccAyDFLL6
Sl8HRXD8uFSlwW2gdYx6IrhPe7nP2TCm5K4p9fOW2kUNQ24n3XS6XYPf6e96SPx0CZm3EI/qXb/u
oOb0fhgo3WPzNLx04t4GtdOFr3cF+4s1q3Sj1bYq944oybeP4ED0RtiHR6yfLLWhPIsmhS99qr37
dOcDiR1vOlA69Xf9cz0aX33LgzUDT6hxb5rt/UgeUmA1FgrCVqfwRYcQRh2j2goYgKJ58LRm7ejJ
s6RtjyyKUADT+bIvNzbzxXc4Og9wn8xhAUuGQcSSovrJonPvLeY2UBB4bYsprFJTBiugHqkZt5Uv
YnG900qDRx1ujyEACHiV6TXMEzYMr+ZQa569TefST/oX/zzVWyjPV/UWxQAUHNjdTevY27S0JjmU
bdUeRh2wOqCRoXhOCRwfe4lAfw3g6WhTsuFTVtE+NQvQVwInFC/3y14QrIbDYX0IOMd1msjTIWG5
XKIj74BXOxLeK2riAkgQOEK2XFAbLnyuBI74eNUTLsWpenbdHa5E5Ezm8/mS+Ir4ttXGQfuPfCXg
A9OZ8rfCkspcsLVesEHWDLIrJ9h5vd5Ud1LvjNyc5ZpeJTC9+0wA7wWKVQCqoUanRFrUGBB2q2ZV
DinsvAFlEUJq7F1Oq8evBf5fQ6+d1xn5yhMSuWEN1r7qgT4tlyjK1yro/8KSSVxd/GTh5R40g0Dj
nKlNgOPgfgkl2ZyuVVxRapcQG4X/CMCbgHHdnSWCmFeR0QYfKbliVMRPS0PdMz3dw0o3VGf/BYIB
3byJLn7tfC4iT0HmBAF9RY5kuHVXQJPmPZMuC+fr4kzbUwYAFaoJ6Abn5DQ3zlAMNiIx7saZ5p4A
Fp6rFzBuqAEjVpwhEEkdEj1ciXEm0MhACmlIBCeFRROi5nPuxwUitJG7qKH4RZfAr4148+yhCPgm
rjoUnxUdC1FCydvic5Hbx2lEMzGtivdCthTZW7DgXErwOiFVqM32zkfhiF/5gWytBfqm6Epe6vgb
J8jcAE+TGkJKewgso8cFCEKEmIW/+2/FhN4OWBoz463qq62wn7HztUJ1JVj1+1/9D1QU/Y/Z59Hp
zoQYZIFnLJBeBctl+K+TIhi1Wn19rY6Nwun7fV+Y35wQHk925CVk1MMGIqQf/VXf737COwfaACkv
obGOOiQv2f1Eh/VTaKcLrbmj64MiZMo9qEgYBcNbiVkXD8oQfwnpwIfGYKvbQtEcca4qRGKAqwRJ
nmD00psLV57BRO/FLvIXBMW63ZmfM0i584VsCF00CFYI9UIhiz5rtUYtClKEMt/GW49CZ3zwxuME
Ed/PT4QIi+rdFXqI4mf0OmXv/WYgO8H1MY5iVp066/RY7Q8rzpx1K4Y69BIeHHFDWkTIcOFQvQds
iJ4LCUD3WzwYGfxFFX4+T3IUZ9fYuKi6PV4Ai6p78jebGlgrSHnMAPAlG5sKBcFbIzSQxRcrXgX8
2Jb3//4vPrcHfg5vHwMSVhEf9OKB5GwFUsn5nEEoPBczKN5OHkqw4KINCjjvkObuG1bPYOlOKgPq
Vf3dIF7dB+bABlaHawt/fV9pVPp230IFewifvwby7PCFmjKoOO4SW+c4OfS19n54qtktJYi7Fz/9
RAML9J3WNhpULo3CuUDEKW25cxpFPatbQJJbDDlv4wHsVhwns0PvRsHazd8Nw+GuDW1xX+7sWun4
OEQTDKawlAhfOElb+7HSNus5LOM4K7cPpSeN4k/Flzv5yu4zUAa0KB9A2ARtEanrYytE9GHJZ3l6
eWaMtUFR30FhxO/u7FbH1WJIRh0ITl7jSEPNkWrm2WmkNAQaLPtQZ9HSBhm2+Di3G/e+Msxnr92h
khKluP5b5MAJjBg6Lqf6cJd+uEOX3Fxs9taFgx8TNZkCHsBoHEgei/dE1jAdYq+R7RFW+otVxRsc
215O0YLYsDJ6r6EzWu/dwcJdE+rl1VjfyFqt12fnO3rj8Svihl32VGwZtIMEjExIM/72NfX0UpHP
8VULDutiKiP6cp2Cg2417VoKv73aJsEwTwKjkYg6t65A6p984hLv0EXyu+coRXDiK6Spd/EcKvju
7ScS8QJxOk4gDUaNs1ZpnfqVN8HPJ7cDS7N1RQV2TjBS1u3ffc/i42Z3LXa0CV2BOFM4UYR8lTgA
hCkMPQ7v/uyjQIZ8RlR4zMSM1uuLM0DA9fXCKTFm/ls4P56lHITZbazj9arwLJPpJOGoqS3FYRs8
/oXJ/LFcOPcjd9XfOzyI5IxR83wQq7zLmGp/A0K/xsUQ95Mfi3i/lSrbPONZxDGMtHLnXsOdR7qW
jydnXJHBNAh2uCIc3iJYzElzdWEpcP27O5v5D1M+Wg/eZCi0p0vkv9NllOK5F13e7KBU1ILpnKQK
UGVcIWGc8XPEdhJW2mIfffU55ard1mg8GjTWC/d7YlS/z0TxY3dXh0T1zWM9RuPPDvrxWCLD8WO0
sstFypUjj6XjrwlnQ7zsx6vH8AzFszWD0OWgiWv1Ol7AuCWsOLbdaXU/Zx9+v8+hyPfhxgQc0ken
xZ/GaKDPxNny/Xql2eJ5Xj1vKYYUoUV22idipeU4acJZE2rGNn6TWPOE/htCE2S4dea4OuKLG6cv
jtu+cBTEmCeAF1iQrc1gGwEZEM+NPyqGXxyTBlNQr5PGInlAAoX9cnO+v5mAibBlnJCks/fu3rVn
lQsBWDJNHNT/zurueHx0G7H7Zoae7y0SATqydSI8XMr57Hb3SLEPlhpMhT6w8CxZ1uiaOsFqtep/
YXGHw8gd2m592FoTigJJNBq8GXbtb4iaTfXjIUqbKs12+3gb8RDsISTz5r3lXQyc/XChxRrBZ1zh
P66G+CV1SBpmnxibiifszYW1GwMrtarfMBB47xJSzzf8j2cr7awki2XpBIdp0MOPFpNMkcHj/apP
JLW+4gKj4HP4fl1kxrqjMaP03cC/pwjTcr+Fb37t229CC4owv38WqoGcGpNGdLicaVA36RH2cpVp
M1mcPbx8hihvJK7vY43xOZmkQVt12m2xu1/vkiezpQMuI4FsCMDtAyr4Y1Nrin0+L65bPbiFbuUr
bUtnai9fN/Ek+G2RdJMMSFltDZbY0tG7SQ11o0gVLVC4DHCPUQeHJnRh/hY4/Lu6wmf9+dlW+Xg9
FZFpXEVb9buPMgk09K97866BUuRQr9zUq3SmAa1VUEEPv8IbdOaT1fBrtEqHtZ4s4tvmGOpgbC5V
6qa8xOfq4aZvJl48Z2nR/WymnB/epKf4fLvTD8gu17vRNvjawf/2eqye5ECZcvC4BPFVxVal0n7L
4+tVv+q6FhAz9szpoXVYpRR9WPBvvm7pCYBFtGSRcoSb1rTKbsU9PSyYFhP3Dgt/IkZwEvCMYd2f
keFoYZwnrxt85sf9arBk5sDByZUTvnHAJV13lkNhTepcm7jdjf7XtkrDKBlFoewvtCU0SCsOpWFo
0HPySxjMN+b7mZ/8q1+lU94+XEiV30RbBDQ50NFewUZybq/8rvDX25P2DLfs3bHx/1gq/53A0mmd
F5csr0S2FsQ+LAgdqq0QROBe5ind1zOnilPwz8r/sVSE+/XD5N1vV72IdgtmTgSe0DEilJNxMg6H
hBPqH3W/ajnd1rg1Anvyzv2V/wbqf69TYV5+NB6nt5MMKkC4nHNQMQzwimjF53i9fgt0ebrDf/Sz
ZApvmyhRLsSzAegIx6cXDFmgxGKqR+f73fQpYgm+GtSSWZTS+7mSnxhUAlF4H8I1nLN8uFd8zGZE
Yj7HjdfT+OzU/LVQS3byFNmRst/TolaffnNEi8sEQBecu4d/hzPHBaJ68br8ZUJHozfe1tODQJNh
cgDTY/yrN/8xk3KeHA9aYmhA1rZDSrkV51B73cUn9RTixPxvE+U9kd9MaYPab8CtRLjawXC1gphk
hKf0uqV3fSltCft22BdXZH65lMpc4oPKzbWmr5t4cqn51ZfSwr8tzHsWSzShzfcEnXfD17/+CS5f
jBVwDUMhdQsE+ffGUuVCX9wiWQv2/X1A4JuQWQ5/y766cPbDt/np5735b2ul3kRZrkthQmvYkPmc
bUzkkZgcN4DX3XrqDPzoVWkPb2JVj+It7eTeAgLvCoSnFJi669etPDVKP1opbd7ESPMwWShasB3q
IJUPQUxd6P/WRGm3bvXt9bSrSMJtSrpUBjfPlJy+buLNWGnl248cL4pkx1gRUKd+nCgyAEMbfNv/
1kzp4E9UEG8VICbB9jOBaoVK1bm5Nvu697qZp3OiI2VgKRK+hF3qTbzdXk1tf9OC9DuC4WNxoFjA
enMUvmuj1BXdPG5gpKGNczUhMezBYfhpvQn4PJ2VH/0QB8cPM7nf7a/pXSfedZ6oXDndKNgBbSbm
1LotX4/YM3NpSBb6DzK1YKauljbluTCznVqcIN/umW2lFbUvIIzGVJD3yKmudm2JzPebEXyCK8TX
/NFmaYOml510j8yD2KAp+qUp5Zns07uMAF0ErQekOCN5FkN0QyyROPPsdZfFxiydur9aL23cK0oN
mXo/skh8EWq9unc3hTPvdSPPfGsupyR4OetUUZP6ewrlRbi/SGZGK961diYTR+BQZGSGfZGYIBSm
1EhoOJxKk/+x5dLoLvKKeTskufCW2vMlYUIyGBHJtdzx8UGBX+CHvg0VP7Htv7pbGlTTlKK4otPd
5BN6ntR5t04f9/k/s/ZjPEu2UE8ON9nc0iuuDsJVmmf4n/9iUvjZJKREaMwikSO6SIrI+X4zrs8u
Lz+7WK5EUAk2bCsFXRR+hXAORdT+6t29CmlB4jXHu2u/afPNqJolWyMfleiaVWiy8iXNjp/mm4Py
3a8vmRkpDxcLyX78elKRhvPu1iDW+Is5M0vXIgAQt+v9xu+XJtc22LrW4i1DkRiBV02UvL2kiM5n
XSwLY61+UHFMwh3kZOdUASvmSG9vItqT+CjEz7Kq2rK4rZYjAEfF3mO3bQl93evWKRTXgEK8sqfo
f++jxDFa7OoHKIoVCNu6lFaqIBxudXUGuHUHB1m6dS4TOcDaSW4M4QSFGSQd+weox0zXmKdZFWAo
SvCbZbgyZ/tBpXUJrIY+kdqXpR2EY+UjnJ+WlwHfZcw3yxxGuKmUOgrsIaGbcqoeHBkwG5rdnxIQ
NUo5L46+cw24O0iuL6+B6umKA6kQ8DQDZC6pyq27JVmGFM/ZUcDwE9TnM1tXIxFKGtlyzlc3IZEq
OadzE8HmTHe3FSe9uVnsHi/e2Wxsz/UQCT724MaBp0maIsJHqnC/VGTneHOUDNRNcwO8Nv26hVCT
ksfausrZ3R6cyhwOxaSag0xUHDlzTMMFO5VJTrHzSOElngKK2HCyfro6yGDdWqgLvzaWqvlkD5gA
cVRZM0URdDn8W8Q767iTtrJwSsVLbOwlrC7OfEoUuD2dc42gpiVzekvFFVHw4NQJyJqLqg3qW+ak
ggnPi3RzM+j1+N5zlUvjcAXe4Ku/4gb5RRhZRExFOkTEOwiSO4NEgBOCsNYkbnn9F0GvU+y14dPk
Us4iryIepQe3zMap8/N8hfxTAEQhSFxiGctrjfHj1w6JaghIAOiAobCDfO+yOeyLcPWWgPuwfsdH
qdf9OmU3fEOwenxIOHtFNPnr7Pl9ggbEF0W8mVsgHRwS+D55W04qvn8FuQ0PnjsrdpS7ujaG/wL5
CQcK6ck60IGY6hOfMHkBndetr40KAtRf9a+PfyAG7rHEkoh9tGEdcNf44a0W1YuOSHK0xqo75mvr
9TqsbnvrI9WdHIiD77Oje5Pv9TcRbmLcDT53Jql4dgaLKmfXACCtSpxe5cXnvje1gcjkrEcijDQa
rIEGeEJMczG0dZgObE9L+OnYhaKDR/jmaCDfMBHomoszIs61q7JnRMNkImh9dHTXZFht7wIrkSjx
+F4P3kXCnqWrSKsa+F0Gq47r8G/3IAPFF12EHbl/QfVVkR0jc44oa8GmMq18qX64f+DA2ZEHUH7u
5ureKk5CjhvY58nR9m5mViUo/yD/iV34324MWevWhI2mvRskgE8OnnxxSYqTcr+RPo6cfCWTK/jY
Ri7DQWb/9UZ6dj4j6kcphXDtSGaUjqrb5pxHskGHNmD9oaM3ENYx3HM9g+tq27GC6wCmS5R3+1It
a8atsCVIKOy+DZPM6yd5ltD59SSloZVvhrnQEp7kOM3Wl8mtm83NHCCfe6ZsYuMeueFkrrpzbxd3
obsVyU0X7vniSN8LoBrTdHDUnMRyLpkbMVTH6kWvh1D3wjgKguriWtmbkXtSA2xR30QAlhu4bFE+
8Xsp3FNbPlgLi6UADm07DIPK9NLVYc6OVpsB+LTZAqlLyVE7euRo37tcGGNQe/vGFcijvIpG8cE1
id1mrnHwTksF5AaRJKpV3vjN8rN4lSAZseFw0KlkKHtAVz3UKqe9LAdhYE9l/9y51NMgGd4+KatA
ZUQFr6IGxZcFjxq+7daBObqbfJjwJFjD+0zrpsFlmM3h1jq455XMkRJ5Gqt6jBT3ctPZ+kZP+1r0
lK2jckhkoLO3gdFbQC0M0VmjACPI0k/b8jD7CicJeFu1BUSpDY0BTFWZT51A31hW6pa3713qKmRf
lgf5anDzOUb0ddhIUTEX32jCQH5da+AskcmeAgkBOoYqvTU/AwXMqlY1Rrhl36k0ICRD0decZcts
YsDTZ3WRwFoytGrwZs2KOS65MTBxSCq1Z8K7KJNxbE11EZ2yvSyCVuIlDqAluLIlyK4gGAr8Wr1P
/dls9jke55jOfy9cefHn9cM87vx/H4ajUjUMw4ZX5/eCLNL7Ri1MHgbUHc8D+e9U0Oosg4PrYO/r
nCpDgYyKqneHk2ds1caKR0WcADy9TY0qD6DFn8chQQHHDYUzpEl/P05Y2OlGiTI5SCaEWqbh0Ymo
1+BUOrkXPIfufcmWjnQP6L+ghTwut51kdR5vu9Z8C5j7a/thN5PeDhKXD7QsMpG5vhO97ikULnPM
q7W7t1y0gPABVuxxGJ+8PqhMRv/0yIosmQlOXpQygCMOD+5q2O9z5gFrqIMZ6/p1CioYm1vnXF/i
FETVJs4ZaB48hTvlcrw7d2L0X/hiT/gPhCOHd34ZqEcxrWR0OS3rVb/u59WPBwAImOLJJdcq3Ij+
ynTrjkgecLYBWPt3geOjVkoywyfZOSaV3hoJQJnCC2xA6vLl1KVEpTubEUjutgDc8YPj0ZgPBZaO
MP0orK5HnwKTJ4B7ggZSsFZTi0GsG5H0vgD0cXKnzvjUPw5ujtTGuODnUoiAdOOGaMTGLa4O9GLz
7H3dpyXc9ldzXlqC8S3MSEmm7Idl1Kg4sk/YP1h2JLdtcvCL1w7wg+4dqiLHHLvrEQyKgPoEJKJN
KJ14+nzewWPi1n2AeZ1xZ6r5/9xw4U6kMmhbZYT55z/wTaZfgXEAxi7gvJgOakxs09nMD5ooybKB
XfYgg7yS+Di7lAXYNMTgcdRRw5VKHN0uNG1b2Yt09y65ysajfATV6Ya+ceOWjL0LnexbnuwMR765
xzUuL+FidS0VToKljhzkTFeg2DbeAiSuSZ84+asRSgBCLEUky24uW7Ej0nQm4F77gaeVXBPwmAAt
tAeMADRXzLIEUdqWQkA+eDAFeDdYA0Z7F5cG4GNTXI6PbgSKAcfmglLAO9CYrDyJkAnYPxQzlFVY
evmOFJpmJd7oV2E/qFnxpGroclkHOZu5ejvtRbBm9vCdFfCyVwAmigtGnI/EhfrfS3coY3lcrwXK
+FFHzjSxp+BNqFLNxNsOmuaTuwMrSuLfJ5giFq5gUcYPFr7wl0C9Crjs1q33yTBaTgY1IPWP1HFZ
zqEpvv2T3JywWYzNxjuj4I7LyFpauBvGRnxajBRL39EaMC54KSyCkadwLSkGO1Y+WwqfUeBXXtvf
B3ygvPgFI4iCrZPg3ihdm6XwcLrsjIUE2kskZrmPsFQ31RpXgw7m+ID5BUv1Ue83Wd9B3f/wRa7G
B2H12VqzFnKvPRqMPquNgdgSb56uxHP7wKJByGCIqmyirKZVcvTi8BSn94UpEV4Sz9aeTNloXGZI
BNaFyy+IbwApge4ZwOv5emgoJntiGH62XnLuYl053LIYZ8nTMQJA2+ekr6Y4/sC1Oze3I8Ag2WNp
ATX35dqtKrBLGI8AU3t1WHYncPFLjLE4ZslBXJ2PDx+5uI86iW9xWxJ3LYFv5rMgZD3WjjR94Pu6
8Bgi61T9h70EuHRzRmK1+TPuBwJPNhh1o2Z3sB5gg7hNijN8MsAYzZm1hYviJtg4TLPvf/n81upo
/WZqZOlJNMRiasgI6QakXqYwqz/ixpvL8XySTjEVcaqbrXfT9CNGgJlCX8O9WqIwbgeSPPKOqKtQ
A4nl5z5eM9ikuSNNNlQyMhwJ3KXiIvnANAvQ6QPgPXuAahYAnAXI+zNrUv244TKX8q9KyuDYvVc/
98PUkd0CuLcArH+KspzWmH/9jauwgXjBvic1ADIIEnZ0B0BuW1hw8a+weypGF9A7H/bliqPD07uV
nAqp7der6K+DY4JmJZZHobUKdcfj6z+G6bi9HlM5lM+BNLd77XNVH13WYV4tmmmQZl7U1n1Nc4DT
sxJij0vXoh+3Q0Se9t3D931iEHVEq+8TOLQLE6UvYZdAwC6We+zyG1yLKg66X7bg8aiayhVBMqkW
Kjk/20pcXPdFcQ7a0cToKBxB/omAQ+xdGyqVwe5RditVlC99Df6gqUq85eCMj119cvDWF+BPha9P
ObWwp9CrnlvZB6yovv4uFfoP8lR+Tt1QcWBhWgO3Ulp5pzy8ZPo5OQfA1wQ0kLfCo0a3mVH+qrmR
2A4HiIr3Xvyf1w5bvqMA4io519yBFvZR7wFb8cOsTCfieP/+VvscUo/NRMBkKeoCYmi24OzAsYph
0t1zAojXgdKGxMU77fepIujRfFvEiS8Ui7ADRcmJRAHKMliJwyEWcMXVEJtwOcOqIYNL5bPnGnzq
jxf/m+HYEda4UhDA0udbKC04PmyDOE1m+EUKZ0fijUftjuhvG7DbQKDNpqLeRmnl3rygzm3abn93
hd/evXliATm4jB+zA5/JIT+ZS202I4qPF1HOg7rQdPqttigrrnap7XPxqj8/fQzReaRwckFjCdUm
eO9v1DQcjAzD8i8Wbj9g5Afnuz3IGqDCqS5GoYe9DQnQuyyu/ieoy4rkUOJ2ACUHGaPSTKtmbO4r
O2Y69HfUZMu9XLjGQdAjpQv5WWPhV6iHNjCrhJzwZ4kh1esf9JhKERHrGQzWuyr41dHD/7g4LeG3
3N4dFH8uVKWnFOfIjy0uX/UsCxOeEhECF5Y0vATyzfjTKbUnDQhiB+G7Jv/CVExOQ4r7hcuDYMXj
IvOjzd1J3yWJGp2D/KtQuGjs+nfUIgkYIGB48WJfFKJNNoMDBSWt09yubdpZPTHcBeJvFDofXOkC
CXTRDCM/7qeze1sd5h93yKgNFzbytt7IoNduR1dHhaJ6+38IO7MuRbktXf+VGvv6MI6ACtSoOhc0
omKHvXHjCMMIEDtUEOXX1zONvWtnmnHSj/yyjRDWYq25ZvPO94WK+bMo7JNuEze79L2tlE+dvROe
p4S1u5B0at6ilHd0zkFGA0pMbgPLhbLnrIA4pIT1IHcOPNuaYBtu0Lvm5viEF3eDB0T/WdGiYbma
OBXSCd3MPU1rjXJsbIQr49aq0LFjOWXjtDr7h/aVAGJGduQyi/pxiLwNROIm2p55K00daOHh0nlB
KWk8TrI/7c2/V+GTXTTKWxZtlGNO3RrhrI/CmSsQer+9qeRZl4MID/Ho4Nv3cfnxmjAB+EVTTMnO
iRokGTf91AmbIVAlliOec+oD2j+7kGOTBj1CbM56Fh+1f/fwtgnEaRuTY53tzcfhdq0OjY19cKXz
DWU+IjnxJJaugHfGw9WR24krK9tT87EBuArS7BOz9PAZC9tyFQjJl0QDdEpLNKiuHl1PYjtxhCX3
S/Z5TsAjLl7cj/sMB5OnBw+zSYOU5KW/9z9g4WMbdfXuvn1w5WGkBY8Q0pdVLw8oPg3Cy22tnwPL
nwtzwt6+IcshRkcaCvgoCVQb9BkOE3ocNpGt6ERY/BQSNyfMmbRXudPUDaRhr6/KbsJRoB+MfHOf
4GkF5J5xQIMPNXz7Qp8oHBYMK9j1iZ2gQTe6C8JTcbjvQNzpt3onM4w99PkkQl20i1xShVhy+Vjx
Qkgjz6SDy57RvdXbOh0YJ/ArlhCdXQGbiQM/25LlJsooG4UH1yOTRoA3JNU9WLpDMFTv7yne1gAQ
en8l3ZXguWc+/lpvgXkS12ZAA5w97M8JrggXGQKda4NZZwf39ozTlUua+oQyuWbPATQ3Ygdh+ZPT
b1FTldEfSUHLW5jOY9BS0ym8uzVxosZjxWY1GnYeHhok3lsrWSt8kywReYVykhG30K7m09TJV5BS
kbXX2rl93bUC4lZ5Ylkakv7Bdj3y/B/S7Cf5COIAiYJpXiCjLS7mha+h+4mVOGZPGAMoqo1W2bgh
PWfw+fKNK8qUj07BC4GTBE9wuzM3Egano/EhqHWvELJP2hxtWlMLNA6nR02iJd0cKl8nrS+y1ECm
k/hfjkjD8B5Uvinl5/JxSfNcnalF45nfXc/27OLOOpc9TOT7wXH9fhycS7vSubROg7hZq9tON1iH
73q7Qz8j0fzEVJzb2wa+CF+0sagYrANwahevXTq9G7gk0hwr/NjWhX5UOHj4l3kwxeeeePsWhNZT
KlYVwmiLZtMu73TelfcWhkH7HY+UPEiC/SfosznFb/7BIYwIKBwQQFEGUIju7s0q+lxVoYV3Uh8D
sYaIDGdfSgswL/hkrgsmR0JDK2re0cio2O5XWyghNg3CxSDqYyhyPA9sBcg6DEcXP4yyBWanifs/
+mpKiSPEP5kG/OUdc3DHLino4CquxRW5EoiGrwrYOnRsP3iTv57dT9AAyzzeoruc3QE2TLJ7zM26
25ecCHsa34rVSaqEZEv4GDJPy4m9pVWDJ0PMpf+2kqYjslNHLEz0duPrZaGigeTAV6ai1EDDpBy0
ZLRm9CMNOvg7s5szeFgr4iC57rTU4jKxHx5fOWBHlo7sadjtpY3AJ1CLycRJggx7QpbxuzSFhyGu
FpX/BtDTW7PVH7/BzmWjdjeQhldZ/LL5qGxJY02fbSLX901xy6bTAMU/IpuNrVEYuLVWeIAbz5ed
x1khOgcQ17G/xBg+LskRYSD2YqTGjy95IEakBid1O8qAfKvCbGDr8bt4yespPVB0aTG5km7qpxwT
DBSj7CHhaQFGE9tGJQ1LRCfSQhQbGB7DEFszP7tzasCjjU2G0R9ebAlXb6WbNKo2QaPkGolRxysI
wcgxqradjDD1TdVusUeFexDV1SDm71ALhE0Sl5juWuQ0YsdXvGGJAUgYIWoXbnUixGb8eCQUMrdh
2boLU8oGkcLxipmTTNOc6Z7PQ4YVBHIcSYM1tjIIcM6loPY4T4GSBAH8F2SsKKeNOL0se+/JK3TJ
lpIyfeQ0OYpR8bAbklQTkOH2xMJBLWK9/+TlYlMohD5ScahnmNN4gM/To7pHGoi3VW/TUCbmkKUp
7AjydNIKfndybAAgok5BJkxDrIOnblaRCmykVAomNADwGAhBUNGDYCq8r/aKUyVb1yWsbG36Gzqr
aSrSyJRFTkgW8fGf0XqkdSS+v2OGNm4SujQiUXqM6OElHxTIB96pYN5nNKWulIF45gVbZJ10WQTy
u6+NG24IeJtfTT43nLIsHgctxoAVLGVd3ARZC63+SqxF3lyTqQmDNdOce11crHi9DNFo4fhnAXni
yYhDAXd/IwBhjRGTFBT2jCzU6IsEBK8h5yiS6CkChT5m2plZenYkRUOsEGoeeWVZjKvvDbGXE2Q9
JbdLqobIpTuHsVFeeMYrRETnLaBBDoedHLAc1GI1JacTMr41H5g76zPmFxP3z/3F0i3ZfnJwS96N
BNywLycoq4x69fCTAOFfN57WXD6B9fPoWZX8pkiEySErkBrNOdPkL29Y+stk1MIXsJ/eGleOs0K4
YdsFcQ3KPVj/G393d76Ir3iZXPKz5B/eJ6OvkRkGN3ff67L5JV0ETcKoeXCwv0xIjl8TsqzJyXyR
kVBaVZgAmuSPLO7IypZQipNHmGjLubgAFefAc32HkcwuhzxzKUnMu3NvQ1TM7E9DasUBm3/bm1cc
XnWjv+rjmHTndR/ak7e3saTyOMnxiWy2d5/UGUFiHycKHRXYAT6lo2osZk5GfuecuzuiuigfL7oN
NzcZ3FyZE/4WB1wmWMBlvDZGwqrboHsnm6GC8o4FpLOfNCTgxjl/5FFLPsGQBzWdqfwnOTwNZgMW
zOzQtIZ6kPuM7VGaUPjUOnWfGkI1IAxQ1qLjH7eJysfMP9kmIIak9ViSLtraUffDhjGlLW3nWwIP
3j9LgX6sT7P1GN4nbQJ14VD8EJ/DG+6xhVuuPTaCO9I2SIdmC7oEVosgIcQDfxP/nQSeLAaDh5GB
vhXe2xxaqI4vr7vDBw5mrC7sPYMQV3fP3Y88Ksl5fJC8wVe9W/4C5ZlBp+MR20v2FwIoW/gFdryD
smGQEzR9bsN2K93IP36YSA1d+dcllpfxkkDud64UaU4O+3E8yMDwiRn7+BxDFC1r/MEywTZdcbEu
TnaX1z+fp9Az4FEuOgMmgdpTfyj8ArOh/HEo+3GFOyfKkHwHO5yFKk4sj6GRpMRfe8MGsESuLjvy
mzCnQtYERwxK7P3dp0XQGc683juOZGfhw0Nmf+zFrOBdtgZwZ+GDScPgwG9xhHG3PnuSOWxQU0b1
buwPPyTlIZmJmf/ZYtYK5szsLzfQU9TgNbcTWgGWMIepzqn1cNhJPUsnLxutbjPb9PEvjjBUqo1V
3EACulMvWNvLZo1jHCYdOykAxsiBspL9fGjJ3vjeQ48T1B7QbdTptPy945OIFVnoziyDY5qXpsLZ
QIQwiebpp/4F0xanaGumhnpX+awCUDnA46LRa5Pt7RS9WlHJIpNkJbjWZbPwU47RvelZzpiJHvOC
kOtlCpgE/nvsMFaWYPfYHHwLoB4WHRB4NsOFVxzxYLLCBKCCFhHGb9Sj4DYT74feHlIai57QPOzx
+ipN/rdR2Zi8E3KIETJtbR73jp1k79b8WY2WGbwkRLl1VMevKIid707WXhIXVaBkeLDRwUiHFBQj
ydEP6yqSDdh0I6pR3VL1LF5eHfgNO1NIVYTFBKoqD68KQz328QtYotcHR4CMjyX67bnM+OvZ7PF9
4kWxOFlm3yZbxS6VDUSweuwtb1V4taaQlTmfacBKX/YBd7mzzPP/abWZK94hTtv3IdJnURb+JSyb
8ag0bHVYtvfQv/A9sr6rzM8ba1kOO7Ls4upxBLAI0+ZycQnT/pkgork/CaJl6bLqqi62QdJvj9CB
CsLgE89KfDgxZahwCrMw5DhdE6o/pp/RtQas6huPMxZ/j9Ple1hoVrsBNaIAv2Ez3A1SdMuoMm2c
WwvZBu8Ssu84Gge8QLEhddeffdyY0i6xNmc0nkyT/8kWsOV4epJagv06OX0WTxlgS4Ekn2iTIZfE
kCRkw3fOF3V3935p3LEW8Bp3hh0+e9SxfYyNBaWk0Y4RN7q36k20nHCTvjqzy4jjnrDjEIrIeZ2w
Bn6qMJySMuR4B4BPjzp9tOtAHC5CBWlMxougwiC5tF5PI6aX894L1vTbYgiRqezkbtxDwhipYq1D
UgbRJfAuPcgRfBSanK/FonC9K1WvrzY3aE8IaJxzmAszx7mb+ZzKXxPCP4FrKe5o9K47vTsBwtEL
KHp6zWaPfc8OEGaUQedECVkOxT2NUYRIoy+H+vLDQ+10bMCXm34BoHsWGi4plslkN1Ey9zEO1ixL
T9iLJElC7Po4vuZTIjH5C3I1Yine5my3wl1sBje6d1LQTeys9/ZD0YrOeApevYVO5Nnr8fw1tgki
Q0DFcFZD/HzmrP1OJR+Tsm05KGsM8r74fCncMTF8+TmPfWlPT5DnCpIMTwAg2cFmH5EB4LBLSZec
8OockmSS9GGjyWdOCVJK59gSgm8s08LCRixQxMXfQOSNVHICH1mEDBakh2iPRfOsWw9Oo5qrcz7L
qS2Wr9rOp9+JhWh4dS/TA2H6N6BYglYCWQM0gOEnvaSnOpYfDxdLe4H95U/QP+PvMaXSWG240mQ9
nbKOKF/i1EgzfczqCkPUnBiTIOSm4qQRZ9Z7+K93Rv0oIXPoHAkDJAMw1gOhSOq/iXv0CFwfnyOd
7u4o9b9CGmr3PfA8FqXcDBIvOesIr+Wl4fhwVcN4UJJL7AjSXZJSkhD5/jSSc8hkIZK1uATZsXEJ
VDB1wQ4yFgrRKFYI41/2SQIYDpvvguud24prvXUTOjWl8HqFvB3PcHphuQRrcUKhwZVaEv29oq49
ObMszK3DrKypcbMXnAlRfkRpqtepujgIXpPSrdjvOwn7s5M55zYZDi4pS9WcikvN3qvAI3dHpenm
XT05NcsvrVUfV23d/9Dm70f36lMORgcNx5PEGDxk4BBlwtmkvBJhMxCvEp+W+G++Xn9JUM/+knQV
S6G1GYhbarT3A5NfVWpmEccFvD2MErYO/IPO7HGcbN0KIzhQgz74y949KIL77LsSLZNSAdih4fS/
g5x8by/QlaogUMam/Dw67byjT1HWgXXhxKF/6bDPhTshFLeXWWKv0FNIAaKzsO8tShhJ7z6QiHSA
ssD0dmIzbVwOshAMybscddiwm+N5BZgBxrJpjN7J5XQAGfajfjVitMBiZAlRVn04v0S/BQuwQu2c
GIHyA7pyMFtKE+XDoeuv5om/ns+7q+E8cQLCqXA+T9zrDPKzyJ5i0ch51L3pNHHcbgacNnE/FQ7l
vY8IiIetJVrnnm+kCVeZPeSg4w+KncL4apGllSMpxyRJmjdqgChl/GyGNe43D/pPlzLkHw2XPDAl
FFK+upSA5e6mC6UXt+DUoc4kvGBsGsIqDPKU+SDu4esJ5QriBwJFhrqG26lClCoILSpZrhxXMVUs
ORLgGZvK3gQ+ynjfGvhE9F+s+Gyid0pdlYb1gd2ZBibTAOkIMQPlmhOk9zXbneOqwNJFfUpmFYI/
4ULjuTZiHKdUlAK448dQx+PGNDj1xDGUWptckhW7Ns5uQYREJGmHzACGfEmVhfRK90tQJdMppuKx
cKGOG55PttYvGrazIFVA9/CFFdUO8O2JDlnJYqTXaivgxqJlW/WXvFsqcphqsdLdN75wPcJaSHaM
Q2Va+zyyx9iDmY98PWGjcHcLFAVFRBbvBbqlMwee/JwCVPIe4SenDUkKrgnP9TggwfRaLrlNge9G
DdLlRDbAL/qpLxRgCfACknPNddB8l8paD3exx6E081JHGcRhwTmLTCMJPXwWzm/x8FbCPUfymtP8
giMzx4BMRhoPSDL66AIDJrqF9v3IW+PBHs8TvmD4Nl7Vzp5gTcvKrVrCp5GPde4j54GEDjwepUzJ
yOJQyLumAtH9ZhYzF9dVTFj4XY/fOx/EUhwO5M7fvwlUxAJJNaH5hewH88eLSDxEQhoyGAnvwibF
tpBTgE1FJf1FzetRKX8qwwD1gRka9lSNJp8nOMb5fCry2oWE4naa9w5oHc3v78XGqWXkiYspwugn
Fj485QjZ3+fH9b2TcyQEYDZDek6H1dHNy0fXIfygK6NVsABCpU9Hwn60mYfJZ/kCwFqXp/njaf9d
oKs/tQdWY7pps5zphzixvRtXBZLR9/TxrWG2l12QZKhBHt93g4L8GLn0Xus+3Q637X2zQM7UCJaD
QxPS4MvHDdX2Mkx7e9Qi0P3s1ziGrK4RXqe7HvltaCrhuZnGPa0jXwFtMaSagLBOq9qroiPUIj+N
CVIx1K4El6s+jSlKLtpZVSg6UtyfVqbxekNO/uv+VnRroCk6qONpQIpLfPOpcbSzgQHL28j60MjQ
T8+j6yiGdrlbD68JQIvlsDqL8YYiZ0mOfpXQlBEcw/vXbsALPSFxVojOSh1ceWxvcZBhKXV16rgk
rOmGhDGHJCQliUsTXAVY+xwAMCC3xm6BTDP+RN3hM4r3LWLeMf0rRuNOCK3ZZyyh6kBgvtt6OfWR
ik2htHJy7id7B9od51x19u/FcIuO7bqktrG4gg34SAcED0d6VIJy6V4QFEdM5zPxU92pn21ldn+7
1h19AlgRNHw0Rdt5a9gmOsl1+xSjR6mvSQSesIAzFU7ld/3oQJyMU0hJbl4eHLiUOeKKxIFu+fBR
JsL3bA0qzWO/6TQdt9kEi616xtz4oEBanWlgm6M34yMntt3iF2n+VBgmxcVIPNjZe/upuhKzfoKa
HP5RBw3vgbm+T9L5HtrHnl4Rmvyqbu9Sl1bP4/v1Q13tb+D+beA5RY/yIKP4NKGYBt/H7CF3o9tL
lWqUOj630L6+tOtdVEUhsmvvEg8KaMTo33TVNbGUa43HGMG5Giz3HmCMgE+I+2xF2F7rzn1Qhtoo
P9rI/xnu9S4ffqDrc7wPo4iJPqwpQoe38aF/CCARr+PIKDYLouzQAXWf0PZzO9vHj+hqJ0vnDIlS
D65seJ1v9r175GSdXmc1DsVZstpsEAZlnEeQ3vxS9qyQJcVr1Lvnz8oH9PsDOA4HlYHeSx4Y9/MX
GB3e1sE+V22zCUAfjAuBzwrafJhhE4fnrIyqiW2+Xz71zr69zd2d6tAzQeB8p0yEVkLmllSh6Qgh
sZ41NHTgclcjDdxMhtu9c4ZUb+8Vaqd2aJdWsLy4O1SFjq0kblrnNzPvXTfOGZd/YB38095RNV/D
c3S3g1NDwSdOWtcScAvDditHu6rZu9Iu5gmHmmVvNVc3nbJu7xd5yyid6q7B30KkWNd56B0lDyw+
3NdtqxN9IU976NyqLh1yAAbO0BC/VwkWFPtGAmx8gDWU6ZztET65gRQtxpdxTBcp/WNrVrsKeS8b
+kwren1yN0RKwVjQXBat8hWJcHCl//iP//v//uvj9p/R53HwbTH/45BTj9scsst//+P/Y3TMuqCx
oa16FgaJ9W0Mj0Ocj28fx+FhkI0vPXV8GJ9oGvu8TFi3ebhnQ9HyB5Pjwcv7SnuzKOGELCeV1XUL
myPc5ebLZsA/gKcCwDD/9VgIe/wO+qhXbvv8WEnyMUIFydWpTC70ySyb9MaYwDsRDE675UcNx3Sd
eOze5fuLafkBrGWqlgb6w6rCqfAMADksd1mRqtw/HWfo/r6p7KLEPdC7wdZnbxyad5rSR7fPa4h9
KRfYFiU4rjYftOMYc3V82tu5WCTwWWb54p39eFRrOv9BWmXVKuYTqvRoHAqVN5mNr42KA5kzvgcq
J+54bgJ8mNcaKjiTq/uGbri/hKx461/cvGH4d0B8p0alsySlVeAb3h9oHRzorun9ffoeyKHn4/nX
J3xCFtXzYhcr6TKDX/5GW/jeU0kLk+x0r62+QBakCUFCaELONpjwGRljH8W8ntG7E0o5aM6i5GG0
Va/a+ChcHa8zD6zWshdWwzXkpvtG5lwGR7cKbWoRKIP8hXf309sHVQgotgr7QOW5WVfR09xIjAoT
jHaN0aRbxwwuo/qL5nnthxouGM9/3+bJ5TqWeW6d0lo2nqr9+EOnTyyIwqgNhPMY0tN5DSzLOX6k
0/qsskqHh6OjgUEZRugTJO7fX9if9CHst18f5WlJqfdDWm4QXh2X0K1/FFv7Fhx3zomzqXXunfoF
Mc8LF+7hzvyxRn4Z/dMaUTa149EsuOX+S//I37ef1mQXKBNu9kqrS/sDTPsYXZW2Ex2IKIo2v1uT
eIvOZhpH+fjuiMBIhZorMSIJdiktFG4JQo8+d5wf6HsJJF/MrQzkz4H+793NJ1sWqbu7etLZDEqA
kHjP6kEfvTgHGtKxxsIaxN39i+X7pzjN7+N9BnZHW70wKhfGG33dfc2PW/RXjs4NEGweZO4+zrwf
f1RdKtYcrpWWtGupPjzRnbMH8nIDecM3uL4XE3cJnfGl+fc5eeygv83J09Iva6f7xbgzJ0Y/7dw9
+pAheofAnM18gPC9Ptkhrr4ZwkWvhcu3G8ntKwmrQ6M205vZaoPJc2YbP6Z1oL7YdHWI2NPmDXbh
YLnmTDYTXPu8c4fJNh+cw1q4Q2zLbGTdzaji1vukiMgcHMla7XwOY7IxcBunhW2Mjl79ZTulvN6/
DfVpa92N5TkyFYZ6fVQ8FUrqFzS/jC4eIAok5MnxuRqnfoxgM8IbL/B1+ou1bz5ts0N6T3fRlgO+
8nV1y85ysP8EKuRF7VsAP/eoMrh628GuDXVyW2sYA3rBHQ4ELG4GefydnOrSOb1Ynz8avrqKXrVl
IA8GJeLv+9HMlXu1vrEuRG/JIB3cDvCU6M10Zjk6zUsaSTWS6035NXfvQdxVXJ2Ovb8vwccmeH4v
vz6ETNzH+3BziPCT1P9TVK8IDps8hDKv321c6E1T+6qHORog1FF3blYEWs3W+8ude0ey4d7YRIjl
qc1dnwhIQZt9ayM1WLUPqXtWnYgEYOkaHGsJXOvEWDQs1iHOj9oDOlN9HZ2iCn35R/sMKGUOPfXi
XHeqsyvq6tVx/KW/gQwmMbTSKMPOaHEEwQOHPwXzil1SMB5U5oe3dIo3TdFCxHDAdiJgtif1cvdr
V2+z+vvsaJWfzkBpPqhaVeJRpGN/nx68xRJltTvTA7AbwkqAPrvW8ujfCy/dd+PrYAPXtxKc751l
SyreJPbYlUP5rUmeQ2EWpAweNxQyIXssDlHOeabRjkP23rM8ky+jq3NQwXOCz7fWsyCNtx5c9YZz
5RLOcwGgsVnDEc3d7bbUomCZouWNOv8XNW9gnCTAyIuRtGpHNKCP+PHgUqWK0UxsT3U8aZObyBeQ
R5F8F+4jubzEB9fFRUJqQIcXaFlH6Gql6l4BEaa4BM/yF5KiIkJGkFWzs0eTBPTrBIOkpU1ukLFP
SHRJJ9ZhUpDdLR4E3mQUJTNJIoQzhbtG/U1f/g3IKn1t3J3OJDolpE+CILvuSbJ+v4pWZWGnFAVr
/V3Uqma9Im/8/a0+3NbnNW9oKmqZlgpt+XM/aG5drnFZzy/jKSlHEq5Efw1CxMEDGPsNy+FMoGiv
eFKg/EaoxiREpZDPi6VRsdcm292eFK3JwZOiaQUoODn/79k7OJLEksxqEbw4MrSf7KiBJ07bskFD
Wv0JB35dVpGmspRsjPD8jLC7g7BIZ9nGqwyztiAXjyTLptj3xpEGwr9P3GNi/pi4X27+BFK+Ffco
ucvNcbgbxzY1SbcWqM2al1FHIlZsIvtuVzjPX52UL+/8BPQ7XFNdzSPO8nMnGua+3tB8XP6LXfi7
4IRfT8VqeO0tYex/JWmtPlhd/jZqsRG/msjb4bRMqoxa7SxJXHb2eze6ueqH6UTBktKEBbhTd7LM
0/Zusr51diMdi/mGzFanQuyNAPaONkj5nSrTNbv3tl4c+9HZWbbzr8AY6/PNdNep0Kx9ZkPdgecc
3+Oqs7x76CFdyD4GcPTMa15ugY1fkiLZmO6+qcx2jd0snhETauNzMyGtfnmv+JW3XaecL6lhxU65
KhEAN+xdcDVsYQto7garvc93bPzb7OjvP2mhqsIBMFASJwtqQyx3dZB6GNp1fWA1Dg1J1RYfRrgB
1e9CxRkuP+oohwSZMk27h3aG2AQSjaMMRqZ5vREV0FttSPowfjArC4RUz3a9GbeVBWyvsZMp3gFS
IfLdpKTpKKj5BeS8Vvs+2ppUwU6NZWQf2qRGgLPX3ErKJyNbyJyT9IJPPDx0q8B3cOMGryi8tB9C
bUtFO6tK+yf76xEa/PKS83JfLBX4rcbKwdaoAp7tQiSIEaVcZSttcAsREfokVbMLLO/qoD/xsVmT
aFO7lZWk31Z5ZBPt/n2/VX9Ir//2UE9OU7rTT/cNIppjHSYH4Lu8goONMtttHndqbta4DeJOvZu0
ol7xZc3vHj1vARp5i6y/aWdLJzYbFSAZR3d/cMzMUeB2A7QPKuHmmsiDXexsehlUO9eJMjAG+kDr
lSPjheP1U5T+2xCeDtBtbOjR9li/IKz9QCOpGFTBit/QXJGjj5PRW7bA+FjvOfA/6VwoVkuv6p/d
Jt3fpP8dyvgZGGKKGFKP/PsU6z/YU4v+S4iJK7SAovb3++ZeGstLrRJdL+Oz6hbozFFnBsj1oTA/
i6JbAv4Ev+QUk8SUhGayrvUuGxt+7PJuX01nUdedZOOgYpcNl2S88GrAj9dePKT6U+hmabAX0Nxn
WrTjPJmgqlEczNI68JQNdjgKRpqftGAk4TLRyAKL7+HOtjdbIB0Cm92Dt9mtxKNQcDEUT/H0h2dR
65l4F+KZCGa3yuEsQL2W2TrPqotosvfBiNkfW/yOAbGudJK2JxTiARMIIJZdbZuOXNLgWGslzh7y
DoDdBwfMId4FXol0lS2kzJo3Lm6G6xHRm13BBCDs3h8hdMPWXUJBUVvoi+NsP9Nbp+bxJQE4qmO8
tyejDdU0yo34bKLb+nRgbPK9Zl1PzBj+llt7VMoEbma2RaNNlI80D3cWC3fyD1hU6XrZ8PNhtH0j
F0s+mYbSTbh9O1KYf1NXee6ePhOStJ/K0ByQqI1ABXavwTUoufRg307pC53IdZ9kAKwePygP8MOY
FRNjVlvpj6u2utwofdKQWUdH8dTJRtZMvg3V1GXV1gjEVOGuMt/Pi+8rD7c12i7uPeSDW9f1JtA8
A2EvdEseTRfin3wX1+KHw8ljc4njrftnr5gXjRp6OHKZ/WgcizwhIMuwFjv8qtRsNWlZ4eHgVz+u
X9WP21f9IxrseoSMnS3IMV/1MrwZKdgLjuHsCLTgNN4N9+PteD9OhqeW4ldhwKk2cgy5ggjNrpmF
5UTduuXk3F4GlBu8c9sM0jANT6PrJJts+9tRHG5G1oAQqxd3TwFcz2T7a/0qmS29n8P+FdZoACIE
LuAxUbFN8cQc5jOwA4GglYuATCPlDKokFIVIhZFltoBIUGZBkk9baavKCpIgpUURkf6FXTfqX6jC
DHQyOT1uC3gnGkWjDY+x7SeCFepWg11b/6xS/iLUagOIPiFEyzl06B66Viv5LJo5Ik1U2fk1b16a
0OcAvKl7r7IWWl0szt9W7tNez+NLeryYrNwj9e+yYfoqTThRM2pumtWp3rGoNspV62SAdLqV7pUF
FBkkh7P+reJmsF4W3TM/n9pyla1NcGtBUo84MAJ17XMrbUFkxK9m+4bjKH937B17yWDf2/bOeCFk
ItoVCI+KdtwSr2TXgv6tnbbOLQ4YLtUVMdqLrzblOnXL4NSVS23CgdPctLE9PaVXJ6jRBpanD3Vw
4aK8Ja4EXVxsPVX0xQTYXQPlIJBwC4gfGD9qer4UjtmIdAj88yK5sVxQh8PR+teFKBj3IUXYhAo3
so0ewnoAbwWnHX0SSe25k9W7Pc4XbWC6UAwtx5vuppshXrfpnpv1VtaEcYgv3RgdYrIxNaAa4Ppl
sKn2DuGxb5le1i05YrvyJ/Fl+lkXTefzDXxbISC3Y/8ySsML0k5paNHkyx9uk9OoPougf5gYUau+
un7u3rJJCq7n5pwnR5SkjqMr+CkzqAfXxwfvwhy/OTApqPHV1dXuTf43buOL4mTIzGkB5T5qdKxr
LKgG6gDzAH63ai+hCApyrktwovH8+CLMMH5chBAmaThEWE/1ydNPoqxyPZQsQmlHlAJgjTy1kFpI
tESumuvQ0JtUK5t0yz468kRJZSipRBEpE+jjN2w0BUQp+CPB7YIvTpuScuNgQTmnN9lwrkfEKeDm
MXlEgFiDpnT5WqgKbzlbJCZ8Sbrw59kAwzxnvYWbZ9Le/bTDNmapnCJNheG4U/WOn9eVtlAmOfRq
5hBb8ir39EMbrdzOgJIPWjSitqe8a+2so7xUr0Dc5O86xr2RVJ37uz5LL0AIVFDgqR2/J3tbpzQ6
o8Z7mf3dxfkhxfzb/Z+5mC5Ftt+jPX3kKLzpwEaTUR1cctozSf39/VYycb+brt/v9JRM2l2t8pRX
GenRM+uN0+SMn0eSpl+8uM/LIckb/sVbN8tKamolN1KCWn/pi4hnBDgUtOKLJN0PfAUMiaZwWChU
fvNAwPxyp/3xdkpv9+Q4rgW7kcmrOtjFMJ5DoCPA2cihjN/+OE+psvub8WaRddO3tM1adw8eDXAU
6JKbfcnkByoeFM4a9V6+qg/1Qs6vv8/+D+WL35/1aV1fsuSeL+VZD1A0RRM6HMOyBxlgGDU28Ji8
mBrtD+oSg9vB6MLcoDVk1Z+iE8XYmUmeRkecUs7r0ekrwv0dVt9Ky95doW+DYih6i7rV/i44T5eW
TRX9urP12Ckom7dp2n5Rb1P/hI78/kBPvnyaL40s2vNAQDdpq/pIxsoohjobCdcR3JHeqbVdomFs
73oooCLx9/fp/zOCxDHXEdCpQn1X1x8m9ZeVcrSKbR5VLieKpeQAtX7mRy/DqZ/vYdWr9OOzHKtP
674KD7yqW8cTRB/XgUU0CptJ+OrF/rCLa+TFKka9otYgv3iy/bVqcjUxGCeoHOOF3otnG1hLJ+X6
79Ol/pmSZ74oKkNrblrc6GksaqHeNSPbn5Ab0Em6jSsAjuJh0SKYOnQN9+93+3lM/77Z01o93PUk
2ym70xhyvW5Gkwe5huHxxY748e38MqKn9Vcpj2ayNLhJxd8P1abeTYJXFlb/YdMJwUvFgumFA+x5
lV2TpRmnaSwH8/ZdoUWo6G2DZHQNtjgFLcvbdlU/S5zPXXCYvt+8MzABGoALEpTKot5TOboHS48Q
jG7H24ta5g9FFuTHKbrBmFlFW/FhMH7ZAVetci9OinIe0/N5mu7Wh7XR2LQJp07d22r/qafEoWlQ
Cv4bXHLPpLcFgH+YeNoK8DQQ1i3h4CtX5s8qPPRBmKcqrOVC9lR9sorXxIh3pnJKxuih0yzWj9c0
zY42cOl5t1pzp4QlsN5tvxI58Zwgrv65fQNAs/UOtB3QJFRHex7hvSPhr69lXhVAOp3dB2/fMKvk
sDbujmiM5inN02Ib1NV2rrL7yRZodt6vA/euzcwEzrRD7loDg2Ya6CheYSEelIG/Hby/j/H5iD9d
y7SMr2kyBqoOis0CVrxxxvlwWTqbg6t20oYR5JFTUpsZxv39za7c7DMkkmTXslY+tC506POesry3
NEgVxCWsBbXe4esaO2fFy6+2tfdKn16B8EaiUVcctdZX0JRejowz5nQZ+QqYoqsTHZx9zvZNXQK0
E4VFehNoOATv1rhRxKq10oluw8Nx/ohIqpRO1ItcD4bXQOBpMMr1d952tFw6t4SOxdl680E36g0i
y8s09ZWFOtmOXlgh7Y8UmwkNEQUe9EJ0KgLPRbjTUk9YyWo8zkCRGLRRlHZ9CqlEOdvRgu3Ql5et
DuCq/avnnIgv6L0wgz2VEU+7OMXMPL/K9fyxwaFcgYi7glXERYUQ5HfXxohVI7tZJ2XEk1T23r4J
+sgqbQj27rp9udr1jlK3M9BjogN+e0V89McR+nT3J9uvmFZxyJJUGYGAoAcCcF6q2TeUaQmQ6PzK
X5hltfaHYeaGsKHUsGVAjNCH+324Mdgj09xfrZF0sEif0oPJg4ZPudB6J+TQnLsnceJ36LFaFf6D
2pImj3ELEjRYeXx4I+E1optHiPFMeleEu4F2r9ytzDudXgdw8Xtqe50ZKHTpxBwTgEoUs6IF36Lq
TsvOo701BwBqQWTyrR/23W6/ok+L4LRPlxZw+uEQbemDPTt7IOvogPuXZjT9OxNplLF1EiaZQ2WM
FJKH/C/oZZKaj5rad0eIFNyk/LUkuEmczcpErvzvh92fRSIwO2J/ISysWZZRf5pUpaIU+9qhZo5y
r3DwO5u15tE3EC2lQwJob0rpbSwdO6MtQs1/v/cjePrdFMm9hVMXaJaJcsnvL1S5lThBiWaOaLue
Gszyhe78MbKpCxjWpEfjf0g70+W4rWVZPxEiMA9/G2OPZHOU+AdBUSLmeWw8/f1ARxxLTR8x4p6w
zc0tmwQaWKtWVVZmVkun6KvpFJ9h3I9P/O9Vr2qsRh2FUGm56gB+EQUMyUH0wlByXAUEBMUXUIeK
0dwjiNbkJD54BO9PXjn4u9wVf2gPXyUcnzfSH4/h4xX9dhZKuSJ2FkOj7nkB4HM6NfArVM2v9s+n
JOrPz/0BHP92mTSbobE3XAZPMB/RGI5kCa6QkV05X4WGj4TsL29WvkrYGk0ZNA2+Ilu1X4XbP82d
6ZcH2X/JnYxJ7RBqOOChl7r4pKAhW5uQ3XZVuyF1Rb6AiYGvBn9fbrK1XvXqrlYKBdZ3ZB7qpwBe
Lkuvq1Ws3TuoSITNy8WVWfKrjnxVI6AmRVHy8uPl4cFDD4Pxi4vyhJURO/52BbvZ0J6HPBZ3JEax
/XgYfI+osg6z3yLYWZEubB1s/s3q90ng2KLmJg4AP9ELXqU8HwqHO3QM2OgeNkBQt/7mdgP8cThM
zmF2P0LT5B1cDAU1+/T9hGYcC5/E9leEdvIkeIm3nYdmNN/QVtrcrt3+52z7/RlZIgJIzETWKfZY
3a7t++AdsQ7NePcsMNRy7aajKkEWgxpi2Dw5Z2wbdzT9351zQI99VTFiOo8Lwx59y4f3seOQDPJH
DqLQ/U8H0ReqJWu78ghW95k1Bk8ojkz7iTEP4P0TZMp/wjJuHghIjxf3iORuHZLs7J3AubfjDX+v
Uhg1WEVs78FP54u8WlkT56t3LGOYrGG3zpnImI0/Y0rBmC2KIaN8MO4zur/JqT7k3yEJulCgqsde
skl+q0flqJwau9gVj4nfHcodoyVu+jvhXX2+xzeeQQxoB+LjBTeNLxCWzyABBqIKJ5XIvAWGL3zQ
i3/fheWwmAuEVMaKLzfGodivUQgyufwkPA+/FA+ayE7dWnfNL2507DlKN8KTem+cq4d1VgQselSd
MKH9+pzR4INQ/mN47p4nY7Pc/32/SGuh8+lR/nurH4H0t1uN5GXBSE4pyXfM3QQDK/LxlEYECqhp
D0Df/8frXUFCfV7UeWfpcKmBjlWXqUhB7GlEB8XNqUO+rI8+9fP+fBXXVaV6KaW20LhevSV1OiMH
KGxxawER99g+rG2T5rHed/imyxAlkvvysXoObXGfPpKxmqfLj/BO+ypI/8dZwNh10QJsZLguTNc/
ly/kaqkR27kEl5gfhpfqGL0Uj5M/+dZdj+zQGc/tC7SaG4gv/eB81dr+DJatj0Q1VsNNziTyrT8v
r7GttNRoyofoKTnJbvJS7zFFOOl0Rv7+sj9b6X4Y6QIFkXiIovzRz/5tcdG5NPA2F/OH5tTf/+P8
sI5O/wcfZlDH4dlHaM7c528TbRcB4cWXGJj4H7GC2ScmqQfj1yQu+OenLST50g+pkLLg4i2qx5Y+
+Yg33OKFvkRyBzRpX6hL4kNJ3xyllD97CvZUkbO4REaLXA00utxC8NoKb5wk+3Yl5kGQGPfzc3qj
PcO8odsQOvpW36pb9Va/NVdHMVcJsp1hz7tkKxz1mwYBu+ADOW0VP9lq/CPfJIfJW6Wz2u4CfwqK
Z0B96FdMtoc1hd4tP2IQdNvQXEKYCSMTX1knBgsRvL+/KGlNAK+iAAI3qnVxrX2QPPz5kBQzMYvm
kmUP+q72tJv2pnMkkqJ5N3iza4LAywTZ9tf/8apXC1G0zDIaRK46e9ZN84wU8726i9w6yPGU6IPe
RfyCzeoXFMfP4g6T4MySpPynygCe+/PDyqHSRUuc0q8k/Vy8S+n0++KumTf91sDpYaOcxgDuIBVe
/TTDg0kQxOOL+wuqoQ8mQdne3Eggv+rm78/jA0j79BZ0eIWmqhtMSrh6Hobed0olq+lDR2QsjvS/
6K8hNRmIU5KzmqGL+K7Cc6I1HZ3h5UyeiRsMYzIgUG5eC6fczfOG/rrAmvn7vXEi/McSkQ1thTSZ
UyBdA01mYcTTHF8yiGZRoO4Ub/KNgMbMbQ0RdfQqIslw7I4JvpTVLr2lY+iOe/E2uc3vgFgv3/Mb
JZC/F0fjuThGLl3vR4rJ8aa7M1/Fx/a+RtdubsZ4M5zmLR34YxkoJ/0WTfEx9Ixd9ROGinhAc7tX
z+kBz7/t+Jg2npI5umRDS4zMjXbGhNnD9+peDaiJrZ1im2+X7YWe2BCIbsaMDZrKznDZKDRuGT91
jM/tr3hnfRHfQXg/PysNR2NAXw0oHK7onytMUgpTzacmw5wVQsYOHDy2ZfSDqJ3QMTPDilbkgh8Z
Jb3KMTh7P3MKM6raO+Zt2RnQ1w7u8X4VckCNhAMuYF1VQklQf6F8J9sOMWpXT9hFYdvEeBxsBFuW
ZohyBEoZzWHZXbY1ZAYNpxB1izdmEHNB+q2+SpiiDsIIwvBp7COXSxkoJj5anoxMLcCw+ONXJPjL
cDTuhB/qzLMrHchf37VD+QAXqoTuhyEm5HPatXcz7Im1BRw7Krw7jM9wP0o22DlMDhXxBXoPXlDU
AL1bY1VzubnAAxl36WJ3W20XQrJx4mB+qu61x87c5E8SfAIJ5QFfXZSOeIrIMMZwAgO1xJXwnJ7F
vfhcODUsUzrzbu5fgvZl9Hu/fUwInPNjBw+Zlz7BDOipL1DFHGs/Pod39E7lIPIMJ3lmwIET3qXH
v28S+b82Ca0hxm1ZMtbBn8SqYq632ZCxg8c3eaf6jYvF286iI9Uf1tJb9dfx7Uqwqtcjr6cCekcO
uTV9YA0vO00ME8I1ZoUz0JWSwcMsWP0iIo9Va4v+4K4999CnN78Jd2B39GEvbo8t0BsEHkxdQ2f1
baItDpGKF2+ntwOLq9xKXnEq3Ap+CnxkUKzaC7eZXQe6k7m/QC2phlcrI4F+fOxkvsWBFsLEsiAk
z3ZIoZS5mW0ggJi8iEplbd+GXsP7nQjUKCTs3gWpPyRU1LhOuppLAumiU9KwgRC9mX+mQ3GQOR3r
PT1O+MMRRcQFPhCQX73pHlLcMQwqcQ1W/XrU0aTih9OdyVMAk4DyRRP4mBLlEge7Np4GbWDnff3j
93sRpvHP1fii9FkXWEMP/DMF+eNXQfADNr0K0MylV1bFDMxACsw/93U3DEk1hR19pLeM5GCkrFzY
e6Y7k0gYHugcz6jDSGd2FO/HXR9AWGbxJ77EyPKUzC6D1kbnbQtFOOi9VYGCmTXsRwHa80pmmzGC
E7ZfTlv9j9j9x31f1UthIRRiCo73oB9XizkR+AyNs83V3Xd0Hpv6kG0EKLQi6zLFpNP8cIILfVTE
GPCs8y1EFxfiw8RqMs+Lp2PSFN6GwbqvG6d116+dN1I74Bm/rSGDsAK/IYcGc4Z4xIQ7PjmEaVfH
1WpCdJeeQJjdbJvdql5LWlNhwYGVB8ITeN9r+x+9FaSyL7bnf2Q52qqrIBU1Cc3W1cGvhi2geFKk
D+aj5qnwTGSKgYUbW6kmGs4otxi/knDDVmfQJkC2rWGqE31xG9q6Sj6tot9u46oEymYlScVLnlJy
cbKjaLaCVf1XnXQ25vonBNfSKVdEbnUyfpod+qgEbyY55BvNnwGf0yekiy5N1cfBE47h5rXecfKx
GVfUADiyxt8IeQj6LbQ9wRR8RZlQ/qNs/ONRXpUwbdtqRmTwGdYkmriBpSLmqM4PlhZnQ0iY6HCb
14gBta1DgzcJGZhfeaX9Uz4Ttbiz1v/5xfv9DJXj2//bg11v+rdyQzOtaM5j3q+xCQErIE5jj6Gu
o0vl7cAtzXaFsxuTGVlgLPpVoxB5X222D9jr0+ul40XrV1sX2dXhH2ZZVadZtL7eCykRd4AP9RlT
z5WDuYkwQCSxBJHr/cy7fJzwf38Mkvkf9aWGhFADGGGKJzzWP59Dd9FLq4rS9IHZOjDG1uj/DwL2
gZyfkC+RkGFoN7G8VoR74nvF0/hLdMP3KOixFIv20LphrEuOckA3u6VzF6ikpWi3MTpVHMVZDfxw
HwEJX6GwlXz4C0POlctIo2STBR2SLtYzICB2ZG9vz5jBLi4GXSMGRKL3j0PQCo1jZGRD8kaqMNuS
X+7rIMMxfPVhy4AH1r9i7Mt+Mfng+XR6fSSS9qvpOl8VO79bLY5WHH2VkCB8JvJeiMbGBvOaCDi3
5PioPBn2hezQOELulgYzjDNmuUlYIi3ummeIzvrbclp4KUv1sl/9mST74hWUaRYiJY2/aETxXz0+
3mNAyYG8qlX+/to+M85NzpWVYaUYKLx5eX++NbPWL0neK8kDLrTY6T1F+ib+ycu4x0WC581D7uy2
sxe/ZPMnfo5F0nuOFPZ2PEdgkq5J4Ci/KAz/C0enRwqeuqrgdYaK/HlTwqRLM9SaBI3o+P3lnbaM
W1NBE3l4PYbdzHZ/3zzChMbkQITIpb1cblFpla+Y7osPLRYatTNCnZS94Yfy/e9P7IPdcL3TdIPK
nmm1SJI/YLjf9jtc8sXo2zGBS56chqdL7tK6Tck9kk1NvpsewvOAr0ZHxMR1oPSGb/mzfLPsYGyP
G5kk/EY7qm81ip08MJgMj+T1jLOZwlgqv8A07jHFxOaAjL8Og6j/otr7gFmu7h4K2Dodk/mYjJG6
ihOt2DeMQBfjB4HWmoetDDzJFAuyjfjGnC31W3cz/YiP6AhUXDu+khKgD+LN/XF5C/SHNjFXZjrj
p+VWRoraqmot33ed7pj5+5AFRnEUhZdiPAoN/O+xdKaCFGGB/y7qnqKFrpGA1YWFb9ToiyxPXR5T
wy9Gxwi3ubKREUiPCoeVTind7lR+ni4L4uzIE+Biip5ykJdXqzwzf8yT5ttLewtlVcjsofvV/zQK
YPeeTDk+JYGxOoiwyAxi0tDamFoTy5eHJNBGWwn4E0z7sSzx/LlzmoqCNJzurNV3HrjGk230NbMT
otg9afLdOGLe/qAz/EyJNzLU+OBHGuf4fQXjTRLkb3SkTgXGBKf2e7T+6sFnyfjc97TQMFi2jNFb
lUUF4P6dCibCFYTV9XM49z8TKNjTUenPOBx9Fzln7PF2dtafyfZS7K/fjPxHRQpE3n7nN20YiYCi
kgN9f3G7uznEr4UMPm4cqf0uVvdKd0QKxJ/FDJsEeaIuVHypO459UIZbWfEK5Vgtr0V0U5deWnpV
5IlogHFhs+yuPSmce93x0p5GONfjt5j4mB719lbqg0v31Ki7Mburp2+1dpCkUxw9mfJRl7ZZxeCC
IWiQA427wdyLUmCNfrG8KtIp087KoY33i3yrtN/DyLtIQVTdZ+rO7J7yeK9ZwRxuRyvo+dHyvtSe
uMMlcUuMsebbyRSdOXEQ8fMreHi85GhvFHZt/IrGQ4mZY7gN5eMS+nqxi6qVqDAhX8MjtNkvzY3Q
3AyKX8NjAQrRmTzga31gqYdUvK+YHqdiCrCVzb2RHwR0R+rOQPgyHi75dmBwEFSDxYuKIE38lmVV
HCrpZh53onrOyxc1OQrCIz8+MBmYyRGMluAqEXS06CSMvihtZ37GCrizpPaH8YfWHTtGy87Nzbh4
ovXNjBkmgT+xQFWHI8kS+6PxrlvfxBkWS3eU+u2Cz40qH8vuOEentD9zScW4G9SzOf7o6I51T1Hv
1X3QwcYrgqb31HzLDfGb+DA8qIG3gH+pFbAC+JPosp0ozBq3xyp88eU4UIpjb3kLdmiJN1bBWO/G
0ZOjnT4eFdOrFRQ1relpoq32toYtRIJy1g771b+goipubtsUTvM5MY9F9DJMp2K+7apjyyJJzlb0
bTDeRnMfak/JqjefMDIVbtriJFa1n6nbHE5j7QiznWJerdsao3o7W6hs5gGmGnYkduN12s3AsQrj
Zw6GzjEA2QEBaP8itqDy67wocbvC0xdPVe2hCazEjvrz+CuDKtIHmuCmYtAJO1nYxXmglf4IwCUG
heYKk1M8SO8yfmnDTo78tHTH0s/oLZZuqNr5xZFpsTf7unQEDv7xW4fpG6lGa1e0fhN3hAc1u1Lv
JYMr9oFIQYNYzwxEzU1biIKRrTOjSPeWYveqMII2D8IuqEafm7XynaB5HU/00h7VLgiVw6js5O4c
G3bO68y3Nc7UBBnRGyNvMZ0OO6J+K/ZuqXuGGJTzq2BhMdKX9wLJOZdpbBGLqA/3nKnamNlLBGdS
dfkaDweVFKfzhNabBl/vd6XgorGYnbjzGmFXlrgXLUG1nMZ0W6bbXN4VbGR8G8A1y3cz88zZm1Uv
GmwNkrtkbDiWn4oQN1Eb15+hsBPsFTG1LN2cZjg+8AybKp24cmvACVy20rui34YM4GJsybLB36xx
DGznsYIdnTj3xToQTKdNgqbdGYvf8w2+GJXf5wFmwHG/mSQvTQlL6xX4WV5H29omnqSE59HhLcio
CHK/mzwlsTOJLe4nb9ghXRS3UdwO1EBxZ8vtG4+rxQ3uQl4z8b2rJq5MpMN5y3Lj/GRgPithJV7+
bL/N7Ed8q1SH/l6BN7jpJggJQQzYKbIXta7JIM3WjQ0vL51Q2gzKpl6ctti0dHZhwQlujnaEZW25
MokeUwPQR5EI82hAvma3NGzYPhoGTJGDKeeCVIj88mJHiyuf0EvX6JrpJmMLetmVU5DK+2pxpiqI
OC4TT6x3cbQ19V0pe5h1qkFPbSZtKrBTdStUh8KCO4ZFmd/Vu/ziT4nXIfZB0k6rEtZUuPYsWbvB
ILs8DFF2J9Kr2huPxWhraJPhdaRpoOUcgdTSDbMFgovoyKIzcEQ9hGyYn+OJrbAPcSpic3a3NfnF
iCSnv5M9tfAaND6I7O9W5dpov1dYhIMNsQcY64RzFeNp+l2iHIQX/Vb7oS+2Un+vQQFuUj45zj4o
vyOIUC7rude99PJ4YbWhh4N3CFUOLekY3HUe4FD7gqutIW6Xy8NSAfgs98nFbSEYtVsVdVPjtqhp
B9s4Y72VI49wrbPy3jwMDxoVA/rSN32feRgv4T/s8aV0Neos3MGe2OQaJb2Fn6nyNJ8g3pX5PtLI
qvbNDUmdgIOOsM537XcKQ+Ife/RYoDTGLuxagv92oEh70dcHtqaE2uJ3gtNldhkHFY/6GOfOMm+0
RyKH3gVmsqnMI5ZtQ+KGgjOwhIfncbrTsPVBHAspMHELZkVKLhLL6DsRsGlvFuhagJ8QgojvbH5b
NYjJZAHyC7v3biIlAPB7RVEvOBUjDNHeH7TlNZOelc5TB//CqYb6qnFKWuyau5SuGK+UvJzgB08J
aBO1ebjJ3nSK7sltlict843w50V60/KneYbBhlPVLG+M/K3o0BeI4aaDgphJaEsE8MhasyVJ+ird
/eBV/iXhvG67iPQdO9xt5HvziL1JtZku29azUCh5BvB4tPrYbVApoaOflR9hvWaDMEVngHMlUECv
pzsx2YFtXhgusYrV7O7UoN5bgEQJl0HF9xyZpkxOeEzo8YVwfS6vbeHJ7y0K6Gxf2Lp2yJpvArV/
4UYoOvcYus13hZ3vQ9xom/Eso07BAHDL/wIZ6EH3PaMYs2fDw71vr4HGAFWVbnkcKgeLAg6RLdZW
DHHMflBvdjbuVsM+/3XZs9J6X9yj8kHJAcK3Z132/sREjp05ejVapOfpnmUhYv6HtHDt8SN5TuSP
/0h7RVm3M59rwtAmqrcZOXWGypfJaLotagFWtyYWobnL1kfjpp9iv/X0l3SrPVCmqF/0yz70KJ9e
nCXCG6NQMeCaU0n8VmaZ5hJKQhjJ9xqIFMhmAWHV7jCyYKQt+mHNHkTXym/IC+re/tHe9CBPjUs/
7TI41Kwy5X4UaMOpqO8u6KCibYKypb+RsUXEgx8fRKxCyCZST4kDcbptL2dD2Wfgxs2+U5xa8eLm
lRoyHG+ngvTkvr/sJOGL/tYHMerzh4SmDOdTgyR39SGlop6aQReke/xosGtvN8Or/hq/Ifwsfun4
9UWH8b18jb6rB4WXinximez4i/7BR1/o801AW4K4hMPada+a3l+mK5Mp3S83zVOETapwkga7TlbD
yIwWku5ICDkvwai64RLI9e0FAWDHBGY0dubZlPcNap7IiemnPi9MnkCPVXsbTj5we8aWXc4MErdw
9N9Vc1BAd66DKPd1xlTJrjrRM9slLFTVV1RfFYIWaP+VXEzQEWg4Ea4KtaMTDNlmDwPHhL6GJv7N
wCl7Li++2vqPLGZ98rTMWc9I81A1u8g46vnDpbdrRlfcpu/NGxU3wXDcWU8qLi6Pc+mMdwTeCUII
oymQS38BE3yWgayVrvU/T/XaacrK+mIwM026r4mWQEE0PJgdONsQaSsIoQz2QcX33dz2Twq0F9Xm
9O/Ko8lUovoLOOUzYsGtQOVFRafKioyg4s+tlOSiWpe0V+9XQ0sMbN4Xxa6F11Z7asGqFFeBrTq5
xvPlkaNd8QTZjd9Msi/NTwGkRjdWfUu+IaebRpoKxuECYCe65p5jiWjPqUbzi0x0fKzUQGc29E0I
7w9+UYrC+u/gy2fKwNVHuUKxo7BXLCllw8RbBl4cR/qvnQ35irY95hf2+ILnPurEx/+vTSJhVwbg
YxnSPxOUfwtHiTIXzQyB+H5mSBNyRFpJpl3nZMnbLj5G5rc0vQs1MM/hae4VDKzlxR1J0DuwBl3f
wMhxNBL9zmnx0xntAfmW4KPgIpmDcf4i4PFEmsDjHpyK1iRNzvF7Me90cV9psVMKB1l5k8RzZ95Y
NcCSG5n+guLZ3Cr0r3RE23ZB+gBc0TtDGcSVZ9ZuKntK6pOJttm+pwPICF7LLgAoEU0qOwFtdfN9
ic4tVsHiicosTBy1vlG1LQBfDMbXfJ/MQE74QQcJgajvJrIxQj3je9766qwNgaXZbc9C+QKVlD4R
Sj9e879P+woAVKM47dEeSffZU/6zolh+CBkfmN3Siz/hxPH3RfW/7I9/r3bVYDPLYe6SmautVr7o
RSO7Gx1EGAO57bkm8sSBJLtR43HGDJOrp77IDEZ6lbUzZC4ApInXzk8LtOa2uDfFzdRzJHuiGiwX
v898iWyndubMT6ptFq+eq7wSyoJk8jrZlWb/7x/nM0N2fXhY3Em6JFor1vfndi9NMU2jTpTuwwvq
mgJySedGxWYxgVtwynJi0Un25usFK1F8sc014UktT8dSE5fKt+xng6kh0VegfLd1vmaOoG7i0SH5
W/18v2L0fhY/XN3vFSRZK9mgThH32z4ArwFOLcRKLI5wXxodgpHRuBHHBk69UAlwBFvWWt+obJXU
BRBz3vB/IyBDQB+s/BMPO4i/P9HPGsOPO4TXDXbJAzWuWhuameXWZHXSvQS5w1zFLC3qWSDHV/l1
YdgBzQDmF0gb8I7O2kg0eCBP0mNInI4SHNYF3dm1VLKLxSnLLzbLitBfH9/Eo/+5ufXf/xaZWrWu
i67rpfvqPdmTzYI6h4f0VCMS+Yor9NFq/su1rg+1dp7mTOt4EPiUxBgg5Z6Z74z2PIqnRDg1IGjD
QegCDV0K0/LQZYOOaK7VOjHFbOwasHgzEjGcgt0apypYCq2jMEtjccveFWRHlVfQKcHtOXdaurGJ
04fIOO3LAqi0gWILZ9V4QQZU16dIv+vr01yfsAsWuZf2qem2QhYIhUutqOBV2Jz18JjVN6lyXmDE
6tydj/9PeuplH2gI0J0TLGfEjrkbFjy9j8K0JU7OnHjWF0vovw+uf9+SeXVwzXORakkzSPdwXh+Y
Y4y/cBFEjwZ2pvc4udendjf8kJ+Tb+LdF4t3jZV/e2fyn+ujiltjyUTemdE44eRgLNMxVh1xGaCD
anMcaeYmoxYwvUoIBOZqNE6BEUnkxwve4ds8gu60ofQfkVB1dta48sX54hbXHf63W7yKWEOlF3ps
sYQlcn16tOhj4YUApcD4mP1R8wm51XATYV2OHGfA68qfZ6esbSrNdHKBW2SmNytBPNnFV7wq6VN/
98/Nb16Fp65aVbAaz89EM4xv1LiZcDtZnC51LOYtpLb+TS2OeWQXjTsTRL86DD+3dq9uYL3B3zY4
gmo57mKeDliBprCrgfo2Qoi3O5badgX1hlYp5g2pq/9MbsFQxl8lA4oyZ9YceXEG/O36L97Y5078
1T1dHdBRJeuzKXBPfYSzOlO1nBgrPkLjskZDGf+1brOmlZVHspvRLq3W2WhLaMupM012jZ0D2x4r
byRSzHoC4h5WeEsOSSQ30mznoGZVUKfu31faZ+L5x31bEGlECMeI2/58lpdFkeYqbaX7wiQgOdrI
fdi4IYo/uaW6sVuG3bZ2zvz4L1/j+qs/L/J/L321joamGDDgbKR7MXQX+Gim03OImPaaEzLqFywY
+T7spPVvO4mdGunQxw1dABNUOwaL4CsmHl8dIJ8ZoFcP5WqBDYsVD6G2br9hQ9CW201Ms2S0DaRS
o60XTpy4euly7NHvUWAWGXZpef2KT22G0q56Z2odS3CbzgkZkoJFHCQw0VZw2G022Y10r1IMULlT
K0wey/GLd/q/xNZ/n+zVYhSVVDYSiR2qa5tksbEmk3K7lR2eKW0TrXcb3Rk0J4OHyP2z7sBSLL/t
AgE/6Yunda7WbivNu2DASJMWkwSIwLItJ+uZVYlbNQtSfhUCCRCIxZ5jFwJvLzuT6TRkyoxWNR1p
tDNGbJAT8N+4sPhZzZZuJx2NGpuNsf4x/lwPlWjr6wACm8yxVtZUh4QiohqF+/ww/mxawF2bzUO2
hqwEv36TFAedQukbGv0Zpwbx9WTZEfLdHB/L4dCKN2J7lIX1+4Q2V3ia4OYwd0Pf11hcCbd6eNOZ
AWemCFvBtOmGRIPbIE5svGryE317MXcjNE6BPgctMptKjkyFFVfJVIlfnIPGWmv+bRdc5dr4vJt1
3rLWKo2in87Htodl9FNlyEnoJGy93jVkPr0/y4fQsOVVfurnKoeOTVmlwV5Mt6nlV5ZdRg5Z+Wx5
VuKl8FxN9yJ5ibbmjfSrysUBF+4BU+cNtYwabgxsY0pXlR0TmpDswBcoWqdCDCK8sOFaeqmJHTOW
PFlb8XQNaAxJ30NU+rxfJmME5u0CO2NZ7IJchkFaOqQi8Yu1LP/3SfjvUr7KNOmOSxOY0MdWtCC4
Tk7bu3nIosRf1i7RPof0ZmzaHCUhVNgwHwVukWonigPwO+HUejf8MJkV9FWQ+DjmPr04DYszJOyI
R8yrO5uX0hx6oZbumYQycSvyRoztinEL61m0MRnzrNjTqWXSo+mwQ7L4KFb7dt6n2aHNDtPaKQMz
99vIZyNFYjCQhFinZTnlISDeSWuOnXyW5TWbvMh+BgM9d7U6MBkuOED98ATVF8qgVAIdLjNuyaI9
KeDlbmfhJHnDa1Fbp5R3HCvN4A8Xr0YxPvh8b4R02XzhctOLx3K5EZagpPcZOXrjaiR7pUOrgJOS
7k4/uwWAkxWkip/DKQNrhTDIJIrQm85fBK016/rb47zK2idxuVhiXIEnvMmTI3cefmzmtCGdUBlU
8jN7CwW7/ip//0wlXSP9vy/xGm+cjWTUrITlFdOdg/oJa+pb91r+FJ/yBxPbdYzuE+bcWDIsquHF
+oFvnPJDh3PK9DGs+H6w7kbGRkabFJPCo7RTb1COhYwg6u+yN/pKR2ZU+Zhkzo/5WQaMXn1nxB+r
EVpyXzx/8QjXUPH5EeqyDrVS1XXp6kDV9apI24ywr8hO3h6xI6V2zBNHfx1rJ4nshNFeED8ZGA3N
F784Qu3a6vxiy0Jt+4/7QGEsIeFXFENW14P/t/ys1tVMkQtCWkhvAae3JciJXeIuzH2yoxzfafAZ
eBf5ZmZM69PytkSuEjkNzHv28MUO5UAa3WL0Un8WgkUI6srLkeviSEwjdlw7DijvE5dMRYBxzVCk
xh0pdhkaWLkT5yodbCQR466n74151ZuMCQd2qqmLeYAes5E28U/YMZa5uVAgV17NNWcoFY5i2prh
iLCrpVMPcZBSTdrq3Tay1oqKCS59tmsinEaVxtMqNywPCqNVZz+buMcgmQJQ9rzbyyNdK58DTZNc
KfEu5HpCkMQBrIB11zJAXEaNAEZ8nhV6kMfGCnQtuNCGBcXD+M04Rp0PGI9DBf4UEk19RlfTClxc
QXEk5JLMkIK/GBH+Qd02ylP3QHBmMpEhBFJKR/aL7PZj5VyvLJmNokKTQkxhXBVrqhWHVmkS61QG
/iRryq+SdyFgwGINz3h5Y9LHwvwAdtwKQ3hfLGzxv1b279e/KtmwAhXCRiNLrZHtX9b1843QqWpQ
MNwx8tUJOB7zXid7z1FlwMtDeRHtank/1UFsBFbj5IpdXVxwXtKdGdpZh5XjCm0lNlQg8EdSuzJx
+EaDO5076ivfxlZQWgEcEi1xRT4vmNC4jfVjk52wGI+Gm3y4VYdjXe2U+GYazl0Cir+JY8btOB2D
FUM3yT0Nmm28Bk1AwxiME9jsaCVbwGMDToABo22XZnSj9pmwTUU/L/wKkZFKMeMYlWdZEI4TXxCd
SQ5KjMGFvcKchBBeiS8x3nf+WDKKS2YlwO5mfmTqq1BRsvVrevGtwS0lbyi2f38jqv5fIMvvb+Rq
j+fSvEjSQrieRH/S9mayhZAWvXaGY7SBzCSnyO3SbVI4auGGMKiwN5Z2SeGbpVPJwdjd9IYbSZw2
ZFhuWR7qzuVdUgOUhceLNPCdu9jxQwpG0hxN6ySLx4W5R2F/t6BmgmlCToSdjeFEWGqXLsbACHvV
9xhWkHxuyPNwctC8sj0O0rGRjomxT5SzBE2kPVbNqVQP1uBrwCMxLRzGLW16zQVWbs0gqVbSFAj1
pT51oABMGs2hnE0v9Nxi1gT4Ved0a1rk9tB3Fq/WXXOAJeJqoR+99PfrRKDGrkxHRzYjbXGRpp4j
Mb5bwo20Hs+2tgZecOeN8SZRb0lBbQWqCUXHmXQPIhj0uajYEtQKWNu1pyyOPPtddYi1YzgcU+3Y
paeMIVydZhekRPSiYP+H9nIYv2FjwxbNmI7F6YRogxnt0L1ifrfd4IqDExtjNvVNpntJc4qtLR/7
wueCnzs70w8LkcDiQZEhb56P3cUZNRpVTojAq6VT6ygguzga3LW479SbAiZE7ElveGirNL8ad8Gi
GtETYU+wO3XDU51vh3cVS14mZL8Id4znUkIbfywK3gb7TNUXGaRKRLE2EWWSAtbsm2jqJMfEEQLm
h0JdGMSh26oeH7RPtpWxnfQgLfc9UTp25NfqUXqBS1r4snVsup04e03mZd2O76dma1y2ibGVpUPj
8Is6mRXCHo/hBwHqbJXypCXbejn2qHtCBwJJi+AFrAsTXYHhFzh9OwvUpNmdqN1Cly2dk40o/4+z
M9ttHMnW9RMRIIPzrUaLlmTLaTkzfUM4q2zO88ynPx9d1adsWrCAvYGu3pVAJykyGLHWv/5hVTN1
NjlL1lm4EH/TlcAHDsXN1Mbn9HxrRdmS1dW5Kz3curBgOMCQldHqWxvXcKxia3s3Enly4XZId8Mw
ISR8uZ67TMmEJQukgeW5VDittpm7aoJNR9ODSVM3oeYm7pfx2oN/kW3HcZ2hDoFhh78DvCjSqCAr
H1sTLP6nrTzW5UYad7CYxmRdoGH7HQDK6hNeHCM3gSmK+MLfytWNx0tP1q0BnL0eCN9jlgy3kvsB
/GpgGi1UqlmSjGA9WDut3BnWtqsgBC29X5hg1ohngFQIm8A8lLXArPZv7KzLbpUhFoQLMSxMfUpn
1MMlGJGJ0m5YSYzHhmW0LwiTleD7TVaLkGDoNECuo7+NgH/g6BRRoPzyn5mn4bGjFTvxSN4RQzig
nv6hiCeOVbGSrS3AZ6G/cpoWLYFfy3aaibMjLBvrQZZXkr/L7nzwDDgqzBlSOEGn9LXeStiBej/S
5+ZG/GmwDsQ38E+9Tck6fXWP4jaK2LTX5u/iBn9nNgHG//Az5KUOOgE3CvJtvxDtNi5xAiIU0F+4
f0pnIFGunl5p221b4ho8J8z3QXgnBbd+eGy0g1sdbfnWre/5E8+/clR+Ne6hoP24L89qwKwezW7o
qQFddTPyNQzreN9h6Ir4B1UTPSyxFukazMJt18T8WXB22YLrRWmvAuoMFb7uCq4isGfYgjgta5cK
Y23h6prd1HziDywkwud4wKG1wmp7dNettulNKEjLMbyJho1VrRt9YbSrONqY8JC1bYDUznDcFFba
vjXuDfuRk1lkTlEfw2vDHuVrLsD0BHAPxcUO93B8RD9Xn0Gfl0rVhSBxzOx3oKcVa1TZ5NUNE3z9
V/+Lut6GE+qI5xZTLAR6xiqtbjo4jfZyrNcyj4fohHETi1VTQsXa5JSnKosZx6x1Iy+qP5hQw7XP
8ZykmiffmtMa0Vmyis4F0fbkVtAOkitSnJN8M4jbetj7EnzbHcy2EnxrXFs02sR5sFlLKz5EBRte
YAzCrc2JDKc+u+nGZVNwzCNlewMxBbeEBh9phUzwG/MPbpfNoR4ZyS3G9CY5DCp8Q7zQFiAauFew
9+xASMY11o710n8YX/gUEQliZHGAWxtXNxrCW3WRwp2AZJkukjvp9xiulcnE2fAW+OHiF8NFpKcR
nySPHG5zDQErfe7uWqf/WeJovCDrANUBHnfEybxyae+MjZm9ps6WiVHJVsJcg8SSmQax5oldgKeK
1VgNQ3rjbW5ikHSEXZDOpJ0KtPkjlJ5Q0Gpnf/hdmhM3rqZcItEb5ds1M4J3psyXavbDCplVk7gz
ZdqgRHTuA8350sczLpmwK5uNQyz7mmHbkiOshA/2GnlO196U6Y7NawyXJQGg4aokS/NvSV9hRUyZ
Bo8ySJcyNSQnKSIBwAdlYUOApGUHsIFOnS80BGZoj+Qr6JFxCYsXqmUKGi3D1ObWDljsDHIxuPIP
Ogg+wB/GNgYR4pFpDwZ5UcdSfiItqP8lluHeNG+ySZjD8Ajll8Aia8t8V6+dAnUGn7m0MNOjm05u
oG3iVLuKBadBrCRCceX+rpRbgbFN9ZukQ6AWieEus89m4yJEesuf4gfYvRZUtzNe39jtbaqf0YY9
leFuCjsgQs/zfQl6cQxhKjbaLlNRLduYgZyaEsdNkNOT5Db11TIXK6BaKSGB1H6m07WUxfAXnYlo
QY0X1jWQ9SIdi8eOdYGBf4iqzjZaXa1qvddYRDIe5QL6z8Gs8YLexdaNIjlGfq+q+9jeGfmRWaDm
bcDlhLXX7U0b3bWmY/d7COKG9NBj1xxD4FmE9ca1dxVREf6hFY4f7RJ7l0mHIbvTyVk127MoTj3p
RFAss9XIPxkAQk6tj1G/b+u7Kj4YmaN116IiLgEzJhgXfCwmBF8cB+Q4t7vSoNK304VKQ70PnlSq
zmQdJate46teGByJFCyc21QE5KIQ1fGUBEs0HZScqKPpvtsJi1TtCczXQVQpJwbSeZehcauf0mJZ
I3Vl8GEtIZNr6JzJrcbJullV116b8vnXWBNTBcMJ0hpkZWICGLPTwfSNvCXuLtjXJiX1m5wRi4Kd
ol4DC2DD0mMzB7LDzQfJOi6MK/y2GbXsn8sjlcLzRUefTp7y58OpbdxMLeQ83HtqvgDrbTE7F/Gu
UH6bXrtQ2g4EkUQRP/5jR7Q+Gd9uR0CmiqeSjV2XQMbTx5AdyRIefrcGERLDKZy0CvlTbsHHL9KV
19grnR2giLJ1bQRry+fjGJ9bs1gcTRoCD4JpFZPoEq1rolOrlgq5/uUZ7YkmVpG3EXV7UVLvF4Rq
KyWJT0vFCzYiflM9duxWXkJ2tFNCf/+qIA+OwUvBjuEmuBg8jcDDqXSQ8V/0Qf+74OdYNQulo/f5
u0BTzu25EWqe5tdo+ou2cjSI/q15Fi3/AwuaHARavdiFMT1MBsmUWdlIl5VqAGzlQQHgpOlroWIZ
476uHuTxp6tDW7Ufvt9bJuj2vwPin7eE8SH24Bax47i6fn5LgR0L1a5b/25oz27EdnfXq4fGvFHj
bZyfv7/WzAfo/WIqtnxTKuLkfT6fwIlQqxKtH4I9zE1f5kQaz7V6diUG/2/MIMwgd+rgCpn0M57y
9ZqzzcutExeCjxHshYn952noHa9elwaEwu33v+7Ck/z042aTNHKp5CJqXH+PoRL8BZnaQMOmp4F8
3Tn5NUz+4s8iJh6CLAeCsGegRNInclXLDT8LTBCgG/pgvw3hllfGFY6o/vng/fcJfrjU7AkmXjWK
ZtD8/RjlN2WNIaf25lXHCp1I78nLzNVvI8XRY3lVmhblH7p2Zilm8pwxuMko5lTpj0Q4Rp0w5xTh
hi0e6OOtHM6WfROA2wbmQxbfalGD0qhd9cMzv2zRxye19pZpyT7BSM1P7tQS0nYwABTJsNebzQCE
MK2afFhYJWHk9GRS66TWTdGjButORnqQ4RLEwZONrhdiSRBdmylffOcfHs3sYE4DYQ1F5AYcdud6
2qn0ZyV9G6vXqtz2zfr7BTZjDP/7IjB3weKQ/0OC+vlbLVxJycYuDaelbPSHADOXhC5E0uIbua0Z
hMWLAKMP99xZJ5dWtlLPvrwtY+gm+g5frIWRHO2AiX18MOHVfn93ynSczHYS5N+6MIzJ51ibA6ey
nfud0fvRPhEIQdbKuI9Z+wZCRxeBo5Etl64MyGQ8XbnutPy+XtcyCQiWDQ2/z89PZYz6PAhL3gFF
SaMevCFfDpK/6SR361dHuTp1Oeztbofx3LIh2YWdrcivvJqL68DGCYAdAMtceXbWVUVkWFU5Rkh3
I06Fs64/+z7tWLdtPHtlt1fmDhc+foxqdXZsC4iaRKbPP9msyeCr297fm94Dw3n20BFTsfLEC//+
4V74XZPTt6rAZca46r0m/zDeEJrbV+xAwV5B++4e2LYV3cmaLTo1qb3yDC+dDp8uNvuY4tDOtFCy
/X1Hnmf+omv7roMZfmdlp2R8lbKXILviDXjxORK3hnUSXYU6H4mhkA7rcNpES+tcN2uvQ953yJR7
rvX9c9QufBwaLOz/f6XZIhWicHvXi+lMpi+yJs83zxBsdTc2apDq2UKjqcV3blCsB5d1AzopGbgo
pM2yqqt1bHaOruG/HObLMsDvIg5ube9QQKhBn2HEp7y9k1G5KSPkjAN/iYhiCHevY/g0Svg9ibPP
WGWS3iiUKoOFRpN/F/LfFjre73/pjIH6vkl9+qWzT0FpfVNpdD5Ht2b0HnTLFvxLocbNC6dKoo3q
/lZaFDPM8KmRu+3gvQ3hqkXyWPZvsYEXD1IHqTzrEl25R9ftwJ4dtNcBM0uSBnxOcblz2vGx9042
9eT3t395RXCgUqXgSDa3pZMb0YdmEIT7sHaqcWsmxWIIbuPu3CTllfV++UmxU2JYr0xGeLM1Yfqe
kRoRBbKbAMF32SlkmC63iuMRca803p2qk/obTfRh415qshvL3WWwDzzvrKfG2fYPhr2VtANCVYkC
2EIhbokbDaVoybjPDzFABhDVPGvpasSl9f5OTrHIQpxIe/P9Y5txq/5962Tdq+pkRPUl2RvnUUmI
Jgj2qvraYyeRSUueYNEdjORBACVuvexsq7/zHPnZlT1qNrH7cu05MdWoQklOMyncF65g26+2pkbW
RuTY5OJx9Ci+4zUv7MF99qIEfzdoBILqSod+cdn89/PnDM/Y1INWK4twTyEEYUr0JxUB7HDOktP3
D3o2cP76Y2efV1d4nWbVWUAbvM2DZJEiPAyBhk3UQSqLIy/WkrdQlOY8HYRh+OKF5jowXgXs6TrU
fiTlKYF+0fc4xag3dvUsKn9DpTS1SqCtRC2Xu6lm5YgnY0DftPk1p+xrz2pWuaaZZYV9Zti3XeQw
bcwilEDOUO+6+Mqzunah2SmZl5bmV4Ef7PPgYRprEneKorm07qdS6PvXcvGc/PD+Z5XZ6JdRkPhV
tM/qF/a01gcwl1+86jC1djol0PeXu7zkObHwzSSS0Zwv+UTK/DQtRLAvlK0cOQ20pGwwFyUIEHNA
ddhnyDVif1cX5OMihdNWsbS9cg+fqQ//rsQP9zDbvpS2amqtY80P8oHfXEqPijj3MrjhEzvUgB2L
pV1pRS6+0Q+XnC1+M66qQS/scK/JU8fjaiiR0NMAPQ3XurnL1ciHa82WqV9kWZupVbivi1MrwR+z
QJH1rWkMsNOfK4r9ouQmrlR26rWfOGu2AqCM0i7LeG+M6Spp9j5jY6sKgf2O8YA2nPC3Rl5OX7zL
vCaSDz4frq/gNd2ceuM5z95gdYTjuZAeM0Azj7liFEy+Braylqp75kmlsjaKHa0q2YtiBRljap76
cj0YzujdxOVV8uu0EGYFOpjaf4t1VtfJ8pBGbWzTJNWOrEItf6VhlbMnyV4kTK+9B4sOzqCZGcRr
1ixFbq8yBmlpCAqUvNndOWJoMHpYp4EJXVnE04r57t5me0RY572oTD3c98Vhah6Yy8nmfZY91La6
5vDQYBE1KbNihol6d6X8vLzGJtMsXafIJgjucx2fWkkZxsogHdP8MELm4x2BvoSMy2v3KIUE7ITw
LYJrP3p64F9+NC6hYnIpFkLWP182bH3RqXYZ7APqTC811zVeHmBjHWFOSJYb0wk1+BaHtn9MKTdU
CLV6eg6buzSsrj2CC90baVWMr1TynjDRn76HDx1GhVeQJdt9uPeVJ6sythK9IrQEBdZmvKAUW/KB
p7Fjpc9gRAF9/XDlDqyLT+O/O/iikKxNvRFSIR3L7seQ/Birx6C4NYO9HbCDWY9VyAfYMq5VmfFr
NRA8HyNuqOOu5PjtU8aLIXRSuSUynhpDL05xh8HQgK0iw15bIX2BWa2nkJqC/nvi4ch3Q0XAJKTz
wGJsnUGUqM++xtqfOOHKg9AnuxppOfRwGyCD+2Z1iHWWfxkeXSvaigDksV5YdnrsUXDaanZoEvOP
Jb3oAZEf9WtTdUztGW3wNfXVuVWxZ+mRumfDwq3IILA5GQa4CezdUvqjmphzvgd+8ohGZaHjizsk
5MRhRUx6gg05w1jpGCcSBxnjiIH62sc6JVH+SPEfrXm68kFeXA9A19iRmbz7+ayhBu1yi6F+L8Cx
RqI6CHpHIhlTPSf91q6RKLNCrJOHkCW1/070Kx/HdFJ/+TY+XH+2HmXfC9sq4ohpJQcRuWS4q8I6
m1ge6Ae0aqs4vzJ0mEk8/j1HP1xxtgWVXd1hpSlcaLC7sCsWaet46PNk91jEP60B9PDYbN202RnN
KXR/dNnBF7cjU8XwF/9as3T84VZ45yx6/P5dXHkU79LJD5+mG2laoY5hPDX/7NhScnLjxAFmLMpD
rMTbCUz5/ooXy6j/HsWcTdnaZd5X3cjGRMY0nMLaFzdNcVKx+fJWovzx/dUuHrUfrjY7amWPL19R
62gfFE8uvQJoEe85SU4BQNqVS007+ddlZTFaonAWX3T2SZg2RaRjEKcVT1Qu4A2+iTK4xF9jPJs2
FBSsWrRgqxtObHtPjQGHRcsxa3lLqTusECv7SF7FpLJWbkvFb28S96kdcdrInN7QIK6cdOk+rp4T
OKJSS2Q5CoymTlYZtshhcabQD7APU+W1yoc/nfgag+zOeK4rJ8gieHvqpizgqliMH6RXDt1ieIXe
UiZbOoaA+CdVpbZ8q1E7ACGEWk4gFzF5GiIJO19SXieCFDKmqrp404CAI++5C/tbKcR5mWIFxlob
Ks6oev+HJaNgJK+qsorG/Z2892GRZmlT15Fssl/s63orRsfDkw2uKgjp1beoXqpkPlzsXeDw4WKs
z2jIlHR4fPp12Gx2U/gKgUzVcvHY3zy8etAjV9v9YnnjrlPvJoUnc3O60mheBJIUwTlp0GuTKTer
ug0/yce6VMO9BWNP7SR0eRBydH/b/3SBu81lLSFBjRmId46tPiIZUaLJnQYXau+o+C+WBucWftFg
rDqcvX+UlcnL71ZdOhwjjeDwA81gCySmBKdkIN1aLbdMC2mcBPhp0mLKy5wzlKVlMzabqH/2r3c3
l4oy4G3wMkgtcLxne7DLH/q5ZIV723vxBDyONau8iB+ExyS1Oo4eo/jkFIkXm+X3/YeqXdoUFNUg
pA90VTPmSRl+LOvkdwzhPtHdpQp1Luf7G2sIRdKhwXsQkFnPsZds/V1QoPhxCbtmSKcow9LS05Vq
OmZ7XzC/qJODVmBGq2OJOlkE8ZiMqc7VToNqL4L+kNOiCflZ7vybqE7XPGEcOjY+Xl3tkK2R+4zN
HyYJJV5IQYHcETGS8J7aiX5q57u+eItxJcujKwfwO1Qx36k+PoBpJ/uwxvsyGofBpyCrVThwa9W3
16YLX8K0NiX/LdDletKv1s7gkMTbPOkfdc94UoYjDYgQp6bU10po4kwEmwerL69V13nXPg4yNoRx
7tiM/TwfcxHcBhQNZ+bxzm7ewPJKjHeSSv6Zsq3QYNlSzYbESjOZEfP3dOQiuC0rVohFHmK/n8r4
3ygetYn5GDLgaYOcefqDmeIEgTtpBk2WUTDTMEltiW+v6mPv4l+jEazk3+UtbBAJD/B8q0uvkiXW
YR/sTKnfxFxeavnrvexQ1OUiYy6t9hguQPAr6vsEsq3t/ZUHDq7AhAe82om1/X4JXprbv0cMYcqi
k34qz95Ak5pdH7hhOJ27HgR+yiCvPzH5gCK0bdszq8kr1l2Dg4e1+v7a4tI5pdCQ/O/aszPR9krV
akZGTLnC3FI6qNDHIjqQyroX2tH9XRoEqJcHQEQ7eRuiakttbpbP3a0myJFmx50aSfnQyE6hqeTd
f397lz/O/+5u1rhIUZQEvhRH+0o9ifoZ3EhYOwCdPn35/kIXARY+f6YrWJXSn82KskhOctPrI3If
KqdpX5oMmlvrUI0qeGBNM62MgzKWUYrFDsDVNGesr6ob3zebL9/ih7uYwUrq2I9JY4NGy4Z5qyAX
ATaXPeLkcRPtS21v4Hqma6S5EFebOSz3Ln3QwxcRo2oEFiiGM/fuUjP79jnH92iCBF3L2jV+uDR5
WXn2M/cFysj+Vg7uM8PaWRpkHmier2V3iPoHRmed+Zp3hzSC5A/PnuetJBHmDOFmegqBfeZwkMqf
5rA3OOYDJUWsTYDmH5d2Nh6hVnaKUw0o2DoD8D7cVGOxziPGwzDIpv+feWA2Yj6F/0z7Nh0vnGvL
woVHI0qIgMhbqMrep1w9I8QkdgpWoFEDVFD0QKyD2iEDanz/+i+1hB/e/rwlLDOrCco8j/d18JKT
NaJtK/3VME/fX2Xmx/tP5f/xMrOzXFitGPrOl44RHb/E2IONHVz3oEKqzEYsQzYhJisK0tHslall
PzWnwSrDPDS86/orfchMCfzv3TDMs4VpTlHjs8VmZ3amlCmYIuVwDGxZ1qc8QbVDBow9wK132YNR
ucJ40xWCNSRa1n5vYuVmmicd8fKoHSoM9PKhQY7gA/5h500HpWKGHIWY7kOkrAMngqUaMcaCTAyU
tgxxvVXNp5pWuUZgFiHAbtT65vsHfXHbYD9mKC042N8HMR+OtFSLWjd0GbR0KUKAM4MoODg2zKex
vQJQXn6llqbrWLCQxzEHZo1G5F2vd/7UwcTlqevxB8+dMvsp189Wc+gGhJIBzOkCmQZQNAaA4Oya
yq8WnJWcjd//8vd2+csOYmtTHrKK8fJ8KN/G+diErRTtc2QefhcuixwZNmCCKd4yAqVgbROKLLTh
aQxJ50iOQYq8uXIG3to0vg987NT0fFuEf7oQI8MUJ5sEBQhnNEmPlnYjo+Dwx/P0J4NmOwXmN7V6
UmNjJVqx641rZvcXMTMgK/yrVXgQtj07A8K8Afo22mCP/yWnUpZRBTqBAR/fc+D0dKRIgY98/xgv
vtZJE0Y1asLBNKaK9cMKElnQebqEllUhaIuBmpcfU+KamAmWpn4fBvZC5wG4Fu1PulU6bdHTDY0a
uxUljEcJbcTNlTJhxsr853v9eE+zMkG0VkXiVBvtDQatcebep5pxZ4RsnO0mUPG21L39oNgPTWSu
E9aeMLwj4g+GriG3rRyyMnges41H72nfWxg7RdAzIn9Yxip+k50zMdgq+clIW8g39osL+BpkxjqU
oBE2ybHgGGBv9i1wO23ny8+6bwBIP9lSj9HYs9aYu2RoNr52L3o4jgaqnGS808Zr72Ymm/76HGYl
S2OPfNqIQSf+R/dgYs/tc3IoaAHoYqZDSkoSIC/qclJdjGDbYRkidafOxspKstEYYr7uNPWxHo/6
X2Pwp5UWlt5cOVEuIRv4r01BVnQWtjG7yaAss0aOax/bLUwWaLQzvsc1HoWIa31x5WIzZcS/j0TH
7o3vg/18blNPezPKFJZMY2vUlIUHh/GXFsN1TLCanL5UGJm+tou6x6ydvLKTQxhrZ0m32ZN/SyX2
x4mylVDYCFD3aZTU9/UqUDYTZ69qnof0pYUiKcg2xKoJRzSpeXMRgo0hqonEUTi1hY+NApYJ0yRs
YmiWgLq8f1LBjdMYkq8lKTAb7J02RquTFDbO2LnLoIRBG2eYmLXrKlMPZnPw5OSGibEWvVkGGuPg
Gvp7+cv+8Khmp54u974V5EmIozn1UK7vClTNVvcCnzdVUTVtRgKdux1CBjDQOCbkSzF2EaXOEJ+v
YtGXDiqM8f/33ua+l51RFGK0aXypcya6BIY7ABkahF2rra7tadOeNT8ayH8wyQslMgzu0mxPi3xF
a304S2MhtsJzV6ZIdoWvnTofNQhDTDQZmJBMh0VWhbdJ0105li8W2R/vYFZkD27t+UPAVm5Czsuy
Y984vbvibDbMaSCE/PGQuG+tdxLg7/Q76TVaziXOGhxpUwZAQlgAke/zMwhcK3TDMYO3pSB2Xkg0
1h47pK5uYVNR/Ga5tDSYPrnXH/9U3H15/KaMbaBFuB3BmJ8v7XptV0qGB8hRnkwZb74tIBoDRk6z
onUkFBQFiSXRNSTyUmkrPlx2dmp0WZ4VEol/exjhgBCQpqcPGLbklRNTm3a0737fbMfzx8DumV1h
CIlSx82fXOxFkkw4uek7faccJLxZknRrNZYToLxKsJcZ9RKiNAY4yd89W0mgKVuwSFX7UcAbSXv9
Bex7lHPY8sqixQ00be1N6EZ3uYbT0VrFNUEX2F/gVVowSmksbLUZZkwEGH864SAjFh3UCDLxNGg9
/nMEDJoN8Sbp/25SJ8fWVAr/eKFYSKp99use+wg4WGYy0RRK+7eLXMZutH3bPJn9M8XCokVBFMSI
j1CBEUiKilPdR1mya1zECka1DjO2XxSVGLgdXYxpC/lXTaxNSy4s/uKq0bHrVOuxmLixaN6FcT8E
+na0fnoKlHE4NAU1lxIyhkTgaUabsIvWLuokuyBSSNz29mRc8nuQN6llrhv9T4vqnj8X4sA/G/ev
obmrqx/CP3aMqarmrrSxsRrahQFsUhTJso+wGhdoW5lkheiny5FgbYjyOfYvkpvvMc0fZKylynTr
ef5rNpJtoBuPmZEfMvzDuo5Mv9i/8dWHrsAkO6N+4JFacbfRaGFArpdyqqzEIN966Xn6IyH90ZUb
5hdXVtslLsLHVT0rCsdSbhM1ABWFdDTlQNQ9/znI7SHM3wRQmt2diqS+csxe/JQs5A04vWJEMadg
KyVLmiYx2A+CUvieNojKVwGj/P7HXSodVAZi1LuQapmkf94oarvrq4E1sq+SdaUPK9hzLhgAcH8n
0jUUv+8vdxF+0shktQy4vKb57qr9odbt0r6SejcP9n74MPXcOWNAtmHDv2USoGLgZ/bbLPsZu29J
fi0WVp1e1HzX0GiedIs4bSyJZy1xrye17yvTj83eLPFctdk9vzdTTkn1ZOAWLzFElTcS1rMjaZAG
7vm/JzCEnQy5mmafZYKMLBNttYL+23xVB6RuJj5WpYxxvTOQ/5g+pbJ2sIbXAe/98R78wJ6IBteO
FnHplyDMRHqjQQpGp/r5tXmVZ2e9Hcd7Lt8Yv2MNC2omv964NEjbLO7G6pTBzokbtKeTBhx5fGIG
i+nzExAOWvJp6CMKQYrBcG5x55KTR3N4GdqnhISeK+/82s3ODiNdVjNX1amCoGiMaPY10mYt96k8
uj9xMMUJnDVHJAcZG48ZE20basKVO5iuMH/xwGwyRBHqV7jGnx+XO4S1iatLtAd01JlWQJ9qdOIe
unYXuSb80GKt6c+drd8WWefjm3+tj7hYjXy8g9kLG3JbCPC2cJ+WWEtZsA8af5PYyV1AD2Hk/qYB
oAgm+R1kS2jlKQZIGm8199+uPItLb8NWTbyWGIFrTHk+P4tBJ+eu6UsLDdOmUh8zc2NMKj//FJDO
oVBNq+OdYQGl/dWMrwWyqlrcIlu6cheX9lQbXRDvQzZYwdNdftgH+sizLSgJUJaZ/fgkvWBhzebW
WAww8S7I1z4yq+u0skt1w8fLTrvuh8uaIVmFoZr7E8cLMkiVOnHtAExk4GAR+QslaBKcHP8prBBs
JdoCdPL7X37x02UFsveB/vIKZiuhG6R07CXIrFMvkJB0SzwqJYqZ+KyLEyuz6G50/Gvi4Q9YuMy0
QwbNkmib7fRpWhI1wOSEasYlYuZccqQ+J/TAXpZIR7srq2XmYPxPszfp61gvNlC1PVstnqA4LYUP
jXhYm+qb6Z9HHTdB/mNGv0PMfyPlWYnzadib1/R/QHsxkQiWt9Jkzana5Icx3FfAch5zLdk8x0yp
7IbRb/jiaj/HHG6y+eAHKMetyW7SX6bwXYzawOWHUVX4GtoqxgqnRtBPt8U25CvRkAbBI5PxDv7+
1VxEf8B8JjNzaEPG+/nxYXVInVBLvbKifZS/FanjYi+j0pTKwR8WJZMACbOYsNKvfQvvWsn59oRl
pGXiAayR4D37GJooStOqz2LgWUTyuGtYLMQclpoKb63DrKJVed6dvRr9o8SbR4gU8290wrn5EJnh
qzKAmOfNnU+iTlzoZzPEoxeMPlVOcSjvk0zeT39dw+iKFwVK6Qt/I3WY09XrzvylN9aNhwVJ6f7w
GftVUXtTNLIjqRrBO/ABreeRHQEGgzX4e7mS7rwe4ezbNLsH50/MafqvDfxtqb0M+G8Wau6rhyF4
kMrirlDMbUzOTDQQ4JLit1to6wnxl/rJwqNMHbla2+POpSVtN0b5Q/JPuG0Ue4/0IZdB2xiRoGIY
WzGhX22CVWSIU517E+cYIYb4ecgY3OTJoeDXNRTv9DiR+zahCT0jNl9kuMjzI9xlGB06amnNfRbQ
luOS4RfLaSJnxP2Dq74y36iGeBWFx3HyDU7eCiRpPvXmyJOuMuNG+2EG9aoWxUM/uJtpjsj/1gC7
NgzchnJlmeH4kAXDcpTMe6/H/ZBmNyscLcLFFEnV5EOaKC8R9t8m4QDTO1QQtgH/w4cQfNrE7Rwm
SalXuzeaG2z8slv7hnRPcZaq6Zrxl15ic0LO0QTqJwY+iuA701RxUs65EdCbdd+mD/+n7+K/9Tnb
Nf1hlAazgxZOAZwrGclH5qbqDhQWhkekXf4m8elTuH1/2WlrmX0VOiIJOlihGozrZ19FFYF3V15u
4cu+ieNn2iQlvMN3xst/ay7xaFcAgwuVMPMJA+GTYqnUp7N9OUpFE9lSah2hRXbJD1ofrpWLSVVQ
hldGjZegAV0W8BIn9TSI2WxbTfwxt10rkY5B+KMtHnsDEQohxjb2B8pPiFfpuPURCcuVuLLHzTzR
3zf0j1f+Ugq56ogtq0szE8SvUUPGF9IfL3yKC9pVRglNKr9RHhxTYoUSF0OofyRuseKYgbsJpkGN
X9IY/FY7R1Osx6QjfczLjqS03sX2a8/IRaPv/34pXHw3/z2u+ZmJg34sjyrqPxF5CzRprue4Jtkf
jEfJCLeevr/aLGHjf88IUTs+97pCvfC5SuijoOgUu5SOxpAuNLabChYS2sZFRG5ViVaobu7pi01E
eEI+uqSrWVW28PQpNEkKCUsM84UOiWki2X5/a+LSR6FMxoRQWkGU5rdmVfgMl7pg5KJC0s7AQg3N
mUZoUam9s0jgzcjZOuHqGY4I/Uj0KvWB1D5Nd9u/qcB9U/Xb52u3PGkYOAkcmWyfw1mkv/Js2EzI
RmF5m2nm/v3NXwAgobxh8An1Bg7CvPfLk9ErXBPJRKq9Rdop6070VNNu711h3V4SDOlC1W2+ZtkW
tHyfX6AsSVapSWq0l7yXEpnkmC8zbGXGiiS5zBksPLqyw6BjwEdARk9gl/H8/U+91OdyB7YKGG+9
u5p+vgMFa/Q+TJkK5r4Lt9baCOJmmNnZFeS5rZZUWxnNTMIJUFl/68nD95e/9L18vPpsexlsZqWl
kr0jFgauGGAVI6Y8/MwQdcpVcfql7kafHvfkbGGq7Neff61qRFIQjaV7TDvG9DaLChwMjESDWqiw
h/kM+yw+WF9NHBlfYK3b9iBXV8fMlyo42O6yrsrQmcAXZj9cpJYhYabg74d+RK+2Le3nsnsTBEam
WwNPrIwaBLuw75+2culxf7jqfC7LrKuLYiwpjqXYw0Uc3btVrsM8QJe234vqVyntJ0Bv2jKG9QQz
eq8TlOUNf67cyIWuip/PomNrsFj6s58fVMlQtWPxTqr16GAmgjOWe1hxKQf3L+m3FF7DxqYvaX5I
08xoMrNvquY5m67KmbP7Y+XvLYGHkvpG4YqLcEe92sqOoh+QDtt4mFEc1GCqV37uhW5O1xXZgptJ
JAm2D5+X3dDEvTGKLN97pPpNdD2FUEHE8ohXDNY5JMUAL0JVG/jy4LQE5YLR3CC/XLmNqRD58gzY
ZZD5wt+kr/58G4EsmS5VcbTX3efSfkEaBtaPXN/GVPud3zE1PYBcHhxKlQ6HIhFV0XVUfKpQvtzH
1EFoQreFPB/HU/zXUdU34f6faQc0b+jUVMP/j7MzW26TWdv2EVHFPOwiQGi05SmJd6g4iUGIeYaj
/y68/g1LVln/WpX3jRPbMXTTdD/DPcQZbUkUupL13OxCu+zG+K+ugU/Xnb/+KW0ifSlYlCEVheE+
RajR2ImRX5x29S9gBxVuo5jC9sj138ibrh0nGqeIJVL5ZtFfTDuamae+CidhA3RJReOk3wHZqhBL
ubmZi3OA+2VmZ2Q1eC1A1l9Orlrqj2Ogtk/QoO2nTbJ4Vfebyvl793SH3ORSWv10sJKxo0dyeTvy
7qI7BxWJReRZNiVO21x1bxJKBSv0oG30sNyn2kG0q3D3ofPrV7Zo3cOw2Juuc79Fk9Z+Ebz3xHYf
dXdYZP42WGzMhbsVHN1+VFbJIlkodue8t7a/7BYNnJrMPmw9pK+X69BzRz9Y7N8P3z/iaxsc1FuL
5BR08BdtiLjSSQDGOMD75Te7KvV/4EOmecJD19HU/yU4hnuoIHxMwY4W4vl6qk5Dk6XqlMysnR5J
HIQBwOONMCzHEvF66xk8F4Az4OOnG0vq2vmB6IkCM2RmTfEyn196EsNyiutjss3MmPMDEGD6iFYI
XcO82un1MgJ6EkXa3ffTe61PPGccuBESFiE5Pe/rn96gBIJv3LaQjCPATyGpDXBq9m7SWHpBgFBm
OEFsHGia/qdzGKi73HgFHmv/L6IMZ7dykQY15RDXY0ueDy4OgBpbKbt4RwOJc5si9/cDv/IKo9+k
Iv4lAmtSL7vEzakxdTOjFhbRHw8CnNmVnzpF0DrdpfWNbepK5Hx2rXmNf5pjI9LyKkhF8HBgFEoM
85y0eJ7XMDq51kxX/n5o14ICaspz+iBKiCh+yN5/ul7NsUhCTp1VK3DhVHeD7JTFfSn8zTCuGHHG
qh5P3WN8/JFIvmJuJJMSfYyV+r4c/1T/SwpP2C0DGgMBMKNEzkevNqU5jskpmVP4I3qoqE8lElas
BhpJB1HbJURnhlY630/CBxbkYuM0kQGkuE26oFqXgHexVobMMCEDNjOMs/4Zi/FDW9S7PkHQuHzJ
4k2JPFuX7McaTdcg8ynA2NSDpe6dMBnUupaJ2zBStpDex7S5mxE32GPHAONVZLtrzKCU9lkjVZFw
D+jehx6UgSh4fY/2aFAjB135la7v2mZnBO/fD+7KpgiQEcgWRXTQeB8L4NMDFnhPy75Akilv35BI
pkMHRlbfKMPqf1GA4VIcQKKiWiLvyvnTi6Ma5YGjHG2B6gf5vkUzkppPXx4AxLTmjc3+Wu5CtEZy
yWtJUPdh0fNpYCHaGOaxVIx9kG4wO0nS7YCNbrYijlQB8VpLC3MgfDH+hwPdNOG5m9ZsMoeq3Pko
Mz1CyESkS0OfCIAKRbmEBL+AFPbw/ZP7+EmXyxJSD1eh9akAUDm/kqU0QSNMqGWDJq+60unHeEUv
IG1flQmtTezgEExTU2MhDC8Fzln4wsppt0yFlgrm/yBZQGkNsa0ZDa4itHp+M2nVkBVXWjor6THy
Eo/m455g7ZjdaD1cOd3m/QjYv8wbITP08yuNhp4PEgXRp35xFzuR19k/UP53bmoDfo3L5+sARCMH
oYJy2btGfC7JikLPn6CF3smjvQuWsaOuxF9/0ApcISMW3tpnviY+51e8eEGKSilNq9GQQRaIoMbI
tY6EXbjdFj3oSe3v0HYLS30V1E2lqXaC78kp3NS0JATj0VRqW8WfqLrL0bPXEOBdZvHfAa1O9a4x
l6eXAUH4kb0GoeE/NxbirZm6qHFGgsBcJfMTceUXTEWWgaPa+YouwAGKFwZpt1Km+RGfr3wa7/My
Q5SPU+BSc8lIJ0GqQaNtY1oG2bCfiCwmvIQqwhvNQYBfWcIpSuq3OvnNaenGZFZdtLuNZf6aNJzf
yMVajMepU5JcKe4K5a8Q3AXqIZxpwsF7MK574Q7HiNaqgKe7J215Y9LnF+piDqhB4f1sEF/yJlyE
ONpRKqJOozqixjP4Jk3An6Lx3g3KqiBTExBrBxwoSpkj4uLbtAXqrfKt8OBr6IMFNQkFgSalberO
5+9iPJkjXR4AtuChQwSVZdGX8leT/oNMWIeJca8iDlvQ+buP47WKeHrd0c3AKl3RkBq8tTV8nZPz
27mYkyYK8jgI6cdCCyrAbA09Gt7hgelhJ1ZKeBfL3nozI2dIgE9WNx7J1ckw52mQkIIldz2fDGNI
x0E1ULU2sGcy/oHTG1sX8TtexxsDvXIlojGJnVbXVMSE5q9/OtvaDPIBhEYYjogK1jhQLNFEYLOd
JRhuLLOvAaclgY8FfgefEoD8RcgVKAoYsxSGswZGSFH7hYZNS4X6Ab6icCGztQn0PdWpx+HVqEbH
WYlATJ5bfAcQtBampUCOk55u0U/kr1Ogs/xB6SGIwA1e1sgGITSlqe9T5F12Gn48A6Y8pNLIeOSP
hvUs4xSWjfGTMv3ThX99fFyWs5H1XLiQsJpvE3lpJsKjKP4YQo+WW6kBXEAjO581vMFz9ZPkWXlr
wzH1vp/RqzeuzWbi9GapOF08O6Awx3CUMmrf4W8JNRjELLJlMS219kYE9DWyY4aMDyT1vFDMizLa
ZMSN1ZHvbmGaCNgQdMssPYCj61Oqif/1gjy71iUmSTTauCxCubjTxSXRrBi/NKk7RkskiL+fvStF
8fMrzTvyp6V/Cgc0HxIlfypWpb3UF9WKRoat2/lT7BbLl++v9nXxczHq7wZPygJrdRHUlENaHmMy
uu2x/c3ZMuttUva2Ant7GJv7//paFk0aFgYyH2TvF3tXkklpkHRlNmNJyFeD/hnFoJgXWlb/adov
gybt9xe8Uu/WwQlQXpbZRigTXBzbfaVG9NDGYAf0VBGeK4kmpYofCepfONG3T/2qRcJnhC2OWOs2
FP801U1RtHlU56cYopSkVBSe8atm4BePMy3gJog08qp20aULWL2Z8lxmtGSXyG+mkS0Hzk0L6K+P
lYsCjKCxMXctL8u9UyIPQl4Uc6lzbYWv4fiEPijtopeu/l3oTs4+cGOqv8YJ51e82EUjU5iUQSmq
rVU8RUXtFENsG90fTubFEPuqyF9WppwvwBO0q++v/XW/ARFpKPh5GjP883INB3KbtsAmoVtBoJ6e
OZVgEkOVu9mv+hqUzRdiPrmMaMIBOn+UVhdZ0OPybJvjvUiPKm1p16wrSMn//YA4YRUdphFn4GV7
IFPaHoIBIDTQT3RnIJFT2AJkNOLU8f2VPgCI56uTIwbxMIxQobkj2no+pDIYJ/WUAWlBQfg0+QX2
1olDaV7Hw6g5xchh7FLyd074PAPIsiexzI4HKkCTtKzj5/JvictUcrqxmr5u7NwLxWLLYrfA3uLi
nclDeUzkzADgQw1IK0SQdv9g/7e94ZRJ796EMFyRXzHZAIFowngk0PzYkz/tuZI4pnWR1vI27rEz
pZus91hMK8o6TTEEsNRfMgbJmYXrhzauYvQWOhy4qnWnwj+V0YPJsE5hRE4c74JMQ5i/c1AAWddC
vvz+gV05HbhTZoUamQaR8XJqUhopR6sEmFtFMwwOzGtZAUCqd7DD0f2tsHJQxFeA5bN+X3pLe+1K
BXS+PPgniSYKHZ2LVyBVyqJLW3oXYFzSqt5EdEdl+RDr/6TwJahfWagzQid9rQmP1HoX4ZQya3gR
Kd08kq+gM85v5mLPKYQ4GyzYiFu9ThbdqG8i4y9img7Cp3au/JOG5xbnYeS9Nlp5a9P5usOeX3v+
+qcV06ZRag4xDX62dZ7D3LyvUE3B9SNZUuwlMbnx4K+8EzpNW5OOKUmRql+8qUVVqMBsYOoY1EIF
Ab2Y5/HZkB4kFDkydTcN/1pjGU+7CX0k8nkxccrHEsVVpA2K+BaB5OrUf76bi0TehJFupjIkJWTt
wRKe5OWkr44Y/5CXhz+TxGlQdLwlsHyl4mXOPB15ZidjzPABCPk06WUMI+RYt9k2wsQ2PVq/c7Su
OhAxQvRTOmE5EiMeHvoz3OvUoA1+q4X40UC62C4RWqZrzdvL8XoJPhLzPpMQRkjviqD6V0yCV3cO
fA69xGlykL1JbPfHFFoY4uQJtLgEa4ITHkwBlSo13+MbQNdrC3hDGe8US/WTFp+QqD40be5CnyPG
5IzunqfwJ4Y+QFROtljm+J1ihF1CxUWpT8u3tfnDJNcTol0SowQ0bGoRSFIaLxSY2fQ3V0r1O2jf
E4xWDaguCr5y3y/FK9VieFIijR9AG5DGLg+NuCyDCUkPHn7ebQ1sLZIa91kdAB7uPKBW4r5cx+AL
y+g9ITkEgqbX9QIKNIvbwe3YApcPt6zQYVgBRAD5F5RPZM+zIhHBnBNSbKb9Ho+ST3GtmhWJQnQt
EaOYRKCHM3YVOff6tWTgbRfdOhOvvNpnw7tY2ye5NTqaa8dtK73qRm/LQreN1ZNTF4HbI540gw8/
dBgwuouOc88LU9WHIMgdATR4Jh19nE8DK0HEsPbm4yCK01lBgcr26YQOLYBPIwncQFv1Q7mWk1uZ
4/X7Z5cgI0ImXrso2Wj6NIrRpCOFK+2i8BlByDykVjkblSEdVQ3mrQmbt56Lt2Lm1BNIzJGE9iEq
8Om1jOK4l4UAXWsKVWEuuRGuUgLSDokI6bSQ3fB4QLltTk3N44su1VhjQynUw8UwQiVNfmdD61Ek
V/CUTXgFRitdjprsC6JxIzO9toEQTZAPAD0hvpAvTow2Dlu9acpim4QPveDKIlBoxNpLrBrM9i5F
24LkPsxj4BjJ/wer5soeDpR+NkNhE0Hp8eLJEJSHlirk45O+c5xdvfBWduEuO9ddLPyD8/1b+lGM
uXgqMClAoIlU60UAGOcnVEMPrQXykW0FgZRHD/12Ep1IfE8xo8HXj0NrHJex9jpN1SLWQi+bEL1B
emEEeyuibxhjy1O+iNnhpmfZ14AdOcdPdzbnEp/Wi2LUgyHlPQ4gPXzjFegHZh1Zx2m4USC4AsPj
StSqaE5TvkN99PxK8KLrYjjW6BgN+B9SFrHYSDIM1supwkQ9eIB6QakEuJl8WkeYvAk57MOjsksm
xFScTnwjHabNujCyftdhLDO70mjENEkzzBH5PF9RgeN8v2uiF2gLq+8f4pUFwyZrAWWY755mz/n9
d8J4CvW6TO5G8YBo1DRsJ/Ewg5P05W2w65XX+OxiF1H3kEViFM2CJ+QCMK1KGf9YCes/cz2D2TOo
Hwi/yExSdMIYGN7HWJQ3jpb5eXxZs5/Ge/G8eqERp2Sgr18EyGqiHkwkWVTPRRTf2LOuYEfnxIKa
x5xi0HG9GGwRVqEVytIHsQW1Dgwn3+UaeiKyDsf3bNrl6AcQzAoYOeI2n50GGwgrFGSn0597cr+T
1DnzSfT9874WX3NDSDZYcwIofSBcPr8a+TE3S5OQNgsfyuk1qB4CSt0kgRG901gPvZxCZDQjpY67
Oj/omByGfAVW1I0bmd/BiydxdiMXgb7VC8Cs+/60DTPTG9TELdrUF9LekcqlcdLWsSWuOnzUObZn
0S4TgP/3d3Blk5iNRMSZfDNn2/Nq/TQTspYM4lEFmQcNYmrXoFB1Al/EptSbFbdbl7p4y07F8dQP
gowQqv48h2+1pqxw1Y1ndga15+l1gggW5OR5aMpbQNQCtPJyBZWNYtgY49EdpPHG6K+dVGfDv1if
mJBVXXxifZrTDsUrRFdmb5+5vJ++HqV/cDrIrjJkNsRbQe6t2bh4B0OBliG9fyCxUFHo8cOphIPP
ertZT7nS6MSY7NMzvlhksZSJYJkYJM0VghVoM02FyJp7LA5Bu0RcZtaB+35ZXUugrZmqQOWYiiDR
yvm60k74txgBw1OwLeqsVZ9Sxx/AsbySvzGtofFXFf/SzgEzNZTPN65+ZUM/u/rFUtMUi+p8hbIt
pHQvh47Roo9Bm2EOkGWIPlq8ptGIpk1lJ8OrmrxOEa72ybveaAiPC+6A6STqELe2nXnQ5287cAUq
6YCpCIyky7ResvpRRUE0xbkBB1TaHMeF8Ia1JSklmobx4JiRWz+26u/87caE3LryRUQWNZ1epL2Z
bcN6O2TPkjpBo4aKy2lDOUMHiiKgGfKMhJ/UYNB7U+vxSgVs7qgRvQJlILu8xGykvaxXWtB+JPLY
RINrQeluIzyJAPC7PS6Z0U/xF/6jMF+lDXFKWS9rywsAuDWrWw4SV16Is/aedlFVQAXGMjOy3G1J
qwsrq/T0j/3WDLutDfhnKnfG8eXGA/h65FoS580sfAEGik7A+ftAQt1LlWR8YJEb85nX0MAtWRHA
1fW/c21YcPiA2eyIEo3YWmQQz+Tpn5GEh5uYtivv5vm9XCwGcQYPF7UI8bs00JNZnuLMP5klcjWN
V8eJk0PYprYwn8S1bifmUh9uEe3nffXiTTibjosngOB+HKfWgIkD/PEPlePbU/4VBXE2zI/iyqej
rU4gMstSL297cd1TQhRB23c7+mRlqUGCmzPD7nizGSJ+7URYYLxmjtYMAP+CpikLlv+UAb4Y5BfZ
TNdzIWmUcPX2xe64qAj7zSh3omCXTvlS7V7zYfRSOcbnSXD7DlpXFv1qFMvLsUhv+p/ZKK+a6Ucs
t75a15vxNLlW+MB/SZY4CcBqOUl8SHheLE1LyilOQEApheVBKJcaDRCSdySknCJNSjugfDbK02E6
WQvJpPSMw+8pTFZaX3jadKjGk2/6gwUO5Bgthu55FAwbgqidCzBcWyTXZw4wrgm2LqELiNjqUBLq
67RqB/yNDyg/GKWI5ZltNfjkpOTvjAlnCkpqT1WyL++EvnX7ZLqLqsxDtVggMcleqFhQeD4eR4i0
O06EEJhDj11yjJGwmv06ipIj1tmSfUor/o2FsjF5czoE1rE2PZo61UAdkeZbNiNXUFGzu45FOjAb
KBrGRWggDIoZ0eE5zjXYZDCcWjIgiC4G0Tmh1oVAOGf1BEmbEsqpWYfmO+g+G/dYuwCq8P3u8dWp
gsgZjrQ+q93RZ7pcyvFY4kvUoE0fKDhxhooTIQmYPWvDfRdruEvnXnTCNlrj8fZ3RvdehoNTEMQM
W1C006zPoATEkupeyFN0aB60UnbMCgvbhgVgUctUop91KqzqFm6EgZGgc7R+TcY2iY4bGTJ1F/J8
lEV5i/j+JQhiXPiqUeOj0GggMne+KyZGdTJJ1NMtu9Cs3YfBsLnCvfmm+9iX7ZcLybyR6C9JEJAu
ZQmHWFQFgC7ptrLWlPSn7Ck+0edP3O8f1Adg6Gxfm68zC4gYYPHnvuD5gLq+L4YwV9JtOgq2Uvl5
81LiU9wtlNrveA4qhkFpuS/aTatw7OBlrD5amqtGe6MAZb1Ii53eLszgTkr2iMBFwyo8PWjSCoXf
3lzWJ1fDzvVHa7nC8/0xdMzN76nYjPLCLHfJ+CDmT23qFYo3ZmuhpjeybtNlo7nGoyR4ZYqqvReb
CMfhcmVbpZOzwZ/8dq3vANEre6m5O97qsX2VR2NCsKhCQZtXyQQBfDEhqWoOUqOMBxr6wbrcz2rz
2dLwtbvo9DAoOA4cZHRMjzs1XwoUH21J9TsnwFQB4F+6biq3Pjl6t1O1hVVuZkmKcVPDoFAcAwZ3
tDQNW3YmCmCocU936dGR39blNqtfAss+/RVBMxv4UyHq46qyH4zOMN2PPu7RpYT9F0APZ+pc7UY5
4WvWy6Bn/peEPyNw7ktWqRSGad924nAwI2SOvOQXu1QgoAlpE+zp2NweZtbktETm2YbfrG410x1/
oBH5/Wq89nbREEcuGjlKmBoXMUdQlVXWlfD+ZuF5Oo2cfmr4AgwgDW9Jw3/FADBkqjiAqXUVss0l
ab+QOVOsusueajff70obb5c7yCfeL2TEnd7/+/3IALmwbi5fNFTZac2JqsiHi7JbUHdR0uljsh0X
vdu+TI7oHv1mGywVT/F6l8+5VBm3yWr+NXmTV22LVbqvVvp6xBh6220VT/gjupp39FW3f+g7x/AE
EI/u/Dn1XXRRAnk5+bJbP+gLujxwVf6li394rXmZh4/5EqkqX/PTdb5O/eRPodjD6uQfN9UvuOiG
x294cvMZlPq9CeFWD09rx/IUJ3VT/lQv9AWm8E7nhHtuFU0tzT7Zve0At1yglrPUfvUoOdmz9PGy
3/D32LZW/K32dUKJ3MUg3s3daIllnde68mJy9IW6mDyqiq/mouKzhWzP0xH6kzO6xAQeDd4X2VUX
8z0coeZUj0cXcxRP2Vhvp/X8UfEzT/GNH/Wr4tfgLxXGp2yKO/Tv/zPcdpnPA+aT7fypCnUYf5p/
y7wmsiU/mT/gUbuW/BPfpPmIya8Lz9jUHz+rX5bMWuawJ8qljR0SEgD/ND/60z32TKjiS5vEa5dM
qz//Pv7TNqgiZeg0LOdfVWEXXvKnuVefLa9/tZjTflm/ntaUD3b5LlznO2EfrMz7YNVtGr/yLVde
jb8qv/Az33DZJipfXwWr044vb4rNcdn4iFq/YS3gRt7kB/fdD/2ef37foF7wnD5Dj3g+PUeP1h7N
Kf6PHtP5sw/o6/JlYBbrgHeafxXdDRtpM23q3eRPUP98psJJHNQM89ehYWJo7+dLZFyXWOb9KLy3
mpHUy5M7zzIgmWXnR46xD93Jluy3t+CFNcJkzL8U5o4OzVpqUHCwo7tgHsDScIGmLkdP9PSf9VZh
z9OWGPis8h3fNPgT9zJtBr/b6KvOn3/NIx3s6Ud6SBxj86Zthbf+FdjTXb1o7hKneATV+Bw5KNws
f2y7xa9k36+em4O2KGzdto2F6tRe4dY/hefe6382breYP2csdCfclk7lit7kyk6zINRcEvw5kXvy
sMRwMhfhrF2wyZ1gc/KKpbASN9F69FG5+Vcs597bRvT5Vi9xiYo34UJZKC+xr7M1xvZvbRHYlf0s
O/iZ2xnyKI62wB/GER1phyjI8ughl+ZFz6HX+4JDkOiNNLNs/U1wQo/mjxs8ZEvZT71mmXu5E/7s
7xJXeY7tx3VzyNzE71e6h3QLHxVX+o34pB/51pqc0HrXvfnT1rvkituEG4r8li/P/yD20VA+Ivhi
W+t6hfsPn1gbazO35++gM+PzA4p9vcr2p3uNev+7sc72yV6jvstnhaWxDu/5U2cb62QfP4T3wiHe
h/fhfbyX1nRUPWspe/WqXUV+zU80PfEp96rluBk3yQ7dzE3rc4otk7W8qXayn6zrzM7WzTL8o/o5
Y01c0e830S7im1Fg9Ur+3G7wF7qPDuFdtovWx7v4UOyOd8z+hn+crKN1zK/jXevXvubUvrEK9v2G
Pegu3qmp3frRUllRSSkc042X5Vvb2D0/sd3MPw3fgEW8Fn3x46aaHeWlZ2CCPPqYZTBuCjxWV/0G
Lj14oVW1bJYpS0V0rKXqqR791oW2SHmEyTJaYqfhjkvLj1fi+riHzcr/1VZfI2/tZSsERxyMt9fq
Tj40nuYo9l/DoWHoZ7txEzGkcb4hBnl8LLgx3Ho2zS69G/0EqaBdtSt2p7t4nRzCZpGsm53MWjzd
RYfoMK9EP+J+Y1d+i9yKVROv51UpOxEP3/QSfx5PQdWG5SRuBIbeshef3sZlto1XpUvX2Z6vPq/v
eVqj9TzmbNf7I9+Nu/34Nv/m9zVQ9nl13tJr/tqLAoBHtc0QMUa+wp3osx62d2hkT/IyujfgVB7v
XgYPPii17S1b7aoGemd35CyO+PFEvz+Vv5bVZZnq1gxbgSuoItZ5HuxlYwPLftAIrreta9nlorbN
tbnOVneD/QeB679DuaAnfSM7kuWvscDny17ipbthVIKxFtkGH4mBsfray+5pffTD2p6emg0gDjdd
BVv5EaCRuugO1TJe//c1JcaOAjDGxkC8sPS9KDlmVkVJQK2zJ+nxJxWlpQVdVWK0/Y3RfoUFyDIN
fMAZNHDIBPWLwrHZ5UE2CUK36yz9oFf6sg97n9jLDiXLTczWk0x0uyRaj6duA4CAjydbSn2dkppM
fNbIbpWsQsuL8ieFBr/2ODQxPNLXUePfCYWHe+1HYhiM0WObyZ6qNG6EFYNci6hWlkt4eQ3Jv6A4
CulvfMub+quO+sUAL8LWQUGoswvr8aDuSvbO0h3kBcJKkJLwZbPjkKqIh0RME3tCsS46b1JW00OC
0CZf2EbT4vSXFvzIXjPoi7D3+IM8bOc4KkeS6S10Hm9bG36pN3PL5LG8c6ZBie8y7Su6IjtG2RER
IOmp7xrY/mhqIEwmG3hMAwhP0oVpQ5Y15uMt4d3PQno5DzU6mUm7wzvuxiK59iaa3JNKG35G+KmX
FAIUUkfNqJPtZO6G8gBL2UBmSZMQciICmw1aR3v8e4LWi5QN/UZY4q2G/2ANIxtHq+/3ha+zQ+EX
ARKwABa9to965KdCXKbiA1wbE6CpaZ/L8UIdfp+Uxwb73oE9k+LU95e7sg2eX+/iVYyNPq66Ls+e
NBvwvd0SekpvnX+/V1zyLfuXuskWpUtpzL/1cn4tGqH6gNKEiq40hrHGJX79lBnwBY/0uDpRXiaU
TWfdseaj9f/aDiq6/ZqtxATkEI0U7YnaLs2wIc0cNcT/wbjV6PzovJ+nSdyPJMMbxmIb7unFjiyZ
2RRXgWEeStep/ijw6YLEGcNdFj+T8Yy927yFh9PigbKhV/i1DkjDAXOPRxVZUqXmNsyj6sF6SU3k
6rzuZ1E5uisT0P5Fml4kDtt//+ykL4XheQIpt6E4B0kY8N/5EdKmUjoBP5p2kA2OmbaGBbneHYt/
8L9n/eRip3F8HZPXMV005b9EQwJdu7F+ruSy3IOs67OykD4zIs/vQSqkqYKBmD2xEVJE3STOMrDr
u2Y5LjbT7ui8fD/mr2k6lwOuAveJE4Shn18O2wIhDdVq2sX4W9JqpApGFbSrXvNbuNKvXZh5dj9d
6qIaI4pZmWRypB4KEp7Ja2u7Wk3KyxRuMKfPei/MHzCIl8nFalcfPQTs9OBgDH5+bwyLuPD0yPvv
x27gRmrMdqTsnRf7lDgKTYUvKS5D6ZKeyP8TF5Dui1vEkg/M4OWbYMHgxfwdSKNy2fIvM0GZxDJq
99ZjuFc8ySm806HfaZvjGnyZ6JQHxIzTh2ZrrtsDSfvP6D5ZqYvsqX057aujbaFkEbrVRtmLK8zq
d/k2f0rvi9omiq+3/U/5Lv6d/RaPtuJS6X6KH0h35MV7sUuFBf45OkJgiIli5bfVnr6fw6/tLJ7q
56FdHJi9QdERmYKZYEr13Y0WqE0vejKv5MZG/rVzxC4Ofx/KtQXFm4re+VI9NXUuNmNoHeKVpCI4
7Yg41OxAiWa/Q5xN98efjLO6xZv/oBZcPDs2MTiaM6CMavHFC1kfNSEUDJyDIwQa83EZoo7Zj7/w
1pj/JMXiQh9/CXntSQmubvUOKw43Bw5dEapY6BxBmLCPEM3ERl9Yw+tIEVLLiII19GgobXTSq0bp
vNf+ZvJrS8HBGg0Px/S+NnYlZe/ZTKfy2oHjhN4GeKQA9w6ZnznGiZfPHvdgQ75/pvO+/GXEdIhV
VRRnNsvFvq0IpZyF2XHaWXQeGm0bG4DQlRIt3kPJzFdVYE+C//01P3SpLi/60ZomwESE9rKmJhqn
UyXkXTYb6ijGmxw8FphExSN2zGA0MhlpO8FYBOr9sfx5RIvTOL0fURbAP81ORXXRyFD6wvch+VMq
bzMkvLUOonVjsV+JJUAOzFQ9pFBgv13U/UDPCa2h4dndpi4eBhCc2C6bdAmQAafa7yfkKzoEqUU2
J4myJmok6HSfL/c6VEy5bpqPpq1iro7yDtaLqW31LQbJ/2lTEB+HN/RPrsUvsIFlkgl1xglY8xx8
ipeMsT0WSQ1CrCsPRvCaVYeio9D0jPB5OTyF9j4V7oBQMPBZrZOOSXL6h8rXAhRvMmIxeosqd+VM
Prufi8U41XWhRiI6WkxA/KEnlR+XMyAep5uIlly0hHTAeU1TEmY0ujA3d+8rOQG6BLwLtON4DoD0
zqfEIvzGphKm1RRMqC2Ym7DFHE8NMT+ZQa0L6JlFNroByn1C+OuYhg5ciTjbDWG2qhpjG8vFigh0
Qf07oe1qATSbBvqTiklaM2DHUy1TAtG6+X2E3NxDKobxOHdjTvQaE02w8/q/NuBlcX0e0sWxf2oD
SDkRIDxmDqoetEpkPniYNZDtW6fftSMCOgkdsFmeA3r1xTlrqmFDD67Knl4TJ3TzBVLONiWb3c3E
40v3e5aFAvXD4iV8QzPy/EHpbdeCp1Lm2Lvavh3tB3WFqrqNxe6Nt+Sj53mxW4EwJsuBq0CrTZyr
Ap/eksI0wtDQSbh/ol3jj8/HdcOQ1M3xzy2wAsL//Kwv14KJBvIa2ALFlfNrCYM5lQiUpts2hCEa
SvfGn0aJd6kUbIvY+FOf6PMAVqtox6vDuNbDn137s8lXAYYWOdwmqzbJenazqumsQdnApUAibNFV
5qIXoLRY5Z4EypOz9+CI0alU7/E5OHG+Tvi2CdnCkvfdr6jcqdLayl5HxfDM1vo5oXEGJpGfA64Y
VtDY1u6T3il+OPssVVAakldC5R4R/DEa3SJ9z3D4PGE0oWzhz8wLvwFfamZAlYVkMWqvyXBAMrdu
UFICHiWl66P6T8XEuA3SnTi/eco/9to+dhXSGvAUQDdSa8LbYt3fj/UvTX4Oa3+2tgdlQXOfDWms
IkTcUQUtVjHw0kg+3Zuo2qux6Jumr8v2ZP4MuwLKQbyasX4qkJzafE5EqrulddfI8rPCHJygUkaM
1AzoeWSyC90mhoM41XtAbFIBYBM9f12NMVI0HEHvnaBWfEVGj5hKhRm85ujIkz9k/fPMCehTzUH6
wYZPAAB03gTigSZBljlaMZKvRUfE8On9lMeH2znZ1XcRdBrEDoTpTMBx54upC09IzAe8i9bdTrIf
SqcjLe3tv98fXtdSP+yoCHhnxBlgu4v9BeUc5Bta1mz3R3+/07bUS3BoKV/zV/VRf+p/x3+bx/x1
epMe1Cfruf/TvRe/T7/kN7g+5o/ilQ/1WzQs6EGhO/6MASxVoRv3eCXzQY90buGBbCCovNgsxvBY
jJoG2QoqZFzT3nGB5QB1BXn0/WRcqYcoc7kM705OcoVe5fmcD5mClbTeEs0vOAjQbYgcjIXnFoY9
/Ab/7GmU6I117tysCMxbw/nWMYdwtL7ZqpDXsC62Djk1ouaocGXpMXhtfjbOZJ8WkMXeR+/58ftR
fg0aaYXiW0LsMEvUfyCTPu2IR0L3poPVMzN0A8TZ02wxqzwi2SxF6/lkRl/++yt+rNWL0c1GKfJM
T6IAeil1WqfHUyCzFW7z7GU6otYxNtBTaIiycuSS5ur0PEGnTat/R2FcAGeqssyeFTWMYDX1k380
IVyZ4nqgHgICjhVgNuOi7Qo3q6hUE4sDKVgZ/T8hLr36CJ+lqzbzi4wUEhGmngJqgvqjE9zPRkOI
ri5AIeFAuRT63mnFdQI0Samfs07F/K20c6Pc4Q4Ajeq0L8zpNDsaTMJrIqEGLP9TzHcD8X3iMmca
l2Wre99P19fglRwGoAsZFIUFGvPnq1DH6yDPsEvZptK6oUAE3omxtILpDjQHS/f7q11ZDrMMAIxb
8mpqkhdXi8MsGI5oV8wyWcrRrdG3OLrCaQ7ZMAfFwvH7y12pfaHaBJqe+jf0Mc7m89HlVWdGvVXn
Ty+olaynrezKv3tM2zu7daKH7vX4S79ZcPs/ys5rN26si9JPRIA53DJUViVl3xCWZDHnzKefjwZm
YJc1LfwX3W2ou1Us8vCcvdde4bebwc0CBKhZ6kJKAIld5O8PlTK5lsnwTq6Ev9jRpoPINh36N+25
m9Zkhefim666gjHbOI7o26v5IfyKcAj4tJpVMNhiCP/CETrNEQxvxOKb3b8uMHvehP433dUX9Qpa
YrRiaHoR9Vq3276fykYYa2J1pN6T5NqurO7nTOCv9Wplv9Qu2esWPBX5LFfr/34w/64DLK4W5AMl
s8mRcPNclLqes9xP2ft2okPgwD5yXoF6v9til8367yexfAzzD8xU5CW88+8nEahd1Bl6qsAxsdYB
BXaE5e0MfwmiEplhlgTA9FSXTzNhXTDWvHkJ9WbyYKLQnMv2m1ftC6gLD+YFMlh8KThabo6/iXQv
YhiD+TJWGyvw/PwMftDWD5huaNo6PgWUwLEzoTQpjgFZfOdZftW7XfSuUB1L3hh9g2wat/cHNRrO
FDwHqGGLVuqmc+0msbTCTJaIpXyqSD33xx+j/9hW8CCaDC+FcaWFoQf26MjRZdkiRfQ/EfjGJJCB
g+UaURSs6V5cFUrizWAww1lJky07SGT2B63p3Cb3bRmRNjJVItbAgWKaJI0KsshPs1+t5xBzcxQG
+mOqxO48dg4qS/SzeKGXRXwfT6od5J/YTeq1edcBUm901TGSJTkptpM+dETixkECYevh11v3o9Nm
zP8Jckgq5Tom9So05e0SwKCJsbPkt6fND50IE2t6kXyNjDPs2GcIMIwCpE2gE4T79N9r/fdB/ucq
5C4vOyz5wzLPnEHZ36swquRWimtZO5Z4aErqtZFOoiARzHnvW2zppXAsKI5jrOuw5F2kLg30FSvM
7zPC8FQRNkdMJhtiUS210LRTscaZJ/qrps7cbhoPCUEA31zy8mL8c8kW18vywFzj1jmxMcjIMONE
O47NjhLZwq5tWjWT14KgEHohH9qMFBmbZ6uaKxh62XvH6J/kVGlnzl5SrEq0A0TCNQx7HowidOI5
gKP6v05xft/ZPy7ztmxN6rY39Ew7ZsYLCaO0GVK0RRc9z7tvTW+/fIwyNHS2ycWe77Ze87VkUMay
mY4y2bl29pnQp5cO7v12ZjPSqey3wCOshFoi3lWpI61RRXv5LvSMrXT+7+fzT/O3fHGE6Fjw4ty5
2Jf+vaTIs5b9SNP64+RIq8rxtySr242tvNE6rSevceKX+EN4I57wUbgzT8Nq+jBL+x1WyFXxwOyQ
KavQNRZiRfCkUESnj9ZZePju+dxu878v06AZXmwr0GHeoEaJJU5Vlova0SzOqE6zaBM18KS76zA+
txiFTkr23cq9bYtvP/JmScgqyfNFFJsw2IJ87c+bLN2iIRDUbZk8dMbG8D0dAk63SorCJlLdFPDr
9HrtLe0vjbr99gi6ra+W60EfjfW4CukSR6K/n9SsCENE72vu2fMZqpzxu0NU16ziJNrhe2qXEvSe
ygvj+y7tnV7GFVFskd7kNjFHrj8lBMiQQll9Vxl99YYv7zcBY5yLGG3+fV1DXBaSnpTG0ZJcob7Q
i/KAQK+t9MJgvlXXGgCm6lnoAWCLQuWHpKsfgu6blfzPmfj7/vxxHTco2mSltZJwhUep3yfSegxI
kDo01mEBEs+oXiHZBtACmYkYG+Knd/Ownef1AOVH2aiWm36XafP/uSCGPzhb4/h56yROWzaIZdZP
x3Cby7byklxj5i3joT03hLTqLlks5+iMz16mecJapksuvimS/6FT/L4nlMj6Mi7n9b5ZwxOpSE3d
TsYxrbfsqMTdEM0bYRhFjAN6ZZpe1YuMvZyt68bzRU5IgzxElzQRs9vO4hsjdD2/pgPQEIfpWUBC
0WzHGg6AtJuzzyl7jf3nxFxHwkYnYi6CWb/S8ms5PEjGd4ffso5uT5LfzqkwTXBsE2/WP15UvVRX
bXU017P7I9gkUD+hSN6N9oFeaTN76bV0HkeP1hO/9e8KwGX1/Nen32xAURFmijIaEAd3guTGH+bT
+Naorh/a+SedZ9DZVeMk3xlZ02V+87k3TzBXREExh0I+CvthF5I885TE2+Fz+FRezJ30QKbiXnnW
He0lzhykxO2huJLBmrrdOj4jc4ERHEMy3Brvyirb4OzthA9xT/a0HT5g+n0QLHv4xEHhRXmfIdOW
5/h1JmoOyuVxCZLd9+eqsWEeX8y7YbKNFwufjR0DItXh/YIAzqimOLbb4S5e4a7pKSuSuQUbL9Gz
BQNU8PxtdTc3Tm9PJ3kbrYM75a70BhedwlPxAGNwIIWzc+qf0AzHdWnTL9e2BA94payVu2SLgzTM
TGkdHBq3Jflq8vrP8CeulLJrXIR1Qz9kJ1s8FXsi8ez3nocfPokvhGYNjdd7hWyXP8lJK4/aLtwU
Hww0d9Uq+bAuvHL08C9E7qrTagjdbqse/DfFCffthXCkwwBrj1XkCNvWyX92B14Vwss9OE9H5ZMf
7ZoTZo5usX32T8KamKzLtA/cekVP3kNHw9T3wbAD31OP4yvo0vMQ2Pl7fqgDb3w3L/3LfLJcaq5t
uYvc7N6/irZpZ1tzP9hOtw/X/33I/9Od/d4G0KqDXrMRUaD/vUXrctzKcV1BULHT7Zu5TRyKWOcT
Fus3h6bx1SEFWsLoCjyKNvnmNWlbK9OjNNaOg3H/FDUHSOdUo+rkJQGRDZs4WPvaJc0V/PPW4vQj
FRK3Mu1ewM+jfx6mu0bfd5qLStNo4TSpmyWmNRlfdFAtCP6SFXlDBO0svg/Sd3M6CcYvv5QdPf4h
t3dSvlN6zufNJNktSXrzwPMQ8FbzAlBhGWelbF8Q6xq1tiWs6mDXzfeziTyjs+toPyFiw4zF9x1t
eGCmnc5wg0mQqwZq/Vd5XmXiqkY05Ci9F8FI73HvbYVDmpPa5gbM0r9THZi3k6nlqWkkZi7iIW7o
Lb1lXiwQ69hXj1btVZpJXX8n+fhpPMjVhzSvLOtdmQ+69qz2r9jbC6TRmNoz5cnc74b03OVXQ97G
yU7F71g+RMOmzwCQ10WyJkAP+2tp/tWpxLpxOxq2sXrxbQy0vaTv9eBHbErLTyCyP4zaSuI19WED
dxsTE9F2PzX3nJsdL5241XJPLTZhcciUrTxtSyLfDbeIN9RCpbg31HOjX6zwoBjrMj+pwkEB1S82
VbWOklNg7qgJJBltwl1kYhtpEmNCYvt0pUIYS6gL8n4z9nf8z0X7XZzNV/UdiTIwtwyR1+I3+PIH
oKigmmLyy+1til9ULE1MzlfjitIzQZZi9iJkgr3kiP/3q/hbHXN7jvz5qTfVUqwMamnFbXfUCPSr
Nz2UTcGtOpczNZu31Wf103ofeyfArphdSb50FSdMabe+PVrrUDw25aeB7keyS0rzZzk7BYFX1gxm
jsO4WlJD9Y0ROl3myDDkpW3Tv8SWq1iHPFmD+jHpmChNo5WMqRfUYtnu4pXCvj84//095aUV/fd7
suHgDL5YV95sOUEeqGod6+qR4Tl8Rdr7eNtiZ4URk+K/SyjCw37gBcrtjLxz3PocIsVrM93T3zq+
+StYDETikFQ+mlnteZZ+9MlT27lm9t0c/B/94e/3jIn7/73Umz3L7yVhDphnHoPMs9p1MjupciBt
jCnTXWptqfyBFrWY0nklGVdJPBrBnlo3Kp9CoyFDnij2zeKyWG1Y3qGx5ddoypEXRAJple/xmmDB
U2oGA/d/xc+pkGJzjbNtqb0b0aOlXrXpWLeDHdBaCfOZogzrtX7c8WvG4MNX9zL25pb0i0CHmuN3
hqqwD6e3slvxh2D4PXqrNM3GJ0kjkWfeqf7VQquiyCcaFUlbpYgWjPvwTS5t/nPS7hF5tp3Hv9Ry
14TzUKxG8Opgz0+s5lrPp6ZlY4tWlrIRg12pYo8f32OzRIz2NB3ZT8TihBNqWlAmbBR0eymY17ym
ppbnA1+XCKxKXRXFExnHOH3Dq9iSc4gdAjeBvdT6FWouVsNEhKLUnuUH/H5tLlLzj1310FlrQdnR
KozJfg75XXfBe/3DlL6pjv8h/Nw++JvayrBKZpPMQ/eicezVK8BP1it2FyEx0GhlLafATEK5lEDr
KkSbSv/Gj0//qqRFuQnGq0PEwKb/73NZNPI+hRvn7+kaB3aAWak9bagI9+N87kz84I6wFldN1bqK
jJW9abNRLUY6/GOcFTffVt20KS3dGYXPkKOsCGxTX/XzXlbo3VFBKqXpZWXsZeZaDq4dfY7JUVrI
n238nI2Sc+7nLbjzQ2Q+kvk6ip4S8UFIrJSC1QTtH3pywJk5R1Ck8ZbgCU5RvJrHTdsTdqfVrgJd
Zr6r2M7mc4gAVJou/ps4fFf9f1UH/3mrbvZNS8xK+HSTvLfqy6g96kPkaE3uRLR70WPrZ2ygKLjj
2mlx/AmFh7BI73R9im2F2bTiluaPIKJyNw5dmK3yY4iYUpykVYzjeywlcKfjuz4Wviu8voBFjUWu
QAI0s4N/rC7hEUyiz6z0GCpXyXg0essOxnib++tcO3HUqJPkNjJ7hQ3Ii0Ic4YKGdd+vCD3Uf2/I
FA1f7ci4HyAslHS4Zjd3UEz8pCUUtT5aod2+S+/yLn2YPKjc6OlED6Who22xENxMCPcSD2cmFB/g
ccBR431x6R7jk3Bklr4JV4Rb2W+GfQq8tLWTxzcR7ErYaDax0ftgB/GERKxgEzrKnvXkRrtsrSEM
Xj+Ya8aSq2AdrRNCIiR3XskkZ2VrsJt+T1TeHhEXYi7MSkisPGBUsuke/VfWVP0c3Okuoz9HfC03
Cm3MPWJ/hr/e6MHQQzDVuZonrZNDSKUvuhiQvQ2iHS5yltaZPbGwJWd+6h5kVwk3/pu5EtbVqr5k
pxx1T4qkK7kHHHXGE+g9gsPE1r3wjsH5gXvVr0A07E9MQO1oZZyNrUmIV+1am/nVvOLs9zzYwoET
1U49hGEXFZ1N+FgVrvpdcf3PnPf3fmVxoMIHIQbvFmkJRl2s/FAvj9FPc52f3wRnOKuKrXkmMuF0
Bwg3PFN7fbNNftmCan987A2wAmoqt1aFsBvfeDb6h/xhPki9k74C9TQOqq6+Wekky9sYXylI5ATm
zLyEOi0GLePWcj/+eykTI/rFUkb4C2Sp6wxAbimTYjlKnSrGSDrjCbvm0WlQiY8ozJv0XlfXyjkB
JC5k0Y7LzhbHATrUJjTOWfw6Wcc0PorMWrVgXVeKA/65G3S8FtvAqwyOX8Ftm5gxVk4AA2tsn82t
XeHJmHI+W9OzKRX8Ngo0ndS/1CCd/dPCUweSguPLJ3LqbMX6DJZcZ1kk3kG6yAEziQr5HidcmdAz
5Khjh9bOm9dcYobdjqsg9az6vs2DdX+oJQQtjUAsRU80BJwnR/U1p6s/pNyHJHnVQP/i5Dlg3wpH
ZIvme5nvdeXJXzQgwe8cbuM5UXWnE5n6Tm+GfyR+oO0PDajFU2gd6bWcOBrdoob9yC7qD8/NEgQx
PEXpE/PheHzvJtzA9Ge9WKf6nVIyYuIGVc0vXXnVtGtiIiHG4UMSKwDY2G0kcRtU8Rq1zlY0g60l
agdF+wz6H6FBwjbkIPyQs8RYRYJs9/J5MWNpp8S16sTp2aTbZuszoAyybC0QrxtTE2SQdubsuaD5
W26dpmVujqLROiGDIsBFvUQtafSI3urypU9FJxMyp/E7T9RHZ8Y+NlcPw4QurtfXQi4ybactNB+i
OfHY4tP3afYdWaDgqFGuiy8zXwKw19NFfMhSn4aR1hKZHrwlvxww61+GSMOmyIqDnxz8l3L+qWFq
KLlVCCUrv/bDzyw85x2aQYq5fI+rWwkhSE0chLa5JC5GJm4VrQs1ssXiNQ9HW55dpro+dX+hATpU
bKNZYfeq+ZyXH0qxVZJHizAsfqVeHEyoB7H60AgbqV7VtaObD0q66Tp06FRWEX4B6iaZDuQ6OFpS
OCKNWrUVmfY17kB+NolnWeMKbbASlcep9ZSFk1WAhNbnGccB+YD3iV2GlyKmC5nitcrcyOzWUgKN
S19L4Ugdq9qqeBQJX29CwCV5rRs7SB9TgIlDjSYJelI6/ZyMt1kNaAuDu0qXjkGaw1F+1is3/ayz
e3wNwuFRR2NdnXq0FwNx9g285o8w/KXVP2sQxrGynCTg/VpsAWNHSDdTufatfdhfB+NNN9ZRH7oJ
xsylxT4kdvZcxramrojzwQbWig6SgnA3/8yhUZkk+GSuJmwS8U4LPmXrTeuxQ8B1UfLK/nGUHwzT
Vaf7PH8Xurtm3oBkaa3olChY2zsdMiXTp+Zgqus5+li6YRGDi7bf/PdW9uVGBlZiAQ8D7d/mc1RC
JJRl3zLW0O6nZA/uSgr54v7Mao0e/vuz/iH8LscHbCm2TI2x8z9GllGP2bLeB+aenIugYxAMY8qX
V7jrCk9httUyr8HqxS+cavyuevuq1/7zo2+6wSRSBysdSXKbNWx5TawqTMG6m0LZNotnvfG3YgIe
Hsx23B3bEWMARbIDPXdKLSpsQhoRfxv6nkDEwNgR1fTfN+Y3v/a2V+URYJwGFiDhiPN3GV6NVd1Q
cutHg6mF/yNqfxU5/Pp6gMjDnFVGR8bkot7KQWk302Nq3uW8IxGiSx4c2tPwPauPY226VfZukghr
jcGutoq93t9XWecmKgULFVAqPOkVKm8j8uoMu0Nz/q7G+6rcpFpf8mAxJflXX+THUz1oocWsFIuc
3t8bJJrUzQLUJuUn5pxMYSq47pnN1I6AhUgxN5IgssmEp0r4Zr19tbb/vJibuxrmgVmYEVDgXNyF
cWdbaYOb9iooTz2YhZp808d/+XHMxSTY8yg4bokgojmkJEzyEDWfkdiBRGR6Yz4vkhFKKt9YW/7m
F94sGRwlpUUFh4U58o2/l0w7KPCrUnLzws7jxYX1pCjXxH5KpmtVY9JRVWdAg8A6TMELExSBnoP3
LMxfTP2Qa5xwWWcP+c9aeQzNHROYUvsIyxP5BIydNVT+w74snqo0w7z0NHRbcfBE8xDICw3Ut8Mm
oFXs7UoWHMyAHWkkkRYLDQZbde7Gwi8R2rj5AHQgQTqt2tkuoudh7GyGP2bpZvhV9T9EbSM0FI7j
CRVlHBjObB7otytM0ZaefRi9IrGY8+xzeLiV9Rp+p8hYuut/buFvqS/gG2yWm+ZXiqOpD4sxW9JH
JYXGkdA9qB+il9EKQRkjDfC/3/N/uKlsgCYJHzwwtBUILJZd6g/ET0ugv1diS2I4vc94NuSfajjt
FA1nvujnwrDTVGEDo/MbLAwK5hdflRZf+k1Vhbxxs/2N6ZRbQmPoR3HaIiBidDKDmvg7/WiKTqNi
hrqKy9ei+tAqRsydE6iYJzAGUZN7/kP4oxaYS/0GkgrrJMYZRGuwsoJHfBGGJxZQXp6UYB3omVNN
P1rinzvJXn4PTlkUOJdC8AR/n89XPpgRIMBTXOPRqHmRvlLog9NdWRO+eAU7KmaPpZiqoHHXVj4s
Y8KmfhtMx1hgAQqON9CiJPZUGq5xDyKGuAxoTMm2XXkpzaNaluzXCIhwhx6Up2pecCUZiFJ9YEQO
1sN6Fo0nFVWDln8UETGw8B/kT41pUwiMtAZgUpdhWk/mLyZWy8/9EZJEfZGtyQaYaqunuoEQdJiY
9RwDzRuaLeDTArHFa2DjVtjk6aqXPyEGUoL149oSV5X00+9JsDp3wT60zkV2mYOdXt3z9z49g0QL
+eGbxbYs39vlDVlMhJZLDisyp78XW1WpnaBOSXQCsLcEJJb5rsYYiR1p6PDhnH5yHXJ86vJvVvlX
pxkVBaI5yKMWeUU375VWZXI0C6a8T5o3o2u3I10G00s3N3dWZlsJaPybmL/Jwr2mn3wotF32llF9
NtZ7FaSumPlEYVJea1cp2SXo+tT6wcS0JrtTu1VvwBw9j8p+CvaJAvV/VcbuN3fui7kHevMlpUIz
wcaU5d//8ZrmXYoQz9SFfTM7c8jGFxzhxTLOVy+wF4bnuAjcVF7lKt65673xLWjz1edzhOJzAK30
38zAvuqjQBBy0nyrrTqf2MenuF0b0jIiYO1q3eMUP+rvULktBK3NRK2o1d/uGV8snz8v4gatabN8
yohuowW5G7xgE9jaNd2rp8E9Wm63N/73sxqUnsxg9OsUh7/Zr3/c8rTNTcWqRXNfZHuMkqWMKRlu
LfIF29SC2eV/P+HfW/vtuwFpE6IoyXDLC/L3E47LFBqlPNdHkbmyuQZVCCIHxHHkNUk22c/yQfRg
IWyNai0ckTEwJKjs/Fnz9NPs/HbJUXbavGk9eUWzh9NJ/xi5w/2MNUuQYDBFy/gNu+SL6oLIDgMl
Kmidgd/b31eMahPZtihzWI3HOm2c3Lrg9phEQF8oUadv3uHfoWK3N+jPj7t5Baaii4fZGvQjwLCW
Nm6Gn012SGSIJKWHCMfu9UOHYV7cnETlh0lweIXRjXYRyt4exEs9Zqsa8R41By71+WrqFHQisjdS
hsV+RbCNyLBT3BNy40z4TotC65KC58QFylfodzMUMBl3HvwnQqnxhqHc9H3g6fVIcLPq5o2G3zAN
1IveS6vUAoYF2MCQwfG11Kka8jU03Snal1A8VUR7lCRu/vcKkr56R8GF4BQyGV0GTH8/j0ENdBkC
qHbMWxLtID5jPJdMD5l0StMfAXmKssE3RuxaP8V6Yef1p1D9JAt29c11fFXE/HEdtyWFVWiaH2Zp
dNIktHe6Y+YwexT/BVCf6eHsEaPhCj7eZjWGaTE8ftO09egxiCe3jHZ+ds7Se8PfNb7xzR367sJu
9o9+kluj63FjDuJnrcUI2JOGJ0Pdyf4d/eX3atIvOjwkeP/vgWg3x10A90Co8yQ75N1at56sHHJO
uFcMoBCSDS4FLkuYVnyzkRhfLgM8CMnc0mihb0fkea7VzL0E/Vikn0uBay5/5XsyVpvuJ9WTpkBx
Mt4MGemDLeGjh/2H3xMF+rTknM7rYsDzCL8INGgniMi95PTzM30DfKZh3OkywTOKw/wsRHfl78ea
nJxPhmpyv2fyRQEjiHcMq0zrJFRv8KFGrGdVY3EfN8MrZCk8XLVyIbyRrk05Qi3C9A8L9E6C33DX
TY0HH555+sD4GXpxgvZ7R96rURBY4zL8U5Rn+MrYvOQYMnXfNOW/XQtvNxmqBNUwJYK4pVt+Wjw2
XRZbEUwfG8Y+JNQKMwBs9HDqw9XzOTft9k3LbOkonpJteJ2LM0Ol+ZMAsyNKFjt4xcV59QgnwDOv
0r14GYHzG7vCH9FymzfASeUcPdeMrrbfvHTL2r29cIh81AeMMXSU+n+//MpIQHrYZfOhE9fEufnr
VrIt342Ljexv8sEtZ09h6Nx/d26ZXy3yPz749m0nRryTCqEqjuk2xgtSXKu7yXvQ4Mxt2j2qfKe5
Szzs7vbzpr9/gDHqpfe4422053BFd/Ec3uuvxOi4GIC+DNvslLkirp/OZ7OV7vBXEw+ak7jGNlxH
2DLKXvsQbIyXFwwSd0sl7LbHHC+weE1X+CS5k/Mh28UZEzpH2MS25PGLGLt232wkv+dC/9xtDCx0
dGyLyOumeZGtvrP8tiigNPUP6cPwlOnMhOoTbVP8+tbdFTu0DsVjeq/s8TA5txvmEW70q4JC8yw8
zUfDcOT38Drhn8fhfWh/Wef8Md3VP3Abays7IX/qTaHot42PbK8eq72wko+mJ32zar7aEPU/vsZN
zaGrUdgrBAnsR1+lHr6QwDxRV2Fg5MuSg8+x+u3M7SuUgLBSxO4wMPFFv90UyZGvh1JT0L8SL2bZ
yirJbIiLR+HUb/X1Yt6jTuvCKRyY8Qx41aepseHv7XGOFN6wNBp+PTSPTWVXv/B8bO3gV/1GUCTk
Xq/6EHbzz6F3ZFffT/fy4Zlp8ZP0KO/L0Q4pkqe9NTiCdqZzczF5WBm4vHT32tPstB6LBdWaayKT
xno3WVFRfrNoiEH69x1lUAUqhyIIQEa5WTXYJfSlWQjmcTRP1CdS8DMTjvSLGdLLLNzOOjZBUrCd
60uvHvJyuzhk9zogGXW2RsGXFpMzp+BtKHUHhijMtZK7IHjNpEcYEjXLJTWu4lPXveO2jaPuaJ1e
xmbTmmRNuOKw8YdLEr8Mw0mRzunEhN+1LLsWK776Lkv35mJyyQxxzCw7086LOq8rbS09NMa5iqCK
+WS1nMH8QCUSacsZMoLe65ekxhl0hr7hycWG+By/WtFgG0yLgICK1Euzgzw+JD9MZMIcNHMlOHl4
xA3YwilU3w3wfH2+xjkPHvTgSBgQlFvivJgslJgc9k8QtNK+deX0CuoDVkRuZ5Ssw+4cjFt8xIPw
wQzucbilhFs36QaecxRvjWKb6mu5OsK65thq1dcmOMsCZgmrKfiYppflh9kdkRx2oZ0b/5r13PU1
1Gyl8ix1YbVbpct8aeIc4NgCg1Lx7k9itwg/ob9ILBlrxanGaVAhILOeKiwCOdIsG5t2+m/gBk4x
/gy7IwnWmrhNpw0nH015lH0k5UKAyawNkhshfQqEh2ZmcJokF6AqK/iALaykbyES3KTcWIVT6nvZ
eKz8HSgI43D8zvgJswZHEy/BdmGo/OJvfWrDCCVkGzLKhEGqgguNMxZHY9FmHZjXhMUK+NZBFxPf
990WDlmqXSPmf8GVaXw+eHBMWmm2m8jjhNdJYSGAcPDoydthg420VOyxPmeIMgcrlcHgsBWqc17c
5xoGPg8L/w0/58pZZADjPpZOfvJYpxvuCc9wCn/AfyNcgCUSq88Lj2XwNHMPw6YP7wKhWfFhQb6q
d4RaGjrD1Ald+7qXF4bQFCziVoh8pvBUJE+hfqdGLrxrX3iUBHPx9Z78S13Ea9IT1yWLlbsL6gGK
SPFCrCwUJLLtKBwshELRZQy31bBSDK+MfjSLNy2lzrAtGfYM2FnsjfGb5uWfjRYDBsBnAu8XcA+P
j79PZ6vJ4s5M0E1M/SO9M2IJvYPG9kAhWCQPvMX/azVw83k3rVkUBHnfaXl3LMdVMW+qgqwLRG6r
XlzXvqfMm0T3DGlVa9/scQB4y6/+62jkozHzAgamEZEpR/7+qlVvkuMlxc1Rw8SXwJFDRYzlT+Uk
7JeuHdPmPYxW4prB+OyQYcsHMOds99v2oJ2U9+KzPFhwrIejv4uuwUY7RPsQEQDYixe/Sw/1qVxh
0jVcJy+zzSPpLtorO5w7YIKUXN6Ml3w7efVZd+iSPR37XsrX5FdS2fGpuEAFv2+3HNXJ6FY/p8/m
pyTjigw9f7XAKkxiH7Ad7J6EzoHDtWnP+Ufzc5866rO4LxInxqs03IZQEBfWtwFH05U90nPvBJvf
ZbDDuqScBKCFsk1og4zNunFqIzs41iuNHdJRXox7+vr8UB6M0/wiayvlRTtp9ieJaJdkRdbqu3+X
AoR2tJJOfmj5UeJCZ3TnM2neu+Q6I5QQKSZbV8fuMv9gPHVFzjZ+zDbU+7vME8I1G2Gwr+/9J2nT
yKvypHrmDksEr9kLh/kkXhS7R8HgtTClhHt1Nzx1R/GRe4pVNdbDeWjP++hRO1rHxfm43Yenfi8d
BWd+C3QH7pDvcvgKTuhiLulkjJtPjLyfjWt2J735LtTmH6Si6qfRUbfWdXHh0xUb2+AjlJdHc4s1
4gFP45V+Lu7MrXT8JW1id3Gvml6I/MVm0iZcYTc/DGvlzfKig3kfPeRPvwpHsmHO0Hr8KNbVuvqB
4fHz4kLEyX0tV9LB2Ffr0L32TuUKXuLQ9V8U4iVSu/fOUOcXTn57HtbhuyXaEoQc9dV8zX4pEjRp
N2C2y1jLsEWYKzH90Ga0+2ctdtr9QwVvX1rNuCUPmDmX97FrXWNO4+t81bf6Vn2oXuASG5cQT4Hp
VHertHCLwU5BJFz9Xt6WnnBXudFauWLVeWL6G/34zfxZfKUVdZ2tI4ZeZ2txs7RpkpzIMXDbc8NV
pz2PGxU1YkiJM2/4P/lY86H2SH1wUYzecx938raA+L3SsBfGiwSbPMd3YUXyVIq1fk7fBFKDD8ma
uxrtYjytec94WiCexTq8j7kYr4FMJI87DrGAmuuOCqCWiLI8mLljak64WkIcfyU/ql2DDC5aY11B
A8QN089Yae9M1ydUlEI3eSQZ9gDbUnf117LFksfOReyB7BEByFo8W0f/gV9M9b8LPGqeu+QR7uia
qKbAeYuub8rmOu6sS4+RWXM3brguirFLfDJxcRWcaDfdVY7gYap2IhE2O0xn7ap+NC/iiWSlHcIM
OBG6m3WOft/axtFwMBeoIQDfW5bTLQe8I0ZrjB+8/FgthqEDNtUkAzj+SrnTLuPlWdmFR/1ktrjf
rTpU4ttes/1NSfKtp57wHxSirXEZP1MCYG28r/eLN/aAqUm/yd8ET9oXj6iCokdkmycRbT+9Tnap
1u0eitdiVb7WrqErXBVepvdr6mIL/yJ6/kWwJbokHkf9XO/nYw+UzKN58Q/8wZFfR9QS63gFM+IM
DtW8KyhY3PJnfMW+GpfjwX4Ci/TSx+KN3oAS7Dlr7XvTRtrrpHcM1y7V8/CGFwMOMK+oMZyFj8W0
7PETBptruMQxVd6j9IQEzI3vcnaaCSKH9gnDYCvb8ZoO7HkRRTTc3Lv+M0dLgn2MHW0ncPEIWcp8
VO/VZKVdSlQoXv5/OHuv3caRsF33igQwizxlVKSybflEcJRIijnr6vfD/jfWP5YNG2uhZ6YxbrdL
JItVX73fGz5Hz/ImWrRraApjtAucl32g8AlrBYADyQC9qz/h77h6i2fdhMQjs94fDWv0fLMO+rZy
2bDd0oEw76brkXdaHQmMW+luu8gX495kr+QccDwxBSoHU73P83HhKZU9ZlbEU6UGAsV83M33gpl4
uJ5ArcVOPLFKJ5mWL71lTHTr6q8fScN6wLMbYltr4vBthkvNb83Y5ZCwNHjykwQrZ/EjsJGKb0H9
bWmS2pF99Qqb19WUj6PpdZNYvPOrGm/raHe1KrufZfbun2u4Q63qtBw41RVWEziXMwKnjXe4cbt6
1pqY3FjwTa3iSeYWX0xfM4/CY3W4zOBIYyO/GoYMZ/JHhHp+w/VPevMf5w7G9+Kyj7cIlqzg+bTO
sWFzsB+3oHV+jDnWrE/bYJXy9ylJd6Ndid/AhBAEfHFMedpaz/Fz7cFyejfMh7GN+RXyWQHynr6V
5v0rJt2YdpdzaTvYqF88aUnDDIPuT8HLuf7Mqh8RmUMlMx8uy+7tHTLhVDDfc5iBivd+dTo6VVwP
92jWubJJcLolLTRc3kPnMzZvT+JbtsgfVDY9Dnpvute4lYv4RJ2e3erAceviHSDJDGYsnZ94jdfy
nCewUC3KcTOEaqgt37GngfOPAumpYbsvmMFw/jkSw5j30HI6hOKGByaRXb809gY+51af5Md83e7L
HZKlZTbcfm59O/GHiSGveXKwHGHLWJqbWVDhzIbDJwNO8mlqfz5gl0rMhDKLAYPmgd1hEF5tcLBf
9ubpUUnMDt2JWcxway+nCxF6GKRHzi7pdEAsYNGZlR/bgU0xu2NyXCeZL5na44QwFr/xMd7hNoXM
k3eB6QeIMZWYwV1nnm0mwnnVjZ3PzHzMHNlv8BKG7+bqWE0qpuyJrf3ByuIEToQi7DyFsWXCzFlj
br+vNqGTLAcfXAEO62kJzaF0NuV75yvzE2/6ycmd0Pq8go8Ebma/V95G8uYXnCNbixWh/CxEW/Nk
xRGfVPzEI1t9wMSfcAkqOFAtHOXtEWXJ8H5gV2d3C3WRrEqkh6XXrFK/fNh8KnPeQWvEvI52IeEW
4Sxy23lvfsbzGk4s/ChPPVrRruDPOLOi7ZqFFnWqI69l8/SsLY1J90bdJLqIPFT3iZG88bFhhqBD
4obi6T/95P21ON952MUDHpCNYVbvQJPNlP68i/LSe5J5F9oJyifedf2g7lnxnIwIAD1m+QvpEjOx
hEXbsAzQtVqXvA12yCacu8q8+WB2meFasTJAKuZ8PecohvhtgaBgOZq+YxXnt7zYs/j9OhkgBizm
nWFdMezx4t8y8pEdmo3EvOnNmV8wiFOYs8PtJWQCYLF0ZcUd6LUXXpzZ7oCgxXrnQq0Jfxa4Ph0b
Ui1w3hr0f8E0BKM4418fr7DZGcxFxzjYmeM9PSlpaayKhV6gYsPCwVLXZ1uZZLN4h/v+dryOuKbG
uWwvCPbO1u0jfJatQ+Lh2slSxppIfs58WJSUCbkDJo3ox+ojwr/tLVi+gTTsZKu2RYuYUlN4A9u0
MfLnRiiQaylMbJJeOF+aJFQvwNC5hmH1JLp3HtufoddPTg4/HxiuX/RmOZfN0lFZlgImEF44T2Sz
wKsy++XTyQo/rstwNrLLeWZrzw/EFdkM1Ap46I/CQQ83wjHZpD3M84wQq+01n2wFi6XNFB5JIrPV
mpmtrpqn2gxWG+jbM22GTxxWT9waYIpn5t4CyHhCMc568qxsoCS6IAhDFguTqbXSx/DDkM1iSTzR
642tg+LNZcrbgqm4vJJQV00WmU6FV2n1rBZHefqZzbhosCcHhgKXdeqY4eiLAvOh8FrzcjAmCI5m
eDRsDsNly6bkyauH3iRBAgqVRcnyPOwKyCet9BX3CUjSgOK+wN7CMgBz9v2Po6H+01kURyIy5mna
QX6766PBE5KMstWhLlu6V+2HA0X13nqGG23LIbeEGrR8asyUWkZxup3w0k2L1XjSLqNniC82pzcv
pvxXnHzT+tTetmh2pmJu4b+3ihlsItQVUNlJLTlSzbnR8hhuFSywRLslmW4VWdEsXDWPxLIsmplm
Y5ZbmeHrQGIXdjGb/bZ5xBaHTX0H543S+bxoJueD6EOFpRopnGLyFuxJnANRlVaLkVcHZrTuF7Eb
oB8ddozLXpiN5vKKU9Tyk5gJPOZcqsSXjBQIMvEO0Id5nJi1x7tk1k7xkDhzxOK7YbFfCYgQKclf
m48bBVHuaK/XDyA4ZXtjo7Abl2nD/rat7Ou6t+abiPiMy6K1WK5aqznycN9uT8omam3wIxac8Qs/
2cRWZVOB74ZznaWFcN8/zvvaj4dufG80RccuE1D666G7rQyjbzLwBWgeRjmVT+TGufl1wD+q2gSQ
i2qwN/RD+hJcMK5dJERAUCiqxijoIDTnTiGu9dNO0OYnLPaSKb0YA1i+XvW32a3c5cUBRA3wreb8
jjBL8JIb/ConpBJp5vBFBi1XtgIcKpVtwfH6tOR7IMUMhvepA2wGzIdAHiQt6zY8kiydQ7sCBELm
CDClpdPa+KsR+Y1uMkARBOHCmKAxAsPp611RUdCNR9iO+9wDWEYAg4hMmtKmvSWPLUSdAj7GfyXC
fVdQ3Y06EBL/wxsQBTUv8xvPAvEbyrT+vKk4O14mvBxAhBCCT6KNjosr/jP4dwCQ77EXXSCQQ4fl
YmDG+XXoQLg2iVZltU+w8W1BHmRI44U6WPxLJ/qt9c81/negOyR7dCO3EutVzcdmpEqekmrOWy+1
U+Bd4cJ5P7CJ+UbS18oTHmun+lG5q+s18GNa//WUf1rPBlNQMsFwPcQV7O6ijfRE/mZLsEt3cUXQ
x9O5pb2e23l72V7Zp6TUjuV44K6bGbIMeQxjNiEsIpLmJ/U9rhwVDrUpNPJAO/t9tZW/dceGG6Vq
hiFhaUMm3h0aVhmhatxukuKjh6xjJ0qmWuwjjIRKppMCnfkIF5vSu5T7nIQfyo1qi/hAG01jdDzF
rGnfitsmN6ZKMlSZ4Mi1LY1fz6P5tfJobP3+af8xNL/NH/xkZJzwRUH5p5n/z9TtlU7pC03OcOdo
bNkNXWM7ZGaBmtKNsaqQraG1T9RJZ+tAqQ46wR7ipI/JXyaK3006hvs2WLsQNqno+r0KEPsO/Vr3
F0Q1lMOdLZAlQxyP/FDJFpCmFntRNi+v8yJcaapFExvx36jywtIuJAfZBs7umG6J5b6XM0w/zfTi
SJeX222qkByFGpuqbHpqwdvL0G4Avarerm8PJxER6R/39DvD/O5K7mZAGF+FTB/J6qCkhR7YGVO4
gfiJnEUXGWOYzSNjEhNXFv4x9f456X97mOTo/ePkYtB7hzmnRkfrr0Hbpi+FTxqjQ1EeerV1WmpU
YakPfriOJzCM4pfLO44WxtXNyATYF2sS3yxQF0tZpQSDGRhoCA6OMSBJxMN5Yyv5TKEUovi3DX4Q
GqerbWyShwgmn3teY4H0kTyLASfAgHJOXqOEnxZvowmTNjXZPCexvfl94orScDH3F0vdItJUxNiF
/v3XRUBojLrXg3HmK0tUR5c1IQZYLDwjyItpJuJjxmnlAqyLWbl1OsTgtxhs0WHDLwX/H7PH335k
ns1XksJ3FG+5E38GV1Mgg0p0TxsA3xEmqZzcR3PKTHKO9OPN1GavqVWRL0JmjYVDpRv74wm9bqqU
Y/NA7lp8GG8V0KJq1h7Lo2LqK7+dBLbP9rvpILny/nyyVkE4EjVb1uykcEf9BOyqRPdBTHbs6LvU
MDFqcCW3tZUVRTjlPJULHbcTJvW5SbQUciEfEdJ7PUlfGxJd6YMRkXk2R38stP+2y7t7zKKAYAIe
oMaLeTeh9FzoxolQj33SI4xqVo2nnKEupGcFk+t1gQk0Cd+ukj/U+aFXEeJUz83gng92jg+f4nXl
Ogif6sCDcZQpbnw60OcZWKeXzw68sIyO9QUesPQ0Uh5zY56cZ7jY/fE2qsM8+HYNKkrBwZWJLsVd
SRB2F/z1T2ibY5i28j43/LbcBsAf9SYNnogXqomMYm0oZlk0U5MJyqlhg8uMNxW2TqnsztJcrRCm
+1G/HsevYjoou+mv0R/UquU4sSkraPrR+qO4oLV1vU4l3B3GDrXTJdzn8WpUPCjw9c6FqWZviuzD
1OEH1dLZbRCQ3YClDnoFnoLVerdRxkMLdP/766L+VKNQh/zvbbh7XdJxJVzik67489baABJ1totD
jTUm9IJusFsQb1aDGxjmjTCxxjb4Oudx8/WZuW+u+Eewnua73af9DjTyvHwQiLYc/rrmFU/idGwm
09Scz2DSu6DJtNQLczeZDz+dzjK/3jlc8456gkUALv+f2RuS1AZMDjBN9+b/TsJX65Mz8fD1kb15
yOzcaWc0aG1++kIAL2iI0oRIYxJWAAx2st6BU/jmHR43/zNwzVZ1MgUTiK7lvEnILB0L3NkskI3Q
e5jvXo4H/ozFwATI4CKf+c1lGICT4UTIaQD842whHAO77DC6KczjFZlIvgj9kQe1pOWTD9+peZrH
JkXSZu1wxF3VTvxCXhUfGUNEjvl8H7/XHH8ns8x8AYAFALPrh4rx8Mys+WvaMjKHXM+G9QjTTp5J
O2hFbXUmWiOvB/IfchElc8a9GR4N5MQdqjBX9wB4eDgSB5+UKxnzGA1zxP8T5cNHK50hmG34esqj
e319fp5Gs/Xbmua8tWjMi/2Gjs08Om+P4EocjM4WbQbzbR2y/3e0iBIqgci/cbelWc8z7gi55GjI
v4ZDvBW7BHoLIkXJ5nLA3hEc929n2jyRhWR5knrdZOQTKl49NpOYjs+JLxIJ52Lw5Z1nyKZtfHCd
k/0ROINb0tW98EeRRb/a4f3nZwwjQON3UEGwPvNiWZElrB+HjErSa9aCPfYQiVvtQuf/08Vjbntr
wHKbGDAaJTX3DfMkrql1M9yNhglx5rCNIxZYxsvNwcVroTwlPqJE8/ERd0Hm0PCrMB3HMTzfB3Eu
p72tv+PVYx4f15q5WG87k5wck5Yhtyox/ZnA3xu2Ad18HGBuwwPmxn5J4wvlVAFpHUTZmclQruhI
5gsDCPw6+DP/iFU+s7ac1GAD//NryIW9Wu+fv7/03+mhJAVCDSOwD28XvM/ulm+jVYNbjKGjz6lP
lRbUIugc4tus16wSmCnlHlez7uwSR0AvnEqVpvgfH+HH1RfNBw4+xCV/E5WhbSs0tYfAPbwy439m
WFck6SeQeXxM0UX3Z94VcNr4T3Lsj0Oz5pNZjPHAN3/J+HzVtC6Jx4PcRMEHHBdAGPwogDx8gmCA
SDLMILOl+Tr2c8kJRMpd+887MP7hoI4N9P9+jLsTWplegvrWVelQp2wUKzAn/xAmeXemOQ3wDksT
71cvMs/I2aN5QOBw/qEfabfYdMRm4gQRi4dHRTXv5tK7fszmBSQxjADiQ/FKhQYRSvYu1GZrWjS9
DT8HyO5DmrNT31gU5v3E9yDmDAaVo9bKV2hNwEG9AXnUndEc64rp78/8p0r+yxXfbTWy1BQ1Hq26
LxuIRbMV4p1QWmOdAc+0ELeova7BEZwBNk1aL7MOPyTgkx1SLwim3c3iv1H6EpOiN7hyfIy4FjQP
gt2JT7n4psHKLn0lItfqDNA5iqwcF74OBYZv6B+/X8p3rwHeIAAWAloUZBDw5r4WmbUhaUmGStSX
gAzHLIaiWeLfwuJWjd2EFv/iZOZutUyWJKb+dZDQh4PCfenyn9G14aj5n8OZ2rUGrA6OjM1bzrat
OcCpLOoUplBl5d1orj9nT5cpiuh3ZdmhFX2AqiBsjJWxKxYQvcargDRspASzC7nR3aRcXlzlnaUM
+h37D7vG+aVYANHRmC0/ukca0VOW6FXYuAg1E2zEX+Wx2bYWIiy8sWgLxo2pSjPhYktPoUOHg6ZG
u8KM28FXf9HvKFLzyKorDNqt/PH3Z2H8dDcINlNI6wHEBOD5eje6PL+MOq1MOd2IT9h8UapMu2n7
nJ/Ny9EgsTuxC8hT5IJfdkng0timx3872eh7yw/ylefNHNn1kJ9sia/pMsCiw3Bo/WIGwNv1etue
bGnarlWvgQ9B4/YJA3Vn9FI9EPiVbfsFOTzjGY0e3qWlMe1xtn7u/BOrGM4IEX2H/jVyBy2V1RJN
6raPnOix4BAmHP8y5K7D4VndKz5FZQ4UsZZRYZkcPqU/TKh/nLOEzmAPK4iGRIbX1/skx+T/4VGt
+tfsWAhz+eYmghcHD02P1HzV9ct29BZUlHc823MtmRX7qbwat/Mif/79kf1YdCI05DSPInUwcPv6
UeI+zqMQy/BhA0K8R0QlDDuYfCgn9MqDJNawAhbWGeLcnzLH7/Ia3l0YWGgdCeDAMPpu4e3QbWjJ
KJYHp9hTWJgXIZnKOg4tUbEELhWlC70WZXPJGqcKz26m6nsBQXJ/+owrYyFf+FCpONO6ENaZFllK
Lr+37Z6AN+ipoZ7vb2P02OhQFenyPuoDPNG1aahmuKGP5l0GeWhkqQHWFvL5Uy+unt6KhyEfJsVS
NBkt4hrtoNziCZPbcT8rJHZmhrupFxReuNfnDYITwWou2jwP3oNsgTUekSoUxZw7Lv2rkiNiGcQF
t/ahUQ9t0D1gZTcMQtCRn48LN4/w3pIoQ0+NV9fQw9NPxHbNLcTCiLZZWJmC/txXutXl9PgjAyd3
nUlaeSp7YoMRLBJtq4c2VnlNMjbFGkk3hKCzhADxMj62NRHIELXE0TQgh+Yk8sHTRdeWr9fOT1mI
EoyXcgU0iaJDHed2ZGzOfD9hqBcdIc8HgRNvQSZaF4ApS5PbWZRcph0LR2esA96N4UtlU8EqwzAC
d/9rTXZIHSwzne4znSfCmzooCorRrcWzsNZTW8QL44Ji5xZen9SQSkzBDRQCptGMnAuut62ARdlZ
tn+f5dJPC9N/J9rdwnRLgivYqCTNSxyOABvSbQZzvTt06mcmgp3dJDsClApOH+MSUBKDCZIDcVsK
O17AQjA7lioJ/nhlhdL7qNL/OAGLP1Ug//18d62CNBGL8Iwe3k+yJd7vkSrA6hyq9XHmCRzIcVdJ
msIbQ8IgIfuqGbiR1d7vN+mfdu5+LxsLEq7NOMypyv3qLfXnPjpdQ3wGR4u8emU+FPBFypEzsJtv
cGaZkpodkOJuQCDD8Q5be91UTtYfn+OnmwGJX4CZKeoaMvmvS1IdY2qQnXKWJCTfnXuGEdJy6dMa
Okjtoh0nnqsvJ706wZARi8Dfh5d+QIdZif53+GEu/WdLD1Nu0IhKea8flJmyoUfTNeZzvWGRWWsh
LC190XzqwGw4LtD+Hu9/H/+nIwEwDiYPoqQOUOsdGqIWUq9ldTlAGjPieJJAcc7Ck3TrnZZGZg4C
xtJlymQXKH2CqO1in7OR1Zy2Uv1XsMw/bPluSnz5LHcLdFtFo/CcYssMaRwNNp0a7DnhX5corpET
/lMzN6Hzxx0Y3sb7UclmQemDJxkT4G5PEktRCdKyz0G8Iak+JetqjxPFazK/zcRPY5buMeCHESNt
/xh3uJpv4+JxQiVJfhpJRV+fvHYaF8Q1JbdFFJHG7VW0KVovUehWV26Od9PIzIRlUCw1me/YCuMZ
XOU/semf5h/xevSKsI7WwImH1+M/8+9MQJ7e5RH0w9orppBsq3TWmVQC12KWfmSP0chEJG2A4Mwy
dFhm105qzEZY/oM/VgTphzdxOBVxJiQdCuLw3atwVUZR32qBPNdS/CPDASiHlinvw9FKViuTXCs3
L1A3V2MbdZuJHxjBFycrwQ6pHE45KXwpobRaYN8rtGGCAq/kD0UxzekTBP5T9MfS8a9zc/cEZTwa
mDNg7Mii7+Yr+YlaWeZyvgn8UrcLG/kDbWE0Se54ZIu5U1W7s+GEaC9uCwEa5chpTEBfDjLlNKhh
Mo18CfrzPC35eJqVjQBR/exAoP1fwpNvSz4Fl0TNo3FzkRzyf18fMwnATSmXsuIjuUPSRjOFsxc+
/X3nlhDIlvD5kw4C1JiE7D/bc/dv2L/BUdPhKkvEKDmeXwcv2qt4FYjY85tqBuZQEBCU7W4Q+Wkk
M343CApw6IibWXZ1aIpiENqibP+rE/fTTZBxEyKZi4wYBLJ3E6wZB1Xe9uLJR4EQZPOz4CEXEbD6
aRwxIyrOFEarqtkiT0QGoQZ/dEyl+y6lrpJlafCyMzK+quJdl3KcdnV1VXvNp88uR3CzhlkSx1gz
1bNagiqnw7CVZ3U+IrhWtgqRztYtm2RqYcoB5NH86kvXfBqQbndeVv02k5+bIsLi7C3EEUVqiZSs
Deqaj7zbquXx9+Xqm7ncELHCHCISVeOwhcHL14cYGE2C4XpZLW8xbiApZyYs+s/p/EyMeAM9JvyM
oocIz/Bw1JH9slJ6fA97W4PbH53frxjsZKVsivE0G41MVYxxJBvKuMTsb7V7hlaYxTjqX71rZf/+
yb9tcf8+OZQWekJEFaGM/PrJMRlRtfoSRAtZQhqQjuED96Yhh84Z4eaIJLEGgME4P6ftph5fj2je
UlENcNEqZ/ntL73dt2bg8GlkvC+H/gO7zn1bE7vOptDEMFng5CuDB3e2rDpxbwvnSYvd27Q5P+Em
Gp6nv9+F+3fwf4Yd0pQl9MC0VL/ehLISuzhPxxGnVkeWDjVbzXVG3riu/KFz+fkC8RviqInPhnGf
SWK0opp07GMLmBmWnKFUqEEbhOdQfQ5EeabhtIGt/aiI7BEqHmzLfr/Q+211uNAhWpCNHMcn5R6h
kZNAK4vRkBt9WpYJ3qaHNn5Gav37KP9e1v+u/f+GwQZDH6Oy512+qxr6KtfCa32GAKlEKyaPFlVb
jYbcSTvbgjEEeKr2WctRtTtllFmcGC0lbp1otG9SJAlJzvmtBRnpTEgrf9wC9X4nJRhclgehkSAI
/HZf1Cmk5vKZg4j1wknbQ4HyKSEjIc+mN+W1PS0K5U1+u8if9MhDVTMTCQ1M0K80zAzyCw7ut5Mb
09FtbzRqK0hSWBOmwm1VK+dlGiLN00q7PBFAlGvrSiGuL3++1bqTQ4tMaAqcLxZZwWNER8kJteto
PQ5QU+Dd2F87HsnFvqaPbR86UUGjCVvH+orjfk1WTUVtSdw1DiIIsF1BSwdR+B/PbXguX56bIVLk
4o7JXkjy0j31LSrbm6yUF3V39k8e6hv7vLy+CK7g+pm3Gf2x5H+raI270e5qvPCixzqnWHVXgar1
y2xOZ2AjuED9c2Pyx5UNu9f9lUmEDFCPyAM2eTcjL7dQOlGtjHenw/gtmIQQWZ0RRtIuqCgBDQ4K
099H/Pam4dMLDsqrrkjMMf3uGKk2PGIhkAo/BlEbVViCrm8XXIjXvw/zDb/iJqKvVlkrUc7p6v2+
WXdl2GZj4oVLp4DqiwIIQQkpr+ZMdz6x/fLxJIUr+vuo2KZ+v5/YlwArIn9W4BbdPzul0QNmUYF0
CzYn3cYLcSLxw3iHSRT/3ERbFrFdnHRPPdxe6NZvywapAfyGKQWqo8Fwl8HsSQlenX0CiLzKPS0B
NqDHS/R32PCeijdlqSyxZZxqTg1/GJPcWZuA0YcTaXJdMiz2UgjgPQm4bBcW9hn2Iy0C41jSEiRd
VJjJb9fCvspW8jRMKjwjQ5NMw3ZDlIlRDRqDXfVkrOSVtGlnWKc9lH7s5MjxaYP6Yzdzqyl+2W4z
LUBG6KddTVm2tA3tVFqFcMEtrA3caoEFIY5TV3gNFxLYrXpW2KOV/lnCaDH1D3VC13NTIlRpJhBb
bNU13CupWeDFO3VerIJ5XTzE0RQWzw0LNZ6i5PVe4RqrsXub482Zf5SRTXqgOin9ikaj6kQQ2p97
JAk0emeXdYWAA08Km96qCXXObXb1IVnVHqia+iih5rth1enUudU9FVAq0PrR6IMSgdmgj/+8L/n5
a/8YvKq76/T0nGMjbpji0Nq+7sVFsUIO9hxFXnvo9qdPCSHWrHHHK7zBIRBj1cEz1Nd4W8AQU0wu
1L8exUW7bV+oEkhoI72Zf5DrpS+jVQln5jN8v4Q0afINCydeoqh/EG/BlfX4qGFjcZfFN+MtfJdt
cd5CvRVthXnRW7ThvGylPURoIhSyNDCPmeS+bCPaWFWP0vp8HiST+IhRPcZOinAL5dB1sOk2Wz/Z
XezbLHkYLammEVRuC3hbxlLcGKTPLovX22v3WH/0h3YrkXZDwdUseGxeu+TtvdBIDmgCr1mcCcZa
YpxGE5oHA/VH9NL9eQ2zR6+tGz6NsJwDs4oHgVd/EOfCsXgAnEB3rE2reVWwk5gGakYaqZzH1uAp
Mk3qfbmNn4VDvb3ux6tuqs6hCCbHawjUgwW2Yos+dSIuq2LgGq/1IX4GBgPiG2G+w5AphzuED9fN
8aDa5SRZKvPsI9vIkMrjtfxQbMt95QuLHpefmOQOHCOyLfLnveQePwYW00dnQfkVzCP2HPRrzzSE
e/MIkU6nGazS8pbo9kJ9dwdFGIE7iHbG3svZGmybcbo2vd7Mlu/87lm7z8/DblBRQEu3833xcnri
cFwvTqt6kU+LEue3idpjL8ksRA/XuwIys2h6NaeFM2hMonURWM0W37kxaRaImEbeTXWr8vUxVJ8y
2o9r46U8ysv6LX8aLeVZ+KA6+PYsr/MRRmNm/lbRAn/k3ut7w48O5814q9JX7jy8dgbhonmCGl0+
8bjoRn9eLxbOCDLdb1rfooOPKToCDXo8nP4c4i9Juw5gKz9TeT8Fdj1CWW512xw+ejrEzRTiUMMz
ex5DhGDd1kkXiMIRmBvPjROv1c/RMvMLiNU1TfXSxuk6e5E31/l5T/dxzRfTZnh0YWlmuKff3AuZ
rBg0upFbfbSrc4uKzC54d0tz5CGdtbWJ9kqKTL1uoBlyMkLPpaDv7BERobmZxG60IiltQszevNwZ
syaxxw/56naQsPiLsU3GXhqKVWojesDGoTPrx55QrkNEN4iyRUdJoI6IdbGDnTIHHj6Ez2Vl6pmD
PZbwCqy9VD8wIFmTjuMlmYs4XavM6hCtcJG+pEQQxaJ13glogatD4SmP+qO4RAJ0ACWVJtJjvMo2
+qMGq793a1t4GyRyzmfnhvuzL8zCqbAh1hi1Qm9en2fHI5nXCPJaxCrnFywUHhRvkBCc/J4fhMBs
Uzw3h8o7W5m51nanSTq9OdVSmBRe4d2W9W7zJMPAF+CqZG/nT5Y9KJjtppemCkS+STyXp+ncYDxy
IV1hHu0G3c7ve+Q3oHvYmQ0QG1BTGZcj/W6LvLVqXnTjEDc27WQp0rEgzy167i46XuBrsZ734FUF
YfDqxU1AZbrmQ4EDg2HiKLjNWuExiJd5sAKoD4T3zuj+qE++dZv4eMgb9IGxRvwufNGvZ54uIwEa
M3MMWuDIiHYzvZlvooe8Z3p1EnREv9+Nn4o97PkA1mm2kbn7r3v7HyhNb+K6zIWQAC/zZrPrzSDU
kMAWrN5/H2g4qt0VergVQ3QGX5JVELOvl5V3UVw3uZH5ec89BRuNnyDOXN6kS0l2ziEVU+v3AX+8
MmQimo5JJyTr+8OjMI5ivemCdN/YJfva+XkNWQQF4aDa+n8ZStdBRYcHRrTR14vT1PyWtyFDtVYP
o6xZiMz+VYwwqZ38MdQPBZ5Ok4yQZHEw8bk/KVaRkKdBwFCFfVlDbXKo5dBPd1a0Px8z64+n9tNs
HFj5QJsAhhLRg1+vTGiDiHxyI9nPNS9ZnH3R7sySvDaqLhidfxXn34/hnLxRAAB3gFHy0O6GS3pQ
iFPCcHiZkHr/ClnVzlF1wXmFA/zHrRxe9K9TUha4ooGmTT9n/C00Sr5k2alL4/3D2Fy6+y3SRMvr
rMXhc7P5f5giNCtA7LGhpJWsaXdXpkVqEcraLdljm0o9mFqDKJ2OvUUAzP/9EvJ1LOXrQ7sol3xM
PHOypxNJZavAIx7mSOWcVgKaYP2P6S9/UwtwbiOIDttfwHjQtn8g+X8WkVFxNYTEqHNfO6QOGtzZ
bYUxL8WygGHcpJzB5pgQSjNFLO1greMIm3JWIaUduRjTi6uCL5czYwLcgtND9gazoPfE3WXae4Lf
rYxJOkEnLk6NyflxNB9xCpWWLNW7blUdqerd5ljOoA/zhxxeInO8wJ7Gk3flrFuRhkDQIl4zD+RU
68/FE4aKT6elsevpW412CMkWMlIwBRuO3OsILkG8uKSFpU/1aTMv8IcQ4DP64+15edrjCHAMPGmt
+gqeAsVE9kElqFevj6f9aa8nrnQMrDWEu6ky7Y/qtl9rU0LyJtJU9qmDPZL01mjwp+GjMGVWoyXP
4B02M32R2zd6Zmwm2eQ0WZNGgQAtmyg2LWwrwYQrmWQT4Au3miUTTK4m//+f8lNKm+DKyXlhPAu7
GyGKw9+MFjePv+FcHpPJqaKgG0DLqWaLHtRexGvDv4QfTGQvWAgr9bnbYIpg1i65jMjTzMH+DHoN
dhTNy8uR3rRN8We+fXhvg4xtjWUVcnodMwPvzbDeJBII+XP+hWBPYnsxUf2B+njzDJT22kKqkcRF
hOI0QDIgrhbdDglWy8Q4FqqVT8hmcc6QRnVrtBA8dT9yjcVw9hnOUUiQbaj/c6hXeJhErwQ5eDJC
TCgB04wjTuGOFxdvNE8xVdGcwhWnw7RrjsP3IcvdjxeIJvleZtMfyOQPC+Mw5YelcTymiXJP3G/r
vC1KOcUOrF922V7MlxLJkgEhcKuMVshp1txWg+Fupe6C61843vAC361cXwa/w0X7NK76W6bk3CRU
JSrG9rW+a1B1X3UUasj+4sv+Ku7HuBIZSWTXVWbmpf378vmtM/A/L/3/uQP3BnplFRqJUZ5IsClI
aSp4gjnMrot1AVmQSc68kqAqBorZ6CekLB9YZ8X6g04aHJXWiBkQ3hL0wNOkHEMqoDgGaG9wcbmc
drcbzo9wms4j79KvK3F3E3e/f/gf4BkeH7snnSVgIADRr0tkcmsyo4e14p8p86uLg7yrjZ1b+4iJ
Y6lxJDt/nvASSYSDIKyVQjXHhn0OtqlsNwQY/PFhfnycQ0uVVr4hY0D09cOkWQrFqBspu9oSCGsN
NoOtiZPNO/i/zaGfXw/lX2XED3sfYCvbEcRadSAYfR3yesMtq5RYsVNpL2C0dF6yUra6bxjLi/KR
x4/n7qDDYhlPxuJMPZ2t8/VZEwqYaH/tjOp3RI5PwlXD9RpLCACHiuc/m0dQ3BohKAvdD1j503nB
gaXDFaZd98aiIqw2+GgwNsrjgicEM++yFzHQacgFjbHR06WZkR7l7CiCl2dQx3tcwlIMSoRZXSC6
P92sJIEgsCzMxtNOgRVIEaoqw06U/S3fBuNlBBpxEVmQruqk7ROvuIEStC/X2KkVP0unQoF3CQq3
/PSG7fit21zTl4xDcBvyuskgMqe336fD96YVu+l/b8gdu+H/I+y8dtzWsjT8RASYw62YqSxVviGq
XDZJMYg5Pf188gwwfdyNNuBznMolitrce61//QEyWDymncFsv1YwoU02so6PQg1DtsFzKMcH64bi
YM6JB78YAzlNAPoN1DAUm8ItyrJLi0F4ilVvjMtUkWO2FxMhrvF+QDhqDEw6yW1W2I9k0Sj0rP/9
8h8r58+9SdEYMjAv0kz9zwJVyEulaZYSyzDtTQI6mqj30xE3kA56WFTT8v331/u3gfZjH/rXF/xj
KWeUHjfj8YKS/CKVWdjXykki3101FTurP/u8dW9N6Ux9Z6/iszo2tqrMDmKsTdcktqzV7rKcimR0
7rhyrd2PMd5pOP5BukYjhufhOnrVTXVu7bAZRCkcFuYPIGQL8TR/1fn8G53g95vRRYvHgIxf8c/p
fMz4KR3SqjmsFA/KG1keQv+k4iiQDZce9zyTHZJ5JnSs4211ZCHMkXRw2agHtShv3+r8akrE9AJ3
Kr/gT7Lem798wOp/emBVTXw4YSJy1P4UribxojT3aioPSif7zN4rsrVqY4Yz8NwuJDgLeQTUPGil
jffE8ts4biHnWkBoY64vJDOubevOYu50wxNa3A1UOffhUVgujWcW4FyWtl3NNt5I1c+iQLSxolBo
ZG81cHbCrscXAYBklTAAxjyTAYYAdlpDrhAhpy7ZE0Lwajqvhri9wQT676tNfuzFfy5vFeoTPTPR
5dLvcf2/7FbickvbBGThMJRcB4QSBmeuDBmU+XDlxIqj97Z4O4BIqXVYVc5KagMhYXilYMZFMmcc
5H+jKvwHRENR/vWa/jjMhsG4T0taqdf5TYaUARzjK2/sFwbSmQOuVHCBSQFJKMAwdftG3na+AWnt
cA39C2v3dxfz3+7OH8+iLOT3oVyW+6FtC0A/5uQK/IiY0dvtYV9evVg9RPM8ZfTe3MKMDKxReM+1
9yaJ6ul5zciJ7dHycB43kal+9zfSwSw3vmMeYjl9/ywQXjprUH3gDfQFmaW/ivzaEz/d4Den3z1L
qF9aAe1ik9rrorysE64i5uhUFX6KSXSTlm1607Zd/ZENhZ+ZYROj+uYnjTMFLerxrvaPrAo7LXB4
wFpMVVmmTAuN+lkHKKJu8AbcINus+wuj628L608HZ6Oryxyu/HrAzy9HBfkqQLHedx8A3a2rPBsY
i26mH8UBZis++Xu8W5xin/2NWfgfN6B/WUt/+jEvgliU6JdxCCaTTGjOEIfxMxRiW7p9KlrpexJ0
FwxIYX7O5cKz6YGKAS5hL1qdTf0ymuoGwc7W1HNnvN3tSj/F8fyXLejfeJiPbfJfrvLP2lOMq2qp
VW5WThqn04ciQAEmmDe7QfqGIRHkfXmbNK4p2dnxb4LSf6Of/X519j5kSThFctT9s2KRKjhJa99U
h3qQNho05GyCcUqsgazirZbgHOhOaelOI1GAcdhWMAnMsDVP95mIy0Tz4vEUQy8oVETcsvS3HUr+
jaX9/1OIH79l4KYBY+dBJ6At/+P60mIw41IXxGtFXD2V9X1jjbaEzBxIGvtEcOzBThNfue0KMywS
1+x2fR8pbdDhP9vbkhGq98N8P/Z3ooNJBz501nXNnhGdNta1MbDqc3JcHeuDcT+2yk7Jd/XoU0Ih
DC4Tl2w2RfU1GBP40KCLwioj88YRYRmAPHgwcyHrTLZgdxnEI+1DIZ1ETWWK9wgQSxjw3Gr8ZH8t
hZ/OHnxsmIUpdqwk3EjHuvTwXiapVkB7jGUrqWKEihDZmEcW4ciyMwNy5EFWuQkOWbITM4HBi3ji
ep28h6W7VVPXwsobL73UiRGQUg2k7ljY1mC3y7as+IDclPpxcBU9EOPThPGaEd6MsJ62CRE+43Um
35T3oNjNV4EvxNMC0W9zvyLzZ54GaSLFQLHl3d79dtkXGMwnz10bLcZPHGVlilDju8BxB1F26daJ
1yKVWp506WGojS+JgEUhvjDKJmFEV2/qz+5tYZhzf8gxbmf5lQmpFMZ9oO/iK0OMCxOPiYnVVcRt
abEZo/uwg3DowpRSfAy7ik/ULCXfKJhbX9B8pLNjdpRhr6uh1FPfRnPhCNX2boZ5fIRuNMcHAwPz
ICH8oQ6y8WQxFVTWN3HZJWpw/xZzu5QZv/AvDkX1rlnHGN/ykg0r+9DLn7p5xcGi0yJLhzP10ZNo
1VSnzLw292+tfmLiLPO1mRgYjGUldFWhaZzE4pTOJ7M4VeNW6M/Suk3mr1J/kvXrsJ7H+75Tt4l1
yo2r8mDJv0ztLxmv1Pu1lg+WFozabuzPhqfhM9pGmny69XtZOg7mVlfPM0O69n0WX+/xW7l+pu1x
7s9KcjLa96X9KWpPeXIs0q21emgWtJ6qEVPxUNc9SG2zFcTZvieOpHIEtF+3vVxGJc6/ZdCKnmIF
abkbLLurcFiKlIJwx73QPaXpVsM6FTiGfMzpIqrnydwO4y6WQlkKJRTn6Va8+3310eu/Ju1Jh3wj
f4rjTn9EvINSQUcQnhXsvasPExvGO0ZUHNYsfi68OyftqcAgq8OPmjiix7schecM/zra/rUP7iOf
U9TLpza/FKJXrFtj9JFzr9taPqXrVki2seybwiEnfHJ1G95uH5pFwJuwCJrP7Cpze2SopsMtEU0H
z+ypjPrYFxiEiV69bpc70dooS3y9gGjjZUU4p/7ah7LuaaN/50/urqARPk30pyO/ZIR30IQhmr77
K+596m4po7HbM5FrjtPyyeuVydHUPVEKTGOby/t83KWABQrrlT30MqRnWd7LGUSFp0x76pKnqvpo
46+2exKXzznD70x7IcpvTb6W8SseL/fmlybDAt8PCIE7h++ySGFSwKLzrWWr4uBlhTdAxXEn4yxk
BVxMP/ot907e48Qx9wFficqnJ+bKm4co7cMBc0Hx8aORAt4EXSVO550U8lXpSAREkMa+YWLhHeiM
vodIrFxxdljjCS+iPnV3X2EgiKl3sZuksFHPtXQwhetNeI6lPcF9urHlbwuWLrbalq8QO6w45urC
e1v4bFh1Kf5UWxGRf3ouCf1chMNdOuogmMnb7faZk2Q4RrF4nJOtIR7KDF/yx22vcSXtzriJK+u1
SA5Vc5zVndHuDe7AGN0wTLR53Yo1sbp8kDToFNN+w6qT92JzENQXUwxiMRjqLdfNm+FqNPHA5d4l
QiY/quSgDzuuD2sF3v8qHJcaSg2MSTuTuLFOxfLBcGl57q2w4JBgLSo+/6To9lNz6nc9o9ZPvApI
C+qLHdcqAHdw0XxO4pENuREOmXrmxfimzeyYeWjVR+5iop7XZYvpwX28cDV8xyZ5uvWPFVRy9c3J
6EL+L75koMxmwKcMPUEsAq6Tb1b3AWJe4eFufjCH3SCFqhio0Pw6D070mGwH2Z/abwsjRvMt1z12
VJaNob6oHHG5dLzz05oBbLbfdfxVN++3+Esa3mK52vTr64fZvkziR5m+VRqmEqd7+817mObnqg9E
822pruPqddn+PjCBLZEPs+mP65WPlaTeO27wFSYwPzlSG6CIqcYXI/EmLEi1n4pANg07shsnj99m
6duYfK3rKzR80koMcPf6mCYHWTlL8fOaPwtdMLZPfAb49fNXBZfIcsN3Wt2Z9aGKnxskzYIrD5eM
VcCHV7yO2eeovrAiUtXOQTTrw9qeJ+ON7EMUTFZO5vo+hRwkHCC35GGmnPXyqseHQTm36kuTnNv2
aancatyoxoZs0MlyCFGENSHYveUlsld9izgffDe1g8nSPLqa4gg3/Aby1cnx/+AdG876PmGINjsc
9BXGK8zaf6HquqE9pyaFpOfwo6XAQA+ZbfXaf8QBPJTg9Pv2/ZmKGeFnegVBxCuYKqzCI072UPPX
wrZXw+RQcpV+Y+6MbjtRufpQ3YhcYCkmnjD61ujzf2OMCgxmdbfsPGhT8PW1L3NwRsIEZvtRD2NK
fAtvX+rNF2pXbmFMelIVyIoTT9uxDB9nrAnCGcoKQjYEU+4whg1obYlYmoAsX08+V4no3aMs7VaV
IimYrKjJdnhftXKA34gx7aZsi+mXPEUiLqnGrsqOiPM+zOZDMN8LMoCKN36sxZsiuTeyXtr1MjY+
pBSrueqZT0Nq6u6MPmrcVreg0wN81LGdE04tDqJTpDGeML3iMjiWSL9sC8YB+y+jf87Sl1L4Ual7
ItJ64ym3ft3Gb2Gmkrg5vbrX5zczO1TqRxN/67evOXsa8HWWPL5Ut36l8480eSdGiavN8q8ypqYb
OQyGd2X8VpbLes5O5XQWMwUXGMKnEHElMJSEX/L6ZtbPBRaHagMvgLJn+imk7/f8Rzr9UvODUkdJ
cq2VZzH77pVnVb224qXQwhVDuPSnikCx+7AwqMDAEAOShmCm76l5Tok8K/iv7q4q7i7anbQV8a00
XV23icQ2oUGkIw8heuiKkfsYSqbX61HFJa/1tUHvqQL7phsJAgnow02OCN2ahajpNrT6yeCb9ZN4
+xilJ3F6raT3VHoXRP+G+nvXtG+J/Kur3heUHjecMFQqPjTgB0MM8g4nJeJU/eHJWiMDw4dfFKsS
1nfr1pKCGXNPw16eEC82g1tT/1WbNfdBQobMzdSd0nmVcl6yC5HYAhnO4C3CXqtPM7XbZoXgzvE0
+nH9riTntbwmbKzSXuSQeoLPxr7M4CIeLgKJHSKd3luGPTU7wkreVh6KBs5vYX/JK7vBVR1/7dGb
Mq8cD6YZpdNeQa8su/jcVGk0UFI2bPGOfHNHzKEGZ44dKMN8oiz+pPQknUfTM/JtpWz5hzlKc3AI
/JiGTT87/aVQniDivCapP6ZneC955q9i0OseCuM+Q37qDskuRhA++PkPRH0tSYbu8rSAjFu2YjqU
952yK+BAdd57JdpN5tJqzNidAOPqG7l3J+woexQam/EnMe595YiLVwT65UGfGW1cIxQyQcytUjrM
SOTGzWgbt6SdFzlCW7v8sQJcWEF14Zoy9Kfsba09tQ5vbJAdpgcdahjZyYjG1ql4bKAVAk8VvAks
J2OrwUiTw9MMSiZ1oqOU0V06SUV0jzcGXkNYh/C0Uk5MDqfVK6cBZ04g72R5Y/3M3pMuHF/krbxr
240V6VhSU015eUzuctBC0ELkhqtI960OPsLu8iR+jbgZQeCAYwSZb/K7zo3xmDY340tBTCfa+E3y
JDugHMbPhMN/B02NHHHoTB3Wo8u22gMWF2fhM102IrsXDCkouSf5a4QLaQ8oW10dbpZlc/2Suqku
2chrOFiVdavXQJ0SnInxICZaj/wWR1hdrfPmX2Cm8bW/0Grltw33OM/o2rz2I6nD9kXBqgfmY+O3
8DTyHeoiYjzih6PFVpP9Vgq4z0hLzNdC96beJlwp7WAktx9CT2qzK9KxSkF76CAG9mFtOmLn6ELE
57/IiJO9mTwBFMpM3DunEQ/JsoXT1WENft8aaO81dDNOraHScuC0DXdaJiOP4uVALgl+VlkXCete
EajabVHaQUuMBYTYmNyR87HR0JE0wSxF1uI+dF+YSs3eAgG0dAQcmyUOLqkIezG8qztco26MtFv/
/j7cw/KHePMaGjPdMzQi6710CVQrqCuHcKjO8iVsMwAxYAY+/Ok99gYLkhWV5RAxjEh+DNjX0NR/
ouXGZuepv6wcl6RXIro0kQu7TRc2Jjn3Xk1jmtkDAQegNXiisYtdhu+UlGHdFhiZGjglW+eBRCOD
NRNqmE1y4GmPv+BN8Qvu0MC9gYiBJZBGiieYMlInJ4FXwLS5dkZisTnd8Q7Q/Fn25rvN5EWV3VZB
BmsXsyOQo9e5ekGAGn6WrgQBbA0SE88kERabERkJ1hf4gcHVNHJXycFQI4lLid1hJ95sKPUqBGS8
68tNjK1V6i4PcafNgc3JV9n64lQSxo0B8YHpzU+6bY7lkRDM1QXvxhFLh3ug1i76cLnYx+11MM+l
vtfMXfnOPpF/51qYN3CgPS5eqT3a3EjibJhDaY3uZjR1LB5fNDFi8JTeE9Nd3XhVgRTFXddNpUYj
Bae6E/Ehpm3AKKrAI3NTCjYPlSK4sE8nwWFZShirS5htuSL12+BrFKN3vklo6fZQB41sz0i42PlJ
I8db5oNnjJ0/HXdT8pLIrik4KZ9wRImp1wGXpcZ+fRjgHTPboucSMZ0+rM9l7Aw6MbFBTheDlxKc
OpgGeH6odgkDXXDiOsjJCkDgT3HOiuWRq4FIo0H3Mz28N0Gp++XsZThrkAbM8cSzgrhtATkIWcHx
3UkL16Q1NCKp3ol4uVee0XsTunmTqVOwWu6CtxsumrKftc4d41IMlwJdC2SiQSoHrYUeO0JmE/Ij
L9v76smc/2SVZJuU6Z60yQT/PrgThJESRAZAhNaUwzMqMeqG2AqiTrel+EYZNZhlGF5RA9Y+LjZD
mMZr/pDe495NgWTkTbqVVn+GXzw/Ni6D+rrfSJozELdBgDa2UfegJkEDNziwVj0q8UYnOU+xx4dl
AUjOZcFrg0CgzmPxxuNGxIcJWGXhHD7AndSPuuwm2jEdjqV5XuGqi372S0If1dhSCkrqWWyqMHIP
2TM8bOxv0K7QZZsv/Sm7KD8kzWZAUZ+6XwlG4AOe7H1LdDfPF2POxwqCJfxQoHHZbgbjHVCidYCW
Uhrs1WXowdqSOjz2BAeJ6QSPEVRJ8wpaeUDYFMmYy7l+w+CbgZjLcpA5elF8rhvuQEo6HRluMH2x
us4eTtXD96r4shZywN7wHcyijg8toVPgfnv9QgaXd3+Yo2CR+IlEBxNcB4gKT1xEGvXN178oGGAz
Q1od2GnjMOfXlrsq20Z/5DONs7OQmLLiP/Lg0OIDcwI/gzO64MCivnX4Tg1RNewUUm2IKYDG8s2L
iaVX0P2Lhyb1sang1F15cD64BYbgTuz+KIAnMipy4m438vDYAOEwF8q5zsMGWy6+ng/jvmV1Atby
AbKamKM9wqSeWIVN5mT4q8BPv/JzQd5Mble1HZPsSdn4u+zqchtOrUJz8ais8JnYcHlkgbHPaQkx
W67EnL7EyEi9IvcXcaDGjRJTgJzA0gfDvPyRCA4FXmlx6tgy5mBf43MrAwG6+BWbtAySq1eBNbpZ
TXIrlUrA/inWUWq5PT7VS5Qd+d2Mhzv+GeVekbfGBP6+1Vs/U1wSJW+601IsCnyI0WBG8nTqle1k
RCPGl9phKc99Ggmyp6uBmezYlVPMzdTDAG9mfrlNe3U88edSfuL7qyh9sCNPwjL2JYyqyapLz4zP
6/GicBDfLjOA8OCLtM7CoxBKZf9WH7R1r1Xb7jd62AonXfBS09ZVt6+22hq28lmPI2GfwrWyrjFP
1XroYSq93wikZIhOaDz9k1PDpd6PV+sjx36b2rWg7Y7UwqOsIpdzTeFWzkxxwqTZV5LPwiY6JTMZ
JgIPA93gFu10XTDft0vB7hQkDAfuR6W7GPFJEU5de+ZEplTRpKBnXMm3dW4wQ2tHSULcKNPaQ57C
TZthY5VnLT8YS2RiqjdGGvAJsI9wmDE9HYIbxlUGLxVaEk+LO6kcFVjFSz6eO9gf4o85+oDA7MjL
9RERGhkfwn41nQl7ztK+FaGhRM1I/7AfkNfgXxEfJvGwEur6WRJ2DF8pdwdqx35DxcUAg+2UC006
n6LbmsObq9CvkaLMgxQCFEPa57HqeI6NqCU13XB5siWS1rGo67cSbdP9Ilpn3Tqr00nADYjTasRB
ezdiylWEtBuZFWTdXhGP7KmC5iwpmQEnDXWEFHLexUBW6m4sIlN5KcVTBh1mPVXL8aZ5a20rt2CY
thYg+f2QmyF3X8aSQQpFEVo8/smCfkqtnTYGE4FTptcpQUOHNtslyqGE7fCU5E+wHdDPvaTJ1SzO
HMt6HY3mzjTPt/zQz2edOKr8ZAzH1DgV0z5XP+c7TQBwcNTpew4tqdkV+EelkTXvhyYwh23MMm+8
hhCugaQ1x8pw9udIojfI0u2yAhmE9/g8JbsOKc1wbO+XCq/A6UyWnUBiIw2NGlZzNKPzk37eBZpn
7txJt5zRYHpwmYhoILtFCevlLR2f9PQ4TLu1PEpWxNBger69Aa6KK92TbTEBb3ALdUzCGws7LW0V
Ij0ZwY9xLFZUBecvUoPGzt61X+mr+pRe6Fe4+djTUgnQ5vSUXENgDX+ZN0rWP1lH/zslgq4JyRyn
ZwsXhX9OsTI1lvrSrMVrunubIuwK3oYX1FQ5NvpQIzAwo8IipwQuFCbGHBl0Nxk2PDRW9vA7dYw5
zf3SdRvG4BO8P7I85IcPCHGLj3+t2oiLaDaNlogDGyX1nRtS4mPlmK1nLnaKWeViLxTQuPCzXLvN
SIYBZrbzjoJuiu1e8iaDR4bOBD8cJEjs23YlwyK0W+Q8HIxIhxSbWdZj1sNISgBLerwuF4vjx8pZ
gzwMWIzJUXUF14vZpCmqfl8wADFheymhmbvukAeqC6i9N+B5Pnz71eNyBJMTXhCtQ1/MCDPHefOX
ticy/AzZTSNrst0AeeChaTG4sguirRabcgd/sftbCnlkwpaGEsdeyWOSmE0+vkn3Lvxsfw0/qhfD
n37Q4Ympw/zpRtoDx/GMpoShlEuzE5Ml3DoWUR7gejjdIdXBrLh9FCdL6/QvMtydxC+456sNPamT
NxTonDT8gnoBLMBIHwokfoG2paRm+S1m4WimdaKVpt9TOPmxGFVtYXZIhEkwpRD4LHyUvXfmzc/J
8SG8KP4ytv1N5fpjMInMAK9zJMiiisj3n0uuH4b7WpX1clXVbbscVHKI0N3W6PHS4lnq9qXhmdZO
mn+tD4HutI+1a1f8SKajDN10BTF7VcdjT9aFXl3726X6Bh8XyyBOwvilZBdOal+i7u6ZPuMLQRaV
fiiIjUm9hegeWjLhOrcvAtoeUbsM9buefdLltOa4USrLHjHwyFXbEPdmdawrX2RSMZ+o0Qlp1KAL
p1RNVG/kiDzqjhUl4kT3C5nopQBBfAa7KN46hlt97uVkKg2nVkejRDjN+VY4NVve6EHGosSIVbRy
DppHVcRJcJsXeNytdILFVzw9kjqbv0yEjce895+3HVo9/H3s3DXTwFDtn7d9LdI4zyx1uWpH8zPH
nbHxMhTMPmBXtof4oMoe3orc/j0JbGXuklqBUdXLrXIprcTrdHNyN39emg2hqDSGojPq9EOugIEr
lgoCJF/cOIHLZhg9G5M/NqLbM7NKAeDloRfT8ogbW110gO2rjqoH0Reh2IUfbzncp+P0BUyobao2
bBOaBoyb7DtxGAJBZu7wqip/sfPEXP/fbghMQ0XXTPQuvyUb/7wheROLUlbNIjUfg71dV5+0+Ah2
nR/uMKstgjtdtPjDLSxvIb+uMueOUzAsesmxJGcg9Ag3EpLjRB5xv5adjnkzjydyoiJgDMIIxaRf
3TFgGHdaCz/4SKCFSi9IVhViu28DZ6gu0G9hFyA0h83IzPknJaXVHpfBk6ZoUj3TcHrrMWfkZpvE
0M5PRXlWqOXKc936teHIzzXzpdlOY2/JIgW2kX7MZ4peKkiQzeM4nSYcts3Iyu2v9K0QHdGL3x/2
HSP+MswvXD0hVdUvhkDV7VK0NZ753kUDKWHKgY9UwPx9Fpy1cXmvJXm4iAH1TfGto6SDoWOC19uz
7K64uZHdlfKc+RV0dbS8mCrn/sz5PNKWu9b6nTcek+D47semk6J2fdeVjSj4beoZl5tkzzU7s2t1
Trz6xRsdHUDdOgeTbEtk1TSUyGXYIgYPKv7k5t0EZ5k3GgiaGpSYKcOUX6IYeXXhjE9fX3NYYbwD
fXgvY/82010zdEC+SpkBscCdl12q+w2Aw817MkaPE0wdnDvKOYJpQzl3CcNeH4b8GwjKGQHoX3MK
6BVm9WGRo+ElMR0GmwxpmIN9DUGtuovoO/ESTjkw/amvn2acWlg1j20GphI2enTo0S0+ltI+LfDd
9nXiJ1FBxR6TZGZYJsm/pZMDJwG3fqOfgLyUOM0joItSwBZLh9ReXfKJ2NTzCDVzSYu0j68435JF
xmFQuXfGlbJTATPS54DfFJ7M+qk3RupzcLOqM4wzUsf4oZk+ooymcOCRtviNwjMmEwYpNvAJhHvi
ur60HExt41jfpuaTggG3x/zo25A32sWuWlL0bu4LAFhQVtsaFM8IY8ChzJaqzVMOCye2xcRZICmR
6ceUh0idye8XZ3lfLUcyvBudoxIi8n+IGRRuPlNqcqUkVMJOkgYiJmIIHEgZoCGaYM+E5Dwa887Q
omLwYt3Fk1yDrZ04Ena4HxaWlNRYmnNDgSkFmRhqQqQurqayntx6gIx0TPjGwsaiXViY8ts1t4v+
RfJzJsPkBCg4L2FKaEuoGkmFYCFDD9VcizL7kd4MgGyjYq8Semsb7ISabDqulaOvHngOBk3xa4Hb
M5yx3G3t+SctKjAuKF7ysCXysSFUbzsrfuCw9AdkInNoFC/UfvQyNE4TMpXqpJZH/C2FMkBFcp+x
knA6yeneNBEXnc3Y2VZslzkw/0bYJzsKQ/0HclflFdKT5iVQDMdQGw4Dj0Aa6OO+AaF4VYDjI0JW
LQqRB2Ha7V113qZ3f7yU3wnQA6Op8dHFtoRr1gFzZJPRq4deF5CTV0+Mh3jESm05BvVnnKEQ98SO
Jzk3Nuc7az2o7o7S+MkUduC3BEFVaEAe/MfHAc2o3KlLeJ6+tID2/wZBcjz0bQtHctHla0rVrQjF
2nFjgM2KLanZgCWQtw3DK29uXHlm52cSCKuT7Ooe1brdWVGP0mEN61sI03vqIwoiqiShvwDl6WaY
SKemfWpllLDbmnDVLgQHwJvPCgWOd6AOia7bGdhA4ZzGHvl/VEA0T03n3z0+yxXRLzyK2YEeZG5v
YCRReVo/5NrhM36gnBZIgCf9TH5knQ/WleceNW1BSscWtGUCV93ebvuiihQ1SvFDNvezuhWx1CTq
rDzL40luX83hVDENFH3D2tdQ/ltPmV+L9qznAMuhrHn1sk3wbpOAmbz75GTt9m6cg6q6dOXbZJ61
cZ/cyOv0+jRgVQ7x0zweDcw+aw9AlkY2+wEWDtZL/nSXbLHGZkhyl20mHPVq5x8Ei492j0rZDA3p
vMT7VdxP7TlZrit9cgyv3tbrI8sY2iaJlO2jr1qki1FfTDDHB7hv4j5P5QOmCNZ/XSw7Oy/vXReZ
dIbyeZXPGli/drmVV9fEW1Yor4N0WtonNbvI7bkdLjTTawrbJUqra4GwCwSZZZcf9Pwolueuv6r9
9c5CTyJddIcsfGyHHrhO3XqQ/JSI/UnCWsE4ESBFnLJCQrTgqxbopltIdP/nu3le2tdcvHTt61Kc
e+tlHs8rrKnutKJHbncIPpovcGK8nJi7F4vPNjA1vtyfjCla46CH2pWfO+VI6NRfKMTKP7Ww/9d5
ofZA8oAQlirkn+VHb4xdqo+leCVerb5jq6s/pZ3boCS/BeTtdGvQE2ElBtgDk3oVG9AeeAio6hm+
2oWMCZXHgZcB+UzEhe4KUlg6f65DdY3yNFTrXbeQFkzjiQsAD1Ub81Y2pg5QHnUfpWHXQBM1dhQi
z74ZdYWb3N4ELTS5CeTTTWGzPsFoJjAt92V1gze1nJNkY8NIMd3pbos0CfrTsH8cL68igCxPJ0+z
ZVve2O+FyWuvcKKl2G8MT/wcFEY4mzFzdHqvw7jitnAUsKDAJrJyZrDH5Z2pfrOf9u03h5cgO+1p
eW7foSAoBFkWeMvrPqUB2g9NwKHobHyVsDc2qeUZzdWQ3G6yrU92LSF2J/gRsDEZxCceJk8YZjCV
vwAt3x+zLf0NMhBCBEOn83IHIWJkpX3GkwckDIZQ+0VBA8SUlIfOU4192nxWK2A0CKqPcH/e1z62
fEuQqtsHiCzRj/q1Px3BanHWnUHClP2yK9bnDpQ/GD+1zwW6Ik5FBaTHTfKufYqlTf9FRgdcGtSz
/Q8SN3BWoIcroeXIEX3FTOmLYwXZyO3hHs4FHETQiMe+ZMm+tp7X9UzzoBMhqYVAeUwAwXoHRpbD
diWVEJLfe/Na/VQ29U9hZ913AIrNq0FbDf3c7vJz6+mDJx8Sj4ZbYhZ3GG8OKbWvLRu/V7Z/8xIy
/ik0+r+1rhsP53yExIb1B8og3SA1N2IOG+5Hyra36XpPUVMHKlVOu7WFYgNrj4iI9xVHEJQi5sc8
eRx76dHoN3UdSuOJLh5Xx/t5qnfM3oafyXC8+4+OZHgWDsMUwGH1ko+KqQJtF1ZOIAYbupr7R0zj
QkjrT0q62qWx/6gwQJ5sEqVdXbgMSZCcm5sfn3TDJfR4g9BevPll84y5/vi6EsyNq837GtRfHHLS
8Mt8Ss7DzedBhJLTkPEnfVlKANhI0PW8k+TA+sT89TY58rQdBEbZTz+GXf+LKVqJHw7jxPoXTXwz
oOr6wVQh/mGRdsaVPIuwCz5XdEnU5nsr9wdc4tencTkzwEOzSqtmMmzxcu1ZJ+An3c0/y9gT159x
h7oVpHlb+82r9W4BNqnYVxCTbnwTC1pjzvZFemjz3D4TAYrw14ia6wO8fkSCJl+yYeOppU/wlQy7
yD3+3b3ciqKN5zE4pV3NSCsTEgffRn1Hn57jrsHIhcze8S/AgPpYBf/sUGnIHmoSwsZkvND+EDQW
BRFetzQTr90t0qz9ekVA+D+Evedy6tgarntFqlIOf1EiY8CA8R+VwbYiSkgoXP1+NM+p2nt1d3VX
rQ41V89pUBjjG2+0gxgtBjnSrhQCNc8LA1TIVaEsd1qMyMcVly/ZATtIdtBn+CymK/s8UJ5BI7K0
DMpNXt6HlKhGNlRMrGX+86KYFHeERYNz6RfRfyzs6mTM+pdvYf7lWTceglxpXSQeG0INOBDkpq+q
XsQTAhdDet9O+8C2NpFLMmdEL04crfS1aId0RihcztzMdCp6J0DL3Ksvbc5mfjFsc2dQEUPaSTSD
K4OCQNhuOOjaiR7LF6npCSv8ScFPKXDEefv3zUrS//FLEf6oYXdRqd/4i6VjzExZriy+1CNgqXXQ
YUeIo0J6Y/RxPmDdpgue5CdKh9mP8u8IURB4p2uZfgFtbcy0+8jyJi6A54A+qfUd3sbfFBSKmfSI
aqu+MUSMI+mLM+MxOR+GSQhNgK87kjYZ2Z3CsdirA9eI953gK8wB+ZwrNkmHLi15iLyR/fJF0qzq
xz2RnIvRBDiEOJ4clPiC6VlDlndjMUgkNweAJoH8XUcHjz6NzNzSb2EiF0XIcYYhFpW6nQ8ONxC9
GCZCw5ZxF7dUCTivm0i7POFroWtU3mU6gXyi2qpSGKo5DUrid0QRW4luwZMxVxvoIeZdyuEc3Raa
T2SufrFmrWcXgEKzaKwp7PLFf+gSnKjry+a1yKkMzRelhEx9IouS0ntUvkVJuYAe2VORXqkwLWtG
lLpBJRfEsKTzsF51CurKTZmsSlb8HCGWi1dKwZIrcsJxoo3stZNYvYVMHyBfV10+17t1Gcz//WnB
4/dPrwAJioTLEliHBeF/R5vx0VeD1AvjkUdAItIJUVLrC82yijaZ5ZdPd8C+yEhPcW/N0+EEmlfk
00lN7tiDHYNUr94XPwF4VTh+w2XN0ZGHvOe4U2kjgvxm519UdFB9ZPdxC3Y+XsQTtzkvHY1OZ8aH
Xn4bGXahTFG2A08AHYOh7hgUGaZAoGMBFZZvIdLg/IHEiR4loqHeoTM+0spmNJHWJuEWSB6Q+HcI
EME+ZhZlaPFSQyyzKT5GHtUTnuD4G5VMdNBvycqE9KV95+WV8VSShzePZLB0KxJaFaB2m/F+l+wx
CqCPX5qziLBMiGe4Sljfp02EOhtX0MDb2CgRrYZ8ON55goegdkB7EY6lMqmbM5B00G3E/i9I89Lu
GMo4rZAXENoaldfkmxIhsA3hj5nhCfWnY+M7I5FqsOGt2wb1mw350pxYROCHAFo4/3JArZolDgRd
Bheyu3ugclaHg5YOaBU1g8ITm6H72TisXKQvxeH8tQsyJ/jF2CKB1VDuDcH7mFvqUgbVMxy4n4pJ
SPoV0UE8PGA/q3MTy0XDlgCTV05ELxTnUNMxQz/KJpVKiI9uMok5MM80fw7ksj3mr8LlWA0GQF8R
2jiu+pkgRz2djUe4GBoWLcN/Zg7YSW75PE/E7Wcvd0X0et46A5QpDIK2GfL/8P4bf2pp/7bQWyYd
HsSUqNJfU/YswSzEvDLHI/uTZi6S0UvkNWth0LuPAp7eTjS7ZudB6lkz4M4UyiAFl4VNICf/yBIa
oCIcXC4iiXq8pppjrS3cqo0njZxC58TOcRjUip1W70k/jZVliZxZeAPHeVGqDlXZLXjGAd8Umttd
bW1Bf54DHfG+g96eR0sC6Qd8gpN5uh2ZNBqJGjUo163fgUtFEzNP7RbAVaB6+p5cNYNA5Q9qBVl8
ptQ8FM+AVHHqkmeWfE34AZbMmXSBZv8aneeeRLfHJoMwKN12g7+LMDcZC0q2FVVH+ZTfMPRllR9M
GAVIGQvmRVundJUhM8SwfBkXsEtR7IK9gfnzrnKWeMl2vtPWE+F0YsKq7JYsg8dUBURMGb3vk/7K
Ue9tvRB613zZQPgQRliaLz+Wjazy06CrWb7nCvDCGgMHil2QT70ET5mBHtAUwdegagFJQKBShT0j
tViamRDPh6ZYQaPyxiHd4ufwQgGxlNs0mmQXcTDrN9o3jiOopmQ9DIuQe0yRIfF3z0s/+nG1lNlW
TCLCtGheL1ET5CwxoET9mVw2vPNU1ED+UKRyVkjR+4qegN41PCCfhJZj2a7hsH+js7LHJz1usSSG
9OQsqo3Yo1Bn2eLEBi/mt9TKcyO/JTq8A0eBIPZvCFnBnWMAxYsV7gBJmGNXGMuwNgdLuC4hmFn1
RvpzfpoMNwICaYXEhRAAe19eSxWwbsM9kXmvpwdnQD9HACwdUpyKuSbbnh+9MQhper1VG3ilXdHP
LdrMEIBztHEQhUfEPpybj/F7xChDBRTg+HgXVk+KbTlfUGTDvfUe254l/IfH4tb/Zitji96WIykS
61Dx+JDRd9EeLFQ5y2Iu0L1sLsTKa88NlueznC0KlCGzx5xzZt9cxmZ2T0lfRJFFnqN1J28xpFQd
jSEg/Ef23VCUhhuNo6tg48zjN5FKqNAd7YDig3C5PHMAyOCGtO6w4Cdk6NmvSbY4E9k1lrRYHTgn
+bQGuR803dUzwGDu/MN5TTvJk8Y/3ziSiTjeS8kxMQJ/ohbh3psmAkInv/cf2sdrAar8PIAz88E4
4dALILIrz/8EF8rgxr+E0kEQLll2HwXxKLZ0CE+p+7oYt9dFOOuhS6kmM0nR0zjHOolcNV0lKMEW
0q2nv41+nhW3ipS4ZkE7KyUMr/gESaGLS/hmSYZV2PL9KgrHKaGTbDCA6KN/Oq3/wobghhUPls/Z
aQVUO+kzO3+UXJ4LjZQWlJdrnObCAdstr0yT+9mZv2m/vXufzjAqoAy2VKLueAuGdYAy6Oko6QwL
HKIXHuqiW3IL4BWiXT3HGigugOJvOKFREwmOeGh1p73oHkU1ZMAwf3km7SFo4JcJ01ZAFF3xpmc7
hHsKQuJDekN+fEWKYUZuBjPnRKObnem/yyZetXOsJR8KLS0E6F0jzaK1ZY9AG2gpod5GZ3jT+C35
IkkB6Vm2HH9apF9/ECSkOxzQ6VKLnf4TgwZ2RYcT1LQAIH6ZCtorr/TlaWrjR7NygOAmX/UX0mAb
Ihg58UFYqDf+S85KDmwfYh+UlLDoT6f5QiITk+MP0l3Pmt8EGtjGgdiDlKfz7MzZkO89LQAzyefU
hk/xTxQgMyguF/8uT1AsmBeiphdRhR4mQIGT7BdXWmzmOA3lFRDu+NkM1/Ytm/fK8o8wGWGtUzCa
fsG9iVjRSi9BM2lHKAs58szGTz7dq0LN5iPx4WqPZ/60VwaJ6kvnQCPNf84nJkuGIiySqmRX+8k6
xGNu4DYdvg6Q/UXE1aZIkqs/oMixhU8+ubhoOOXUk0o0XfCsYFXm+Cvetd98n5yQJT91Z8TCQN4f
hTEpbPMm9HpwI0I8nqsXKZoAYUDDXLBq3tBBebGSqTwlZELiyHOEFBTHK0lBFG+aXtDtdNEubR3t
zOxkohVPHZBFLtF7n7jCorihVAQ+tNQtC4DdJD6nWWsx0pLEK9Y6KrVGYNbAZKi4NIcW+DFz49qN
qR+XVmW/lDmNPf6DiCVb7B/H4/87OPzlMNVEwrMfXjpmHxJlFFcu7ZparmDGorlC2HME8WveWY1V
FLtfFEGz8c0UJjHqTb9MSjZ+zWW6Ajhh0mL6g9wncoB9BNFv6NZQrOZhQJ4QfyWxA79nXJQbHlBe
vzAxeJRckmBxbh/6m2CPq8cGyQVinMofrqF1DtNtuULcm8+l1tM7e6aJULvEaSb1sUAitxy37Mqs
2qPqy/RrsLVCCaF9trmv5JjxeMKLOvm8vmQOlgw2rpQkrPA9W5nf8DO14lb9guk2MfHhUDsx7TbW
hZAZBoQKSz/vz0RWEI7W39i9wj297GCTkBrsE2a5ho2DJ1Lf2w+8UDW1VrNKdkr2EkbjbIsgQ9UX
2e9AD47lJLt7SunGNdxYJ6ZHpA/GuSW9HxiOE2dtB8JV13dgKs9dZsEtQMalTu5W2qKxlXRF9jVy
V+tKysuNvy7TPx87QFVwKZL2ZiWZVaz1hjNcBM7rrGquxcwVfz/nnWSnHoJm030S9OVaL3TmFMnN
APyRN8NqqDspmse4ed0ntmj+HK6wOyDoQq8fTC3JNpFD/DwWU2re3PKEjBlJMphONyM1yTxgPv73
U9s/yDKmzD2RNjVKNsGllf89tBVi3FeZJffHKQIJ7jKdJ88Fuh3scBMKC6/49npn8MT2GQ4LcnJ6
4MdxmRGQpnBKdzrRTQi6pXadLxDN4P2K1G1Gh1plJYLKQcvmVNUCY7gZO2niFqoD3WdKnlnOUNs0
jB5uDKtHS2vNudCV8IS7DfGbwAA6JNJM/2Z3seV5gFBEnTQEFKi0WC7csFwmPxRCDisLvF7fyDc1
9jgzKClILkfshYCui/+V6xjn+eDr6mLseMAdETj0ZHIDsLBga4Zq0LZWz1dagIv+++X9/w69fz0u
cHGJ9leoMiVu83+vbydGSRJUFofiwJX0E5zpeOfFpjMTFUD3RaAU7j0GE95mJiERT2mwYP+eTNU3
hgdTcKf5DYChmmpxETj2J12aU3bkFuOsw2r6O2IGjO14PqBxY1KbCR/UiqH3Qb7hhlvRtXbYhPoj
m1fD+xUe4gKwmrE4QOpAjqRGWbdHZNfkp/ziwBxuGc8xBtLzgNSLc4v4FTKzsnFF2wRYnUxBErYj
n6so+ykSDh1sfjPIG5gFAuoj/2nYjwOuKryTHE1wNAehB4A7vc3On/eYFW7Ja93iFAoXIkzvJyQn
D82TqAS314C8WQVq0C6ScHES0LEpr5TAFhI73WOXO6KeqdBOWHOdZdANoiXXUkcADITJKGNNuyno
fvJlbNMl09QnXoni/RH5EJxUx7AG7Nld1BtgKDs0+uUKmoTcgm6uzrXTeMY2MqmxkGsOTrZ/3DX/
Ab8+SYq4U5xjmnry9/IhX3NO4px/hmgOg5Ltmhs/j/JT3HPU0nPM4tg+umq0YWUvXLQASKuUmXWv
8aGK6N5dDsobGQV3QM2eZ4Z4IcAzp4WWMlmq55ETIUXWIEo8IiTQkM/HJbIuREnQe4Caj8/us8eV
VM5yhFHv8nv4huj9RIoweHI5I6amm6erHqEXmwwuFWdQwMLQ8W2lzetHeCPSKjikx8e9P01/HIu2
YN8eP0k5p3nWzi+k7LQUfPwkl3Epe8X3UBBJjHVIOQBIjpUHlsUpJoFLqH4qxSG/RXFxYpWUOXcn
y4RjpDV1w9GenRyKr2pcKA9U4516bt+lDROT4MR3KEUJDTy3kBguu9wy+jAGHPozccwU3uEdSTER
cXrT8de65FxXE7cZpgeCvOBqeH2Hdstrj2jw1F5QRJM8k7jaVSimFRYrFuupsMChMi2vKss4CAwH
OAOi3iWgD8Hsw+tWiK11DUJtGTNs4RTE6hR+1pvQ8PmFZnwXq+Xk4VDpSfet0W+nle7Sn7odXWNP
4KrsQab4Nzow6T9AWOJI/2FuYI0WVQLidFWR/oIsy2TmDVovjkRekvHzcACzIhKV3HHdji5ugwLZ
5oZXlKR6WqiUM7H3CxPrzodxl/1Mc9FrZQ5LTkxhEQgrpDHMtu6HPe9P/KnheyunQ5hxG7aAQL/t
mYVd9/lOpM53ujdssfX3jxMKIDX1AyZmAqk4fi0ay+kY9hfCJ2QH3l4qUvac0jk6nsPRM3DXIFFa
BG8sF1gsd0w6rzdeUIYHhn6iCS76Nf2M54X7JOne4LX0jONAIippr5y43l9vIH7gG4NXmr7ywVcH
jrW1XY9kl2rWfscbxpGUvtQVylX5jFpp8unuajCEg3IrIf5jW8NBY5s/HfxkMcsRY/4ybXAYBWXr
byU4kja1McwNVpcvMN3ujoEKHvaMm4oPmXD6OTe/sncnM2SMNlgbGr7/IV3Gc2UF11Td43cV4eXy
dcKGgXGe7y6Mc0lwjTO/3ufOa4+sEi4dikL+mDQHduAJ6EhZthywsWIXvlYQ9hoiqx2Vs4nLDMEm
ny+xGt9lpvjMRryI3YFLyqLGJWXxI7pk4KVBp0Qake70fCUyP7o9JgWc1J3mF5bX3aoVaxvvXabb
PaAhdS7sdQCteCbfTpXiijft+upn0R7t+0CidfMfe5/2jw+ubJH4LMHqqH+NyxJaYcyeA+52nMp3
ciXQD/c73k55S2UDrXUOJQ2vhQKaCQz7XIi28kEeIx0OLCrQv4qfgxYqnDz8x569YHg7PN7V0OEk
Fl9BN9G3Us7sJqhxImJMXCNdIPEfrAWWk+klH2z615DhE791+Y9d/R++mSJqliVLkvynteZ/N/Vn
oidiPRbjEWaHDywQrv8FmgKK0pHBRUTAJIdWgUhIbOFxR2z8UR/1d6TAQE2sdfibEfwTMMHwzABA
pL8+Q6gOkosj+d8/q/xPgkeSgBRd12jTFc2/hoprQ1gz+vFhETwGlp2EBzOeE5cI5D7epdptPgyA
HMZgsoJU9ADN28CodYodOulUzq9sOR/huOuxQxlO8QXM/ZwLfLGPEH31a0bqxBhNsRoaZgG8n+OJ
KYHNErlCPMwzekLo+24WufXJutOvxBYZzoxVZ5y/yCpFwz3OrXqKv+2ERYQwI1/HiftQHfXlMiJK
N2Pe7kEY2Q3r0mVDxP4POtFf6kt1hyTHJvxF1Cz76heva9su8q/JFPo1rPtfvFdocLHUTOcixEkk
cuuXYMWBVdkXC5M1HN4YvhjCgYMmZkjXOogLFoQtzxj4IC7HnHAp3LeIaERH2Lcf7XogVmCVf3b4
+n6etzqZhbviyONYsMsU/DHskfcUHfUSaOKPAQivXQ1OgiI7OzTIWH71dk5tEY//iZAdkDAeaYAp
B9QdR4WJ9xjblw04ahNsxiq14wxHdfoBIIFP8K6g12S2mKO+ZZTeth5LYH0BVj7yvawNXjhaCNyC
1EwEIHjCeODgOrI/SAM+9PSDszaf1Hmy29ki2LGM/QwDqw+V3C3xGhQJaQ8+TeTMWQrrOmz3AaqN
rz0TKANunEd5FBCUAjU9f/vczj6q/6CSIIv+vufhTKAIikRw6rL1v4jFq06XxZcqDEdWij4ju9Fr
PoI9HLfGQWgb6tO5mZAxdjXx6wPDfu2im2La1OYgo/03p+S6mOnZEdjrrTUmioCwkXir/tbr4ZfN
Ufrg6Fydiy3SUOaXGrEJYUawF0vEhvcGxC7FlenHUyAbkprZwP1AYAnx/HQjdLJemvM3o9og0WzP
DAaL/iNAI9xyQNQ+8G6A5bIvVzYYx5btjFMJICDnqweYDsErPScaP3mPWv59atET+8+n4SgoqKe4
x2IrlJtXd2TGfx4s49RCgBq+uBRWqnXpMvQsdh0eGu3WDgvBG+h012yNsgBEiz+YJJsD558WZokx
kmR/tIQIATBCzKvz4OJ/3ebrSgNGABtNri90Bl9w1K97ygHiEi3K9wjtIgzEDt8Grg/M0BSfmcvE
Ey681ixpbfQeP0+5vtCq5biAhxKF2eOHUf21Ui79RVtxretruzES2DMbipipD5ZAmqV7hklnZLPl
8aM3nFr21QhacZO/9bvxaRQumX5nojvz+esCVtqs7uzC4U+2es15X5D1vkjom1d2fUGvMc7hv6Zl
gQVhHp+SHLvrokBP/1mtaWExGdenF4Aekq1yG9FdHtUF77G1IfajXAFjlCsD7k1HdMPP0N+UbXPR
vy3Kpd+YyJ8nDbs3kPNFudRXlvcd7+WTzwzpqF+zW3NLLny7cnqh8aM9FwBnuO4GLH+do20YDrSD
dWp+Eb+/9i1WURpKlvlneLRijK+ABzyVP9yXfspZsKbME2FVYdsacLTM4Gob6kWywhm30O778Jgl
PjCLm60ypvSzsRfxjcxQUMbxCviKvpFxG/70BxiNDKfLu7InS3CJl4QheiUeoFQJwXEsn3EayqGn
/ilZ12wHlWPumrMRuCB3mrzg/+vuMJydcYormtNm/LQawqFeRzcudir4/EhI8pqX57lMdeK+dSa8
cctaE3jydzPnIjWrbBW/cwcu3DBEo09iCp6u5YPMQvUz01fvQDjWsjwj9IbovMkSzdhean2D5wb3
2uW+sTu+M+Y0vHetDVh6YAFjJSNoND/Dr2zqLYMA61e3E67jqZnyDWA927V5RGRhdZzRqBEb3osF
D8PCXDWIYwNH3upEpeyfpMjrPtuh9zyyvj0NMg7qJeL2Q/7Zzms45k14lN74gztbtjyyCdBCI9MB
BOZWxZJd+voWng+Lzg7wl38jlLFbYUYHu6HNfGKZHJgfFFZparNc495eSTyO6JG/UBtj7kaJpt4D
T78iTe5VL5vcEeUZ6dgKPGlgikBinduwTtlbtuZYgrUM57cDbRvfDc7lcDk/A3PyZjJ44y4h3w70
GROB8C4ewNdcMPU5Zx082ysOslwdQfUewnIkJHiOF7FdiCtjobAqsXwNjqbP83sAwUvEMFM6XVvw
ucQ3OfItPCqLbmBuy5f6R+6ah3+fTiRV/ttKj/DHMlCJqYBQovyX/FLTFA0B1UB/hGtv4UxJUohI
wUvUs5hdoEDV37J+f0y6XECG8KNRz9lzryr7SIHvIWmKbCxpR1SagltVX4AspI+tFq4Fay9c+nKe
qScSSainH9LttI8GxNAdu3Ep9hujXfE7xHhp5Bv+zm8lSRLQkRqY3BOqpWHt5WybR+us23b9Bh+G
YV113glUvAZMTALbL6Eg30npJozXZuiSW4ADFp3tS943pt0Ll2nUKN9MYSk9HMX4eH1F1Vsobgvg
yOJ3VN63mGkrDbjwrPy24jYdjzJWN+TWxkfZnzRxZ6anKjjx66J6JmhAI/qLVEk2CjE5dMGOoQKB
sWwuKxFr7uppbMbuKmU3o7Nhv6Pk3ibvuupLeGleP7r5/jLWpCzpIbmrvhQu1ecqQDenbWi0Kciw
RC4GoJYUB1RGafpOWj+/UvKoK0ewN/H5H5Gx07T8t9tvaLR7EiesaFTQWNPj8f9E6gppYgZq1w/H
vmKTuSU9yB/rL4C8mbJI1DDe+CGlzwcxjfHzW9KqhfXck1Gu4Y/IeAbUR+51FhdNxQ2jsoeGiPnT
ax+eFdb1nWZWy1r8eTxpmCAKQ0quRiqwcqCSWOrxryJjvGAXeGKoqxhKa8i6ASZxbFbJruqulfgi
LIkAIRxzLzCtukIWq2MIHFBXGExGpuFZqcWpg+mumfKWdCJv9woSejFU0HsJ5NMqkxIVT19KNksW
A5/RGeN3Chu0dA/qLzPSbZnDONO/WBwf0B9Jgprr6T/H2raM79H4faQ/AwEYLe1qae9irgNA5WFG
n69KbANablN2u6/q3+zREcLj6zAYD9grpBuwAQGVZVHAcRRRcM/U24pkadTbYPh6qnvq4EKF7caM
Z4a4VqtfkWY7gg3TcqX3eCPFqZlN6DcJJ/8ATDj2uSFR8DkGJO5h0WenEWo7eb7L6r4RYXqau/xa
i69Dk7Uz5bkPhhOVSjrNVii5svqqFscUqzEGaHXVZ+vcQLU9Hgeap6wCq6J+jhHzK3ICxvhG+wxe
mQnoNAASAZ0sy5dBL8VjP65kaKueOFK/rSC6ilnNgZrcgPwi8QhX8YdmohRemTmohaMA+RkH+XE0
4W9FYjRqAxjUVZr3BFVCGRM81ngWpBcPlBKAUTzWcaWiF70l6aGK9/mf4EYrU4ke+YiuxAsq+m9T
7no+l1yulGYuGQfir1tpsrQaEFLEKxFyRyqNgSCg86PYj4tjEgKwVyvxsZUZGZDccZM4+2k/IkyQ
MtBh+DpQrTDhOQ91mRLhTGKkonPH0kVefBrSmypvCJLTslNy7ck5k8D+ZDC42iQyiEGjDfmLCIts
/RhOMsGFas2djPC8B5QcTr8hdkNzlXY3WV2qmkeuX6n9osVOrrE5JV3q4qcRbmOy55LYH5TrQ950
eMNJGjH5yockWIj9lyjRyoroGf8lbponHPlbH3FkjN0Oyy/RWq/q+sQGU1gfRPKZSENGTKdYVU4R
1/bBbP7OCzzSbGAEHkmTJbF2o6cr75nxbZXXzCJXKbvwiuKxYz7niPoQVvVzJzLal5hYiQsi08bp
yIPrZ9Db0SEk02lB0UnxA8mgOIXgMsJDwacncRHi4MGUD7dL8YtMRCj6Wshg5LdQNxDMhH4Ax38b
yY5sL52DunV7SvOk2skWBDXS7/VDtaZAEemr/uHN4bUad83gytIlmwCnnHR5Qhvt4p4ETthv9KtW
HskAGrdZ7LG/m+Fcnt6TpTFLSTS6CrAPMSFBLoMVdHv8mbVvVTvv1R2fnZDu4Q35I4LFBlFb6/Vz
SAChca3wMKo2Avywe2deQpzFmZFcCgLchotJFu4Io5CUb8GTXk/+WGKY3UhFy5iQcSVUfownyXiB
GdcfuVLaL6rcsEyUqwYbQiBo87q/SY/vRqaExxC9ttwLnA5qqiBz6kNAoC8gYK9teuwFX0bQCKct
US5pPrxI8h609elvr9F/JF7UzV9U35VrtBAPYS0Ei3zYJsIG1xoCf2JqOUI15lw5xtxSbHo6CYg2
LAKyYtg0ETug5hAiIr1pBtlcTkoosDLRvxhjgWUDcU06z6S59Fq8RxGxHPB67nPcIVAF4YK1fYIK
gaeBGg5etAlktky3/5WNBd6ybDVKPvNmhK5hoaoEApyetI/QQT8XxiteKUFd6SF5IEAkPOnxujMy
vh3qBxbHDmfgJE29F4TcNvI1TZ5UEpp2kHp6eGqjg1Lic4hPRf0+IgPn7F82X5RGw0usCbWXrU2j
r5iFC2MxBm5WJVy+YCbHJ2PAwrF+0VgTTWKQWP7ty62oEGy1hATLWn94+C3sfZMTVuu8HEP55TBc
0fMXHcrkFJIb8yrfn0/AhT0bYJf6+bUm3YBVz1HpdSYwOfKNDy3fcbWhkehBri786O6CcMaQHHDV
gccX8/jDQTFFUHRMchPaNULrIjSGuJUdypRU2wLXUSaiMr4kKFZ26F5UNJgEtExxVTkHKuz47UHP
lixL0Q6X2+M5ef3gjZ+cnNBwCZOJVNrxp4Dhjj/oVOvQtTR6oYRvTj7CVNpAmAC0nwcxnJLnTrQn
aNkPL1GLnmxYPJNPqfmiT4Kkpa6AktHOAUawfJfXN33k2SAVXSR2A7lW9vvSl1j5C/NG9zOpLy+v
Ejb1A+njtnyuYYzTp6vAysnvnGcoSJV/5fJb57Rudb1XWyedI53anQplryi/kGJK0y7jJxFNxW9N
epeMGqEoeTh2SQXHhQrL2pnD3Gp8nqcy3+lILQksmVXiSrPeonpVKcCbHPZ1lbg0sgs7DJaKTi0n
quSyzjiHEkxAbVCADtJAEAW33YusRJI7kCxSF2/yAB7BVQWni04Kk2KHJ7lu2JQQT8d46ouEFeiC
CkaztjIIeKRcLTpekPe1BvqXTdivuvgkDMQdIotXCEchUfApLIvqypkiEO8d9tMmQjhk4vdrPlvt
q02ldYQbQUCp1PZwWh8kSqWvpZT5SUXp9ldGJ2ouWCydOMaQxr2GjV4to8zvxHXI+aRAsw0kVdAL
Fd8KaGOaWDMdjj/14nrXkfpUgtaq0mCbMHiVfpaZ2/SISuDwXBg/KSoyHqem8OOxwntK1M8p5liO
JruRdt14qZthFnLqC5gBOv6pPC5PTZsPZAoF7EovM/DM+Evn5TI6hUFiE+rz8E9wyIsVOCWqZwje
X/ql639ya93jAcJiQVxHwFioDz9jNc6K8fzKznqLzW/7pCbAju9Ji7AVmZxhupkConivWwKbSXtm
mph3yMf6axt+6sk1EZdyiKSIHgKZU52+LXtG0G8FWW6kk3OnrAjdMkMCQXo8m7nX58dApZOW1An1
yeAxz2B7NRDNx7EK38aw3CCKVEeYsxfFmem6I4AvmyvI9UZemZI5qp3EhvE+1E+EOuRUGZBs1m3g
yQTpQwlhgHRgC9SdoXh/keqVJemeSCtTaOZWIcAVvQd4rENAyZSRu5onjejUn5pBAl+I++xY8KIm
CJ2k4VrIWy1hfkLqK0HjP8LIy2jxNskDoFcdpo4lgagd9RLExFQa05RVzwqNVtDUfKv7q2AQ55Gh
Xe2WA+LEpmEw69ymJY2Io13PZ42Wav+jVSdDNby6/ErymwAkhU0wQ6P9YG0JcZpWWNQsJLcKHqKR
5Lbm02QkN/gkSnEr8g0JVon4mulsw9zQwiRpNtirjFWhtq5pRA0vaEMsY2UQIkGr+0h8B/vRrocW
S+9NRSeEOxgssulbjZhE0Y7Eqa7b3TPxxFuO1gNCrEEa0206xN4yMmtDZ5tmtoO336TV8oFalp3p
xV8Ac+UDdRrl10i98vxGBHxS/7zooyAWsLq8uoWUD15NwBNxUaOjoFPK9lmMUAnhgpISpjKuDbxQ
qJ6CcpKnmvMaGBiOqbm06VUsWcLnJmpFKcDmeCwFfHYY1sM9awoyFwAQlGDr+lIsZEN3eV+dJ6nB
pKgdazZOQE5MA/WSZCdjKwubKiCHf2PkR9Rr+htQVvL84UcQVWjhtVwIIeDsGzFDsrojsnOAdiYW
dFQvI4nN45EZDMvCiBOJWRD1/nigvMAO9U3F5MWP4kND1m8bdQugKeBXTl2kzQ9XOVvlWuivqvkf
Jh1SL/523KSmUzQsk9ogUZOkv3CpUl1GpRGUPQLOo/C4lsq3kHzmDWaJCExs/BTr+0NEd3jICYmx
hK+az8nMbWk/L7aQiF6VmlwYkcCHp7mV+10SrzNxJdfrWKd0hViDraGcBiFCYfn1IGRsXOt4Eitv
MIjZOjb9d2++5y1WsJXQEaO+a+PzqOxyXHvsof0yb8AKFmFIfF/FhHUK80NH/D4gZxqRAsP60m+K
7A1nPXbOkHOa7L1uuf4JLNr0azlgBnGDF56pWTUsredqrI4Jhe3mhgoYES3mQHYa+8s9exwJdzTE
zUR6SFfIghfNKyVJVahv9hpGKpmgffBHAPdlN1zK8CNuiCGkpnuvCMcHxyOQ1K5ddfXStOYVqVE5
QmZbiZe5unqyaPwxQbcvHgbCChdWhm57LunblFwKwqgYgUlsem2scF5uGBZhvfLHrUMgXSDkiGKs
gpBDU0pKvHsFB6ApibpldSM9kB7MB1qbqkuZOJK0EpRLEm9TgiWldaD4UnEq5YuqX/8DprL+bmXk
waE3WIE/+ycZj/CQQrnK+yMJ8g+7fM8RhfraBwJiDmpbfK8YLSifH+efGUQmEcZ01MukBNvFPl8Q
KtHPknPstvupwLzakEYhvdMyjDAf94ubOdWGRQS6p/WlGwlgP4+Thtw+c0h58GMXCIMshU21ZKh4
y5zmDRuiMg8WhLqusTXmXsIbPiN7l9lkCW01s+zIeewt+LVTfjQ86olwlaR22m1IzZZs9tlaYL6c
FDba6gF3rPnNisBLMm78l77iHWSykPzu+v9LtZRZdDGPWLcW0q/F0eZEkuvDA3IqdhxkkzMEW+9C
VXcWefwentSYzFl2BQ224/5caCg2ZtpVLJjn5ziuRSxViUNfjIoQmFgw8HBIHQQcwixjQ9qIKxIb
w11Li6W/GlHPoXaXaC2hBjb0HrupF1I3JktLvS9P7apapbFHbB7COsyusHKYR5Fxc356Mzk5fPab
2qdQxGe0GlZgnJqCDxjFcbQMXO37358Ua1pB/lfvRYOtYVoKFm+6pvW/6OnCPlOiVGqa44uRiBkL
ZArP/E+CR/n/EHZeu41j2xb9IgHM4ZVZOVlyeCFs2aZEikli/vo76L7AqXYbZZxCnWoHiSI3N/de
a84xgQRRH3lh42TSnoYnAUuY7i/ahLPDH82w6SHD3IeuQvM0utlsXfkbCjq9Ew1JY+2gZkAeOUaX
1Y4OlZSdEq3RhlUOmCwbZ1EGwE9Ejmf3ptV9UkoxPy/vk88zlSSCtGjz0u7kkFCa0Xd5iU4AoFjl
3hk0JvhCkDbIYcdvQ3ZMQHxBzcQugVKPfEa+ThOFLr1JrVl6o/qVYHugIasw+YzZ5bcIl4RDBVvG
flc5fz+xXxlIfzux31qCWqs0gxoV1Z5MVxwuJaSNUXDuoOxHDIuFpX+hymTQgSa4nTY3xTx8UPwn
uiE81ABrT+JqJB+gyqIXiODleDlRN7GRdCDGENkv08/mJNGEoCF8c2BRnuk1jIgHcC8C+xCaIdwr
yqhD/PuH0/8rKGDUGGgJJFLzpP9ofJrEqNRoklaE0iJmiqwlHUzzhKyPAj2SAoS9PEyBuWCniIsx
MIEkBc+L3+N3/GsND54jv9TssYIAraFp00VW9oml5DM8NVvtTXmj+DS3q6OxUHf0yvuN+SKdEMGu
6ufoQfGqpbnp32h9yAfxYH7mG/1VPNDsYHMCqa/5aLbtOjlxU8WHv39w44cHMh/clBQFm+mocfp3
/TekAVx36rXay6XT0ouAsOHSrmwp1NypxJMtMutTwDOIs91I8ifC5gzWuHJTyB1w6W4jh6mlPzvY
FEL1N/HOLmWNnLDEVjU49MhjZs7EhdIP/UdSuIGC2KDoBM6KrqkFZJ31Kmsp6t+4qe7YsGyqGNB7
cWki94GehsKgJj1oRQX/fqZo43QA36ieuBOmZyBuvQvfWKbwPGBosdQPEsogM3JHKQZLzvEuIixC
e0xRMbolm73YLkTPI0/w13D78Q74focA9dNkeH+mKqnfpp7GvN6aoS2rvbClZVMjFwB0mjrCstpP
VjHqh2dkkA+3t9tjBQJ8F6+6w+2FzhMw7S+F8d8vrfzTmP7zcL7dsBe9bAb9wuFEqYO50T3rAcFT
3cg9pOUcpnD7KPIz+Y9zIRF/Ss3E1FK6cfrIudwDM1piZwREOLrBkA+uWWvTi6jfb9h9fptdfjvY
0Qn9Rx8ijNus0HoOth8NcVkzVqYI+LwwN7CzQsxTbFCOIVyPLvv+o4OTVTjSIfHLw/0DosBJ/4xO
9abeS4t8MyyHZbXVP5g9bzNYD/lzeA/YOVxh7Mwu+19O83+BIoDd/rjq3+6gqDFDfdCZF8OPmgUB
FlYAY2fawHZKWS23eIJMJHSU42OCP2yCaAMk+eiw44ESbdWX6/H2yiYaOycPjXLBBMmCPTQCFUvg
ASWk8RZSl9Ng9Y0YXLn4ZfJTf2gB8gk0QdNNiTTPr0izP859e42iqu3yan+Jp8MtgAOX53PsYLBQ
rvWsAFiKfwsWd7M2ydbuZ0a8UbXZGQ8Dbb3WpSVzR+hJx0qFOc/+DNEbraxdtbttyT2gZUsXAScj
ctpds21eWDRsqVcBY6KJE87jeTi/bY0LynYgS4MzKI7G07L1f7lOPy0MDFGTdezRCiHw3zAH4mQy
aEWc8ClJ1WYbjLgCOBd93d6KGfgoMCgyBpTNZI8SXrklw+KBqaYRYfHa7Kj5Q2tZ6uccdfRkVFa0
Z63c7345zO/DSRcEVRZlhew42rLGd9FeToDu3VD62/7Lf6Lv03nymM8vr9JntVHnUZC4OC3m5u68
Tn0IHAcq+pk2u7DwK20TgP2uROmyBv3HLdJ+PTI/qNaSsJNatOBQaf+2qfuPVogjNgzIEZqhCkx9
2ji8/hg+cn1v6ooSGJnx12m8YYbw5bfz2SpGBtaaLs6MDRd1V8SfiECrh2bd4jiZd0HiJ74yJWqo
sEX/gMMNusXz7XDZuzqUAGQlEwwMvmp408tH8UjqeemE69CaQdfw6c63VCey7az56PfNDkfV+rKv
md/nYJn6R5Tez0qypHu3+fsFEuXvA+mfz4sUWFBUwdC+2K5/fF4hS4feyCq4SrodHqRt9Np/NlQF
UTBsdK/2kSz4qJg87Fx7FZ5sALNVQVhO07HMbbKXlphv1vkMQPa+XNbL+7bcottBPPAI89oHEbzM
l/Gexu+6xC6ItZ1FgnX+fMT4BtTaVl1lYoUbNMDsKrp5wWCgBjlBw5la3VszN+3amyyRodyOEtQd
1OQ+m5TU575yNKxfXrMBDWZdMfoVK3jkGpGNyAhf0WiBUr5vsNlxxwLiJiIMoCdOzniOHaZ9JIcE
USJAPz4F5i0ANjoNVgvhhQrjxhhJbhd6ZfhQ0FzELlsEvo6++/6mb8h7yH6Zt8zva5evC6GT3W2w
bpOBHnwbeNdW0oqiTPf5rl4px2backdELyaSvfQDWCNYZpS52XiaCjR9Bp4kPAzs1Hp0jS/SnkoC
RtDZZaotWJBts516JF/uVG2LWTbD/7Q4I4Y3p8Xhtrwtr9vb4ZOqFmcPBPfyzsZZCIw3xt4y/rjP
iVx+uy5F7gDhILFtui716d3NHrCo+tkDjzTVirxkPdmAFJxVucVSakGaiXtZk6S1j2cTr31Ufxmq
/2FdfT9B40P3j5GKMji/ns+38c6csJE1NoyWffoCWkfbwIKapjM6Zr7uhmiI8uVk1aCqugXZYzYr
DhH74TeWoHR9lFUeUCEYFymblpULFx6E5S8HK33f4X8/2G/TSKWXQ1xO8nQfL6K5ypL6cHkhQgqI
UPnRPSJce7tytvtpsxVJHP64vBlLwxZd2aXxPk/ehN/k0+L4hn8u574OiEIVjkFFkyThm3PoWqdE
+5qXdA9H1EtmNIHwJbjGPJuhO5rL07/PK5L+ffn4/f2+PaBa4VJ0lG+pMx/veDG2MvxdnjcUjiz5
pOAFgNPCJpFq++gBoAQzauoxGsXv2QYNsKNtVdSI2YIMMD+kpROH1kv2QFWM/QnFs2aRbdol9sNd
vu2ccj7xJD+fpUuKq+R94hayWCL6w8lQrbK0jRtsZXrbAMygnY+bnusJRzFlC+yJVL5uWIaBjfas
8vE6WxUQSsM2KAM9sPw9NHvyBKeXWbkSiEDl+LCw7euXZNu8x8/jRgHP9eeZ9iMlaXYRaG2/FNvs
t9pPPrH2KVEApZk12PfP9pNFoMJsxgYMQCC+mguZz6NwHd/6fRVvBmdUGhFDYikfMEqRPWALQhlE
0faGQbJAuWAVrjonA8m/TynGU6p539yfuu3kpX9CjVWsqs/+qXol7CF6koL7Wj92oMEfkEGxaddf
4WZojcUCUqR5x5qU3Q/NOMOOnhUKNpRYKFVy0OhN6SfSkPtsXslWSoGLWMJDchIPyYl6Da+WPJe6
fw2qT3WXBexqk83lPSqnyZN6aN9JnxGC5qNO7MsT0rxNuEDc1iyvL2RRTOD1FkstQPQyL4NhY7jK
Gzcp1heU2Cs2SeyhOb7hNX2n72/2tkqnFDf6fSac+ILwNPAgSRFC3mYHjpM18b22xtLDC4UJMn/i
bXIi+4jwn8oCxilP6ArTLLBERKKrs5++nZd5QJ1xnv+iNNZ+nMP/d5N9LwgrGVG+E52bzDhMTunq
PEUkwIJ/0T1kmx7axWQaH8Jt8wCbyCQ+2mpfCgADxmiCKXEhajamrwRh6z2ydZI+mkf6OZTQrPxd
cOqNuITL797c8qGcXnflew597bIy0QOqdNP7h/T5GiBtU96ulHu37d54oyguVZbwOHn+++395TP8
PpuwvxYEQRy32/I3nV2sKdodE0C6B2s+m5zgr4EQ4AYupgQhuPoek3bzLK0YPtZtbmx4stsXH7bW
E5mIeNSrIFrS0bYAlD+KS9RQ8nH0U/39IKXvvKlxCvrzIL9NefcbXbuq5SDRXB8Ft/Vhs7NyiLaI
iGdnbKDYRb3bwRUZv68U+G4++Bc7/uUwflxh/XkY32bCRLkLTSWMh+FgpURQEjHSYSIS1EvCh42u
ZDOZye5qWm7bVb1D0NqtlEU9jd4lp7fyx+aXi6f+cl6+rzRuSZSpXSyke5w/nuG/AMNY95rNjDND
Tb6EVGszgQXQt732NDmQe+KK+LFBEdgA8PSgRJQLQZVKBilCiD8tsiY25fzAfThlTAaRQ/Nnivya
+mrzXM7vj+ovG2zpp6fZyLyUNfZAgv69LkoEQaJczC7dH7VZOMscFpcf9DUmLmqylbZuHdZ/KYJT
2verHH5IvPz72NJ+Wjb/eQDfyhGFrlSpknMOpaW6v7yOQDYDlT7cuCcIH9XNEQHhh25G7Q8TAIZ6
SD5O+FBRuaaO/w43hXbvGSQVa9DYNjLLRWWOFppJ3ckTVIDW5OV2rF5bnogBcTqm3fn05c50uUCa
P8rPtZWdeupyQBnnvY/dxlad3P37pxQNYRycf97ogN4VTQNkKajMa8AX/73oaqLk2g5t0uzD6tBL
Uy0Nksv0bLyqxD4ytQG+inUMCyMz774Ti+1ZcbEamOkzgeGXG2XdJz1f9ul7OGAPyA6tMGvTualN
+2IEUxvC7EJwpToPhW0ULcG2txqhyWt5MiMcFNHgEO+UZhcqzy2aNkzjeuopxaf0qrHWn6xbKpR9
vsnCpVTtwuJIdje545W0KM47eGF9vSCgGHmdIU5vmsvD1rjMOn2dFm9leux1pA1QLKRdAbG33MnI
DOq9bG5zatH1dXWLscjBP7GSq3+FehFRJX6RSxf3kDzP1nRi1iWhHvRIrl7iisFkQpJKs27o2sbq
lFSut1iAfLzRyBfpniu+O/TvXekWwwI86r119Z5xEWTNKg4f7tFeDcc0yU5dN8m6To5Ru7zqL8Ll
Pb4/VgOUR45gwcNByIFcPlfCTpUPQ/gQsvZV1xI93PBYd1vSKyvhJLXLplmJ3bG5E9z+0CXrwdwa
3TYpFtp5VhBpEi0ieV6fIcbNFGnetssBvJk+409Hezl8iJG0K4GorifXrZHvNHWVDzMa6ldu9XSp
VnOdQJj7jZjT6S1Z8ye6zgkzlWHlEC0pYVMOyv7BzKdZ/Fxe6ahtz9lSHFAiv+Cw5pSoOTnKRw6F
FxXEp4IgMohPxSIZZvfOUpXgQocvQRQ0vbab6LoimIFvhcl8uIHNHOiEnmedOtXJB2g34TlQh4Va
gXLQVrW5aDbUogSQDKDjiZcEI8vFS+R5yHm/kqO44HX0mz+yaOkw4LcmloyTi5qiCIoSvVEQthSL
5jea38XiSs8/W1bqNL3MeFeOpCZmE1LtupTn18nD5UyvHdYWWTeYBVdRueN9Lh0/jryWj7Xpr5uJ
EpRoQRBGXDdxPTea9VWnAjlrmKvkeYH/DdFKZGPPRvDImoB4WL6oFwF6toFScj1CybXWVdB/YpbC
ytORTgP00cG3FOa2zOXTyA+w0WzysXRxx/CFpGDACMeEZ8IicuMQ5jn8EqLEfH5RL5xq4rDSGKBx
keo4kvadBAY+KVA0f0KPmiS/GKrOGYMAaAb6ibyv6fIuvAUUf6GzGeIX04Wme5Nsk9bj11vwn6Hh
0n7n/PLcN13uGtD/fBnQcNN6nAwOFvbYKM/Cam24WewVxZQfmPIZ0y6QqMMNs4gTSOoXrmz6kETL
8aYwY1gsT2xOAp+I9TF/FE4L+ZeNA/c1vrnskkGZwTbmCPloHC28J36M7yKWhP5H5VWgvYQDr3T5
ycQ1YWHAp/nCCIAeG18vcQCLaOKTgZhasSRzIdC4AC7yQicd061i8coSe40OYTyEd4e3k1Bq0Abl
ZLaby9XvD2i7gKqD5eM1I2pAiUPdGXwJL8WnxDnNZn4c30whjUOAM95O+MQcEfQxlHMdkU2AUETQ
/86ouf06cEYH7V/en7PHyyIHYIPACzIEOHscDn/zrZp1o+lGnVuh2QEKNlKsYOe70geNP1ABYJwY
B2RwnEsHXCCHySVnkuPsxNE4CMh94N+GOrorGXMMtTjjqrMtGK8YHxwhGgXsEx4HPjrHfNZ9Rgpb
FUbEePYQlbL0ZzR9fVf5AKTFFeIPH4W3YyDwU3IMmCPgYL7++D31FphrSs9MOxCF7CAa5UMy9nCL
Mz65QTg1MtAnMPXweRhvENo4HbyxhObNFVg7o6coF4xbTijJLf11REYTAfPWknEn2Z7J1sqTg/5g
fLyVUGsxNIMxwOKLKtywhKtLUXsMigajgw2fgfOcjqnZVvxkvLJV4ywAmsZzBeKZRir7n8y+qGME
g0wp6+6YJBYhL4A5mNk1d4jp9ih66UnAdIFlmIznBhE/p5HPYDCmKnRKNqJmLkROWBxOO9NFvs/V
ZmKMTzT9IZiOV5d++0jjGj8gf6eoS2Gj3GyjtN4YI6C4eRH+4Klrbi77CT4BI+v2fIOtJSxy3Dcd
N7hFjyuE6yFj+7a79+KZN+C3EDddC3A8thgCVvCqd+PYX13UxSNf1LkhkxanF3T5rPDYPccYqsef
LyNSJyx+5UsbaNEalS42gAgy7dF36ggK+WHqmpwifld2RKQOsPrIXTAcmtEdJBZU5hWY8XmhuUuv
fh1Su3/lldka0+ruFjIGXhwIVlVN+eqZMIDX+53KIJ5Uu3oPj3g0w0/t2KH4R2/jVpv7rt7d3pXX
+Lkae5keBYUae+eeIzTZ/54oMySYGS5LLhS3CVMj4hbOcW8rh5AGB1+9b2MgRdkz54uJT0Hken7i
PFAuUFV/wjOymAJEIt6EhQD3gsiz/ryX8Te2JBRYgFpVHtKkC68gfIPbLshWC1eQKSFaqD5S+JY6
pRawXZ18om/U1tU8H/fGwzHCC/nAPrpZNYfY5t4NQiueIW3NDnnQBwN5uhYz9GO8JL/2wL6ghW7g
AonI36vPO14m9ugacPDomX2++soqxngbPjT2XtjSCgdpIihCyv3SG+FBlTYiq7S5eUyfx9bsPKTV
83p5ohcAJuOBEPoPfrqksWiggrM62pDGjD7HwBEwi3GjgkRFbo0aIUV26xFhIWYuxVcM9BjlzcGN
RVRcqDAt9q9luY7x+bEitiJSgFIvMxyUHwQZE0uLuA39MCoBjM0oU0VaZYRhND5AkHRTP5Tvl6fu
hU0+LRca6qjKKA9U2255piITeq3sTkR/MqyLgYxXGu0j/Fx2EZqRdJgtx1Rpikm01yRHV71C8nsH
zxvtD1qtoQwF3udinS9j355IR968RKIgWRmu3gQWsX8hz4IVH27lh26NNZ/uCkwIDbF4aXcn/cF8
5gokhoXTltbLtvsYyWiYWJWgYss5eLLoc7g6uknf7LcICstnwPI0v+wSlQX4DKI8a6dEhtCUu4Qy
R1Z6TY8wIPeVKtCBnEY7eYvZh5Bmsjbhd7NT7RK3TBfpptoJNEaY6eHP4HNAeGjEHs1D/mGDu0M5
yDdxcoE4IQE2EjyuwoQpXHOid7x5hmHVj6bo1ekcf1duWP3bfjIZP03BPuMNdViyJqVRQ0KXulLv
pfKRNjUcVIzpvavcAuE2jXBAQBnrPdSE6GURonbleEkHmWc24dc8aIlmAI1kIz2dDFPS6CQMEPwN
z61XTnkJBNNCvw6EQoX1w52jeGLqY9usSBqtoJt6GlZTSoRwjLg/8zlBHdp5R3innvu0c012Aff7
U6njnpbRvFZaN801xEVV+XntWqSSqUh6afwQMSMZ4T7LJqtU7UZcAof3XJb4nNEzKkw4zIxwHRse
YnZ+cVVtLpebFgh3+zYY8wamquYZypgVnpP8cfYZ9z04pWjkFeIkyIvgrk47rqbpNa2LSYZA+h75
RBtUPdklfsGqMplPYBTpMxXYtMrTnkoXUY9L6ewlJZzrpSIH9zFkeDZKTctdIc+r8z7BhYnRfqTs
lu59YqOalMl554FOeCjc/nHmhaM43nncU3I5Ck7QETDE9QIPhEXEjqWoLrcffWTvHqTH5pnOJBvK
AoKYMwBKGoWpYynNlirylrxhxw15Jy1mM2RsQr0cGJk4+iYugoV/LxEe0j7IYWvRYo9dvpUVh7PE
/cWibpxcFNOLWI3ybAP3xwKWe7kZY6ZRytDIJjQzghfB6G8pFB1BuTMFEBwc3PoDmToUJPkKgwic
BSOWwuJGWKD+GtMpyV1hwc5uundgATFlPcQGYlp8qLsBJf55SeL1TX/qMrc3AhRLCsPyFihsqdFT
lNTl4Iag8Tc8eMWkMhvoB1kJEZpNsC9P6y+Yn5yxBpqfpSAl4EM/W8rkDYzTwAQT78xeR3JwTOlL
lu7VcIrcb823m/KcmBTl2ipA5UpB61p5BMIyPWIPi3XGJSBfws7sMF63VJpyWLogxJWVOZWb5aBt
KrZs7CAmz3JyzNqgnyAtGwUeVb28Ntv6Nie3Kjx7xhiWMx9N34pfNNNr5yspxoO5xFMuuV8Z+ytq
oSW7VFJhic6GCwl+HKh07hT4wwiiy4kjlibzhg1GB1yNuRvWupWcymfUwSaxeGg7udEgKJ5RUlgI
6qE39QSMs5A7hBS7j3iX+E3W19WYBi/jAmT1Xdm81/iUIG+3syUDRSsWvD3kDBLAPgxWLxj2n8pn
/dWk7wBFBzAd20nT1SnJVbQ/3XLN66D+4gd5EmJBbliQA7qu1vHkQ/+4dQivLGJ0xgci4/X8fjXq
ZT0XJ4EJHC9eVUSVwYCCBAi+gJJva2Ow4+6r98OSbIuQDTPqCzvH4IADBWVfa1fkUanYPQIY6RJB
UKSupVZxGjZjrzkns8hCoQAbX5fH0AsJUz0R4TpQbbSi3sCrxA50HXqFGlBRVo/8PDwawKDswKYq
Og1LZn0JnRusHIpDblTes7VUCLnZWMoRQpIkLV4RZk57tyURN81CUcC9rhAgGtx1NCi4tVgpwznp
/Q4t5Igh9xhIFVJxNmjM4CTP8GnQH9ChJik4hum5Mi9+BuKg9nCdG2Rg8sBCJOnW2gzmOwNKrgOV
ODWwAKF7ydlHWjLucVum4sflJfW4YrJHzDslFru9ri9PLQ8ooovyCYQil0sYpyet2o/TD3thsITn
2e12IMBb/dDmdBD6Yry747L3yOwePtUP1g0I0CPTU9GtX6bhulgZgXHz0feNccX3x1T1I8Iq4GmK
I11Iwk8PpiSB5ekxhUxITbwQhs7EiNMOnb6LkLOBTY+9FSxwFGSE1eLYQBPP80t0a3zI1P5AQDYe
sGqesLATWT/Rcsb3wVvImE/McTUDsrN/g+13VwLlsX/jLo3PM5V/Nh4nNOvxpbDK4T4KR6wR052i
+B21OFvixS9eXLN1A6SPmc7BKhLahH+/4z3jc5HKzLNVATPDVjj0hkNmF8vroQ7kqeaGMK8E0vhc
MtuzT20Pft7gsdhYWIHqGSoOFhkwPxCZcihscdIlsygp08wl4H5Uyu08aWBVUS5aotFnxYFcXjxw
RuPBZ2VnGq7cutzW404AmPeswspA9Wt4xedCawh/Ffdc1bG42ebiqSAU2oN80QUkoIepjckB434e
ezLno5vSRBDBa1SYZLy63qThgPvQ1t5uZKLXGMFIRsc9aXfnaUJ4zOQ4nIM7K1twccWiovo+imsW
zF0deeXaIhUOmkycnntNn2N5Je1UYV4CYN39Ur38QYWlUL/UxpYncTH6t9qlKUnnsNPUeg85hb0W
MHoxtHXdrl5piqM+JIJI+K3Y/73vy/shOZJ0CeXIqNf91nMQ22QSnfum3p9FJ03dSB95qiXs8dRB
cwmwMKF2wBMktm9sG0nAY39/c6n/gu6hclgBNyFWRLTiVTpV4WKw6wGXK+1oY7GFxOGGLpzascBY
cO79L2V19XvT9p+jp6auqqh1aJ/8u9orKE1Eyb2o982J4i5SUZOOHPJD01H3yS6a4xAAgc6fsSyB
PhfYVkcH3e7JJGfCUilg2eRh3IGG4697UZzmE7YBjXqsSbP7NDqV3sSPVywNX1m2sOBgHcyV4BnE
NPfP7B0fYOuC8GVdIXqX3wClovi9+TF+xK9LI6KLRZ30TeBWS9JdmShhtacgWzGt2QbbnE+0jcjd
6C7rteX0sw5pMy6TwUZRhfMb9Rse1eLUnCTmD+xIT2wmKUKz/2Hjwjx+t8JxtoPBP1aUqF5RTsFx
e6ajxH6/cOmr+vxH+NzQyOWGL2YXJvTCzUldGCdAb2QrSh74daS2LU9gcM2I6dnq9ChQeXOnYVEN
Ly5zgZ50YCBV90ZqUAfriU3jgfgoLBMXoppuqKlhf53nMopm0GDvCLDxrSUnYFLJicUIrEEe0GU1
PvhBVUpocplzUVJh0uaxrIP0s6D1pT2orjFKmaeT3lr5240eY0XFBvMSa3ur3f79ZpV/vi66bCJa
RqTw1fH5Q92R0lBshZteIZhg9kMmmb+q68uxBNxh0WNn197tcSS0PMreLy/5i/Sg7ig3X9hCvyM0
rK6sypgrq5dxm4geiLJ1cAeJxyKDkt3j34/W/N5/+hpFmqir+hh7TSTuv2+UqxzrmZIh8CyhxdMK
P16IVkt9NJ4JaHdyPFNM18GguAZFndCN2HkC1VHcK1ApOEKLofeEZKYSgCiN4SAAnGgdCSNpxmkh
H0tYbccck153mLt0kyW3nZLFyVqWsxEY0DmsyYF6N38EkW36iBxTrw5ezsnLmRoHjcUpRk2M5Ajp
MvYDJNWM+wEoVnaN+2qPDorqF8QfNMfEFNDGFdG+271st70n4Zwlipbka4hf5Oac6VWwHkTBZje8
hGmxA0NGyFoeBgW4y7+f3K/m8beek6r9cXK/NZdlOUzSSC2q/XC1SfmhJFBjIwVPbYvQCO4u9+Ll
k+djPgsXIv0E4HwkHTH2ebATvTBGRLKlzD6v6NyxIpMJWVtk/6CNwBvtD/iAKDSEwZln+e2X+V/5
aQb989i/zaCTdNKqvZ7hK4BPZFJ3ZgU/hrY3V6/DWvCVZo4zmqjVhtoVeKZj8np1JNKTjQdAAjr7
c3QWSH1B43Mxi/HY2bfCMuXi4Y4BBIN3npMvf+LcnFDo6WxWFtwFqDdB2urW3y+G9EMD8F8X41v3
WusafVAa5LRpTIjyFDU9WSOEkClMELVrADwhiEPwtIWZWHQCr58G7hJq3mvqE9NoUx1RaIivKpeC
UsDqumTN/MsR/jhz/G+4mN8e81lXd3igGS7ElIwz9ZeV47qf7ABGkQj4Xp5q4tLvTw1PtCdlUbLK
058VFt3szCfW5fEW/3LO5J9nB1WEQGNqgmJ+U6oZWRmV50xgdvi8H9tXeK8f6mP9kdECrMY8OVBl
QmspD/oLZyp/6F7r93avYS61WDkOJ5675AQxTnl8rKsX6dF8+Psp034epf87wPED/DHZKggj2ghf
0T6/jqFIKJMiIuBTW6C1ltpqih5orPGOFdFxLWh5APKuD1xpqEUUUbDfJzweXCzCMft3WgQ4Vd+r
26I+hdyHUMsY24i/kYh/umwoJ0ySvBRmcPAI2MdRh79WJH4/l8/JU7tni8imj3V5OvYCgaBhsrfk
D55UbCLZ0uD00i+/jBrz53GN0tcwNdP4D0n7nJ9jre17njc4dFQsXA7CsAYuD1xhihUGmTKj4wEG
X0euSzQiP7hvWcNl70AeMqoshOCW5CZZ/5S1EXTdLk78ToU5hzjyVaXG7M25JPVSwx+NV5et3DA+
9ovuNMQ2BTseXDDLsLadIziPAiQoZnpoVRbngPNBseZdvI7nERYU0znbA0KH2SpE94DZuX6q6E2w
ayAVBNo5+zXqFjKPCLv7LBDvo0egisLr0S8AY8Ly5MQumnN67ew7CH/WIgkCM/Sy3gTPhOjib2Md
xk6WrWBoOpX6y+wo/bQ61nRJ0BT8j+P//3vcmXe1bA2Zkz4pnfrY7m5rQP3IiWsu+cudvu8bQYjw
kdgUY8HHfc8T7vW2aw7VS8NJwQiNS42lMOvg3xxh+k/aLVMZ7VIGYvX/xEvmlalmijkKoW3AiisG
+3VDl5J0EZgmVNHGNgjJx047q108+zCw9QAdY7lL3dhhK7kd2MI4OsJl23ypjvmUSn5AnwedKYZb
HwASEDkg5sfcqw43NMVT07k+wUMLkj28OHITHxWsQPHqYofO2VlIDrAo9zaLd5NZPD/iwEWxFu7+
PhOIP+hYTEEWWQyzjBHN75Nnr7XFvZ+gWMtd+k/1TnKZme7vxmO1paL9y5vBqP++J0OTxfspmBrH
nAAoXf8eAU0uyx1X4LofaCpDDhCdtrePnGUmvZLMANi3BA8rbhURFT9tY8ppbqVPu4lXZ6tJt4rJ
cGRc7BuAfacadBakLJGavx2F7kT3J51XKS6LeNISFYKyaTAbfp4EWPxYPGF/Q+AE28UTIDXfyMOl
Pk5R0L6khIE4F6x+SJ3OLj5KbmA6WcZgKyOr2b+i0kxnsUalfUbrSsspVrh646sNvTzfMJwaswK1
v4zGlqvxOsZcMJwJW5nUqypIyeDNHxV5llynJa9jUuOFiRro9SyDplLPlMzlx7qKWB/3bjgadcvB
hnKUkHHKhFTREAxuDxqIQphILM3IpDL9uArAVl3SWU0+DeBNtGWqKxvB+exrEyLS3JpBW7l15vKV
KPehW6W5/88v1ppHjw4zaYOHWPMuYlCPLVDorZrHhzXAAt5sHVmA4CT62H00PvgfbCj0qHSB6Eez
1Pr69lX3Y+AncxqO2kc567C8XR3DXKSFT9N5UgS9uWgP6hjEMfoHBLqpto4okemtdPvEucJY1/+/
j0/Dm/1TmLj09zNkol+aBx0jLuoBRCWFJxLDRMGSR8Xspr4yY9CmV1SH79PVloD98Hsc8dXl6/yD
r/Bds3T/abifxTHwLio9WvyoIRAX8IvIFvhJmuz/vAitWYBi5SiY4PvoAlA80Lam2cw/0Dfwjy4e
e+/tGNdFFdCjl03LOb/6vO2lc7UPutVxGXRIAsAQm2562bfsSpxIG/vYdG45XbIasG8sOxe+oPZB
mkF8SgjVNSllYboNsH4LDj1bWt+89+aCph2mqCP7ITWhofGvzWyd0thgFwc3lY471Y1uapSWVO7o
M5OZ0K94PfFsCYN/J0rOXavz8xMhZqbmh4hSSMfJ2NetsnxJ35xDzXl1Y7yi9H3xn9O2BcTCy8Yn
vk8LWsaMdgnoj9+eDWJYkPqw7H7qBM/44PWxympQ5AnYTvF5UfWA/uZ4d2kqpIFGsuRHJVoSjcHO
LbMZ3VNJJipzCYsqO6/C7LEKp3m8FACMZUBfbMhhhbpQIs+sAtIp4vOqgVUChy73kXGleJhrSDuW
Zsx7mC38AAAB6CW5L1AfSw/wrQi0SgOcu2IFzRAP8ly+Lppk14irCMtDg3v5kMoQoVY1YRW1ezfp
++yjfA+qqxl5gV7GCU+5HwOxebpEa2RnZxhx4tTgxgP2Jwbw3ibKoinXZbNIy/nAzXtfruXGb6qg
f5VJZ5Z8yGaofCIajlLn5VrJ7kkDw56TJRinzuR66KJ81yWqLZy3ijF5IUdjFhJhyW9kJWJZnZog
Zcnq7HcGwZ3i7Sjft5GyJTaFg+6AYn30CvbcJmY1RVAiLimn3A33bX6G7Vqe3xITABW4IYZh0T6B
luMYL/LWvBvTVIQ9BkaX1nn6yKH56Q7nflc889m4ySBVFYTNJjiAmZp7LOCvt/MKkcKZaCQpo+st
2iVenkuHnoBSxsXKaig1c1NZoPhA2ZxeZ3HihbBkq0U52RvKQ3f3KZhUeqAKq5qPhpJGnWv0Ktdk
lAx4wdWPsHmjJW9ediGRjnfS6tmPPkgMpQjfmjZELu18QBPVzNQ+NRSI0YSeWD9HRnJ9Dz/7V/yJ
Hd1ohkYJyJIefrkSPSZ4S7eoqdjj36JHzplFQdl6e+umFFimAEWOJjhlNty2yffgwFnMjDzjJ/yb
duQUUphfLTArsAgQ2I6aT6hfLNTcZLwBQ+AVqTCsXui3zyR+6Z9fG9+I2ED+K////7+vKLtu3l7Y
PvNWEPLO7zqCA0V5vjVEX25N1sU37T3OXpi9ZXgqqaj5GsBD8yAyWaThiseCAJqzAo4ssLOc4Cxh
R4jOYaIHokSb/qYeNbrwCN3TQXaTy7aPtj0Yt2h7JjSHyFSULFL6mDXzKJ8rFPuvvtC7Bg++nA7O
Gg6iwrMSJQuZefpcbmahtBXuZGYmwT3ScIIN8uKGDLO/BgY4tPERJnXtSrqtWhilqH+HUTxTvGPQ
kD7hlrA+Us9MLxYM0DkzhnEkUADzAzKBcRVdb3loNNNkZYwAaeWzJsuWdvKCz0k2KU9DiXqX6upn
Vz67mNPpS0VeRBuWYYDR4T2aVwsuySc/Jg0unDEGgMibsfiGfs7b0wTMXL5YNeO2UGGI5DtiaupV
uaN+kO4wwFNeYtMIl5HVuMaaYcXY4SYMZ+2RpTxkMkCE7AlU02cPxAtCwIxudvGM2J1Rj/6FviEW
z7FiVREvvlMX7IoY5Jys8ij/H0/3tZzI0mwB+ImIwJtb6G6MEDAIITE3BFsa4b3n6f+v0IkTwWik
pru6fGWuzFwpCAC7x9yyvA3WjlkGetS9xSTMDHqRGWNKTxuP9qm59HPf4R7YW3bm/XU/PQx0L0pc
98etbX/b3w0qn7lZtOzfh3da5X2o/t9KrHzuBtfJebLs39qRG3YDjIh9lCuTg9/04nmy6R07m96u
hzZLH+cS3nDRPU6bhpiGolySS9LxQ4IfWVijTJLxfbr2Mvyt5HNNSPxja/bUJtXNJIcmitgODqXm
tiMbY/vWfkSX5qVZSR7tbX/emDZKSSnZ9HT1brAbmKCzEbnkPuHc870anXrpyVwM4Eg6ImNFRPLT
VLlPFt+n59Dm+OpsQ1yNqw8OWd/wViOOK9Rgiq4RwMNxZ9U7NX+ngkH3nTvJN76mlJlCCp2N0vpq
Njo1u10xEU0Z0X7o4yENpi7zFmZT5eYElQw95y8zQjHT7Ktr11UD7Oii1B/LY4gdUqTrSeGRFJCr
iW0w4vRYET8PeTBD5VzRBEWEW+fMhgG59FMpLvrdPanP8c/iW2KlYepz3V/1+IcPlv3DYNuZNrad
8PtuMJ3qy9SnZtzawXBA61a5kX5QwOpbNb3et6ojrCl0yXfxZ/UdlgUvNCMHAJu+6L6lBD9ce1j1
sryaG8ryiI8GhA+V/sHxyo3lHw1cfKeHqVko4NYO02Pa2HfCFpkerlR406tUTdzVd9rcOTS9nuGt
pyl216EeUlp6uBuMf1Kf14kyvOY60eb7s/Ek3dW3drnRd+5dfV0GZFL52c/lSrOSH2bQTwHN7rb1
baqT3rzd2vNGWBGz72W/3EJmQm3nrbtgW5MnOLdvzvuH5rqv0EMzHHO5wr/MoRBWavEnvzZ8mYZI
cSB5VAFYTWXJs/+JisIGD2MtyAOKoah6y/RyqW5FSH06yU9S3fPP2oo5fCM+/D53rhOr0LECGwh1
HpT/nIRmnpqHduot86kCg83oPtEXZ6eJkBY+dpbAvF/q3lub5mYgmPM5F0F+1mLhCZ+UuBxQc7+x
jzE7hAC1We04zJdrJ7mwbDAyV24CY+JmnWTTXYMPaUBBAkF8UBH08gMcHBaHTdTkvPKmmjHLBHxR
26UWrRyb0neptbp71k+ivd3LciGbIFq1L9p5bJPWqPtTqddNj8B0L+P3TRDjXsQd9GYaK3pteJ9g
VaR8hB3ZjjQPRaoC4CMMd+VrPVkNXFITChD3wG3f3r+u1K6dXZLGSxQY0u86dfatRuhTTEVWFLND
FbhjoPK0VI59nq0pe9lUCgWIyDftxdQId51iDcBm409cLDkbwlxGuHhh7vSUlfp8pDt2f0w3fqqh
vf6WxV0YGTCzObRvFkmyI2sB48Zw9430yl5RTCTwmVwfsem4yrd1cDjA5esKGVCV673pCYfH/HBL
5z/+pLqque7vxRveuFNgVBN0n/hdcjPdqHYmGpBIJVy06I2F2/zpOQm/nYr5n/LP7pt8pGYSzw99
YfEEzKmXnTyah7fUR3moddS8ZT8jFwUPyNYyJjow9YxsEM6aUnRU6cCvuRkQPvuL6NIoo9ljsorg
sbaD/aPmpyE8EgZAxZV6zrGKb+370M59Vd429u3/Mm2VdBq4jXESzcNRJhxMN9x0nj837r/UnGny
QmlIOd10tqivyp5kx3AQbet6NPSaCYaLdv3XnNjuO5psdrlBaTpE1x+l59bLyaFL5JdGztlux/3Z
bI41fMC/3aWGaWc4HZS1AV3ojx7a96fsQJ1TmyN2fVyn8ew7+Zaw0ZInvey3omq5z7WCvmzIBjw9
5Umi1IZkeBLRzQYlu9qpd+3sO49DtO0UW2t5Rj8fx2i5iRBomxKWvom/RdhjIyOyzHmVzr6zAois
ah6Bw0tbDt6JiadV+33PSHu1CqSH3mRCbzvHoRCMv5Srui7d9ZaoY53gB7vEAs9323TXn9aI+eud
2FW7278rM7p9+tq1yyKYuPuWXiCrfm/ejvG8sxmYyV5jVelRjdRPZvLim9K+sy+FTVcMLWsxyYOZ
waLnR+ce/lz2v5vJbKtK8n/zf4r1q+0aB2FT/7I7MOWiifrUuvvwPHGwaBk353MnPQwNvHGRBsqt
or/II2rZfqqRr5friZk2sjltvnkIW9yqY9MTDOtlk+cmh7V8XK6lvpCyhHl54BrHMCqdQN+0XPV0
tI7zAj1h/qJBOQ4NEFbY3UCi8obAlktVZ9oUBPqca8TjpNB2rm87y862v+wzxmLm0Rm/+4AKOGSJ
AkQy9XJx8X2cKOMxfdlQQl/Ms/E1bAMisqRUaXMhzgzGLTVQn3O6oXbZYUoNiICwG0tWJrwnxmvr
yZdeZqu2l4VOnoXN+HfI/X6dXAb5Q7UcNklPkeRpCQ5bsbPwIvlE9IiMX/38RJhHIko9mbKvttZD
B86mSTy71NLn9u9yM7qgps0lCCR6qmPzIyIVY3srbW7xjY8Kj23l05Z9ub8oH3Osn7aIe+fydlFa
qrucLHrOdZNnNnJidri8JOU/kqZ98qnr6FBctFbhuGVr3rc4q/XMlE3zHBf/nn/2w0VPm2ywy0zT
bEqxMT5qpPbQn/gWnr2dX7VsEG4zvriS9LweIuwjc/08DI6TdBzSQxPl2gbPYA1xAlTeDm0JJzj7
DfhqfWu0JepJ5ZapADyjOX/fXywI7fm9/v8/HRN+f9WXf3WsG42vu8h8QfLbREE/c1Q0JZajuKZD
OHRinOxO6rjub8IK/d34rTGlKMyks6DV3znsT2Wqgl983Fwyws/btN11q83jHjRI7icM9E5dbqYm
cQczthRB4yrJ2w1uM9xus7lTbP25Y6I+rAPrcZlAxpZNOdBDQ8MTjlCRgOInPWLnDe6M4aM/LMPJ
4Vut9LwpTM67D/ekZSEwL9tWrk3BZfXEsNCfnZoe1FqCVeJhxWmAS+NVq/izY76h+ED/Z/H/bQmT
sJN6+Z4vP03ICZZJdT1iSrmDmuSo82Ii7C/caQjNAyvU1vdb49kZGyvRjuLQGr8y0NctINTnGSt1
UJ7cBvR8EqmXpD75XzmjavayPnl/6NjTpRaKdxtBS42gyl9YZSSUQqlGuSRJnGJiiT3t47lF4VfR
b54zDmHjw+yALuu5D+psPet3DTBLbPkHaWIsn9/ddR24pH+7Y99ZfNuLzdLi8NLd1zhPRvloKcwV
B7st73PaAQ8vO/Z8D6iQn4o2NCaAIw3Okw9incvWnO/DsnsK3vTMZ//oIluMb9QCZGzqhZm8dZar
upkWvjlLAxJm1K3N6ZsGZjZ5LMgohKWnIBXketRg6AkmGqT6+aUoyOqFO+lzqXtYcw2KobVjq5nr
mXNLpWRU9VVAr5532s+IjaAgkyH1RYbSWe5Vqnq55gmv9NPvv9ftO+Wfaeg/5XivOVI4t34lR7WX
C95XOtF9ZrauISKSGa0WM0cnmLhuIN6n5I2eRa7rwYH6xHc5Nasic3ueVpNKd9WWIuopD9l8QAqO
rEtECiOo6SEV1CQCnLf+dou6u2hPIiHsLnUJENx2X1P0noJmOEelaqN/PeU+36nRwkZxjEzMoJm8
8M2ZBjlFvx0nGMud6s+9mcQZVhv420LTu8HMAyIwH3ZNYpYaeLFKBGXduUUGItBgGHPyFYdQUcH7
FLCeQyVVwQkcgAbj6RPWID6L55lnROxW85dSA7UDYxHz6rhqyheHs89Ls/iz7jgtTXL7k8kCFCBc
6d87OGNy7bjx1kyLEE8Lrr/nWnNpkXGPbxb9Y6pzO3+mdqMMb6wib+8k84Uvts+GEPZfkTGnmFxT
bpHAbRAkgbB1EgOda5XmbNox0Pd1Kz2UngyXu798SaMwhjro1iy8ZBoCpAIGgKijwEVPBtRwMB4l
hT86+k6FWG7f56/0CfKE8wA4YlB1k36/Z+s2R3+uVu1zOYytU8R+qJSgAZ1b6siColGVT/Mlt+if
J4VPSvEqWfRMVTSWthJ1IZcvphJrxaViXw96U6hLpnmf6C2r61erJbEQrFetQmKFoGv68bbVgU/w
gQYvtxyP93sliDTwrAWSZvPolOpuIAAqOv7JoB8yKZ77YS4tR7mMTM2srPNy9a3/TsUJPY/G8g9N
QaqQeQCT7txmrM7lhVNkulPOvDKZbG0lKTFBujl9/DpPwt9XqNv0ZX2lnod/uLf1s97yh7kwDtJD
plIf77+Ls9e5ih4W/fK1FAS5y/hdd8+wY7q9VGAiPbczu+5hYJdLpSYeNIcvbZpaatcNkQ5ynWgJ
iMX8Td/eNUmOkb+ZSpjPT4kzXq+FU76Wxli8g03aZm8UrylE3QGCcThXaDdP8Wu7rd8u9cwjyWfr
uel/bNjyLbqidcwOdkVxXmmNmcdp4RcEbPTpzEshcXcQQVjB8Mtw2gfwcN8ZXr7vcZc47Fv6Xa59
+j4N9p1tR5oMwt8lsjmUvvhEbWBKtyY31ir22khKgtelqYMicZWspnUZ5QcBu3xPv9/fz8DQvwJb
Xzcv4+Twk6lne/mI8/oPDsKf9NftkMyClorgv7YUjs6uMprmo/tIGpiK5Dqb2ixC6LUUz/rKCsKD
YfF1eoMFiSrEifpv9XbZtVY82Jd1kDjSnlU3LSi3HAxXqSPHa27zVRas1Yk1TgKVWjA3nUJQ6EWM
4r97uCTSj6Xpwj4jMlpAXwjhYzqbfQaT0F9GbxGrwg+9PluJfVHGlBJCVcWvXnOkXr2+bqTz1f2f
M8jo2AgaLbtkSF8SOcIpbA6xGKnbnw33b4nd/hOHuk7XLr1ptceuPzoOpEWPBBKKyNxUj6+Hrnae
/zLwFBYJ01B+cvsuaMmuJkEnuXpIq5o7AFr5CbyT3Xrbwqnbm7f+SXUSySdby71YCs7PBRYzmDj9
IuTkrR6aya45G5xxr0sGFa07gy/4WTUXWY+lhFtHo9wzGn+9tb5pCMyNVqNgMRdo8arQRiVZ2nDm
rVTsQGxbJ7UpqFFTKqyrzs0BI1ZunJz718e7WErBi8tiVHCG5aKDsOkBp4tjH6DO9MPEVqhW0m+l
U2MuDZkAXh4FuybvzF0uKg93YlI33BuTwrhOjLxO8i30A8NMMzMqmRN4L4JeLEyxumXw14bra0hf
H2XjLlSxXolT7ANLwo1D7xtS2thEhyZF888mybzc/pv/Y4opN/f1zAtS4AQsyHpQK9SFrlZnCXrk
s1SbMedzPblsCduvZmijAOxk0c510y3H4+DYWSWSG56X8Y2j0LU2Hh0aX51tQv3u7ttnIlQyHeXb
wivuDTlXUrXLO3f79nx0G0pfNx/MD9Hesf8zu8f3bjYszCT9Xb205MMbHGfiD7mVHX5OdwkPgo/p
bhxf7bWvORmdi43jaN6WQdU5U2bnGRZeU8NKvrX9rLzLbICqQnmLbZTbiuyLp4voPFo4IY5VpBXr
U8QOtLvXss3donY9N/OD+damVU39G+ucJ61SyZYgjdimVhJhJUIDeXcVo7/Ar/tIbsTZR+4e+cxv
9eMpyqPMXze3l+b6IhgoKhFNB4t598p1qthmbF7UK1zSt1i9DgWa9qa/zpVZBR8vWPryiwgz64lZ
LFOTBN4HddLp+Tu+NH+uzh1dW84k0zN/9lpZchzBGXuzfpcJHEtZKXZwdaAgz4Qs8dx3b89fLnPR
w/FasANPGQEm5cR7KuNw2/KfUqShLF/Q/iYylNwEifNUvdbC9xKul9rFC6rDVGd5lhUsmuMAW6Rq
U5Hd+O8XZFM7jZL9hVTvkQlu1VsRzmIKtjweub2wRAuYDb+7ovrh2zG0JZCI+tNTHnHDEUdtKlyX
q3ZdFDwo7CS4HGuCqrhnEXy24adVuRXDpHw+yA/Z7xSctUwaPhyEw/XwU14j9dmUWqjLVqJI89Vm
Js0rCwcr7UjMcy2XCYb95d8dbgtJLWVNkZXwWFvexEE7wEKV9sXwIr8jr6vwbgnW/bCjurgvRJgv
1lbq8xE3e/aujWgpRPTs0UFQNmvodz2Oq+EsOiNTk1XM516sXSxKrRDQmgoJbjldYxo4vzsquN6g
+RMoIwZPbN7fcjl+6HKQBkuAuCcMCMJ1n74ItnS8CfKR8wLAcOGiQHb3KKCkMnxlbbL/cUgQvC6W
3CFwmHFY8ow7FtJqi1r6DYkHvNaQdNyxrhdr+sq0MMjz19NL92Clz5rb1ikXlV5Els8YX54NyeUb
/MPGmU+vvuwipStE9f3y+xNHg5vxASxtkEw3T3aDrPQL1+ClMDvE/Br8qaPKPKSEGf93fVcxrfJT
Keg6boLy0A+dIyVu/1z/lkFTzJevkqJnPkCHe0QCUa7NxpOMmy4a9XkLP0D+3+5t9ZYZh2m5fZ/G
J34EjsP36/si+ZdOmPETGTl6Eqr+W/9ZiIJvPF4e/226gucXb+d/Bq7IOpwK1BJzmUUxpNjwj3W6
weqN78f57+Wt9B+mEWcpVwtECtw18nyj/is1oOP7pPAx+8TJPxOnWNW4Pa4Jbvvf6z6YJDn/e3xI
q7J8UadZVf6M19IHTgUu/a1Ay3LEm59wt5i/ULg/KiWB6OE0EugofPX70KRHv92YMmY1omd3/crb
I5p153/NSENEBt7G8t1GopziYm2wipBcVW/Jo6kVm2QmMBZhenR7mYE1M47VZPN9reN8uOzjTbKp
wSqrp+4uFZEp5vEt7jFyVzeDAQKsBpcFSUpzsdMed0H+VkMSoodIDJgyOIEsVxHJwFfai4Oh8jKX
tdokw0DB34RklX5ft5rap5uzgihfEf2Dd45/jOBo31q8rbrMGmc8iY6ez2MddFPkcJGcjnV57a+z
JocP3BvTezN7a+DUmOZx3nOflQUmUIqQZIQzZOct5ABu24lh47ciVRQyCVQDl8jE4Mxi4vnJQeh2
FdUVXGUQTvhW8s3RoXefN7j/oCDBJuEiqcZLMXFo80HU9t/5PdQCm8Fp1mYz2fI/EcDljB4zreek
LjDQDntOSWXRdKhDVnWeBXkSzWi36uOBgDhl171HtlaSfuVR57FCAJjdkuX99b6Nd6X6vBItPl2W
yo4LphD/dOEPJxRNC64xZK1SfVYIPk7ZWVNtRQgRZ679Ix79vUDKpi/z0+56+8HBZivTiKOTwagY
Ha51roC3b3D0YcTVRRqMW3LhFJhvFa/dW6F9O0jSUk2Vg4M0LbM4keZQ4rOt1HGbILfkWbBnbUQP
QTixUFw8xMd0XAlsC/GZ3aSPTWK3SQ7bP9Ns97+8K/nW5Zukbd2OlIOXniK6+Lw8Xjx33HJ3qZZz
SanR2P9JQVfli0gn12kCfePA+7jItBNpMcu+TtEBHhbAjgGhPJVjrY64gnE+K2kh0TIuMBESOMAt
6ixNJMj4HHNUsLzcF5Ht8Tfc1ckaXFS7HPRPCelq3+BYw/vAwvquSN40RymvkOyEaccg/is+6kFc
7FVebt/8x5RcQfOYSbrc6SaFl+2fM3Kc6kPGmqBSgJxUBsJZ4DxXDT4/06g4Cf5q5xjIXWibKeBM
JBwcDtLA+Fw9NDNL4zj09k/pETuGIbx9/3cNkwOAZQoscj2ZiQyaVpUEVZ9jyRlZXjwHSZOKIB18
22zRxguvR3mYn0j+FPuLR9KtyPvJnDRO5375X7n8gkWiWCTR+f9+SpTJb47Kna3Aa8JsmpOAeQwT
Jg/hYnmyEP03d+BVN/uo9Hxuu41P86jMWwVkLS9XT+nsQ869+rVDU1OKSj2ND/u+8rQ4/06wvT2L
+Y+RaYfnMDnJ/t2kevC+kPo0WDSYIwuFdvGfxbTPNl3QMNK02mFl69qcekrxO6cweUf2/UIb+8iG
7n9qgnP7HptzeMl83P/quvwE0Qndz1hYl5uz9KeS/4V2H6EDpWDNNGduzfvfQhspx+378s12SmU3
AbmSy53Utq6PfZXy2HjIDrRjwDOHGYQmp3UbakU1OvcJ5iZwZZ1QSXW1DuCEToK3Tmxm6dfZV3EI
TQ9zeARc4rXa+jxYUmxRp+YxV1+yN4K82EoBguWIPdJ6skBE0n+HVVuEVHdprYq0gbCV3GYv1qhs
Z/HeYaRZoXRwjukwVJIBtX8E704I6SoyGve/tiuZIOQhvzWDwnsUcIsqLAywn/eOTY6ZYXj8w1NR
o20dxXJQaM597m36xAZjHldeeEBWPmw/3AltSA7P8j+1okN6SaZtdq6+aLs24vfMAJcR58o/DnO6
4/IPsYawc+DmNmsdRd1LGaWXk1V3+8oTL8q9Vt4rr9mve1KQGVbO21rqVaTQOBff+hsiPCqORe2y
q5dhW5XoZisngv44nzsFThAUdSE3dkFZOkrks9raBrVupu0+UQhRPCfZa327EUkdbUogkJAT3dCJ
ZPicSwhuerCufFrKfyqTS6vCGXQf3b9Kfwt/8lmBTwCZ2vEg7raa/RRclKNEXAU3Q5iZEFnjZIQN
hJ9TdhlLflU7njn1RbsfYUpCSkQmNUW8DzCmLDoSgWckYpPpNB9XeC8zDBa9Kvs1B7R1F2zjmWiG
i7BMCsFYURX6LtIp4/5zLfslhdEcyD+N24fxh1SZ61mUBugdEq/z9oosi9cX/Al3UwO6dY2un8Vy
fbXk0IppWaCDeKnFpr6+J6m/5bd8JtqUhXBHU8btQ3ITw0Yc8rZDMue3dAjX9YVMDxoyX8kPG25O
l+WdjMdT4p/s5V24RWldF/KTlTGuW6jvxWytYxU752ry92XW8elHevXCOC6Ne4EifcViL51jCLiY
TmVbq3nLUQiAbmK2GO4P0QxXsi+5UI3j3TXSm5W83GaJh7IVUBC8oTbb1NH0CxPLXKPtLLrL2chr
60rjE2oPCONAkejlCobpdbSQAbME0SMmiMCO9mFIXSgdkvUsPjP2Mq8dhSfHyttmo3khvoNwaKeF
uIJy5Rhf1tE9oKbqarHRHV63s3jDYVkOtuAs9kew2ur554W1Bs/IMVbmiY3kED5uu4FL5bN/dEWp
qZE/ryuR7pGLqQPeicj8wlgSphMMUDS69I2b+vKZb8PjKrnnSSHig+1D+o17rDPcqbdktNcTxUo1
mye4mKoi38SDRCkDWZYJt9rbTuurY6KUMVqEbRXLRmrt5I6v267iFKoS0m3mv6QI1A+/FfZEUZRf
2cYmlD2+TusnvSiH6pW/a3wFg6o5tpNDtIDp/Xn8uHW3qf9e1WViP8aH5hj8ENoTPmVGQQN0iDxz
tC8X4hl6ilnsYkEWLtWQMdw8ZvVitRPxh5kSRMNGphlQfmFkOG+YBUCFuZE7JRH3rT/97uYxW66Q
OZlsTGoDsya79dVEyYbn2L6mWrtVa3tsHsoFZ/PnRWpJhCzlWtpk+xbudWcRSDfRpwyEn1qtW+mG
9bujk9v7T27VygmK5pvBFl9IMAagzzg8mT/23OzMzUTl7r5PN+bfZfU3x31BZlk2p4LnT6vW5hFv
wKMW9yrZAkn3x+YV6/vkId0DZvmg3c3iLX9V+dWn51bpeq4dmHV0f6o1LfbDPB2/Crq/FIhK9VO6
CSHZjTu56/tq3Mk8gJYhXqlgvWOjnPevSIyl15KIV2oWZmiGisOfy653TrUMZqF0j065wbG9vX/o
IxfnzA7TulG1TmYIWj63ubYc7vvc0JDvMd/aa+SPJTBtwowaC/XOnsMqySw/NsckDejbvkyX7wq8
5/99jEa1mEGjVu+8452q9sQjV+POrlq7xO/bZqtzi2eNwwSNTlwfda7RSGZN2TfuicDRi7Rr+FDl
1ApAkjKsnc5RgEmhNeqMju198xZ/dJS1qY5GSDKry0GqvuqMPu5RDQzahn7UJx8bYdvbAa6GHkao
uFi9RrVOO150IJPxuJup5T8ZNKoTtDS1EUAxardVcKG0zaTQetTaZdU9tgutSn0+oPcqddVxNlUn
MDnP7Ju76scj/sCEAezvYTjuoCsSMjMamedR6g/WrGprXD11aN1RWRfsqp1WvTOqVWt1/7cnHxrz
0cL2VaVy1j5G7fIXJtFa4Bk2seNW3btuscUS76qtemtXHXlw1OlUO5NLfPLVu9izav1QXVTP7QOj
XDVWoqDBaFz9OLdLnoBI98/tXO39EXcmUu65/739bqlUKy0LsjVr3KPQ5HQ0+RAuqZ+UGkM7qr7O
1FqLattL0lGn1dF29SBCRW8dlAC1Vj1Tq30Yz/Ykrk46NQW3Ootqr7WOWvH7x7jqgVt8qI4W1eqp
1r7U69nqpNYavXc6ef2UqXUUqvxa5+Dxjp8G9L1c3Q/4v3HCF0jFcPdTTvhLVNsK2UbX9rVp88cY
vuu3gDgqtnVvelCrS0tdhbvWSB/V0fqr894+1eJOS19j0ZGoHX/XTRxLprFCbY5zR0Zz3DBLmeOp
zaloW2hI4JzFwwGgqW7PSaUYl26926meL3fW449Dtl1Mvz4W72VnXq5dOTQKpXcBd5l9EyHJYzuY
cdPI9QuZD3QRq2VSLvwZn4bH/Osl+3EstBbb93Vmklv+NztFq/PrPvO+EG6743RQojoczz+Pis3d
PNpdWHuwcH4VUmKwMu+nxUt+OlpyszpFxVwzmzlVN9tJboO6goq4rwCCycBXZkHqyTxPUDvcMO6V
qlNpi78EfUPPkcMMyhDJAghfvlK7wIcYuorvxqvX3ILxIZ8SxnG3U5XkjMVSyQ6SrxBAdjxPD7xa
oZ0ZSMxO+goyQmEJsyr2soJZVseSzeklh6n19m+KxO+67KaRAwiEF325mxTSn7tl7z4eLbvb9Z/Z
rPUukYHH0//hOFvcCGrVYoZkWMN3g9onLwskLDCg/CIYa+lK4qvwJ1kR3AWz6/r+MGsg1tlhJwIw
MFK/K3wXuUEJ81RNFNgNSkdMhQCZToBDsjckRNoMaxsVxK36KNbyAFZw1zgKPCI4MEGreZwhjdM/
Nk7EnW9o0fStd+ShmHK8gQOFD+HymQLzQp0P4EbwYTlwQiC6KfPwqiRqgutsWaxPJf6Q9QLo9YjG
aHOONdGy4X4YeB5HAwFKbj6EVt7jmv44TZsqFV4FzynHXqVgbEhaoNTDMpBzeWjePfzzXR53j23l
iH4u1OexhbfF2bQ0EVE6U7uTu6UMl60GwS02q4+zugfq23iPQPTNA57XZet9oLHPSbP6sfp7YjRi
pbIbSNHKNIAmQ5enapq+BfNsm0uP2QXBmoGGwf/6VI2UvUxOxPvX1ev5AxmbgvJAU7AiGhofaQCe
ve0hXe0d+n98STRvKSgHowaGCbBxsWZKaP8ebY8pAWUKiAReMG0+NsrzZIrz1uarLGAhFtBx4FbS
zp0kTRqMMMdjgf+FKSP2sPF73Ouu60I3P86hXNdNIuVKw7mBWCGbMSF0DBvFSUL4kOrJbQr0Yr/r
69C/ok4BTeMIn1EZDyFHwB0iHa4CoetNQwNlooSFOW36U7f4ID97y2HgBdqDyKUVfrJYrFadkrES
AiaAA7XCFfEs/rBaQbiYWa3Sy2j2JMVZA4tQcD7aCKYq2HFwTKF7BV3xv7fOPY6MfZzcbmh/CdbV
yi7ZMfugbB3LnRzPwXWnD4x7yBvx7G0oR+XX27VbujWux7pAv3UD+dYdRjyPUey1Ttnm2OjPY+zd
lwWa++QGUjwlc6AFrQnH3KxzKpkDney4noFMrZMH6zyQZXI6JbjDrvMoL4yALY2aCfIBTmQaS+RB
HOoZVcQ38TviXDDCA3D+tgGXypFsp7M0U3C04/3GZR6zpKg9iiejFy12JZV1tAhwio2DwYAjbuAN
Wc/jMnfRY3TktyCyJ7rdwl2IJIt8I9fJatW08ZclDOH3TlABqREinbWVGs64ipAJOg5HGaWOls8k
a3Nl8a3gVtkbM7IDCijT3BSZEiWG7G2BTI94T0l/JLu+2tzbJdkpOJByvuEasq0XhfKPjrvqGldp
oEqPl6PtN6LIE4MovH3WLhU7N7D131Sv1Ey10/2z/D0ICOezDrWSBDhHSSlggAPWZ6H4OZs8+Ely
pw/yAKnz2F6RS26TAs/iYrLY1k/FJLtGnugZqRsJmzgvDmTk3cucv81wd0rGoDRhk0Xu9k+aSyb7
8ktumD/Fj8nlFgmWqaaWTT0ntn0+Rq0V2pMrSpr5SMv0JLGFB7GU6KU8BbWRfoHntjItksbCE74T
ocXoTlc6/pGRY7kfecDQVH6OjO8QC/7XpLZjcpOd6X3xQish0Z6Gt2E+W10x1K8aM/iCe8tA91iG
5RsXJL4wo8ewTD3k7U0NSDeUfci1ihTVWm892PQ18NqOy5+VVhbDHKmF8H4p2rTIHDhHOWEhmmfc
Ee6C6IEzUmszpAZmDtYMITM9rdPpppyYHzFtg2BfPEReXmRnfwQOVDm6aQS523vbF+tT7HTG/qkp
Ie0I3ycqGRmVU6A4HkZmujJE5qks7NSigAs6oSr4yv0KVbRPfhZSbP5+bqWXVIoWFh2YZylyYDl+
k3wVueZiouXRTuvhk0UcIQrifQQocG77nPdoGXPZUfk/6G9V1ibKiNmJZ8c7x6wM9FZKMCSTZixw
qRxhWUWxqPHf1wHVMMpVMyE97bhLHV9MNpM9H39AaiFWzHjc1SqNLD+7RDEPXr28S4LaFz77Qjyu
vB85023qGQqr3gq6X/gqn2vT1lRal6VwQgzoOrpuN0G8cs5GQf8pvfguTe9W51N8pRdiZjEy6zAK
6q8bdKdXmhGUpYUtgwbPs4bTjhvomzpM93PCmkWj2fNrRXiSRulWXaLZhV0vI4pslaT4ngtQzoYH
Ule4Ir/uzvwUX1LYQENxKk5/9KBv1eBBxeXay0tcXPXzTz81wSvVDOVtbVV720a6kj/LsPCj9dpt
4eUAC0A6iAx/TiEPQJx01zAgedWdekWbA2kuD3wd9uw2nepmX3mprqEz+l2Bh+cIe9aga47V8bA0
bov4xPHpp/xZ/kSVyPfX9iRLKzQh3vJtA4Ssg/q7Szf2vJuuQQNWknqNvzbW68vtfU5AhhJ+bYaI
ZljepwNwCC2I+v28XSM3fUy0zEblv7v2Dq4Af+HTBtCsjWtvnPM44Kde3eeXe7Gv15e8t8SZZHiR
G+IqiZEoGZLhqJhlZoAqj255lZgjGrs49/U2lfGRm78ASHYahhgq3RyPX/Fe2gbhERAO2x7M44St
goPeKfahBeH2+VXvrd1QSuqVukrVd6e1TSN18bKp33Y96q17dvTxJ9zgLRnzQO04kNos94GRgj/3
z3ZwpF/i1AowDfRnoSLMCYAetM48E9DYyN8TSIWE8YDbYkAbtOVwaqc/vQBYdBWaZLuCytK0uDJx
llRvDpQpVO41EIpGnjhWUkzYSqQzRCvjQfPf3mo/6Oxhz4UkrYMydf1Cu8+uEu8E02iR61de86IA
AAOc0aj28gJkI5/NE23hREEtL+djxWc/7a0GE3p1+gEPLrj6lWiHqCFbJKqPdeCs2zey8i8x9jTz
jduQC1Z9/Jarp5vFXDXXf9Snzc0QgGQsUg8EX+DjgFSBtZxC8p9bFdaMVURVuZabo3SSTVKtVcyU
VbvXCpXgITUDqzvidb7JVYrEf08fcbpkTJMSmoQUM2ct7Yz7sx5+T7DGaeuXiktYKQLkCTKtK3W9
rwsDLMe5DMYIc6UgiaPh236o6nh4kz/91EUqrN/SoINDYCepPBp+tgNQofPNCQGv4JzQgzHQTGY+
YCHYDVhV/DIIeQGDr5fgZ+Kx7cD5O+vnpNLCzmQQUiG/rQ/oFiR3KATQ0CGyg/QdErDdatc7rp9o
XGHbKU8nhqO0bJVTCcoTH9X+xUaAJtpSae2b+c97YpZs+sTfSOJhzFdw7z+VV1TaxbeFLns2A0U2
RAUudRY2/AojVN8FXzgBAoWA0mk4lFOFwIEAW3BmqI25fWhaol/XaJ5rn1dJMR9nZcKzwR0S7YHI
ljmUnUQlX3F/BKByBrEy87RPWIy+OCSHZWNVSPSBF4QFcQ8f7b4+oTTObZW6dQq/NLVdViWF6SmP
Qhv9+Vsxf1qYhgz0ZDS8AUSoJFUSHm3sDAig0HXLc7EBZIapZesKiT4hnT9wsoe41GNsksBbdS1A
1guht9qkP8I6ME1KDdXRVdPB7zWjDDtVPz/3qvvsOzdagGE2r97yzydycjo9L5on+sG37lGCbgFC
78/1cleX3DL1y0/YKGFpT5wZEHwQsnSuA+Xh9iaGVipC073SJMmWGulSA0x98b5zbXnGTxxZoyZa
AKXHYNOmF2DsNotA1uBrJQTce1qHjkPEs18qdlo0c8C4FcxeGIFXEDfJT6b8Z2BEk9rw0FC8YuDt
ZgDVfF9qbITl8vV6yBSbTOGDcNMFEqwGHmyWgEOmrhbjY2vB4StXW/AXs6ccGpeg9DYydzyqfT83
FlupwYLAnHEz7YbMGOdPnMyKG78tmxdJvSjM8epnNjk4HR+9I/dHfD/QmYqAZPsz2gN869Gq8pYD
nc3khWAtCYD+NRNdxvidE+YOFLancNmFWSmaM7Lca3v0gc/PFkIC6RYoiVwb2dyxdUwlYy9eURKT
86m+tBeyraybpiFi5LdpOzVJMTTWci2i6RCz94KXtZNYEAopnhMp72u4MNdmigDIj8N8NkiyywFL
QZjCGEioBT3CglsJdEBrK42p4yhC6MqBsCb9yrZaPrXskD453mCKtn2Zxz42SqRR1jlE1U0bigy8
hQowNAedU44kh9rvJ+x5rMNBmq+CtsMLlewNfpoTzEpf3sowQlKzL7JFBAGffOyzPrecutri4xcF
Bhnl9qIcIpzWga3Tc3J8hbwxjy5UMRRPz7Tv3uOdR53B0zpbn6fz2syBhQNeYpNfOetJhnc5VwKq
bSWuBMIBgewH2RbkPfM/ms6sSVEsiMK/yAhckVf2RURFcXkxXFncEBDQXz/frY6J6aip7qqyEO7N
m3nOyZNXglAVEcD47md/SWiWM4dL5xM+cizK1pDCBU0t+Bq1GA8JKpcoB2RO0kzqhMsWQ4rp6+Dm
d6hWVdBm6KeENDcR9y8vzZKsirToS8bEDmVnn/tXPiOD4g+g+vA6xC0PsaOYV1/LngDo1Z9kd/Jp
V3Ia+iaZ6gDPVYgsnVQeq//6wI9y70hPuTXP6f0zGV7zVJOv6Zmv8PPVz+Ajv42vcwqQ4rM83sse
pMnmF3ErqWIkOP6RythWtHN0r9GADAH5lz7zCUk0lSUv9rydFaSAU1x6Qmrkp/ezMU/BDqWK/vJi
xK53G7dLYXS5ZZ4SAn17qLmSXi8+5wEpYDHBcjoeaiXeFPjbVmq9KuAQbsJvGKwpH2B1DYTHeFcM
G4XtdtahW5QB1vpvW3QYZadMetNf8DFedL0PvQIADe9lZHQdrf9nZfPzao9JjD1sSrSKH3u2Zm/e
0MpH99mQ42z6dUd+BWeKH/VamT3MzGi8vVE02KiqJYKexXeRWDie4kvHr8ebvZtxQqltjdExAgB1
sBjX59vTkc9dMZ3EfyMUh4t9kq9o6fE3++KZYdwzjg14/u0ImwpUE9jtoEDkvqzeXa2VDeEcW4CL
qO8jc8P6e/ubWwPxUkPa57gU9FZd7grjkgB3KPasV6HittR29fT6vmKUdic5wsU6UfeXNGIoFSG0
smR0tQHuwEH5VZvYb/h4/XDOkMEE4x1+mDS2DcfWLaIjjN4p2NefnSwZig5jqhMUGHzWMR4MbkU0
MpWtm9OZy3PsK9Eo0H+RnWmroH3yRgHq0F5R0QFCef81XzQxUwyx+qEXKQ2D0Y6GEkfSdJ79Z/ll
Kh3IAaSv2Y2N7ul1kE+dIFv2rhX65JZoL9LxIT8LLxtwCzafKJshszF/OFr2QHOn5R40SL9FmdYy
Jq/Go6FPf4Bnvmndpct7zSgMHYccA39uZcagycxHg339bbD+0B6XO34KA7dnzcHApNQEbo2DzO+r
H+6PIcTHg/lz0mguYbNjIY4NsH27WyM0ZwglLgxVZ8J1N5TuHN9a9zQgnC5p56UvZXS9TT/SsTYG
JmM5qynbhMzbqS2Gx07TGU0hCHWNMJnf/cTKN++HeoU6iJoJhdYuc7FDfTMXE3nzPLPuFrOB1f6Z
QhAC2Hk6nqKPjZchnzDFwKzcjKPnpIKeJbG3fubXetnJJWJG06I60yzCfA+352aUJyeGL3Ri3vBP
H3rlHHksOSxL97UeI+2E3ObkY5rKtIsd2jZfiYuAn1t/NOwtoz6zH8frpzZeNJ5kH+gF0iS1d3yi
Zgxjvfs7MHC9nkv8Gx7z/CQyDd73548oTGwmfnYN0I+cvvG/Yc+1L61hjphspDYTICwgjGU8Kx3M
8lFNo5z2x6TXI56D9rHjsGEeCu57hdXRxwtl1rMTtzNj589eNp5OQeMlVsdjc2lf7xGGtwDqEsN7
TTIrd2jtA0pNE3HiAqzOe86/Kh0Gi1jHbGHyR7vUU6DdlaLjC4dGkD4XEySQSxqfuDyZwcx3AyS7
0Kppa/VXmGRMQO3KIHfjDSglsPLNzNz3wOYyfMX5egwj6a0BZrk5g2OsFybDAnDf8DsOamigMJ06
yao3uX4lSDE//MYgcRlOyvhaw6Bn1eJeZ3NkPxOF5k51T3t+zx2q83YFUzHdc9xZT4ssZxIv7igT
/BGrQXSMNwajCnBKZt+M5+jB1cNtltkSyhP/6Wcs4aFGz6hPHhtAozOKJ8E4iVbAzRO27PI2Wwvs
nHljLiOj1cbhTGA6X9gz4dC02ATY0BMVqJC1bPI6rD3mgbEHrrWPXkgF9Q6wzDVJJ8yUMapQQnbr
Z25qdpmCw/T6YMAjR8Yr8tZDYcF8oDVlWDYDvZ3f7I6RZu43zBV3mPsMsFwhmmG7oRAd0Ilppg25
ZKF9tjlcNUZQwHK01KQTSJ2KXomQFJAsjKzpfhXFSaLHs2xBMc6ZTcWMHH7zmfXMwYkdCT22G970
8bEAxBb8gcq5AmUimFnqV+0RKroyGe/mQGusHaQ4YJitKq3jYG90A+Lu/G1iN8U9IFYUKuHJbq12
1f+jNu4uSOrbTAG+Vx1mbiISMj7L9PxcVKQ9Njmy0fGptyiFmnXOGkW2xxPipDEzhyfqdOxo1TNJ
M6Pb7L0E8Nu8nXIJ7ubhZe+/7bERh1gWn5i5ZfD4Ec2yVpMpOQIDBY2eWeqyf5sAgavoswK6LLSH
+fUyNxZow9BFOyeM7VWC/vILsUwfo/Zhlml3hWv9K4TDYIQUvCl7wvpwPtQsg+vtcJvuXZpXxLjn
Cd1NRHy8AO5L+mzPTC+7DOybSTfHdDiHel98nPTEfEB9rzXu/Msy6HlPi3W8fFopHvaEAaY1GsS4
kS/h2zBP9cpHBapLSHVwMda6m2rC614RTmo/Owv2jrS9bJorAXc2nClOqj/MDugg/Scrdnp7gWHJ
3mqfwQL0HHilgT1Yrd4dDYtB3sPDkALRX8FaeJxf+ivorQttAkmk07hoJOY9RAQ+XL+t1H9cBlt5
NdKHUNnlBDz4u6x9vHtpw/Aq/9B30c+a8DcqAOMcrMhpo9eZXiT3eZG38rl//i4U2+4OaFJTH+xr
BlyApNpv4pQmObKvzAXB3ifxoTGC1iVW0jd8LopFV7N+GC80O7IX+/NWkbRj7dUSNzwFJtPHMlQ4
TyZMnGI+HL6VuNRXDE8fGjTaXLvXn+Z0jpBTs9wezWSqlVEoG53Fwxqd+V6/v2jnfUu2rPqY+rAc
Gs4IYv0IMmyoTSobudnT7gWUI72TEBeAmz0XsAzv7WvWx/BQbezSfgpITPb7OzAwjvwIUgO22kUc
cKX9LaKQnO8D8r3XjFolvH3UvYeZ/IF8cmDCEHQNhWqYX8AGiCpuHHNmRjYDp3WK9flvTg0zJXWV
aDoyql26YaoMGs0trEPhFruhNj5xUpxlo+/WFhMXaNHaPIHfbifeRHNmffO7WkOORuZ4w2YDBLxP
aeawoS0dhBeLzCvDFns1tXuto/GJ5TAw68ULxbP3nvX0SoxvrS8pXTc02AJXILIZmL9de8O1/BU2
EvJqMZILlvPpl+uP/Zn1rwNThgy16kPttxeeKHdqRDMGeKRK5rZuJkON+AhxbDwXY5utV60+ODvZ
Qxg8XGLAyPjaAz93LfOaoAlum58/Qm/PATP8AOHRtIBCWb1JehfBjWjSgF7aNbUJ63jD6LBz7Wwb
/HTmTOK0i+nz8Jz+opeeGdkOX97GVpyKIA8s0v6xDQkEE3ZD0e89S/fOGN1kyKt3lL719LLrIBTl
ugxQKJx9vYKOmadg8YpdhyYRLgGtZAjrStrVl1FTW0O4fNrsuD40hX8jAuAGlcbmGzMaB9ErMlsE
VgSntG1J41xqfIJbrOe5NrzTdKuNa2sM/43W/R7kd6/+LtsLGQThH0KygFpcDVtkdRrThKDbKzzP
tbZVQzFfA16acxmR/nzwR7UKNppZLLnOzute+typzMx3HNBDrg695+UVs12ZZAQPY+Nn/AphaTlh
mmOCNoDhYSTtaCVn8TqbcJICWOJEfuf0V2Bj7qQpVJOUatAqKBK8xiS5A0UV1JvGU6zho86USnGK
vl5rDyyrrsoaHXlvzLZhwGkDgK1kbG0Q43mNMXPLzCKNxeukS+Or3+0Rmh1adlpC4xa0yWA17vgP
QtyuNHYYAIwzMklow8pnBJzgx4V1PjDtyKvnHG8NUvFJfPrtXuY7gGl+mGOPlfVAKxNyGxi1tpCv
1Hd3m13A6zBOkhCsjY/IADj428tQQ4m0bCOUH3bl89q8+/PjDANYLBgs1NFK5v6gf4VAhuxWmItV
qfmFbO9lylF9gBSDYoN6HNDqzkwTVgRNyqvP7DMb2BwAtFeKDRL3GLWCk9sMNAR5ZbMBAUDUOQ6o
iYUOimBNs0erU60j9LBz7lB+KB3umKbMi4gSHeQXDR4lOgCBIJc45CNYToJRuukfeJegNtN2yqC6
nz9YD2zkJKfngjC9wIDnwplxYOdRaaJOMDmKpEnHRdY2g3VxC6v1O1ZiK7wfSf9dHgGDwigEHUnN
yXLGBOs76WkyRxIRlk5ii3OvWkEUTniPR5h9KvIZFHnuj6eSXQYDE19Mo5whffVyMnlSRaMgz0C3
n7vDMho5ezv16bnLqZhoSN7cnP6XzBMoAO3PMgZwriIJP585lfML05HovkBohwyNwxwC6OO0qK0g
SWjgZ9HALtqv5e0siV8rqms8cg/ww2JN0r0JlqN/lsX8bndcbiTHG0t2ZObEK4m3gmusoBEes7dZ
hk9BCNYR+P3gdD9weEZQPH8IJQF+v4GprA7fSRP2owp7pQftcVp9AHuIZywFUNSXCsfK7U3UObza
YUN+AjRE+yBpW5kouJsaSJQgvWAJwT4hTn9oy8f6Fyo6MaY/RtADToHgLEGJ35OB+UUJxYsAdYFn
cPFkoNR2cFH6wDpTum1fzs9VDvDtKgw4I9RQotjK5TuBmOH2ACU1E9J6bbCL9VDSiwM3uuMyMMjf
L2R8nvforCDca6o1rR9x0SMrEgKr6oCuSadVjpSInM9CPbmtF9B/lfHdxpNyg9h4MLYARkGOOVOA
lsHgQag6mQNoJNiyP1knj3S04T3BJ0AtCtwXBAsmZ6wjUWI1w5oJ3tOC/0i/IXzD6ASiCaCbD4F1
TEiODkAqwLlQTjIV2AJeG799GAoBH+HmNaTdW8x9QGaKrFJIHf/+ESiN7wHmAosDn+OrsEX8i6Ba
AaMoR9hvlEhINP8Aw7GYccRpEZ+JeGB279IGhIZRJPphWD6gk4kbumlKG3aJjTquNrwZuOVqP+WN
cRm8LMpUvsQ8GdLcIbWHviafsA93TVnSzjoH8OcNVk8rj8CReWtwGchnQcj/vRTgHPC4ANJpOsbi
ABIEM0SqlsSouXdkf5gOoMOFRMXIBvneyETgxtP7kk1DnzEO9Wey+MVYVUHn3s7lTIk+s5swayds
AG4BGZ735M+84rQ3ibkqMa6hmHKGTmlaAiPdPplsOu0ePrDrRqzLs+ru0FjtgZhpzylki09RqQ4C
9H7XVJfsqexyJk8+poxQEE6wJL9mX+jfSW+IyvCJsuFKOmR3rHVsPSYAgKT2qEyBXKFqIMTx9cEl
4CoYxjPVV3WQLb7OHoBfAwvsC8iP94hs5OP8fGJpQ2uYNmBwqsbqFtqBF05LGsosNJVTBPuECUgr
Xvc+Fbj5gUOEhfacDg/9A0DbhwddAE86gOGV+nDAOUSFhp44P/Cl0YYVJthdhyWLVAOslzVcT0FW
uV09k+GWQsXFAf0QbBkMKXf6h9wezAEkEvQWT1IUL/Td0Toj1h4ax8c5PitX3hO1qbo/ccWQvkQh
wd7zjtMtD0SglWrLDV6gaUPLgMsELVg6upUZwO5t26PIbPRiQfY2PQwxIKXBxwQ5HUz6KwnLfRsX
icfyhE/77HZ6bLlf/St3h7c+OpX7gE+zBVUgqwT12ZSskVvCMS6AZPc5Z+hdGWS7kRmf2RC84/uQ
A1uv5pRSCooDyEeNZDZ/6gRWZlDyEZ0MKQICGC4U1Q0n7BmdD8P0nNdH7H7SOm7YhMD5XX7tvTFa
pcRQwBCAzT+0FlkPb0Jxu7w9cWu7EFEqNwzkWbEwwQMVFlIjzgAgg0Kks5ygdOD8VAWK/BAruDLy
Zvjx50Jkk7SVgeYTCWv/1RejG/jlIAnHLVN+ZXpxOelJusgyb/TSYioNiuRkU8aQNQM7aYlc6oos
t2ej10pHVnGZPhhd3mpb8gaRkRz7iMYQYoVozJB65ULkKFEisOt02tguY5OfBkXN9DLYV8ZJYEEt
LAX1/E1/uu8eXfFdZo7jzaJ913gzXAYeX//aKLp+qzFnNnMarMyB9RK0RceVo/St748JraJdlZVb
xdphvCb1EEI6q7b4H/0xdO5PGbLSm/q3K1DWMATI6z0MpgNI7m3dnnqY0TeOUP3bvwsPne+neY68
UcAdPZz/qRjqCJLlNUFoSMfVlkST5VAtxqexrejdsOMxo+kgoVrgTiPcWHGnOlsSoqLWpRsnrGyR
AwoXL9ypqcLzKI/YufGM4T/N7Da5r+nD3b2nNCdVAQ4XBb2p3ynNZghSa9Y/AUiPFz8nCZIjPwKp
wfqD+4KhfywLrd71bGqUvYfsyhFyCPu9ZKwidmr0ljjs4J+P47Yjt1p6qu8sDOorkrUjGNV+SjYf
i41jNh9CjVCe671JGb7C9/YbTkrAHI1Er1i0B5HnkdifO7RM0w0AtrPg0T34GfplcPxVx+s0+PEE
hxHyB6pSJoKP1bH9nAKlTYgGsos0DLX9YnhAGXg7kfIC/w+jJvi9VckrS3g4JpZrCkCI2JWlTYQb
AirSe7aVFKeB5MFhcfk+19PXmafCw+hH7bSa5yTkqGzc7qq3Zhwlwmqw1WIhhiGT5NepzcjA3oSZ
BOfhYb/m8ZVh/zK8FLtPkJ7y+f74W+3X/RX8ohz1I3Zj+Fly9qVslWzOFN5pZ1vs8sVtRuBKz2zY
xP4d2FEMN3WLw3gjNjjn2pKIRQy7T+Mtim6C6ZOdxloAgWBJJQMGWEISqaiNOwiTQXL5+2ja2Nmu
CcvJU6QeRCyQzfck9bPgGVTB2MWMFHBFWKU9Vv3FnWxjXR/piB5s99gS3I8y9fvYqXHoaB1szux0
Tk91a1O6YS5ZWj8nteGZjwypcL5BSXEpjrPEk1fPK4k1R8s+aK8FmW285Za2UcLDgmrZ0Nk66ZA8
tgZpUnpuI8VtJi2jmg9jsyJnxUVhAgw1eZtxyFOx4z84idVofZ1i+jPQQ9hAuaynh9O6SCqsYD/P
nN/mxvUwDFPvYoXyNfqmQh9m7D6sgYNBhLXHiKOxbnYf58a+2cHx+wlTTU2PQiS77m0pGIUskMMg
eJ3ep3GI3oYM5nGbCOKQB6aIBiU2Rk63ocYNpX5AMcKwWbyqNkR5KC2A0BMpC2cZmRE/T2KCxIVT
EN2RwA72p8+ynf4Oj1l9hXrkngFVEHnjWR7BSsI/3w+chvxCzlBiMdoG9ALIabDJIYv/4iKn57hK
/RH7aHZgI+MzJbb4AXJrUGIWMu5bVPkYkSGjw9Rv8aTJnNZWunGA3RAGYWpXUw4DmlCcsdMOcsTh
xAqtF/EJHSuyUl4DiVUX0lOQ7h6JTfwUskXOA4IWr8fjBHdDjkonFYlD1HfT2WvJQV1c0LtSwb2W
sHWvpejcSQWDSPIn5EH8bu7dlbd8Q9NKnlRbhBU0W/cFvWzwOT9EMFgReawOBgBzhiJNwSAOgSdV
CgaQtCBj3y20RkL8RwLBjeITspAi6m26LhojmFBuPb+5DD/Hl5jtqj4Ai21cTFL6Cehev3LZvPeu
nzL8LuARpNtqQczY66wWV1rd3B921SVu2y8LAc88M4tZd/KwZS/2SoxtIbngrJTTe17bPWcUdnbF
lZRGeXow4iTl5Mf3A4VmmEe3Uign4KbLyu3+L8kgyaJGYD/3r5y53GbeB5wnt5mdP+QTyE/mHnGy
AOVSpBFe4Ip3MkcRJi3rz2YQ7nEpQh3yIK/7WaPJcFpSdmNdHgzOpX9zYyjfTT0bR9m2S2CBEwoQ
wu2kDYxwTvLFHwSMf6Q6qgvkGCh8qMQaZUVqCC3PPWHhop8jzxNJHLcUIA4pFMga/45ZLf0+6IJp
YYi1Lvp2Il5xkY7ca+hKgb5zkK0bj3MSdEr6mzMPQ8NA0vtO1P40C1DXH2+o3483BPiVGMvLsQhl
Jp9hH0fkDY3GR4XM+kFGaYp5qnsM5oz0aX+5S0sZo3+8LJ4aFGb3PGzEoF3gfQ6O+MQ6FSBelBxG
J9Yh19t0LIU2PSwmzzQmY5KQMMf+0sosDR37GXR08EixOpxmx+7is72vGbwoPel8Qwyv0vaqKLrw
quEO81dFzJbrXJK1siLJxjUn4eHTZav2py32PjFwNYUfHgnAOBgYIFyjFKYLUyScj6U0KStt2PIT
enpHCII5iv6l+x2GFb1ucf3CvIJ84xHOaGE8PEEG8cehP5xGZNJCjDaFaZ/BXEeoGY5bJOz016BZ
B79rxipEAKkWKQ9pCxgPp5QAHAH+nwIO4tzkkGKmMoi87PSdlz3efZCcfIXh6ID6B4E2QZNDjb2m
KxCRpLkHxcM8gnZkDFAyXUZrPzYq0cGOo4v+D/om3l9fkRy+jvArkChMqxoAblxGYO5HEq8fI1oS
xJlMfK53r/C+A7Gc3FNVptkOvR/Sb8pcJO2K+royAunMQmIJgWO2gN+MnAhiMwOQwV+Cezpk2F+H
rBn5OVA1RZhgyz/YjX5UtkHMBRRqJ+qdpVxlHFZyfWK3ecphtc5gafdjvt5vY+M2769x2O2vFeR6
IRqFv6AoX9sDKHHmPneDdTL5neKIyTzryi92pJneY0mYVnxlRyQproiZBifFyLfY718/yHGpuDaS
YMPKKPXo6fV/09+iv+htH5f3jlGVNEfhSKZYaNZJuwswotfsviim1FkDjsZkR+lrtyRzQSUu+WN2
182KTvCUwpAsh6SE0wT9LZHpC+WM2xzvh4h9/Oy+8Jy8123vwKPCc+QNRH15tGpftJmIeVMYZp2A
qyldADNj7ce4Gsgxcnb6V/5mgPI51/XAzkDUTTL6D8J0MULT/DManBHFEZ7ZrxnqC/pZzYZoK536
Q+BnlXHZgQDH6GlEokSe2tdIJYnsCK6J8pxHPxJQkl0c8A/Kha4rP9vVc/QZXbLta+dKDCS6Eww5
VwlR9wMJBOeqaPTGAT3RaNMuUXjufTrF/4UtAhMnLdEf1hSq/6siNOVk4qhB9yKhJkH2dUM9u2yC
V1CsEGSypHrTno9fqdudtGI2gdqucv/rjRfd2d5i1LqHvYM/sFoTpxYadI6sY6oPhaz0DxymeqqA
pelieRuDI2OUe0dlC0OGkwjwTmP0Rj49U6KtBWnFQNAtMXe4Ep9A+Cct2i6D1hrytM96TF637G8f
x+/8Q6ywOsJu6Bkqx86xCnGswdiks2Y6suhoEjZ0wgsAcwB2OzN+ljKCmStNY1gS4GMxWEnsExBQ
Kq6OWgBN0VLFM5+2x3JVO+8jIfXPIj7CxeFQm8oVJm6MDh13TPQtOgA4K4BMeX8kQigXOlRoMyDw
sthuYucyRuQnYPJzo2XL/bzdwEDel/mCUqkXW/tTEbFlACG5OwhpHrilkbevOPPCal63tAqg0NLh
y7gXJaUPI1oTsbu5B3bpPY7oZdm81DaUUCfW+XP2Qk69xdkUnUwLysDpw4nLmcVRxgpC0EvxTJ2O
HkF0xFCz4GMi3CYS/AZZ+jt2igIeOKtCeT1CKqxlwc/rruPdntS29Iel1mEeNk8GWP6mltxeYiVE
who7HW5zuYMKq4Dd1/JCkdQnlStXG32ikfULu4E0HUz7M2UiWTd1h6IDc+9BVPloLQBuBSNKXWR1
F+OzPEWxaeR0xLJhYL8Ays1qR0fWBymEL4kl1K7ay5gYKRiMfMdjeJN/rymYSQC+a+kIous9Lw0X
jIUwJA2tbmhP/HfAUcddLIYaReYbmmrIvcNOn/zvoCDfA5i7yqeUXonD6IoXX9TZ4P3JfSWe1zgL
ibf+WN31/BxIvoSHorLGUEK63PomA1hw+RmsWFGD1f1cApQgvIKTopT6M3CFbiZHATon31x04d8P
Lf25oAuEcHJRBQRPTU7lrvfnRsQSxkmGkth4TPes3/B75Nl3zlhJkGSgKSNTjvDfXCIjyNm6/Aur
y0FKxAPHjqCLpSCTCrU7sBT7mSVXqNXpdu3t4nUKdUNKQUgO48WAzp4NgMCNCaO/K1Hps63YLGy0
w2PDUbwPPg72Q/YbcWVnjmFphCqUpg2RTIs0WwQMNN6srgM9KspQpTggUWSRU3zRpERb0AgV8M3h
r/XhKzoHlB1lG5H8H+0BKbEjiN7nn1COuocuIgcYlrubMxp+P62X7fK9SD0spk3EGp81Bxc77MZN
o9nqlO/26+/yiVwNQo5OglCJ0jPbEPLqAm9/KSfKqhfeD+/z05Uv0Dscp5SvBFjlSla2SkUFmUxv
YNJdC2ZLEwByZhCkTMKCoxgtln9gxgMFnrmABoY62P4WNbrvrzbgAoWwVLthwhKrvx1nACGVd1yO
DODpMVQUPRN7p8edWNR3S/A7xLNWZFwQg9+9Dt3SeZkpw3zY5DwWmmXX4sEkp8qnqTRo7I6On6Xe
Mb2+A1todHR8RhCJ7Y2nFQeJz56QJ15CfqH3Fn1od6rYxOdof9m/mTwpGUS56p7TvdZffjLtfUx2
aCkqyCDyGqN77B7ZyfttdWSs4h7c4zd9Iz853j0ygHbeO0NqS1tqXHIC8A3ak+yxXtkYwel9LiXb
JTtlyyEBdozAjj/IvTpklSJEypn12ePogp2toB6ptqknpNyQT+AnrDrp0Dt8FvhOht11FgyMbKts
OkHj4onvvY4ylwVS0fULjprcBQ/wHtthBNl9TjyGWPq00/JO+JPlZjE2pPV3nexuoXSUPDxgYOFI
nZbd1WvbmxQLMEQO0feWlre99zoD4pUzQjX/TPGFAJP+bRqSEOYghYA+J2sy7u4UUZJJTu5Qz/NN
r+Vo8+JclJYACcv43F770Ol5q3csVhIvldj3qDhQlXGmgpJQgwFYgADKjE/ZQmfLAqH4zKQldB7Z
JLAYy4C8j4AOJvb64U8P+tChJ1r9Nao8YzHUDCTF6PF8O3Ym3ZkC+o0KZsYHglhn9gj5n7yM18nq
vmLc3aqDayRzE9GKga+R6WerF8IZBwQt1iUvDvnBMfAG7XLufU58PKKFmtOTCL0CK4Z2K1RmiGya
9dDhoRaXzlbmhKUd9XJfdbYsODPWyb0dMQ7kNf1tlIlQ2XX8ZvI4f+B9ylnPo57hsErNfm3ww2j+
Jm8PRZuFteZKWidzTBjYl89V4zV2GsBN8iAzlAIFjCf4fU8LCewcifVQB/UktNNoOhRg2iugBEJ1
lhBE0SxTAIo0/oNpHyBtY0pLEFfuNpQDcYjH8djWB9Id6J3szwMFJo70SPRwmO49wvpmxvftNzBa
4w0QBIrb5xQiTHbziB4nhSHh4AqwG6CFyBuxwuhZZUhTM98avWAKM01CyDdwSyNey4ys2K/EhiOZ
AVKY1lvaDwN0b9p9N9Qbwvg+ErOgqKB8efu1Wf6BoPmwYdTffbWjAeFjGLEERHDk+SCIEfz0+NrQ
uBx7RqkuSawQdSJAH5yEfQdZ3+IxezmKBVku4jICUlx6zm9UIIg6TLqlBLNxN8be8PJb0dM7jPrG
O+h5w1UPL1u+TI+1Qb5Vr7I5T+HrdZErkkGtCujW1qZ3+hvCD++9T4g3DIDIZ4lXsdvz6l3ClEmj
dFYpQSeN8DDQCmtg88NoRBq6XqwPeRHVx6Y5V7s31yJB8oFRvPT2Ul9AqkqNVfZZs+IQRE4zIzV/
BAiXNBDidR491Cg1ef6kVfn8Po+fG1qwP9hShn1qtRyxaPM2qhW1L7KqF4AU3Aa+dj2DZBGou38z
aJumNZ32aPqZ6wYnuPkDz8nULlk9rCcEIvWKq6hJNzHFfKpN2OHMJ2mQEIK11D8MsYSXRSy1fYVM
IOUteo+ovKJ7AnnSepeBgWkV9rR8PGMxjIU0j0C7CukX1qim5I6sSseQU88cFPw6KRzBLzNyi/qZ
A3pymwLZYwMVz/f6d3YBBEPh198MEm2/w3N7Unq4wDEjD9QK9BnSgJf8memi1uf4wwolpJVpta6o
zap/RsFFzGPund8arwlAxUBHf6MN5wln9fYJGK8NZ3j2oCX6TO4Riyee5LayeNCJb1PbwbE5+aK2
PgHFAHaQvVXpU4dMRsvBNrXWdMnbwOvsPuk4Ogq+5zNBHAisR+OiAziJpY+idUfq10m3Mef03oCj
ll3qF5HDW+/Zt4bqzzwBWEIGWa2FqckgGNIrS5PA2O4e9h6F1e0ULkgkg9qIxTPZPkyFDnmWIGKR
DRfAikhcmQEkexdj87GVX4DZXU5TxUUrBvytvcJXUK8U7BcprtzemngYu8S/VoUtUV7mYGxiHjDM
jPe621BomVVDu4EnT4rNfpeux8jc6DY+kCTfFo8Dx1RpjBGYoGObCQobVEN7H0ZWxx5SDOJoWTuo
mc12NloApPQW6Zpmc7VUNz2DLDnHJhByxpBV1g/CIUIHF+LaxGDz7STT/GpJs8pLORctUBd2x3eC
DAp2Qkw6NmInnmGwlfN4GGaMXIknsgUifU3iyZB03qqMZAHwjQAoMcaQCvmR59gTbR/xuSM58RnI
HbKve02A2eFXiQ9AIByDEKmCO2svWEqsWZnJ36bmQPDREFGWMcxMu5nlMTXJqmsfd1ivusAUZe4n
oC6pVuQqMpJ5/C3eDL8uhTznw+Lw2G9kXHxxG/D3B34b2ACvIK74QheNv4vGZ7+Wxa6m0U3PNblF
lEIVeHf/jrK4Q8KXoT28u5SA0tvo2cpW73kIiRHEKvrgmIYQFY+AEOJVK64umyNAUrbF6hFwMbaQ
bjxdPs+FyYP4PlRfOdUDo5I0cBmKAb+ycpcx2BwwcLycxF3sBAQ9B2YEawDJZX1tISRvnP7lW9kI
Sy3YDXPcM+rLaJ3Puz6Za2Z8beCZ7gWGq/bRAMMrZwbRXuCbv+Av/YoRqjCciS2Cetj+rDP/aSUW
EwxDNp2pGKlFY7YvckxQKXMUYfFrFYR80cOUTGlHE1o9ID8Cp+ICGlMuLuFEY2J8sjhwV4QbVQWa
PsMaBzMG876oD92r0JGOTPrH9RfqQjNb4KLgofBFyw/3l9jJgrgWVhaEKT3DQjs1Zu6rmnOcJAWd
vkLs0Dg0vZ0zRdgWtK1ON/8e6BeVRd8EEgO4HF6a5e/Q1npCLeQOhbaTY5xNC/VFcTjj6Kymv92n
B9StPXMYsDIYH3veja4IC7X1qUOH0U5mo6K/ZbBuyLn/zTE38QQCAAZDHDgyBVyh5U/8ne3D+9n2
V33QIB+0vX/T61gr5ghIvEQcKBwL0hoFcArDlZrYm4A9qWN1xZIANnkiRCf5IdHBUJauWYPtBpGW
uSiFHYIFYFs0sCX741HhdxEqtKunW4Y0hfCgR2vQtOeKKgx9OmWJeOB950mS2eWcwhvUaFl/mXsT
OTslaIjEriYqRU/3y+5kOc+BE1GqeXQ4kFfeqKboKAyeFvFJa5bFlJtgSR73om8gSVlhLGjkfqUd
wLtCojb9BshQ9NLjRlj985MdqmDUAMtszWlcdJBBo8cLyK5ZTA8/JZw8nO1qb8hc5cAD6TMLMkBW
v4Az5Qu6e+OlYy5upsDDoUSrAOdiZpfOwxxwQrG6HfbpS/sM7AKZIx400Jl0vuBh0k5zWisB8i2s
wx2K8bFaEAhoyvjh2bQuPnockrh+baETBwmS7GpHUjhAvK2jkWE58yY8PhCRiT0C87wZxYU5aBQN
vGLh30KmLSCfBv9gswNigLR5bGhLdpK59FcpQTurpZN4N6TLOYfsI7xrEdF8UlEsjRcyiuEj+Wca
JpZi7wVOnl/AsfakRN7Xul0RZ3a1B+oPggm5yHI8ZUkzEm1DuugoS2Qepjj+e15svtcdc4gQ9L6i
iYioN4Lz8YFjSHLz3MxQv7MM/8pK6s8+3X9a90KqwlklYmOBM6SJtDCb4/dCGl6uEwth+telfEfz
ZzL3Y/uZERFhDhAocNKx/mKIX6K+NyZqMuqbmAlieeEJ8Xu4I/QchNnqDSgC50HOS01DcfEm4YWx
4SM9K18R2FAQ9OAgW6xY9RdvpqPJA7wNNH5bBhTMW/F+PDle/ItHLpxB1yYegzWDoe+RGKU6ZSuF
DioqUnkLXe4Kbrp56dy7fW7cEzvDofxtZEz2Zso3dSptH7ggLUAs2Z7ionm4uwd35GbdsEzF5WYs
iAZwvoxjBBU0YPohm5NK+93znvOPYmusumzUPilxJbAv8BvSPOHCFCIJJukfwGwqs/Ffyflc/RCE
41LPMUOicUPmpAEWNgh393rOSuwIvyEbFSQmOJwJ6HKpRQfHJ8pB5+OVVBIsFwpvzjaOCxOEwUxs
AG0D9l1XrGZC0Rn07LdJEWrz3zpx4eHZ6o/gypVJApKhtFW2qCMovvbTW8jVUrUcv+vG3i/EGScR
VlAbOvdVud4vMmu84CPKQ2yJWizldRJxbl8GgQ278B9n57XkOJZ151eZmGshBG8Uki5oQIDeJNPd
INIVLOEtn14fakLqLFYqM+Kf6Oiu6uwpEsDBOXuvvUw9MQFB0V6wMHNcgLZcFEVtaNkhBIF8yUVh
lcRryLJCEkTLhyUTtrXMguDiYi6O6ZFHBNki4xHrxgjeIsqwWuea2aKEpBHnn4VgkAK5sPi14qjZ
jN+qxYI7KfNbGAqtzQMg+NhAjd1NGSDRlqIN4Y8CccweWn4yU/YDfv7v5D3w4Stt/AfzKCB4IUcD
Zbxr79lKepKPl5V+7Fk0D9yomCCBDCdm+ypMAmTxxxZVHmq335/EmuppNbHSZYZDcC6f6jnBQhDe
Umb12PAAqGDeO+BIwlT5rqyJ+eOLzXrBjYx5UmP6YSfR3OgWlmg3uEKQfJ5OG5zllPGnaPsu3frf
//rv//t/vvX/w//ANicZ/Cz9V9rQRYVpXf2vf+vyv/+V/+dfu+/8VjNE0ZJE3ZBlXdV00dT5+dvL
MUx9/mvpvw3VpQzN3L+c2jtMwxccRHctQ4ByUhA8OQKv4IY9RtGYGiDRAws3WcijlT/BAC03AywV
h9yn/rUEez5bL9LCC+gty5cM+Oy+HRhAjhpdXnH9FSMmdhw2sOQAC34XPLMfuVQU1HDNQ7YK1uxz
8/I8vNKFBc/+zth/f7Fc11dXqxi6qquSKCmW+efVBqKm10FeJyfF3EioHVoSrk96e77CWoLYmCxy
hSNgRmKm1Cx4tA0yLso2mi3sy0i5zhxJsg2FIceiNZwAj5d4rQRzsnT8YRpcCQ19kKzDtTrF6knz
8KG3234tZuu+2VcCvDPXE+yccXulv+HAoF63iv4oyE/iWmfQg48oNLrItaydcN2X4v6CJhi+cOka
zVyLtlq08hpbtlYqcjTCDPBI7lY6J6C6FeqtLrgmZGgqw3ipSjOU1ZR41gceXiY8VPq2eyRNWr23
cGv3F6i+UbF78hQRvIrhQ+IwuNdNN9XxuxqrkoHjmrJInVWK02Gd3sKk5unNf3gisvbFEzFFVZY1
RVFVwxL/fCKVpCd+llxiumLsSZwcz4HoSIJQXO4VnBLhMQRj2hmJAM1WeWsvdgOZv3JJUsNG+Tqs
EvKIL46HLwC5WR+p5hi0aazXATOCVcc5ENnRY++5pMYJAxRs0nRtI7AlC/6vW6JYQFYj7Ir2KDdr
4sWIeiZpZkfMfUQAEQVh55aMqyN90wOA6yq8iYdWec6CvVdvAqYMxl302mIUD/spmBRvtbDW0Ghi
YSy6/XOnuUK8MCGaEQxnIG9yWrynwzlqhLKcctr0AKk4iYlrU0TPbwvFRDvDdgiGcbI7qMSsr7UP
xAwZJNLoQ1NWpbUOkWVprjxCASPXHhyZUlLStzJqnMxRjaVGDHM3TxEp89jbD+rNYVEGS/1YW1Aj
pt8/QUv66gFKKo9P1jTLksYH/GkDucSldclFPz4Z1H3SwZMOybC9GATDrT3rdLnuWnGf4EqEzd22
oX5IzYlMmIO0sZS1ZjqhwnfbavWdxHLO7TZ99NbA7mo/RTcv1zP5XbKIRibjXhBWUXVSOyTj6yp5
FZsnus4Oqzff6bOZ+i61s+i1eAO89/yFAS04sX1mmvvg0DPvg46/vRBjthclMrQY4k97pOzlneIf
InlDVgy38lJSxF9HJ0wxsqXeCa0lR2rEqGAcOM2TIyoKAyOY66G+HgpzUxmbnLhrGGRhu2fD//7O
qsoPd/Zma85V0+uCxopO+SO3S4XaSdHPBNHEcgJ3AJqZ36m41rTdDx/CVkPcsmxwP8woJ6aVhvIc
l5Ip83Aspj3ag2QKhSjE4st/GtFGYzlqzWDHPIBDCkzAPmid6gNwBf6J31+KpH95LbqliaapGIph
jsfQp1XS91WkqGkZnTQCkKR1Iy400rUp7q6uPEzLtxo4BxJvMxH1ldi/h1c3IvhpzcQqeAtlV+vH
SLnuxadt5JnmqxzQ2baYVJTgYMertRCDTawcMP0nHoWhnUll4tkMo7DKEWCCMz1iFoBFgTQblsFj
fPBQgAS8SLML1o/0BejPyEJcNvAlaczojdD/YZaoL6oc7i2FewmjTF8xfS3hfEtYxizhIlj1wse/
k4lLs2D4xd5DHIiqI24e83gIBGqLRZuP+UCcmxGirm2LDwp/wRSF1T4P70DTees9mPTwy7ddN5IM
AHzb4t6vnKzG3IRWcAFRJ0PRBRUKej8G3EAqVJNP9PpSvcZoonmu2ewhxvYrLMb8J3NFF12Nz56Z
lsg0lm9oTTEepCcFa6rA4Il+xO/kWRpwppshzTautoxLKUQLGFuaHb7IWMVE65r+Rk0Z5sAraCDO
XCoX8lmKLbyFvJhmxT+k8ub75fL1yjdkS1VNSZIlY9xzPq0WaZD1a4/9xyl5x7KfcaN8pCe17siY
lH/plzGiFFf8SKTEIiMRDztuLyIhHA+waV0mNBJnBUoG/Srn9BFbtyO3K3xv/EX0OvIdYdNBqWbg
lhxgWqFPekwPytP3FyGNtcRtZWV+uoibJS+QR5WqdRadTEz8fUslChZ+O9p/5dqjKEL4YfWbzMx3
lmZgKi278Th5u+LYpKbHKAaZifIQP9xVKsXb77+b8vfrKImiJumSpmqioYjGnzc4i/2ukX0ZJOpk
vKom9AXUbGtRB4FYs4WI5ppAgZwwqtAOMOZ8YkORWSKL+vnauZwque9qZJbFi4Z4pXIhNTt6FyZX
kO+RDHMcuf+lL2yqpkHRpoq/V8ynFRE2cdYr1yE8Dc1a716EV9G6lzp4Lwx3L402zfC0NKP3YrhL
GMFhlqnwskNVajZlszXJHfxVaWeNeNdR0k3j1YHnIVQsmVdo0X3Pn9CyjffdISDAATyscr6/AGm8
o3+uBu64LlmyolBrK7d1jpEWWmR2XACR4Md0Fw+L5HTpHRHHkYe9/kitVuxAfvzhnc7P/OGQVjXr
q483KbIsWdJk7bbwTZrWEz2tCU+gbbhnOLmbNHMfuh7KyUkI9SGAQRp2u7rbX62DzrAT8jXDRqI5
Q4eTpaMLlucNrTWYu7G8FOs8GbMM/X4TeHYI8T8vZlH2HDxGBGCZc69zSqDYZKb5+4a0ipHLj9/Z
GJgzQEzy190H0V0iA1ZsXS07R02J7bwboMk3n8hVUzDtZSVNGAm/drTFIB3dwcjnxK9VPFWyGK+L
Gq7KOaRDbiDGMo6OFoMxbwRHb90WWISv28y4v6J/klbWQ2VMucwc24z4raAFZnSkb8PQ8UGvziXS
6manRbshX5O+5YcfMgRqzSVhrAKZ6w55+RDsCF0T8a/uDoXvBK3tGfNL8lpyAdCu8L0336/WSCgs
wnurfZdbl+87/sekwIX2UD5fzHlVTAKgTBX2jkMyE68ULKENb1x3hq9FY8UyZ+BKcVIsRB+Jhl3F
+7Q6cdnh6B8MmRKetLrLU/dq2mTKcashsqlkZ30Q7EiolyJz7+cEIvV3cQ95aeYPDiY+8ASfM5OI
SB7t1fFZ6xLjB71fdoSFa4uM0dRAvuUpgcJ4fZQ5hDRpDLeTXsHuY+sjjx/1alciS9GWvELWczfr
F9EBMBr4ydSXgr/EzVcR7kE5mv7ee22qBUUGiIymLD0YZOZI+Q0UCN79PQi+incpTq9gtmFqN0hK
DoyzxAfILgyw2BpfMMA1OL7ghC+aVXrZqdFj2mxE8opGWR/DJUOyI5QYdCrkmX2Mnh1Mo4N3mE0M
KC6AJqprymfcitvAwVtaZgXtAB+KHRbC+gOeIRtch310silcplFblD+PoJJhj4QHmGiwWVe9NkPk
y9YGeAhsVj5q1kRwPGJdDNBdN++XIn4ygA6463gzOPnMwqXyrOajtrbHxwn9Y7BMN0Lr4tpRT/Nn
EBOGiqMzOqww8LpfJSE/z/WH0uyAUZhXiwyqIoKOYf4SZTLttSmUWF9bdhz1CgjbTAJKBKAIeFyv
lpsj/QbSY1L0dhXczCAK1hkMJCIrEXLAQB7yrB73NjCz8UkZ4ar1l9ypNFhiU369PgIyedasjFYN
9JBZ6TtwjORXyJuEwTDNYk1x5rcMU5c+CwGwJp1q7wz7/fBJklcRXt7VqbhsIt5IW7ouqaITkr/g
cUvTzNGeaPbBTK3queKJoOptyKeEh1i/RKMEqdljot29AtXk7A+OFc25nyp0jTS3wY04WWqQcyAT
BzipQnnOSysdWWgy43y6Ql9DYbOUwMmNh8SBXIotxGVjAoJDifTZrfJDGjpR71TiWwsyhX1A5gYJ
k0VtgY06i2PQaM/sNnpTZedHuEH9YtNVDIljVpQMTZNuetusLYtLJSsxm245e/UnxvSIx8RknJOV
+OEEP1XZXzTTkmiZuiyKNNOKcltl+1IfB2FKxxBh+hEy2ljQYQWWI1sMKOwrytI7DalxPX0ld6xX
5vBJyRHMn2IUXoqdIvE/VWC+C85/VSDAy05VN8zXsr7PeE7MJcBAmfKwmikN2B+ifQn5kwWDjwUd
sCTNaTtMV/Fn5pI+L38tUUG9IKRE7qYVpL+vkHPCnYJbMjC+OIp3tB46zt0FhfI49dDzuYqU+lBB
i3KrnQguzowrBnKfd8J0JMbkGzh09RnUld65344DUkhI8kO2M16K0aoJByKKdhx6UDhOQ4fhMgY3
DPd+z/Ac1P6DA6dqkWzGpXfZQBGINXLXxhktsK4QjoqBACTSn/xQAXx5BlumpSu6IposiJvlEGSD
n1adGZ1URFe4i6VTcq9UUhsDN2D6a63V7CiUGBzuW8++Mub2HwTM7lBFFcTZbHleVLyWsSGly8tX
lvig1W56sWXGXNtSuwefkHWAElfBLllgJ5ugCwFJhggusOuCEzOOhCXL5IbxEFb3Dwp5SPLMCGZS
MB4kmbo1rkftNYxXOSzX7FhaJPXMffjdiU1GVVXZ6Z20zpaGky3HsnUXnK6MtXnNILuAm+/bzE1z
R1FfRMAHzgVhkkv1ZKSG6GMLAtEB+xE83JqlgvaB5qy3gUIKbxFITt8euxN0ODQj8EDybB72HVjc
QUb1mD4n3TFNl5gb8HykfZAug36OV87oum5adkr0Vrf3c5dpaqKswnSTIxUzpl25QFOv+AB3bsvO
qz2E/lrppvClQHovxmRgfAs1Kd5KwZJ9SnxltETLn2DZh0WxRqjRlM8UtU1RLuBnZfFOHvCpf7T8
WfjgVz+UadLvKvC2SrQs6nFZNmVR+t1TfCpzhzTJOl9UohP9cB7Mkspp8CiAo19MxG4MSOMJY75V
YrgOSfoRQjD/QqkcpXYkfQ542T13Zx18EjUktoQapppogYCkmF/uimARiTjUzjNIojmJACO7SnsE
Grqkj8xDdUTm1QaNBydgV7sQwhNjGhwMglBXzfJyn6+9BRJHdYsT6n7IV5oEZQS5QPYAvQjmb/Mg
udXVESG84nCJWNs/FNY0ehM6m+IwFhGUrHxlWeTba/6kobR+T8RTiOUE8Ce24QpH01oMTlSetbEz
e8ZbjOAQ64ntmnA9bUDmwTDAs7WcugwIZFUmO8SNEhwCfzUwmMdOCzkXyol4bqhuTVuLXxtDmlcV
XdzAAPSQ46ZgOZm61sClNDvABFS1AwjmjBCZwmQUi44YrcpmnxnrtiTl0e2G0W6AIbqWOFfxGTY8
GV6s7CxeDbEtV/NO2iM/N8q9dtlKl30HVMceirKpZ8a76QM39s/JZVt4NH6L3LBbf2f6+0q0W29d
BWucRXpz7li8L2Kw8KS9bLyLtZslu6HbW8PCLxcZZd31EdKH9xDnTlgS8cXN+eH0MMft5++1pwPR
AOSZDAb4+ae1V1VFr0ieFDEJUNYC1hKoVfXDb7VBeFa1KQjTa+9mc+HdO1pIlJAaxS/9G/TsnFAv
TOw3/JIdrXTivfVMZ+4vhzF9FhIwVQVw8lIcWbQ2OpsHzZ/kTA7IlwnYoiZwRQQDHwAelXDOIFae
ogcTVOQJXiuOZYCcb+GT8YKghqH7Pj8M5gadC4kOWucOD/HIp0jihYR/ylM0zRffb9zaiGB+d2Nu
0IirqpaylcjRqXqmQg+fhW2+ax+FdbWU7Gahu7lF8gVVL0zzYAcXat/BK9oL9nXGvyvO2SbeGFNl
w6m8K2h4jvgMQUJl4raA7sAoXaO/2WQwND5K7CEuu3GkxwrK3OQj+miIaQ5+2mf+HvpQJ1j/POob
aELyerXtZD06DQuI4g6e7Icx0xxbT2g2u2b1/Q38z7b13R0c4YhPSysYrkmUNSytAPd5nrWNNepR
vk/ziYHjlvoUL/xletctL0yfsGy51970Q+lKTgDR3RmWsGnu63W38Ynk9VwiQF9khqyz3sXE40nn
hGDAN4mXKYUBZD51Ud/5J+MpPgJXwf+XViFFpBtNsVd940FhSHhsFtUHKgoYacZOPKCjqJ7DJbOs
6+rijH3RvfhB3HQEJBwviPKSDuaOgcpo2Rq7UmVjDU8OA5peGpvRugTBS/KiY6p8r7yU5+SIAYKE
89GVkHdX1XDkwgnQLZ/RKNFLwDVihOlts3ka/bBU1a9Qhs8PdqxIP93oWq80zQhZqsO2PnXndCd+
WKBnkEiWMq/iEPOsiwMQab1KlSUgKu0maoAA9QWGhw/Y9J1QiQ6jLYOEIU11QupfP2PrB2/yCH2H
rZEoinmToy6G25tPA8Tcc+kH6Ez5eiuywP9k2dIpmf68DKUXZMGvB96YO3Qf1hvWlUt9Kx6K5Zgm
7a8ygMyteW/Y6jnj6WFH7N9hMB0+VRxJI6NGOueHaJnPfljIXxX0Fv/7v99rvP2fbm9oqX0jmu34
3nCc6TAXdoE40ZB79EdEfrRlNFVwg8MfRgGS+TeYOL6x/3zyzeBSlvJSaDwerP/S+qurZ1fwtWos
OSC12L25qesNZyiTFAJYczyJ32NcTxDtMtrHuhXxJpSckoZ+MeTbzliZaCpgWWDSK08ydanwOlGp
C4t0VN7UjxA7grcB2w47geZXr0tl4hejRLDxbQEL/r0AmZ+c+9ou1NkA8aOfNNBHiAjiF9ACHACJ
ESumV4A8mm6gLMfdvCBdh7ifbCq/Y7IyMi9JB6PjvS4U8Vhdl8h9YfWXC7K5o+QAGEo+DvD1yEIs
efCBuuuM+dDNy9fhPQ5e8LBJE6h/c+xCQDqUdWlgxTsjmyZG6o1A/0Pd0hCPcBcEwmKGNX1251nQ
JR3JnIXPHUjLU4ezxLmmm+fVxqYVFE6Zt+I8BxTSiP1x4LBodznQGF7YCsLZuarPk3aXG8pUueIR
vIv8ddLtW2IJYc0MngvBSq3vmPclaY3ydEa3Hl6RGc1SAg4kV4RabM4xTUBdxZAJ1wOTCjp34DbH
UJtxvyNJCC4j8BeDy35eQxPWF0AHI9AKLdtawwT2zAOghoFlnb7o4y3kiEHCRf+nhuWLzUQSZUbi
IvWo8Z81+Wm1e61qFapUM7PZDb+gAq/HAlA8mbMWwvIbqDneX7DDnJ92MUn/Aq3845PHn3/6ZCkR
Oq3s++ikU5VeXT+kAJ4q4aQ5CI/ma93OlDvLYTY06FO2LrSoAbKHN/E+CBHCTtnAFYwpMXahgiVT
GFGBP9MlJ8ST6XrQsKyj8Lq8NdW5vay1yO4hEkMAuxvlBm95jdv3pK2n8eDUhQM+mmHDhBdLsQpY
Gp1NCLua3PfFnBdP8ICFGOijHRaJbvOmRubAR/YRawFygtWkji+tEggVycAEEdBkG+vgk6d+GI3c
xNN/kgPwwccRwLPRXOIdgFl+C7eaidCW6AsCxle+4eDbj6EAKnmNPAFmmReH5odFDh2L/xfLJeWm
wE7lTNTH3vYeTqNBplWwpj1ibMn6urz2L+MYhF7vDnZUlbtslbRR0Ir4O0wdxsupt44YX7N6jX1i
reFqZbnDfArnN3p04BUgEzhNkArgqRaTUsJKZVn7QE4w3KZKOk3uLlsC/mRtoszafim1LsQlyFU6
aIG+jMbpJIDZvH8bZW3aT3XND+vmFmRPklZItaCMTuWbhinUkzL65c3HXoq3I7hsUKyWr5ICgj2a
z3vx2ccS1Zz0C1hM3x8V8t9jcenzEv49Nv+0hIeuFpXLwFdRny0fH5NfcbCJ4JQQMWxtB0QZwBkb
OCHqUwKmKdiI0NryjeSi/PKg3V8evv86+k9f56biu17CRI5rTi6JAQB+DCRsdjPjxJJ8YaAqv3Qf
YPHYz60vR7bkHj+QZDKqqRVjEqJCtlHBqDgWkxEG9PhEb7dAAVA+VR+WND362gw8ATe5bb6Kp6Ng
yIfa/pjKC+tXofKu2aRpiWgl01mGNAJuI2zOJWc7A9aV9P79pf4mHNwUm3/c+ZtiU+lNURPq7jfM
Evnb6HIwNAYPaOEo1wXnms/bZctRbUiOGjwFaMKDt++/gvbT3b4pwwJDuZaVwt0WFxZyWCI4Shd8
ydwGHGfVnCMpfa+eyxVOVpUbL9v36pzujd1wRPB7QTegT0OREk3n9b9LXo25/CgcmJs72FEcK5fR
bfFEDB20j2gFcgVsa6OiW7F3iCeU5P0PB4H8RTnGHTVUReY4YHR1c0cv1ziLzJCDQFyIcxNN5KZ6
Vlbyh/FwfbgAq+7EGTDOQPMOi2ok1gLRwVP4/qZ+MRQe36h/vsXNTdXVSKqChqFw/2b0K2UXkpBF
940MwKgOifXmZ6eSCQI722YoZsFjbl8+PAaS6apBSlpO+3yaiAt9h6YRVr4e2j29KLMeH5vCOlsw
kUBvVSgzyN7y0fhAHFIuA3W0tZTF2ffX8v9ZIP9cy9hyftodujDIBUmoopOBoBYb2c6uq4VAZuF1
yTitKOwE1jYmVf3sAiejggU/1Sna3737AJx/Rr8M96V9xZFGz3d9vqJMz0QbrwhcuUp16eP4xn2Q
GTjANVXnKYz1vYnhHxoHZLj03P1EanddPuqdFAG6kIv/wA9tn/pFzfrHA7up4odaCcO+4SLjF/ne
/C3VTu6MN+utWUS7HJuVDZRswo+WBNTPg33v9k47OgMnS1okBJtjGYioR16raO0MUhJdjvx+jRXF
hrFKP+leGwCihYTRzZ1wp2P97J9+eE5fHyj/PKebgl/XAqnPB9acePCddl1s0Qw2L1I4yb1JeLzg
Le1W/G0PJAU8TqVhYkMazlMQuHylqOsO9gIFxXVWIPtRHUT+pIy+m6friyzPJJwgsWiUJyYeCRuM
QaCdGKge+pn1SxA30YuRrRJrypPkcY38Z/RwqAoYq7QbplGoCD1Sm2zhpw1U+nr7+ueqb5qNqo9F
T1J532G4KifCopDiD7Y+zPs7D++sN/91mJfvzB1NTN2G2UjSwc+fwUJnqx/MWYUHDwUIvTv8on27
G7aGN6vJhpLHEZn5i7aaUkkfyQNMQ7EXgISERAQLexSMAiMaBiX+k6VPR8EEvcwRa9rD6MaLZe0Z
F81pKYNrLpilxtMJBuy05SXTpKniQOXGR4dQB/VecYpzvqoBtUf/CUwtOJXI/qCIN87wxxiFkFX5
KKS2NDo01kcsZFWkLxesV1bZNtyKcL03SCYw++jnqMpONYQ9KvwHNf8BeNO/3F4ZCegG/Z1Mx/vn
ZtAXHhOdC90uyGnv7SqMUQnve+blZ84Gq7ycFey5WB8lZE7O0hB6/VzdkOjBjwtMWDAx5WBQJlky
vyg2cBuve/PBcL48VZvWuaz1XYNvB/JerFaG0Y/KYOXRzP/+CysiGicdRelvjz/WYILjPCWty9DG
fOMZhCh6qwX8epJE8Zb54RX7Al2TxH+u/jcW8Gkr9JIgNoyIWp9ZwOM1mMtoeYZJrCwHLIrIoovX
PFNeO99p4KZebMYc4aFd4bDwjLse6V4hm/uYj1NqG+bB9nWhbdEgIeCaKgsc6okCKBHPSBuMkl/K
o75SIG+LO7weqfyGcN4+x49awaCZ4ub7S2PKx5P7qxT5dG3jzz9dW5d3vEojjtEBMQtb0T+I8bJG
SIwyjcEodATqEcavPlkbINBkocD9xLkv3zX40eKiGiza60qLzyYx9/jyEGtDpGoChWJzFdfBNGqc
S22XyTqvnOEXCwUHhZrJOj5pzeMlAY3H4xgGx1S8x+LHp9feaGv/DOklpM+wJhyPRujiYyRbiBZc
NT9YMVyDKexIlVf/t+UZ6XpkldU5xhxuDLKCmxmmHAaD2QIg4h7mWnnslLkF/PkMtgfVHiHGPHWU
DRz2u/owns+wUQtbxcPNX8ECKHmesWMOJ8JUI8kBvP3+vhtfHjyfbrv8523Xu8D3/UaEPvbImwPt
txxdgRtsrvA6eLZ22X3ZTUm8WOsHxeGWec+lrZ30QxhMlZMf2Obz5eifqWZfVXJnuJDHK55anJQU
N1iG+FPlld1eWqW7aNevVJfxmoGMVlpFKJS9WXVOyoUeLXQBustU7SYMW9BkVxiEDlc4r3M6J8bh
2IZnqNgI1NnyhuGJNhbN1uiJhtf7vaSPWOH3N0b5sqNnMkwRp1MF/0a6P63HsLZiMbyyHsMXmAKQ
Fdm5Ecng9YaBeGnnyjrFXQWkhxwBnn+xabC+RaX9ntFNEY6AqRYaH7pQ9luseKDRSdnWD2b8AtEm
WaDxvr/Hhme4U53vv7r55Un86avfFBMXIYRl7FFSB1imZ3tNdwTpPoJ4kRBjN9hV/qbieYz9q2AP
3lwG0knjZzV2Mp3ooXklYWwPcDOGBV0IhysdBlnjK5dtI2EJe1wKFuXa8PEDhVAJcIuyFteJiwmR
dBm811A3UJUyEvTnxmNp2rhoGvKsPCW/QpyE9ZFRDMvSGnDaZBxbcaJNMfiDwtdznudz+TS29tBQ
MZpOlpgPy9aOyscnZEc6yJgWlYgZkXOY50Y7huVBLx9NHYG7M4x2t5FLpWBkH3lxj1FD/Pr9nZXG
6v3vTcqAWGepkgl94M+3ZUjUJE5lNuDuaLwWqKbDA1YDs+4OE6yD+IBi7PsPNL5+lP984E1RFSTa
dZBV6sJ+F3aE7MCt52BaFway+ClmNt7mEiN1LObXvbwR6ilWItU99F0NLM7Jn/Dowxb2bK0MnhX2
U7iolFufMC5lFq+zw7BhkDjFb3KE43mlmE1WdvjMyJT9D7IuwyrqtvK9AmGckyz11OMDjqH0y/CY
c/6qrnSg9DfMaXNX7CCyba7t/HJHUAV+wm56DFblc/X600Mwx+blu4dwU3IFYSPU/tif12+5m209
ypjzsJTvaxwdEaMzIiLndpycXN8uW66CWSerGRfEp2LWbSAdcyyORDAoPugRA8oiAMSJjlxwjZVd
/aA+iXvxpJA/IqHMxY+TBKNyOrjNnWxfH8pTdkbLjdx5qe9V8jEAie+Mj2wX2uYBJUgBofgKwdPH
L6J8T9wAA6PLqTxTgKgYph5hRDWkG2JGrN3/NAz4up9X/lkuN+VRolyKIhqoRutHmMCU2/B6ZHpi
d8+2Y2GCsgPVKl5n0o/nt/TDU7FuRqKN2V6F2uKplApGSPbVW4T5wlOWgP/MjARMN3xb7Ge1NKkw
NCiIrCcBeVpS8cMpqghZxTYGWdAMSZFngq9Ny8cYzz8iXWEuaCDKK2iMuepc+3Xe2F64StTFRZop
ElmwSKsc0XQhYKTqXe3NM2sS9g5SKs2a48YYDVPYUOYRjS7ouoq8ULbFdlJ0DixvYKTq8szShlTT
wtEh8ml1CaY4RsGbkZ7Eg1XNRDSVx1hfwMrKz4qCD/wEQgSdce7dV3uASdQA0iZbib+Ys17oXdoN
lLQYd3fRlokB4H2S3Us8T08M3zx50XuvwN2B7JIcUHT2IM8vltPVuILN9WTdlHNR/GEj+WtlWKYi
q9BpkA9JiqL9bkA/HWdyeUkvUtkWB7GiOzSwcDWGxxjZQ9EfPJWcp6vnNA3pp5a/5PQFPpikSb7M
um6jkvD3/bYGL/3mHf79dUwqeKjVugLh68+NVIs9rUtkKz+o5VsZCBMRVNSKngdcypSETHUBwpUJ
+Y/Ss2k1WvUSOQHMPcV0ks7CeB2DV1Lia0h14bWwdeTYZI/2cg24uypyJnVwoCoNPcIA+BzMjAKT
OOR1YQ3lqWEYHoTuJZWexUGnS5grsEWTgvFUy0zzgncScK9ckwN3fUvC2s4z96Jesftu5nD4lQgW
iHdOt0H/bLauD6wU9yQlGOIyYMEptBeWsmp0RNL0oS2R8N0kzQYMYRSTQLuymQcVHv90UVlRLomF
LdBihhyAIfTIvkHda2SPuvERySs9X1TBTqkLitRXmZsg+Az+oQbobzVMi7LLFolFzFZYbIIyvzdy
oi7Ak4xd1+vIwjgEItgXLc8yBx6AEVrraEqZz7BpGhC51Uifiykks/tEvpxjs5mLumfTUvV4kfnW
IVCKRRr497r1GnNQ5CvjysSX4VLz4wTltre5XRE3R6slhY1sxX5xMC+LPIPQCULThk+ChLz5clAg
cuIkgm+49qvD7jdlWuehO46bH+j+f0kRxu+hiegdLQtuh2aM+9ynF+ViaEGRRALlvQ9RBYNfaMdU
PPFAs4dnTvNLD8DI0dh56ofKMM9ICESRnMEaJXYE96Gm0rnh378wt8Xof76UaiqaCeWJzvfPL9V4
QW1dPS8fb04HHN90TwGnLjqcIrb+K58lSYZomKoh6tbNGdKqgpQw6coPmnpMLGwbwqcoctXqrsd6
9fvLum0+fl/W//so5LV/XlaoKr6s6Hp+CJtjADm8FRDtbdvg0UCtE6g/PFr5y7soaZIK21O0RPVm
iXVSJhuXjEfb5Xhd1NuMYNZI8RZFTzSBpu4aDM/FWjoG4kaGVH+NyLKj/8jCYVrFiH3wgo1Uxmb5
OWlPIrKeC51nCenZN2cSjuI9cptUygkRqH/APf4qPP9zp2AaWYalgjbd7JeW2nWZILEA6i6dXiFJ
WXjGWwrSR5SEWDShPx43HDHFRYRVkeWSqxblDytDGpfZ58rr9lvc3MA06kTmRnyLuF6HQ32oil91
9yxxolQihtJgKhdjkSdvJYY6TIO/XyzjH3774XRiosGJMQpxxi/36cX0QhFiTNZgEGWda9TPBBGw
wVWt/MPn/AXpWSwNkfdMQlGlyaZ2swN4ZqYpWs/lWToENvU1Kp6CFCtikEXMigV5U4bvtQxVIHW/
v8LbYn/8YEWXFE03eNV5zn9eYaSXotW1YnXIrgXSV/YW61UQ3xosASSovcQMW8EPH/nXG3jzkTe1
tJFI1z4UrtUhBrHELE27s6wn3zxr10PaPn1/efJt9/T7+kzJMhDVSNQhNx8mQPdtFLOsDoWwbpt+
0XS4NlYzzvyUbGFRIFbwYhDNDjO9R2zA6OcSYnNV2p2Sz7v4+RKsNHTnEsxVEdxukBAFY9EtYU/2
/Tf9a6MY78qnLzo+qE9LTVKk0BOFujqk6pwDYRo9Cp0w4Qi+/jiGvQU0b+7J73nS548KZbnWlbY6
RMgWrYZoYfJcDl6642ItyANSQnz8Dyv8743wz+v7XZ19+tBEVxs/y7g+sLJKJIecuB3Xardm9NY7
wfAWoiNgh5mGOl4o87zFZXBhimep2nHeyjkuctsYcVGx8HCJUr21siciGSLw90/hrxf+5lvevPCh
JGdS4TXVwR+hBfeSiCDjjzUUgu8/5+8j//cHmaaqovkSzVs2pykBK6h6Xv0fzs5rt3EsyqJfRIA5
vIoUFR1kS7blF0KWbeac+fWz6MEA1S6jDAy6Uaju6rYCyXvPPWfvtQ+6B2e/UvZRKq5UCh0fzMlo
uHJ7NgX4NzLWWQx7aXCbSS9hBH3Ck2gK7UavwFNrbf/9trSf7kLd/PImmJbIW/vvXaikVWzldVof
OrmCO9W5pkcfBbZhOx0xTEIPbuhgg3VJjGUQqSgszk3X7/JW3HiR7ijqm6fF1K6Hmr6aTvxSGmtL
HygeHl4DHmfZ4qnSr3GymoZXwTAfY9KBqrcYC69swSAhyJuyeJTfQ//NwxaTRqTTUJVRF7YavsLJ
PAw1WhwpfKiNR0lChJMzfoPdHuxCuXlM4ApAuhBhfkzEL/CUSlm5+veX9NP69cd3pH6rIDpZqSiv
s/qgeQQPFjg4xqsB2RE9AXxc32mUX4oIdf7W/7MNcbMY1GGGgdZOF7VvVyULs7gvE7k6jEvlGt5i
GKHvETnqoa8WGGR1u17QIcw25aeybh/EzwKC24P11n8wSnhHYlN/yMf6Ck1iAIBJPQuLHT0V8fDV
HMcgX71Hpg8kQtyTiGV83jLTkejYkXf+y9P1Ve3844N8jVr+WARiMYjytOSDJGguAM4/FRt/2wF7
Rj0FQTF2FIix6LKI0QQniAfCXJqNU0DBLB0lmSViHHxrsNOPxsEieI+4wK25PJCGHvxvgA/VEkSA
E2NT7X4ywdfGjz0RI8aigtQU/fJx/q6Q5uui6aqFZ97S5S9V4B8fR9Z9rljbVofQtDVjo3IsGkvX
2pUh5BXb8LBUCA5uFo+b/7ed7aeV6s/X/nZPeL4YlknPawPc8LBxiVxPH4RPP/62VP11bv7vp/ze
ZSmExOiyasACmN4NzH4qGueVlK6Eag/6IpF3Rb6XG3zsv8FvfnrQDJgVsmVIiqp/tX/++Ho1mZVv
mCZu++GOQ4iIdiK8i+lo8a1G2S+knR9fTKfYk3Rdoh769lRPQSaN6sT36Y0bXinhA0XiSp7tDCdf
2fx7CflpmbVEQzd0bd4ClG9ViSwXIBrCoD4E7SoOD5ly6ojsUd+M7pcX+nGfsVRNNWRFFHX1e/e4
rIMsllqLnnW8GStQvXDaUTLKYXCjM841yEMJRNI6fQkbNtQJ+V6PzAeR04Tvx3dCi8CijMHNuv/+
An58dCyVPcZEMoJt/NvhohlEbVbxVgc12ubxpld3ZoAdBvVqxFAA8m+3m9uZtLYo73PvF+3Dj9//
H68+P1x/3FleMFltlekVxdZDTGRMRtgJ6EGu9v/npTRR1SRJ01TJkr5sHX+8VCposp8ZWXVomtWI
O8N0FfNWZimWfvlMX4eRb4srL6NwYBclU/9r7y5DxVPUKq8OqXQO6mSb0F7WvO1A/GVpHjt2iI7d
O0CD3UBw1plmd1DEhketfpvPGcDnlYyyF7litCoZK7Tlif18YlDNMXBhzbT2xnTkaPzUyocy8la/
fgS87n/vdH9+hu97qy/o+tgMSXVQapkYyg6LkOtrzXMUXDKNLBsWHA/LkdSWTooxlXujn46hSATt
qF/H8hoEcCfYMrLSWqTTQR0AYRKAyfFNnw4xUhT6VF//DZ27+QemiO1a6TQMMa7DCuKED60toNhg
j/SeSiW6dCpeVhywo7bTxXI/0ErTOCmAa5vQduj9yVKLNT+/rm5bGYlXZ+IHNsmshKyndPT32jiw
BeRAono0eqyEDBCF3tjkFgnfEhmTNJvSUXnXo3GX+jyZUuf6NHVMUiu8GN0mDvLuBbkKP9TJJpjB
Qf1gSOlaxucdyURvofiKSX0I/FNF12CkhenT8dbmbHsZ5/qApSk3N2IRbVWiBi0mimZKSIB5sDSQ
PcawUWelvOLZVTU6zQifMwLSKNMmtt4C8Thw4+QGgTE9Xe36NLXo0YNopXSPDVSakfS36AkrUiKI
qyCsN2K0z5rykxM7Mw/rQYrq29pMYPXgApkuFtLqQoJPLI035rAKBQClEj4uuG2m+C7oj3OTbfK7
XYfQXMKJJgBxUdz+2WzlRRkK9Murbap2TileTRj4c3+kEUBnZ0tp5nEOHCu6wZ30lzRHVDJ/Gb1w
zfG5jhQ0DfhDUXnwEClQ1zfdMuqo2fJVgdE2o4Fm0GIr5fsEhYJRHIzu0OXE1yM/9l8UVomphu5J
pzXEANn5BjgZ/NPmKu7kVZGuYjlcyRrI/Hzfltme179pIPYmaLxwm4n+nYawkkFWlW8tD7VEAp5O
hs0Go7DvgV0bG6lVXZkOikl8MQtxwktqgAhgsVdAT2MTK8vDL8vwD7ueJhkWliCNh/EvC3RT+NYg
p3J5GFWdBIESQb12EGbanXVSKKt0Mz5JOmm0qb+mQ3GXE7cSGKMrobQ2WwO3HvL91FpQH/3Sfvra
Af5aziwZu7SKAh3L9H/X6EgSs2oKx/IgtBjXLC99bplbQOBSyQQRS+Rb8spv4RZEJoCplBmLuimt
c8nzlAhgkxlLFn7I3RGuRHHTmIcGD1vqb2qJ8T7oCUMRHjRL3lplaWtV9WHy8M2H0K4OMTNDI8IO
23iu5d9J3i3D7eXoEVhJH7/JnwSDozmHNOw5sYG/AiFHrkTIu8lcq0enNqaNOXT39GcliLO+KC/L
6FVpbz30ZUodOjVA8QrOXDxCpshUvPDBotdGR6X3HuvLzg9diasvpcrNCI5Iia+CaL4hTegAKZic
icrfW1Dz9/mv7/tbCyr2015Ke7E8+FGxKTrmV/QhdRzOZW86Bq85ZNwe0+C2DCqiJFz6GMe1+Pr/
uCNlkVOOrkiyTOXy38te6rVeG1JVHgwe2nJ6ZcaytGTMXeq0MpA3lSzS6tit4po2yUffvmQ+b1NN
1j7zAQnqgz9efa3/rV6Zy+nv344MIoaaxATD+B1ww8XqmsZLuRvDUxBAfTAz4k49BiPwRZAOiJF8
nCoMIQXYlAqvvT+78CEJAn5S+fKirHITrn4Yj9Vian6zJv9wGuABVlTIXXPB/NVf/KPKsIo2LhUm
sQdd36nTQejBQ59+3Z+l317mW3ukL8csbkpehrrVMNci1aTCgjXAOhSQxIxO1Rn26N96JoMrnMfl
siJGZoiu9G1+uU/+kszTxaLGwQo7Q4fwv3yr4fTCa6fG67kiX8QW5uoM2HHKF6SIcB7Gl/YG36ZT
bRXtGaP5djHcCYSxWTBSbPwOcCUKODHwgElxE9woccFKElfksWdiF+Voj4qXtKnMETBUt4x83bxe
zP8Bh24O0Sn1j4N23IDbJoPZwM5vS8AOliNGdWnXSEv4MjHokga3MfOZNYNmzrMTIiWq2p6Abwfn
M32uZxkagLCbONIGrtwtC3jPEI66G35fScsG4B3FWGZLIEbQ04D+92a0J8wnhWzgO6btZ3ETPc3S
c869VYy1nAgNI4dCQKYVphS7JC9eXJQqD40tDKsOLZTqWN0S6AgjhIi3TIo1fl52yC/kHCUPUQZR
54zK0m/XvjLzuwJyylh4joRbkDlOGDeIiIJ1jyB6tqsWMRzO670arrzQUWZ+Mzwh2G5QntDiuFgS
sa2AUYJmWR1qCQAU7DR6SPCLCYqGneMCoKVtk/6m35R+aj1qqsgYS54HGcZfcKUmzadY4k4xmlXX
rhQyzskHCliXbSAPFjBvvBUwtQu7Ch1unxCxQLjkjyT+iDAItMEYuSCf8NUBwFARDtgwlwIUtZAs
oRPmtFGZot/yA1EU878reITaFYQAvCUTUfUIVyhf6gVAACQgWAhKbi8GCUhAZNvK6LDZMYkE8L16
vG3O0LtKs+tllymuzwV6SgDCqyRHge9eeriNaE7uSm1DhBEkdGbSYBbYmPNyWw0bnAeAz32wDM0M
sjSevHiP1aPkdBUsiQaF3Y/KFBTuiaUrOIG+BeTAmDZEFcjvz2ATlAXlP2xRBWwUPJlzCzL4TWDu
O2J0XyqDA6YOsxGAnqCD817Jm/Hoey7MZctfs7XByUmGXx74r97Q9xVYlWeLJedz5vffNgYedyGo
5JxhLV4tc6OMlLWLaF8JW8eUtoW6nHxHsBbVfbou+bac0pifngL8sw/2eiNLuzS+jUk8gAne4x3c
qzBToUAXX12xBAgLitoVbMsoW5W+40cO0zb56B39fbOkqwTzp6AX1Thdj9tsZUmuD8RgWDWYHtnJ
7+Zb/Vkd3339xjj+stjN6+pfn91kOMQEw+Kvb2tdMw5GoHtleSisNxXuodmdS4Pojqhyy3xfoUgQ
8J0N4yavgUSwDf379X84LqPeUC1ZlCxFlL8gxX/sLn3gJVqlJeU8mxgwYQbKpicNQ3xUzfO/X+nb
AZA+uKbMI2BVB80nidqXdvSPl5K6WvbUpg/3QfRQGK8jN2JUPdfY7DM8Inq/neStSgGfAAvnaSpm
/bf8qJMk9e83Iv/3JPr3G5kLgj/eiCFoVizUgXc70OMy70zlJm32dPgWcRc6ebdvCRogKUvd8Gvv
fSbDXh4gN3qXSbwRDOwgjhRuquZWoa2v7GWp36oITP79Jv9blPzfe2R+oOpzL+X7iN5SijpRrDS4
k5GUNeXRQERMZoPxVMjnijiC31oM2o9FuS5DycPurEqYTv/7rWSFwnRAjhmIpudJ/kiwMVbDo1Hc
GPlNJe50b99bj12zRQueqKdOfjOh5VRE5dAd39y3/aGR3qz4bkw2grfAx9uss3pd5WdPdU1pVexj
sihpxoCXDaPPCnIdMwVKumKvkf2D48Tq7qdqZcD/wJYiXgoiNYF5IbAS7mOwncaG55MUWobjPVwz
snHKrVGs/XgX0S4Otl5N9oirkv+lbob+cwhohCOfIKCLTi0SLVtW3EZZxvmSKgDeUpm7reoAXYOv
hJMuEZwUag399o8k38CuY8tXOK5by/w1XApMS1qnLIiQc3BKK+QVYTSdtipOitZhL6kVF/tq1K+y
e6u/N7xzN2EvQjgUpBxrpjdBXhNkW2Y2vwpEh/du1rtS4VDO4HtQzLkvrpJOUzhfFg0nDbZBxCrI
d8mJgvBK8HRwIB0KEBk9kLGIm7swXtaFy1vzUPbw3xOTKOFYsgGG9L099oQyrDt0OzopG4wRYFCV
2HX5Q5rrEdQhB69MzvK2NpBxTo/I1QfwYq7eL8HlsZSiYuyekaugN8N/bnq3unIOKcbzZey7THeT
Zq34uzZZ15zW4o3Agi3vKxi/kEHxLr6Fl//dGROQD3B0yDFC2477HOkt7uB3Zd9/ERCQ8+Fgj8eN
VG0ra92Fywp16JqbiMMppGnNInl4HRCiRoWlbrJq1Y+rSECDteTdI+6T89XEAL9GhcWpf+vzdDSb
mORgtN9wSNnMzBl+KFI5Aj5RyQZyuqPm4uriy+Uea9gCextuoZbyzvAL2dWsw8d4g93YNtXliERf
W+awfop7QKKa6lbargk3hgp3bePXm2wCjbgWspXKeTW8QRmpEnmIeZlfLbbsbQ5gnfCA2Zls5919
2t6G0M/0rRe4lrQThq2qrRSuJfkYDYSbU9ReOUJKyYqQYhJg1WYNtBol6nSjv2AYSCAPmXSHbKLL
TWuO7NGV+R/nIQpubSIEsWdcAYLRqYkpStCY2dh9ql1rPHEDUpJ4YNIh+LkNEbev7eP0QXZWGLlA
d30gkm+4hWE1BfGSXy3sxL5Tg8IPVzVuIp5fbHAxxh6XpAlljmWHmmgMyxy5+mhLXGeNHq+Nfx6q
Jo2GrGE3s2Xc+MUapC8uHoEgE1LNzK1Jr0ZfTMtAAGDtCANuTcxOrg8uyXJkYzbjQwlDrq+1Dh7r
3Fh5EyLzhSbe5dOjFdyownaoQRnYzCMnnf9xh42LorZT5gAwghnSEhDlTgL/be2lwuUHSjeTspOS
HW1ogEuMERm5SgOe/mWfb3pj5ilSOfN2EREM0yqzlniuuUoEjHjhurkzXmizMZ2rUUzbhkOlawkY
/hCow3HGh4ksFLozmWI0XtU9ffcXEi1xGmPrrUw7uuD5wHGM/3S2G+zHeilTRTKzuwjbvjngmBpe
eXfcQPwUzN8QiggnA8NF7dfbNCdIYGiACr5NCjwommu5BxuCetMun7P98JJ/mifvEM7xruRKEM+I
dGbZHgXNNeu1Ntr60TQ3XictovCGqyRa69jcUnDKtxFxccRJDrbo6i8+1g3DIVF2bLdhy+J1W1Wn
ntT6cuYv3XnT3ouSZU1AyfQg6zdtfEgKLI7w2EXzNqz3I/zRdnmm6rcjnDZQMvWlqi01jmsBIFIN
F8DBp5iUyPaKes6akVPK4CaiXSB8iN17JT79e0P9Vn7onJ1R+nylDyAMUZA+/Xd/C+JWbIYsQ230
pL1YL+lg+5j5KlslMfyJa9F88E2KrUtIieD++7X/cn98e+3vkwIsZmovxWlx6K7KIxIJGLSjjhgI
FOgKNijc+vQIRm/G4nE2tflXNRiP3k2x+JM02O9Sb97gkh2RKgrAffqZpKRTyEdOlT0I3sYMng2D
uAuojfdt+kvBpMz19/caVTcUHArGfNoSv/UGJinVxEnoi8O8DY/IJYuZOwJ1mw4IH2KcUd7LhNgh
rDbnob6tWHzZW8tVLKyhslafWFdUc+ODy2Qva+/au6ZwQRjn6ioXV6ayypV1JP4yNJF/6HrxdhF3
qapF+/N7aRtOijwmLd3eogtclc1eQeobYj9XaP8JNA0mgHiz5lUZWQXHawOmxSoTElAIiepyglej
Rey5xTw7g+Ou1sNShepPNGD+m4L5pxuEia8hySLsSI6530aUmZdWZmbJ3JxQ3sSbQrz3vVtsiKG1
HJNbNdjoOr41OtnQJG/N+FGWOMig0bNrcuiY+JBKVS3b0S3bbUnf1sSJliKwpeNh18GqBTAePki4
Ovf0q/Fz6hUr17/v8a+R7bebxGBQbukGdkrcLN8OcVWRMLKYuMcr5V0k0ts4KKg8Wtgb3uhBVtlH
Zb9n7jrOsZkCi/ALqTD/fg9fl/Sv96DSMZJ4Kxpaz/8+43FpiYycRSSZwzLxtnnl0kwdb4ojFQc1
SEAWElJgmvkMvup9Km3zdFV6y5rwj3IOrqBAMikooLoPTiuv5guAvYhT5bgVOTRKronTRX4Ws30p
7UyW3+CjsFxAd1Rkwgk/K3PX6anV9gr9F4nB0DN5rTAfrjR11E11gWUnEudrXWuCkRRHwVjOotv8
din+tj+y4MxRKxI9EZiXxtcT/ccRB+GmYAniUBzqzxgfXosNsXqPzvWTYTF0IXr5Rk6d6pidk7P5
BLWF9pf+BE4oPxChs21ewmQRHEk/2VGAMy6vkEs50ctcbz3JHzTjxI/isXlsjvq2vu2KNSUldWv9
2iDzxhECv8tcuBTK47DQgHy8w9zsL817cBau4YVLwsuJl+TcvYNImuXkd9nz8FYck6P4Ke37U/I+
vOjVAjf9k7hCi0oIVV/fi9FGbPYYUcwn4Zlbn8obPAYlO+kW05xUYtI70WZcEtQXnyTXeX6xYE5G
GPtngEkO9Hxr68yLpkW/1W/M1+5aXVNoTRTBDZlV5GgvAtCm6pytKz8nWDDUm/DJf2g2w7GmfATN
HC4o7CNwZt6quSvu6hPMy4/ubWjgeREEtUiuIM4O3XN+il7MTxEOFOkAwOXvvJuGyO2t+prtaf8P
d/4ndXJ1Za0RH/Ln4Rr5K/2Tb5t8+YmQbyJ8zuMFJJQUOIq5KVPaQfZwlTArhFhFbAb7OtQmPihd
DThjcx6FcJWu8VNKZfEZNovwcUbOvBgf6RVsjc++y8cEk4UPa0KoRY5bfI124ZnHkT2YLZiOb39U
Tt5bSu2LWk+a8wkP+XsPXqtajDIBC4DXyJY/geqENtzf1e/8TIIPy7N47I/pe/cQ0EbSmXCRTY3e
bUegA4sQwCUyPvuK9hIRTkvjUj/iO68+MOkDI2k/pWvWzf5b46y/NafoI3yjbFBf28/yEpw5aOkf
ELr7hwJ9wwUDFm084Zl7NbmKXzn0kDusHdwsnwJr/j5x+QaKnV21M1d11gwdFNoqvOArAYM4Ow7T
uXwG77cduBnnCVHLkMiZZCZi1IJziDuEnQP9tfA8b7dPZD/w7SmX+fvhS4B6T9lImQZUGwQm/3ge
bpI1SdZHbqTpGnnAhmzgaW3JMHtuKecP0VX+MCk79Bu2HcQQ07V9nuMg9bfko9/Gt2ALIV15J/9Z
kxYCCfC3wj38bVKa8t0AGga+tEuk4I2ywc9zqe6m5/DEMTI+5A/cIjSo4515yYjwmO15jHkexiUp
LPeAAOpXwJzCvP3aLATFkdureFfeijf/1DyPUNXfmzcNZxLKrJMPWxqD8EvAXXiLDyF5H5+4d3H7
By/YpLn1H/VX4wqDgX8ryQveNR+n/qyxrfK0cq8eOXarJfFtkI2pDVgOknNy35+mr8djQoYxzHY5
7IAlGanIERClPSrndjfceaA9MQHDX7/Pn+Nn6SW4Zu8Vd9Gn4i/LETPh/JwCwL6lNC/fKnA5vCLf
7vxYfTJGjF7Ejxa0GCDWSppvEoPeAfNzOr64e7kiG/mivPiX7L6+kYkHeUPuPb3xFq03YCBM1BnG
reLAaa/Rc/GmPad7cJqAlgjX4jkCER8s7lj5+E4xRBov8QNcYHgraArItj3TjFTfiQFRXsuX4aFX
Hf29VObs8ztlJ0Cp69aJo7j+FkbvVvoUrzmX5F1+L3j/3CB8NvT3DO5tj7PmFytgPuMZTk1fV3MN
mNW386EB0R/7kWLHwRKZX/EAjONh+ET6p7wKHzlSOeI4SFgA1EsGOPmONLw/GCzIR+HE75O3+AMI
0217xb5DegOQG15ZfvFhxHH3cXXeGUdor+pRLxaE8YQwX42FB6KFgh3D7iK7mDiAF8UukFZR+Rwo
MCEjhmU8dG27khAtkB+HeBGUML/i8YWA0jjsjUxGOo6OE3kWwxtE/aIjhuORnADYdCZMcACwkxO3
+6G7nR/kJ/+pvojcKifCBVqW48f+SbrqswZzwU3avpZsCKdwl70zsmfNRPKNtQbDXwxkGSMLM2Vr
Ie2Nt6G2jbcMWA/hh8WWLYobkecGbwhNEp3VR1iHOWkEdtw6GbGEHLCwDDIaoPkTz8kLEux6DryD
PTx7Z5r4dAn4mztH7zlzz42YtCW1cL4/QKryMUUYZLw51AQANaAKnOcRJodCLtFo41LmKo8ggUfU
Dnz/yBJmLgRKzf7IYdp7Gx8ZYRvgOM4ocscHUIIj4CwuCp8TYjWdI/RTI1kVeOGxq3GpbTr4HBBZ
UGGSaRfc7sN8JOeU2T1VD9FFbCHrLPDXsoZX4Aj4Bt/bI1HSrwynqw/YSMOpf5MfBDy31S1qtVV1
QYbZ85ATMp4tCPQVaNSyWFcP4bnBem7aAjnGFAWpIwQ292l4hitAv8K/Zgf/xWQnaWzhs1JeU/LN
K6cVaOPdsKvqqOx9cT/g5FfGs2awWFEMcZgeSHzvFyUZWdA7MUMS/Mw7hQqedVuItqDXOITD6oFE
H7mcSQEUZhYdDZe9q7PIXcd4OT0VOkBsl/tRueRE/zEIuXQP06W48COtV455PDg8XowBAJJ0r5y5
dY7d3lLz52+v++Ds2fOaF9o6UNJzzgncfMiBvgDl6aN4ayb0l9hj5qXoMl6MO/WG7G7uPO4/9cIq
Y1GDXKozVQ+2YP5mfaC1JbwBZLSerZ33aeCnprM5r1nVVZ/gENp0WFDkM72bmAbRq/kMH+Lt8Azm
iVchPeoSPqfkw+s3wUf7Fm3yJwuMcnQzASmYN3KBygfAWrUA9oDJEpMpqhmqro95y3riLa2yJx7y
8mW8y/emm5qL3Fy02gZ/YPc60KiCfvfSPo7PWFqt+X9q79n4m9N0A/nqwm2rvY7RgiJePieP0zOO
Ule76Z71s3FDW8MaeVTmv8UX4RTc1R/m3jqo4F5c7N90V0rKO0j/3J48N/hOUDhQQp7SJ+42cMoS
Ii17KhnKMmxfiDhpyXtARb6HR0+niAbKvHO/zaAt/uCjOsi77CTsafs8k768Ldd0SNbJQbrhgiqX
ksMoCxHWmhMKn35hHf99ulDm08NfpwsCXBjSKNLMCf92uoiExCvisjiIr2HKw06G6bJmja4WGKAH
FpfrgDf8PvQX4wnlMyZDHcwSekAky88cJjPomRO6bBQPAMYZuw4OSzyPFPUXhVTKkItv4Tk6/ft9
y+IPQx7OATKKZjSZ+Li+Hc0auZCjUJLyQyI5xB2Cnauoc2RHpIt1q+3E3kYiNliu5S2EffRB388o
YS7YbbwhZdET1z3NVZIUiKFUSPlifjjXyagN5cIxtRVnGJOsh2bVepgJ7BgeUL0qk01Bfxl9SWNj
ZONWJrGEx1chAAZ0TOcqVJBwRHma+yWqXH5VoJcScg6OS6VdzJERpMdd6R9w8I6WTZIdTIxhculR
F+mpj24C4AEZZEj02NZGftI5tqXbXNlO9aasZ9upEoLwZC1xgZ/KhI1pdCSXUL4icHsMrQWnIfyG
qTwxYUDDR7p6Dp3TELkA4ErLkTTA5lvY2IS1dNVODm697llTuMY8D301J2IQoF58Rv7L8CTDo65A
mtjAzVnSM4qb1DY+qoL41GXLAL1GPUAPdw6cnfytyOCBrqpAW/NgoPyZrOVAlLS/E4VtG+/DcFnW
MxxBMCDK74mrzHn0/FVm2mzzCnAApP8ZIyEOW7wVh8QyoZrnCxHyv5MpO4rHaIsWJC9xkHsXgr7J
CIL8emlJ5i5p1ywZAyAeGE2KG9fQ0e2uQ39PEiVhY4vsA1VB/WwiAjCcFmH+QKlgywZZ3kuDjLeK
F7LnUFGknAxYGKCzyZ9Jq5zEX3pnP8mJDU7zFvcuo0NZn2/uP46ymdH3ehYI+WEyTya9+5A5fA02
KC9OmnTWzXVrnLDkB5EGlJYEPb6xfz8/+vx4fH/uDdTj2AQlXZS+Hq8/3kE09mANCzM/hOJGxSFZ
aMUyVY7qNs/IuKYuj4C25Gyv48MUxftOn+y0FZ2RZ7rsAsD9k21Zb3JLBDVP3Di85ghIaH7kAeUS
fJSQVa7X5VtF5aA0ccbblcHTbOyeu1Gz2jJuCu593x1ZNwagGzFlBTeTpO1yYEG+FD+0PohSZgRJ
22yVAtyJbx4rburWxFVpLLTWckYUiTL8/YT1abaXplq/wi72yu0gzwpOX9/k+XTXJJzorV+9ntZf
ZNmvlsQfq+e3/qsXh14pJ6yeJRHw9VbyborENVGTCEuSAr3O0R+Kmw6Is7GIIzihK8VaYEkgToZ1
JOzp0HCYmOjghcTK29Z6iCi/lg2FpuW0iSOT8Ep6OaIapBxfwoeeqb7mcIC6dq0d3YM52XKyFh7j
1EEFq/GUU+DwnTywhG8rWFZkOAAf7h29d0ZhWYtrC6+4C/5rToaL1wm6YjjoSEmabZxso2ZpXeEx
zYZtxQ4/J6KMGQ2+T4ldENPBAY4qpbXzEf3nchq2MUNDUADDqs/WcnyTcKJrWJLwVlAqrzRrQyc1
LN0C3G/B/GKJyCpFR5xspNAxAa4xzQxclqrcXyLDkcBVwNslk1m96UilInu5vhuFVVGRU2Jjq4km
dHVOYM5nAk43DDUgtkizOoWzUMr1xtUxJ/w4oPMqRNYvtGUYBOofpIHOq63vsE205Upt4WXYGPy5
ZShRTA7bxqrkbPGAhrBl4EgLmndENDxDiG1Ai+QxoeP11GyE/E5UkHScGAm3wzLekb9FLY6oysLu
jhMzcWNp3Xt7s7wY2h38F8is84VGtMShglBGTuWVo3vLIXFDGp7jEpU3ZZH10rLlss+XzgDOlE7b
vXyQrvVTfTs8Ss+cV5nIsl+JRFkyvVuBugFDlXNJt8GqZmZFidgvWYr9kbOo6RJcLTBXeRbgl1u2
BffZcmUAfxGY310Z3xEgSOw0YdZkWzGIirSvOoMAXxh8GUAUxm0L+ggAnPgC593/0lNj0o04vtY6
WRMzooTWmXmfl7NSCChS+gmNFdCMvwB/y91aSE4/Mk1d0rOC6YGGmx2jYLKUu/gJDB+S0S4DzBA9
hN5KCrd9SHTUZkC/RiagsU3M/WiGzIHPSZc8jlSeZXD2zJqxgOpacbOaTR8WDJKBCXGPOjmuON1V
zGVVehvG0UO0LrXneLxLy90QGChkQKbW5tbK0nURlW4YklXPYEKIBeJHuIXIMJYJc3kxOYaFkzMA
2u75iFIEifS5gcRdcCYxLEC0A0cRotoxvMsRh7JGYdvgmNWAvjRBOalvQgDkfC8Lz5Vx0fJL5H8W
ELdny34Lo3teqcCJ4VtEIXeK5d2M2Ki7wvWYlLXt1UulVTcG7FwTJRiDQmydCnLfWFzFUbQ3maAp
hgRc6FOlw9JVj313IyoTk8IQQ5WKLBgkzMC5sqO2o+2m3xXmIrakp6Q00XKZwtLKfI8jkEAeHBUO
0i6N2O2J5w+Mwagly2zceNq617mErfJiTQNieDvo3gy08BbNOINMJU6LYYt67lQi/lX3TH0MfwBb
Tu64TK80c+OMsJXtTJC/r+7S9KkuT0HZrqwUlTl9rZqMO+KSJe/QaaBzQYj6J+bmlXgflxT+RZis
uBISeWTeRGN6WvWIHAM4vKJylwBfTRH7WcAtp/KurNd1N6xUUaKh6bPkFNG9KDavWLIQIHa2aXTE
ApHVF8G4J5I1r3dRKq96gci9uneDcGVmz3U8LEed51+5jUljNkGijCNpBDVCg33CuVTNg12s0cM1
uuAhyvQ54QbyvMp6SB3DINJwwnodc9w78kxHwZJSMKTG4KLzWLINtsvxtso5TxVveuKxRQpcHGrO
VNpkrW9PR4GwM2kMt62xizk2atMVNUmnWxxL0KxbcPjMQ1g266lWHFXP1oPGIQMW9aAyjidRuFrz
G8RPdxPSvhpM+aiG63Y8NgyFJrQX0fCQk6wUilTyUUBtmCK9QB2pMQPPLZwMVbXM0uwBsAh9G6ou
gIJ69phKKHZotKnZMSwtZJO0dPwjWclMPvTxtkWBNipMHMlz9yhiClThWC0CyG8B3luL57WBWlGm
B10N3Z7+E+urZVx0jdMGMM68dVI2oXq6dNTVRodU0d/7ceHEONlLgC8TfgcxMd8yBX0Jw+VsJPmn
a9cC5VuCSsCnZRFQQSmsU6VHxBRO3w5jjM6ZOzL2FFKzVSSgNzLJlIQ8EyHZOUqSbmdduOAfhjx4
lVSWywkxIFd1rjQEnCVjCzg/UJeM1XM6YhOp7HV9mH+IjLVZUpJbINgkGhwmkTNzS+IItl6kXllI
gJKPH5QhfhVo91VBp5bsj9HjjMQ6ZPumQOL9Lgd3OhudZJayyTMcoX02erhl3Oh+ra79USa3Ze43
IjKi0RIsQVvsNHrGTSm7jDOi4ihSX03qrREP6zYz3WA8AJfgSVUyJjojmw5NIEPfNKhZWwSUIe0K
jQYTdI4mFpc6D4jm6fa40ujpeAZBKnDO0IFXcuViDlvAiF2LgSO+iPd9saA0p+/AWTi9pmf5UXyP
KUqQjyJKYZZ49ESQa3N7rQjoXKJFQZUUbhN30G5y/wE5p7iPlFVkOmqK4JPCYwENOT9PPh4zB+M2
lb0GmFpKHB9IGrOp2O3EVUIys7ipx11vbSLLruI1Udx047sbeIdIEkoTPrhDYQSLmL4GTXxaNXAQ
u1NCB2/RUm4a4GNXY8XRaAmrVBtJXrCzC30qvFlRtoxmfQnB38ysmaEukV0UE9Iq2xTcgEYlpwPT
rpHgznht8tHp+1e30yUHp40qCODh/xB2XsuNsuu2vpd1vKkih4N9QhDKlmQ5yCeUIyAyAgRc/Xro
2lVzttrbnq6/p9ttWwi+8H7jHeFkEp5N6aFSYdgPABAmS1A/4/iBNmMYKV6gVNsdiTgCBydXxAtx
hCDgjpRdmt2pMzqxgeph+QcnF0gTWEV/BVhuNxFMB9oGgq1/5NvkuVrnbw2lDxpqcIGXiMn0xyu3
XvbafKqzYE4tC9Grs1ks+1iv0GjpNI8z7pkn1/p9DLo1G7uHoavsvB4QIuhOOE06NnbWM5493WMa
AKBgCJkih8kWpjMMJ9GeAcJCIILfCxuG+5cFNnhN/Hw16X84Gl6pLwZRmJIjvyUn40uXAWGNvfAK
bLiTRpTxbnGdeAB1NOG9+jPB66Dx+K39weWEZMHRkZhLuMBkZXdUFDxWC/WM3XfoyNAeuUmHr4WD
fp6hwjeAoKSg+P6V/FAG9MsAgQDezdf5wtnP3QKjZUcwlDz3So577+GGCEEROmw0MyxPUunV36cU
lhRx+nx4lu9Ar5vBszB7JcCIJMMcSopbmX4LAW7Si1HeQbn324fixXpD4cQgnxw8wTWfzEeIUJTK
CPQgGYlYaLGk2gWZC3S0aL2EfnxUCd9m/44oX2nAejVElNSBB0osmKk4JHLe4dmhQ9WiHvsk0ZMx
ZeQeE0TH1bP1BJ3yjVadc42mYFGAVao5oklT8KRPfR4MK3KzsS1sFddY8o3gn+N9fgQ2Br+hSmhQ
3FH7QmzD7r1iebEJ5C6yifE9XAmwZD9wOdN1mHRx0qPdxUOmrEHTAi6auiYBem/5Z/NQfYDnVDiL
UNGdpxFgChOmFSaOdnUKsuIZIrScapflSX9oFFYbexCdHi9ktkdtdgFkIvIFchMmxDSc8NFCZMZf
vxixHD+wV1Uwb8JcNbaxyaOkDmgy4CTzOjBJBqd5zwiD+EAinzHp4Z6zxDBT3sQXuqExHd+ab1WO
AMhAwcU9q6dBPC5kuXfjkYULqKp47/Gg4qTJWDw7VzqC5Joy8gEE2GZgkOH2QW1LrBZwHwGAtSNU
oP6g6KgHXZ4A8CTfifsxYuRc8BptlvGL8UCm4YV2EviWABjKhfvwo4q9c49qgqrEgWiO4D0qnIY9
kelbE7DnTAcl5ICSHT9R6Igvom9AjX2XN8oH7CfuIY2z7sRWIm5HjM8NmFV0sZtpSivmfOAoyREd
LJP05Udh3nOM7hG12NUXh4gCfBLd10f0AjDKTGDphqGVgZ3LBNA5tACvsZcOC9ARMBtm8BTaV7oM
Q6TME3Z57F5rFJg8AjDlF6aitAFwNzjqSj4SJ1qnkKuJR03DRfvEOREUCHFGG8/EN/EJPSjcuEpm
ASS4xFHezx88IawFImQopxigV+MOY8oZI+aAhzp5AczKeC5rCyBV68QbnhWPpOLRsxxt9bG+Fz9h
qhLQ0lD0SLT2abgPWHQQzUqAzKH/OIMv4aT4PHyS8yx+0obPP+DcYvKYYiPnQLaPPi6vFV2L1mZg
J4/xq3a8PBF9K4XzTPMlTt4keLVe36IvdaLIvX4ViHdZQ1k9a5cN2mQMg8iFz9ftubTLDnzJaXH+
nrR0s4QMpxg+hpPGPM4UipzDaEfqmkNgw16T50K7h+N/i/djgQiW5z2eLM1p4eV9DpSJJUI1pw+9
xvSn1uHVpQs5zQmSxYkTMEkJc5jNhRetOadO0HLozA0IPW/GffDFL64/SGqmxOd6aIwGD8nTkE0H
+bxjFbUDX3hOVtZb+q5BmOFkixgREKDmTnCsF19bDO/wlwTgxM7vBNOhfuM+M95q3sJHd6wOtB7B
1miHcpaDXnSf3jGJImzAGhtKAml2xQvR7xM1mWY61sYvwhP0Em546vCGOzYTTgSmg+cDiO1lwLKG
hozDMeiKdSTFmT1FEvBCj8NEAHDIZlqH23KJAWbosDeQzkxvSCzcBs6Lif6HTJiJg0lDI+09eJdw
TUWGdOHRu2mnRZDESRl6ESgiinDdwfI9JJqH84dst/ISCje8EfATxlhAKckugpZy9ABAxL2yiGf1
Czs8PX2SfO6mhcVyAux4X60WVNLjjVB/XqkdMAEYoc+ykVANuaDFGI3zlWFE+mRzoujlaXdQneJA
71x/iah+ZdroMA1t2CHI+U/BY4YewuN7eXQw0RpKvdYXaIqyQb7K4kKuPjAwZwKdgdUDX4toC7ma
sIHTo3LEKMHc7NarP8VjfK9zPos8hqX5Ony2rwVm3VNP+cJD60HAweSnOC643hiOoOiJnfKeh129
ABz0OBM30INtAgbCaI7jPm0e5c9hn2szp2zChvATSLv0ZAiYhgeeOYQXQMYxV8or3jKwH3nw1H+0
XmjlQQ4sXpvny1KcWJtx48DAZ41B/QNjS8APlyChi19cZ1OS1kP6Mj6Qm8pO0tEvIfL5KX+/vNac
YaFlyy79fgRzo0zezPS6Bbf7OXhh1tDMo7bNWIFII/qzlUkebRz93aMTuDk1j+pd8Yy8S0Uvbjfz
fj58Dlv51HwpI3HxJHzDE542surDXFm7y5e5ze6pErMPVm7KvzONsnSmpEuB5K8MLOYUA1MDVkfe
oHokesI7rkk8bG0TeM6rn9CwtzT9LzNKybSZJRahpCQzvF+sOXFdGth54EbswBi6lr4qTLG4nKAJ
CjsrJLv7CrFPEdU/e8GsOmPb7wXBxkrIC50X45OVLrp4P1yeuCbKGKo0Dp4lvVALziwUsEk3VdTH
fqAu253zTx0CuzgfEJKJC8VYNdkSgnRR4VoxrfkjVCM3+8jxqsLEi9FN7uvoC4lfXTkTzGTet7UN
6DujWaqcJD70w13ARlqm99lCC6eGWdYsGtw6TKKGFxF7wmVDSk80Z8ukFm+mknbOTeb6uU3jCzss
qSIoMHvOQySvaxMlm7xvHXGqwZnKw2EVQL5zG+shqvf9sGrJCSh8DHPFZNFHfjPe0xppjuk4uxKk
BX2AZozlnYNlQgBm69dkMgCj0nakiBMX1F8Xygds00dfvLD5OibdO9rutQvxCMJzB6JIuLO0zIfZ
ZF/OQjQtEIQjTH27a4DWD3OmiVhOM3rM3fF1Gr3UkofcC+5pB0uwsy/goH6k+GFAO2OVSwuT+AMA
ySWMGs7TKcfBfU2kEQI3YoCpXEhMlGdEpzBomGe+yamFIw3k9QgDcBvgBea5LK05oACxg1EoKguL
2ySenDh9zzLnJslJsNbkcwXhGv/lSbx9ZTv3YwX/DHymqHHAwnz2ZR35F0G0k//DVMsUu1bYWOMd
vWbTnKvZjN2/qwAHFmnyG1/1T//wts+g6zjHTOxkXIduZPFqZMWqYXWwF2nnUiAFixGwhFDdFiSJ
xaVTv2DTIeyQhrVVzuvLKomWF2jZ2FBXyyF77DT0NLOy8s8BKffu8BmQzMg5f/B7ax+DsE/khDmC
l4YUWwp7RvW4lq93LBnnmBCcOzXdBcqqC/w2fRqTdaOjG3RlvIjLz0i4S6N1QY+9e9fEdXkCIzHE
Q1kuTG0bC48xNNXqgaXynBCLM2cRRxwSyEirHoN4I75mJt3157haWbpvEaTSblU07/AhTbeOfDJr
YVHi0XA5NLtmXJnAotIEb6uK1wDuI4NI3bwGZWFg3nFmsOR5AT7qwTMWz9vr5SXrF3nl5aMLLSNQ
bM6LkGSAc5FwZOhSEf6N2+68ACri+Bg86dpL0e4S5SFv78zaH8gAyBAy/TmmdjPSBuvOFQbvai5G
PMybeZAhjliU6QoimfomFyRCu/oF0eaqG/xAnZ+p/Nj604Uc+Jn2WMsbXpuit5P8K01XgoCQIbbL
oNk31zssKrKLU4b3FY7CpOwShEdX1HypMFmvt0GDRYejk6dBe1Q5atKi0e/Zkc/pjhWx07Zd+sia
FKRrjcNESiduphMQ8V4AAk0nJgrNDtIJSxX69U+UCQFlgbEbjGVCzHy4uLbbfINWWH9LHzAtdiW6
9KXOC2I/Oh7qHCz5HjUgEan14NfyqqjvtfNWSh5r7b4wCOv+Reom/a11+8PMx0zLEGVZ1xVafDf0
8jylp9oZYrE3Kw5fyM+Hrd6sLxyu9OHliie+ejea90b/KuSflUKEEXh+vBGSXZO/DsPHNTz93PBT
/xDab2ciBkbwak0uDJ+K//mr55h0XZPpfUbCafJg9eLhj6mxZlDwsG/RBQnNVQrWPyQQ+WJ9hgMH
usFxk8OYNRaBjqkkLjZgtDoaR8xDlg1nWVkYNgLd1EAcNjV9kOkHdPNZ7YZlRb8ZXR5NHkaRAWSR
wPgapNVVg6IEFqO14qq4pkyRBOrUqhzf4TnTB6AhJat+S2kVAZUqxleavprpu8DBHqu1EH5XgAq7
Eh9K5TEGqbJEeRE8FuYzGXk4UNDzD7eqdZ4Mi9Ky8JPpRGfI26bG6Y6+fjqc5OI5Lx8EcLvrBnA/
Vd8KZO9h4xsWSqYrmLuFlIM0UYxlnO66TbR0rRaUrQAIlvjQ4TBkXu02UxxJflDPDViPATQGMxj7
lcgMsOkksyR+aOgPBMWHOu2bEn17khuvEEiax0ThttIRwowBLKI7XApk7AlMoQLFG3iKpC8wVM1C
fiihsiGrKUne40J1ZfqnlwnsJkJkIpa8YZwQoSEylKMO+yC5WigL2ZDEeWvBXWuthaKn81xBsq7B
GgOPl3rzJLMCp9AIAvWKUA9mcTQeG9o5ofmWmZTvl1PG8TiYeB7ttuQE3VaoyM7UzLSnzWuyGVE8
DAQQCgHiVnrHQUxLQAA77SNOwnoSAAcDDlQNYKUvAINUBXAcsKuKJi3HokNLml1yJr4YuZ+WwMwI
giXiTl9Kc5ezGf7eATL7Gj+l0lLWQXNdGOeFBVys1TszOiXs5lY8LGvI1FrxfDEz9xTSEGswfpGp
2vvMU9rI1jjq1dGddCnmQ34YqnFhJPlsnGhMUeKOzTYvKLfE7VWSNpnBegXsqmWJCyhV0yhoYSHo
ZbVTWJjhHKUXT1TfEmyScE3C2IkO4bGijTRKCmWesKgLQOiL4ucZvLmBZmWtJijL0bOIMqfk8Yu2
NUTfojeXokERLHWcXkQ8X+7xL80G6wvT0Hwir8QDJBMdDFp0aw7OZ4OKACMeockE+5rVgA1PMWTt
dkF3BPqAVZwK7WiCHZMcZu4LWh1nDH/opOjMArxSjXbbAcPjqeOV9DRy0FE8cgv9y8JToLEEjzsq
jNso4MBhCA4+VTqFKRVXLFfzc4LyxuB8fi0AQBsgDBqEU8u+mIohaa6VXyrEwg4aWw46gEVqLCzB
yCcUvVBSGr5I+ZGa1wIiOPbPuLTPVGRq3fvie6piMHYl9I/TdjO+kp7ZR5BKAjjwU6tFeppIBNM9
iaS1fOltMzhO7bML4AqKh7rY5cEHAj6RSdIEImOamx0frgSrnMH8i36fRkDlKjdGrwHkzwNMjjN6
QTRysMEVxbXI8cU2TK66xZBWyyxrXDUcXWsmZuU2PV+O6ljNJQ3ttoBXjysCQQGwC1E5m7pC2fB0
ZqzIfFUPq1nPYA5GzlbqMRru5PBQWW9MlJzWDDCZhp8XC4ES9WT6WsA6NB/DEggbQIVJk01+EiRr
dHAEM/gDWkUzED2wCh4TMz4E2eFuvZrlMq4BgxjdP28P0rfbAwQHCbW0YYiKfCMz6QgGuHQmUrLr
eX6V9hEkXR1yfb2VuzUpE2q7aJSFZJ7ImwPcE+YNxzPN7ZqF3szy5qnNtmV6Z1rrNLtTQkInKwjS
97H+1BdoSvFTnU+9PWIAcBKp/RgDKdkzsg3eIoAHnYbyZ5ldIUo6MHww88khYT6Ngzukh3O8uOQz
HDVVhe4pAmwHGipePrLmiR1dHJoCHjFTnN6GuZitDGFxRthoEL+zVPol2308Ow/+hUqidAUwwd21
XdYMPOJpjadGu8/x1RLmdX8cgpa2xElk9hjluoBbXZ6SyyYnKlxfSjGUsAVa7dic5clKlUFbSBEv
f7GNUL6htZmiJuHkpKuTz9WNaAoOTx9LfV3s0XRwYh+24yooZlhwAFCwtE+0kYahQlvSkeaMFFC7
l/TR5Jz7hLZOL2Z1O4swXGEhAaBSZkT4duVBv+4aZSWreL/6DR4mW3AUTjk/jyFtqiBuKgyuHSkd
xYVsYeL4d4UxDAOOZGbBtfv6ElqogIbDGUkcIzb14mNHxd6qmYuz7Mo0rRjZ7Dn67By79Pdgouv4
Vc1xWJ6rd8FMqujJOvSXYNDmGs0KG8UyOCRsVuYENSP2vYCYeoeGzW1I9ua0qXi1MgOmFKIvdKbx
U/0OCS365QlJ3zAm/3qXN4xJvayTfqS02MfNQS4/K6To5aIfD2G4jHLSCBctMRCryx2dUOxGMu0u
STY/32iMGL+903DHVG3Splk35Mee5rSeqtRyYPyIAoqJGz4FeaBrcKrHkVVNdMYTlZaORw66ADx1
BnTqE9oGQzdf1x8YAxCtGAChpA/pxaVbHQLIg0OY7hl93dWFpn3J7HZFrDJIe1G66F3JVMQ6D1ao
in8cbZZoMzSEUvq5sOxcCp9r4EW41Vw4wzs91Jppt4cFOIkqzP15OW6snXDPqODF0SvBIwFRg1ym
BBsgKn7hCH/pyjI7cU/jt+sXJ6ga2YPuydOYd+VXGVTTV0K/bpcIW7rWR+Ri8VfQeWAF2lwx2IFL
6wBBk0JHrqL1j4uRY9Ijz6eLyb6MO7icCPG1Dm8OmFGTsRFOa+K98dLCG6Y43eLqi8hK3KB+4uw3
YIZwJBQc7iW4p/wwvJBoQ9vfdEjfA7+Htw6i0EHiAqwFbKZ5Cle3WEnvYJ4wZsAA03euLUDaLrtN
OhMql3uti/MpdCX0Gw2zcKeABt84BYM3myQmUEiN8pmTMVzr64Y+Kg1mmv0acNnceIPJArxKP5uD
tET7a6sfr+AIIFZg61AjUjtulhwSIbTL0BG++q/6MUa8w18BtZGQpTO+57JOjpwOR25P6hC7VlHP
3+WP6CjgmRcL9dkKngLzITw/wMSkOyYxDTOPxqBM7h1AYUqqmzOy1ryJJcFQ5kk8VSgI6ArlC4o6
E/4wJBOgcbovsBvgQaFRn3oSbolEftGv1WXPQceBsNq+8JauZ0gwc4pStAdJ4tfIvYB3YVgLDtDy
8KmCQKJdgQ1F9PZe+aoyh8DT8yP81OodCYf0Vb7So604NeAWgFQB8B1areyDwkEGpAkE/pM7KBFI
oaSDY0aUPi6HzdTyrgr7LFwIAINdnK3jisOCB1sfbnkO0tAfhWIKGofkyEwIT2KEQ5R7+ej93pef
E9RReEeBRI2OcJnhaWOiT0VSR+cSYnGIW8CaPR7RJMd3YMgOJSlDD3FhMTOLGed7bY1hQ/80fOh3
42O8G97Pj/SXWoY1HdEEqyDutgevvMBQzlxaV4+jM+ZZhTBBn7IMP3BRftaVzdeCi5PQksXngiJZ
c0IBgMu+jrQSPHheI4jtnx8lkpMbAZd3q7cOXcb+lRX0DOUBlcCuNF02eYnsKYL5ZBA3zyLe25yw
BC4/qOeYMoQ0P+gUP7II0yvitXlVY/fzQvcdemSKsNKhyeISp5g3O4pE1Zn3WUQM2xcZihD06Diz
kKGHGv1GRzM+V6xZDbyOnwOnrYk0kpGNTVlXlM/nfhPUPmd8sIJBnYNp9lfi3Tx0CcHrLxf67YL8
Xxd6sylErdpZhRigFTGdsRTtUSHgt3yOrwVSnLN0VxjnvVTUkAxY3Eb6MKn1GjMp4BASZKCpS1Gu
3DONXYOTtBxIcFyYp00hvqSDPr8SZRJBdFFrjCJx95RBvwX8XH9+E9I3nGBTxBhcF0m7nMJj/96/
u8i0orPFrlK6NJPYVDjxwYGcElJbaG7QJXtWHDuypV/Y/No3nt2mpCDD10XMAGHV/v3KsjbGvSQk
7KmclUc7qha0csXczfoNCwAwmCmvUOSD99KNm3hFnV9efT3dNc29YbyU8lssPRvJEQJcmXm0J7HR
0ElirPdVNhOoeTawPk3Vp7MQJ47B4hIvMSETjFVtEpvuVeVcH9ZFMR9NTLuXWEnLOO6cV7kw/+Ue
/109AAhNhlGTL5asS7qKLdHNO5WN9DpUl3jdsg2ZrGt5+CrL+0b/qq6bcnwxeuR+yzRnR6Qd17+M
1QCj4KWkmvj5Sm5s5v65EunmnqtmrSVqEJZrwfCjBeZW817IVoUJE1BqWCMBJ69ai9xVdFvcICuL
+GTorQq+VlK6J9i3ouq8wOksIAxyLuZUF2QrZiv9lGIV8ePnEC8a5Grnz58v/Wag/nvpNwM1P4sh
zLIoutM5dWi0gcPn6XRXtHTTM9QNE9aSbiMqgE4X6PLvxOKlSo4/X4WsTnfott6VcHbD4szSREW7
mfS1qoxRKQn5Hm6jp9jJdnQHJ5wbc+J5bRxuPGx6XYHkOo9+qPRGaeYnL9IKU2KyXi8P1UuyV1ZH
rvdYHJDouRS723rqOgt3zZoo0R1xet7gGDbnRRtSq/2G0M5TZvUOl8d6F48+KFD8krr0/nxlbtDb
VT9zBJnxUlpJc5o7LulXhBhD7fBUL5nHq2SOxUKwzA7mknYwbX2EhugSU2TqaGR3xau4IehsFx/K
hb6cyF3QyifrP/C7+s06wFcxOAKtefLo5Yj/sD06vY7sGo9Qjm3FeRDXiAQW5gx4YhatrsdhfT60
a8uH5LBkZ649Yy/5w6xwz3NzhhvdNvUwJrKbTUPRhI/9UnTpJNLDstu7zica1slccy49wAgdH+ql
POcMs0zu4ztYC+Zcn1cz/pxxorA1B5ashwkUn0PK9mADP9NcsrcPZxtph516ipd6zV57wFDnNUG6
xMbc2/J8jobeH+bsiFd7HrrWIrxLH1D92O0c7qlngQkgGwnvrnbonilh019OFH+O1v+MIxUXB4Mc
XVIzbobzWDe6HlzY5WCa04lHbM36XuYzldak6Io8xxDEyTaQ/C0p6YDxqCBCCop7bZMfJFw9AK8w
KwFM0xzCWH4e58q3i/N/Xd5NCwdNhRRqFpdHdxWmepPMMMTK4MSgIKUYoh2B8XU2s6wZgVPSwAHV
rTCZO3tcorREjBkTSQna2XuKsgypMianYHc4wg2BnwLV/Jfr/XuJ/QO94z34n9t5czgalK6L4+Fc
7DtYIpd1XR2jywLxg5SuK5qxOh6EnoyLdYED5Iw0JdC4jrnZLqmE6aaWmJJfPOyfQIMkkRxOB7at
0MLgdYTOg54lKTiWE1dIL9FLyHAPnJ/fwHe1hEyCmaoALU3b4t9bRB0EmaCml3xf022l8bEoBlTf
UI6HOT3kCZ74+fW0726YrBkGhjL06HDk/fsFtWtHxldR5HvI9tCjewuZA1gt+2cSbwwZUldJH6nL
ducI+4VSjd30mnlye+omYozBcQrvlRiaHdpqBZAmuawV+NI5VX3NMY8+gaRCeFKPljgcLpjrnQcO
RHhCSJfV5BudEt4owW2p4CdIgwJjjfYWHhKXt5BlKvscrzN4GjkFc4a7yGQeD3teYDoMxROGn+RQ
HQYgBK27k8t5xH8/359vnwdMSFnBS9KyjJvnkY9BNwi4LO0LDB/SzymAQcNvVX4ow9Gro4VI6/Xn
V5zK2tsFQSbbQ7NEUTRxBv/7gYRNVZqpdM73CrYzxnNQMtN6OpAGjJ/Fzy/1nYWUpVCUIEJTQP3U
29mdjlXRVmW+vyy191p47Y0D1nQCNTKufgaSG5CnQ6mdOHRwGQQE/PL63ww+S9N1cvsk/odb6t/v
1VLMMcuqJttLkYYwBytKzXBGmdZE/ESnqr9urehUyfX+AiGCpKVRm40ZldxI2twvZeh3sjxLo2eH
aygHDpIp/r6Wy3kIx+TCtQhSBPWBPSXfXxM/Sz4RbJW+BPubzFxO0iVZVxdz9sut+OaxW5pF25CA
LYyTbt289Msw6lDRsz3hi4N2TCeZvAXXJaU5mDaIbPOIw049w/BrO4rac5pt+yYlbuTY1q0rX1zD
uhx/viblmxrHYknVZVNFassw+fuWpGkQ9VoWZnuGRnoVH1raPsw8MwtfiQVAyuD2suk35l1nvNe0
t8tZTzZLKz+X5wb2Nq0gRq0Sqp4iluscrm5RysgBEjDZ0tVkmKXNeSdIgPivREwsafX8/Abk6Znd
zCVCqBTCZBSDQabdlLloB/oRR62UQw3hS8RxUas68CgRv1102kgYMVQbYRsc47W10XztCx5GBTiA
/hRUxvIj6o2fL0n67jnrJl1husMgvbd1oxlppRY0MkW08sEQ77DRL+FlJNE2Cj8GeAHS1dwoLYR3
nDTS0Wc14GhrvBM6SF8jxQP85wsyv9nhySzCphhBKMjtn97A++shzsPL//0f6f8ovaQOVt+nk1NX
HQJd3KeaB8xGKL1kzWP6EaUTwudMIA1zhJ0Lpa9ByCCEEEKmaQuTygaoBJ4k9BknREsmO3UOsLHW
ijnpznR0FKLNRrekrLrMr+msFDcR8J8Kk3NhQnGwoE3M2nAFc2hA+qy5uubxXnVtUQHF8J3NXO5m
eErE2eSmIH1tqzcVguzbsE++hqXxnpYzGHFAhwIJ789s0YLiirBD1BleWHSFCWiO4HxiDS78soLJ
0/r/9wjDaJ/MBz5MxdC1m/0hSkdJrsaYx9lGM/3cuDrHOik0ZpNm7DouunArWXvNQLxiHokQvDYH
DaO4WDzKGGJ0dTEvokc9CHamlnBfPzkMz2vUJ1e6rj8/aEmapuvttUoKZxUoCaLyj7f4mCjoqpoh
2asXDiz6KuqalwhvLxH8rcWwNkyzQ/4hGedNqmGqEMGbjNBWVgxPoRAd4l/xraDgHGBy4zIXC9uG
NmneTpRtvj0mDBj3UYPmZh2TE0Fu8vQrQnQvUrQ9P8+uwjwT5qEw74CW9PKFIqJAjpKpsvcpkTLf
NRtcuXoTFS0vyWINu/DYyxEaEmk2EuBMvCw0RU1+GaxorubarD37PbqcTkLaJQe7IH7R34Uwclq6
JdNi2aHMM5PXljSp2OjpxYWrCMutuLsvl1R1EazPKZR4oL/IQ4kSc6eO9PhUvLQUiu1SRAoZ3uUx
QtthT54AJFIsbk3KWnlQfdUK1+kANU+uF2cuXIADHIZTYBI9VnQ5IyQcOJN1vekC2SsieT6gEJZT
WIL4IdbrqbNLE2mIsp1uXn8J4vvG3AG2h8JjnpzkZUm/2VvJorjQ6uySfX8XzxUMDe0KxbnNW2XK
tipuPSkeSbseYA1njbfMxzX2uTuU2zMOI5fddNwS3y5PZ2Cpj+KN9mr9aUzxP079W+/o24EpU+2K
im5hcqfeTCKx19KoSet0X+irSlmlNFUJiOKxaDikLnrlOe5D+2w8XQuAaljpP08M+d8VUBLxaVes
qebWQKL+3uYsq4wGqVcTeJXrS9+tsAeIwT5LXKM4ME8KTwHLg0Gko6UvLPmYXt8uwuaq6BDDOVLQ
Mr0gBm0WBWTgX1M+v2k54aVucDSETCSzxtzcnLrJFIHKAQhx8ufAatPMFqG+uqTgYSqNM7T41N6y
Vbm4exuTmxgD+fyBrqQs336+U9K/BQHXgl0I1SmxIiR4/H2nrn1rWFIgn/cVNu7kakwcnNGaqTVe
OGjXRMin3cr8LQHtz6HnZuFSWV/xAbFMTii3JfF4CYZLGl3OeyrECJku+/0O7ylLWYSkpwxOIm7C
qF/XeHLQzVcyrwqGXc+RU2p2BhHueaK5JSomTZXn53ZwFOthCviU5RIguTxGWftYRaGf/BHUGejt
c0S3UVmR98Ds/M1+4ZsSQNLo3WmaTFyQTFTm33fRyFLVjJP+THrNfRxCEy3udAjuMZbH2KM39Nxg
SxHCE0wnzWzcqMPqIncwoE8yDggGWNwvj3V6bDf3V8NSUVVEHq8sijdLRXwesyhXg2iPG2okbqk+
ps1J1cddXiw069gYXyX3y7ocppiYsrL8uN/mHEylCL2Z9Niq5S/cUfObfRWvU8nQZMWc6KM3o14y
houZG4awQ6/UWX5o0sFf0XZLcriedv5uFRuTfQwa9arc0+docBPeQdlF199i2AySI7n0msP2MJQ7
WotYdY8WQWD28FgGPpZGy96t7ywoIrTTltUz2RdrlvA5jr5LFcQscvV7+VjPhQP+wqSgPTQI4gxf
hsvklfv36O6930+iMVqg9eJi+ulrRpcPU1uksLkfZlCNJg0RuvZrtOIcn+Ix1rvpARn6b0/v3yMq
dwlLfQVLEW6ZfHOIC+o8NdGrazwsKJzNulKO9Ag8Saspp1CqY8gRZguyF8qWLAwlRMKFVw0tRcGT
9cO1iWapPvuVBKnf1N6WqJgm1EeWC0iHwN3TZf9XXZkOl4jdkG2SAHn6CRMoGttvb5KNvhU4M3fv
3i72cbQ/P4ltcj5DPoH9aX9azpNoP2y3r8sveOrAn5m9z0EJYzey75NZRAtifQrsh9x5pHvn8b2D
/fXxy4z4M+T/a0rcXv3tyUFTraTU1F71nxdUPHbiHXsu/GK/nd2DuejsT8E57HbAF/bn4fD5mTjr
3PYLp7d5E/zx+XnAv8zZRe4B6pIrOJ+BO/1Db79yuajD7cf9x33oflnuns8/zn7ggDfy38fHB6ZS
zqq1Vx+Ptcv/T194JGTPCd39156ftvcPkT3Y+/aXjfB2nf3nTU8b5X89shrKlHHtr7xpwyZ4jOcF
Z82p7Bew4ukTB+sCR7IPLAU+Dn72Una9V3q3NtczAbm8k5+fg3qzMv1zRVNJ+19XdFZHJa8qHgNE
NPvF5ULu8G+08WO336ZR9P6U27spDzK2d6X3uXs61dPFfD08PLT2o2HfFfYzN5i/hu4v13Zbtfxz
bTfzThXreBwbri1dl2sEZ3caZn0LA33r6gP7DfHl53vx6+vdLImdfsmLdno6F3w4ocE75g5jR9yI
380Maz46Lb/TXW42/H/e4w0oolzKbChqXnO6/2/TbcaglY8DWok/w/08w4uNIYLQye1cwzZ9NGo2
HQwmLowKn6Rkb/oKagt+9E2zPzR707sv009gJOYy0gy7Zw+3GFowfLxn0REd/vkFRyo7sZ8BDVgB
RMew1SW6Tz6AJ523Oxrjdm6vWWLd9ZqEzTWexX62OI3OCZ6IvTbt98Z+OuU2TXz+Oz3h6WWfsIGk
c8E/Ml0ZKrXz2nt8cSs5knPa8vvyP98tztgFaCzgVsJ0W8bu11dr35OdsJ1mK2wLPqar+/kJW9OI
+WnRudmHR7MTBDlnRK2m2/OGeJgFc/r0ubAHJ5tuRmY/wqa2P6bPuHePsEX+TDyIIH/uMtHa7lHw
uumdrJkZaFhZdJDc2/L9epfbT0+Vu2PSpLb/jorORl7lbJkzor2snSWT5M9jHnlW08LLzEncr9T5
eNzff/38Zv8/U1tXZJUQOM7QN4tNqgpwIA2GFhpjG685GxGVd7x7+2SpHG17d8QZi6/29m6HGYX3
ipLQqe17Ogqzry8eSmR/hG7qPCr24+PHx/43IF6/ORX8v6H/n+u7WXq0LK77JOFhPIoOzAv77Vg5
mXM84KNgs3Nxm6eu3HSnMi9fvMDgdv6s/7sTKkPu6yuWCQ5qbCKI+EgdlmsW8y/EduxhOF66X/e8
p+3Dr8s4Ndu34+g/l36zMkmNFYhjwK2duofhYZpYuJkxydDK2s8MpmnSUSXxt2lizV4wmOA7mXTa
TP7zzc/Tz04f08ztXayBZmg43edx1s9YhKfvZZ56z6NLMbaA6caXpkk7/ZppIMaHafAi2uBmTbfp
wFZ5AiDkbjDt/vzRPY7eacvkO1k+tHeHSYkofTF9JbBP9la3n5iTBOXYT9zK2j7x5/bUe73357cg
3mMwM+uRbPHp9GuWp1d5JvgP29z5eawq30/M/9zQm6W3PdfVEE7VAAJfKF3q/xJ2ZsutIssafiIi
JEZxywyaJ8v2DeERCQ2AkADx9OdLr3NO7169o1c4PMkyUFVZWTn+v+1nnH8AGcFRR1Nq515po2C0
VNEZpIHPGDElYAohIadL4xlbOyRAAnnHnsflX0yXDjUKfJREDaCIvOTevz+v/VuQ8R+y+5varh+D
e6OeeV4AG7xXOTHR0uEv9S0SS1jZy4MNnefsPLCoeEHeIh9DZyM65+gsvz9RNc/v7yeP0IxjzY58
Db++mrHok6/V28MBdDXE+PoRZjrXQz5dyqHcLdryLKK+Zbsegy11dWK+Ldm236A1OuvtGWPu4v5J
p9j/fc/alkklizGCbOrv5oKtFweTcDg6hbNCzo0bkonh8HBlf3LgvLNzf43zvUfBuquvjxBwG2cl
pqfs5vk7KQZn88tGrTH4Hv4raLhYPxx5IH4EiOnLjFMDYdze3C35ZTTRr6+5s33bsqdJQzMZB2+p
eC0q1Fp8fv7B9vjvG/yvcf6mO817kfUd7MYh7dPXkdNHwMCeBHWU0q9/FyXjv4v+X7f6TQ3uq17J
B5Q4hRw+1NXLUSRbW76enVfLGYPy7P2YiIUzRQnYzvveCxcT0+HslZ15cnYgcux2Mm+ytZkgJoyC
TPdPk/KnR5W//4exqPbn5nxQbjQQuZpT+/nkMGt9qawYeiDU8LF3VR/8nfHQG/C9du/TIqGlgJ9o
HPeGUTAc594+yIPM31M3kXoAtLs0YXqAZDgARHlD94EPhx6bpWgsjQ/qO1eADrmZC8uSCzX7/Ore
XNVRHYJIRP8yD9JuB7i++MbPikfvcJD6fzqsIEAQ2+CftsP/r9PvQYVyr5lHQ0Pn69Phmh5Tt3Wv
fDWnrdsEV4+cx3Q47+fUdExqX/4Gpp2fx6ANugCheoZHJSiv1P7Ns3hu6lU9+S/6yvlO0NOtk9LT
wB+QKzRBE1jr2m+esxlQmWH21n/oYRPI/UDaCW7c+dngZmpIKeE8w5EBo/PnkpSkrstncr5z6u55
tfK5eJJ+QY0W0xvO+5kw9/qsLuUm6pKUzdPN6wLasML71VFDPewCeUrhBpI/NcE+pu85TCEigFAh
AVDeN+byjobDCpBS5r51wVGO8/gUg3LGZ8eluyB7O7xBlhncfWz4mFvwCUbluuP5a16788hY299U
tC9RJCDb/nw0XFQ++ucLt+LWibV+JMYcuDP+qfaHH6f4wQ3lgvV3OblxIlwmJ6Zd/h/C72A03cfg
tk5aVybq5t39C38Fv8UXS/jup68yc1C0TX8tyK+/WXNyIjyuTDQAhNz5zhVZcH7PY5OmUoge4R9o
6SoN0tcTsyGP2n/I7JR44P4+ZvGYIrnTIDFDPaGd3DMZKHwqSR+YIeb7U8/VKa9MiKvzN3PZeNlM
nlEmUE2uk5YplaeQiZLRgGIYaB8yaV1QPQ353vDuPgBhn+vIHeR+LUYSu5H364kKQ4AZwsfBtcyw
mchfHuxUi6voySjsg5QmAj2RmaO2nKdqfXEvyphe1Nl0GMjHbUKzW0DRQECdBrcCPS1ouY31nC/u
T/LWh59FlIdumtgIDpHiNLEoASqXA4gvenQAXX5BFmWRFgy9UwAYunfh1epp+vBHCdVXPoRmYRaR
ClwB3+7DucWV+knv0VBNRRX10A5U27xLdXndG7KXbvGAuwIJACEbbf/8rgNlITfLIinzyhcPhtJ7
11i+F7Mb3+V6o4T6MZ+OCcZD5RZY+UG+uMad13G76yYNyZ/FWdR559lxJq9rwXkGR19cxtYzw+cd
3c/8dF7KjAKe9CzrMgzU7zT8ddNfU9JxGxnzNb7yqA1X5/82xxUsDLxifgNpT8SGFF6sfw+DZtIx
/w9fHLmBS7CL2aH7RS7cTGSGeMzP0fct1oBhZ7JPC8oy4zTRmHAjoLEvqFYwiTF8KwCZmSm5LNJE
fleZvDYcPclfhx52J69QWeSDKpjwLu/IZxsOvTLYf1ALSh3d3pWvcHDQf+ig0P0+bkNtQtU7bzJY
DVhsgyJ5oNQBXQ6s8cWzd9oYPoyoWMJEta3CKgQkIeyjPgIPz6MB26tDmpPmdH4Trllq77iz/jAi
BeHdw3tYLYslFdW+PAtvDrSoDo9gmsmFhlGWyJnx653U1PPRj0EA9eUmJEgxsHJPDhLYlPlOR2pQ
hw2Ztun59ZjIgUMzE59tCHQX+VI+iEVS+MXtGBe3AkXRr8MDvwNnDATmlmt6x6QfF7je/CE5LI9J
FQKhsaTxgvvLffuIPtZQ8ambD2AF4HSTZ8d1CWVswH+QCuKKWsQDIfQHLpB7l/kxYb64BPgBoZyA
/Tjz5fHlPdyC+aQUimHL8wwjOTJPLNEdl+3CLDKPNCNR6si7h2NwjzxjLNMm96lDyMD8MqBKUd7J
PWQiD742zoNhdF1zZa4vx7BF1SIQhjGOYHji/VJLeeQ13r/jvbt62o9linknT3OQO/OzDF0GPno6
+l10/nlW5gwR1315dsw6uUTNo8qjyCPJgzHonznXxiJVsAuzhUt0gNgCWULJJf96nh6W52kT2bPD
dO/RLOmV42tk+3BvRNeIWmK3iGuvcUnzTe+BPa292hv694CstQ+D4qT2KHnEvjzGEH47g6D12gA0
zXAQUNcYVBPCDJgNCvWRh0URq4F8gMrFCfhz4PqFT16cg5wyo7DyoWzihMlj4FZcEE2DPMwC2wMY
gQNamwPG66jBgA+YfzxIlTFDMF2CBxWRPJMn5kvvS30k+DQ+oHQ+WBRch4pHL1uTM/JJ3sxPYc7p
uw+5WkDDAMWdQ7/ytJDGBo86JJ9ePe/AuGg75tqdy5UjGowxiwYe/SCR3PcYnIhmUj/JaTXCFDLc
Eac8QfEAsyS6biFa50rwkIa0oPoKs/Hg6WpPDVruAoeDT3cBcC26Z3EXnZk7Is/E4L3UFxPF8GhQ
5skt7zxWJpojFgQ0oy5ck5w912DvM0JqNwEM91vv7t0cGf2AVRkEgFSyLzNfhJuUAs9BtWgyiPZU
eso1gUFwubpvxWAxYdCVITZ8BO9JUvn0WPt58Ar+D0cviFAsknxQHc0DnMfy+2D2a+HE8gII7ceY
oVAhGLofHWtwxlkdulbICP2rLz9X8c23CFz9zAFjHTB+8IjwoQCQpPqVcktMMRoAwgdWLV1znJdq
SDYLSwlzC/mQ21Y+Fm+8D5cn9+CduVvtMWs2PtbAUfj/3AXEj1hJRkCLBtIIKBkPTLJ4yMpZYcvM
HN3wg34b5PfA0xzjyiNJ7YNZAaQNoGwCE+PdMW3L8Mz8Kt59N2LjsUl9+iAZfvFOeSz3aJ3vLKij
nJLai09qjqehwwTRY0mZakTJPXqGS/SJrljMZ8igMZMZ6Nssc5e0pbttVIY5KzcKpAJYdoMSS3Gx
HfYUC8PTOj3y2gX36hLCI42UgxM6voT2i0iYlGIrE3ptgnNw9IDM4CsVwYylmd6WcCBz85bHU7gG
T4wkwkrkp+ObK+sABp/Dqv/IX+Oak9OYhoNwKic4ZwmzKhNSxL07k/pjuua4xmGuABaVBS30Wgq/
Zx65/R9blw5ednITHCh4PrBf5Wmu4T75cQBm++UhwB0IkTV5n0OJSjhCCmVXy1MXQUYdM/dghXOR
AP/KrpS/nHyd2uc8+tnXMRznuB8qe9sOG1/1KMYMKHHFThTbq/+xynS0RzpLXZP9w67gnvKkFE+y
K2VP/egQrp77tNG4agAqWABcdki1TqTECmsk98etQR7B4XThewmP/Aw7K69S8+2JTENMH7LQXOU6
5S9ETUFqZTy2d+JTPjI0A6jUHr26ETjk0ZHwKo0tQcc6WKwGCbrkEZxjKOgJ89AAjJTKh+bm0Y0q
7oFnBnDVuvWchijkmb3OldtxHrY7mTmZvwthF7jFeC/l0B7E68ivOQe0yj8GYK1EuU8nF3M7mDRP
x4VcW5P3eZpvsBupVA8llCzyT58YGhAnMLJZdmJTYRGij/j9NhbdZLsmDmI21Rew56BNRh5fFyQQ
3XOgMjbRqFST84SnEDReXhEpOG1lDXM/kUuCW8o/nUOohNj2qDlUaMGFAQ8jQoOJgaIC6wpFSbzd
tVdZAk7pKgP8Uw4hJex8XRQAB4jNhpJtbPvgPCQHF6MjOKOsb/5C9gJPza1AfmMkEKf5xwnPDTIB
927GgKWzjGcW74DolQjCmYMJhIsE1D+mn78jWqBUs6EsRJbFRbVb3jJHG4Px5x8Ccj/ML700UYFs
3Rga1bHuY6ciB3lSonOQXe+IOrhOWamlSNWB2x08eV1+UpiTPAS+Cclk/3MKIRnoQeBgOOH2aATW
kXWjOTU2vXSte9Ri+MeQwmwXajAGAromLrtodTBcOQ2BM2BwmHnBaU5RcShTZoTMwcTyadX0zvHB
NeMRU69sgbNCk8gKoUWQKD1C9yLhsoagjCONakAaFT3IRLGW9XzvI92B6FSZNLRMRB8CwYGeBQCP
jkiRLMqQn+WMv3GWnJFaA24fMPvcBzLfI8NlqHr7SAkNJJ9OyfhOBJRWuhD0no2OrNPVwCK0yKec
teCrBvUErAuWXbQDHRCfhqtHMnvU43E2XPGY8AUJMIBqNZZTDXKjGHZiFphq9UBByGpmkDlDFm6c
impAwyDXQ4/wDkl4yC7DUuG0lP33iLeMGByhsaydSK5ozWMADTJjt5kLNAlaTebq5zm4G1HB8YDo
oI6OAiGStUMHh5poEPYjmjbk1GFMMlJAQpgxOadFNiF5+plrPVCmjB0ZkJNw9IFe8c+xxbaw3A/Q
JdDBgJ4lNeaXFVaxFcICwts5cfgAYs0rn2C54q+isWs2dYsRg4LiAmDfYZYdYznexHhrA2BImYz6
5R7UHIXnmGlaVrGdKBhB5IBYJBY4kMHQtPdjUhQLoGk5KCDzwfcg/0U/vhiVFvbobT30gP3FWKD0
CtM/xXC0ZfdizAyeUxC/FJ5WpkGeQ8cgHfK5xzQRwaFblX3Yi8GGAaJgcFSU1eKABGf/MQXEiJ8P
mE5i8eL1BGesXM2jYwsDVnEsbG9Z4DuL13ElxBbDTK4lG1JUoiwAJiKjkPiVjJu6Nw+TOLngHoi+
gR2GpehQFwiKK9Y46LdksDvEp2Hp2CooewwFBLENGrbUlZOeHD72Pews4mMl+yD1juEtku0JeKVr
YTrLNZlvnoo+TheHCK+ALYuWks17dtmIvP+GFmsxYnu3IKs3+nGwiMnxE/xYuDE4WVHDsa/zyh63
HeQP7ql5EuITPYlZT0Ot+C/MPU9Bcwy+hjhBWtQzd/tg5PVRPc1R4BqWCbWLMtMIHXi/MWaip6A1
0ZwhHXqOEkr8j+YyJEyeXsYCBTduhDi5eI5Im819UUQ8v4lUiFZH5ph3qpwZJ9jffhYbSIq+NlE1
NKdiuIqpBGMNqpCaWLYprboYqRxpHPIiGRitzDCmNusj/k3KWrCCmI8D1qBjC2JfuRx4KOAr13tg
jMhx+mNSBaKhQdHxXnJ0so79AUR3WIZyZqO76MVC4EXhYyvc2F9w6/gqJ30eyoeCri2ncj6LZqZ3
itMSsXFuTyCSsokIhgYiHN034VAfdhJ0InxmXGXIV05pdrucv3yg2SRAaqC58jGYa4jfrz0tAi47
+8HzwCBCAFniXuRKQvEWmIxnqJdZCp6VdwGE7PdPaFdH7kStMVopj9DKbwPP+qYrxzOYLHAq2bgP
7FtMtC3bKQQJl+2dbQ6xLJ1sNpQGAgs6AIv9wL/B92PZmsgSXRgByxiALUr8oyekQKs+wgLnA46u
uMQWC2sjqkSMI0Qs6KSLnVQQLrbGLgdqwS8xFFoUKUoP1SmqXAvTuHE1doF4zQFJF64rXrw49+Ua
t3gOVd+Po3xig+vEp1W2sxbJO8SlliiEuP9yrmGL8izirZY4zmQbccaH3ohoSoZ5OiRmNpBAk0tA
ikgWIUA8JtDVyWCI3wIeGpsg5bzDJ0WIK/HXfjwNsY1Ep4uXSN86FTWDicr5IvDv4iGY3Jc+CBkE
Pl/JFgBVVaw9OT08mhCRlAuns3gNkEnMTE9diG9ohVCncZ0z56n4O7IKooAP+B2i2fcrO7xxpkl4
3ULsJdCezrHXvPvksMCTRXXJqx3KsopT5/wJ9EusyVmGgXIMaE/F3qDRICC8joUslvNoZcf2Iguw
LpD7PeMC4XB+5ClvyFbB5pM7t5OKA4QYG6fPzxHB+Wehem7Oh+Wq82wiu1l0h2gWyDG1ierbPzN4
JzBBSRVemwRJLj9BJCqhWSGCNtOSNcRR4J0/Ua0NeEaoJYIYKGsJcDQLUViE/p4GRL+0YOBLWBBO
HFFgjoRUcu/Aa6qsJ4GY4zQjk4iRhhIAcpewFYoyRBX6in9ATbVevsJoWxSbK2Oj506cE1ZSwarC
LkeNXpMhO01mUBQKxYP8568ER4eylcIkID9QiwTRgv2C+n4XcgmCkARAifipxEEk1CfRW7BmGWUx
tZEdasLZT3LMitf+wGtv2Tmyi9g9LxL/krkhmEkkWWKsxlj2C64yUinJhiv7fRQOiRxLYpk2jDRR
37pYY+pKNglBtaBaHpg0cpYJaLdbonYyOTichBgYACGurcoS9ghLz+DQzDh5GErBFXUAL29YIDCw
F0QZy6wGCLWn/xhwLcoD7YhRAfivf1rpgYYSg7cFpUjQBp1fbAaoBnA/EhziOfaFS1SJJRRDF0Bj
yhVGPxttFKK2mLYbIVhoKQjOEpzk9DzIlEpwic+ccxHcYBaVrczCAknHyXXDwRSxE51exQ+U2oCJ
HLJwtLBiVuIyueX4MKUv4lf4gyuizjhJYTPxjJWcpfyGd0C00AUSIbzEewJXnBLYISnqQKwGCT9a
LB5BeuLLqkS+sTF+TjbsERQk0TGIKDjXZIRSN8K1nrIVSzURRVIS65a4351wPEkNhFVHOC6eSjAf
qFIErHsTJ5uf5dxHzBF7RGeAerqIUOGDEGklSCHCZfEeyakhvhMid8S4JSlAqJ/aAgn5oxBRDuTX
nCXUpk4aZ86GmsDMj1UUWsCvGPrMbiVqjLSCiBJJC9dMLiRbUlxZHAZkBzRQZlyEseL8FKkQU1NC
b78+O1TJMEE10Yf86xAQm6YmFAeREEny2CAn33OS9b55QILk+BHTWQ4mzFgvezZxRQlg4eLy6qSZ
wUOxwp1EruTo4ujzuvDK+zkyMafl+Mz9BoVVCEOdROVY5LFKhErOzBa/AzseIYT9iX+GI4rjQ05J
MTyLn/OXmmXO8fNaznDxlOgEBTMcx2SADUAIAfcom6c/wYhsLkEyyS/up79CZHloeXVU7WSGJJBg
e8YixalKMd5Bred3sUF+uag4CzMJLQLkQwBPW0hoQH7nK2GxKjpzlToaviiBMgG9mTI8IhdizMCx
KP8mb/VBQuUn+X0fipEjsYUb30Ufpz/RNaiZXqxYX1VjibXpM1DEQyOuoxMWClUCDETGe0qIgRBx
kg9oSonfiL0CHOItLJdnXNp6TUAKy/yMkSBBKQrSUfan5BoCgiNTyoHGamAVMW3YRBwMPAx1Gn4x
/lMNrvXf6+T+yr5Kwv7jryaqa9Xtb1pFlnwMYCBlBAd/Q9mElB5IFQx9Zs6KUibvndSOswqpPdtR
fxtQg/BTMPr1RWXW2/anMGbgvFFS+VO8eHbWpbt9+9q9XcPvTwotqNL6/v4mxvbHctc/Pf9vxboK
gJ/X/Z3U+ZUQqIScJQkrwStJ2qK0SfmRmEULUADEbiY9tJHdjucSGRMxLC7Y5vepGEoAVuNe4jkE
YvHvZx27Eeh4jDFxycWQES+DHMFc/I39XLRch5mBxmXTyRaRoAzoYG4Xys+/dlIXJvKjyIBYpRJL
IL6Hn5kRqcpYWBHVnAiX/PTvJRB/L7ag8UKjlUod6rQfqHTUDH4rpsnb7Fhc6UBY6IPwpkwb6s5z
sBtL99Ylefendry/FzH8upt0oQDEovJV/W0lskbT0/vg0C3OZCUgvARFu6T031fx1YAN1KMb7UUc
2xA6U1IMDtHXVXFzDj6A9aDJKgPop43U5UUIEw5Y4IegJ1uFMZn79xzgPJcereroNUNIe0ziXOiE
gXuC927oaMD6TYGVAJfoVHj0KZ3gzBQ+3ePLNbkQPq1Sb5BC6udf26it/H4f3cFsIwPfRaMiVrI4
xeYdTQxavNgHaXTl2AAz7JXqJx3zuo2rMtHaZXpfVJBC5aGau2f8WP0P9U/G32vP/28SR5YJOAfk
tpYUS/zHdjzm16a0Lma7zZ46EpXkF3H5iul+fQy/qGwkn2Ssyh1E4tddNj2N1bjYDt/pvYiNZZcM
E22J45rg1s2o7I6LmCgYQNrRLSQIslYRuRHl2Jlzsnw1nairvem2OzoVon+Xu99Kb/45it9EQVOr
u9oezt1i+EGzGIwOlJilFukAXFpcAGLlmqOCTgq9c+4U4J3sg9P3kSz3ffq4T2+ydnCXOANwFqgz
oNXtWxCyKD4ELh9Ho4gE0mDoHgsPgEQIMMzS7+CVHQGYHkBG05bJvR53dEfgj4CorgLx5g6pOLAc
pXXVnbn99/Fq/22jAXrwf6v2O/yhcbLutWLeuu1w6AzOwgajEiGzogP+Qbk5q8kNwDR4bfG6RjBi
TIy8dcDeyx+Tkb5QwWjMk+4KnXZYYHVABY+WgilLGR9PS9ChM7gNSOIJYQsIWg6UEibxNAtqJP8P
4/h7Kc7/rtvIMDXN1ukK/b0KzTqf81Qp+mZh3ZKKGaXnd3GqHrP63AEO2zu31lzsOwDulrb1ql2m
+2vSXwqAds5Otm9gAbZiZQgQm1XDJ05+zfYGvRoWt2xW699qB6Re8QBG9zF+aObuYWqQ2RLVb7G7
O87k0z2uTOoarOXV3P9hY/3W1PHPof1WePbI+0t2virNVuguJ8bYGrPHZjAXv5ork/hfGd7h8h7G
p2T4QhHOtx2pS7hDp5e1HVzW4L+Ht/V1US+/yFODFowZavjldz/Lvh5zIzlMzPn+bXdzx9v8FSwY
Ik32U7WwkzwaTEDCih5JERR/aDX6pVL/Kp36GZTod7qNhsaIfvHfDu+8UdvH/ZCa476mRrAzkiEN
0MdsdoJ/QYeeotLoRyZ3fKfzDBKdwX0IPjDwZ8Vrk118lRxxQxXL4zt7QISpvuaXZtH281MDrNrt
7lvKZVVbQO6pwyzu1HZXHrWb09/S7/uF6BIgc4OunNyh1a5gdLheouJWrfMz0If0qpe3BkbHt7R9
PFF3ei/PY+O627PjuwuIiU2zOJ2pzz2dwvJ4iO/npwf9AG0FYAEyvif+Ve+X6qAFu+vbtrC+WgBz
D9+PwgiOGYnFB6CZAxj54FDWMKc5Ux7Vt9Wr1MilNWnXMp8r+3RzOz1fbjBSwc21f7SxjN+qmonB
z1ftsrrAYGYaZwC3HqsD304gH9GVWCD5djGv2rc7xBsns4XPiUQlh8TlQewqG4Va/3VpM4CuRm51
K3EwrAftwnfKzQzbPWQUJcBrCBxV0KjHcQ0IYl/pQWsWJPcbGx91pIVqvb2mwzAHj1BWSa54MJPm
UgUDHcYVy4JjgB4hPL2MfUfTel1SkKIAg3SP9fObWsBFDKNLW0yLw2pgEWS4N7CGIZpn0kEXZQGS
373vorSDplSn4MEcTaojPGVlwylQHRLztqxOOIzwiNYGkaoDjHO1NbnAKkMP9bqFvohVc/UW3MeT
Pm+GJs2FxFP0t6NO0GUEoxya+Xom9nyv5/mqgor5qh2iGw2JtFbXUM8P+ijLcP8flGbfpnXdvtxP
aXLL71sj1dYdB6x21b3UTOpjvrsYtzA9XSc2zJO5RTL+ito7AGoMLU0xoJvh/BgfRyksr9Vxcj+P
Xu0MIAeScQC26MMW+tEW3G3Sf0YHFck+PN8Mcrm1NgxOBnxS58e8VAuahmG5QupyCDMOeTNpa+hL
yHAZNUQ5Q90vB2WgtRaENpexbjMFXR2alynYJogFdFunP5R+Dn9rnfi1h4HOAKiCKm0BM/ntxK/r
VOlHw3ahmLF64Wt0J4tZPkGcA7qFc1KN6ALCmlFg7lynI30/vZl4gfbZ07vpUPFU6rZhuzkL7CQV
tTo+BYYsPiqUxuBQGwDpxmW7aLN1nUV7zidw5djG+l13ziAkG/z8MOA+Pn5cof3V38x8oTZ0bWjr
Wt+Bs1blIazGWRvdszhrN7o1yYrVuXnRlQjQT+MxsexN+aBhLz7l86LdjOr5rQxN6Ocu4O+D40rL
XqLfga+LqjrWWk+1gGxbWOmuTqdXoCfJoNhgscIBExswPltRysGpAa86M04JqFEVnTKlh0SAhIAt
ZpF4wFSugqzZ9rpf6YBwTI3z202bDRsf1pbjITiThCSWjRF+mR6odNGj+wEIwuBhLytSfOSQOjqA
EyDW++MYQGRAFvM+gd7GJnGP81vBtOdlmA15AP/I7ejD8qcBBKzHmZWo52c68is8OELulIJVfpYG
AyvRssgQOzEC9LIjEkSeDJZ7ujrhpvUHNSDG8O96e31c21Gh0cIfQwqoDcMhU2LD7el0pEtIpzVT
8xAYmmMrYaFFXTEBsuVE7YEBqoWPdXP4uGseJJfsKp02/EdQkfEH6YjsPYFDggL3P5hzeAoihP84
aGjmtsyRTb/t6DeD7mbtlVuR1u12PzmsjrPR62FmPF8n1ZMyH0720/LjuDMW9gZo8SSdF7vmGSl5
EiDZ1X5LVSdsJVH7vV88nowxMLfVzJoU/gMF+pm9H7nGYVW93p+05xpanrf0FfGzyBCFdMwNnmBx
XXWtoPq2ywqo4G/t+Qo1c9BAnOpYz4S1VsThXyxu33gUlJxiyyGY03gtiHApmYwvvli7Mqi3pzlF
jy4VLhR/LvTl8IWH8JWPAqKTy/z+Za/AE9jPQYSJj0/qKo8DGkJ2l6khhG1U+iZqKGXIhHzegO8c
UyMYwY9mPKdJ/qlfnX6OfC7rbwoiZySdnpV1MQMZb1281U/98yMZvZ6BbHuGZu0CFP/afB297jfq
ktrXuRFDmzrneHgqxvddP9eT/YLyrQAIN2A/tdiIlY2aOcW4jPvI+FCX1FJuqYmb9h/9M2SJ+tSa
VDPqSheDVbWzJvXUGitr4iXb4mmwwuA3Nt18v2g+7PkrGb5PdaWt9xv0wkaZqEvjw6Q7fRLgLuvL
bK6PLzAeg6FMWUUEMve0pgL1Mj8nl/lPsHeafx6iIrlvgf9M8q05+67GxmIPC8GC+IqjEOYvptmy
f+8DqdizgHgekEMg2rXSxrAhTps4myrUY1OIOyEQTkB5RbxOo0LOIvi6XxvjAUHrdEkl67fMSLrq
AyrsMNAeob3A5ePdoHqO71MwBZJyXc5RA5Q1UnRLZPCxFeNufngNiulxSQHmU4s2cvCilqc1JG/d
+2MWjF6u827HSQNGXnh+xXOsl/mabzbFq/cvoHzL3YjTbW3vrLG2O4yN+TUIRlu6FPLJkbz7ej8H
eyT7yraA9R+foKo01g/3eQSIDLKpMFOwvQbWitLMcf+8l1rPlRk3k4Kc4yHUF5RqBiWVwLfJaEFi
ZFYlBKhnLe0fKjjkQBEAQ3x2yihfX6kGHYXePtaoPs+oW/WOWwwjA3wHr11m0eErG/cfFn2snj6F
mq6hmjpLILkPYbkrwbiB5Q5qdpyoFSNKP+8vl6d2vI+MpWQr9efDB33i3hdw9pQbfu5vzv4dvMRy
dxpXpLHM1QGvenVa2UtzfoP0bVYv7s9kh4JFNtFjE5pMAU2caKtHsJ9eM0ffKE8c0gdCkN/tAgB0
e5vjghILZW/tyOzv8l26bl+M2YWKxNFn9aHAW+70s/7p/gFEM3bDaQmR/CmpCDQeST4Ol/ixhDkr
77JTA3tJdmDN3OSv+spaXnYPCDo2J9+atiXQgvaWwgS4TSbmRl+3CwsShU27GK7272pMyrua6JH+
or60YfpySI5bjQAcGMuOEu+jfDtMTBjACLnHOdXcbYj4xEPn+s45mm2Jnm/UFy0jFW+TGCXjt2CR
Bi+sRU8omkFqM1JRq25pAUCuwPPn9AAUk+/MQiBx4KY2P5liOaiXquKMPknb58Bsu6YGAwf8zq7+
aW1zyqvKL6KAmSRMk+vYJKE2vb/cdiz4ZWev7FdqEKY2ckty8/hVbHmd5nmwoPasNRkwyL+oNxqr
49PrdVXMj+s0guJGgLdzp1wxs3eWlmGclxU+Q5y9lmNLYtQZid755Yv6uPX1XX2pv8yJteIJ+xmS
8PxYHLZHUJi5LwBrtVM9X5OaYC691azVtl0wLg088oW6PtJoG8PmOgdsY35ejNag3zijmbZ4TAC2
SNpdFXQEDCNoVlbZ5hJpr/rmwQbdDlfGqoWsgOR1ujAskMkFKdyY1WxX3oCY5s5w1s3KbUq7brBf
jTa3HZXH/TuPdZ224BdTagEQLKJmbu5CeyX8UyzH44U5GcF+EzB+u3XgXlWBkImzDaSoAdLhEeaT
jUJZfOsoRG53zAn3tKclJVI462wIc3Ke9wk9kF+o5QG1lizmi/LZPZ8mzdf5HQiHZpr7/cslGX1Y
y/o5nZ/I01nT67eRgOv5zk1HkTpvJyS0gi48UZyLsbLQVvCpPHQyO3rUrov5ZQWw+Jbpp57DfDlF
eefc2ZxT/UV/YbKWp2WHOt5CFsczgDRKl+xy9KkTKlnoLwy+c3bmWqpg+u/LUn1XvPKLAFf4plBG
WEyM2Q3ettPsSnR/v1U+MaMWbxKUv7qXymFgp6nUBTG2bHHdhYftYwKOPuVf7ipd9O/1VqP3rHHi
0eK+5bkl/qSTs5ip43x5o9RISFCFvVUpnbUL8HJJbe97uQV/cL5W34sJStNe9dvHe6QsMggwsVAT
e4bWYVYovBl3228FEtoAmJhxtbMjnDnokpm6GnLGJSW4QbWuuWA5Vd+7L6lH0ePbeOhb+NftejBp
aaaXgief4T41jP++Q0CP6wp8c6dbXDb2ZkTPeSnMi+lq8NGTvh0KHPnjPWWTvrLvgB/XhM1R3nWn
lANKp1W1vnwxtPq9nsAsdNlelk34QtJnC9QQWLDnxX0HyOlY+Sn9VD/URfd+e4dubWx8qxNzd/3a
rygvpE0IRRWyNaNBPJg8dtmKMsA1IYdpfRGFBmrKFg7WA3v0sUOeD2vSwi8XRsuz2PPBrE6U5ZZ8
0SZbX7/aXTM9zcqv7U55MdgayPUawJVYHWuL0+SxbeI7z3QMiOzXST4xkwEmBL0H3XuR2NGQM1yf
nXdPz82LSVsLbIL3hKMtjx+Jthms6shYEJ0evqjLKrIX9mc+tV72y/p9sLQ2pF2+2vFgcvvWx2LH
LS6JtRjMqrm9uU519B9p6y8GgEDtX++7DAF+GW3T2T5UpzgrjhK9azvqaMblgpPvi+gFFLYA3tJ8
0UwqbEnTr9m8r8p6+NFMlCh9Pa7SkEFmOyiVnPMOKJXbptox5v5FjaxP7GUqueBS3nRP0KpsyHGS
ttGWgzFQMM/plKgG4eDpszqFwBa3AcAd4jvJ5anwuqc27pfXWT67+Pbm3yNqvzBM/sVy/mn8/I+A
7qEortcDrfGLW+Z1PALE161wTWf4n5CGg4ZPjp8Qgu7cKv9AORRlDwVYr1AekpKwof6i34QCvjYy
s6ht/CN7LA+K1tdykJtgqPbgGUEng451xuXB1noxCq8nO9n6GblEkrWPEPSsPZELjmXyFdRx4yFV
EwUm7jIZFBOziQ854ZXQTuHcDe7kVSmeRLMTjweq4OnxaQOhVziupTvGGwXEzzrp+542QQxvQELO
jl5QP90oEdyNVhfm6rilsYscGgflfXyDgeM4TgEqtxKDFCUqPg8U+p2pqCLdTOk/Th2soV8mefY+
NFW/JhlP4VYemgMX0N6KzjLAWKiuJtPyVVKd/yCUGzRpZA9gIvDbwR/yJurfu5D/N672l7tj/544
qRVwHvsr+qL2CzUkUJYRnuqIusJ9uoMqfTgjcN0ucjFv2o/zJH8bDb3LWcgoemib19bL/b2EX5og
zLHe/+HxIDf6d3fM/i1L0O/P13un9t1CFXKu1q5nhRorTQgnJMDdUH80aQCHVn4MbtTPtJFBof/N
bT4fJ2GahN6x0p2SLC2FJ0c/6+Drdc+6d6LXuXH6nOBuYF4CoyQeQBMFnvAx1LSINMxh9D+Encly
o1q2hp+ICBAgYEoP6ntbE8K2bEACIXrQ09+PrBrV5MapPKcy05Yl2Oy91r/+xhFni65Z9HwbOcfc
p85nHXUYH0CqejlziDDMT0ovGjzS2FrC0rDchWcZ2Zymui3jnCmfu+hQ134MDRzGZwxQjvmRk9YB
0bAvcqZB/ZjCqoR3D9fo5fCMv2DDoLyBrdP7Q+/Qt1dxACipADmx6tItfbO40OGzEjk6eDnehLxH
heCnJYiBKi3Uu/eizb/bQ2/l0DKnwUEojR9Mgx6wpWspGLJvxkEYPqesQjKXCe+GaTFgHG5pdwdk
obovOjrQetF0eCP6+vj/INQafq3/wJ7/3S1wK8VElWECnr3/g1LnqVwLsiQMR2WFWC3dT5LWV2wJ
C4QcuJFIZCwTFYDwUt/VuxJQnqwlyetiux3NZ++9VKd7bZ5E1f2Asx/IFCYMzptZz23y2Tr45TEy
CbMPTXZGOg1iralDUdnFZGaa1dwRCAvFQLSwF+l6MliYw0d4eHTRlamfa5LmSX4OhvFggMxNJgz1
X442kz0eGJRD5kEPfCgWizYmpuyfnxWGH5cHO23xmz9ZJOSh50zCoawFm8JgCsuG2KMVoq0nO3eh
kVpGcLLxMad8id2n6rQ4b/sRGTyN5b/fpnbGK4YW1ZIgOS2U5RvSfXJN5nZ1JT/RssVLQ+hpSACT
O9vfcPP/Ze4j7ucPK2xxBaNEsxkHHRbZ6sEm+DLPXE/tM1vN4XzlOG5bOQy8I0F5b+cJYfOMMRY+
QaJNNvRAEJSFtaRGsiF+xpAY6OG38qd/Y4EwDCTdN3KhHCQLZZXBMP7pPoWlUi0UeQVQTKY7GwdE
EqW0Ym4qalcB+1l3wgKWqubH54ZD7euxxgx0kC2Rh8DgC8EJJDQsjaUR/MaebwuJuVo80a03HgkG
8pRlZ9v+lZbaMGVKugF4gi9H4o4buLfrOBTv9kcb1uFm9K53yV70L2tofSF1ZjBO3K6yN0kUqEjj
VWjXMMA1n3u2ftAThS/IaZU/ZFbP1bN0MQREp7SvvlPoF7IF1Hxfxl9kKKoHzlSbdTik5qbKXX3m
3WkkOaFOGqvkPblsWtGpmfsRiZFfczjyyurVm/7HkGzf3IJqox2jN6c/T+qLnshtWovFueADngXf
WN6pGYzP0Swhp39nva9thaAGRl+gHzAfn1Fqeulx5m6z9WObflLik6NlbLmzv7BLwXWP2ZcWDl6J
w1lnn4jOeVqkLZggKrFg+RMTnDMsWWkELX1LwQ6rzhmak/Z7XMiQ3bYlBeOigSb48GXeOjZJzT65
4TienYaKy4Swrwhj2LxXjk6Bk690FGYGds9aYcDvxvTj8HZRyjysOWpcTN1TugvUnvKlldzte6fD
BIDFF0TgA8OC8KSmh42Qr9rCZaVzyl4w7TKciqzGi+oUDN3M7CcQhbVAzBj8k5xscWtQIO9FYbyY
zc1iz7/6rzx2lcHuv5hG1mu3f9qx7M27ZZpD7VAjL2UrX70MP/lky5A/RM/w3xue3jgNmh9O9R0R
qt1waSOHRUUaFxVH4op7+TNZlborJAsu3eKJvOJwP9U0f2sg288JvwIT4eRcfMxCUt0JQMKE7AUL
CsiCHtVmT2FG/dv42UWDejrsmFQstRD7iX3kvi+IN69tab4viT0fPBHhF1oE0vAUP4p8DY6gxRll
Rbch+Jahv0VQPA0NOOhBADMJ3aYMszUiVB3P/9mkRdlW7kgh5IPdIMlgGmnep+ffsP/kLeDGIrPU
ZsVaqBdyh7hDlSbYrQIFuI77YZsEo7gzYnuOShf339ibPXyuut7bAy7Lj33f7xlZsRhII6PBJKIy
TKwu0EO6IHmZwYPrwSLHKU1ZsFycd6jFmFz1lFdevULVGfYnwm1x58Nq524KKV4fqkueGeZ8byvZ
6qFy5hMJ2u2JxOOmhxrPIHW8KX5JNCvRm3kTXN56Lzd+sQcEWUi5OwnDJ8Ey8mmSvGgn8HCtTJtW
lQ3nI/3TCZ9vPNGrDHNKp+nQqE7ZYfNmGuhYr9SewTpfBiKiCZh2ee9ER8Ck/DdJTECDFixTtaJj
cXf2pimiKIIIipkQ6CAqNIfscGaN8w/Ku5CxPZIvCHXXave4wUubky1maavkr8vsccP4FIq8aP4G
6YkcSiKlpgHXliAJAImUW8ATSWC2y8h8MJW7/YYripjxdyo8gnwVz3FTdxRh31F5sOt7YruKTzB+
74vs0qN2AixH30K1GtlB1Zjmv+dJAIGOIZx6XeHXg4Vh5hzp5mYziHZffyknzZ3AZyDLZf1mChdo
OuBe7Rk5oWp5+KjPcRbEzc99O6Vq/8mufRWrc8M0+PgQCavyHnxG670Z8Rr4aOz0i41S+KnXaOzP
murz2JeMBIN6Hck7ckw6ZiKYr6K3l7bq6L6WgN+P83vbQidEfsQMwyCT9mxUtqCDQeVfiqevmGGF
4suiskyGBY3FeyO4D7rA8Vt7MjdkIIEfA3vvx0j+7x+7Nk9jfn7BPqaeQWA6wEF/fLf0cYFAiXEs
oXJ+YJRUWgQgEIwsb3LdIpF+ts7xu7nbhj+ZQXQfnAPj+XlM/f6aaiYfv3f0wWdOSrbHrX7a41cJ
fQ8yILEfpL8csD3L/PmfVO30DGsBMpL0cB5yTEhTeZHuI+ahdrRju4iMtYycDYZko/5wCZgdTRkY
u+p+xUcD+D33nsamgoGMTGgZSSPq1fhSQMSL1oAId8Sn7vyNnge0YTXD/9Rs6Ez2eWHv4gMZKcVh
9DW7v7TQXRLgPFtDnBwi51vkANC0/xcGRKeoc0Efej8hvIGbOFspNU1oen6Bkp/ji+i/rmnlTJbI
5Ekhx1ko+8ixheNbWsz30SRZUvwDtD5aH4o23HfwDmH4bwSLJA4NzUG4aCXEpAPZZRbjEXKjcMoI
m088RaaT72XNvh9oOb+r1T30ydOSt4/v92cP4Cy5u/up9IXbLfOykw7l+gqiwVE1P03LICWd2iqc
mv0OpXWxbCsv21WrVsfXpf++Fy47nr7OnwE7+t28ybcK8YFkUljgma59wJaeHuCwwWZ0tsKrcDLU
gBm8RxbR2i/887mCi3tIC3BoVACiGfZANc/oy/97XjN9Ek6afh/Zr9WLZPtDOi5vwIOCLSPVg+gN
b0enJquZkORTG8zg4Pi2XbgIVLDP1BtLN72HXdAri+pTwW3ycE8W3VG0IJI9vlTDbP9UzMiCBeyN
lCr0Q0cnwJCSBUvQuhWNnqg7wiFdTxOHPvEjOH7MN69Ka2sXDOCHy/vCgdo7nS9iwnWeHmkvDWaQ
HGoTMhd03dzj62L6z3LZwc7trfdF/lYbZhKsZC5O6tNCi2+LZUq8WEEruiAMm4ECSZoX/N3p/jLT
lHZvQI0/5p2I6Lmyf9Lb9/rl4wam+UMCwetLmIV0WQpaXZP5sspj5BiwfVNbRzXZ2UW/MRZi47K5
iFmYNX6t2e8loy7dW2WVnWwJU4J3qxL3bSZbToy5R7n4pkw0zHn4ncHwMsne4SM8kc0hu3l6Quba
eG7cb2NtZpvxNMou01l4jJ/9epYEtliuxTM6w1V7X1OEKK3T6WvM+4sR/en4o0peSpRMKNZshdZj
m+2hsn4JAPTBk9xnM/8Y9h29Xfyrb8FYc7Sp19cGVkiGnRxfgYZgAER/NPbPHFtREmGL5qdHP6BZ
IBbtSnvbR6YFrynjCZ8JnhCbwO30un8Py/1vHDY6c5ZectWIGQrzNif7qr4IL9SAMSF2NCCpiCpj
4FKG9MLOxNb2cXxOPCm6osWkxxt/IIvvaxleAXB2vAIunhVu+yu9qWGfKzG2KLkKljFv1ix2HA7a
+sgRlxZWqzssI6gEPZOZ/jinP2Q6NQTJp+jAz3spTC/H122ewJJPElthx85Allaj338TJEpV+1Dd
u3Vb5PDMQ5DAcDx03niILqPJxn6jC+lwhPkcOW8OOSUQOUNENFs8N0rrtuDc1myd9Ja2yWdHxnTK
bn4y/PmpREv5UejsmCoWSLovo00INlcixGtLBZfdMmroUNIcBQd4BzD7jocLfYsJ58yoobf48qWC
OklJpznQCQdwMB8h2I01Wf82SPouBPjOYQCEQ8OUjOFBz0z3lyi/gZhLExJ+ifGGAR2ePtHjSJ2f
3gdELTGJ1Q5pra2z6Vqvt4rI2aevdXtuMb3HGgmlvm49cQSgZUkCSkth8RbMkR35uaLjBSOH5I0e
YsG/iGEzZwurYgp0Sd2QDDz06oSrFtYLwg+AXwsiSyH/mLodJTsw/dKOGzb/WSieI3I/IZyRQyc7
CvoodrXHGrcVZnvaRUIjw0m55WEelgibsiNrD6bgrhNNzdmL2xGCgGqZOqMLT/qKZvxQZ7Ystw8I
8ZO4mrRst/jlsO93AnC5shbKCxfqHdnS7FSu7i97DiSesHbKFQ+FQsRUQWiILernITdnnwoEeIeg
0YfxyxxEhLg5bkgkchKkEP2RiXWTfFapC5LyjXc6vGwEkgPTzW4e3gEqLHPbUGZiq8SR8HuJi+Os
Dh/5XhTdubCD9MUJ3ocTMmgPISqupXB6Dfv+s+HT109LX1b8aCHoGNogip85wzd5DgxKthJZxovq
Ijx9Ze509Zq5obpXNEetzZwgFDpQ6/0F1E3OqgzRHS3yp4LsgQEH5B8vYa4oeG+yQCXRjz7UzETD
sz9A4FiKSzJGYzxS8hWgooRVtzuIMmMgUSJxeNKhvx8rJfJFsI2SI/BzMK/LlLOnXYNOPRg64HRq
HAniLn8xiX/N6IauWe/WwycPr8SJIcI9emPkx69n6T+FXb+P9EVLLlvugm+U86kf6BkRL3cbHQE8
PhlR+JB2qrQk/Q9/KcEt1EV4fQ4kvUBIIe+XAghUZFkDlw8Q+xtPwFaCJgTXxiYUSrAj/x6c59e2
WdbZoRe21ypxnvE38SiJYhVrO9uitIvj4+yr68LXZw6GybmZr6vIy8mmI6cHWeZgkyXRbIuwpFnY
vZFakiv/+89wp8YyArDYAD5T15wWyiYNQaYoPU7kkhSlKXw3t/s2lUOZUvLG9+a/T5X0zSUnn6qt
MCPHPpFFzUCLAt7jyS1jK90BNBfg5bvYWLJh3F15MUfDz0gM5dHcqsjKvOi9z9Y9uf0oql3HliLg
Iw2LIj6oF3bqFLk8+cRN4glJa0o69bAmlTziPMzYhXNufTVIHXT7CeU2jRBYBmrDq/zNSuutAq3p
fraFNxHveqBUQ/2lOFQhhj4P94xIu3nk1l8F+tvEoYV8sxko8i4u1yNmP4/TzHrNb7VwUHSKw47H
zh7EdWwQ+3SBbMj52BrIlzjaY3Gj1n7UZZgN+jUQUv8I5MeynBemMjKmmHllfugozD8oStVh8Ww/
HnCoUdpSbqQ4I0grojtjNsZ37kTpAOPQ16NDQyfTF4uso8PXiZad6MrE5lKO9DwUcPYah9arnpy+
6CUnqtnbid6bgaEO6DBWDnzjg5joVj4q/CfKDm/jlEWndB/78IQjD/TYSjep2+O5SY9NPkzst2As
ewzoXhZ96WydLZ+CyxiECl2HKsYnDMrznaZXIrjD7hAqCE675+5WiOBYM0jeMlpCQhoTEpDN6yv6
eiE6zSy4nwZZFf2irlwaw+Kv0wJ4Bum5DeWDCCnlWw4OuOpH2HNgo7cFp7Uz/7ljo+f5KDM7Gv1G
ccTyJz8rVOcMjsqjEn9kN074jOhnuN+3BhchoBx0+VRaJ+7w65tT59GuFHreNUzjLY1AdU6ebkGE
6jnaZQHZ20gtg/k1x9KIA2ZYRmfhu3x9tYSfRDrawxmF4u11M2AVRN86cucU9cCu7Te5uiPs3nlj
ZfbA+qXa3DFPWFN35hjM9VgSuMmxvSI2gLx8RyEbY0Q5DhZdr9o4AAfwFdcDYcIEEp+KdWJlB9bW
JfcoZ3TdZp9nZk+txkC81LBuYoNqausFhyXZiMqWXVUM5ijrvrLnQg5zNI4t4errDg+MZpNthcQm
9sHsFo/W1j8nMiVNrIx//Do/JQdMr4LGVe2ClkK6KYRezmL3ZVz7+0qOIWCoS3mZU1L3S2LDhcpv
n+vWETYsuWe/GN/4sSXWt0wZPRWu8M6TG97+dEi20bqzhy0w0ruku/smeYXpKufImQnBKyKX2YLk
G86Njf7zrglxNKuBBSqY8Y7zi6+pac0TwKFivqwxXJKRC2YXTrTZp4ASkh3NTkNOKooLwJuSicEr
rAgSwngAUuJpug26Tz1KiHq6Yze6YtZzK3FnzdcCEjgmXkuidx7EdE2HaADm8+Y981I6sqd3KPvC
ezl/LHJ58aLoq+WVRqPxrBwynkbQhdLv1/LE9orx665+R5go+usdjl/vyeYvCsfMV+e/ytuKYSIh
QQy4Ce+ZOWhUyAVbNYuuXL/uXwXcsjnCuchsEBUmDwIEzZly7JUj31swAIvC5zaub6UOlYk/ikj1
bYOhc40LYO2N9nlR4mnqPEqLmn3moE1BL03e5Mwt72uByZzqPUFRHua9uSRlKEKJUoMmclGIMkWZ
C5QKjh6QRY5Yl5H2w2meid0paCD1X80V46OmYufH+yvyMKERRAGNjVF2Eqgm0+SDxTuvSeH+iDzI
dM+lhCfWyxSQc4YGwxIoNwApn8WpXs2GIDrHiylICJ+9+BzDek6SRSWcCuD17o4f4X1f6dCVwPX7
r3d+vcc4roGBcxfvEt4/MzI/PSkZ7e6BCLHZJQYMrOL7rZyS+QR5nlKYE3fBkoUFUAvWwpynd+Q7
DryMyocdcVQdV9w2YxCznWKcAmmB1A4krqAWSwgbC46ORnMQ7qD5e1OaQxwzLHWftdtBcl4ygfGU
7iNMU6rsgyzCxWzNOXhj//jJw+x9y8Pxl0bEqFDwT1hPIF0YZEGe0W3hsWo1B6YI21DPxB9/qHEr
edqpA+CenSWvAjAarIauXCeQ88DpB557B4vqkfF29w0Pf/OyOE2bBVkc4ZN0uWjF7qGarbScHcdt
jrEIs0LnAYNnCN/s0HCEwHsnBhAwJI5XMUfkr4rL5KeBXS/uKvhP6Lv8l2K0YJx7ZXE8IYPAV0w2
xeDp8U2/r+dbdT+1nC/qvzAB6k0wmmZ4Ni932rxjYIAZS3QoeT6R81H3w37wdKzWC3dMsQL4RMj+
p/x05/RWrbt4Uw22gV5LWhZLg/B5L29NjTGJOXaW0x+sWWUbb69mHqzt9P19Rfn9RpijLrOwxyAF
wAKfJVEDP8kPc18Ni2C+MVayJ34ww1nqTRCrzgkTr1AEDegD7etugs4HpOwVEhTD9ED1p+DsAxk2
SI/YHHx07UlSYXFbqR4iMYATkf2iiwQQLpa5TWbK5MbwSDFaamYrrV2+qQhgxUhBdS7pBcHoPfhk
aeVvyw/oZy8E5oj9jA20/UkctMrxMsNX+viOHK4Qs9wjbXurIGJhHAIVem881/GxW88U39Auofob
t7t0qmBjSoJGNQ1jwVqQrvUPKug36p1lN/UtCJAWY7FKpTOR0rVs6RsE29v1fS+f3qceyZocaNvi
G7iNAKI8XsIuHinLVjN/WL1P8pyOkHwtU9E290WROpXqSmHrXozVPYcSbHfhM3fe8COOhlcfB1hI
3V5hWJvupGo7vD0qhH41HiM9aLy+YgqPRfe4FLV9hcJxrzRhf8QBC4YFXhXyTZtRr1gxTq6OTEr5
pblidXDo+4++C437X514UMXmfhZysuKrd37fzd2t/UbmM9f9QvttN3RmSCNQNj62+Ac6tA7ipkXl
mFxTpjTanYcKfcEdX9jafKDz2cpocBsnyk6itDbETdYDyqzn5SZ+7PltX++euFLlVsdp0DFpDzr8
adiLB/Ga33J4JX/PfcmAo3HyW7ZvKAz/RMNTqAAEL8vZyKm7qCi/OGA+9CXNhPVJ9GxtokaCuSBA
/P/Tdik8j4f1uvAEGmvaPVk3OePy06zn2Z5QoCgY1E2yEeA6lSfJvzc4R76KIHEbv7PGDxV+32JY
dNhYaixnh0cwgX7V8wC+w/pDbW7CtDWzVJmypUGWUSbTIpX9oaHPL564f4xm8dO2Pn03Krgc+Xrs
HI+TAU6CVRv6g+dyBWAg2S+XS1o+l7PbLF8WNJC39/04O3o0dLqxKfVvUQ8UlGDPundTHhO5ZR+v
Xm7fMsFg56p7KojCrLhJL+zGjEsNf1JGMdhvjfvHO4cSbVjtp3iIPTFIYSv6il1/vhyDiTfp5A7Q
1Qlq+hVY23n65Y/kqZAeR8kkfqf/7ETk99ROsZdd3gQ69JZq2NUi9Sqfng4jMewW+3aKJZZC0TU8
Dj9U4RgG4EOywQ0JCXviE6iJqAJp/t/0JejX/6a/UT0p7Fn7cmKJB8lDfUTOO45hvQ3owwzESjCI
wcPww/DUv+5L/2DyIPND6qXqDX/QAAxMK6c/UMN6OXn+ECC0HHjpByYrRLUa0G7M7A87GBd7FXrj
+7lgo4Snly7VVeS/vcifBcyhMNChiEgub04CeHxQXjcijx/PNahYF0pQYJUAYuFnDj+BAoZtJ6jd
iLMCN7Nl69JBBy+4n7HABUm5fNMPrP463orENjkJ+Zl6eUhVF8T/fk+DvXb6qcHLEa6zn8ms6BFI
/BpdFJL03fUSciMf6P2XfdHQTFZUIyWGK3JVa0wjuDYsdY2i9e8dij/d3+jqm/RYBiX0P/hxXImC
q8CLrNKAWjRo3QcfucW8kv/Hn7LQlhI2djX/5mZRknEpp99yA9GeekphZmv9Yzgrbrcut5NrTrvN
QgWJiaf4CW6Gm5OgIzybsr7lylT6RVyt1OJWaydV9jghpe6rnFGf4RF2/3qayk/zRH6Gw8os3k9W
pBOXMWpW73W6hAhSLHmRZB3z7LIMlsmXmJ7QWCnFZnh6PNuG4JTHtpmCQBR8KDA3oESoPQGtBJJ6
6h1XRxaV2ljMAzk0/j77uy8UeLZ+hicNHhxWNTrtR6rs76pr4Ak8uNhmpGa3o4EUzUEgSn1Sm9ha
aRq/qm4buHKw0ed2d32usiuCfaR+FAkyj/uf8PBHyTZqF01LrBDnZtUo4YagW8UfwEehzmVmE+mY
dbZBj3I8RzYuMQChvS+2dxZ2FsyaUNuNPA3kTmN41HyUSOMwkNSYpxElduMcYmtMO69Rdu0xFHH3
2E6fg6qAW6U2XyDM0BjKJVVAsseoaO6A0kzREjPMLGPKk0E/DNTlYcfjFdsdrMqRCTF83c6+n3n8
V2XBmmFt3VEUzzcktfvv9bjV9s8LXGCxOyQ6LNQxXY6YuGBuIu8j7LemrLEXrNb+Q3QzXDoRZng8
wIWxebKYCif5TleASHq7y74rHyoVV6xP9u0DhaJlzG2ps2tlS30FaZpOsHWZ10q/sKuUNpAVL/1l
np4cxPuCzIrOV3HvK9yfJ0gx8N6DncOpMShfJOM+yvf7p/xFZGSL5pLp1Hw9lI5RL7QUq2QVfUxP
aWW3IAP4YMDFg3Ma24Hhth6HwVM4vg4RFKOM/uhu93uQjOH44sjclBRQFjWli7tHrNpMQYsVLPF2
JWPaJS2nWnoE9KwsdWl0YXdDYgrBzdQg3pVMvpI5HiSjU+7pg+RyU++hNp/l5feDkwpA84GOYVzJ
S4nHkpggyTewl1x+K3Mzblwl+WA2qJfnRNvTsjTpXhmhVUT4IHo65r+zZfGFyK2d0vgE+dcwThiH
N7irFdi2oViAk8vho9qxWf4Ce1OTp31giHsuEmdgP3qCEgCrxQ+b/mlYMKIvfxNslcmMXsWAruYb
yMX65xDNizAjCe+wxflr7JxXb58kXaxLkF/ESA6wqP5nX5ZwIvrlL8g5V5WLW4Qab6jHyRhq1eHF
n9RXAkVxWMAwCPNiZImuzFV8AYdvKHSOk1kUxlIhgFVxfVxb8nlDQCQOxQ7+cjoZDHnVosHTCdnE
65uyZwEpYH5j7vupnZQjnLLsUvnjp+rMbjImmTCbv2E4YsCw0gNjHQWwBmKzWQhrqNPdgmHxYqJ6
Y9fhk6V3Z5hM3Fz8i8UWP3LRwH7jiykD/Ma/S1gS/Hsf0S31eKqQMYyfGpv8A9csWOvMrHmR6UuB
wZgCepoT854Zc33SbVCUz4PUe2HErDnTLxby9NfvPW030mFUBZga8NMr3hOvVuFDQDmOOUW+Yiz1
7x3pvMDEnUBKQhNVYTtUYeZTlpb4x5KYhf05+QT7cLTLZB83WdRM1tX9aTL3Ubi0k4UdBuJkRkFA
KCavL17qfuENL/KpdfMmwRRj3i9GT1iG4Zyzm+7IwxGB2JH1GJfyWl+7Q4d4RUCDlfozZzKtlv3J
BhyN52b6uTRHkFhBr7kakwcUi4V1sSh+8drGHVvG5YfXBvU8w0BlfeBVxVCMk4xH78mXTGvpvwuN
t1h6wCyY1z34yn+GS5+M/33tUv73and+HtJwY58vufF+9icXDMh0ogIansWSyeBkYtVsWF4Dsh4i
ozdAb5Ml2eTk3Z+m9SZ94yeEy960mNGu4jD+mCzLJhciHJCmW9qx1Atvhl+igsWdP8CqnvynwKb4
2ZN14n++bYZlknJuwJ8mu/059OZ/C4L4ZEqk4Y4FErZIvNjAvZl+wORQhe0f8wIH8gdKrlcg/Oie
8PMK5mFzlO2YY31THdpTyY+f7L3QzPNo8BsMh0KkLP7E+QDEfJHvgdPRZMwOWDvdeCzh/rmdTzZt
+Bc9QglKxzW9Tlf2Pw8TsYA+7WeJtRv8L+AFPXwFXYBwnBAc3pAxEXm8J6kksMRUdzIlf/vMPvye
NGQYekydWIFvH2CDpx5HJOmb94SmmRIUcHn8xT3KYYflx80DyccM5Ma4eWIVelNXfMM3jNplcluy
x4cp+5g6XnOAI651ylossS7jNf9tMmn43yV9wmYOSX7yA+uRiwxMk02vwz/Tx9VotMzHtHsgv+Ib
/1m2f08O+C8Wcw74dmQ72icf06OA3YFb7+YW0AlO7rkjnrjeixLt2DRNnv5h7UyPCq/NX/MW2b52
YOBzq9yTIcudZqtXeSxU1nN3nEzQJkN22Z4WRXZLWNFB+5euRfIjxJDde+6Ru0ckxZMACZjqS5nv
k91qifExAK7L9PfITKv5mYzTsykZJJicpgi2+HusWdb9eVpX/ZqPzRGOh6bMW2NtI861K+5SFvR/
Iz9PB/xLWRjJ5/Qhn3a7E1c4pnGLpnvPvI/7nv+yl/yCfDPhv7asgHqn+iJ+nXzqJR457vRLOU8P
OMNmoiD4eAprAsndXranK67Cl5nMxBhYT1Gk7OD80H9vLXjOp5s6reppw+EKV1Z3nHzjuJLTo8/3
RmG9h/R/VHGoYgW3XxCeWFUsM+VccWN4ouGbwAKFpSqhAr9NARuvoODDjX+M72b/LswUo8Fvf17L
98+U9sE1/BG91wehL1zLwrFjQOwEW+g5dNMZ9tIKKRlgzTx07LDgv6k3balYKbrzgBPEQZRkK8dp
T1cd2v3IfTlQqq+Pf7U+WoxTzZ9M9pg91My9xl9qTg3vU+OVVIeeKPVmnwhtvqetHnDhE61bMB0D
Gsaps+PUYFEulUEGQuHMDmJLBwb2FGIx6IHTZriX0/wwvPToMEfiQv8kr/6I6TBaVwDy/GkqGAxU
TzntjzeELX1NAG0vsbTr62/6ZqbHUwVPW+oZV5kQ+eVUocWBfJ0dVKfktWaHqW95835BBukvXOja
0xt7/Rn4bv6llZ3ShAjXOYTTv4JeRZoaIeWnWBZ6gLvO628m2cKVdzBSYXuvv//8B0MPWySOF0fq
a01dn1OVrEYEguJv1C0kaUftOWACXvOy4mf6PEkzX2ak1iKwiduOSc1njMUbt483hbL8NZzf4y1i
c7yP6BxwFxD1JTuTEv8WGRgOw6ZFNeeUfoWjSjm1EsrwGe1itsO5V4+fQnMRcoy5mCG2VP11fpaR
q93dTrQjfVvNgyhbS7lqqsauYl2SkcT+uBtm+3ZHBZVTGM+D/O0Z3zBKGI4h1kgeLsUexRNyKzxO
yp8H/BnD1hIqmlDHCfHhoN6ItS1GB/Fy9vsYnCS2xWGlCvhwkLe2TH60b03x67ml05LQeuONSsAP
4mMJaMNYaBCyInsWh/L4oyhr1B8iqtnfKF1Ur8tswJlzLTGWhmfYo9x3Btg+D+uJUwnyDeHGJIIa
VVU9dByoSp7zzb1dvNUgfYfAAuo3ioD7e1kZO1UL0fUyFXjOrE5cDuhJArguRh3MogO1WL6qFvKw
nzM9FSY2HaM2KuZxQHfXsVKGZaJuSNE2iuAeudKwhXYT16cOXRfJHeoFk6fn3GviJZ4DQ7Moesbp
B/lSM4o6PSkMbd4fNXl/6ufWEbMotM3fsj99HyPWnZ74RCvCzF4ZCFnvGwMfOlQEmD4548d9rfvD
gOM+ZkDRi4aMtTm88j2M62MKkagLGoRIyUqUw3cO8/UiSFv2lQeTXvYqOg0t/n5FPzWBQYD6L8XC
9yO5dbhjyrx5XUD6+6x2+ZdhmJriMJOedEP8T8c9naGDeSfSPIWFSYRRalZL0WrP+khq6GRiuikY
KjjyT3KUfnpLPvRYc05K2ppyAt6BB8M0US6wt/iDpvNlEGbIUxjMQ9e3kh3Ot5f3qVsjJAG1yC0t
xL81PEmn56n8Zg6X7fqNbs5+wAZ74XrhPR1k79J+IO0ZMeVhrCJiXXt6wh6c/M6T1z52SVN+euXb
hjF6AwumvDXfuMwbtrJvcnpyv2DIFTyJx4KUN3KWIa+i5+m9chILTY43ANIzolIR4lGuYUVE9pwe
3Cu8GLbnB9rjez9htJOPTverLNIfiEnYMeHSZSkXnP1tbA8q7/TYYNAh2I/DEuft1fwEaTwFX8RU
fdtDGMLzcq8FMm67cFoZnKKfey5v4zO4/2Y9683S/fxzREeASy3oP0OCzH+Z89gTwq/IFBnZ2nDl
xt0H4pFJ+XC/zaz2i1nIDOvLOzTjEoJhksOaKc7Q29/5Jj9rENxbTmC48FkA4dudsvcGdnX9931Q
rjM4FFeSg78Lj8cKpfH3c9Eb4Q+i2Ikg5FbIo2kaqCiohpaV7uYwlfaeFzO2mm/hAWzgjSLdPRQW
LHGmRzMSComnWsEqR3WyTb9LfPBZJjfGLLJkRnNbzXCgsLIjQo+Uc+95Ex11aqPKq0Q2zZNOx5e+
j+V1TtlcmmcOAHdmUU091vcjkB8lKd8+5VPp1LRBVdlQRYmNYFS3Rkl3yo7j+bHoqSLhnU1JQtUn
HVAgWj2B5fZKoZ9iZO4hVWj3tTl7wI2VL4xMOMV6xgCOoIT3ajpIPJMn50/Z3P+Pp/NqTl1bgvAv
okoIIeAVUEQkE4x5oQCbHIQk4q+/X0v73PKxj7eNhcJaE3p6euqtpsekU6rMJzpBmNa1pMUbrY4Q
ZLzeP1HVRS73BNgX7VFhpMpAexuwxx2PiMRvMnwm7ei5Lk1LUIlo0emUY0gOxt8YS9uCYRSVZrcl
WhLsL6DWBbulDQl6ZUwpdiUBZPYtvPgnCCrrkzGOCPa1SJly8hl0yOaLJXurS+GU3O7hxyg3UbOG
peU+o+v43d51jjOqHjuKU26VMJvBog4EvUvry9tOtgwuuLYMKt2AE5eIEnDn9nC+mKKDEjpcnKz5
tXiGNMRukUNJkCjxTlcfvsU+hE82spf1qdV6MMSW1sLRhUldXpW+EYQ22y8o8gsgLOZ0aXCpnTTN
8AYKP6ywFwB0TXYNTaGPv63rs7EagU2vJtyw4/IO1zVzqaTd50nFed6ah8SrwrMDBKCGLnu0711w
o0EyMCaEdc8vVocXP1oGpg9W+NggSZpfe41ZPdQQr4o7/9BStKAnINkOuvdpCd2rFAuHkGpltnhD
Z0M+6t3C3rE1SKp+78vSbF5+NKH57n41/tholfqPtliaEABqoztyMvMrpXVvc+9smMcxN/3TsXmu
BsxPqEfgd2qo+byaj/n14Z4RLu1dv++dEQreqDibnY1GflR/dhMSY40rRgSFlg1oX7TybrPBHjsK
I5ZQNcRt1yepQ1eLgWDzEtLznTGxFbr2bCASDfoqWy1MuFuOuE+IrgCgMRgshR1YiRKzTYTcCBrU
8lrPanMIWhYgLQNfDYFGolaMB225znEks0an6y7cuw+K1HSow9/o7/vb/rNT+tm9mFhTGozu38M7
Nd0mHQZwVD8zA04GMt6sT+JLhCi+CHh4c06tsejXZrQq1CWSzi68oCgJTQJx4FY9QGn34qMGfAXb
raBEqYEBlHCHu9S9EkvSel1ykMiDmf9ALLexapR+MAGdZERbAUmXD8UT5AIl3cOIVoohSbd7PkK6
IMyAhWHh+niMZWq9EBBhM7X33cUYnYHoCvLpgCiTrdA7EuUWNqQlaAkr0b/FTao/xtiIzoMfw92O
K2zpF2oXcypoRw/VoXrWV3YPGacDQaLUe5ADPuDhHy+R/Utlk3el5I6aqC/0C80XajKkMm+Iy85j
H33q3St15mozmdVGMa+sB6Xa6laCsMLKOrkaBbz/em6OU5jLld/LFgQGFYzxKWt3pkltEjd+PzUP
xsi8pFmIj9mw1kziYVaiBjT63Nq0N1+nj2u/MoPYweBDe40Ls5M1Lbn27PLqxJ9B3cZswL7Mlplw
0B6mGoGb2bHa3B37Xbg/LAbbeSZrI4E7BscG5tvW9JI3OJQIKWAk9M5cvUulWb+sAFfuQ9AJkuUn
7OZXkxsObATs1Gif6fClR9evoYhb+Yvlwul3fLqntwN/Jkrvfpr2iQH7seX1YRc1ob8+rYHV+Nrb
ft1she8+JXPrCB9gSdnCOZy61r73oS2Axv1jy/g9TAeNI3pvDjwJm8jTF5eFDCANq6MkSmB5I2lE
glzDV3hJCfb+kcE7ZmvHXR3Xl9vYfdRB5cBfwB+JZUD6y87p7SVdu0M33MWpTEyrlcR0YJXuXbPa
3YI9dNLDzNwpc+VEhhd6DzOE/dW675Zx6YtOAi9wwEgtkg7DXSBPfk2j7THs04Jgr2DUWWfUYOrD
+YHxdZSxif7b2+9qhbVAj90lLP/Cf5FrQ8W7Bi+9g8rgq7VrzI8Egn1am7PGGI5B94ksSnO1pacV
3UxIJdYrrDEUZ3L1zn8Islh/3uxCM1bmfWCZ+vcRqH4M8YfbRDMNQnZt+hqpQNNauSmz6EAP1o9z
f8cY6VOrTJoNIa5ZIY75js6dMvcI11CLzEOXPmU0yPrEFwemtBgBLnlay2YZIRxFD0At6kkWw6Wm
2IDlvkdfDqHlA5oIzejb5XV6odZidx6vTiWiigGzp9Kn490CDSG8CinsHOn8x8G6R6b+LR9TtAhA
ViH+nkL2MhW0Ovpgs8qnRV3g+kB0pJ292sff7ITC8K/dsZBWZ64zqd635W/P/Rcl2KvtnamMI5Gq
WTuf87RuNJ3hD52ihFFXxrO8uLZ2dmd6KcpKB7BtdF3d0jj9PmzDUrXRjC/Rp/Fbi8rnZSmqDsxK
/7XvmVD50Iq+twA7SDx78NFKo3q1uceubEjRF33iy5rZRrmIBhWeBbbKPU/sMaWuaLEmF9ogrs/t
GS76g2sU3ilE1XDc6FEyFt6EYBNd/DF1ZKfRu3r0HB8ouX2as3I075TSLrQcGmsSC1zeW5QxH1+H
QcciArwvn2cYuK3bNA5eFKMZLgrzou2R6ZRmyZo++QGaGm8qus1dDK3lA3kOzzvqTbEMi9qocUML
asWyZmzwyxgYGwIlrqHCc4NjNLQZjBmVOFf/8kMPVef69clad8CDp9OAWUgYUu5Ad6NWckaexhiR
Vn3KkKA/bn1oDhNGQkmzGpGEo1wMDtNcZTA90SAb0xqDlD6PZYd6OYF1NjTxCY1wWIOSi950Jw4P
+1PTv9yDxd/2wdSWeJROa9Df6RWu9D/3FjQPLmuBS/p0SJbvHSrSRqMNh4/5AyV/dCohf1nFjhHE
0WGfkBCRUTdtGiS8bdb8ZQqbV4reX3wPdeCJWW9eIBmMT3DRjpm0M2ooepMYvWjIalHqpi1kgqTI
/eKfD60KsW5iR4urUw0ujWdQGaDa2kDc5SdGCgxn5j1pTdo1X+sy3hoVoGd70T1Ot73ytc8kMDpR
gwcbApACgOOFtvM+jS5RAmxKX1B9SV/s/hPsUsci8YTapXahWzmM9xNe9O4hIrWpUrJaOKnlVpvQ
60sAU8yuvbRizqF9b1kmApe9Q43htrxDFZYgd3PHiL7ti03euDSzdw9Te/EQejqh60xhmzGBjE2u
9+7VmTpl3/AKEbbo38vDLIMm1TSpvtht6x3QoL5tm/N4ZnqXrTOr3IJ+fW4yedVeZh/YL2cf3nr6
6tcr3mj+QL5vtf++069Yqka06i7+0hckjhbpQoc2gNEzcekepoWYQUYoH9CcHGjVVJ5MTUq/UYop
Beh90bmKAii5NLR9Jlv8IPRL7xF9rD9bd2N06KQ3mHNk+OajSe1wTaxRG9K3t3yj1Q7N3l7Q0I38
glNyq4iPseHIxP0q45lshyV7mgmhFMfa2y8JC8kwvENteiTar3gxcqeMhqM8ONyheeVdN1vA3cl1
YjOVqNLO3q3v3mcI1ISkUN7bCaxIS8yzjcRDt0H6It6c1Sx9HVZfIG/UY2+LPvPNiJtJINAqYNTZ
aZq6jUljebXa+1qEcA91Q3yrNaAZMfl8ldGD6UEkpIayc+3qoNFD/gINTg8O+bk7vm2DU/uzigfM
K+7G9DkxSvaAZ7ZsD47htJx2O5/gRgbSqj5m9iEsPUY4qjIztsjQo77hQWTdt2kD5668DnSBEeru
V4sGZOXmp9GlHWdWXh97NApS7FGz53WS4QW7hGVuGc7N+w/2yGmxvnDSXGDzevL2qIDC8TebGK66
d4Nea7YTnMbboVf/iSbNeMtEg63/uLobtsvm0K3X3cPk3om7Nvq7TGEDVbS6zF+oNO3elYTnmz94
x86tU6ONb+fe6c5lO1f69TIChmbzPp2fv/a8d8nZbru1vonGBuZrwYOgERuvNz1PWWePCrRWxAKu
yFQ9prdLcFu9FhsCXN4no5b4xQKT3P6pi1A/5N727m83uX7vrB6h+p3Q/fFwSORvK3zEhb4fievc
kaG+0kyPAYGjQphdb6Zx+/1NK94Ik5L93fjNH2XrrOnTXkzgNNxvo1FcbWv+Y/xqQSXjHwAIzo2b
0np27DuKjwPilKvpNxBCu7Q+gxNxPP1aICy4lOPw+F6jbAUBkemlZL2tdHXvVIBsV5dHwOO7HWcg
w/5i+U6QPIBN03whopm4i3p7ddj1zJbLEIgBP27b3p7spVslaOc0kdN0jrXOtveibNSgz74KGZMh
pdjR3ptK7or1wQKdPYfq7QGWTgD3kRtecVPg15NRxH8GHYLcAw0fgsjgvqYVOBhViB6V8LLcDsSe
SYOyw0m6UIW9Z+fZqbETU8YeISrJAIKrz9F2nv2164Il7aS/w+w+Ov247Xx9iqhdChjlR5SAOovm
CQRQhWlL5Gf9BlJmz475rRGPsXdyHhMEBNpmmz4OxhRpqhRzr+Dy8L9zAM8ztNdQ9Uj+oLFApXkB
WYu5gtoIDBa2H0QiaplYc8cOMl8guEqVeglNWCGYJAdCxo2hmK+eGgovf4c/Thv1ZQT+1C15+dPI
AyDK+dM/dXfhkzDk7dNQ5T8RM4I8P2ca4iqb7ELNbmM+3yTxEs/6hsFJmITOvndltMLZ5TEx1o7x
FLqzUN/pPs+locooOpBZofyj+U7VVvzFrKYnv0QchQ8mMjB6hqZgF47g1EZLislpvxfn1WUKKCN5
4qFmXSlcugFmaUTc1X1MTD8D1vGsKOtZEcQo2mgZImVSjOMQ9/H2J1lCVKNz7jVthJa7Y1w3pDhO
YWn5N05Xk9rYFCfuARo6lCouzv5HMJdGuaH1q1FSVQ25g4M4P7swXexvXT7Dsebm94XJAjRFMYbC
YKAotw7+Bmsg7aQ+bPygAr3sT7cU/V79b9t/k7a+1ehKqOFe/rIr2w4auGdA6eSYAHGae2h+Zy/0
ufhXBt0FpTzX7Bi+9Y2qHN/VVwfA0C2UvfcHXrh9nNyyFwUWMgbvidh0SC+8f/cvXWsVexyAx5V1
LyGwAA+JmBRlX1AO3swrBYwB6UHY8Bs0jf9iswJ20M7boSHTRFLc/VxarGG7d0cEqfn6IftnX+08
bdjKmKzEbfhvVLzNeWWMjLqfuOiBBpUgcV+IaqJMoHFLNx9khV8iCc2TQOzA9Kzky4ZKSxMgO5MI
g/p+zfl8xbRVUQ1DGyyGDobewkxssdQ1RpDDqKq8hneYcntqZZSvPFQ0o9sJYRRC5E2Z6lOjb4Zx
FEdJZFFoOgSlEe/Eu9GyjcBC4hoesZB7qxJTI8XLqSPA4G1Xb7i6zxY6qgwUYU9jPnl2d/+6qgX3
DjzMv3qvxKQoFbHo1vixIJKwTGwalF4/tV/uBypdkZ73jcMhWhpcABXHENKNHr1vfry2Ps0S9kd0
QN50F2HdlqXO27v5+2+EyypNHe+6uvnEhr82Ixd4gxOx+A/26vsQHdBwjde0XZd5WR1FiLYCgw90
vwAznHbsHmfxUw4WtAmRNXKFKrZ1KmO68FTSzNxdUO+eN/sp3X9EV681cqrcLu7dO6SZBS2Rd3gI
dsFizv0aGmBINKNQrDPnx811cwrouqeyuRtTDkXSu0ELLfRX6s/IYM7ff1sfXOUwqFI8Tr3nV5nZ
Hqqpktqgc3ru0VceATeceDqNfq1Pmz0z9KBMUOfmmcd8UOGZM0IBol+9X+qWwyMUPab50Vsbvjak
5vSWdrcPknTiSv3wGL3XSB0eI/5g9AixehH0P8qAxi+88t8EQgWltA4Ujw78WEncEe/DthzEnezc
XER1cphFJCYL7IsOfINOmZo6Y7goUdOxSeHzYrVA4KiungZbSvLodVAH1XT63SAJDgNa8mHgjwHs
aTtnFK73YpQa9eQE4Pu8PIxrfUTdxpfIonavKindwuPdYDFMdm0m31Mj2fvAqDRDbP3LQDX/R0D5
q/2idkK1d0lJvgr2Wsk/AROjxdCiEE3bsTlkNQRsm5Jf7WdubVQtN+vdQ0B5pNYH6eSFaLUsNeDo
PgVvH2ieLyo+FLLtuHWcqkBNm8mQRqQkEkGjSnpzQgHuurzwqOzN1o+DLLA2j4g2nGg3EA4ZR/Xu
M3yHu4gwBrNwQqqR7aRtdYoARafwJIJytGWqLnVp2LyUmy8/up0GJeUsQoXhFNAmjtGQz6xcmPNN
kz8dq0RwmCqS90NgsR+rd5brO2THhqXRIUghoXH6SNoE9nDRhZHrLQ7+hRtw4IflEYWT7UYh4SFC
Yc70aqM3UC6v5v6ceLGF0NKZUUO8XB+UGVnuTxZ6Y8QvYCd7H+2PmGZ2z5qTN+yi6giJnMia10Yl
vxyU+89cdmnGS4o3RRaIk4D9xU+2vc+ME+F4MYX/OFqgJhzDKSjxFUxZe6buMfcFIsG2pwu4M6Kq
ezBB0yk9+vaw2t/2tN/eYa2vlsgUZesm/2lHAllHiy5mCg0v0T9k1KlSkgC7dvekiHgXEBN/Rm9S
BbtLEoBUX8k3PL4PIW+L3KAtqGmAItTEZLXQerbQMGCshGenzrKMAwsLsDz8ZOMTxX1oc7M9m1hz
5ERugVwVxJAG7bH9u6WSXnMkYIn6C5MGSROgNTGDFKaKKGWUNCqrG3tITCWxNkQ8guIAjU0MpzKW
wWCIHStFJv8ZWvMMDFkWUAZv5xGiltxKgJA2So64EzypDJnhaYz9eWN66BvniQ9YH4a2Fix65FqK
S+4EU/cOGFnl91nDQ938K0QDeaYyTrDEfdJ9BDxv9PE16F/QAI17kI/MOL45V0wo+PnWwaLKxqOF
hfJYgFYTQ7pLOG2qxUgL5xGLopsyUY8By/XgvHH3BOJMcSFRiNeP9ZN2VfwZG+YUPVuon/LotWDs
8D19REg8lPrm5qWGOpbGhqSD+pFz+FWnk3MmYZnel1BW4EjgtJC/8a649IZfGZd+G4QIyZzhX2Ms
o6MI8fSVMm/247wjxU+WeyanITQibBwc+xkdWkfuj4bQ2ordFV56CnfMtpWHgFVG1dIEdoWZDJLx
coiOvPqMYDdoDEm5QhG5YYcPrdmpd+lBYyVms4lMFIApbiCGxsvw7CI9MImg6CvdNTjV4jd6uvUu
27ovGs0loo2fi2Ip17uKxd+oqRTPAPHLDY6ITV2f4HSwBAf8VcnfBafozo7N3MtaPuweFitCj1cW
yOAh6zhv3HoMhoTmtlMOquPHz34FpsOOqAQxKhEON5Dwo4TXfX/dQ50nq4R1orBEsQqRC2FKg1fw
U65K/lMOm5VE1KDXpB3qovvVC2kxguWORlFzVylOIDdAUk8ADzGBu8xwO4JYeo316RCYpn2NntQ4
VOZjQxc4PYOkS5aHejvEHVhXvRL1zXs3ZbgJdb/t13FqDblHO8CLxUSGG8MHFsrKpWDuFUwmTKEM
zB3dDU0B4dsLhoifXVg5u4CeICyq7qPBfXqH7yGGsbFOxrS2UdpO3JQUpMIT3CFU3UxKTYmBy6Db
b4UH9YkAsZQ+Ce74DJDTTTcIkvT0iCwPsJyDSxeGLqg1Ddjho0zYwWgm97gh1TpRAdpo/SqgeIfY
9AO2eBccN6wVlrTJKVX6p0iGTC96hhUixeJBHr9Jp+ye8iSNlWWSRIekkvdKXFnB8ugUcT2eAqhD
tPNuDJijS0ZbFbiLyHtg8ucO19T4Nbh6dt+3OTS8/SZzzx1c5ihx74SCKSPJOcQ9rPZ152KoYG94
UVIfgjvoiMJQbu/9hFBg76OJd2piKUPEclhvJQaIohDxZvlp3SvOitGwYY4QOFvxE3B3UCMtUq0w
AkXnuJL5aqCLpxi9WFcIk7PyWI0TlGVZ6uX1trf/qlDl3aYD9aE8IOvSMekaVOCIickLrNyGp+qF
PbniZIqcV/XjUZnhi0YtcTHne8IUUfH09TaUdYZ1iP29QfoFznbuf9AY/zQVEz8wPzqNbxHzREml
9bxC4UiUP74OxRQ+OvR8uuJWirtXZZDlgxE39kbkuQYyS5Q7P5CRiBiS4Ll8WMQzzyXNr4HMDs1q
j8kDlScnealzTZtDY75NjMjbt9kRpuZXfpHZDaqtByb1SuZHpoWJeqFP2pQlxi8AUBKMn0iQmHP8
Rf2DOX0Xh9aH16SBdCuZ2ZVU1PomgcIOkjqRzJiMIr66lYntHn8qGD6zrZTuPk6DexAPmYHIotH6
wmzLFiDqy46DfcP06OFtcyzjHmLiDHuIVD+TEOqtdCmK3O5nSxyY9TV3Vzf5SdTErrM8ZKPW9e6F
KbH5xmPFHoLK+gQlDsdjhhQ5tczEIoxZakz/JOpTBBxDmc2HufZ0e/c9RRkKgNBgElNOmKcGV2Zk
NMbGDJOIErNcu/Z54j65Dk01fHUtl5I6+ZHiZhMc44M/sLhLjFMnzXuvlMLv5m8fBaAe953MWo6s
SlcUSbcSYL1MdktAhA0oPNezuo/uv7RKdB+9NEBCg5YIao2aNBkzAlX5O5Buy3Y/0+Pv9nexrnqU
y4x1hTYiRfA1moLoct/Q8I+bmi5mgh50erDZiCaUzpU4ceQJeM99n8cLsn78PW+BEc5uNjm7JgZV
2T6n9afkHBMd1H6h0LDNb53XgbgBFblaoG3Fs6RZHUiMfyl9VSp2oyH49fNstCu/8uv6cclNsfB6
5rBNOgdGzX29foCL9ivoEezHa0cHIwJg3z5+5AuunSp/jYWk+wpYqYatQ3+B8h8lTLRPbIe/1lKS
JUIxSlmz3gzl5rRz61DOmEA7wjLohK6ds06uy7s/gJmR+yT1zC4tBJeVKNaiyu/2Oz+5PZoYQIBI
u+gtqmPljdYiWiyJoh1iRPDOkg/JElWw3AnaXXtuz7HgMX37hI2soQfrz54rspafzGPiHcsLJgVZ
Co3u5BdkcKjtQ4bFe8RRuiEhhPDDSk1J+oykmeKW60NlChd2uAJIzAlUTWVY8PID5PWhX6Y/MDG3
Abk7aRWkRsWK15l41h9en9FW36j65qTm0vsBExar8vHJy4ClhGoBo+fgD32Kzm1UAGH3kRYpY7GB
r/Sxhyx6hdVp8Y50uSkQpfXXj1cKR1E4AGYgyKTAs4fjrROEWwp7+d1990SazdhCFzxpEhGN5SlZ
YfYFE4jlzW8BvnEYigQUgMh5thHunSkS0f2Ug7pjpo0cKMvxICa5agyr9hEolwurkgBJPzkRoT7z
7Ii0ghTZxKUgwQr5nRkbcHErMJRRiyQ9KdyF8JEcKgLur7J2tEi18LQObOe80iomOmXZ3jp88jOk
0fIol6EcinVLObKhULk+l9sjGSB8UrpEsiOHSdwls3KKio86flepm8FXeWY8GSmUojXAEEJt+WuN
JoYWjanJE59w37PJghNyYuXFCWN+iVzDG+8OaMHpo4fBnSNIKfjVDG/gGhsdcccPeJqCOI/QEkzj
mBWmLNb0jmRkiutQmgBTvedTV++EVQIaL/gIowOiDLYmw6QQ6wDqJu9Ai6tWzbUtuyXWCuYCBFIw
l14KYrm65AhcLQd0BNZqTyuSsx3yjO23sgrTS2bXPHcqMice/0y3TjfLIOYkgucmEX/o/r3DZFYE
9ywaePciWROyk+xovvYiWAR0gtD1ss0bUW7M5hYRm12D0cdm170F6Zg5pZuBhBhm4w4tLa77lCez
Co8/bERuXz6mWKCWNp0I/vIPFbe0vrBxFdul2MRXt859uPeFWrNpaAfUx8e5/hpt5joG6jrDg6LQ
D4eE32DJebTETNx5m3UHhYy7CZTJTcMr0mSopkh0zICZhRKrDRRtchoh6fDEWVD6Z6NWN+pnZDIy
QIuI/dCzCBbUVwCdGrOu9znh30sB3mZFhAxOCIIsUFQfJcBuAd6CwGPvSmu0RgjIi3DisgM0QgK8
ewdaYB/+ImAsQyh/Ubiy4kJMHr6CBOG8z/7j68pzb/w9yG2EP2uMLz8h0M43JJsya+UINFfJEjkz
JllJHLEDfrBAp+la55z1Lw1Ovji6r3Vfp2XlbywMWt83aOK23ZP/HiuBgkLi0qL+p7uvhadjK+LQ
HX37p3lOxMwdKsBul88/QN+A4hElSyC+Q9cs80QWvbRTG5DJSmb74NX5p36/6x4BAsk5fhpwf9la
4It8V6Vi8O6AI3N/7yDNDIuA5UL2m/J5QEiNYthxVZQMr6tdd9e9+/Veg8SFSAdI8tBFFJnJAnVn
x1Qh/VSpdyNChYjXaPfpYNrKRN5dvOsPqbMnu5N//LNBvJZT08/xenKyMlgyTPKTvFCfLLUSm4e8
z33ROaRAU40pAtfU4BLjaxZDZYMkJUVKaOK4CJDJd2TOMF6Ynwq8BOVELzCL89+nswjUkVKmgUJ9
Llp7wu1uimZ5CzU4AVxgXxXlKiyGqDbXq9HN6Otv5LzkvlJPr1OPTtYX5pb1je7To1WCD5tWuLNf
9dOh2pye3pvOJQswy5rqldgzEgT1Zin40+/1+jeRG/01vK5GQ4WaMWp5QwYsFvqZwBKnRSeHwkV9
AMh8qY9HR6ghBog/wDfmx6doQpyNmxw+6dHDVfjF6HQOPmUaLQZVnWaCvReYE0DDqDZ7RPqZHYIS
MuJI9roIKneDC/+mO6y3G1g0bSBmg+uDfAVCniNsRACnSPGA0iTQX7xBhotTdpa58gt88BWDgeXc
4fYwyCy7t88ew/ai7UfADipAmFlhS2n7aN/l+4/tZBKCy4BjtPUzaioPPi9gJmwYAjttOv2VkmNt
HovXGzgAIRWHuYor8Z9qImf2OgUkikJ6xxtd2A2v+m6GMnGPpaJQZDId7AznRuGlEcDCKpbxgr2k
sjnrE1cquF/XbQ/vLDCZ0lofPI2sVt8X3vGRw02KA/QpsEFoAHEgwm0cSgFkXvmjPF/slqdPXZ+N
SCwWCCtC7DT3Px3rW+GzkpHHRIZmTxLCOFIKTzbxTkY6orHwTEvmPglDyE0mWBb6ol3sA/tKeSLt
oX4WnEP1r9C0uCr61pg8RnCjhjGBbXCiAsPZ/WhFVGAgo36MvCNJikEaq5RWnWjl75SgSx1pJHR5
N5D68QQ8PUAtSd9I52zQS7wQELOHklWe4Ct9L1aDsvOMYkSBohTo2p5ySd2RcSkxMA/DrpDE5jRI
RcllFPXsWmyx14g8iQ2iNka67VjJ2a/OGmUQYl+WchlMHDpxHNzJsXCUXICSVzbY5LWSAbAJJ9nB
+e4f3ofsN/acdu51SNcULGqFlEjPaNMXvY70L8LTZtt3GDDGEc5/BIR8Fn1/dKzmQaKaSnM9nPjQ
gt3Ztsdb7/ZsEk3Ki6uDNF6d815BIkv+FPJ3Rpei+hA/tMnJqqitTfeWOwtFk+trzFCZwRjo9mrP
1nHhipUUM0FUQtqVEX75pxXeyeje4YN1qaBjP82xFNcGGdWuVIlEBkPtskXMrZZVXYEaWKn3mmob
wvMiVRDS881nzUuj09Jga8RLZYJnJAQk7KD/6xWXpWrblFGotNDpVG5abdqXOASSEXwyrTG6ETwY
7hsd/k1F5K8nB9Ab6Gud9vRL89V6uqU5lRmqz7lKQpQfCHGKLFz4t7bUGUp5OUdtUJJ5UJNU1ftQ
p0GYgQq1WnmPHhF7hxVN06sA4rOHMqia4qhcU7hBu4FIngZjLpm+XXVzKecwfmw6uRDIoNq95X1i
vlMOcp1R//EZJ8Vl7RFX0FekF/m0mRulM2h0S91j8Antvs67zPXSTtVHdeYcbRkwzJ1Em9bJQoqL
kfIN9RFr5Qg8gU5OAwAP2a19CyiRK1CTnkV/qYbmvB3Z1zjY9yivEGMrYdiBa9W71X5Jg/NI1BTm
KuQkyKQ7rkR6kLlgDnr8wkCVevwXhVISmNuTZEZ6OpcRUbEcMwlaghI8qTKVWDaigQG3w2feBKmd
/UblOncLHLjYoCX2I6q/cqlKGgtEU85bn+8vrEseDwtsF2T9DFXxS2ay/FqRspLYx+Uh+KyLCmCi
uLSOPJx+qSUL/0hAd7X/YMUK5iaknyp4tvLyIrQiHYg+CA7EVCQQd6UecioxmdhestMfsgit9sb/
4X69F3UpWnBjvntulHeorCLIg/x2zn0M9VdF1qqvhLRkr89NmT2m4X88NXaMyA/ULsgY1d1d5dma
Y9YIcipaD/TrhTE7HIEmaQkMAdzIhvU+8p/Kj5U2F6k03oE71IE+xEWqgpS5L/pDL/SRIqasFxK/
C70my+ZSBJ6eAFKUlMReNnnLpeHmjq7SEQIlHoWcqm6/HoZyH0Vkon3xb2Z6pvl31XEZ94WCPvdL
uUiFQRI6EUHtcslQWIAGKhTbBTLefEAREIjvFHw7xXMj/QAATtqv+66/Qk6oK0pKQTbYSeGJ6bu7
pgGbQSQPuWvcbv4h5EXYyyEUqhYP5bJxZn/Et4DdCHygUsUfyG9Bb/k7QX+46OCdRU/wByjHeOHJ
M9G6SqiVI4pdZUUKvKgMsoOgDPVK64yWGVnIxQZbR/8dkVHR9SurrvRKQWPqqTuWruB/fywfpt5j
VZqU58sSs00x1ceujau0+JQiwB4jIxPzWKEvzAt0gDwBx31QrtXakZcVgkLhjEihCmdHEW11DPmS
gFvZi9DlO4G3uABy/ClemtLQr4JmaBE1YvTPD0UEhg7kabtCdkFQutVFRMMQZT6AB5YfvD5jmEjK
KkQwSpleywU1l5Pz6SouIpUgpzWZg6i4KaccERfpQRSfe+IjyIfktzEzwJTpisEEpAr4mU0Mf0cG
pBgKXUrgTxkP0WSYCuylIxkSxWJKdgSiGnk6pCikAGKLWE7nRG3Ll5isIi6lQfr9tW1FB590p5UN
075qYBWOsfOfgQmZhoacL8hyv+mAGC+PBoULMtsLvZo0+Di1EEKOjkC8k00EAick9ay9N6ikVppO
tPpn+qRyoLPq+RDaq4s2ucxDKLJKDbNQIap+/D6/mJ6cDhl6wDqicZynqhBcn1lfzphGJGD8kZZb
HmG363+K8IWxyjWrwi9nrX/dv/ST+p86x885ci73rd8Tw9BtpzReYgIVvkPcI2AkRPtJ/JF3fQ8U
x58d9Z0L0S3nJ1ThuCbRF4NAOLJOEkeB8xAWX/vWd0qH9C+t59uwhFNRaFTj2pTr02WN+SH7xxTp
/VULUJSj8xTrRcCLwjLTo3gwFxQPtky+RB8dGw5oRl1p6VIWU/Z7e0N/0/I0g0iWAKFRWaBQDoty
EJYIClxbSXaVdFsJNzqALE4JQ73bYr/J78C/GmkJazmBwWDZ9BCVQ8oG6Vxk9oVxCzuUVZQzofxB
V90Ek4fZ00eCsasEDbgyMliFGbyxn2ScZBK1Z8gM8NMEKGvFJmqTvuOrDcAIhTKGK3ElaSOdg11P
UUsZyp7ACwU4+rpYN1i1WrOAc/leSDxrJZybCl0n08pjZ1n15rMvypigbLG70PxhsytlqNK0Lit9
EjqEp/0Q+NqT4iIKyytTIRvd+E1VfP7GTJDhF9BTQv0Ba99KgTRIVQh7XgQVMQFL2YsdaXkhWqVI
02qbeSyjK1S0ktIWXvZubQlCVQjlDPfGIUwei74iUpQGly+hEVe229X9dLWhzm2BH1f2i0yHnooS
DyVR+pTZIF0DVE1HMiZ6eokHh12PUpGeHrHogHr8gi8/jgAeUNn1m7xObwZVcMn8iAhXwGFV1gGc
4yCCOgTMJTQ2JMOsNVJ8opoD9L6N0CR9poGMjeXqgdGqvg+u0ZuFZboZllBURMli6c/KTim0ciRY
T+3OHAflkrJ8u9DAtql0IRrlnpa0joiVeZ5XoEkQ1viNvt5BgKGWCNsoAdlrecHm4kmyPmE7GFOF
4CmT/4jKFYnL02cRPaN4fuXP+dbDxGiLSergv+/S5QPMT7m1wDtBxxfYWUB1VGc+VO2uQs21YxMl
NXgrkOepYMI6hRvtYqHPwp0tdsiJQh+zp0N00+nR0G/EFylCHHUHnh31buXhMWGygmOC/47QbuRp
iI3l06Rcow+rLW6niikA5RN4VF+CwRW2VplGIL94/tuHhLL8leQPFAgpSNY6NEfi1W0DBPqDBaH1
A6wEW8WdiqNjDhXQTML3NsGWQjC5aYMEhlCXGIi4DoBHe55o1UuiUr/U3/cS/rK4ZpWLkeTErcpK
qf4AHER+qZvOXQJEZtwLV1/cTMBlhXdEUbpbqosrK5RuhXz+gQrmIff8suBy3dJoUaimqEtkP5m5
h2gd+gHzGRRSCu8X24kj8mPeNy9iqHYmuydyjFIySWGAxHMVCgR0nlo1xlwBgeEpNleka3GNRphu
FIcpBrw5yYzf8P0FGyHvL56e0AF9gL4pmOCv4Hjk6K2wJdRfeLI0da0yQOKFy4RntLvZ9bJx0B0d
xagp0OrWQ5GUuTkre6woBl2M4Ex8Q4TzrUnbKfQq8WiUclxIOQReUG58kFUojZAh1glDb1LUJ9ss
mL8IZYm7A6k51XijNE+UZJn01mhhpCgg6Tyo57hoYrCyflTMQTZRpot6nS/VjW2QOHcGqFDCQzAv
ykKJcejXrCr/wpWpO0CHUm6q3+lwWntSJvx4z7UBsKvMTolska4Lo7t5exJ1WHgTBWjydblvZCdJ
wqoIF/WkFii2aA+p1KE4HJeCNXVAP0tcPDySHuk3flTMJCrn9MBMBPuVKXwzpcpB6pJHgWoM8IEg
BH0wsCPPsyWItKfmX1Q4VBsTsqZ/2QzOKTC3jFwvoTLyCPQ4zzlGoEqmAPAqxl6DTZSQo3aJ71Km
of/n+WguARI71bl+LvWSnLHNxqwH8KlY3pB/iWMEG2ppY2l4lqr96bkWbFbIaHrE9QY/a1DNUEWC
501v8KbkP/HtSvSyn8tMjpY2WIJ+UkCKUCAKcmVa3OZcRAiZRNFlGr5QrhIpS47tOOVfxcK6sdoM
wgHLfZVnyLtIUhiehN9WkqJjicVAbSlfdcolBQrLMSqtKSnN6cQze6KSWR1KmhC2AmtTdgiHgM2r
tElVdlGwCpRRxa/qGFR5zBmTIOnn1F2pjAbZoS3wWeWwohnGTmGFaJ/q4lTk0unacyAz7pHszRvL
o8sW4UcJcKcOPVaXQTVNJVkh6QqyUWgEDlDNg/6WfFfIY388BDe6Un0xoJhKp+WOtcRqrgU6aD0j
Qtk2chdeQBEqfmozFztK2/mRP3zhC3roNfQe9TuaJnHwWiyFk9/5WQtaPCH2I/fQIhKB8dNAUACZ
wuShxQh6rATUlxVz5Rxs1ZxvHSV/uig9E9377fd+dXXg5IAncB8WE+19fSoD1//FgGyrGqjSpp6t
bqHwCVbcXF/voQLL4ndk9OIyKL3X188a1Xom8QHd6zCqMyp7h9koSwlz0hPnQWRhJdDyFHoq4sPx
IhqM3TIES4Ye5+tEJC09Y7nofw+S8AvhR4JUA7pPwm4ThPnsSelJQbLyN2bDO+lfjs1gHqkMD+88
CDk1Wc+zNN+kpCaMTjE2PjCH8A7fMWVrQCY5yJTU8l8u6ELc5BpU+NNFav2r2q5RL9qBxrAALG4b
3SPBGbpju0D2Vk5jMeErxL98VqNeysRGrpl0kvsuAFkrkcvBo+iGqkCrP9efasca3oc5rbxc3V7a
Ow32y2UmPCZHY/jjfDnPtKyLpax8VfsfiMi1eEo6IDwsqHQ6rPYbPaPlkayBHm3xzLUB9WC3iBVT
7bU4HXbuWo9MV5VbEVh2uXeDhZfz8rRS6CvTipAl0bGFCPPrOcxZnbbpdeK2LrC4ZBkhjpQHBqJs
xjhJXWi+svhrrTldNtDWFFxC9fXtpj5/hy9OpFhhgEhxzqAR7qSPrA0ai3pXziGWryuwFn3VitQD
0ZsKxBc2oyvWiepUdX8bfKfHqBPRMhe2xr9IPoo6u3bIZVbgNsJ3ZDVy0wbwrwvTk9QNh+XBw9Fv
RGBL1nol1Gs90OKN9AZ6GwIEkY8fa3YIfw5t8e3pXujydHu1KTh1Tl8hClOCqNPn4VRAFCl6n+2p
T7eIOYpbALdZhV8d4bNWyCgnl5DqKSVVYhoHxgb91LDB6DBZVb1G7GPdJBQACH3oO6cOTQzLVxWW
JVQCY2sKowneb5nSsz50VsLVDKpE0KX7/xgD+XPQcekT6MH5IlaLoEepSFClnVLnpeszwsW82PTa
/NID078qPNoyZ6GHo8WoNcIZ8iigUut5ELuhuaeobKEWQFQpLefNhocFj6tF5mLhHb9Og3IeppG2
bjL8LymuHKU+dANUxSjKXSqCHXsL70wcqmihAPQSwnzpwy0UoXPTdOSESyV6Yv0UWWuFW6sYXSev
uFfRlWgOyt3/R9SZNierNV34F1GF4IBfBZxxjjH5YiXmFsQBwQHl17/XgufUWznJyW2UYbN37+7V
q1eToxvhh3zou4rb8ZVH1BQS+peJFFmpQz8cQevv5gAKAqjK3fxTb6xSkrI4ZYqSfR5lP1jW+CJl
gvIJ4N2kluFBoJSCwCsG0xfR7Dz6eYBsa8uxZohS4vgjeom0Q8mJCTsWimknLFtjUmcnOv2af9Lm
dKAjOMqXIjAXwr04DBF2IZUi3AFXgw4g1ET2Eun96Xbwjcr/4yUN9duRW9ZNyxETXeVSyg7Gu1I7
lNQoV84r5bDw9/JOEc3FoZKYXD5Jh6UvQylFOTb/87FW7Y0escID1R0ooMA9LrFdxVt6pZwEiLLx
gNOFjle5aFXqM5/QW/FIdb+9k4CcVPgEeBNe9K9UoAkZY9u8oLUkssGbYilV1RHR/wLdUYrLlqo/
XXoZPVG7J/glSk6+R4S1I0XKJVQguKAMbBXcEkmDi2o3JsEH0vbJ2zmXAmthn/G/qghQvBK+AIRF
F/nPDiR7hQfsi03o/VqSsk36rqyyUpJk0oljk9HWF3MAzgQgo1huFQypJKC2QrUwjPFUyosPgFn5
vboZqtWhV+hyjEGFPVx6KgZXPlK+gz6jOjXCaJr/fAqWiHxIEvJ5CK8J3V//MkaBgB5xFR0FVFf4
rRBcFRgp5YlnLV4AI8rQqcpNg0BXHEZVkGgcAENyVfVfAQMUleYYVvlnZAU5PcM3VRTP8IIzU0ql
96ruUcfTcUTY0aAePDaaYUTiV+fRa9mHHqggmwrFEHxzmcfzfcYliGCRgTz871Z8+hfqqd57Kf09
poKndDm6dW5Qj5TUOk86m9dHKUCHA9RwXaSwTklk95WA5gLLElddlQF7VdcENskYCexQarpil+qg
uio9AwREgCaEqRRAmjqpeCFihJHyBZWJ/VfASCvNDXjy4q9Kd0PDn4sNrn+/Jhf/vaIkHyA1WryB
W8XFsbqnRfgngXLphouR0w4s9NgFE72GAsGgWRqoQ199E5nzLWEXcUUZaN266NS3XAFmrZ4AXdNr
DK+TcFaFJaidUNN9G9R5XX97DJSO5nt1AeTVVdGcHQhX3qj80RoQ73PucE96f0XfTLkumLrctUAk
IT4GWUcTU2WUeuY2qoU2putIcvDRzfbKNzZIxQHP9Uwab/Di1T9j7WxCSBvH++q/5smG4HABJkZm
FnLfSAC+gkbofbjUcr4lm04W75uAsq8mF5J517f+oiPpXYpRFT8fMIEhsVkJnPS3f8qeYmEJO+tk
g2qUTCjzrsmscN0BJNL/9ZNFVyL3VN27hMDMY3nV2sPlxTTw0/EO5o5774q6prUu9yKGmK6kj4g0
W3cEHrCSn33zW6XnDLvtQ05W6bOwwwhLiAetaVXIpHBIPousg5wsRSrK8LwXlLoTnvGvysDgKmdd
lf/LzZBnQgJxrd/lkkLnFOrbIlkifV5E4kqio5w+2HzBkfAYChAmxZiJ8HSdX1TBiQdpcsIXAAbJ
e1Zu+Kn7TftXTxkOYDTqAuTm1ZbVaVtEg9tAZqyM7XgnMQkFxEC4FWNfiHDFQdIhKS9gCHEOUfwq
DR+uMLEDv8pkaljlCBCM7hL/VfpUVIKqpophRRNHLqYiGnnj8mt1te9hCjVVTI7W1OFKFMvqdSIL
OLb0AVkoli2+KHqnRIiUGlQmPV2qApbXzZvqU0WqKiCqMGiReeXyCShRRGsAj8uCRRT0OxOK1cTn
jQPhvSbsX4r6+S6dR26VI2tMlYATB+rRYUfFdur40KOUTKKeU8VJ2Pbb7ynAZo5Qr0dhk+GSYZeB
19etfxfHRAfG0wz5KC2FS/on9rcMijksVaEUenpzlEIEgMZcIdVPDL1qoKrtQxtDNDRmmNl/p39Q
0cBFqYbgVgNaWZJbhMoM+0tTQZfeGJzvnUR5LO6pNqgt5TITZ+DgKTIXOAdsukfRTO4q81Q+bVmN
oQdSPZIS6+JIqtco75OLERGah8Hi0dAK/NdsYJaXHhYzFV4SsGQ4ROxbzC5wIeJjYZwiUr4QBt/C
HkRuG+YGeXjBZpIJP7LOkdon0lOK7/KLfKje3i+oWihG4TwJzgBJL5STRBZpjJQValDYiVhyT8rY
pINmhz6LQ7kWMjN8n2aVjyhvr7xtebX6UkFfk1I+p5dSw/gf/lP5KPK1tQaohZkieqaVS/iHt1x5
tNTFKNSuYisVLWlladZpyitMIQoYIrU7RCXNwysvwxiYSSQy5VPJBZaLGvaPC7FHjn2cYVZ16b4S
GFSQqTx6fPasEzz840TXeRkQF2yoFdDwClutHHol0dHHYewdMvd6AvJwK+AFtk4gSpj+9djTAJd6
DoAn9QhW4E6FXkkITInctChF2pU9YVX2KfSpinmE7ipK0oo2SjhJMJBD89VPrQMyp0yI6qeyxe+R
9Qumj8QRu+vd8cuNFsfn3W9/ge7rn2QDv0kw4DDwuSat1TADlDV/gfLMOT2XoIBKIYXQZrnb0nxG
E5r6nZHEuDPgjRNxwwEfm4Zt/nZt/oiJkxAY8DUMR7CSBtYPkmHK1CFWC2ev8l+Vg9MZhJlyo5vG
1KbMVtaasIjYmaHi2b8ptlXYhh23CIe2gWjlygo4vTYZ7WzMM4D0y88CeIG6D2hnbUrRnwTKbxzd
FFTfKT10kYeTQPxo+I3B/9iJONWqmqz9ltgnJl3hgtKdQjXPQ7nfSPYzuZUdV6hxGFIgJLKjDlBi
neCdF27l9sH8pwhIqYDGb7aU4rnWxKWbTZWJF1uiIdntQCCrPkuoINaLX1ElIW97qxNazSj0w3wS
WULy+6QntCZFyBIzxkYVvooXFNnQ2RWEVYtMIZfAWM1iwe2kD4ZKq5Io7b5/FCtJv/rA+W04Nkdf
kI2OG8Hg0NGfI3n5egfNMIcrmmtwkaUYNR9TblW3q6ev08C07zLgDaUWQHkVl2jARIYTfqspr6Qk
tWz/M3/G+PVVTdpq8wWZwPUUJzH8UtKzlEnAgjZAo7QNox0AqEI9RLnSRHSTxL0ySG+q45Rr1XFU
d6y1Q/kPF5cw3tw1n4A586KMUIYf+gC7gvxnla5i0gcYeRKL0HfNb7Z/udVSlFA6X7QKcX6JEwDJ
5I6w0ja6HBkTQBik+4AtwIDZZVkhJfjavYJo6L1IGdF6uL0uSJm24YQ1N/VuVXeVzuJRzad+Ryz6
x8z6HzOxcg2j/m1LbyelH+WNVt/iiCs/nAxypHJ8kcwkjsJvXh0KeQP6mUXqWDofBkJZz16Zb+Um
jb8aGJWQD4Xa7CfDpwANGdkSBCkBqBNUFVjpn/YfxeXVjl1yLRgiDRK8EppIMAoyJbBYjI7CINkT
hUXipRJ3DFVzKUe9LBjit2M38isygWgGJU8lQDaSa1J0IGUHuBPskwoFVVoAKxW1TAVjCokIdDoX
VEH0wMQEydHuaA/gWfSuc97lQe/5UEqV4KCkYyt0k+sjm0lpcnugy7rycXQqdd3cBnuuPAlchXKv
5Lle/jHpAnkGMLolNXoK2gMkiW+/Ma/qXv9CT5nN/7yFx0iqFJQ64hBUqK/8D6HtQuZ1dnkuld3G
r8A7kK8T97YTQrV+CxkrZp5cB/1B37gH4o+L9K2jyhcR4CxPWMfhaySikZB3eQnyFsRwIUyF76Mz
iOmi/yshrk+Wn+BTyIUQd4s5o3fLl9RRSj+7PEZzgjuyKq8djpzzYYy0agTChFiEsmkDdkaJ0P++
BGzccRfkC2xnSdCm4KsfftNgnlwSvWv6L7HEA7pL6+Un/xChUE4FVgU2qE1fUlkiTTtW6kazssLU
Ki5QtTUKPcNVV8l9BV7K2ayQRnnu1ZdSGFWOUVgYmwJ7oNLQihdPfvufCD902IEOr5HWpFQQ3GZ6
yNsFvGWlajg0LyrCr1as0EV5jXIOq9mOxlNJaMZWlG6a9lwkBXA62QHxWKCN0org9Adb/k8Ja0we
RhXiKH8RYmnzm+IMQXEqHdatZRuRveU4KwUgdY7KPGPKBK1R5EmOFpCmImZJhkJGFPbLoF7uNzl5
YhHTW7hWaAdiZmXq9R4ZebkugmbEhkGNj3fq72pYoFf0Hq5uqAlNvM+oqRBNn7XUGkIfU+1t9SHt
IiR7Zw+MvBKCamRxgeFDkwROkcE7VFQi3EUw4pOtlu0WV0ZpVyV55dpVeTtjows0NhocuX3aPCi+
BhBUnk/v5lstILg0BWcaMpR08IblDChnwVxhfWkFKFKS76fJgKAEUiaatcDQwLaUk7HdVx5kRexk
v/gmqGMKKU2uxDq138p1A7uiq8wAaP0oFXVlOsgMCD5QdZPEkyLIOYpT7juZe97L1eiOaUFvUGqv
EEHOuyIqXWLpbfN/Jc9UMEgkURVWCc3RuiWNpPml5fogcVQubZa9DIAW/oWaES3jKqVkUuo4sr9K
+8t0lAUCThudAszGpzhweqtsk6amrIzKM0WJIWqiTF6WQVOQqT5CmwOvUZGknpX2R9114odmWTSt
uV9HTUfrosYMVyBXhXuskjH3wR2JoKf0ER9li9W/iRJxRkH64UZiOkroTYcHgCf1Tk5HGSrZFJw3
Ak2RnzR+Rh+Ujr7iqEPAS1KWsY2CAfRLlqLuR0+Bjea3TvSOVyufVrVgKqi7DyjgH2WjS8lQvkJm
riOKAT8ZzKKv9JI4yi2UZ+iKANZQB3HI+hYpRF4Dl7jyUxiF8ux2YE5vJXqh5DmVsGvhv8obKxR6
AODcuu8pjf+Mji1ghPOcRhL6sgYWyWPhvNuufqPTtlVayLavlkmiiehb8jaUA0OfPuL7idghFRLR
ERRL0OHHywh9ZEA0rzSvlUCXn1/Z4GqKal2I96JVI3a+vDotdgHvIrtse8aGTizzEyQNfEe/7FRF
HKOSGFFhjhTpnINDrz1Rpk73r68jMBa8cgCLMpzjVr1xlTHnb+TJlckTfUBMqHxzGAhQcgY1ojit
WF1PIFumIKWKZYTb4/sZ6ExU102cxi5SMXpElpAxq3jEOb6awp0W741JPZBXEm1Zmcps88avwqtn
8pShHBNJUYA2icpF1Dkb0zJdyDYlU6EEi0yFgF/lnJISpjiRvKtiCA0v0q38RSjNE92l0qhAEq9Q
HE1SwQ51IkFyckxwEBat8cR31GMsUF0mjt5MB9wGtGX15c2LEFEGAeNr6QiLqaCsjsnGIPanWFRR
X/CmYDzIbUCP2uyVXdTaq3KNghtkF2QZABWgXQqzxe0otychIvJ3YZLI1Mk4ah+RborS+w+styyP
ErY6YLW1G90zyWeZyAqU0S3lDWJqbaGabRlbEv6R6kbwMPShiryslaiBEEajpa2PK2NI2DrMSQUd
2WxUMKVMy3XaIDSykLBB34gnrnQN1Txkat+QpHmiTOEfxUraMF79bGQBEWp5VVCiptIVSjIwAVkd
uedkswA7nPlVeS3thwtk3NlAZNB5CMgnaYMR41uiPBoF7adVqk3RnVJj5tDetaYH2sFzMNCDcuWw
Z31z4A/tKyIhKdg011p/yq2IKqbyWInkgHUS+VC0RqqGbk6krVXDciAMVIgogkwV25GtIVJSfHbx
lM5Rry791F9P/NT76ApIQPkaxV26ytHzi9iSgApY5FnW0qndFd0MOJ30JRLKcpBrIvjT7l4ycZAL
UoUdZgMejQpdxTwtBr+ac9rctRPrygkM59V1ilirtan1h6wXyTbt4Mp7KReGRgX/VuAmlwVdLLQi
lFpzeq+xBblW+7QgCzFtSNsFRDOC+LQM0Dj5SQjeM3ZM5QkVSsGSC5FRJ6depVO17ylDK1ut7IoS
nrII/L+k77ykVCbOnxyZ++C5ggJFWa3O2uwRlyFbC/pSTnFoYTwVWUjhL2FfMIqqH6DNAk/KTGgB
K/CXJXxOT1/MRp6tUBzoZieuqso3g1DwUaYCTogcDr1dS1dVs3oOfI2OZXVLE0j6BhtMxj8ZF+D7
Ig0dBzFFt+MmOp4l6v9gU7BLmPu2e3RpyUnFywYsvKx6YZegXSz1x5TDl8UykmkiRC+3gztdc9kS
5DbzqjYhQeOSdpL6Gr3V2Yx4lW1CIbeqKc+wBsU301UKRNem9t/36XPbj8pSHJU6i5/owE4TPMed
URGVEBQb08H0Mk16tPEdoa3q2ujTtfstL3p4yG20PDkGjguygxreHVJP8yOtd488xTm5+awzakle
rj40pjybBxo0eLHoLa+8v5NbP23OR1fQkdC0xNfOLeOj6kTkTK/kbCp66umbalm+ZHXByeXKy8Qn
e7nDskWtpZY2z5PVqgW9DZ67csKxxKUH87Jd9LMzr0ml6mvX7I2aQSv1LpuggfYeoo7W7zOoj+Wv
VcirinOVI+T/Sl0pHfar8uobsfWZlOKhC+pFKktpoYqKq6QQxOuUq9ZXjqZLWeeIqBORtKQ61URX
BVtKpEjdTlNAW2Z9IzEhKXMSymHVq1ISdCrwI7kGJbpQJVKwXOUmpUIjz0ZBBVQigGCZ7sojzOd4
Zt5IkmNiB2qhCjqKS0sgREqNEY5s6bIQAo0E8VRg0Zn/VylipYBlfKQkky3PfjKv9TP0DmSo5HxU
FRr3JaZJTHaMnyIBmQyTxaYVcufMOrcWqGKEO8qB5OjBF7y0g6v+nSze/ib/iWfb4QnY5byodQNa
ByH5/X1APIOikZu76qYB+l70OnhRi+nS+eXm0rJ9smgs/v1rk0A/92hb2/KTb3b2Yrr9x6ZKz4FO
7JqLcHqpwy2+uO24V3xRsz+mUcV2XnAsvqT6h+Jfc9hCBh6V8Yk0x42Ti+kwh8c1TWt24HsnDwU6
F/VE0iOgf6fuFnkD7+l5amtjuoCJdcRlNjRZcL5p30AmcY6nYM6T2tDu1AU5Pnz6psLHkBJR6taQ
WHPWiLLla4zj33PwDXqdbTtB/dhHrjmemW5Q5tLnyCtS1mr/CycoD/7k/nW8KbrbOaH0hAJVUDGa
R0/DCZ6sRzcR7GujM4rGR9pLmf7j7a1vreUp8x5P1Ji/6ZyXYmlpVIBKATrNL16k/ZBCs9saGfQ5
HaCD3FVqO3ice2h5m73j8dYBjGrSG31g0FR1V5+3cbPR8xboiXz/+dzjA7QQ8+tXMmTk1mgLBNMf
3e4a8w9a2Q4l75Js5gSb9tR0f00w2ifDRtalGKBe/kZEE9obSmgInEkVwhwtUTDu0gCYiuQG+vaD
rOi8B/nKpoy/SaEiQq0j2tf7LnjP6+EdlvlvjuR68ksvgRkprk7WhAnFxYTPn9qufZciOeIyABc5
X8nVj74BkTArjv+AYNDPgqHVd0F9mu4eAvpkiYZvl05jnySAOghg5cMRhB5pfXuou+dIHTcnV3p6
mclnSnTX9BDnv1DLl7sGqvcI3tW67a/thKx7Gd7f3JM7b07qVGYuEE5bhL9HZmavHmg40Wyh10OH
QWp17rbbmvJg8Hg3pnudbVN3qw1pbHSoWae3rk9lp3/u08SB9iR16mOy2WkW8Ay7L9q1ew0s95PJ
LP/4m8/4LYtC3LQzzVaW3+5M76uaN00n3Tca1fAJPOjIeCvZVzEY5D3wYhoXoeoCBfZKY99HD6q5
xLYxBSEznaTGwz3uqZkm2NzfPu0OdhspMbvjUis1ss79VtTZrGtGN/Bqm9saHcUF/Wy+v899TGG3
6DwSlz7vn85rmLiLc72T1DsxzT7m8RJsJ+rGy+3f7vn23rO2G/poi58/DjRasT8Rz/cOV3f6G3uX
adihhVXQvvpP9IFYAlPRYBCT64B/vaClTI/91o4uP8v8c3ubMK2uXsMTXEM6p9U1Dt5TsFgDv+yL
Hjh7g9LVOlgWhX0cIHZHz69R+JpakEQQfvLuHpJfhjlG0Fz69UafHjtTB61XOKrn0d1bv4e3dycL
/Wy3bpvdKFhLNJ7ueW5O+5r1yQUka48d9F7j8XWDdL05uSKk9+n1YzfCXm1Hd7szul3WiIxtXY9W
ZJ6xslEdbKOOjeT+3bt6Rn/ExHv0PWdCs4HabA048PYQrqLBZrawl2+WjIdwkDnHPn23xvFzRWZl
e/FGdzqMWyfDtU6+BHkVxryHAUYtwJWGTZ/G/cM+9dcOsAR6ywGNJP+xLpa0dVYJV/xC8n58MBAD
n+wZHrXufvTnce/8ySCaL997izEqG9gAQD/uT+PUf+SeJ9tEiyOPAIM6T7osjOzO9jsehy0vmdBp
Ga9KKI6cbeEnikyh3u8lXBv+VCGJ/E3h8bQbIxATaidACX0J8jCKDBS9kgCbqQuTakqFB9kYVJIm
Q1bn/vYTRR6A84QkRQ/VTGX15FeIaaxd0sLeQQ8QToVO6CZci0ot3OG9EE1ZNFa9ldXqK8srXKVs
XV7lZdt88PCJ2AxH0ptUlgLw1dki/kEshu7le4HW3kYuSo30kLASRURCsrOeqojAE8/ewVsKPBRm
HfvhBouHDHa+VA3fGypHzQ+/LGgY6cDPvdZQPA1B8CrdMXo2P6O+BB+F3jfoLX+iI0BZgViD8gEN
BTmwhougDrr9uBwqoKIoh8AXQrQoHCHuqAj+NIsj83oewB85DNKxhJuOMxX1idGCECZgekX4yT7q
v7pu8WQkGQFsvhSEVOLOFC1WzJkyFYhZJuV3he6jL/gYlDsra2CWKWQiQGImuf0EA1Lgk8Mu2mPl
OchfkF+t0lIIHp2nSzH7gobMUOpVYK7iffnY0VS/A0GIVvIF3X4GM45SVIVNN+pKTZQXFd8oT6pH
IKCrNdNjUC2YMioKvUl6Kz4Rd02Ri2pbVT6iQpUqjyUFvDt1BHpFJSyKLSTzCOq3OX4KORNZq5IN
l98G5icyF36a6E3R8HAh90lt7RRBbum6KD7WxGusxH8QQAZSRfQuuEDzZYs8Zg77QROzDoChi9Tc
FcNBs4guBYvWTAQzoXNt2AKE6SQfmhPNbx2xTbBELR54nQBAe3AxiF7wmQluRCim2Q+MToRlK3Wp
yoOMgxvZBw1OfZKMIGgIb1PxdnVIedy6lIolK/hAKIdAJeEfiqGFm0uBWEs6KwkGCt9FPlXol7AO
6Xrr50GLPrgiUCoQVnAr//JWBmdsEQ7tkuVYlpIun+8PiSTqcZIGxXmVcyqk4P5nUYRJkxtHYaOs
RBnS81wqCF92QgVCsgiyEroQvUuvV6XdtCr8H3KBhyMBXt2H7lcIiCK9qoRRBHYsHZAI43Kk+Edg
rJ6YGNol3sLzEj9IQEk6qi/qE2E6KIzpZIKkaWZ94vkzdtQS02EEuFFwgwYPun1VgC+MQhCeRq7C
H1TRWb1WIRLb74pDU//O3bUGuxQCLhXSyVlTlCkbWgBB6cgVaq1si2IglUrJlir9T+NNuYp7dOSF
gAjzUK67qnmXmRVXAnnrWYpXKoEZGWYi7obEjcsCf12qxtqk4Sse8mNPIKeLRvcYv1ilXhZFZeIv
aOyF1f2XJUZDgQmgjO2dEJ6eJDCaRcVVKkLYiTC96EvPU3XjTRAvPSth7jpKJWYivI8dIeugi2rw
eV2kyMA6mwOjg+BSVGldl4ZEP/+D7FW/oPmK/y4dlNqy3HM4Wousvu6oyhBpGmgVKeVTFoyKYaPl
qYdaPQsz8RGDUSpRzEAH9SmqOybSu6QEHGOtKlsFdke4PATkYripgiEEMxb6W7UGVpPgbb+CrqR1
jigXoucDqSpW3MB2D95dLxX7rqc8Lb9j5VM2Bcvjm1fEwxNuoA8XiHCgDek/UHFUmvs+P/XF4ZOY
j66nxt/1blFsVAPc7sXNjqpPX+Su2UuUlDDQFaMFxeCxUZdmwdqIaZCqUIiLSgD+gcrJUySBpLal
tLKuo9p/4slpAgtwmI4b5XXlXWeqKhhJcXBGblAgsG5XNbPC664+v/OqXjsMRHJUTRkb0dXVR6RL
UqDgAbewMax3nxPdjViNFpuiLjyFTakxQgmNf4WzVi+c0dsqntR3bZpjsY+15odBqSzPLXHg41gy
9MfxcWx86Ax6TSg07ep4u/TJdLEqE9LAKjpX9bFImnm3Sc2sRFi0S7Z6TrtT404f3gUYp9w2abA1
qO/09wyVVi4921f3miOSEgKJh5wKFUXAb2qPhhf6HwCHE4fAjVSioeJDPr6sgajeYc/5e2CxS1qU
A20yHLZV20LGNHGR7kbaRjth9YT+mwPVszXe7mt/I2OvByPZwttUKLHcDWkQSDRU2ERJjGUC3z+s
vrbzZ+6b+LaERjwyw93eXDRdTXD204/VIejpWu2Bb+cfNXt+uk4uVDo3aFL6pLlQ0pmgujd/noa0
/qTLxDx9uM3aGBZrqz2B9VoMCM6IKl9dtnk/oSfRX7voiAMqtRe1BEfpBY6rhkZDdvU/X3RkK5+F
JnUxvBMZ8SZr6Vw6IUmRG3iJ6vK4/b6yLxV8JdBL1Pj7iG6qElM6Bg4nocOoAC6VLGr9kTVhSWni
aEGpok/rUcvnyOJiGv3hXs2rZy7JVZVC6u/JmJzG4OmfqU1nDshP0hzWBVdTyex2NBU5KpPR3kuk
td2z9wZEXblnL6asXDcdXwvy+WN51jilsPqOzFyDf/Fq+R2xbBHOJeTGllQXWRoH5lk580vYv8bB
5e+91oSDrHatDT1mHawSpFCvGSUbBUiJ0CAXM8NzQxmkFIlIS44vfOWJ0436BUehQ46vYIGTCptS
wdzTxyN8l8uh5n7JhUwGd/qttDi1RkvKfuWaIMNzZoQ0IBpJGpnzdxkr+aG6MBsFcpbsQE7lEw/3
/y+OFk+0A10+i17jI6cjUDgaDp1ofHe02NG2iJvunC4orXG4f3bv9EW/90KzTy9Zab2zjaGoHlFv
uUvWoHrFzSf9vLdb/fe+Thm027D3VDj3ztkuJe2UfzwzL12n178ajaGaWM4NrfMgc4H2ZKcuMUKj
mOUtL3/+NAnKjpPno0cbVhq67OmLkdIbYfi9np4cer7ZtITeTGnxvL6QHU3nW8qZO8mFssWx2fLY
hmq2eydWvgq0YWbvrBygyWl0wu0S7ysspgnYxKPRvTluY6e2shF0wQBQKcI5hSA6jdu9yB7TVPjd
Meih3rmHvUarD72GBsY0yHwmX2TFwK0uDqNxstfHJq1Ric+0uQZPr9j8xngsPxdjWCd/7nFbR8NH
nNKYUt6OiLgZbCO33vI2I8s9p+sGaCydm7sPtm8AtEePHdbMP0JzUNtYd5HeDCp2DP926R0WD1qj
nUxG5AIfo7WjJ5fhvy+9JuUrxWQOnS53pySYkbCkkUZOEnQY0JWCLnJ1Nwgu9DxluIx0Pv2u0/Ct
S8vP1jbgqnjLxt40ra/k1uXO4oZf2+REAt2g1p03W97FHnPNt3Td2iXXyblwm28ABrwcts7LKk1p
RXjYTk4Nfz0NotV5kjtum3Ykt/7qXUzpIkhSPj0NT3T8E0KynSeFa5A66Rp02KVEgAchEez2R1q4
3XnhaXwj2I40rcpsNzzX3Tft6bdhwFBzkM2bZtAbPmg1NxFdD09LZgpjt7kDvnm0A3iXFcXjvxW9
12wXvDP38VhpY2m1PCbdGZpS4SYAkPzl7K02DCQ9JsEIrX3Gw2do72qGeFrxTJh/XG2rmDRrDd/e
UARPu4EdR+FJd3lU9NzNtlPDxvb2uDueUnz3QcUvvcCs19UG+YAONm7PaxQuXqSh6M+K7eY2LGvu
xINX2Mt92ovYm/l58vCL7hlZyovlFRmOLDN6+/xB3vqw0IOyx+9sp6F/qemjTbKB5isDYMp0TS9w
Op9ttRw4g7lnOM6nYY7QTkSqh6VSe/SeROWvJWd+Hhb0Yjut2hne1/nn6aELNV/BZ0d/vJN0GruA
uf9gbb+Y7/ijrfijeexbjnso/IAL/eX5Hn+mgVP0MQQvD4eUHA+zkfHNGrQoh8EBVTRCUBmPD6eS
snY2J9kPbprxWJtuuCi6WrYNTtG8L7bWnKGbftMxmp7mTAZvnnaaNMjEHLxPQxt1f6sTPrANhRsD
/tMO/ekWr+V23n536SvOJK3pFXa/DjhHk65AN/c+TsI5F1x0T5YXXic8rrw5CukQl4Q8OPDa5AdD
gdVqtfrqDO2na45ABMN2fXZpg/kEXL/1ixNJltOyuOMYMR+vqJ2uGvEHz4On+qQbJA/ptn7a6/zY
f2sNnrfL9gN1c+azba+Rbai93OuZibNspPOXPU7Xb4wdQ/H4te6Le/3fczvlYRx/WjscdFpAZ5iz
qLlzdEWMWs6Vc+Ov1xKf+Um3R6eH7W3vauSJDB/N6VfkPVDoH9c2YOkMN3OCtqtMX0u6n4ftUoY2
I0dpzljIDfIy8JmLPrYvpRhv6BRTmybWal/T2KVW6rOgMINMXgN2em1jRAv79XluAf/XgpCO363G
bvv8OLVpB0awX3wX+at7uX6FxqfpjlrJNH+d/TibHw6nvs2DINbID9269e7GGQQzejRGP0+Cczoa
0xt4ETu/xnbKTTtXUqvmzCkCMApqIgkzHZf1xHq4oCm4ZTIktD0jsmUdmpPjdtLMMg9z6zBTin7j
DkaXk/Bh/z+5KaEU6PhlH1MjHXOpreLoMqhRu+dc/+72/omVNymU4QHe2s9hi9RCLnPdaA3ejZu/
TXfR+7NkeYdBzn71uP8+bicXU87EbNWptWX+GjCfJxFK+BOn0WWDgUREuu2JBPncJpTeFDQLNg7P
WbtWc+m//IoRdCgmrfAnNYMC6RRrZSH4X3v3X2biZY8thapWAsPgjRsKqXiTrnPn4TvUWmWNhW2t
c8v00vp1yKS9soVhYw16oIbZbsPC1rbIBE7XNbgjK+xWuNDXLXWZLucUs+1HK5rXxqsrD5qpE62Y
5EDevIPujgs2hHhV2zhzbiRacST+ZCWj44Kczaao0xiDrTVZxysbjBkLRTdpUH+bbaz0CGa5T2vM
dL2dn7EIxeDyIC8drdj7WdtYAH0uXKRrZicmnjmd/MQrrCxQ5Spdn1ZsOYwsB12+9GaaBvAiVivm
rzeOSqunsMcZkzW2/LIKFyZMczV+yW9dc3/8aS9boVefEw7f2EMdl22H9+SeQZPsx9qGWEcfYQMr
Hi7Yw7hd7m5v4rdh4G2XMePViNO2EJeaXzK6FtibqO5ae506Wdc2qVrtcuwbTZ2TdbJW5ykuw5iG
i3jV2HBV51tX7ZJ5UXduLBmZ7Txk/G5rVjLvYrMMF9wx54k4mYl2zp4i5WiVrHVdxo5MmLF7+PSS
4kSYQ35y2YxrvDos2N80gDgj1BPQ/4CbYyQjxidc1PcWX/oZr3S5zpw2R7gCyZq3cA8tz9ofFhhm
JnC65sJYOpyZQ+ieMQvMmHU0u10n2/lpFRmB/WCnIPEgFhDXl7o8t1hPi1dPKx4/10X7jhUHAdPG
iaMJ9CJnCP/q+4ePq5KuOTJiCXOu15nXNlywrUmkgdHwMOJ4ZxqV83USrzhcPHt6rV17yuauW4hW
fITNbYW7EunMjEq6bk+5kHDxjPxy7jBA0apZPo/tvHwMK3YlNkANOyCJ5q7u0FhqQNc8dMbg/AKb
LI9CH4XQb+qNDOl2fvd4fts55+JJHVg80Spe3cp56GuJ6GqYglBScHS4OGk3VndTz7k2ntODd1QX
z7hlhio/CttlRjO3o9Wh0GqJV+0pv/GiWetxe8h7auJr39Ftcn/8G7eQJ8sNnLzajY1AHofcEVYC
12YKS2Jta8FzRCZ9bXdSah2RwHnyY0zxbVk7mj4rfvCgGhyDHyzHeMWl8f/t/K2LLlc7z48r4kkx
LThpezvkuXLt/F4tKK4oXFyYigyKJjiHkKlI19gpJhGf15m5KGba++wxSNs5j491xDuZyHxKK4Pb
u61rcp2Yb9ZQn+F2Xyw+GtIxsD8Y0182uF+co+iweN2HuRk06hZH/3Vyuhvi373rXub9vqNX58B6
vC/0FG6/NdJzBYKBkMugG1rzXzbC48XnPxymdufdHDWLgcUWc7zOmmpurdy8ZUIR4IxXexw5fTby
UzHhnMcmvrotVwMfzKZ18/EzoaiYpIutOcyLOASZOTtdY69Ipu1Wn2v4dd7fLK5f/P4bHvd5fbO+
CAPIWXM/3CFPSrsat7NrMyXlRp0bz86RBhYorbd7eAHy/prOldSud0z+NYv+LxjinhghQeIHb5FI
odXHcHPC4+vcobk0K6iR4Zr9OFu/bgbPBNEog3oS3D8FQfY/5AKYftFPm97A9Nvo13usIh45R8YH
ehizomueliwLk16Nu99XuuKCmtaKVzCRG8YyyT+u1PfmXpytbIz5D9eTovHV+n1QInPJ23TBJW6u
vWiO3Sb0c53m5sBvv0xuI4+0FbAnsk+0bwTY/ZyFhZkMe2zc3HUR+Q2H5zKzwuDmM9diZ0AghiXd
Nken49gyOfeRtBE7PzOo9e5OGchjStbu8u9mBnccCfNxcF9tnNbrn9UcKSxp25GbF6DmuqoWz+gL
N51NnCdnWqujNX8dv6dPJA/OxTdmPGTcnTBw7gubw3EY4hmCs7qlMNB+4HLRgKkMTonzNDma7eW5
Rnvgw+KAm//iLNTKJF/sLIbfuA/xSuET1F5LYt4Ixj4utF1vdmr34Z2p/EqmOJvxYcEAFTj2xvBg
DrLoJyPqwS1wBi2nV3QNyJ562beY6HgJ79bVTc0BwWjLORLJMeR4NW1Aj/jjim9KLzxWVdLoPj08
t0a0wGqcODch26EWYJ4Oxz7mGGPDpt+a3oxZI/myDNytPjclh7rOUso/ts1NyKAQ2W4nnAzjRTzM
VpsAnbd7cngMH7tm3Icc55TNWT6X7RTP2kn+Qq5A85ezZQxuzXn0nBdp7PyD07ICk+tfbI8flJYg
mHcl9immPJHa8buNQMU+NT6v982bB41dujIR6b349u+vTyaodVq+9ziibA2sRKafDRiIOHLkQicx
qeejGPHsg4bzUbxeJuyZiDrzGL8jjYzwI7nMyA/RzWSCIjb/9jNngD3kdYaZmyD4xUwZWT+O/Esy
rVHeQ4AU+VekDbVbM/kIHdNmh6DzQNRD30p5X0P75mv90reSxUWGBfYlCl4NwRp4aE/vwW3/NDKP
hVGnUqo5ehUTsznCQbcJOYmOHTg5sMjlD949ah9va06FC86c25qB8e46mJ7miLwqNUqQbXIPT7LG
Aet/nB6DcGqjUeBfzFlynYFzxK8ROwnmokZbTdI8zoCRv/MRjtRQxA3GD6RE5HPza40Fy6NBBmDb
ATBIQBjx5w7CUK5wc2BrsTzlM+dXaBdERr1Wh6fApJjeAO6NIbN1CvjwbCyO+QeDQKhqMAewVfSK
7+TGzDoOsTqPPauMa8BLvrc/mjwjCjrDHj4GIwtQ88sNvJPJsz2tH4fH05BBN5wBIRZ2lZ2BZ5bL
2TxBHTp12boI6Imu0jVPXsjIBcoM3gMeX+4z+UmNY99ZXWZ7yX5wZsEW4GnHfga+QhdQ3Mi6H9+H
rFEOdwl77NH8lwZTKozRNmb8mcG305Bpj895JTKC8Bfqz5dszgmm7GxnVBfIFx+/mS8cmm2BjYUL
BaUAvsCZZa6l4DOs9DOT1MfN5N54hT0B2OB+ZAU8OzzhR52gc8/EIpC+EtJHnp0GdmMR3joHx7ut
7e6589tlRvMAwsK9XfaNfNS6+RHtTd4+IApxJ5OXkECAUaTVTxDNM+NITDS6yz72TPHQXp2LKeso
tjopQa452NYU4zGUSfKPpcKzwWtmZDzCRy1tD0SDF1nspXPLcidCYnfEHWOd89TLnWT90krpA95F
7+XbmuOYMUMYuRxJwTF7fEzzDzLKwEd89OzjDsSMcTLFuHNTDLQJtGP4L3LIaC1QtHfpEaKy64Jr
8TubRXJHidq5jNgxi9fohuf07JiFWysI9TsYvi23xBpiDjAPH+xdr+UBl5KnztOx1RqmyTt4gJf2
B1atAAk75B/Wdf0843s0Fm3q+bE691t/a62KDSuMQSNGZ89jLV/a9LPvM914ghhQsza/RN4x28nt
SlcYAe0ZDDAhelZMjrdjuftEPEk63juuFSG/cvw2kwkGBzvOI24U4jK/XaLvLbaKASP6l0U8fjtM
f3Z23ByODQBAJMozzMPg/1g6syVVkSAMPxERLAJyC7jv2trqDeHSAiKiCAo8/XzpmZiePt02S1VW
ZlZWLn8WeHIYwJvC2OcmL4bYFDAeR1xFH+MJQwrYQbIDhg9E5QMmHWcjGBONkGzqvCtb2Gct7IT6
+BTES6iVMDZ4CUzjz65WFcNAp24NpZviOiSX+Tn5cOZXnWmOVREMLWcaZqNSzC6lkx6soIP41hfj
BKU4OqYH7EycwZ8LO5d8rKwQV0xD/GsHKCa+4lvUMfgnAVYVO5xrbP67/dw5GaY4upRVs5WAZuTj
bOHs8mHTOnClcfp3+ZZzx9ZZadt/r1lxz8cv5UAZH3xy9HCTyOVsCp8LpxTzZGy1LT0An16yIalo
mxzSTXpQL4RjT3B+KhdDsouMos3vG27HKXoig+qQQkwZdyfdyFS0E0dg/uMOnrHhKPgdFJr9xFF6
g0L8XP79lU9yFBS/yfCfnrw2w0Ek/8FEprgu5fHNFsljiCd2D+xu48ScmYm2ZUd65H4FJsTlc4kP
MZvHF4lC6IzPmg2NV2QbsnnIf2qmDJwLzBOUhrKb9gPL01oYJ3Nrbq/z1+YuZ+hmm4mR2GxDohOo
iAVPJbGKlZHZywPlj5+Lsf3OJpjEB06vmxe+JDTa4YGs4ydPuCY5MOJNfUmRRaEGK9BsLSrWtlBU
NI4suBBPvrcoGuRcHnKPrHX8nTZDvbDpfZmCuULKzyXbyHu/Z1W2G6AbWBjoLjRttti4uBfhj+yA
RCIuCURhcJTCRb4sWrVlTreyh4PthEsXz6WwEZ9lLLophDW22Bky3WYLrW2oCGexL/EeviDWqb5g
ltOdkh/hY/ntyx4cR6DdRuPjD8uRwhMxs4FNZIW1rQxE237D8V9+p3UztyZcJoSCOJgB9QWGSOUu
Qs2QwDzJ5gy1+XN94VEND6h4i1C3xpOBEmDUX+rKn2EQqAoXfdeOacs0ZCwMjvd9D/EyOBkyv8Hh
WIsXSItKNURmsEQ24jLm8enmc8HMYXAvjCGPgbAZs3Vk/4aHHWRXRAJJIzTk/VCNJ8KbwMuxGMHk
SSLZgTkhwgrrir2OJbypvrJBgiqqhraN34sNfNXYDrS6JsTy9axh4cmbv6yaHtASMgtYkvXDCOFt
+MtYLpsztX3CXwALoTDkQyEK934v+S6LsEUlT0ZioA00ER4jELPig4TxcKmsk0g9y4QA8/OBv/FW
4RhSNzg48RG2kywI+0+y0UWxfyXbWrABvnARes7KnDkrhsWJi/F8LjAH7iRcyZcayeE1QtOv2klw
aroMmCvkOP4lwpc5cCbQtmkb7K0FlJNBwQ8iYKyhcCswabB1DmkYoCw8j8eVyw8i7lygnTS7LyzK
msKZW97wTxSxdHlCs8UvYJx4Nu7LL4llRIwBES8vzgx3pCceK5k2obel+DOEP2XirJFxYkNAgRmn
EnWDuFGosGWEzE3GgK5CEmE1YWtWhypPbE8oIQ/kMhYBO4jPEHgUD4JHx9sP/gvmxWBwkxHDWonY
wFZYDFzJkxna68LgIO33cc32Kx5femK3Jgdm/E8+7z+cGL9aVt4m7cFTjL6kH9SzNtt/XVFtYffj
CKgNiRY8M0Cgw8e84rzVtM5FFHhxGrgF4WyDQyEYfssPzTiLaqVFdDrlfPok8GVQA9tq/LJYPvRL
dG276AwTmw94AzbWYnhr37ptCsjbA2VVmyqxCPZPzqAf/ce0KtItV0aDF1RiD6xe4l/xV2cMJQpm
CSm6VUvxcDlH7cBtZfMHFrJ5HSchgcDniXdwPCUCWmDIYBM0GBP3ywM+ZLop/omqveZIbtKKAjtI
f68tzrd59YsFyCG/pGsDeU1aL8XgVCcZA248jE+8WvdqxIGjJPaPrLfTC9YTTvmg3rMfamSc0be0
mZYgn2PxE258LorHD6aYlc2t99oGHkBOSW4Eli5GVR77GLzoBawlIPcdvCa4ZGw8NsUyMiL3VncZ
R/X1JnOiy/tipF9JXN9pAcKCT5wSXZtuzHiyg8kRSSE9VIyXjbjSI+PCabWVTZECKPixvmE+eLOi
rDqbZnhFn7SYVwA43D0wS9CWnJzQKrh0JOzGTpDtnnRkDyavvIsu5ODFY/Vb4NbBL+es9muJLDjT
e7UShznGMX/N3SMnGF6RYA2922shYdujCz3HJPN0xakhniVKqMP21YPvMXTVxyYImQxygIfNEeMr
B5PqPqsjzyrwQvCwDcYbxbmk7a7w8nMw5dBGJAnSgtzfygv3ig3H8f3NaTabX1nX8FW4NuWRlkXq
ObbrhgFwWk84TRZPn5GFSR9zK7q+JIjAnq80cytZmdmPeu0HrzHVdJzNOJbjWHgE40IrvPYz94x4
/XKmCcGD7E5CUemZrWU7lTqK4y2Y8butgWpX9Fg4h0budj8iopadn7fVx5mipnCjlo6b1uQONLgg
Xsvw3nh3yA+51GSVPDbkMeaDJ/PW6mllWC4bCRa+3kzaQM2Y1hGyl7jlXx9XDzpN2MKP4b3raRue
rO+jMjvbwfCON0OHLeJkGMQDeIRdhkPTQ99odu22E8fL7n9KVo8bmlo9Fs/X2LADN7FGDStfJ1Rf
XPuOtQ5sD3fYs5m90V1f1lqBaUgqb9jhJIOF9IC7GZVuU8DyinErGH7lHIrHw9XTS1VP37QMsw+k
3FnWqCTy9lreCeIVY7KZs2bCKmO4c8bGqx7Xs/BFTr6Npa9h+hUdMdcRgE722Fxby6ye4ey90aQr
/VOlKULr7VantBk00Tqqp1k40eAtLPksGb6jdZEP1Oxcv8a59sfQ47By7xhgMCPH03jNoyZKKFhe
ZO69ko5dsp9qALQ4Le8ZhJ790tySDGkjCPtXpeLwhaOCPI4XRH6QEltPTaufNf06O99pcgoP3Nvr
uplcwUHIlcaLnZX1olZG290dXAxYcK+4a2YPim3A4yfdIH4dA4yER+v0pqYbEibaY9iuATK/z9SQ
dGwkJNB+FJ2MLso6n4RRPkQEHgmQ+dkHAMQr5yLL00xKy1vqT0TX7RYd3w2q6GjunCjEQIzUq9rA
ZmktEGztsO3W5s1vlNQNjbcbcRaFvuPjdXD8XPBoVEQ7PqWb5bqnWGjd+LeiDb05Ypfl4Ci2SJkM
FRzOuouSfHXkRp6Q4ynhy5vVRdyNNyHp1zp9NyLL1cm61cj+vu/M3HQV4+Veb2+vtK4eS4kOwE1J
JACvX7nWqZ18r/GWtII5tnSFYFz1P01xvKCqPKN0n2Rz5TCu3lJdp7a8JviMmhKAX5V2DyxZFEnx
Tug5T6dbA6PMWNNBq7C9GJplYl3MCgoOb6ziHUi5OwvMeBKe2n7Efoj7nCM7uyu1VcsExkJKlTAe
6gvHabzaJM810rtJSobTxzOu08+jw65o7T/17Hrd4xh5UFXdNvEQjQzqJQobpPDXjbPtpWHQbD7g
MBiwcJj2qNW7x6Wf1jPd+TUMYnqTd4qX0Pm9Syn3c0I0gKyeDqENQD1pvkx7ZPTFLb36ttJVh2hs
+zW0o3U727wpKok3MXR2YLmQPa5q5ldHlNCn2puQL2TnYfkdXXeDcq3l21vLmr8QbyX70eDGEpZv
bt4LwavvJHyU945SyDYE891IVKJh4gkhbXQ6rifsNQW960gkRECujDbH3MihQ6vbpqyKKBNQ3isH
OqPVCo3wMVjV+jjRFuj0F1SNDw+a3ZA+19FZGnNWxi3PsugdWu3fRJw7LYZIap8D2oRJeQsWhzPV
mJmiue8bOSu+MaNQ6+0X9hpM3jeBo0t97b999l0lxtkwL5wJMknp0Qvv+M13yOv4AFpaHppT3lq+
84+L7nKsfnOS/uk0oEbZMKNIZ/DR5zciDGCSf9TMGacwR3PifYxDStGA+nVbD3DzXsNna5u3TrJ+
7RkP0uOBtb8R2Lju2ZLRuLkD+0Rr1Qm9ulyb2hgqyOLmfes+VcGHIFedUkiNBuW1F9wzL0arUI2X
5sfWw2sek6zuJHS4S/8y+N3OOxE9O6M1W+IqTDtRXvaZTYGGQpG9HwtU/UcZx/dzNXtaJAbEg7qe
sao2bjdfvc9vSld7PV0lBsMu9Kt0pygLs+qyL1Q8g0V7F70A/7YzV8ALjdymfXBKt1UcPnLv3ojW
BrdaZYNvHHVC/B/L92nTZBx9ZHh3dqB3unt9rIFSgukIwFfom/UcdDl0JOPIEKxVGsydiuDIWVdb
pHkdPs+Cx02u+LjMkVbP7/aA3CRqf6g2bFcdqFS9TD/H6QG9qNGqQ1i4SAmdn5hEQ5/D+hl2jPdv
QnVna9t+dq+sNlRiuEF1J8GLSsKX49b6m3+pE3CGbXt6/Yzy0Keej1doVbf0WvVETUdOe2K/R1Y9
uNLAKOx8KERUry/iOCaOrKPpDHUVE3yixBx1aB6ekwtYeJUGRukgyfF8+tz6ak9bNaBjFFLdybjQ
3Bh+jPcPq5/e5wkftS3/SVmE81teV9dwydDZATVjqao/+pOGYvahRYlmNbtG6xg+058EMm9/VB1C
0Sqd1dehCS5K1bGzhYWscTltKaNxGQ/seJzVXqL32+pQySbvB5ZW/iTYSi6INtbTK8l+XauehLXq
v98jpT15vFdbi1k26ax8Hu0X7d8Z+PX9G9ihVzFFJwLw5LaLs9Mr+81Znnr+4nrrdRiF1oJSLfYc
ebN+SuydE+0tkVEgKOGOq6INru3Zpx6EDFBNLvXzyC+2+fahszrV9UFcAOucjtR82ejYqQUqrh8+
fuMSP/YwAjOhPUuo6kl7keJa+kAFRdfulZ99efvTtHPRCtw2Vcjv4JTV/fdzoIyMFJ+o6ka3qOtU
8ze0yZdFtLa1c5udJryhhN+lG0VXzLejovg15WD5+9eCoZ5474fv90o3VdTYX+5YXsA9GTgTWt7J
bdpTv3NCJoWbMz8IUql/lrWLCha9cC1j/4y6YdR9Xoet+yZssLImQbx4Ktv3p8croKmFx9EJNwpV
b0Y0fSutrkLHaQrxSo3MjhjorkeLbBPds1WK1K54q0pXGWvnFHs1kOLT9t2HMWmUEFQulZYgGlYk
7dhuFHYyrom6Bq1lqd+F4wuPLcNkn3r6T+robtRwumKfkJZKZlbuAvCBek2nyJq2Aop//Hp4Tt+h
1Wvo3+8eVxQnbcaHSjC4UcbeuG9S507mD+/pfsio0dyElHDUBgcqkouwMC/2Sl3wjgosWowskupv
PnOPf+kPSt/psgPlGebt475AjzvybDp+tGDwpbZLHZycHcjHW5rze/cIfcZPWwC2FSZFtXMNo7jx
USxD0CJylw947xPgMdulSlWKUNgqGip5ldH7w/ORFuGaxvUrRh701dzj1dbLdShEnTM2gtUZRDSH
8ZFNnEraMBAqvQ0iauNiFx5TsFmlXsIZ69M3ddbAgT2B6yNLoIPW9hU/PH4W+ckBFEySo+ATvgbq
vppDseCvtadu9L2lwi/smJR1GCeyUSDV5Ep6hiRNGESTw36sU2o4J61rFC3C2XUN6EB7Shn8B2ON
cj3AT7UVBLPHrUm9UJfaHHRS0hoV1a/myggYT5pTJHgYOuGlZfnsJ/GFWfBq40eKdoiAUu3y3rUm
iP6imX2Gm9cwPOqTq+O+x+GGhayXryHVVNSKPAatCVRgaSBdSOkCTEGdKOcY8slIVL/gHshhA6gt
i8lxA5PMlL+Wtlfz9fZb4A9mkxpiO+6j6lJGrEe/6Frr7jv2zMg715un2tiwGzitruiC29XBwABB
KiNb37+FnffT1wwfZcrFbBkUfH4WpYwj2WDcDa84xe4udaG27n1yr70GS+mkzal6M2XW752+tJYG
NbOUmuIDqMj7XGnz5Df5DX+ZM5zFJpYQylzEG1gKTbyASWAQqAi3QTt1n9oiYszYjn04VG5gQwfG
Ygt/w3yMiQmHmR8cWCfzp14Wu2puj/V9c4Yl9X14gbu4vzm31zwdFAlrTcL3ze5A2KvpgRkIuypq
l5VFRB/gWF+98Cgyth3dT8yLV4D8S9mnKFIX+ctP9y2PyAXca63nHpW1bfptD0qHcMnocXI+veBP
3b93xtn4ee/U2ldGJFBcr766N35AVJbiVti/WdVLOtKcnTOjQlKqwi9o9U5dzPHNcW+JfXQfK1R9
2m6zayFzqkt9ucUM7XH0Ftgdc56oboLOK7uUm2oI1dQ8tyjeMw03Zjff5deOtrt+EFttB1LkB6MB
oAuif9QOnbNfjTrgaK1ANdOnEH1OSuCoxoClDk0q/0AtNAbpCJi/9NecB8tmbsxp3LwEPWwMRDKr
K0iDUoAOBLE+qZcf8NSabYAJ15EWEuZK8APwK2K8V1s86dUWHKkJZxJ2FTd3XCxM/hTszVVrH1Pp
3J40O0z/avs+ESAO9urCWqjTaIDTuI8WDvasAQYdoBoJphmNqz4L2YpL115Vp2BtIFPxb3vNAIot
eT283R5jD6VkibUnEDm7kPE2fmDRbjOUpDZLNtZEpfYbSZQeytWpxrebb+/bCOPwpDGsz0Lf37fi
9tjD5jDCmzPJ49WpiQL4zUzAL0Ds7QlOWTDJuz6V3YvWwlwZM7R9eilvPoFZAjULfVEvqvlja4KU
3OpVs8TG5cCJRZ8Ea+KVC20mGA/G6nGCw8ONAZK2/IRijy/aig3ksXX675CMHN/a85MlxfD5CbLc
t609Uohy4OV7YM44gWVuvdBWN2pTT+o+hCbNisrKBfsY+tZYwUADqUi+Uu6Q9mLMNDZUEBjY6VY8
Vt3z5scpONxlCPkJnsUVVc2KLeTOLsUOLJWvyo9BX5Et5111UajIo1hZ/MVE3lgWJKuiV+AkEyG8
n6ADC8ffubnYkeS9fmDaLdSFoANL91nSo+GgB2W8i2aFPryfbtt/T4zlCbwIuStO2KQypXph/Lxq
D843BoBgWWu6V3Gi6vACyPDs01lnDiqqAEm0JXHHBbZx/6IS04K9qdtvHsI6edUV2Alm15ybc3xB
8yij4O+zSH5F06PdPySkUDXGKRwLp+QpDx/pxRZgD29Xsh07ACgFshM7cYfvWAfUZrN3BzAM7R8T
FxWMxrufUNir8NisAqMb/KETeQ5PQBNhexio2hVbxbKaw6qoNGYcHlFRIf4l0XwsjDxqq04dsKcW
xY47WlnH9AG4WMotx3yLLgLxpnb8+Bj/slWqSwyT1jI+Ov1qzpwRfOeHTZadOPkFvkO0KNuM42OZ
VjtUHztnM79PzJ8R6hOLxsq9UMXWx3vkBo2r7T4oosI1z+lvDUQ7agslBbw5+25YuM6ZDCP0izXV
wKsEyq8E+5O/2qjV39ezp9Tb5IhGmjx/UdcRsBI7QQe1d/YZ3+DryEteGineougSQC2MlWiqqwss
AUYxj74CFUBlss9hfInx58xNn6J3oFnrX3PAfdmRg7IBXAApJjseYs9v69ta2V2H932b+rTadw4h
RY45ZYeUNbl5h+o8/m06lNJRTYSNvb57GKYTig9dshAowhuG3qF2V3hJOtYFLBZi6f5CahVV/0b/
rXTX3lpg4wIX4n2o2TABuhLYALL/qYmi2Ap4WOz9DoT0X527p/el0vDdQV64J6fiihwYUBgMEsWJ
4HsvwPiJk4LukPemUt1U0RAi6YZe7Acdx1epr390SAbr1oPpG0C8cEBNVNw7vXzqzd4dzRuTuT+1
umsBibh5kdt21YHDTJ4D0lC9wmM4nbznzLHwZ1EnBg5EqmPfDA6d69GKwn9AARYRRIrAy1amlwNW
kqzy3ofqMUpERyhQsFESH8Q3Tz9+ptiynbrjJzwE50MHVvBrUEsxzvnTnmwVnncBcYUDo1tvcdN1
dX8ddEz2fN3TxtJtV6c4CEwajRKZGo9E4SPr/dzbmAMF+DmQdeUfUi6pyCVX2WukA44v+Duk5g2v
bj/xc3eVuBhC4y5Bk2HxYxCDYimM7uOHeFM0J540JVkLwIZRIF1gBOeaqhx0cdfy2r7tXRkAWuwz
dFygqCmutTuK1/TZqbo2oI8WpcBHQU4DQ5bySBqC7Qs3pcAInbEFjKp7nwMIN6zG7wHZWl2ymkBw
FrS9wt+S4t+h3VMPqBBSdwRcHDQyH9Bqv0sWysczKWxofDJn/Tb/XflJNmSFHLc9SNd9oiqgpOje
u/vqb7WVSCaYMVDII/3EIwXJI3MWpJUR2T38winSrzsC9t7yrr7SeeDsig/38URzyecZktbSoXzZ
o77qpw1TSonfJvav+MziJRnMZNpSTB8McPW4Lw9HEIUFE8LgwJ1KX6N2T8gO7BXF2OoQf91QG4Om
AA+jbn4pV2MuRPIH0uKK2pSpgCeCeNdRLiHSAaLZOBwJBELtkcvkksSBFCByhLPiZQotBMmdAr5Z
DuvRsXXWHka7sJ9OW5vKt2cjwIkm6jI5hsDnfPvqUMnyPJAm1KLbQU70vhkXM3orewIi9wZYEsDW
LtG+Htmco2gC4w7rPnJIiTlBMiCYg6kC5k4OqwQ9MsIngFuBL0CJAunvDfkJQN/gbAKOooXgyu3o
S9CwlB0oZLAEdSyeAcQR+OSINts0LVrafX1kjO90DGhAz3T4jzOX/+y0vcWnjyr0Obkxqus8H1cE
LUmwFAgLhLLwrN9H7wN9r5QHKb+CXmB5lreXTkUVFbaLm0eYgwKqisKpZHbvia31gd4CU39dZRN8
bK7physdWCujnw6PD6SUIrIjxzu6VdLwyrd9L0YzKUA/Fz7ODJotga7Up7Zl4HTDDtCBwAhsUEBd
c1RjNnnlBFQvH+w394s+D98+e+rcAgsxHkYrKYrNqTh+dTn0gNqVYTiy3l0qi12CGiAvEBX2LQAR
CIoO237ci3wCPIOHj18UUAxpVaB2HDqz0q5rWlGc/zwAKQTnkmXbuWMOUhf7Jkgz5JWONJQd2t0I
3TJ6TusNSTDEKPPxc5pOQeMfE0Gik6dA+dMNHph4+yQxuGURUqQRT5NDNCe72J4RDCRTRNrVgow5
kYFEP+GhoDR7U1KIhglqU9LnPeVnifwTfyRs+W24hg3VDxbqkHjCon3zqy34DsH+dbEm5uw65hif
XD5oIThjxgFxgY+wxFKlg+0YC1xbleBMYvg1Srck1EXTt7I9vcqRssferWHB4mjFdelHACPEXzc4
tp0YjQ+cmcNgYiZdY8Y1GM7SNOoqF0Vig4JmQFCwNWnO4QUkDlFkfIZ5OAY+6zYmv55nf3sPAAAS
ksnpYguNSwyutu3dxzgY7/IsXIXl8EoSJ3QRnBCn/0RSeQLlfGOmypRBAl9l2K4LiWDRvAKTGl/r
GBvVmmCec6XMgwR1ojUDHilejRLQXEA5e3cyEmVAvMYhkw1PkHsVVyzWKzfQ8eIzxDqUcTFtiDMk
DlAOOYNSrqX+YIFhnKHmgRbBxtUX6GueoM3KYQ36PTOUQTMUHJdDbFWeQeNC8TcB2ga5iHlOvm9U
+jxFX4BGOolpjQMUcI0L33Xw55F8z68ltAX2F73/GSp9Y9aaVBydJ+GF48JtzOglPgHI6iNm1NZE
phiNGTkE0yED7+ZlwMzS64IkPho78hhw01jZO4Cjz5q54Qv+DLFA5TVMBrcvFJmFF3E28X7MTumm
KfMqh7rtSU8fLGBsdE45xLgz9wHa9Yx/Ddrt8XE9jC8spcyfo0rdw1jk24Q34KKxoEvJYkbjx4mD
tE2XcYYEkMhHOnYyfkYjcNiCVixrB/IKeKWf4RP3NrKCf1mehrld92RM8jrWQAYoLCIri1naDy+0
92BurGefpYHGXCiriCHNRS/uZHAcMBY8ZCFcIaOlnSyniAnHEDiPShXhIy7CvM5jAHBxPYh4tCYl
TjDshZlgxbSmrBtlziwgfBf81T3WFb8Zv9c9HFVOH/q1Jv+WT5EONQOoIG4yVplxs1Rh0LF5tzbA
E4HLBN76DG2BzZXIgfwBvTwmls2p1iNOY7Ac8jgknNXl5FQOoQmQ0Fud1yAkPFLmgynPmdkAH3DJ
+x8eTQv3ckCEImzaQoR/hHgNmfXoNRTXDmyW9UF54/5RCrxlNpIxsg8Jz8mpGt4KOgh0TxCrhT+1
GdwwgV5fXgVPpvZ4seBd4zxnunhP0ChVl7eN/i1Za3Krpl/p4bgJIwd/eG8ybvjOAj8MXhK58kEg
CjkUwgihIeR39eKLXMuLhO+bs4DuwmBOf9OcX0OOUvhP1L1IuaBuR2MGw4fcrvoMmmgT8as/WYXg
D04Y4dnU6LAp40UwFJ8+N2O6Sn3/VrKRThzqHGHRrM8pqBTuLofB3429E/ggXC14cACyHGW4XTKH
IzYHNHUaXkoRYiodHcbAm8EjUxgixycZrtMPDvJKHo2zm+z7npV1Sk4cKQvGfbDh3+PE+4A26ttj
ntyHlvI5F7M4EX6UKUuFp0W8IrTfs8fOOOcUwiy4hDTUHr4WXvMnpGqpLONzRD7i0RhwlTLGjQlR
K5lE8ML96uEJZdm/UglpzrD6qDnXKo/QpC/UCLg/xpeNtHN09R+YBXDjrfDbEAhTlZZwmCaM5nyr
epzQOJY5Sq+deziM5AvX+s78ofXT/d2hYqi1pG0CLYt/7N11rYzrJafE9rotDSPUI2HEMp0Uf8qu
/I3+tJ3zY031qTAF67hS9xzHZ3itjHkzby1FoxyNVXui0xaIljojbV6OviQHGqeN7xJ8nt63tXi4
yS4C1qOyRZLQldJtKMEgjJdiFIbL2084JWHGWpRAsxU+KSkkUZlhRwX/c0MQE9j0LR9KK+n2JCeD
Tk7++HW2rAHRChgXnSGn8qff2j9OcAXbyKsesGgWnk0sq429KshIizf2jI1IIeckCRm2ABXZK0mR
XKWXhIILHEYmGSJD7WSvcoA6CW5O8egi6+An4vo8oB7DA50ZB629+aPNuIMvsh0uuIlwdDii6KrT
O+wQD+Ivz06Ng730+JG9CNUucUgT5yCsxxeSX5wgLV/ZBWfwKYkkKNfMRjGJK1s0IIixqML8lJ9w
E9Cpd1GdyNvDa0oIoIVjEicHnKrvRcUSsMkklEBQ97FlNGg5Ijj5CTwLfV9a1BWJ9wN1xyvCDTEr
fBxolvtN/PpvkNSEAEg/xOTWGn8Yhh95Jl+XcpV0xXVCmrVsLhgAlAnxiE+Fm1vdP8hRdr+dV+5b
nEWX+ALJCEapeJ+Ctbniec8O/vHH6f4Z4r3SF3SOY+Pe46/FLxvJO3V81XudlHD837ibxOdWzXg5
exQ7FQ4JAZrNbr6J7xTvCjsUMckV/aYLWn/YY/G0BoeAQ9U2+OOJ2kwcZjmeFhXPXXM2DPfJsZmW
FVuhPGndG/611p/F/fT1FWqD5hwc0BTguh5gpWAdbuKLikbBI23QgwB/+y86hBluw99q9lm0HS/m
LE7ApRYfFwoHJxBOr1ICKRairbgEUay3hE6ydERkg3mlV2LZEifBp412Ns48F5dGm9nbZNgP8Bo5
by8FOYyTUDTjO0QP/gjIFDHIbBBKnLGslF4P+AvryjSeJFWAaPARZuB5KFp+hZLBH4FafE2b1iQ+
ojKS32LXrGTKuFTw0dUu3AVNuJN1gMZ4jVpLfVntmrnTN1YtWimPSVLbwF+AZSsSoEHnFHfxdjMH
5oMBFKylM57MHQeQIX4sPORwCwNjGMkFCvGvYKW98XumdDl/uagxFAnf8ei/hgL1wbDCX/RXtRMH
1Rm9GP4+TjymvW8R9+TItcXpFIrX/L3jm9NHlOFSNgjeG+OONH/io612WU8iB7h2UVDQA/3mYJy9
twqhYYxq+u1wcloZUKVe4Jbuo7Obu5eIsx/TgpiUuOmIAZEbJTls/NuUHWAbd3QsdDqscnjBn7ev
F4TUKs3ndiIKsNABa2xczSKO4z/qEgX8AHf6GxMhAAg7yGbHWGufMIwSdz6WDwvwdIhP6IX4IbQj
FoZUEstwDL9o/4lGe7nsDwQgYCIYGAfjx/HZsdgfcNwRTYFhstonaME1TkxwwcKRPkJq2kSOtzGl
XNTMcDx1PKI72grhZ5YoRRQSBnh2YWmZJVYRGxuTg5ZMHquJ4A+SKvsgQUwQBlCjoGtJkCLvpumg
AjDsBu4rQdkub4B5eSwzwJcb3DpIgfJCVDGObMnSQK2IIYalQAUqS/9wcfwxd9zfrRQ0nBUxZVaG
PZ+1K2uxKbiGdyEIteVn5BrwSblgChAKrcOGB69A6D1xZjHRAC8nEEgJF6T8jZwlA1drETULn9vT
D80RRMZ4b6ousTkSBAKHWrndR+1hYIogIX13DyWfZADv+Pg8jTPEY6th8qwbs2NSDOq9e0YeByqI
B7jejOVnn0F6iMvkQOGyLGzKAHSqPR4phofq81Q8xsTgmD1nKmLGKESI9o1x4v38ajgVVWt02q0h
qoRF1wlbortvYpCioh8nmAhtIjYUwQRF/OcoMcaDvVnsiDFuoR8fQmmirtgLD5IZYS5HVBPLxM9o
RfnkdNvKSQBf+FzHQdvMrlQSlX11SR8TXOAO8QPSC+ML00W+rTXfeAQBB5zQ8Kqc5NbxxfnB9GJN
4RcECyLzHcl7YYewLUNQog4or899iO8cMagIGuGwI1D5JMlKtJvsMJxpCw9isF3wxYEhGjMlLmSe
kIy58XYIyoCvT2mfik5hPeBZRhfDjxrpbB34V8IstZAboiAI1dPnkpsP77BwrOP/hm0unGinY0SX
a+NMhIbgMOuF/c2KIDZoGrRrXQ/wtUMumJmXf1icp4+u4uTBAJ+vOe8XmannDPCedGUXJWSAG/Lm
sVmwDfMDzMPSs3MzOujEdxYTwiPiEBKxhiWKnWhD1LbaZb8Qq/IhvzJJmVUHcSCWAfGZV72g9ynj
hLjMArFE76TAO7++YVEWnagIARYFtBMXYxrtoqO1hEs08eFX9y5hy8c2AY1MBX1NXhO3XxPWkW0w
95Acnoma4XPRRiXmZ0QHQ2YKk6M0zdiX9WdNcFHfJWQBXzE0ps+6cxeJMQRcYRY5vmEa0dEr/uVK
qMp4GAUKgOkDn3yGFmiXMj2T/sBubloD1AIU5+mwA88lZMZQImfC/dpMg1WtKc6CMdyfggt7F05Q
6eK0F1KQ0QEY9lvCuBAujbqIALEN3ijRHEKvaMvq7hHFIFBLFCTvIL3BHt1EzY8B760amLn2NcDZ
jihUdfGUCE58hKTcBP/wNr5EFHaPk/zfnGEXSEy+++3aaco+7+MVqDVW5YnfDusHNGXbZUeC1ggk
4yOGAow1D2oMbGd+TNtd4iVY8oQ2atydLy+AtgMCqutrr6BthkEDDZyo3RtQJfFBwxAkdWEhhSTU
l1xQQ+y/IZ7n+AJbBn/mmT2SExeBbZib6NvDVZccODGPsIvWnMF6D4K0ywwQ0egvbvzsNz7WCx7S
WsQXqhF/7YFJ6FxA58Wh/MQTe/UAZUafuwDA0I4SVNn5dYC37f5zHwB94RbrgqBE4pMigock99n1
5nWfs/oQb+2FXuxU1BFF+Ei/Evozar40gLlT3D9LNw5VFsAqIOPk/8mC9hAqpJ5WNif47k4S9BjD
FrsYbcAMc+ISEhdFjpiHSHwhIgx12Y/4O3zIRlGQ3CuyGF7CX9QqEsD12Dvii6hQtxOWUNwfZFQg
2NyPUPEKpF0UXSQqgJ2ER4vg8A6s3nSAshY746uO9PsQqUN62TCbeXiUvBVb1Ak64MVmbHztQTBu
CMDjDFLlurr20TRs4fBBVQpK600dKcrLDYwecOGKTsmxSC78jo3ALNA28DaCy0bHzvJWRDUg3STi
MR1ifSa+npwCO6ylED6RpYZBMXvPDI69E7ub3AKJE7qEw0gG4Dj4j/0QD4kck0pNF4EzoyRGSN4O
kT3eyFCxiHYVMG8UJ3FoWDU7Anw6hy1LxnU/efYZrSodWkk7/LWW0FU7Z8+eAzwKJTlkNFIINorw
eRtAWHQQrHqp750fmcI3+Ihx1NpLCghtDtnJSyKkLU62nhlLjFbbUYEQgCorJ3K0RNqASoEttA/f
f+14lhUuh+dYB1XIfRXT8M1hj+ZbGv73xKc+5l4N82rogMSvdd72uMF6x8wcVzbocQN64VmFS6NE
mQ57fEaRBWmefQPIdc3TaTpIughND/d8kP8F9OBru9e6B6ryHGRDTz+p22zsTDRvrU0SX3UFmZDW
5i7tmXHoZCOsjy47fIeGjSOylsF8LYhSCiK6M2u6ulf44Uwf0Ua+r/rS+ZKIXgFYc31saV7iP4av
cZm5Y5OoMtCHnOzG1jGePXrPWTSyh/rW6AUcrP4j6b52G0mWLYB+EQF680qy6L2V9ELI0nvPr5+V
PcC9jT6aFk1VVmbEjm1am89E4/o9G75Kl86uk2okOpmOrqx+rp9K5D6Z0isCm3Qf6NRg4dsgjhs+
2bJhe4u140MOpX95XWW2+PiLww3N342gS7FVeZ/ABSpmO5vG7cOhV7uZw507RlKNjYmi+MHyqfVq
PVqF7pOTeLxsNF2RoS18ZNHPlVN2h5iktMM4xDRk3rJ+liynSskmsojW9A8Gmik/fd+pybTRfWLo
/qf72VnpaVSSnaYaq01j0bm2Yo3C7zkbrbsK0Opq0HpFeRQv492iQZM+ONt/VAwO+J/UV95KbFfp
UskPlt2NU3I6H+ZD6l0UPHtVIF/BrNbFa8be/a7hjRnqMWJOYB5Ce2xK3L1welELfz4bj/fNrxeZ
dS5vkDnxeatBshjr3aeiJns0U4VEM9OL9znGUHvvys9OujGJG8Y6y/sUyq963pM6PH6eesf27Wte
3XSvHdNM4X+jiwNlIDWoTwgYrfix8gUVnRPl67jBJTVl+fq7H++6qdqcfR4iKhjFlywvollx04kX
84MM3s2pYq5To5AwmltUBOgazr2pac0Ylw2pTuWQILjs0GY1SCsI3Yw/APR8dC7fZh1PNj6N1aWU
VIp3CVb9iJIV7GHyB5ROlyFBucmlnRfqOk3kozXu//R0La/STOdxfcyOKxeMOA9+/eSaep6WX3yp
RpdZMWMkO8lKZjx2k5CEO3O20qXEVmyceKPKlYKpI+0byrgBtdXLwOn6cdKtKp9bz845jC4zOD3l
3btpUzaYXX/oYnOUnPf2aZqUZzAuDNK9rdv+m+ms+/FsKf4qrt5j34VFVEjarpq7rcFiahFIYuH8
fPScuNQy2yhUC41ccDCcN0/D57Jk2rwTHlCM/6Kky0S+D9byHZaDW+WWDGr/V8w2YU48ofUi0DE3
CS4Iieqc8SZZ/wlDa5J44ttoMgPobryTTldey3EMz97WjPj+6jrl7ukKScer+3grPC2cE/xoza4W
sfxiWlnoKhAdfPoa9Tp9+3NmQpxLUPpVsb93hvFI/NnyzCnEdifBb/KsH72wOgwFoN4rmZ/mr8pH
hrJ/aO+5XHezG2PD5h69HQ53/0gWkGjkMFJZ4FG0bUp5HAvGKfPLIHMsP0NpbJpT9fYAFeKrz0Cm
6Z/eUssWnlj1cqke2XYMj6/6+YsMLpzVf5gu6Y9sppnsOzCVUvlzS2sdmuFHF4MdKHFe1eYcQmYK
iH5Woe8j/KsDfR3WPN8uDLWBSAutxESxDiZTfvo8oZojn35U1umKEcLl1tSQvKBdKuBN9JhHvr4S
L4Cct1KsqUnFkCfeLh5n0YqWP16daXsBfVlG4lqvzL6PqJ687WoHu81psC/0FJqF0SvV22RrOk1Q
lmupGdYenpZV5D30CRfpMl4XenOxXvFosa+UgSe6r+Wuc7PLvXsJv8DIfBMpOfNtV+G86p+bjr6f
5b4B6XGkrTljGlGKrc3BnpYVxoqm00pp/w3l+DCGCv87+57r9kVt3p5FB4t+Vc9geMTKZs1m+jYo
iZl3wRYhmVR2Yev2lv9QxRz/sh/KACM25Ktk7cD1f9aMr98O85psmHhn9btqJ3qnSqF7/mQs96Z+
OjcyI+8ZqVlY5Iep9KaFsWVkemglhjuFXggrCK7v3Ko+153cdzCHv6mRuMrRCpS3taX5sK+LmXeP
j9a0MgTPTvyqtRBfNRT1dBmFbH1X0mDh3i9XtV2sqv454y0t5WCEBsPA/AZNQ2c3skIuOwcILdz6
WUXboUB51mZN6oCbEkhM8/ezwcGtdvxNlTmIZEvEp2XD3VfJ3KMWDNfM5tmDHpPv9J9EZEYjfzQb
mO6em7sUlQ84ZZa44fTo7DiX1900QHK0PQ0y15A1lA7XOPcThBOL0ektd2pgL6n/gpwBIXSq11Dh
r3Bq7tX8AMMJ26rw4z4qtbeIj7t6LBet2K5qiaQ/0JghLnlZfKnReugWa+pwkOxA5wFrha67bzSx
U7sU1Viz3+WnS5MMlCYF4+fO+AHvYBsC6FVp5s7v+JhV3SaWDvMAXJ5wp2ale9F7FH/R3yOHw8/E
3TMO2jaX2Ako7MWUkzJkCMTKsrzkUJ8NRfXN2+npzTV+XCQwkYlta7ImhjAyIEThx4eBicpRtaC1
dzamV3HJLZbLXYOLFu1u1/QAZasaTPBaB0rjLoYl0AvidaquxtupaV6+9HWaJprZ0qEORgcMd3Pf
qRvtW5Q8loh6NRudRPfGxvBUf02xrwPKDmJzNO5GIoNiWF/YDM/2brSVGHWPbpy1VTXLsE08/069
bT/FhDVW53mgafnMN/aNV9iDfWRU7a5erBcsX0rbTgFHzQlQKnQ950knAAg+qJ6oMeDtj8qp0PCw
Oy2Sq8bengy8U8L6h95pCRoaJkkO1n+7bTd+b+lhT7faI3TUKgCcJ/FYoUXKJErn/p1jwA3/Q45y
Gie00DV7/bVgb0PGc1ByUpgPe6SBuS5An7M6vinBD9/5W6GmzUn8qIPtMIA51x5POPDJ0bW1uhB1
Hci6R92yuvUh3Bc4ZPO8/dFR7GvLr/300A7UtVf0OccMStQd5ThWm9JVtTXZ1D29KGBiv2ux7l6W
DtLLGTdBL1jP/ciUUzXnB2cDKGS98r65GutbM71jhN9YfZTlEZRSsleuGDKILeP7VO5VQ5tT27XL
iz6n9/LnFrkk1Err8rH2FOkr6aZsyHX+wkR1QmrbdI3PaaEn0CnWSudkE0Wb8R7PbHBuZPuxyv3r
3F2uS567Vev2brQATHMSJDuFXs7z9rXx8jKT+2x1P0WMNM8tdYUPBJDXkpWPvfuXS7YZi/RqJfPF
+UoiSfprPSs/vy6rZv44hHE8vm04Skcdz78ItkKFy21IeQjzJo1ZAjdR8+lkgT7oAq5/CbMQDo9c
Cjy6Ne0oc+jqBOVDJ5yc3FgqEveI95Egt46+jsUnIo3Kr66DkRcV83DgSTnV0eOEHTMkydS24xGm
OZqfpZDsS1wr75oX0Z0vnkfpD04snYtfB56VduNZqXmOHsq99VtIeDlO7zPQjMIVi+X1s6vfjtVt
lYkkVuGbGI5oPz7J6Cy8Pb64g/ULxeytJvZqW+O/WDvOYDz5vmdrW0zvSq/moa5vVPFxQ25g05S3
amURK6O76hxt5ZwuZrikFVffzL+M7ijZnJNNbtHrZoIPNu3Wt+XSy081BSiQH0++OqUrm4VY83ox
ovC5bS4Nm8zuO13Fky2tZlh0SXuCkyTw2Li+yeYJ1yoUs8ymELxpOcK+casVcOBEawrIUIxgshmm
VGiX8w1YVIS1UhJWHcn+u0bHSMOGbzSPFGvFsJUfyoH/dfsHMzAUzKn40oALZKsHmW5Ju/i6FNOP
UmL02mLO+aUSuU9pV8HoK4qixIBk2ie17IkYsgHxkrzVM81biy5/Dq0aXTus48uiKVun1r0973tI
olxzM7x9PQlEA1KC/tQ+ED9hSrEJeIfoR0s8wnn0pTzmYfzAMXxJLp0LKtTJYKGeZS7SnI4PotQL
b3M4pRdc2MlLa/Hst7z7eB5nWiwI0+NULf+Z+CpU6FE6BoOd++Dcvk+ebb529cdURf3SEzwd8Ofq
vR04ZDaRah7n9CSpG+pR/tO9VQV48QrPVJCw4ExwctLWuIrLtXOHCxVk5sppWuikOofa9m3TfJR2
E5KufkiueDUSpUyfzru41oAsj8X1+FVTMGdqDzEGt3L+cwUMRTqq87WoUkyfWboyWl8Wr/dxbgm9
OPR4Yq05UOZqpKKIMM9nkZ8ojbjekZXrvD17OVqbuwUBt4msAiOWq6pQbcymH7NsOVFAbDKV8H8B
NA97ZYlk+3Qt8QNTq/MO0NwEx4gDm8bQ78NNeUPVZ83UeHYpLoym/GllgD/A9KDD3/2yohrI/YQx
8uEt9c4UqxPv5PvzzopCnDgo9p2cxI8l9sOaDP5gs0XplC6lf+nmNGMPNWHxkDTF0VEFB1T7sKZh
Av/L7EyPw3CY966rS2H6Kupf1mkuAsXdiyFKM09T8CQoKz0uxWfIpCQ+3NRP5UvFnmT6QWR8RxVT
TEQhRz4sKh7ENb5jM6rK8roTntefGC8ZxDMSynl51llVIT+IWt1/2UQi/rJW1BEdb95I1OLIoRtx
alDEmOi7+ce2KpKjfI9kyx8gpXa/4queavkorIP/3SJOEEyh/wUZaEkof9cu0bbK2XfJyby/5pJH
Rn9pINbdLCd17FClYI7u4IXjFUjlYq01AzvbkyEAy8x1xb/FzveOZ9YejgvKMQM4YZJbs7CS4xk6
ef+HEsOZTBngtRoZb3/dNQ1xh1eCpxmJYJhM6Cjm6hTu45eqdgwIljNgDdv5jktDMauFjo1iASRd
SW6ERo+VfYmdWVnphv6r/OQhdee8/76Pl27ncvYv+3ce7KuFTqEZ3Ft5wrytmzl3yg3vYW41T+Nk
7VZdvs2a116irWaNN1VsiDCNgFsCOFe92NuxcXK++Wis2Yqb4XGQ5ydzBtvC+BXm8y9tqhFSXpLY
rXl/f+Aj/6x/D/RobHQ+cG7MWTOKzWJ8cv1YDC+0PrD7fgZxMfwQRc79V6jwCRSLh5vnEXpRNW/K
ek8S3PBnNozzYIe5bE35sXzycYyIZLVUpj2ussEg/P0KdgvonxA9F/s7BeNmxoRx/Y/9d6vojpCF
n6E+htOz0+3ses/IWifrRtkIqKb26h9+Sj0ISJxPw/Cnt5/cP4/911d6nHkLd+gqC6NkLrAjuWHL
e6qoncQbGsRsX200N3N3b5kwAsp3CrlqXDhvgGWdWEo0HSpYFwcCvUPtFNpY7TlTSJUVJJe5ovFl
oaej0117VXg/Ot4i+7VivPmsXePm+ePzjoU/t5zqNl1Bc7CBJF9hi1DBaQjpXberRvJYAWfCoyGy
QE0DJXN4SO8Fecda+TG/5k1iLsGGJRLfKSdvrte3sxQLrdUYtKRmKNRPVSusc9DWxW+NeA0+hisT
pBmBaZQbyud0yqP0DjHpdYWxeryZ+D9URY7dcXpt8j0p2nFLyakmGcCuUyR2COnDK2Er80q2A8Xc
tYX8DYk2BIvuNI1PPGeLu+KIcRZiVFfvzUM1R711PUTuDC60ggWPuxNAKTqtCuqJY2/b2FUWbzkH
4wmrDAWuj3iCOf4Qb1yoqfGDbEJOE8Ia1UU4bfFXofwXm5rdZbRuz3rHIlvg6OCACYdhopaobdvL
aqoTU+lsa3fM3FzTeV2VEuyX1CQ45Ysf7iqd6ycIKzo4lgzNSyfc9X1J+l5RwErIc1yLL3ugEp9L
NzF8s1psvG4JdJLmNnqwjDbTc5w/pnjKgu4/NnVPTfHDrvM+b9ya55LuFRgrcRFzjFCYjOBA+HnH
ujcyk/8HRC3N8JLPJcx0jFKMbZel8huStvUu5fwHrqgPMqvSag5yb1gbWMtHJ24oYhYVbIW/cEXN
PgePlgzcEc/SOq+2otw1dKiCVNRt46XGwWpUaJzKWd6Sowe+VNAN5JDuX8Xs5D7Y9/OTNYUBDXHl
QHn7k/5cGnkrl1qHn7Mpx+/adpYt7n4Oo03vOUGm7zqE1h/7Pp516z7ZvCpws7/dKfinnv/sm4qU
2gM0GPy6bRnZNpslVv62OGFmFn1lD3IMEWRcDoKys5qlts2oVUFKlRhdRCiwPtiy/LsjZPm2oLay
VwJxtMAUvUZBkHGN+iEJqLwA1d77BxmdTzxu91QYYE7Tt+gl2Q+VMY2LX7L5SmeB9aKX1byi3LWa
2/Z2jOsubYPttyJ7Wwvp8pgnJl0VH5sIkJSBZ4U4hHAO2OMI+KDcLI765z/bIUQOTsWYUdMzae+X
Bs0hAMM5xK0rQKBbNuDsYW1ajm//OuTJP+gCwi//e4d5NkBxr29H0cvsJxYtt2V2SUre75nyTsOo
hrVT4DX42FxduW35d5PLN7ABXQymzoMtyPi2Ex4WONZgNyCWY87OBPg6FSi7fvShfojipc+2q7Gi
JEcE05imDP0LSJsz0munQ8sS5kJOweQHZKY2axuJdon5gvBPtQGCQ4gz8aJ0RZP9cD1gxAOtOc8N
f3rjrCrzWXTKHrgtov+YtePiYNBkAs/c/wojtz2bOMxcd+sZPm92XDYjMfM1UdSwOJCxyP8KKF27
74NbUjOrrGxrO1kIOma4xKmqva0n1axOjOahHEzHH61MK/03c4I9CZyNAIAQbIqYDjEXAqs67JM4
zp6SewB4tp+C1ttJj9KPH5/lOPy7DAF8zQcUMLcO+sQgF5+DcCoHpE/nD2z6UEIVXDtLXGRn0bF8
1pKe6oEbQqfppcLNHwbeNnoLaTSM0t8p0+2RQ4CR2uT1rYTAViEZZ7j965BynHsMduPjdPkJLGbY
+e92oPHNBpt0mGapK8k0AREa0WXp+mW0RJQ/VFNpFxY/oPcBZsP6bzZ2l93DgNnRF4ZaBUfgDUi4
QVhLfsT/Ym+W6LMflGtd9zTjt+5lN94tMIZWqBrHzb1AY1tmdNT6N4GVmdHcz7C3Y0329bte+o+M
fR6xGebFmuj6GvsvxQ4g25p27gI0OsRxnRB5qEX7jlMJh29AtfGx/Xr03Buvc/90u/giI7D/7Hwf
+bf5yWtEPnSxTNJ9IMbtPSgcdWPZovU1p5o15D38gHlyrAzd5ZiWdQUn2E9i3ecf67pN7zxgY+tG
Wlncteu4Cg6o+v3LWK04L+3rsyIqj2SzbEVb2dXBd2Zj22yNZ0E0b2RofvDHWydZm3tZzPPGoznr
JZpmikIT4wNBmLVXDWOuGpRXM5OV/a24b53LHF2H8TGeQ3fdWHUrmZYq+FE+UoF/bD+OuKu7lkE8
k4r2Vb296hVUeHtNcWJ0/Jea0S9bA9VzezVUGE3vkuMPdQVaYz2YN8+d5OTcN2pRTp+6L8opZ2YT
fxvqGvb/eef4ufpJjO5SZFO19PgwvPU2FK0/t5aGGlKWhp6N4u3E164WEhmXJaOO3mWkd5r9pcc6
Vi38QfjsgS6wGesc28fGojvfl1LNQiX3tvoR3fVnurIspv8o3R6j3ft8yzKhHP/LDfk/BHuDG9k0
UBQxu88Zqcl2mYriQMoVsjLXHfmyra3WdFVJGDwdGw9dufk+su19AiWYPrGXISS9gBTy1OdW4Vxs
fce7KUqgdDnVGV16XHmiVHMZ7auLyqO21bzzzHXXZBtVDOiN6Lbu0s5/O9QysvQUK3XrbFO/VTKO
nlU5KyIv3b3LZnRj6WrovcbyCqLnxCRgQmLS11bF/4KVoo0xX7INL8/Fxfupt6+GK4eM9hYrLSrb
dmp6qYcxW14G/a0uaaF9g7MmeHmUt4/S9eOikWPeRNMpqxdZoZvja5rrejOKok3vZraZ+uYuH0Gb
2uwa4Kf3GmafdLPUW+j09+Z5JqAGGH2+sH+BXNCbRctK7OcYfWFid64CfZmjoYgSq4iNvkbkQYB0
svYubkjiZz41mW+9HGyL8qEn/rS3GNnjc836qjyrnxULqwBNbJ3WcxddLxc9Kbjq+855Ij62r2MI
jH/m36XkxL2trqcrZVSn/f+D4oqU77/rfqb2/IiPY4qe6aoS6wSJ1vlXPew7Lnr2lMiylt9rQt6L
S1Od1wRHALjUn61M2RgM3Qna4x+aTx8p9ta1V/3YzjVfBgSxSr6xjDhitTOV7WDXmvWXHd0gDYlk
r30HwOps07AyzBDM7bgMGtKgXotPuWfVNm1Fsbl4KIDWALKXtN2sE4SDfdkMpQjeLO0bKcK1szKK
IIwKNDvQufXSAKeQjZ1BT6GJPJSp/OBEhhoQjoze9Q7GWFUJ8yhGZYqAbziumV2sypCA6qFnzVFd
qtaadMgD1UaDai7aVO7thGot6FY344yksWPDbtnc9rfz0qIrCroZclWJkxmOLPHXU92QFc7uE9vz
7aljztJ2gOCnAUa5GdXooyemrg2ncBRDCwVFlNB8VI0hqnxvcnFspiBY2p7esROGMQo6KMOsqgjk
WDrYkmrGq3AhrcPCKFp/67wFD+PD0zoqVJMj+4Lw3/TnuXquvprCa3rJsQnhRIzUTdYGih+e4isU
JI6DN9UOVefDpg+HPd3pF2ZtIqRaupl2ReVN84abnKPs4NoM4cz59oKhLn1h8z5e9nNfcfhTHor+
eVSFbku6ZO/Bu6S7aHmnubedg+nkXRFAmmVETOR6vCjbM6EvN0G35Axv90lsCg5C9ddEVQKsgxaQ
hL0dOzu1prlAHTekMCr8JAcXfUtC3UYemXmzX3aO1dM03cvYSpp783G0ZYBvoV5wML1chkv3/HFb
l57jy0gcb4mZUO1MiiyhL1r9nHqrd3DMdsD6sEerCnZL1YGiepMHipUOqJqppFo34/rNTxJBSVaD
cQXeUtjB4oJm1oPLaPdz7jimkQ7oQE3lzEHCSlajr5vPDlelVyv+eXhfvV3H8XGepLiAq62HiY59
c8iPfDWAiTai5oVukylmbFpo7nou5t4JsgAgmnN19vnyaQQkmv2plC2G+MQhUbAxZnuFQbjLmVby
M/8nlg00pHP0vIzOpUIzHTHfHDzbr7qp66FybMCg2hq/hjS8mgSk+q4n6mMQ+BOPoM2jC64CEUv5
1qx1aCZqTpbeha66nRsCbML5lv8rMBsf6Dr2zregjD21ABa13GD9sRtaDX5DBEJTkJL0+uSXS9Fe
oV7gbI0A6JBGcWE9Llu2anggA8vSvrMZSTz3YY8d/nW0ICsRRFUdQHXVXY/nztKc3hGIXk04OBa/
z9pRFDnLKP3kPYSjN9ZNFzo9eX6aSLcX78qsNDmePfM0Sk+SesRZdd+3Wj6tUPEEoWyzTj/jn8zm
G/Hfq1hw9mOO+kd53ZQx1dn+2T5XIgEVLlS2y0YAyZZU34WQBR+FadOp+7C3YH3cKliy79lZOfa+
EAUdfPne1s7O1de5fS2nh7moEO2gbE7EeTEx2n/swKzLTsreErfaUL3bu/78LReejD+Fsw09R+IT
tNK3SmqoFi0HzevVlX5GHyq5uvW+Kp/bc58nFyUG6+oKXbLJ/lTe7ForRlgbKz17hyaGBSxbcV3L
5IqO0QhYfITLOhUNxbXhB9yIhdBtKM5U4wSaDkrLPFcjBXKJS3on1BHkd5N84zHKNRPTACSLf7tB
BxeVrIZbFWOk0F8TGAdNu661jploU9E/AGbRKUomIKNs4z7mgeh8cseyk0OPl3k/XZpV4uJzXdXa
onxvL63Xc62P72GmiRbXQnVbOX5O7Hjerg2yFbp3rLzSshpa78V7GmbOIbF2hIrEJPk55CcM+JrK
+O6snuvIrqidmo/mrrttHBuZmXnrfnAaLZ7Nh0S4jk8nxMBaDKLjfkqZw2Cg8oP6qzpRTd96CTps
mrpTdPve2hELdTwiPB9TyvqrBhaopImcb7VXc944tre1VyvVErHRdrAIapzxwf58SmtIkjqgTQnA
WRbFtdh1KYwkw9EeC6FBVOgE67PP0OtktaTRfq8xgGVg6mciLsHzgfiZUvKdOoNsAaNq1ZsT5Mer
lI69WyVRSU/0RJoeNXSichmeOzeLmPm0UQc6x7mxUfBdv0yJDZ2CO8CyPPxcRagOxZNLit/VCA35
teNsiHB1o10VI7drmaKTMSnSG9TtPmXT896yKoKlemykyrc6BLCIYl4+M7mxf8YtiiMQ1EFXfRX3
8IGz4vUfrOMgVjSAA0iSyvnysbxUJljgZo/74qjguUJ/Qm7IhyetfGquuo8W+4m3U33e3FdV08GS
AROq0LmVzhUYblPwLWJ9Zz+4jY78HEK6u6DL+vEv2YAsRtdJEJc/S33PZIUpqAD3u7d/LKrx31BE
vjThTMBzsg4OrfMfR9WGQ9K5EQZsAVLC3xnyg+GESQjOAtOY2FiUdZaN4iC2ww01BQdJzcrfByYh
p4hTsSWxqMzKj1rgbB0q210jHgLKgoIdYuGAhof6notllN2JWwVDhHusPISgCgOM+5ahnJjbnPfV
fH1eTSsAH+Ulv6tO0KIXvkNWqXbUhz2MZOAwYn2i1GkZynHjnRS7DKVMLdO6B7XPdNNmH0JebYeC
EDA76iuWC2JDDDG3LFjF1Sq64fragqV9eBngNNlCzk71tN62z0P29W0OLcbgagwfqbQBINJrtjm5
QcphDgomUhehRr/oS7lhuF6hw0PiOBtFJz90mhAP6WRST5L28QqbJ/SSVSswg7VpjQu5T/ojjZyV
rSYbWR4L2WriW8CDKAEW8N05T9AAgoAx+qYBr1ePSr0w3LSSVWjFcgIVuX0XhsACyE1suKqnusAM
/ku+F0nQP/uoW07ZhyQVDj9Uj49kH1sGv5/T673sLxhI5nuSzTrJRnBih1MgH+w6ASYHSDg2SYAV
wejYBbX9HawFsDFnPBYvw+5h+Kjle/N2bJBKlF5f131p+yhuzIohnIepoKOvM+pE5QbTA345G5iI
lEKK+GK6HS+GWHnH8QGx9yN34cNdTH3F5/WnfXx6H2/ZFRw/Ml/X360M9l54l3jgu92+HtOjcysV
qH9N5gYbhvBFzI23WZ/vc/Icvdl+bypTBzTcb51wr58khUnnSPBTsLEnGyHO4QEfdSx+2o80dYuy
eVS2D3eAmMW6fO45UVvyN5fg8ob8XwlRFackPAsgBjDLdG2WRuAh0UHB7o65kq78jkoMD1PLmUU/
hNrMC9gXEAZUCPrHPNO7f2EV50ngeXCUrYaPemiZkEbwnirBZ/ifwdXj8uYB9rdsI/735MtyNzW2
3yzNjnf2OxyRJBahn6uELb3hdbIUf10YBm2ZqRFaB9P8BKw66IAXdnmXhCEKjCDfj3mslsU7tWg3
14W4qUETCbMN38np3/FF5h3isO97yVfpUn4m9SSSgUIsGZJKDNpNx90wlgqO8/+gt+Pf5c235glx
4Ewu/aMDJe/+v6oR4grDg6W/s7AVqUBBlwsMsydITXWZ/aHAeySBeGSo32nLlBW2Bt1n/Lt5k6EH
OpAI/cDjFhTg2SjASJQU+sWhPAHhHwzHQisVLjX9Hf5n8PDOAcMhe9Y1B4lcXSca0pRmbWOa9vwz
3EZWxg3UvzB15z9ed4H4Qsw7waGCsLVpdHVFmQRaB4A1M7Rp3XgwzidguOyHd3N1zncf78ozZVtN
IZcN/dRQCZOQ5rPrE2YBlwZ9H4ddl5VWw8ULhh884/cvgmF+oDiDle0fYDAxH5wSE265J6xh2oaG
FzGy2f8Rxoe/Q4uCG3R+5XlOt7csFM5E4c+GW2VX5hk8Nk7yRpiBrHo0V5wYQWhcjx4RE0xG3U+n
fYF8GfueoL7y+r69Uca/P/s3jLd0VeEF/zvWvYyNJggQFiphfUphGuQ2XE6GCFSKmm7iWH8NM0oZ
K2WBN5focgE2hfLP6MzwG1/DYxS4wy7xqvbs0wyaS+0BOLdXDGUxBk9hnVcJLaCtsCNskRKelo+Y
enRm/JjscAjJtYjc1vlKCpHAUTRl2/XOJRB9LdErtJ5EHj/XHT4fMhm8kEbdHBa5pizeKso6B34E
hjrW8QrzusBALgouf2c69P/lnvNDRPm/kJTWCXLE5h3jM61YVVTISMRSZc19aIOFoZTpbaB7Waco
qGmgQRtayjljDFSiN6Oq+15OwnDDA2FnvZakB3WpJSxUOzaQ3DnUTeXGpIZjg0y8HpCegvO2ZDIR
snm4b2LsAqfSwTKZlYapnRP49Q0otMog1D5NYG4FuwZCQVP+uboZ4h+rJZFJX12Xe4xienoz5dwm
GoXMlzdCPsQRAKMS0cWrFwg6fHPsBUlBhxZnm7fJVmCA4Z5TroEOiiENpl4Hkznvb9QJSGYMlyzQ
6GUcf6CsZ5tE/1qDG6MUcet9QVib/F6ZzZKDzH7pzPiPMjhA/TT2JzeafeL/3U9BRghqNlokWWrh
Z96pl5dTmpHtISpc6/58vCc0wqwgAcgjMtje+useLIn8PsZeOl46YZ309tPcj99btzkg9FbjQmAi
EsuuU3WLT7pB6fgFpuUZwO2RzUJuNPs0iS1g05unUuYMPD3pcjpZj50aNF31XJlyZPb57DMMZBxj
wJUY2hdoPWiSRRbXzfVglbgA6ShhDKnDne/KYVLViYldOn7OB8T8z6LSFt75+pB7uQYdN+4TZGvX
F/c+pC8jpauIK7tR/O/6mVuUwRIqHNKIbvDkWuDRfWo9/EpeEtYEwfNT1xa2VTtGXZbK6lz3KfRz
6mZFshD6gq0lrT1e1zIbSpMSUpJxjOQwJ1YIQ7qaVjCP7NC19OE5E0MJeMcpNL+qfVujk6HwvUPj
QiYVJavMs7w+RW28HA326rgGSuDMwyDTFI0TP8xvGwGzQrpNqvuooOKapR0nT7lnDQewBBDH0NXF
+7uwpoNi2ridsFKnwOF6qyqgMSlQK8B35iRMNjArhFFwhF2wSwiTOe7cfnpLR0nVg8nRZtZ+yTLT
lXnZO/0B2/qax9H2+jBzgkw+Kx4zlZvCxj/zD+afOOZivJFDPPsqShxdq5aYjz9lfz1RG7Ky4iBi
CBHOh1gtN4wFv4NA+768IYW0WHHOWOmHZy+PsR0PfHNe6m5xWd4QbM/JpnVYhjv0xp1xGO/bxb23
wAKDgNmHB+nf/EsSg2OotWUSENwbkNCPIAC7yds2jNtUengK3iLNGdOQzNb1dk5XUmts6RKzBVtK
th02bzJ09VqmaLLlz8PunUtRx4GJyptlMmdvYg3eN74wTptPTFyELYSq8H8rG842zB988m/unmxP
wJLESmdd0jNTleTcEYMnITfWwsOgqaoEgw796NfZ7D0fFeqbcQqIjS3ExG+D6NjfVJPL7lwzNB6T
axY/1dQotnqjaXLGuiWHGPIEf2Tph7QBSAHQdpN7Ea2O6phd2P7B3M3GRBEQL+lxHsWg6OBU1l7e
6jNUN8peaPqsvEEIKq77V3NSAh2tcKqWpOuZYl7VTsMwHL2HiQeddvmlrbuYmCZGKYBaPDqMToIg
Am/tLhgt/fdCxfF3Paq7J2gkKryJ6jyv69tcM/OmxuqYc3hSVfAiqtxgeV/P0rmJu4QuWig2ESOr
ugkeEqmiQypfMg2DbzvnQ/GAwrE1HYyb1lJIGPzh4IF45x2BiaJnDqm/5I3cztzDsxmeHowaD3iw
0+AjFxzn+A2HuYBqsCA2zVOsncq8BRZ6CGLPaRMkRDm4rYPPeSdpvzjXkmDnyT5fecUauhjO+L0j
K7ocGzPuWxqM44DHn6nGZSRFXqtjooSO2LmNUCcBqTk4H4+EMj+QXoZ14ryfpXTsbKPtOKC+iZrH
swJOrV2hDP6/mX3Hl4MFIxg0Zi3EcyBHmt0cvWpnO17FSqKM3xf54lqdb3yI8JCp5kq4mu39vyHU
vJ5rx2sc6XvL9k4zsY5mDOouKysearfvwxyzrtDMPYq34mZhGtskGUa0z1bQ6CSGOxXNTyNzPSO0
xHDVh73VFjbz+YAeF71w3VhW94MczkUIpbdhvbpYwVBr0Q+9GHJCGhiDMTM5s1ZDJjIrmO5/F+XC
16l3qhXAY4fuqpto3qbzplWk9l5VdsN1P9ZJa8J3w4QLiY4Dl8LsKC6rr6l6BE0iD2OHcXN5ezQl
vCKYYZ6CohLT05Qyqn6+OqKKscFMfw6g+s1MN93HtDAoqFygpJ1Z54w/zpWVPfSjchkV3u7VI65I
+AxJ2vr2ujprsPpuGutEh+bBREmDUzFYqyfrWWieViL0W9po8bZVGxmZCLS5fokyUKErRtXSfUNp
brkmzX3pNFyidQDga+eveG3PjA8Ip9R8QcrOTa9Tv9W/yCTKuVqqyWiyk8IQiRXhFJHvHZ26+/58
fIYc32qJ0qHj5jXyIuYCGsIh8tRdNk7TwzQO9ZtaEc/OdjDLl/RfJuz/b1kMjcc2t7rD4dh5NRfD
9W88OrXgcVUEnMGBfd6OJd4NzhQHwocnwWdkqAgG/EJo+ZBfUIDFd072SDhkF7oZ+ih02WR0xVNv
y2T7QUfD9Ebbx9jYFk8/C8qL1vVXyOXnfXLtr3pxbptgpNG/ScJ41c07gB8tt5d8JfBLjtUL0tqi
B+QAliSjFxVgonUc38d5/40FX2P5ce273V26uGFuem4HwPv6u65ta9eBgLPOo/78OH/kOlcOESbl
woCK1yoe7vJev3ydf0/Nk9nZPdp8pZqHYexr0U0MblxIpyejIayiQ21hkc+nSxKlRX221sXuGq+b
ikh0R/S1xJu8jDYLyHDleuz5fjHpwfuqGTZAuxEYEGHmUeiqNByUDe4ndFiqgPWnKjU20iI0RN7V
Tr3Y932ivLg3dMyvOni7s0ZsEb/o2TyYARy6hUpskJmuhgCwy5opokZ2+Jo+Qojb97yf/zmHrG4Q
SjGGTEVZZP39pMzWVhUjvVJssG+jEXUogcxJIE6qlvVnfJKXLFeMfe2Gy3ZhMK/5yl32rhUD7tqm
m6/vx+ZRYwXvcNXNdTCqVCYCuwZGG62DyVyhCUOupSKIhdPDUOuKhJVkI9CLi23jxDqAp4NNXJn7
Z1iHGav/kC8+qEQvjcWlGP9eIWfFvhwb7Vn/3MnqRSVzmeepbKLzxGtxjO6eq6mvZUsqWgWRfPsb
M8UxqZMz0joOEKt3XT8BVXFI+Hx9rfuPL+12vL0ZoSe8LZuZqV4WtB8GgnLOmnFC9jk8j6gk15s3
c19n6sAwCRK22Oeu+jur599RmRtb0zA+pJ0VijFKIap9OT5aNde9ZQmtMlG770vz32TldRS6UMTr
Q1chXYZ5fm5A7PvGxXMxw8FqbYZ7sxEEdfbqa82nQheLTvzXTvBvCYFDBTmfNlMCSFAaJ2DzTS8X
mnYIMrj5PRvSvotbzI9M49Hf25OwnG5euPCxfk+iEinS0I6049C1/zg6syVFkSgMPxERCih4y74I
7usN4VaCiIIsLk/fX3bMRM90d5WlQGae82+HaQtWcbXzDrWdx2whVbrk6QVwXyhNjaJkuIL1KC1G
qkPSYhgYOejAEF7YbD7r67rtu8wc0sQsuRuHVSvOO0jPI5xi3HnX/SeEjI6Ezi0LSuJ7C1ti/++H
o1lp3ydVkDDp0lAX/TibwUZEnVBQEE92SXYdvf4HzPukWmxWJQUyvOdOALS3hTxNxsPlYzL0E+u2
KcNm8SKeyajd5MzRgI/S+ZE45nAuY87+arhy0PnIQBAACKS6sw9B5TQ4s2FsaK0XSvhpjGTJsR0O
KC/IEKcTVZw24sF2WnZjgPtspbH5Jntmsk3gmCiTJPJea0yfc2UO7w4zyEGyzm1Wm1ettMLArWcM
GPeEyNz+kogmtG/aZrCRegbo/J4fjmpE3fGQZrPPsoi+u36c/M8jyMMsfJy/bLa6OBJP92keQ56S
RgsoMrufxEmHpD987vVxhXbo76DhJT3KZPOwgXDO4Vjf1VwvYkpCaaNxz96sGdXWqQpSR+y7d/wU
I2DlER+/QD4zV88PNAizx+Y1eV8+HBV9iveQcbUub7COSjTWoviHQg/TiYx+9vhYZvPHQhe3J5td
Z0/IuC+Fn2oqgDxDS8XJgEZ1wmm3wPS6xHsaMFvwhPD5NmGm0rbxIUWsx6aGNOR86SgAUXVQGQ02
7NosAeR5InIVqSIGkclw/EWXWxPl27dgENyr25/l5p3k2tIhlZQttPNx+K1+HO10mxPWMAGxyU6K
nwQbTsh7dZXNdaXu9KmKYpPkVYqNYUCG7H/sDrEHBMrQz910UVHHKtQKTdgchy4TSZhwY2jzLFDi
D9FK+y9xRNyiG8JJeUeZ4TPvbDfcPxwtRnBYoJCGp6UwzTnyyE8ep3DtIHyeqF17f1ASUTP5LCi+
tI1k98P60mJkkuYq0oqdTEYp/jT4p3785BLaLILfphfV0YDs4ifVElmYAdYMj7+lyH7s1EMzIX93
12PTzMPBmNWHhRMN6w+qvD1AzD6WJQnL2QaH97gG0nlS2YKHW6WPxRKkg0FSkB43ikjem5AloeYQ
NAK/h4OWqKNozizRWNG8s4Z/0PtXjzkRcNI91jAj8gyZ8pGoDsQHTBjmlkABkb07gAyWMOdnrmpk
l9tC0DGfo1DyszsED27VO3osmMkWPmeUfK4ECUWecaAGgrz78BotEXw/ay9EDz+EuE/kvz1zvxRU
Z4cuI2HzEU4VTJi0FryhKTZ5N6cFESUzWAb7QuLg8YYlfNsfn+4POpk0JZigGippaO95LsIPdOgT
hzvcBu8cnQRXRYYBwuZXeXwF+pyhf+NioMIMmRk/u++4UHRhbIoOF0FAl7Y+7fMEUI2jOlTjOuo2
PR9pFIIWziQg8cvDOpK0PbkvciZqTUiWoOjA5Oahx4KdkSPFySIOk6vR+dWlt+vC6sKrRpBzIVl0
4+rC9/EkMgGQ+n8Ayq7Cmz/N9qIch5dySek0Et3uCAL8c1TYRznVlLAPjCfq7N+RtHYvn7er4qBt
hKaY4wVKSzWHh5wRtOJIezhX9zGpZgmapeHsSstQR3L0O90dDDTqbvvxtU2GCKmhvGO73QnNEP0t
2B4mToMKICowmylTPeZPTOHVkGJkkEB+MupuaSyUzTCaHrcoQtGC9oxLCD3EZSU/Wmic6+hIHezk
K7SsjqCmVBQFaHvxitYBGBePJcc1DxvWzTFnm/3k0QUI4/cjm/GujmqNVpycMwbcz6mvOQfof/gK
kSvfR4OSLGk4cD5Sh5P2RiPJ1R04e6opUrg5o2MCJewkFsQqQpZlHvYi5Ui5uSPoxhJKYCJiwmqv
4H0ioHxSRb0VLZGhHcU5wpn5EPsp+dYrjdtzJyO6jrEcLQbh+49UJahZaChjiBwV1Tiv9p4L+kVB
6dOF0GREvUOPMzQBM9bkMUXHtCpYCwnh/swu5xkVzRdtFxS+6GAp1FDltKvcxbti4ngTwddIueDe
JOMIq46Z1mxgn5FEWIJ9AZohQV5nnhI9QcZnPlYmTSc9GdunwqPdoml4haOIdg/X5Z5zDPksF5ab
4VENiy4UUq9lG4YVYb3c/B4PKDMMEOwRmQPigS5hli4QwcR3nnAoV0eiSoSZBS5CJMlJZf28zjsl
DofNkadxf52xD5Gc0IRUB0i+4F8QTn54gjC4RUNTNBaUtoQxDNcQy+vP8ke0gZmhZ2mm7byZNtNe
ttV7E42hPT+NzJ3Mkjk+bkM0veseNY+irtvXtBysuaSnfCZCPsLh4UFxXpiw4K/OBGxgNq2QBp0B
E/9/AfV/Iow22tVVBnQqVr8z2s/qSrpE5z60+RUZmDru66e82Nyo+YohrtoCGIK5Re/7gzDKh93l
PVPGS83e08/NrD71nuhkYZIQW+8Y9gD7DSy5hPSHrcEhAxgCxPSa6n9wLHTR+tcYMti7tjtGl5l0
ZhBc4s/WCoVxJwBvqFa4PeQ0ssp0D/NHfBPRHB2SKCAsXLLjFk4dyVFFgI74SrY0XbXmGe91oSB3
4T1S8m/fuiXpXlmIH/A4QUyAdPIXtCJ0gU844XGDOAel2hxBcXFEq0+SePSNnrF6GYxHm+zCT9Z4
7fH9Yarr14LGeYc85umWpHyDm8ioVgCQajMnpp23usnfdq1DEfcXv4m6xpU22gxO3ZFgd3D9cVmb
vBolfYUzjyD5jwHd+MYJwANUzei05ct73vvrpq+F/Idehxr3QqXyWCpMWHoj4OaGmV1lV/gc/xvY
WBqYZSk3R6gLmDONiWKPdpXyWUXJQK4NUnAmreCMg7MCpETzw+W8SZYMIoDfs2eUzFiAraEaJRDk
JP477cRWnv31mALGAXKQD2+QMGo0CfcnXRdoOWcdWAg+9jPMHRSqcN9tX5wsG32n6M67tTIZra85
yE36kOGKyy6vQI4fAOgVk4nHvwU94Ov8WbwWDGu5WTrBluQzENFF6qJiq+c3vRoFK8IAZphu+9yF
J4OewfWc/EIXUE7eJ53yeJXzRfOWt5tb3aTRAd2krQpGNpUOeE+JNmnnHNEkSOUWU/RUj6s4IING
MovLJ+yGgXpj4K4hL+nEpCczBI3ebnREL72+o+0RtUo2NKlrZKCaRHw+vp/LkBIXhpKC/XvWbKiA
+TqJvgf96EbuIr3vXD/miFyknvD88lDqOLGpm7n1p99fsqA7bWfPSJlrc8WVF5zD3C0pMQvOitLm
u7gi/JQ+IKaKXQYJufniFvSZXmpWd/Okcdh35rswW/GAFAzSUP0HXtxPxM1lWfA8oopR1zl+kBg1
QZeSomCC3LF7Yy5a0tvzdvshUDYpc38sKnzBPXRvr129H52+5JMZPx1U2ebF7qeKmg7F6ci88vWy
PUQWk9vy0xFn9oDBYzQDien00EB9DF5fISSBlD9dLJzeRAd34PORf1wKv+pDdz59O3keOojuMiio
qlBV0ciQ3FT496fH59DxVREFVGpzjT5s2M1lWvt+J/RzqbTq+rDe1+OH8BLpWjgNLrbbqLHf0CDp
z2nA8Ao0OA8S7ZoXk9YKK9MLU2U2+yA93HXvjUoErS3KhDJ+kSucHOTynJfTIlnce1PMA01QkCyd
BGT0CHoCzJvun3WMs5AnF0OCssSpsb1NQSp5+BzU3yr4C9gP2Kfmtas38kMW4I1UE6dHYg9P7Q4G
A9zwvhh8Fhl6kc/i2Ywb3Zd0t+q7L14VRUYeNHhyR/Ew2Xw0MsIsCIZqFOuASHofqEoM2c49Znkz
LRiaglnYP1x1hX0jbunrMWdYRk1eMTLNwbCDW4NpxUD3jFYl2h3hNpmc+Dr7Fuom6GKGKGLEgIDD
kQE7NgD07hnVhmxuHwR9XhyH8y/U5oiqRDcfLjGKNsEqpGb97EFQ+7/oE72iYnIPVCaVNdYR1Qj6
SvGFa9hrjJnkE+Ckw6wW3IOfWZpnkoFNBl3hyyN1Z/x0eshfdVBLoTYEsBcuaWB+zX+s0DLuZRAq
p2/30KjlloK/JXPYB93aHzpez9Pjl0tSVNStZPB/MiH91r95H9LC3kwjIqU35IKYN3QzvXg4f5Pw
PWCaS+oLdliHn63DFN2kSt6GkOSTnMtENZlBZ9+gEeZuBPpM80ANjPaF0AW7Q05aTd6+jE6b0BSK
EgKQgODZrvg4JANE4s8pfz2cL0Zjw2ah/oIP5s8IJLfSfeZoVgJNkU0QoXlCsvHiB3eWSAvBWThl
+iZIGkygoW+6S+qRfwa6P+MFHNWrFzWfh2AamLPPuCJkIw14O1jkqYRZ4Y1DYhPVPX1YzAw7BN5E
VQZ3785Uk9Zr/6tHUTdTfgnO7VpZd0RHDuJCxJs1Sia4xY/RIJ3ZoqJjAhuTXHwO4HTf7PXwEWRk
XBXI+aAF0/P38Nohln6CScL2u5842WBj6Z+qNSaFLcl0RYix9479mdMDFN4iMM5CMWPK1o/ctmyS
Bue7iyTOWT3mra/Yf4xCwvQqm0fYK/tv9ePqAZgysEkQO2+uqGBwGE9IIyNG60jGuhWVmbEeLJ9Q
/Wc2ZGuG6u3/d+1uNuFCCzHrScjZc8CIH7eLuRPIkkvTmhHOwoO8ptNwhBaPctOYyQZMBk0XDDJV
qMg9ECOOWCP8+AEDmW7ka+Bes4vwFkk7pqOFI7ynJMcjt8OkgRpCWnyQzojvpuAyIaaIi6FRtwCP
THHji8lzoYf6RiVsgGRw+0UOrlH4PXT+9BFn9r7gO+4Oiv3d4FH1iDOzdY9goQlhTtsf9tLEXuPO
oEPu70q3XA125ApAbhtE40UwZz6aQHe4Yp3Y6vgTlaSDoKKcvqK7/R7fQjFr62eL5aH5ZEzHvD2v
P72vxORx2q65RI4+6ZK+NO2jQcj/EHrEgO0IHHEULK6oRPDdNMsB/XEP7Q5mAuMXsbFCrPUnry22
MDFDj7EmE2257uEZRq9Go9PamtWQILMBc/1uhvMPg8Smj1PLxDHsA2TacWl5OWmcBuQwbChKrAef
5sWfKcIXwm1DlcDv+nglGtIw0IvxefNJMh+JlcnbQRod5PikZPL/xDAJkQ8BBcey/vuISBIHK7FI
M3MqBlj15oys8+vNc5HO0guryG+2gGfc7Q/IFxL4XRJ/Q7YaTBhvHruasVeZsGPS+xWIHzHA2IlN
4JzXMieAqUn2LbjZoymKVtHxBh92mNSV5wP/waXuhc/JJ2JCkDMMy0Cy0Ney5MGYsBGzL5ngbMxU
krZiVtmIdhtPsEOd4nzwLKPocg7DsNiRPBQzLCj6+k+HheJjJmUPJgiIM9evvMFCOw1n3Xa04FQD
ZuoFWMpMyT2j3EAlK5TGbBfcMZDQHgZ5FmQA0MoIrHm7btgA1m3N6ZUFd7rSxMZVBtYFOhhdvTbu
HbLwNb4tK/oR/aKM0fOjkrpBE92iJzZkDQH1I2LUnIhE4QJiTUZhky1AgkdTRLGeSBEZ+Kg5xdiy
CVfA4yohAuoAHNiJbGI2d1umNNCvQuyA1NM0rDIHTpOhUeTq2/VE3LgU38oI3IuUlKh3RD3FqCVp
8f6jqCyXyNh9htOOyf2O1TnTvRlx1rhpxOEjbC+rx4oUnAG7wv8jjcTMnqFMGZy5+uL2JtgOyXw2
B/Q3wFZ5c+QIsVE+je1rBcNqrqluMNUSmTUlqM1l4wCgWb5jRO6zvhgxRjTjMEyOLSR92PNuMzZm
ttsnPg0MNSM+H1ZeQoG+/h+ZdK66kQkxrI/Mn3BLHxMmp8swZos2s7UQ4dbzNhaibTQcMNVI+9EI
8+npfdnc48FyGJGtyGYPBoydF624wykd9gEI7JKnlvhabOm1p/P0cPY7SKmW9De4LbqohHrP1/fl
4ITw3CyjW/jdfFzFrhacgTDGVzo9QAzWGxIo7JRkALFvId3xy7jyC0edj6wyEOLiihlRZJsYXVyy
9EgqQrv9NmTveir335CPY2chdgqcqUayueHgGiK+UAMkHqoLYmK9eBWdXZKwLvJj+VuxafYM3hAq
ab5LpKHw6Ruzw2HPMF+zJe8Qt67VzShj989J5bCVwtWpbo9VPxonczHEBLjNGTKQZWRdtwgquFeV
M/Te3L3aVz3VYwt2mIUC+TNAKqiNmf/EEzZiSTLvAwIYH/XA+HvFIFF8OIaB8d7wu5+ywx3DF/w3
g9fwaDoCnVN8zKbFBjoTohK3yUlMG8zBH1HZjnNcZ0JoiJkKdcHVpd1ElAMqRdWfTDExAYQoG8XT
7NKe5r4S9N1BdA+vgKHV/DXpJsBRsKDNGOsk9PDHqy2GAwNkZgZ0Axa7+pC4CrCpApgItGeSjxY/
PHXyCQj2w8d5GgEkoYY10acE70MHEgJShqmr3OF0KoAY9uWGToKeo4AQgaNSjR8fijhkgknJ6Tmr
2EE6W3Hpq/D1oLDFcbhWgq+DfB7HfWYvU+APHQCHRw9cejlfRmQxEb/sZsaxjyCiZidBZC0uSkOL
AgOAzB8FBF4qt96la3C80vsKepN6yes53SFxhjs6h8EctImugxrjvuMtdbXoq/UDKZcdUO5vNprp
iBcXEJrOAyxJ93/kDBPOsx1uq3HPb1dPkP2VAH2L4Dq7AdHUrBfYrf0X5AX2DjAo528+YTMtJz/i
EK6w2kBPpgY5gyABgqCwNcCr5/Z1JKd+B28AcBATBkI6EUgwOPsVwI6gG0sQxz0hEzdQ/TjpejCu
49HxrhuQXdfxlUIgfh1zmr/1h03xyGbb7rsjw9TyHc1Ru7+6fF+UEpg8fgLpnodn9SKvRiRhzbVV
s1GXOnLlk5KYA4hNQgYuQ+6IbgjBwtuRdAF+PGOMIbD1gbRSCQv6rkjXHADtfeb3g6DD0JCp5kHF
Cc+WPsxMeWgohflTTcyY9wzFqwWlyZuB27uHKq4vjJLUWyy7PXqV4kdakyzZSOjlCzyM6v9ilBa8
zks3Uhpn8jXQ9SE75tgBW0dzA84ELpcYP4oLBg6AKHOLMdmBFiRm/27p53KTUnYzWOHrML2A7gMU
JSU9vLMwywEa3XuWimuPQYY/3KOECdGv4/CpwS6Yh9laCWZd5k1WpqoQqUOSAf9oeCQzhv5luCRz
RAc53kNk+qCbfSu3h6XzmdW5pV7N3oHWmI+TCSvTa6FEiZf+adEDceRKmb93GW4DMAukylTHT6EX
/3BBsb/yDABGLjDR0WmSEtDRJyd/WE0qVHbAyEwA5HE9C78VYBhMPF5KQMHGaKY5gYAgJB0eBIMr
SxsM37m69YwCfhPJYCsgTtaiRCu5pjOH0NVyc3ipZnTUrEioDyA9cB0ZM+XT7A1M/rqF0AQWAh9p
AQB0o9z0ADw+JigEuNkIRXUnuvF0rRHLKTtd5lxbCySh69vco5oc978R+f4qefnGjRwkyDGaDp4C
8KIN/Xr+M3iQ+UFcVoJiedII+TuoK0GTociH+mBTOl+NuT9fTibHn7FEnEFiTxF9DH9+SXtWotkq
rgMExOQcvQzlZ6qypYioa+vbZ3qae03tZ8EYAFLvraZ1gHjaObEBPzYcOHi4DW18Ze8FFSHdC6q8
szWOP9I8qSxk+8VYcz4AMweOQ4k3Sly0oSKKpS/DacDnLyzaZBIYEE6X2yclEdoTphpWqIqNJ40A
2xO6YMKvyRsH8wXrkhjOYckjEU2NnpPWGG0xukAU4XgeXg8zVUzcUWifNatWDeAQUgPJ7qkqU5ON
KzeuEDk4asyLqvOUPiwzNDR6eerQFOnIsBnzABYOkHNAoo4PcmSpCE3fRnt4XwC7EPhJp27Jw/hF
ioRN8ShfKmBqnof/twIdDwhPe+kSpq8YI/A4cLPje/4I85W8Snds5g+6OZ7P82hXT5gwweM554UU
zAVY2rfq6rYbIWL/KyeQeixXgS6uSZeTLx+QPOjmC7jk7/j0YegA5VAG/Adgm8Vv3juwgwN5IEZE
H0zuBmAiAsws6HOqrJ5PcwTyRITvGUy4FJfLaNgXwOr47V/3N8L5t+GEyRi9QHYyzw8XmfgGsgKI
3UOvvGOBIiBgJ4HoVmmjuEuXeqtPIUkRPoI9kcNC3VGblWqwywN0t7wcmZXIfZmNwZFsw+c/chO5
HbHmYL78i3q3JmMq4/ts8rrQy0o8e6pY3bcaK4uJ8jXfEGLBU/JBetLhC4HlZRW88FFytnA4gozg
HL6abyx7uf1bYs3hfouzoIP1/iGaAdKtmWD7wLNksk6esLVYcqcs9hud5H/sDna7Nol6QC8oEW4B
Qo7auXNY4QJDBTJAKxPzDsDe2GB+2/sO2JbPpV7YFvQ/9UIQB/habuFQZwtDDYhH9L3mAOXjgrDr
BzYqrkZ3BnWFRId+R6OkYnxhuaKc2bNz6ZfHOT1x+i9TbFKEYJO8Lgl8brTqb9BXfOY8QWxKz7OC
6Jr24EncgLSVtjUPIbAeMfgEJDPDelOyg164syCsCF2uFzDk3scsdxqprcbtpJ6kSBIZ5/yrL0Zr
FIiQzUhzLvVFh3QDK6HfPoDfp5vruEQneL0oHI3NJmPJMImKghfiH4Lyan6J5gewJ5Xo8NuyDkcI
VUVdos4SfDXZ+nUu5gDZxYUzmadty9nLyiAtAK/vGI2HTsjHg8/QTLu+OYqlPx65X8C7bjb1KT1V
KyEsWYGuQgtlF8DOryoeJvjw5vxKiDuGMapWIlnY4Bjl40lH+EqQWT4+gsoD8G26bUZi5bFn8R19
xHqMu8Lnf36ndg/mAx8YKx8DBEpsZkx9TO1jV8AFiBUZvIu05WYDpAquvCWeMncaxB6t88SsyUVI
wlcZKF/S5pYVndJSBaMixfFqksLaY6B0H8GT87zb5Sbb9y7vCzzLlMIAqd2U9z4I7xtuDul5l99R
S+fXY1/ocOe3McO7/edB2pYEW+3yuURnQAoHYCNMHzKrZJUEj51y4jDhDiDeZJUPEdkYMEkFs7u/
Fn5RMXiD9vKkRgOU8PyYOTaETLN6YHmqyUrrJcaTYDrcwMJ8CcmD7Irtsn/6Hjham+PP/k4/R/RX
k+H5Mek2Aw9vOxzY2yAVYPobQ3h1i3bPfvK8qCtuDuflb97OWPPPCzo7SRZFENJ0WAgwfKB/kj3/
B00mf9DUCVm+gg+AJvDLKb+2BxkHwkVjS0CbcWj3ODAOQ4YwohyEL6QAFY8M634IxPc0OyR3mA0p
6I4AJkvsoMF98b3oy1TBh5H3baqX0YKtji95IwNHnZ4T1RKf2Sq/h4HOkByT3USGz440yeQNC5y9
E8ixzK5FU9D8380YFbO8LzL/eakQWMG1oqPQdzSWW303mN/DbJx4vWmz0Y44YrfvAzZ8++dyBdtD
EX/xmz1I/4JgJvvkHXeLUcgzjAWZHuJ9oaBWd7xFNvbqQmhcoM9eMzL1I/aNav7D5d9bw0dxNKBO
hLChmeGbP2YRDf7Kebt4xLyH+DYne/Lw8m5bIr3G1ViKX5vXsWDf2d6vBqqV2SB6HGtGs0LiQ77s
5FXv8p00ceEz4Noppghvfc29+vISyej0yRM/frV/4PKfVT9+X4Z+Pe5Nud66xqQpiwJPAVh1pK22
IcgI5fb462QzAg6FfKQWPcGAaeHW9VLH/Xaa+UXUD4pTF0C4UJTecZYciz3cl2rpJ3lSxvrytinc
61hdPrCpamAcLPcEpAp5v9hynfumHnMgjuLH8efBMqIgYO4dOvmEADGSeISZbWjCbpV2GXPoxtqG
wr12asze/n3fHJjIzu5tJ2RtU9/JQB6vj/E+ZUGxH9jfGAXlb6NDU230RdUHAv/6+uYDjek29tCX
3CcRwl/A3+by2L9mZaAieO/mj9ktrM7Z6RVnA9jWIP17MLNjwVPErjWIqJT9PHh51VQj6uC16I68
oakEt+YN3Bb7OBU06sSvD5DifwKJyDr8SXT05QaZfgBU7T3dAfE916C2SI9A+fS2HkQYGoWTcv6i
WgxTD8vSrl7V1tX/v1V205GTDkwWyQjJ2W2JrR+BcyPwJiAyGoFFG3MssVKH49QDznU4JSh6O/OJ
kKG9aBuVCXReOjLLoIvJ2A8gpe+QkCj+beaDeYDoi56XevPGI9/ewI6CHgeVIMJY5K9S+ApblAbU
lbSvbnIYFgaOsG26GKDD5fT9uWpYicob/eTsAURK/C8jnDTSqoXMg9JVCXv+F0bQ+fGFxT5H2kMh
9EJYvGGLofhsc5rbjxZ0Jpt+CCcHt/8qfQpi/PUOP0Ni0z8ql95Cgpq0qwsvYhZTACC6TyZMLbWg
OrMvJWYP8GimzR5O6b39fMxYBy1C/8lLHpqU0p13C/B7yFbcRDrNDrlrQ3OfxYzrDKDVB08fZycv
RfJASgAv8RLUWcnT/PgIpcipmw/s0ZE1+TRzvErOo4t1II/i0k2GO9VpDskuYfXdjw0hXegePsg0
NUJ8Tu32fuCkvWvWh17nar/7RqbZMgmSlCeo31z94/J5U3pxRqhFiBH5L7+ixZy+CBkqouEuX3Hu
vNH6Xm4A7gfAIQIq0Y3fRRS2iyZmymHcR6Ilx1xri1MfRRPFE2j+d4WVR3iMZNFdEYzn4SPdcgz5
Ca4Lb4B8hH4JPSlt736A3JyJ1OQlYr7oGe0KCclfRghU/6RisOBYQSP0tatDc8Yq5NICa6DUzYw0
FI8yLlvfyMpUQpLHLipoCmpBGNiJEpB3HIIYoHtBi2G/JzAWqSiHGq8foo0kgyKZdsehQ4+GLj/z
sj2GSjYAxR4SgJUS5o/in3wrclEiugarCyA53Sp62bIF32///aIDA+vDweGzZ5SyjQYQJdWc9Ru+
bO6pwfwIE9EySmvpL9kqqybSHd0p/Nffd0svM5wMomRHMrMK/ywfHlMulQYB93aQEirWJ2TZTYRg
4R4/kDuDKGQ2xXzmSUdKU9RIjpCRvFGs1i6lnvOLJLcmhwn6uZno02TZc4iu9hBSWANXijOzH0FM
XFkk0naAPPEXNHOUGHY7Q9E2YRygTzh6VE+Vw3D7mH8hk85wGNhbJ63/C4h0D+wUKvBhoUwDOCSz
GExfMnf3Nfc0/CBz649zHuRfLLnZVDKFV6Xnix//tPr229dPfRe6HlV/Pis83LETsITviuTvEE0/
jtE3A0zq2csRwecSyK3IPniNjyc8ikyRz2wAgCDddgtWKzcs8YsgQ9n8MRUSbLC/jFuwwKHXxFx9
doufnXr3uO9SIEgxz77z9lVU2YyAdd7zNuLQ3pc7DmlOHZPd2sj2AuC6ApNy1iIKRbmI3IPbqSEM
Qe0U636zuDv/U4mVI8lekHho/YWuc44i1T3FzPBwcv/tVCBnQBSRZjI+hHC0zpfMvsmmZRZ+Zj8m
bzRduAqsESs8dz+zpYjtR09G0DRPnfnBZ3J13xhtZ3eRwjFOVjAmnE8BW52LHHBSOyM3BRQkEdTt
2dfwF2aIyfQI0MQfngcR6Q7L3O1Ny7V6ri6EjSyPhX3C5HegBw5/m9LDaeF0pxSUFOnU9SJ6fnqi
4wDzi5dDwz5mfbtmsFjuajb90oTL7J1UsuQQeQI9Xm3Sq8cjF7p6mq4T50S/SUoI0QsdKuRqVl1U
FEGEJXvveXceonIdHW9TIcEj+JRMTgzlpHFqXuO3ICnodDnC4Eq9ep8Q614f0+VbZJHYrx3B5kvO
nsNrgj4WGSjfCeco5kLpmPCZ3RF8LGU8crZ4x1AzQHUAp5K6jOILNSH9q+6/vMQjBo+sDU5sdGgp
qJHQgpK5tew2R+a8EYtDcIyLjFXEvKKGHnBwjjjuH4wCSie92Y8nEV6FbyDrw//4yMMgdoYITykh
0SaDOroj+9iKwDbkyjQSRL+n5kU3Kqs0WJpmz6Ke56EroTA2TMWDMB06bwHw4uQhU8X6snV15sPb
yI5sHDrodSY/2Lu+TXqf+yG6Hd+sD25rI4FAD/eY0CYxJUsUZAjq7LHIt2FElqeOK64B5w4PHK/I
XvWzESAGOqTOpkRUrDDGCjgzFMFu5LqYbwdEjzcEfi72pjibMjrU4eecfkHnfojsKQVO78j8/SC4
ecMFDwiXk1QHkcDAW5dm/fVzjLvbBykIarNkse2IQcbeVVvoOaja2/80B0IwDDxKeCHHjpAzZqda
GnoD3GuOWK8NsPnI5KGj5iHx0LwGCIHJQi+oHATx9R5DaSN2brnWpynzSWzdkFgIHY8qirNoaEhR
4j9dUbpMU69Zvyk7+zNARkeZ6Y46ThyKunxG4zMfwj0JbTncG4+5CgOnza6mEhRLKlWrc4txNXn6
U3D1cOQ2jAH7xhqLNZuRBOWR/QVArm0apPs14XKYbm2i3SMy8jA+8RH4FUG73V9ebUopEnrINcAU
VaMzPPUFpu9WVhMWGBNFAqxCtByFpcd2SBNT7InoWYw2tNFk4KJxZOo8D2Q7o4CxVedEqBW5gtze
CE8QYSho0MQBZeKQND+LE5cMLUA3brwvdx7NJZ//bl9EGCwJJ9xLACL2cEZomHRZkYyMEUMxVwFE
gHNCyFwzNhJC1D2qrlM5UcmpLUguugs/HYPjDQ27EshYqFBhi5yV3FuLFMLbFlP9pPM2rat4l3YJ
uOF8FzQpN05StOwzgudchqXbPR6uUz3W7IbKS+J53pxgrScUKcS1iAwmsBj/rVN9A+ozcZSJbPKE
UpM/p70OhgZ076zmLn/HzYH2a4JWGiPOBSR4zJ2yM4LPRuzwOQGMgK3FtvYf9nM3OFQ8fM9AC2lV
zMT7OuhrTW2+JwppfPe4lBE0xfa5k8fqeDqin+gx+e3n6lMUy9FwqlBMsJDcHLmSC+EetdsBa3xA
kSmP35MPylah/ux7jY1eJXyzQIfjtzOKX+gURmLZ4UVlisZJdq5+4ZMsNYfBZlBhmGxTeBdRz7HZ
0CcfP+A3K/bX/S3GQW9/nd44Tjih9VPBM/z0GZoSaOhN9ekbAfDy2jDUjpqB+j3/Vo5CiUr4kXJH
jzwavwLdS9GET3XO8ui3yk8ifvj69z/kGqiN8TrEMSIochv3HSZzxgjkKHePg7PwPyo27UYtQpjM
6xlQnkk665Jt1LvDNh/BBNKIMeHTkgbnvewf+Dgd1UNtdbE8flEilAwyea1aIXegjb4IEz8l9RTI
XFCa/CPCj1bcWPg0tw/8gHa1AMl3C3AI2YjRhd0KayB82s6N7FUytwBQCOomLwcqsdrmyrxXCjpC
nNrwYmQbvbwS6Z/fbJIdiDfl/7I8g2zg0b1iV3xtWqsY5+ffX7mululandT+d4ovc84Qvx3YT7HV
x1pcATy/1sPxb6b6QFuQVtVMmtOnskZ4binShk5OUmAe6NMa4wUZU5Pr9DspVj1fC0bu93w/YllF
SK+F9OaZO+DBTdGqUwSw5HPsfvpuk9ldMLLflm4Ao1Lisc+7sJPxCGRj/TjIoEuEfeApQsoCiJdC
Coq06Sr+YtpEFucDA9tTdsEgZVOSojfRNgqFSuWWx2Pij8wWAfmV4gOY5rkUEVGpJ7Q61eSLmjKi
rOyRJ+ZViC6kcYLRmGAtqi3MbTdbQapBzsL43S1bZdPPZzlOF/T1BLA+rQ+9D8HIauc9Xos7cDSn
0Y+sDA/spSUglHi/zBk2ViE7DaIDMk9VfzCI+G1yDZ5EhNwm16t/fUdfpKqYeZgwMnky2u+1+CxA
lfn9w2Efse7L3ro+4GMyR1FO/caSRash9OfPQMSeVuxzJFtd7lhQm7CcfC/wMzWMEydvPv3JtgRb
CjS/h8opp9cVDex92iMJ++2XLze/QDdKoAk/r/l5/L98dx796IWmAVXNwH78bOVhyzyK04p2m4Tb
q9X8vUGlqJvBkv9AsVkUT6JzmPO2hcPqUMP9zA61BAIHJCEv6/U3JNKX6aMM8sXx/Xa/w3GnRg/F
v2rj0StM6klf8Z8EbiKAIe8U4vsW37/j/O3lstOXEW+nxr1edMqKRvuN7Sr1HvWmktZKE6bPbYav
hyx6YgYZgcgwJCZU4t9viGnqYdUFQl6KsSkfRxtjwt3Kh3ZWbgCNqlkeRwAht+lvQ4UDUQQ3TkOG
BkuYw+v1i6IMdINRTPipGIRZufpZA8TkRn02gnrLCPPNA1qPsN3fFfuBPIOQdcyx6CZ5qA7vnwhW
p3J8TEn0W6dTSuXVZ4NKGjQP8yu3MjPJ3hJg37rbAeMZowpp9fUPyRHxgesOs/pVzHMQDnadQrcW
YV8ENOLvZ8L1qVkW876ngQ5G9JHwbPKa1xpti/mVhFnd1IjGwqxEhZta9Y95hyhmJYb4oFVAJcms
ln8k3ddyK0cShOEnQgS8uYX33pE3CIIG3ns8vb4+Cq20uzo0wGCmu6sq889lK0nOc2R0Y57RuaOT
UwQnAgZXNgMFecxe+Xn5e3/PkuVzwB6wYQPOBDX5m6Zysh3lPrKDRebrVj7XY/dSPVvel/QEB+lz
/SMJdSUy6ercbxgkQa+SHSWcXZZQ7/ZWyvbQAViughtf98lELjXNQnPRFtqoc2EKaYawGqPvCJhO
j2hUfajt1eRhuDxY0VlE8/fPQLkbPurI3anufnrXJXzhRq+Hz+ZSXtqPBoV+4+Hz0AdIg290tTbV
rFtW2ZsqYRWI64zKOPRddBKxRECZwsawbCYfJK75xLcEmdufudfh720vNuYhyWNtMr66F9L9dD/2
QadUM/0ATQnyaanC+WR/P3UnnX/CSL518lw7wfTvHQOMl8/8UjygnPIuaoGXsqJ8gAnoLhWTsTDX
ycCNbMvrJY5DopPrUASK1CkwsBFn2DIYyaOcKM8gZ2KlFglbuHwZ12x/dAq4IRgh0lqvvF/4QAS+
Jp4DEbxiFj935hjzWza/1mmmg9QtcbAFMTaoYKPRAyHlPA0CTAJGf1mY/p2lQ9DpNB36oHm3wy3p
17KVADe4cMTUiUi0kyO0NO8hczdj76oMsFHmEOjs/tw9r76tj7btVgfJkf+aTRC82mHJU5Wh28H8
NA4FR4SQJkHJpL8wAG2frMaiFD+eBjIF8rbBSb/ScXW2m+5L2ELjZdt41WA36kKR0ryE06UzjsOU
Qo/8mPqucGiKtM1Hy5GW6riw/NLyexVf01Qq7z+XEFdbXlbX9eMo83ExqvI5o0sZreYC0dZnsUiH
Kxmy6QyT/0Br28eRRlzu51UJYOEjK31Gu2fDhXMuL1vrX7v7Y6K7kk8qsW6EWvXeWU0RBEHusc6+
RN5DQ7bExYRkKcTzhK+T1M+lHq0C55DtPXpsy9xL7UgtCHECgA8TqQ3wM0q26TMmZw0950jSI4/P
Rl6VAa9bQDuLIIChU6pr0zvo4lf10v04UdCMj/sCBWKlJVJoLQb7UXy+bfVuVf0/JrxkQScAI3X6
Y4Et7XtIQu4ua3T/ODVJJAOrz7rPXqy/9/zG4LQ3FccbYtGgEgpSrKtCMt0N7McESSTgNtXWvvaT
LSndh5Iti8G6d24k+gwJbqIL+dNWV0GLuvzyqeGvIuxu+o4yDsK7nodlVZpbX/ygAJuR7FtJ6SHV
1vVH1Qe7GkgqQ701UO1xVPrvx2doPxiDMpQF4CfJZbBfXxosHNDLtxZ7YC2omZ81nk+Vc6r5+hVI
pBGGlz9Jzc0Siyk2iMIMcOPggMPXRELDK11lrimlFa8LMVp7Ui3HQEiUrc5IDNpCt9X8n35Vg1zw
/W+2S9ehkYVc3TxRCg2tWMWZfIvA97wAO8pGKScKsGHFCQI0AY6WfiPZXTV1QAcCfa0EZF0eCgqI
rkzK8MnUlSIlHl+z16LmS4NPTgGULIZmVNo9Oz5132q8ZzvapI5pZ9XarmUuv1sXtfkWqDVlLiAn
JmkhVFLPGp584+xD6c6gEiOdBSjCimvN2tm4MknvnPPpirBFZKySBAuwLYWb/NqEO6gErdGLIpxa
wQKRrKj88xFdnBCv8ShQNdPEJWVGhq2WoBaMQ//137Jlj7F/JcpFDPkiMWTe4s5lew1hlMmSJUpD
eNWHxlU2YqFTxko2tW4EEIwuhwUPsQ9ZBOGeJsyrdFWV8wWNNLX2vc7uffX5zDQck/lvO50KU6Ft
eUxia1pK8W5yPkxZfnoqN50OZzxKmPAbNeC1HLd28jQznfZJQ/XHUCnHr6NVCJ+ZoAAXqHZQKu0K
H6uCV2nPD+EhwaeIpOPYTSzFUus6lJ5M0gQAY9a6CjYg2eq5GYTsO9Za+NbC0mYIlxIScdIu8TZ0
BpznshWIQF1Itm/TlUQvHq1ed5/vWPfpY0qXo8iLS6l8YWi+6GUu1YdVuJyJJYoMGmngz8Yt1sra
IVM2psRpaGS4jrDqVGK3ChXDG2wwXsS62lzKe4GKXzY1S1yGsP1O0/1sbA+dmcfoVcpcSsn7CByK
tJu7V+aR3IuXSKXgPqCm9gZa7+76c/u5NEj1XOlItXIc3fLCAKjjjdPk0rnx7i8GENqONBda7JxI
v8Vg13ngHj0mmY/IkHB67ft/j6PdwPI0d+jrZ/B9E8Nc9/h7m6MghVUFnX1mvL8vRD72v3J61baD
A0uG868b6tDINZejXBfHEXGHUP/cSs9fPGOlxzw2upJt9oDZu4nhQTRV3iZ3mz/mcHaXv2Tv7mQ4
ayUkA0kYrYk+a3JpjuOft4amkhdytapjMkp56SerKQSRX7e2hILaeXh3YlROPR/uzeVI9u0kV9xS
8R7oMQPlhQzaIGrb2/6eBvf2qUxH1rAHyisPSlA8GBJ7dhWK2Wgx3khWj72wQ5zsiFdOjCPEPMVG
+xD+nm/oxzNDEVHlx2RBKb0VTstq2b80AAbIVxUihKr31rV1Ha2gw4LOGFanYKrT2/fkPln/Ytoh
vYVCUx4Sb8G+MIhLWd/KyKj+xEtFKnD+FDoy/YzwMp+t1SDdyFm9QY7s8IcwU6unGxHeqt5rcOkE
70twwfjL2jewOn7GqzOzKm78Jo7PR7wkJ8sGd23J4qMUX/aijWvFt7DZHGsRGkOShPJGeGeM1fdl
iQiPEjWnGyrq4V/Kw8U0ExwkvYUtxnfqLgHWDEh8OGvNLi0m6hWTusB7FXzYTBYkvEDVXMuwE/Xn
lHBTClSkNNMye/dnagA8CynD7hMN6FU9Xpsvm9FPKvte3NJPUSEH9AHXe+jHx4/xg0X4G0HIJUPZ
ma/aUh0G6y45b+0+ibQZ2GjN4UeppQOFYDvJcAxHC3AIhpNyl/R7J0Ze9hu7KJ8BW3XQ/yJqnQAG
HEW1I7XISouKvmInm9831JkW/JUYKCqIQURDYFUL8wv9SqYXtbuleBTw5sfuo38yGuhC1Vqnb+Vw
EAscadWzQtdlqh16YC4aoFTD+ewQ/6Mb7+nuynMy/8vWjvPHx9Jx/+dQt8w91NIPLvCLidfi10uW
fICcjky0qOT69qdirJBqZdpl3O756TM2eVL+1hMy6jd91s1OlrbfGGBUFEjY5pmC2ub/QUE/Yf8f
ShvtMPsu7cRNEsOJSedqf97SpofMlWMN8YbC6EKiDOjlYJLsx7QG+GF/2WMrwUEBDwNjkLK6MGSQ
pad1C09wqbo74Sbln4lbyykSLJ82aJUm2S4PPB/zXm0c1+Ra9HYCvZCzLMNn3WD3AtEQEVVtBJDZ
1BHQ9xPdpHrJutDHgY6y1u3Vrr3s+MIPppY5R6X9BjN/lGg5AmS7u09bg6n7SK7cR0rfMAaKbsBQ
VW6GnsfG8eniRflY+aiPtUuVkiU4rx1JAmZ22X3WgiP9OE8MlrWEM8GiescVwLVztonBM527K6T1
MKviOhfFYB0SrvKC/2Wz72c+ng5dQVLO9fVNYA3i5HPRmIKc2HcOYQ7wsE1Aw5UpN/oGla3nNKD4
77ps2Q8hjABGpqVe16qRbpm/hHgOm/aC1wN9tBu+bjunB+4eB3cNoc6yqGOpBREwE4SXdRMBamiO
BjsyUGY1i6yzHYTDC9Gu3c4sGYGmPasSXZbW3UN70X9A9Vyb1GN9901fo0o/3NjJAUCfF70Jq/KL
9F+6xbL5xuvedhDA8s+6rd7mLQGodJzb3WDRgpprhF1S7Mz1y7Ri1+79RZtOvg/+PQjyB8wrJ+Vk
6W0vWlrYrMBU0ActTyNQZn92vdoLc33VO3MPvcy/sh+bT7zKSqpBe2BZxLsuBMA+Y1Tlnz/OtCNX
fk223BRv51/DxMFy+Gw8nDXTci8yN+fXa+eTd+7f2SbSoAtmTGMPCfcvV9ezFWnEOt6uqCDgMeK9
1/jAWrDrr6h14PoqgAtD7wOqZlGKf2yL/SUk/3N+bBBywZOdODTcBYgOIHRlHRaPASq5R0SIUfEt
H+bS2g5uAIMco2gGOWhnIFlK4bDTOc0UDSlakfZGjC4VZ/Of00kWAXpjJ9paF0MsEhTPaFNf6t5e
oYaX2sZU6gPCsdhc23/weAbN11Mw8F3vXUISMZplH3l12zz9BVDtpSFN5Yd0WMRLqP8OLEesvw7q
y5b9b5FfzQ9uG/4k/hnJ546IT68+koe8kqLilbEwBLTstpTphupXJVRatwy6y4la8ChBaBdeE22K
KkaV05PzuyG4+aHbDhaLz0gnrrRFr0Bj16yx7zOdPOpEWryPxQCFODjq86WWSe/D3OrfHuFdv/PX
BkXR0QBnwz8B7u+8qFNZ4NgsZwAdQmuO9gz4YeVpB7Bqp42JmZs0959mG3QruH4nqqhNjynZjObG
rBWGyPKBdErjpuCrZtJUNNRvd29abcUgumimZGos8UnW5YxlKvx3uNUZuMy8tBoJBXQVNNjDDCqE
GScqXmXtUnyYTk3ujcq1wM8YZmxq0DD+CLgKUAZjNkDZ4pal50oyc9UWfZQzo5WV7wN+KRykiUfO
1X1+DxtoWuhNRgpzBY+zvUxcG7CJV3fTvJUdsqs6I41cwVvxXBYcq9EmEKKqBlqSLWbNlXsrXdxX
v8xEkVzeYpRczSrKC0EBBYkB0ap1L/yaJtV5BP2uMNeddXNt1U6NuhXfEZnE874Ffgn+teC9iKib
bhWfpD8xJzIUEzxkodt4tVsFAq2Jvc3q4cMKunlAFctUoAeSelvxj0ZuWfyidXFq/SqaH2mYLsKU
uoG2YQkigjXLPLuHrSkUaDGPDg8VTswZ/FISwNTCPD7TAbF1K2af3raDicwRhx/0zuAElSKHIE6U
6++4sMdF8dxa1rmrWg3NZWPvt80csaVuw2qlh8vOzc5rkI+5Eiml/GWnsLwQcBmQZ2zfRCemScqW
EK5bEc9haKb3YYFVwQmUUz7YgXzbBZzFykfjg/0QWsOD7h394xnisyQdLAzL3EINnu9yhjNqXTeV
KMLVjJaTaylSudNexTuzwaYZHSya7zqxV6I+G0TdtataZHypUdWfWIRThUh9/aVTrPL5uPA2/2Y0
Vh6F9MfNqkVAAAt1qKXoPCLV1aOUM1BDdRiujv3dsxeZDff6tI72uXL8Ucqsyq9t4/asvkb7bP2Q
GqSfrXW8f+Kghf3rWGzSv6snVXydTp9QQeXKu5PJLwI9vXTiB5KjaqJX1nr1r2d6WVsCEaF/JI7l
jdJqX1xQsZstvYp7MBqeHc65bCvRPPTJi5/fQtrwfO5DIuCBmMxveP9mYg4i1qbT1iTOTB6htbrS
l3lUNpny27BzVdj51J1ftewZt7JBq7oCUTaao/1e6cxBdByMNI9Uj4d3fpbOM6NoRuoL52b5BzeN
Q3acdxRUXNNupvW8KlKx77Dl+4npA9aAErXtHyl8AK38RNDLH52QX7Xzcr7ejV73JgX39dRJ8rMl
AyzkMjxfvMXi8l4/r3blLX7c/RliW55krdSEzAK52u3tJR/wnhbT6HaSg85DDDq2d1SoqUPnyn/9
/nYKsKGbNuhBhQS1J8OiNrIlz9H0ld+NtWWc/kMKiHovrzfqbBbyNx74/joLjg8vwOZHfd7f+9ab
f6+/iUp8q+LUCpOs3tj/Lqz4LwyskLQWaoPMR3X/aerGNW/ea2BUCFR1iVqtBXNvpr6vJGS+HupL
RWaIJUV7KoIVJ7r0Lm1UZaAuLZUaS6Jm7lSCNOvstrmtjFh5u0vAWP76gW3Oj9zL+gsuRvAmWooH
lP/q6zl9dlKdHEOsWtUYYOQgoI6RUPV56R1SRWeaeap9qJEQMuej85oD/MR6t1p6qto0Ob1BgRJA
NHjPqtzA3ZMt0XmlvW1fx3eteoeB0VNQEJ1y7Tg+juO1mOAG4hb9ewSKX3pWw9vBrLMCNEOfMFdL
FHMT4cLlX1kp41wvOT0MD91djT+ojKJq+SYXCKLo0n2wIpPaC15Z/F7pHJdGM5bO9DjdW84fxqX+
2EDWyL5KoabzVc062l7KOuNyskfiRiqrBr6Q6bgZVlW3fF1GOpPyrvmhO51/TrgACm8BdHaV2rXq
hOSsq50Nv3oVrBpm5XpOhShVyJUtOJu/K68ylaPfu0ZWbB/Ni3WrK3eZJg6I3VUvVzDgAnyspzje
rlSRkuZbpxHNcm3iQhDnyrWXBkwBQhG2qGM5BLlCPv6x7qD/1E5F3KPfl2P/wtcd5Spi4ma4jOzd
b9E5lwoDhmFfasJAFLRGlLmX8g3FSirXJL6hkVsOLhQuCCzl3HCtGerAUzB9ZN48KWY3eXIr10Gn
ClktPw6kCFc9bBihX0NLM3lOslRw9Nq+xg9y3NUUHGkNEBWoNwxe7XpAKVqL4QibK+w7//fLluUJ
xXXx41us4QCmF1fNp2g2+kLn7Hr02s6AfvRWLXIo8o3r3X51bVxqi2xQWI02lFWbQqryjU3Dg3ms
pm088h2852s9jFLpPKrH/omMRRS1nY3841LL4Uvkeok6hUMzVvfqmfTVQdliTtnICpxPlYxj9GIx
DIvRbrS2aGqh59vvCvFnJVIwruweXMa3pbb4277QDV6m+3GcymbdD2KYi2wfIqT5sDIcLlyZyWSk
4+2+WhWO/WX/1iFBKed+HzWKHh/uppycXCu77vNzx0OItDFY92jCa5t7PkO1PMvf+NJeBS3Ny/Q4
Xn8RlG50777NIJOx/GHKl2ZBi2hJFy7fkdUknYDgOVRX15RzrMqfWGPWvHutpl8O6/RhLuq7pEdY
WxgkPnqz3DiHoHb/2yxqqUCbu+ECBAkDYaQqvCUqxG4ca+5/YiEzzjEIyq6yHieDVKTzzM/lilQY
JEvzfqbgWgUr67EdLz/9DanyLwsQnvhIG6pYKTZ9fMWJz6/wsSt+3AsTIiB3qqOlBm8QVSc4aJ6F
w6aYSVXeGglPW8+DtSz70GmpJlZlcvrYubJd46/tntUTW61b/N6F/Nlm69lHabUtxY/9mRsv29oY
q6+qSWwdGvxWImIDLS0cAG3tjdc22MsiMr0B7E/lm0CiTSFGpPNUR55Xpdy2s87+vq+19SPYKRPV
6LbyVk7Nao9d3eZz1JKAY7SvwgQQHGUbsXsletTiWFYylphkZJBdk/8e/5anj7Vw063eRHI8O43f
x86OEiPSfdOUbz/3x4+0hnLA6e6oXQTk4RRalSPdxPLreBreju1Vohe7VjZOR+wpSaf14k7Kt84J
rC4iBFWJ8aDWsAJHoEkO4YahTddM4IH0IA+FssHZrLxnHs9IAsSEreUks2qhStrLYnJUcb06PQTg
ko4FkEaiGyGspb9EWohpQEEaFB9c7EAqpWA/f3Ff2/9avW3LB9MIGPZtjwtes5NjO+yNUUODY2Xb
I/3IR7ruZfCTY2WZbxPBKSWxTv5BZ8KXVlfF3q6oXxjNj0okZGsDIdMTrI2LDXW6xANx0Aw1HsZa
/udFwVuv/ywcNcdyYopVGoXCqJfyE3UUbMj7QntdaPwBroQvMEz7OysH2u32D66Y7TiVH/81Z6Xp
uHct/DUMfga9saw0zAx/2Mjk/+qIhN7uttLTg9cwpHn/dxwI3/xzEfb1Zx5ofRQKNnHR6n9+EEqH
i+hKqXmvxd7fpDJp/lPGFHaTtju7kvbEfDRTmBKLQtp+fx/tzR4rD3OkntLYE8DVbtwpQtlf4dCQ
RrKZlVxTRYu3sqxUR8GwnwU+ePmkKLiBB8Ir+YGgUrYYy4WZ9k8I/nzke5GyOi9M1P8ar8K4Sris
Zso7DtzynxljAjyeVDHhyO+4EmZTasVUXp/JGpD/4etyoBn3XhDsZjn+t5/hWMnXtrMVFBde6Thb
UNinin8oJU4dP2Er0WIodHJ+adbX/o1cWxd9vC38bIJ7/Fz8+xl3WuNbfvRzLA412nwLpbhr+TVI
5KFux1443IeC8GkapEj1Y8IXZfLDEGavjyMxNzRoUr5vakbvT1BI8g33hAfVH+2b43i+Phik85WU
u9C1CTefLq0Lh27gG7lkdAB8mK71WCRX/vNWGEvpI/V9w4LIwvMLp58r5xGfe77TWeTneoQtmk6z
xH7Y0W5l0wtRhyVkreJCIxME5V+VFX7uNHxXVME97YRthOEm37cjem23kp9F5qSafuY7gDeIofN5
Uhm7CP83dKlNnOMEbqHC+0a26asR3/mp85yShjf/nv/1nVSB2oitDg+INT5TYRU3kjFL04UNSEmW
vAqajXEO0aTvMqj/98kEpBFqS9sJwVb2IjJ1MBkMroX2x/dH3/nEXQinW/j1TY4PzXupdM37/eGC
5PLd7rUUM3yLl1M9wXNNUN5xwma6qmWxYuXLm0gwEF55KiilNCBTLtfvG/k/iXns9em/0NmUkRF9
5bsi9M+2zMzpGgoC1OtTYLIQUMSXj04Z7JDgl5HWpnUhqncezl9aKK66f3IlTKM6Q4eIU/FcYoHx
hiB3VLR+e344hwkONa8a2N7utOXqzIdolHgNROLlk64nZ5rfG3a0NLBjOA49fVCAm3qBBiYmhhJb
8WFDSArCaf0yWipoE0WiJR4BWWZsDr6KqnPRkljnaLlrQSbUAuH5war8Hf9af9u9lGTxJ0jd+chE
SAwTaH01ouOucgdfPu6lN+VW338Qys5BDoPEdr8H43Pu+/R3+BMdiZRJR4opQw1jzuvq1aSv8Ev8
m5L3boYRUtpNk+O9jHZyYCcFMk+upsWk21d4jSMDbVd9qJD+hTw8jHvmVOge6qSm7PIDBrd9ae+7
uzY/tWhdd6/bVRO8jlw6lBBe9pyAF2ow4pIVF41FY1afaRIsuwAC+2Emr+x+o+pgK8MLQ1uY5kUN
XnZtpN06TNcmP9cqwtFO44GmNJIu5e61McO+jda0Val/KYt9AfGZ0zoXTvFW/jaV9rCQ33USvWdv
0STCCx4TAEkLKueONs0HJam1NfT0l+NV7VoP2FAnbIrGJKXd2XJHiL8oqAKJmJ3LtcqPze21sNhW
1kK4t40shs+imE2XV/Inds1UTsjHq21/fw5mf9GvpYFikwnx2j3nEPcTzQer458w20j+WgsV9MVQ
sfh+l5+ejn8l7UJB6msqh1Vhsy+ef8qfaeMSCI9rNQknyER6r0QwK3SYj3kBFMttc61Pac55qSHX
vaPtxbER39bNN5PL1kuSu+NArJVzvqzvz734wVAhM1VubGpCMK+Jpunm1WQf05SuxzWPBEXPZVN1
GPSx6zn23AzFNehtkDc8LWNa562stO1HCYWxJLpegWbfvjSdHpbO8j/Lei6UgXvjK8GheFUYceBp
u8asHW2s1IlPcUqv6t79RDVl7ki9MbEFj9a/M33NDgx/hWBBTLBJ6ehReJazMjTeeuqoypDp2a7h
zMSBvjLr+/EK6Ugzhqab4DQ7leTS1hOdODDOurUSXKLqPg4XqGqoQWoa/fut1fbYyFSFsHh+ESUM
t7nFp0cNQqu0htCleGpqC5p/3f8cnmUbUpY7niqX3sV51rKxbJuPoKCVgzXkonQQNyk4M3gKNFgV
/ifV2ci8pHYdpypJ8mxdWWrEd3NPWpWpxjT1EvXj+HbIf214fxJtmdeVWXndZkKsxbtndyl7kfbT
CKZshCdu9JaTcEo24+dfoSEwtEKV99ZCXoT9xaA+LVxSMDeOzc9TbojMr2JiDlH9u6J31iOl4K1c
/zKjTCnRenVxHS2Syha/WGNPiICF2JLGI2VBqye8bIDoEkaB9/9k40l40bT/9PrhLe0q3buG7rs0
IaMyVtAqqXw/vPWwDoJEqxpWMDFtJl6Fg++3WwYMtvI0dHErXxsjt4WAEGrmgispd93Kn/7IWmCP
/+TUCiuKipmycSVtdtfy7iU2IjuWXqUUQ5Xin6gncNpcEbMtnwD1/kJJ+JQGG2vMtDtdJLLObC3W
pzex1e5qir1/g1M4btuOXdPgyOze7S6xwLWQEmxCpscYk7IiWEm/P0Lo4JEV0wrofxPlMicisb6H
nndISrSPOxn8LHvTRHXOoyYYMe7nLfqUMzYRGzzVUggtXVqBMAOFMFoVtX6NdyCCQoj70YE1Wehe
itrdhQ0LLcnLV7zMSX8r3wsJNgzPk2GzwQEviY3adC3TCjqtTCs5nA1X5DDA7qHCwp+en7VD9l/R
4kZnhaD3x976HX8UEpq2M/bZ0lofMV0JC1uudHmTuNZsN9coW215eVIaVZQ26UQ5my0uI/NXpr28
1e7vxnHRXa1bWQoLwfXZ/jHePQRU3eUnK6jKCnVq596T++kjg+AqIUbzjiEm0rmcxzdXPUvNWyGg
zC5a8lIj7uNYMXUqzr7egzQlQEQJfmWTXJmvJ+qXJqxGLQWhFQXRC6l+Yzw9ApF1x0jzIxCZhHTX
xPaVssIwrA0kKHe4R60uIsKU+R5KdCnddm4pC47YlQwzm+4iXT22iWShv9IGMT+gt+TZ1QR//a1K
lMuLrq5MOp/tWBTyJ4OD5mK4a8rP6ry6OZq0RyGLsCKjvGvTI8F7MBAt5GMfaI8g/zV5cA8qRt4G
8IVk51W+kWD1d6OLfNxtLSYDlkBmVz1yesC7cofYahP17baZyVbjsZou5k1LYTE/7Sbwzs9Lr7Va
lF8sM/BK1/IqR9FdIku9ZqvpS3mXLfofaxbkZfGZq8Ryldu2uk82dSZP8YoIqf2tnjFqNLuz5s1G
0UzjeBYGWI8e2xQvs01VJn02Vc5k7Wb1w24QN/7a1iNpA2WIL9pv3Veq8U1zfasTxSwvuqCF9bl3
YQzFxhZ+y8rHT2N0uW+AaGxxNNzs9D/cVKwrk6xzkBgtj8CVjWY2SPUOw133qrozLimvKrFSmOg8
W6nfRSx/m1ybplptlEq48uvoCtZQi9bTf8ehanMwm2wrBm7UMDIgZd+kdEoJ9Sa4QO0A7WlfuunJ
g+glLUCgvBy9KBKexQT8HT1R+8IXn5lGvo/DlMB7vnaDkSeRhAu7avz01h/HH4PM1u33MIqScR0+
gZSY3xzr7iJywzHY4dxA0UQhTEEkguut5YgUZ/nvoO0Ljhhjm07O8SY2PTXu3+tKtBrBjpHelS5R
CLqh76KuHlh/qqfuDjYMd6liIMJ+BGXxTwkgpdjysfXyEt0Eclq6fCQco12tw045oZF3yXFaljXa
VCIbg/aQscDuXv4Ck6uth1aZ5rnyIudaBRpgbXCrp1tn4wddzFm+KbGqiatuHHtrXLWhD3ZQmkha
b7jX+ku1rEdcm7Wzhbsx7szEZUWZAS1HHQIs95NqbjtoJzMHY9o8XCxLYOvihXhOGxFXejeWCGlS
ZdKdULXtm5ASlVw5x74bonGXH88QfXbpLxra0OIowggqqUeWsH4ZPVUOnpevO8Oq2znkHgNOvstJ
TH5BeQPT3oxtNFDwl7J5zx1qYURYoyIiqzIu79exFpBdt8o1FuDbi9JyYH//yYqyaYQZtKymwt30
yUSjhMpT3OpG3Fmq51LHqtTGxVcgpwpMSal1QCHSpkGMytXjb0oV1kzXluDbidZquByY9zc3sqWW
3wtO4dfv5fOhH2XwJXl6We4eVT47B4xcP3QcZ2Y8jwJcz0FLtxtlzcOJc7aF/lVoKA2G9FftfQmG
cbA3YbnXbj3NfadnE+DqprMsnT5eg4fi/9W7NwG7ik7cWru0FgMNuooULs65WT8e1fRc1nkz6q9G
IJcedZbr8T/h0IRdz/Gy/6rF/o49lrZa1ENcDCoJM/GCHA3X70HHuigGD++2FPmWd5IrwCi2Yvgk
HDaJmiPUoxLpi5TsOGq2OdJX7Vhz17Pat7P1q0nQc3juPOen6vUjNpn98Bt79A1JLyMlHmtSph+p
RCcpLeN14WIXDXaPUmay/ojWb0GDJvDPSaaS+EAivkoCVnQzQO540PMX7ZlpEmM85A/t6pkwaYh1
SMnctNo78Jqcen2Obeqb4NuCCgIZKKS6uc62exsD5WDKUJrq/SseglgxJeMm0oYdiw7Swx0vAp0N
OdTjb9kNPtNlLdq+CMrAVc5n+zEYqZ+EQUxGFT+NTQ/9yNTa8XbcFnEtmdIQIf1xGZO/H0mY4mN3
PlXYu3YUhE1xRTIDJkS2EOAicQLpzkPmVPLz1Aj2r9gl/xik5xcuJzKU5c9pnOkAHwic/MzW47+v
L9p3t5M8Ed6KRPkxoq3K9GOTNSwHCePfjYf4Ome2sBgkP7M+jv0w8v2cPOdJnQtHt9MnnIHvjP8+
Pt1SRHUSu+rJvxTp82g1WQ/fHap974VMATzCbEoUKoaUfpsTulnR7iqEEekkkk/9bOa+LalFhBIK
b/2op753/UPP3VTeds8fZoGNTP/s0xydp7dx/OXe2Q7ihic+oXp4LD8zrmumk7CxJrAanw7uy/pC
/jGBWPndQciqnzuxJj93ixJmLKe66vPLTD2E0a9LmD6aYo2Rf9zZNcLnl+XTkF42Rbb2EPH2+Lx3
yQt7256xGFIk/Nv+49Q2ovu35xtPJtSZgSad+qAS78Sq8/dk06Op2I/2LVnD7Xst+kX+Vz+VPXLM
xBb1oXh27NCc1udCmsy2m1b6CGk4kRtJW5PZ8+BgNExy+jsYVgdptbjTGig9STRUQPekGI/3nt/Q
JuPMd0hBFCllaX0owq+jdS/pQ25QxA/xoEapRmYOLTE5cmJpgZePPzPqUVzRlsevSlqKVbvpgPUA
lrxaIYtjvPyMtzedl4DAXZVaNkD4MCF6UqlkJEzQDRqHUbrrNqRGEE7VSzWdqn8VQc1vD3V9Yw28
kGMAypRBGN8TmSMfp98bdq9PoHPSC4BUVQdGmMiOP49xRnDMwtlpx11z4gW9lz2n99rBLYxRpSrL
2lFsyDkiv7VRMTPVZN3ZD3LyclOdWJdmbeXIlunDFPweA/p+Ay1juTwOUu3rZMOGFzcoX/SouFEF
MVlMZOLD7jIcuOv8QipiR5TVX+DtXoBgl5aBeD3JChqGksm+GpBQVD517TGJ/CPwLoqbYqwbHuuH
2+LVzw3jFSo8fRBh60teza3CSgJyeM9GO4gvnbcJ3o55PjbZ2SjP5Wx7Xc9QImmzaIGSeJay/axf
hR1kSCf4u7kc3r5QCbTXyNZ3hX5oqmnNqS5m1X3j2Ih+08CrskIqyLGU8e9t6DUTBPPBa/X0+5yI
A1gyJXnmdON/7/V0UwTYD6lb2zKGYPrQyV82N+3XOIAmk8XFKKtyguxaD9K1Z3UeDlJLtYV8P0hz
3d5WvE0sVOEpGuSal0nGuYq0zc59KXEycRal9LMGl1c+8FjDeyDqIbNIDbNtgp/3gOGJOyXxweBz
HB7qOWQR5Wf5PvTxVbc/iUaOsMqJrpWh+cNoQkMgZiE2HXoTIpxgNLh/W2Gc22eLrEe/j9V4jWZC
f+zRtoblwq9obSu55qIfGVx/ZuOEQXbMd8Vri2GijnFY4TpDeBBAoT5W0sSNRkU5nctvRqdJpPl8
5E/zSPdG9rS42kVyntuzk0HKyFl4ixj1qZGdXZOI/Htf29mwCZuIM7UGVfjRGqFI7aY2TdUXXfJG
sqfr4Mk5fMMAFegHNHMgoRJJX1jre+360dHNU7ZZhB4pRbXTCZkgSmIHr/HY2FfvRhhK4ca7raIV
gHT4osSs7Sab+fsnh+PXgEM+NUJkvJqFI3h4+uHA2EUK5965DcVox7UdRqqnyax/HvE+HEeLwavu
qdIfO3f5WdqRNm3K/PdZ4795f+eGkZ9TVTt6TPRaVnU9HRy+zkM4Z748/5TzKmgH20QhdBB6hPLB
sUIuJUEt117r6iwm1w8bzzt/JNIFUL78EQV5OE/y/rZDR8x071G99hYDsb2PouSSdyJPmXD8OfQ2
zUQv2b1BQydBLQ5tvNF5khj40X4Do9mLGTFHOEST+1wM1N+iLV4WFJXubZEnPJ9FiTLy94f3cWjT
8Xwnvlf9h/xOG2U3NT03zx1Gi0ko4f489YEWEtwmouvbJBg1TLIClX1ATK88Xm4Em9T7luePe9c8
UYPMd2bi7DShSOpuf5J/seajf+4mCco/7EkQnZNXN5kq5EbR6WxATqCtGKMzWheHgfaf6tzOeT3V
ql3niqIUgJzPITGBB/KVvyObaYF/5abxMQ+aHgwIYMT2yFBTgzPrukSxb97Bh9npZ/KXV58I1rK8
nKe93m6m8qw/vmfN2/RWez4LUQ2YMGwG8OnFwCFIfItIy82s7pAbP0nElK3F/5T6miHmZYHHFOnh
lU6XTmjNrQyQPRdX8ufdCKAXB53P3W9y+hxHQwu6MTP66T9qqd4zkyfEWQ/u41Mt82dEuB0njKZj
vWznAYRXSjfuLYCEQnwQ+fJgw/VGqtFYI76WCtKIpFrpewsC7WImmhy89yKAi89DzcA1KUWZqPWE
OdrKBpt6ZSV2+FlLUtMtyHeQj4pbpmY4mowNQyM0/Szm6CTPhfSufmLg2pdWmfJy2VAoRxdlUh4h
ohGUB4Wd8nDROBC8R6ubbGNrbYp2Eo6jq9YVjvnWPF9LgiEFjR78HHqjY+GZ+jUXVcD6AFCSHRdj
rRhgNP4cVRwcnbSKJ9dyIfsZIUAFpZg8P/ej299WsY0eFTEg+GMCjP1c2Wb6cafaz5A+whWuDaM7
/hU01KHhJRu6u+fSFOXWzPYyg+c0IULsLKM0WYg+ig6HV91XDU/3+/mX1f5INfLBj2rtoJyvL8m2
4R7lbc7UIrqxpEtu7ljB0s6LfL+XjxP7YHrwCDk2sTlSzxeF017jyDE0f4rYlTLbwvV7XTiP/LDz
tRin50Lp19DlYYDh5VwsYRkt4gaBT3PZJXXffRDXrfiCvbJGBDydg8j8KJXbm7v+e6Pn7135ZUai
qSP2c4ECrnXIFtI9eLl/9o3d1/pj9/WYPNu778cw+inIeZgzw8CP+kqP71NgU6d5xNXk165+/Xey
tEqmx0eknx9Wr0CJvPUu0xun9N9Kc9yasC5dt3nW6dfUHQs9eTYg9Wgn8zEFLG32vY27Rd0Wc39J
5tU7eJc2sdplX9KmeEbq551IDfbE0/g5ff1H1HltKcptUfiJHMOs3ALmACqFFDcOMeccn/58c1P9
n0bt7ipF2GHFueai+HXlTYCSswhE23aqUUrjQ8BaJ+IRPGeX5DHaN1fJTVUImYgSnhckoXGpxYxV
4yfMucNtQ5U/D9qZQ0KAY0J/yIsIRUEBrKi3uddWRRv2rfuTFu3uBpJUAKvUkmZEy7l6Y6ICsVn1
yqODRdj1QRNbkAsiNz2OQYWcepXxPriyDpaQRMF8WRgcup+NDblDNXp0qyPY6oIr9PBn9TuqPPwb
lGgYCCvnSicU4Dgk8nCjoQcgwUENZ9ZhCRVBfyKF4A7ArSvbVgH4HQXCLbYS2LXHrpUlMSNc6DMP
oVsnH2KQvaHdvQkoJk5UnBXWwGm6g4PLQhW9OoX5PZoMLgicUSk6/Zx+sOqtDufPEw2xyKedLGeL
1ZLXB6/e8ddaw7fQeD+d7Le2J3uDB5R3b7leQE0WQpQr4Mru4GlwMhU7JXw83c7Xv9v5Y/oh1qtD
Cd16THqBJOSL/yvtfW/FymzSXgDP/EQn0Uufv/nJWS0HqJEjWrKE4gfTiyvno5YdKzJ76m+LDp4E
coCyflYD/z4GdCU+BnKaLsQQZLBR5ma+ajMsYBJ+Qr60f6CzY7ldhfKnjI2r9xDm3RBJorQgwOIO
4XIKviBWSEZiJZAb44tLKjKgvzc9E0HGVGjpvqJh5IbnFSWtCzxjqVEdHOB+00yDbHUfPUy+D7pQ
MDIiLCCnMF+RuNT/rOhM9+fdcNKAqpfeCKogBLINoxAZCGDtFAjQZf3UZyvjz4kR/to6MTRvfvbu
wkH6CplVZjegFX2LISgD0S23CaER9MVgpwpek/Ci3fQOLQ516Zn8FAtx1SkCDCK0ZB5kVkrRPriF
RNfCyWAysLwqz800N3tHq+kkBinqlbGk1yAGAZcQ964QkJiT0T86QCyWH3vQwc8ERLChMcC3rvsn
JucyI1eGATwBBQxAGT88ZWtf7PhiJ3T5KxAsz5hDQXPcHJ6YinZLCesW2ABD+y3kBSn+ig0DIFOP
D0vIDoKoWB/Vh/K1pOxwPoXybrZAV0GQ6Gv4lsD8dzFcDIfgdPh1xrwqHEi1hT30y65vAUiizJU4
GOx7QKUVbNryqopQLiLwkjjRNQg6IIhEti8IAUl+cXGBPWb1RoBPSTFEB7vDT3sX20tgyrafcPEM
h4GQ1ytAobqt4bDhNxpD/ZMkGQlutJEGI0v/ANK0NUKgDB5lSmBy4T1kyiHTIGGbx0h/0YCdRA4o
aJJ3woMzyCww6puJ+7sWmQwKDcwY3myuWAcqgD2ntqg7O3zZy5c9Z9ygNADMmncg9O91wjBkTXBx
wYYx8ZIkztZi1iJfoDUcaeiFPQDq9bYX3IwGUftBG1E7Q8AV72kPKUj1At064V6+mFHpMEjEN/gv
WRmz+pVVowURAQzWhCjL3FyXu9cSIbfMJWnhIIlfXLWOJ4UZugrdWqWuGd809UraGYQa7LN8KEte
UkCMdF3pJsyIfrlFVrtyR3Qd2XPKJ6N1J4mj1kwCkOgGdBh8G60WsqQFlQZXzV9xSXhxyg7Z+muf
ai1QV0gKjS6zQMGn5gAVzaLUIbCIF2+0clvDKm3dgAvsBeKJYCngAul82VW1EqlrJA/Bi74aHVFZ
aiYiRc2Qo7A74dYJQ1wHczzJVGkawF2DNVC3If2tLcZvdGfK3/M3s0cGSJgQlmJM0bFLVQyfpRsZ
n3jQDTQ9A5Fhc2xp+AJ2jSQbDZLAbcjPpok6QRpV1hUJmNHuniHmm5pIFYZaV/rBJAGH2K0wkm83
M/sbO+7uyVVRWkunxEbBBhI0D5l1hkTbVQtFF4nxQtJeiz5h98dR5yHsGQmeMER4aI1hQHKnUTT4
2Ip7r+rL+YD2R6Ae1E7166LEGbN4zp8w6uWdSAOrpYljCDdoiSHjzEiCXDdHIaSyiWzCod/wu+Oj
/btIEi940I30aI8b7MChtAK+Ht9JUIQrjROtXF2c5oOJs2zSqQgATHxuAajG31GhCCcPegpU2YB6
/AH3qTvl9hmpCoUrHis60VTEMQuGQ8lpA6FhtzNPCJReUzFrXFukBpJUCKWX3SzZPeRJosvIM6pa
o0DqiI3AG0eFntP+tzakNrlSwOosQyiN0aMMOfPOUAABAyZFq2G9Sdgqfhe1CbG5pOGApc0HoQb8
2mWwXT7FsMUStV870SSoJ7D6VAfd8cx/2nW/wehVvTLjxgan9YfFmwACsDr2nOLu9qKM7SFxY02g
zqBNLAlhBOzbng05wafeJWUxHvtEJ0jha/U/W4hsEgWTFgSn9YBVT6E7xe5IUCjfvk04XlktJ3ue
Iu2AfblhhDK52GSNDnaxwbgnBOe59IvD2kdKa4lotE/Owp8tGq2AUgm+iavpVRtMKx6n8r06JGUl
EcD2dI9dcBNA58qgw9K9F1bsSNJC7zrY8/kepL0OFfJroempOSdoxqtUn5ai9qoE1b81n6CKWj42
UQ12I6DlkDrZY65J3cOlDcBxLRZUAXGAD4uZME2ZbJyEG0NXoLdmqmfd2/6Bm6Jwf7RhxBBwAf0A
fjG655fh+jdLhyn4kTYOENLnwZlkW4VbC3Ofx4d5RUIgFL8wOSFbJUrfdGITlC5ike+oSHHX862/
KddfoUVKzXo0LtMCpSBkMhCUIVua4dBmS+Ud2El0yWA+p69OR/qwwGCkWzjuJQEzgVpBHHLzwyHt
KUDq3O2ZUTAt6Xnt56cbXWpRTHtscHsRi/DYlQXBxUkJGltBQ6FzAK4CkzAcdn85hiwIs4eIpkhl
RLIpdVnzwUBGCNY3T9q9kQnsdJ71DosHlRcaUcRVdQb8HKRS/GIiz+y93sfpAY9cjtaAIVniv/0R
bgE4UhIaKHuthxR7qLlJTYAJ8o29zQoxJgAbDdkh+SC9o7WIySCh8U9w1Cl14ZD2BOLHPonmEhsR
ipUZZ7iksQKtiT0NbTbknTbtLxCRVVti/QDM4uS06LwhAURvQIwcHWh4mTD6koRsOtTV+MztXViB
p3QTEs551p9kpebLthCYS1hNgFXywAI4O9nmxwa5w4+4kD91w1WQElV3ai+Oox7YWtjaPs2lFjrz
NKFMgFvudAadgaQVeFo+Pi/Yc0YhZ2MWSManT25LqgZ4pT0HJ8sXdCJtSskY7d/0KUebpCM/h5Ab
Sj+wO27td9rvah5me3s2gy+F+ruMQ5T1bw2t2TdbkOxv+lGze94UHGxHNKegTONYTzQFGhtmh9XB
EXiRjDYQqn9LVMKQ3yIsNOgQJXKKhI2g5QBvvJbtrkbOmjewdVnA6Anq4hPtSkl4ncfo/DBLB+pJ
T/pZ36imhTQO4py6N1yGUEbWhoDpBq7n1MrF1GHlY9Q4HfaP1sA800Ko+MLUYimlolNS0UK1x3GS
gD+g8TrXx6St6AXJJ7QgUxElSjuWBCcnvmLsoLokCA48a/nqrJnqwTxE1EsqSS6BRuMOoujqRlGv
gmkso9RYDYCDyeTaXp11yERy59qtnqf3s7xlLMMiQpENbLfYxyouJfCoFKm5Yca9UC+24RRon7tv
ss1PUilXd047Rnj+zDZCRgBg41XTwU38rbkjxkQnCtHobEp9V8bGiILknylmkjvvDmECmNzefNu7
qfJUFaeCGOKQ36Oqa2l6QhjghzTx3CBagQgOl09a3a7Qxuwi2xdmW+kcUJ2pBqIVXsMI3CgKUylR
caUYJeUkJTUfMvKvgObU6FMnS2WL5j8MdRMROmiuPcQuktaVpXV3Q8HUjdSUNpZQi4H8algDRpTv
jD3afEnf6fziguGSNwh7xl2tzqVNJPwIFxC6zrBGWX4YXYzei8vQL80CicBQ44N1YnQimRpOcaQi
Qk9SH1ShboF94cpwBlg32WN3gA1AG9hc7fbPSAYjV6E3ndiW2roJFhI8kswtpZgNgGcUXMv9waDB
BGrKUZFm03onmoRnzsRL5rH7peoB1/IiS17Ov9q4AwQbfgkM76EfQUiuhpiyKFQZwR/VluDYU4YP
NQEoK5Yoqra/9lewlW7VR3oCKgTgIhyR0ESB/sPkIvpNoV1EhPjnNaj+HDpVBArmqlQ1mC9AQv+M
UlSK2dSpsqIw8k99T2rzToh/phvh8oUPJljqHHsrb1Nfnh1ZnkuWgcYZA1O6WMtLfdl0i1iOiyEW
dsSzhxhBTmgu9TvU+UKmJmJpzaBqYKSidFuiDaJOrwg4Iz2Y8sH2ZzLozecYJpg69bfHrr2zazEF
MY212swl9LQe5dxo1RJmw+kh4gpeDU2BwGaZS1xQd0m2JTqDrDiEJe8eVWON0NdfQ0+lVaIaixey
4UPhBPD/Z0OtPaEWhipsR1XGHlouOAddFjMMZDZ5YHRfwTi7e4dWBBxHx4KvZDQaTad0POP41Cmo
WFPFAe4Y5HEB5L0WKIm0P8dN4l9aZ+Xqm3f1JVJMrXD13DpVNKyqDbRltaBzdSr0+Vv2UwlHT0bk
12WmktRwlqwG+V500WxU1H3qQnrPnrZvtKr27IvqazMjMruwAA+Oj/FExKxPTVaXil/s/pnmMYGK
gqVeqrOyxcMtfmcdz5HIiHTIL0cE1g7Oott9uF0+2m1QkybD1Bgy2gsyvdP5lR0pH0h3r1GAqY6j
AK8ETamA2Z7dTyNT/zR4BQG0p+wGITgnbrLk0qrCrVNglnFXdH1c1elpSBUJPFJ4GJoTDa/iLRgj
QIso828SAWVB6Ssl1mUlBbjdrEgWpJyYFYoN8jtKCiyQTBueRN17GX4GKwsEUf4QbOzOqfQz3FDy
z1xFEpC9FABV2zs19cRwBkUaRjkQDqSa3M8t3Vd5bRWxwVOzUHX5ATgiX8ldKeq3HRBLh1ZB1UKy
A9hL1ErU2Bonqh4WMgqLMgp3RF6EOE1kUeP8sJdkD8jyj0N2N+RRtKx1SUxJrMfxUPRVVXcoi/FS
Q/5JZ2unyHfWOmK5nLkDVJZHmaEsBShveUeq3TvbhvnMy8GgRb8mFxsRvm/pswycxz42NgV58F1v
ZffMVY3yUNLn0WnFRhmc/YeVliSpOFhQYti8t1ddRKuRANEWdk1ASfLAkeIW3y05Tk87J9/SyEyo
1pixapH1krgYB5Q+pkFNSaSv63mkqwPLjsIoVqEcGMLU/FkwpBL9lNDIGtZQb7oN6my0+2U6oEjq
Sh1OyF/rUFEP7YllcLAxTGAIL1QmmHGrGGTMKmkEzdlwuJLba9mMGuWZ/JTAsQ1rCC6s7B6FW3U3
K7shHrZJcwbY7GGWPdXtaDS2HIEzQ4UhRZ2TntOMedhT4obQtC5mt/os17f0fUn87co7z1CeKiz/
bFbEz3mAzS5yZ/5Q2rqN0quBFXNRnwuMwYXxgJB+NySyFn6B+WIHKAAhPO+HSwx0JYHOCAWa7yWf
Gh0dFPPT1JISoSr0OJZdCQsO9qeGxWJpn+HeKFNDxPV6iewPq0+GheWzNSN2w3RQAER+bZViBkXG
ycVv3ApK1+d/AEA4KKePLtPs8rx2yY/cyFFFlRacgX6OHrqUY1OEx64W7Lxe6uSAfgCtPRedSUiA
eMWwzyjffUOmTQh/3yrCQYGdPr3R8SGkCUJwg58pIJuxJsB8Cx9hRUg8uE/P/tl/9GndS2r7AH8H
5RvmuLYIAQ/1SR3EcqI39uepTyET1LCDp/eJaRnK8YFIhdIG/zYshvkQeigizG9As1CxnDhI7PpZ
2h5ASkf/YTj0wMsR7ue62yxuAkOEz4hAyJRBStRTAY/b5eCPwWRjtIEiRh8sglTYgAltyaKuyLMk
AKS9orUNR5FCkzxv1OTKaqYMvxcn+MoyPZmKnLyeDOqw2F6BW8vTHZcsl4mHuRlP3ny+LQxkvn3A
Qr/WxRYKYA5u0C3dwuW1VKH9YHxBam6Non/XSZ3yLlXJRcgf2VEei1cGBDySOlphtTYPtZcqM/Cq
bO0Hd6sCuw/YTOMGEZI6NefYDTL3IOJCNnNTXNCrtvZNWEsfmMv6wImT0JVVIcNH24TqHbOQpf2w
Lcs1TpTudgRniH0qJ/aICgbjhSqXyEOAyTLQLuCKGZsVFkFqjmt3yCAu1Rkr3ER9F3oKrqFPqKAr
5iK7Gu8zFZjYQTmYMWQL4e/4vj/2fwlTmOCPNgxWHet1Q5dV2KRHeIi9LcUBio4THx9pYkg89tZA
JdMp0m2dqIzRjlGUVvEvzBWKHEjksu14t3HrJPtpTYiJuuV3m9pjcQ3ANlTbaDHZ9Gt9llCJ2BRY
+ZhUfGv75NC3kH9tiaelQSuZQ/oOIj//7hY2UgLCWmtyXeSTSp3LEj44OJYQQiEfdg7hFbQDH8vx
irPIuRWSQTybEjtpIY2JgncMJN6rvli2HQVKLcBSULcYdUdbQhuYe9+fodu4wbr5eRrVyVMDseED
/2QJY4YXA589o0/05cDMAGJxb4OA0iguWJuC0EJqxl7kVhPhYty+oLMUDJAAexotRUIBgSudTWC1
o5vjqv2u78vmwWDZY48u1GBBld/yo/mvv5DiPXSlfMlwUrpOlVmrqFfK5+H+MlXhvSvNlzYg8CA5
oHB7QjcSpUNWNTxxdAYl+eagx2yjTD1rl94QKAwpEihAo0dd9RkVmk5ZkEEsYI8DODvhLJPWG7zm
Dkg/XZgr7UKxWbDq11f9ua0frNqDkmlnDbk/FgtANtrEEvqHhpn+jDACXe07PevWrd2nWbGaAPB3
0NUVVI29O0BEqke+XE8fj1ODx4RizFv9iWj40j/APgyviEqEZVBtlw/shh1d3rZAeXeULiEWZBpD
icQOo68Yh6psC+hP+nOj5f5NiFa1DPDTYCOjPwjSKSEpzDSxCFn6FjJP8mRrbOZD/eKNZK1EkYny
EoAxaChmWvpeO5Amt4RloQMG5U19tjOn+FMHu0d0sG36DYA/XJNyUMYDulDwqTfn23qyj4s1+WyJ
VjilMnYQYyVFMYvGGMU9872yCAM0Ld4lrJVmS35tX3N+oxxZW0J7UORBKmWkCRP+NTYyah9cPpae
5ERBKVtlSSGdI82JDoCd5AtCW1a3PJw32YR3C8aeplWnupHao/aJsBdgsgccXF8o+HdQbFi09lAv
mTfRLQhGCdvA4KvYjfYD34fZbyQGA8ufdFtra9MYxj8xga/wMiXv8Vreiawsq4MCxDNexoPPb/gY
PEFQHwb70Q3yie0IOzM5NVSsm8qhMqgzpRbflLDu7fHs0Nh759EVNJTuedVEqwMWhX+1n/Hu3dQR
SbNbKoFKrRdEBx8lRni0fWooJAMHqk8qAP7PucZO0oSmxliq0UD/4wlLFq+atL0B4XlATktQqsDp
Sc3XjtrWQw+7ANDkFQAs8HNAVnmik2BsET9Yj2SrV8MNVZQveMpS/0KRKB0hKT3ciIESLulUabrI
I1HOTkgltQ0V9VwOmsvmoIna0GoukWjqUPVO6W+fMG8ac5Cykpa+TZ9dJaDziCn5mwq6HOupLJT4
kQghxWxPv7Uzvstd7UjsbiBrGvTo3xaIoNE0+p+lT3WGUXFSWEpyyl5Lr0P/VixDI/3Fi0CZkbDm
JwSo0Vz/xB2mOCkHkg36pEJuJoiN5ffPrhVXhUR4GmPVpWLHKvy8aBBNPCOk5J+nXvqYukzvC6hK
YXVkPfRYiHQk7Pjfe9CHyvNl7OHv77iLqS7FoPCIbo5MHqud2N9AlyJTQDXcStXfqTWQrpW9uepI
++iwcDcV/F0cnCAhUUJ+FcEhn4Ce8SgxtF3qJshEVTaDXzWEHtVWeTe1iqvsU5yqtqT2pK5FeLSn
v7CC8y+6uuJcMCn0jTz8VNlXWXWfpCKsAFyTltI056H+ldxGyNZmsOUoyBbBhFiB2LO8a3fTT0ES
bGwgFjregKq1cIFWG/0rfZtOBpY69jUXLaNPU6e3SzxJDUvJiZJYGkeToFtK8gzRG6dIJXgs2Ic9
aP+CRKBos91eG24AlSpr4+jobOpnZwAbw4fCOxn1TxdyXpZLFqwkEaccp1XEiSvQwCHu+BXh+LtL
vkYL/qTYbyKdnmMwpbVODmE33fQBczMsRIh/NTYA0M+egSUIQGr9FgM0oq6oX42q3FVnPSt0DpgP
MOr5R2jtdj/baTnYDIGIVs92FqrJ5n1ZbW19Cr57pWY5KIwP3czauS7pAHEe068dQM8MfiSLtvDY
BABOnV17S0Gj0YO0lVKEiKg+Bi0RnKSnidFBaGkfbGmqhPDC2ihSr/6qWzijgpowsk0viqFtVHYA
OqLmLn79iIjw85N/EydzdjB3EE2nn+G7BUAIKNZzTU335dim2HxYrN2Jf6ppA9zpnUsbBpE6sJ76
N+Bv+n5B9fRtXdp6yyYHUUca2nxxWVJWMq9kUMp00YCysweTWocJkKe2oRcQwdxl82fUbpOpfJkh
T+Ob9FIDCKPcseVeweVYBKCoE4Enf02FT5mmSzfUDpVJ/XzzjRToP8fDxd6GPqOBN6dN7Y8ndr9r
oiX0lCCCIX0l0y3N/2sZIi8Uab+B0+QaEfXaSrjKNMNiran9FPyy2LWp5N6Pcp1bj45JMJjL6ZCt
WWEDfJ3qNF91Lxbou24+fOVaT3919T8qpPPzxeBKfBKM7BqcXu1wGF9yZItoFcmAPu9ADKsgSJxy
hvxmNUcCWsnz7PvnPKdldtnJX0PyBPDUfvS40lUV/4ETA+QhRzix8fsA9XB+Hnh9F9gU8VQAPgoy
//dKMXD2KDprXgvwpeOV0lTsq9dq1SnTc4DwKZi7xuPYuK8asFlX0Nw03CJFYNE/pnb61i7mUcm0
YXIuU/tPdvC1pIMuRXmiKge2vKM3RvcJxuyH6vIK2N2t1ci3jqM1PEkhkWCYGtb+hCrlzKg8OFEq
tguLg5wHlXAfUhn/50c5p3/OyovgFnfGc23PFQIk8m0irHnB854QbSn5IMkpifLC5Cq+EKJ3mCTg
OIFYBKVHSB26had9gM16UsvlbJDU4ummju3qFKvOCVxQfbssUDRHS7zZ6tQAs8uygwSSkrqVDX33
9bc4f/WJK2+99+AynIwev5AmXXH5KAukJ0wbo+LWxwJm3FTuRdcyuTTSBUI/ACwiFk5yBrLyQFAO
ZRykHllyuAYblhv+RGNxJF2fhXLyW+tPf/uwlurjlTpmWuDvw5vbMFkV7SABcxTjRFOw02UPGLgT
3ySTRcoqVWhl6BDE27XjZ1qmCdEQ4GDEZxRpU96QqJfw64Qzc+6QHTPEjRt3u0D6y/yE4nEDvVGw
/UgA+tgtMFPlHkzrezvSqli+C845S/sV+k9eqY6i24Dl96pll8qyTdvqF/A5Ie5jAVQ9ej8tkYfs
0kaZoORaHWDJ0KiFpVws46XVtuCnlMzUzkonVjGqNKkCQLHYqu6dKgDdHbjREjuI+EHIec6wfAKv
Jhrqn3DnwOM97ZxHNxDYDdbzzy+F78ewWj+Ba4YKuPkeXX9L3TKVQ5T4x7cf0IBPr7SuPWl6UIEu
igLDy9d55Zzq1X7PJo1jcGmM6f34tNUVmWWAq1ZtVGYrYqOlJniI5TNRscaSTQnhG85uDGyo2t3Q
+Ad142QS1h2CRXZkGicW922KalScjYotxWWhKSq5lRa0BqDlWOhK9KZZ97f0GFpMrwL66f+ESaLB
bnQb3zqlaAOdASKAasXnCGlAjUYFN4R11l6PwXoSTyfO2Kms4QmmHWQLlgk8UMJM1CJ61F9O6SVH
4JVRogUHlniZhUd4pFxVCuVEoQY3tupR7Xtvrqg0X4f52bfzgP7AzR2QupuEJMVusVsUAyaDvX5J
3jSN894oT9xgAjFyq68BLVJppSCD5wW+E+EHTQEhI+O8U9FVbQuimEFQXYRAWJPXxaIsITqW5gWp
UzVISb1SwUtrJ0CZQA8+MI5TdxcIoiWQ1hWua2JnkeUVZjlalaaxWW2L1LRQ9qkCIcaze6BODtxh
61FDitGSgQPSY0ZXqYBE4Zw0xES0iOPlzPvt/m9tS8xyZecRwkjan1t4XmTm2wESr0SMhjwqkG2I
+0fXH8RwIULYzbJxofMZnGgZ4O0G3wE+yfj2W27n+4+wGB9In39JZXiT+NZ8Uwy8zdusMyBkACH3
fkBh5+ABew0opnYxLvch+my+ks8Q3FSWOfQRTS8SUa9lflCYrS728Ze5OyyP83KXq7Eg4cMd9l9U
UVmz/QTWTfueUNJzTTbxpv0g5NgD/Dqswl1aHVU6n15pxp6+05MABiKYCNmklgd5q/+sl/EmJj7F
+H2uLM/uIV86hASh/ei9IbkpJMQmO9gw1OzgFdEH89KD7xyB2nmGOO50zITOIbKoVavMvvBfwN3a
INLQxH+h3C4+k42YUZYzsGDbJoAdfQgdsUUbFqmuTRtYKvEQH6Az/lNB6v7bygWzMs0+tv1Nq9S4
jkqYX8/aBMrsUgNq8Np6uu+fp9vBqftMqr+4msMTnL0rprWrji1npwKdRYnOi2/wes07X1ahOKnU
p7mNt2/SBQAbmfKa9rNGvzm/Wi8HW8DX9bdTgNL1OS5H7+kzLGGVTMDqHBef4OHlDXL91P54xOyb
57Di7OlYfXZGo59+v/1bJVpNiEXUQxeXZop92sOM14CZgvNYB43RXsSoaI+2dQsQ4/4C9b6PxYpB
TORCyFRVuvIJKS+A7r5SD8iislg37eCGUhHIWFno1CiE6CosTr/NsreeHVpWrxJNfLgkw/I0MyjT
0CVr2b9jsFWz1KmYtBYIY34uvmxaGH49ms5ZP8+DXVt1MwvU2w3SMEI90BHRy4ICBDDxBbuI900/
CYx4AgIQjtGLe0DYz8VH1yPO4Vaou/z3614WuSR1MQ5vG87A69GmyPWz+Cys5BHD4I/wOXBTWzKz
EIih+GUIKoUDWroGKw2t6y7dS2vXwbchA4e72dr8KIeiRATeESLMey3EiE6KhNLMFHRNip9IC+kt
8ldDhTjI3+ABdCqda0hX90sPb7wpDAul29I/HMKIKjtwwwdRDecZVPVj+gpBDWGkid+LvErYCWHS
5uZEHm9F+99zaCmXQatxanpCjRCun3ehrw0sgN+dOnqvicn2qiX3Msj2drAaH31pbfqWUEZ3ol8a
9UzgdXXtn/7VBNdhse/sDlSY5rrr39XRzYd3v9IsdW4MYcdKbnFmnBljr3Vw/g8H+f+vmx7H3+v8
Oj/PNysbMt3bvU5/Noo2Ks8Gj00BJhC9lg6Qif498rAOwTy5qd3n9zklCy8ic+ZRhm4NGGDeraxr
oPlvb/ca8LNrcA0s2m6ZRxYy5aoLTo6oGToofS1SHgY/MtliYqnI3Xs9R1mReRwI0kI9UJYRywMI
GibrZZpfWjNrhjBVqmIPIF/gsmuQhyC8z3mO/pfKBKpO+tIYBxenzLrq8V2rHRn5Joy6Y+1yrKHV
sXL/e2AMw4dB/fpm38SqxpoAr4YlyQMtOb9MM7PM7Eb9FjUHwOIslRpfpieOysy61Y5g6ZERBkiA
8KR34WpJdQsm6BZ2dvG2ZyFku1PwyuaEr5dqVyrtyCYIdUvN0nz/e/3dzjJJiZmj1By6lgOACdmK
W2PuGPfZRAhoXoyFJ9iz8KvCGNPpps+UYqoRKazJo/tXCiDXW2xZCnAooaUgyKp5wUZMwwMEUEJ+
Z6DQsh9MSFHcFx9Sjam2xNZQagDKPTD51Avb53gEJo4gzL0bA8vLOh3e0AHFIjiMTBBdnAXeU1Gi
M5pdmQvFIlLQQ6IIyoI8MkIEjogmnj/teBUxqdQIdJPKJWiiQGEF8hvhZhR5+n8oA+vB7kV7mMgU
koyTmPcpYiVsahzXY8TdqsZOFzCWPV0z0ZpZxeFRhrGaDtYENXgqNTjbkGFNg843F1oXAcSgHONH
pCtwo8ghQ56kpKpi9njayC1cqIWyOYlcV9h6/DhPRgkLTgJkgUs+FBiP3/ND7Ge5tca0bgxJP/pK
SvqwFIE2IeRyg2TsEm0v8IzsIaiS0yPXp4rrQ1fqD3xVtEegcCLjqcxjAu+ekOQya2g/+AlZ8zxg
h+H1gF//VZM/wtLnAMI8yk7ZT7R/pfYwb2Mb7clYTXdDZe7OkI5SBVOq8YolcWNFV9buJ7wReaNy
pLDB+K6xNVn7mVl+CYdodlmE8IIdl5kBfYcspriEZAYQKHUj0HETSbxN8b95MxDPkwwTakM2Dl+0
GT6m63kG23XtvkJt10pEfTo9RyDlw1HN0C/K+K3WLLukApPNzac5B/sLi/pJX6WiU4kq8AQouvLA
ksOv3B0p/8wv6ftJjYqOG/tT7C3WjE5JRBMx3ArRaXoAcFqIsLa5zeKSFz6r05D1JGJzCVWfc5re
OLUux1wV78guX2zOJf86TUtkXpUT1cbV8wo/2omGd+5pKumD34w3wL3rfSd65Fy7NwaujbVWoqB3
Q4RVB8m6vNwQbk2lQ5jNa3/XJ8zTxxuH6K6P445duPbhWNjwbvgFMD7pstzVLVkMS3ZJB3fqkFpX
lbP6jNmun2NUI2uGOYfgKTLm+CPsaJAszNGxxistEE8EoFSPd0HHEfohxrNxdLEIwlKEJ8Ct8rhl
alirq2wTz56mmRTtfB2NOC6DemgS2zSO/hlOFN5mHvybb8AyzS554Z90wPzSBpOeg1EpkrkbMY08
+BI8JYZl1a94R9PEotrLD8o9C7rXDf2PDnXx26wS9jt9Jx5tbigTKKm86pQeDmpLJocaZ/BEcSv1
xtYiVIfixwlSyEi4BBY4T4hviDIgDjtWc00ZU2PdjkH1xwpDp/l8vZf8gFcA62EwJMg9nUGNGbdk
aMKjoir7gP7yI3p/EQf5OU3BnAE0dV+gPhZ9klMkxMh7NSQ9gPHUuj7Ilw0hVZAHyIBTA4CPqAy/
pLZBpYWPKauTRmbk2Nc+kTgzDdcb1Dlmve2DCm0mWd1Y5Az2O+vzD1YJDwIuQNcmePVoIvp34nf9
m+kMSQr6jTERSjBs+vLExQ9EGrl1MYCeq0FMCjvyps49jSwrqKX0unllvSpc+40Of5HRS0j0AJMm
MwKESu8MT3gMcGQcBoLSpga1lWnqYHwhjFfd1tn9+vimHMs0cQBRF2RdkH9u7Z+SM21Tx0waTLUI
LyLENMWFRejOtcE7WVfnQiWE0qiFMj9Zx+Au7m6BIIKJZkCLYa5ZIREToIMxnzKvfE3VbBjoJCMV
WrEIfeNJc3MKTSj+q3IVhByyXFlDrAaMKcWfpTwVtigzXAq2Q5qBFN4ZdZyCxZQDSKFxwoRqFDQO
Ur3yzb9cZlryw6ohBPlPwaZVUTA2Au3JgKjSkRu9PQFBXoMTDBhCO2kygOISoE2wEqtCQtUKrEAp
OzY7qztW4Ee5NwU8lG5KBCdIkzMK8uggxKQUuqk/F0TsasBBClYr4MX2AF6tKg5VakJGRECI3icK
CEFGRtadoVTEgci3iTWUojc4SaUghEYQ3Fb7qcphdSkk7d7A1tGa8NahDd6a3+l70kwWqAlHdtcX
0L+C9kStCI8rk6+wrgVoR9Omg9DbXyCfohAh8WSZyNhI/RFF2XVSNja+yoHTCregm1ZeoQKQ7QWQ
rWpqJfTT9FYVCFK8I63yoIiQYRRxeJFmmYKyrX1tfJLiFKUJJKHA2tqxCJ2l6f8VTOKMNV6oMtNl
MtMaHF26kPHElBkSwc4FWrtRmKBhoQsrqA5ZKooG/2XyuW4soUtHkA/NhxILoK1sosfCjHHLGF7c
rubX5Gr+8hq+UqVKmJK10TqSmabpFyCATLtoQFgFpGi1dFXoJpCrykQ1rYwhoS3WpbAjBlbC6xVa
iwykruxZ7pqVANQlvakEq9WMsi4jHftDWvJCPldQATV0lDeSBqQUwH5SDEQ0uZ5ooAVM/DCcaD5O
QxwBlaehrlAbKkkchawWFWpRfRH1YhYpGK6WslNcBYBIQps0tuSiMBIGuUiYmpvaW3I8nGN0JsQl
BKfggRZVMYAXOTY0fN1yTJXfOZNTX9LaxD73EDbzne0OtD60TgyyVSBoj4xBJwSRLtVwUN2IQLXM
d5BAJ08OT/l1OXo520uojCN2rCsCVmbSe1ins9liTcxTyGqtSe4jSPPyJuOGL/nnV+NaA5OwF6TL
lEzDw+2lmGg6sTdmsi7J7pIQh0ZQT4FLgZmSJH9g/haLZDpx+Un8imfYgCtM7pDvx/hkTVg0W9eV
cq1sJ+p0OFQLkAO+Ssw4TValm+dgBweiJQK/yLqlw7L53jt9LPStgr/p0G/Tc5ut6E/ca9Y4voqw
kvpRxwVtVVgWaJR0a+Az1/ZgB3WoQ6s282lAFgTylzTvz+afK8GeloxJfltQxHzrTH6itJrOx1no
HWEKHnTNzAdlOhHvAFyaUbEMUKQB9R+CSFTIFgjwpN2tcac7aEeJQmA6Bpqi0I9T4VYyXKYuR8Fr
MG8kk6kx8QJWHCdm6xmHBpJ6zmbykkBjB/gwo6vTHjnAoikxXgqZAdh923jwiXpCeZpuOPDqgUGn
g9BpRilGKsMylN/zcijKLXGNZmOZ+WedIOSouCFWDnoCrKBmDOOVtSGDBa5tqjehlWQ3DwGxKg7x
XxweAA6hR0JhAivpLllo2oj62M0go4ia0X0JXIN2p/wQgZ0oLu5aWByC52BMcNHyUvhO1hfE3lok
wnoo481+pbJby5ges2w2U33FVuXBek+HFl3Q0DSxBrigtTdMg6HKzwvjJEmlILzWooJBadIW+C9Y
pd5CcNIyB+sLC0hsqGRqwfZckOLKHSjmNGnHe5aJykWEz1cZsgR/FeirBZ6NrpuC1zW29C9Uuig0
WrHc7wi3amoeGe5EeAkjRrUytOxDqC6Y4Hsd+FsgEk4Ye7hg3YmEuzLwJH1uM4KU5e46pLdrdIuL
L/2aTOlpQRa38Q4yMDF0AY8AhieX0Dz8zNhfTAeDDbrlbVNe1y9gsAA34fs7hTHd6CiXphFml260
XQIX3+6Brol96Lb9M14BQWpozfA6ykOKaOaPPqGLTM4n2LDe1ABFkqbcjxUBIRgIiHctP+Uzym/h
43Qw5b+ECXRqQtA0tLxZDrTAPp0tJ4R7rwGfKDNdWY/W87vn0Komm2F51+Q7sbLhqw0K+7j89d7I
aJmb8towLwtcEX6PT5xDLiDQAvwIKHO6r5pgnG8MwG/0jU5hafZZHghqyOU4TTNEnfbtbYCpiftu
wS8tW37XP99a5Vyv8Gg8wrXzYonAACA/i8TImsJmHfJ+LBqsC1BZ8S4wZ9x/tw5E12hQDO+RzEZq
AOByXrmDVPym6WAJFqHzhAdUKIDZoYBT9iUqgYLJFeoj0TQLLqi3IKeAAooDXCpT+yNQ/I68vOoT
jnzEcila6nSQEQixC8oB7ApWqJsdH+lkR7cjxMAgkmiS285JxBKsFP9qIBwiIAtQedrUKZKCIhcQ
g5s2KjHGsVAawFiwaDHCvaABVu65cW3s6hYAex1YC1HCHy3NEy19iH4iX/V3bnxygBZxu1w3dkiK
RtUAIIDWTow0UHWAitwk/iXxUiCryvXpbodyvgxTo4btRhqN9lrIRAxG1nCCMApMnuKf5cj2AAIl
4J7FLbXkPkU9MlZsaIIw5RY3KenE8CK0KBPlzkEtuCikNE4ym2nT6/0Gl4lxqgFj3GCsr7/JGKJ9
A0xMBUDRw2IxwPdKgpMTkKgg1cmuMwcDDP5PMgsKhbI7lES5uGjMu+2jf2klhDJNhY7EjyZah2Qi
hUiuil1LdDZTgdKN9JzVSYo/xPttAY+LIIJhQyVyX8AAStE0qqLQijDA4EgWAdY3ogV4Gqzu/9KJ
AsgDqFN7Q2C9sJBTqDjAlOlgPzADN4R0LiGE6SzntCXBP6TauscixlypOmEH5nRsCHQCCmCrjkeM
4rqeCkwWkKSn7l6LB+mIES7sYwMwUaP/g6dU6zaMPE/f9bbvyZqKxPVIA6CJl1AnrgMGqMKw6y51
lOrCD2WdHca7cERCOKfyMQuMWXo0NTkJjUmAa0d5lGJqx0k1qn4uLS+RxapDH9Ci5mZYRFp3MgWk
IViFPUlWGSCp9cGIyvoazDHK5OCpHQaq9ePQAkVl9qz5VJ3d1/ZhkJqVks7aSz4xOF/wfCGmWDIs
zLQ2UF/NxwjWo37oJMo3cp6LHcsMv9XYU8s1bUs+9IM5OhHQ+r9yBXPJWACcZ4eZx+rH8MTo47Re
jEJnacpc8xeEA2lZJaNIX//7dX4b/jCDy0IZIiMOuTsz8bQJShKzY0scd2YQNBAaCsmay+AAthTK
Pl4lfe4EDz0SVdLiG36vdUVWri0oyAFkAxH6b2sSFn+S96gCGfwVjFugIxeUwzf8k8Ab4U8hmrvp
5GsTYjit6/wJBadiCDfIa77KbVDyBpUqUA/DMJM6erLiFbclItthESL5PNw+Vre8DEwGlf2yDiX7
3qO186FFLqlCA+iHNZ52iEVaXuyam86DXk+w2E8atyMq+x7kQ8Hyq6RV9SJtBzsMDDA6iHsV+SsP
NaXwVIoYqJcdy4HFgOHPJklgRXWoP0VxC0RuSBAEJBU6+cEVa3GxvExVNzDWjiQHRnqLCvvFUHsI
XNlTJCgSL1CH3OwY/01OhvmeOetrRN8fUmfrWpai488fzBanIASIzlKCZTM1tTizBJrc0ndTMqdf
63e7DQK72qM7pFxjyBcWXJaOVoiE8XDIihj+j6jzWk6cW6LwE1FFDreKgASIbLihwAaBSCJJwNOf
b0nz1ymNZzw2xgp7d1i9evXonz2UgVBCLWKF0knFLvnxU6YyTLKjBAPDyS/Se2DWLhtFgDKXkoAR
X5q/oVXD0eLQ/kcpWtk95aFJba6dprm+KJxCgNUQDHJ2P81Ikw+zud2wMnic2XuLDqf0QIG8eHr5
UevXEPur9Rv9JzM3n6SziQePrK9+1wODveVUmA5KqLqpshhYg1B+K1YSkIbAl3qh1XHsHnkhET+u
5jq8ZJTygjypbAFJnOImZpkO9QqRMHLHA+mBGybfm1+tTi13D5jLeWmD8cjeu9KOIf/hD+iAsliu
MkEbhvtCYeTJq2sjSxmgozhE8UswED01PaIs7OP3Tzpc/6jPwwuyJ6Oi/YSQmacX0EHZIvRsEnry
YHXQ8ZQ11HHjHuZzfB+g43iRfWTv0u7rtOafKWXFHtq+Cq11d4rTJwqtQA/sDzW+UE6jYg5bTniE
7pa+UZ9plzIj8sCU4yM1SUhsyBFxe2Uf8qTkYSDtV8UUT0hKMF0/SAd4M65dufBmgkNUbWLD8l9y
e2ngoCsU08UqZN2Zow4rcRIEKkeqo5aSJGmOjpw1pDqAGqRAj4bj3Xh8tf5+HrYMunpWoC4DaYm3
KCEXSc8NWJ2CFZRTkdLiMShWsPJNzT7q0ZCCWMGQHMzjXGRF803H2WVuIn8vtq62rB7GaLPUoCZn
jMgP5qZkZWkyL5Cjz9oblYq4oKMHUlFKO6ObyWUL2RE2I2+lQ+ejCUtiseTd0ar5CB7pkcbpSZPr
bRs2ZRNFHCO210NbwJ1Tocl27ERBxmYwEfdZgZrU9bUZlB6GbpUmCXTUqMen6GRcjC1kYliRqkgJ
2OHy4LJkroWHlkUX3n/xnSIP4r6Rb0MO7E/7oSb8OtP1xfApiI9o4Z+MJmebh6SHo/2uJAwRBt07
0ZIJBbhfExbnQZY5v6HYEBC4TB4egIXONZzgL0/Zt/0Sv0AoRx8AwAVabnE1BFnWiKghCH7nfgyv
tT+NmTvFixbcARox6nymrVDtsPjzjG3QROxAX/3lnRVw6OChcI5sBv3DL91uZYy0ZRWMsJkdGO7A
jJwbMXfkZJEKr1PAITGtBxt04rpVw1U3uY7sNmLxdOWwg3joJK/ECJgNxgBfmcpIW0Z7P9bG1Z19
0DbOrYCqKicqcOE/k6GYBHJvIJOhI+/ayfvxRSjVooduxmbWZs9T0O1vlbbHmi0Dq+tTPKE2lCAY
CdPJa5t6MFtCya2uUjeH2NHssIIVN2vBqa/7v6qAMlCF8HChLirVug1iGABZDT7LpapY52zbEdX8
6ivbqMF2VD5Mn2f7qRnN+UFsQI0+2RvQfIcfUMzBdYhOcxvy657FphLtZZwzCJibiQa+jG7LayFX
iUaeWg0wQHzwMx6mqsHkEX6QOfFYHtmefzpd6CrV2nuoSymkCM0zVqQrASzVCFXxVfH1p8e6IxtZ
qTIq0+DB3Vd4ABa3OduDkiay8WfJ5l0y+kws2xQLwOgl3cDsC97uaHisG7Y86wcj8gNIs8902Wih
ZnnLiKGGMXy0h3SQUl8zOmh5zBBSojRLLfbKsEpSAfErRhNMQvZHFVW0dNErs/3+YoFc/cj1f/1f
l8YiM2CQXXexoJ8XO0gVlgeofaC8bj84kI6FQ00AVZfHzb0MCEqXGkEq8EfNWrl9zB01XYlcyAWL
oqepQ6oIKlBL70RGAIlttAF1ucd+C/euuojeR55H2BeNkwrlHsamoW5Pr2TM13eE8iM2odinWXkD
Bg6b9+2yP/sL4lgF93rG/1/DokZDl7TiBX/7yhqBbi0NtIL6PaLPhPgGqkd2qC9kojSV5hXNMGEL
oEZInweVHUi1JYcyopTHaO/K5KtOGfJOh28VK8/TJdFUzyx2KSe/JoyE0IVpHI3a9wYbJTnkuhjA
ZU/JKRou4FoIx/wse03zh5aTksOkZi2ZP7CuhtGTwxqwmnTws4AtoDLYXZYMSY+cSmZbWEi61aw0
AtHhyhRJQNZQR2wtCfCy+IXQkBXHfsp26AjRLJp/XX+eUID/OHOk7w3f7yMm0YXL3+/bxOdCLQtk
iAVm16K4O4AeVMEAZAwhIm/+xGOELtNpPE44YqfhRSWINC0Pbtzww+ixsv0avfq30W30nLxoS30G
xw/PIl7EyJRJCK+GNH0USJ8xmtRdRjVTGfpSgxTMLn1FRpVmUgkSzFNsgOoxVk9VySw1Y3kInJM9
1If0Y2TNzmZjBJJMros1xx5F3Dairy98Hu1h2rCIuUroFFe861DtsyESCaFVovpUNVMi9of16tP+
MtIvj1G5AkcTuQs8jy/npQBEMbBjKu8py1cNgBlxgOinrFxRH6njDIT7h6cBJi83zh9Q0sEGbw9H
CaiNb9FDoiBXWSbtiuVOpsiH8B4nnRixrZ7GLIbm8hh1imtGcNBnM/Rd4RLHrNaDe2Z1yb9KX086
RiwynrnIGMQ1ai3hYTPvFr9EK8cmy+opbShKw5j1FGRVrFaBROVLeWjcnPHQaIB+TxIOZSRF2D4y
cCp1qks3LyAgxfqvk5U0tLtrj7mwOFN+2oMnpiiA687IpqkyplXKXYZcooKB/qcFKs3QH9Zt1t4k
qgqLXsRoAgwFh0dbbbm7HRvF66HkkCsrsaJxZfq+NtumJiI6RlREGX3sQA+GP9zqK+h2ng3/SK5i
d4NAqeY08thseqrJnCJPLwbQ/MlBc4IdJT4F0gnczj/HPSIuwDBKQWjLstJ9k5ZwDrOKO6xlIsBV
9RjFHAM2JlEJ3bmqy2UZgDQuefbZVpSHDLY4dvVtxkgIqEBQ7lQJowLfJ5DwtbiV8OtcFL9xZMGS
LPLZdEdAo9MnQYkCE/rQDVaEVDx87LfOT2iDSgNXMCqdjdZTh6Wz9YMFXkDYwIToYjtnoNWFq9ES
U+CnNx/NY0Oxlt4ju9/64XlqSXKDheS7chjS30Q9ILXmJADaeby7bEUQ2FxAbEy7At2DLVFbngvq
1kHkfHaZrMhP8pYTAWoqbeVdWNILYfvRLvlmZJu6shSnZtgCAU91O/gZAycyGtXjYalJRcKIDSZ/
ZXVbfGQPS+r9kJ/yLLWyfsA/eaHunjaH56kOvvN4Atl1KZYEuCJJkDwH2as4DDA7WJ282Ua1U6Eg
Wma47Q1RJ5/ogUjsUbKPxAjyUEpPM/CDWCgnM2d3xg9oG/b7/WnIKE5uPKnFzeR3clcUErmQFyCe
4ny5deRXPBsoSsEIEZQ3hQRRoX6190G0iCjnc2Zbv00U0+jTK5l9n4cGkhLbiI8StCpdnqh9OL80
7QvdWbAqlt4Ffu/DVN2ohkj/QWIaN9RYeW+3o6YcrkrbiOYlqiWuouzJqBNIliU4YjoVjYIFZ3G6
Ykh1O5cx63k7Yb7q85LyPpBypxKMbLlSxQ+Jo7T+9S5sH5b2ghMPtkV4s+J57cmjm0yNaEq0VdnD
BUn+b//NULiDydxTs2qlQQM2MMGIIhL++f1FISaPPRXVEv+yMWpE9eBN+jUjfU+vJP9xg/miXzIX
H6toITwFpZUd1WPiKG0WAwipzCqtGte3Cb3+NNA3Kh5HuwJBGEIgANKhYRJT5n/K2+q2PN3/VKc6
an4I6A8gxN4/EEJ+evkR/VaK1q1LDkonavvY4L4XezW/5u9r5lFZKx9lShEo3WcaNQqgZElqbaIU
POKxrQaug3eN4Z7KWz6RcXgG1Wn0my5Lk8ufAhh1GrzVPqMdLnxno9MQGqYg5mS9ehLBYdr1P0Th
YjEBCSKq1sLRBl/AcOV+jQpRR+KQ0ML+FCgx+Q2HK2FkMtW2HqPeV1ER0BTS7ETycBno8GAlfYjI
GUOP8ESLNrMslBZZVh9nejnSUXVaaLXpXWPky6w5K1I5m63q/O+CqwSxhqAO/FVZGbeKW3pYjcR4
waZ8BoTrI4UGOo+slRdpkjxNeDNkrMLXdI76vuIL2sUZ1No541SyP2kfnDbhzRW2v0Zi5zJjBu4t
ihr5EXqHdgLYs+omE+l8JDSBQa+truvr6ppPTotXC66q9XioYZcKEygiF0Q/dHW2X6Trz3q/oPQE
4xziLn/zOti1UGv5wyfMF9jHBkBiM/b0FihoMOWWuaxMevtLm9xiGLxATTdvdaCZpXNA53/vViGK
tcxnkJymq0r39bZogoLC9ZpR4zlNYvH5IsIkqWkz3YrzD72k85Vmx6PP4IMHo171Ve5oSEyrXiYR
VEVE/04eaGTyaY3WCmBEEMz7JJfr1V0Q7LVi5AiYIqLVd2pf2StoTjFjMA3/Qutb1g6rSPk2Eocn
bH9mNQeiu8DJxBdDMu6IL4f0/tOnUsVQK1o/IGXPziPV0wRnJvRKlzO1Y9GHcpepfhlle5K2gfTc
jhe8Rur9nxlyYz/QaSmWcOeIt/IgXCdIikUkQiVzknGCskJDnkNWl8d5AVmBHqW4v4NXrLOouQu7
dH4Z3tk+9EKVJuiot/5a7ei3NDnPboyo2/HlIi5k9kVWihV/NWvoyBDFQZ1j/HQMvpEn2TkLQPtL
ygBwxDPDeAIqj4G9/9tTRduBDaqbxm1aM5ltgdYzt+vVf/VZ4iW/bBep14aGUGZ685mWYudPU89B
T4k1pNslBpveJL+9pB9EXmJONaGZic0i6q0ORVgRnTKq6DLFRKXZo8EQk6I7+4730/fgah9GCdNB
mC6I7AKhVSf13v2yd2AdHz3sCyST6XVRnkdMTkHWuLf/vY5O21ZAeXP9nrR+GfXRRUc8UHmp0Eda
eB7zBtdtEtSRqTcPlEHQaG9fML/mbYhahP/cPDgH776Jxk2mmLWA0YBljyN0uJnveBoUe0+PHOMD
m/48LDsr9ClSd/9b6haY2T6+0g0W0haRdpj24n3d15bSknUOUn+1aE0LUxge937EXKRXUIQDmBfI
5K+EPqm8Fs1LEJivzj0avELaXgFoT3T0Mn5uWpvLU9S8GsWnPOpVTpEDqiphSe43Sg3Ml1ud0vhg
F6cxaQeJjfMaYZF8xkphFfPAX49At9+r915eY9DwNca5Snm13i0E6Mowy9luMpiCfMv6bO4BLmHA
GL7BCyVT6pDDyuDtfjqNDsbiO4UZOUmNJ0Ogk3GxfWsnTq19HZJseYdFydz/vjpHpuy8hvvxx3+N
j+b+pzJ/2qvNe3MZP3fAEWOM8OjrtqCwl+YXrwidauWct5n4y1weUen8P29O1iAEStVNBQvKWc/2
tdvwNngTHQqYFHrlKTz55o9XHlXGVXbu1UZewz2MmEZos5IoZ9+8PQ0oHmNykPLAftbtRxclpbjX
tHnSjI9wmoMQAZHz+ONE6LTFY/owXp2613LTySrgFeno6+3bK0Z9OGeAIgvHUmT87qtz0vCpb+/C
QJIFfofxJ8tK9ztn+ri/nzcnZWZand2afaFWGrGaWg5DC5ngrkPOlhEhNLBUp++JqvqI8PsUUdzX
7oudUbgvMAxUfXmlIhBrWdLZcWAKaXG92jV3mhV9wLcBEvHPpDp7UzOqzpQT1RjzPcsLBh88Qu4V
Tgt6tE+LE+q7eSkew8rSUfNIzltY0dtYRt2Cn1YPSb1OA9gNB8Q8CoSa7kHtaUeLBPrdLFpUZ0V2
3xth4JYaYgb3QTyotFVVkpxsNNiPV0Gh3wxO8M9zxEHhsxxlfaj8rAwNr+7e4DeK0rWyNWox+9cW
nbDORw1uZLgreI8uIlS+WLj06P0yAxFOvAQfuUrArRWTxOj06Oz/7h01ONGSnM1IePtySBHj3L4o
Lk7E7n7MVNLMU+GCQ+q760Id25EUqk5GhYqcENJYERZjVp4iN9qQEC+pCiuin3lDlTLVp777+8P/
GZZkRqW9QnMOhzgLfBjPfiU4nJjXCJO9Xx0WnPPm3G/h/rfFLYHZ9EutKSQ4zIjL/6qCdxoqdaiH
Z6Po4Ogp3MkPEfzU0pEjDiUH/a7a+LGu0BJAAecgq3m2750zvdK4PYaRCfpUrC/UU8Gz6jHRz2vY
chQnvDviZYXeJZDnkwd8i3SPZ5UbW7mK3sS6zQtaOYTwIZnJCsIDTDjSUn8R9e2VPXwZkdu0X7vk
9wKPaNegmvllUtt+8O6+GRr+HlUj6ljEBL0Ynnxr3Bp9MMs0CQ6P3n1cXDeDcInxJTI4b8PhubcK
0A5bXBhg3cCaJdRKK3ivdAEp4Na7dDSmuEq/r/TSBOujBAVyzCYRzyuDxIQyAOVxJmoGkaaMniUx
aJZUaTHCDZpFFB9ymyOEXkj4G5GEaCxnCsNAybTAOvRNeRSbAsFmgUZ/haLiGJBngFvLQlM0y2Jb
7ufXB2PU2PY9JFj9JAG0KsHCYRXJqIlVYzb0ofsuJ6rKbgP4F9IGobVelU25hxrOiTLLp0uTq1TQ
bt1o8WIYY915JiZ1Xsq2I34TfB9OhwcZZ0LjN8q3bIOg/nBuCEfsjt611PmWLbz5ZbKHMU1TFnIf
FPgqZOEpyswMnAHFPzMSTxjBgxjo9GSGUNW+Nn/o0ygx87lDoFpifTM+pm5WGr/7xL0kZsQGLVs3
lJ9MhgbH8YAW+HIRyaDKz+mPn9yfTla5q4jzPW3QIcoqQ2Ug8Tn3dEb7Cd0YMIOcAsMM4w4b9Okz
vXJFC0Q9s4FwV/mj1XjvHEf13ZeMO2FDq6OEAUEMS9dclYrzX9kZ6dYdm0JzSNTvIXsgiRR9O49M
ZGuedPhqCZOVs0aUeKMPs0y7rU5pscpQam0V8jUiVME8pCvGZkBFY/leMWRp1RXOxuCv5ff3S+MJ
0OfmP7qECIt1FJqxJFS2vcivse/+aPQSCZcM9sD3AeKgsL2gpeXQkgDRI8Ym56d+IAVDemwZLLbN
Rqchp5el9gfAHmVS0r97YuPQBOSGCJaAx8dWTSyxtfSZEi/J0+W+UT5SnrLA/NMDXb6XyXHKtFzo
r3lPwwxsaQZNH9YitlBKb4wc9mKU2I9M1672ml0mag6vu1bQ+PuOv+Pn4rWLfGbmfdzHugQDTeFe
4+eD2VcMUsWNhCRXYf/Re3b3DBePndqg4R06xc58AVhrXzu0x1sL198iyvT0auTCeU0d7GVec1WK
o2p1t1Nn7rM/EU8LBCQgqmAgAttfh+aassDiaQvpoRuCv3N1tarxi8BUVviJ2wVTeLB+XFCTtreK
9sBHet4Di3vb6QBegGYwSKwv1uvdC6fxPOyFvbxgLj6sSCBIjPnlgf7XYnS6GNc6VAjLOJkOParz
UptwBreH69s8alZ0rhmoij1gQtP6xbx0q5Z0b5/eDVDWQvMEm74H+xDwfw9UgVXulht71XD4elab
0EPcB1onIEVq0thnxQrwWaAfAPZ8dWhpgtmiPcAEoRMVDf/ea8LcoVfrBWGKBXQzEBg4IPhKiEep
8rdG+ojmsgB24X8F7ohgLESGOBgf6P2GwDxU+PLIC9vAkdWxWYFaheoVqJuvYbr8Yhh0gLSYDAQA
TfmvKyLX8olRPlNrlPbg/k+rM99zWujvxX2KF2fXET9hHB48HtVHtB5AMvn9emggghQUxdPJY0Bt
COx4kW2p3D8rUm0oVFGAwXSKZrxf7BdqDpAkkjQiU1iPGlYj1DNFw6ParWQDPqrdsvG24STRz4Dy
hy/Ygdf5ZZeyj/fCs7whysAfa7OXBhOmgGyW4H5566JuOH0DTAfuHNfazCKu/FjUNuxHu4HQY81M
PbIgOkdQW0eX4eOt7Dop7MeOTAYIoDFNrFDshtY0pKwUjmjXhCZTBkYiBQcjFe6doi4NcYZeFIhE
dgtR3yUKNjZWSmcG9Q5YUHggREEnhpO2Zwpu075D+2ekCvUJhElooiFiIubX3aNhhtMWcFlyAC1N
Bgs7bxSfoGQYk0Lv46TWzSq5tBwyjPQLQpN0UcoztzTYQOXR78RNoTjxxPSyfFGsxcaD0COfwlND
V8NYkCTgGAt2ySyZCX9H5lSbUvcx7M5f1tvsx+bKu4Ih89PdF+T3iD1oNhk3sqfAnKA3NH+aXzbd
jbJ8whCLD4JETfDy2A2dB/ju0arnBGKI/0U+sPiuFI2bWAOk0gAlYxtMkKv6DXvVTq3ftFrcVJE/
VNjOpSW1e5nhDLFGhnWpOdolylCDGw0wiUVkAvZ86NOmM1b7do1y3RcuJjpsCZR5OH64LUUUkbWo
s0z1LgxVhNAAZGjW+Ezt9k5Cz9E85ra0uCBEZHjlg8xPSsS0zVmEnb/oOhm/WvOCzCWCu1BseUSc
eXrkqlEdAhWlHyDJKgzcFqv/xhQ1sftUh6GeNIkIgW54ATEBJupipNwxpZnUv6S1ptaBK/f9TX/B
C/0WuJgEMM1u1fSbxnxLqdiaN7mslB9SOAWoSrVd6l+0JKAGZgTT4GbVkbpZ7Cqcy5djqmZYpOO4
4Cljxnbonc3F08MEw1CAp6l+XdG+89t+dO8bNSyrhf7dTjYYUMZgUwWB7hQxUPu4lCmFx34cltpC
BEtzkTmVBIsUSKAFuZCu3eyZAUmOL2Ox7BR6gYLMy1PEERlgnvYU50K1Ua3oYaoNvmrXLgwGfI0+
IE8pdbJ7IGNV89FJsvCr4ufIduBZZyikvlGIVRlUwFE8eSI6/SVNTjLHqsFs+p+ss2C790RgE/T7
YQFdixZ8sIOdbM4QHBCy78HW7d3KjKcVNZ/hKbYE8jmsmOLoxaKqAN2EGWIb0aNk9UqCfQnQz23p
N202XEgtIwCUkDhIpy/3w9UdID1y1puBotAlC5ZLhIbE8RhiFrupe+sKC1UpRz8Nls5nyiZYd3ae
W6B56WgjFwwmrsPD629QVIRMRg7QIezpyovnJl8GVOCxfvacl/A20HkwDAxY1Y2iVrmRNdaNKVkb
sHun9Ssd3KjTGnz1G6yqG7NU1YHF0Eg4SSR+iNWcCMT4Ee/GINI384atjTpStI+A7jEU24coBUD8
uC5VNrD9kSWHp9+qzF/Q779z4E5JTUuRPyej+scka5MYYBwJ2T1VSbhxjB2eDMCy6Hgg+iOx5pwr
QCMwHgRVMbgd8RfCKLohi2TfVeZWgJ9QPBWeS0KscgEpBYOGeIsD4tKSmCvjnpiWyr5JSBxAqHnQ
ZF/tL1IQogPf+GlmnPOaLw4WR0S7BfMACdZ0H1DN4f1+uD7OABNbJThVx/9J/XyCG2Fq6Y4xtg+z
DQNBZ0QpF1eHOeX+cVOIHfhce4TxodyqvTVQKqLNs+d0CypJFMwN2Q5frZs/X2Ha/tmkGimLd6RG
Heiu7y3u4yNXc1puVDwSFw+3iN/TQacXca8yFE2FezJT/DgSH4Iby5+NIkzRJloIR4pwjPwXExZU
NuNW/Wmaoboi82Fk4qWTvPBavV43WH5ai/FJSqq9CGWMHyb8oWtCcYSmF+bYKkmCNAnEZUZojh9U
vvVZy/nTcoHz4anqt7NN+Zub9iuBA8U2XC2XrtxZNJgSScNrDU6LTg5zIzSRS1U8OUc5OtUvXuQW
Ku8zDQ8gBERXGg+0LdCAfRidaafVNEV9XW3fwhyQhaV3Qt+PJkzATui7ZRg23w7BS1e7K+32JEDK
hkYawKg3oDy4k4J0/jtVNcjDpiLQcq7gqSpC2V4q1BOPaU9FSggZ2gPkpwVUCyg88TehKYfqSWwb
9Oo70tlv9ZnBgclV59d+sAqQSx6IHXPrPaooUX0R34ItQZKeDTo5bwsA3LwoHCLElBnmDMh5bdmn
gusyHkKtTaHp3K1WWTq3N6ap0v5sL4NCEYLzq3cfS970ClPhDlEyPwagfl7IpnOjn3R5+mUUtEov
WW1A9OX8OitwWAiKRTvVOq1xZ3Xo1olR8Rod29IVeXcoHageILpUK0PSpGmBtAkrFYEQlTZQP+I+
M6gaj/FXv2TdrVrCCrfFGRNXQytRsZger1gcIElwB1A6IKXTQ9f4TiI1tEK+CX01kvA9jtLZcUSj
dgWhkQsz2jX+Sr3beuIh063Rg0LrNyUeGGlpaMnGHbXS3P2Yj8bvOdMDua6Zs/vNGt8rP8+ycdsx
OA+JpVHSxnECNk3YiTkDTpXDvfOc751kDl8Obykpo9c29ypf70Ra5BHeI28E3vZAgUa8MTlQoMjK
5ri8hshSUEqEWy9VX+p37ewxNXla9aZ9Hp6H+poOiOp4KNyv87lRKzgPY9ql7oNP70LMSOXw/nBp
bArNKgkX+wiYbHBxoMzujXJoPgf4H2psDaoTQ+qJIJrzz74TIcVinH6ZoazRYemIeiHZT3UKc+PO
lx53U1/9TkLal1kRab/mP0YCG2WlpCQvCwOkSSWKmgtEdLgxE1XVpAYPIQc+ulTjOfJNJsedlZco
2QlqCbE9WkHRAtiFXZ+DWRL7Q3bJoRBP+V1mvrdUvweKqROZgA0lWlW4keQ4GDgx2SlZKkrSauAD
Imdu6khBQAj+/XYagw9wH+zdJn4E+qJ4jwwbyGFppJXFAMgcBQlDQyp6V6YbUQWpuwxtMNZFY6av
05ph/m5Ek3/ZXjc2xjPw7O6fiijZXSA5UMlaiTwWV0QCRhS4PgbB8jairPD6FHf0YAQNaitVAFI0
yfgJIDBcCWCdOshhcyH1rRxKrcupHRozS/wXHEewkYLIhiRMoqkVXrBUBibQAvN+M+bYDAID8YiE
Ocip7xByYo1/BcPiIbF1mCU4HmhLErtuZf4rlp6fXAu5NpgcnpquF4bTULQkrH05xIjGfM/tlV9T
YsPwBAWZKd854DLVD4+371OuY6+CC3ycp33iVAiXSAbW6ztjCksZIPcwXULdzoNxOBVH4p84RC7n
aM4p3dPjR0S8WFOCwSGWzJXxIc2h59/ouAU3dQrutXMg+4q9GnFv0SkQ+1baKYn+x/lY9/V+9Lb7
4BCsja04EAfT/QWp6E+nY2L1PrKLbCoOGnabpG9VBtWI/9Sfs6m3wb1dXiCG7sJoXPfXjMOZ9hk3
JpmXvBykeSkrP+ydNq2MuS9B29aIopV6JWk463Y0XFarsCxKMkt1BIN3jljpgull62m3Ox6374YE
esXvRZgrqFvc8ayviH8J6on2idL55DuEniBiw5YTgAmznsaGLaYwrzu4OUkf0TXkhZhIwrxvJ8Es
Wdde1uZGr5f6lt15Ys7n1C5t8q2Dz2cfh3cX89rd5sqzgg9I6ImKZcxqm7wyKWJcmiHcxJhZpKqy
VgHfq2wemiLIwrsTl0dqALxbKAfNTpeWU25lqlt073DZ9cbRSpLQKv59R3G71H9FZBsfcn6MJzEY
xxUUKmfPUcFyj0uF3qp9AqczfZ1AGKUu0Q4gIIjbkBP4GWQOtx+4CktJZfDcVUvAp0cLDIxaHaL1
FadJgVocdk3UiSsRt8RcwW4zk/P1ZX7km9Qc0Ay5VDmpLFEgEMxLysJOVNV7wkQUMKxyUEo1dl3l
P3JRQpsvjjqDcj8p2L+CcI/CGoUyIoMq/wGuWHKykBnUIhRCIsCf8pk+dOgrrcQ9Yg1QpyekU71G
pXlK/8V18mwX19dRcVYCZhk9+pWEqSJf/46c3wd9xCtDtJg7zVRT9Rfd+uHFQs7rUO6VL0gviBNJ
cEhiHLZfa5pOZavBZJjaISaiohe5b8RQR7BoaU168HHr17vo9Uio8U2/EgHRrc+p6HMlWU9EbYQW
0bI2GuA9OVE58kyrDm1MXnEKHjBuCL+Q1aTErI8WoA5ldhqfxINVbCqzrxHWuURj4qOtI7Ec+XrN
bqvwNGKkKDk0QFsBnELLwi+hZeKXz9Yeki+/q7oTxUAzr3V+vA3HnQ3Vz0v7K0AQcoYzwz9k6HUi
8hIIcZG1rhFrBGun6tT6hQzyg8oOLVFcOkpH+4Nkxw7F9qPYbj27pwkdtLVv/9lyGYl5K7b3hXXc
cuvkA+Vu+LZQd7k+nPTqNUvuvdCN39797RUe9unRQfvlWm8aVwB3NA5vvfez+zw5N7Kv1eBE2eXZ
TaMO8+uvzO+8uPtm5+eWWsWa8T6ZldBqPSW4e8Vz/N1i+0I8Z917IIdO0zmPCwt6X5chjKm3UQZh
ITAEqC6i0novGMfI/NzNE17mY64aJtJCqHG+4Mxg9r9G5SjqTQm5OjrfiqBCHgV8sruz1fzoXFcf
814x97SZI/pK1XRQK3RCzCoN9I9x2Qe8cEoU2MBT7LiXzg/jy3RXCG6b1qQyiX/Kw1Jw85r9UpDC
iZ/c5ie32Q+pPwe1v9ofX6vfzRfze5EI4E9oIEdSWrSCk3vfHqjmEtcenGZonJknRPJHuH8xK7EE
2YrLJiHNb2V83rXGpwnoN8pHuxLKT+n61mc4KSHaZ13dHUctDMTk2A4JB4sUA+ioRQ2W0llQXlNg
vk9WcKkoiCK1EJs1InQ6hMZv7/MaVK7tpNo5fNyo3g2vzgt0iA6cExo/Zv1oPsr2iWQSYSQGUaRG
8y8sO/HBOSZ2g2wRoSsStifVGTqHzKqf/hWBb1fGpWkmqBuUrNbNKZOPFr36AalHFBWtJKIAUBhV
XsH50y3epumnG4V+M+2cLr3acbC/DEuX3qls1mqd6s2vIw0KzrX3q5d5BUd+bu9XnUfdWd2C+9NG
Iq9yt+jwPq6hoPzEEBd3L/SkfqrdsOAXiTCuXq1Ti4y9ferS+W0Xulfn5jQ6MfnfdZQgAHxlXNuj
Xe9R4WEDH/sEGVar+3Rbk5N/hZHw9JvDPVsKXXiSpurwicbMGQPxwqS0vHjwmN56NySUNar8ymv0
Dle70qG21yHtppVSFewzRQgQFKI9EXYi++jc5pFbHn4REgJ2ILQ8eAwbsCOmIB/GK8Yb0ASMGaE9
alYkvng613axq6E1RbXoR5PaL0ABilPtyG2MaQZg+6N9M34H+84NnDfq3XnmFrTwxGiNK4Nyr+BV
+8fNvnedfxe3eW1RWRTaEA0m3yDySfHtV+8Bv2NPdJM6xDjBmfykLmFuc/Ael9rJvHZGEdMoja5Q
iv/OP/HHqAHNnYz3x6iCBuAESmhrG0XQH/by8APCd7WqTGt9hYh9o7OVBEXSQUhzFOMP1pWZKrCk
Hw7C3CSkx+6Xev+jWzkgRWYx9Nz/NMzSU5vmit90bsE5KCyojobrxIoiqwG55fYX/u0h1zTN0ygZ
lXuYw8lnHQe3dTK4z8PhMemdSibcxXiAN8ukfxEfa6wo9LLb37/hrNr7Lr7bdNwaPyfN/jsymu33
uoBuAXMvzEK3NkjXrU7dqXQYe8ksjNMwtlCSg8PRjXvhGhHYowfF6r+aWIZ2dFeLO2QShOieDzZj
jd928JvFYdTCfvaOl/63NH5Fw31ixxVk6IZRw78Qr9MsX/COVF+6n/ZhADTPKFSMIVoDKxM8SGV8
FfI1ejCfeiS9HL4+0ThORSQgxahkVAaZohh4OkP1ROnWHMWs/0rkgNjdjXfDzBsQJSs4l8RIPqDl
1hbjXu+p0c97Bs2pdH4ybxtmk3sIuCI8ECEvuyc3YBQutGnmQ5pv925+p2fn7Eg44OjELlNbmOPN
lmPSoScREr1wD+ulCCwr4Bh5YcBgSH6KQyPj7BSfRjo/voz6vLGtAw6H5of88WgUKFnMsZLAzjOk
6xqsdsoZf/Utpqvik6GuYlPqw7H1bHSbZadcs8pNCxCDYiTmmnrBx34ySIXKIXAOtBsai8jkaTDY
NVA8giIBJWb6xcz+RVczrqIjaj4hlcOAPRp3NF/fZrlgnqgr/xGud1qg+i+LAAxryvyd4raxCUPj
3XKfFbNUb0dkzn/31KyW7BReOp0w9L/OX4MmsG/JbNXM5pL9miIKUTbgMMKyrK8fa+piZ8A0EO63
USIbgRIBplYwzhjeeQl9acaZfbrQsB6DC3IqD+M1OABRV4zCOEJTGrri1apdfBwVq5Zs89OtLK6b
fffeO7VLVeNEoL4klKEa/0VnYv1hJh7KETUELK6Dw0+RhGN63RuNdYFomfpf1WhuivN3alSxaO+/
5jaa3D6Zg02NN1kRI/7gjsfEbdaqZXFPEyCB+fFi3Iffqu7ZVZduYIeTAvbAftBlFNnNovlamXi6
3xbvTB0mG156g78zBm+n6nelxLdZDSOp8VVnrfljmd7QZzx8jFvRuN1snsR++PAqJ/PJOyO5ECJG
bb5JHCil0qfM0ysZK7ruQOeAdWllIqJlBUqoBMgifZtX1GorZoVnPmry+Lifd/P5sB7AoGiwUtHq
F3ES8+KjjS1r9WrDwzQNHn7cv3cLFIPge8xPg+/ktEDFEsbjrNK+D74YI//cOXSqwdG9TQslcqUj
iixpLx7A7fthzGb/PD1PyygOF9xzpzBtcresyjAh5/srjA5TQDD7mTiHYbJpLeP+sRNDoCbKBM/7
uQ8gdIEptT/B6ue8oiL48A8+Os5Fs0Tr7YQcbN9kRTCK+ByaBfYQNVIkriFmTViXF78waPK0JZZI
rDurklMCSC8fb/P+F5LsMlJ2mtAMXDIfJTMtGl+GNrhx99R99w4Itlc6d8d7OnSr+G+M4xnoYIwU
MIRLiMuzoxvbD7qEutXf4mA1eUVWNUXh3AAEwwuTmi8P8+P8Cq3PchAGHaXr6uxJcYArLRoTGNYB
4LwPMQQSCI1wkGumxU5pWFzcT73qY5DMX+xGiBtGig4Vkux+qVMC8Jiwflc9wamo9r/m0fK0Pewk
007gfUWO47ZFixhCb3N2IYoEcwB7IAxMGGpYEbOmGhrszVOP0OqM3uWSQIzoKpqUh3w/rplvgOc7
FJC3fxgi/M4mv5iNM1sGdmEcnJdfKeJfpw2GBPLuzTU9kGzY4fNjMCflsDLOqODszTsEDlQAS7AX
nQNLzz0frUvcfk2L0McrXuNmRxW7UXeLtSHhzGVy37th3UH8histu4Qz/jc1T73LDbPIDm+1L4T4
0eRCxIdT9ir9lxPTnQ5tnyoFyl00yzOBza1asRfNcdCFLQs5OM2/oVHrf0efP7gObTh+mwrLySNp
XqUm+y4eJINVFwSxU4b6G+MsOoUxNdrOrXduQ0MELkEzp2DX7w6clHC0IuV98/w/FvF1yK7qPSfX
ftqt9hBhZlDKiUGyhXnJS+arv+oCQlk9KAOpsyQ34Q1WolvYJnPoVG/Wz/sPS/2EA4FS5Pp5gD9c
xD8hRQy2PpZV698eZtSt2JEdDk69yL16iGxatQkxEL1Rpw5FkQ7Tv4LrlDEuQE3fwdmLeq3Ovnvp
nobhuNB5eXi0LiQ0M5pGiHWm3r73dvYThsNPKsa1HUGtTfsN7zJm+yMqRMcPo2nL/RaBQOpV289+
PPzC471hUwsOgXu5/x1AU/ELDuTz/h2K/+A0rUDXLEOxF49ACV/ZxXd28Yl21Znet3d3753arQ4M
Vu+MM3bhTnfO/cJvlcvdXQLCwnHNBxmu+ewEanL01cI+fDo167vgCuzYvfRKRB+MTAZavnYrvjBi
ykKUg8RfwDlRSkv4zcSdPDuS7j5PsHudov49jyG4ALaiw37wK11mRXQK3ah9h0xa6B9o3rtR+2SM
BLwS+8wLUv85jIdJ/xZ82XNrpk+cvGbQ6n+90L35yXr1P6LOa0txpVnCT8RaeMStPAgnPNywUOO9
d09/vijNPv+ou6cNRlJVZaWJiNy4RZLYf1u2uvhXB2PcKSFuxISaXAfb5X5PNv8VlTvrZg588bGK
eZz5s0aFF0AfnaWTe7Cx0WXk0fk07mjwFQNkEd1vuGmiOhnnp+hNxzcff3W8J91K6xoqyfKpqxhf
iMZtKJDtdX1WKyN5WIoe7X10WYAAGOYaYD0bL7fQz0+Lsdpd7mqW9w6tbgHodjkQopSiOdN5vkeM
5Nv8hUCoYdkX4sMwF1QHJ9Rwkkq3hE1me8h0PyOAovGWwdgs1G+MALv094ECUYEW/YbpAmG6WZxk
5iWPzaJbngDJhWONSAqAWRIWv/4H7ETIzkt6AgjaC9Z3HslZVFJz4/fqym47ZDdbY8me9mxe6Fit
WYtd/hll+qfm7uMQ0yJSypBXucwryZqCf2oUm9V+qY8abQ3ORQQNlBoMsHU/2yWgaR7iq1/0C06+
kQ+lR0d75OgDI+XdRZDWJ16sF1vZ0PJLTIRqnYVFTbHQvkaokNQ38aF5jE6NWdNqbduVnf2agCDp
ZJvHKVf2HRzj3KhACy2+oZtckypP/RQCmawJom4B6mRrGUBbpc6AkhgCFuG6eRtBqoKjT8rlBDDJ
WqDngTw8yfsOYGHAFzDFwSQAf6V5Af4a3uHgnfDegO6H5XhLUSI7tGANQU05xxpyJutU9UtOSb3t
tIs3rwP8h1vCZj2uxJXYameAchZ7W9hdJebnzC8FP+AeHzS7DxHOZbjFaEJsbTP/4TEcabSUQe4L
b5KGd6G6tReRQa78kTnwctDjirEFtwJosH+C7kZV0y97VzZGhtCKj0Pa7gFKL7V3tU3ta7Ao4tzu
qehQtyevBnWAJCPWeYfwFQEhSVQaUA/KtQzcVcphZbfk/QC2FIF/WHyF3ueUzp4FnoOQCT4qPgZ1
lOkZXgFpLhJaa8tVk5GXJHjvKwBd+FjH5PF2yt6BBmYH7NM3vJOxy4WYI5BuVnz16BHffNczYamX
6V2H8FfoXvOLvp1TcgTpeumXm3eaXFDl27v3Jb4ShbZCC4KBV23hR12Xtx4LkF7F1Z1zf7qY8N3k
MMnPd+NLj8ri2n5O+VIIuagTBbfRLsl2yo1HPds7rb5tq5/tPGiXEBRa8pcqcZW2E7Ss6MlvIjr7
JQeLHm0Istl5+JygCcIqmOj7HEYMruI3PiCTSpCC/DiGh2Jv+01J4eIcQZ3sarcMZ13PU1FEEAt7
6z6+LoD5e3iFEkViYOc+nuBGCRbwpkoV5HT6FipGbE+kSjG8wa71dtck0HAjuKOT+8k5UqeCdf+k
yxQqfCbpwXbGSYoYliPhVMtx2yeAZ3B3bk6peUK7uX9DSJPRml56J7Dwr857PosrvcItLIyJGVV5
3FM8ot08LXhwjqmjE4JxGgX7On5garuHedV5szWxO+OR7dxXztvikOOuZqGk1HI/t8QSJC562Fci
rx5ty1Thi1gfj/augIN2bT5GF0rNo9KIQlhlRNmzzRMqEQmK6XO679KKtvc2zYIBowbrUWXyjdct
Skbgm3mv34hSK+uc98lPvmPuYA56wLn2hGph+Zk6bUbdM5Q079TatMrtXz0HXhoXG995S5YKRMtU
Dljr3eGpv/qDjgC3tlUrBOX2rPGqXyLmWyPvf/1tE/pE691c009p5r+ic1CKLmCZtrUrjdq3gxMT
AqkE+tnQGg16QaTuf8CEasQxTrF3d7ONF+SPDRV3rxRc/x64DJngXnS/67A8+bBYLfsJGgNZD7BX
qvZhM16Ed5iAUvBtbFrFBXbjvtyvR5vqFJfsTsqL0sYfyNDpdoUnRsI8uk7P0+/0sigVnA+i4ITY
cDSf9pcVWWploPUBH6BfBfj1KlTHgCzp6+aWUUoB2kY+hO6WFGlrN1n+wt/tj1xDRg7otRRsCLJJ
+rUfgwNGfZ/gjvt46oW/XecZc2dW569UC3+15+CTfCKLFcCcwZ8kUhodae+0DbJo/qLEUGGfz7U2
8+f429kPhDhnNNhxmIXHpcVWeZ88onVMVbRDbx1CAqaut6m1JTLSFee1n6B9EUVQBmLlAoDPwwWg
WAezPO1EOE2E0cuFdNDqD6supbpFzKNEQ5D4GkoKgijAP0ARcaHEA93ak0TcmD51FiotgsJLCaNP
LdE8dipdWpHDyQ6BowTs2Qc2qhLC2XabQ8g7kB2kVYrSp8QFQaKg28H891VohKfMv5R2HMd6d0lm
cDkCaOqKQD5TQJWgQ7yAnD7kas6oAEFDFtdAklhHxEDiuDegQIWeqhjyKx5pdEZ4pqDJqlAafSCY
9UioIMXGqyAqoVqrIJ86KbYuvuo9yQNwqJmqBIRQGeAk+DB4WOmqVp2usD78odZu8kLTJq9CsUzP
+nA+0cOV+PCRt+Ku4aajLQK6tJ3Q6nMMEIfmEBSBeVuqTRC1oX70DfyaWigwIt2Uqq6aynHCA2tD
pIyvDCw3VkkehMRrS86C50+bgDQFyUADFRwSd7jWKLcnXmMiHvoS6rkSMxTdTGsJ2uhQkuMPAHNd
XlcFtPQWJ2TTKC2oGa4hi/POacUamniddze3XH9XhVZgsvRI71W3u/zrLs2gJstOJ+WP9VFm6IhR
jq4jMkgUZo0m8rMpvveHVoUqYsLbb4GyRueuSGc6bnWDPoiStW/Me4xibwLqEUFi6n0qKC4pr05a
vXoPfyjO2q1qoMsTVpuOfPWvjRp+0BHAGgmeQtDYOqMO+GLor+KZ57FplBb/Q2bODJFDk1GIk0Kk
Al16lMBcqWe4ZG8kwiUxCCEZU3ySAEbMRua1kPT9VBUg0WBOk+ZUzdHVAw3srNBABATdqco2J2QQ
JGaIA0CoAyy3uQh7deqhM7sn+d+FWWd7O6wro0aZNFyUvYz/b6oz2ZkWG4femKxSJfTGzAodU9P1
BIYQYE4aOA0k+CBB4Rgh0QWleB6pIRPMDrCHatk5m6EGEBZUGHD+qIMXZxalqqV9zlcwOD6SdDZy
cfzIWtf04pEyHrIDUJR4/YhZRw/3SCuSIUZfA9o+YkdaC8t/w6rSc4fu3VeXNAPzTzMAcizgBUF2
u5IkCf4+1OKfLuk6fkUKCOUFvYgeqqkmdATXoJI+oCSnA5L06840tVWIptDNHXibgxxlHfw+f/k5
jZHRsgwETRVmF3EAnVfgAe5X10xNnvl8jshLr8ct43KGqQ4kTgy8yktIb8JAmsKFVtUr1j5kHGq3
CNeVT8oqJNVB2QomZciEBEOCNgl4qsblZ5T1rgNwvh6REjB+3BNgNTmpqEO9VKX4YmGFL0QaQGr2
dak53gCgGzRqlCOZJtic1O9UxJUSj1SMN04FWqZaUOGRtARhAkdKyJiCSwVrSwFuyZ2xEhKNhkQa
YGCTCcBFjBg5KwASqKIYy6hhZYUiiNLtYsJ4AGhR3CTSNQJT8DJ6ZcZY0xq1pQTYFGYLlR8s2bTP
dMKUahLx48dHb6lfQyBTYBeSdcx4mt42pUhqSASJ3k2APdFK9KpJkkBA6y8D1BxYrzQwtLFUrHaZ
hsnbbY0aI5axVEFEbOXXNy8zlfDGqFDP1YEf8KzGyJvXGy1kOJaIwTDsgJFbDGq9N6AR3ozpQJdM
tw6sYv51yVHnvLKvJq4tx5t8vI8HyWOedZkzpN/AenycapOQ2rPzdGevveqv+gzCbdH9dYs493df
X4suenBl9zDKdbfBLbxFPxy/WnlRXuSIXpgdKINFAsWBnfOqXXxu5kmAyyrxxWNw2oK1EJp30yah
eEWldQMX7DfaTkEpI8J9YBqAoPKJPpkYeZICiAaLV80cIfLIjaR/mAuRcABRpXoUEp9ky8/xmRn0
oV0ZkIHMiJZ5TBykCpaSPJBBw3GE1ZqlD1hKCVXpfhsBcgN3JeyVpAtU0C9Qixfw6UpVGqVP/LZt
SGvU/mx4pojTJ8wjfzY5TVIogMB1AHIZTrWHSrX5wf6DhyQ/Dpioyf4eW5D3wvzRvocrvo0jzRFp
MdVQReniM5eBsnTeRD0drPVltA+KE3WaY9lNihP9pK9ad49IqpM4e7fRdrAdAALpqstJEfvFt+UO
PtJ2cBu9Qn61JzakxmXhWW38/UCcGmSr+alscNS8kEeeszzBi1f61Z/VHjTxqO0H/FSBAG6g5BfW
tfIqS3KDhJonHoCDaxa9JZHgIJjBqeDZ3SJkzNF+SeDA+2ABkLzkO02A/3Ydq1N+82rE22G5g2zb
qNrdyAfMoCiVaRFAcEotvQ8n3eHk8BF3/G4/qBKlEAtZWByUDVHu/GAYa33kaRDuHTWKOPZskpth
tckqkalT/yjtmvxbco+ogYSPZD/gJoVHwwKQpL9eTCrTEkvBBnRxIpamhT3TdQZ/mjSkgeofl8cl
2WshbT5IIpsNAVdO1BEB6lOv8IyHw188szN5yyUoH7lwR6eGCA5SLjZvuCHzrp7w3FyuUjdBpzbj
azcjJLa8Ryg4ZvsBXX1G5/zMPoDvicARP0GX0JuljhqzB7aE6RTBWfA/5HAs03kqV1XIlSPaodqt
Tj5mSoBtiXMT1fAfmCCCd5ZX6sdIjuzYauPB4bRcPAn44T3ZtfY04Vu5WrV+H0tNuIg4I89RSiBB
l+0McIwXRL0QoH0f8Xf5DhhZoWi1Te58AFX9KXA+fRgPzVjcpF2bwXu+r17FrX2kG1xv616aW5+e
EkgxuRJkIr94cfbttAKXHW3bp+b3YZ+UR1770h/fLasoD6eHCnP38E09MeOuVCf82iRqg4ujTx17
cA9bf8vT9AQ98A0VeudU+uuHqUXuKK2nzoVIywoqPurcwRJevVwLErUw4weyTplQn/lgDaOPbBeV
bO/sLWYoEQnmfoDL8HbUmOc0JtFMAxA4fwinH6PHjvdRa408edkr3WP1yR8JMDJ+rrMdZUjFVNBX
L/EpvrPql3J2Cv2MX+qXvbK3H32J+ReWKWduKGdeeOBs/ulAtDJca8UvD7eJFDFaYnrlKlVPdnb5
WPKROHoPp3fv7ewBEiU4ATkPVF0egaaeI49zFY9ffkjF0ibQwKup4LI1x80h0Ru/W1F/MMRJWa62
mNo4xtrjhNfXgRtnekDjLsOpsocq8dLZg71Rwl7yA8sUx4Fycnv1UsjLCr0u6VFKmo64WfRiJf+8
7UrSWEwtHXTygXkFl4D/Bc0HG+HTPOyE+EWVnNbTK/wJtYkPX0/PhSRqBcTQfi5lMvXR2c4//gVJ
yUvDJLpIw6DQ0EZiErIYQIMPV61GQoU2aJmXf/VUe87SNUgVZEnliw2vvlRDlaw1e05OvBq0Br2Y
cqKr+4r3iRPe29jOSlJ+G3ve6vUuDndU9321kKJ5DJaGqybgW8SrHt5+o+XV37ZIrGjCybuMw9WQ
sJVfSAFcTuWUyIeINZSoKXrKU7nhScJ/ybR/on0OqmJEkgotgUXpponzoNlaaH/rQFHoBX1jumWD
m39gRv56Gf+AP0BjKhJNXfo2jJicIwsdAPioYW6ir8eE/WoX7AJIfMwjKulpjV4+OUPK/dDxdqKb
GzNrJHSn6cpX6mwWD7A0sZ1ToTWjKvo7zqHMeUf35qxRv8o5QNG8r3uxr7VT9zVfT4o+0KaFBeWg
tnYKTEr6m9G2Sl9ndqau3+h3rB+ONS+SHpJ+zIdZWQlYeYO5erhQz7FvjnOgZMEf6fmqp519PZG5
zjvP+A5b05OPnPX5Mp/n3cEjqPM82/KlMEuVhqWhd/8ED+dEXPEI8GA5Bvoyn+e8rDup1rPu4J/b
VA2Ec53U54PBoa7T0cNTfwoXlz/deDGdCSLZzBCk2gbUcPQgqGkGN2DQDKywjS6hjCc2GZDS5qSk
NstLvYZfd4JHt3d5PsuVdcx6XmlNYyovTj688Oz/YoCFuM7jIaIvBOKHBtkHSkryONJj15fEArqS
aqAyLKD4HK/COK66iyEzlKcICzweCk2hdpKa++BDZYqu3jDsoWEmT1EQ3HNNGNwVyQfsDclMvCAq
lPUKTff0VsxgtD4BGI3jXg9fNOdwdW9XumV8+3QnLS6ExYF8ZZMcwsflgzmPuh+JDlZOr4eWZ4tG
l0O9vpoZ0dAGWQkTnE+nBV98IXBg3q+Rh1ZmQK3IsKUxa4qPRE9AzDOySuxHkIRJsWvzS5UeFD48
elIyEPRbOJIUuS79nAst2V7QqopxMS6REz8OMz19xZKMS5Qbt/RWg3l+C4v3boYejOXjaj/MnqI1
qXN8i3PnQrJsl2+U1l6ZvscZv7runk/RcbXL0zCXvHixO/u0gQScD+6wgISF8AM4o+0XQCPAKRQI
Vb7Ltyxaf1VcNqdOpqEmB6WaIY83ZYWEqNGO9rbXrMNMhymQfCX9f3O4rYhdn9ljLGf46QDGYQQ3
Na3TGMn+eIEkLdufGy3oLbqIWRN0WQjjxQ7DxoaRQSSE/xdxxY3j1YKfewyHwDIXBxXFnRPFKyer
t1LgvSMnUSfG6LHTxj+2FMjjdcbWCbUWBoP6YMBM/3lzLfX5ziZLtcdq9o4uMQpmtDXJ+z3p1Y5R
wI5DlGF6CylhF+wFlU3MygLDW6rdw4WC3ANWlSW8OgWa8IsnIW8sh2DtL6owgNn+aSR0J0lC2Yib
RV8hmg7xjDgDL3llMEheufWm/r6YgZaT7WPjQv17UXV5KaZqXUkWNO1D0N4HBw4/56SpOAi5YM5/
7xIzfzAurZNX53JaSrut0PdzCMV7PZJv5uRR9USyg9WovVELhF1RO3M0XIBAerKgFqwyJR6/2iSZ
2KxGGncpe7EYRprpJNK0Mf1bjBk/E2WiK2n50YZts5XxXxOL8go0gwaFXUrZkQBmUaG2CVDowUrz
ehClQa/wcU4ABnZLHZyMWpkERo3k5z0qcnrIDt2jZ1SlysxXxM4QG9kNDhCB18CfMnhXS252eBmo
/5IszoZK9s25tm84VjK1qGEjRMh9GPTqLFyhtI4AD4vRqf5qSix7QAdC7B6YhGnevmDYZG+B3zFX
wDf4srayhxiJsv036pAYgagYTOrg+pEz4FEXbLJMY4PIdsU9XNV7MtJid8erBrpGrfocr6WHKSrY
MTcxi1T3irzuYmF8H5w/pmKmJj9GVlNSmQJxUciR/T+62jh0ITodTgpiedZ8XjuPVpZUvegW2Gpq
b2QV4Re0GiRYkLd8IqHcQXkKi12vSz/hhDc1YDNq4Q+0cKzQhV9RvtTuEa56mNnVotFgwvQ4OZon
0NmkGS1CntoYTRot3LEVi1MZx6ESCONxzFxr8a/XK6HtJTcUn0y9FUhWbD3cahyE6ZQeL9NUobTb
70MwJe5Uhm78lKopqCGP2xKR/KW1ykJGFyJFnambtQc3x+xrvIl+zzLkWWOAdauYOYkHQhMRwexQ
J5Y/QrqEwGGaiDVI6hdbEAKSZHxXw/HTw0BvW3K4Hi5G2rgspFDI4eAw9k3GQ9L9IKr8hFeCvUjS
FXdV2ek0XfOo6f8qaRiyKsq46UAAYMzKNK4lQ0/HYVi5OjflFJVnMcmZIs6fnqPYI+0UoXdIHVM9
WG+RcDaEKeIFG8FgsjtTZKBxoqi2swDl12TjTHhxs1OpJd3cangzHrv0kdQBaX9mkRWxyrmO5eW7
Fi67DNMzLBK2tg6oK9GNhs41bM2ENCwPgHfeoAdzhbTMh8T0RFz7Ec6fnBE0A1kHuu//HPR6ff7x
qgGPxitnfOaG8jKBxdLp7lwzPYynmU7ijU3qp0fyDgse15l2ddgxWgZGw1Z6egz4HuFTGR9t+Wz6
WJeVhlg3hjIHycsh0YvGukkOg9CxndEfFQMZk2Ucfmn2KgnL6PPRvzuEc+S6+oKITnEPmK4M/pRN
XOJOeP7D4SLHZiPrpqmsycBc5hUqPrNCzr7eH9SqgR+bp9Cuy87VhmWEG9gFJxfCoIODMVZSdzDX
gumh1LvlhmLLwasaLGmxK20pzp99SthShIHFOhsvWON6ykreOXbFUPRRSm381chZ8AGrh8z6CUb/
1QU4B2Vfa5eaKGOiY4JvKP/zxoHDBTDchuKIyUdyyGxeDJl39s/+I3gEu3o+epD/iUAMtvHswEPr
2IIfLVr2sRi+SeBBhAC+SCnU1ga72vs778Cx84phblkMi+HRpfTNbOGUeQlFwgL6nF3eh98ihufc
mnv32JbJxZtm+lRxjmecZgGXmBMFiI2f3b41Zd74bJ7QMdjiH4BdHa3dJ4Y4wJsHwPMOabkV0LcF
fLZ0wGZMY8tR57dLg5hXotv5L7IoisCsQHktlZrIiJKJENKvOFkr9YRu8Uj+rRFQ+E/hacsKlyCl
2jpckQtApggav5qdIFgBi1YHaEeTTlEug+31RQdaxXEij4gdB69EWBEOcYFS2hBmA24QeV/4LnC3
Yd2JeadGuLtGJgR6orj9zYRKm7n/YKYh6oJCt6ivObj0gEb6kuzMDt9z+Xui+3xcXaHI6IjwMVvB
lROyZ+jcmVfkWKcntNrr4AFbg4f/7Z7BtEu8XkZHFEHp/m4gQqkzQh+0CZ3CK22Q1MxqWIFxlgOl
LpBoJASy/3rR7iuAwhR+ZQDB0yE4yjR0WK10A1bDqx0j/2nuvEdzF9/4fDTzYTrTbsGjuW/n2bXa
+eguzysbnQaHQRl/YpSZvEfoWwbr3tbPRtloB24WBBl6hM/o0MzUtqCahdUnp8IjqiywJ0AQ9fz7
oTciapGuB/Ey1LZkHlV1kFesmHsWq9VJgqqC0u17k5AXt18UJHiDXSW0dSeUitdrqOoie5EyytVp
UIHpi9hCd1NeKakLZ7V247GSQ3TEwaRgnaek61MDcaqNv3SpSfccGt+IGg8xfg55VfMQK08VSNm4
DLUU6QbtHZVOVI0QLV/oFk3axFQBJLeOndcWlJ5XSm6XdIHEF/5J5dLKQOkyBRCKCbR7pIZqBxIu
E97I0GTxHnCIF4uLmwkBeKFh8GXCo4dLsUFpYOX2jXa1XpZDaTAKpaikiDbOF9QaKeJInqRDZj/4
Ozp7CnPFTsXbBttAsCCpd6zr9IA0TONKIrkDOlYg23KH0iehsyJIHM3tQyddKOJkqIin9LgEV0RV
E3lXtP1tpNBIo/jvU8JHUiIkiQc/j9dE8CM+D84wPwqRtGJhq/GIHBRgUauz9VNDqQSkQkl8bfhZ
45imGpR22jXQeQiuqzw4vx07pKKKGSZnDehfW+CX+BkV9iob6I2FVUZgR2k64elPAWGLkfAeizWr
miFwJfYajU4WPR39D2wM8QBpUaTJE1yLlMkvXYLKwSEJlys41YPzmjDI+EWMPPo2R24FXgeK04hd
S+0gseqakDIGpk0D6AEoaWxJuCbqUZWmXdWljImY5jgTns1girScDmRak1Pyqz2eRir84d+DEBia
WcrWqNouaHgG15Re/xhxlFqsBt9A5aQEJytZUe5XCWgGm8crl02Sl4LTFmxaDuULna4Wo0oKuh3p
glBgTSrMz/S2LYm9ygxpsaW9uPvUajXX9Fq0fWERb9q0kk1U41XHDqaFWdQKg7kYs3C/Q7Hzyqs8
ZGkj9gaSWjVcmQO2geP85+fQXtKxbp0a5fiO/ZOXlKYDyh6gVEKMD+l6thBcH/8wWPtP2GLPcEZY
pUPSkibRSV5ITU9R/8A7VEdA1H0Z7KwjEYAPii8yNriYJm+gOIhpBKpvoyBTISQJNb4n60HMJz9N
HopuAoRw7LT0KDAkiXFNDIflTuVPM+Y/X2ZMiroLcc9UGKnggWRExoSiolmi0iVXrl1Jfq1OShIc
jBEpeQE6NOY42hQB8b4LPmbJuDyMO0L+uMKkLYhRFzF+vpJIJjQGhqFoVYHeU04RfolcKs1CmaEq
24ekONLpjXOqoczZ7THZSNwm5hQukx6ua2QdI0VaRhxLT2BGqiKeJJx82B+GkUwY7fbM70kUVqk8
kVqVskg6e+hLw7ulNXzNKy0oza7//QYmpINKc1rdt6iP0xaKg5vNPSe2KThkvOZZFzcW12hyb+ib
gkMp+d0mr1cg/CPiJ4GkcFeZFL09Iiy+zleJGi5mSBAiOo7uhrky1lk/9dLzdSWoTMscOY0iCB2c
kCwQXh/R8BOtPy1uNc5R2hMSfRXBCBglWAepkOhiLp2MeQUtFwUHIGfllkqIJp0sQLvwOyVlS5RB
EKI9QkJq2+jazRGWKDUkbfNKyHqXIEhC3zC9WnOs2UVUcufZBV/3DkeYYi8VEyokQDxU89CvYb+0
2eO8GVw4dSNQE+UiqK9D7bnK1mdNFQjAn+sxnBS5l4hvkAdmi9X/p7PNh1YJgmbhm06tuht7ZlEc
ZwGjbAkktz75HoUZxsgq+6P0vIhU0YqMBW6v/EMGA0+5px1O56WJ93a4j8pfE9A7X8olyh2BzOeZ
T3JCB7xF8UPlL+p3mru04eQAdM53vRVB82jL45BhKPCKUUyiSvWWJ91j09dUeJ1WXPQ1G6aFA6y9
n2YTniYtQ5sbYjqiEEEO0lmmmaZXo2PDcMFLm3lP0UAzGalGc7+1VpkxKs+nJTDVuZKEXKMWpZZU
atwUqygOUeDbJJYhEpbBKkm7QTGnFtbPpyqvhaW5MCXmUWMpnLiDmvag9RNcjReh+h5MIweki7pm
MdagfUyhzlT9BDnjQ8ZBOLME+68dID3UWTUIRj9nFJjuDTyq3zav0J4KjqaZSHzG7MLt0bnLgAsH
KR/KOEP/LQ1tg3JYlaRMTZqELCSudDcrWGJx8tmrnMkPyRnKmnQ1TT8z3VSzXFrlahGDZ4TcNfoZ
OORC9rATNPU1xztoycohQp/CvL9OSvZSFy+nxYDgpP/EKapm+O/uYXdZmJrpV9gL9IGJ0xsu/J1G
d0ESTpMqw+TtnezGQDNLCTClOUwoqouqcnvkzqUF1jaZW2AfZrC1MeqtZaN1gek2Zy6Vll/qEgzE
RHueyrUUUpUHYRTTJ6iUabo9Ytq5duAFfQS0MJi6xLb2Wt1JMijo57ql8ZU9T62p1KBKuWxdl9Jy
Cpl/Pkk6XSHsNHk6uj7Aqqx2ec+C4t3BjaQesLLOunk6W/6XvcYui7ue+sFl4jVIuEozfxAQnDWL
aFlSk2sTRTTvFKAUFZHBZ9uIFyulFxX0fsmCp11ysKaR0gsbT9lCUuY0DwSwQUKYxRyytmFp+Kt4
6/fAMXL/SW++yT+tVnJgtT8RLZrKiBw0s1ExShqsg7MxzXRVXJW1kX1RaERts2aslKcuXRCIu5q/
Gr+vOhcR8A95h4VGOY3S1YgmzbEpWcGL9dbtLYEoHHhZHlkcYzP44yWgMILlUnRNlaSufBOGwHIy
Ppk8jNaOdDcJaTJmzJiEkdPdhP/oZvxNsAkwKjwIyqW32AQL3SJMAjWxRHVKLUZiVaZEzkafTdu+
rAc/069ydBMiSxCBLvkVAJ6CQqZzkO4iwhD84byDZWDaCY6Fi81EpOOaOjOD1CM3qRxB6waeho6Y
vJM8hv9gW5p7n0hf2Tq01TEdsCw43Hoj+RR6LaatOT3ZI6yYsl5TEKeomIyCkz2ZjOgeowfoWXqw
utzJn0vPBZFZ3k9/U9Np2UbqgeQCUyRnFx0ckBE8H8mAiFWPBOCO9vLAIJZwdM8gDNA6Aiog0b+u
BGL1PBweKT0L50FcwElz8kxg0Jsv/+1we3ULtf44IVafFl3GgDDztYr36xLfo2/yAazGW5g2qzpl
yScrLKNlAoJ5BaBg0CrQ1hJTIEP4piAOrImJjsyl6QLpMg2wIdEakvgz/RLgCUEe6XxZc5IAJtP0
bw/hfyVHYTRQF9aMhWDa26GH99+el+57FwMZYH24FnV0UY21hJlWe9JIOsrdNEuiTe05oipGQaGZ
WdxDzTRAiVy+/HO5NdpV5Odm+umuqp2Y1aVKCZk7k0YCozVqAc6UbuiJBQZIIABrEBZqVDRU6Te5
F3IwLRUmlMpSMbWA9/I1LU/oJc9ukH6Sr2jIZdvg6iHLSFoV0olQcrAe8O6RU8Eu6zbJmkv8RDdN
LiVNycmipOFeIdJGZiylp1atGXqAw4iCrMVXbz09D3YWoyqQjWA8+vP/o4hK3KoIOFEn0wXCIlhX
U37yg5hWcEbFNsx/zVXNVDPntXH9zOZSNluOImsxSdTQZQZG6jjXJpzqK+vKKpGAftIlkxy1OGjs
13OkAWmFRwM7fkKGhJr+2yADXgQU8qTepiptAgbjaCi/pb7hSMSTKFSqcEMBXNGreC1qLgl/Ctuu
OiVi0ni7+Bik0MfRyvhF8rB8RTT6JE3CSJuNjKzu3v/igWEZ8W1kv/QpP0nFphkxi/wltkCHNhBs
h4X+FXqbBq3MpSGXSfh+RQKMVciC07JQmA+qiAOIEg2DX5G6I6crWq3ZtIun+CmLhQKm3xMiEyk6
uJOCym3rr6jqiXJTZBkphNGyNLOCSDfvXTolFDW1XOSMpgepViffvbifNswfbqRisUOHeGwloMWb
lJ88Cuk1ynf+1p8cudoxyk4VwZ/haCn3ptxHmhz8kfBTzKVpKjeGJTuiRTycSs1LZDkxA7sNpjCV
7FyDZnoONA1B/hlH5RPOatvly9wG3Yr/LIIgsmVKxm+kp56Io0q+UpUhoWX1KbXqa00t7XSQA/Rf
zoWbUXFuBjH59HdgwsSimrV/UqP6OxC2pI8djf4QxaqRfEFFlHsIC7kGp2sJ84/jA4hViqJ3VPek
5YaeKLc6lyMB+ov6iXa+NL+Oa3oltEL6swnFjm4lmaMNvwFxfXByH6yrejvdsa+QjhjuDUMItRWA
5d2tBhsIbB+4KJ+gHJbDk/cmC/3h+tCywstMD1ZfLQ+Vulz7X+PqM0KBPyMXqE5V9+aZCKReSKSN
nZ4spBqE5T7sCW/AkSC11MeKTifhNVZnj4oEmq4o3b+bzw8tGs8wL6usPNy6q4PmcCq1/mWanE0A
r4yOaqVCMD1I1uYp8aRZoBceTckn+6WUkhJLD5RfVYOX/eHwCde0Le25N8oxnQdb/DRm/MZFN9F0
qNZeZvITrAiZNTXAqpL7lRYU6DLxz99chjCaRiSvEpWiImxitaCC0k9VcAW19/ISwRdqEnzq8vw2
eS22bGeLLGq5q81iM5FLrVbQ99a5e+tf+jfRypGP4SuE1SfCuxTgiflRPqJUjYeA/jAk2tUBtCcZ
RYp/KP6zh83sY9lek2/cOojgn8zHhUrOzOZPxVV+xbNeG++zcVEtmmWb633tDS+SjDEbJvehe4ZV
KF4hP+i35oNkC8CkB8EfOYmDjShOoV2Ei1eGxghWsD9jG9O+cENfBTWCDc0g8/aJUgSyC8AT0oNc
OL4hkabyaDqUkHzcJ5Xy8AuVn9VTtmdomYxf48d4O1zPf+PS323j7uefp7NHEfbqvMw3VwB5lpN+
fRWcLHFX1f6Zj9kuzOTsPCI5X7uas19/r7/j6vW3t/Pxs2Sv0U4ReTnHiH/tAn76U99AQp8t70BW
4X7R1QUG+iTHcU6uidUqdao4rTMIo+8oU0OKI9rU0/KJqh83arI61k7Zz7tFf2bwNDkDCYJ7Fqhe
WxrmbVVSbrHqJBXcfL/gwQ7mEBAQRi5xZcZVauo0mO1ksQEJnJxq7Z5oyyUIlWvwtdXAXi4sqXEq
NBkXIAK/U7WYYihuQKwB0E4AMEC4rYNDCACml4ITiY0hcCiF7YoHpgpnjrbqAGsEdAj4/1kL2Qy4
12jzCqun+py2P0Vdyioo5Yzcd0vJE83Xf9jzMT6XUmZ6ZY1qgi8mBzjrqMPeG/nUNKnEZjaNonNI
5miabJz2xSeuVVZNUSNZPZctDp4ys+NB1mRVbxU84P+glky2Sn62IhoFHh+cqLS1udRWlWgcR/FQ
763cE16rDjLr2L0+CqCoQEqOTQ2BtOhTWD7JWWKgDdps2haUzpT3oiBWiSicFGIlxAW5YPiffZ2k
FRBi4V7pfVIXX5ngMrEYG9gctdC6sj66Vj1CtQfxx9MQLj03C0UvU7JQXosTMtGxyjTwVsiwnEi+
wIFlZ1OQx41U0idVKNW2p8GBmQ5tGEFqMhQKshMDEMYrVhpOo1jhBqkQTOrmqpug9INQTuluoMco
ka3S0n9wIgV8x5Y/nWJYSTEQPcvQ7iMykKKb6IlQCZCTTeMOuU5kFXClulj8oPu3VanAcjt/VYgf
waSBR/8LwDw3glqXvMQR4DFxh+EMCH3w8uiODgc3F8xC41Wj0C7CmpoppMlPJYDTxEGO08Q7I0uH
hj7zSKOgtHo/EUgYlwWTXnTGb/JOt4DrRbG/pmmZKDBX+0elUAvoFcudI0MxJASGsK/7njqtGnx5
oTsXCDbVmT8S4sJnG4wbc0+bsaqHpeDhFdsfNnkiHuM4P7wLx9O/eVTMRxP5mFLfJY8Ocmykkq1Y
CpD6byjFvyHDCHUknMiPdhLZ9ktNJdrotTtKwEtzUal2KAjSlzAaE9LppXXONhYrZVu/oZQ/LVFr
eS/h6RtJ8Cdxivox0i6RTmDa0gquqk+QobSRcFkPlkIh1OSQdyqSlOa5IhN5peiOMh2euF6aXeTW
tVBVQP9HiyPcJLSa4noCzJiSwmLus3SJ3yChpC9JXELWmMBLS1ipmWe8k7RraQQcO2fZu96xXsbw
MgUa39aNguDfBWDBz9lhG/ulp5P5O7dodUPZ5SCxvhWb1JdohC2uYQ1342M9O3ginYZ+LPTzZQk3
vrfr7eN1XFjb+c63U5o+1vYmmfWB1rfyDTRkvDJ6O38lgsAtKPYAnd78ML92Sgkk1TswCWwITR0s
u4DxHeZXVnBrlFi1RxeBvtVzRc+azv5uf/6sKXpdC1QNiICuye9ez14cbYIAcfr0uxqgpOJlW+/4
xn7FLslmWx2fEShcXYf7FjsnHWy0cS8rSU4Xuv/RMCdE4KPw66xpK2YFFt3T2KLwEEfvBOy4BZ17
mQGd/aZi4bIRVGixu3dO1NRJmW7CPDRhdhYYv2gmwMdoWoMzCsTVMU2cepsFyiY0xSmjWLZu5dpv
phrb6HfjZN/uob/r3CZId66dSnIsO1YBhc9Hco/fS7wd3LA7WXLQlB/u0mGCEhAFINxVcB+W/caa
JbkGVb49PeazNFt+9fL0ngGOwGiOH/0K13/5q/SRjnrb36x9vyM/5OZQtoPJwx6DRhMuAqhBp4DK
XsE+vZ0fylYZ+/KX/aJHcr/bNySdywgvV/7ew8J4PV8PC1BirkO6WRWAsF9ru83gDRqa8M6Hf18C
oXjsrhE7esVbzOzTJ8yNWdrwsasoCl+DIlQP1AcAQz2gaLgfWPJ6jmgkrwRlIUjBRXtNM1XQD3QJ
TzLoypBG7n9QvrjRCAvQdfPTtgaU70pf37oxtN95fv5ocxPUz2oNT4oRWGSe/iexAKozNG840fZ+
mSXMaT1GrNDltZ4bPfZOdnCdV3vFJi33UPbz1rSlQDB3b2/vzg1HfFSMD40K4nfVNooIM/vdPYDj
HWcHmz/l/S+Tg4+gQWYsJP+mQf6eSdVFZjwmSFzh7Fjxrk83nxZE6tapY4EhP6C3RxkT2EGBXX64
1/2sVRub4Pj1cKLwEivRE4kluvIhf4BWy/IeP1soqz3xsGAPl2yWLH5RbvGkgQz4ZmBA7GKWv9s7
hZ1z34EycvLL2ZA/5JAaJ5PCVAARPcgPEGK7f0lslBBj7RTReAGnVmg+GO0x+gKoTiDfePf2+Tq+
LI89XdS3NIfexxfRbueIS0pvhILDu1/+1i3a4WRFwF9zPhQasAKTGzoDeKA3BKH3R3vDQOPi0jLg
6XxX3FR8uP1qPy8UnOKKWjwPnrMyecZzDmNvVPRkXSjvV5zDwedRSOJcNt7Tci2KTkMW/o6z/Dkb
7DO5vpIHiRvFsAw43mWlh6JX89q89S0wRZfxjdw/cStgcvMa8MeLM29/9Cpb7w0UroCNs1FRW7Pj
AqOhX/vLuV/ps/ZD7iDK3/1XP3tjeNCy7BV6yCfGuNWP2qbzRXYUOXVkgTCbhMdYMjbr4XP66qBS
Pn6ApqEFwQb8ulMGYRaWvQvQRSspjqR5g3kARDvK7dwC3CT4GHDgifiJJQ4uV408WxHTwKq99X+I
np6H9/ppjOjbZXz8wjr4VO37KtfLbL3y4Pb3maAOVDmhO+ZXdl4eQSaWNVgh1BvfzgupiuT0V2rv
E0rnBQdAywSbsMUDaV9O9nGaYw2cm4R4wamfGZ+Zdk+56fmNs8bTJxjC4OKKg435xrsGA4OAN144
Pdxhxw3YLK7/x9F59SiubUH4F1lyDq84kXMDzYtFaJzAOGLsXz+fR7oa3XNOzwzYe69Qq1YVSQbw
MXcNKvD7C7ZGOuxeoZf5AfvGdQwHFmFUXnvJlt92ysZf6MgIZkFptj8fG6fCHJ3ZD1a1wYbOBVWL
nNqSefxdu/ew6PfZKS29MPJQQTXPPJfggTD9mTNXm6PujJIpeq1fOEwU1a+Rde9/v4Y/FNh67hvf
acxod2ySQQMi2qAkGv1lP831dRX20U8zLjevVbBlf0elYHoYO/mRLhsuQDPKSiemgYlsehIDY45o
OCo66flRbJXPCInRA8IO3aJm8Q1NhWSEWETwS3JnIGMN3RcNjsxSwqWjUqF7OCVrhHx3WC+rg1oC
IlAl2wfJ4AlrMW+5Po/vH4WFwRpZLYR6NzxXbbjHIzPwWtj7FJL8JA+OmWVsK7ROwIGtnb+dPFkl
K3JErf5E4lwJPOvlGdVCNGaCMqdD5FOwPkGRfJF/EAg6G8fkl3bU02o3Qznmt9E9S3M/qEd8nVc+
M5C0lX3JmpjPaSAt8OsNt/AZ98I6+SFLBBe+m/jo9yjS/yFRQs1TnL88EJ1u0hwr5qT+zoYIlpNI
WDeqyUM+KpGbEEE+ZcRLEF+jnNUYSgLO8SAlZsNrQ1+K1b1l9NdCNJJ+P7/RRDoVy3JVLbN7z67N
jfxtYOGkgkPGG4IZT1023C97nPQBCIiQlG1leQt2+txa8j703+IvBy/RD3T8qTZC9uITux07dhKu
ouO37vGEuu9Pw5NXNpZ+E5ARVKdxDJmSnG+YPw0amEQfcLlT/5teaaFLu7mm9UjCPUuzFbqTbPge
GVaV0V19GIrNBTGaQUG4rJw6RmcUgj7y11rpxteE4SycLJo2cfQ9m5S3NLeISROT4v+SobvXCfkV
pRhJBdIqbk+t1gyPGnmNkr/EAMcAPCFXU96zqXjP74Rx0gcmo9xDYDuCPOqMYHLqGGmWdqFd0ZZK
Tqh4SKfqEZM5TmQNmW4UsymiHppLD4jf8UE7AdvtyfI1rZg0z3fFH84o4nACVdisFARHkkj7tg0W
YMyRUY+6v+BhnfI70ElRjTCubn/S7yihcFUdko9B2/kX7APmuvncUieqOa/fE+M9TjdC4PS507Hc
lXsizHLwq2zYAxQgUufg9EjpGIg/hiQa6jOfUbj3PmJeubV+tbVyVxfBBquRH+WYIUWcDpZpGgZC
uyQb8T82TT/XRh0C2/D/6qt6j47PAxrFySXjTu5RAqEweGNmRVfC7Ce1hf+wjElbg04jXssuMUZm
Z0NeGr/txkLBBSgVkfkP0r8gJdKcmgt8TjoOf/M1uhVb1bKDA+ZF5sG6Dh/qz3i7CBq26+gqSW60
E3/97MoSrdQ5IV6ALaqQNrUZ9gwyslbTF5r1MXWS/eLP6QYbuO8pgdBC1H0k8ag8wZa5x1fpDgZC
JRqWXvEAwHnuEfI8tbAJ8PBotuofpQKKLiseZbwRtvnReP1X3/nR58qGc1VC0KF/udSXdC1tclBK
lVoP5t6xBtFNHD5g6ieQHL+IifcTAL0f/gRKJoVfKSLOvS8CxQieQZGpjXLUnm4FcjgcTXIiH418
+ui3ypa4xndUkxknsWH/jcabqQugK5T+/Qettz4a7oZwouSlKgoehCC0q5o/5dhsqr/2z0ABMN/D
Vzu2hD+H6Gc6H6qcWXw2uDoCdbAjfm0B6BgKWeKxmd0CHEQCjWLaztHRywPfZHkAF+mJck8fXB8R
CmblBUhbH/gvdDSHgoEiX65wKiSJACs2WeSWLIsdX3+o9JZkZV/df6Bqq2sBgXi02nF1azlkkwjF
HPjhnUu2SyGrCY5J7D+Y3WDqiSZqGto1IkrpcFtMjrQ55FsRjFN2egbkn/kbfXKwhYrOFUHzJLL5
SORa8kbF2TsjRlrWfnzoDMcCWqs83jaVYoZitmdFW9Vw0OzFT1152dmeX2QAiOFZjF8q6grkoW/p
V19XF5YEvPK3N9HjGTORUT8uZx+I0vQkNjT0Hzbt5a8fdv6z9FsN6U8erqPH07b/CQGGSE6WbZoO
pogNi3eZg0ZxkqFC7UYvT+7dAmCF8SY6fuP2UtSegrigMsfGhfaRj8VGU5v5MR13DwwAkdZ0GmP2
QiVdcMsnkxQzp+QaK/v3NZmbL19Mx7Jpq5dBzIltbJ6zNAT211ke/Lp7u8v/qmhhqW7IWjcY5G9w
1OgbGC0/cgZZbNmhutoD4RrOBzZlibTVJHy5guh8m/GndqI/cSY7aMbyk6FdeAGN6ttu6IHhRf/v
2F7H0mtZlKLymZoXATd1c5Rg/vOcVJQuP62GUplhF2xx8hM7rk35RoPX4X2XiD2Gc1lzCmasmLQW
Nmb2OKmws8fmmCdByGmLZXsoiz3NKTkVh1IBFOoSN3MDUsTlm84tbSv3qzBhibDZVsGureeJMB2W
xLLfvt21ybiD8vab+RrWcanfzt4IivYrtbMxjNT530ZH+onEeK2OEX8Iey0M85Tx57cBMGxZQVBa
m7wFftoz05Mp83VoohAGD/oFcawXU5PnPtcXFiJn0KJpB2FL3NV5ulNI4uQ2L528T+Katqoz5jUw
hULNLnuijGRkko/7cF5YbvneEBAtdT6cgnT4/joUf2sinNAJRHSO6Es3CTuunFT49r7swvCs0ytf
g4NziJrLh+6986rnAJJr5EMOnebq4uQVLYzuiC495ZQiowNHKroCkFvVmPbB7MdKiUX6JLOuTx53
8J71uGc9pyLzSVr/l6dby46mHlyAUia+9PUUuX4z84dYpG45V0bjQ6kweHLAHAj6d49P5QYYS7xn
/F5O7Ttz6YGKdFy9/2hNItlpM9dE3AH4FtZuMpGA4irXfM/wAqheTsuYj99Yb9P3jLcZtrFdoQAL
zbSd9aY/lBlcaZK4HJDtPcSwKxgczMBUJ0LVqh0H+CagFZfASw0DJ4vXOQGIySzl8U3b6RnLhfWv
vpEXYAg8MGSeqeG6pYV+32ckF/OuoTpEGB61f1u7pYdmlr9JJnVjIzG+KN+U1whDUlhheyStBDwz
0JBjSACBYx1I47T3P6mN3T2CrWgnMt1OfDldvpEb++soQgy76hbihXeIJT364d2U4wekD4Bv8qHM
p0PBzFdiHFFoTMspC/9/dMlTHNr5+OP2BgJkxSB5aNz0s3ZDd8+umCOhHPGe19WMzl+EiQ3ERd87
2BgDpTRL6yRwkQHoUQf0g//ife0iPvO79BpFfvul2d2NDPt0LCxomMNAGAVxZYhJ62RyeWkqm9ZR
gYPT8f8DweOf9jDZy4lm+gW1ANx9aAT67VluaIRiaNI03Z+LoRwkaA4XZVVDL90+IcIrNiEj33/u
sCiuxpHWXydPfoRLIG9K2ZGf07o/EhAy64ewWWSulKgUO5QASDmAgFgWEwJ9VhlDv0H8N+5C4qvK
+Ct50PxpPlL0gmkJO1BSfJ5RsBwkBche9IKR/729+VpQN9jQzjiszM24QeZVqcZCMi/ZAtFQ/ObC
4NeJuKfDbBGOLWUT1KGvNHpHrHPLORUuyuD0yEbkirrHJKtco6dIzkJFsBFXDBiIzPji8rskVv3Y
XTXtOF28GeIEdo6QQjB9zjG2iDOXVx6xocUKtJ9GdtCPaD+bgZfEGQFEiNaMDXGB14ZcxwXIcUel
zftF3vvzREw9NREdZKuhzV3RchS4IJ/95xdMKn5N6DwqZlNtMhFfriaNNNSvvzMZF0x2a1ZJ4ClM
D/+DEQ0W58hw6A5FlvQuqFZWau4hNfVF781+k/fP3H0FbUJBmEVk6i36kl95HBHUskkd2EXig5nU
R0O0c7rHAWOyX/JIoC/nodCxcrtP0aP7VZAHnPF0snv+G9GqAejTpH1cBFeclu6/9j+dKwAJnRV5
IkFr3X+hwJASNvzLmoITz3STLIi6+SI4yBccBxkPInEEeKrPK0TeF0bvJLdsAlpBQGnwMdmbxqxS
fByLv6mN3nV+rX4DajMYceje7MP9G89nevCLeKIcQnCPuEOYv3XrrrX5b9lDvA/VITYPLfyZtnEk
ZjXKIq8cJR690wlHE5hH/jgtujy/ukFOAejUgPhdQOkDJWZp4v9JMYBLMYOWpaUcOGi0K1HlSnSr
3+n/d8b54EV30y9NRGKXnpSMIvqU3RvRNH1azUxlQj+UXruvy2mmHPtyHAmcA04zpSKK8I0COqIU
f+0/pav/V8T8HnNxpGypOt+3Yp6gpvpLC5i6ar0SkUX+uLzHp+llvMr2kMCCe0/ouamJktzZ8rX7
pdY5TzhswkRG50CZSMvilGE5fFQgTR+7PyIHY2H5IHEf4IZA7yg5d9qKyKxunydQCjIN1HBCRrKl
0KGzFCK3n4i9yxOhF6M7LVEgfHJkJu+b4GpYdzLAFTfKXaEyPpOMgw2lEz6NtGlfewAzcGDhwCRY
TRhAmVOJR2y59YHMB4RD16C70n+dG8CWt7YsxNMgeWXAPSLcFrOXOsNG4ikdzeqgInr9m+3B5VCR
pdnWc2zlx+nMlH1t/lHnEnWnHi1qGnasbIymHemGE9E8xfX103nRe1W1jgCVgFgJyI77x3def30+
OY2reo2fK+U7em6SP2ATBQ+gu7ICGsnotH86mx0nYD24FpErk4sjV6NJzDKvBlSlPxScBtoQ3hVU
Yev2XCYe5fyAb/uAvzSc2ccT1IW0RD6UliLk6KJoqtqvtXbhsZRkyn2GdgJQ11ZN1qDI8mdcJbMP
+t8wIMAC1FGl0Jwc6RdqACCOr+WU8Jpw80AO9LjlDIjmXP5uCBVY5H0tL8S2uOV3AMQgnlRqU2R6
rNyJKGOeyOHWgg3OIzFgZcVJRS+55mR5ake/4xpIsS4jxW2ZXdNos+eWz767QFjKPXjUGKQyrydD
6KcoRQLeQqD6gpEOBZrpIcg9D85U9iIErmm7pVPvJ9REkA0av0SACu0lsvf4/SO8FuJ7q/62Df59
bgwSWkwEjvUvQBxnMOQDdbxx2gw6STqfbP/8TEUdRPNIXhUx1BmcEQ3zqlk+/4UiAfFOlDUDUNF8
RN9Jn0RUqaQFB6aM3S9jn8oBzxRWibXSWbCE18vUdBehtrMcsIFP4X5IXB4Bn5FJnM+okKJuBk5L
mim/uzz0pcYXn9N3sGxeO44X4E3TjfQzuGJBpWeOQ4RBMVFBwa33qPMs5a/vdgP2AgQpAAZ1tt65
RTrhmZUonMrzJr+X4L6cTovlvWAllOMiWHLSYn2W4k1O3Ok8Qhc/k7x/884LupUeLqoOjhwjAyj3
/bpEl1qaNt1KzthZD0eDxQparMqcj02ZyK/UdnLpkalMQLnPT4L0/ogeQhnJ1UVgUQUCDTMIVtaz
CZOOwG2YdHrPfZ2Pooan4CZ3QKCh0lKXZFeoFeZ5AFpiu10OcKsKrDiSlj1q+Z+5NX8z+VhQHCV7
cI4jN6NsPfhYOzqgGssaxB/aEfXDt3LkaEGSV9hIpIkF6x4spMigmheFTPduCf/M4IrdMVKCMHrD
UnLBUAnd5+ACoizd+N36y6H+zeZVZ6fQrK/CLCFN4Q57EoHfAgbOOX8icwHlt6vW4FrxA3g6PWoA
6z+8wDdsFSr/ZbUwFHS8HbmFmAXwQuIuXAzUqNKCkHHF4EWRretJ9jy/CgjCo5dwjNQ/uTtTHZSN
X393TwN7F5eqF51iQ/krBaAZANY3cjrU1ZQZou6gYtz1CwpShc0MbiWOGRDxTso0Bfdffg/aQMWA
l0np+LRliiDPuotDscZBYpbHsKGMh0WI9MIsQdPHLYkIkvCiO/bn/E9epP/pKcNooJlS9qdf2BHJ
ZCCl0XniSI1Jr9MtBpfKbFWwhQTDESTkzZQEC2HmWkDo43oa0Z6NjEU21tDL976VXZCI/nrMMSGt
LVQ076B0VPijCVttSbH8UA9CDTlOn5qc2y3OHRaC/77KFeTCT1+QmxiWpszdYXjJvuJCKNk2fMdF
dWueF1rQ9jcFZp1iM0SQuJeYuMx1OgqGyyed5tvOAt7MqKodiVQ3CoSRPDE/drgnfqb7igWypbrr
lyRI+VcyNiJHgDEby2Q9anufYTmXgqI157kxJUlH4wKAg72AaynQWzBpchL5Ru1f2PWdLUc08gjg
fT7GPATdU8uuepd3ITNoGAIRzFOoXDGGoR0YBSAlgvBHzstRYL2ENVIfPy0YoHSX9IqgWQrWT/ge
h3QroJLv/2rBauMwt+KvR6Fe88s3rONrAk2de/gcgUUUh3AGxk6YjZmO8y7FCcMhoDygb5gjvf0O
T5hiyXhTfWccjFLfivVcQVsocgnjUe0WOlONCGCQHuXK+BoIR4Lapns42RBUuG+s4U7VjfhiP+J5
+uJf9L/VSicGZJ2IWtdGCKp1OLcMDqh0uwfxC18ywW2x3wbHDMcvcZwiJUbMwLGkxqQHPgUXHuZc
ZPjv3KfMoXPAvyvgSQbM+bglL3rTyCGIoXj6+H5nKrVvYo75pkOYhWPTzhQ+CdkFiD/axxBHceJb
RbhGyQi2DOsSw3awAtKwiO7M5mSH6Y85jrdU+spNnX7iH2ibaFMsRT9Y9M5nHmwi0Lb4aIzax0Eq
kOkRx0SYeNzBVgBswRgHAbnhb4TKr5e3N24PAIDIMlPqblQfowI0obQR3x/oMjgT9NuNYK6AV6uP
wzJmOuZiEqiahwAZQcBwkDoQQUvSUBx6TNye5piuZUgc8gYLPUARCsuecq0/hcvmUYWLWHBf7Y8J
3Cg7YB79pJcfVCw0UDoXSIACky4LrPW+x24qfgz7i1MV5EOWFLKZnttmNScwfE6WHow+EIPBaRgS
ZjMRokU8j6kqeY2jr37lx83OzrEdtF+HELcQFAyyZcNeRUQw3SQYrcHHtlZUcxGhIPUGl7MPfbno
k42YM8oLacc61kAslu7FLNccPVlhaUcrn15NmzpZw8BLHwyBEJJhJMJ1oVWx08ApVD//e/7lrGEP
80JXQscbUBKK14q8kt3CbmQicUBMS1vHkJxB/+6hB+6rvoawkimdQ0bFFyrZ9qc4w1r8uCqRYF3T
3w8o1qdeCocnrcuWqhOBennNYNzaYljBIuVLdHVGL78ae73gQqCt4AirrgFRfzJ00mfNw9o1hqOa
NkaIwYY7n9euiMdheGrEiQrot6X+C5hkV15IoFcxlFiRVE9D2UTKr6cJZsqfi6AyJxcXtXGlpi6S
ydvatYzpU3FBEZFMmEB/TvILzugwgVWrOdTCbzlJcEdDHf7N0gFs3Zcb9mO2PF6/JeVVcOSSxq9H
l+6akprwR+porIbbwb9PZCwNDk9uK9ZI2RJvxGkILJbsumnuAAGn0saqmAL4UBXe+rbHvJPcfXn1
k8pcCsANi/pp57VfV9MIFiZjvXFV4YNQTF4lDCxf5ddWAs8fRphyPIn4+7RdzTlrpkLpWsU4fR9k
uHyAIc8Aa4/8671evmX4QWnYL2Caih1pJg6ZcWlZXc44t2zF1rEfPqLoR1Fu5HTR31RT6nKKkO9v
KtkM8Vs46rhRnpti+iGUnqNq1IIwNk55YprLCJi2i/RZTcMraj9w5rA1rS8DOjONL5RBeuoUD5El
bO0W4gaioq/HW6pMdgmxGbudXoeCobnq0Z9ZJVWmDv0v9hM0CJ9BCs3z11SBFgFW7IiVcH4AJYqZ
AFq0l5tV+4fBDV4mdOsX4yC5hfdk3OCpCFrMXhRi4xgOZv6j/FboMyofl0sw1lowzmnUEYAHr7Js
UGfHZvCWY2lvYeoiP4IDyLCwfYl2vcegc9iNTB9PYKvEldiIAk23S3n3+YzFwH73ThXTgIzq1pXz
sQU/GEucAtWNG9n8jRAtuA/yuJ3kCIwJby1Sp+/Zk/kB5gGjiDMWTDPJf8+ts/UHAu9kt35NRxtL
rnXP8R6Sx0U752UwA0dNcF+GCOch7CXdwFhrMHooxr8fuAMyqdW1Qpd6JX4wTGf3hKWCcBxLNpWg
BAhngo3bsQg4NlHgpp+NQzexHm011nwFdiTms9UkbaZgsVQE0eJj2XrIxwfQ8hnPgTyO8sPzUoGp
ejRQtvIjNI4CH84FGUf1JHfC0rfWjFlDSNjA+0TDbhxemod0K+dE8eSGMC7SwlwlJpkaZFTW9nFe
OqVecA1RT+IPfkab6I/Wak07zBPXn768IEUwcIQqxHRgcCwarhBBEkNVLgzBVqEvBDQKrx+BPaxo
ioHoXfAlm5oku2yeFxEXO4aRa+unuvHvBL8i5kOgQMjiyXOyM84qiJ8rzvHeQyeNAP1Wxm91oqzL
hUElKfmGMS8m7ckAcFy/+KsizAZGxl5b8UXRLla5yeojgPAx6h+fx/Og0Pz5w3FEyXJA6e1o3IPG
BHyKL0nLqw8lNEAUWw/FPXW+FcyWMeBpQTjehMMyKsuprPKvJB1jAzdzcVbj9Ih7GGIIaTACw1Kz
QVmj29f2/HtQT9bZLBmcII4sbK1tOtRj1Vy+4ysUHPmoEguNG2lhwXWcMlsDrxE2OhkH2oyyD9fa
tHN6GbtUr8DxQQeC2IAgYd3ZzuDuQDX7EIm3mL3qWP3dyuUwmOALfvz4lua/n9c0mEmQ5lcqfiBT
Bt3A/aWPpAdqo/K2vTbz/FxuIDGsdO7VL78QTKLWTUzUcmC0ZY3TSu7riuEUD9ZVDGybJDaN/vLq
RAFAQh0Kb7AsSu7/ui9DoTXHVneKYac+anDVPWHNhNcPE7+kGq8gnpcn2j3YFZLqSuWEfIXw5Fw4
SQEY4YfhzwEfOlqMChUJPEKvTHnhRJB3K/eVTt+t87rQ+smA7h4n96XgnhEDXQqueSa0kawNac7g
L1ARemHIsTNu8tCI66w6Yd7yGuytBEQkdtgqHElHxq1aMnlApv4uYncFJiEORP2zPAXHgGwHtwnV
Zzbkzurzlq/eU7YXHo1By4YtUfqQF32wsJ74ZNKzaZ7iMXPIZWix1QF2IzfjMbTALt0hHZAlUCHX
6p1/NYxuOlvb9aeiH9xpQA0yXwkWOnUM+hUGnZ9d88IlX+dYsdK+FyTH6NA4lXgTdTirsYHuy4WV
hQxEuWo5DiMgovT3TXlg2AYfBSVSl29L4oPDb7zm1TSJlwp8omficPK++EIxOGNdR7JF3jCWm88/
5kZtsWvZdneSbXZ4TX4kmtcfYhbCb9QNl2avN5ADbEIo0GgnLT/UrH6zCq6ECFf7ofkDatl2sEqb
fcJeeTGDAFE13rtGkRAN0YDnjp3xc/FOVuIy+Kmmb8BzP7uZ8LsHwRDJWtAWWyNAbR4hvtSbwTZJ
tmyiTb5+0i943ztwfboEF2deBjeEqoiZ6W1YwP3Os18Zw9Zrqs9IsgoQsA32Ivq9TkUsPx1BuEt3
QZ8oq1Ty8x50Yw980OW2CgUJIuTKDFwKSNHPkdxDXfvl0ksumRBDrIq3snRm4EIXURjOvgZct3zz
O3o9GEMByNe3zo9paO2SGdC8AZUb1UQ+ttmd5+ZNgr+Fx050P3A5RJ9Whc4l31P8ghjxVZbplm9C
WcM3s3zYfqsvwAxDlj109D9jGz1C6mHuBYTjqbRJbc0NKOrY9t9Wf5R9WIRBlsUDBMm+bLCODh8F
KGmfjeoTax4OBDf0jNrCxuBavNDVidawnKINnUGpueBqKfNYJ+lm2Cq9LmA/6SVgi414zmw9E9j9
NEAo9lgo9m6UTwqQI6dcI2ze+ALMuXE9rtppkzglUHpi99tPYgvstGnjDEeYS8ocOF70Fh22cmUQ
dNQw5Aqm0Zr1m+eaKTp3YwVvsL3wsPkrYYCOG1bNJ3U51s/pg6rbdEMcpgZpJGp3xheqr59r4hQS
Ml8grAGaamaVBFB5wEeHhUZjIS7e5yjAu2vGLcX8+ovzHGNp0xeLvwhxS4gg5GCGAKJnBZjSor5A
DMsnxASgAdqUQ2o5sKJgLJudy9hWw1DQ+U4afQkp4c36lB2seTbFRhtDZaasoowWxGUSwmwCpHfV
lwOFEeffCgux9GeQDIejQWIbACqX1TZCjmrN22Gb4TWuYVQhP+qYi+Se3fF4g3i8YsmRWT6EHTyB
sJ5mkrrBDgdjwGH3SH0A0ICetZqn8R4a1iSwxyrvcuil8ThNj1Y9044iJPJwUA4PWV216ZnRUZY9
Uz+BNjFFweReW4Ewt3bgicwK5HvHRKPkY2ZIUU+1s7JVzpI87ulpfX4KBtYHWabhAUCbiLA8w4U0
2+l2eBYnGpoTpGMv8OJ5wbYWjOP23AxIHPXM8xCwcL/rQifYqYxiIdejq++Y0O4YlzlYJTENA60Y
9/qo2IvFr3L4MqzmBoX9Lrzr+arUvdddPcnEcXP5q4AETp60l3RvJhweAqebhd5nGY3TExSfI6Vx
7DRwdxy5wmqZcoD1Prj/8Z5/JFIz9FvXnGeMtNlIvEXvNdZStycA5/PxhRJKSkIoVmOmNjLAP268
Sdqi2GJ8NZYoIafWRrpELF0eTSIN+63msgjdDEzhoosetJhwZGHV/cVc3I0hOGigOqYwMZYq9NvE
tTgH4l2cVDdsxJiAXgyXMVXw+1oM4gu8alsIPQO6oa0F9mdFAOTmDNOKXrDlW9nbI2Uar1+1K99e
nZcf2H2gJySvsVSx/26rGz4A0l+PExN2nt4HJKvF39apkOUXYd5DcpI/E5Wd00qztWxSINa0Yx7y
xkUYKJpX26OvFu5a2curHVCkAHcOSz+cXvrP+vW1ww88rXDSpLc354urNKZVMHlAbF8i/TBwGfUh
CuTcRjgSx5a5BfplA9rV86eXmc8/KvyYhv+eOBOkn3omf9xY9r4pc0rd5hrn+tv+1NhGTgU8HsNJ
9tq3z5nFoCKhbjkROn9K0SGQ09FkJpwbkK1ooomjoHHEn+BQxQq8gvWA+zOT5onKbggqIS9TgF5I
3mwdfyfANNVzrFyNYQjRX7tFOqWNBtOMVCZYr0Pnos9AgvXgx3BQzp/hL3iN5Wk85q3CAIo3Ogkm
mqrPQ2zYkWZ/wTaKmRa76nec0czNsBJlXcQa6MtMp1VIGKCrONcPECCU4tc0/dFthHSwr701PiTR
wabCqef1Klgrs2aBsBg1tlucBCrhY8ruhUeDz2RIc+Gi8JUMIwRCHWV7YF9zm006nPciO16SrkY0
zFP1AgfSNm6orvkpUyHJY8A4b/mpEHuONxJ5zd8T5K7k62snap3Z93+Fn2LpUg9UQFT/C6h9I6af
mDzyuM0LtVH+YqMTm3u+zYzEDfUDTIvF3a04iLg9d5Rxw/XRp/JPywbPvJzEU30XOUO/uk9Y7K1v
32oBnSCNTjrgl8lmOI3rFwfETFxXF8owZgXqps1ZvAOSJdHBt1PgiA/1DsdrOxSRrxm7HZMvJey2
4RCpt3T62X3HxjX9i202BU7lUpnKUC+cjPEaPsb255Ed6VfDhVkvDMsmKNTUHH6xMw4BO0JwbRl/
HPof6y8a164k7lsKMRquDjaeMRcONB1PuHu36KBseChS443ybCILo5c5V3JXyMZd8CiCrVHsapNo
fEu6bdFAGxnJZmbrmReGzLRAW93Y9PtlHuD39u0cA/cI2JDDgeQGriLLe+JdN1MkJjjHJr0/G9ho
+xZGE3hoEE2bsw58VDkvBs3aAUTNaKaUNKSFYR41jBu12eA8Am5KVQ1OykuQataSOsXXTOC6ymND
7TntWGTFV/bAK+jnJB5RYbVheMCdy/+AHCmjaemYbjADsQb+A9CtcNVO1YJoMo48c5KBBfCim1F5
rek0HHMf47vGcQVtutRvoE8K5AEALcO5ATPtEHdOG4/Z/GPz6OXoQLB9N3uutZWEzgAL/TD4WlRD
9CVkxEu8rI6sEM+h+23EQ0B7A90QbMJOZY/JLUeMkf9XHDW/Mf4VAKdOtORj/ImH98JahpyYJ5Ft
SW5aPLHfe/na8julN4T3g9gDl3gIBGwNzPGg1QGRMTZ1lFlx6HhUfnWA5kAcWvNc61VZuOlMJxFi
HgEmAk8EQo8yw67TB+AvIUXKOD+LMKERS4l99dDX7ru5qkRhJn3VKGDrpr1Ed7zymEN9hamo7Jt+
9YS4wZjAOGUwQrvi8BZxoRjQkOTn+oFvEqU/dRzABH67PQg6HnusOYThMPXxeVNiuBiwtSpHGnae
1tuv9oK892PBKtTRQqV6LOelfKjQLjOgJwtstrIpq/3nmtLWB+Im+RxBJSvOaeErySzR17Tu1ZRB
Ur+stZssTem86oX2ox5zjGMqu/wpz9ollYe7QqqTGTFuItU3UXswbBl21ASEgH14eF84fn/GBFdG
HYgxrsRdGwNWCJN62aKaC1dvmS20XTcms6McPdPgWR/0U+GR/9B/CR/h7oBy577dsL71PrxpMdHF
2qA8fU+2LPMSkrzPuaNmnNCfZfNixkycYBFe8JH/Be0gCjyec0hlOGaPyzmcC5am15BJKH9hmLcb
dcpcIR6ERqI9PB9CyhglLrs9AqUzhPWff+QCZQ+UwzFynz4EFno0cmfPExSXFqMvRm5w6RzC1CK+
CDdrZS7LWw9kzgICojxUxScsPK7qomDwv1TP6TX0aK7ovXgNqg9FDlE7txsHM57FpDy9ZswJ3xcI
yZSEnBxtzh/FqJ1Qxymlkt6acHtfe0oTPtWaTUkk+2HUcy3sdF/gfwN9dqqNg3Vqx3tsY8DvZRfK
djdw5SERw55/TUhg1PGb1w+YVX3PVxK0WuPKUec6TXhK3z3joUm2px4VYBvAX7S8bIezDZoEyW/i
SPz5uv3Gb5bZNQaV+Ke+fmIQjWpCyVnv1bX5cYFYRc0JDgkQgpODo1muxRJBtGkzx0RvLfMtjIVN
02ZubEDNc6nxn9UY8pjGUlYOAfbTs9uGxk5yZNSQO1XKTBfPKfLlG3uKp11KDzZpComTUQbThIUi
yM91wxX9XmMe3isbW9HcQGM2nnzyc9JOP+x/ENXM5FiGLFY/T+L5+xuzqiWCNCFT8YFx3HgcrXfu
xgCk3ZbuWxEmz+gwNHHKmP+UW0y0qllqsXhtkVR4W/Kl7R0thScNLuqZIPgtU9pJyPTkBw6AwdAp
1nyRzS/2IWWv7KYylU7xnshgqxpQCotAjoacLVa+eN2IvO97UI+eP0CxUUhlMHllf0VxaJ47hk9M
gRiu8P0YmtNGQZAEP4D7Bll4rCZjmeIrVkZjybINUAdM+s4wQbpwmSLE9vzJaayjmfiZVtirs2FZ
QXJ2KygO0qVO8ZqHQDFXBrT41soH+BQvmt4vKnynVqxtndmehiHn5BuOujvU6OhCIV4FQN+lk4yt
dY5eDAGZwAP+svoy9tpoX7uT0Rh+whYs/SdsKztb9NE0lCDc+DJDOMqiAggBZaDQ7vHhRUwUdG0r
nhMQ8znjajldPLU1Dbu0lk2vGmes1w4LVXCGFsX46QNFdP4/ks5ruVEsCMNPRBUicyuycrbkG0pO
AgEiivT0+zFbu7VhgkeGE7r/1C8QNwqr4+PKKIGnny6o87nZkGXsdaICBJxkDB5o0E6zCm/Kh6nT
7gORDROmL3OYbv7CAyYMMNTZjwxLnK6gBJ+WuM9zm6yEdYE5EykM0PN737xWMnmqBHSHSx0DJ5xZ
jLto5ijvnfiMbDBDnblV2jbGi2e6g1/pT7uAzIoYgvw9oxJXMC1iECoongjOMc/ghJEvovZGGAIb
WAUdf78hZs6KNH+wp+CX47kaOhT7xSZajpifTiYj1bht1djVN7O9xPmGZhhLQuNk7PaVGABv7lHu
+sJf73XAIsCM5xCZpJecig1ZCDUYfb3qUEhZLLh69bhCE0Llo++kYmyd9hzty618N0T6bWtGJ5Ut
5EUPY70Ir/VWOmUBwLOMrWN0Zinya1eHAqz2Glg+cgPYQjJ14g2GJoqE5xHODvc3mB117s4TNhCN
2a8J0f7xthW3dLWPFo/vNrcjAhqmgk1xowVUKBbeJXAn07ozFxC090ppzi9i1JtXLZSv8ACQcy0P
0Ymjdd5Rp+NZ/1LvEUrn6Q+ebU7jkvMvXoM3M+xd8sOj6aFSWI+fDVOlbZ6LeJJfTvYdXt8nWAMk
qE7NCKyL2Dg6b2t0DD+DXlenPfWmsX/O01lgfA/kfUBu4z1DCE8aG3IICtmUcO1uq14KxBafcXvU
CzdFaJ/aOucTc+1NmOjW1j66Y5PYxLkYh7do8/wNmtYlj3rEGFQdosJrmCtS2OOnggnbKRaaNFdQ
Axx53s/N61Aji0Ds9cu4Bej6ubEOfwHimx+QWVjQPwSaJ2oJRM/wWxggsBuy2bFh/fKQNQDm3hNu
L+e5AaL/7Uks77DOMiyy92j8uZiuE078RBhDSXgt4dK2M6J0zu2f4L0W1VmcgtBZIOl9Hvoi+Dos
+iW55u7DVj4Fn5i6zFZA6ARmi7+Z5yjbSG2xEyTLdKt+dIfugppvo50fxEEUQXxB9MgoIcy0EGtZ
aVUB9fI9JHE63VHu+wDLIASTekqhNuOAgutD4XJX/iiF+aO4Jx93bIVsPuYZkYlVTA2K8F1uMnOZ
/qCKG/FqabgjnZQyjQWJu8vPD481atu1fIjuUxQSl1/K3Dr4Sz4yrVd96AYGQSSiLX6968k23SLA
xNT9OCSHhs9t+vwpzRsdq5Xzfm/VbwZwljj8YhQ6SIDlLjAYZx3acjE3/XGdH8NJ+GVr1/Y+yl69
pRaotyETmjGECX72Ad6uPYMS6IJbj+snqa08OaHphxbodxFRL8ZB3IxXbEoiHA5CNCwQMPrve3SS
1voPClvji7NaTwK2DI/oPG7CbYhMKPHfcCyLavNPCoQJ4r2M1UC/1SgEsO14pUaCcuXGx5rt31uY
JQZfZ+6NbhWf7SPQJwgcvojXCO2zN3/fnVudS9Ubb7CNIscNP3ca34twL5HqWy0ESszD2xq/UU4o
n/Kp4+IK4HbN+b/B4Ai8t9JHVzkczdPnBbJitrM/W3Nmpih3lP3MCHKn+0quJocKFOcZgq/bKvQw
3CgFibGTBJcawelpLh7FPMNpM5cvej/XvhLEa5/Diq3yEFdDAPTNcm4sUVsPkjOoHMxLdbYUuHtn
ysZk2O545eZSNuns8pIPoWYjIIDsyOGCK8PnhqU8IRUnoWJgzwvr2YSgvt6LyXU3fJDAturOeYEM
nQwnYkNE3g6RZX8c+YB1M/w97wNo4iNdoLgDWXyqh3e+48H07GkOTrJSd9WqsIWfx0c6uNW3CJxB
JX2kLFZPE8gMSsn5Htmw7FgoMBkNf6YeoOSc6AXcJ+8FMr9yDzIg5lZ6U+CYjdTjikvn+GYVOvsa
ixGai9ECyS2Go46GLqZBeVCS1shRT4jAwSlmnKUISRQH68Kjdodi8+REYeTFcjgWacBpCLqWHFPi
YikrKqBFGwcTIOrwciZOtlvSL5iO8WXu8g8wMO4MlH1vC54jqn1h2GmzPcDKy/TKdPGk5acGytYt
SS//cMbmivQG7iO18NSKPuQKbhD06i+5wsg91ZMTbpodBnGNSARIKLOQOkq9DcQ54bonABeUPqG2
RHmLXBNN8GMhFa5BMtyUGksJgG8roemaY/mnK4I8kv7w6YzEXuNPHjfUVPxW4x4OniBY1LAlAqZo
AdiluxQAL3IouDEYPcENvi8voDsGTifmj0LN1d9tbUfX2sNuWJ2y/t7ukLt2UKiQBACB8P+XFH9Y
kHPWkXXCgk1XD5ThqIs/0Drh5+BFwp6RsHxoV8yq29B8v77RiYDuGHcdrgOgON/044ZrtCrmFY3+
nQI//Bl2zUdxpDEGhkFqnBGe+bQRFE9SC3hAeJ3aagnmwvixh4Y1/0q3JfJOIJH0+MAFwAFe7Snn
um1zKZwHZT1fiOVkFGcSGXDDddLmgbY+sbsz7u7u4TKH9VzqEG2PwqLJV4jfpYW5YFJQekTBeBjP
HXsRBKyxkkV6zJjLaDMiEx3s01jwiIotOqz8TAtx6K7hltohv+oLjYewR5EC+1Dd0M3VePbmWeI0
tDbmh3IeSZYrAsXpfrnTS6SC5j289TNOAbRL6H3JTmb/whcXhoeEMr7wplDS0OIWHebi8BnApMXw
SFQ0oZveQtGX1QumBV4DVrq2WT84+LjQ6bo5CfOABfBeR64WLfojWtuYBjZpjuGh+TabxayEANjW
DH+YHXP0tfP60nJUHNptcoBCDIAUB4gCHxSmvotrdFALFE4H5gdArDnl778sluj7QeoV32u0i37R
4QXxJkfswN1vJ8tqS8Ke1U5tG+QYCyMDg518S+Xk2WchwdhV32XDKLAYSMzAzO61HzOWHwjLJi7Q
UDqP7qwt+J4alKOkXpBcTsiRdIjMeflXrZACENWFkFuZWRzvfR0ADpkMBwCaeqzpLsmBm86z6rup
nefpobl8+DJZTAck6oeSAb5EBnQUx3PSKp3hQgLJsb5w67HTmRYB/cPZ9Z5zWIJOfdGVHpsfc6oC
w85SN9FGJE+PhAc0g19he8IPiuUOiA0gHOVOEG0xk4gGlieWU3gRMXziJVmydnAEsMixOcLMbBBG
yYL3ph2Ml8jtOQ6xJIrrXvabYhGydAWa8OTCRs5l93mUKwtJFPQKX6TPGe4aUqWIO7zF0UVnvkJ4
dNAQ/PabWUb0G89xPsEg/Sc3EcUjaUKMiPtOuvlIlIi+MoiWbPGy8qNi7xor45gyzO2QD56EE4VW
+VUyWX2X7adTmtxQtmRkjW7pk7NiY9GCfVuyUyt/uHKzwM5vqM3X8heYI4TlnFEqlBNQKW7vFVNr
S3I/DyhcDVf6qckD4tbB1CBYbO1zhKQK8GAtLyqnN3BJCb8zsNK/2USOjPhUAvze44eIBpaSiifT
Htm+nPHjvP40fdaNBVjPu6N3XqCNRfH2YswKcx+uZEiRVagxb6GG/cEM4onXEOjGap3mc8Q5tBH9
9JdaV2QeTbRmcoMTBzkTVbVlDj6xZYkD0jUX82+2ru6pry/6v2Kjd3a+e3OS4u6jvTF8vpWOMej1
KrefoyUswm19kv8ai8JfWrXFkibKksj8+qoW8dY8DUu9t8qfPLPUvQG4jTOpdwyiLlMrCehEKsyg
pDMhI6196VsXaFbQ0HSuwCC+qaul5WKlxfi4IpsKv1vpl/jGh8TY8rATY4uu6d27/UJjfG3+0VaW
KbLkr3UbPMarXlkNKLPhtqWnFecu/FOJAuVKRktZOOphlAPxBZktsV4fi6rE2Yxr2jz146GLKjRt
8xld5GBr3eQFUFUPw1slfpXmhf+Y1Whv4CHItwWJAfnU4p9y8Exly2jBd+dLYm3pVJfap9beZmy4
xJ54SYIcHSz4FQoiEFoMrkb2BVae7DO/b3mt8JgCeK4xYoLg3nMnIKdww+ozPT6y4JVY4U2Xg0L1
iuwaf87w0+tUNtWH/CX9ciU+dX0eoZaRmO5Lv6xNBsL0dW0EHCE4UdwUpUGyHdAYS2cyADDAj4G6
BJTuf4QvPPl5fqgjvwXMwokc+UK30839m3Vmhewsk6JIq84jvbNhx6Bjqh2hMJiIEqZ+jd7sVKMK
L7GXO9AtQN7UP+H+8lqn14hKON8AkZALe6ReUybLZkveGCmmEsO80ew65SdcxKFaZRzg1Yq+5Ijn
YgQrG93iCo87QHO+bz13UbzQUWNwuCi8HEv+RItITKfyo2yzX1XDMY1JY6423HGSy6ejdTBgVa10
kqoXnJ6AOcrLzlGAOS+2abXI+4Brnx+TLlHsvUcPYKw3fZTBhMchsJF3KkmvYMUjZvKJ4jElh4kz
DNjBHUPQDgVK5+lIAQzG1ScZlQL1DdZIxtuRmwMJjvIFxW6546NAnd4y3NzH7rMd6QNJyAXYxJaM
CW3d1qeSbU4sSwdB+LLDxYNyjtq0El0oJaQlMpeIZPcNCUFe+zwL5paCFYUN9lycYI9NTd7ybxTA
1OQfNF9FNyX5mDuANNWlogFekxEBCURXuu8Ftijtl6hgcjbJgE6XnQtH5ucrUHiopgvL9rc/VV+k
W+hOzWfdwIMt0yVNkLaK3Da15T0FLBTrN762zs1yYGfTA03e13YYIM/50y2IscGcPHzceTRPu8cv
Q+jxvwTdLq5s5s8HajVHYbJtL6UrL8QdJxa55fpO2K90r5gzGSt3E7v14KOxSKwAY17MHmJ5d6u8
956GSzTLTFkWX5A9zVcIRysbLmJ1E2V73vmmdKbsmuz0a7bmQF9o9J5Zei8d9yGnKyc8ybm/RDaN
+6EbbAz43RoLEJQmCxxWsj+aUjmlH+FBjY7DOf0eiOBqLjN1pcOi5XshRlHpaBDok5dmm8NGlnSC
ERpT9fSk6qMwjCzQ9xUr1ukuJvnXxj3+bH4gZZPJPm1+KXsELJzKi+RYV3B0I+OiZ2v2UM4EDOxa
WArR0uPO+TZd4cC9PAbclyg/1O8p5UhnLoB6VXGck4f6iTWJeS9/NMuvdbWY+kO6JFro44Q91Avl
oK3x2S5pTXbDH319+9MRkSX9Jgdo9QwUWV1mv3CTy2QtcsujJcjtfmFuuJGhhqadSnNbHxgJDdmH
E+6Q81uH9TiJGKkdvHCPDoEpRJdtkfv1tZ2Odfq/P2riGzfSpQt4dXYeZutH/zrojAy7JitVZoHm
h045zjTCo0BusTpKLjZJPBWJsep6osy89JggLpQBxRIvEm1J/Sj7U4s7kFENdcumw+6orVXGdHMv
evLXAODpY9STiTCQzNUQBdIj4F0+X2ve/sORjWkHchCiMAvBL1/zELlWNO8wyQ43IfSqY3ghOyN5
fec6oU9k5uwIBIveAebB/oeDEIf0wKwmpGsMa3FqGHGyMSkBmSrTSjuZKg1N3avx+adae6TGUeul
r88UmVDkceQIxMRQkxPRqeF+Baz0x+akciR3m1QAYlG+0hsVMEzgdGahO1699+aSj9fbKRfrE22V
myZ3xLgv8qjba8wG0S7xJHig3CX2YQqDIFJWczvNVRaSTgKSYwgbSA4tXtPW5KgpSWyw6oOGrqZx
AOknNwBhGQR4031lFA3Wo+KFQhG8TD9CbFy7Txw6wpeIFIWaf5RheJAXZco+mwUi/hj7pUK9Ivuk
1IPEk6lYcDOyhUeyCL7blFMKH6MioRXVXAKoXsGo/TxJ2ZuOP8T0uITETX1RES2KxF/oMXKkwnuz
Gt4EJyCrK9ADgLeAoZWgDiqK6erhRqOL4mNwFdX4wD4izhpPl/+SgT2Ewp52v2Q9EyWhcyDUfvqY
HB5ieKyGD0kevBY8lOpaUA9IEyfL9euPaB4qVbSbmnRqCAXGkNJUJCT6/RvZ3TN4P9Y5wblsP46g
n1d+E6XbG739a4sngBa8EeF41D4gd9bc1qinrzACFHBP/StGsV1zoWivXViv3gS1Pw7TVj4/aX1f
5mS2jl/L+PUD2CSIbqisEXUis6XGfK37xF6ZQBBEEEiHGdyXB+gYLcLNOdyKX8yGfS1S1NLIOohs
8V4bjmT0Eky/exKE9rq0HnA6anRS0KEv/4SF8cWuKvYlJWFpUMrJi9Lmf45ol0+TRYgBhtEBdnFS
qDAh871sXEBRalxkhh16bnMBVCbA3W67r8dVxFmHv6/lz0/++DafzoOvYu64ymCIoLo30jI9Jx/8
VH7kD1ZP72W078/PzzqkOE1/48t4DJ2YeyEA0Q+YsLElDfI3PoSNLR9UDyytm9dztBfFMp3yhyiS
CVPfYxHrwS3Hj9A3NyrqeM1mSKDLlDfARGI/d1iS/oUyYB0q91hbeBWYZNpv8DPqL1bocrTxtFVk
hFJCYBNaP5a4d7n3sPviWMFF6KVLmoQGnZa+pmwMYCfNuXLnyiy97hBttXuJzkVEDvFep0Suh/sv
ohGaHyQbNArNT4SOiK5qkx6hsM0tr5aO76J/j1fEbfG9uZHyp29xMCafatDQ3f7L2QNOwXUU2eRX
/SUHYUspk/xVtT97eABuU6wJWnf8Q0z1AHCnci65yjvv+ZMsM0/aZXw0WFCkHzQW7RdqERoJ+HRc
Munu7eWWybRFxigt6P6Ep6vtnvYAXC7aCP3VVbaHNdRuLZmN8ZnZDUhioKuQNpLV8qKoQKKBLIGo
8QuIiouoFgYA+bW5AoRBjXJRwYtQyeT4+SYVDIYIwLHHbI09d1MEETYUS72lSDC4Lyasl/QyJDao
6qYMIdQOFCyPe7qbnfgy7Y7sP1tCafdJXBhWL2bdRMdma145ISUC2KeQ1qk/QvQpkZwzaXzKv+Hv
QXRydqlc4FoBe/nhH4C9KL9e6y5y31+vb3w7L+hvDPG8bWgL7lPpjFHcQl+nXcJAW8V7kWGIqycr
XUcPyFOGLaKNbBgJmrth61CztR9ofdyshH9xCXpArKTMzQ8eNl40BOuf00Q+GDfnTbYss+u6vw6s
Cvz2w3wDGXRLQDnOihVSVPImPVzRT8YmCoduE+717eyHzh7rKAWGHCQXXLBcWkgZPrGi4pviUU2K
H0QD079lv3CrHV9lITKgl5tLHL3xRH1ANUkUCi9RGm40BCRRkbH0drEiUThjJh07aMYuaJMt92Y2
QUhOES31yAtTfza64oX8g0E5RYSsvkX/PTqDhspMdQWR2JuXZ6Qfohg8h6OSHilWRf0aZ0dyXNhq
eErMFpnxKnusgd2iE6mT5EgC60likIh+jhlbJEPg3kgE3LimsObLyhhOiWvKXPmJX8d/LMWZlyIQ
gJ3FjQrAGK2526tiW8zmFf08mNa4IDHIUDZDsZK0nVo6dDiY+rIDGMn7ANyJs4wc9EFxMRd6tuTh
EpWei5cMgo2VTdq/MP6TGAC0wRAJ7ktqQkbJGo7U3R4Elbeo7+aNQVNGyFacOORmrpDL63oQg6oo
3yLqxedhLBd1ea7Ny/u5ySlLsnWBWV3ymmSlh4T7eVjcevVLKK96d9S4fbFYCWvKifTpNt0l605V
eh1U9MD7AS+BT/wV+jquPg6IZUfhUgD2wJC6NU0cK6XUlkpHu2Llh2eLwRVW0hYIcVLX4BYImkwG
eDV2wX8T6+RD75lqEDdnpNwFMCPvgGDOYg1HVRmeMsOpfkBi8brOjrOjcZY1tIL2IAUvIxgkLxad
oXErnKEln+zVrYy30xRkQJEPiBitnr+SMxnG739BcK1r1tawIcF2McAIdfY45ZzM0xt9U4JDkCq8
dcx/jFbOgas4BaHRjHGBlVcCwuLk2K3RrUzxIuB+KGW/69IyKz8yPWpn6U7wB1GIwgG06Pk1fa+Q
1wZfPqLpmQU4Img4gXLw24xiN89QqNRMQgRz1xIfiopDm3wBZJPETVFBAYf9jsvnkdo88ydqmOBA
3UkJe0SGpFqj7nS6FX5G3Ib05Oi0EQ6gysTNygdClYdMkVYrZOgF86UY82KRZ0aOica9wzhNTLzA
yY95gbgY3QqJJMT3ZkE6HHTm++wjEpNqB9iDpu/6fJ8eBGu+UNLECyQef8mpgSpM/AH514UCrxgg
OUBuR8kZiSlI7KaxCIbmkAh7J77D6PAdon+EWZuJdhAWLruDx0iJ+56S0dyGpBfzIkpkCTiE6aab
hDHFQ1B15N9tHhKhLkEakkWFjYBoVmo9kT7OmESBhGVCAdDUYQ+H+cOYiCMSDdfMU4+J4umIpc1D
C1wKf37il1K4dqlPm0syMsHXoglhwB/J2+So4+IjFIn4cuPef/Mo4RzNb4AStGJgx4Tb4sxmSC1V
ZafjT58WK0uWLFDit40pYNfEYgQO99XDe3jqoWJWsGMyOwNtEokuzX24yn/hVVHIXZ7DPQMY0UOo
C9SwYrcHggfhLNQtWRRpiCJ8zV2eR74e3lgV1JkC5MMdFeorYzRKeslkVyf+eNxrCMpnREnuqXM1
ggLKW0ueNaXFBGWrB5kZEulkiSFngfoUDb9cOzrdE3Oaa5dCk8eShFgbrZJIUY44lkq30TByU0MR
ejanGaETYdDoKaZrHYpzUiEVgjAaFhVFjnl6tlyRHE+5tcw40pp2p/WnLjTR866b5DaGLC8ZqGil
tuTgLJ+EmyNoIadmXHMgE8kgI7Qw863GOI6WWY/9Es1/9PoX4s3w4XY/a6x22I3X8Zrll7QKaEDr
T240JXfpNfujhAzLpKOykk/pV8h96gjEZ6pFnMkssd6bmIcNN/aqSaECdKHINdulHE4wjBej3ord
9lwhNn/bZUhpReeLLvid+w1SDP1HBzwV9+wx8UI3la85aafRbFDolJC/s5nr99LHDDWLxoY8c7lg
EzZMRyihgUgrWph+RmrlyRBvZqBOqQTRrYeQTAitmPz+OPSf5ZF0QZnkIYAZhV3OT6NXwwTaobht
18kfBuWnuMuz44P2+y9q7Mds0QieotmYIjCtolgEArwKRJaiuWs9yIsaAodhq5xMGlpj4UNrtykm
oPz+JGuZrZPd0tDXyRYIrQd+IdOF6VSqj3r47p8bo/CeDRYlZA2XkrNkSlzCSbzlvHgjLqMb2svU
YTiex00JBYUWJPQJlBhQthIxoJJnjuGLko9y4KdbAxU8SaXbRq3bkZb69slv4TxqlACNh3QZ/jB4
misd7HtmKREHuo34ikFxtY+sh8hV4qUkt/Y1BjU0FlkaxdtDfIeGT/1AULwq4qD56OPJsyz9vtmx
mxorDBFq5M3kFuVQhNXgONxZA1XiUmkTPILpl8UXmW43W3EWamTcvfdxc6NgGgtPWMew8/Fsp4J2
hXeVuuF7VlnAATUDZM5U0mictIKCo7GemY30/0mOUuKawH48T4ZKfDTHHq7AvNX6qtbxjaxL4IRi
x7YYalJGbBS/mTEx76Huke3zAkt429J4fXMSYhgP8atYxeD0SJ/mZpnZMSKYxy8xe5ycGhQTpQU1
H0Br7PJxHuSogjLyLgh4RamXUENT4I5gE/Fii7aXRn9mh4JTorHgb9K9H9jq/Hr4zJ6B8Vg/UZqW
FlzUrFhIcKI0S6SkU649V8gPL+hkxh5/AlrrXfpFDYBMzsuYIB+6qK/ZZYq209QdxEz7ASGBGLw9
hfDS466m0pXnJrBkAxJwp1AEowCrfttmuEzwQY35AvaDO+DUEgedVJ/ALUp/esqO8DUCt+NQYV0b
M18coJnuyst5X547WuZCn3IEavkmmUwSrOQVAQD428qnb5DjHS5E+lbiLOxXgIA3FhljZBuxVdzK
Tyg7JHYN2zJcZgRa1Z40syO2VmSPwgq7Ri24WcpSXIzIj6Sv8vfdbrX3ax59EzXaN9aDwBNjKjN+
CFoS9Rfm+Akdu4t0qtUl57Co5RPK1JZilMtvMuXgUt5SEhuMZBvwSOOcdcro0ONSDK1BtX6pGKSn
N5IZypowW7co/Kqc1CYLWjxjT+kmsf+QgpuTBnFlEAel7trxkOE2SFpkEnNxm+q2PPNE7HAJm8QJ
IQ9Gs5sPTG2TgxEfuJoFhAj81By+8QpOQxvcN7409eVp5jy6D+YCCXyT4UmeO/cZ8TyldYuTVZZZ
nV1cqC29c2VFm98D5TJIq/zJKu4VNzF/WgXtxp6N6LMW5o83yudAPHJG28RuhR8F185aPM64JDL6
1BPnHmbq2n5eoHGYwIEWcQsn9UkeOPJ8xZXP2rLcNmc+ik2y5pyWff6wFEbRY0Wdy47izgADUocz
EzkVADfEFSefwygD7VBRboHl1sE7MFyyrtYzfgW8cf2T4JGFepmQh22/rk8ggsMqdxXf+EgXGt1V
TRbEVkhsGYEXs0Cmv0SXwIcACwqCL5ornkMWjIskMI6y93ZDX/6EU0I2u5oGg5HnVuG+Qf9vydbo
dCsc8xuKcKfYYHlcVZtsZy6m+WLRhqAwn73GVDlN/IAtMR8Aduv+GcSr0H0EI/EvM4B+JhpOf6VL
XHStPo8fC/TpKtg/yh3lKF6pFvJdOvMep/D4uhvHStjpoUPBocveg4Ff8obLUMOMQmqMwj6iIMne
N9jId3FWGAFCTgxXDkh0SVbAa662jMDeuu4vI6vnu7l3Ayl0WCU28OnCeV4Kn0w6cyBKY07qObAi
qV9zCLrwu72oqOc6pOb++/Q+xbfHrd/0m3o7JQuln0+n8eod7igMXhE6HglzBVjsHdBppf+JDDHL
VzpK+XAxC3eg/Apj5Jhx157GAd/Z5NSqyIKuEca6bbzN2jVSXlKIh635Wf1ho6ruJj0oUqUNqsnm
Xh2ym7JqDsMp53yEx5onW7SCAQryn+qA8O47p2bkho1Xwtm8VynuXlytTMOUNyk7haf0OnTN9t1z
t5IlQi4D1nnq8eRS15/pE4APazlbF4WDOuW9zSBqd1xnwzAhwgZJuoYtEV+VecMQhLLXvSk0tpiN
ORglPxuJw1qlyUZkuDBQF2GDITbihdDvnoLbSz8o9XOEXsOWyxb0Un9fO8GR8+0jJUinur2ie4ET
kst/9dziXBAt5YHEtFj15RQhiT/YBC7EYP24g181vaevoL1eJ44hCdOM4Oe/rRpQsyrSR4P0gcQX
WbrLjBxKD+SAPPzC17YPlFw+3CoFPPMpXE4SKrEyPlUETXzFu1b5EEM707wnjalMxJ735FVW81hY
qLU8qVFlYdWYOyUjL9LVM8TjC8iR2HCylqtLW0vSMpTQCWKYRFEleaSHjDKXxklEptqH5HYxNEBa
kZeBe4BROG/CDg4zYy3EtvaJf5qalaESRk4hj0GP2w7N6g5LM2BVqiCx/SmJ7suEY4omhIu8vGc0
5OOR5Bm9vMJHhWjGoI8pEXHqDgu9ROzTWXrxwWXM/VQXK63fG9BFA5C+mCwfvf+UmM+m3lNxRQhJ
SHhVoaN9BDWJx++aujRTvWFPYAKCEA50DUBI9mfyvWlQmC5LBgJTWALxEolLJ986hIAzc6JOHDp5
au+RirULO8zucKMk7oPGg7vpvqYtaVbN2U6M15qBDwse3007QEs618mqYT2Z61X6Yeli8tW7jzVl
Pk/HZNJwAy7uYWKQHTm+pfDWyVbG/dmENp0yySjzjF6IbxvaWOr8BrQ4Vu1UX1TQNaUTUkt3mxKh
neYS3z2rHVFwxmIrgHOCmlOoy9/9FRQl/CPznuLW/I6I7Y9OU5DvHfiMJkl1MfXm2DUMR7Wl9SyI
/4irC/jQ02zYf7Ol8CAxg5FLxVbs2MOU7IYn+V8TICwB4Bf4pHbMUWVIL2JfHKuTM4J194P9iPAX
EBRN9EjAiRNCHz3BXIxkVSARAoBcEJdPooigQ827TxKcTfLdEMuR+GVnOAkIlgJUZByun38I5I9U
eOWEIGf6GW4AAk3yj+FpSb604sq8K+by/TG6YTAlH/U7bcNvVG9yoDnCqvOFoFxqG6LgvGFJ+gNM
CVa1pbKRf8SDvJsGhwwgo4RgrAiFTQmekRbaflgwsGmKF9OX8bI6oeq61PcCJpAiDoIfdA+cxGzm
4i/PGogT/iLFFkzmFKXP4JA8y3dPH0DgSF8BO+663knVaRIG5pjzs0N15In/wklI3OkfXmlaLIXp
CbrByZ1vGeHgnr5qa7vlRzBzWCemSTGYfJxvH/MT/3q5Qfz/D3TgqYk1A8r/euzbZbxGmeVPE2Qb
emMHut9J/BPK2C/mszjv9fOobpSd7knL7Evf1dshyLeSbwmesQw3jSespls79vR/CfUA6SECPAZ0
fCk3Slo64Be3Ke9lTc+KOBNOjdb6n1sFzRy/Cdxi+MVLAgosL0E2cZyKiYOyBwp99gEWwSarP2ek
UovrydWNadrP9qx1Qvp7skcOU0jdQbwUp/SnOaUnvPWEVOiSjUYPAoxQrvyT7fvNEhu3yQXJo+D3
3w0TUIUP4Gh9qTw9rJMQvEG0Z43NYxQcs98UDwqzzVpXhRRez3b1Aq7Pkn30PQcQTfR6JjmoDGsp
6I9YXbMjU5n+6SoVJpwQE2rOCxRyJFu8PMRTuM3yy+Axt/E+qS+P4RqiFMtPh9SfKL8x4Pf29PMP
pynXo+GBhRB1xUEEiInTS8pQPLE7iWNpSbYhC4wEA3JofT1IV0jCz89Vep09nCniR/CJObBTvh/T
XhJidda+kPpGn0RUceDmpj2IFud/wf4kniqCNNBPOiUtppVJifz6noVBaFpCGmAlExhy3Niq7KJ+
1qhX5oyM4pu2OyaERi4bg8hXheaFpoag8QC9aPurYCllegMyu3P+M/ChP8yDdJVW/Tpx+z8ZboSu
Fpxqj4Z/ZHrTz+CpPw1SpRsnEMQ6SNT367tHWcD9TVSzOZsEyUQCkWZFB0lsNZqWm34bd93H45gt
+V86EyQc0w5mt/JxFsJKp138NXeNJy7xJ65f+2JR7MOD5kgLYjaCYmVMu35A5MlinbkPoM2nY3C5
4+2J3PQJTuWQaK/Lc6XZPYKYQs448kxX8deD0+VC2Mh3jJqdQI36u1txa8unnOGcqA/7G6jfku9I
AZyPVnTpNHZbwf6Td5z0Jqxl5aAwb8iB3hf5afawK1fe8W101CGDndAeWYDuTuUzkOxMX1aS+8W1
tRQdlcmChvU3FcjGBzvSRkXtMSZz914Kq9KXDvqJRZmHFm34w6ZTi6ag4UkBC6FiAjiRMEbtMc0V
pbzoJoSE0WvyEQG02buQQhnpN7QEl+EQnfPgsVUOPbmRlByIKok1AG1cjcyj3pn0jMbuoXuiQNyW
P3AEWDE2OP43IqobKnH59s0Vq8ZvPxvsxMzFYc6CL+t0zHOaDNC09O/txsEOwGy+cVaIwfi7BFcp
Le1YkF5QAPJZiNtR1k41I3kHlvaDRLVig26Uq/YzbLFTYOLbJsIUMaui6UWhPDlbbHyqKOh6Og4o
HRIGg3GPGxgHcMrrJvaJzn+wWypqAgmB+srGI8JAvKnkWVnxLyJMsG4DsuXfX9ML0ee0ewzOu0pQ
q4zEHL+jXQI5YwSmU8ooVB+YswhRi+crY1vbKtGWWNWRCs3JNpCJPpgFkkIEggRKfYuqOVK2lNwq
5Cj0KJUT8ujQBeCf6bZvgT1KsDf3rQ21jUOOPaGsSmQXtQHRkTtyhtp6gHZBH4T+w7zKw3kUuUm0
v4yNRCQ4KiTsEHb+vg4IQupLwawcFTMVv506EpzetGTRN0H4/yPqvJYU15Yg+kVE4M2rLEKAkKAF
rReihfcID19/V4ozcQ9nenq6MdI2tauysrIo2sJKUU2KIszOOWyT7a7dBHr2eKfCpwNq5jR/wQIe
uJPU39aHpZAC/ysndmlQAsDdg6ds2qUzeBk9cGgfcGep3wDVmutfVD5p1lQ9FuiREFUgEP5CrC49
vRoFzm9uF4GlYtZ57U4UQnEE07aoebSKNDdA9ak1TTer0Yb8Ur1IadkGK9sgGt5GdbzBHWToGsTO
26XgrYFJH5cRPPIyGjnTJwgDhPdzDTbjcRORiN3+wnTaDk6qnVjTbsl5qlEZqrboQYDIFXxkWS4D
9N35LCixWxVbq6xUJUxYa6Rz54UJwDJp0dVfYdgQPZgzBjeV9sJU5gGnUstCcrBO3NMBpIBSlf1l
f8VYaf+3uqFh3u9xdUmlCpmRiySHiyxWipZjeDllxB6b3nPfAcK9vR008RrobSn09nmzA60jkHZG
3RCG49U7kvUC9aWz5wih3+/psjm6B9gBewfav+rsYvw7yAu0ZHg+rReFk7cOior8Ujq89EwBCyeX
Y+A0U5tAvw1SNG8UOac9am+P/p2mNIimzg7zu7d3T+NVcPLLEdVE7Wu71a53KkipZiEldw77IqoQ
kWVuDfK1aFHWvSG5rioFRrQdRDEVWfblJmaIn+YGcnk4RZMv5JgKMFPbnxNtqWeXCZW5A8RjHXRz
I7o13qjhMArzF1oaUW0EdkqRzWncQI+pNn4FJ0Qbi52WR0km9Dqj+bOPPvF18KASlXdjnW79Rncz
ruCTPo0akBUSSF3a3C6ZtdbkMoCsD1jJETIHMVHe0F17p/6zX+wRRn3S1Q94EIXXDrN9SNYOgFzv
Gh6SVlTpN9H0aHYBPu6gf6BgeD7Q2ChXigimt8PTAp7YioixRxIAgW9IxBZpm61TzFsUNaBYAfuk
EO6JLI9TB8486bIiBNIBvZWQ8YqxPsaEhW5MSHQbScvowbnB+OiPeofmrWMRVuccppsAZWHDclgP
V39lTCt1BFTuE8v/Ip9dDqZzAFOUZ8/klhvockRq3gbnEPI2vkvD8FZA/ShItKmdaq/wwCjP+6Eb
df8u6ayd/wgOvVPvAmkLgrJ1+iuHB1LI60DFxzAPVp33YteBulD1mhTxqXU70uTufcHgSl9jJq3A
w4v+I+3D2YXXeLLLZdp1eWQq0HWi4gMKp72nM1OLRcWCcOgbnOzCfVDyT/SoKNHUm/aP7jGALFBp
X4LtcDootRFfbZ+D+qBJV7/96PqzpzihEYFgvBHFhAhAqtnk6siwZ/0aqboSSSL04tz1kyRkm9xz
bQ2N4GHDnVpvqAVYoJUxRPk32nPuvpw3IvcrIM7pfXht9l7QlkrtQx3tHetB3ISg6wRUzCpaFe/S
u0XP0ck7eA+T/GK/ApP8/EcdQkQ125DevSHNoJArMg4e/Qx8xFHnl/7ZKOKsepcY5YoZ9PL+wbsZ
UB6pv7YQthg4r5D6k58X+nVd4DaTEgFkHKiGshEkutOcC16MdaVTtXlFDoqDjIoNCk8a9sU/bLkh
pzmYQl1BwjCsUlJdN6u/tzGn5W1cI3xt/TYfveu6U74mr5sPixdlH7p+wElTXPKGkIxwVYViEjRT
YrJ7L85phF9b6X62okUlyiQlNNDNl0O7QWShIORSqFIhPG706tvj77X0MNevl12C8d8jECUXhmTH
HZQPJB2EXWfks2QBgEDNuMO0NAE3Ob352krqwTVBuoYSWzp+fmCh73/RrJuTagXsp1iJyJxEF2bz
PMiS5+L9A+HqczxDJLbZSMjQGMnFewwqzsWLb061T+3qoDGHLtheBXcCr99VQHKKDPXBSE4R7Zc2
CElw/BeiUpcaF1D1dWadM2t7p4OZTcESmXCBJG8lK9bh7ojiFYwK1W6u3Q8J4CLlvG1IGSgJeKXf
q9/Jjs7zZgIJZQRWuMO0D2Y8xmWCPIKVHa2XCriy3c+AE+UG7K0eaZQqAKGfH34VvRkoc+TqIY+D
DJP2a1cJGZqgB/UXoLdJuxo4BGg03nqbWTM9ug1KD6S415gff7JhhjXAAGecwNM4u8BYRiQZV+5g
N9mQx9PJJpJcNT42Cdf+fXWEf2t9hpvlKj1O201YKGqi0n1t3GPRL57sItx3KiFGq237ikt86lyg
c7iVR5sS7OKpTYtcWj9Ue3TyTTMUqFEbZgrO9udkIcGOq1ZpV+FMUVnz7J6fMO0BcNd9gD6qgwBI
Lm7l073V3T3tmBAFpNt5zdu97PvevfP1ZMMVuv9ADc0eFqjKpi7y0PZi116DE9+Ac2Y+pUn0CYND
dU+QDukeJzQaAMnE7wYqDyAh9aDd/bV+qkMKWysRf/W2zo4MGOEaNmtHMwUTUjXRJFkAkCMq+aB0
1NC+Qk2LEk9MA+g3QOTOKpBbr9B/07h9/PfRgkupTlpxg6LXC60WJKVeoOb1D6oQBWqgPxTgwLT9
4HfMUWJDBAWnjPdG1xAvzua5rLDHvB6Ded2GazSzmggp0XgKd4/gwCjGz79KlzXDPWabXoaQAswR
qMD4Gg/qgnjZDmo5fgroNNfZwTN5nCkudV7bKCMrroiaNYySNjLoQEx8DJ4KReGUvx1MSMXQHBC7
285vIn45uBIIQ8NcQKQEsQEyV7DoK/M544nyKuE9Plp//fP5JRpD5Jxzl4bN0PeH1/Y7etA9eEOp
yCqkXQTnz3G0pgAMmd+YzicXaPpITaQrDk8sE9U8hG/juwq61uOTtxk1wn1/72yDRr/Rp4CdDgkk
dNy9dXefvMeqc/PrVskFZX87pX7DrlF5AUEf0ROyh4BWQyy6c9ktiziW7JA8SmC6m9goGnmyO57e
GdfKAeqAmYRDT7tDvrmyoZIdoMCH5gq4URTDxoc/OK30X3r8FgKoyj/l0bn9DorBamOURxVE/lGl
sxHEnrz7kDE7hzD7KaXHYGvhPI0qXTrX721YbCwAqBqFCfwGKPZw+ZmmDWIZM1xEFJahNI/q8bvf
8ss/j+GmU1jU5/u03l11srA0uvxW2mW7+XNd3gbb32rcwq4dBxhrH6OOklHZvC9Yvw0O049xQt4E
U3G9OayqLGrNSl2GurtqCBThFzfan67Awo8W64Ynz+9/m79jcbyqjSA6tfB1D/RT7a230XntvqiY
x4eFHkxjYIAI2uWC4lFlQNIGFiOBDGBF1TxLfqgYVzugLR6UYRjlMFYuvWoWQxdEZfD+V7i2afRA
Jy2kh4rnPoc9+paraAOGTn8wjrwr3R3atCUFGaEZJ6AMAONm3wZ+IBNI0vvFgNcchDopBKWc9I+a
0lIThQgTfiqtEEiMotpCMHoclX9Oyxt+UjIKRjt79EHLPHOJfc2XMRgMZhE+j7ExUtAWQ+cDRD7+
iUPhVNojcAsD9JAcF7vSXFAMRykoeWhgo+vLgsuDd45gKI4Q2/fav424ce6P26ld2wwGKcEnbf7K
HYKIEyr5TwuO74WYbG1BukLuhLT2Iy+CpoQbUijZT7jVI8i+tSu6S3TiBdnnviSg3d0AG+y60Lcy
KFs7qq0P+LEFVdpR0lhmjnHtKajiYB8e07JXH6ySx5Bai9MPad6VT3Kg1oXIDkUR5lpCSAKrfzZ1
GxPMq1sI1gP9WUWwdOKSA3TdOXoECQRHHrpGa7Mxg/TvleljXeTPkf1u0yiHhvVqWo+Mq8XS0NNb
+JwvhxYeFpQiHtTxGMmuX3J4U964BR8WzMs70cEeHHJETVuArw8pVA/691j3qGpu2iiX48jCmkLK
tOiynYmrmcWMR5BqXjBRPEiLk7k69KiYQccsM4M05Qmg6Cj3aSqBqyx2gbmgjNReLNZW5Nrdktn9
HR+N7sDoLm7GAI1zk8wljhT1FwbVUXwlOONn5AVMDmTC9zX1D9PByl5bYAYuq6KHUIfVtHYkRl8m
SQ2jPxwOw3COBI8Tg0eZrD3+rI0loJoxpAUuNecU9ZBhbBpkYhEafuUPfc598ulUA5wYEp9n429q
/OoKdE03Yzbj+nhAMbHrvzu3adUiXVPBxHXIR0DrFxYt6xhtx3xhR1HBHDx46WAx2tASrUK/tZP5
MRYauIK9YOkvxuNPBxy+czTYDUEJ/UxGLmUfaH+wQ9DU3w631igzoxEbZTCgJoU33weQ8x1gIR4U
L9lMXm8y8f1nh14bZkJNoWKQziRIoUnxCkry84cbkGzi0WL60mCkyig6u1i6MyS4+Lqm3kv3g/IL
d4aCkUm2irElyst3n+ZZu/DWPpjugqMVJMmBhIVqJdQNc+tIXVMT9Wo/2gcES+CCUDuTrwuqYMK1
+iWDJX/8j7/qfPysV/L1qPiHTr1m3X+Ow3P+OIR42TZ3ae1CfT3YpBz6rHYK6YrwyII7vbNRAw4v
wSWowz63hR+7VFSgtVRpg43xMuHkO/torWdUGpr8bVLTThXFB1pG1SR14VP2YR0tYhewZT2napfz
R8V6umiht4GvO2v4jRv7c/MaB7TTmlSX+iLRDrAxFwThqGTb0FwRMgYNawgQzCdn7uUKZ8fmawkB
WYTHOMcH2teUJQFSYb55iPWrQFKbC40UWMGI23g1vpvE/s7ww+VP52fpz/2JT6A5yaNM7b2TsXwb
YejH/mRSNHuxv/T1Dz/kvyUL3j2ac2R/+cnk5fBmkyRhQXlJj3fpJT1yDgGNm42UIg+QSxqiWQFr
YWWwOwfjcbf8+0pPCxpUABhg0n41TavOpoPirV9haOFh8VjzKFHaXYJlD7W73exwFuHhHAeEhu1S
l9ihj9Wkiu3V5UzK+lSj7AdZH5HsjuzL09YwfGgeAxGdadmhSYJcIYXKZRSrOWcqDmVADllD/pAZ
9eqdM0YQscemhTldz69/esASp6iAOjoyW6tIMbceFA04esBORElYQ9Oy5nv3acynpsYT8NamxJO/
a4z+PK6haRjP6UFlUSnN5mC7yly9jMVsxgb+mjn9W5kaTUCPBmP5zMWZ4dHJzyB/w6i4Ortk7vKN
DiVO32Vs+ZcRDcaD8RAM34HlZV9c/CKj3x0MFotIqR/9ocAZ0wAHmPfjm0W0GLiDsYu5ocALbYQM
VVuDun6CHwCs5Bmt3igtapBbTstBVZLVfA/ZIG3N7HeFQ53EnJ8iUs0nPoOQnJ4wbF8P6TvaTOBL
yC9mYVIfgava57gDKe2vomkIr/+E0R1RWUA3XoPS9y6qV/HVfjiMkxnH83C5skKgZmvesKb8QEuZ
HAxf1XkDaUikRU5tgi6wWP3uaaycpxHuGHU0vTFVJPN5nIyR0l7XnsYcj57HwRwdqEw48SNlozSA
elCG9hPJ9GsuUKjwCxgjWbaZYGnZcqIuw11gJTFdLsZ3McssuH1YNqwwBw9rXAZNTx/f7ME4Qj0B
rs8UE/Uin4b1orhjhZnSQwcNRSn8KWDEdiaBOwaRY+dngfGOuOYRKyUA+dFNsMsCbSN+3rSilh0t
ZPa+788HL2aDWXf82x3P3IEbcRffOz2RstOhUGqX2hwcNk4qdm9vyQ+CnuKkdVPHAf909ZXF1Xm6
Z2oO0VzFTaKyycr4O4Vg4yMnSuUptS6mjJv2H41EMBh64s4vcL5DaKXDLmiMEJmBTnokv/Ol8uGo
1pLRq+hEzisrgDy0E4qaev68xeIBPjNou2U8PIxGF3EcnnmKPpSwkEWX8TSDss3xRTrEmLr6GgSO
F3Ac5UPU4FJalGwgNuNgzIDONP/fNQBDwkyKZpIk/PhiYdT8VGMZuRyEPEpGD5O4bFm8MNHIqegv
4JPSRMCvTrSEX2HhkhFdaswo4tVpyudSHsGNJwXmibfhH8oSvLh6es9QH8QHwy3m1TgsSTpK+Y+2
2XZj8rZ79JmGcmqTf/KufxDY7V10HiFBTfXjCxMGGYyhgTHTaXbQS5+s2nKv0BFFev5hbfpPnqX7
ImFpvHgenSiQ1S9h8vRA4n8kDw+tD372dbtQbjVrjkzgq/vo6jUEhbzH16oJR3yjuH3ov5e95I5r
ahY75PsYL21ImS8E7XkKlQ0dbFSSBBvjaOFvpwGdNM0CkolkLblx/WHocEr+8yFYxowll8oHaktC
NMZA8iKerp4PU5PQzIwZe/5PdYLgQvLxfBwH1XwZ+hMtB94DrpARaCLuqLYz6gV9DHPBB6zxMz0s
aBLHk52h92uwnJJJPuNI+RvxxNf08gYbrN9H3wEU6SN1FTnIqmlj6eCFPnl/uaxaHU03cRJI0xxk
bMnRiC14kC3N/Q629WjkBUHK23HTU3Rbzl7TLXeE0h5AcbWAtBaxaPN5u2WFc47POYeFP+mV5e6y
qi7WpGb4sbU3Q14x4W65p5XNB0Wy7e5g4UYPwzvh+mrH4Y/9d9X/LpESJI05d1RyWCwayO/nxgwf
n3U30PNgyi7WwXjnplHjwFWLBxDxOV5vAojB+KItRORZtLGZkbtwZbgijh9ZB1xuMIt8v5esBNe+
DsWA9Rx8uh+W5hXPnwRNR8tSObIXOQFUqggO9IeqKNRNKMsOIIYitXeTkZ/DsoAAkrXXnJ7hPIxx
RdLR3uID2YPWypj44F8W3oiWSz5FmqATy+LOkvP5j1MW1xQvhFMSoSD+MV8yhg3Dl2+iI1v7d+RG
A1lMAk/eOZncuJLc55HvEo0Y5cUrzGO/AxZY50TuU/NLDCToAdaRVSmvRONfyP8k8OlZL9pllIDw
Q10YElD5bN+Z73zyb2zLf5nDOL7nV8jlsYjz2/nvPYMgnzE0qPPHyylBS5CvhtYf/ltMn4kw1Bvm
A/ENuI7eKtLWzheDljl9PjoH64dIpFMx//74ZhlOTeZea6qnhWaFxB0anjj+++kPIfF3GgaGsZf/
lnf330ZnOHwaS/YdG6GXBOmRAyPhV2E4DFlEKCazrWh7zk1/nMndZgVLzIT1pHUuE/HNUigMfHRJ
teXlgcSfZudiDsvGcPizfOMVcSeaNtY6q1Y+H3s4ZQdhWtgqy+VwY+meD0bvZU1kDjSPPJWJjqKF
+9vv402edLZxUBJkeiuO8IId3caKIaJbu0nopmNdR7x+d8DXmSKhbRQLAH/us/fd7d8FRZ0FPCTa
Mrmsp8xm4XD1LFrNsK6QD9VOjFztldGIC8VEYP9f3ZrDPhqxX/VJ0c6MPJ4yAnLHLgQjgq7cMHBj
QcVKA1lLbqLAQRVgvFhbPJmRZrVwk5xScchMTtLMxEppODS7dztfHboO8kVzFCuw+/QWRusYIYzt
oExkTekdakzSUi4E03DD10LwpE2fTPx2RBE03aa1uF6WTIVMv8pl3S2Buhao5kw7rO7KYn1/pvGR
D/t94H+RMmGKHw6TcgEyBhx0fX7s3xwmk2cFNSNGU4YloGADkgvfKRBp48jN58Cqeq1fwfRdrFgb
V5+EZl/uoWmygK9+GOlRRGTHkON6c4LIZcXIa3kEL8MddAdHwmvQVCJ7WYkNHvEXz1G8qpUUMMQw
7LmlIjaARctn5d+XTSY9wAuYcEVxiIkOM/sFkQaTxcWQXWJLq8mhxke7Fj4pP9U5gywHm7xE/gmp
ldwPRx3Q0m/0Sbn91ZqhuQxQihbrJ2CY9M3e05lJz629SCBEDYjGMkg6VvWdzt09cdnX45dhg5+G
Myt8IWtTS2Ai4cUD7tt/qUDWj4Kqg53yna4vTa/cucbgyGjowaLKFyTmDl9yai3kMwJCTNt4s2eb
sIPVjFgrbg6/RqmFZEH+BiX5eql6O35vm+oG9IA2bfQcMDRaKXvMLIB5hzz6+WHWyHvae9pgbQdn
3tSRydXZzHpeDoedzl//j+MnJphs8DOMNo9YYdC5y+18B4alkr+GYdRmwyAvBlGrH50wELhl8dq9
U1IuF1+jpDWjlYqxpxelQCY2h/Ap7RvZV1ak7L/e1XpN3oiD6Z/f4E3Lbeq+rETyGLnrmGD6dGLJ
PZT/qUWfzyZWkSs8et9zhx/q1tij+D3yBfX2uUc5ktOh058f8j+mLAn0MdjsUFcrx4d5Sst2gqFI
uEUZTP1Ey03LBwOys50Ui8Aa5+SzWe28XzJBe0L+hl6VGwC9kLtkGOdvY8iZ8GSdyER+xyXBc9Lt
MBRcKe8wyl0lf47noaDJ9+V26LBE+ZrTwgwrBrtRL6arMuckL2NoJpbgAQ1imQD3qY3BbfE1BrJk
SsgBdCa08OH85PjVwZLgEwkUAcxfheAwPvoeHbAYm0ZrhB1BinuMiZaTlB8UUp3etIEFNCAMQ1Gn
B3sWRxpvq5O8uo02SvjuodOafFrgjRcQxxUrsuZouRPCE5NPyctrLLWxyx1tNDkcWh0aUx3TPDuS
K3OICPx5TJouZ4m2NlWZOVajkOXDWke5b2MCyk/DJ66KvGa5Mvqj1+nVBC1OfZnTXyk3fi73o+yv
MGEPAIrvEBo6d2m0Bn5A74IJcm6OHB89KOdzD7EgVMGbOECOH2vWOGLvilXnJCHZiDgvLBp4HVy2
ApiyAFNthVXujChsk5NbNzGDPD3KI/mvV5Yy4ewlHV53vGr9IaZGKwxLdLd1XQVgOSaJFcU5LtMj
gy5PsIyx19++X7PwRvUs9tDOCLk0rYHlxjqaw3AJdzBf3WxHv8f3GEtGU+5Ivmb4JSp/Br6CR9zr
zmZudJC/OsAKyTh52KKvQze1NgTB+l52RzeNGzmhTo2HwsKSoMgR9hkPvM5JzFWzRDbGbOwSqbG8
5XnpBDsghqgHsq8AkW+Iw5p8RSdymuiqYVD/1eekEVCg2xV0+UUGcDgKPA91EYsDCvInK6fF+qzw
2fI+dHu5Y/PPM2fl52e2zI4MVs2Yg0jgymk+6ZCYO6J4R2wGxYIaHFkhufsaIvlDYBC4tIQm+Lz+
5IE8BiIAXE/W3poC2bgzxoiNrtP+ewnknFneAftFdzkZDWaLEc9MZEwKOayWplDA5SbgkQBKuNh4
bP0B/1UerNAkIZtY89xoTPynMQzbuiLdmPaJjG3uznNk0h0QeE74xoCCLQHigLf4OUEq10vRjEbp
exzyufl5i7Ws4H9q8i4AaGWWz8fRTt4Y2C3NcvRFIfJzmS2pM1QfqTUeEGcPog/uvkdwM+I1QcPh
TBOe8HULtBeCpCTDICQRHwzj/B0grYw8pqr8823l/7JkgSih7hk/z/zXGOv0hMcun9HFd5Mt5VB5
ONgxlnIoYDN+duIyHqcfz+F5GrEMnUz8KCF4lxnVP3lzHc/Y2+UcV2eiq83nyofJGRe+pzDHgtw4
nXS8Js3dQAx3kjKzHBD6qc563oslyGYEJt0ALJf4XnelT+NXPsgqOOISy/qm+BbnH92EgDsbdvo/
nbPZHiK+r6XIMaegEf9dOxuvmc+V9xDy7hpOQfOfNJ+B/AzB1GKqdaZdbUJhVvFybePqz2NsuBzc
rcUWiwm46B44B+SdxyExY9YXwJDicXAqedHGLfyH3FdB9MG7NMMyROxjLIcPGsyO5VPx0XGGXVkq
PXKXRJd1Hl08FrWuJR+viu7ihvmJOWm4BTYMtiS/l+WSyF83hs3igZgFZxiHuewUu6wnc0SgIA90
vizgYhIhMWyMyIhmCP8Nq95Ry53wjcPjY6UJXhL+JCOmw5yhG7PswcwwO3KCFi+z+02WVIH2QTaI
MRM2J3fUHbMfGIOpleNrmGL+50yTWeBTe1orstkvf1Qg2P5OicZ2JLeMNArnWzKJLfl00FiQBNm6
9b5ic7xOmTkPXG/FDo5G6cvizAw8/N0qQ8nnMZBclnZ1RsyzwiQysnjKvAS8kmo1k3zL2uJK8xWs
Lec4o9yVVnzPEuBCGPQJoOtQWSStu68BVXovASpha2C0YpaUhmwyj1lMX0uhIFpGTU4UUyfkB5/k
i65qfSc38AD8UdKOthB/oLu4aJ8B6/OV/p1DFisoDMGs0mdFBE6pAQFWIv3BiSuj3tOe0keTyObj
dLB//UE+IHfqWPHMO7uMbd80axYqxBbVy7krXQkImIOn/GwaWX5dQPl62nY6GYl8cvdAFy23QW4C
/XKxDk7sh3NhLvIbvs6zBlr5sxkZi4c97mJcYVdgEwt9obVKTwmdwKQTfO451PTQ/iHo44dKx7E4
8g0lWweISopy1+E5ZNt4Lh+TpqnGRhGDDP7WmwiGY4JaRqDTI2Y5a1Uvw7lMz/egVpamlwCEIpDG
i+QgMyZw+PiWkSH5sGVlQXcCMGeAvvECcy4MSJlK+dBnWMu14ba77VKT0GNHcXywkrz0Gy8pUWDS
TERpzzUh2X9X+vVa//lb/yaGoKMNhSkoxy2WUvBID6doUxuv6v0tRyOY3QrVozr6DUi9PrldVh2u
3EpNtD+z+gEtH8gnGQkdiomO7qvRnjJw9wjhqyY57FuXcu4GNW/351852yK590dXohs8Lt71jcjN
EYhTUOmhL2dN0KfAmHv8D/KEjsH59LKuf+COuCxTFI1ecDaBqasmDjn3Ntp1RsjgUJwvrPv9MZwz
7SXJdPRrZC6o2p/WJ2uCHAo4zrsmaorxnVYm58W75tTrVu9MS5oSTDG3NHl2GgHtJ2sBSiSFEmsY
ZpmArevZrlfcNzjnvEGJXIHqBSqICUoIv9ZigVJgOI1RzS7N68m590IDLUFHiIqg4+xxpj36x8v6
sOdGEHUBjO8htBV01LGJKOXF1T40NglxUAhZbO8asDUQtHpAQ/kEsHlahU6hZjdpvUtH34TSgiFN
1TL7bJ2WtebPAwQghIJLm41trzJ/U6BeMaireJQMVNPJyL+Ncxeyx4fatg5g7SDz6dEntQFoyrwj
0vs1ujWquAH+cnFJNfa7ZarrDsuYiueLhaDlzs/6m4qULEoHGu4UxmW865t9LPfFhvFWfn0JQQR6
CSSLZ2ZOC+NbJabQqWluS9CoH3/NU7+AQAQ3s+02L5Rqd3rlNx22zGOZSkXqum3aVcMwN7Ozf1+F
dXpyh4esfzygGV2n6U6HgXsikUxLGfqsrB1ayFSfBQNh4xL1LtsuSr/R2dvX5sdmuonQuczMUx+d
ZxplI2O2VO9uevS8avNP2Wp+gjN8GZgD7yFslwdNUKrLSob+ObyrEbHK6q9Kp+TnuIWATatHz5oi
bQmoUIYZfaHHAD2zjCandAdpsy6dejqXbpXM4360iXY89gNIPv1SF30LYiioQeTWL53mB6IGJPKG
2sFjHamSfKnBeKXpri898r9lcvyTwvjiIzRTpn4W/vKDw2baOVPEk/0xzbUJvPEWn0wl4kUcHgID
+N7VvUWVTQMnGGY+Rg+2GJgINZ/iwkOtZyO+KWGK4U3ffuEVVoIHXhEhNT1sPKjnzW0bTYxSZsGV
ZQ4u5x4fUY7mpzHLeN2jGG/du/rN/rTf0ArzCg4S620UiwCpV7QU44h1KAh2t062oCih82pTCp1S
KUjL09UOYW4pkByghEE4QqMT1Hjt3m4IzxgsDzZJttWKrVHbx1lCVdYemOsI+i4QfOq+Y+TS/pRD
UdadzjZ82vNv00Y+5U7eBkHnchdRogJ8y/AAYEO97NOo0IOGIiJKuFv5n6Z9ZROjmYmwljaO+DBK
uiixvyOUUVbxhLc9+dRJEUwKlzYK8fTwNCHU0et+M5YDpwc6IVhxAVFlUmErH4o7hPIWGWglrJW6
3rRhO5HeBn2hbvxpwCBOan7W+TzcOoQrsFpk4aul0eqxktTLtmYf/igLK80KAaloqg3+dicf6UAt
ejqEldcmIhA1in7I8LAMq+7tgkqxzaKfnU/qZB5T+vPsbLvVEFWdnbEZ1+nsWeP80JgiCkMbm8fG
hGp1b8J8L0doIMiEj0V5oqjeaIzQLoF/SMnqeFewz7NvVRH9QGgoHu2hAYVUG726DCsbcD+3rlM7
Q0SEuhBzC9bYL4YP78b5CN3i9lv0NyWXNcGpHtXYKb0yWkzDe1pNKPamiuE1y8Lq2zz5L9Ju4uhg
aBteFmcpgkQHCuAuDvzSU1SiOx3nM4JUiGmqxKPUfi7fP2xRSO0sG4iTFEC8DfY5El4zUhCYO5uh
KPjYraqN5aICADIHOpBrm8KArJO9cZgad4NBJJxrP2DIuruLc7naNTbTH7UaJAbIYakciLOMY2uH
tBuEuJZ7nq2gFvtNyuk7DxSMyV3QKM1dYVzwA8MKSLr/qpgHdbzdUDfj4lwQuXUo6GjRW8O8jO9N
E3Wq2vDef3agbhZ/96O6xOh2GKZ63WkN0fgjKby8Qe8fgGM8O+uaXVxWJleKeuiyNWkEr9nyE1cb
xnXt0HPxlK5/mZxz70w3hZ/PxSv5ZbeRWejkqSFLp0KPD+rmblXclecf701B+ijLeXgc/NLjeHjI
6VGjzSTegi2aHVIqPKT3o327mjuVoth7j6OEJWLQK6qE5gXnlHUpUKLLnKL+BhY6pP7lQUx0s5pU
4aXMcGvICp2G7yKvzf7qCe3sj8TqlJds0LQgHblfnBMhWcy0WQo2cWP4ov1AFVXzulub3e2Mg6MQ
YJ750q/TOYXeKb3W8Ng9Y+Vh1/WrFPyB8/A/rLzGJPujtJjiLbHiHt0yHUCz3pZihx0gxgws4z57
3yGJXX+r87r3GlfGr3HdKiMgnZZ/r+z5C/FM1d4gJL6s44VRAHywoY9cEDYYX7ziT2nC9bNrCl5r
eGgXX/Z5gabAdoRsPrqbDVUUXR72+Wms0vey9RogsVUOK6SOXTiP5xln3oFaNJpiti7etcfOmFqf
m13rU+Ldajf/LuPycgcu3KaYG6r08HB33iBSIcYRg5wx3zQO/EXBM2LYswSh/zW8tLe9B0RhoEmI
wKxcfBAZC+pn2rQ41Kq8by5EVzp2NKAyGsjQPKHf/TYHWc1cuVeHmpF9evQpJdmczE9KVQzgAd0t
PvjOOCCoQMXMP6urUrcz/xVc/Qb9sYJ1r5xw3tDwEC2biom3Q+Ut4dYNHqWJtbgEbGrkT+2rX6AM
9Cz4xv7UVCfUovXoT1llev3HgrL4+vjE3myIpVpt0J7w8Aau0Y1gQDdQba33n3o2Q7TbINAL9Rau
gYUm3skI68vyD4JxrUkWIh3zg9GgKXuxZb6fxjvej/fBa9RM8AHxVn85XY5X6J9WA01Boz6i1ch+
Vv199/eDGwpa5H0mxapT7iNXc6HIHec22XRHuwh0EM2aDCHcuoUhPi0fMBoODhrL2AH0yc4buiUh
kYh70rBpd4i+AbnQNZJxOGmkF4Z1jghqMeG6ergXkKOIrscvmGC9Xc2AMV5pb9Gwhrt/tHWCg+RV
8ghC0QRxGbNClc/WInQk7FPaMgWfSFZtkKMbNCahjEePq8Qzg0MgZFLYJHsqD6SoUiTXQCWf6iSs
fU95CAIMYoiQ2mTjnYcRgpy/8UeA4rC1FWEIfE7pEeG3XIUeilI5GduKk5RcUP4EvEoxIXiXMimg
P8raQ2IheDqQtXORQjN+n46YkUTli8WjTZSrzBBkQPjG3tSBKZmjDoRZIvGVaAuB+BxEFJHG/hHH
FIGKfCLEqoXmdaIcjY5ewnQFmD7pRbKZfAMcAiacULBPWBlCFbeoNAVThyPHrxQ8Eoz5TRPs+4lm
q9A/JW10kOuXIAjcrcZZKcEUTEMo5MXRUZ+7zMactcWg4WTzhniW4Gzf4UlFHxGeKPzyi1wKu6Qa
FmBRZBbgfDMlX8h33yDWj0Myolz0BMhk7SHYSgEOB2I+F8EXHSODSM6iJ1wDPHZnA0oJFMIW8yyq
K9imhKyCM4hSQRm0BioAIyS+QMkJ1vJU2hfgE51HaLkWjZghpIsvEneH5gHKjAWvAbmzZqtumZwW
LUowQtSjjk4k9eUwUV8d7cZt4CRSx1u789tlfrvdX1K3w6W4WsOdNSQy3Zs1b28u+REi/4y+MCnu
kspOxlIPcAhIIOGcoP+On6Jo+EsF02ySzAATyvEBMGiw2qKdloAnsH45vURUEwSQnJ3R4ygn3CXz
R4YkFp8xPJpLwuuXk2ePyF4BQ3H684GUULnzWBMMFiyscEnGJfbfrrZH93c45N9L+ApyyFkmAkiY
/IQkj65HKSUuBWBNUyXkX5C0ABUhHrr+bVcdLoUOc3zhRhhF9+seCq34BttfqHMSfnM3QI9DOH19
xHvqCDlxAdqFAE98DpfHGAPdcC9c83dzgmEGozSf6mgBbW3M4LvjaDCIIpDdlmC3SXzw45pQIWBK
8lZ6KbSJa4c1M5lPbQaKYatZc38efq9O6x7ap/gCImHwYkDKyRzMkkEqmv8+MvIWUAuxPxgEFhS4
IgnXqc3EgtnlYJkgIXYcsZLHALIFmUNu9Luzmi44B78F3mOG5pAY6Oh49fM3WLtaAL5AT3Yet0d/
EpLA3JKsTKpEWY9bU5pKW1HDyVPBsUXbEeFZeYevYRQBXTDQrauvAkBFqJOOhrAgUZj1AaTxhYQD
zmugJ5MggVPBXmYIQPZyXHOBdQIMvbU3vQjGJRfFz8X3FUBfJ8cEYzJ+eVUs1KFd52tZUJk+5GPd
PHEB6DKBuaIHFDl8padkK7UJZTEVHgjFUJpYVoeXyoIAMWAgSkaqZ6VYiS/LZBLPtYLJmZI7vufr
jsDMKYZK+wjD+/8yyxH9JXsbOymgBJfwm03VnTm8OST8tgBN2XLlFLirDaRBpdh1Z0Tc3IKMytdC
CMF+A8DVezcIIvkpQILna0PRq+YsROIEM6pqAV0upD5e/71VCkGsDACfNU0rUPJSrGRZutzEfneC
LlxLG1hJI8MY6QK0/HXDexiibERewNJhOQeBCNlgkql2k1LSyqg8cC+x9TxFpkO2BcPR6n4Njcyw
0DiBjhpMyC08UQMAVdwIbgNunc8VukdTTJ82uvxLmRBMeaqlpDQlECIEWR3GZTPPNGMDuBEyfXMW
fw9rIovNZXIY4cuSPdI+0vOhgwCqag9+s3O8jEtNehUnz4dpk3KS6250cV8Gjr4jqad09H8IoYZb
D50fShx/712rSh8pnDnIpxHWP5tFQ6Hr1tcdObVJ8pYZ4MXC/J18qcETzV/J4N4sgAfeXNszH2MI
LtpVoxIoohaHOJPfRIbeRPuHsN6IOKw/0GbyuYkn+WjJzH9NvfJSMJctUh4V7aonSVMRj/SOJEV5
m1Sf8uJvfJge+P0o8ja6QnBVfq1r18LDdJPiBhrm5JjoIOXMFl8YK4d1PXAcMNsg3FOTEwmUzQ7J
e3Iw5LZfHCi6LGg1KqUmPo+nZJE2nFUjrwQPSYNFZxeyFbItPWyC8jpA+v9gdC0jJvNrxgp3ZvK/
lRxjIXPTia3L004aRG0a/s3iwHxulev5piK/lk0IMnUYjIH2N+THVNckM3TVuDZ8lJAtAeZBBS6t
cmpYI21ZXRAGkCDY8Vl2mHKcWA7u29vJ0hpxE77noB7tloh6b6gNBDKaNwFEEcpizcagGPXe5a4F
heAq6jmTD4rqiw+Fs9iTP0qKbrMLrkRSGpVmLwoq8bGQcoslxm1UcXaWBEBoguPONnt3PJQZbZrj
AguWiPUPv/P8e08+XQK/xmyatJzK+NMt0GWnNgGlJESLN/DF7nGdKrNfqnP9qYc0AUhheQn3f7Hv
Vt+qxaQao4CQytUgYkLNvcbvycq/LSJpBKu48jsiUJNWWkKzD4X0FbWSBJAgX/9j6sy21FaaJfxE
rMU83GqWADFD4xsWdNPMM4jh6c8XVfb+j2VwmwZJlEpZmZGRkbm3t+rNUD2LdxxhUf6lVyiQ22pc
GhCDHKT6+xqexschbRR6GRrBP9n00EeH6vAnN653S16jQ6JfsE26OIHQlfqPIJt86Jpx6Z9GSJlN
DqND+7LcDy69xqSelEFUOpX+hjJB+sONsuSKdj6W7jSBRIcmVs6ptZA4Ci8p+e6ggjw8RO3kFV96
uTby3xwQfM0h3e3SjzP4hgXd3vQ2KGOfKUNAJyGtNT8wJchLhM/2qo2aaJAlm9FsCPs+73xTQUnn
87JfTTfzWpBDE//ZprdeIRQaln0XKMC4R7CA0DerTDZhqVWHt1GnqOI5p6J/9Ok9AmpOYR80XNWo
08Un2bTp1xDNCk6++Uly7W1SjrJ2LTwEVJ+3qjSVwodGU5Ep2i52oHmUu695LqVTUJiFm+7za9/P
kq3faDfCalBzP83G76H7ma9pZ5z95ge0k/cfrcLPpZml7+9cvxbeJ7vuub/vZen+z5UmuK92cXJ0
V956uQoaOBXiR1XTPa8oPAGxdsElyAHTJa/kFynQL/gftrdnt5ef9w5d/UyVqdneQS2sha/f7fxN
cSnhdVjpldiuUNYVC69ihss7+6etk1u+f45Rbpybo5HaPDcbTMAmBQAM3SakSmn4RmdheJ7UfJSV
KU8iYUTqbudOSCp2vyktoPbpO5y2WmKubRIlmQ5ghwdSqmHVIwe54A/uWRbpRVi/e6clqpYFGZfL
HGUHtkZqRwUVYoE/lVQ0xyrXp0qtVEZFGGKVV79LSjNzgTBWsYoREGwLFU99EzrBnpue4plTC/0U
mQ43Adt1t84IuqjssdZScujwRAvujObAb29acPMos1K0donRxHbPeKErd4ojup2jT0l5WYEiM1Tu
KJBr6YcJhwL5cQFQWtOXP0XqgI/zD+3yYO4hPYILa97IOyY6PwosKKHInCo55Z1bgjuiurctWBKj
ar8iQ9fO4WV1u7zXBaziow9vMgknGzf8fgQ6ZOuOaOek6qQfTm9aJ9ZYsvLI8ev3u3VOG2rsLkDP
keqYTYB6ZZt4nJVn7YxarZcrz7qVtuZzapLZnswFLhxxjinooBMXyhlnv+J/12m0zRlWPUQ2fcbe
5wp0VSu4A73LIpV75NK1lzVRDc6aGTXRr4i66IR8D80wEZMc4IgmaFPw99PcYCIYy2DToxMYrYVm
Me+OPhGkn4BmNhQtgzAvT1S/wefgFcz+LMH3sH7ZCr/MltPtXK761f++UTGnYjsFeXJP4Vl0mQwI
PTml0Az3jdG6eQe+sgQrmCXfCDZRjldJ7SXgStBxzL+r+WCPgBvFBnO9VDaJVuK4+J3/2s+P81Pc
CEu/FPB+6U7KGPxCgtJSrbeL777kRUvJA/XQZ+sRl5A7KjGhsAzBg+3q333aOKOOJMXVs/9AWuhI
h7BjlI/PzSKPcxNz1p4Ni9Py9LH13qg49lejzeg+qU4BpOgZwlguX4sPG+N4W96WWLbSorSoP6PS
QtHA7o+qHMXYJMemfx6oL1BppsK7CnZ4/U0xHyJy6IucO6XmsbMPSnfAWXKP7Vu7RNmgKtL4WPgw
xXpP/gUki9CEoPUTOnmIjmAf6e0Mol8h772KYOdGBS6aKbbpfKITenqzmGJFQ6lh+qbpaDS/uyfv
oM60tCADsMJI3YYZ3csL6McidRzUgyxE3oBCrkOw/0NT3PAdvWHR1rrgYEzYk1cxe1j7mwDQOFj7
SHC5AKxukV6QzRFtpJJzG42g8BKsowZNdBq0fHargXZOR6UAIfFQtWJr/z660v5bB7qHp+DI71Ak
CF1eRJh3m9DdmzMsuSXOlJ483qvNI3zHe3RXC/OiMa5ldHQ1Ad48MAM8ptO3hzb+38+tm9Qmu4W/
myR1L61CIlOi7RIjLoBx4d4U7fXnd4vrhp4GBSW5QOx/0V9VH1JnU7af5JQSmBSKKRdjC1hEHxAP
WvQ9EQqU71cuWJngI6icssPlRL7xz2A0SrENFcJhynBR8eU8Xj7iV13ED5ySOS8ZPp3bHkvypO05
MrrM1g0RRPgBBK34tAfk5sfkYp9081sjLHFElbXqfhRLhEP4098f0o8E7wNMYKslG3PzMJCTbx0O
YTHs5iWuJcgWb372fVwYpHmRpeKBuUSleN3UaK+bjeUa6ZiPTx4vfKkLJ2P/GPKIScIlN3ZRSW60
V2IlRck4Q7I9lpmvuO+46GzQXnIr47tbDyiw5/LTDo7ZwlrJzLF8FIVQZ1frJ2oblBJqLiFyxZXX
fTsvBumcZk/JlBtbJls2AQlyjArmPTg7LZaXTVgdwpjA0qv0GqP+LYkc2aIDsJetV1QkaQvuDljz
sC/9NlNjh9Fyb54eFLeidkFZ8C62JXfdc9TFSpXgwpSdT89aZNQUWNteyT/jxLKN3PAJsZwNH9NC
ozpsPcrBI65+rSjNZpiKzowOh917enXm6B+/OeqhdXf2v6/ep8ZaXD/1PhTfOo0RTeLGJGXAsu8X
L8smZyTtZme32iPXjVwO3ZtkF+j6GB5ILtLZx7t36flNmaTSmjsK1S9gsSLlLJdVb0lJNg0b8OWB
KYkNFbcoAihTL7NLKTWg9EvzlRQ6z4r5qZyjlFhxm+ICxapQR8H8xBMhhqTBYu8FkxCYjECn3FMt
vkq2XoStL0C6B+VnFPXDRaXBFfyETbqh/zrd+0z1ahXQyVZaWgpNPsyTmS2GZA95d5WKs1Ig3EJF
ezyzD2VYLmPtU6CjxY1FvLRHsCd9gTgPkgABY9+lJRSZzhcd0KNNlU4yPj0+dym6vad5IUCLTWHb
ZXwYq85CtS6CKTdeDvvWoywEFEfBo0FLF8S9ercYcQR2SA4Co6nOQACuxuM0n8Hlh30IcqLTtZDC
OdBon4NLIuKsCFgLgS7/CxkV1hbdeqIAWJx2i1/kBgKlZCoUVAlqGHapJ8GRUDD9Zfi3BGIrUABd
Yb0BEEZ71mEVrj3b5+CQCGjV/+0kOI1gRoP+AuYn4syUmsSaVBVd3GBBmK5CLBvr6Zm9LRYqsRJh
Tf8ueAU8Y0HP+RCRIL4Y++4tjoEKk1QjIbRIIIWYbR+H5vbOEZKXTkb7W3EHsozLRcLyHFmEyZNi
duGzhPLyznNZokZo7dHHzX/RAmh8HkvAAJdIiz/WKZ6AHS6DPt6UPJw+iNe5iaRRpKLXELfsSiUs
s9LJtfXTxPhoOhyRTLxDHasSSnlB9l8P6bAXuT9XOJ8Fn7sRa4yziPOFigJER9Qscd9PXmNMyyaX
30pUAYO6d3z8POwLP2sv6Uhu/tbxExacVLanNX14JBGML6qP6Byu/sR8JB/gFj49tCF0rqs4Q7kd
O6XTnkynrbOT4AfjD3I8+bMy13i1fFoGBTaOyyDg9bnY/Y2cbRHBaKAD9Uu4YSMgZmCi6flfKYZy
G5ItELY4o4RPOCNXj3cIvjL8JUtIXwFHiph09JC7ojearukhEYNXm4XaLOPW3prir/EbwDjeQwrl
otQQuxbXDEIvbEZV02sSahMmtSA7IGjLEuQXmp07TBLlHguBtP+oDDLMxCn/apmf3zdPztqdWYNM
Po7k5LsYI5nSlGc4mWglfWG2izhzL4ypvEpZ9GNUb9EqgO3y34ph/Uj5iSyrHB0hXvpIa6nDWWQi
oOLYzmsCOEd/RJs444j//B6J6QZpWlcQMR8N3tEAYlySKAapOlMqgqjtmwrc7Yf8mYoCjAwcG5/U
P6z5oxHOFxV+uglP7mtBViq6jPCqO3jcHvXYgS4k/VtmXdDkttWVkAKHlvYdAdo1OjfrioN5xZR/
ChGluQT9gVGcOLUh0WEWyFQRY2nR67bCVjh1pn6appre84I/qkdk372Sv21eHSr1iLrMzOdrTCaT
LiMuLQ0+jsc+IY7R/Ks7c3KbfB3ykS7SY23kW80q/XbyEWLXDNpW9458cxpvMJpTbm4aF1hnXSsg
XSgCPB4O8p1HZG4WnExyW3uvhQ9vDbigtVkzpdOh8sBOGCr9mRuSdixFO4rYVciOxgqcyC6nxv4U
EWr3AEc8FG1L/IRTeRPt6eVqoHsc0RxjauRjoc4iYRWCX6ka6E64hRy4KdVwe2FWPv4yV2ANzZI+
Yib4Q1BgIZdKI29VQ2aEOHIprIHTwItsrKGTogIseI6gajLNb2wsRlL/zyliY3LePM6eXLxzijVi
mkParFejeStXpE5YTKtinJiJnBk+odhHm7keyIE5uWQ+v6d2hOUr0qyPmEceI4JG/stPfTpmGc/Z
DBFXSj4VkXU5gLo3tKbvEsDUMW+Tm21dUe3AGkiNqH6b1xjzvMVdU8R6dUcYynmLwYQg5ZLf0beQ
tX4SWtlNTqvCsIdxZeXOKqa/4BOiu2H2pus2ndZCvtyH0Fz5oSUggnPHrH/rItfC9O1Npxh/FwAH
7wgC9KKzVAROG1k2fVkd9RtP7ztkD5oS+sASK6m7RjhF5pwHVfXiOw+PP4XgcXO+C7TJdW7BLKi1
ZTS06RKQJB+iPPaGJsoidfe3c3l1z4BIEa85w+Tq+n6junDjy+3Hih9tpFkM1M1D8Yf2otBdJkmm
SMIxZS7qOVqFxZ8z2vTFWMHueiITXqP/NE15/Mvfs7D3zYr2JEWmtGKqnVedvJ1TBz1cwIPT4IrA
BsGSlk0zs2csovO5POcjzaWFPdGYjPtc0RKfDnYBTYmH9Anh9TJ3hG4bXYwby9CDa9vVZHl6276+
wAd0iqhqhICxe+4XCfN0pYrsDMvovoevsGhOTJiFzEAuBrOJKNKZJ1oewd6GGJPp09NkNbc8M0R3
gu6FhbwgJb8O7ZmpThjiZ8g/eOJrCW/Wb9lYRXi7KdOBoxqgD9lU3fTG1+qkpQ0r19dOsZ4m+X9x
EZF/NYtPaCVuboTu8Sd8fl1n/voRlBpe/QGicQCzzNB0W7XrGMeybijdORpDTcm8d+qie895a5HR
s2IvXckby8fZLw5uIAQKvXQPawVW8LUJG75wNloxxNoAW4S/EG8DGy8x8OGFbtOn8AOggm4D78xD
gv77MQuZCTa7BWW05QwIwcSyAYjWJD00qTS5cuEHd0N+UyU5xYrb6rQMlyPTCDXUsgx8gRaV17rC
Wqcoxq5ioud4V3IyFMu8kgkh4Bnrw/c/8T31wUv88XFaQAVbwrHyPznuNJV8GWoFskaMsorpWO2B
i5WU0Wp9HggOkm+xJPO45MubLy7VEpYtICkWK382fJKP40e6bcTrhaSUnDf9ev/ihUAC3Fnc8kRR
30CvPBHHfU+eBk5r/KGbj85XfuLZ2aeap/u+nrXOyLL8E7gSniTDKsug6JhuQGblf3Zr0Iae05q/
Cr83wHa3QAH0Ji6FMrw18yx9KmBE4xFqKHX1YQmin4UWBBPOxiEKifCGA+lVUJHEzRSCbEM9kAwZ
TXf92SgHBfAdvkN6dFMXUPhRjYDwgic8CSjKYUZepEwm2zIYFCJpZ3L81XpC2dUXsj4ZwZOUO5Ta
FH1E8dbT1BUoq6J0HSmkGvXsVLIqrUMuWMk/vfX/l6ApouGtW/eHSg8+BrWOT4gJ0LTnpB9PPpwA
dRqokLVttHItahABO0CRSZY/osr01tyG6EU0xEYNxEmtdfU/HVwfUOiuImGlEdHCQYNZwvxt1ZS9
+cGmOG1R4IFC2pgMnipqVGwyVPzSiW1A1KC8UhIiUmEhLGNbUM8hB8A6A3rFBGx8RW2KSO+tajaC
4Yx234qW7SGt319IkK5XCZzZSUZrDjTTS5ipxg9K9OEVFjIhr08G6ZgpdiXTt40RLr2tnBnNP+i7
5G8RdkTvnLZl0OFL/rpVbJdIRSUfGO+NL0TON+jeo5fYud6RKCI9Rm9NlJvWiG976Fluzk0I4TUE
FPFx6dn69SbrjUz1GUI8A0XXnOs34tg1yqkglf2BbPn4tdlS3GLVBXkLucd6YBfxErnNyEGSZCOn
RvpTagd6evobYMRiGWHQACrbuoVaA+xDGPGlL8T1xnjphHe6YwkT7Ya9DLvfVoFJZCgezX2wI42s
y1DA5F5cJLDwtxTbmTykw8mILKXbnUizTeUI5WKy0TLpFlVBLg7sibQAC1oZ327Z8Jdd1nCaS4FV
4cfgGOELiYKlPbNHXT1RAZT81xf9tFAW0/zVpgi4Rpq8QEpRNa+684hSkrM1OkeiCx3/YnANOR64
ZrhJcsZUmaS441+0UYPKXGTF0G2BWuW4jiqJ7jPJZyngr0MSyLsL+20pntZZ2QyoKn+U39b5kROH
X8ft/eAGrAwyo7vFLvqC+WC6hw9gEboCAJuIqSQ5jBKVpJbzrUkrUEV9adCWHeq3glVov4puGwse
taikp5FhigGQKejhf4e/W46fN8l2kNFfkQxqnT4C0bocv6eP6X6STQrYJbpoNctVGjj5q5ufa68h
wQV3MiGzVta0cnCieijWsps1ES/PjoNFf/SaHaO8mGDCMvSdIX7ZrLtGTCMoVoEu0oWKJniPwDKi
XwjpkARXNtQ+hIDYuzNvquvtJzWGFyJFzSHh2SLsMav56rQzMqu3LgHEV6JHudM2k0wuuU9QDAsW
94ggiMSpudrlAdA8BNRyxX0d4k17XyYQfgLcVNwyoBOeDWpqNA+Z/amsfDp1FL6vjc77Sn+A8B5f
5vufrHvt3JZZHpWr/eIxnSF+fnM/EcA8AuyIdaO/V0O+rQ0Dm3rgEsi6ZPqIoRH9o8jNXJ2cT5ca
MI3oVVOT0t2f47FH+ckKrWofMeVNUmORNq0hSPQ2UnKhdADeOG9YjfMTpofo4tLdb9zVT4VaEaei
JAXqnumz1UjozwAE/h7Q7nsgOHz39QpfZC6zsDDKwqN/AT8VRv+gEZ1Q1wb90fb9wzAb00J3vJ8X
Ie8C6n26ZEhS2sZxg9EZ/itP9zE6yMY1d6JQDe9AMarIhvTOjHbQ3oDyUTzJeefwHB5xu/zdQG3w
ruAgcv+u7jbJN4/tMwlXvaZX9WG5fxLlI/Eu2GIEoG38j5f/L72Z+UJFD2w8xyRq489vrvci4FaQ
UWAUXv5pWAze3g3RTOt/gdcQOsVyxuUF2ZBGUUktfAdyycmTJg84FN0sug4e/WIVHjRZ+oB7hY63
NVqcYl+oK2I+A0DjtcDGwyOgySkMYxCSDoPEmOwuzp3YOYSwi8jOrlv40OEWsh6ZtHf4lT+Pzhec
aSbIgXqfIxR7H5nz7eTVL7UrNdqhevdr60Jf0Ba7u/5mfoPWLD3Ej3szMomYps0K3fJB7h4UgcfI
J7TpFdIheNx7921Uc+9QQuluiOItiyWS8km1UwlLsDfDu7+er+dPYHjFUoXelQDhEdh/zwQMFzmh
LkLEOFDQKEj0btqb9nlxb1YOTLn8EyWaOiAZApa4qFWv1K8PlTGoufWWgg6FJVU8wk/SaJ+AJzuV
3guFUSHfLdKaGmpdnXV/S0bA5lEKeMeKMBWyamvgkMoptXEPjfLulEuElaQRFje4lA3SBLXwxAWv
haWklBzIBlSSYtAI6TGLvrImkAKUK9Gk3a5tKjA8zUF66QTHkLTSn435dz9CFj2EpjldL40ngh8y
OyC3N/OVgV+PUO9tizMsvYC1r9zB2xlRhg3CQU80XNw6oICC44eX623lPELm5j/KhQgwKoW6b3D1
bdim4K46qEIGyJIsKYEv2Zzt74jghhbL+IbMYJY44AQWnm5XsaM25Wqe3qzT6NGMBuc9b2LC+7gR
auweLdq8zJ88a95nPpAfHVgbBBdgYx9UUlTbyUpLbRPFDrTHhRMDTwW1M/j0s/RCEPR9+t1sJ2th
7qre2qMZKW1Iu3Za/09AvcywdStl4GWC7fbXlHMwI/vn17vELyPUXul9xdHLU3qbEqjUiZc2yxli
qPyEPIvNB1/CglKOqBbLM6PLMvqYz34t2CG6SNEQixtqxAcpAh3SrFX9fcy3KD1vf2jPSuu8CiEe
OQtSQWDiRa9+Y5lcZyFsGb4d5OZk97ttUbQYPamkokYrpHtadIkuzVJcYbtFelY9o54l2kXdTFCF
73v2cji0eTo4lAb3gCYfuwk1M5/Ble5q7UfSaLTr1Fi9gm2cT9RqiPwhOYQHibpcR843EtJ4HVlQ
DNGaD6+436XBjdYsOLVIuNPz7hZ+OrX8b/GykMTcs4pAp/ehwcPuN7cebSkIDU5kwG7hjLLh5gEm
1SmqDeVTSzXn4fzy5wfvmsYj7x7ssFP0g84wUYImax4jDJYo11olXyvSjGgrB5u5FBrQrB9ImPj8
hXdH8Zc2GHBsb+MZyY/AIQPX3SmyMXDLnTmXp7Wm5iao1BLnCANq4FMRHLSSrqGzW6Ip3jWrOIPF
aw1BEViTWctCjuD1QCqCvViuIOjQgYNoW/G5YNsFno38IuqoT371D3LlAdVvLYUpys1gzr6lRKJs
jTJE4mfrm4ij/Rmcv99hIyKDWoeivaWFHy1muxW2GtsjKpeie92naAXbUG0ERaBPkwyUxZgrn8aT
QHulqQU+KogXLXnKwgNwAag5qrgjVqm8IVcIFRFfB+xypPVK4UvN+214v3B4/F1n3TuG74VSv8fR
ikhTqxkdyzAxIAf9WtyIa2xVH1rdtrX7lTvIV+biVP01bGyKedKKlwuuZIurIzpGtR5kibe8rmCq
8rdCXHV7qG2HucHrizZ/fxNjSo1ZfVghG/KQwJCNEDQ4OmBbsB8YuWHQyBVOEPBwWI5XYcV/TMse
3Tlc+kSxEvhbCD9AvoBYioFZOi2qlfuztXHxhRBcNBFUO2G14OlfeObiC/vkcsL6+SeoSoDr0ShA
qjXFsaoBOTEesJGle3KbvyHpipBPWRWULd0+9nKrhgB6PhluBX3kA+/MDLpq8J8roTBF9w+Xad87
wAiEoTjmhR5RrCjjNMZIpK60paqKdHurgEzfoWnL6iXYd9VsMiJWzCsOQ+oRTrzCJhWlFgIYqfJP
rZ9ps5sNJbeYpYJdiRfghtJh2f6P5JeJiZQej8GbrQrGYqgx0ago6Cp4GZkorgaIhxkgDZI2pdYW
G5zZBRRWhWYCsxQOcYPw007x2pa8Fzfey1SN9EW5Yn1uiw2z3BDvQPZHPacPUg+Vkr1YhLhPvv4l
gioIt8Avfk/cVMYkN1IBXVuv35pPwpBwihUHLa3qtNGXpoTyDa25z/qPHwwVl4s5jOG66nRAoTnH
Hqosy2XcJ/OD080JDreIo/TJKIbxN8wwuDn9xZ9ynCRFB1rVKO+l86ly7pvpBY8SmIg7Cyz2HQA2
+dMpkwOQk59fLrC0iinIzOstyz5rBV8O1cb+REQDIKeyQw6CY3GW6WhwTgs+qCLJhGA6gyZY7j4y
ukHeLnyRN9hSP0OBlu6vDMJJlSfyu80NwUu0/iEA4BehMl5aKC3IxEAZbVuO/IJWkqNZCkZKOwCV
3rFE6yTksggYFvINvgmX4J93Ugn1/ZRe1CZe0p5oksDDBhxGCxx8aoMvJ0kC+JJqs+Ytz9G3LqzO
ibVTpzKjrkF6ucwP/kK/MbfXjVK6SyIzDU0nuIV0EmEBpXD36NHvphbBC5L/XKMAKnJ/Z8ah1lKw
8fILeleB5xpvRh533snaOxymbVIE1BPvRnZqhhGlgynm6GLU8K+sbrpnVFJCp1buEkkVSRjWpvF1
uypiVY5ZuidHir8MV1mFLQ9o+3o++UKZRGxct/XY8tOMIpnaTyUWXCThkN2NXFCNuplq34JBUogT
HHWgvv+KCMaYcgokbSgMkTT1k4/NtB5qfetSnX4arxljwhM41KqY4Z+F4kthAoq+xcPOWOpouEDE
CQ2ie6RoRLYHxjI4iFwcSqugFwgYGfcomhpQ01aBw40fNN0Sc47WS86fFWbmI4/9Y4OVfZvTmVD1
w+gaKt5A7cf5H6TDTTCgICdSXoz46Jc39Vgperzc23i9nx5g2uqe8reWiw/0cAS6vIYrpiJ83lVy
urG6vI4qtweUyRhmgDnuyQyZgP6NwO46pEXQ5R7Q5aKej48Uybr8ft0tz9IqTcOzPgLWzed8O1Vs
jc0x1qc2Ae9esAn0UMZKdkdACC9svdmUez0REo7FeTnlacMnc0pH1RTGB5myiwcnj1RzBaaM4ul7
gv4euUFrb2SvtDsL+FD2baweWs3E6EbT0hYEWIhKl2YInCpuHvapr49iSvvroA+XH+VEdx8MlYQE
uVBCMqSOOgY8xPMZqwYK/SeRe7TQiuXJ5NDqkAUIVVHhc4oqQ+aMpg91Nz368XkDvU1bxSumeMC0
vZXPd2FUgxMu4Dvcf6n95T0o4CaJa3/ztTxIjA32+Fi46S6tMVlU5nCKADnh4Qt7Ug2VNiGgEqWn
qj3kE/xeoKlQILnNQkbslfiLhDPeJtUOqc6O28fgYRjsnu53IZSmdMFk+5qCqUSE0Ickgy3dMbtp
3dCh9QBA9cFao314ZJoKZG14R1zDLbH3jucD+ZsXFLnb0VEqZ4OLqEeO0sgVnb9XHeYOs5JP3Saz
tLcK5EaKxNIAxF3x2OOCSnSLv0VF/P82Erd+0ak3TWYnvIfK6h06Z1GynGK0TXR4HamHTh+DzwnC
jAt1P3NZmqvgN7dVdz0MFR6X1gt4Y8Q14jfQd4v8FV6avDPdWgYa2BoDrJyL/LINbGl5aHmeTfLW
JAfF9OKT8unk4yl2e9BencZa/qgaIUpCihfnbhuRHvPIHVJxbvh+b9hqcG79OWl2VizxfJUdmLIK
8bLN7yk5oJDXpEKSHTytApkAJV2VwRNLAzfJAR4BHMm3dAoEkGAmBiMh3a8vrgfZfyz2D39/hIbL
TSxgweMHVR2gs+2fQTLiu4/0pSEAWEIbXH/GeOtUmyIVIHMBwHLkXuAQHIm9wq90BtBzJZ97DfW4
uqfOkwQmmTY2psPa19Ulqvk7eyte1dfsz4InQqj5BIUC7oAXKjTyzzZ9CoSBJGUzNZc1m+UjzQBm
aV9AUXC8i0TrIN2uGOCZCiu0aKCsrPaxRTkU+UATTsrXa3znXYGZQvbkFCIVgtnWZnF7zJQKQoCr
ZbGFBpLvCFWugs1WiqBEYf1WAh/cehKzsDHNmq4xZUqd6HVTbaQbki9Y9VznNtaR3iDQdlvkgOeG
izuSxYtXvFjQkI7fPFJ0G3FR8c7wXfXOY5dXqFqziRsyDeSM9TqwPiLnuIuCggmr+dJQzHSHL2hi
yQ6oxKMYznwx7Y6HkHKpLxuptCFpx/9SmYuFCuNUEKS6KFYjlZydW9IVffq0EzSjLhj40KeoFfV+
ftRJ6EQXGM4ZlhJvobOgTA9ejKpscbI3HABHDRKE0GSAWDmInQ45Gi27DKN2IaLvYjhcogX8p5xo
cVdI+O/aqQ6YRWeM3f1pklZYnZuvPnIhYOri4dnqL4sJyKXNYhLqyvPdQiUFTm5/CUIZNzDzyH5h
5zlNjQxnIo9SWxbVOUcl/hU+aM0QXQIjh2PGKmiWqWHJM84tRjDswz3iwzRsDNSNXQwWOXkmBG3T
foMdmfYSTENxkqTIIlfpRvOtrWmPIgK6LKcyFScISXsTwLLohVsqkOAUMW5idOgo8p51ogiWoe4T
4YDrZzxi3GKjkoyquVapDRp1MPqofOq9tdYYMVPaaLDEs9D/viMF5b94ZD1KtTfegAASa0g32XcE
Tood5ifjhFE3Nvj93bePba1sj6hH+osbQK0StI1ZAWWSNzh6znuywcEgwDSmhPcSAemYNe5q8xr2
VYVhW9ZOZdZkwzHpPP1IugzwAYU5ipFVrIw23VhlymMYiVq7rHSyMhty6FQtTr8cJ91yWLKOTB3r
VunHNvNjQezDaaoqTZ4UnZUC5QW07iEdkPyZhaiXcjUwDTzKzHL7eRkDLZOUL2MRFczpfzoFcHZj
LP5l/a7EdDlo1ONeMm+EU2VwFanTTNjdNisY/UcsK68V4tqjNTZ56rkl9czncIvH1Q2CkEQYdD0i
HknTTXfTnaYfn86V4l0ReCRXh/9QYZWIzTC1dROwUqDE+P5ECSoiD942T7QQ6RB3F2RA1AiWkRFH
wU4r+W9XG2h8rXna0jF5KA3MSrA1S6YWxXQ6hUoFA9lynfRb9lx0kmMyOngJRMEk7ykHn5J3H4w+
PuKBPc4shXAjss98xHvnJNr9aTpHS3Hn+WG3C0mw4NJKhxP8JSCGKHaFs53CDyT1zfpWd0z1EMwz
MUMMu+UST5MR9OnBaA5TA/aO9+zUm5eAtW9eDvg8xxFh6xSwupDEZICPYKM1ZuETemGSsDRpZTcJ
ZFAN+elmQfs1PDe5afK89DDOPpb7PsUL41prqtjtXwQhxq8cpyeLEq36+IQepsGA/DwtglrvOCtd
qQrsdvGzZl+aDtAQxuK/i45Q/5L/wCjxR99aQZnW6l3MBKiFmX9psbDXTQmQVn35GaKuC6UWbRTi
0niuHTA1WMXxdZXT19EAh8CN/FYr7PpTDU6R8yHdgvej6z5zGlBXRJN6xGRz+VmbTlZ8VJumAE6b
ixRyoF2qTuEUiy/4cTn+m3DypHkEve5MCsmZ3uLUfjnNUxEMRCbQxTsSOZvraIlSCjUB2b730BgJ
BWIRnsR5UpEQXgZnPAnRu0QZT8HrP6qbZrK4eP82eV/6OleG+kwRhehZ5eiOB7HFV0qYFeLYn9sb
2EO4dPze0hvv+BflSE7fvY3x2+BZ/DILWDS20BVKmIUS8rz27pZBEab3AMCCsw0IVhrau5ysCv2P
rfHJA1mrN5sKm6mytxOB/Zm5gIvr3HCbbhFq2mgD+gA/16CnGaaZpvoE5PaZf/Q8TalUJunOwffu
LZL/SmBga1oppqVMkem2pzncK5CnXiE0jGV7aqBCEodAus2X9LzVdFTGVY+afHPTLEC5WOsUaaGU
m2MtmmyZrJt6qsgMStjPOCCMxzpWoQc0DCNvr0Snltx/bhKOEuYbxzo449LZK8OEL7hbKHklyldo
Mo69qwZMk6urvJkqH5Q9WydyL89uvrn1ById6+LiV7sZhrs0vnTlhNrLywyz3C3bOc6QedxcW7kI
TS6yDhxQfnge0hbdqnk+9yv/Ze/+l2bBjeTWbwBRPqS+XcumJ2o5yfC1B1Tn1uI6loILY00AE1Fx
sYcbS1rGyXV1S8ulzdp3FjwlWEbcr1MslYzyBISqPBWMc3BVSycURSSA/I8wFG1i35SZ79+a+lCn
wJzrXpfCipdb7/zPUZdbTtQK2frdKYPIiN3zAttUGVnZ4+7+R04VmQmrse/nKWKq8PVFxeas/n1f
HGr90e2gCzMfQYv6YeoxpVjpWSH5ZvoF/yjeJ+/k4oYTaWDE13BltVRUqFrRTT6f62uyPGCz0sHM
H0CZkvYpdX6zjljtquTEXE0md3ovTUhemxMNZYkyXzT2AWx2WSUWL3bx9sqBGHmX+L3BNpQpdZJ9
0hTREJOJ5dY9DPa9MugT5YLME0O60y/JtV4x5rgeg1++nciYXAe7UWlj8CJ9BRM35PBWlGIgYUb0
IKMu6kIJo52L7sEjEfgqs51PdTvqpsdfAFaxi75uE/nyiqoVPZu7ETxc7+VGtWaeBQRnpCllfQGz
oDQ1B6KFQCduTW5PsS0UO6AsM5711CBoNz+MN2N+83CqR690iTPppRVWXoEFpBoh81W8SlgJSAcf
GS8Zh0VePFLAlNERu+CVKoxBKEMoKmWJwyXkk+UQTBHv64TcMgX0qpnQnY+YgfxEAF9ea9MLSXGB
JSxIpUPejXa/EDIrErLCgI5EA/iMQHD1qoH8opNgj2pH+HRq3d99GPV+sXFouQx2HkzInrFmukne
zLnBL7bcBuEXTNmPnLkf4R29AZEv82yAqszPGDezN4gGW5qTMBUjZKGRfDkzD9KU+cq7ZKF7qCFx
AHv/mbiZ+aApUozuI3ih7VmaPTHaNa/Y28dXr1EPr0YKk1K0Qf7Pi7qVXLjPehVvNdOg15GxVKj1
9by3VhsXwTcGu9a6E52unBrZ7qZanUYliKROsX15oy3J04O4Pb4jNHFJFVAuxBUZ7oOFKQnBYdRl
EaanDlnKaoiDUsWJlByJNqliiD1SaCFDMiZp39RuJAAivXEB+wsuno00VLQgJ5qYA2IluUlnNepz
jfuT7ssNay7WJsw1vO7k+0gS1r5TtSai/TbcJVWnvAwkLTbpBb0ECg1gWWmzsL3hcDhD8CuxTbei
hEPZVJ2r9kWUcEAK2UYvgtjE/lBC9OB+xDjaAEmzc8URyraq9ytyyOGky8QbKuTsoGhfE/Ay5j9G
OkOxp9YpQZs44WJXaaPERrHniiaB9GqN1XtLIbVCOpHioNaMFcSLsmMflPX+bfGleYvUpm3fI70Q
4aE2vCV9w9s5vCfhH9ZW2Q2xhMl3MTmZVQZtuLevWPNzb5/UJ/skw5gAQ4CMfpbyD4pNoRFb33yC
1SrvQEuBms6L2hmFoexQ4IhQiRNyRE/0slzlbDEpJtoXylXo6LlqYGXJYYA4J8QM4bb15l+VUQqv
VjsuoAWMB523vl4E1JtU46WvA/aoP2IZ1XsiWqG627fVai8j36y4RYNkB6/QKlMhJ/oYWr2t44/t
FIf+tSUxaZ8N2jK7T1QbKNG8M8ZmvTc9AKro4+iymIBc8TBziIImJq0UvaTmZJDKhrNQxDo8sIZV
2ktTumDkyIinN4bTrOhXgavySDbVtljIeCFxQdu7Raeg2B8DxSTBwSHlJT+Hv0UwF8kMCh4Uaomf
kzBq8k/USAwMFOxEZlpO0DYWkq88m/wwbcwsDRcYrjAMC++AGVMSKPqeQnZSWyCTG977p2Y+oq+r
OwcRADHmqRXUXae1zZ6/7hmxMQ9GjWh5jUgu5fit3Qr03ijlTYROWzoLAmkKa/5pHeEOGEMOxUyy
zJK3AK9krVWkC0t2gOjEX0RWa5NoHP82AhOLkdoKUQNlvkMA40v0o8lUJQfLgGlJUgyiMDbvCjzG
ZK4dLHGP9IiLgdXBZHoVVtMU4evC4qCvzNi3SRhoqsodkhBYlTWQA2Gs5eqMKLF4xO8WmbF0ng9w
wZR5xr+QaAG1zgR+o3k6TQ5korlzLD3+6l4CEa9hoEiVgt/oCQeO6JUV/q4QVCt1jQADgU7zM1lt
VWUotFHQUndgg9H1PsHjgOBPzEnkHOAzACzK4edEYE515fEpgDnjTrD8wwaHykzqQvlugcB4CXuf
DxhEVb5luXnl/BX15GCNq7R65a6JxqmdifBR+yW/QAWAqgCkWPHx1yCtNiKyJyo3KJ364rrIq1FI
LyDWBkw2bltzLng4fsr6jS8jn8b+Qt+Bc6Pr64gfPhSnKGyT65r5hOg4wGaUNDZ8F8pXPpRkXdnN
oVvENZqzq5XGnOJ3fDz950nEVjHnryNpKzcP3rl3ZG97GARcIg9p1KgMe/4GZ77gUtDcqhDjAVR7
1eDEb0v+YWrcZEr9Cu2Td6G0QmV/qn3Ap2whO+m+QtVBrKhk1gkUQXHlo8nTTC9d/aoeFBlc/XRO
NC+qkU4GehOQvcrcFRvI/ZITVk8FGesKvZuN7nMBscmwDS4Tw0zoykWDyIszpkJTuWqakFxPcm0r
UH5ujvBG8r9bi1dM5xuws3IZMkqyFTILwmwrfPTfptclsah35BBYo7od6XttdbcAOboyfHVfXXEV
6vCflXRXuKdFapcK6xUXfSFEtIDlsIsnbpGMS5k2RrYtDlgsCWZxOjfwbu9xRovHeiL9rqLIpLKU
lWjvndB504ZOaYhuK9iq9qkNYwMWuMF6UTHQ052s1UBemVwxHVtGCN8gDuml0ZefYQO4v47bAu/u
b+abH3Dh/i2WGCDzV56oUp825NMCUAgOqZ7le1jirmzzhcPceFwHR5JtecTYBUeCGy4BRGXKtayU
OTM1OtTZQXhCjWGxMPYEfBlEXWURkpFeKswhZS9sVAVsWgsuPDN24aN9RIBZx1pYGFUArH6tIYQa
i/MjE4y/QQ0NeW7+htJVoUFKw+2TxTOVZlqaCs0NPcH+7tcBzV4Yf1lfxcDxJ2UWI0HeClk1tJsU
J+T3AVIt50XhsMZD/pfUC144KFpGhL3ze0SCtATLiyb31tH7n/yGRUbDpQtfYBS0+GrKqFhBm96s
w3H5xS8S5AvUi4ku05oIiSWT3dXYo4+KXLbCclGyZMRrDH7wSOvDVbPYr1IiT6+G8c2t7JwPCyv7
BtGs0G9BV1Sr59MHclUnU4PG24WStTTfq5EgNlGMqgkYFLKntC1egycLKUagI1GZ8haMmMHljyBt
FbHC6UAcVP+T1JqGlkoeTl96n8QDNzfr1KhtpX02C6qWUx5mvNQggb9BG0YN46MhF75gEQba1Ala
OXOfqTSEpeYW6W7X9jcAIyhTWPbEK7J5en1FOjO00d7UehSdS25jhX4TK5ccJIEtWvY5Zi2QEJgd
EPlL3A46VdIHanyv05PvWGWgNSq6vDgjTETeqWms66v4TmCPdnJyaHZ3Xwjqz5ozrzo90BiJAxAZ
7kgsKvF1mWhd/j+mzqxJUTZYwr/ICHEBvRURQUTE3RvDtlvccN9//XkSvjnnBGPPTHerCO9SlZWZ
BXo9ZmcXgq0N+sVeP8U0rvGbZPatW7ZdYQnsrwR8SryVQ+qR3z8M6fRmNJWgsQf1M7wk+2s1Z2TO
cg5ZLEXOJbCa65q3SdTH439Cb3R9BHmroaZgby1pasxRiTfd/6IGd0dmpLVVOyJQ/rrYUdB6tgft
MMzSdRpsHJxau7Yyb3zykg9QagN7jBLYHR8nGSCs+EAECONwkMfQ9JAkyEBYS8kRvM434Gjvyp0L
TyoCZV2RjucgHXuaNtwBxVaa5yDllLesmHpohmHGxFkhgiq7QKosbMMsh67YQJ02KPYCVMCwCQzY
D/lzCHex9FrHxoXTlvir7FtuvS83kwfKNXO1HQqmzFnU7MGPZtkXVK6dXjslez37uSIKKT1n2tKF
ls4mT1sSaoHqeKOGvu6X8IB+kQQ0E2YGxCFAnbxmoQ8pKGcAKwrQuwGK5BThYqB3MtmsFUVcEXUS
HhDVXDKknyhIYVLKtis5aYIjj3ZM7ZdX/+qPzqDWI5V8cYznhY4ZeAbE76vcW+aldOTgrbZ74ZgK
r64UVkH23YOvjDr/uX6m5ORs847ObdDOhZDajC9YHQGKnHo7HpS8WzjcOMJ5dGGoCBiZ6F/7/4kT
PfFD6rYO5Vi8anzlQgLWyYGhyZ//NpTJD/2vye2VJja3wDHbTyq9+ekqyjrGuiqoy7Gh0XWvEacJ
ExYpU7xuS0QqHUSYOA+A8RDBAtwIxR8tiZjWBMtZvGyGmkuKTFUtkhxbA5pUzs8qyeBTSyy1NLg1
TAm0lgBUdyI5wlXCJnxnuOv5YMivfwJO1Bc21H+0C7/VqL9+tX/bCq2BKVhBtbgoQZAIrbslFlCF
k/2DBgq3tapOJT9bYLXOZdM4a8SmPQAfxbM3V0M5rX5swPS77ZChYI7HMpNH6uqvrJVRLyTG4Ilg
XoeAJcvD/xWOAyGTPvMiAy1/4SLs7PXRldfseFwjPzi1MxwqRysXcC53Nk1CCKJ4CQX7eRol4sed
Mrlsi1Wv+rdK5gtojnKLCpKdG80MBHadslw9J4XcoXcqE9Fz+WQ0Mq6z7xEUkV/rhvwiahMjFiQJ
k0e9fn7gBI9H4KNrTKFLDt8rzNDnSSp7ws/6+Gi0ygGwxgDM9GLfd83H+NKth7d4MziQghOszV5d
Y1IanzuneDE/DukDED+Wt3W5dW4ecfKs0oW75pvgw1T5uiWw0iWgGWmvu5vVCdOgUISmT3l4ZXaL
3durcYmPZHfhFccGrM1etoH5DYhB0rjFhT9U8L3iuBpasdG5T16jyuzaq8cM0H0zUUOVLy77xgRp
daWxioZUxNlPtX8ofnu2KI220/miu/u1RnuI3Y0CkVW99+3scD8qHiTI6dEGNqgG74lR5MTKLaQy
9f6X1WF0QRm4GVZXTwzxrZ/j5Nh8r2gA2kF/Fx7o14X7e3/hFzqn8XlabdVmafiCVRPdA/YNbWzy
lqita33ex+psl99WElblcKdD9fBLZrBCc2O4HgTqa7hn/cv4xVMH9QnXet8vAzGPN4MTTyogu++k
aHQX0WXEXTh1rXDvwiWk9xjNX/8iZG10jHu2Y+zsREZ0Ub6+GzTnXW3tCM5VwY7q9sogXBTPM6ai
n9pgST+Ucvh9nZOomAotLmBjyq+3sOoR4zmvkZJ0HSkxtEXbUxVh5dH7bT7x41AgLEjozQRT/ISO
VEQzujcNaUwCOPmvTltYmdj65CGVaBxKCPKjm4UFioKw1WdvJyx1sKDgtBQDZS7GiuyR6uHlCSoL
x1/xGQHEUu1+D9GFxym8Bzr2/E14tolE+E/jE8cxOg9NmhzUWE5JvSL9TL1Qrl4ZZZaQw9r6tbzT
GIlRTKeUiq9+KXqhV9q8IeRGz6DuKQoM69NdtOMub6J9iGRzHz4w59zHejzw+8Qjc/oY4zvpVPm7
Oj0tr/RZkM3QlX4RhV4SH4Z6HFP7MDzwjUV/0d8NF33a8tDz5upV/Nu4PKUnwNiYbjDdTMf6KukF
FpveNfuIZaHZeYOG0kdth/a8/jZMOGrVxmP9WB+8/ZImSVOaEX1oi8UQA3TlGq5u69uryZd1aTeh
Q8g04fGc7sfP6Xa8B/muDiyO9/SEzxNdUi7jx/oKytI4jfUk/axytq3Bw/B34Nu4F7CkEj/DVTlF
X7xLn1NrUOpbg+243ANg65X69DHxTTQPm6De5hTMeZrSf6FaovVSiRZpJZcOI3X8+hvnu1s5NGm5
UQZtp12KZZ/YYq8OK6q6RoHMUuHJGiOUtt6LcC3780bxS5wAzkDPHKxKf4Hti3Pj9z5LfpKfQhlR
U+MFuJf9KRMwJI0i6yeth7Y9oOT7C50uzV1OPxZlJ2iaVBgtTqW3Z0+MjVejUmudsSU8La3y4IwH
EFDitvTzrTkH9omtnUK/Pjt1bBMrTbpelGlwgZbj2qRT1Q0efrdoNSrz0h8i39vSXDIubzwH+AEu
WMw8vlqNzdm5EWDU7A3iLHobAMee7S+7JaDL/FZs1LAQHVzn1dE1Lk6KP0ey/cAabsfGqhpgtjpO
8V4tBJUggafSf9wREbOGJRNuz4adcT++QMG7DVA1dI/RdpBR3Ql72R+0HZ1fxMe/GSOMVorhiK2J
KDfXRrMuSstNMD0md42HLiRqfItJdodZvSFvACkYDaiMyixm05RQqTm0CRUGoR9SYwqIRTeN32eL
l/o92nJmWFsePJH1trVOeq/GtvehfCDEVrslMCMBHoEsWBnYMPxDggYUfgQWAiGLjrX6djbDSljo
nEfpersshgYOnCiSaNoFheLV4ApefxkT3yn9MoSvZYiTo4qmmItsYc1Nvx6gBOm+ewXPam7cM41/
KCNY0TFMBnWP521bLGH38LL8BBSGR/vlle4QB/8zMcPCrIqBIdxMBx3PuPp7AV+bVju1+X26+PvO
CjMYiBt/0bl1WNfphzEo09OIihNy7AXbSbl3C2s0q1tvhpcR9DJ/M0SBRzVvVhONsfsaG/S9+ri1
GA14cmjQO6jY51YuutchbiH9eq8Sp+P5eBFD8yOUkIt5BqhQv4YMjQE1uw94stAMgxiJSIkGPCwQ
Sk3YdLIERaETwY9iAkEz/Z3LxVWCpRhIGRnm2sq9BXmT6Ek6khfjyrpeXZB0RUYk5CL18Zp6XWXj
eo6K7wqaLtTclIiDKYhCneMmu+GzCRGWKrhsCJVa58U3pY0vBGf5NqKMXa389OY57n6nr8jCxQOZ
rhWmX/OtKeS1FK9KTHjwK9oFZj/Fu5IFvn+m9Xx5yqryxBmYDdzFx/7UuP6WiW42NjOLsXELH1RR
1hY0ceZjvE0aBnfxp/Jnrt+EPRi7oBu/2J9wh3hWLby+tNhqfL3Kujx5LNlEjLJdwFSt0qpiMUXG
epMnuXiOagSWWYDf/t4ev7j/2qRpz6iQNi5/tSM1J+D9x/q2xNyOvlzIeql49Y/Bp2uOGcKPV5OO
MNHLP08ZMsV1cVz5u4w2s2Rtjt5eOvqMS2taup2HVouGSHiLkeacm4gLNhhPoZKBSgt3at84GvaF
bbzcTNjQGdtaacorA3BozAfcrcpBiW70a3ALfpNXMNewHXn/EkO69lv5LbMiYqv26X7C4+x6b5xG
hekljFXr4ONuGWHHiBhH9x2y1vgK6zmrBNCuQGiSHkMS/B8hacJ7BO4IyOE5AqYUnKEqkmMae7wD
6E33VXihGpdpOBdiksZCTfTfZ0A1QEuSuIxZ2I5WKaUII3ajHgyioN67mZ3P8vrLXpUFnU9waQOa
of0sNhYgja0jXhrtBxHnrlnHvAWBIMthhRDnjAsf7Vkq2KE8I0S39rmHzXP/6+XSd5pSOaq/xSq5
Dnu9MkbUte4ttAgoKlfqF+fhY/n2qpPrajO4diBhT4jFe13enBjKS8hu4bZiH3BvvAcpLUVgmjJX
QKFODQPCz6bxqDRKo/TvQujzaRxmbBwfnrES+R7n2l86IjIWknnyt8O8oUYI3vxUGuU4/UOeX0VJ
11usT91ycN00rJ8N0quYhfA2sjrJ8l5rbLFjoBw9eM+YHLha7wYIleOkzxXoVJNGmUtrowBKu+mo
HC9aRXpSUTahP3nXclwW/Jh7BGUivkPoH27n587XrTRPbrkDkYKAvBom3cTdOnU2RbxuKHH277Ar
tsxRwk/n7vPeWMXuO0yABBvO1MOGBohQh7Sd0COd50Q+OCifyOaXUJWUdKJjEXkTlNFORuJtpN0N
kmKMMyFgSDyjLL/qio319nOCxgOtobD/AXJFZLdyBQExIcdEB6TfNnmWBMZ65IZsb/uzqvbvOCZ9
kDRXMjqH3JFyahSZL+mtyD6/G7c/yEEJhEmriHCc8puoINLdvv9TKD+a2+GDZ4tgkX08AuzVG77W
K7DQ0j+dRU/8LHMl7XGx9QgeTyopZf/VkpOPTKlkm/NpCmHQcabuoKQZhB6ESNiEDiXSkKLgVhh2
oY/lDGpnlSVyn9n3etG7BFiXBfIW3HuPaVDv1rtHCuRTeRUabhmZ+p330qlABeI9RIQTLUjfldj4
i0/q9r8jc/q+Aho4VRyp9oGuXeKl069rIN3QXdh6WV1FPLL/8wzLXW8wpgpQKtv3Br0+m0Yo9YcF
2eaSsWZMTKpkYoQzTrfYe1Kt1L91e/T13L5yVDxR0O68hvTmlcEVQ+Qz2MTZOaMsRKnkfKKKR/Ot
cxv5OudTgAzYzV4Bn513XBl+Yzk1lGMpDXEEwYwasRR1eBeiPX/kZcYnCvTmFkSeUnYi4gc9NTsk
pXpiDnSYQA/mM8gVSSQfwWU6k/89D/xcMy3jpvUiigETW5+rDdNoSNouQ1ycz5uVqNaUXksvqUfr
DxdkzMcjXJ9SnKE17DHW1jBNvBJXR59D2tdcI4l/buZeVHBo6pf125WLCV56eIlzJ3UDxME6jDUb
dGn19JzdpBcwsYqGeXye4B3unCdSXabI1wqcjpJIan7AaPJa0uDXZ1yRw3H+crqwdXHr3EdZzenB
lVQ5lvPQY8ur1B2DCjsTml8IcaKwr50CuRxrpg4vjiYRFkp8xlC8kaxwmKNLE5ydvNKAELhlUUDQ
scB4turIZ1GaX4nqtvbfZDXBov3fAa3CPbY/kRnsOa0P9sLic21hXvBx6I4lVzudpKR2E9UoucKp
J7mgVBVXJ7di1LMwtub/t6ZGvmaGTBxEj9zEXzsAeVftQ6mnSCMqv5A4M/cpeByguIkymcvpZUeg
2pwMrFGwtD8dIt2OhdJIauIaxRDv1P7+SiJUYn90iiGQTJP8IIOFRXw7dmWIJKDpA/Pp3yGEmt6C
hHb6jgAg0z0H2K2y37fpTwJxXuC9IkB62wBIUVTO6DyKDukwSh+AzV8trAI9WU106wiUTJrStZ7M
WhXcOAG9eW6dpB7ieguVKoDJM+BcW64qSlnTF8FO5Ad5kA4hfbCAjqNS31hqPNpHYqMITdyYbegT
VXOMiKRrcUMptXHTicriWDMRSz4QhpTc96pEx+UHCvJzdiEsztjSmaA30tmTnWTHzQdRgpSEblkV
ecJZHvo4+pr9MmLoF9f7AzGkAj8JwlMTNO7oEvm755FkixtHXylMkknoEFJ67e4cDFdaQsAZHrLa
ysVCsthjKq5ibn/MzZYkR3Zgd/+AP+VUY0a7kDiOrPfMPczNtIRqIc2q2W1RugE24cJhgqcfrEVU
8Zf58IU3LosJsHd+4ROMcku800BqJ0mQhHxKQimWwL/jQf9YSc34zNxSUfcLXCSNC25wV1p1lRd0
IR+UG7BeGtTg8kAHQPAs84Dpz09OmtAeyiLWqTQ/vdIgCapdyy72LixsFrOFJSFTQeS7r0Y/iR5w
4lyg6Csr/shmTOGcvCHeWQVNWBGR3o9i/5zlX1PdRVA0N0HVFz04GKoqh6iYZAUg+fyfyL2r72XO
xfyeysmvtso4SS//fCpBFYA5dff13GsTsEBjRjod+qv9BzkR96lK+MKjLO94Lf1JzZfWqEjRTw1q
QIF1AlDQEN3JGAxrMHs7STsI+XK2hyaScGzdB229qmHnk0ssYWHbgzXrl78EsRbJAJSQqoLPH2IM
2UF+ZS7FzPyGWjJ1rfV1MoO1EM6wG8350hos6Uxu9xtAcO3vzDWqQVSEnAp53QAL15A6iLirH2TN
4UAndbBJqWnEoG1WPFuget6LHtQeIvu08UxQ3mt7fWDO8iKe0ZH/K9/tZahoQOpX8w9KCNAEVBpQ
xQI9H8UhDs4r532stMonIymIFZnRsgOhfx2Ho3Pn2EEk2j7S36PKzmqxbsshUEeZ5fOF5O0zlRdO
fui7+rm22Rrhg1ZMVWWKTZVEBj5TNh/M+CBQrBA5AlfjfyciGxeZuWDrnnUj0Wtes70/ceUtoD1Y
7/xqnYILxy14BJXMzd9walKUispb56pof780scChJqb4hk4M5I/eq5VGFbTXObuk1HpB3P+wt680
Vy6MfmqxXOGKF5PlFBlM50DDSdBtXvf/NixoZPMXJFWPbV+XXzu2ogUdMmvV/rUgdLXY0SKd8h6X
P32QTyv19LFeLXZpr2Af2/u+0T7S3mcfFganZXX6Gd9CcRQ2gLIUq1t1pzjbuzLXVUQcs+tFE8Ml
NokE6TIJScy03ZJ2xH8o8GdB6EDNSWykBqNTk0ILegO5Av9FwQRa/60ZBJBmEJdQv2ejZLjJ/1ri
B0pqamGiih7YukkAqFBbBb27w09mshQ9EoB/0A7oYL0MILm64hSwv3XhK2blazEmVYgXn4Cir2Bj
FpQfztQjgORZkzc/U6NMFbHBCuB0kFTmhV+lfXndQrVYskc5KsBYvGCZ+nGoc/RYdZABOdLeqR2W
UCpBxrrm5CwTl5JgwOlKSCky+BK5/2gQQIeMwstwmQl2tkMR1fXpSAswfExxd6w0duuT0aRlkI0D
sZ5N+RN9/b/MRQxqq7sloFAqAszTr3b5lopnk0nEr9HnjwusdxTli2A9IACazBjYyESzTUJExfWx
u1ZBtoiCVLZDCWO/zMLy79BpyQ2z9LDNFdEZl34EVgY6ppua2CwKv7+8OAQsXFNnh1DDSXmKbBDy
x97TEpIfCglzd6biQANRi4N+ssEc0N3SQtVnUpSx8TxARxIh6UIWYRDpb5kvCnNk+fl26j7pjFdr
nShbaofdtlRLXt5QLBH/RPLrlc/Sd33ySi1zWmfuKkp6Eng9mpAl3nGJBkt05bVpJhCV4/29uTvj
XbZ9touvxvXnhVnp0Uv/KujIX42TGSWl1oNeSoazwB4EToms4ulF4qoJOEeCSJSuxRj+1Fu0qaZU
ccQpTf1H6h19pazUvEFZmaf9C/UMsQJvI/WUwX0DA1QsUIlcZ5tWbsX6zDxTTe/aObdLLHRaYwuj
E92gwRirrUepcUntG/2mPx2rhODHikskkOFikAZf9+njlITlYiclC5ilxIybsBxvfl4AnPvuAYu4
W6Pc/ZIJGTE5iZdg9IX/rtaEU1AlGMhWuSI+ENDswmJw4+5RGoOzg+2eaJJtumXDX6J40S/04Ee3
NzCX8244G7KbbM1x7u3jzw1HUMznIjqdh+muSd+YNuazLJTym+du46FxH++jT/B0K517t9IuNs+M
Nh1gDw2TExu8umn/TkzQf3VNu9x8heXmdfZyX25KIxjsVwe7vX0a6aBENVpEhbOT9N8dXMKZvt2k
v+kl/aS/6126RufG49K9jaiqjQ6DtH/uXXufbr2zx+jxQKv7EzJMshNa3FDhgrJT8rG2BNd+AcMG
8i48tL6dQliLFt79h6Y3tWjrv9xbeAnpb+LfW2Vv0y0Elw7b57ASG9HDL+FcKjMquvqOX+PP+Dq8
DrdtoFhgwav3GJ+W+2V5hcNUvzCweum42qv0N56Mns6EK369XciO80p/0w6echbVVOoRvV1Q69Ib
flDp78f1QdEHymkVQYICIKTVd2UNZKpzc3aUOywmf4B1FFZ//rV1az/aNK32qGoPS/E3MqL6kI7F
oXg2pqNa8MYrupWuFRQoMta6EhwbSIuqq/3y4F0qALE1NLOzF9DuKTjb7VenRCxKEosm0v8A+vNm
NWJPWo2NNjQHrc++NJqnAU91CgrINaV1BpiINUgVqSVQwd6wlAD9Po03Zgigze/W4gDWWx9cxta1
TSO8s7f9OljaYKlJfInwffyIX3OskZ3bq32/2e+jd7GC77GdVMgyGfK0g7muDxgFDtXi3Nn/YmE/
PxVwNW1cIfgjKyshunh46c5N9tia30a1PfGLWkEfCJ08jFBfVjP92lUCFfv+bBgPOwlL+G0u6yt2
j+UppMqi3NBsHikYRotmmRCm9QXZ94ujXe/VTeZvAkNS/YvD3D5DyBiZnnV2CnHx2S1gwI9RsuHg
kgpENTnVBF6dkvY+8QuxGZlRPa7HhXjh7f/UpAgzspDvhaS1MWOcbCgq8GMTlUrMq4O1gWixSnTS
7rOzx+6uHt75Ww2u9B2+BztfHbD098ITUAZOET8nd0PU/T8tO3faOimyKnmmV+FIkCOVXW2/uTud
VDgGHNhNx2xj8OG/3UP7RYMbtbg5h59gH+2Roep3EZ3yrKrLwu1XMTU0+A7/B9/x98/GCQSO//kW
w5gf3AiY9IRaT0571X69W+lZ/z3On0Yd5Mjs8Xrkv9jNiRQi6OWJPZ/eRM/V1vkgIj3hnqi2Vxev
4IrYCn2Vxkk48XNI4bclWVEonScACscVpku5Js9SkUKT1qctvwnkHSQLYj3IT6yIo9gWOtuLljIq
RmupuLjHAR7PLHsqOYgYaPZ3XskF62fCH6jbHr1v6+BpDsqAA3yc18/D+LJ36VR5XNq5FXLaqVPM
/2C0QeLQlLfmN9B7qgLxyMw75G0mN7uFm7ShA9LB5UNtQhbLer+P/2wt5iWez0LzhMD2bCmjV1Z6
tEfMFhhDH+JtEZole3ox/wUJKEmTKYKuBLUQVXNVH665BWh/IroLPFGYqQqMKB/fzOL1Sn4HLdcj
S3IX8Yt2zPK8gekmnscF+n6mUB8N5SWiDFnksisdrbRR45bBEqMe1ULgqTsBZ6iVtWr3V2Dpo/0i
yes9V8b61bR8UZMLbnWtf9EG0F5FhK8KO4XYyvZLUKwSYea7AvBPC44HGY3i9+SYMbd32Rh9eBbx
GgH/OWkcTk6dtPlpL26sHYT2Zat53HSr+8nbmtZWdHWimodzU8Ev+HX6ZfoigJcd+uQQShRbJzAc
wpWw0C1031hECs+8tRIP0z6PpITEhIiNWIVhzoLLKWmre5I9bNpiVaetc8ZMEskOYl1L7b/UIOrF
jHgwmAv98zgZaio8/cRbtHUo17mm+OTrHRIa3BW9T/SJijy+ob67oDeb7Bi3QYVhG2w5ql38bHy1
xHvTGM+yo6+LI9rXLYE7+Un2CwSPgbIAOY9arqb3Y8isITuT23sZstqFOXRpWWO1HjNbX8fit1/E
CR/o9upckSHF8YeEhTnJxnntbFrU/BDtyGSCkdyieIlkftuG9Ey/yefwEpecPeWyBdpu+BM6Usof
e59eHSQU74aiB2VV6kyiLCtrV/MEYLq7ibenROd/3TJeocXICEk4d5M8CdP1OHDtbySygQCFolcL
ru1722QvT0iIARLxkhfIoEQs/4nCnmi1IutQQzyFlphSAqTXu/K6VKSoQzdci4qyxRLpaqVTah8w
mpLpa7asQGK/gIjf7ITNj4zk495fXvFnQ8NouCnn1knBc4jLQRV2HLkjVc4fnK042IU7r86jU2YW
dXdd8KuuGX7vVDf1z/xbCikSAMJOdsD8gTSwpQ1YxwwrYT0wyo1KeNw1mye+YUSF4Z2rFxtHuxKb
8WVym+xGBSJiw8b3aXQYvSbH0QY6Y83Z9grREUtOTkDhgAICM8Gk4fIjwPC98VMM/3Zsxu5p0fw+
saiquHw6gLaPe16Mq3SWBvX5Tt/cZNP/7tw6GlhQi5HJ5krCil556yySjsWdXppT8wm1Mvm2rkd3
f8eOG1CqOi4OH8Mi5pfLHSa1+8kTDtoHKPRbj0pw1OS+ujCa2AK/13VopEXv8HXuBWdbdWqrp1N6
NapsoNCbXo3nz+M1TF7tWmS4jyZa8ja3w0r3LfQJh7Bc8mvTB/0Bv71DWNk0CZ73C6gcTQPqvaoX
JsazBiHfF3mKGdwIEjrbnVPu3mg9wZ6/+kx38aIn/9J8SGQVH5BtmQpqP7oQBKi8oMT7E6kDAjQm
1sIeBekiluNf9NCqNkuFrcI0KiWYhFdCzNxkxeTvLw3F4M7Tn0hJqnzQFJTmLm8JJQO6leKzXLBJ
8UgmSY2l1EiASyA2CEfK2RTCaFSp+SBMFvFRcCCJ2khAEQjjxMWBTsnpUMCC/qHVlBYlWYZ+B7Uc
CGICKRQsqBQQaa4aH0hJnfdPETz5dhJ7hEYJZBBJPC18dnByQyWislMUVH9u4wJ9bhvYVDaLEbg/
qMM31qQujCp0iuEktIa/aS9ToMiGFBoiNZUAagr3ic5JFYdPT2ULOfSqoYQ53E1MXsSIK56aUCpG
Ae836S3xJgQTTqLjyZSnHxBTuw4QsuUO5QUdEuqe1i6BN09bRQ+KihuQEfkQ5n/vaUKhykSd7IW4
k3Vji6EkrUmGlsMuQ18l8IkcDauwnOh+19mChFfqlAWzqFyLERYfTakdEcJg24ca0BuSoXRVBY7I
TLpbbMkM4sUe/UWxKONIAbeoUZKA0J20hycWjwtdMlga5bUN44vCOigevsl8ni3AGO183Vozdfm9
rkXyzhPeBHtvclMNGzHlxFHT0osDLcNp7zxoifnAo1baimOWplr860be88a3Rl62RtZR8+WW/k50
4tQj9SEd0FK9DZ+JfPbQrHYQZ/Ru3bwB9g3Q5ORnuhWEwFKyZMWWPikut1Z3Rdb4N2IkbfFQMfAM
P6phBtE70ZT2CrClHF+SxmMogYFeQnSG7KX4qu+oWi8yyYbiwLN5DZRTfSjn5/V6mRLI2UiRhKbP
xRcj8EkHBb3Krjmkui/JjCr3FlV70UtU2qd2kYpqRFc7AB9oKeJ7fFsQuFoW/56Lep/rO6QksEiv
8r8fDoYOY3UQF4HlZYty0Jir2g66JJQI3UD2ajpF/jGfznv47cB0VLiI7EPgkz6WoKmsmIPCIqK2
FICwTKLCXLU0bVmLNn2DQclWE4DEuoPKly4t5VgNWGkDG6qER5nJid2Zvxw5Qn30Lshtf4ae5yUN
ZDmAPhH7v4RBbkwykUFiIlv+aeSL5rjBARS1bq2JgJdVhnwC73B5EDGyu4hToFudSBAw6DT70Aqw
1pTfUxwjifxXiMs/Ry6LFArIOXwTt1KQGJLShS3cV+3JlNmrpsd5Zhb3W4STwhZ16xTvvpucMDAf
f+Bnwwn1XH6/Qb3bZcrGoHocRYpDuovcuxaKLvLGSawlUUYoARd2GAcBINu6/2ntCKgiGWkiNpXI
6KIPDJChhxrn1LgaXkHSdwhlunQs3FkzLVZG3lD/16IC6yKXgKj01F/3KTt1MPIA6ISpykuTT0ke
r18d4lQ65MV0hSWe+18seTlz/wo213dH/kB3mEwOdtE8cuBfyO//1pVOTOaepL8OFlyCFAuNFEwm
jIhh0EuxhGJYigEh0xi9mHuaiywrhOniC2WqdjQXhZTooTjMaBaXz2EVwmy5VZhKTiTdMKxBspuc
ZyVGqVwwM8sQiF7ioeNCKyqWuC2aBkyOZwAzUKNXRUhU2YrwurID0a1TsiJQFQYl8veSLbOwq4dT
kuZCoadJCpvLkvlJJ+N8aSrqVi5cvltzu/JdYrPEC7v1AzZrsGhwH0UI3jT5wlKdXVFfAzZmvE+Z
lj89NOVqKhQztU5IwzxtarCJmo9MP4fIVzP/Z36HWss9/un1xPgZihqkQ3cfE3jWcS5spF386WdE
5Qm9sWdOCKQ5c4GnaWYIcjupDap9Vn+2AET1ke7HntlXyJb/J9+OJuqqqF+AMwN+rweR31QlOnLY
xgxdDMQSwdQBaTAjvN6HkDFTC7PbSa87qfTSIGCu5xC+AlMg3AmprYonkLi69AvzhXarTohV0ghZ
B3mEjgUEB/vQl6kFNQyUHdRTqO7VOmf0I7sOHYGdZZbRkGnUfdkRvgIpPlWtUHPaXaj2tFt6RlIL
p3Yii/YZXaRnJ++tjy88lzmpwNidrP6gR3NPvrSroRod/2UGAwonmFkYneF7qVsndtXw/fP82Qy+
WGUNhGfoqBGTq6SxJXvTkcfaaoyVS2YWXKdcroKTOIIYfT6171qLc0IaLwqlNCUSyJDood7Ju8jL
u1bJDMUNip7kZ7pguW19vVum+KNbAzHmj7WUqCdptFqMbJOSioaidgZ4a4gUhMOZfejK6VhLXq54
+LfRMPDktCHDPcD/PWpEuYxr108hI4iaUM926FX+dpI0cf/7oM4kT5zEwT6vD7w01fNt45k6X/+6
5j9lztrqG34x69cNZi87FqUbugDtaadNTLahvSYmrH3E2yrTE/ZRBP+F08pp5kfR/8JL0yeB1j5+
k69DxCbFl5UAvzQeV3lep80r4MChwBBBMrf2Xx9QygUMxuw207ChLyGzGsarEq2aWc6ukb2UvJ5U
GFARcEZJAfBfwSJ0N76K/5R7z8DnKLhpBNBDnLosy6pSDmP/Dds3f6tQLscWlaaxj2vuj+Li8s+N
U/zZDjZ+cSKDpvPoSjPEuern+k1VLNENZ5acmgJXPkyJy4OwufUX1SHWaLvUcp6Xh7G5JsE0Onwn
7/iZrQxah4G02RcUpVxGWuovGPknvvBjADV6SgJnq4xGoyx5i3+zMmKZ26g4UrkAnC1Sx4t384Q4
WX4SFfr1foFDLbkMRx42oeVnnQilBicxBJ0A9ItrLWLua+MU7WeJDchA0UWqtvwSSjaOjr2SXc9c
9J5fcF10GdayMkT3RqRV8of4ymZxY/msIywyfQVF4qpKDCEuq0xHMH8mgswNEmFCAj/vge1z7XEW
iTj5VqdVUfs+O69WNyaL3kusNJGCsHXztTPT7ZNbPjIcXXgVklUKkhQtlEW2xsDbgRDEDi4hH8u4
1l1Fb4rNFJlZLQOGbMm5xUnnTf24jVhoKptakK7Wh37J+0yNJNf8V6ZhFGSEeMAE5FI3MNO9BkQB
y0JP8ghk0ZhUmP5jmRta5XFgnkixj7JByi5bqZRyDpUw722RkcgpSEzqRPiK9hXzCyDNQVIF5ATX
2Jpk3UcV0KNJkTqZch/BqOqHP1NCx3G/g1chvoNyQTx26cdB+gVrAOF6eoMaIovlXDxebRZDbITg
nuQO7sIF9fk+PnrWHnkhLALYAXzS74MgNMPb+K/MNyj4AggabOp5KSlvXCu8RIlHQXdKVf58OVWU
pcVaIyb3f6tlZm2CoVQcz0ljIOWsVP8IaWQuLXVBVms73SxF8rqACqdVDFV0Ju6sxpbOULgh58q9
0SeA/w2fRvgm0KBoFlhEoCpFhK+/5W4tClGm3s3up1RgWqRgh/B6GqN6hzx0z5olZz15d/9Vw/bu
daK0TA9ya26c6GB0xyPTFLRlMCtVghc6vKecLtBNFSa1VVF1mzWH9Ulmt1TyNSHxO3CqNqvrcrRr
w5o5Mo5Hmp2oBCmXTmZQSgiJ6T+VhX7kakwzlOwOyuWSUw6k/NEJZ1vBkwKYhPyV9RUqFGgEKC6N
onoVXxm/6TNS8kyGaSBCsm6XhhhkxDgjrDHq4LGS4FMaYLQ135SYnh1tKCxXfeXICsVzApjSJeIi
RbFa2WAgszlRf/1Vo4UxtCvRQ8B4/kTfwbDLJZeXfbKM1OvN766RecbdaBVieL9qUQfMgqtdudH/
vXT4B+prsAnUGWwtAsAx5AYYH8OR4o7tvC8R97cltrxo9jkyLoHZrYFXq4ZMfuTzjfS3r0R3KG8o
uinXeYlaH3o/HtRWz+q9W/UH25ZGvayxoM0wmjQXFnPNiQsbsRw9x5cO0XZ/YA/+IwTM1NRY65G4
oGKX3AAK4cz13xl7VGGXdh/1LNQymjVjVZOmEf5R0n5+uEjsoCpb6yPSJSxzjskVjB/7QC8UuqFk
3u8Hvlb60kaOaxJxMvXTRr9/BfPQr2vgF9qazlx87FYmhiQokOC6mMGLJMVFrTkbV/LI/Pf1HA17
TSItz4qYFU9ksDlBvFYpwTzyR2A8OBZDhFjJrQ2/aQP8oRSVQ01aQRtFnGgzQJy1WsemeZzERbul
i/dPrS6uEp45iEzEd+LzaiVCtvMjElchoMT1Y/2a1P50SVQxAJDU+gWARI1fY8biEEdQbjKZn4z8
dBQR0aWPka46BGHQhVHZailHVwqkTSRP/MW6UKKgzWcDQHJtZ+CaCJWwNKNCmFKy3Qwo0s6T+QEJ
ccEWEPylTLv1b5fGYXCjUnsc7PuPUXXyGL1GtLTqWp1X9+JbnQfgCO3ceZRBOipgyY84R5WrqPJk
7AtFYyz3Ck3EeyDUQIZAuhYqxfyacSbmhviVjb2MUvZmTZJ/Yb4mCa/QYvvnwsCY0HA4isTCU/Sa
R/8U2Aj6quQkNEAmSdauQUWvTUnurX6nYF0J1NTzRLdTGA/RMQ1ZqenlnYO03Ko336F53TRuJm1N
jQqI+QEkV7xGAWwEeRo9uuzaC75YVLMKNQ+rOske3UkCY8EOjxQyqKwvSxNlyy4y1+XAatXGIC/Z
Tq8MWzdC67gG3j7WoBuCEJAUicwiNaUCCKEdO4SJJGRn1rM5rtCAJODuJIhyqFCc3GEZmGamuZm0
WQP6vm3UIc7hFDqmBmpBirBgGz3lv0XowThHnLLwdQ4/3gfJzR4vCflJyEOCJc0haWalYH3UGMKQ
4sgmbRByU3CTjwRGaspn8x2ChZcB9+U+iY3Tw59tC5/Lhj/HNfpgNJ7ZIyjzVOyz7WAhLdrsF0cp
TsfgZOYvB2kRZf2dt6ABD7KTlDtD18DSX2VZWl7YOykHUuhGT8MIKdMvwTTsbbH5KZBs0IMFeiqk
B1JNKsNPNH+0sqhPFnCmKS0AtRLIyZuPevUjbRYpgaGmA0K7/D1IUbAXLLrJujaq4TXys588UpqF
fukvgTZyqhjHly7rGNVbH5N9BAGXyXK0x6XE2tAfkyI/+iLvtjwR378mHe4l+FvtQ3ePhrlGekog
HNX6xElzVQIXFDU3lCO3Y/mGG9NitYG8l/Fuzi9rTpR6+369mNe6liTtyoDeQF95NpEbi05P68v4
4L1YFCDKDQYi98qwD/QXKm2NJht8J/fhya2atzlT0E2aCOw2zkBmf1p6Fe1Tg+Pr1cZrF7P6JTxG
/aSPlABGI54HA1xZ4fH41JOvoaJJnCAzx3zsB8pYIeGdIPqiCoIqO5Gnc+2bS3VnVivz2SMgEVFZ
iihU3hD8T9v6UrVPDBRwTMIzAZcCpeJVOxz58pwn1RJhCHrkh6JjSSG7dg9fTpQZs3YW1l3D3kfn
xmmYv32W7sxwVjbgGekdj40E+E6hbykL2tW/3FgrdOesFA+nw3RY/WQmvQFJ/SqS2zHvhFUlXoa8
F6emBw2isZoQR5xqpn/xyjgD37x0uI0UvFw8qnQe9gsBuguPmtz4GF9Dc7roIewgU8FOGuCQ04fS
19zE2SeYsWOWfef/cTlnmfcFaBktqQEmOJGnE6q8wfXkE6n9oFoT8gtgHRDaiYuJkcfGd061poAN
WLV9LnFFZuQ44RF+2KzWOTWPjvQhqL+mzz/uYe5xwbUhukrQJtQxBiy0d7QupM5037ZrJ3/38p9J
/Cg2jgS2H7dKuPhiIOgYLUmJ8KcGNBkxjEhYF5SImrezs5ltb527bPc2e5JFbVYvGNUiu3/owoi8
E/co4II5mWLGtH5MZAVR5Cs1KbY3JdIqnEh1clwuWJ/IJg/9a6kBdnX7Waz+h6jzWk6c24LwE1FF
DrdKKJAz3FAWxkKAQCLD05+vxfx1RsZjMBYKe6+9QnevyGL68pF6q/5Iw1YQ1YP12eJESOCPaJwe
WfCUbLqvsUDSLJjpQzjwzQ9jMOXZammXFYpdWd0iRuoBcFl6LJn96SvFdkGivOAWh3WSUDCBfIic
BEHw5BDD6k6MJ14oe5CFFaX9P48ba3Fz5JuV29pVpa/AqUKnD15dsDnN7tOHMQhmCHy9ZrtMI8mN
v1OnQaQBB/H6B9sagbwH3ZfhxdK+9YoljGdVHoI0q/2A+t7Qk63kFXufvqSv9Iv8A2ESaAE9dq5c
RrBFpZxhXe2W+qcFcJ53e/1TcHfs/JFDBuh15iM26H28l9dyGo4wcgf3S+OP3eqM5fonpsELTfA6
OxZO2i9U1saRdjiTELCRkp3Z6uQUwpp7B/oFBTVPcaqrgdpx1SiPaDHQ1sjBGFxY67Ggx1rNIfsX
uc+fFAg9rE1x28W4Tz1WS18tAoTSEE4DriZHq5P+jwuwx8QJ/59aN14v57AFYUZY7dgCXQjRCep2
HAqxLUQ8xU1QDkPaTn89Ox2R0q2AN1AHkVcmece7cOy+fEH5ISWE/ArQZ38lx6e7pNhIy2zR3A0q
uCY2yVJ4iUKVK/RSRLgbyEURcEPDQgND4aMGlrZ69ysc+RX/Uegskqze90WnKzAB+AIHEw2B/eDN
0ze7yiU55drVibEb5GPRdaWSoAKOXHjluGtIy95ZkbUYnywq96bgrjQjcADi5S2Tab7sq31yXvqy
Dz7vpoqkv3m2YRF3U0cAkZPTmNMr0cdXqG65sTxJnUbQYvt4EqiEFYmv0EeVVCKpjUCdjhM3Ds6w
BTsnKuC8c0fHA/U8kLCklPgVhSkNIDyPHCUJrCozfuId2u4i6uIswrc0W8Flmfkfr85POhU1zBAU
RV4RmX4uMt3TJK00JGmB80A7Ki9hhNZ/TssDAL7q7DORCIVaKX8HIfltJdHzUBmXuALzvvdsWtnV
qJCnBPdX4z+GohLkLVqQSKLqBH0T8ZKmT1UFl4QPzAzkutDxJV2t3h0EjxUcszzCgsjlOoCNFShT
Xvp08IMaTqgGk/hFoE9LHSVUJEpB8n2CLhzTQ5Vl/b/DDls15xAZOt4MNzkdlCyalHSqM+CcExL4
dsO5ji6/uJOdKxU0aia9dHBiq5pr2jnax9/LpAiGsZ6Z6aOd9fBGxFPmGSf3nDX9lGmeWLzMyDpw
yc7G7mr1s9jkp4ikKJjRpn+pmkBHR3tQdvxR/a9O2IyPPit/QOxY67/1X6nlnX4bZev0W5xdHui7
FmenwWVyw8klzf7gz0+79vveoU3maRCd26DzeBVXppKYzy7IhLLUDSqd6GOA3ttT9/2Ycd15g/7g
6O7tV9lqXKz43mk1vVzipU27qfLRvxw6UbldidrP17T+MS+/LRrnQPuL2umn1yh39tnkU/ApgtRr
zproLmlXS3507j1rwbvYLhFbeZXBG/+JXOToinz49X3zi+XpbXfaFMnbpdbuaF9e7vPprMv2IzLT
C6yiJt2BAG4c6LU8TfC4SQ++jHvR2lGpYSVGXn91IaY82PWK2wDIAaZ93y7unGraroKlypz6y15T
k686p6t9uZvnhvUBwkMNh6i/yZ0yLjX7THtVe90Izh/jebabDPGjjcZO9Qx73GiRj9jRLt1Ihsnq
sN3Pi5t72fjM4sGVjHyhzR68o1W8WVllfiqdzUIRXiJKNSH6O+TeC/RfBdZVbtlXcJTk7TZRkA4a
d7+0H53jbvPgrYtukyziL+MkFyEp9WuZdbiOOOzCxT6v7bv/HsZhkQoPuhGoPoTPvMFbjqZ5A92J
zCbzG+bH004/7Tr6ucDeKAK36xG1/doNKQ3AZoJSdqNqo9uK8Thb9tl5tZvO/bdVd3YBCCb3M23R
FnQ9PKBY+D46TwAm4/2wGlZpTnYz7iWzTtqcZBXinuo+CvbTTJWUxJpsKAacysb5Az7EYLAiovHA
EShayetuR0e7WrOuZxOk+LV7BoK0WzuVWsv8RGW71Wgtle0sbHDMrzPI7hm9gEGTxub1Yyb4Tj30
GZxWkDofaE+ghXZevWa9X/Z9XsOMPM0i8GD7udf/Dyz63npClqP9FikspEp6LTxO6HloUt+M07YI
HgPiIvCfhnFsl25Wa0nT5nWv2Jxc9laCuhB+LFcZXaN5ZfCqmSdA+IT/YB+hkOHP9NLuNSys3RfB
P+gfGDHb2/TWfXTPRQ7GaPAaR1UxPnu7RIkJRxNeO4L8MOCr1u3slIG4ra0rSpBFOmidftS6ex08
54UgGhXc2vJEUA/TmxjqYF7BbcKLgHtAfQEHshzskfGm34KXhdVR3P8DVNRvOECmR6gYNDbI1PiX
wcdCsIbwI28A/Fk0Vwe0aV6sUbF5viJ2EfewXSoRK7M4LNnvjkCB/vm3MqsjPwqxfVKarlFrhNU8
z47oLT3/EHFhVCLLEl62dJ/28XXb1w4MI5fG0+OnU1wCT528zxQ+GnDSy/3muDgGmDL8DE87+kYf
po1eeZwt3lYV05KXdpCb/Xs67OMVxl5t9RqiJfUKS0EKmn4VQ32PwOBf4ESzDFBiORJaXOpG8tsE
XPbZ0tdslfr3QWV6m6bT1/axSpZXWPrhenQl8l2ehhGdl9+TDw1uKQd2d8N3E3eXtzRJoJbN0/Bd
M8rBI+0ez89J+VRyW5fMuax49TEdXs/k+AHI3xYpxmYB4R8gGUoZe/rV76puso+ncblq3mguzpI4
iBeXyLm3yIBaSQ0oCao1Eem3lPR2y3uzPFAsaD/CBsBLSIdhizqJujufAX7uK2ufdtSn7pk4DQmZ
m9FMUB8g65jujWr3JdETST68jfUfBrtCIRdiIAqiSDZTy6WyTn/4plVOLCLcKm0oARn9vSksUj3d
pOJBUKFGoujjrN/65a1DSH7Bs4EHQrcKSJ5/5FOSmpNkJpoVILobLP9N8/60ih9IF/arYjarTqPE
/s2M9CBPScVc7VLJapQkfHIGp4frRNyP0ibgVRUfj13O4uKg4YVfVSPovCPqDdcvpux2px7V8s7z
16DM+YxLv2+AUECe4LbT8qfpnGvtQsPOmIaZvT5bT+R2IdqfOS4QacZx2PJ21I3uHcKqJ2VKITrP
2+O45BZIeFJHayeIclFlnhYBDv7WgALhmlWM1sW4IRxMmxe74tf8YufWPtMHM5KiAChoKJD+2Um7
mJSaFznNnoT+wE4gs6lEIARa900gUvHgeIIqBH44Bc933Jbnx2HWT7cMslv3THDSnT5mxMjQBYk/
KDYVrHR62h7928Fah5XMKG1jcEqrM1gYXF/wKnvj8zGveARoLdAJAlRnQIqWQlzqCIyOgBtFB6G8
4smb0hhLHCl7Qet+WtSaod9bAzwKk8QYobgS/cDcbWSF6RL6x6VhcgvSCbkPYUVazPPnR4DPNZOw
FbFixg2RPj10yAmrLr5G5AdqpxcD5qxQe4yIG6mZe4JLF9vPYbOb8QxVHhzyDGzKBcQ4AnuIF5Gn
dq/Brn2k9Hx3U3RywFL7KQrFSvrWvJicQstDQsh9uxE4ckwh/0fOvpuO3oAfqZoub+DmWu3CEAEK
UHUxggKpPS1aqNamQclNAZ9W/KJD+yfXFQK3jVAkBW6k6FlhwoToIgJBTGspxHQoJo3k5Z/JyVAr
B/5XgENYdxrW0Xu3X/QG/dCDGGdYMr140bhezCrQuaFSt3uPlhAiId3xFknX059SdRcwMVQnWrog
Ue80obTRu3mlAZ23yKGeqb3Bh3GLfmtcQQjwwf0X94d5Yye91Et+MNQBZaI+M2FRGxcCiNWRcUdq
hEWJDsj8QFmMhvbkmg8OnFO4KLTfGKh1Y41ZpTrRvn2lCgxkHDGXNUG3etYzJEWD7e6p+aqvFlB0
BEELzEy6YrQjAvM9ld9jOwPKytR7gsyNuL18EFds58f9MsrXSJI4+0BYazIbkMteJo4JqaNOo638
EriAyASbAYsa8Qku+Qf8L/iLBmkmpS+K1HmrvF2KnD1IcrC+TwhoNp3lUhmkQ59XmFFXOgAUBvvu
m8hOlII76povhgT5h3R1ae/96lxNVg99CoX+3s/GOmt4Ch0xHoqA2Ccfemad+AWuBYMYXXWSI4zj
CpPfIP/oVKieOzWUOVQoPuY+QB1IOeMEEU7g5G2sfPuPoniXHmrq2Doc0s6brm1c9LH2BVmfQPHJ
+ijRWbRzkbr6Vds0C9lI8rqo1dnJqNV5kMNQcKnuWGoBqkB0saeNGRxoGEotdsH5sTE9nBrJWIIU
CNEZt+bOZ1UG4zuhZJOMB3nAMWtBUBvc2pVBNk/Gr+mRnPbJwEcA/EBn8+oG23cNzvMaCjF3vBC0
534wvghAEnR66SR1qJxCkoJiszjYUQ8xLIz/7GzvJmi6DS4ONl+QE/BCRIBVRvvLoyDlNFf7jngW
5EWdF2p5tf5rQKzfBWm8zWBeX7rooUIRKEKvPFhHPJ0zSR84+mFpjFAeOYNHZ+/d/QfEtBGaLtja
OYjsgZovJePajNU7Xl7DR++xygat5YGM0iL+XW8wyljvEpZvgmV+dD8/jSWinfif8wsdWiA5/QKu
xqWrRkZrUVsgD5f1DrPXuLS5TYp2A1HQSfkPIZ11B+pbhpwQ2K3Ueo52QEU2sIum1cn1pxKkgKDD
5jLDrkAgHDy+rYFb46cPAwXw53GQLs49/P6Kc+zs8dMoH9QW0JvKBLLlaanzUAaoWxjf/6rAzOwn
MoItt9kt9D8ekpnjO0G1jdP6vBrl2MwAgE7ORArww6gh+Uevtqix6IHoG1c5yJ/CAgZV9W00FnGQ
xgbxYTxasTKzlj97Fzhh5LMik48nJMxGu00txIk4FQ0+JqVIjToRMDRKnbhKv5dBE5f6bCJCCanv
gBfLNKQkSQA2PFA0mVBzoM88h3CbtIKzOHg/7+7ar92N1+Y5O4/KX3Wu1tmobQqL8zDpsUBfPIJG
vN9etm0E+8W1ve6Wp4/5myYjQdxdLzO4gjU13P17vw1SllmI3VoPiYOdbFqkS2n/Mn6OXpN0jrXz
a/NktRtDv4Z6OYyHqLWsaT+Prw23notGZRFJ3KrRuBnPbezf+ShC7E7DjQ1iTzI45z/UlTgPIpaU
5XIYhfeG8Rk/g2MH9bX2x3qigjkgXUcdsntBNrHRJxJhDFwYBk51tZ4+uWuka2oOmbVxUYuq36Kc
/Pmt/RbcqEd6P8/IPdAn7HyWd/+2oRLQz3rUzKhB1bDmbxca0OwwW3fjWdzb/56pfvyhJjV+9uIg
m3461Z/LmD3Os965fRnjNtKz3aVWvQIW7Oz6KuM9QUkQmY73/QPQX8Rae6dO9sNqsI2GNWoXRbg9
c9Ka6Zj2MCCfj+M9RnOVUMZZUzwjbESZLpl+5hGA6Omjf3Tgsu3JCUV+FUPf/oTr1HjMGSkVdEGm
0fDh7vvvHmOemOtZRUb2PS1u4QQFMZJSzBdGGcTQbJvB+IccR8o/A279nEYAVcOI+xyveNfrQ+fx
MGtab4Qi7u0mZgSncbLrRGMCwQxiIUiDZRGbDSlTzbk/42he6ECPbB8plnU+6EaDyKaEERZIywxQ
psNktGn2tyztjah/wksmciURO9j52AbwEP6u7JQKOPKn6bmvfZcIqqxrQOmYOuwIesdkvV2TfCFT
g6BKp7RpAp8JGr9JWFomfxfnOOUv8CmRc5EbgtifU243e6V+tVseFjrrn3h+WzZHF+c5pEAFXRI7
6e8sBEX9Gsa9bmbDOjFYauw3mR+Nsl59+942vYyxeSAIJaw9gqVF2yt8rqq8e8rTx/j9w8QKyBxc
hxUy/NyvQWGOmO0Y9P54j2/FMKgvS0D41509FYgxUmQeoFtkcRn/J8QKuWNcz+A8vAzWf2+YsQAJ
OlGAeR0cTnaN4voGGVyvgcK1X1riQDhlQHzjyni9aowpoFGh/SU3TPrWgsj55vLaosk9+miqxd3G
KH7BhcRKHF5GBfIjQ4PRQsyVTKNVa3RzIYrUl2X61SELhF4ejH88CRTPnthkRHALJkPjGFafJjzK
tOlkBRfFtmbFeCNs0SBwsRoMtptVqrWvkXmnqL6sUxvI7Oqh/cKL4e/35iW2C6iW0d+h5R4ffgmy
l+h6D6XLHsdOHHc/kMgaFnmadBHP9/JhkuDsRmNJysQ9JdCjvz1YMIdqXhFJPppMEDZHbp2roovF
6a+awweOF4D2Mfy/SRFcRmlzmsBlvs4ydz1EUPAwunjPv9j9eDSG3zSH+869jSvoH2ZIFKKleofo
F7vnHxX/4HbMuPoX4uZ0cnCTKTOzAOwRoF64XsJinTd/kfnT+sI0arKyh6gtTZnEwuVcmfj7PhVu
TGqXiuXyCjinCVJjGU1hoY5ObvkpbFLU5RUPDF2vvLwv4+1rfsiMHeSI1ugwvTJfD4YBjwHWAFjo
9ZJUrRONyjXDYgzHBOjx/Mi1WHcXO+/Tr22qw2q3ApehYvX1OrAcfz8+AjOgzf151kA8+tK5D2/9
ivT9kx7J6D5p48F79QohgbvPqfjDKrPMZYe262WdPuRQwrFHYWWOvtwcLspI9otYnVYI8CBAcwfZ
sIDQ0/SOO8RHzkie3UenMZPqh6UVipd7mZBRbCxYOrqNzXqKeiaGurGhqnv9AdzSq8H6RityCC0E
+vp52uol1DYebtzlWXfnlOaMvhtf2KgY7E8TxERxcITktvaOfbgRO9K4T9Qkk+GhjSYfua9CWAli
EvLMPuWnZ695Ok5QrE7Hdww0k3T4QkNgjaEmPdc+A7ikYPJxEJckR1vOzCooExYAWmuULarefFXQ
AnWAxQzwTVAu+oXM3sM/uXiyra2gFD6RMlZeG5nh06SKgnFh0Rrffe4EQSTxDz/VkUTfI09N3y5H
pE/tEsxYh6CEoOLKpChx+xq6heSkbKwE54+qNDinjAZp1nka+UzmrB0Pz9NjH/1Dn2G2+sDhJ+GP
MCD4h0Eyqiyuf3e74pEJpZ7yK856jdiBb/jfBAe7Dj+lyleVUa/m90nAz+te63dIpuw8z+zG4GCR
I9tCtptmAQy+HQEzuUvlIllYsaMtGP1SDa62cUptZII7dZTdua+R++ice+jA+oDz/KxHlw1S0Zao
E4DzTdrar5JtnfIJoLAlNqc1irZ3+OmvAKINAwEOuX8lx3UP9tMr3vEV2aije4SfS5atBi3/HCRz
ALvzzD3zFgBRnkS0mqN6jzQEJSb3PXq3CxSFHs4TYeMCV/61QREaaa83nPlohB9MPFtF+RDOPRgF
5hf4f9VASKsAUBu9mOLMgGRb6JER8g89XiozgIuwS1A3oJVgiWZqk9K8gI8G5ykUZhD6+bW76yf+
vXfF35KjXVEFyEJPsjlgoS11uDqqYql0tQKk0Q/F8aBUVDKcSS6FwU99yitUMvqgMvpULEpWnyZx
e8uZOIBZ1bFGuFQPVIjnFLsJ9RdVUVe0g4DRkPOk04lgRe+ZMC16LQ4AedCR87X84rH5w37o5DsK
Y8MDocTeRtBg4P8H/DTJ2pV5Mi2F4l6IsMVjDBeffITYxcJiZcxzPDA+kmqSKA6QhnrH3xcLD3UJ
4qTjoO43qOeoYKbSmbRi9KCkSjj0cHDpnWQG0E2/voPbI9T/FRJWZaUjZCrWUD4Byne+6bZdZ8kP
Wak6DPKTJzlXwX+aZnDnWzKnKAmcVMRxKr58BMBL6npUFqkKCrTEVeVicw8kn4H957q88iKhmOh6
u+BqlAncIhhVQjir1Wl0rth7+2xLQVXgFHW+vOFVfEuignpqE/JWB9WkTYrojGejawUWrQucbi76
j5sCJaNLqxVkrhyqW07X6Xt9w3MsIERdGkvyn9OlwqVn3PwwhI/hTYzRw0hDYajEcKoOXoJp+6h5
gCVjjTcIGXJ02yPYtnrUnHhRdA+IHBpPuOVmY05fn5LoIhBBoD05HsB+BsrKWjXyT+NzVVULu/2u
OgAxapzVidrYqr/qckD8UmSbidf3PDEbAFbCDfgwXvpOP3Fh4Xhhxa24fYqE3Z3pgFP6uAwXBB9U
FL0iRMr8QFWX4h4y7izSSuqfJfyOenNlkfyUYbN/CKjL+9mlExFXR701kMqnVdpUNjcrJSNOXYBR
FNHDYH+xop/ShhQlev2b10Jy5vHstnhskr/b5nEAImY1Knalbj/gyg4aJeca4iSeyA0252l7N0y3
rapBgST1k37V/XTpnfsC66A8CSgbhC7aYx/Qie+bfyQmlMsQ1AxFYlcAwV+K/rOrHfACwB6EtIGD
CiJJOuMLEFJ1+j82RGZEAfcS09fR8AfBnRMoGLECQoAfU14gr1hy17Xp5ZxPJFyDqtx6CXeSvWsH
u4lE0p55/VU1XCG4BCG7whRSxwz1UZYcgbAV4QRymWhW34FglQzIjAyJYpfELRZFmr/AziKXaqoO
Qs9CYXHf3RrgMyFq4yFJZua5CshXzgKc1OjVWfsEPRROAauRLOavhJt7ATGHzk27ARZw9saeGHB8
+MG+zD8oyS3oQIj6Cmg5HbLKzqqSV3bE3BKWOtGuJ/+YHMJNKlpZOb0B46Iq7cHd/x4oCoJA6OrY
1eBAldzcdHJ0HK+wlcD0wQgnQArxBjiXlN1yBP20f13RQozoC4IlHFXWnLtVALxBxwh6Mrkfdz34
zM/T/fgzL0HhvA3ATATCUhwRKjoMT+P95jO5j/CL/U8I67O/Y/94fNFQLRjOfmny7oqzWf55dE6Y
+0pQneK6uzgyq/v0ND6vyltx/VnZLTyPHkH+C/h+MrvRceA6SyeIhvvvWfaTeuW/ZAZE0bxCPEud
NQHrs8daYlAAQEDb2Q+uvRW6AIhTtwLaEwxwf9sJzixUWM4Y1AHfdTNLFqhALs2qpCf5posU+6DY
mb66wRn4zUkJeseXCvIFdDNl2YOWF6JBNl1TXVmWdB4naxLGgXb57uqZ3ivAYQ6TZDGr0DuUbIGn
8QH6kpv3hRkkthq2qRMkqIi+lj0wFG8TICXGRdpp5K74SEFiRSMINTzz3fJO9fhSI5nr7JTDAzQ5
8k+EZEBzXR0Vf3xlica58xlyOlT2mBvJEukEnSm5XWSRuPyHgMsCCBMXzQoTN9TiWnOigDK+IRCm
sLhhYmOAAQzoKEjyWmGVwUjbzfxjOSQM9KTPHWJ+YFo9yJdbFE1hjovarrvw/VA8sin2EARnOJEA
WsWBZsdfMifz6SHb/aXbabTqmn+v+n/syhHtJnOyPHsNQ0EjYMdqcZiwONBlI9St5gzyCdwjUOAd
OZTJBqqkvCRxofUENa619lLhiTiLaQcEJTB1IWa1Vgnyyo3jpLSnKvgMBVBRDstCeQSpb11/bTI2
UaCuU1rqb/xGxAeRIDRqtF5znLpo2nSTJIwiO6ZGzrJmuoFiO75tmUVxbkoQVFh+zGgkRK22hRA7
6rvMkvClF5MfsV4eaJMwRukqHRCRNQC5JMNXeMUFWTxHhUWZwUzNgHj+JxllQzJVJF9ntZNBQxuq
6cR77y5mYvgan6lKKqTCG4poM4nru0F1XaZJLFb8MnOBNBQ8MaCy8l6+x9DEtkpjBq8xBwA9LN6u
TSep8YA91C3kG1eAJjeCy8iW67SFGqVF2arbZzZy5xkvMIxxdv+RLbVg514PQz+fuRppNy/jCfsD
L8SApg+xXKPEZSRXXM31o3Wf6u80sxjbVBtAruXQFxlMrSsHl6ECDU8gbcZWINw5OvPMMLrUMWWM
EFgLM0f2WGBuQn+8OgwxEuwIiMFPILZgOYcB/7B3GL0nGSiyidUtJpQYlbxTDe8ITaTLGDcUmHoG
Bv04LlDntsOLbtRxQJJaHbuzlvkkmVKkAcurcxq/qNCSCt9iRBv4hMoNRtzcGy5FCs2/2QHdz3Lo
v8b3UXFLEgWZ9iYWc3q7mjxjkHHmX6Iq6uts0hRkwUH/PbdFzqfDD8IHhd/ZBtkbsXTYYSgobKEs
0+ixBRh4tQpD7gi/ROihPVAX5hHPM7os/rcsfa9xH0upGc9FwxCE8rK5u8dB05fFkxXJb5cmJkYI
26tRS2B8AyJ0CBDEog9PyQi5XV3tWrY4z8iD9X+RLeAQInsykg2YSElArLW62dd9Po1P7BVpJYsz
EamJd0+b1kBnvdmAIDKhIaqFq0iIEr4W3VuQWylIUa7xlj3osBEcOnVymwIuHhfdMf9/G9P3AKNC
8fk6QKIP8hNVG4ljCAj8rwks1RGgqqr2fAmLQgS/UUIvAKkV90TNyUSEzEmSGzrZQ8aH5dmGoSvV
SiF/heAV4STfozDFx5GIfXu3Sc2mgEarKKt6wFlkU4kKjQ4OJe1ywAdKN3ufJ5QW3qQPb1ui0zkU
Mv/UpgS2KsdWCcU89EoWSWLS2q4exBG3G+KLoV6aWzHaxZLSZRMfbMNXBq/5BUfqq6onCmcDZY+f
2897Uptehvthi/pLEooIkbcXyxGKFwCtNes1SC3FBdrQjyZYaFillPLOV0wXpldOJ6p54ncJ+03x
jXIQvBeRwMh6opgrkSnhEcVAFV+GinhfzcxSC1oDtajFYqb9QU3B14wciErgeOmDjKIjdUH4+3v/
yNYMb/SyU00b1/baf7Wf9JsF2OPqhjXRv+Wuoy9miwdaFiOUF8j75uDjnx+1owVxnlhHG/Xa5dq5
NIOmWw5uvacVDYpOYSjhpbuVeHfr4MEDx8yEJBovrkiCYmNv1noZmtH859QGMy2it2qDDzSRbjnr
rI486dV599HlgN4hah6dIfGTQvkPmsVf2XXJkiN0nMuvSoFfJFGNWjXqQ4xZXvoPPYc5fLrr8f3d
+en9vK21BteL0n6Tj9Xg/4EirE7EtCT0x/54TCXVZdCMGT49kPWi5L4tsNw0LeQpKHPBsMGaT/kI
3q5/T3f8Nx4n/RsBAr3M/Yf6BIKgjvs7n8FncpqItvgf/4Ee08cFg4DfmJCPOUzTMIZFOo9WBMxh
IvHFXPlEJliPK7QNVGttVEMc1ZW1aOa+D69CDUKthTodJKfch+G7OoxGaHzqEuuipMDYqeQjIdfq
Sie3Aaf22sk8CevuArBr9m14ZFpIrppiOHh+kfjKxmOkrol1twy2nyn/7qTIdwnT/7ExBFMEaKfg
t2UA6FGYcxGgHGECpj92b9mZP1mN2/ufDjN7PtiiJKtlTDEe4Sjs7gQ3Wuy9Oj0VRLeSYyNyHnov
/TwmpTuEaKLa/i0yaoNK8vDLqfz+Rqooee7zM9858ercxi0M0ZDgsUdaTg80IPxKwAOFUTrt4tEL
aat4guWRgEGqWbH7xT0XFoniE/IRkFy+G6tnGObuF0vwaGAgwisQBANGVox+RFSfGEVNZF3jiTRa
QbV1EKanJ4RIk6I2HyBOqpWERrwoo1JpvQGikAFca/SJ9KsB+rVjj/a3raM6VGqsEtei+AF6CMtz
AWH1CsrPQO0AtD0oZUuUp8FDdkvbwdz8t8RxzDsLnRIOfTuiKwAQUzE9bRRQlnN4nHt6QVbRgJWi
HTOd+39Eo4zSuAUPAtllyvyMjMN4bTe8tLv3EUY4dQ9ITd9/tTaIoPAhOqW8vrfzMUDWbQem42DV
Q/JvvnpY7oanblEIDguE4Ko8f88bS9Bw0XiNmP1pi20G+q+4WfgZBBeMxhD6qf1oH8a7YTJGhmF4
BhyyJ5sCnASa3TsAVbWkESpLFEA8MPPn4D6XLGHRLWEYjV+MZsOSCeSbSO5f1gEzGl1bPgDSCt2z
ZdMgwkBsqTpio6z/rYOyRzDCRy1zW7eQ/YWJModCki9Kepfulk6cngfmeDiW2PefkBf6oJ3Bhwga
g0KlVXXrAQVx44HL14/G137dffSeXjJ4zPajHQCwCXDV3nWwC57jrH+ZxjifyzUT5GQk49iqzhOn
Ghz6ouwD59QJoYZPeR1Mg10NqsEbUQFGMrjTd6dBCJ44GayVgl0uG9UyQzOlxjxp+OBlWmWfcXqD
icxyV6GBjnf50F3I7ACYbZFf+0t4/+wBr+1olqnFI/WMqgpWZlfv7mfR097vJBW49qjsUsSjcxQK
w8gqmxMygKyLbVpvSFmjZKKTweJRNxiNtij9d2sJZQcWzk8vajeJdFiip9CSJKZVDx5d2Wnpv2FI
p/yj0W2vQxePCrYKNCq7qRo3HwDoCsrLT2zWkOC7L9dXq955pkZb7SLUhaTq3ffGldAFiYuqVWlZ
VLT4KgFbxJaF5eX6Nw3TcI/G17Tp4YLy1fTKDMLtDZLhjc4Wqsio4IbpVayeYFzlcGUkeIm/+hP5
X4T7BLckM0nZ4iJjWr5JAznMcrzg7eYBFvKsAf2lPGRdcOv7uGXELbh7IgYSDIqpihuJN0ipbPKN
iRRRSIb8jJrS7lcRFkU6W1SVRbNNPGYRXIixf/QUkyXGbkLTLYIgqAz7ifoySnMJ0UmslqSbrqMQ
RxbXk88m6FVmmHzhEzjJv5hJEdGi6C+QP3cWqwV5u743CYk5fuHiDIezRfdEeKVQ66v8tJL3y/v4
PMVoxDLsjxfzqEUG8psAoIo/QX5QMcsIBSQtRopGFBXga2PRubC4zu15B01uSWXseg8sIQOkRs+G
l81g6VXsnLm1tNHCaAPlxN0/TJ68m04ezT6r0Fc544x8CjT05dTHGenJF59LjPA9OAXQq9wWKDCk
kqlV1npy9nUA2jDlfbxkXRudG1dmtSB+W010nMTxfPsQKXEK33TGlrTYYIvPstnUunen3Md3lgDi
oIhIf8PEc13eLThoX2UH2Q7509gLmqNIX0zvlTT7YO1WVnKG1PdG9l/CzSLVP6gZMqDQhc08LSho
VbC49Fhi/SmqIvgR9mXo//Su3huzrAWBa/T12OW169HTdeP9fu7uIu/SL7runz8e/jYge7us0hh6
uW3ALgHniLWPlIjfY+HR4j6dJhZmC7QNXue/3gVQcL4qA9k/9daCI4e24Ax/SY0C6dJGf64CGpyX
oZ6o+YGccbpjBfK4tHyReI+NnXvq7YkaSUzjKmN1sB211niXkb9HDSUin9ewXgxmI7/Wo8FcmgoD
cK9rZ8PX94pKlzaZNLk8nCrhh8Rqvm2QtfLE1gW/qxqWA/RpDdh3rVVhBdjzgaIfONdFaVimN0bV
WrvXpYwGxqM+ke14LhFjjKbHUHE9lD/8SeCl7eoSZcSp6Mdwq/MkNslz9Di/s/4rKQVJf3E1y1Pk
0UhaKUkEt8bRDEyplS1rsQH2j+83CHSjqinJTqLQERDBX3IlX2lCXOOd2V/xKBGgknLEE/IYvTcX
MaT/JDPGuYKd4j/EtKTOR9Kyz3QiVi/bZJ0aedAqI9WPAk1IqjSyXvFQTpLS+/xZnvdXMCi1HjwE
vLJ2B4WGeXt/7m3aLyRQNLJtRJQ6ndbbHdSqBvcnpaidmve70a7QkWocG8X+Pkh3Zm2VVe0UGurR
jOmMWWo333/7pHdr2Rc8iOXng9aldSMwjZxHbJ7qTvZxkIkEBM04qDVN5vWh1W5i5Ejv0FwcKdhO
ofvxX36jy42i70LVok7bganPmnMsGuuaSXy/xdEdJ+gdbWSon1ssr3/s03wzHV/w9rF5uVXFtiWl
9o26vQ0kWk2UxbX+2rPIbVF9JRj/JlxoTieDKVuMRZNJWGHWUk9MfEpok/8n2LaSbsM1dQp5K6SR
B0oBgUT82u3Iy+8fklm5ycPVIqRXvo0APDI8ealfH52WaPwSc8IX2oOc5mDO3JVAneya+hp8/Tn5
cVT6FXmSiGDpHaxLzgniEX4+5TTWoNWZToawVfJ1pUsyvdNaxFdlw+7gn0js+ynqw9q+kmRi7ktg
oOaIYlVGz/ANp37fNMul1eu0apBYKTBaSe3gL/yCfWs5qCFmtLabCxSj5YcrknvCZ6gqUtW/Ibbx
lXbkVjlV62sZZQnj6RF+zYNWxy961LvlasvMKuQzMgwMQcDoZWzU1Ar7vd6Ve2Vm/yEreMW9dfsB
2Mc677dO/u317jSL3qE2qO7uAbmjw+AePIo4s4xm1mcFBqTTlarFnOsO/n4poxRZZbyNNKjVAUGP
SCWtl2Vkpd5/9wIYzD2zYKwcZUp6UY0JW2Q29bNKIethEahja1P19ap+H5Ebo/yXX2iNHr0KbQfd
CVFQAfOfYEq4EbsoI+Px/CfloCCiKCgBuBb+mt1AFicHhSVk09Eq5alR+WZJ1QKsCpyCO0lCKq2N
s8Gk19zd5f25mihVSLQSzDYPHCOWGonUSE70X+iN8HBCShrkOnzfiB9u0L6PMDIJKU7j2tWpkdWw
H7MibRyk7i2tYslpyVkrbp6b+yZbFMfX5SuSujvOE45SvH2EYCc/YSmUcoR0/hsQCytQ21KKCzfv
HZNjjYOXB8xRVRAFaaoI0VQAASg9PhQ2Pog1RP7aw92aJ+36EkCMR946eAUf14toAKG47iswRPad
25t7VEqNXgpTZVWLJtlnCP8k0kTDg/pG5l11XymkMMXaMtZSjlBZXWkGLb5yIKWJpkGppA2Jw1qD
SzeX+HrdKdkNkg+jBLX1ZLLut4YNtmiizjP73rVDf5//9M/13hMsjBvBiO/+/bHUMULIU0ha6juD
abpxcarN4I0nkwUJAdK+e4uMA44yK2ut8wDW8wl+7iggmKddgMv6enR41oy75d9DrbPBxR6N5KRg
d7Duj8uyWXfqVxx39LqU/7RTcl/7xGtnaedC7eJo7TYQn1oXqqpStaghAKPm8GLHvhnLytnr0jG4
BAMglzyZJEyveHoBLEwT0N3v++7ei3ifdfe5v5gxLD3aeFSmd6haTfM1r34AjoOTuxYtEoA9/Tt4
hYsz+rhFOOlBF1zhjpwc19dZVRjPZgHVFyO52kfYLyZoCOMCssYovRMT92CWOcDCj1Dt8LHggGWw
iyIcg/6ahgsA9Sp/qKex8lbgCrWTNGyljAixl3+qk1eFRaL0ab9Hn+517eC5vJeFV/dMBgGp+k8C
ZvxuWtmxU1y2AOCsakh0E039j6kza05V26LwL6JKUUFfbUGwwy7xxYomgqIoiqL++vsN3KfqHmL2
yW7S0Kw155ijSTGS8tLxDeNom/zUXgVaf32avNTThGUM3mq1ERZydvxTrndjKutKM/sdJfj8jw4b
+9bOIL/LePfUOZLp0MpFoI+PrXPaNcx29Q4SZAMv3x6tcqUZWtS79wju7tODpMYZPCfTtPpsmd+m
2barvSeai4QWcpjuA944QwkbGbORKAkHz9I8Tk2ezBtL7aNrLTLXqszy41IF66cdoRj9A8RdXndx
FnXWuXeOAtWbxPa07zX3/Wxe4PA1HZAYN+7m2ylE+GZ1JG/ADz5guuEAP+ZBOMhz7sZhcutaeTM1
BpXrFl3kJeJG4rGhQl9yUlvJzwHpQDOP4NySXVIB7bTbk8kup1rU0UibU2DWSccNZy83C0rcz9Dx
w2k4wh7byZeyrWrgba/0s7uz7mRckduGNE/CsdZDvT/27O8jWgyBlFJ876mLy3EH1WB+dnP+d1x/
M8/eG63KlbjCU9ypm75FgPgBmy+qy3hxz/o3swvZVfRV3NSZgDHQrcnu+vhEJ9OA3ZmEKxhQNoGH
G3bP/o2uptpLNiXukRibX8JN8KlTlMmNI5l+Fi5F0tAnbDTqKEbcDDjUFOpaYILb2sxQdRcVAvs8
OyPPrhukX3zO+npg2Y5x6jx3t/m9Iv3e2T8uMhsVLzCXSkpCWGejCpMxeIDtgBU9ndabNYoD5grl
ZgXY+oEBIeB5j6BJxgUt6JMw2aELDuRXDIxPjVXgPmo+lkDmeXv9LYPIxybbxH922LxueGfyozq8
09RW6nPtQRttaFoeXiwQqD4QTs0q67i9fxu9+MEYBez30Msi8FVs4F7DR6Wzr5Chm2Mh7eaZ/0AT
fYD395hdh2s/yx7euf5qljfvW8WvLR9RaRTdy6xFoVXpnez2ozF6tCvEDq+ryGkuz64JuxHfn8tf
qvDsRjQ6vtvc1wG+tPvWOHyN5ekqYfuxTRUVwQFgNEL1XPjf4OX2SU944DTzU+oLFpezD+YsQCTq
YaRzUbxiheOXVPJX03FAheJZEg/rLfnGPYHNFWhdHVQHJdEf2XkBbnxlOOR94PU+HGXnP7A+6hl+
DWDfhi5WQ6BABTFIl2Yg4tC5YAJhbcNBebUIUZCrJBcfAT9KlDKT68hY42/QqpwGSAtmz7R3syAI
Urom3Zzi/Nm6h9OoHeN4w+OtB3w8ThHIaBahhpIH/gy9milkNL0/p/jMPzrEi+6q0Kt5MNwP6ijk
8Uqgx72btnNyEoQ+KsJDR40IqJOrOrtMOO2nxlSdyVfhQC/WeoSwqjAqrUbwddvEHlNQLh/tHe41
lAh1tGnE9c5edYqosNYB0nkuV0z58va1vnk6pfVPfG+nB6zcnSNLCA8hrEOEhe0HzxZecUub2hnF
Zw5c6NCrFyNNAb9XAoaNFla+1MIdm/YrYVfqSX4S6JES2I/h8GY2I0LdbCxCcghwUExa5eXFRZH9
um0WOK3JMeLmiHnDagMep/HJy8uJ1eWW8NZDRis9BaYXIIoaAhARsJmbaHNU/fzO1wLE8NcASTT8
sgtB8+yVuVfvfbkKiusFBnNvXswQUbOL2ATVU+8CmXTEE/r22Ml4pDTXFtCDyxPT8XK3NN4jVOby
VTU7ku0jWQhR61FEUSjhoeraQ8vNqKQfLAlPrxZPTjNowK1STgdCjjfpyq0emcNjq72tBHCBaU3l
o0gTyHvaQW4L3DhPDBEopODy7+cnBfJ44Z/94gK4BnAXw9WbaHjqWsVrkLmcqBbVlky9Ph7GYrUp
t4Si1kkACPE9k4EHVm1X1l4ZVFFO9BkvZaRP3vkzUZLIaCpehqOoecTdGbgvzcet92IM2C3tOLUA
RfxrlNMjEZJMKAb/qEzF8Hzx5UGJEiXv0YWo1Monlebi0UU7hVGXV3zhAZiUPn3ewgeEVo0rBvkJ
SIhBPuJPfnJuVTvt8dwshRuqHP48EJox1vplQEnh6CDsFrrBs3vz8eV94crQMVhjGz8Yx5rPbvJq
JZ2EMQFVGeugH40uTgmJ0pCUBEK1oDlRl6MJy8gVmaTg1IXZq3o233+2wIbrhRlRzqNJKiSZCV8C
1atybeAPngvJSfk8uALpJXdSQAzeblF7/0cWW6vOtO6G+Iv7iTw094Ikm6opai0rRLXkCDKFpX5S
12ImCXn7Bt6qYS19lEMd8fqSS2XsojcZVXo85IWDY6nr2yw0N7qKZ4tytZ1Mkr5QDrWWPHfrb3DP
wrWcYb3aVPgnB6jRYgZqOlPMPdWp6SvKAhCi27XHQQdW4SFgnOplAXKrLh/yA33/AOW9WGHkf8QI
eYi5qWLrYn+LgOuQNv0xOAP71foy0Pzk+8DgYmVCxP47WpjTnpAXAm07NH+tuTKRFBajUduVRjhk
AIXF4LQ2KE/KE+wKKUllV1malkbIcnnC/vhsmOz6ABfvPtDFGZQx79ancowu8LgPloQjtV/YQ/n8
5rJM3nfqkxbDRUy+gaM6nPb9nZ1Ix3j5oJ7Fq07dw6V5CB6ErJ1n+98bYToaoL1cHZF3HZ7Hx+AY
RMHx57ErbRur29feJ2HWO3o1KobgHdRn65mezkwZUsy3NLVTa4ewq2hTjpwRAYD6cdW6VcjYUQif
UC8FQVVIaSLJu8u0oU1GXxWx3RV4EIcKmjoF+ZWpY3G5qqFZZsLHjxQN5d2pERSFLwdCfO6Mz08m
4z1ljCMVZhtqUl3dYdYXbxV467DXIYSiZn81/Vv30Zd5PnlWMxJRQGaqSKNVUxIwxcmJgex1l2gi
pWsvuy1pjB+dG37YxXe1PnbrZLNmTu7raBA4aEIO+AyYX2m5mX7Xfm6/6e8aU6xdY1cjuJBC6Mio
Vk+L6AOCAD8Aq/5vPzaQSdkdA6YDUz8n6tJOniiWaAA7NPxKc+AoBoEMVFiwijcxQ+hD5Reo4DlQ
BQP0dX7xoqC8COeVwByn5IyMG5eewYIOZhGEpGXo8j2DnIggxtL3ZsLJ2hKgk131ZiFTR1BPzJA1
YnxS6b2ZpIzlX21+28NGIFGX5BnH6RFqYT6AMulXSCgpt0/BGWnwcYadw2g9QYvCGroeyHDq3j/4
Rz/B6AhPjOGF/zMhE1++zJ5WQ1UnkXtwq5PG1JqEacuY7vXOmL4wZURYyT/srwc5np2Dox/a7fTV
rPN57VE41DofjaFxFQFV+szVSYnDHJiDM2nSOb2/XPQabIYn71rIFzLpDSBxfajVGlnoIwEZNJWi
4bkBG3XYR14ocRJIKh3TvohvqRV5sppRfmxGVZtoNpoT3aqYpXV3jSxdQ8lq4SHcYJdDD+ip0NXL
+uSSZF4FmVYRT6LdD4Y8Grl9X9aWZcyo5WbJwS0I3ECeGCDXBzNIXO1sKkAhXF+bJeSUgIGcoyJf
jCQwDL6Qgk6eIzLvfh/f4SZchktrnnzV59WVtTKJBXwi251ev3SEi/CnsrW3jWYYNLbmrvKFTeNt
UftCalX5qnwpx+Lo7n/uu6Nb3urLHNzn9tW3RzVcWu0iAdHGJksmUXsHEQERlzVEB3KV0kFT4hd0
Mn1XIonIGBDj06GqTzVLeJVDYrFdNA4u6d+erpHh3VAsWFxfpOST2ui8O+DCJcreC7KeimY5QuHK
OJVfk0lhXMSPyOtTLzEcZWlpcquRstc9K1SHiEQFJr56Kq9VSCvQDX8COjTlQKtfa4yfi0feWvfg
qRT1t6rwg7TN/AOo9RRjSkKsMlkr0qyVm16DA8Mej9ZYBsZ3eCxHn1aVOkLohZCLr4ZqKblcAm1/
XKhexb33RHcvpbpgs4e7Ai4DWxkCVFZhGQ0lMB1Vz8OX94Z33Hw3mgkL3tvxE4ZVKJp2F6jiV8jg
m0MTLmdp2D87I57bpgftrYlQtBrEQJbATjkTOBQrMWu2g84HAximxmb/G2LScqt9U5QFg9r1BK5O
I6gZILkIo9Uqww9picWkfZ3GEfr/81yGP4j6CnbDh62qOaIgPfcMEQFYJ+08s/5zE7qg26HZRkqH
9SdqREaL9oTIGho2bvHjKDY64WQNNaL8QkL1oTPg9sm9rjXuTL+kxo5llPdMbwvZBagzyyPRh6C1
2tE1CviwSsRn4z8MP95MYJn714Z85TqrKUOHvdUCiW0Ee/jg1pgRqWd01r9KjJYXq75cGQ8y5qIV
B2YGH6Iqp3/FFQnlW8jSAdVinrOOv1f2/PkLBGb8RMu00lzC+IHX01765OnyxhCEmV084C/AFqRT
gEXaUXtNB08mLPwYHM+QfDm2c+JZiZGtwCb/p+2A0I5fiNV7AuGw+pHjhmtnw9l82gb1uqTNcuL/
cGEs6rNqsXnUpwwGatwJmGdcOsr0xkmxFeir0nMIWBVQogS67Ri0JV0xijqZPvNyGEqFG3aNfTR2
r7srm7z2VNUHvb3/aOkfhW5llbHWTutTfqlQH7WvpG29iMikCFUqgyo5iy+e0nexizoZWnn/OQST
LAbm2kZDajL8QpZ3HiQsOpavL66E6GhPvstopPOjOw9mh9rFrbBNERbOveZfwVYQoaQFwMeITB4g
GcVl2Pqpd4+OyFDo1tlQQ3h5mp8h2HpJV4tIBjWiK/cSOqgufiU2s/4HFSkOkLB8XvRudMgopCRs
MbqGJ9irb/uXdnmsRvjWhyvAIhT5T+wNpaohmpEF6ubZbpo1714Ei37IgjDE0UGWkoztRHiBv8FT
qKKHELMiwvLs3k22d2UWk0tMqXAjESAbHrzPYeDHYvSvCsn8tXfmvomNJtV5FFwXxmQ/C2d0iARc
4gNUhrW0zb8OC4NpYP71+lpPk8XrK1kcfxSDnWEDe3PqdSZgnuIvVTDpPXma7E+6zHmXadQo9I9e
1pdJ+p5X8SuG4w28pJWIp2Ku7kJ25UiJj2L+faLlF0QO8d2/DY+4AkpvoRRLlqZhWBwvOsuPc/21
TftBvuUZMr+OqytSvLgCIoqKLmqSQCAPXB4vOmY+icls59VHcCpVlFQiz0IbZRUe0h+Puv+I9BI0
YClYjEp49ukWFW2FHnDCmjKJEehzI3WRFT9ZStBwwaatdhjtAWB8JBUYRBRqrkgRO/R2MwzUqbNO
LAfkvcCPrM/qMyCEz+1cbPZXvGZ0k+tWV8n2zYifWp+5NsABz+LyJjcQv6ePNSZWJ6DyWs8SHnUu
k7E+iHIvwSZkhG9a3PWtkT0xBvWR8k9tkA1mh0WpbPR+mHSQrMZnpRcrt37uFMxq+r7xTiiK0npz
ONRjAIsNqP4bO1e1Mpgr4waLcwwlqw74MMVN+AHz1bN8hgZjmKC3h2eQG0SALQ8+4e4U03fGXapU
ZEOdYUfNVLDzWOrEcJ4Y0WlwCL4gNR09OqOijJx5gDNs+zLyIoQNIS2BnobkitNOgDULnYjZe9mU
agxiow89t4rFUHsGlJS+Tj+ElJX+PleVf11Ym1NnygNcKUyMw+aHdsVLWSDYMHrGIuQKqRgD1OH4
IAB5QUvGzboYP53xIxZznQFhW1FmHNwvnywWDdqAGyTwg6oHYqS5SnWmXksnV5cYFhG8DYX3iX5h
t940TlpU5dLTDLYscq4JfqE/UtPwoT/caBLVINAvckvQhGEZg/VzvTOfF/kBUH5/iv6dy6wLrR4e
huYV0q/cgbPzr2VtGoTl8mAv19Po5/Dz6pa+tESX+zz2Csnd4xGsI2aco8e70m/0+BzzC70VX1Wd
e8K8MIcGe1klq8NqP2qMw9E6YIWaH+YRhzH75EI2kLqqsFFpA/sW0LQ4YXj1oGHtyrWUlc6pufg/
uZRmRFGCfTuGS+KKd/g0zD3F58qcpwRFDuChe2SYhNEOqyCky/55pFRX/S6kyzaDBQJCn/tBSurj
1xGpBL+pxRyW4PzFDy6OGPJagCgDoj0ACuxr2puIiU7z8ff4O4+qkKv0umE4wB0IwfQPaA+q8MRy
4EqNLhP8cvj2LoOob3rJ6jl/zysMKjCSG1ne/D249l/uDzxQP4LZm47P4yQ4zw5Btrgu1qPvyyL6
UY+bb435SUGiKublwARFZrpl8xQiwtPl4jNFe13gjGmb+eMq/bpcmxeAShnCrbto2rHerwxtWoat
+DXrMMDt47qjhz8UbIGQucNxamPbUetGTIVYnECGvl7fdgsYn1rq3GaEoSjn058yxVX9aIKohayC
kf1L9W7SrSGEEMVC6uewj8Reo0e8F3lVo199oFgb1R1qIZTsd2Id1KQch8rew2dhxuTWpsCujFRm
3ymZi8hwBu3EdbjZlz0FstofsbkKFwc/YojjaEO08CFQxDiGf9TR2Kzwsar06iRDgkf3WLzhwNfY
GhyrfGGgeFDIlhRymPcyeqJIZ7VgjehjIEHHw0KgKgC8eN9TfUaJGfFj6/EWYQHKosilFAWUWQFY
R0Y5IKI+yapkx+kxSX3Njd4wj4NgNjpP3qhx2DRfHdUSBWDJA2l31jNhRYCKhf2+9IGUGVrmlGFH
oHbPRrHgCL4MrRYUhbWL14E+jOcnjvW3ViWOO+kb1CweajoG9n+i5HI4MHq5RjqUqRY6dVyF5Tgk
b0tCaciOqPbUqemI3IzaQ30Rdl3g+Gd6HwNzNYvHNV2my/OyMYMk756d9c+tb9AVxZiVjfLJvY9X
HJA+nj201I3paWHwOsAKo3yUN626Cjg08rWnndWIRLhz1MY1pSDP6H5SZQ0YwHevKlsXQL+LmJ6P
wSRFvtNr3TtXp1UyMzE65aV04RAQKAPzfZO5W+ZF6C7Hs18GqwxdcSY+7S/od4FeSG9A6d3jdDni
QBcMb96HHauQVwrHvTARrOHZe+cu/2zYoYeNALVGHOAihEj29BP/vFoXMjds9h8NztWxJ67ZN3Ea
in8+JsZiBIp4SGJQTSoCjY3VMT/xcVYzWsWnmUkwcDCtIbuY9rBn+4YBKLbPIWmY0bdYDhKMZ6MS
sEY2vg/T4IqJrRxpzV1pl8GAYlPbhUOBD+FwPzxxSNOLCUrXLg6cPaFkUNxj6cA/fbJP2vh3EXes
Q9unvnghUy3I2B9SjurhjCVEqc6MhUkj1rLyYApijliTtNek7RLl24ckWibsNFmuMRsS3q6ijfc0
NEoK/cQk11i9rrzEkn917Z7UJpITCGA7Bm9s8VU3311g2zEVu38NkkArYjzrlKgqz/7ePfmC90VT
FQnxCrlUNYI2Z3UkahX53vOxdVw0lo9Dt3Frve1+yCDy1XvjNYIYql1Ch4w/vJKrdcCTS+8t+9Ky
uO2AhVn1/16/KU8Zs+rNYWOxO4Zy8gn/9n+guTH2A1DiGQN6p3l9fMJXZN2mxLtREqSA/+JKBGOW
hQjQDN7A/d0ThUYHq+m/owgbVKsthoVKDQ1AP0iPcuiKXgn9kXT9eh+y0LAyyBMj/yNllQoFEr6D
opJyiNQvJjs3OH3XjtYl7QuQADirH/gvT7QsYTobE3yxq3oV7KtWCadgtV6ul7VnC+vO0do7OsKD
j87t9wAqfHBgMiJggL6xRjQG9w7bmhs8hearNDyfuiZPMQDtB7ivb3OKKyDw3WMHvh671ZGxsqaE
506fk9I0H4PrBYdlfSaqcPWb/r4HMvh9mDIOHtSWF4p5jK39vXdHWauSPsEt4xRcMOy4A/1Ik17K
2zHi9NupXfk6mm00bLzlpP/t7kjqcag56Y3yHTUgvulr3ouEtu5JOCnfa5XcCQ4e2ny0CbFFDeOB
NbaHuL20x7CZNPVtAMECmUXN5t5nPsB+2kkcGmztpfwiRuprpKM8qQBG1jmiYWMCFG7yBYq+qPQV
Y+x4WZS+LotX1IaPWd+GY93E18V+Zm2rW3Mb/VhTLV2Jt/Y/h92q/9pDfUtEzIzYJ7mLxLzhdr3t
4d4Ij1NBKiHahR9Hdt5yqLZwtXq298E+uC2wMKGC3dG2pDucaK60M9DUaEOhQFGybd//DrbTBLf8
ReRqFPtiE7hiS5P9K50rbe3NuA4X2F8BhMBl+1AwG10k1M4TzwAapgm2AJOYdeY2BGylGcPpfCUM
Qdb5bzftp/1cCMOg4h1HuKyP4EuOwFiIa31g+hXhF5ZDDQ3n1rcEKgxEYEn+oaXr8cR0y703NeVh
KJrQc6ejvt2PlWnRWDyCR5DPIidyICbCf7W6uRtjq+gY/dNYC8YDK4yvbIFwbFH9srbv3XtX3R5+
UojcGJJBjax2CoBiuVXvefQqw8pQC5emf/VvAzetQZlZFTHFT5CSNxYoiKT4M5azYpAIlw/LB5RE
AklZzste6fyCg7aJShMALXu5x1nb5R0uH8PQqwBBVopD/clpqHgfveLhcSabfGGJR4BMrpw1iXxB
jToqLFRhm09MJ+tj8ro9YTF138U/9pZd6F8bqcJL36vM63Wfh2jSse0JDjOeFvzx5EvwFHSE5dyJ
1z4IA+yco/F5iC0zSxIrEE75NQ9DIVx+Enmi8fpcpxPgljWujjMPnqhacbFCFT+tHhW7LIhnWJov
a6z79VklOG6Oy2TdOi7htn0YblhasXLCYqRfgcooDJra597d5sgiFQ6Ykdyxz+FetE1ysrN+UrC4
bfYYTTmgxBbSmbCa4d5LcBtk7pw667iq7KxjvRmWeLyvtPJXZEUYAITjt7mqua/DJCuNaj1TfGkg
wsltnCBI6mZs8JBdoUyZ7r3ULfkxgsF2ubwCx4zBI8uob/EpajSq3WMZxJIxe2ccbAO1W81m0O2O
uquBFNqCfr/yTnvgeb+XtjfwZMzhAlu62HDg58F/A+z1GaQqmnkw4B/y+64IGOPxo9VrtuaKUkGN
Abn9Wymg1wWdNyXl2b00m51Or9ch+PPi2a2/rPkejiU6GjMcSduQ+12IyLhEPNw7l7A7wLakO3MD
l+8Qfkez51PHNB/AZfAsMbUdnPa/2OExNkpbT9wNj8ZPhSFNbmByXasM6yHuUgCLK+QHjH+RTcjj
Bq4zTFs+K3RalLjocMfb+9Pq5I9lSQ6CFkrUU5NNMkMCgnjvG7ZTBNKJWV7xtsZnG38dZqPAnUzN
w/l6VgtqwxIb48WJWxfWUxANvzII/dKoNDJH1rQyqY6Oi9okYWPeNx6dyin7joZn/+yfoC7XJodF
faq/VWbKpuPWfR/bjblo5++epiDGQhMk7TXvAKdhv1F00uqlH60lU8uOP+T+s/xG0j7n/YfdPBwa
zfTu5ggD7B7b/2HHLQrPj4ZmaA+rI0Z2h8XaAVyjBsq/T3RBqIoYTQBPVYJ60qwEFtiRfpf7Klqu
6SbhqV1b5SFcxJKbljrmuWPjWVMaql625u9p8nV/OSZm8ohz8T6q6e1B2CF1MZPp4g0iRPhqrueX
YiJC9BLEKqh2f5hQQ5wwh+XxFb7SOMlbFhAk7ungjIfWBW5O3oTN+MYThco83sW7iB4P5I69et25
YslirR7b+uqI7p/qj3zP4q3KHBwaLr5IGApEOOLKr3zSIFQW/1EoMKNnla0d8VTOuD1sIKnl1xru
Ynxfv1UwyVrz7gspBisuJi0KHRFwlnbKUzn/1KYKKjE89fcfDolib4wxwCd6NFkRx200FAbUknrQ
aKuxp/eWuFbKNfFNkOliOSfKkeL/qGRYEhmMrFAktdYDkYpSyugCLWCioiNj0PT4PjtQ0yZG931p
nrwGTUpGvJR6HQXOAmqTUjw911vPryeeNfqG9Uo7LyYlUMS4JC+9XbZXXGyamFidbB4fZhsN30I3
ikeS3cxoI7/P2B2eN7dlGcsKSHfhSKgudr6Y7CIZubb6tKBdpBIcUPvy5bF3oDfp5suwixFvD/4T
IIfRLWgxd1Z5ZoJnYg9vsKqSloPudTpFUtcf3kh3NId0W/z84nO8cLiV0xHEkOXVV1Nib9+4QNNH
BvuhMbr4ePnUj38TMwUChsRzZGYUcuoPk/MomTxwyrc8y0NimCGKxHgbyu4aaFgmwzFXh4Q954Yh
beSed5FbdjWyxBTXs4IIBAfX7aRV+64zEzLcHBiag94R93Fe+I/3BelEvTqpQ7LdlW5RMhaNpYUP
ohIuzshFZCLQb/2soOJuo7D4YQ9mVlpanZ0Fam/30i4xnsXjjNPFX+HAduw4yD0csVFcW2DXdefl
PiZJ5zE55D9rgBAYq0P04gbi9MMfvMj75rU5TJ4gL1UfggoNOiOn9PsEX9gzfcVOW5AjAGueGBIf
MTbWK+m/B2vvPXgPkgnG1SA6L+fOKZF/mebHobNGACBcWQk9VYDjoxu5hS3V96t3xqT8DHRVHlfG
VlAZ23AMGS3qVMG4Z5QDmKWeW2VYxLS5xhizOrEGqNDNgeGZg9KwNnsFOLwuy99V/NR02ON8WVpi
do7Y87CKeH9cZfP1Jlvtv0oze9GvcBl1RI4BYd3opa4J3IWfNT1W2tVRdRBRMpsQYPa+zpciuKP7
mexIduOCfRy7BJyXOeq9uzy7iicPi8mEAZ9GiXS74JmXorZJCLnVYFZogvAEDTm5bXo1elsMtt3Y
KxGEKIDo1M9DOh7l8VTwGDx1GvzxSRMohm0qy8Vhr4ECLG3ebW5/5U1lk881oZKtWkjs0hr7Ojm5
0XEhDYIEPabaZQB/ejVDpBG7ZHvnYsOHK+JN3rnc8ZiQ1PLm9Wf9dZvdZ49heTCdVj1hgocOF3v1
4lbE1fk0eu7C4+zu1Wn+sLii6mGbW1bwQ5jVvsVPZEocGMCYe8SzJZg0Gq/cXc1R7v4aEB1+wnp6
9t/9M6AoIOn4MhRzRTyW96DuwSC+T+/T9/w5ry6vqNf3I2N8HNw8ayhyXNkt/4Y7wrBYo1mdQa+Y
ulWpAIucAHIQQSBOFPu6295MZvsX2G9YSmd+FVPOr3xxwu3wTj1+vTQbHqkpab/sq/Rc95QxqW5T
B+mW/TPFpzHC+ZYFD78ELhfmfjzxyl8teVnxAAjgJExjpGWi6kg4nfWmnLIJqXlzHVogBMYmGAJ8
PLvm3GJs2cbg7COER3U2k18B6+/sPEuhs4rnfwHoIemixOy2n8NBVuuZduUxXvIcxaKFozt5AXpS
Ukfor4Cpc+dwbIkzaGBweOuznvsV/kLEubvjpa51oMQ6JH9bsOEGNg8NHCC0c3At2U8+oC7LQDTQ
YbsvlGwAvZrTNekeWGjhtTaniAKnwo81iX8ttYTL9kKC5PVSjwxR3l0xrZlssRYVSzVxW2vYm/dF
ArQilIt2mdqL3MhLMsB4ZbMRG/BzQA7WBBXzL65DGUwM0ge7Zg4Ko2ZVmABMR93V/AMBS8rBeuCQ
f/rJO552kISMA2zRWKR09/YjDvbRfsRFidByo+kexaPT6F1tHvoA0iZX86VD0vL/zhLEcCgDv7j0
sTMfeLZFeqkB2Am20vFoF/QGHIoUlnxtlyZiLchn778tFN5FMR9WAyO2xYlW40nWl0Csd5vKt71m
WMj+ZnMZ+DJs2jDaOjf4xGIyykFNPoQl3JC0mshXg2+Ey9CfQoLD9+Ej82b7LeD8a+s+MrleJtup
yeaEzrxzmFA+THWJPhcIllz7PiaMiT3gPsZ3obX/kmwS5mFxXPlM8jFhKNov8eSeefo0Ij3xO3F7
jja+o+QzAD2GftpZzzvNI+Q1os0TG3XoIYpJKO4sKhJ+MDY73Zs6N5i2b80e4XqkE4u4nPFZ5Eqo
ZVEJBGJ51GacTWQ/WOFpOnmD+XovXtWesNgjc8oyjn9Hcs7QMZ+hEYBDD8CDEP0K6AVWBx362AXR
K3+UtzNQIu45/L2Dm0bXFRCdHnwH0IDmBo7o18JTtfDJcFPMHgkcDmopvrBy9VjK2VvFqNESLgSx
wbrwWRkULwdJpggGvzssiW8C5HluBncGzzVXt3+ppx2sju/fe1vehj8nFVT4B+LPvR/Gw6ufge3X
2SIVZSfzBxGzqIw5Kjdub50kcXF+iX9WBaBTrTKx0T4MVPwxyuauR9PCA6gruJ/iPA0aXQ3sWW32
ntbnNiPcFWaDWI6r6olpcx/AqOs+4CoA/21R5vtpTHWj6XpmbRV7gl+Fe9The+DgL/AzDi7jfIhp
rJ9OEu/O9M8AxdMI0nIvDv0N7SwN8beUeXGP2SwzN1KzppqyJA7aISFI/O1G5+O4YbRcTKX2/E14
/bN9rzzkf8hFdiVcXnfFZqCJEdyBy8sarOnG1LMGmKfAYRptlJD6woK6q25prE8vToPYgTpMt8qf
VnF7suFxGaBHxlAzFk1ZNG85DeIBXTfHxSuGQc4D9WdjoLU5rG1j+qpnP/Zj3yIEamFO30N9q3vY
6LhEg3eIxSeQMUWwASjejScp87dwhOE7upLGeN0hMoel9ENZMFcGgh+mG8CFRYPRwNyQW4vcFtiO
Mh2VHycrS5ebkcCxq+HeMbZHH06Unwr4jNqbywNlKaPwoHGG3f6VM8aX/EBrkO5cLRtiKW94OjRe
0FMlNx546Kz5k+muaCb2EDihcPLiYxwzuH94zlk7tIzvUOAXSeNU4ZTe2vkUiSkqGC6jFMi6/fRs
63e4MYs/11Ogco70LxxH1SY0HGuOz27wHFdmCgKJBqelyrzyuDrUoWSaNTNg9ioRvSL3A7XROrGc
KMGpxFJ67S7qZKHA5OBhunmHQqvDdzUw/E85UJBBnBJl1Z2FQovDs32FQXMl6htaw+zJukrDQDqE
e7vL3B0qTA3V2+ZOHht+MK7xcPGdwWtnF/WqxNOygZZ61kCc8LiJM29TVPBF3vryuCy/3mLx+3tz
SNiYHNgTPI/oq+bvgrirOoOth5tgjrRje5ziyHnszFmj59pEjcGV54GN8bM8Sop051a5O7/TnFju
CWkeL2zl0Yjk+MLy4WsT81RjVTGfStE+70/7defSL9JuH70zbHLVVcTrdPt18lC0QJefrelur3QQ
jEd+J9dufX7t/jcWJiaI5bTcSmu9KGy9ljeesC50mo4mvifMmSLu1c/KrWse0UfIJUqXICNXdAFb
njc5ZzZu7HgJVU3NeWak57VRCs5WmuXr+Aymba4fwVCcQAkjEHbsezTkjLzHDQhnyiFXK1QcN0f3
Rs2NemnRCpydMwX/lUVTDrYasaXFkE1/rxhuqwAT9W9dMBLrQyuwgmpQHjf8RSbfqit8xeOBlezK
up3zVGiApG3k/7aSFM6gRasFfxYaKpSBW4Mcgy5N2WWa5Rd5sffj8uhh0RBuLlMFfMStvFf6tX4u
33om4Qbyxn+Sf4ropffiuXys6RhywPUbP0X5xBlfj6tcMz59OJ+3a62Q+fBQ7394j2U8gp6eNnhF
lOpZ1r11QS+yqOO/pWKqXhh2Kb00n6jRy7o8aFERb6/9KC5W9YhNMZfNGwvAhpngBj9lPlz3EryV
69hzqmzRIU4vJE8QAS+223dyZFlV+tqnXrwi+jM6NGDvhBisSlcDNv2cZDQxYi0YJzIlYHCF8kYs
Zmlq6yD/78R5s5qS9/MjlpuEA6JnWLAnZKhGqKFUZE1Nfu/dZ/DEfyxqmQhrobdOiJZDliDnH6gz
JBgn0DvE1RNpVzHG0HaYD0MJP7uRkzFYU1DUpaOxPzxoM4ZWXhB34IFoAtYYnOgxlOL2hvbzfSQM
WtKLMyKks+2ktG67S8lBYHaFRn5jc9E2ghc2yPVlWUO8gKE4m3kxpsuYo+mARMLe89lbjCf/Sk7s
CSoa0z1uks36N/0z7t3g8trCAAMwZ+u6bcHL4GuHMpURovvuo1GCGHTtPAp6/4e4pE0RjT1sQakg
4o5RG7w3B+L3WrewjxE3GDtVzRGdlJiy6OepinVorCo66tUt/JgHp+ai1JK9KXfAu3tbfPDVO3gs
aGwOm1VSfLVFnDH+uVKkPnJmldUQWjdY9mHTHcBDRP8EIyKougCSnrycEQmyWTPPR0Fht1AljLdY
qYiPelhaSAj4g22tMx6XgYNjWDjQAjXhp2sWzaqOjZS4h6I1fVg83C9Dtn3uJ5VknxH3LGrBBWDc
L1EWSZbedaNJ/wdJF91amlnNMZ3zX8RffKPzJmaEmk9yEUa4zGMzR4QjvltRf9qqJMbjmB+l2sYs
nP/CpuWneZPSEFIjYPYQujjEUs27mbnDYKGGZJaIoz6fRFqJuCgTjEAMDwMuvZj9qnkKnj83hA29
BJku1lpiFEl88y7eC5uN/cZg7Zj0OslwvEV6AueHa88T4PuYuQ37w5C5WKd6HR1ZOvKo0HDy1TmZ
mGRZlC51Hq+z+FLkfUmfLrGBpppYcsK9xGKboTMA70T09uL7wOIm4UfG8KxgZcAFg6QF9J5t6gRE
ol0n9BEmO5sS2mR8+kXvvTGDqv07iMlhapByZhjUAK5TLomzF/alGWGmC+8ALJzBGUP7J3uDOh7s
GUgRE+aoNqamvYLKWpO4bFSDvsFsUVZn1Z8Ppc/ixoXvxeKsXUJ4WNGIdu7eHrepeFTyaNHoYNRM
Rh24nx41SdzdEdK9myDOUpFzwnOo8rWekPmodZyKCoNRpFQTCgfEBGWCsYV5yplVeWdi0ZAu/YOy
xqsvLA4YAzMxB56z++QxbSxL8PftZT6v8cpohzeNjbExlrB3eHv+Pn4PyOp9BkdMhvDd5UfSHBC1
gWczHYNmUVSbrBPMcZjphHgrcfNhiwr+Dc2LUTbTi7TJaGG/0oE57Eq0SJnMcXUKqqCkY+yvxbKX
ts1RbSD6QGXwDKozBOhBaVpZ3bfJLtmxFj77iD5UnmJUU1CZWIjGRKdAe8HmuX/qm381fM7t5Xkl
F4SUwe6xa8NjFk5EkCODttOwoAMy3Yon6pk01WoEdlAd1xALHZbvwJqVvpONyvmoW1ZnRdMkf3Pi
xgKLrFeA94ajCo7MyQL+rLIbV4E/LXqQGwd57XPM0/oEYZqe6Tzm6fQxP09Ly2gSTuVWGUn04RTh
46I1sfdCcPoQeRuUBNr/wq5KUTWT7FbcLSqodRCVM7AmNsoVRWgLwAH42onUUe1AEOe2TjGDkOZQ
zw+Gy5MbCuv1dzxXd6KDhkUyyMepabpMa6ROrw1tzoCSTDTClOUWOllkM7aXEr2w97KxuXjMzMUt
yMbZ+EFw0Y1sEh3XKX7OUFqPdARELf17cJiIjllWTgDaDAVVKvBtFYRKKApqQSH7iNHAoscSpCm2
HAItzu9zXJvZs9NS1a8ORBjUwCA/zt3jlMzVZ1vU0TYT0RwxTQT5BtW/m5AGJaywwv3HsHLPt/TR
HuV/+d+V3NFBujKW94kKYxMDwdaD9Z2ZH67HBmffGtz7qjcOSObBpduNsQp+MtP7jLQDWl8TM5xm
iBrNbFovAmcus9fiOjsH0bfOzHOWjeXDIf5oPjhPLtPKkrgozojoWGe7eYUvAws7HL2w4juAzAqw
Eeb8gNKyx90pqHTw6oNsST9C4F4I77DUhgaDJA/XTwpquhUq9tejZczNEcUZJMzXFlYBtCYJ1BhL
oSerYRUA/+qI59N6e/2pA2wKZFQZXfXOI7CRSYxfpunIiXS9OXVf9eYJy0HAkV7VARVyRDoHMkWt
IWdisZI1D8Yqmf11AaoCRnKcgM5P+Gf4zrF6a1hQWpMs1DlDtIS5WFvUuxWwlbrTf/YuwPDghf8j
6ryWG0eWIPpFjKA3r/CGoPcvDNF7T4Lg19+TwGzcxUqj0ZASTXd1VVZmFqtfuDQfXyOfNy5MImQe
BwL9lyDVGkA/SBR7LCVOAlDNF0m/DlqNV+ATIJW+rFNd7gfM1UQTidEKj/eFNSKTElPxi6rBK+Df
Fcj0GTKQEazrFYFX2r+IyYmkkrR5TmY5yvbtGUy1BO1+FzFJODcQke3OpmXcFeCrQnFxcYKd+h3W
x6/up/vqJYPy3GBEHsYuReveoTdShFVDC45DI9/84vwIK4rpS5jRnpnIfOqi1nSLCAVpoQCTfqMb
JUvSv9glG3El72ymMmz9TdFqnmh5X5DcYaOKPwoXsruYa97WJTqJKEnzfqVb6TJ81M63axGTvtGv
orwkoWLUKOJVLYQjlpfZJZHqlTGkR7Irpgr7MTlWT9Sf/ocO1GEG3sUjvMweuIgKP5GbF3UKJZBw
G9neZsIgQZCagfLh7JL5nUAhXSgR0KqpnFVRqnJFWDWNCJxVWrvhtWDuhnQ3eOFVVN2ssouYWZVB
1WWqXj7lw1382lI9gv+zDfXTLwxIeljFbrErMIpjDxpE5wZ+/W6pJ1AgqqD1/+LCdYP4otwgvkPR
kx+N0vX/Dtsz3QQuUbahZp9nTN2Bb/JmxAXStRLiNbEh8d5o43pB0CqkH7rRE+fnSvgfuYUhSekh
uvVKlNnq6cgGIUMppWnLM7ZEU5rFZiwjLtNmkfYrs2OXFUw+OKIY+LWFZAgAzLfUtNxiuSGMEiNG
2Aba+/GgMNqvvn/fv8YphcC/wOfSkxQ93N6ic7/KvCqKVkHQecamaU5rg/dMyBhfSJyqxGGXVrdx
n+3JVs0DgKsRhxtIRLvLftJcxPejrzZkXlJopak3CBFXMg+5oYqx/7Nlyyt562eE+R1tsV24C7+u
kNZM4vJZP5iVmG5gGigK0LuImeaRLEaInPwpCEjfVWkraDHGAeLX2Y+17z7MTQYLeTF/W01r/j+4
14X6QmA93deyMnisC0vShgfz/sAD6Qf9SszErAd5fBmal4FgOch2eEeh+QcTjfT6p9oqyLSwkdQX
qvA5pdX/o3dJnIVSBBs3iVMP0O1VUwh31NJW8a7yHUdngTs19UO5ALR89UdVpgqojRVs+FrfEwQF
TsN6T+tXgZN6K2hVA1erR604CkOcD7ClzWoDzHGimSJTlrl9H8dMBZWaMAe39m6XaIpf6fYex1eK
MF60K0rAxG14cZBjmGWmY9xDEhKDs85IT9F1mXcmISk4kJDkA5BW0doB+mwhXzR/o/fZ5P/TP7ak
qI36EH9KmmZZOe5GyuFlIRpb72ZinTsJBQv0JrM2pK6RjSIFDafNDW7lYYxWlJyN9NhFWBDhAc0N
j2lFp+/qtpJvyGBcRGhVPlKFXAc5d+cpHDXcMkHuCnIjDKY6ZuYyQehmMo6PlQtRiuQX8F4vPEex
dIv78ZVXAUzEu134BrpYYC8+pxgP6y5FR94h3Sa6PTk/56uXcXMlAJDBKc6597auobB8YpwjkkFG
GxCUd7Muy8tSokshjNl1atb6ZEYueToKz4ZX8LPPJd4tNWnpKzHfV467ReYuq+Ogz2q3qOHSL3vl
UHbfRfqIt3QNbBhfu8JscVpjabAIVtq13XAVhmE0oyM5XyMlmhTgM14hM9aWchy9+CWKVxiO1Bs3
eEUNtInSq4okDHAKRhebWV9G/AopOPVRImAKwSsNUHr267P5TOD7pcnM47YQd6n4ZEAB+Ysa+tgq
mgdSSAFcWQ9QXHapulOEAxUUGQDDnZiLCP2N2g81iswJVFdSqqaAdkffF9EWYLov1rlkS6rUzkwk
PWM4JmmOfhyQMUlegV+UdbzOvWPvPbr+3dHBCHU58Pm+eZMDdgFqNruOrgMXo+lY7aLIMfNjmjCe
RTOJmFDE6icJZmdcNx/w47TuoeeibVSnM6EGJGAykVHbbW4LhCRCpmGXNo/6YywY9TXllERn0M4N
REg48R3eYG6Xs47kArqXYitrM014mIYcyQRTwhAQyPVtWMehCu2gBxL6zEsdAm+BtQCTg0CwEdAs
2BJYE8vUIaHAU3CgqdHdWyykruKC+mEsidFIvBgpf0V8oGNJoFl1GV6Ed25bM7kUpoBlS76CkQxq
P1aurUNGRoE6gpg2wQCNxQKLK3RjizykLB4ctWhaRTNTRpC9an5x7MWo13kFTU3mHkQ/TtssDiqi
qEOl81qrLrZziLmLm5gpSVnc2bbUnIINW8LAPoM5Yqvh6hIWIJ6xLEl1idex5U+6dOLZSVRzZgNp
Q2LWbu6CPWLHdCMpXnbp2XPMwRizZcVaJOHaTwsckPiPPvBIp0OHV3p2DuUZ6a7GptqcMS1iNSFo
06dtWLWIgee7N+rsA9JplsM0DcwR3ticnnqLdY7eWdN8ydFKH/dlXgI1/9LHlv4SvXcyrS7YfyVo
g+JNwHzCWvUGceD+kZxjsyewXrjm/dPoMKoiQz2MUELKypM/YADz/5G8foKXLigCo98hVeFug5Qw
pUhDYGRyNnTpH9/xfzbu2HjH6vRPMwAmgCu0gOMLxmbNsBbbipKg1zztbIXuuvp7SpNhMQk10HOQ
3nNPb1Jz19VKFVOqZIQPKwTSX62yrkq9q4xGsNnPqeB8XCfLUfNW2JlMexhwB0KFmXGeKKPokyIY
gmszpHvFKt063W4fPF8vF7bSsQ5M/5227RDP8xhz1omUIWT9Y9XPjYraJlzc921MaDMkZjjJzlY1
W/B6WxzIIM54elP7oDdRJayTGR4Ro97ki1u3sbGJIbYpUYStZMkwSKwU9UQUL1m1wPdysKL7TmxT
jij7aDA0eqefE3SuucX002NsV27BR8r3Q876Fe05cDoZgnJJepKkeDF7AB4VDzIxRzlnpM0YFwdo
sJc/a8trW+qK8bNNLe2LKmRburMKp3sSfYleotoilL+b79FpcB9p88xn2mY6vqX8kGXo86/uAtzg
ZmSWg8PRxfV9F5SmUkGO5zj7F8yae2glDkUbhynocB54WX8V5IgkM4dyT9iz+P5iMIgLne2/P1Yv
X5P0YfLyxxqnLeMTeZSk0A7rk2gaf2qJQUbrAzzRTiFH1N+y7rg6ZggGDFubuMhjAey9WPPwdfK4
W38/qEOt/di3UWzlXHx+Qaxr7nVAGgnM/SWVlB2QAsOO8meOh8ociCtnFZkYwkbUSqZXd4i2vLlp
zCbN4u2mppOpgaYLa1q9SnLZIZPpRFoiius1H44K6zpjGMhhdcHbim4HRLWr7P2VqoV+6bCrckqh
YIK4UUBl9G/aWurMpHK3QBhFteefpl9fxsF5BDd7WtXSEP8c/EI8ZipFFm0yGSppz9QA3NQqp49H
tzpxDzxk7YlDpJ41CDiRHlP5mzmsBKrgSc/4zMuu1iPkPbk/cwp8ZluL7tqKZLA5NysQ5hjySbJJ
711sfjOJhIGrEgdD4YmIOEL3KXaZlqUQ/vUrDq0P6L/MvKF1auF8NzsMfjGDPQ9Xky7XvMUxB+Vj
vIE/QN7Ou7l3uqvQ20D/IKJs9OhaO+Pv1Dq1au6PzI3bYBxP5do9kbbOGcm3dxIe8M7/Rm/jNapt
Xn/f0RbF+Ha680SnfcMW4wwIpgg95YgjiTlRUuvqYd5XxRee1AU7Fxy8GijHs0NYpdp9mQHrgaUF
az9IjO6GBhsBPjFWeZTzHAXW1ak7CFTp1eabJ/j9dVCB9+A4FbH/6QsjYIr9ALE9kXFIgsabQ5+N
c3/r0EoCxHlTtoKbnUe3iSiaAU3oKzuwitMIdFVZ0sFko6d8HMUBr78xui3j4MJAvPMYpwgasQk6
uArw3zO4WSd+AQ3QTZ6ThX9zNMYJim/n59WnwsqfiLD5gm+E29kWm/tXirABa8sIG1LAlWN6jBH2
Cil7WOd+uCtewGIf/VJ4a7cnd+GNTDWTcOywokGhQiVnKBpLT1ZHHfY2aahFtUITKqV/t2EFk8rC
5rCreH3tx9iH4f9Ip8lveDdLK0mRkW47jQ+d5soWrWIw+zo5sDg6dgFWVsRIedY/oX1jxzzqolJC
cshYgq/sHVTP+i7Tec0z/PLJj9iotp+8dsUgKxNdhXyDEhXYQ4mdau+7p2apnfN+WBPQmLRGq+mG
kToWPl4EHe0Qhf8Nyw8xS93IkRLpANC3OQvPteCB6d7y2b6QYWBOhxQah5BwuE/dC/Zm8DZfXQ1B
QstUdsCevva2UwmOHVKjG3rf69GEDhqX27GRpykIGwjyS8Gm+mxAkg0bVycBm2hb5zaGc8PC7HE1
J9u77T2GPzzomscktKcf3FHx06Za8T6xjZMidp3vRQXvLQ9jO6DEJcBrqJl5h0mubhTtuBX16swf
+6DxkBCH1cIKigkRTbqYH3pC9o7Ig31emZfCy6yToXxy0b4CZotd5EjDYzBDtPlAoT/CS+ZnX1Y8
2cGjXfLePQMJyQui0Gu1/O2tRhgVdtZ79Ni67kEGQ3YSrWo53gsQEF5FIwkaYyeKLGvHgi624Cz/
VsK/BJUB2cjkBlgAxJq3jYJGXXFhA8rPRIqqMs4XvLQv1bS008fld/ZuM5fTenQBG79m4c55Xg3v
/askZadZ7NWiU6NZab9cWJRD+u/Vgr3Z8jaFJCUkvKCLludZoUVEJ2VbJNJsHzuXaDViBP1p6H1/
5im3Kn9p3BmLktX4hRp7NxMlBN2EGjAJbBBchBjYqdgbkhHzZoQji/WD20WPN/o6rlyaT9JG8Gm4
1cn4tS68rRPDSYp3N7pMHkuV67OqrYIezzhkXLQv8C1UbrIzusrdYX89zBWOhla/n7PEQeoeon4Y
KPuoKOcPPRIBi2gYhl7QpZ6DL2F53dWEVpDKnEVb0j72xNNghOwOiPXaOrqzdhRas0lqgegwog95
xcAfiB13xPyyEX5MRv4uNEo4/FbdDqOFGVs3QCqbjnlFbaI4IK1Hps/wzD/Tq/ENHzso/gUxrNHm
VeKsmsU202ytCCK/yblFZOEvZyOacIp5nseiWAhDiVYFy6BD2nPeFatQY/4W80ddeKJodCMm43J/
J7LadFsdhsoiYkG2kgSj9tjZ+thPE0Iw5Dn0EYYMWGg8DJ9anz8GPb7y3aLZQ07Ki+w651YPT0w0
Uze/0nuTLixgTTHBgFOwrOmx6HWs7+JQAaNh3D0Mp/V8UPUbhH76S78Fmiv6CQhwSsM55us1wg8d
zUc4zn1ZA/lAGe7baAx2R7dUtjYUfVDELxcNrLkM+RN1YPI14qMxqDByHG3lGFzQWtN6NJqDAT6y
9IHvJmMq23ztG0hz/EE6HICa1uzRoOk/wZeSO3Gv81Wni7kBZ4x0uCtKm5fHnXz9RX/t8TKu14Mq
wrZLu7RgNzv7wJh/hrtcII0DH6KoUip2Gf2x8pQAQImo22QHrLjYgz47b3U37MFoaG5LXv5qwVo/
rRsdz/T0v0fVxOc+H+LmkEaHjAqZ8I5NGBWJ9EijmNka3rwr/nUSfJxHZ0T2P+qOLJL31bdVIhau
WPsqmHEmnlvxgi/s2PBg+tSsUBQNuDVWl6VvhV7YJf0OvPPceh3tchedhmQInNyBzSTefr9h9elk
AOIU1kV3uAkEjOCDEGz6IvkDX6qP0QeD7puBx8edn2N8sMUsOnG+WcCe+mrOEZkTovNAJITYup4n
seJtEC8mrGpm8ujvUbnnWYohLOtwQiBGbRVGWprO4NrSrpvwpU/KpteD4FE0HfYatW57tqCiYQRy
xGzkts/h+sSpoEKyzpzGWWXxhY1A4j72/QFMj7vZe9II41avwMdlmjXxcjjpin48ex+N1EhEc5Uv
EEb4k+mjzRs74mmy1wYwNPFRQng3dx3XYKoo1hzaIHu8pHy/4lX51XBwjGjtMzFcE5+/hq9Ix73Y
j+ZgwZHsSHpFpsc4N1I8zUxYMERh1GYPtmdsxkU0+/jMh9S+VJC0HDasw4tBwaYXhC2JSxY3Zafz
jQX3kfCM2zAvGpEYM8W5WZv78g9MkOYF5AO/z7YzsRxnod3OHdrtCt+8Eu2wcyXofSAbgV0M+8MS
5TLO16mlxsPsBn0NcSN7UwK/Yj1At4NYtwLtYBWN+HLvoFwhBwiCvwdyt78AgxjTNU2OkTxLiRrf
7D/MQP9t9ddWy4SUTWPK2zDujdqkC7vXQx3kkVP3WXcBc1f6GqYSG/2dbsX4FQoXfuGGP1k/6X2O
Tt/kZwQ8JAQ4psfQOXNITtm3/1iN0hrxu4JwZenH6lnxAKXOIU0ftoZ9yGhqZKWT2wDmGbAgBD68
DQEsqGqpj1BQYxMC2Ry4QSDh1pr3StKZXMxXikyMNi2eB5sq8UjQz0ymAmICjXzaBR+jN/Z8rpOE
J3Bw7UbRF1egxjqn2AxnmoMXhtwhbAHiEGJFT1SuUdZuXXhBuYSgRi2ReOISQNxm1Be4CJTBHVh8
Zdpocqfhi8bE1ugfcSq8+D3aI/0ap9OhvyULjvBpZS5zrvVdkJfmYHiMIT4EhTGcUdyzF9/xOZr7
ZaO38NcMbaLTgU83mek+LPE3GfGKnq7BoIs4olahNYMknZ48y9xlgJxzRun7XP/Gc78QIrpGBbwj
cQpwqoVfg6sZsg3GyY/vwat/70oZEjOp/OjlTVRZUC5y7S1kcuXBwipg8BBm77g5qDT6Yn7oF4y2
hgXbZKu+2PY8s5PFJzziIs1Ld3w3AsJgvLvWvVOcsZ2vk70CtuT1zP/Fqp/tcAzagx5Bne/rf0SP
DGqHdzNATEmrWlQcUXeQpaSDI2SLIFOQrbhE7H11pfQVj2cwYDhV+kXb2fGLfUIOP/LkcDOdNGwr
A0Ulj9ff24yC0u/B1I7bsvMd/ZDs5/AYwV9mvJFZ7p6xttWqeJtkWtb877cSkL3d1LFQLM/0AeYD
H8U9t8pqN91WuCU9CCDKEBjUQo0D0W71npvxuXmF5S7QRpcYmCrXtBso+HUVQS5B3f5wlk2sPxxP
8dUtmDcsnRJLtqcNF8dkOeLC4pDf8p4ewZ6uQBlzNc2YkUeqnMZkgqZJl1+3mmLktyELlWapWqaM
QYy2OO2kqL00H+pvCaW7uWrkSnLC8SDhFd1mNCclxpmhTOPmQtqzmzM3fsbypy3GyYm0QL0ZQfri
2ssErMEzXzaWlEFAyNUgQfTd2faOrW0vw5qFN2vifW4iLREdcD7mwT7c4frgF//2OAa8/OIoP1Lz
SYwyDWAW6EpTxipx5sapcYaQs+JGmIGgU4kR9SFBzS3tOGRUR7WKYtoe6fw+YoxARtBRL9+UPFnp
tzqy4MRpy2CjQEE2TYjEdos5VRTVus/LbAUM0tt5f+rizQ2mj4DPmM++ZtYRYngzA0DUP0ychKQO
r1bcLkQnLxmIZaAxVHlqdt5M7kvPyFJfGueN1AX3Ak7WKdAGLNEeajCPQBZOag2+WBwCN8R6knwj
kyrAwaRBmqD6uLZkp4b6kH87GvzxgLWyc/fj7PnLMx5LyxRkreI5XE5JMjRL/l27mUYSKMCpvyOS
rFSQEk7wc1jwVSIdVXlbukwJKbZ/MvvMqLONZrlV5ap1NPygMY0lzqAJIN7x3L6OD25uUAMkFUyq
7x/W3MKEvg7iKERYZlBYbVJVnpmol3bF8CjD36w1BBzRu6JaNRWqWqeh4FeBq5RLqb2UMJT+sGiQ
0FqHMN+swsxrnafn6ZWP2qgKjFGixY8EBa5FttRlGUWTCqICnAHEOVcWO1YcZbhg2RzTCx1VUYaq
5GMdIb1bLslDsxeFPhCOs7V2Hd+FwuQ+enIBL/49/xqT3CQZfbC/GDyxz5AmD3s57OZwoYPbt48A
JkixM5JTStChnFcjSGPDZf4iWJUYgdKNALWQO4/i3jkSXYdWKrEafhGrn7FaxH2CPPdHKAwPiQYs
RhQiW2E4Q+HuFfaQNfekR5fURoIevLfHxua0knLt2iqABcOnuZTNxiQzp9EgerpFnAlXFxofTjF4
Hsn6Lw0sajkWfVGYqhByRaKsYTP1dJWIfY/mA4ZAIOMpBrWkj6nGY0r+5IOgS75HosBdUu6A7DO4
w53F6pFG4vkChnRwv3S1WSOVzn+inqzJK99X1c5PsAcxSdSYzIQOJaM6K0fZmGGtb6W+amYqGKnJ
pA6Pdr7kA5IR6BJ4SaLAMZ6tdBmaVe0RWiH6QHJnr0DV15ugj7dRmCbhgT14x0IPy/fwuiBPTqD9
zWeVfhmlzf6vsry3fv7Xf/mFNgaRHcZ99kpsxWqwDRsOLbRmITx/zYT4RZJbsOajs1dqXuHRWzVn
MWBaBe28PUSxo3vB9yJnl9FJ8keedGL9TdmmMCth64q/J76FUHJeeoOc+slCka9Kg68kZtOKUQLM
6cmyS5tNqZUTN9KykaItSX2GMFn8CoX6/5XIeQiyyc+Zd6Vw0HydeSRsX5zyjFeuyK5OmUTFqlVq
bGFmpJDqwZlMd2mkmSQWO7SvAkvxijOPFa3TU9fxbNFVGzWWOMagShpVmPq9uW62f/u/PbTsAtWI
AU8+F/4Y+MxhikPKq2Gcmkn30CzOLsv94sawjUWtXwzyTK7N/z17lWalbsS9ZPbEqebaes+KvCYz
jVy/sShnh/Zx9kG1BFrPkpvRnTtczPynef3iS1gBsHl0TtMdOiwSF+yD61ERstRfg1EwrVu6r168
s3KO0lwmNSX04gDo0fx8OZLV68WQakqRVt0S1XUScCLSGj4Rzs/Nak+8enVRJFLT7bRmxa2X23Qm
GtBLrBdZ59cv5dCLRy+h1twtUc7k4Rzm7Tn2NvBJK6RWCVxTZFIDRX+1jbJL75t6MmL9S/qrziz6
Bn6pwrgYW3WmzxZ7v6n02yhoIOJ/gP+6dxuCpUgRejgy2sykP3oQdTfHAS66h6jcOnwVskR01AdL
jv4OASEiQK0LTyIVVNOuFqvMHSUwlqWSFi4YHIyfHzFtO9zjnVSBp9CFSARbMMLjhUQIFgTjs3iv
7kPCEKRpMa41K0SjJTQnpJwyHSouEw5INvoMHMY/B6fK3V82b/gFo/VhN2ap+Rh6rlvKoIC4nLJe
JRJIaeJ5TpotzeSvq5ZyFWELw4OAodI84J86IOGUnsKfxh0Oa0m68NCw+di68rySQuzp3PgsX/4n
YiUcz34BeV3zh3+pi6Dj8Bc7l1Hs7P09/6YbEkjxwm1+e+KtZ3bJV8zxNc1Ldu4ieqdUb0DXoo/N
UYDRykvG4d4e8u2WErZ5LJlP3IRGhc1+dZ+++/c+Mn6rYipnUNYAdQhZQ2zlmbsp5/EXsoMYxULM
rJQj9mwffF0w/Gjis9PDBqQnF6jHYr9+LRotgHQ+dm2hzxl9YLeDlY2QDR4BpN7x3X0erS/jicYM
lo7iSB5YmHrj3ON8+3fzirvxx8jbRypsOq4Jow9BygWCyKRbU7r0ATkrPeq0ln7oD3UoUL6QdQ/0
VkOWXy+XBVducRLkMTPUwTKTOYiiQUi2kHk777v/2TBlKnY4Z2Kz6kAEvQQy11XipyvkFpr6jLNN
5t/mf5qQmuRLJR++uZBj8khtHX08uOAGpakWyJDgGIAetXAl8xFh6QVsONn3SjgcmmVW1sN9HM03
x8PR2HsH0oSgzI83f813d44G1Dq9eMlKaOevs1tf4zVzGN+A3C+gx9/G1ebFq0TfYN4v81zT5eRU
EBagWQ4bnLp5XCNfRt2qtLQAmRgYSS+h10K0e8CbQmLv+uQHeJAVxqJZMWgOOYk+b7uH/qF/7Ip2
/6YgjN0ywUMb+N1Sg5azGoOpAiTet6uXp4aHQM3ZQj7++oXmr5mMktGTxKY2KW9+NCT0if8xMKIh
QOp+GexhlOx7J8KQWNGpsJ3zB+8T3ku9mw9vzZ4x9FBzkj3w9omuoiAhIqFUJmlXI008JL84BsTp
QiizpzP+vfqQ4TBDeTAdFo+wQMbxdmVaIO5fiQnER6KEf5nqHWYGoSUGOnqNqsnm4p51H0km201U
KebVMoWc3hjs3v/cLw7eg/z+gOGafKMZ25b6MqB9c1T0KFe+BDBJvTq+FjSse9mVDJ6dR08f7wGt
2TIW6UwZKpvXsglP4f0xnh/jTVpKlZ0gREKK1GbQM1u5gL8VzmvT85BA55xnEKYRP8DUjvaz70JT
rerTBu5juLz9mwuwZzKABEANFKMMtk9teqqp1R8IbXYxVyCTh7wdjHvHr6DYmTOCI9/Jd8Qf64wz
wYhiBDUMZqeIj7pUmZZMAH52zv3C8H2MvnbDFWNMtFha2ZQLeUokCh9VOhyy8GPFdI3TpjLuAb2d
B4OSu6sDXgpiukGZJiWPp2CFq+Q+JDpBHiPDNnlAfiGpwQhpN6an9Xvc8Ouy3oBGQsKmIkQGBu8F
tWRPXL4d6ZxSOuAsmgiUZWnv3Osie6RyWdMdxxZAzZOjc++L4HZtX9uMUaeZootaweFOYiEJ0FE6
qRJEpLUY+hpEQFR/4rzHYNhpW0wSyow9kz1jfa461L/J0fxGKqK/buzf/ThV4UgzVrF9Rp2CIXJK
MLTVMuQ9dekwe05oNtoZv6eNALIJzPHjr37P3UeG21v7QNUgKC5nW++IwOlj+Bpmv15jM1Wmfclv
xIAKa1JzT0tQ0W+5JynH5x3/+s7Ad5BEvQx5p5yk8cEClWGrhoEDlSRS/NdJeOwvA31OalQsiEBx
o2x0cP6SkTM/v4NVlaTrKAOYNct8E5RuDbN5ZrDVuGP3UMTxC2JGUn8wALsyJW8/KVpgDubKbE4B
+iQNVVtbPAEV1/2HYTOiOhu9iwcgmz63nX6ZI7g4IP2HJcE/2pWgiLtNw93e2nkqAZNTrb46Xp3d
JgGb3ZRORlI2K6MTSpGzhachI4CqE41YmS+/dkm97jtki59pIIWyp1V+IvNBG7hqv6FlkFT4uW6u
y6C8jlRSd//dvKeLWv50D/zqXr1CRCONAUEKBEXPAzanmX7nbMf0LipPKxholqJfF/vBzjtPkW6H
yv5o+Mj7NG8+qLVTVh/f0jjy2eyyAoumiAMkMz3TinzDVz9IvVk+614zh+aTBvSK9vW1aO8IV9Yp
mGbyyi2loBTGEVOIiPwSKRtnBIRGTdFdo00M8xZFKb1IUitQsh/LRKaqGMC7LhN+cMVf10zDNWzD
XRpGz7R7tPUMY9zJ3voPx8ieJcCQLRjTVtWPGuYfFGOs0FganQDdobkcayz1HX0QwjsRDxmHE7wM
Fp3PHKY885nw72q9bF70ZtM2mzV32mnarjl1+YVG02zxF6fp8BBa8FDKckEz/AVFJNSE0sMwCDUX
w2ga/npwjC4ge2ezxWJ1aeNwQ8NosyzZESDzvIYddXX4JwfvMwrRO+0sbmL0sEz3XQT84w7aOwzZ
yuw7m6fl8jO2IIauTfoAlVavCZbsTTmnaQd12I4DH9ifnhqbksZA5CzvqPsGT+4H3DhAF6hjUcwr
OoBFc6YhyakBhNKWiaYr80lcFGZ9vawJlc0kmwMykqcWdiZYZ4nsqlT/nfIgMj3weQTnuZ3VVSfc
eUkmUoG9igmRwFRnCdVRQaCSqcJnFRViUjyBX7MLDFFFFbkvVQbtJBUMIo/p+jm3IgyZzDikik2J
VLUJR6z4+k+XVgsfJwdifvCE3ognpJR4cBfJ3EVOVI2Jwrb1wSz2nmZqeqJ5uAbKpHbmTAh3DW42
YdP7ra4hgiCeZoPwLBTnjuqsn1mBiE8MD4RH/3Lmw52/xwgTcrFaFMJz5DPFDdILEyljtGuW017w
/GH+bkZUYqXr1b7trALeEDfskS+QthJzMvmyAWTlq0Sjwt7QNnnbZ+4w2ohnV+MXjQpODQpa1cXS
jX+I5IWGVp/mCSUbe/RudBPjCkFRHRe9WgUHgf2b1/xqlKB8hphTmgwTShm+SMDqbMcu+5Mff0f6
Um4VoH8IVTiY/ZOZa466YZe7C9wNIYToYbL1Y3syi9rAy5JcyRCXqoevCulQZ5a1ahqNwjsCCjXs
T3jzzuaB4xZ0vQc+PWAP9NaDOk6cZ4r6BuneF0tDLdIm7VK/d0Iv9uT5AvhQuw7I5kiuMAzMGQua
XlrYdJcKxBkhp4o6wqAJV5ghEojo0H2xiCHYzFjc9KPbNOyA7bkTzW46V9xZjTv18ehtEeP0BYA+
G6MAzt5eOILn2UwO3SyS9wWTZoh+NHF/yPt4CHQAwNWR8Rs0yvQIFEHZMXo4+qsaCg29WIqLqq75
MbOPNSPIqu/Ob8RNVa1D9RJNHxh9MeB9pTO/pskqxk7JAawRHVek3JcVUtm6gn3l0ZPBworR/y47
dm9OjtbAoy19yrUrEIpUGVPkOtLXVzrJiclrER/0t3WA0WCgBt05x6H0dFcssLVHpEuXRrnSUkDR
EaxLyDuxrmby9mkSc4bMf6FnMdsmPaukyb5b4z2uqkt3SWByey4ZaYez2XU7a4NQSpgjNvVogPvK
KPiftr7bIzFY90gQegBvvU4PDxRknKQEiPCLHRiG3GztMNmF26lYrRAX167LAdAwSTEkLu7JH4Xo
xw0pqKSlxkhy3RlLxnRxTAIsd226ZtPmUTTHbocBQBfD5q8crx+7FQQCqx+aX8B0izoMSGgEJNOt
FocAYxG4VZPBCFMeVHm5tZBX8X3urx9F5DW4MV24gGzSKQUb2zQZVmSMdRC07BbjhqakMD/iOoVB
vt2HjzvZJBxa495yv9dwILxR7tY63Rfq3Qwcf+HT94WtwZNP/ydtKpaM1oX5DR+zJx02lSiF99vC
47RqdE4My5NaYjnWNFBe/DUiaT2I8bjMm8dr4b6Z1uNe0jek13lbzbFt2DpJDTYqR+o3uPGcBu5g
AbimQnNv9ADvFipa+bKN0x+zB9ecIevOlYOG1K9dt85yDGK1aN28wgEv0Ho/1JbWEnqABbPfOXyX
zbofj5J0wisnCgaNDwvWgLA2SInpV6MRnPTVaASLaYQE5s0BgZEFn71uowmCSeMXJk4FRG4FY8Ba
zSGoWOlhYaktA8/XRJ5grl5smvOIHfYCbw5P2KS/GRQvH0eIyAacYDHeEQg8bZz+iZkjnXVsUcXP
zXxYehNFITVABGL+dLCFqqk+j4i4MnAA7y1Tht/SWR/yc8/hOypl/Q6Jg7ac/LKls5etjTqIUjKo
rs1wTMKRlBhFnF0eDoxMySvSuju1R8ZEMfil7Q7BXzg6sLkFIjygbGpkQQJVfqJ4pm9KECY0QIA0
QV1gri68tuB+9PuguQe7DyWOrgqcf0mPdCTRRyYZBu4XOTa7NK5Z3RG+Sw9DXYsUn+b8FZ535cUQ
0wNGMaYR0WdShvKok1xneoaVKfQJVhBMWOPNACzih0jghJOaKCTUQ33Qa0ocCOQ80gx8Fg6h68JP
wfux0K6nmOudXrYcsETITtE9BvMhxcDyyqm1UXZg1X3qINjAbuk2lZV3g+uOSPvKhzR4ev2lGWFU
vQ3MRm6groLQY5G2yUGDa0/zUnXMYkAFt0lOxsIF7j2xrI+pFfoBR6YsdOIun76Xek/l468CX6bZ
muOgxCEPMlBwDgOhmTqHGHnGQimCFZSwzaERCDP7PpKxyLYn62v1CVTGgxtS7R/aV6wDLkdTTRTM
AaRhH8oP6cPVsF84Geu6bY4fI24eOGYB8QTu/czpjZmQaob+bEryonNq5Zgr1uBDjoDbj7FrYQzI
eCz8O3Kz9wSNb18etlvaHuXBAx+OPVhfmUxYc4hV+DaAsAHV5v3YEcz44B8rdkywSTAlNd36qsI+
4hzQGUC5FbzIdYAIlU6/HQyvdS78K4FTFrlqob1f6TZmZWO3OPLU3OfVObqUyyUgk0br5t3GGv/x
OpgfCLbmjVnf2PQ8LFUmqOqq4ZPFB2TeqsB0fEHvpJxGS4dRolGBdxBVcGba+W+GLMbBFUOi9qkp
Hfu2JV/ZeVcGYySNTHLj8x29Cm3EMgxKFTgaerD3Psg/j4zuw8OQdwS/3nQVCa44OIy+TTcxphYN
+7JQY6uCzTQpAJbNHZ6CBg/suM1xiAUERhDf8XyKucU0m61GGIBMgNkGYV8NjzVGy8Tph13gENVx
2Zpq9BU+4sfBvJ3Auk8HfXCDD1fegfOLKLcSyTkcfKR5C7dgJkeJoIbf8Xe8x7g6z7SnDxMze3Of
9Y6xJX0n/QGcuZBPQZYaE5aY2KEceEu4QliVolNCEH9+0kKHD6t53lNQgEG2wAlXRovISbPQAKuf
72e0flpPME3gve77IBBdxQxdItGjulZj4D97AbWkRoRb/v9YJTjNFWfrgaKRvYrHKx9yaULgHZEM
JRQSsimSESlM+K52vIoCzIOhDsMO+jqSz6lnRa4KQ4VEvSPko9CpEbQIcpB4pOKnEdGTGBKtBZ8V
0FKTXOKe4p8s/vBbJD3PGuGi0ku+o4ij6LOD+4xB7k+WR1Y5SkscagIFNDE1n4vsK8m7srshQzEU
qgQN6EcJJuBkCldFGB18Xegon14hHsLJdv52VimlTpRCEQl0/Cn6U3cAJMv0QyWXQquMDgucYXl7
plZo1jzNqidxqRfqm8IR8WTXgtU9C1VO6QIe1aw4k/wJlFE+PhAuQ1m/KvkcEfAWVIExStRnCUPq
lDGifql+dcxBqINZV9rVys4UTlsGO3cZwF5vUQWs6uYI2jU3CGF8cGZjs3UywxGNTm5Gt4JSvhqp
NxaGypj5mcYk5peQv3JMa0g0/V/dXy5g4iqrpJhFnMOKnrgpkTNzTpbI3SeUonAgBDtMGuTe9mym
7l8bvqlQ6g3KDXIuWCbqknNB9c9cFzUNLx/mcUHJ4W+ld/CA/doOK6wbPrESoLH+PsadSQaHwW5Q
RDr+2MuM4T76OTLXzUJEZtmkgH0kSEgDHGOD8aSilNyb2ZDSgzsCamWUIWWwhn9lKLDeoCcH+A+f
zq8vRiA4EBi+jhd5lchNBgsc2Od0o+ek6HWQNXWkFZ7pHqXXmUEALyiDeMUQTPTcdZItClQYOtBA
taAY6UMNKLXP3zC9VQkUPNW86qvurMaMaUxkBtF7Ofe+JO+ajVIizhNnC6w+P2H6IbOE/bdTo7Gk
Ts7PbQx/3aR9CgXEVglAdxZqOmQRBk5aD5CJC1KTneCeE3z97dbMbHKLTgEGIZJ7P2Cf4O6UCn6x
biMLZigROahOCtUW8gtcAyryWKEAfBk2yaELtH+mGvyE4MJT3FIsrBGZlo4XAlH4wb+9vMwjaX23
OvzI8RiIENnSWE5WOooYWhfIe/CMnQFPiZ4UXv+RnA9LJKtkpHp1P550pBgddnLYRSlj5VWGdtsD
CCr6fBJqqJpU+e9VLiOIe7L+NJIe8IOfCpxlg2eJSV5gPJf6gieGsFmts4pdp/bAqlFX2eeQo6qS
aaMSY7lUkTtT0OrjDnyf+TAyeffQZzxC94zZR2UhsxmmLjB/sERrN6C2g8SmSZp6p1OfJ8oBKGYD
DXwhjraUciT0T7cMYMpSmkycJBLdDc06hN+jVVvQX2AJl8JnlI1gOGmiMX5N9DplGcUyTOu+z5ZX
Yrdo/D2nOT4YIuLhNE/+MdiNd+Pi4Aqjlgl/Sgd0AVECWZ7xjMhFGW3rYS87FBeUCHqw8IwvEWOI
WMK61EARRAs9mnqa1j67PZ0Qn0Wd1cOSGlVxSVCJYiB+6LTEdWplR7X2Ev5CIgzoiFX0u2LMxTEM
qVtvGZkg1SMwQ8+X307ZZt+kz1FiVf2T3t113ZJ5FlPL7Fz65NkwLdTJHWZfsXnI9nhhDvC3D9YF
1dfB0m58efUSbpP4ajF2ukTAg46JX5bw6wslcJp+0vgvI3fBElTXffTlMKMMvKbzZBBDyNcDKfCn
o1RcH7I1lHINdOlfQg7fE+2wHBZIxmNZS8NkbuWZdpp69jVq9mH4Hh+Gtan0V/CRZLILbkf8vLu5
fpWJXsT2TNMr7yatj4KTAn3YPAZnEC5Eb8g41Z7Ypy4QcoOAKZW2EjT3N0YkKtOHzPABfhONhcNQ
dCEpYKkQUMTevbqZ7/06uO5Cr9YZiWEE5YdaG1f8pyQaBRmDbSthrlAyyZ51ZX2Mw9HYzc4MAudp
J2M4tR6dD26tgoXWCQnHzUUUrUc41Gf1Q7KuiPTxCbRYCVafOMC4ymD0Y6T2l9URBQ1KQGlO1Ou5
wjMrwDaDcYb3i1o4zBL6qX9VCb7oCYvIvpAUw4o98eD2PEk9PQg5JCcZMazoEjMR6OkCWAOv02wb
PG1xVLjDc2r/2sVIRhQwxnqVzgH7Uvn0y8RUTot6+8Q/y/xs0RfcMCXReZvZBMi2WPQJkSg0T1nf
1csrN1TSDJwba1NlWDu3MMUt1E9qUO3rKtfwaqdYk2JLliCV//F0Zlupa00UfiLGQOlvgdCG0CNw
4wBREaWRHp/+/75kn/9EPdsGkqysVatq1qxZQ6vXpXBIEPSzWFnzOhNMMXGjk+sh+MghzKpKZTF4
oAtBsWGIgtT0GOOi8iFMpXpQHxivWa3hXbfCzae75MfQJ4rsp/+hVLfYgfAGYq4I3JAieCqVlvpY
Tg0PZM35WoopcrsKnGOmjY6Qh4gs6JY1sfgQfFgcrBkQ3dMf9A/9pFKOGjDUlOCZPGJFY7GyO6if
HqbVYrLOPmERe/lGfmSz4ZL9I6xiKeMQzaTuL+niXyBV92otjJ/Qv8raGVsPUvCJj3waoBdI+J8w
jhyAn9oo2dIVmXeDv49yoedbZmpzAGUZw8/Ux6m7jTI6AmYbcqn3H/Th2/ItwExARd1ldNbczcFT
k0PqiSVwxqxe4GdDgYVEJF/SyhXBAkg+UfHDRS1lJgtP2rsUh/TAjeKDTDzTS3qMk8PnUsDd/bA8
d+xCQfnFvCK1kBuyRxbSugT8KrXwtxbniWlWoPARnNmGxzOHTNr1fFdXSX2DKsZzw8zkcXwY71Br
L6JbpnKZyleUS1Iz75nPQOar4XBBwkJoSreAfgDJkWvZH3TfLJKRLFEpF8lJJTP7WWlVIkmll96R
NPWetamczL8Wmqzq5NDEwPyF5hLBrI8A7NQKQe1yB7D39K9eOekCof0hYFhRjRzrQH8MZd5/8pYS
XSlemcBrzQS34S/MynX7GF2ABqPMJDd5jC69c1/GPpx9xc+HX/Gx5r61SRvqTumziZGB0R9zTQvN
bKHsQNxB12dH/JyX07LQY/4PKUuTkarl/a6pkZOuPtEyVBqnklnr1oWhgB/DVlos8/H6VHk6hMWn
Cj/JLzleDvO/McWz27e/+W11We1nmcV+loM2vPhdPfG5X33PMpPv2Z1eBBe6UGyiv+DURG2KoQXC
tHfbifFmmF5+4PEosaJaqAXgSa9WOrXyBCyvIbii4gA7S8iVHKSa2QGUwDCYOnL9koSPVN8mVt3Q
ihJ9FrmSGTHzVm6iViGOejRtJoG0EgXmBqX9CJBQTIiR+gAdHUJWguX923wil59wxtEWwltepVpI
daEnlJ/+BZ/x40/kXZIo1BS4V6WpMypbobbPKMexmT8pxAGjV0KdkqeSmA5OdmP38dNDUjRtzODo
PmDqbqJUx6bFxe6VMjGhYTcPqQSlOuo2o+L0HuQzlR+SgYDV3yGCYrAH/yqAKckH2gy5R/kJ35DS
ydVlFMA9oDqFRddqMOsIX6wOvCPptaNZiovoOP4eHsbr+e0lNSv1gJPZUcvDCYw7qsF/l1kCu9kd
+YjV6yI9//zIzg/T6po3h2lYGH5P7tPtRJBuP5Eqd6jmg+2LngG1Hx9J7EmdDT0iAVNo7fM8SA/s
GvR8jWt7n5qoX9Nw5Fwl12Ni9+uTBtbfgzy90J/qx2vMdL8innINN/icixzOTYlmIjl0U147wC1h
lmbdFdN87T45MVC2qQ+bALCTwh/ZNONin+lki76XT8utAMYiwBJzTRa4eS4JSu6KRYjZxU6aXddd
jN2ygymDtP0glCuO3S3j/Y6CVPJmFX+TWUmfVetor6xPzBU0qH6mDZoqjfmW+i/Uc8X95GzsLREI
7mi2jk5SVdUsj1Lr0qQHYar1pLpAkMcWsEjfzxXN5IUC8Q2F5PdIZlq2VmjlWuvGM9bHUNR6QUN7
JboU3Uc/NgC6/Ch0z1XH1bFwRJ5JcOaY9IfqlDC63ZaRSgLLwHw6mU5+SfvhIbQnbVeNyIEYxKVR
HFjVRxUSYgcNbBe1SrT4IgVhxuI3BPrDuFouH8uiLmw4TDEGwifWwzPb69klLpZQyBA5Bmit8lDi
b90TeDMRxiPLmWKNbW1f0yYOKVfoSGAfalx7hUoPMhCFGeQd6qQYOF+IrY0wMBGdu4PZsVi59Yi/
SAG+rfO1XbRuPDGGry9/7yeaSSAwsj0NT5foa0e1b/3Wfv2kpRpli7gorFbpFrHHyJnHY4zVQnYO
6m+DJ3YLrJIlVI40duKnvh5/04CJllWPwTMajts2ol+jTC/XzIIV4ij08oPTMjtI1Qo0/FHucM8S
v+DrpMHhaWRFL6R4WTWeBw8Yo7/b8uENLy56wHJGgWz0h7DmhXpydV1utOJANqX/2UVuk0F7bly6
j6ZlVJQrx3UHCUsntiCVK1IbSc2FcJNsndj50dHn58fOd+1Yv+LRphvZEw6vTX/cSJ/h8ScbLVsx
Jm7dvvbp6MLGex9f6CUDiav3HN5GyMaMspC4HqhAWpT1FysXnVrr8FzL9gHswwsrkWl/bO7Ce+2X
Bpfn5qmSCzMh6gLtQpvSYDjtt7o1Uf+pKEF9PZRTuDan6hr+D10DMpX9Deb007l+QiXxEfwev8t/
1DQDjTI0oAARDXhVg7oE6gYl0nVJ6iJxvDgVnWObBXrq9m9IfNAc8jp76j3Njrfy9VA+FWqFUWm2
6X8OC5z6UM5tyt+s0nHhVs5S2IFIR+frZT0CAZqLBMbxoGxukx5me7LggrqGpFQpxOSv+LCeUGAN
UJkMMAnf/SBxZNd4VPLKdfukGOtRmcAo/Eu1S1dgJU6nvMtyOSrynqMlTQA6tq7j9IRWaEDPp90l
uehrj+IEmveqdpVGTM7cu7l7/OITMueG3ZdIv9B/68kpHePQ+O8tI4+XF7vVBt4ed6p/yRnFbKge
YDHtn19YyRGfjyouDZI/MWyy5S8SmetP8ksmDQQknsxSe3tGy54m/tZQW3maGMQow/7oLn8Iak1h
gDr0TGcobCJW5Jt6AlKpLHASrgbIHr7/ZQyPD27+MFG8MeTegCSb+iL71/x+V5yL7rjBF+To1yqB
f4+Plx5IEH3ecSxk6YAaQZYab9//zuXL+8BgwoRncm1fhhWnCtl2b+M7sI/TnuaehUYJ6VCzJvwq
195A8chQiVE7sx/slt8//ISmyq3keAWTv7azrGvy78NJo1pT2fi1vyer+X6xwemplk2Vc5f6862S
OofXyaYzuU6aVIOUICR+dX4QgGrktoD7+WYa2CY+yHMILAEtkSxRXHgd/VXUX8cZi5MeWW4PtAPg
iA/uqEs5sE+XpiAoOMT5IICZHTntx0Tdx2OMfouDwyVWLRAQAREOQe+t88z/6btPcIgIqditlbEn
IIpLnUJSII3Jhs3B6CcJ9l6p1nCjS+jxhlLArHIC/0sJYvBptYYz1y/ZKAHuIJsKYl6kR3lfHSah
UnF+nCJ24t+uVhYbq3eExxz7zJpKIdw9pBFkixO6zg9hHj1riO90sXAUCfS/hgTu/F8jeR5bUWf1
mPXaP9RwJyVPvqevWK3Y4PQmMdk4ZojaWWCweVfa8LVCMzOcTra+OIoEQ461EGJaB9aIha+SqFSe
xDSk3uw9uo0uE2HzO+1ZbG2UjIvbrp5mbqQubxYik64GwiaABgpUPCOwZ6WNPHmxZPehIWNABQFb
cxoRKDa28sTG209vp4+/6f2NtGiuq4giJWrhevRDUnmHFBnVaLge0jQ2vXzrBChILLO8UG/fzLGh
cM9JHtSnZJw2JfltHkFRImtzYw8Wf1tonSS5Fk5xIG/kAifoXpVnItUZTA8hHBb9YcaMGx2bVWoq
laeNuxzG5CoJQg+gM6uXyGtCgCwIWgbN70ixCwVY12QHdMiPtaqUUdVXH8B/1FFsl9vl36Zs2xCe
ju2sbGi1rW3X9dsGB/mcHR2y1fXP+Kl6Re4zywM8vdJv/nCCw0W1S/fMXk+SJE/+XPAa0RsclfdC
GQX6Yv/pTcKVuIBAE42yhJvgyW7mx05ybFrnMUBSTUjf7hw29jviGOguLtZkhabf9/YXVXGwnyfF
twOGqvrJqsTdLRf35fp1cg8OrNHfSg54qK45DVqNXZnWqNRK5Frnya1aQn4KKlVYaG0G297vKF3d
DdI4gQrnZoiZLmXUeDdoMzI/EAi+wswNg1blo9qoVBC96NNftRLB/xjq2FvUqPeFueYjTquCh5LM
w4cx1jXCtXsDfgzujU6Zn1RlutASD3K84QbV1irhfh7K6aqR2HjMmtSD++iv+ityKE5Ig/0U6R2/
c8lfayIpwyn9Yqdc3bCBxEKnWjMt40yTMYZCLntdghGUEGKHkUqqJeFPORm2ZVq0aHwoa2YflYO2
LxfJFd2rp8W9anbEw0Tqa/37q3Ja/C5e67eJqEuGwh1tXIJCQMUCf2jrpRP00cJpXd++FKB10KOE
fJjTndnUIxDH5HD7rbEFvQt61VofCS9nFiXBO/X8rWNfJ6vVsj2TNfooRPCKNQv1B6EI+rlELXrC
FxsnGHhkoeF/oLlQf9yqf9PMW75uYse+HaqbW1V7h0Ql49VIhXrPyRUiHtI2d2gGGlBBE60uzL25
9EfUfPDZLYZKoC0UQcLVgVr6xIT5WIasO+o7Ce7GsO/VEEp82HHEHckZpqpBQhItMep7al2aBt0P
KlgKaJyla9lpdoqfRTKfoJOHjqwaSId4h2jkniJS5bU5Kqeeaqc6lkKkFo6S48SlxFC1dEUFEv4m
KSZ7CWFBGe8e2+Z38wyf2I4fRwrxC9BJPcyniEEJdVutQ7IFovcA+hTbtZQiWe2Zvj0oLDMi1yJQ
IEwAUcqgw0MGvXf+jMNaBDNiRmeqBUiJ6coXilczNLb+yikkzqkKypXvg1da7TZvZOIY215m/l0q
b6dmEuRwSznTDYkvigRBvJ2SSyOzRu7MvZWfBKnIVAXgPWSoXh16UzgLGLUiDSfzbZooogFLuIy1
2tnkh5CiioPckw1N/SKb57592VROLyCgZE879BfsXaDmr4NLL4d042YsGA8I1Nz3fBCHKFuDY3Gd
vJKBez+j0/KOJucvjcIg1gPlv5N7HpGL71BQ8U5VECIxRIEIohNtta0eBz6vprD8md72BQFjgPfz
W6aLavXpAxuJn07MscqPLy2ZlyB0dVWws5FCveSiubbVHbzScjn6/gGTYNybRfbc1OjWyIEJs20M
SqvSiP9/lrOYbTzs1XFTLoQ0ky2EzwP7SB7GmNI+PVnHz9tyFnlfymQK5a90uXRQwmFXmpRMXCOH
sl/uX8gefP1Vv04VUOYT1oXY+6/3tEqFeOkl4ON771zbxYKp1DF+Tc5vT2hOTGG5UB4yKaCBX/uK
ivUzqndwc8n0/7YeneIkPb52f/ubaWG5Gaaic/uzlXnZUcPzS0/xr/YROZxNTR3tP2Sq3g+9c7OI
helvZqUaRU4tYIhSZCdgLv6tANbwM9ov9my+2RanHj69XSZXOku81n96OeL6TKgk7IGvuvhf0IRu
nQf5z2jXYwPnPNs6CiQ/5SlYcWgj+j2JuAsqEd/9r/7vOEeVUCa8UP36iR7FKz48AqiU9eyq1MLC
ZkDDf/qEucBS7FDLSywiPbsxgMDiAF1WKBIwulsxqdj50U6Ds9J90GPAoiw4zdUjSrpp+sft2zd8
o89qrkkXStyW2+KzfWRZUoWk55up3jqvLQojkWo+wnvKBj8rdCDJD26D9aqIIJIyhbe6yeozfDF5
0am3w4g+wSS303SL/auew9+oUNM/KuGmH2k4dKm/wqTivevUWVODlMIDzgxoJzP/DE8zy2yyzdcG
lS1hjjqXP4g7mqsT2bLb9EivuhIMIWTR4IdCs7IcEl2ZJQRaU6WSSZFBwpS8yS86Yzxe3vaIkQ2M
iyyMskcOdGEoCvj1RG9UEBOLHZruRUv4sMvR4O1NaiMfFPnBX5zNxovWLAphMtZ5bw86iHe7y6fq
fGmgY9Yb6g5MVrPsUr8E6KWHE7kwVCdOXJw4oLmwRM5eFP8X25eER5xU0vXvwAjN8k/lPZMCUN6u
f3q3epNLnsv4M9gpDfxq8JTc8R9STkZbXliKxLw02yPm1b44d35Cqptc5QkigMRb1hkmj+I1elws
kf5obTsshVqxSoKvxsus1ghkEP2RqoV6ViNPzJAXeEt4YRF5x1y0frkhCflVzk7teXqeb4eopVc/
FGLFqbd8GU+/+sF/7Jhsl88gKmO2pMXCQkpxFRAVyEen6hNB4nZwaHxdX440OPip0IvlVs7Pro0C
FhTGDy7EMkOZS/m+5N+f9G3igS3joG3EDRPzmdWGlGvQF4AwU3OFn3Wv1E0NS3jKlx9vhkumiync
sVqnCDuyyAthScKCMKaVGPEK+ctD3efP4Gf4003BXPmuP207j+86pebpW1C4Rpl8N41O5a5MOfNP
tYYo8fdvja7BfPDvXLuQrm7Qt2PnzVY+QTOREaBPzrpcgEUc/iADf/tp/BS/iNhP9+oPzRhibEHp
fYMGCm5icMAqllvwlUPnAQZqf5IPYMMTmekj6VRZi4ybI321TQkLWliTthgghNIH5FN7hVm8/Fel
jh7vCNVDfPGnajcXpjuQz1pWpW66KPRxfPfXtSuFjRYAIrDsk6eBhdWo+Qp1g99kMhuvgJX9Unv/
x9Iuxmim2tV5gJ4nnFgqh2J6lZrKHgYl61Gxvx7l6eNnL0qjzJ/QvOWNVtD5uZl2691lbPGVjKCi
FoUq4VGQHyQgPwESnsZX9fll29VLRWMVD8ToTvBW/8OQReg9V00PhPT3eHqWEFiV7fvrnSbHA/zT
kfYwx+hnwmIHSUGJVMkHWszAp8GisG4zEO5NiiUi4E4Kj4RX9xXklugAQL29jRk9ClTv/S0cFhhR
X+TcEHHELmYnmZAC8+Lkm9KmHo5JO0Vwdie99/gERvir3uZ7tj0sp4ZBekEMQrj4/xhzBFtyDRo8
Qbw7L2V2QH4MpfdIJ5CRo62wZFyp1HSwHeSp7wJacr9mT/g4NDM1NwqLn3hCJuAvkwcOIcTECfKa
qsaAiz1d6sdMuO7xz/TH02OYe+2icbFPN64Fwjn2bAjBUNoi0HQAKmqs4OWeq6+dz4g2o4vPSIli
gWWreAWfod6uCPRPNEyA/tQBT4ufkBRf3G2DDaJ8AOwxYqlEFklswW+S0Jyu8hAAzfObTTEmJfNA
65zJSvFcM7KGHNQraEExZNhQeBbY5DgzvA3IsoI/3UdY5p8Zaw9Nj3YKzRvhKRr9xJjI7yDHnp9Q
OoxNMdTsralz+cGzlPzicew+Oo9O0sXbh+NMSRC3a+jKTOC8Q03W05ptkmpbHqw03m2AYAePxkek
Uf7/wXzyEDJTQ0Jg0Avj4XldR1K97k68FI20+P/8GxklmVYJZyThUPodW5fPnwgMqGX1Uyeqt72l
O1gHvUVk00dSxEDcYjspOUxXW5zPHQMNP7I//CMG/6CTYwZnR3zgTuL3epkOsHIYyRVZZJlpKzW4
G3rx4oempLMBT0LCX9zNLeZ6+uITtDGHlbZobGQbOiY5FsbhCmoAbppbnh+bfHEYnlh6Di/zfwSA
NUpaDx262z5hdQcDJMXdtcfmzvYFao/ptqddKkYNZTqJHrLTa+yVkf7sUc/ILgCW+fZu9ee7rBrv
X8wzWdgS56DydK9DH2OWUpbi5DDbzcg8nXFgJI5+NszX2NM3HVdHJY2Lb3+VNaBqpnLjzcoXdjLi
UI3237qavVU3pGK5yckTTQqhBZxZXNp10BOQFENgFyOAHId1VlolcWXEwaCFY9F3NO29TdB2qtNy
G2DOz3z9aXogZp5PpwaV2/ITYB3VA+GexSCOR9BLRZ208k4xlru/1g5qDdJuzRBdkRJ8Trzj+XLN
1GRafJYHoIZUvhDI8NgbA/9Z7xFpUV0ygAnn+EIJzEVU1jKEdUsFX6DRUX/SO2CNwis1i38t++GB
stomY9/coea95atbb8K/I26zzNUOkLzQTZgCSBDZXv0lfoPfKnCm+7QgBY8sFpKI62KiBWJQ+AsL
8jDrAT+PkAVXuclIlSAwj3T9243EaKn/vAk3A+XmKX4Z3LKT68d3uHvBe8hugtK2/Eu5zrqa/qze
gRdgoffAjVHMdCr8Vpon9jikIt7Zvi/z11s5jVEdPrFkQOEPtdG5i+++7TMPh7pxSxco0mxdLM5g
Y7tFrXFcLcOIUlBJSeVbj4apFe5wRqUlFSv8iLvFj+RQRkKWATJM4zH4AjgChemDzAuPBMyfyqzu
HLRfagv/A6WjeQcctTm1bwCrcdXKZL4cwIt/l+X2TiKsHnKa5Bj0rEiqW9Y0GFidioIv6dBMuY+e
TPxGkylimKuPjz72gnlEzwa0szsTLKwQrLkivbcY6fkJ/51+MokRYb5LXI5JG0ItlTCxLzKZgqH2
sUCJGE28zda+JrZxQVNmgRdS2YWPllDilbSJ0zWRq7Ddh5/+HRK7JFyPMW3MhKQLw6UxNRVJjQ1E
X+f4LWCSi++0JzmzlGw3ZJ1YMwwVyCwysVxjjvsEuOZfDCEKod4P5GhAY9k7FtzQgvCpJw0A38n/
UiFuJyi3TcR1r5TdnsAKRIK0DfK9ygcrgWdqICd4t+S0+dt/VGXhVK8DbJo3gucEVA7lyYKUFX+S
uGQnTk5XPeo6aYiDk2ajnS3VSNK+3dcSGlIGYeX46qiNrMC9qoJ/JswFRL8ji1Jk0vRXuj8JNUH+
SA4puuFKF8fL8BJWH7o4IPzAZ0WI1tfqZ+RoIvtDjDMFrT99XGsJcCcSlUagX6OUdE6Y04TIqeYY
MoS84IpLKlKnqSnWsT8MUADCdq8q/Mvf8F2hLLVbW6WPQBaDImt+mGQYnrkIIcD/DqmC5qbJoHVl
XFE6EWfT9GrjkeQJSbQ2A8HEs5P0KcgjmqR8zrn6RxsY/39DOdwZ48SQSn1FB/wQJgbV0VBwyp7U
eiheCO86BfPmjm4A306sNk/oBhLniddNiW/p+m8wbR9rk2znzKPpvwar9uRS6Zvc7/PyNJeruTZP
YjGX5HjaM1QeFB0nZlho1HJ1iQGKk7sqbHHD9YS66bDG+qkG1Wj8iheZSzy86auykTNn4g+dYtQu
4TkCfdBlCqIi7YUdGmaU1+XkMTXA7bwyeFA+hg/KNL0uzy7sYFyrG6I+EOxRGqJCL30HuyoBCL6d
oVXTpa6dNMBRhifFZpqqWP5DKouvKGyQG+p9dRDIJOi0GMmsG1oiS2LC4Z0I+rNP5GuPHXquImbj
ifiOKJg9mtIAMmzk+IjRY94eTm2ZBuvYSiE1/JqlPsbgvZev9t4Hg5HJQTYkPtzac4hLS7fGwl0b
1vQi06AYB4G5Udw34p2SyePNBd5BsuH4GwRu3I2M3d9OVWVu8iYEQezYA3hLAUU/e/iMHry16Khy
j+bUvpt3MAb1NS7EpuYrvoAsNaSvIRrslUwHxi4QpltjKcgNChGlMfC5FRj7RnCoFPeXTUVI0VyX
BttbkquMz780KF4/t45IaUsdJj2lpzKSygi8QYuu88tvW4oyLrHj5t/6F1sYxJ/xj/yVzlc2wMGV
FnhCcVt8SNYezMjRgJzm6KvFhiTXP64DwltUaSh+VNRJQx1UyzteuW0yygBBqnZTy8rQ+9wQieEc
S58UREM2NvaR+nsYUuQ/kqY+as7x+dz62AEpSEYD2GrsxEX1Rj8DbxgnrUlL6F0UhSYebA4Y8WRC
CkNppcxbCvPShmkgDb4UOU7mgzddUJF6kbYSMquBhv26fbeECG0i4BUmVNzxghAMzgse7GksERu3
1N6cIDCfAQLVXjs98Vp0xmv8WpW/baFWRkvVbDkFUt8tvOSW+3lhWXjZtu44LYF/caFdXqaxbe0Q
Xpah0LnUCeZfHu+U86Pywyd9kfFyqPnbty7sH/RdLUBmwF2lSxtVGtFlUKptpijGTq/0Gv95e8zz
70rAPsbnIa10z71b9PxFMJgLj+QDw1sszfkX7npLnLPBLTryB2eAt02m/DMjbDxkqkSO/N0Z5ffo
FqUXm9ntXt2tTtERmkR06B3pJvg72A8ui+xH9iP/cVmkF/lJcfI3Oo8s5PlsHIkDj83UW/ZjvVqv
boscnXxWB44Cg7QqfhQ/MjzBezU1LU0vi8eE379+/NFiY3KEAzpBehEyWrZymxSmOL4/lBf0cujw
IHeIzuHoZ3SZbGiIwppCitQUzK73V930fviNx/fgp+fxDWh5WXwPTgveJP1b2Y0K7C1fg9Lb662a
etvxVt8D324PtWu7eJpm+/htcJEmIiKgdEvnvjCXoQgro/PFNHunxL+slmI9fMG5CsLei/UQPchB
1H2osVLLd7NIBJkPO5NFP1MJoqwHk7AVYScOQe9SewmicVgfYAyo0J4FGAdy6nWpRpCN6EAdlz3b
0fpaPjReXiITLVErYGbPON3L22f4pWQGEuCYGoyEfc3f3vJVDdjAWigEajSu1IcDPuEd0ziafuZJ
N/WQP3x503BxIYgMATx+UdFybl1xlV/RT3GxJOkJDJiwJItoNsNVD8MQsOsV4xf0KAq/BgFV2PcK
5jCs//V7uMj/koE4mw+ueNGC0SqrkewfKUCTJ4sneU0yW81rJvlNXYsxEtbjiE+C9AVOuW/lKw8V
f7uIyC0txvDVSIONfS1ML/4cymyrErRQ0zXNqA8v/8qbnT1q5CY5KQkzoMBjZWyusbGghWh8Rcl7
n5FNBSsc4+8vxkACpP9b6Kyvy+iihCSzTPmojLNY0Ep1wT3xExzo1iJQEuUtxhT5E3WTSIQaSsQn
JWG7KDJKt5pfZ6cw+uyBEUbBLIiYDhTnj4MK7+CAXaqmc6jP74U8kQBNFobY/YVBns2ioBz2GF0C
S+gl+TIaObOZu4lJVt6agXZgQDnH5AoZu1ZUiZAEjz76pGyjBY236BhjyT8/4+KNBTibYUFYRqsA
khsHDl2Fi+Ct0tUWtIn2YnzgeVTI2x7K489KKxpuKg1Gu1IJAgagzFgy7rxR8gjHLQDWgKr6MgK8
i4CnxTDFivW8QJYeBnm2YNzGzIfxGIAWsirjzrPhzNDpAibVDAGC+hgF9Mr4o89EoOFbwGMNhhWu
EoV8QrGF50wOtXtnMPjQIYfsIbEZ1SGf94KGOPFCc1e+VGezmXcGWdrGZ5xwzFqqRONXCNe+ug/T
j9HjFwvhIUTTN41HMxMgBswHp32Uh42PIX2GuA51FJh7PjCW1CdbDHOkVI8Zgc883kO5ElXW3FFr
FvC7dJXMLncQBcyvTGW2CHnmZVK9Edl6pAh4CPdgxqmBrj+G0cxHMyMH52MVUT4xbGFLmmHI2Bjk
6nWw3vjLWb3eQzyCiC+edf7qBVvU6wFO9QbwFimu4189okNkrUAl6ksZJJg1rRqZCILvF/wftCbe
MF8ltCPeMRnqV2GW/kFAgCwQn9xd7VLIZjmOg8ttffBeiHBnEkS7VHnPV2ksXxEVGwzciL/HvAnZ
gbj4jx8mng8hvrFqSE6jztaP0ELZY4AShlgJiDie2Ch+Azw5NuquTq/+M5iNHgTgzV+VRlJLECdu
Qn7WaIT/gCfINfteXH4dQ4WRvNR6LzuMGfarp2nr9RKzVqrg/PUGZH/3FW/Vy20ulVLxY06KZTDQ
Yus5MPBByJPiPbGr9TcysJRY8SJge3HAJNTGkbnGHpc7hUiRXkXzt64nwzn0Mja1EYqZ/NJXxK8y
YTLIkxHopfBDGLgUozxIkMW/Bt+/81PibZ/Ma6MHDuJ+0+8TNvcndqxQth9GrEUAGl3mJrMm4IUM
6Ahn13HF/INCeQUcCY61JtGsh6VzdkfihQfcxQdjMPz8av2gRcWQzP9QsKHi1mtOsDlxQZx7xQD0
Ev2xWircM942GWs8c724X+rv/Ir8MN+Jvm35l1gl8++X4hOP70a315vNEIaG4cq2gGmdRTP2lnPw
3cQiAlzgsb3Ut+A35YBniGrIGzse+w8zX2YJmNEfVJMQfw/WC35eIvamoWux1mFOsOQSdpekWkyC
7RD2VQgsaPzVJJnAIhAbHrfcThYschqNFWsYBZOY/DE2n+IMly82ZQ1NYdySnohl4wwz1vUZ+zwr
1XOtHKkfgSZxv2YvrId1ljDTh48exZr1l1ON7b8X9k5wY/D2a8QKaLypzrKbsBp4xFiLfxy04SKM
QGkWmFAXtXvZwuUfhghyzSqYPECp8RB+MgO18NGzD/PlztaBRBdnpqZkvKD9t9gk1mHGmFnmQDFK
nmmCVYo36TtUDDfZF3c5drgImz50M9kjqbqBO8y2qDl8CgSN+Bv2pWL5txnNODl/PW7NYgQuuge4
NQB03G40y1VoUiaX5bdp2QUDdKuG8e7ojcR7PiMX6dCwHUQt7oU3h4yNLR7PFHR0K8ZKY/nwrhZs
ZTPukwGjqrcGUZQ4MnFOvll0ifSqvr9z1AkoVPYcgO8yVS+wTvOV29zWWg9y3QcEjnZVohGR4hfO
81xdHLhjqEelcbqLyRlgQHgwPfT53kOmUSsKe1dqQ9F1cb2S3owhbVMivoeW1LApWT+sIwIHoqc2
ORy6J9QME+JqzSGRRCB+zrpkbRGHWeRsuONRaKTHkD+Boi91UH+qsIC4l3OskZmuLf1YkP/GUTXT
It0I/BeolkgcEEQwANij3Weqs3GDxJiTS+hPnaVsYOLyGNRLVAXSrYnFZmBK4BDWlsUHqioi+VKg
rIMwluelXpv3OXjPFcqfEu80XClKf3kMz90erWoQP/ol4jX2/WvlcSc1nG9vsY8MUY0Q+thAuLLp
/vAWu6stxhPyaAr1Qxq+VTFyyUEUV2cYh3/ohSrrwEEqmKpgQlWf66UzIjVQZ4w6ZqtMWWtdKAUJ
lqc+wVDwoLOamH6M6se/IJfBbEg7G6p48+ZQzMAdganSAOiHpsdmZG4O3ldLnSpoYkCF39E38BXJ
K0CcEjChkKHAShp6QbqVAFjCHqbwrRxMcnuCIu5WpotEyRN4ymfRvqF1Dmpl9xcpkEJJMYw1af8G
JTFNGkIBKV7AZ9LA5yBQAEaCkj5b4FgTl2BCNpfX/MfQopmvdhYGJfIAqxPULoElHn2nzUk4EXHM
hlSWmOOUlA1v3p5AkEXSQPDS34NhVZZIyY9ytSciO3gdPUF7ud3PjI/6iM4083sSFq7hoenoCN15
7wgXUF5S7vy3R8ucS8GNf+0rfR2fwXnFjXlBjwrE8iMc1Y66A7tYrYgfOn0ZGWBTktHAfOcq8gjc
OeAtVwomfKwxAsJ/nIk3669+G/3kLcX24hNMnc78jiQHwypJMK2wAq+juZHdxJLh4Lm1gAEZzvak
VAUTpWWwjSeFONsrLoK3QJYJRJNxkvm7+ojxVIlvm3eKjqsfbr74aiyzPhVf5A1JMaoiZOKRil9i
CAzYg9Ix04ivQRssT0LCOhjio37ILlZuhL/H1W4IvE2cRlxlqYHiXcip+eDHVhOC7XJF6FGAr/Zp
1tqOAV5683T6TA9nhdgcDkGfZS8KTOZFnJd5wnBx9cymuDWyUDnvAfm0/kF/Zh4+L9t0FGLlmz41
zWCEIvS2/UA+HZUP4EeqchhW++3E/atIjldImH7Afe77PEC5eRZc2YeSro6W7eM8ipWvpZSgYtBe
TVYNhgvyY5XT9E8N1fVEGidE2gy0xZKejMofFDakJoJ3aodOgU9tz/25oDpTeqjFFo8WXRo0cgjt
/lTOJr2U+pC8uZCPW+Oj32Kf/iB+oWFAf9iH0UyRG4O9CewjPTxQs8emz5/Q7MRmRyj00BRxeKb5
Fo+oRXxNv6TnKvENm0JEl81Wi+/YFxcB+5+vdFf+IxwhCovzRm5PhCEJUXBGIBqhoRniYsxmoZFx
nl0sCtjc2NF4TOQ91vXVa2U1QQwMrcE+Q8djM5HqvRSqjP0ErNVlgEQHCQBNCpKIfM9q5zXtDjY/
QbWnUxuLoRrC0zjF2v6+i7/zq5/p1lSFlb9/rNcnVJooDKt/De6sE9q1kLzXG7OWVh0u9NtJDyZm
MHmbDn+HU4zbjctdI/vLvoSOH3UmfJ9lWwUJzFa6S3SmsbjLJY1V45+Ycl1XYHp8lUtsulpq0uQp
OLg472RNAAEFjgXuWbjcGUOxcvfqx9l6iGRSMD6+anG7KuJ/HiSl8jzQQ53n9qHQCmi0d33VtCde
KhEBZ4eYRZtN2oPFe8MSdyAmjfNXS7Lr3IRXjqIh0cNoSYPEJRtLt2RqBxMUd+9c8qKTqTFjikDH
GVUFCU9WSZPqjj1Zx8XJyuCgT91id5nT5Osequhv5rZUZqwwkrRP4tYTRicXiF9PBFEgSUqCLRl+
mhl2+MsMuVLrm5U8owOd19Lhiqb0beQvNGHz1/p8mUFeKIUD/RwsHXPy7hRfUxLd4bqQahwxAMuu
J+7CFPPpuqVNuYQlN8lTE7L1G5z+epc/UNkxlqDhPLSq5sZ50/qSTP6T90nafNmVKMIrfClDYkac
9kzeMSkNbBOsduKRFdYnVctRtPiDgUkkQzMsbsaVDzMpGK0Hxm7OzZCuUVyTSifXczKfTSAk045f
+w/afFemEyYIRpwrBTI0RMMCtKcsEhwZltGEggE2ScTaNA3L+bJDxSeZxT4zaThkZU2m1TZ/wAsn
mskqfSZdGuwl7Q+mEnNO0+9OYlJwbiZ70zQnY/vtCzqhrEgNLSfUV3KTz3FX3pnb6wcidBMXq7lN
GdOWriTCHgxNPCxkcygQwJxbY3GoPCO2rHPtr7G6Mekk2nS8uDiXx/lI1WFr7D+uiZ7St8q9rM3P
c3p9SYaeseQ2ljzMAhc3/cUT5Cr2ARuDuyLDDF1wNzrDErWcfp5tfQ7MgpqVs/+yL9eUcOFY5VKz
/4qeVB+lIVqRx2WSUIkxlFjN/1SHhqw+OioOuWP+CqE7OsWZ56RRnEN5pmuSzCrulG1Us5VjJO49
B8wrQucg6a8h0YoGtsl+GO8Z7htJUpOxZU8BieM5MTm5uw19Sv8tM4khStzpcyMCxoyIG4GSoNX1
kzriTE2Uh5ylRuLG4r+EB1JIpGOqJ+j/1xWLrqh4GzXrFJ8RkKkTKnOESLi2HsqqNIhwJFkGLJcB
FBgXP6aDOK9u+uLaQAcyxm7fB9hGFh7ZW0uO8A+KwQT9We0pnvTSABzQBaPy1aJLsVldWp36yJkj
7ZyDhoPmvE/onaw53VYWmYvCHXGCUOqSJWhaZjQq9051NlFcBzLTq3aSwe+aPBkMmOvJqkrzeDW7
Mcn0GY193o4P3dUHv9IRY+YzDRY0t8GOHhhu+CcDFBzqbhtKEN9rPj2f4TfpWbvuanlZUZZLfLOb
2G/BpKIekPVVBeyNLuODn+voSjYxw+u+wt2hChOXbjFXh0O2a7DABnsg5g0vkSz5RJMSb4s3utbk
mNoPWODJCp7HDtEc1jSPJnHnvXzG24J9fRt8J+eRqU7dHyaSThfL02wpDjQL1DdzUDDyLgRda5YP
mMZngPG0bhGDeCoPvioAYqQxQUgMUXrwcAGBwGiAdN5B+1/eCRjRgCc2FPwXYhuMQLd+eM4gUHVE
fuejd2gn5QGbQP3tfTCak3s8NgDPXkwNEDcN7hRy+swgwAj3eCLmCQ+FKffJNyJA9Z6ozggoaTTA
8o7AxbZosVJPqEC8v2I3S7ClLklmXG+GGanr7nNg2gyKzQs4BsggOc83YRt4lsynxBJM+Qtn1FIf
HewMtIxkBMTnQYqmIt/vOfCsjR+Xfq5xOJf349dJ6VwmIxtdl/nZrVOc0fKCtN+00DejOeipAupd
xNk00mSy3XZ0zypOshCU3UIhO5YZaqlnCD5VL4NMFb5q+zmmJTo1VUGCU/cFPQ6dSxchKpPPKH/k
0K60+1UOLRYWJkJr7AAdWStxm04tgg0FR5JZkiVwY57TeXcJdkX4jT2JBcGdNVPsoyruJdZBPN53
UMT4e/gwvtjF3mUgn/gabxGJGTg3E9Gpe7NAAu7efIWB/lTLTK08sxh1D+d+1ztF5tjOlNVWzqMD
+TXI9aRPi/BYryHimFweyy+mo/zB+irUDrMCt5fhSE23ZLDk8+9G9IKD2bprWtp8bJInOzaT9Jbp
LtjuFKK05NZr02IbGJ98R+4rB2xwLWfhbcDKB7yIttGmZ7u+z8FmlOpKlc3Xs/FuZ1XloWqfccLI
KSqo1uBbhEVlzxhnOIqMU6ZwZaYYgBVhmRBDAYPAlk9oov4fzW3hAc7Z+Se6h9A2gumJmaZyngaE
3Yu1Ge+1qnzfiPF4j1vF3T3Z7XkcIxyypXYF0s0e/8nnyeIAMYYexuJiWQGjAeDm4zaJ5J56L5bW
8oueWTFYBqBvJNrEhlJxXQ3SmhBrT/XCUvAAIJKcqgRKKfHZ4I626nfjL7w2i1Q1qvRwfyZD+MUg
lRiiOylBd9NrDUJR5QN2OXcQSz2ySbH5DZNNe8VeJTtIT3YCY3XSXlnBCScVV5+Ap84kdQM0hGkT
dxLfx6EbN67X32b7fcXVrxoEEQkTwmtu3UI9/r34WovfPrag+oYMLTs83h6GlblE0Ybx0CWgZnvq
+8SB0lICNv4gBQb4npvh11zIVgBKe7EFdKIxA+AvyIsGkE3S5L9f/U5gWNCYTWe59IyoV3J+ahDi
X7+/g5LBaBfh3oNh+6IEA6YbSkthRvdQkC5OsedEHBhumJo8BozWyHps2t3ITOB72kaPuFLQBJy9
7jIWhGavHOGR6UW7xc+ZHXQZ4zmeot2IFjzdDU09fiu3rwpE5PTkiR0rvyqle7v8YJ3q7g7d3Hrx
u6vnB8S5NJxf4aRQJ8gTbBu/0LGdCEK1DUCI1i5U/DddT+qI7THidqGqBjvEMCk9Nt5wT/yDRJZj
wd/hxejq6h2iKQIdk2x0TYcKn53nwkfCzdHG2NFSUvqVux0kERrluuSa/bdTwynvpiZ86bZvGHAO
sT9kx1Huff4fUee1nDjXbdEnospkuAWEEDnZuH1DGWyTDCanpz9jSP9XpzFuTBAKe6+9wpxzocWc
5RTSCNtWfeofYpHrYAEaT6Rd79GKnps2K0SFIFZvzLdsC0sdwqtt9ydmwhK/CTHNlnp8TpL5qQ7M
xUersIB2OlK6YGo2wYMsm1fTeMDxxZjiqAjpHZEmwP4MZQ5AJXRsIC4gGHevTCxRURduhxGvMhaC
PyTxhttXuE6j7OTxehhcR+dRauIt95p5Bf94JKMO558yAV7Gtfq3r14o5b1U96va36mSzVTS8c+p
UMmQdfytYNeKJK7QuZ1WLqQc458b1dCfzRChA6jn2XpCfYROlCDR0XBmOmVJZqxDPNPk3CuN6ezD
LL0Bbdrbm+FCW267pZm/87UO4iRA5nBtTPPQf5kAXNFpCqRfDzxJZV6vQl4N4EkPxtOSSeOxJ4r5
uBnGmeMd5mbVUFAbHWsXRRLDrlTOGt1Kpm4SNGgldDbNbZ+5bzmtTq9npTB4VLENBjtGOmaTJTk7
z0Q/6YsMh+1K35krBFp8jq0V1NTOkUg+s0FWHsW07rGozV9XS7cawmy9vAEpLr5DJP/5+9wj7wKU
n2GHOijnKEMwREcF7o7zdZWppPAp2RrOHmE7q4ERFkknuhG/3XlWuD6hIBKi9/aD586ovnYGO2wo
Hu8UygQB449xRbP9D/GWZnM0clyJc2MpJ9htDWjuLHiU1E8ckq8avc6H06I3AyHpVfEDmlUioB72
Ugv8oY+EsTIHzBoUzz/8aJYVzpWjWjBPwoGC1kQFS0S9txUnugD0Cvn4WTxnZ9S3YrlzdDrt0rPo
iK6NnS3z8uwAuS0RoB1i2WWEn/+/NSx20UFIOV3YNxyIOD4rsue6JlR62JqBhldUzybhX7ljfx1a
kHCKCU9NybhXXFAQUBYO0hWatPH2Io2jjX5ISABOr+aZ9ncmfxZonCbYkbKKvSzFVzG7rzQ7YLix
kMItSg7fdpIHyxBwtDxdGFhyBfHuPeNhx2EOzSAYl3Maex+sFHHpw89INMOHen9TyIAV3RWQc2sB
d+oLMz6xIXKGTVF98xrMcE2tm8S3gCqqxz+kPupSMaPBM9kXrtSZfuy0rtAOkvbrLsdHZODNoptt
3kcIH7TZJeFFUxTvtKuOhsRQQmK6Yi3NSQtANUOdaeoCimh+VOk6QthLxn9AexD4QyRVjrA5k+hX
TOkuUiFdr8NIi8wLY85RZoqqEGr4gGW2XgzIyUtx1E5V4chdQw7GAVllVv4CMwSQpXjeEy4OSUpm
h7Es0S0zQ0fiDZ+A4LBFopPXzDW70ifBVbJZJxnShLU8zpIRDBhqwpvWgD3QChliCRz2xiKPw+WG
/ZDuFQEPUvQcqsar1QIIQTmuuasSX0mjj12tjxmewPgv5M4T046xnAad6PxHFAVaQ195HDOfSQa1
znKMiCJU0LiYhyHhuOhyPORfWi1Gj9F1j+93794IDVmy4m6IQ79E6RrpCPrHRY5+IBDcRtLJokZT
SdcZEJ/CQNXyPrG2ZYkBPAz2i+/B38LmsfqP8Wnpkg3kqgIKkADeahBsD74fdlOw7fao1TO5HVMw
Uzg973Ehi/WI42bHDf60lvTSmlCxpOgEMoyR+ySMn7QNwTxGJzkrF6GEq6CzY+Yy6D3OANVKuA3U
Rng2nQT3S4Iep5mfxk8dDsWT3wmqV8xJKedswhGKioFUIv0xd8MgbyhlCI+HZIQXz0qTUN7WO3xL
DtJlhZnoe2cyOvA7bJE+02vi40x999FqImGK+fU1GyCbRwWKEUOWn+yqi7YLy3hM0Non9GzP0khA
9nCtQ9ae+AtwuqIx4aQRJVZUB+mDEfXTSNI5dmhxGrEjxKXzIYRUAiWHjsPFzTs/sdAqCutRfKN2
qwgHzBlsrTPbDYyNDTltluU+sM4zTrWi4I44HsZTDwq5w6j1sawzXphgzjCMI8MYU1tmO/HM4doK
e34Dp15lp7lkJg9uhPyLeuyamzHhrL59JQOZLXmonLgyk8frSKaL4Y6dwjEnlky6Bn8cwk6B9hMp
I5Ot2RvMOcwhEjwcs4sfXxxfPsSRxkMcVi+yleCx6SGyMZxuliUSrFTEY55EMvqsxmpSuQycW2fG
R6+PVn4yDrDzgGLjnEJ/G9ICsVHqr17/5vcWA2sT/qFF1Tjc4cWuBudT9Xit01ewWElDbR3ZcBX3
unAAuQwymESBox1v+US923Q3mUB2eEwpmF3npPECo9SB2h/yRvYLl4eL02NsEniTwODyxe1n6FLD
xRsyshyajq/Gl0cRdzmD3+f1L5svYezEA5qjAfHtYrmNod2MBtDa+jpPSuIafT1KyketEYPTa0oZ
jp/4XCc2me2ZpzbKiDcp+oghFTI3hQjFx5atua+e9j/WJuvLxCEekaeWhCnFRlaimRZLQJFLI0Xn
fjn4jsaUu5kSpFRZbmZGIo5oLcL3woAmPjNj4C407+E8iOAAEwD8ZL4PSOeA0Ab3JDZziwu9rc5t
7GfXtenXhicsescYBd4NJpMftIyhUq6PldTbqV6E8PyU37xvlF+qi7Ck1jRSnMNc7blzFccgaZJ+
a1lhBECN6ZyBeeKR803vo4x3GnO7sJAUcLmWnlVzRWDt0Srj85qEOJHP7z0ljz0FgjRJgjR1Hkfe
szZLIBLgwNHYPoFj1iUATT8yVktmsO4nPZTYciIbTrjnRRUCoQdjctUQbl27vJaJsHPEJxdIdngm
S6x3lpCCxDQ5oVV1+gyW6BqU65RnyPQg3qpemk3MJfkT58B3w803Z3jHiDsaGacMkbffKkug402h
ljypuhTZiSSd7ALvqHQ6staaRk3SyBJcpG2moInV1m0agcE9UTzxSuimTXa1z2AuWXQwcx9MdK1X
Hr9AzopGKuE1uB85+tQQsflk8kWaQK+Bi0GZPWuW64XvD5Y8bd8Mb3M2no3TDQ30rKd/E1uKaEkQ
YJdZ7b6Xy9OaBAALBjqeYPw7PvlMl1XzQKss3mgUxnrr6sZNbJ3IiQL0cQjkkUNwzj+vE9cMxXiH
pXcZF9P2jraz2S7oNHC9diuRqCjJIFWEPVy9T/L8/7F5jR8D8BjGcQuLJNPZ3eb7Y1tfDPrfL32+
BaPwDfs9MnR3lvPD/OiTkOEVJlKvXGdSXluLj8smmOIIQTqO0/Wm1Q08aR5ixxC4G2f812WMjtGf
TM5AEi1rUTL4S3CwpPWbUjbuMKVbxI2QRHtiOgyxBvN7JT8kcEXcBQl+2iPD9OM0ifrByMSnQS6F
hdhbbTlUnGH3thgfoDzR4hlllvYmOoCxLIPXUrntgB5Bjo1N657ReRmBrFL9PlmeW2nwy+v6vnem
6nuull8q6UJYTlVXj4g25NdeLtfMIyr9cQTjfuhm4dfTfojA9msB7AZyLY2Rv7Z0KN42aCO/aGU+
D4S2UyRDFq17+2XVKTN/24vWaTHOfG7L1d8+SU6c8XY63U+9r6AEM5mHx2g7zJ/4NX1W8+/Z2voa
LvvTR+W3v+NtPcDxxw6o9+72GeRpanyim+8CfUU88c/imHpLilYeOJ/8xDU1l8JiUoWHEfQvIYct
26fmkvC6cwjuPbhirVSrgDA4nZARBoctFjm1bD4uS8w4rohklN5lXKtmfgo4OTQKAbWwLwAFug4U
pETVO1dnmqIxlhtuD5YFU+3ANhqSJ3uvFGiVZj9TQIvHVgmnyWCBEYOxsYkOSxEknIn2J9XV+uB7
9bBlzg02IZaRKGTJe7dQ2LGyQQpoqRBWom18kUUThhDqE2RASvUFbOFlpcwON8E6lqLT9V/uRI/h
4jC97mSywe5I97Ipsp2dKd0i6PnTf/xWczZeeEEpJE9T0celwg9SsevGH3XD3wpSEqto+Xlqp0hY
9/Lh4uvwlSU/VQKtXm7mZsiILe/VFUw4ZN+UDogBEJzNuPe8wksAVBROpdiI5BJVNlOr/AZekv1H
Wxb6wTAjQrreNiyRKxe/V3lnAl852NMI9dTLVK5hplJqpDvn6lboupLSai6fu4evZWsKlCoqN1PN
chOln3Lz1lZj+He47wI27q76l2tlXUZADAHgfwHtV9FWOvF7i/Z8PijgUg4z9c2XT6uqkWPBPnaW
p8qlnd3W+Gv3DM7gMuH7ZypojV3J1zQVubZxa7G5g/f0lqkDmGxm/ngFLdlT/B/STZna/jNNw9fc
uwpRL2jWl3AZwy2CTmxFBKOcgAQBXe6Aq7CNEPBC8I5gMsAM2gl++w9Y5w44B5D40aYOGRclvj0Q
biQAPh6tXWf5kcB2jKOMVm77JrEFrIJU89zdIXy7bB1QdfpFFxnwH6CN5ihTub9N0Y8+ReWfF87V
buj52vZzgAmHJWDdWbDvewVhr7HSiAj73+4W8vsQajDMBJ+41RYYbJYdlK+Ob5vxS13c6nL4gptT
vQe8+19hjno31Ga680aF9+XwzJl6qZ8Axf5Tao0vRDGL4/ynXJoSVIp4y5/4qz07PEJQW0nWJVgX
lW4dHWZcfmjB3L1Bv/WAbYCeNgWTqF3QN4CFgedKyCEm4eWiZhM1/gqFPNlYQCzSGkWQW6U8LtAU
CjoFCrdkgHAzmJZfpQXVNzbyXcTzbgEH4vO41dSJ1V1oDJZoTe+r8b5ckHf+2dTNoI2ILPD+SASJ
xaHHAQJfR/A5f35MF95Qe9UDcsQhKJPL8fCsr8Vx8Q/rvVmGC/ncWDKRTYlfilUbf3kviH32YgSU
J9VErywD9yPWflhXznzhsXpFX+w34Hf4v6iXYnsP/W60vz1eFBoRnZoGbJ5McCUbWbretvLjXGfx
hnDgv1YtPU+NVm9IIrKLJdshZxifH9WDlfttPc2h/AbFA8PDcbOElgL1JDh+bxHlrf1wAnedY7jm
S238cGvsO+W++lnrjy2opFzjr56vFrinO78BnZyY5agS148Id7EJ5I/ne6AW8yNKfOE1PI2QKUE4
sFQ/c2Dq9O6CEkJqkGTsBXHpTSvIxQQZ8Eu/7MZvI9W8dqeta/e3sWzR9jtmPdC6GVn8TD0VosSL
5rNMiFP0UoPIwwklMU7tRyDTC9taByp+HTt/oKuWm4CLST8tcFWceMR9g2MI+ZuLjJYwb5f7410q
jyfnwd2T9uCaMxofg+elkslX1lmaNk03oJbSLvkkGsmeFCMwazTjmAi1kyouiCJGZn1yaSlSAaxj
xnMGbZ/BLF/R+LqzHLwg44OSi19mgw3zGkc+KSfl2PF5HrfckYQ7kol38w+LscZm+D5fScSMgfnV
B8XatpfGt36ZDs/r6vw5OJLKpQ3C8NhIveXGNyDUuPv5TFQMfvnwufJ7rf91Cuv5anD9a6xylfQ2
2jde/lXojwPs/zddLdMTaF1drWkrN60f3i91IoMdwTR/ZzthGwLo6xX2OMF1P/elp0cskiJNQbp3
tGmuaztc9Tjtkq2R33QdFXy8+avmSQm1dufKEVIUtAz8JNIPdcRiE5/TdymWkaYWtgnyrVtHsqcR
h8zdbXPfI6DEJ/NOUiHYwg/ltVffs4phFrMZni6LbppF1++NI0zj35lpQ711nGDX5DHxF++Nw0vr
+6CTyApZGOa1LVlJChQ8ROfjzGGZyU63fnt4h/xlkSqFv0tUQkZhUdl8T8numrWNb3FKM/FPDQDP
k+PMwCQ11GNIdP6MP41khjRvooIIeB4WGOQtdTWxmrCBTqzeKIEiTc9KgWfHuHLm7II0BvX5UWqU
GtOWrVRy7QtDH2+2gVg/t328mXVw7ewQsE5GONtkXrC15OVztdTie5jyLhqsDKxSdxqfK0R1iFgx
sOmSshIClfPqr25bAdU//Z+GgKOdRAaHosMTGCLTGUlQbmcm52eyDRHsufpp7Brhze3xqT30q2RQ
uwwmTIfYhDaEStDXDYmc0vAyKdOx4DIrnCs0e/hGjR9vjk6LQPRh6SXdJJLVNQaXY9g/S3CqFK2U
P1VqYFhrYCDjffH4Ep6Bv+U8l0YvcygI8B1sW7Wv/IPtxArGz6sQfyR5Sg0bQqw5U9qb2zgf60Cm
O9dBvnodxCcbocUMCqXH4XFYwKouG5do2fD39mvZeH5eogWfzOLgLPboh760b/ETsBgyXMq/2rrl
RT1iB7AStEdIbIDnG1gney5rUPKe++yRXVirbVOfb671Ta5v5fBOk8I8XcS8PXBMyuGqz/wNT+3f
7rp7aB8II1YryH6PumffldlrxSCqsUO1TF2qhe3u7VaZbh6gamzHd4RDHnzi9y0fPurrz2JI90oE
S6AYyROBvPamhGW5c0b35ITXiXQJbafCRfSkadkUJ3TXyEQvDILWJU82YdouV3ctqREkHDA34SY6
/mwiW6Jlwz2dGNN8zH5dkj2376Yk9g17hK1n5eqeQFHNTuvqV/5PMhsGQTSYn0/+Jc5GhgNbth6R
M6L4bf8PJDvrLE8M2SUDnaUpPJTQ3d99xMsRkvrHgatX0rZihfVW+P7S+Jvlo1OLvg7819jOTsik
FmughvGIdUyMLeyX8YvULxIUChjkK+mePQsNPqzN4kmXx6kxgpB0aLIRkne4KxJ0Enbkv0+We0gl
/2DATNqXGl1F71zcC7GgZNEyyXEIMbyZSiL50HmR3E62y9kzVE4I+xsCRNs/X2ql3rP6QPalGK7G
NhD1jkQ8FzfLwM1WVzhlx9jXdsgeqRMkS8hLZcvsg+AEcdcOLW5F9tIN3zldvfCcniV3pu++Umzu
GTzM1lg0GlPCHt5gDNnZZRr7hQcwrYjd5MMitycXYFtXSx+/ofXbubTW3Mv/vNnqCp8svLSyeH0d
ZMs4QyyfgPam3UWPA9STfiUVP3ptctBAmDhz+EvW5GRfsWuMRaAX5DDlXMk4ZHw+8dCf+LvI1ILe
+sziJQPR1bWMfWx3Hr9OWAih+wVnbQTRssTef/6Q6gM87hTEV/j52b3ikiGqg/piJm4I6jm3eIm1
tv+nA3KPWAQDEs51vXALy6gjgEF7CcI4FXFszH1VvvK5matkRiHk6fl9oLqqVy25cudg+cm0/El1
rhBwEc8bXvrpYPNPk2JXlWwwQWoHv9k2W6g6c9Pj0opPJ6fR1uGNP0YLnNqtfr9TsPmNFn/vq94U
fA2JmkOU2ZMSejLl9pfG82v/BEXqcJ4G/HgZBuDSR80RarUJcUwqM34LJGZIV6+/DRT86oryQOiS
pwoXFUXkoEsoUsHac5YYPrSirRPRcH0EhfLfgGTVw6o0IYsDTv8mcaxiQCHel6h3fDMQpHYKW9TO
ICmz9ds5vNwq2X01l1tXnpvaJVX0kgD5ywEHB0VSRhSjFKSRWMyH6amgXXQEyRmz4qcqBSLX3jQs
zqjbkxCzwjr7eAJ5hrByaZKuAwwkxeTr5wtwKH1WAcywjzAGvqjY4j4eWsDz3srkB8yRk9UnIU9z
TNzHkT6dlnqk66/z5TI4Gv2MRg2qw7URZyg+ka//Rl8DyBTgbxhdzJh/Ya4SliAL/lbCJ6R4KHcM
WVny5G3BBcFOYi2kIIMbtKEX4LZ9o+UpddHadVndZmobjB1dKavZW8gUgE+4GbefAUsVClKMeqjB
n01Drjjc4jSPCF0A2FxELv5Q3aOzyA1twK/pkMCKiVCsqRz3xiXgYhm5DBajC31UIXBUOlSqqfwN
XAyZRJ/NV/qQMGP4+RkkcnTNAK7jqqr+B4syNx0FbQejP5ijC7es5NZvSPtvb9+l6r15QCzwyLes
oTtkWnq2K6xsEi1ZsHReEgIibkcTu39/M5uO8JVMX8okIHgtF90/MSZR8P1yraQR1UX1pPK4dl5o
SHP7Svex0x/bPeHtmdzxV4rc/7/HukJNfEnbus7wOk7Vv5ahWohx37XWDwUCRoaeoEqRGAKuFddL
gwBY3KQ/1f1F/YfzBh2JASD4gWf5Wwn4VLTowZOnzQk3Y9EW9JJM+Pb1BpLqgoQOWNE3+CQuFN7U
s3n7GknTgA6Jqc+H2TA/UPcLu05pIB+kuybmM2PkW0mP7lkm/8NXUAlD5pPM6IYemonpP9Vcl+9B
uvqJKwWTEgPmZeg2uaAj1QQcDEqZO6+k/Uj7aOrReLpHZtg4GF+QXcoH47XI6ckFqjZ/yq+r6qL9
ICeF/jLxkiHoX895Tbg7go4SY8tArzOXG1ymUXz+hInRmpYtI2/Kl8EreuNsvRloDdgzfn8BZMGk
8wrTzJkW4yK4ApSpi9GU7IHYnBAWNoQ9aHr9VDDE+OfpXqkkDpGCHZ6pJPDsN4WIiDSrlZMVaa0F
tn+LFZsOm3tODW4Wvkh4a2+r2fo3M40PD8dj6xPU62YgWL4paMallCiuNRieUHrsts0d+wovKxqo
309hS7I0YQx1xw2U7mH0vzLGN4x2gLOwJxfNiOooyIfouwt7nD4rvX0P1BGRBHEKRQw++qzxvew+
UYdFJqrFcQobRUCpoG59wYAgIvi2L/Tp1RT0kH0k123B6fm/TGSC8Y0jGIobcFhWwcumeXgtTdGt
pa79akZR5NPaT5P47rNIGsEsQLsBmaNYhRch4//BiqNbuYlQZu3cmxsWDRjOBGC1vzbJneganFZo
B67qit18c7LjPihmu7ojyoMU1/WWQciAlCbulXdMJMGq3c0Gr6Mf3b1+Ox522kOYtoL2R4ijsyzf
KntyBsSXvV3TnlslIvvYDTfZ3e7bNInp4jJ5DDiAZ3Oi47hvQLXmFKEhEOAUFQNLuQkWSSH1Pjpz
wCxxC6mU9cEt498rrsAwZ2yZn0paFjEku+yzfsGPRprxSm81l6QRUyg+a5w7ayAABPltLQRno0K8
kLQPcNaV3ukXTm5R+V60RDgVe1yo3aeif4r/4dkVLuTtcz1gyzQdbqgVWgCRjvmhUG2G+w+S0aEC
aKVOIHqibmPw6uBgoCp6JxkOqEeHhx1Q6hmYjbxCvclqdWlQpIlA/Ae4AQiKzVgUD7pMrFjGZ1jE
blX0uyyeWliNLR/rYk+JTtCZ+3pcSGGI0OE+qb5KPUL/kKOefbQA0zJN2Yo9PTqQbWLSDgyZjw4b
iadIUjC1aidkmFUXOD02OKAkyxe6Nco1KYpn4iWYe73Zdx/FYiN1npaMlAYQV8TUEpd/Dy0Mxp3I
M9VOuk4FFObXW4KloXpFQh3SwQfwnveknt9TsgFxAr5c3KZ3IJgUp0w+xJVxmAnXmjQzITnMYm/j
maVJys1fpmbQ+rATa5kahviH3zFMo+gbGPzQaue3kpno6eQqu0Y+WLQRtZnAKuZ3EYY8Qjhn5E/C
yYMgkkjyEfel4w9++uzYJB4njIQh4SYedJfnvnFbsWCFWi46t84NignLWhkce3Qn3UBZTcRFMORs
8KDnhR9TyMLSmOGQ/oGwAwpgaUCUTzDeWZWsrF0FJWKheHLY03JuZ0eUWJKbQjy4GHy3h0Wu5j6+
brE3u2drQ96OnvWV+QP/O9xfmztYmsHpPH52Xkbbcz0lRXkRLp9Iw1ElSVXOJ7BE2+rz8To8d3P4
AWXmIDVhrjVoje/vmaXbiGSI84ekEN9KFaTCd5PkAOU/H46z9dmMhAzUuxVQDU4yZLAZ5hB0QTJG
GVwaRBMqbIOT/421oR6KvINoe2vHZnacm733GN/zVx3O2+CpeB9DWv2HKGxbQRWoZol9aKkPaC6O
lR9kp8BycHbfeW9z2dvkMI+y4S3P9BFBGnKaufIIZ7EkW79c6DM4Z9Vo+w4DpAFcq6AvoMHQ7x8p
b57jhA7mlX8leAapIEctCTSroArSRwuwof+us98nOSsOmh3oDYUMMJFYckD03SuVaFobA+h4n3HC
7HzMd+UiZgylzQqLmIBnlxBq3eUg04f9z9pIgb9qK28iILQIsJr9JEdVGerJCTnvI8EQ20DC62gy
UXsGuRAhBeSj9uBq3dlUNQOXonacpSDBnnvrFEyjW6F6LiG9zFWNfWwLybIApggpei/PRRXf24Vd
LfNmDX/H6V0Em3J3Xxju8qvqA27hqXbKEG78HTvzwheOI2J6pVhSz5qYIu4CkDxYq7fqFNxnXJNY
6syLYkoQdDYXHG04JGq5wGmuKz1kK3UVwtMY1V0khFmM85T9egQyGVIIvNKOFcUCWBygkYEno/Lt
9iKF+aBeddTa33auOFxwRzqL5rMFcaspWuCOALaIGJhrorx4wB/a5t5YF2A85CqwJjBbHaVrCgRI
0qfxFFTmTYQV7jOXftdhwJCd8R+DiGGWQCiAjrMbiKpUnw0EHBupzj4810YXHGTGnNVwwgZwHQa/
E6OFf5NDtV8aHTusi9cQxDCuIfoG/XwQTuDrbKJsmKEMh2/pw0ttCQlYxzHXyw+2XAO6jqgqe6Yp
OtvE+szn5yZu1qlufqHYKYzO08EZpbclKenKbUGd5q00mx6DeyN3H90mF2BJN0oqo3SldA9SYLD/
KuGy16NVe3Bv4UQ0KikURBejzDtZpXrhPVNHe+Tnj74ncZHsh98U/4LMe+b9+HZja3FXlBPZskv0
90UtASUhVTn20JP3lfVwSt/RJz0dbcYah8Nk819vEQUSkpDeCIrJ68Q9qInG/MtEmq26KfiQ9G9R
h2w9WttUlepga0q9o/OYrXpfb6UAKFUWfFUCGSZpQzZ/WsUfwJ3+NMoy9OEvPeRtj05DASkMEnSS
uMHAco2Mh9fMSb1FbRsIL0vDZndTw+sk/j/A1KLCxu9lDSCbee4hMN1VVVLWkJVOcBB2H4ODYhGv
DJnwoICY5ziBhRjDk8BS6W5e+y53eSdzFAmkyvfk30pUA+4nxCn+/6U93eSABM+EepyJJeNum+Du
gubIYuErylmcP+RnkBOxPEdFkDSnTE+J5X0qljb5ydXN8HVff94G1qYQU+GsWB55hUTeJh5E0QxF
FXyprsybLK0rB4PXNowWOr8gm0LytvHV/MSyIHLUbo7iXA2O0aTASX11MeJ7MEmsTajIoBamRk2b
oGiH/G8DQuwAIik1uRExC3v4L5h8h3O+jj1pTyZkpxHSwV3Dj3slzv1BmwWdML4Kx+2rMWJLXeNz
5WDKIU4qjYw4dr4fsZbmyNQFyjW4Zc/mBV0Q1nDaIxD9EMQw+PaIc5HRQFgHOpqLJeCbYT/mWYd4
kmGoIBCnAR+4QH/P/dsB1Tl2E8+PvaKhb/MH80kwbMl6inttWuwfVMxv3qVSTJZuONMK69+w/doc
wO9d4DJ3u/12s/09bH++ricLUNQ0JOhBqpuBXSxVwRP2PnYQFCFaf9C21cVNxzIEqKOzEjt0WiZ+
hP1onnmIpnXnY1Yf4yrJ9RD7gwFztdPT8Y2z/7gfviLGSPEW8FuyvgFAsJUP0JWNAZ/F9Ku1bAAS
F3QIYoYR5g9V5yLAxsAsHKoCjKBY2xk9KiRJyQbgchRfc7VSW+lA1FaDTYdxTQhQHS5Q/yKgcPlh
aebFIlEvDn0eh37enz95TxE5JS539x8DnM3N8/nGOrI/WoZ+oQTc+JdOXyeyxbhStUAX9UMr7pxA
erbYtudBAgQRwMCMR28kIUUz9ekfJbPmAHsGkf6efdpp21cX8Oxd7gAuL7/1oV30PcUPMKEAiDgj
BHNjPfbkEsCi0JvFaeHMXbqy9nofLlcSfkHYg2/kfHIdbsqOnHF24aDFGyJvRW8mRFrUIec9+/Fd
xBlYG4HzLEGQwLYA13b1S7hBuhPVqqaQNothtjpwEdSVxXud3+FYeflTfK3MJm8nluMl93Ir394C
vD8M7MGCZCio1wW25DpZ0Wom1UWrHjvuFRaML4J/PPyGUCq6n6wc0PMnLJUbjKPkLow8kfONu+q+
PesS9p7QHtVO2Uf5dxXeVQRSJ952i/T2BdynJPwO96/8rgehFucCsmS+ngkSzvN/HlpS2tPdjTk8
Omb0smTR7mExsbJDdflF+RH+05ESgYL3t1RdRtQbUJ9EmELaoFdSPt+9roSLyby3ZbSMRPv4xDs4
8WX0LjkGDC9/qFdEByBeBmCfY0EGloR6angHMI5zITI/CRVseZDA9gXcvVRpLF/5+8TDo5GfEjMv
RYB6TxovKTQtyfgBeI8hwAyECaJCjDtFUEYxtOaeraPc4AbHR/lmeV2OEm++TotmxDaU2WCAxqzG
FgPHietmfM+juuKL3TWIpoxPfsq6SQxU6Ohx+w5jWF1H3KvmcgRkiYrrvXKeEH3QPQdMEwBWSr99
Wt3AyUUamGlHtnJOFntu6kWY5RYQk9u449K4NRY0OgMQyqTIzMS9GLANU21D6qUPYu/5ItEqdljn
2HimMt4tGKp4c8M7HvOQv7Yh8MMIfx2RR2Txng3CgHE92tXTwBdRxCBKBadYJ/rM19GSqPf4+Xrp
oluj9CGMlBZZJ/N0pH+Zx5kwoSwQESN0Lfg7oe4n0PPfaj6S+TgQsudNmWmrjVNQAufqPN15+cgi
FlCjT8i7mh9k8r4wHhjO98FA4DfY3AFOIfak9UFNWYw56iDgSr4ulbcrH5KIfgEfTmGIC2kT70d4
jK+cFQc2yUZtqu1wwxzUzR8m7EzA80wrSSHKO6m0AXHQRrVJuGrIGpvm2QzzkanCT+Atcii9O4MM
q/+bQ/aVZabEZ1s3olxddBS3NlyY4gOGt3/FaibCj5ikQ4DAuZpFOMMIHcIcsqC1JEM5x7nIhu1b
/cjzdCVAScvshoUiECUsp1tqLrgdlGDKobEHkebQ91jIohn1ESuO3GO1P2frZ1Z0Lr/5lO9vVmBC
HmF0+Dzu2fcQVL6Kxn+vPIeZGutJy7wsVD9i8KoDOs7JATfXe0JekXc5yIYA2vGEwn2D1BBhbkwO
NZ5APRncXT/VpXQTl2YSpOiqs6WQSA2J3thtPkIV3iDZxCJOVpUlmLWKyGlODqt/ZTpcafZUiBZh
Lp7aInFTPRMLUiZo+UMYZN/FReMlMFFhtE7Q0iCigNsIpRG5h5hsQAeqxbd64vauMlZKQhwYVkL9
+BQ7jGUDoFUThghMQPcOcTnxFehps3sEjUqCWwD1ZT1Inysy+XZVFMpDsjkNWoLtoU3mu7l+CVqG
hu0KyliNfW921fZ2aGwn9JNpPAjh+e/UyNNX9NRIAz9oneg1mo/bRabqq4md8Gg0DdZyGS7pzlrq
2tLWxdVl9BC0lvQ4g1dlY5vfcEdtaRc+Jsnd+RVziwBjosFAVkmSEplophgtvb05L2K7GFcgqNDJ
RZZtxLTKRl8+VgeqwLKNAjyP6RfLPROaI2OGkk3GiEKqKoQSYG/kqjSS9vhwssRoUu2lFvMZr+x8
mwtacj7YLVrRBnoMib6VVcP/v8X1Qk3IqVkIdED4Og75/U3N+982Cwj1k5hzKzMpEX1JMmAf7kfp
l53Aa8AmYyLNe8hfkQ7Gqj9jPvuHfka8JGjudWtiNCslZa2UX6eVEMNKz4RGGsjXuprpJA5QngoE
tRvzmdZW5C3AAdMQCg1P1ijpPSwMPXrn4SKYTfkv6SzgxfFqGppFlsBb4XDcABwIdvM0ZEFZVmcg
vMmjuDb7wTTO6IzX0xwVr+vB6DzhMjHG8gkFxk4U0056NP2898vtwutqUvx6EVp2mvxNsvvKFkBT
rlJA74VsMHX9c4UCJeZx8NP6iq9454tCnPb7Ue3sQuiWrdp7p8Pabf7zpfpsSbabNuukIz+QSTCl
g3tb+6hB1pOsLOBbH9nOqp13Uq6Qrj46ysRhz3NhbiAT0gZOrqHU+/KMiDz8uIRcTRkN1KvWWXvt
K4lNpysCXBMu1bm2jjTXiWXOQmN41rzOmhBnoEL4xS6GKRORKSRQ+26HfcKO+WROmH6vTjCtJ7qA
Kli4IoVzJkCitgEAi8mNeICodnFDbg/jAa6ex0FiGrV+VBdg0/BjiiRx0A+kPl2bBedvOwm/khQE
H3PNVkLG0gCbaAI7TiwN9ApsDu81CUOuMSaEQe5KvsHN9TDWyu9ib79zMf2KJOIf34T2iEhpHIL/
GS0RTQxwjZkbwgpr7LHNvcokMsGtvafMIVPA1InsS5DQOBakB1fgxuhV6OIwJ7Qe6kNzdOzSvZLD
kG9kDq1r3/FJAjyGpDipgiGOarwUQEbr4Yn3YOPGgjgIiphbq0PYIY5Cwp49LU520/qm3H50UfJ4
k8lZ+LCVReore6suRoBEaXy/7NAYF9RHPuJOq9AHwOhOHmOp8SsE2XGa/pHJbV+79wWfP0fH+hEa
h0z8DMIV11g944ohWnyuPn+je0ywL5AxK5GdSvxi8vRv5tL+85L/hpngfIVgr9RIJiaKy/nwvosu
QXb+rGeOlcMbrOf5DlPnmHWKA3wfTzuZTgEXu7MLCrPbqr7JRyR2e7nZb3MNZpGMzgSIJh18uhxk
v5AOAGtHZZjt0+pLt0Q3FfCTEwq2tvyOq8QWPykUFxCA1E3Su8r37u/gSWlkUxzle7nBGlf67ydD
4/Pknok72slQv/yvrbHTLKGu3KAbJm1XFIhadNNznRwXJR0h/HOtlKvpDZaN4UbSQd1+OeWRvppC
O0nbX9E36T4rD0XjU6MYgfAteihrLhEWpEQcmGpnoz/MNJ1E4D8bMz6c1cUR98MYdf71F0SgbA1F
k1pqsuMitrakkF5q99HiWDmPyrMUuOd9rVy/gw6JNh+5vzatFpOxq7Nh0W0VJ/Z43LxhYHCMtYsa
VQ2pjx3deim/FEGWdSJ2YIIQ7NF0o4qBdSIwUnQl1j0i+CZ+ZPDiuGNNk8CSgTvWzddPxGpCM04K
PqrHaH8cAjq4qAfRQNCAzECC6jjmcvV5xTjlwhSFOotDSX4ARgbConatsf6tboXNpK9ENb5+4SLx
bJKDJ9xltXBHP4xdZ3hamgIOqkHM0Cvcw3MDd6NIWgpj8D3GhzeNjUu8jLVzOA6d1RMlrTHTeHwK
I5uijMn6y2pis0m76yd6Fc/6vr36pAGse+pNSvVimGsqdfBgCCXk6QzFXMioDQJuY8ZT5dxfEjrT
frUyO4Wkd1HfmKV57I9f7UHiM/eI3661TTcT98Sh2W/HM5ph684tV4Nt96VaaMq7SobsC5s0vJ7Z
0m1ZvcTFB9c8mWgkjjGjhlXe/ppZKgvsgfI4knx/xyrurIbyxY5Jq4n3RUONjCw77dprGjtOE9fi
dHHtb2BQznmN7i27zWw6JUpDq45sv860nYmmbSn++xndRqnF9H9bqzYLBpCAVXRv3purKNcr0NMh
PwAJFkP4/trLt99jeLtUl+RCKrvXLUnhDVwLnNRj4wqy+FEpjMqvCzBrAO+Oj+Dlmq7cU8G6y4t3
bBkuDJD1Q+PO2rOu7qGc0VdhHTwqkyuLJKORm5goQwVcZJvnJMVYBZYMKqHzM03GJMxL/TRuQJ0D
oIlMsFrRHDBHO2sYQ+To383SO8gdyA7qItYs1Uv1tp9y7L0s+2gaXmhtjpotwg+FZpHY7L/8QZ4M
w6IRX/ATLFMHqxdMCp/s5sSlwhHbypLX19OSWBO1y9b9/QVhFUVz921N87M+5aPIUdhVXZGJI9+s
Ob4M/H2OVo1yhiSGV9Ymkn5Ct8GOSnY/8rcW7HesuVuTEMEQMgZsSExqhA36aB9dqCtxHB6F4YJm
4NQVb4CzdajsxubxlAGmkLHqpcvhYd2Vergp1crvzBr1pzLVc6Rbe6dViAfq4MIKYU6YdXQpbs80
In+c5U338ZMQYcl+6PHqWW4w7Ikfn+uSFqtkuv6Fm72dlAhtL/Fb/N/WXtKAcLD5uLq3rgSJQBc2
W6atOr2cd3edKO0WQtH1AlA+YS4mlRsOjfAUPNzg7xHeJ6nhelRKNbIELnlFX/KMndmqmT9CrseA
IEdyQQXJ7Bk9lL/S7XvkemiiKLmdo9+vfP1MfhV2Jg/GjoEku+TUo1kg649pONRHtWkXTp5e4JPf
2qRZornpdNe06GHqugpgAf1EjA4ssiEG/wFK/wZ1A+8/8bOl+WldTbXo+IG0ikcWrxKT0AB4AgkD
FTdjolQj1bC96y8iOX6NF+H90VSzLjXSL3AlvDOAknjBk6meyR6Dl9wyYSYsdfQnNOQadm9laukq
HrhBx5DDJB4HvBKbLLRqMFppqGxpxLtJnQiWZ2Xi5NqjVTdRrIm3mR1AjUlipab4jMVJMoKbYx0w
E4S6kSRVG9GdgmyvODoET1qMJWRV9cFWn/f6L9JBilTcggWyAmhTsSee2yQ/eSIwINhg3+44gOYn
vIEUbd5eBfQrmMQOD1SeObBiHl71JVVlck/NRZo1FAzBeNNuu87JQ1MQCUmkZnL/jX4j+kGWK+dM
LQ/ylLzi/QticVCebRWiknPp13MGyBXcG9tXHVy/IvkinN6R0fehqu6Uu0D76toTdvPpdTeyfYA7
x9o/EJbjI3YMdVarNYmfSfGP+rSHdiJxZTdQD9QtujV0wz9YQXEHzFpeJ7Zo0Hkusnjqjfu7j27e
qd5ftS3oFquneQytBmKb5FpEtTaB2Gh4KfZQx9gfK9kwt6tDE0xPOCzLyoCRSJqyFysSxu416kY1
RStsSVo8dzPnWgbLQYKxG23CEz2Y0uQMcsXg2HLNkbxrukjK+Iry44pdIQO0D6h51ARrH4PMaA8X
NQemwDfIKDcLUYpKfHQagWfI/DNvkWR2/H9Dlsebckv+b8aHHCHJKDMtfpdZQJyImJVP+YCEh+gJ
+BwcEFETL8S09Tl7cqhNoRNyCrIDVx9Ko/9H1Jl2J8p2S/gXuZYiIn4VRQQHnE2+uBKTiAOiiDj8
+vcq6OecprWTtHGAe9i7dlVtWhsIjhIt6QIdR0xlzhGnR+bvIbUDmnJCF4ZQ1hxlVJ6tfoW3Vx5U
H4jcyFI87eqkK/9eiTfDuwR/YTsDP6GGiMCsW2uCqAhPacG22EMw2/cOq9rIoshBEyvecAGo7Tlx
arqUUt3dU3UVY0hkDMR25nqzFXVP6sS6Y0GuGqTtV0ckSr15u12VbBDcVViVQdOl8hMLiNNHFhsq
GlEkVoFY7HthdFwfEQZJFUVFBvmJnePQAM0MAISOw8s3V8fLV2rPJvyvvGqqBD8dJENknXpWvctC
OeFDU+npu0FvRRkGJgNYMET7YliI5EDFoBggoq2Ul1LDW+CVklB9pSn1rbYac1HcykvP+eQi0rFO
vKxwgIID2rbKfgMSYDWoqK4vy5iTVffj/h362Z3/FcAohWHM6OKLEk9U2yaRFqHAFoQr7sVAppPQ
pp1SwnTM2HkBiuGE1jP23edn9pkgbR43d/0TuMHy+tOKO3fY3dNq1N2ML6O0uYYmMTra3jF2Tg3k
TrfzR/rCu6Jn4PE7jgfXjc9Xh3PvUfErr/Y1NDEB2rSbLGZQcIaxBUs8DTaDU7VtP5zDBZ+CBzAA
9KZz2CIUrw9sdJhUevz9uvZ78u6QZI847bbIgu3ufof69tG/96W5fEHb1+DgszAe9MG+pJUTiVr0
Y4mDLhPR5o6dbMitZ3imZxSHKNYwk11zdSyEeEeXA+0o5U+J285DcW9VML/QL4q+GnSOEZ6wCakG
ifcR07EP+X7R2hAJMkfu6VKXbhJHwk+TvqxmpW2H4r9rlGsC/0vx5RNQenqJhHX0YUmoOax6HsPZ
LkDO0pABJyYMRMr+iQJCCXUBVstJBZmIQ5NJB2PUT9bQOXt3sOcUuYkIVhnihlLiUEXyoKPqVibR
rfim1av9Vd24L4rsA/HKw7Vn0qm8nbx7wUnnK0fV0gB7OfYrn8gn/CO3eGARPj/hzmil1W03l4AC
hq2foXKk0E2lWvOmxXuSv49mTGNS3T7QxR2Wd14KUi+Bd90vn1skjLtb613XiPD2nCStqZpGoott
3JajMP7wXR/VR+Iw7nqNbh3PE0DyZtfq1FDgSeevr0Uj0tFy0OPR1Zlw3OhfAqUEZt9kKYPrnAZp
EEHwHOonDUITssIR9VQCjm71Qy/QdN68ULTaQPFi0QJp101vS8wb4T2ClnWxyzn9pm+1/kff6yfJ
r2qER6A2URBYRkSKYtHhpvhfi9OOpUedIEHHHVmL6KSkNKRsFIcu0rOrbsQiruvqiMKsAa+1kHwc
6sWi0GLUIPKiJmGcn5BHSb2i4zEwXGmzpaIume52IDGE5A/Sc2aLzQ1+eTUwgqhrMQ67cQRRw+B7
I7jjtIEcVLPk1D0U8qcUmrQEqxcE6joQI4NYizsi9sh9dVoo7JPAfQPa8A4bc8XLd07+8NJ5TS+d
zE1ALkr/RWNiTG5d+1MQ7BkomHTcsbAoaEXtBN9Tr9qrgBaVt7RjEUvZzvIHzaaQjEunOuKpeLr3
7LzVE+u2WSh+zHadJnYOnvm5WWSurX67Ci3l5PVDzavgWkNX1UohCj7YL+gCyEP3NLrNs0nsPn7e
i6p3RhwCjfKGwLwZPoLkhjKjars1s/MIDo1OJXwlnTqZPA2HI/eCKrHSPvv0JHQrpvu6dYsV79Rt
LOvgbsbEalGzeI8w6ahl8uj0Yyoze5pFHsb0kCqKgdMDb8czG07z0rVDKo4JaGhllAYNjLVGNpv0
A7sEs2Pg2wuPnrVzZ3Y2+65lOEfKryc3r4QHBFb3RXVmkJZiisWCy2C9tdPpJnYeqIpNL+1V7fax
2jFreEfsxw9Y6lG7trj2bfcyypAqIilGeYzI6Tg/Vabn4Qa7gl/oQDYoSa/+82ZHf7SjSYNA/b2u
Mr+pGgT5w2tCcYMnRyL5rjgkLJUpNEm2Ndtl3bvOKqMchflPdnetnzt73g5S8g7Jm/nDMsaMvHgZ
UzXzUL4ByHSzpGN+XFZECwsz3C3q0/pI8wPw90mEICYNtJU3C8rg7ipQGRCoTKeEhArhAGBA7MGP
ro5KqdNpjCUP852l+LKqhtXxYflYv9bRVzKoNCjN3dw96zUTmQJ/vLgu4s/HIp1dJ9VhA8izMaAV
Jw7J0Tpap7Nkcpnp/rA9bNMP6yv9iT4q68fXnSOe4l95Cm+043z2RTO9+sbi9tn6fv0+GE2Lfjyp
r46f7+/kN/49/mbf2ffu1/w4f59XxRp18dLgKGZdtV0ZqdSMhIV13uxIP7xnbWzACovhhrWQdpiu
gdwp6djec3gd1832dXydPY70wxq37p0dFOqhGeiWDy1Px7Nne2Kvv1g//ltPtASnhKVp94ZMso7E
Ubo/A+OJN631EAYgJ7+G5+l1vtnCPstO7RsAHu3AiKtoiGmM9d60FO97KWW++q6deo3ROTgj9pK0
d19E8hQf/VqA5xXEXfm6mFiyaGOqwvu11i18J/KvCoYSDXxPRo/BvX/wDqjZb/3DKBoRQ8Ab2s/T
ZbaUgcJpdBrdB+cRLgzd+MN0HwRz2mWMfsqAsrhn1rAm74dPVsJpc2qG2iqPvEUt6bKDSSnb7njD
OszOvv/2o0LxeVlelnqh4zya7sMDt8245r/9Z8ogebjZX/YnGZqidxBTrfHee0Vjo6JBLGkDRUum
MpRG4aJvVM+3IcpnYKmwGmqLPn1bjHRZsqaM8ywuNiXVO9QGWIXNa0+AHPAW6ZMiANm7Y/X5Z/nq
GqX7K17Q99E+uPqv4WV8X6B3mEXjTWiHVtgaWcTqZlhcAC9nl5bYUfDWbt6atCab8YGWlQfkrRFH
ZRiN4kEd6qPyE8UIOhQdHKz2jkjc6KXGsHlqH+x18+9d8151tpdF0oHOhXZK/ULpTYjXmCadKiec
iJWAPrbB4cHdT2qr2+JOFniZySO2Qduo2WvnaP7obde+36vkN1+1iitkhmQKKhSrwFvzZC1+wRZc
NHeVh03AL3FYr+jMY64xylikroLxEoS6xBBp+3x1WrUe0cpr12MdehN6TLMeFi1m+1FxLPw6gqNr
g8lRYSXSM2ebxJMEEPWCb3jV4E60DkjXuXw+KJUew/yXXZL/rYC0sd4d23to551HzUntrnkL0oez
/8Y633aso1+ptavk/k2vUu9uABEohzScM843Xmq4V5SepmduOny3tAkb7hR6Nw7gXu3sZa1OQt3v
EzuVdXV97Z9hISHr62XHNm/8TQHR3+Ez4ee4wPXicXJwa1e8LlAuwuccb76ta/fsn/yz30gcw8A0
uVP7SiFBEP0jEDG8s882bjd6ZxL51XnB5zezUYNK3M15PzwjMLM2H3BDWWN+D8xXJ6m272Z/lpEC
OdV6ezM/kPAcnLfBxK8FjVFihteGo4g93CVu66s+qUdO2uyccYlqVZzz+NprrGpeGtEJGEVBPaiv
6qtn2mveYEWLiSQLW0C2cygSk4A86BhLc/mc36b3aRy3NbJp6jY7z2qr/ed7dV1g1cR+sjjYbVJy
ZhTtw9zWCrBLz047sRS7Fl6kxkPVWBzGwEfkiiLNXrvpSx+QBxazozFtjECEe/A00nZzkaxvbmVo
jzUVNuOkfy2W1To0DQJawtrmJCvC5DIG03pJkvnV7FUh6FZdg3ULm5cKS1dFw83EZCNC9i4VNaJQ
yefNPdL5N4diLwnMypCD0M3eljmZ8lskRHBTGfyVbroyP+4m25ASUoCMFmvVKbhCPNEKvQN08RM2
t3ATdaqmk22S4J7Y3gO8KmLWiQiiWJInWOY+IbGTenunCvPi8Hf24JK7N9dkqVxto/YWBvMR3kbu
3128l9CiZ117rMRbFHey/lbvQkckmJe+PgC1HxoibZC06sOgD0Yf6+p8XfvKzqMptkIJwAoRSqfh
m+M72TjwNq8C6bPlhIr9e300qYHceHf9HfNWi269VyMxRD09XWFNgEnOmu285iulUKoibOLxz5aA
E7Y+EFl0j6F2vsir9Czus9F9xgDPf9ld+f1OPJeqT4xt9iexPUjHVEtNKNayJHWTwo00C4RmsFME
abGOyGRMAbdWP4Pj2YVDDQunxI/UCFgps55ZWmkhDtTgw8hjF32QyDR6xlbi7bgvgyNO3VfVlU0Q
5gDstqWa/LGBztYCZm1r0GqFFGp0YZ9E7t/fDw6v9n5QHeuoD21U/8phyk+g8saTd7xbGB/2/D2t
D3Nyr+yFuFFVjBrmASRjbN3LaHlYvvm/fT8ZvMmppCmPMX6owSmS5UHtT1utUofHoI5QnTpmkTOL
cSvnB3lc4MuNl4zpEl24Gz5vHWTjNEq/0i+dGXHLq50aN3Tq7n9nRc6tV27RUhle7sS0+byjtywj
FQ2TSi/ydNUkuX30X308NAK5RNQX1Xk+kUXTexiTtoizzus7Iy4ZLiWiXArlAzAZH5ndIsttPlgQ
kD88V08ictQDOurfRww+0Qtwkw83LC6JUgryUOmbZ/17j0prlUoxndfN4orXfcQWSV8IStyv+Upy
BUPpI5VIntG35rnCVYoxRXZdm9xc5anlrqmd88EhjO+OLADDmCK8aHVx62M2izOq95QigmRdhI5K
N0SJGyQ4lP6IlNW5wUzXKWRpuvHMZRpY7sllslckdCRum5XCMrlnyAcj9TdBiwJChc3F9k6EeI+f
x8+FHr58a3kXv7zdx7Whjvcw9Q1w0MAKCBbH58l5cppoRJcZPPOxd99iMjGQrDEeVIY1fC2UoTd7
A0LlYWUIdoY76/bIyKoVJ+w6SPqyzLgNbiBpy8M0X56mp+ltfp/L3CMf2W4dJEZGRYn7/gV5wTUJ
+7AUyPEwTean6XmahPhpcPUVzWLR1r3iMZG42teMIB1Wg8twPz5jd3AYymCtgRJ/g0UUliccd+yc
muiFa5j1Nxy4WAE17KCJl5qk5hmHwJ8U8STgj/vyEGRX+pdetUh6pUg/+SVUIKvr2HGJZnLGlUbc
M9BOEoPvZEAFJvgBXj+hNX+PrMEj3Hj4FuwHmf9kNFRnu651AJ5JCohmQ4Qn22P4a+OnJDLRDKZZ
GM2iGRHer0rBWuCFdeZUEjVPD2+HchXlFuIZISI1/zbQZqPtRu5NmkGamQlgFrH9bvv+Nb2T7xwN
5+TnwzqDIDj7qEJxi7OD1L+DjIGPDZo+55mI78b9LjzOwXymR9auim+7J892zcFbw2JyHSfjPQvo
uBocfJ3yahD5xzO6bU4VSSNJIljAingBhxiXWTxPRxU/Hb0GZy72df5eXudsiHHWbfztP/TcliA2
flcObaWq5IGgBDMu+ZM1KUjLwYDruh/rqK4On9WVscoWWIchHCl9G+T3UmMHUqZejtMjYeV18V49
V5sPZVDp9+VbwLJkXQYp8RNbFUXUl1WrSzQ8rR+A6dNvMN397+W7PhVFvpzcJSLVGr7IBK80SPjK
/tK/6ra6zf+ikYLl20DLpIalOZCxjNAPsmXMOQzvDWJ7RuUNNuLnvfxTjimAk7ewyibDMNZ4z3sJ
rnOy8qh6kR/5DNbgzq3Zr0N4Z+QynofEiuVfm3ZhzdAetcJmyI3zM66E+zFDlbOf9gBs2qkPe4AR
fQh2vK3msoEFmmZLOWPizoVRLvXKDtsS4EttVNrNtSE+iWsEAZY+J9ql7G2zV5nIPyPvZseVtR+Y
P8l9sm/1Tu8uqd4FP0q/VqUkdfhprhP21PokPnnNbQ3njbvTPDm3c4+q9J6VsdbOq53zw31zlbDx
3Pl2fw/PwaZSUpAxi0KGelCoPESa4L0QYl53jopr9ZWq+deevO3PBTmgTgOMe++Cs2wMkd/sGsUt
nxvFVxd+Kmq/TG5JuTxJ3iJmrlI+AX6Km6qs4Lo9wte4caTQTnZbbk2USKhshDnRAdQy/qHZ0r5H
EWArwTwBizXLHUx5KKagr/itILogt6FCRHrThYvC332blTz4RXvB7m+kHgviG8T51a6/nBreXowi
SgJ/cUS1n1I/4kKTteGzRc2T3ktze8Zggxh8wTgAXtdmvN4DsyKsaLjxcjNpzs7Jh/3q3mC03jrH
d5vcosXpppp4gXXxcEzEHLVxtWcOKYcOjzAprU03B+W6/9UOA2uiJqwn6nvQuDkexcGjP6uwqXU7
rVOwMpuavlitIimpW2uGHPDdyealRPHSt6ENnOaqxV+/bg23SpqTTfOoc5rvpqc57SWmti/RxYYO
O2VVX3X9y2AzlDfvaYA3L0RBug79qzaeeFclQWDTs3xRGBpUpVtug2joDAKm5HkP35ehE1YcU6EZ
K66qAzqMPogC22+yJZJVUGwNzHm0un+UP8o6l8F5YE5q4weMzgm80rE93HCoypmQwMIjy90HW2u3
AZdJRCsJMMSbgk6Rt2/LmO5o4oQ3SEhqnQbtqI7/mjA86WWVjzdL9WigDNpwv+XMLN8DFSIRAbDy
CNIA9sDqLV5XicbZNbf44VInwM0bVbIiEXQj3AtiAiPZD6sP8Of9UB+yBKBFM85d1Yijfuq+UOvA
w+JyZx34Y27OyTzShaN5LwicL+c8uPvHFJrviSrzZnge7EZqRKMPpYq4usv8MTNb+3aT8YpYNXbu
EKxoLkG2uU6+pMpotRFtQ6MQsQ7pJ1fcpiAt2kjdvUEcgeO0lBxFBelCHqOyclGSUGCFqQSwhYpj
QrXP5Bryv3hOFSSVoD84J2Vr0mEkLG/IFuLRqsR9LsbEi2tz/bv+aYSc9xBxjZ5IJuqZW6denkO9
Li8TA5MLdZqLkhCLiwGpQgBzC/lBs1MZHNAr2RCMzaHB7GnNVNA+92+gruBVlAr/oDG1to8lXWSW
59x5D+IzvJHLXMdreQ7zfpOB2HRzeCoZjb/Sfg6DxqBPhSbRE96BjrLVD6bRFqPcgPmi40D1vKym
a7RltJUWPQ8OdSHTEUUx5QxTiEfhq1p6SfGQVbYESBtffJt6J0asdCY8lDhJxwM+cT5+9xEmOGdq
5sLQVCDUAZorA1yGkSqpQrTErKc64qmu0OQKKMViayOIVPFndd8CLkDUGOo4BW9qJujxwV35PZVF
zD4XD0cmFs6uCspPEjYSSS2l3d3C+rA/8u/NR/z7/H5zXH9lYi3ESyR9YVUF6QQCe4K3zaVtxvrb
7FvTRmiN6tzEjm9AlxdbtATsU1dao/LAf6C40rl7poUg5M+Xr8G8GT63R8ojcDpyV4uTrr1O7MvR
CSeVglTM0uZUJw/USxkVBbUi5cV7JbdTy5qOkvsh9scDMssLxtAprMhnQV8e4ZodQrFMCrJoa6xu
TyKcwZtikYAOP7Em0CjHxkRat4zZCa/j5FRPnca1Y32mHaO3+SxpJgZrXcrbkJ2Zqg4Zay1m/ktN
6jpEIb75b36KyZqI+CMSkwh5BqrplnvaNr0HWHN5vIYC+ABCSBo068qZJ/7f+lN+/QXpZrd67NpU
V+p9/m1B3ox6u47EuAqX8MbG9mgXko86VfCtQvFL5eaMgZj8X2/Yu2I4XJgNozrAsFQB9j3gwk2t
kVQLWob2fxWvgaGyFxNXY8PaK02OjWlzUB29x+/xbml/vrf7r/raYjPYBbtg47PkbBCSPweVdfQT
/VS2xt85/9ey7vVq87c1btFhe2xPkmUd/s2sOYbFmN2dPaQbLvDm0/5M1+laT/3eJs3Oe3sexNC/
mHknKDPpgH7jUM8mGFcNbbacBtWdeGWRG2Av9wyPB6c6bcyTQEe9LzaWdI4QlIeNcDOixctww3fN
eX1uLy5r67MCNwKfY3ZyrOhhtTfaCS25G6GOePX8OBa3q3f1eKGIXZTWFgUH7jJIrk7OOgdTfudd
5jtyPjDajZ/jAl7rvEZa/GxWZjGR1EFdFLdHl3UJWs5pUAlu/p1+TJCrRLzU+qh1WTR9TYwLI+za
1d6ZsqRd8JDWRqaFUbtYZVYuTS3+FZnI4IlMX6uP2MCooIpCssiWtAOAQ6rbjvW73I6kpVEhGT0b
ZYYYFf9z76Y3Z5O42XdOGeJYQBTao3SIUdmg8GqEeBKC+KOWYTkqmHeiIT66Rs9iLjy3m89Df28X
5Noa4+M5rjKYKi6U8E78ffyWCObQaxH76yYpjEwBxZWr9dNDu7xgjX4VMUcQr46r5vwZPiYJ60XC
S2RIvdTdRpXCiLOHkfmwOmng2LtfHpls9PbjXNvFmNDOyJ6/Ge5GZ3iKOkNiK6Z9iSebzLsHbLnY
b3gNWsYWZ4lV+dJvjRsQtmgZxhzW2m5yXrFIYHT096P9qBi8Vu9gFOuRViX1IcPcmz1Ls1yhVQUH
v9qi8PAbwh9QBoubt7LP3eywiBaVuTnVeWAoUWoeGUNzaPGWIYpxXGgNmbEBCe7XVqROX7KM0HHu
H3kL6nOk/61jOy+qpYiddrFk3Qq1ktRzFY8Q4pMYMbh0UnfzlVBOtXiF+thi0oj1JfLZpU/XcDpa
1gaxFwNRNFdE4UUBDXkKaDIDzepBbv6SRlU62ZJDqe6ZospJVfYO8qAy0mgR1poTwCmcx2AWyjY8
Bm/DMnC84Xp/CHPalNn+OUyml7A+uCJS/G9sAtYA30BrYz2EmMgVOnq7IKePI2W0OT1GF5VV8lkj
5cu/j7/Wx36xWzSmqgmyjwEngoFhBCAiVZkDGD9NR/wiKk1hi56nLR3AMUWiSHFeO2lRwCe7Py6o
s4o4nAUtRjUiklWr4COJeoALAVoI/jI9RdoUb1E7D6IhUR9VWCaqHj1pIEM1ASKkOKLSHOnrOj87
oBh7hgaiZv8n6SJylCpHl0X6SqkQSmrkARKsDsVuovEnX9W/yljBktqDi3B9gscohrnWPUQ4Ekbo
SwMrSQboiWFKEKXOn63xcVQZZzi1b3XN5OqhyFbLQQ39swWr8YS278ihspgOIlL7B484Pj1UCB3i
TJy9dId7j9FXgAthhQz7oyxeZawOuuoyARGWitECglThrIW2Rtw9EfoB+kUe5I7mhUFC80gcvViD
xGfHCBgo9unB2aZs1Rzth5t5fVqb1kavkGjfI9rnEMwmE2Ud0EK4nkDjADQeF693ILdVwwmWM+xI
pMfWONTTEXWPqiEDYPACT4WtBdqs412Ae8KtBPc3fUH2R3NQubk2oNbgNohrITbxYCMPnGKFiT3W
WfeAZeuDUkELgz+hXtvf+RR5DBpTKVAeX1KTSy1eqsZrAzo3zI/Ty5zQb6lbMo2nZfNY1YWPXv7z
7BtfNa5HfXAMqsPH8Iy4GCoj51RXQwS5gtoyjJaVTx0UWV7Au9YM0sz6vjZn78k5sFmOpVJUmq3b
E1BJ4k1s1RivZf58USNBv1zI08D6MX4qX8aP9bNbNKcZlbdsBba1ojjO9d3DncuJE+uTa0dlw9ZQ
t/yPeu9Td9nfinM4aAybwwRMEON8/9pvcGZ3fZiFOWD+wxV9B/A/UMVeM1QpWry+EYK+tulfBrqS
/pWfIVq+J8namPdw2f44fFOIZY+hJNYcXXNwG6Y2h8HkVZ8IjSoaO3Wu7ObXjbOjJPVoc48Uzphy
jN6hOXwQObbY52n/SVbx3tqf1clrkrNCjc1P8zPbZtvk7/pqmw3qYe1Gq30xaEnHTBlEYcbqdJwm
o1N4HeUQq6vt5katehZ1Cl0WOuFDuMa5HKvCe1CB/4DWU4eMbs1pLdRbiAM2Ix1P+J7s6QgwfWuY
vNo2a7ty7RQKyt1pDSqDKlZRYWuut96cv8PX9DF5z55hFWt6nDb72PnjptvChUXh2R05aTS8gWs2
58dVff6eEV4qOL6QXxb3UQqr18L8k90RnnFY+4h+o9/3oWPQW2JVmZ8rNH9oRyBZNWjVB9ihNER9
9VqE5BmOJ4d2DpkEtUvxd/NuGy8A1qj3/rh6glJ1POvtKsuYbtqNdZygKg/f4xrBsXQAilCU4Uto
8Cb8K2Qb5NQc0o4Gyz+JLB+Qiw5dOxD3CFjrN/IxZ53IpLUaAHWxWe7HUGv2OMh8cycnmkpfZwJL
a8Sx8ruUJNaaMgreP9Gue784Nag+wOGjn2adqrU0Ws/mACdh69XJHu3Dw+HzmJR9a8HuO7u3K3cU
UQlJ9pn8zYYCXua2NzQwuAEOr0MgrwNeSpuPbJWt7I9kIYci2gxTdcRSHaWABEjSFUhwpYxEImG1
Qy+fShoDBWnK4i15Z4JRq7NHE1ivWcST5ogRw80cIcvlBrRCbCPyUpUcmOyGwCN1FTFd8VVGCOxV
aQMAAgisaIDvSU1SwWJBitUF1jRfuLUQ3Bd2yQrtUSF/4FVL1KsIQ0J6JafqOB2PnuoS2q+SciCU
Q1KlAEghUOIrPa3helHsD+zfBI2Eo+PPH7UxtqZglLeAuzdwkafRGH+DuYcNojjhuBg1j/HGxP+/
4IOVJsW3QLJoJX9Xb7/SaOJrflUpoXTT/HjjWDvUyQrfRdCSNk1pvQ7GHvSvu5/we8Xj6/3KYA+Y
HkhPrWH4mtSZDMoTdl/vNaYR00OYjGi6Td8qsbhxpGJpvQ3vw9gnt+ohS+v/f0/ovMivRbeU7EIX
T5euheZVOIUixLh756KrcKiYWWIAdF04kyGrkLvAC7WEoj85VShHLTPOBuPzupLguoxZM7cM7exh
Y1xiPBk7dpNISrv7jux+ev7ZB6w8ft1A/HKYW2SbRLJkDHJiKG0N5NZ1wBtEAjRJR5pYZqhZm/xV
bH/vxV7LPXrWUlBp07VQBpQ3IJ/PbN5Yfyv5VJAALtcBY9JyBDgHZqZYWaGnNWzAuqedmRdphTAQ
Y5Y30fSqQGvv8atHrvli6eAxpD+CF/Uun4QhCiazgZQ/UhXha8HoeXKCtTPuaXIsXE1KJJtHskzw
yRDeAU02kMnMmjNrYk9ocTRKRkqdCuoUHQyMX2wsmHg3qiplXX/Ttz7YEODkY/hHeIGRAy9e2woT
ZWnjKZtjZZWbSWWs1UhSKHDMUK3UNeibCBuaRJiKp1mpeDOEt3wEyU/1wVgZWBXjwCZu8VteVig0
hR5qHVPeLuGhWt0rdL1Oau1koq7N6shcSIXZx/VvUXmEH4yv6ANknFKmdrG4KNGbFPtseEOKkmtU
pyMXojBAmoyrVito48KbywhVYAyd/BxCW2AfQG7JfCWLgFWE6iOLIFg0aEYmzU8Zb9VBEOirGLdR
ccMiJ5QnFsD6qANsTVBQPIOL8SpgawFrTyGrT2UnJLWxHgkFufs9R/39CfOxiz+MoJO6yzAjQ731
vr/32A1OQyKgf5oJXE/wWAQtx7tqim8GUkaU+lgbydwohCuNuRHxMz/CGeLjY9XDzCJ8E8rJPG0r
CfcKW6kBQBVfiZbwj5Mf85Hp08lFnvPr+y4CnC5PzMEnEv5KAz0ZIWJ1oUYZIDIrZSMliEaRvTAx
TPxv8DTODUiaTK0/EWd+6x3yeYispWzCQnH8TW9uQNIw79Ck2EABtV6jaJe8yQZG0ES++Zsv2dTr
0DRX4F6G6wrKBU8yD3EPxWeHN03RAKedyM2CKbYwcm9qjSRIBylFBPBrh0+4YxUkoDZlC/tDV3e/
UOqiEqQoiMcFHYpBi3XAMdel1yF4jigcePwjC1CVL46MJP7Fn0Sst8YodniEgnDmC2/EhsxH7ARL
jR9Sf0QKLiaB2BAqr0uKHvH7MYStA4p0QvPipzr1+inVm8XOoieXXpsB4pW/JGGEhqNoNbFjsqWT
+xGnFS99kNiVduZXjVDYaeoMD3zZ043rhjpJ3+tW3r+946f6R8IaYni9MeVMensNRh6CCkefhVcr
ykdyWyi+x8NIA0EPTTCC+v73Cflc/FIxOnjARFGjuoyo96E+132hf8HtC0NJsUIYysXY1MjnxDKS
5S/KENRQRCpkj4840kqFYkEPkKiCLgTTshJJjZYGT+KJvDr73GmgMjw7z3eb6l/9C55KdsIvDtEE
lNrziMiduOPgc39gX8HSlmrp4xnAELZEJoJkeUdnqoZkrU8YPqcve3vPnE0Fxm50+qHAiEiw0qH0
GiNxXxy6FjlNhf4PB88g4L23b8SWywdChwx6TFbpXlTp/al1jcGi2sFAW3V1FTBP1AoXxEpUMnGo
DwyIU8CicEWv/knucZhS02Yrai8AcvFRoAVmN+yZadee8To1slNKg7QKQIXCA2B/IBeCj4tzJn9W
KwpmuENLEscqC3Ex+B5LBsyuuaeFjgS/hBmxn/jJ5E79ctN5rzRSucK947CBXhaqB3PlSPVHmYj0
TzyjzdAj5dO012VS08o8oKZS6GJyiigsMYWKh4W1q3YZ5KtYc4qMuqd2Xe9A6zfQk1IOhc4WXujT
AoVzNb3n3YhmKvHg9fP6QQkswhDNPkQPETlERB/RZoouB2r01DhBkVFrF9ksrnDVg/jImEEFSGNI
qQQZT6oQ7YLIydFXC+Kn3at7DqMP0dwUEQusiX7eaGHv1Em9HR4aeJZJ86fAo8wjI+eN3q/Imkld
ikND+TiJu/VVtndNQO0RdLFL3D9D16OZxur62fTSWEh4/9IpEQUtUjLfkNmJ7qMBdaUBOzt4RYe6
UZ0vEF6COBRLO0uhdJE6FHEootFNuJYWO7puuom3vlwJ4B+Ea7QWgwu/65SuKfJPn/3h/kJnLeA8
lWMYkr7EsBRmujKIjxaNEGcEOZYTT5L+tH8Yb18oRPRngV3+DDsbxp/h4QjaIZJUrlA8mI6D0hTo
Vw/DDQ3epLtdNggZ620acU9wUmQJ4jkL2S2vv1QWdepFcEXqH62OTYR9cH7oa/7DE21GJmrIojua
Pojcq14YatPtQl3n13jdTZYzeVSirNCnw5Cn6CnXpIXYpEV/AjU+oN8FXg8zNQ34+7G7fCKimI7u
LdQOxkggj2Ae7RIPvyhZKQeSzFkIDtU5wGLkv74QpRoqTeRSviT0Cjx3nuJCi+8luS2NePagaIgL
QpWR6OB8IgRJZ9JI3hdCWiQFFeYiVOvN0ovWUit2IGleZRXNKCyNCQBiALcTZXMaRPn3odZfgTFa
VDf9FkOR+RaxIYmdjNUs8zCH8kRDW2p78taXCoedTVMR06So02LGsmOhhOImZX95aB7cChGtCviV
bQLmscunwsavoyoJK2p6hnxZmBGYJhxNzkCvXqkwLyE2OfBIGU7FdqzyD/A56xsP1racgLjqK7w1
uFcFQnrfGw8iwpavDHU7DEBou6iqkBS4zAefTIhZUeVlpDjRUb4JeYG/i6ugM7/pkb6e56igdS2w
MlDl80aVThFWwyu1Wig3Aq1teDbjaMcpDNjgil8GGATay118/Z3AYqKNsy2WH3P4E9dRrC61uuBS
wmPw4SrnqPB7GV6Gutz/5aLfNSLoJi8m32UI1VSb0fSetaGB8YDUEzgCtxaCMPujmfjEAyMuyNPL
3p2CHgfTkd8gHpETIAtIN1ZjV+3gczrZJu0f/Jom92CiWapaUolbSq3eYBTLi03XRUhm2tGVOa9L
DEOOSRrZxj8bFTTdYhtE5D/KMuMlnNuhPYGaMAGPVGIklBSB+FqvA1+a5zySX+inpSRaYKoujC7W
k+zkgVZZfhqaDlqGBIrKyUVJT2lMUdOw4sxBhCbdaLjJ9E3Xcy25cJBJfjT8Li5qFBxDFBQK0z7j
nX1rYwVKfHfpf9o9gsHxJ11L/y8S4YGlbuRbRuo8mEuuqoxeR6+rVA8nBFJ9KdLLxfJemB4yw1nk
aIPD8rGsTtXbqBIk3pKOKTOWiAnWuax45cJcxo0nLH35YBh2YCEiUbxR7BfaPxhsTjZuBjEb5p4B
p7RTiC3kGDjVRMEysdS3cpwqKNU84EIorPlfEB4dQaCalqXAVIz8J3wLUsQGVfTaumU4ZwwaSXii
/YjrTDMmSjN0hNUVEiyta6TlSmdeVwFzxE+CJbZqMpu5Yj8BsISqIwJUdL5g7qEWAd2XsHKri+6C
8Ba8nYbFavkD050V5BTsBtEB/pXa6rUWz0l9KMLjR+1TnB0xCKCZ08sKe+Xtdor1U09+7HQzKOVy
uV/Y9irUxMpdmDNrGBdIU0olLxT9KOo8yg3X0Q6aRsqSk8NKBNbEwQBuxShq/IHbmt0KLRC78TQn
N6ToP9h5j+Vlbjj5IB9EP4fwFArgYU5us0GWc/GfHVxIq85xVI5DAHpG436ULHX59Ba0FmgL1289
AQnGahqvCa1VhO31+5Ms49FjqSaVVfxfRJzFEsyVQzbCsqqYHcZgEWv/q/XjLKU1meYU3Cvetvtm
KMf0CqszjutbDKlt3Ca32/1gW5vgudfEmHCFS/As7838xYCMclqEunPWlDGG9bhArRrdEPkwZ7b7
paZI6II5r+pfQZ1DQVZIBIzdlmzcecyoO2Kr+/sbYdUf4lEIHYo3v6VVK7FqZVinJh937drS2nVr
aDeAkIh2GUUv917Qtx+dZk80M7GFZRdc6WVwydGbEUopqn47rckVubKIahkU9Mbk1hH/FSh5bW6P
g/PSOgzedPVZ81LnU7vWCN5xF+8VExokfTi/sksPeu4Lve6fNT6/2vAyE/SKwyt94bz0MYjMNXb8
SX2UnjrRnzXIrY4Yyze6EYgJKLqENKrIc7figZn8VI0L9txrGywpYjuCUQ1Q2M3rxlBkXVHsRd21
Ou8Jr//YD96TPdSx3NdzqoNVayFShrSvsKJ9E5A89zeenoEG8lttsHr+MPcRBx2dN1sZAuFS70pv
gJ75s3duaJA9UTrwGPeq/W1IqwK6deCfH4ExEUt9PQa14fHhwv+Fl0d7bDgN0+ap3VrWdihEHvjd
hpWzYzTbz8RtApHC6Buct4dd92Z1DmDIafvY7OS1Dj06b5ferekCq+7+KpyfmKgqSbEZYdM0kTLQ
6M1vzmIgbVoeotSAhHNsm5PTxo9r/u7vvN39sbbw//z4/A5PFzaE0+BEPMAmIqqEoBYVr60JKGxJ
4ihhs0Y7oqVHrXPCDP/aOdMTm/3/w6RS7jeT4bk2a+27RtU51DotDMOea950y3s+3eRB+e25fvVq
Wa++vcKrWMZvT+QNauKUgtnox5tPWdGDE3aWsiyUEvTYXupnS21F5QaoJe/ApkRrnR8cAJfL5cNZ
YmwX/P1JDcc+DqXSIF1L+RrMNR1dXYOyUN9mk1smHRotm05jt7aiDu4EKR826jzu/mtwhXo1qrrH
UKLdB7IGjfZoJIlDKW9oYqEtX1D1btOE+8i7HzKoJ/Xa/4+m89pOXMui6BdpDJAQglclcs5+YRjK
VkBZCCR9fc+N+7aMu245lA1H5+yw1txEXvjoxKeB3Yy/49YVzzDsCt6DtiTx2U4kIpOYjNSJJcXt
36w+u+TL1DC8/AjX4JMiIXtF2pNROLjCHZc8KcJ0KMv7z1/9Qdpjch7Jd42t6/66F1yDBH3Yp2it
9id4gQQCAWIOMpXkY5+9iWoAH2RXIltjIa+Hn9xMYTO72sQl1DOofk17E2WB7nhbT/VN5dabeip3
i2GJ1vwuv88fUkHU98WvNirtwQ7I/0eELva0gJmH2kgS5FHDPkNLj3yUvh5hLYP6pAH86fDV4kMX
sx6KV6wIIvH93H7h9P3aPRBrP+YD3EAIclZd3SS1ZVpYvX0TZ8zikY52bVDIttLp2sZCJ8qp+FZt
z2U8FzvI8Lu/LtHdWv15Soi+A1KxS6jyr9ZrEKjyykR4abA+UMeCr7G+/9zZi+fznotVFSowWwbG
AF5VoO3Q1im9TbarLTs2ny8FMWpfWFhvDLhg5/k7Dv9m5Y1evCojntvtml2If4llIOPQoMd+L8nX
f38bc0zyji+M/sCTtFUGZpGUC/4dKsAaOgood0yygp7iTGAt/TkVBAPCshIQlTgQOhMYWRbFPDkf
xGyLEJYklwG0C59qY8/070yida+I91HHnGOaZbZO/UY6adG6S/EMBfD70E4eW39NJ25AohF71vWS
shdNewMnfzuDcJbWpgpK+RjjqvqXXNp5BZDwMTdI+nndp4jsrjp1cUzT9B3Q9PcPfWtomO/FY0s9
fsXPkWICHtqdf+rkFZvk8a/M6aDNIEd84pI2Y57mRTEm9ddj866QZWEFQNX2HSZjY8nz2Lvo4OZD
60mG33VFJMAXdkLnHc6epQWNQn3hoDtgX35m0+HVSpBvgasN3KzDzF/zB/qmybgTqL1Y980ToHyG
/8jezf0m9VxGR+iLHgK/XT83gzGxh44S8ZhdR+/Ezv6ppTl44JlL3H4zuvJMjajV+ao9wKLlFMhH
Nu/aKhd1+y/YeF/aqXhaPlQAbqMidJtmZFytHpn/jJJGnM57a41JIvCrdOsp27LD7+1HiyFWgUNG
xSijE1Kf9HGlufG4K5grU0HYj2fxZQ/33V0LKUqt7BzHDUgYROw19eyhm6yM8ZXnGW/LY0S5hvcZ
E7GwE6LGRGa+gj+VwhwBQsNTZF8H84z+zsM0GCXdTEtihNywlBsSECZfO8+ry+IxrIocY9zhX6AY
hX+CuxTxDXkNHKplPY1OKv1kTvEYiXTvrroD0x/YGjYkUqeO2/3uYK9zr4HZ2XedZhdoJkU3rTtp
dpW6jkozicfpv8cl/ZdRpYdIyZEamvyBN8ZlvKxqos7/u8p9stXJn/fZVmWX3rbHxzpZBusowNHm
b2M8wI+9mKcMThsRzBOzpHS8oVXwgOD83b+r5/4d50ZDJQUtNedLZREA8dagleluEIUPPhU6dpzm
Xp31yH7f2Xo28ujT9zxqm/DT5O/c1Xvvrk3FiahPFYqCH+cBbG2ZmyEPRl1ze/8NOh5gpaomnDRY
oHsBY0/LyXPpz16QmmbvyZDTnzDJkSEgcuW4EF44///sNA/6rI9VRKhZ2c8UaWBE/g22K9zI9VjF
q9ch3aW7z3usdQhfMDoweBovKi+Yb3qJvF2pwB6u28E2Jks90WrWLzhLy1t54yPV1a5u2qXZSq+6
/6Wh4RL9F8ZbOph/LhaV2ejNjAYwcV9BNvBhIzHgViJ9oYKkPNfii5EDQfYqibZEwEPZkINHasZS
ZZZyR754bJ7kFju5VwYIVvsX7tLnSSiyiISWg7kAQ7i/ISh03qb6eetfipuGf+pmLDXDFOs0QldM
JXIxy+ZLVCoiaJJLhu6wj4jORbtSqpfGsGD1iZM2/kpyLkrr7h+6FhgJ5hOhfYhXTQRForUV72UX
c1WLXGKwUxbsuEwCblzCUAJCUUsns86k8Ex+S7R1xUeV40st/ZOVgqASzAwVf1ItUiq52M1Ip/pI
fwUpIuGBDJHLWKNUZUuUMtkYRQ+f5YgbRk5hUrSdyLbBM+HKkOKqEKjkqwU7EvA8c47C+7T1jb65
7gjDkbLurjtvf92FWGTFRSS+QigtMLxGw4WwE43FYy5WbOUbFsui3XRAAvR3WJqzAcglZCNFbLeo
AQEVctvkE6EP/LkiO3NcNRiVIAyMEgzMPcxrGquV0xawgTBKcEGP5P/F8MbgZYyztfPYv23x4XYo
vOtYuyCTcGWH8ub/AN/uXuKTKD+1vUivvJt3e12CG9AKFJztJb7lt8GWCaY7RuauZfXJpUz+5uxi
zpmlN1w5qC+MyZ9VZzgRIPf7lIz8gcOqH7AMQBaO+C40qhWZyTmSIcUFmIVo2qCDwfPjnWEP4b9r
JuHMn6WX7neIUdVjmDVcFixccqVuHy7DcxFxz8W7zik7NCfl8r5FPyFXfkPicCpPMsv778dN4KEe
vF1ySA7KOjtEzGze+JvmNuRrqptxGfBaYyhnzj2wFcrFKCf1fbMNTmgqeeuljqHZ3olnAyVrD+WJ
thYVYn7yD2qw0tfhooUl8lHGyhRP+Z0CexiaOJEkfTDW3i5YPVbhZtcZ92YpcfDhMyrajcR9znk+
a5iDhVsv+urcwq/ip3NLcyeUn3EMSVc0DMVCnakAKaLpc1SMoinOPuQgMuP2zxqtumy2OA2Z+i3c
JSv7kUmcH20BApHigEjkFqChTEYgeHl9oNdOBlsjsXi3jn6Sn05rZz/D9VvAJj4pbTtCPUYqKZsH
txRCNZFYiV1UJB1yQw1szlCbeicfw2CLJg0/0g2LHjANyqivWQAXXzAlQ7pxdKac7ikCZyBIg3ij
n3zV0sV5jnMlmFKeu9oJEULXerzH2YMw+Zpuq4etl9ZLw4Syoi670kOi6TQB6EK6TXKr+dYVYk5k
ZbrbnOPJpMcPPPBNH42TBzdmVczeSD0C9zp5d2eFvsiNufoaV1lFse+qmE04UmnscHqSgTJ0eE5E
rFxlKjn7p1x/tIwPVQM7Gzo3hnuuoXct43W6VqYcjMq0734386C0/cQGpzXJP+ORRaGTjYZr/5Ai
IvIPTJvmxZAZTvjhMCT2XD53LjKw4ZSTaIiarpr4f8cvUegHMoSdUA4bf8PK+NzM4ut8jf7soL1x
yf1C8YShq4CWAQ+w4ukUXORflEvZRwe5QaNpzicy6zLD6AjWgIMINAK/OyWYjtmypHWkUSxrDAd/
F1IVAfHrE/Qib26LTNRiOqZtIpYOTS8hOvA2xGjn7YYowgd8qTL3FxBxwJ88mOosVj9pA+CxMVMm
6Fox0MFRikE4xQpLVvCha0hGryziSY5esJrnkww/pFygTIgR/uzE1VnddbiUQ4ysLuVRs+mLxPHJ
hu/098IkkVKJNBQxt8/5bXlOip7wp/3688zws+CZfJs5/Lu3ldKZomDqTZ/QQGkbIXbCyMEOwJn8
0zlBtXCFeaaDNCKSYEGMSl6ZEhe2Pq2dAd1MsQLKqStOZXwei94/VlHKiRra/X1/cnWvHfdKCeCe
YyDFTEpQuCOcdDVIa+LHFLduzbb94p4maEjkZ1MIKzWzRDH32SR5f41pe5qPXbgpOWp2eA/YBMfP
Q++UfPVOr8NzUTDmF4E0gUX1NH1KthzOhLBPk/pCDi6V71EyTz5HSaSt81lvqcyH896yCi1jH7NA
cpBTyiU7dE7y7cUnKXgqNFImCDKxkweohuUCp4JkQxzlofv6yNmFB9aZXMcelYepuvdv/sk/Kcf8
7tGB/Q1/1T3EIfxn3gK641oRtpDQ3AVIL0x3yW/pS/JX8vzxJ+lYCoOY7mQKdQjpgkkNcCVVZJJU
5314H9IvOuJf0pOGHrdRtuJe9XClej/kFEQnvKcIxJuM+hNN52tMf32IzlZZEpbAw+jy/uGJiXIj
cJlhxywXTPf5mI6l9IpclwPYWJA9ou4V9+V14vGp8SbeVIihtBl4bmkBxVMRn6CnwWOXYV0D0CD0
NcEYyEB1aX3Ct/zU5OT9H2EP0LcjUZlcGitJnMlyiav/7yFOf9HWqjS4PqFyJwVNKOZ6bRpCYBSc
A07xOSF1uMR4Lx8toTfJ35VzIhee3v/UB/FCjAlS9Ax4CXp0h4KR8v3wjw+8c9w9wShWzM5Oyywy
/v4KNBHfNeuMVTd9EvOy2I/hkr/1b3CJoH7DtVm9ZiqOK6QQdGymEzZ6LADtXJg6VIon4v4iZ3Nu
/C8weQ0nnqTaA2gg0ZHx3Fz9nbbp8QTLk6wiLlZX+iKjRvbVgiDVFtqiPxcJswCQ9KWHDpnnf+ox
4G+qbBEoMymIEY83gE+37rahjS+iZEE0qMTqfbda49ifBbC7Fh1wGtMBkIRiGs7C2SuxYwqc3Bt0
ISbfxTYcs8vg8VamOs++gN88S/ZHCSj8jbhbNNSGcOtX3sdfDdCavYS3B917ueWmDzwvD9mAg9ol
kdK/CV84rjumt3ugNIxIHOVmDL+oLHAkP0f0RKfE6x17Cd9EqrlYi0xlQ2pFJUJa5QMTwA3vMbl+
6lgXxImUjqW/ysDgyhxTWPvrS88Ku91Jz5Y2FO1cdPHSQMUJ4ohz53GiRQyPlMatzF7/DCDHVOYt
n9ar65YlBZx1NJgTunljnDzsopx8n+1vyGTz7rpdG0gEtb138k6Dw+AQzv9ssNIB7E6kxSHOwuvm
9fGNJnhHk3ldOtcFdi8SNfSSgOHn5VSZxTNljiYXn6HEe4LrkEC9M8nvaJ79yExZ5zhDjtGxc/b2
xLopDBAiXGLXEHgBj7Hs5qReguGSMwzyAiegmMPrr3rUH+s/icSNCaQGkXfKQ2ryvZnUHb/5APUa
UXx99o9NsWoWYg0bzkTxJ4/mS8xj75Eut/RMrngquHxj1u+RmGtM0qG9iyTeWyDqtwUt0QV18uAW
/ruVxfH+vpfnB+4reFHBHAQdhSqDvKEKHeIVlR+bYoM2znt2Qya07GUmZbA8lFJDStuicb09CS4A
ukxxyJ5DEvk5ucu4/548HmZL0kFtubKrn+ul+mkwcI+YHVDmEOYcMjVvUTFV+8vYVIFZdSiW4ppG
V04JEkYJCUq+KgJrQI/c7u9WSbTQttnJQ/iDgvQcUTmjFTigQtZuYozMEb0eNhnCrXF3AS0jhhea
wHFqv7rUXGEaIaqhj0rDE2el4J/8CI4hYdPPA0o3x0ojmF9EFhREKHUgGu3Ad7caBmPmZsbSJg4H
D4EZqjsKv4kJkj70c7tj3ANA4K0V5aTkLQCB5jmSqiHTD6hBHCLsx2/MFFQRQfeRNNFFA0J0LCc5
skBy3pfVpSaUO88vf+hkPWry0yEmp2V1Q2R+qhUJ4huY2zMEzU8KBwwYuBUYUFH4Axd6zDzWwCk2
IFG51Q04H6J1Qu2Wqk5i5sgcTzVNkcqM4fDO+JcQI8F+ALsmdD9ZiMqvBpuj+y21Bgl+BI4oeKKB
uYxtfEsDswGfJcdrSsEROIN5oeiZ4fr9w6vQviC/7WhmHpLchtIUF9mYZKZUZun39Sako2IsEXan
2Esk1RWHjm+LcIa2J6mu4qgTGh3YICqmNFdsyV1zZFh0x5nj2Fjns2di5yEWlxagFKDpcRPRIiaV
9r4/EbFz8Ku+7OAXrQv2UW7lZuot/djKO6vkXzzuffv3aGe4yY4qIpLwr+4sJZiUHpzI02btjTbn
ppb3n3+AegCeCo53CuCiRHsx4nJADZzyJQJPuST/9z+UkD8/tPxW/IbO++L/6ps+YMb5YyS4aokZ
5L3k31JeEMOTyI/F4CkDr8QDIoUEaa3Ke2ncitpTCg38AwdKDMhIKHl4ZBsykte4SUyjAtNym4NI
ZT8EnB9ONegKEf+t8TRKKzyjqijCV5npKz3I7AOKf48M9g8U4JitxP+MMwV5dPsx9ed0T+dSF5RP
Z6Tcxzso0Y1Qi2DXcSXjd0Xh4jkt6BbTBXGMdsyOyIp/Um9FOZCa4XMbNTIzYYCUqZ0MCxL3t2rn
ylTDlvnLTVWCOXOLl0Xh05tJj/o1Saf8ZYp38W0Nt68bG0SD9gX/YRdx0tsMNoCl50CCfd8CmiSu
ZmnjdfAMeaMf2Z/b5XvdLutNs1J3zUo5KIfe7okHbkc1Tv9iJUqh3RvRLHnR5DZ4oMw5NoUpPoYc
ngIqlZIZN7Azv/V7e+7eH8fnWaTmUcTkKDE01qvego7Wnz5YHUWcH280dfOWUcIYIrorsd/RlZrw
QJBHx00nZFWrozjWRe4ufSiZTSiqFcERlBwlR6Yq4PR80i9jsNHnz8JTkEssrvSU8BWLxVDaaHJ9
3Hwf6fbQp55svvu29/u8a3TQzu0uxXAtEnu8HEx4wZudz7oXY/+ianIy/tXEybfgFs8MXJT+vLfo
jN7TDjLqhi3EblQ8rP3W8gPbw2i117EUUtCcN1RyfsvHmJ5eN7KoIBuYJfUVnTPCLL70z83fTAHl
HWUohUhxGpQdYpAQd7S44kT9RZrA38gvjoXCksljXVe1JOiSS5Y9hCxUbyLT3H+97P4GyOrGYxJJ
9yxsC6gOv71NH8P/A80YXX80DIkx7vtWRQ8NqgfKysZ8Ik+FqjZ/Tvyryc8/XFVvexBMijvjJXNk
LckcEww2hjN6PLiBATOEHlTZAxgUQkdjg6DTJg3ehibN/+1wMMw+RT1q/Ogh/ozZxGYfcbnBXBzR
7IhiQ5wUIjoXx0g+1Wfp5s25LR6LPweJsAb+LmAYv73IfH/r7vs7RneCPEhMnYLiqOcx4pZ2LnIj
uWsr7mkA+yvKjiu5GZ/4psSTl9xqAqeQEoAdo+ecPZbX7vRVIc/F+jeEXt13nvC2sHLN6a4wcqUa
IZB4xu7DM3XkGLPuXkXLkE1+M5Jez+nhQXgce4zLbpbVdLiTh7phqBBT6HxJy15v8WCBFEQjpYyi
ZN7VbHq4vU1vgab/hRZrg5/+XPZnz3SlIok8t+8ZfIaV9hxV0/hYMi9oaBb3ISDaZTmLYbzjBfm8
hX0rOXD4Sa3rfSM19AhUD/lMBhaI8TWboKQaD2fGjPms8OWYNfAZ8sq6wRKA+YOjROYl4Gk5yygB
kctkcAd1RFpSUZWTQ84PUZD2wL/w3ub1HcwZoBvNep8zix1CKrbQsSmPUpBmT7/L1+3/Dp79VgZC
kOEh8ZDJD/J4M/NMMMW4kOWulva2XCIGAwqDLAQRKjuCHFPigcB6y9l5737ME2IOFxqLT+nxg0rq
mMGuQ7Hr1JwgSEpFrXNrTsNLeUtv7aW94MTitHxahmfTZrv6ljgnSi5wJfMOWm5ctzWTVCXOJdLF
/5acozN7A24edhPu3D5KJO4dtmco8dwrqBtK8wHXJUL9kuOi+Qsqq1HzkxK9caAjP87Nxw8ys0IS
mNPVbWEpUmWjazrvrNU1MPJ1SjlemzU0Db6aQ3N47spNO3lx8KZQHcXpKJew2nJ0MISVkCT7dMF8
OSXCq1UFuz40I0bvuh5j5OhMeJPVvud0KPwDFxB0w8DuopZy2tIOPA4NtqiMHiKyWX1eaqMoY4mX
XQwxr0lyqQY2ch5m7GIxoRs5gs7b59sM8erPkkt4hzSEhPmUUnzyaiS1bo/a83fD4eebNQ7aFS5O
POHSr+Nn8e/BhnigtLSBi9aJ37bpnbyvV8lt+LoRPEYkQYiM5w9M6uPuqL+TvraIP4TARNSJnJwq
D3Xxlva/AXtJdMaSaBtUxv9qalIhpytKJeiPzNS4wT47tr+CJpTrr0okUgLhhf1JCEi2BeJUaVZ8
NZ2r6GqbiSCpms4c8igRoKbbNQ0go28quVUALHCMhqyNT++fBZqfAN2Vh/z5oNqHC/O6a4uGsWTs
A777n3JHmJCMClBGgg0EImjXx9fR+4eVlrKBNiroy8tAVG8e4U69ziX5BZA7DtH0TrUbTcjxkNgd
k+9Wo0IhfNohXlL5YumvGaQl8YRuI+3+kpaCuGC9UbNuOM2btbYAbbLgxA+Y3yTtfiKGT1tD+iw0
ehz5dt5Ep9kh6kixoUt6/xcW+SvkkcKZfVMsQ2/emug75fTltkUf/ffo7rq7waHZNlv6zYcEW1n6
m2IkLX+rX05kNs/hXbk3jkyPFb0eEk4GVGW4qwb08kheRVoiB7scpz7wAW3VEFHAH0oAN6CSmste
kIMgekEoEGJJhXtQ1H/yKKDPBGPZ5XHPEwnSb2e6GqZ6itA9c3AZbh+YdgVmLKbf/nogbvtxnwkE
a3ISYqK1ONipINHiks/gc5cGmTGFpVDe+H7hLqRHFjGVhU6xYYUDNztlJ27k/WAvXmINbrO2jGbR
rKJpSVvnOuYOR0o/wJUiTzPhLra69w/bLU3px1cXMsyD4lgf6RQJEWjyHC1Uf9fdNCSV/rd6f/5G
x8C3m3N0bM5vgNvhd4cqNytWqqMaKYNssoLfFnhNwOPqqhMpzYHk3+pbMfqra8B7n8wbfD/rQnek
1oJ2BBghcSb5BlqS6dWzwaPOsWx898/Fd30cnOtjuq/B0uV7MXrLFY4DqXc3FLlVUm5YppSe+KGl
tfjXXJRsRlDb6dxjIiMo6AIgtLcfMOkgJjuWza43wXHDC4Ml8OOT/PO4YI7S3dfc215xnw3hOAhn
4bEsOOQ7389Jss72EY/HFqIDZ858wLxyGdEUzNp55/j+Lrk6v9cNU7x2nJesGlk4xIK/kFF05CY0
CnyLQT3EMvq5/DbOxpkTRDgQDBFC956QxzYYRcnSaNO6xkX/V6F/oF/7mw1J360gthMfophVYAYD
OYbAjBnOQ3OQroG55Udv2//t/4q/ULTo19FNtM5dUmA5UEXtLBpH0cKKWaBg0pzMgJNdNQKYwkRm
W8Zb4S9kAhKqKsT2v5vfXwpK1H5oJYnmADDGe/zmtE8mcT4iEqWQ3UKCpJhdgj2atV0XJygZ+BIT
Xj6iBNT+K+5RtmceALHAy01JwFWnuvGtvBVw+gykpDT9UhQa9/6i8S0iOXBlie4Qv06zciEaz3yJ
+hqJiQfL9tytUCcQtw6wHF43BVrWgLF+Na/HayKVFAMYiHj5JV8qW7NaVktFNbM1RHcyI/Hvx2OD
WotOnQWH+IeFJMA6ybECxMggXj9eQb6toF54jrByls5w1yEPFW6UDGYbTGUoWiwa3g+tGEkoCSGR
NguKcRurLildgso/dpgTAHiMOnJ3LzT5fNrKiplUR6gy069FNnkzJRN1CSbKIZpr4vHhx9s+T2hg
NMwx81DihOuY8CBZf3Xn1VKbv0kApVyk44nN8eMQGE1BD3DLUZsAEWz3mFQUn6lxuf15u2yXCaJu
GGxRanOyZePq0m7l0yr3Qeuq77SEntRMLh+fGLV2zGRjdpzrBd/0T/lTEQzUZodI+tbCkiU6XL2/
4qlyqjs2UhJS0x/1oPIZ1L2oAULbv1dfRSKZ3iWkXUYQMDQ9pK+NW0CKPQ6nFSFLCpW2zpBEu/Ee
d9M2cSL8qoNJlIxeW+xU0xoJ4bSOHX+pL8LOQntM+40bbrMjX8o34HdZI99Dr8df8lfB1ezUM241
x9hkzarEnWlBuMVWZWu/14rZJkMSTsQsbI1npDKvxOzuecFVM10GrZlNSuxDKK1fJtg+5MW8bHSd
CuuxNdyotMP4K9pz44Py8wIr8m1uuZiDuGaUhPPUnUbbR8XGG/MyXQY/0SXaK8Q4jDZrwKfJBRo7
QoZPsXXbIVAjYG9Q0jgPbnEqPEjxsIFkQLj1MQCDIWwEOpXtCQkTWcILeVkMSz9cgrelwvecyu5Z
ndtpcjQ2EJgL7ohFQI+echVlNV47F2Gcv6TSnf5jZOI+2CNW4CmnGP5wlWTZwwux6OwyRO1yPm85
oVftprvJCpcGZPILMt8yNsJhBjLkdInV9flz/ZhRTmDUHXcWq/F9TIAJ8jwMYufF8CEmrQNQpEZS
mwZoslP7IjuxGn0nOAYanMw7Q2qEC4rPKVGEJavYCdopVbrrUZZwSIhNAr/RCFT9ad219K0KIaF6
X/Yydou4geiRsyW6vczwpPJknoqb7/KakdF8Sa3kMS0Z/uB9xUg8mMpwiohV6AkhtriypZj0HTrr
8GrTSShuT3Y8mnRIYyCvUlWflcs3dOxZsXtjbB6VOZWA2He7jH8R7F5KZJ6tVEqy43TJfytgxNjl
yRsXOXj1dWdZTluMGOLDfs+CbyL0uhjnVJ3RlqsrCAcGWsTu/JlYVXN7UBan7eHZxXCFOHZVUyzf
v9D7P03jXxE6HYJIGnS8rXtfnmHnsdNCMw7H6Gp5exhmiNXEbRNXhzRRjQNKARFV30tAcwBVPdEM
LZnBrjy/SOHJNGC5s/KQTfJjhWNpgdSMEGUYzduOvvvonugtvwEpQpHet6NgCJsa+STLKuaPwNeY
iEgQSEWIFkpM6OP0huYLAfPdT5watSSi1nQGnpqg2bd7+BQQT1T/yn/5v3CcV2bxlXwN6HX5Zrqj
h5ggKABGC/ylNhEyqadCX9KFtNVxvuvDwqPLu3qh/VSstkfdEty9MkE/oLoRgrLQCpTZgOk53Dl0
qWt6h9Utv3FWIorrZFb6q6GN/u3efVDYlZV+C8ulnX/2Ttp4lDDsdp4uM0C3vq35tnKOKD9BeXnu
i3WxHmD02QZjgxIqcKUYMEE6sK5fT8JJRbX6uWuws/luCccidRp/pS6N/fPzWl2zkYbwoGQITDNV
T4yOqc0idV6b9ELgrn/jQKQynqAV4ihDpfPdpVrMr0nJ11hraxqlLW2AalOvgDvKLw3znyfr9XCa
atn60yFhIU58bRZGzuuraEcKiLd6Eq8aEhDaMpf2H2Es5yPFnATEFCeIkKioEwCiEtSh+AcpD+1a
XIV71rAcdaDM/g9LxMoCEU2gAFRcv4XbVt+9I0QBCgZEIdSv6cQre2WvXwxW14kfMISFJYOiNVgY
Q/otQkwRmuVwdd1422AbEjDF22z93KcQdHhK2TTER5Uvw7W/FohVyBj5s9TEVDhpAs4QlNjAkXH0
JQIRkYhko4e0rfeJI3hcae6HU5GeCV43PJSn/CY3zqn86H4GS5ZFYkGz8MGSPBiSRCvdfSKf649z
V7jUHC672E1XKGQolIfOL46nXsEQHOblgh3ALV9ZT9WUcO7JTIP3MsWasPTPUruh5Ur59EmZlADS
X9GWJSkmMR4/KGVo8xINrbA3FWLH9CgVvqf93zOagE74G4Ddo7BUWgXmavgWFHr1cb6R2jmlISoh
AcaqA8JMgTPqN8Yri0aNgv2KhUop4+lcGezlH9WdsOVFC0Zz/BO9PMY68SjXXq3tlNdccehpbCPQ
do85eTeFokpD3GIOIbe5Ea2+BPwA4NaFfsJPQyk1n3Wohoz7fUsHxI4Ajf/sYuXAmDYriWXG1LZU
jBPMn1eJH/8C4O5c2ljSvmLkEwtNWflrPDgUxfMRBxecfFLHWebKRzvsqThp632+1efFP/HTeuO/
KZkEqMcr6muAnsb5OqLkxk/S7jNqGU/WcMFJHcyCGRObicKkLCMFmhc4Db4Fhf6xBGWCrskYPMxp
Dh8CW8RSIGzZnhre/OHop3hx769QtOEIJ24x6WwZt95h6A5wd42DTSe0lco1aN3ZzaU/T5ghfdTC
jUx7dl8MPVIpS9Nnd2GW7R+hndSwd64YKPuTvB4F2k69GLQS5kPUwjXzxSkcnIePKcB9CjX/ulu+
Re9SFl/ddluTJ2Pse49f6bjLnLfXsftcqric1K7rM9gsG166XScMVpzlWWMptaPzviGZ7xb0zHDI
EEaN8v2aVP5hRrP69KjZk3ZyiMLC8wg3H1ONTIOuaitc4j4fGe5CBkxVluaNUirfgVMizLhinDRW
JRZuerLqIUVy9+tRyJk3kMNytu0+rbOhmzGdobSyyg6fq/i5HCYY2ccqSpR8pkBO0sb6Rd0CIvLT
FXPGg/pwjU5vFotDuBP9ezWz4TnPkPRsMVB2930rTNx3wG3QDkGxDDXgfuxQJc1djzEYZnsuBpPh
uY9LgxExaJNVehlEvvIV/Fljt45GLMwn6st9Pph1jv5lSBwIOVEhq2fG05PEQ1lpbpfMlVrim1XC
iuQm42xqHB+lx92fX39ATRr/Gm7SwoXNXEDkj60CC/6yKd1swtjhru4kw3EIBqi7fCFFZF1Dxdy3
k/hYK9Oqu1CKTQADFBMeA3kHbtJK9Va7UfbfUMXuHZVbDk/mRb+s8++N7Xhg1QadeaDv5nWlUcZJ
OBV9yE1X2j1Err8V4d1wEoIR2mqlm8MD1cwnxZRpfl0Fwbaqd9pza+R3PV0Pu3vGMHKAe75TJzP6
lcO+rdPe9mwtslkYovJc8P9656LuTvUm5V4dwrokOPS1CeuswckzqdjL8d9dZy0SfGVMSe86aQeu
39oM+WLoBSqO8Tv99t5j/uMxKljwukUv9Im36GC4Cn2PdKndIuZkv95HVRlfCdU8MPlveidssET4
CKHe4yGwT/R1fDv0dYfUm3YCira9Xf4yk21MUH7KEZH1vuoeqIMUZW3LdlfZnZWBTYQ7kWrDltLI
0HlRal7Hi35i5ZQfEdJfAMlRGEIke9Qx+GtW+sL4fuzcm/t12/kiasr642duD7LRAD+5gVXBjC9E
LcmWs/klQXFzKQ90xI51Bs2/mSnI8gco4joRP4P/S1Gmr1rew8Zlnc1qLDCdXQDWEVzJb68YMzAT
LfAd0xg1KRebQpNPgN4x0KMdDxe9FdUwJLmETHSfKiuSIQE8WarLIsjPBkpJKCXnK1O0+MenWWvq
v1dMBItq3BE0ISfaTBkRqmVIwtAU0RNArF467ebe2yk/Xo+e+Wc97Qp1qr3t5DsgSxkNIjKcWQ98
HNq+Ho3cY1h/e7GrNjslkUY3xUjVrktXVc1GtRViHBgxDPekvshUUI92EyfuE5tRYZO7Ab0o+DU1
tFY0AX3rHa88w3nRE+MloSjP2PqeneKZY5QdfXLfDVhT+pR10qGXSgVfPWjMZMUBwY4ZvtyqZyOT
Msi7nC4svE5isXhe8uGs+zQb2Qlo8RkcQqSuHO+bdl+HhH8Wp9aTOp0xTWiwR5vea5GhreSHIAgH
oMfxqTC+J1wybeRhpUibSgvvSqbsVdpFBkP7uowhQnu50+z+sedZRX+UHmqUroTphPNmQFilT0hk
2Dyj9VCxyMYGPVMDssywwM17WS16P5jZAjZh8pXFk1j1Yap9tg9LAye5UvJppiHLSRb6w8oPxjjN
5yR8WfsTDNY+aQCddkwBdIKn/KYkzNWyxI/xXmq9A9+J+yVEtRu6SjVLPDu8E492KSUCJHVL9AMv
+0bD5B9/fAX2lVA65wgZ4zZpADcp47o3wlfDkaPoqNHshJme5fhBYP90ZKiIqI+GfVep7TpyAiJF
t8PoDwbwGPoywKMSOQNmslNJyKYqNe2h2xm66Lspj1Jusvr62NBm19DVj1l33H8cis6qYEe3fO2i
gFpNnHd9iivDVtAMl/MiADc4XIS/imJV6S5kcBshO3uh8AhkBBjwdIqeMHWk0ImoD2qtaPSJsPiw
jOxA18g8NBG/KEthVjKJsx5Hb0SeAwxMJpJGpmdRcFVn13xUP1fDdU6yEoXroLXRiYY/PV4avI84
xTC4YyGuRgZ2vKdTfHoI9BhurSH2o+BABh5vCLcOzT9K32v9dmUpvt3Xe93FmnDRz/SQV1dksPnU
1zn74HJF0aoZrLucDrhY6FChEhNaWXZ5NDavGtjIb6Hq3RBMbAE+7PNZI8OmqSKT7uk7ZRUv8TKT
fKTwbRjlsVb/DdbFhIODc0jlhqR6R8UDV1HhxoR3XTukm0Dd/1fndcOJAlNSJWrtes7Tc14abSDb
CG00YWFt4eoYIgHyxpVC12Xe7e20etP2rSZ3jL5VP8h86C/aWr1/PWbPZpo+LJKxFLEorvyPctV7
u0ltveEcNaPsq605e91rFz+VW9dWCMYoc5niW8AIJJD6yaJR31i8sAOxTq6bsl7rDEzwYOYCwsns
VzuyUMR1GYcV74vI0VCpUGh3kMX7MPT8MTOKy/eo5q5X7AI2CHNdGHScux2Q9K+VT1AdsS8ol2dy
K6J1xc+JE43ktHjMfPKicuZFC/+50q7bKp22KO2SLdPQnperFRezVFvVMHxtgxsjYkuCO0f7ewhi
7LV+IVh0kn9EXlYP5+sivemJhRJ5V6G4tyBKV5Yy62zgBpwbqH7ALFoCfVrc1BRZUvAhXLoEsdup
5v3YLrkdsJU+XVB9QEKjC0IMntB/6dB6vrCf6/f3pscpMtFdFpI1/KKIe6F+UbGHljb7REhwThVl
BdMRJZzQaaRemyLGYeAmEJwHWcJ12jgguhWc5i9EBEgw5sY/wD8sjb75ohevsl9QuOrCdsNpRVh9
XQ1G2rnzGKfJqDpeHxMfpA8RTLaMoyllVYm1qlGsTnVadYb9ZDwlOot09s7WzXPLXavOr/+j6cy2
E+W2KPxEjoGCAre0gn2HzY0jxlIEUQQV4enPt8x/hpWqVBKNIuy91lyzaUbvMnxjYYLFUaBkA64t
QwmhP8BKiqp71CLirLd5/5ItUoMq73CpabUcZW6sVHL/BhmZKohALlMYgG8m+01MI2wrnyFM79ZR
FSNIDs3dubX6dyxRnlZz/4GC3CRTmNOvtms2mxaCsH8ZTEamsrqlJ+6rWGSvKdRiS93qWIBh7TB+
XB118hhcNwpLpHeHIMIyJybwVya0IOcYQdzpD3hv07G5KRs7BfX5lnrKh51OGn9zU9GGbtKfG0N1
E4CptBiirp50bQNkdHCknI8Omv7nPAgfVfwF8mnrYIEPvZlXqh6AOJq3et1pJrxNd22GmTiciyFF
fg4biufR+hUEjDWjO+hEAFth40msLgefcTN21BaElGZDx86Rufd1MgWmpasG+/HNn/EK7icsz2GT
/aMwr+kLRwacmM0LmXKPaaxj+reReWwfL7GNSLBtyqyYc0Edsv30uPY+jAG6bateqQMm50z5tKAR
u/NTDeA2J+wRFGbadi4AwHeuRiTAelgmBu/wGPkEVm2/512Mrvxf26lGMAcgHVycBygH7ZV9m3Zb
TsmC8HM9GhAjqK+ie4gONXfZ9NVDxm7+PPYiOmvt5gAsVysltXqoU9kiMBvaXBhRL/MAqJV4IRDk
Ce/25DIvd7R6K3POZIERfbzsQXfpOtroxePsugAGV1w072s8N+34H2usButGIgFIgT2wKHgYxh9B
2M7AJbrb2vbGJuexpcJMpXehCK+RuEFUwRPz4vZ2yZXzuH9T7UeKXGNcmL52epYBIOHbYGrYu/nA
BB0QiTHjdxygyHB3rhd+3XvJCaFubpq91ze04arpj4wTTXlDf5zNgRtDo4UH6bsMGOAYwnZkgwZf
YZGoRx+cthgPm+6H+9/8JnbOpdcYvlL3DRRjWK+zeagL3VF28RKrG73rdvJB+RrGy7fmplziqNF7
8/Qx5ZlmZfSizWNF0mYZFJvK70UFsKuBExScaKc5GK15wqx+92B9R0HbWyurp0omt8pEPYavm8/M
6ZVtgGtHgLrzRA1gJNjsp+mcs1jpcunB/IAlBYF0rU8LDckjxMURLE1OyV6f+rIcwuJO5tWiXKcs
4n32oM6DwQ8Mq95cmb9pw7Z1n7U/1q0WI/E3MgfY0G3koO4e7gvgwK8BjH9ztb1/Kf0roTkaoUWD
F5vcfYg1a+/hK3QLHbfmkl+gSJgTGUayYQ2bFNrJ4hnq1Px0xCd9ZCxifCB92jERhn88RtLFKetY
6FSz2Fe0ofIKS8hsQJ6/cTy60DVfAmkAShLKLOPmaV37rUDeoBYBnm8P4tylkKtt8xE94QXTcV9+
dPhfiJOK8fu26LUmNfyb0/snn2dTktVh0L3tevmYvmJEZ+cqbDJGmeh3emcf3So2P22/Vu2YGR8y
UPj19P5msoYe27owGLnYGX1t4cCwZQ6LsxnqEKS19me253PdL8aEkO7RsF0xkitOtDf6jjaQrcG9
IpaKmIqcEvK2EYnqFyfRzH7VO36SAay2kJE3bLgWtq0VWF6rf8UFWSUjgp2Ik/zrqa/MWJSI4SGv
pdVvJuri7ra8KuRvTOvTE/S6nsMV2Sy6MLQyHlXy3tpTQJZlNxCDrWzdGctnYi1rzA1YS86LmNdj
F6mJuTQeiPVM55I7yfmk1EMasb3h1TjnWwCNGGHMCdqq+lSARdxvVcHiZVifuH8bvdbxbJChBtK3
yu4OTr5Wt+iM4n+iUrgMWxGE/yWOJ/kYg3BJBi8x2DMpEcpkprBTbj+XqUq/e4jh+udWdYBJ/77T
HMtp+VqccRUYnFP7dWBi+ab5rLGxEkZcCwoeLdhrU1vOC8PnlCz1eC5WEcTNA13oDgOu4fWEd8D2
coZg7D7ifoVrDzYB6ejBTL0cMrtiXwJ50o7o1ZG2a+TpYk9DSlDCOMc5/5M03hpleOM+Oz6nVvUd
5qjNKIdl/2NW/Cr5A5i/2f9+ovapYRkYd16UVAyOvaL00BHR1bVO1d5KGeYKZxmVmvfQIG8GyV1C
UHuQNhina7R3dgKIZAatrlcu91Z8ttosWfBUuI8Bi9yCM30lEZxFL+Kb9bCIuMMdLnRtvX9qWs5N
ziqyTdl8NwYHHQuCi3PBD5im0/9AQDHZ7K1yyWNCOi0idB9qy4UuHs/NE7/4DZPOKd9+0xm9jsbe
LxfJ7rqqE1aaOqc52yXq/Lo5n9jEqOvwPWJ+lvl7XJz9O+5Kd3KFqINJ9CPWJuiN73sHdWFJ1CET
aO+5Q97J4Os9zlcGnqswvlCptaG4uZSvHUphOP7zfIY2vftxunTEBvgoMkPTBsm/8GajfVVXbz//
12vA4C2dulfyLzGd2XSGUOLQFHD8WKl/mt1rUcyQw0O4eRp2ESnMK1cdiaY79TYMMvNxx6s4TyD+
iKkjzorheMwxcrVNPNZHe9wm8nAP3wJ5+lZSJCUEHMre/EVEI5lefrFCoyFaqdu8HrZ/WFsuPdf0
e8RzxwOZMrDWPgbn3ye1xsMyWraypHnqwA6Hws2i7vAG6hHN/jW4e5piUUxXxframzbkXdITTPjp
29vZrxnNAKF0ffpCBJo4i+KDJ+x668UsbdvZnVlp6GeZeJZuHrudE3Qthccl+u7iaMB3IOoFQ5ac
qt7W/r3myYYGO/7t/WDXwV4C1/I1zqcUsUpUG/IlA+lgxye7oz69IjbU3YuqysuP1I/F8gwxv0+9
ko3b7J+NVe9IWaD0xWSvmEiT3Haex7Sw84uEJ0Am6D9+KOzgX0gJhqPUAxQEpiolvtBY3WfjXclo
/jgEL8w+2ATetrl878yZj6fjKeccgCKdMgUb0WFcMDOEYPMKnnDy6VUYN8S2vqhn+pG6lXLiKiRi
INUuy/ISFcyKDA/dRs04qbtC3+sAWGoERAFiO49+x6oChSxM6BepdTTxZkxCMAYf5v7N/6yqNSwM
L5toa4lzZA/t3zASJ/varVn3qv6ZKBbod1acD6/pb/yZgdZqXb8VJCvEtf6FXgsdJz+MVjq16ONi
FwdI0WKywHbYKXlvV7XWR8VcofErfN5z6B5XX1snzKDYm92y48JGQxF6O2jv8Ru3wR2xkh3EGZ0O
LvDXEJUG/VvDOoCFyXvyQG6g3+2o3Ruj2lBXoAvt1XN3xiqFHMSOyMX/yWdJaFI0QH9mOshU5pdW
UHKvJRQ7S7fv3es6eV/dXh7cctvE6UzUkTx07l+QOUMh5CZ+5ZKJ9GeZflnjRM4EaY+TpcExie4u
7ajT8sQtCALlN3vs73DtbSFYi5CJi5pEy/PXlz23xa6Bd+CrIWVKDNuAbibEQsiRfNPvLXzuWCl4
3giyzG2au/HDShhRojcXE/WLJyaYhV/j9X5BeCvvAJAEN1FLyyxK0l5/mneCT4HkjmI97eEaRtAx
uBCQFwIGsYsTT9xAjH5FqyB7xt6Zz03UGs+v54wwEscoPG/u/z2OQpaDWLxgcezfi5By9fHDAtnv
TzgOY6sv8TbmtsUcTZ4SMm2e4gxLTfg7sUuvMXmO0J8xCZjc/BO2/s6sX/PuA/ijAc4mFw8DCrvG
KvR4jIQtJ5whsTvv+eL/KL6ClbgpTw44H85uON+JRsK7wIBBhIB8c5IY2PsijvAhGiCOWJarrxWe
gyW4uCM2VqB8Ck+lTEnHHFsUNTOKQFeEvfcFbFEO699tFYqd/tPGkZJyURLt/2SPkjpN5aRtHlxU
juzFkpppEpRbfd0LRMcvi/q1L36wwoOEx8lrHNdLVuBZaxqjbcewN8NmaXqrgmtYMqRDz3e3VfS1
aqAmsvKjfueVYHc7Lpz9SsNfaAIDvB30otbTBdk5D/Lkh2EUBbmGA2Bmd9vTPW2Y6VN7q8ydMKfh
RZm2GsMXZzxhwsISzn0UzSpL/rzWYlTK+xgNdhvhIt2t0WEpkTZ7LPwgU9g0VWeBCMTGLrM2GxX/
K5hblfUanB1G1PZRHlLcsp9D/K3F4vqBt92EjmqQWbvdlwEtETWTndjXinxE9zpweiDCw9UQ7ciL
9wn5B7eLy1loXRf4V8JsRPfjJgsxtUTnKdoYzko2lC8PD/HLAiTKYYJoRBCBMc15jE2PvRIEY0BP
mOytV9drfknF2DLgfp5tR188ouYXdgNiCG1WnXpIGOLNbYJFDaAvj2DA3tqHrObgawrgwfbxHkI6
qRoI75xk7dxp05F33J7uojOJaT4g0owQtmm/VCXlxakwCPSri8POWC+6DSJ7ZZNDnSaE20B+Sft7
fNZOyamxhse4/LTdK7jnwwUDBb5jDKTZdzQsO80FaOr5ygu/M/cy04F9KQ4vrHm0ceOu116+g7wN
q+VSTVoHRP4GQ5w78xQErgOcjKCAdkNzTlBXgnUX/HhIoyo+IHfYfA7StTMuPpNkAgkbwFtHIc+s
0oE70z4PY8ihHu1/BTMjcrL13jXGrDstQAhQ4y06SvOoVgQttLEyRHYzjDcg4Kqwa7Cpfsm1yLOm
diazjj9H5mkvuk6eNGY+V9b8Rdxy6n/1mG+w/WKH/LCF9W8yN55Q8grFgvyVWUsPWnBjaOBm9YmT
ut7hO/RE3A4Mr1tpOQFUZZR0mWEYVWy1nw+kSTvrv3ZMppkl33GG8+MNoMYSHyUg9hL9E7j+zYMR
1rOhm+kcjxzfy+sSI6rQtG5LcbL881vViCQQV1fhuGN3Zz+PBjwjdEuLz80qFo+PBacI8PaxihVH
f4+fC87DOmXFaa8htJ9tfowJs83B5Lg5ptFvYFiNb68Ns+SHjBkhBYPCThniti8OzTKu12emCYOr
6VnZP4w89QEYBWhPCViAawVhMy8RCEIuOrti1dQJ927yz/yq4SE3PtE9PRbN9JX7kEjKzO2lkrlC
ArnXCUGfWARa+aRdBoV2qiiDXULpaOU/8BxYNeD+Ait86GLmwFaaAornZHMIHLCaldsAEBjmBn+l
/aagnwPYer9CLZ7dmPHwNtt56WPYXY2ujPVT/wqL+LOu73Z7CRmjKbHbi6f65N4HU3v1MRZhVGIj
BuJCHH62TWX1CvvBFAaqTrHhmcRUs+RwCqxTRt2yb4TkkWJ0yOh2gplgUHidGT7SbAaHHsXPAjQ5
RxbMyNi+t6iswS2tW+Hc6LKVPthj9zK/AI78wFOpqxVaF14dygCuNOMmFB0Tlu6138F372VnP2nU
wgAqhedIjXJ3c8pGjgOrAWwOJs6ov84T1KF7ihripaIeAys0eIMshmWK+CUFzMy5FuxccZ/o/bmi
oYIDIxB5ATo5VYMb+DDJH7Vdda0mn73qPtPzqh1ez0wYwjPl7IbkGtiOGOtB9fysynpQsOVnFuSc
+2QRz7BM6G7Vrk32HQewJNogxc6wl9NnzXO9/zGC3mpfzzWMTbo2nDGONNReve2knVAvXeWUvOn9
vfMYm7YnI/56ACbJ0VHC3qqNJ4Q6ztqgdH1wyC8Iixtm0+cN4cytgO44K+tR5Z/nxugKVpMfL3MN
N+qajSgU+SAUOcB1RvizJkZyhu7CT2cper+b81k8F3yTFQOlCFcz87r3gQWKHTu1PwzHVBsRKAFP
0Oo4wD3GOjYpFuaAXQ4ByhN29H7XbN6fBWeDUa2KAAfs8UcZZx0/b7x35nWHiqtXXgt30B0Q05tr
Z3Km2FopUTauyMkx7QuQEkN3SN1AlXH/CcooM2xLLQeF4XVZIXGM8bGhHOioGtC9L3CEOOTggxCu
aQfAIj9H1jF8LMifo0XhMrK6U1bDTjr6oOsIkq6NuqnfJiqS5c9GNI6x+6wDY5tT0N0/WACey/aS
41kXw9xRZsKpijjfWXi12Sc95MQVTkvTb/kqbYSK+KOJ6O6IWQYJhhtYUebHDjqNdj6+L1cdLpbF
+Ze5y2PBHsSf7r9H4bb/JbsuE7z5fvKJShoKxWlM97HH/iKfVRMT8VIaqCc05UEZdLwbW739Y5sn
Y3Npje5LxekMXxMTA7fULu52D5ccWJhtJLTrPW+qfaaC5Tp8im1Ac0TE2CO3EJV9e3odp3YOC+CO
sBHfi9ouUbvDNY7dHqcfVdlYWTIjh5omKIuPfvvfbacceo1THfAX8x4TiqHX8TH9Aln7fPLKPPNh
V9jsz64pfIdTsjJQ9lIrzRl2AMKwEK6oDahbPEiIGbTYBfY0SNfwmUEaTSYPE9wAgiB45o6/3tG+
z7wHFivJbedlGjyR4Cd2si7W0BTaLFRwEFQIDH3cIxDwF7x3Z8bsCqZrST9pgtY/1b8NOgwMSI5i
o29OhvceATz2dBBB6GFNRabThZcxYLxAQlfPNgyPwYOyxqF+QAOwunjPWTJv05cEADQebhwMPI4Y
0zLy5oJo8UA5jcHbTYFl5nAjO3DHTgzKW+xbM/yQ4TZhdj760D4n5+1byEFXKKOg8OH+N58X4fXq
w41UfqH0DOptGwVHPX1sSK7AtBe99u/+t0W+KUOowfkfFhisAAXqmBdqF/bzu1/OnlNmvzytGLXP
dcQBY2qums6vhqJw3uxtiGM3zMQ+BKaNawxLWwN+IHv3myw4v11DDDj8d9JvroxRNnlxvFyHaTfq
PF3V5rRMiMnCarqaqK8dpyuYEJDOOMyOnRZ7ovtgI+tNLnuvmHF22+3Zc8Bz8qHgpO572iV8LZeZ
72vE4sRUx27Gl5f9+x7otwBf89FjhckgK02Mewn5hpgCUuV9GOPewyqRt/jGAJijTbvNCQFN43mx
X3vr85OfPfPE8IjFkenpxcYroBymbxuIaT/gyVk6zibo89WQlf/SdatmPK2QwXnlMLfusavrzvl4
Pr4oujV3ET+iO5OFYZIGoK/5vJowPwG6hiN0Un67sw88MkGwzfugwXKsGUOpuD/7poqzXsHFpPoK
O48Bw8V7yPZqn/P+PXcy0mLYIHghT3BM+n5LWRsU7X57dAtpsWxc/ggpZFfm8wzGC5r9fq8f49Ah
tKDL8k8n9o4+LigeklqWgPdPGew3ZSAYkNwK1gNlSTwInpf8h7ZPekvx4ypo+6SDFR+unFAv+agH
oAlM3FBefKEC3cFwSPIepEvWHcMW0UbtNxCiei4SKlcfylcZQ5PYID8l3YQ0yOIjdWXAgpuwGAQx
qXsdsChxxHpJfoX0Z7gRhop15YMn40u/noknldOR4QCtqHxdvOHE7vTuEHgsGrXG/mvQxGBO7BPh
sQE9Mqebylfk/0kfL1Je9d+rB0MM8/En0kMd7ya2ROn+5IEM3i95MMDJ8OWst8CrSOo6w3hAN6za
WKCsYFRyk2AKQQBE02247SnS5gCcmrgy1hpe+jcLdlAT6IXSy1dZrIZN6rEbfM6uwRet4hdUZoLf
S/Z7he1Pe6H05cPwsGUEGMlxcH76MQgcCz2sU+btgCvyExnunf17NZafo/vB3vGgYPV87GKlAS6u
Hg2u2rcTGytKfeTaFE3KeJVhVAzBiYkITsZ0fAwvvsZOe9KZPWDqzwfUCCjAP/+K29NNbOo8A8bJ
qr0SA68CESELulcuVCaycg9x4cR2EusIsGXGNbQpywdeNp/x3flgSUmhNUyYw9wdnoC4iBPqcTyK
xzybMv2+iO/PYwkdYZiOII7SFQ+Bz5j0Wl899lbI5mOOJ/AIWEFlxx+fkZvkzzGxx6h1/shdnP5G
9IEoy9E0DzrEYR8pOcv+U7UuB74skSHyjpCHAoKT2Cca3NMxOhJKMMOwfxDp1qbx8K69WxErE0VQ
xxXPpr+0jCt6vC+sQDbRA4WA5Jkhhf9q9t5kZGkhTCUPQowzgufuIlYvCWx+e6M2oRPaSEJY0pPi
586AcsGOWh6xK1DvY59cxX7XIWOMgKmBZAWe1xJMKJOQgaSHYySwiwDavdtGZdpBBiSuhBUjMkK6
+445jcnqPr76JY/74G/GTTaxhkRTn9dPjyE4UxUI0NMroYqt6XmSjMytxHvvx/JVfv772WuAxeCg
WlfrFl5oAINkaiA5ZlTBZQUhk/fsNpOrTUAnvA2dlYo5TTUxMFVhtWDheWNsKCtJ2wW29jSvccNV
+APgTNHE33+ZOXH/h/uBg53tdNtiWIXyxjM88VZThnLPeogl/I+oTNuA4237Mu14Y9Xe/oiV8XaN
gbFuT6f860y3bG9yy62teBDVaFPlt8rnLZ+yBFqe/HKIs+62cX+4cleCu/1gcrd62qSjY17ES1uE
C0xRRvsDjQ8L3jXM/Ti8jW6r/djWyfVsoaewtHE9L4it13g3X4Cuu/up2AhjAkchbA3em/cGxbuP
Pv7r4tB4lzEjAAdaCaKzhvF34xw6ERwOlJ2o6jSUo/BdOGsk74cxrqi0h4y9k4ub9Zs9FTYZDU9t
qEETZscKnk+SWeCMEtbo3ec1oi8JsJcYOsUtx52oYz+DGk/n4zPQYBnctqVVTGGm2ZODSPf+QuFM
7x2oe/95zJFhM2a+bcGOCGI53l6o5LDfILVxe+FFGs5r3sT+9aj9XPpiy2xE76DkdTRYKBTL/Uli
9ESlChX7pxy3iE97BgL7aDTamk3UUiBCwXoM9AOdu+M+oalIzuRBhPf4sWDdusx2fxlhEJjtZUp8
G5I3SZ2Dcnood3/uCeKX1raWl+99rpQAX2X/MrYnk6Uo+tHhg/6FaOWwUJGbmKggmgse/AQxb5Pl
ZCnOKSA7Dl9aHiSPQXwlJKzpcADC6rhgWJKPPiHFxn1bIKQoW3Bg73z7hwFau4+lrcCx1jFivOl7
in0J3DMziF/hQ+oCb48l9tzYu3dmM6zkSHoBNwiebyeH7gLDmerUABKw+LKCdOdGFzBF9IkQaejK
QriWWNYjuywlSBia9eWGIgWqVqSeB73nb/38zZ5emYUNxirAYZzW/HrUitgMQ+dCb2u6WOXXHDYa
dLwt2Fw29Ij8ChbQAnZS27r/IClDrEGTSyvY3VyPbVCZQbKlGW5xF+rNq01UOyIp/RFcKRxoIg7w
A6j/8Z5AVvINaflM3lvJIT1jsiHtps9VwepF3vsMEaW66SghDUuBvqMdfvS+xqG5AI6+fWhAkGMU
siALqzxxkHozdqLaxrlkY7TWIA27mCHRsHN6dhwoNdSesIuEv8biS89jn+cNwS/5VCQUFGz59tqF
Bm3FJnxWaXtvSGprvN9gMnQ4OaFBTpUTkxHkohB3aj9dI3ANgPqtztUuY0cBHMByPqndLhaZsHkt
40BHQ0/0NB3kcbvnKj12OA4nNewwTUBE5SiHK5ZPHe/FYGsIHKDo/W1SFCLCQdriaxSKlPgLmihq
tus/DVH16v2PXX50XmIAQE2DhNZLTmihKm+vB3siRAGYGbL9agpkGwi58Y+5M1e9J3z2RYILVD+9
uJhd97zaSZdJhKCuKWizLFPYxrfGYvldPyHTw11ZK2+PLgRziIO4sp6P2OgF79Gt2JksOsj85zpx
KwfMrHjcIR6hBkUX9nnwD0j5vXjl24XvquYu/FdMxcXjQYbIFfK+HW2WDoyBqwXwCpAC0Axn6qJB
IAM4R8NVOy2eeRMpQwz+XJmn4MZrdef8BOIoF2uHG5OI0tZXVMHS3SBggV/0+zmplB2bQngkDtNb
faUtX7/m6BnWU7QPEA6QjBenMwknFVxQ2LcukrB83G2YNzqGp2rhecPg5A1rVVxKPzuG1fk13APm
wLzRqPMeHo5adw8tGwB7tW7rbkfzCQUu1xeQCLS6A+ZPuFTvx8xbKEcxl3NOp5Ykj/EnkVyy3HLZ
eny6dlyUJQXBcCRyBe02pp38zZQ4sBoaX1eblBvcQpBRnhSCg/so0m8nmNtAXV6bawZn1m1BEPxW
V+CWB2cGnqz+i9KrDJ9Xih6OEO1lA5rcRl2sgQ76UA5ekOh+yueo51WTlC7JL3YUin/Vn9SGGeRS
hhqZA50yy/sd9ujXtAZxSaARdJ3k35ODMu6uXmwkaZ8BfoOiBwnrXPdbYTzvll5cMAdWcT4/59SD
+biNOId+MrUZ7yVhMrtg3NlKqA5uK/XOZMLVFPvZ8kmWBu6KPzbOdg3DOjbvxwQPXhA7R/2XhOq/
D40QLAGjDxvA+KxpaBHUbrtjJQe5s4oCwzwaKZgkG0WYKChQUZ4GJjU3bEcvfbqX6eNYBfB1MMuD
QcoE0Zw2iM95cZTZJANz8ga4McWJe/vl357iPhAgWEnb2//wTfhYD4IZ8wXfe5gOwjPABNxCByrJ
y1SuA0P39oA1hNzhE4ssbZgNhLT138OkFFyiRwHSY02/YufQu0q8FRzDDRBpGpEtO0pmby70j0y1
nrsrQdbNvwxjvoAnu1f7zJw++Msq1BaMqxuQjfPkwWXyEuzj6TfpoJaREO427RQxpLdfU3y1vg0e
TJEkzFCcQsB58Y4DNo9qNt7rCopPAsqGgt/YQGhqu++LHQM2Hlu+uNC5xhkz/AfNTwlYxpu5vLGO
mX6bSI2eh+svbSBWenGfVvf9cWCBlMvLxa0xAnwqk0fAzAsE/oS7H3jU/rccVt7WdqEcaB4UA0gY
onjgGzQ37PPBFmtYUDzPHy/sMaWWjMJIlLS3WxQA3JCSWq49DnFkcRWPPApsI1EvriUzE9H1mYS9
wG2FFIuKw4yRBVdZXrborZOfPURGTtWHrSOQ3bDUplO6b/5ZsoSbWG77SZ/Cjj9dKjqZWEqtKp2j
3LiG0RDYBtfd+jri05U0rUwtudG8fu0cdT6HaH40ieCOR/TXGNgHOLiQ4yVQ0t+8VQbEgDW+DMRa
DDvvMgHHPRPjSfyx/3yypa3l5vbGic8DLkvmwWgJ7WPstzy5FdzUAI7P3FwmXw9lGezyHOkgQwLC
YktMNfFgpj+VOrUOxAVSimMC71j+fOyzq3VXg59I9R8kdXjzryOQtTwOO1j9cepBoIZF2BvlyGTP
KMe3Z2+PgZCGKzxdpvP00wkTeHEor95TvqpBzMVFZ3ARcL26Ls0pcgyM/6VJv36bdEpCGnHp++VI
ygf84GyReqfOIUdoAnlpIX+nC6bcboz995P2kH7S/UMN5AXmNoDH4fZNQOcN+Y4kYXJ7N7Skir/Z
YSPhwgsgb3c3ejujhwTyHibLJa5aFhXchDKNIuU7fISvihZVIzBRovoILWIoySbjKL4XRZtNy9oF
F7HiDaQ05N7cVbecwWi35P8MOPn/ztuJHdfuwGR5UspPURVKzycDTolnlMw7uUlnCmOZOCAJGGSX
wSTm422i/mywKeCD3q3NQarZnTwJfM4Aa6y/+vJijTIL8wvihTYjeaq7u+SDzj/WfCmvgy/IC1I9
03oP+d7f72XsyotCsLjpE2c5GPG/0UEcqmQ0+/01ET/CM04JxJWh9/9vS5mpyrybH8SOBTOKmTq8
brXTJR80kAWK3+Iz0H+x+sBPpND7FHiV5iHWw17PxQWYPrQzbqGYhdMC9+GozWWKL+92HPJmfVY1
ug6exu/XxfWPEnCCFnA8HWfHI/NlTgv/dB2dTrl9Os1mx1k0G6TWIFxwWtPiD6LKbogNhx9oo4nl
MH02IrvMaIl1a0ek2l+Qns7bIG81WYtL4sXmFz43yDlvceOUAP1y5T/41FqBHJM5byhfl7sQysYh
nvCVs8UZcDi0nV2H7ujQ4czi8WjWaS0OTKn5DtU4dxIyvPxeeUM43w49mwRtThmEaPB65F6P/4xO
eKP5kzERf1kzPjWtCf0LWX7R/4ELyZBExD0rQ7H+ol4dVwQZHo9nD27DER4O/XuXw921ZjNwho24
qsisvRPKvB1HU3o2dtL/Uv9KOhYgtWAudAaIg//obCbpTBx7xCxLPs68HXhBUmQ44iTZhXiFHaYB
U1ACxD/QnnWKFUnck2CIv2AzzVrSDHGEXKKpJf34e95wEkENkUxlOcn+bgc6Ro4m18mEFsqf+xxX
+f7h78giSHAlmxZ0nC5PfNakS5PbAyowOC0Pw5CIvk7G/HRUt/tWNNSL/kLOlcExqsIHHmivEGmE
GFuIMmF30NH/dj2DZvg9NDf3cbGUHD65RMjfA5XpsGpFr0jUuTTCdNFY3tjw4O+GkzTezfS7nwWk
JarVa+y+bv9emZudGEFCA0hwW2O5bOM1jAtioMyJdAezu4xREmgId0Z7YhDwU8dsLtmxWZveZ+eW
gS77DRsmQBb8YwBykcIkkLsN2KcMbOGpVvBbiXaNsshcfLws4hXhg/jn9/b5xRPxu4TIUqL46NoF
ImUS1MAiiv0BkxWBf9oBuA+sbXwa9z+F11W5JCE4ooKXK4bH51y6c7yaBWRbpkiyOL14HHm09hHW
4hd13LvwyHg0hXVs+n4LJfVyUPDREmsruSHZtcTCGJ6QK9vUH2YrAKVEZMjVz7aFybHh3tfCf4KM
B4rEEYEqm9iwsl1ZFrDyOZ1kaft/YhpOLWTiamPDVXkJ8nBHonBB1mJ2YHBo2sj2zTaRbjA2ROEv
Dx37DRzoLr/yPpB7aHOBiHVedzVTg8/273/taWsoNbngdn8w4Ss0RjBN3QenzQiKYG90+9XGeQur
3zBBao33rm0ugDjVSXPsKHYXTv6W91Wf4vnQSWyzn0bZD6Fx2RoOHXrqkN8YckyJv5SlHrod7BeK
cwtYLw9EjiGrtazPSdBlcPqHUzKx4SviYIkZITAvagpWzu60dRQYGAIUKyprxd9REpdpWR9wofFA
jmYIPqD7EhR6djYbLq8llnJfAzJ4OdhJcBNaIUyFO76CPn7tbowr2OcXGNDfj8CZIEYJuUf+/m5C
sjJFs4iJ/gfqEiutMVN237IVrQpL84u7v5GERKBQMGLcBM0bYvoG/8hypCrW4TopYmkGzbP1+pft
YCWIRBE/1tb6qjjtgUZ+2grxd2TWAwAKJuS96APJ+FRgk9QLP2Q4ghhl4aOxbsf3s58wKS7IiMMV
4oFHL6h1pHqyu/4tt3K1m2zFYsCY0Ubxgcv9v7+OKmWyg9Pm7+9wfTvFEa4BDpZNMKsa29BcE8xg
grNbMP1FQXOzs3/MnWGbpKHZtkss3Nv91pq44TWKca+aZ27O4A5JaCAj7QYLjxZ8Ws3GC2CZHF8/
dwRjDmzM9tVDkJH9IOve1yTBuRXFyh6NVTyF5MmfMrpjThZhAiCymw+EFh/VGG6lkgL78cRFIB+2
FnrLwwECvQ10zzNrx/j89OI367v4aJFDDMT9l6Utnws6CO/IxRAGMI+0XjA1+XcfCpImRg6yGLPT
Y0j8FwKKETbeDTCJyKb8BdshOvL3V3NI3vTNVQd1wp6JE+iIy3wUqXHqt8fPvm53EUOAz7fsm8ru
tibJK3/hUpr2YVxy0ns1zhS4KcASwSbVjfX5ldxbHHt4x2v3dTInZe0aqGOtR3QbduGW4WbX26/b
j9G5E0LSNXnGbUfdlEiOmrEC4oNqPYkdkK7ylEWYiAD2ZNCC0ga3VpRe5EAMn5sSytGuRQe0MEYN
JCclfNFrnsG947YTQeqANrE40xBSmxHx07HhZD/ka51dgp2u4suHUo+oZlCOGSMtBGszagtTAsxY
mvsELsTzbuEljPd5RoQue/Z3z8t8zoo22CjIKMdcw1BCYpffUyO8G4Nsrrg9zP+R3iRLJG/3cbLU
TvtQjF0ErAW85dr8K0qoJ2Q+8N+mefirKs592ZuKoCZWlsGnK1uYRMGKCyc4FjVfNpaq44Zx2t89
2Det7525XogEFwpxskyWldtgICaTkA+sSHiRnFqs3ktIHJ/Yz/AZoUgTQ0E8fVBugl2o7t60E1xQ
Ub/pbsOUBMHxkRH+++51ExeaNYNEtrDm7Sq5yxc7Ovvx4yDEryF9szKo/Ue/Wez//Y2s4GSyZXGj
rAG6k6DmPZZyp96oN6psYwS5x0YS65cn8SjBe5tdRmVjkDUR/DNgsO5/78/XqV3F6fD5He2w4AHS
CULOnJkXLYudkBZlqZWH1BeXSFK85dLCdyjE+a4FtC7wurmQq+06LF1J7uxaUdR1oo2sLsCfy++F
hE3uGTM9HEC1SOKgEZIBDJMDB7YMgPyFilNXH8j//xij4rEtXtt/H48HtICxidh8kqd2zQCBsyid
VWSwr9OZPiZbY/HYrHuLbNMbYhaATZa+av10jvVWm5IUclQqfBq1bXHIVkZi4dO9q3DnwbzdARKH
nskZW9OXk+pjQUlHz5cB6QsSP1W93S6fCkYtJabUXGL5X1xbLnsjJTrK4E3CIJurDjriDkcdjWSw
3FLYtb5evOqRwubDNIZxF9sQmwS95LqjW83Lec/bbra9uW2GcPJhhnenBFwhx6FD2oDh9SC+MrBT
+m0RectXpAMtTFvu85w3NOfpokgjY94KCNU5PrfIWu+nONCfFEVJd17jy8sTe5EOm/IUO0DRJZsl
c0jqmYF6vPPAnAMYWBWuhsHxsblJYk3/soCie7kH2sCMdGy04eA/oYljuHbthHdJl3j+pMf3XId1
4GnMSLz/0XRmXYarURj+RdYSieA2MyExCzdZFCIIkiD49efZ9DnV3aeqTBm+YQ/vcEezBSoZGRqO
QAylbFCly5NOdTrOBvfVIyxcSiY8H4koZYYuAeDJm9vsttgXOLUrBUgWkIPbQsST3hF9LrxKohOu
JZTTxgXNkXGKGrlzaCCqRlGa+jhC9XC5IEud0U+7Q5RBopRyN+epW4BEPAAjdYJglDxxaLJQQqdX
dZb/F/va4EYJ403ZpTlqQQIRLelhvHxtco2UrRwkq6bWrRDFODp6m4gaaAc6uRmCQNAqMWnRdkWb
H9jrHFiO+SwbPNBcXn7Q7plrYdoHm4oi3WXO5yBd4ZQP8PI7+DXFHEZNDmGRRj6NOihIT9y6Dm8z
36Zk9BSRade/HUAQ9c4MWojoRewrDG3ddwii58ou886tOxdM5D1wx6RpjESGiUQMS1hsolKVzwgh
YPwBQk4pGlQu4EAEFtC2OvmoK2A7scHpeufAWGrBj+/YtU2r47WIQdw69G+GCDrAJWj0l1sODujp
D5JZjT4yiW+P0wJsjYoj5iKvXgPEfUNuQXZ2Onr0OXk6qlyIgJ68/OzgB13fJinHXMc4Uj2Y2bIY
XE62PqZAqSyPuWAMdGoFqJsNIaI/rMZnnDbDmkYVfHBBtHUEIaJmYkYGlaSnAPScwBqiaEJ5gl2X
Wo0fj18aPkQmD+rNLrgVaDANo4FfVt1UEUmYnwnFB2rTr0GqRyrGK4vRG2AjbZealW+pRfu8m7q7
btHIAEqs4p9Ei/I5rrGuf+zr9In66BJiMiVIBMmxHMGujTA231Q+7g6a/55Q7YYs34EvD8j3W6OR
uhOTsZv7uSeIg5w0Qr7IR8eUBEnwc1sJC+itOlqzEu/KIk0qYJ42nf52K0E6rHPqhZiwUT/rAfGn
v/+roJGveXsA/NR/pDnKgkG7VMwn6e0mACl+HVgxffmIfNst0Au8S7tYyPTBRyfRZ1AQbiBLm4DW
hYdbOG8XYDlVIMoGtS+bYe/tt5i/7E3qf70JfJS9VOAnXo8KA3X4yUyqgnCLQHzUqYOBuDhZlJwm
b4+Sk/x2Nsscj0o95QZMKxwemsxweTVnTbM3uZjeiMJabASz9exsc9D8NJGqVjrZk5JyJDTTjT2t
YYFx8JO1bVpUNc5kSf6ICgkbEgsucR6ZP7UaCdug33/LACvVqdOKlV0+9cIOmD9GjS3/l6bZr3jR
YqOX7V4yXP4j2HclaqAXKm3Zhyutzw25L13Lb4eyNKeS/08zCjxSrtpMz9Y0PJEE8LNUyTYUMzYD
ik4+pYqSwgVaFmyjUjQJcSoKN1fDx706im7UqCQ+Je7uSRbzDTLinpRPEoLu6dHa6daU2onEJ6sB
51b0JfVZDYDxy2muMKx/WVkgpyNax98H5XpIxqGSAVGW4Sw4SIvfcDGkjka5joOQ4kpEkE9nLyR7
5/w/vGEngjigEAV9L8j6MX8RzlwNdApgEfCONZ9qUZs0k2BBEhx/7p9NKkkZoYdkXAVJWmYMIsUp
CKoo/axONKGlVDid8p4i5AW7Qc5VaoPyBVzV5hx+t+3Oi+pm9RVjlQhEni/xhVwicB8cVEh8EVYY
AsnDOjGNhCAvBxuR4GnVwg85gMRlEplV37gM4SP3YYOZ/kSVLTG+fJFXEsMgciQHDD0rQP+AqEgA
L3tGewkHg0KeP0dCn0CXauOWbJByhCt5IxOU6UmhaUQl7WTARP1WyDg6ao8tEg/AKSSdvt8ywJls
iBSmNLrlBAGhcCpyAET7yM8CKP13FeSq8Ylnap0SrzJuUJI1uUnyJXeVSJ0LXKA2IJdZgime/itq
zSVvlcxVEuBfDUtycclp0UTBWJ2tnnN99+R3e+Ys5VEKXr9nyG0kmjPO3U54mL4IZunGYgQhN6n9
TXHlJnFa1AP5RPlB7iq8ATTDmOgj2kAyxmUqMA1OvSlkIAEzTC+WDHRJwwDm8rJ8LtkwIfLTOq0l
z5TrgJ0VNSha3U32cQG/i78TR6xwMvUes4LU5PuNGEkcwTg3UBpZy11HSTCS027fTPHlkLeTSp1E
p3KNKgBc+M1IHCohLdA8nvbmTZI1DKaItUIi2PrbTOf3wlNDvrtHKADU0v75AbWJYLqNtZT8pYEd
D4TsxMPpPOFLCkrpvuZRHJ2wYE9yW6q0wpBKNjWnvmJp94T+/KNAU7ehFAUu/stbyzdS22kuz26r
q3EncccUHpkQ22CSyaoXAm4xZXFnHeRPMAuW62UA9dmmyOuK/Ty40Z07Ho4vxqJNqAK4Jlivkfag
lXAzFgt6mgYAyPUawKCg6kQqHuVmG0swiptgqaTAweBh4JBN2IwFyIQuE/ubAfDPnP9+g0wCfuJf
BsOKp21hEFBgKvFeFQ6d4LTYMKimgg20ZUxycbnUSE73ibG44DJK50wgqbP4rAerARrn1Ioehr+m
9RTMOEE5T3n8Nw4ZYywRsqBc7V9V5jeO5T3ks3+jlpJXl1v6TW7k8+U4hO3ne2+DDQQworiSSitJ
alPeVuiSkvZQsZN/DcFnleDS6AMNXyEx+jyaz/0fK5BNUaSv6YrIX7kj0iE5jOA0g6Gi17y8yGX9
2U32gp++/rIvzuyURs4G7u1BMGGeycvZABtAPaXvMtlC7mLh/J2VFKjk0kpeJQs/VC2mlUwJyb9k
vZOF62Mx2aSHMq+78jrxqPithnK15QF+Q7Qg15yGL6unTtVa1u4VLxTsUgXjQxZ2yXnlOXBcA7lX
8v2v2iG1Lhm6UC5glQnIT1YDhSkvH00TRlYw0vINzZjvOvYttsvxywbwdGQyytH8vuTdcluO0uEI
1O+2R1oO35eOAZQZ3knWw81GtjQ5bZhmzhObpaMja5/JJruRSjsXQ1bMLGBPosUkJkw8Ltdotbp0
4wIlHMAf/WZUnz9GBKo7gCdIO+IuEyhyEgXVEUMhSt6nGGXE8watXnzJKWDSiiaTLhdg0n+Dikrg
PnGYGXI13ybyNhNZS1hJbC7CfNvqUi71R4Qg/Ld9GE22jVHLok0gL2Ae3S2qeyz4MsLkr6zQssDI
KUhDRBZ6agpcTVJmfi2YM05/LxUHGFScInseli7/f8n2IPeh9vgekEwv+jOS6OtMk1E1ojH0QDyV
RYX67E+RVQs+S+lmki/R2aRww3JDURiarCw3R/cwa49pNdq0Upc0JVlr6ImG6eQyANQqDsL0S0EP
I8Aqf2GNEKlJf7A1zyX5eFu4PYrByqI/FJu7TKyrl2vpHQtqL6ArGqwBtzjftYhfBroD/jZYL/t0
k21WIplITCxjAlSj3x/uIDQO+/YxKOZxyJySJWy2BtBKTPidZf3+0+zTt3aPQctdBhJ5TiYjf8Ty
heQS11gq+799D1VXF+iJiALJHr4HFjKSPU1mE+gVm7k9YiJ6ov8q15UsY8RtO3Tn0pFiODKs5NpD
IPqGJujE8WrpfhEFMAX4QwRGcCYVUSn1fQy6BgPuLwGUTGB6ivIu+B3JBtxwWVhltZzTqWMlZV2t
TJZdRogMOOlcE0rwd//9c3b9kXyMjIt/YYAswbyKPyjgY8QopW+W523u65jf6uPaVG6r7CmioSv9
gradL74WkpYiXfDrRqDc2xwGMANWLonsJ2QE5AZcx9GWzlhGC4GHpSBuN4GoqtgHf1d3+L4gC3m9
dEBkteSCS5vj0Cf+8xj73mTSO0NdlVOjYc6Il/EuwSALLZ9HAgR+9ttn4KW+L/CsxJx5e2vrC4RX
6mq/M47mIybOaM51rmwJuThxTpX/+F9EOCVRPbot9HeZmFyiUyAvlqsuAMcPUEbYS7QCpYlIFELc
zZ0ICc5pi9GcZakqbV/u32pFtWYa1s2BhN5MMFanzdc1NCGa+d58WYYZCbwBN1OWPCnuELq9LPmt
pPzSfeRl0gNe/ZqPrFU8FWCkrFrfhUuW82/AJCMIRzn+5fZHsHXl4o6ILkeyE7DofO+NDJCHKZ3K
6Luc0DZhNWUvMkcRr5NNMfpGXXISsnLy3vwKnjulPy6iJ5plslVi/EM5Tvy56NaGiEfL+svQhcfU
o4b43Z4lTJKlf0AuQWN9tZGnSrz5TU4S3PNCP/KjFUs+r5RpIKHb6tu1HVOaFTgo5TixPTHwa7HI
jWBHyoVXSLGcVZ3T5RZy60gJZKxv6WQB724kVJgejCtJ3xJHRn/pfWeADEucM0kwfU6fpdK0ap40
9m+Wbs8PLhOASfTvn9Lju9HRHc3n29/Y5jqyU1NXZRIQU0jvTIZ/bMu236Hp9eugCaeBfJZloTJA
D9ITIoeU28E/cvW3o461pwssWYwc/i9wIXyXb6mJOk0uL56oZ9djZDItZZrLOiKXksszvZovWiVT
tl1ZdWTNkULrG7NDmRdn0ksGtsw5w/+F1t+MhzEkeQE13/AluStpm4xKUr1vw51QgKHFcGew8jvZ
7b+rzi8mC4HDJvSEpU0sI5YDYXzQoxkzaEPuAn/8EdOUcSbMDjndI4f8bzC1XUFxgryI2LYKK2Lh
k0GgCTY3DGXiRINww1wKV2ynMozaX5SpLHeCopfQ/ftWJJDilMYUkVM/duX0f62UfxX4Gq/wI1k8
5hupI9fN1YbeOaEAM2fKNQNgwiD7H9+huXQQoiRg9nMQ3xxS8ndJzRUwFSQWJXn2Kopy2UpbhEm/
FEZukWy/rOkcNk3tlzeeHqzxeDdMTfdvqMj0BMYgucDblNVgDI6DjygF9cHB/DKtKJLrxtQEqTLl
jaQpkbDkiwdZxsKveEeriXi3yDTgMO32NaOPko11JMjD3Dm1uRs2pkC8LMN5MjEoOgwibh5TRD6h
7cptIrsfjLuCn5DfcdNZP+STun+uu2OisQat5J5z0lIYVz1p98vFk/7GL3JKPAksCPh2tQU+jAUC
pcoCn4XfDR58304gGpvphk8gJydL5Zfy2S6CEmMscww5APmSqErGPasz65lcO2N398ZjytsXC5SP
wBK41Cw3JogGXsg9IG0zITcD2SbvE7g2Gf5uN9zJ4U8FJy4YAy76Fx6e2F83NrmMGJ6ZgL83hHqQ
JGWFioShgT4KGimKI/vCt2nALGOaMTXPrmwHCFB89xoWgO0IzSa4EMx8pjOO8P94KjfrFTI5f3ur
hBqy5bOyxOaIVbYeEDBJ4Ug2G/mDjzAj7MMn8sPDZPn5fTagI857CpQc1YMNie/VGP61iFZ2T5le
u/FULlY09yFsD76vepgRwEMSROAF8mas9TKKVtGqJld7POxKj5C3TQGDYPPN5QLLQo6fG4MaE7du
M4k2mReCmpfrQewowYgUEpC56Up16taXIEeCbp35IS1KCdN/e03sMqW+c0FmghQC5IuEa0uxZnFl
3yH4IM2DETmQ3/9eL7OAY8UEiExYoiKZeG/yq7vzi2CbnI7sYfTzv1OGA+PWzD9RxhSjK85tDrkQ
UvWQprkus1i+qHkIxgorg4FukjVwkqswWg2Y0BIYt0mlCchkhf8Vi+SSyal0jFBAZvIWMIv4Udaj
BDIGQCEGcShLpTzAx/CdYNA2G74hG5CLJfUhWQ7kO57OfGLIhqt2j34NTxWYGQPVCSlNfLu4khup
VgOLAjqxEKTbh951cMNSaqxd+/rw9u63hy+0EFF8tA5hHQG7ZXtYOgmSClCmB3q3Fuh92TET+3t3
VU+QNdKr+p/mAN/RbMGtkC/KbvRz0cLHBQ8GBhL3dI/7tGThSMvxXIap9+x0c3RZURFsgzmK22bS
btOXXb9go0Oyfa6RDkyCI5DTB0Bihsexe+kXDxgt1Tt8KNNDCiXaOoHCXKmGbqPLVrKTPlCXB0oN
xlXn3vJL8RZ3X6hFDOBo5a1RCgqe9LZ/xptB6WpPMM6EqC1y3S7NY2ofagjRu8NGVKBbVngn6Ioh
4I0Ip44JdATwHAkCLG+7RMegAzVz0ozK4LHHBxUaCqgELxlVs3LWHuYDKCjwDl/ooTY9UkOzFhSb
fKAgyl7rx+OrX9qn3nNzZDfEeJVCeQ3mwsWqjXmOR7/iMHn51InImtQh/SoL8GR4nilLdfnYdLqa
y0igl/uA78Kbu88w8bD1WtPdTuY4FUxPud+GiwnSEmjj0/mwj8w2FYxKugdGY/lAyUMLG0P0qhE5
OeHZY6FM8ZFdp22/9/U9oIJ8TaMZXRcYD/MTHcFsfOUr56sKquAYNXZ4D94PYrhAP/GCCDPVbBj1
mnFl6b86GeMbcu6Gd92cJwqGkea1MGETISKcUrK4m48XuvRGgv4u/ufW/S8JeBbC0zv0gNYZBjh/
j8rKIBbg2Xh6GRcKZZAWmE1w/LHRQbf0KULYCvRINEHI30D3x05rVjqxo+J83wYkjcwIg34FqN3B
Js2MqXtg0fcJGtgcoJz2GqFSqy4y3CVR3BCDVIUOm6gK1KgE3ads6Oi9EfLjrwbmD5F5UM7d4gA9
FnOVxjylgp6bN/y2p2gruhpqEXhSiHIXg39/JLfQt8fpq2HcjuNjgvfX8dSHNKM0RRsXfAAVi+TK
moa+OBgHl5w9xi13oQXKFRDTK7xFl6m+dvgYuuCrmgKp5NzV5gzhPp1NcDTY+JToMT3cg7ZXHiYS
y9QNzXT8BhAMBoQ+eH146+AUgA4r+tJEm1Q9M/dEp63XCXHhAqXQtpAwaNCf635SQ99/nBqvP3bV
5cWM34i+zR+vPkO/LhpqaFGcavaVeUNp+NA73jwGDpLhqSdKMRH8HQ7q1jY6m8fqMuxs7s9eR/V0
xS8WnbqJJyyAd0KIa3QHCGg3hjqaRbl5hRfuHZAyH8RR42AX9S7sg+pPgczQv0YY/1GB6lgqPBFK
ykezwC4E88GwdDofaQAil572Ds5pRdMSNX7ik+JmobbyoM2G7QF6bxc4+ShiW21Q7Ygv4HSq+ic/
s6+9YnkPkWtwXtvzX23xhlamrfPxhe0rNa+9a7lrchM73qsWdqL3GvyMvs+DOgLk/jF2Ex+kZ8kE
yc4eYhAXAEItvw2OEpMDQdC8m07qHYYMCxWhPruGczxclTdBHySkWshqXYElwGrqLQAX7Y5dLZE0
RWPs+pqRBp7Ffr6dO+okbQ8czHWsg1zFHiSG7E1f/K9kGwO4CD2Tig/yHB8CgQzUzg2Cw6AZ3Yf5
DncTbOZS1qhbeEFSomnTs23M0Ba5MshpJNdsUEavh3vEPf38EAOwAjjfVw9Ht67Ug9eI/RK/FOFt
2WJXXGvIIPdoNWVEtvMiE4kU3QULEJ586sz76+gxr3UR6Rx1phlwFYYnCq8AQhTkvVFfgdCGftU6
XuUjdGkq6NDYygv6lyvWxPyJaRd9NhfvAUj1Y9Cl/Ux1KEXYsta9C9LDlaW58adLcR3xTNrHw3xN
uT1HFQRbw9tSV9wmiAboKndkxfGKzqjvq3/aGlIyqsg1u3pjTWRdCsQq/XPR5UdVs6vKOnOh89ER
3lPLK1E0PDvazawIMi7ijaQioXZydNr3lLLfRqcY3YYa3j1MHwQSC+t1Qj57g7wQkDSdEHGs9tP1
RbU4s2KqsGwtuO3l6LBENmgPxazkVQYfdktojB5xysO3miwRkUHWj3WLeZjDdmtfdujjf/UH2XjK
OVazf2yHKpVoqNFoGIlQJFcC3VpMF9W/z0R4v7w6M++L+v4WluPjX4Z72oSbzv2qeQqDIl7eFqiT
FMsD/W7Eqm1WcWZxJ3qw0HZY+UHo4g0MR4UgDBB9y3xQ6VlhMMJ+oOHyBM3s6eK6nBoo/38q5wJb
ZVy90Jk2QOrVbpbWtssBvMX2MAMUS02EjP0bXtSYwg8rX9XFFICPZfnWKoOlla3qgbIqxSnkOdjO
QSJACEGyi9QSZNCwtbndhHSa6I5Sei8aNHQ5Uf1ukupVXtGjMx4gAdJXnQ8WPnD7XMVnij7MHHW9
7WeQ/r2Wz5pxn7UXb84KhBes3zWMPhZNjSIhOhgNF5eUtEBbhC0oeXot/PuWhEzsTo2leG5q03oF
kAAJaRav1wLFmZmGilfpdp4ucjafBrAk84oSIkDVbuKdh6iNw5+8vixE0luZU4NDMuxE6OB0SLT7
TKYWwOJVwg4DIBBJI4OH0o+df2yeUDQEJwmKmOmJY0yBqB1udHS7D7ZCNNk2GaSp7ndKGzn9KrOu
jEbgB2cYN7LK3KnGEMQc+/h8Ec2AgNPL/gMyGNeLgiF4HXAX7BzpV3RrzbRvRs2/ZsRLH/s0YOsY
qah/x3u1j4vkRPGfkzvS1PM4SB1gvdiyp8FtWsJ1mzUuFlhFln5GCNETF7cxejChAcStKuSTU8Ws
Y6E9iym/hNmwYo+Yx4uz24SLvbwq2MzFKwZ5syPKS1S6MxPuabyK16f1fXjkSMF1sOsjpwXe4SZU
wBIaDT0Q7h4OQeSLSAHoor+SgZ7oWIdNidjjkYA2OZGjZgMGYYoMMLYrIDDMzkZ/obkRYUiBGDWQ
bUIcNmLKa6BiKDg99ngLqUjGEM22vSwzpJ6OixtR/i7rXULVb/od7nXDfYHXRJx2+KCB9jLq4+xm
H68IpdBhooaYsHa+TWrwXOPGmtmXMFiPhsqoP8B3PfwxV8BGZjDWEuO81NdESEWbaY1F5fmvtchO
9sl8AgIjcGqijIssslhUVR2T0AFcYRuQQ+ZwDEBET+DJ3laiWy0IF6C84u1xk/Yv89v6ska6p1jD
uJrkCNJ8UTLVTMVWq0ALu7IROENq5Vm46oIpifZdEwfZo+Yhjk7Pswbz2UDL5IH09OTTvU1SziGx
akYrt0ssEW5Ot6Qsg11oNxt0qQpgaXEIOYD28r5gv9a2JVpkVC4w6MxdHewzqmF4LinMB5Y6C5an
fgTj6mRU/isjewBXujRhJjsvyiuK29BQw++mD7cJSZNAmWiZ3aKGQaWZMBeBmmEQfZ3iGB1Hxbg5
f08wTkJuViSpi6A1b+2qi/GeFqPX4DY677JJAms4M2aVlXSTft6PfWV+D54BnLTxaZgNNec6jSMI
bQ1WYDrRGEtGeFHjJl2stegyvk4bGMsgvw2+B6xwbHT2sAR1Cgs3vo2jg//u5t1LUE6f6+u0YkYH
beeObsB53EZhksqgj0QIRh1INzccVCP6RVAgffuxy+krBSUEtxLCGov7FAmV9X19HifLd/cyrjeM
8/g8xlEC4ewYMeRky1tSju+pUEHnN/5exrXBkSNMQRkCmCDKYBWQB7UIK9HoGOQNQwPOHWCNDe8N
pu74HKjubX0L0DbY3zFBPgf1KJ2e5yosL9TPwDu9LTx9/rS/rGEgPlNgDcokqawjySSq4ZRnIrh2
YEvo80DTQ6wT3vPfnY+s1H4buyJln025ltkQyvD4xjVs/8WgTdf63wNRpDevrzgJrCHYhvnQv5IS
KzbI3KwVFAdoZxxn5eBNdkVPNB1lbuEh+444Q9lA+OExjf0OQJ8xd6AIkD40l9RaSgpIiPz7HQeD
YyIXvA5mZCHsB5ewE9y8w7z+d+NosU10GlFtpSvWef7pPSKspfI/JNUBmz3gnNNvXAKEI/b01cH7
JplEBUugSRibDhr0ISsZ2i+wnmTIHXjifKdi7YAzCGGCkSCECBKtrwanXQUGk4CZNqli6ui4bcms
tSZK+PLcVvCHMap3DHmDZJfMWBQSNDnRAaYSlRgA4Zksz4XGrNrqlfzqLnlSOkvdy4b35GmIJDW+
a55KK+NI6Qlz7kQzvtkeTyDio3H8fQhrbr4HQ1cZtxJKKHsd05XPqNkv/zDhqXwEr9aQkyJmYGdO
DF7z3HTGCevDLh7yv3iJVPwTJQk0sDhM5FmsF5ncy3wi9kJG3Rw8CbfbouDEO/B9k4K3Df2H1nGF
Qiyh8Pwv7io+RU5JIKrZY4ayQblTFy8PzUg22WPDfvpYYMEEuKO5UzNJLGGDfxbiKJ6uYhbvDUDy
uGbwJBJmzLeAY+Jqvzjiqs5HCtIvHekYf0Fm2eWo2B6MKUepbPhGWYBoWmF3Mih32a4T8AZCVstn
OAf24uFnwS/Y5nlibCmL4wQWwmNX4in4BsSeDFSfx2Gl54PLhMz3l2pIkCMiiteRcACAjVx7j0HF
MzbQJkaKdw8RnFrxnuXoRpS0afr3STVrLUpqBgXB8ztQSJ8pwwdEvHN9XcdzR6y487EK7B/jFHbX
/gexuYbR/pjZhRTARE9aFCipXTp5QKhPoKGykQGwVEU7ms3runqGD5SjOlaT6Ina6JP082C3wdOT
KbCqkDGil8jID1RgOq8+wh0dxFFJXzBdQOCuaUsWQ6CNtDJRBsWP46J5BDniFsgyHqxCNfWvZQ/F
ByWkcwufZQ/Gvg02BvQ9s1s0IMhWiUK0VY7DAij6h6EkohKRIcbaDp6o4lHtBfWuSIpZgOpEoZnW
eOrm7BcwKzZPbNUQWcWRQLOejHSmIsoKMeESrpBmSXiBqS3w3TpmAi7fqJqFHL4IOzWHIvAkuERa
UkQbZ/O1zAu/IFSIHnSWFA29kpcAlM0GvTqmYJ0s39AS47WrLbWFsivwmpjf4Z2/sXlgW4T/wP1b
qlOVAvWZiM8iciBaKGgYwDulqjevr5/D1+K+YWrdJiiWjHBbDjtjNDSZvOx8yMcx+Zj6RMwg18YY
yvdYIJCahQJ2tApKGizpB4dV5U2R19e2vESNuUD2hdNF5Yx2NHOf0M6CQXP3c8VpxF6dmYxVkaEh
LcFF3N6QCfkyLvDPWlCfodbCoqVNW6YypjCxaUzfF1xDDKohlw3AcVTJWPVZz4mlzvvP+LLgGM8T
QvTTKF9de/cJZX+zNWjCC/4MGl7ab45fm3iZa9bjabNwaEw3Lix6DfQoZ/koHt5I4EbxlpnJKsK/
LCesVzIFrXaX40QellXiRSzCY9TdWVxqxETwI9Pe87hs3Xq1pnsA/dbuMwWReyMOvLGop4hPbepv
t8KhdUX28N5V48/0HTxkHch3aupwFISNv9zmtLqu9Hm87/zFI5hyyeZWo0+oWs9FjJa4xZKm3I0a
vjyb++YeonfDRE9Yd6POHxl6E54O9PPxg4tQEqhv9GW2u+5YAPWhZmV9dl4c0U/+afXC7EvvNoNy
mQMf1xfnFQYeiCLNYNWhp1TrH4hBGpvasOHdeu9uMX7BT34CGT142VT/Q2qhp0+uESx7vzb+UJL2
8f8bn2bnRbufDNrD1D3tik1t3Bm3h4eJzj7jETy214Rln+lli1DolhwNSgfG7LWoBmWoXWA5ZBym
6hQDQO/YYA3BJZjt0vks60EyrzMah0zUNDgFlPeCav7iCSeft31Otd4zurCHPj2IAkhhssKcYwM6
jr6H00/IzOrQaJtnyFUFYagkwpfSI2GptyyyEsRFUXyNgbFhyAcrKoQ5IYBHqd1/vktIrDmvolui
gHXsvjCsQT3tBv+mr6OyruyLP61l4v6GkuAfs3PQwl1XoRhmdqbNydW79WGXsVww5lrGEfvZjQZd
HuNHqp0oPA5SPO44O1bOCebTHfbaFsErymLpyWlv0IVn+aB8SPER6QtG0OS+62x1PI2eYTFRNnFb
dUl/qbGAmkP4BelRN/Py1TFkAFM47V28fIcA8qlptmZ6P4sgNwXproXAaFukFOs4zm6okb5XxVZF
kVM3MA5AUhaPUNZlbXaoEFnoa9QzINUdrBytHvJUYDN5ZdV7ByBBR+O4g5CgtuwX0ceSYzyDdKKu
zdoAPsHCPWJ00SxlyTNLEtXZk4ZlRB7J7UGQoZvtGkt23qNV3yH+6yDOi1Z1TQqb/aIvJV4Uq9Fo
SmymHm50h5DdK7PzHeE2yuBG3NPsxMMiAT3xORrHBAI9WEiAcq77VkcqFfc+7VuStdofXAs0hfCi
ug3x/A1iqgQoLzsU3lIPoiuJ72PONGr0GCha7w1olc4+A5OSFwXmMTtoCTtigtWPX83SFfv3fcNl
ZAKnLVOEnIvlt+xAeePZxTP1McfauCxFPjhW3OPTpanwpLbZ+jtewzYlH51GzUzoom1gBmNmUh+K
sEdtvhe2+OqgdWhR10F8oTLqOJcvuYpDDOdiLGUGqnF5y1tzivoIUVUWKEQWkedAo6A2rUatifr3
2OOxiqVCOc/mkHjd46AYnNEZOHZbIeIKLh4vw7dX65P3rnhTAJWtv0P32P9EjYGO20vHo6XBYusm
oFkUtmv6ReCNV6+oYpl6rNmSz9PTWnWkgse8G0L/OqK4VlsiwEdFq9pD1SnXtSgZU8j1ryOh0uUW
lsdULgvVugyxZ+xSWYRpn1KFWlZr1ru+QlmxY8Sje4R4SOPMYiiqSW2KJ5nfwN/5NK7W2bgVXYan
jxGdCDHWDFi5SatslA9eE6XPGFYFF3LbXldngIAJ6SB5rAcT25QQxgN210N7+jk59bQusswTpG6J
Rki4c7DmqYFkl/zDgtnTqYy+13Bj/JJb3bvVrbMjLZQWvaOTd8fdPTXxFNs3ZtkYiAA1k2pOfYuS
aO2Pc+MS6PuOhC8lDLS/TgRrEDNn/LkRbu1RiPepjG8ZZ5XU1BjydM46woYUthpxFCrGND9xMHXZ
hSeY+pLUAFZsf8EopU2Tho5dJQ1Ta8DeDqCbAoH8Hi2nU+E86DPBfOY5NJTpMOa2D55TCenMghWV
3mJhHfqiysbjykQDQ3Q2KYqMbqn7HqeLeqDPqJOMX4jHwJbgfQUEc/kyp2uoLLemLfzH9QH43v7V
+wyV7mv4GZa9sveZ1Ec5PIs4AEG7y3EAJ6aDX9FivknGg6PUuuzVg+uiMe70DzgVXf3DTCKhc+8M
2+oNhZV+DWi5nD6SICTwVKSMfMWrQzDBaSCkgcRDRBTdwMp+s3nehqnfXKheuVP8dFQNJL5FkayH
gfX03j0jaP7qX6DdadhDXiANM8vCF8B/FQFtJVTCY7/utgcc1ehME5oLjsrgoZ+gioU9SM0vew0w
ByHXxM69B1+Vhw872JjYvrjf1bzyWA/RhlC6JbBtFaY8vHAhbbtQTKhJCSLjI4TsRel18FWoI0OU
OOqwxa0Q6BaGIQ6tNKbk1RN39pcjcFCkF4Wt3rbJztwRAMIBOs3ACx8e6jtMUrp7XWTxv0QVGFcO
uBtALwmtY8REYHzg7MiFPeDuhFYfaBzR5vjQGJfOtHR2SrCdRDWmzontwRKDgb5ypwXrcuc+Pdzc
zNxzSI/MImPpHcMP5ukX2lEiH6f6CnRRxf/4kIoAI4mo/m2JJPfq43WTHuvkaaCOGyBAEru1uYT1
WTZCnsG/hy+fLCZ875hXn7bBPnRAgBkdbGnYIf090yFX89Opd3beO2Uh+I0jB1HOVCjY5eBi3aFC
JTANhe2BUtOyMXsyAKRPD+MAwurNuVidRbN/dOiljPBs7kN9GkEVY2lQHKE6UpW2sZYBKyKe8jll
WTxfUbniHLDuptj08Un+LuFjJ+LUECCdDJpZ0ytX0LKgnLEXQI9EFZT2IGwzi8FmpFAX78P78AAF
JNy8pnjmvLzBVFaL9p6QZ8J1M5pekwRkf1zetxTKB5CsoU0z+/V9fb5qDGhgj59dxVP826YcQRTP
xzxIoPerm6qWNj8vL1bFv6xZtQ1ha46rFaxJu9oRm+aj04hKNrldSPanbOhekLBO7gs222SldSkU
d89+3G8TciwJuEmW0QYmfzz1aEllM+zG0ROD5W6lM0nCgYGiZ4yBOIvnS5qoJKZwZUmxCT8SzFhM
aX+GqsdFQRkHC1e4m1TfoJLQeiFzmNaXp8F9kXHzqbuTHlODWyY9vFeszL57VA7SUSd4+mdLQ5RD
H14c2vom0vmhungM2ksFJunNaS04Pqx975P2/B3UB48ZQ3fSxIZ6TvsKwIrWQw5SaPtsB0QD7Cpt
FnHVKoba/jbtOAzTbtY7gz/3ydlVjuM+vOB1f7Lj4XVw8l8QL2484zS605lIPArjQ7Xf9KrVYQlP
Ho1j4AEpuSBtB/sCwL+bBVSDWec1tBkMaq1sAfeHa71YSgqBSiq9Q9Ft6h5QAJQnWHUFdoF9IlNP
uBFRQpkcSDLD645Oz63sUhirkE2v9e9QXaL732nenFKwVbYIF6boIeP2uf50JDKCjlHuz4D77xS2
SzxnRU8RNj39LPK+0xyHOLBTKCvG61dF1QdmzbF3Xl2QbyQ0pvROcEH04TaCO/6PlCtwXkbDnhwD
wSpug2iIpzBQyWefdoZp2yBdHPscEzFHrxXR7EF1Hqc0U0x3MCiyGpP25ELbCFEJ2s9Gur1O29E9
0J7IOxrYkFEDuwdVtxDoMVP0PhUJTt3+UA+gShAbcLRvFM1UCrD2LfKbCfYu7SCZ1JCVwnfJzoav
9ZE7bmdAjqKXm02Kme7fx/pG27Q04zyiaT86RdTbKLaj96fBtEDNa0tNsc1GYqDW29rhLncgo2Nd
ocCVGOTbUHAs9dltknDhi+k90BktTRyOFQq5UE93JV2AXTHqUGxidUUiA8wB9Fo+4Lqt0cqIpY6Z
btEHLnAOzKhHxsbybenUYWkwAc4iyqdIg2o/Fl5N94pS7M1ugkWMLQ6mQbGZCHqmbeJY0vbXTvM5
0Ozvtcomt9FlhoLVmdQBejVtYmb4kajQVPEUnHUol+9UPJxGGlADyqWa8YDKTnoLAhScYNNhQNbx
HULKJJMaDDWVzsNUGtZj3aAgULPLmn17io9qtT4u1b903p6d9rcSZWSr3jIhY5He1N3CAjQJpA4N
uaMdPxwEhIk2QaxApoaR3Fo2kHtNaTHTGPw28sDYLK4rzEBYvsvRifg6G+PvRVqGJw/hDRUZjdJK
ZVnE5J+HNGRittzrgpbenSdTol3V6g5DsdM/a2jN2debnareW7FV2BgtNtzP1TnFVgd+hmI2bnZJ
0/lqoTgJa1VDuKSbQZ8kkV/gDaYU9q9ogrpx3LG4+IeTXQNLheYylELuwkf8myH/v5BIbaLMzvS1
X4hAMiKgSzMMblYKKGDFwEGzpF8PMC2kskxdnUX+YGkf8z6krVaymdLKBAHNkkTvxKHWiBf0Ebnt
G14AZEaLAjj2Mh4fErOx+VAjwKTZ0BaMW1yhahZ23+374t4yG21DXZ/+8m1r3dlV3cc2jm5cvOd/
JJ3XsqLaFoafiCoycis5mLM3lroUFVEEVPDp9zd71+5zunu1CYQ5xxh/cj60LeisIQ7+eeXyKWbu
xlnM/ZvJPfxiNQcy+uxvdqPrnLG6b0xetIUbdX2NGJsw0LYnPfKZRPYX9tLTZ1SFV2yQdqE60o+X
PZex8/W9yjH9OiK3hlFoGQ9J7fGNGB02xt9Be74IOzktMF1lcllafNYRMdfn61hfq+vfuWZxOKJD
nwqggyu/ObWDfPYctYGwBMK7D4NlAs4ibtZ4YwU/zwoazx5gvY710jH4EHDUivmnNGXCbG7MDW4r
s8fMEs6ysZ0Q156+4feU48/MTmSqcEYC+ybKmZwT5kmiZl8eAO/ZJBy7l1ckHbTktn5scA0R1AWS
5757vily8OgkrwRyM8o96axwGIlwm1Pw0CegVGOzPXZKvxs3B5n+9XANfpOGy3ohwAB8OaJs3BG6
yJwBM20sKml8tzfkpqxXJexn8P3Kv9If7d9Yr5+f6HHx4uz8F+UXfBhqeJYku/91NyQCjK1ABk0l
aKXHkA641n+TKflx8Ct8iWZBSJ8zvgs4ybwiRK0KdJ/QVRIF+q+0XPJ3Pi8mhOW+5XYilaWfAeeg
yN/U43ZZgh15VszTuVyMjj7HJ4L26vygAsVVsACg6Pq4HmpkRZleM5T9xaccmhePN2+Xst44FGfH
8XOsEPnXxKrm5NqyWRoBA+Yz78pVZQDw49mPNKRZyuvH8k3bzFQn3s0AXJSLI4w92R/hEW7lkTb5
uhZxqZ2vIZvHByCofSW2HSXZRbuIVIKBmTaxPmri+1mZ4skS/4bWgjhyRxtwA8Q7rurb8hfUm4wZ
YFImWapt1dGbPNG+vAECyXiBEncWkgyk/Sd5LqrE/FM3jwRTWXg6t8N1sdvcSNMS+OLgO76vHvyn
DdV5O6033dgY3g/aIEtlVDZ6RKTEoiYsVNrKx26UpWVyTV+AKAGfJMRDKVGGZNUPtWmVRFWibkrv
5aoRpjKTX9wbAdHJPhc3R1RxG1mTT/xx0Nlwue/CMXdSZARZWiVEqUe12/KQ1hEO3KQf4EZq464K
TcohbXRQBs2Q0fo4X9l0HSXRhLBNuKnKAZSsobAp6C/wRKTC74O2urPK4W/hBH14mHxD6BEEOFYw
xdGRXpleE8UN73Evn7vlFy8ucpW5Mv7xOBJjlJ13e8xCE0ZvxaE4mNMXpufZrDfUokv6xgKdnD96
DvxX9t+OXM4+vhb5kt+NmRhDHIRHujxRY6KR0w5n9aVFOCx63fieGiN1YsyED32YuD0H9zvbJbYI
3bIQybARw5OfIA+w3b+JUBAYERRjBGGQEPnZhEclO2/ivnEptJHc/B+PAOf4MpiQvAY52fLfNEe2
m/xN/vDAP5lUvP9maOy4zNOYtDwcwiEKdl48VxgMjDs0CPwNeAzo6s+Gnvvvb8XhxXyWQTHW4UKQ
/1MS7nCildgWbKbmA3P1DoXmBhNAxlO4eiOAkEk5IdBR+jJ77JsKHRuGIhAjHXvDXqNRg+ESJgK3
+99/L07eHxMz69v/wlBldwHZ6lF89XH4OEkgR7AXAM4oWViwEK5jBkZTB5rFVQJMywRMJj+IfBzn
SX4XI6kcno/LJnMDwRUYdDFSrrHV+J2MBUVChHYegQ+D1ep19Iay1XNxrUYkqLqvxusxVuuJXA/D
UdMbTQepFph84wsE0MKktIlfzCfEEn+5x1U5lgkK109ym6hYq617TWyu627GsiXJoR3gvH0ZALOq
+BczE/TamHwT5g3LyX1fYwret0m299ifLETupDy2jCyIX8mx/bGO5p3sbciCLv9f9RjAw1kHLPYw
USV/LCCMVUttJcAmpLXWWszieYHlCD+MEb2DN7B0W32FtZLZP7JQAj3vMUPV/VtIQfig/YJN9XLe
WXB7pxwlsR/Mm0nmoITb30C5nN6xfB8yhuN1SDoQIjgQ77LHCrnDy1+5TIy97mvZvMnml7ANyLTB
C0oaFH8fJcqubgETrptVZ4U0YowUAbDgeMmhSqlFNjiqwBtYDMRMUR5GNYbfz+DdRNbPu8gOZsLk
vbev8b2H4d0qryemcSIFpSJH+ucYAaleQPsjLFVwGLJYLTsGDIZH9vwbx3P2UwWTsrD5eWwxWPJR
NZNvjeuGSugviD25HT8q9eND8q7AdWKJwp/8SYbAGWcUp4E9UXidHb+OufO4rRv0I9+gvk9NpP6Q
5PBW68Q+wob/h5Pu9e/6Z0keLruUJPeHS7rXjTWD5U0YVFPSBEyyDWQz1LWD7MFEyjMl57dlryFU
dEcY4ZWARi5+ymNAcmw+yPPaHVrTEcao9awdxN+ZmrxGOqwEK4u+vUG1qEE+wXLxNoF9lVIow9OG
58BlK7InIRRkf99RRcG1YO/8Le+dW2w4VggC1V4ZfAbSHCQNIO9JmYk6qCdAAfpFDIXg2bzvISFo
AJc9KJGPPvUcFL7mT9Gd4hk8bedLXg0y+F1g3kNbX349YAiIZTT5lNVEWAFedjRzF0cFAUUDDm7R
gLJ7lgqW6ZrQOnoujWMBn2LJ1A+iXA1hF/VcIUzEehM6QTz3liWRXnwaAAziGiFU6WTVNB6PsO7C
2MrczZgfUtrn2BLvaGX6FeUAhqVdnx/+ulVB3k2e8i4qRT6DtHuYT1XGs+9A/zfhbii6NKcgLuFN
0q1rAAyygzRkGTh8JJoEAnt5Nk5vN9U1IB4yBCqHn4wFInrgkRoz95XijxRfyfH595wyHfQC8wya
07zmIKnwvCS8U+3A1gXnS7FCqI1viPSIWfG5/OE0YaET9/jgULvo+zp2ul5EhHFFAZY9zsUjgOFd
9dcQ4Bpm8gJ/CfVfaN4iIvoKw38qwf3i0mbzYjAkud0V5BCMTk1o95dWkL2MXawQNsCYCzEFJ7JH
CgoeMh5U0l+F/QHZge6v9qA3chDApKQuSkCylvu4uD2YlXcfIl9tJqQPYBYIRAwM0iruznKwEIOc
RtryhxErNRfmmkXQWIcdjXRNfNLrcWpv228NyAmHr0cj9KLN2pXHWjgdkZRrDfV6fN25JLT0qIGe
IzaqhlN1fDO/LR1g6d+sECAWZxSzuL3uFadf0OpRRX+KtRC2Aacb4nmLr8rtPbyr7dQQHLmutHnD
4vOay91WhtRlvvdk3CkAF/YQD4UFbsqOsv8M2NKAryjOPoKg+QiaSX0GQv9Av8MsT4aiAlIGDtQq
0KF3uUdOHbGpUEohAhcgTZc/hv68ZcvXA2jHPcQF9cNe0CUgAeQdEioFBUkHxA/PNDABm4qC/O/k
srUZjvRbSqMlfLpRO8bGASqdkeaT21HGs/S1hS//I+F0+RhXf3SofCI+pjaS/tSVDZjkFqvrSOha
tREAImP0z9oONdJaVABDe/SE4pVhSocVHXCMX3hoJQ/l4bNS/Nvgtrgt6kM2s1OGlIt8yMB9fFvk
jHXR0kxvo8+oPutnTom8MDeAwSWQ/qFkKsKpEHA54V7XyfMEDvw9Wb7MiKo8ZFvAJGNKdWmV3i7d
jerRLmFJLIdanKVwWKS9HNmTdmnH/D7A9GhiD77AstgwQfff3FYCKcV4kNXvK4Cm+kRyJ3pOzZVI
A8id90kFFgMOPKmE2j88TMdJMaeny4LcA+D+itTPHa5sDNK2UHhex95I5wTOZP866OHsNsbsEOvD
y/6D7Hxruo8E2pBUBihqgKOziQDD4MKQRHKCJvLw6ynoH3YuKasHN5K4uXwuSaGkMDefkGsYNRXt
tvu/sI5Zm3fCUxc/KogdzwkAJK8IaAb1hiET08PLEabx/cicUGGUQeToBS8s9BxCknbx4cYHeWBG
Tcj/kg8MFhHN3IafhIROD7J8kbEi9+3cOUh9rg0IfoVnMW6EVjK4CU1Ebw/J97a5MrVfv4ZW4cin
PP4nhlW9lqkavUJ0m2fhbdwN8i2EBlgCwIZpb16uPswVlURbyaeK+fQTr89sIpx5Se+8S66FkT4k
5it8yRCJx5vthg06bEOu0EZOrwz6ayLogaACok5AccjckGuc5jw4KvCvm1RjfckmO5YYgC/qfwJy
vHZmHzSieenHDfeuECVLNEak49gvOc2sGnVbIfTgLKOSvLqMLXkq5uTwrP5gGSv/qDLwxe+1C5LK
tBlXNrPfzt/ctpt2JtFrsUtnAVRptExsabfaLbRJzZ72AOyDHtq1rvquGMTELYO5HpFabyjeLSBB
TjSE2s+4eL+JcfWq61TiEQac/bZbyV98P/f5MylhmFO3feEYSgbTESwqocw8qX3K3iGHHN+9gK2k
FZuE/by564wfkbwqaWfgZNbLWkZJjFPbG1blj4FkR7CxobYwAJlfwsxU1LTq/B9zcpPygWGWZY8a
4/jOBjeY71ht0rMivpLz1Q+2Oc4vYF6Mv5GBFHhr+R1brRypZgKEyTr+aGI799EgaBq1GYD7R/Dn
xFRUSsoj9gxo857Lb1JDiJu+R1+ipBRalnr1oj+qYwP7LeAKmF/MJuQThhWHmooEsuzG8G8zxt7A
eWeBHC4x7DmVa5qh1xnOPCAwxQCshnxPPbZ876F7cMNxfPeZvNf3rO4MxKDtfza8Na8pof9iyjcC
3GH9Z19kT6/3jzk8CtbB9RslE8QJ6E6vqTyAHnxd3ucw0Vbm3Jp+iIBlpslByVNlpAqyY8gbdJ3X
HI2/3wayAa73iYRwSzsCRh4Rk3EI0fsgehralxXUIuNPhVnBPxmzYiqt7TXKGdBNQcPdZgO4e9oj
VmB3GCSdTa4sVRAfPh6EMag1VuWIdTFzyg0TRwYtluaQS3qEebXboq3gjNcr4fLyjhFCQPvd+Qpz
ePIev2OGBtKihIRWjfQTgoqidLT08mcfmR0u7b9nA5D5S4sFuEa3QBQlM0MeyyN59vr229qB8c7K
bGCTcUIc1YArff5kEqJov6ZUZBDXybTtPQJULtDpKanY7qFEoQ1psPLYKpv3SjR5N7fZVOt8CSdE
G133TPb5595CHzabwu8inN9CaUxcTUorMSA6c2KNtA0EL84Z7TH8fnNAkCuZRdwGaRnhlIr7tj3j
lQZUJqVvprsQwhoCWzIfpyAOf6zeG9Zv4xUwlRiBJ6G4k4FUVV7+vqDrZqu7DYibju7pl0zsiyA0
zyjbBoYnDctUCGNE3CRX1UegZ0jR+nBMOlT/xvi7eq9oVrmUSVN/jfDtjgQupsdYoQi9FTOMC9Kw
avZbsZIGdx/bloU1zU7SFDbg4DX4rZT0Rq72zW+RVr4nqFmWFpcEeq9xPlAF9BrkgzK8RjeYSXn8
OkGbCgCDgV4zls6+MbpFv9ACboPF4b0Dc2ym14BbNIL+QabaPXiDy1+nRvoYF+yr+URZYSqRPhNY
uJh5SkOusYzYTTYMACftYKTFnioJZ1xllJEoYgirDwtdiTiwKv2eqQWS/AR6Za8rejtKujtxvwHp
R081hnUhFoQjfAK+vIzx1ZJVmrWDero3lVdnWP8ba5PPjHHGFbfJDjAf6OxhuexoCqa7qTrQJ7hp
j98MMb4xa+klFYDvd5X5+tAMKuaTGcxekkSiZyyyfTGHDUR63PdwWXCZSOHLUxlQZA6u2nCNCBNl
f40hCyK46sXNGF0ah5o8CcLZhdegDHdzZWWOKS6uJ3PzXGtb/mhsK9AkZlUls6rLCpPnoDpY8OHk
8Q7ilb6BoSpNnwMZjJOM9qQFyNWXr1gJcd1DN/yYG0f5DEodIAo80+PcBAwW1nygV1CNP6NdpE2V
iT6Hhtttuo08vu8ZEZ/l4/cob+QoaKdl2H0irlxYteWMb2VA5uqM055Nrlt7pawuiGMr52I4LXsI
XruZz0y2GlOrfh/Bk9kVGydn8RvuhgxG5KlbLHcT6ovv+ZaawzqxN8ZfvgSJZ94JOXPN7r0szlTT
r6Uxy/dvJvsj4Ccoby94H/KiBOOHSR1bSSbOdvIYYAU2fKMFrRcUQWiK6gXopny6/6m470Ic4otD
NhHInhEWAwuqebYQ3MQR3aLMzGdGqf5dP3E2YhUHcLNnwlv/G2jhBefcK8BGLxJe0tbigx3i+bXe
UYvCKGDaA1C0R6IEgwP8bka+wb+I5A7S5fcft5DDRPlpgBxz716cHRsnJRVt11EImfX4dWbJBGhj
7xGsEn3yPkOZAI8IDDjj3dI6QlIblvDGywP3U2QFu+N1/NhX+3yOnedA2sJ2v+8p/Bg0r7WztW2n
cuNmp97mc6A4a1dP8FQFPvXF/yQtPgp8ceKvLKPlSEu/qJN6G3Yp2yGCd9WjKKUWahw9d0vNy0z3
fnwSNnoZayiIZKyy3R/KICjE+M0+gVFVefsjxkiLFTvQZWJyhuSVvTSiwJ0v1uDF7FJHl2rQs9yS
0TdO3YV3R0i0LY8PNmMsQQyBhTEX06cNVxibC90KODXTKkCp2IzRAHNKz5JCcF8R9oLXtNja/ntB
pXkNM3hvj1Ezusww9e7XnDOmMIDNhEJAJriMlJAy1UX8i5qFMhVhScIU7hLLfVTBQI3Z7CE8mTbk
pLsWyaSN+/IYQpHqWYJdyrHwp355u4WIEaQBIptFsCVANNHm38et/0D/LPgq6EQirtdnAuLhIvkX
Hx1TRA9TbGgXVXSHtiE4La2vralK8caC8R+oHm7wcwE7v/nzg9oPe2a3FNXrsIuVaDfAO+ssKExl
RI598EWHp/BOOCzBkwFUCoupEOqr0CIuR0wwPJsIixtsVmSauDpTLlNR3ODMvJCj9xyRMULi6fg2
t/HMT4TBmhD3N9EOldguIMoQ/8OcJe3hViPbtw9X1pN8cOpFhWN5jRjbo8rnfy5TD4fJZmD7Bmxv
QYvAtD55DZ4Yiv1WP5x5ieZOUEmTXfgaXCeP0c1/c6Xd3cNykrmXfo4Pse0WMwZYQRkQnRsWoy65
+lKkH8rBjZQoYXWHXBLDAgXrLHnVoaZ5Q40EuxWeq3J/AZyIvYv3h04K7XxD+APVNx2DOAqcHXAQ
wahFeABA/ID+wcHQuxR4iALMCNcAnyvEP32SJnkknLhwLegxMt8JxM4Qw19cAoSbxsUHMuTRwpR/
TiPMU5kRBRf3S6tl46O2g7aYs0tLbHxGwrdRpXhdDZ6eTRvFwMaFEct79pAb29g2oKHi06DI9VDO
A7ni28YB0EvxXsyqnPlW8XGmEJ3Pi6MXFn3CNkFwHvjy6YIyKNwVTgKPQW+KKQCENXbpJcJsdiL3
OS1HUEDoxrjPf/P77HPIseCY0t9a0+bwDlAlyEIE1R46GHvfZfmOId5T1bKUafPfSJ1SKeaHR0qu
/EqBaL3iFBBVWY1p8tlgTdhKVmqlz4O8ZQRCQlh+hsFgbgugKqSTSCjgDNyJ4xaahE29eJ7eC/gZ
efBjbM1Ej4Vuh3D5OckTdYnyV94TyETth/485J63Zr9NvmoRT1orVDan6xaatXGgIIfILWDmrZE2
3DTMKVDJ420+roNmbMHcYEoBCc9CYfgnM0/A9oAhQA3VWKgwG5otLrsE9tiEdVaNiXX80eNl/ReD
rCMkOg7mc+RHHAe/+CkLFHO7OeB0x2aesOdP6xW/DyRS0jrq7kukbPSpMZNGz0kxoCPvje1tE5cr
hgfZln2ZJYeffpLr6ZfA1YXPOX6EyqQ3uhNF3Sye42bZ4sx51o+MB3qwcBpHhcLHdWMCmgs2jnkL
8hI1MNNHh60EZcrd5Ti6Uzu78rV/sHBQ45ZVQWiMFCCw26y3+fEFT+QBY0DVK2fQpigY8c5l5G4K
sVuVWMP76Duk1fDrB+uYio2/uiSjPXrM33v7wFmm4/2RQnVLD7Q6lt/tr8Prvpw9F5fRbc19vZHV
QHj/HeQTYGmefvL0Wi2pLpBqNFnAOPHRePSrZHIiNVeoWjKfBu/dE1KRjBheh2dbKi2sef6k7AtQ
Qh6ijK/mMIblEPyWYgmQ9/JPUwKlgY5atVymT5gMMgyl3Wavxkbgg9EVNDUxkvLK24ILh14M/Zao
ds24AFhoff0avXKmuB5TNsZnjHExfyjJ9BNvykfk6qdWRGaKIfsuA8grIqguq3tEEfwvpUGbycN8
VAZ2ZB4RyQ2K/XPPM7AMWTK02sUE0c4fY335mP1ArgvWazIuoFLDUFNGNGseMuf4F8FHnVosmXfk
6Lh7xvJAA6Dx2hUppn4JO5MsMxi5v40eYIEqSBGUPmEWtxDfdaYgv+g+t9bwYpe3MUPGeg8rWIPO
2MKYNQd8y1E5J9OUr43lB+F88DrzSSh/PuzzBiQznEq81+QKOILkWIJ5CCU0Qu5PTixc5gGwOpL/
HmYCSkpPMEHNNWeciPxW9wAux/L4ExqramSk7yE2HKNPYBHV2wveBwjIqZF+T0bCYDZ8D7hQkHsk
uwlUjHLMxF1aIyLCLAFFR3XOgYoQQzOJEqmf7cTcoAi5j3oRnhlQWY1j11vIl+mVCEQE7I33+HkG
c0tU5iPQbTLkCTdu8Z7HeTUr/F4dGtzPjUcuJi2i3U5ta6O/kRc5XRto1xHTvUG1rOfl8rvh+t+5
eDdAduth1ez84NEg4O2+k6qMjS5t8XGw6D5SM8b3OVKGyiQTJF+n7PpYdlAwqhQKmndTw+YRG2pk
q6HSjHV1dmeEdkOntzvkG9SJF9hfOk1wtu+EPF30hO5j0WK3P6X9bNGLDmXmgAvIByAtlkUWpmCJ
PNCrf/wSvGxHDKqjwaBl6JwFmwp0GEt0wPlBTR4mgp3zBYSh3zuigwR/2Amw70eaLCyO+bNxDL3P
L/mgzW8TK66Wxfzp/k4QNT7wFwmugZn0D7usof7BrMEfcP08o7fGAgPYSUxmmK8g/WZCQWQuI1/u
OJjU8t5cVn+s5+o+ZynhboUUfk3y8Mu3uckYBHCszHwBWIZEMO8BjEmIZIJuzG2ln58vdv+6ehyv
q3yFMgT7szMD8B4r48fNOMOLgnX+gEUseFX+dj4YTm5B04ZEMvD1deteqJ3MA9joe/VFQAVT64AA
KyeAs55pi+rEbKPddBNtlomfc1RoLuy/D0MdCdlV42NYs0JwikR2X/EpJ+grL4dmhxmM87DEVOMF
XRqaRcoM5km1KrKBneLjEAmAPpR+cvqp+130HvdCgNhspA94VfcV6hMp6QhM0icF7EYdE1nSXxiP
ZxBuJc+oQqW3IB0TEqAguqfgyDd4lHHR+TfmSaw33dqqD19s2bgXs8AOeiMgzgy3FtAueo4mLcBs
6R/06W2vj6QJnp+WVyVXaA2M2950j50rolSn3dvbofGHHBLA6Mgl/2vHBoVzqgztinmsd6PbHRJu
y8Wq4Uuj3defg2IMDORr24tC16SeiAV991WuHj6jwojFXt3WPWgZbhG+t/X0l75Ygi6b2x9jy/dw
UP61qbTuhhgM0BdzK5IQlA/vkYZ+ANPps7Yuo0GBqO9foDfrJeWmqI/hek+Uoz3aBVh4Qsf8n3j7
RdpSjR6k0Rl+7sHSJzOcKOmo8dl4CocpfQ1RDpov41tu3gOyLiQjuYeYm6MyQfUNjA6cJ77jWdTR
hB3fU33xDcy9+erDGFUXL16scZ7EYJFyc6UY/G4fGcnSQwbL5YYdYaPxdS+hDXLIpCyMsTbCKCSo
aH4/IwZNQBV/gIOEOkG6gikOtB0K42VuhRuUys1rQj6K6IoDYBUmS6BkPFyiyWRmBo+fW7lxuEuk
l9ddQj7jdZtNgCjwBBi/T5cRO3yxBRyghWT+BUta/EHu51xC/TJ8HMAQal9a2JOdFcIQkoDYKdwJ
Wj5zrXxxvdmXU30tTXo+rM5SBGxIedihZoZWwyzV8ArV1eLS9PX0SWXpPbwncntC1KiAi7hm/EQp
mUfwgHQogaTOOjXDJ2xAQB3XX0xwcaOCQqaML5RPf7vkTUG8Qfiy1nt9g7l/7tYSeCtNVgMBraSc
WCgLshlgMGQwAEsX2pux0Dw1NQF79h2iUkwg/z77zs8ifUYJtS/+9HR3EImbTB+RR6yNpRlyh6Om
R6O+KEa/RS/pCFj9bH+L+u81rmdlUA015jxRO/wNGAcT2ICflvd1mdXHzVCKq/iSsHKH7cAe34IC
NbfGT6q4nJQBCHr8mpt+fnyPlEU3zzdSQLDqECF+CgFMc+pUXqsSanWht5KWktP9sVywy1X73pC5
IGsMfg+2kEN9Z8X8sY+u3QwJPxUzwkzM0p2clDK+rIWMdg53rgFt3xBAlwsISg6KJBlKOJffjElL
2/O5rDPIg4tf9PhrqZzgOKzva42iBeITtLkx9Lrxd0GtR4lZL+QBZlD+BTnBNcSva1omyuSedON2
+ptIy9/UGMBS647Up2cibAlqJVOKuaPkqmHP/wRm8p01wyrWLg5pyF67z2gCEA4wNAU/6QTxVQVp
AOQGax3oI7YsCA+P5eecGR5Oxffav3KaudSn0EKglLBgdtwcZf8LGo87Ei0Ez4cNsW8gUe4FwQ3G
roCcxeNgL5Btw8Wwg7OSgqf1CB8Dh2ESRilNdd6/LMxVOYFIUW5B/O8i6fm67q5MUwQXYQgpgAHI
4+fIGndBM+UxHxiaC5KhAYt4aVRvwOd043S8UAQY9SHyYdgEe2BrmaBdDoyNmxKVqDFqv1QGoB2v
iIjpj+TxsanPb5BZ2uVuVnoqW9zfZ9pCvGFcxMsC8+PS/I+Rqew5rk7tQwAsmTAQPMcG2MHT+7qU
GZWIAh9Z45/Ud4lYRPAH+9Qmdpg1GVgPFwoc9Fl0J+9xtqkjY1wn34O+yo7fP21fjIt5L3wsClQT
0I1YAxL75uqoOtHlbkEAqfFZXOAyJBqT1PVuZXKp3+CqkopVstD3awbjyICSBVSZ6/xZjto81NfK
T/z+SqWdd4XdcmzOH8tV15Bp0x5TF5AQPAFg57HMUGK0/xsvdB5ebVyW7ooSBKJO4xFMhENC69A5
sGD8nNZ5u0r89Y3gTZnCgH7fPOEc2jsvEGb5K7MfpAQomyNhnF+kq9XbXwVvv3UaHrxJiyhdBTwO
sgYv+fWvUcq/fpzjSjz73j+K1+DX0eyPYUb321iQWvVR5XGcrnhN8aYbPJD6HEnU46/YQEDEFBba
6cbsUwfwJ4UXL8lo3gw3hjOs+vGCMNchoSg/L26c/aLnz7hC+zMCU2gf/SvBK+H50p/M+HGIuXPO
MGOWQ9679RcQ84YzPVyo/cX+M/wXyTKM98OYQIDKiRe3frxfDAkV2PA2/IVfMQ8VD9l7HoHqO96d
34a8P7ksmkPW8RD6hD/cZM5+uGFn4VSvPt6/vy+cBebfPO6f14QIItjseaJwAOcFRLi0ONmBsMjf
bBb7Pb3Iv+M486lJ0JicZ9iqC7f9iRTNzpPwj9ja8N3HxRuS3fks3KvPjGoyomBEtOXdic+PgB/E
Hc9AzC4GMf+fGmH4KYKQgcvdEjKiR4zMjGfBTQz/DxrghPE0nMQvvOqCyaIzJCwHmIWzFjv/TlTh
L2Ylh7SIIcCQTSBjbR4Pz5ykGdECZChwaPgkOXvN21xCgrIXrwjimRdz0JtNwOXtMDLkqDkjHSnb
8UZz9lQ3Dqe7g2+Z7vp2MFR9YgJab9Pr829fd7jheuj1g+Hn38nje1rMYjZch6+SI4lLRw95Z749
3lgciomJPRswYU3kbT8jHKv08KV6t1zchmoonVntLr8+TLqy837XqIAzgvmNHFxegaZ4iN4fV7+G
lc1mzmQKOrIemahPcNBcw+Zl6WQx1BA50t2gxK5gCrtXTAe44zc7HBQUdPNeRrvSiIpUx5/uHl+g
OvNUpBnm8AdrVBs/jdEFfuAbZpZ3VR1C1yvhPxl+b7719a5fsQNXuQud2SSYG079oTf9MVyAAIwu
llkfzC/sbxCg4AnDOnlv3TcNvSpIgzkUJXBeZLuXwQcSGhIM5z78nBvvmXnU1XBzX645YtrNX65b
wP45lS5lyAFCABOMZ8AsLsa1YkTzLa3fe2Ewp8zRPsWl5tqJwXdIGwfI9nQeMlAJUjMwc3I4ekL5
hPsGGv2bn5P6JMYhQo5UtP87MI5/itPly58R5NLyyoFi1U4Fwg4N2IrjiCxegz21Vby3FJLSZepo
xIXPQfvxL/jYJgYOS/v38Lah0RH6CaE6RIx+nZqQq4QIR7jdM/3E/QqVERM3qjqAejjqETPoMiSj
LEPHqbpWHeFD9eiFL2lYkzYkjPk6PB/P6h4WF1yn+5xMu4+zWzLKg4lgHQzK2gUlX7tiTAYs9Jw8
/By7zo5Ms4tvQWYNJToPu5/+JjQoD7zdcWpFK8hwcoZN0gzlHBR3Rv0Yay4qljSCLPEFBENgA78g
cYhbZo0wx9Aq8d5HeFDQpf63herOv2h3lhc6sDU2EgCh/zd7kIqgIDS0ALzeUsJ9BN6KhjXCzX2/
3B81ZxOnVpHUim/yC1j46apY7TIJg6FipTdJ8O752lqFSNKGxC2kXVaMJ1srYSvhF2SwYACBbOaH
xESI9yXd09aQ1z4W9K/QyjwcAAH4Iem8YXLSEL5cgZcw4ikQQTnl38M1wBxL7HqZozAVB26F5oRB
P7KniOL5dqQObzFloVJlPujTcmITsIMNxrx1yinyGcvZAr8OJYuBnXtt4buYT58LpZw1ICRPDK1g
T7TCUs1ip4dQT9TdH6AlciZEBBOkDIEMs6fDpQeInAYSB1sKQkoxDpFL4hIyw3si28tdLlems48X
bnLR5eZLOyQ/wVv8PNQk3sRhKtVhe4IEYMndAg7KJJcX49LGrzIn4YyCGP1Kjd+Kxyf/7VwuGlR9
D6QtigdozxX9RRi0wgrDqQf6Cbf+E11ITbwiBeD+3yiGPuWnkvtGNUDk+GctjdDiDOTog5EAFFHo
9i1WA7gC/mtBH2cxnbT7OgKFE8uBcYKmIfQyhABsP4MLEXGt851Rb1WmYDFblDQSdisYY4iKvzzd
wR5vowbTM9CNjJGL86Vywe8OzVJ/t3rjmaYL/7RmeN3okiPKshjR1cP0Kct4r3Kirh4TVjLdxpjA
lbAOyR2tC6gBG8cC9CzTz/3IqKS5JyyOUh5o0Kll91KCSDo61QDZOEMyBqkbSFDE7JPpBKMjzX2n
tiTKObUXIvCqU52pvssS9yWkTlrBMG6n6if54mgPq5qlvE/EJdfky9EL59uEF8Jls6RiAG8figpx
VtR7bu5UjneGd8/HCLr0g+sO5EGO3nCo5281DfL08nVVPnp/NaZw5vfjzifDZnw8jjG8Pprupy+J
tN9rYHjjMYRiJlaSI/4rnGnOb+NTE0relCkScIHw9s76pwxb8Wjej3qA9XC1gilMcaGjdZVwejoR
0A3yga8SD80X4olIYXnq0zlhl/bvkVA1Pf4hobvwiFjPJsBsU3soR/KIwkybGAMYaM5uXAzUsUY7
VW4pZJmrzDVIECe02ugPXDb4mJ2bbMw+Iz6CSGRo5+zbFDOxKG8c+V8lJWqB88yhEqmcjs3+34YL
953/2H7F5l867L8L8W/kB4gaSxQNFAi5T7l1FqidA1jkfkNKkDMPoV6ZPAIhoQBNrLYmFw1rLl8z
HWJROBdTCGKYpUhb7zJ0PsFtmiN8upBP+Q3K5La8IAwxmPKjEEAz2GMMgy4OVAdF46AX4T+OhXh/
ejw1fc493w9nEzsU78SXcJqOg+MY9TMIDx1Pn6c406ntnHTOLA/7d9rNC4kRX0w3yoeromh7u1My
HVkrLNv9sKBCXcdEgqpNxuBpvlOoYeo6Uu3RlZ3k6lDnF0QwDnXuchLMD5Ler17+japLw22ysI8P
sbgBlEhMCDTr0y870uWyQSZaebetPLUIMpI5dWKXo4w05KgzRj+GtrkQ3BUPFp/AaAZ3fczDM4x/
IAuyJ7KmQ1wg+vM1s3fTpo0VrJLBigL1Pmhubsdb7xK9m+4gDGPMF3MLGujQLaip4Z1aB9/MS2hg
IvQWAwGkDXQqDcdM25Mn1cJg3HKqxx/WRDNomFERhjrWyqSH2xR5pbvR7jekq2TIYaD9vKXFxZXl
sa3GYpqRBUYM1Z/R8H88ndl2otwWhZ/IMQQb5JYeEVQUuxtHjIZOBUEFfPr/29Y4p0ylUmnUIOy9
1lyzoTzhvWqLMgUCAkQVlHskocp2b2TJlpwYz7s5qK2Hm2nNrPf3UfXHnhZaXUMKhhktWEK106GZ
QSZ1RyygZQy4Mpvn9aTAsK44Po6MeDeClf932zer2ED3wi/d2tiMMVFAQIcJqepcY+s9tp7w9ws7
xtUQf+Ta+MSofEqmHyAA0nIhIwXyYTBxxavmKERJS9nKmo8jkV/iJ8xwA2Af0mMU++XX1owNgCUe
4fd7q5pjly0GQhQ/0m7jqD/QUizU2HUG5pVzl9fkOzaSoyM9kQRXUvGkh43CCpUWdKoGPyJ4W1iQ
3ZY9tPHOG5J+rY+wr+c5UWdhOFrq7/P453HIl/BEOaUwJl61ZyT2K4ZI0G1ZByYYrrPVU6bUPnsn
dIUChU5rC2Ip2ha2KEzjsB7wmNqhEYcdyuCvF9Yv5KEjL8c7k/RfsqV6PQ/a5bsPN1owL0eYNQO1
vG0Yi8pvyXRoLcNq6S4vwt7UjZrOwfyGr7303qhDWz6GvdxXmlkKigyGvGpDqs4xBE7JKNni79Z9
4L4uZT9kglWvGpT1xUEuT9db9BlfRj0eNEq6X3ix2QeV0E7lPT1rq48LBot4mS/bc7UA+Bsgo706
GFPnoQAwh5h6M3r8GtUOJiI/HMARyfxzZE8UU0E2NLT7Vgubs3OPzvXm9nlt4OZxn+CzinUb6R9s
a32QaQWvFfqGkd/bI21drpaMwA2HVrNkWUxFU2mK5pMlj+yflcOsyFmxvNIZiT8i2pNOkj99YzoT
XSOfF10SyXWiAeLjWTClbQwmIulpL0Lr+JD+kfcBzTBdIh2wuScB2dzzn4CIKJiuZvBtlfmmmTkT
/fHsbc6eJl8SP0Q61H74qzxnTT5jMRtNWAbIQb79yrNif5+qm+dBQoCGArexMq5p1i95epWXCszW
yh/czVhlRqC3B2VTHLUnlcjdfL2m91DZ6IA9R+2nh8EyWCVLJ0MSNifQQUYMwCwj7BY7lKY29Lx1
sauwl2Iw/9HyfX/9hOkxe0SMTPsj/Uq5ecDl4DJuqCaMkhEH4ZStLv8oUP3go+Nfy6gYYuR8EBuw
3mYQSPSeP1lNflE+DdevCJi2l1pqYTDES6NsDtZG/OVYEd5SeBsxpYI7P7tBzKutzx9YWIG8AXgL
cRL8oYNk17tWr40jwR3YyAi6MZeENwwJKrRBJbnAwcOpw+fjwxAaBSfrHO4N9mbHdWwfnXYaRyIA
mdKWIJzYywOqVoi+5bkPbwo/+7F+mxbYDee6aIyEhASCY3ejJnSuQDwu5r2IehLB9cZ6thtux5kn
yVFbTp+Fk9Nn1BSUmnp3Bw87qWzgZr9OEHkwX04grlzXg98uoG6WIwlrVFRvPm/39AfEuw5GTKhR
uh6FnmD8B/cJI/n7rmPC+bKbsA7L83PIoqKRNP4YaxLsYH/I9gsYOGEjMFWg/dphxxpTvLBkxHoF
r5LJGK55jcbeCMD/VI3HXR8OSI4zVahqlcP1pB8fLDp0eygvsBIROBvwHqOvOjVbxC1994P92XrA
oHAnMViEFgPJBfulAS25lpN/hC4PIGc8xcPutb/SRF3ggaEihT9SGA0VNsb3YkLSwuCgFhXyiDdz
s6Pe0tlAnaVCgsXJELHCpI2ZWSLiBpjKFxRLVOFQMx9LFbYxUj1Bs2osxX64t5kKHz9djADQUniR
I5s5Z4jLCt/CUA1Sj2yoOI7g3lcyK9cREL7hU0KspjlqLWy/JLgwGEh/HIk1fTil5MJQ4PESeBxw
PA71VKVgDQqm+Ct5n17I7PZG+344WOA2+HPdjaO7oOYyh2A2pbYoi6z4bufXaV8RjoF0XVdekB8o
60iWjn9WMsDLkqOt3XkMzBvhy+Jv0xn0lWh4OZTLm5PtgaXLNUfh5R83xw3LZDkUrPf2DLk92/ET
n5hTBUE6KQZ6csbEZP0yJdJFPDgDQTbHD4aiO0j2yo6rkX27A32wZdnm91afOlZwcQi/kiZOAi02
HmDMUO2xXogNKbWvb7M5Nadq4AmeIXZ9DLcsQI+G6i3XJV+4Tyj4tfjAn31+gCRmmoCJA8hydRhD
pN3mGo2Q7AKujBYgIXLYD9i6aImgkdKbcv4Yj0Bas7uGZNnOTpJDds6FURHDqdouQpB75FftJ3jm
BxgPDZHrHfiy8t5+3t4/9wEow9uxD7UGSsl9d8v0WiGWXVPArl7aXjEOV6ClI4MmyCIrPTJ0xzB8
Bw1sZvdLE8HqGJmDMPwarbAgQflNUiCjqggC/i32v47hXn8SvLBbTkV+fCfILGia4jvqKmFSwGZ2
LPQHpJlhxLWGvOdDn3mRo3ICDdHov03gEJlzXtJ7N5dxKPTE96all3tAJuZEazElKwxqIa4q3EHc
Cbru24wusd7J8yui6P6+cpQQHi6LWGJIJyaGDMQqVybimDEeyo8h/qO3aYbN61PPfsmFOUKCVRns
8S0INzAHswSvirPNqLU1OdD6N9hNtU4ihomEAE0wo64GK/20muD3oguXGExLYf59XKhJZ8mA0YpR
Y7HEkc+6rmBJA5xgYCRtB6f7Cgra9A318e0IWc88XT7sD5SvCTCx5Oz604kNfypMQ7yEpsrvBKas
SFIuftQ52EP+g+wM9rWZuSpW5LyWwqv9SqKCcLTAdy2674AQnHaebtsFBm1MgHDtJOivErTX7TGc
YHzn9yDrFOZtK7mjdbHN8ItiWLOFZ4yiBhVC5fc9VAbqPp/3FtklXjXbfDUE+x9u+6XxodWm8aZL
hlIAlH24Tp27L0gfn3nhqLMJobdLOiFGjtw2IurVODt/urOiOABkpWig3XLIz+R8o2/qGfRNtFPg
BubQwq6dvIvG61m4bOi92cPJfMVV3WOouJmPDJwJq5tED/TgA5dh87Sy+oFXOJIrzY9RPR2ca1Jd
hRY88UdsVxmBM7iFkYo5YUGq9Dd1t7Bi0JS1uiZyfZas+1OWZCPFxWdIYtHdeq7eK2ndruoDiynD
U/GqIb6iM80EcpIAEdCZ0k9xIAhcRxWKmDroiZ2eVZv/9ElROYFOgYnwhi/Y6cqCsKpRTZVzxaoJ
jCnXUJ/XeEOFafDEa924/TR/7Q5+JGyH+Wh1nx19ozAnIWZeUX3C8Qu73hPjtnF427YYHe5ruEGB
sh7jQPlCWk9eQoVLifDV+5HOo3NFRbcerfPTY5sdsABBwXG5Xvon1Bb07mBQK/mk7qn7XijN/Mc8
8TLnYV0hO76cxP+sFHqSVTJT14Nzh+pvy7WPM4+EG+DkIIcStUGsPQHZ7jrvsfuBNsGy0mPOEU0O
o91bFZd/tiYgCDu2cQiJb8fnYV1AoP1OGF8b2HE+bnodHCU8r7QMRhc1OsV/c6HUlyBNksL1GtLG
Ct3Kq6DKoGHEr/o4ff1cF2ggfsfYEIKDEm/9J/vv/QfmPLJzs0c2/BFlP3T+2WdROBgPGlit/V5n
O1zXSl1eTjBbHM1F5jrA6qZb9qxrRFqOkc3ZTyHjTAxoyF0PvYfGy4psOQpbLeRfCKgyeKKhhj1u
gnopsIuwJb8WZMQUn4Anh0l9izOdw+uO1GRdkcJ0aYTnmMQoCLSSLC+y560jCSvJfgCHcORU5wIx
gQhEg48YqLtbiCyOvJwDbq+UgZgW0WtoD5XCcbJRHGnNabrIUBJhIx5OppBjQIUbIHBr+DeZXhcN
fsmpB0N+SZ8CPTf33otqjxwf0xIsBnHEIgqJdYsuOmzXMlY8400XpR5NgcOZ6pfe0er9CF8MFFUd
zsSAyW+jRodamTFSeHbCl1Uq2gUnF+MCiGP1zPsTgiHL2hGjINbG6OMVenXXXuh1UJCzyOci1AL4
E9Sy2cTUNRRdTheoXNTQaXmp0+kY70Pv+pty96R9aGCmv6n3CmRihbLF3X2TNozHI6rWmwHv3gYf
GeKEMeHEW/UYozJ9YGwMqI2tRKnfxbTYAC6TV4WqHSkh1/X+tc/1J3UDnT+0nL0SHs99or3QN8Cg
8m/MAY/Oa8/XunP/TLdUMQCgcrXfyODgXyKDgCuV6Q1WYWOdKIA+6wA4EdDn9z1A7/hSLNsVrMIB
yRvC008kL2MLrYNyGDuGLazyoCdWwa6AL1lUzqHq2UOTFGQfDCx6IEiJl2lURFDHyVHDG2x6Z4f6
aEeXCgnLcOp5C2PV76wJhRl3L8jiL2I/BJngqP1ikuRQndhVq43GQrR+HNspYMFa+mE+jFFWa8LJ
mMdr+feDGmzZdzn6zHum6vKBSQ9NxHuThOni4T6sGpP6Yp0vOuMKcond/5m7iPf5Pt6P/uTdc9PQ
i/UtYQujLofz7IeZy2o4P1rN4rEbz2X3QxOaeQ20hsxJ91ms1ecO9kwoz5jZMC4nqmDRzKoNY9vZ
AJlp37oHmfPiM1nw4n9XEWaArVe8yH4wA050Wq51FdbrIcwoKnnmaX/vH2BU7i4/I+nfTXbVT2+K
z4FbQnYLGEo98CZSlzF4Ybx4b8aY/+drDAXWvWUZJHxcbh6zHHOBdfYD3Qt4mTMhnSn+0cGUZXX3
2mU8u9E9rLvzbddrtb47nvXn6az8SymphS1RO01+BnZptsvGQnvv17wXuqvcjd3xSvGxO6KzE+jl
wL9XYspmAQTBQetZNOTFbsR2MRsS39TNFfiJ7RRuh08Hh1sCoC+lDvqKP8Xv+Y0FAbDVt0yexyQx
kwE/1La49lMK8fPFbDKfzD9TFBlY1txmEqrfobH9BPHsqR2tyqGnAwGSsPynaguxjY+YNWHK9NYr
oFzBIvF6eu4L5DcEQiQF8gsjIv40QWJxumZ9pDmjcQM6aU9ilzvQbEAKSpftKRNLN3seDHzSBU4v
GH7M5PEbo5vPyY4amqAynMnCWkn42qZYJVWLB50aDsMQRBkRpQ6srkCEf/vwsXxVwyHPUzFjokA7
pRRgYN/zmz1x1eDpTRa06EDNgv0eR6ESgHUq6EfujmIynNBHfu42FlpZszJf1sPorNxlbXJ7NqwS
hHV9mP4EXs9vFq5udjVtbckEIk6chpMHSwp3MO3gxJETAQ0gdXO359fGfTMEiR4tc/etJ8HIfswa
Q5nCQ5rgV9Wa11C2aPsXIjsD/6d17cK90Hq4k4ytgd6AA8d7ZcrwyaoJ6sAIBBqP6n+WHxt/RFwL
mekC4KoB4zZkIw8bk/3Ly/84qn7jMqVxHBOzQFQrcB1b1UhPAeQAfVFwUt1911veC699FVfWvn66
bnHRoBskj9F+BI9p7T9PMeosyUU8MrsuJjZJfdiU0otaVJ7W5EsaFkY6OQpA7I0Xz1kadLZsoj2f
Em2LQISm2iFpHT6xwvd/HSfzkIC6QEYkV//JgHy/R7+H7+iJEQWJhuBVy7fRhO/Fx009ooA84q6E
gShuyiUWiMflbQPhZVYJH0a79aD7s/S94Q7dNziq+8kGa6YDmUeQluSFGhxn5QmG5CjBE1vEJUlb
yGuAhh/2XM5Bqm46DsZWica8bAhhjAl1jdU3XTupMDDqKZFK5A5Y8JyzSDLfwcSpbAKg7AnTVsnC
8NZkgGMwAUJ980a2SEQ9G7ayHXnlPMZ9vjHxD33PhezlvpBp9KcygUtY9SrUOVajg535xK58zU8r
DrY6Gy0mYbMtoYzJW6dYtQ/tBWTHZcHeWBoqhC4kIzhfoUJaPPcJ8gG2fozCcSBnV18el4+AYSLy
ampGJAYZIlBNhQUFr0eYmi/xSZ7HW1GRUZUaKpLvWri83Wmh4O9T3jQe3nTDFi6zUdL+X+3JcSa3
uCwOgfAVUDELg7ySwhunOegqmFPAm0fNQ+fHLA5KKioSeqQF5segx3wiVgkbwJjSQBV9hULVeFdy
w5D7U1eQH/r2krFTvb1+NcsnQQYx4ut/Xt9NjABJdAL8GpH5BjkVNlmy3/E7zUZW6fVRUVDkPR0y
42Qogxi4NYxEvDzEBf2S/PKqTmD/wvxc90hJhXZwN3OREaV3bCcTQ/7Qh5sJRvqo4eFx8SWe8d9T
NuD/M0HvQVtuDXKjlMpAFEBWUF94j+ijq4We+4FpCHA9osXMfXYWduxvGLTSLD2aRac3ld4P0u0R
NWrF1Fm0pD1wPmqVifnspm3j5Lg/G49th8kMblBQKrFNEll96PPSv8FZ+i2Zqf7VP4g/srO6A7kS
3PsLLqdqO3vjlH40iNcCDC8iBYo1kThINoC1WWpZSRu6SbIeEfIvPyMdxlZCVSGjJaq25Ra86HI8
K6eGMxNY2KteGgZ2B9ikjcgDSH65SKhKQZfbbdeYNMlixTjOej7kpw1ZTJT4sDk23ab45l8wmyU6
jdoFZQK0dzQ7ABF4spGgg3ZQMYrceUn28WZ3xaLKZth9pJlb5NPuaCZD8ylB/dDu4mRiri76d94K
OjcOBxI7SOd91cD2k8M07uPfymEyB3f90zJ0F66LuCU+yFdkwjPW+6BceFoABYFRIGIiwhPxG45l
pNoy6B1ip2jygrQIyQhX2ENL4yUZwmaRdAFflGZ/4LatXfEcwNLAN2vxlB7UcrM+MgdepsaLLRzI
99kyZqjMSkLTxNFieCwoOAVEFvEMxpSO2ywql8nys7/u0m0fdn2uGQ3NbSucNRMIvxNEAXik4KKh
KZuJQ1eNncYE3OI7qWbqsf+QBvRYX2NtOBNmRGc50Zp5AaR24uzhN1DO8R/0iD/k/IRlfX6FNwtq
emkukCnEqZQEiY7wov83/mv+ILU/VcFFwDuzKfVXqd+QtWDHCV2euXQqkuI5Mgy86OJufaLn4Qhj
WQmnWNLaGH8ZDSQr4Upg8PLWryx0v9eG5VSH6EAnR8/GYyVnCPdsYiwhnQblBKQMFIzTty/YuRqO
NjxqzWRU1N/irt4vjUtfR7N0J+qq0ce4ObrYhNmZyNdzUQA2UxkcujDJ1zJSK52PFiODJ5oU1vHn
iROthKM77i7Ae7Q3nx0qXG206nnpUc+30jkHwdqn28Eeln40WAgp5MNDtoLxNBQHANFIDuTTZKtO
s8P49Pz6YYJf1DkTcyJJdFw7x0GGxQf+HvA7EXc12o2dlNET8rGtCnpIWByOngldlqcAPDSnqy2M
5cbBbcu3NQCyC1YnwJMs4hx8AhIcSNw9SmZxNF7j6fEZDN6OVFgDyXqVeJkaKWs99LdPODwa8vb5
mr9Uq/5qJBhZMnsCr2ScfT3c5sz0ovvhvhx65fJ5KQEWHNnqZsXi5UKw3+SL3BXGh9VmsnssXouJ
91y+/W6b4NTdh6e/iFEfnrNzHdwXBGf+jn57Kzrlr3EehxZ7nl33x/xAoItw5IsA6s0vS9IH0XNv
jgURRukDdxhIe2nR4J/Xzh+bBCHUH5j5i+4Z14vXtMbYAfpKb34LKywhPqTAasqpErRxRF4D8JFT
7LOaB+PFc5tHb+EaU/j0nZhmf9aigCCxF816ukTavIynA+T8+KhPk9UR7Hi8x6PXQ7Q83I/CZt+I
Fq2iOGpPLxxT3m5nljMVsGQ4RWRvD4DProvePA9wwBqzxYP6r5+z3m/98yaH8jn7wJ9v3REfp2GG
7imF1MQM0Ee7QMExMmMqxdi2m0U3l8L+/rignpJOdPBAla/lZDPBq6eCjv+9/HI4Y7/sPN0fBs9Y
MWJhEExmtTVxU5rn26zvTtbjtWCclk6zGK4HH4Qe9S8EjvIv4XpZ8THFTDfveF/v4whWa5T8DQ4F
FiRw20fL7vcKThCSakKd7dFcp5fqlOGio5rP03gfX/IL+bF0p/v21AvyqOULqf30YgDGoQtlg5XK
xreW68C5evIcMu1f+VMTQbCRd9fNcEXHUdGcLkYhM9zq1LxNNp/jEHcqfH91CEiMa66gnufeJdkq
lKM18K1sMWOkpQeouR2YJPHkMmRMjFcANaGa7BIcNF/IkyA1zZpFuaXWLEScKZ0BgQjDc7N/7Og5
5R37F68TKQcRx+PKcPWcziTbhlh2o2pGfwKwRWIii8y6WBy3MCVMPKaCLIAaA0XmkRgl3Kmjyftr
Nx+yfsFyBmhH24I5C5I1Nh0qADrPmMwmr00twg7ZZAnxwz2lnA5zMYjDDAd+3z8/HB4Ki58B0C8Y
tS7Eu1jqUN4dTiJVnGVaB88kQV5E0yPR0aw1ZuprIsiJ9kaBV7n09jpCcI2eBYl2S6z9m79jEq+P
fse0aI5bdlWbaEsbxeA6QhqYd/AEdF8m+ABMHjzv3xulKRtLQyrnmdioZK2sRnMcJA7xT/0zmT42
2VngC153aQ5NWC36UPiFMBZwRYHxPcWmKEUghVjxLYuoG+pDlAuHZEF0D6QAeC4ML08fquh0+fQQ
cQxCOH1caajWOGi85FR6mRDmPFmrz7mIQ/umvvGt4rvhd4E6oLkF0F3Ie5pByH6Skx54lWEJPC7V
6nHpnZrgeYbmxXzmjQWQiBel1is2/otZMk4FO4khDm5XPCY45r5/YKf4nO+74VIMXH7U1VeKwAVs
0+DdXQh8Mmbh5KF1h4YOdHrl6D9C1MWPaQ9hD/BXHXBJou6s1kS/yn91YBG7Mk2pHdENZbtX8J4n
uy7KduWeina46UGSHWgUirxxxIR694FxQ7ViNjfAqxDKBVjnT76tvXsEKwUi9ms+gaehSewjgg/G
tp4y6D9RzL8vbY75oNh5oMPQiJ2OJkX1vGJVhsvsSSDW0n4c1l6xTS71CTAbGBWvZhw5R4CpIJC4
2F+SQ3M0npSNRgczhaY0yqayQykPI1/sSyfMbPY9YRqaXdi2ystd/MMPjE/w4IbbD0PMSw0YtZZn
mTf9RAK9x7kbEuy83qozZUF9Mc70mBKHuc9E763H4UhwYbTq8pgTAXQaLa44MmMechkGVAy1By9f
TGDAgkn65Wjyup0ozeQw31JC1VO8g/APxPXCp7QEz+N1Gp2ulgyS1XHp4xEf67ki7LSei+ueOBbG
d+wRvIqssbzdLl00ZFERZmdPumiM7xHWI9qe/NHrQGAVub6YcvHxDPKjOA0o2CIWJE4Kzrn7qvA5
7/ILmwab+VHkn7NIsQdBVyzfgkJZTJNfBN57rlGQzvsKpxICEIf7ITn2GKQytuO8xdYj+5UjLqNy
jdwYE2fKnDW8TeHNf/1VvdoX0QCMsutD46unyYXmFw3awPnYWZCjM43Dij0UEgh5T2NvBDB+lJbP
z0Ip/coah72Z6AkiaSHtOYhy2IUQDlwCWgiRWKKQxsAsetgMl7x4CTcmxdIGyxwz9SVCHmPOuQs7
KPsiEh82h0zPwE7NZiBQysFBjeQ1g9eO3DbmxiSYLSAY6ocWz+BAOOrF06Q07x70gKW8Sgurn6HJ
mrKk003Q1kKG/TiP1OmNHJrn0Uz4FzwZdECBofvjdaJfYebybS1eyy9RmOaBrgQDj/yAabY3nt/Y
CBbKZrT5/EibB70pvlegsJ0Yk2cgjSboEQGP7GYkuh0X1anaXrITMVGHFJkOoE8npD0K2jEsIf3K
BClTorYzqCEwuau8bt8IWB6Vj34B+oBiWkgecC7rFrvPkwlJQqmIGSbwLds4W/KIcBMKTAxX+maR
mQmMwM4Yka4CWHKipMC+Bu9ZiuNtjv0bzkKB3OklUeHMQPDualRi8t44L44BsnWIvpB65dyR5nSs
43Z2pcUnIPzllaAEpNbgWcce4qgnVqVhYV2NgVN9LObOL5b6v5GqsTg1freLj4x6NZkx6RlmhwoF
gtd2LIy3WBtzSD2/XHeUqPBYC6akyOjx/xicoARDmioEDIGZWwFbjTk1wwbtuYv/GK7jMkHvwsZB
ECOAM898+Vpfwwp7sWr5Xg4QIgVEua5xitYJaZmlm89qfCh/VUaCGRW+wN11FTMCAMoNw8X4hwqx
t8o3NH1U4O8dOcB8tLkzkszWB3lab9CRi/2JWSVHbnp10yBZ5wEKd8gYKLiRK8OMoaekQaB6ZK8G
iIH5THf9dzw8d+WOBx3Mu3C0oL2b3ba0A4g/UPa5+RajgyDz0zkGWOvilPlXPKlYqxaTAKNOhzh7
c7RI7DtqNDlk3sW0ssGgGmN9Orh6O2R0g0XH6n4RvYAvez1XdYhBVBYyhmAicu4YMPfBsEpdfHsI
vZkqq2pW7fBL4gA4yrwrkdg/DQ7qmzH96bbtn7JDbPCqU/l/W8kH5m3Q9JjbUKZyJADo0CjtC2fk
sgVA2EsOry1iqO+y2gh7md4egCf+xTEZOWJ7qVcZ+bXFSt5iwBwRx4soS8EOKllWy2f4DjpX2bxW
Qw+F3GLo4WcP05irTBVJeX69rbeywqwWikZ+ks6FJ+3zEx0e+0lzktEvbT/R8YRubf8OEgdhWrxv
fx5rmP9WGXKbPiOmf0sUHc32sXrymK8Vuwi72/NCZzI83VtNIp7u0Befo3nK8eYg3BqtZLqjo4pR
r1Lrt/r9MCAN4oABkmw+o2skhwN2TgYmDIUYlYDw/ByD3v7TuDej5bKaQ3ukW0a7foB1rTBDvfSm
MpvnDjVasSpILvlhfH3bqyKVpMGrz+bXetJyv7ayT9iQznY5Z7FjH0D9hkkMhU8Pd9e7jUKchni0
6usZabJRRdOumv2/1sDiF7+uLujBtwffeGHAARTY0C1qxwsPK4qwUizGrcuWkKIt0VrV6iI6EmBr
nBlAk8mfbnngEQPfysQ/wRjNrlbfZ5bWRG8Pgw1GAG89d9kAzdh+OpVHcT1xJ0R+1RFzzAt7zKFa
9SPhbNC6TJz3lft2E6tFGN0sPkGfehw+1BdZp8jm92NjHF4mG7IHoKit67AOMihgYLPrGNS88x82
mTbY2sDLxngHVgxPQXaPMyWgJVmgfGHROKTLavWKqtXAYVQFPEroNo+8GG9SnsfAGP9I6y56z8f6
252rHnwhAoGEp8Zr2d80P/1Nb5cslN0DV8BH+AhV78WhEGxQdl224GQFsVKs6VgkiiX+IyErEMwu
OEqs8z3nwx7c4InKEKBEO41v0Or1tCYbOOuLl48Rpndb4kRL+BnjYA8UheEebOdANDQC/mJqOcVP
zUCafGCUCJFkYGS70ey5KvGlK/zBCeuKaJKZhGc/sP4pwM55XjxHBvbMLXwhogAX3r6iEsumOUE0
5Ryc9lAg9+ntqP2gk7F0g8rhaowr8kgDODwu31c9oVdF/R2NpwNSvnI/ddIp7ho4e6GPSVbyIqYv
Y148YAyOoyoBNlw8VCWYa34rnP4FQPoVDjxsWHg+bAy3C/yyO0UY9vAkPZRmyYHCcsVA7AGzdfx2
0FC0H2IZhIBj0oDymWMInbhWYOesDbZPvp9hYZx7t84uS6OOoKEkU2odKh4eQNkq5G4STD7lATEv
pFygRKcywsSGKWlLSpFOcy6dYO5h/sdgtu9n+96uhk57zkN1B20Sp46+PlfpZQ7+Afunvs4oxn/D
lvEFPn7g86pmzUWPNH9o8552Opz8k0/XdD+Irofx/ttQtF2h7XCE68ydaIp8S9F8YD/d93d8WbRV
qrbDVc7kawefj8QP8qO+jxGZ+TLFT7+wMTouP1ay9huTbzl878M37i53z73wEDSemuHftIOx4+4B
lqrZGCk/41buiy99LN8Q9y5ufd0wDJIAeAxrPrd8bnPLstz/vXfXhY9R+4XeyYPUmMtWskofEWTF
xs9WILH2B2+wqPFlXAKW2VOX1sWhmotsUF5n+DdcOzhO/NSI5xgkCuQMAtTwL1tUa2iI1RnHWJg2
jMCKKSkBmjoRarQ0Sn5xu3lvSSE5UIoOgmRbOdjbMSaHj/yKHvc5VV13hu9048wUI3ltIir+nnEb
4XLPyCsFGkKgy56AQ8xy4mTeNWxNhpzT0bRY3ANYHt5rnYS9JSo5BNQ0clHmFMZx26wS500G+ujv
JWPn76pQPO82Cv0eCjgKMyoBbGooAEyqlmwjz2FESsuSVeDxlQaRJe71WxKIMQihYERAxp44ESf4
8NztWREZEl8DhsFwTAbTnDnaPRhy6lsHTrlm07Ak44Qzo3Dy6pDqm0+BMj90TCtayhJgHGic8gWP
JgaEE7ZA3GZI/DPHyHo/bjkM+0fzhowMg3fioUBMFWbqR9TtA1gtHZZh4AEj1fuVQpToRApH3VnM
aoUhL/CzNelYxTC3gpYJTwA07kCt2ohgjyHkIK40mBbrG/6gWGBdcrxrFESJ+nCJsi/AVG2PnTBz
n4kb+5+g/h1gMhiAvtBTKNt+1DtBfmNsArOuFu34tRPOsPf+Ig7hTwKsIzMAR5LcKiUiyMz6VlUb
KKSKp/WQXERGtdM8dFDQK6O3Tn9is0VmZaNl03ug/B29dCcVOltx9GR37ullgSmCDhpOKTJGR/YH
oKAwenpti303U4Gtvpn0wELyrvzpZuVHG7B4H6hHqJaoOmMKGT73K+3ojj9rdg/6jtdFPUnVgaLk
0vcwMDwhl9jStqKxhMqA9Sd0m9KsKNyJlFUWb+ZgZBB5EDVJ0AzoM9mEwUgpmyYBFqFOiUgU51vv
Kp7syEXQOUcD95Od1/MTSKdJ2hjEPQTjusg7w7+vNcSWJ0AV9hyHYGyuY4UCk1eNTDMAFf6K2332
719hRiRhitLzlNlEF20umSXwG0XuR+Zjxx6Rb8hNMcahSDrEFZSv4TQLoRro01YdYgl2IGRYuXHu
aGNbIECs4Botm87wMNPTLbJOAiaPJjrlK+59sdU5IgiFOAz9judDFE0r6AdUvpqwiSv1py3kQxx5
5MO4A0C45H60KOq080tbeufNxqPx4nGGePS9OLleJivWXMGrTSKXG8c2G+tI0k0Ks7M7e4Cv2OA8
cB8Um4kN780RXLkXKSWxlUJp6gg/ykqL6qy/BYKwQbg7jnxp953cyq0n+mdirubNnHruysAThGBP
UgUmAUQ5/SUfHa1tkRgDAVFp8m8L/z94gJJ8G7oS5DnxgD3aC6JjdQ+U8dhWfnLoLYhqofBzGIBG
jEb6p8qn2DuG1VKK7lPQkg9yfJYNXC4p3lYEJywnYNzXy4jWFtxuwQ+V0eNURfyPu8VXKUhmeAQL
71R1PTx0YT1tJeo+vN7yHyBt3o6HfFPtJlFlHMOHlUwxxFnS00QfaO0YI7OfP2fy8rVhCp0Kz+qN
NGcRAWeCt0YROJjfvHzb46X5E2BxjYMnjnHhc90c3ouEkTvLzmbkEe14ArS4sd7XNpO4GJmvyep9
X9EJY4z2jwakODdM4JpwsmnPHRHb7ZnuTsK5EbDzO54e6+u78bJfh+ecagRn2pc9INFy4HQX7uHl
D6iHMquOMAY06Ds0QTutuSLmMIno6MXZ37IRjze4WrOPKN6NR8QB05QpSTFatnB2ZUyP8Ns41UCa
gBiGCBzGRtAQ/ooMJjC+GXy/VfzIZyYBePJV3g9xG0UsCucoF8Q8ZKkZtRjVFxDjDWCR2gyeGnx2
XbHoWbklOiElbGXkIAqDXSeGRYb1h9uuxb3FnoBQxfeP+T5y2tnyrgauVPyPupOviWdFvcMNr2E2
8t0HJ1vMII3eiu5TXOD3mZjt1CYvZGvh3k9I6QvXWLGXi1KDrQMfys7EYlhEU4hPKlpGdSC+QXxZ
LBbCklBcVLX5scTBIZKKR4SI4Bzt+id2BAdYWGSKaGbxvEVW5w239+GFGAnBUgGOpkB+z29mMYXl
VUzZvjn4N4cZufE6KN6Im/i/+EnhmtgaB1p/UUBRGo0sxptr8iD4O8BPlaJ/hk+Km4cgC0WA9Z3u
983vbUOgR+zAdcFUNHaIcsTIuF2PN+I1lPhdeG4Mw/idC6Y22eIW3FgXxa/EmS3+aY00FO+hVoSd
SRj1IXYO4gmJpzXmb4MflrgrfAlxLj083YN4iC//+TTEEA/ptkYCsNX4TUSxTtgpwfP8dddhuFjM
9mh7SK3RKGSNKMowESK95+pcia15BiN9pLP0TaelZiL2QbCDGzm3z3S0HGOeoSwVbK5twcIRHhLC
HULYdEBYcTHCwHxjZAu/jHgN5ZHbAt0jvvmX3G61y4Iv7fvE9AZE4fywrkbAlN+ltDPuiDqx94No
A+D3/zv+99gkpWmXX3xYoJKG67U7P7HHcDXFGr9QiJOUiVFqz9lsdsD6CLC1NOAcFORQUYuKEhh9
NSJuaJQOda7gaZ5ukGC4grnRFdgPAdVJzksoywU9aeBBHn7nyJ6xt94Kf09xRJmLrfg5wiGoIKgi
/l1GKBC4/wNA3UFcS0Tf4GIGZxOq67/bcDP8fkuiz2vxRmmgiydu2/8RdWbbqXLNGr4ixkB6TqUT
+17jCUPNCogdIDZw9fup5NvjX8lKTDQIk9nUrHqbf8fNdHrpDqcP/2tD4LG7b0WrWbaAbURdHoSZ
KVIIn7mxVNZaDGc41mJk2wMbgVZ4kLB5r6iFYrbBI9ImCLUiy+ufgaU/UOZmZ8tGi+t7IH7QYajL
f67Pf49EfPQdsf0KlQ3uuzz7FFUqtm548MhhmDbQHQTLc4Wdeo7w2GMb/BoQS9TU3GzQtLJfJTEU
/7NiEKRCCAbDxddY7gtwAcpXoH75/+GC0VBFw1S2dvJdXpxCRv6AUiNE5yMZ/sPMzwyOkJg3x+Mz
JPrhtgN08DbSY+ED937w54LsS+/kp0V/hQQKRDN3BNZOXiYqLBv5I6B6/OHDN2DUyvsARL6EAvxH
2aAr85fOTS7Z8MB+6u4owjPJ/E01JBIiEUudHB6rZF1kkUK18I5kZfXoS948JIeBE9BnSj3/vK++
nx9oTdXyuqcSBNwa9iXA/cfPc65srju0AxpCYIzU4ePYFFlJK6OjfWQty4kgINVjGd8EbjlCNpXS
LBqK/8CagDuBaPhjIqCG4NaTLGK3OFKmnVDJRXmf1CAQXZWsfx49AZd1AoKyBKx5vgLnzX4MCLjY
wKF7i5q64qMzcwqB6OcoLXh6vLaHxCqwR3qYvHrG+K+A8BdL4bHaZWMryCdEWCTgOVHVF240RBXi
LgzWREtX/kugRUpz2kRrpPBXQKNj+dXpwAbZ+36T8CGmEgYBcWNgYk9dQ3linkFgasMXkEvgqnBi
U6LOF2ZoOFM/elAKIgnskHcf9Ej8oarMf7DuULWDc3jFDxxxJxSVWxg5hbcoPHrByV8oREEYjkXU
FRAvkW1TOUWfzMK6S/7jYOjV8/TY/nuiY/uPODnnaHkgXwU8eApvlEwk8UiExfabKLweiP/1eUHS
Dz3A0yINUzy2gaR435LITAKLIDhbAZ8XxG65SYJL5Po/aQj0oX+irbCh5erQ1CAiZSvWczw87kmM
3mgFwllytD2l9+znw+tPFueEz3lMmZD0MmgMSFxMXfREdniygfOoNZrU8zvRmSB4ggEB/kWwSarM
bwDr/Khjk3IOJuvKIGl8fYKnwNe9PXxqdu1FoOdAHPTFdW3NqIHNWwgoK/gT+jdZbzAOJfKbKMio
8yzroeWY3ON6t3I/Xrq9fNC373XQR4Q/BSiaYhesNCqPOxPlz3fYoM+HEChhzXfteuN73UM49RV1
cP17RZQNyuKrRCigAUGT99MFMozdDbVysJ1MbBPrmAGPN0QgxiJPdO6bmF8ySOFwlD7F4w7rAhjj
UgTi+Gq5XVQPEJO68xo3yh+hkNWwx3Eu3gXoGtj5qVhyw6AE88mljPH0Arux6uxblF/J6Tx8eJ+d
BguhgerGhL01jnDQ9uF7d1DrdrwvNBFVLoENA2XpKnQJ96suEm3wPoEggf8tt+rkyu4dtFXHcxhi
2I29w8sO37TDa82VaNBB568zYtRkZL3rwZiXdGsmkbCExKDgpVgBqLyjoY0FgL44/UCvHLYT2ZSw
baDLMELKQTYCOoWpMMOb2zeFUCYZ8zl9Lfp5d2UXxMCSYSXcnJweiKMTHofOGCkTkNKpESPH80GQ
ZkX6NsO5SMpVzFvMGSpKNXC7KUKCbzUnsNwSM+pQNrK8hPovVTnQi4vnxDQYKCRzX+PPaqH/08iL
fIN1oimRcdPYQbDfpQpFkrYRtuoZ2bUZyIgKwhuQgMUDeAI8agTOuAm/pSMKSKfhY6vPNFZjIs8Z
AIDkeNs7R/ISKkHivWsdE4JHqtzExj/cC5IkT1S4kRcD8UAvMrubfM8D7cjdPrENdzyj46fg2ag1
mJCifXt3+YG9CIlAi50FoIQbfj+k6PudCMO6Tt86nr476/t3ynZu2Y7e35mNBtxjwbSgoRTgp0cu
mQ6PTF+cYzul9R4Ld/1eAGebZwO828jCLSg3HNgdPakjoFr777MCFFb0m+VzUs/ASuK6aWwAktVk
hJxuxhpI+hLbuQHqTmE9bk2fpD5z2AJWoe0pOO2Ag7/Nz1M7eofYGU7diJz3/L5hjD5sgTKxM2d8
AyaAP0UIyPy6SzZwl+9f9vr8/Ywf03T7XjQUu7EQomwygQS9+LDkdiinYUAshYv632XEvFYY3Tf1
RkrVJI8jdmbNkhxS6wXONuuh3Ti6RWwv66hEDZc5EzH1rE8v9GSuvh5YlwBT4T1Gyd/aJav0hwr0
+UDpv6j9DPAJUrhwTb8BByaoP4ID/EaekVWepR/uKynxKUoPKYhI8km5b8LJ/e2LYLk+K6YMlg/s
OK8+ez/iRzYIWqCHMN2oEwEUAqn8It9UDe0F5QQUMjktj90ga1rXgev47sJ37PGBfEcP8uPs3fW9
gdcbiF8oW/NBzx9sSRyOtiQO/VC+7H6/y6MRP1+7fPe3LNQjcou+vx0M/MFMUo3+tz/zWZ1gvM1+
Hw/k5zVPyOeMDx8VNJ+35fO71yM/6fEx451737yt/CM45WUcaMD4BQjTG4wG9+6EPVLosMrCWorW
ZEapZcSSFuUUOE85HxKgvw/87bX7+7sB5+Zv174vn5wisu7ffOXxekBWlLfj9b/f+cYPf//4Y14o
j+XPOXzIoTk8yVXehi/8laRfSb5Ke/y2g7wvfyc/0Gp8D2lBeZK/l4e+HEQytOSBt9tbzCFI0Upj
rrmg7cAnHsfngEuWk5r5gzWnOvCfXSeg5dbPLiGI/z0Y7Oma7vKxeQ7saTJ25tTO+rcV4L9Q88F3
BDAcR8Q0A6KEvoZPTLst/PfsRGoGRXRqAMD9Ag4Ksgc0KqLXtm9P85H55cb2J0IC2Z26U7Aacsib
BxoZ1pwq5qkMAAaoyngEsVeMMkymDYYc6Z/co+7QXRVdPCQxKwjYIwmig1XDGGBjSgamIFlEBia6
9cuw6Bd9ZEGCDtuXoq9A07ajx7D1hAmjwJ15wyl4+zUbKeEzoIOwP4ca+HFkIMLemcDlHn5Gr+gK
SiF6iMqkxgTUxM8YI6dQ9ZkPGKNv/+ED+MB3wPFrtEeIvZVxQl3qhWJPRIKUklzDyldFK/THJoNv
AJHEU5ihQ5ZlRO7R0IqBzLATobRIWMIAx55C8SFsRnr3m/WBi3vBbwZiH6i+Qyh1Yc5S+p3ROy6n
zRDIK1lbr/HvMeKMwSd4IdSIA2z3EzxxZ1ZhaVxB4OmRsWijKXBfyuSfNzF5TUENuTnvQhspUdaj
Xtpr4jttcJ7Uq9NvcJf13xtn3BzUDSYss9sMIcSh53pWt+L06Po5jYR9EvJ6SGmyg9k/aCFt8Jhe
h5zQ0iGeR8qHSx29J+pQX+vrxzQbIP1UgxOHGEXqey1QPijzpBXwTH5yg0yv3JQHwfgr0W1PyFH9
aNuc4hFxGN7UBSC14w1gIQa4sfGF/BviY1KUoqy/EdKKpPrvKys2kLsyUFJ2Mv+xrPZsZY9g3mIj
xFfVU5nSDNaSd0+J08mN1KU5VSRFOVYh5OE4fXQzEJz2guSIteosQOeBsAYoxMtZbW6RRnkZRSxE
Ugh+oSPQG0XZcuqQhrz6SvQcqiLifZvDR6HTdNa38XuYTgvOo1orkFyevna0Jg2G1NdhCx4DzeAx
FQec51DbdCbJpFpbk3xd7MuhPbMmZkOzW7Hga659nOrRwjyxGTUW+q6dCdYR+aoVojL9045Nktgd
Jl/OUpvmh9tG+1K/dKCel8Ez/ECIYZOK7qSDYSGu8St9nhIEXAa2RyWsp48TH5k9/wxq8MrvKzJM
i8saWg7CdJ8+a3rV9qiTXIfJwlmkQ+FuvVBahtllzk7I4mpDdYB2b08P1MHj4E5L/Hvhyb4HgA4+
3QuzRg5mRwUT8BLIPp8aROtj+QPxWp9gwwU9Wdyl6zAb3nt3oLAwikN11llcByXpYdYleCnsWAZn
7nuOKlqYjAmeEIzKgM14NxJi2KLvKP1fJ7do//KeYUNvRqQ3gA4Sl4vz1oSQAg0jvIyKFRHDgpV4
llFlv+C5gTvJ7MXKB8ZjQgDSywav8XuCNCzYLehvAK97b1DETDx3uOgAD1irSfgIPF6dG0yUZPBH
pwVWoB4xTv8Ev6kTmRHYELIHN+yfTvC4AHAi7f1BSF/ZqCMqVMJQ7Mxz0EczSG2LZIE0mwVtzd4R
bfbtiFyrjw8G6QT0sybqhLHbx7X4J2VeWBdAT/Fr9+t5E5+n5bD6QbqPYK0iJEM0YmSJ/YS1yPH7
8/Q+uWbSRbMO5aoyPn8V48ucJBO6szBRwvZfJ+gESA14GltMksw7jHbPXefwWVUz4ht91Y5uYwic
xWVwx0Uj7Cske+O7/xjYy+bQLOsRWzlKHwRRCqQ0y/NseKwUMIBgyFTT7ts1DMjws67IhEOEwCZ3
aUcfBtRLyqNbY6cvAaETxYlVsLFhc8MeNwacMsJHj73midXZGLvDckNm++/TNXAoxo/IAwQOvo5K
7CTrX3hf4jKqfyMrLGGN3eYUaQg9DVQq76Dd/PQJnQdFvj4VYsABNkkqEuVjZS72lWbg9tmoBvQB
pF7RB9p/1sWcKznD7hCv1r7KDIHe9zfNQrCqQ94HtEWNkaw070s+7t9zQuynr63FBuoV6Xw8SuDm
o4KUdNHewAPTwPsDUnhQ7xE5sUkdpyHbtiuKa+Rc0/DDrAfuDVAFuy6cZjBXpM0hUAEo2Ckfr0He
2cEouJtAabog7x0iVaxtaVZksOHzn1XBgLqqXzKKLR/fxPdjDhTKyLwPdLwsuOIAq474PNdzEbFw
PP3YHk/4WKBw6nZvCLkQBrmgciJkszpTTuztJfsSCPcNx2GEJcJ7NSiz0EXI80NQ+qYmXftMEtRh
su4L0pQTppBFsEX5xerbp0GBKirMmbSLg8W78h7MdxoSS+DBu7ylY6HGGMInh6IFVMr4hpCnovJZ
iBoOKj91FWnOUGeKevqmFlwvU5UBdUPWHo7ayfKz1DfRZk/Q9wgUdg+oSpDar0O1Ds0seuH6fQ86
4A3TEPuyJ6v2w1dpX2qGzUA7jXZXZ6AGaWfS8BQs5vUT64VsVF2GfLVaT4yjb8FtmWc0wTVsr2x8
Gx8KlPNDjQBZf+q7bBbYDLvx2cHrCfAM6pwQqNCbACPMcmZjlHQmj+ZcveqNw42L/Mdlg9zQo1wn
9UHX1xyuxdOvOg9zCiAUVE5lJ3DqOVZbWDa73L27Cu1moCSj068Js0rtqO7nLhY8fY1klhOfccwk
g6HNSg0oYv9Jz+C0y6XRxndtppdLjtVYgyTZtGiJG2Bry2V7nxiXRVkPHWxT5Xys7VmbZeqUg93L
tdWimTiy7lNVW6rlsSqXN4B5BRxYzjsd1eVIvJvRjd6fqaYWbtN1kWdqk5FKuIGlLgSfkkK9kyA+
OX8i3VCsrXyjFWsHKBmTRssqqJIg0HHUcBets2qu0RPz1nVueE9864EgbTmrhtpiA8sca1APxVOY
Za0R4PWMlqgR3dLoVoFTi6BQKQuFieIq7s4XBeYe+26YR8pX/g9ZB6QUChkSuduFvKfB7OaUEe56
dpE+IMGjb6HRF5TyEeDZP+ZADpikaxFqR5+GHA/v4joR6HN+NBzvDOeiJHX4A42nHQLVAaTTEQM2
dwH6bcqdGGMol3tXbHvsAyVsrHdGINkAuTVzsH/mFtsnvIsAXuJ/Z0+KafZFd6mXFDeG5kbDgEZw
4AnsXC4WpRNkVJkS33BLr/3Lwh48ZhQwR/rEPhr9dKz3kj5IrRlVYegc5Qrlovc/QCtSdEcLZVOF
BTagEnOna7oXHnRDMCtzNOFWlJgWMDGZxg5nIFlUVndpH5ff5z9uxJRpYHWlKHOjGmnMqadGdu8F
MHEENnEA/Q+WHnBj84CMBzqSgXKswnwH1i/MUQQxqJDdAZ2X2PbaBwqvPnJWPSgmPv43U6iro3Rn
Q4AYP5imj1wJvRrsKkxDzLV+wC+Uc0SLjI//soKSlNW7hwadkiPM6z9Nn6n0CbhkentFWRrl6GYh
c+gEFixd3deInVxPZSHb3zuTjDI/oRl87ZBepcAeANoA4gDvMOZAJjjYeaCON/g4WB+vRGe5DFLg
dgBECY4SzObCDqLPArZ9nAPN9NsDiggfoJ9YGMBKXuvYer2QqwIMEvL1ovqVFmJqhKIsZ0ryT0pn
UgFRKCESr4g8WPiaSM0SAzCy8ujXoMFUANACokXZAMf6CFNPypYIrgShUCl+/5B+8FfoRMnA6Bqv
UU5URyOLsIqoaOTAti6h1Bk0KTlcQXuJ9caNolWLTsoTxSY8Q5mIoIw2CwPN3cyHmOgetR8d0akf
QdkQlJKMJ29DDhepNqpoJ69cc536FoKTyGPwJJ+METyhsm8eaj8MlGyJ0GXDS6E/8Wn0r3sbXQQf
RqgySVGFTmYosxEBIoaBeoMGafk071BFPI3VfiKaSgZKJMbMXlBGxuWamRNvCcJgMtJQS6+E6T40
K1f3PgvrH2Q6g9phiUFWVgXq6EkK9NfVYwdVHiY9K7s1TQtEMzGADFDAIKHOenDZvaRk+e4/pYDp
idufxWADfgsyL51jKr7lMoVUyiZbCqAWkzu1LLooNQhwWxO8peSkkb5aMxgx3ZI7K3grJ3oDsWI2
xt9EbPg+BL3PQO0D4oifAcCDaniLOfB9LYAtkpQAeX/rjCmtsAOg/1srg2ZNw4B32t73j/U7oP4o
ZVwrukHv1vr4V5ItpH6LShepGLhacTHMKMmNt43HDk1wwyB+zvuL4O4aHtBQvAIRGWf2/pFiLmph
s4qSHPSp6DY87dEIYglngiIBfhlClsaYsF8GAtMgVdCJQb7cAwF06OQ7Rb0OlZouSsDUgLcDqSuT
uNi+qNNKkY9KDpVSSjqg2TIvRMIJBZo58rOUmf5RCIq7YRyHYeZNwslotwOKhoYLJUIZHDjP0XBy
NHAPfdkiGFfJthvRA6yST4dIgKUBQSCvsZbTQ7UN9T3BlpBqGYhGiDwS0NtoBxMvCEmOSB0lDSkK
UEDpLn56vZ7PrSDs4+2kS5Lq35I2GQrixV2QDZJkDNMQm8+oDYHYhX542AHQs7xwsuM8G2675iXR
hzyY1f9I2kbu5pZODdAOW1vaglksJCNDDYEfbE54S78nacYjm9si4lPPYASiircRQE493AED3NVL
BEJ7AtmZjMLDgWqz4Y1af4caOXjRdpj0pdKsBhOlCzahFBSXijJAF/AdFdcxHRAEB71QDvoORrf4
sVY9zsOdtKGONuJJEdJUAeULXF8FYPxIL3nxEwkjrHityEJKgBxwhG4Sl0Vj/PVdIrZuHUqz8zq6
mdRzBSsI44SFTX5LP2e4Thro++lYEAJAU/m4ketACWEmsB+5aHdyi/nrT9h4KTN0hB4XA+cWt/wC
myOT47Th1plpnMWHbKAT0X5UODg2pwLYsfE4qfNeuGDSlU/jfCkzjkCYimEx/IQjbuYfdOntMYJ/
EZAjRTrVTs6a+yTXly0FCCTAIDnLNkTWBYsjcKoAoeS4Ah26DTlC+RvckpTcjrY7GeS/iMytdFBR
pIlgoY1Oa3xgkFjEz4jfk5SmdzHwBGRBaEIeCf6w0SGdKG8P+vPv4w+nCRCNMXyTGyCnSCeQxBBq
CMBB5VHIaJLxFE6EHAfM8hdCip1xJJ2sGDbovSBtzyp6f+5PktSk6EVlizoUA4b/tZ+M4IpQBJMS
mIzgit9LshbWC98lcStR/JNpStqCiQCUCMwQzOskP5UwyrHr/p2n/tAlOunSDwiUe//ioxM7/sN4
wO2kTIigDzgRQalQxeFMKMKxgYaPi3CPSJHJUEW0niNqIFj4CIjj8J74ewbk7syEMyuRwh+WhdQM
7y+vRTYlQK+OMyNX9lvUc7lOOVoCstVCBQX53EAq8Yhl85/8EKacYu36B22RZhTID8EErURBlQ9p
C7lieYYN0u/zwtZJyLawRfDF8uTM39BDjtI/aSVpKbqETu5OWleuCvQx74I6M2ASlgJ69PO3ZaUd
5Zr/2vfNucpf8Fs6ySP4awlpi5o1hRYHZqRybIHXszzxEys2rfCJxVhUsDCvhbT0Q34LSEee4zVT
aam/Fm85f5SvAA4QioK94Up4PQFrb9dwWJmu5DZS7OYDAU4cQMT2QyFd+/dBIYsT7OB+LegDgTAA
ZEAB8MTbS7PJ2JTBQpcCBYjvLG9BIojKF4f7/IcL+kUE8VjGlvyOKdTs4jKCaRBv99v7wFFJ/5CY
5NcVlaIiL03HcuOpJPAuCV/l/TBZ+p0YgCzLuJRlVFqf+z2TtrUMKnlwFfAclyuwfWMMKJVHdPeA
Aigl6eofRHpSyaI2jhUAKaDfYnwoVXeArh7CatwiOaScg7yfAKT+3qTiGUDhgT3h1vM7Oh+tR4Mj
jsaFycLMLfj9DU3912LSZn8wEBExowoGRqX8vVRZQP4u+A+vIt3f4r8gv83Q+cm+WZCr8PavSuF5
lAPaestzID5SZv031Xs0JsdZZONR6tAlazkDOh24Fz7cns4EaRD/QbvgOwIEPJYB/2GQ0twMDOm8
skxD6OCvifZ4Faoy6Ksk0kkDBhl/ATKUdsnp9hyNjg10gvaUqUC+04J8yFQiWhkyrUin5h18Uam/
/w68D7I7SNXTDnJu0gpXrpPQmasA9IFWKPrrB8Je+fWLk5W5IiPU5SVckJx8ycvp1Zy0yOOjQOqd
yLVKDvTFMwS5I3lOLpHvUKrlMlD2YvGUzHrry0IpmpQy4hkf4PHkkXz9e538BNxrKE3132toFrmt
f+DYvxVMmcjIlCZ7+cqEVMRQBo4ykY7w95819K+vyHTL2s5T2H3LV/qLTBnykY6dmfQhGQyitye9
vPEQomHi+nsjeUTf+u/1EmTKUS2JdP738fdG//vZGVkzbguztNxMRAc4S3lMJz7KnP3/r3zRCjKr
SecTzKB0OEw4uRXSNVHp/G/OkO+k2vkN+MoeWGy6ghwT4R6OJfOedLq/75w2cZ/MVjIX/r2TPCur
zd9P0tV+L4+//bvMvxXgd6jxu2QkhvVydEIMIgPiAwy55WiIvvMMoJ1fzhisjYlMNtJ562F28YLc
QVkjVpJpew0Sd3Rjx+3uHWN+YzSzwrrI07kjihMGpmOwJVuPyrUKoQeAjO5Ry9awXbVJA4UYjCI3
bWz1vv4jAGKrV4xbuP2UvKlng+zm07wEtotNHtoegfZGB9oA7ZoFgPnJ0AHy5U3K7/e3Q1LuGOgA
FY7at0oUvGDH/UF5nhxuOc8WDyOgoGG+wTFUJ/8cV4V3P4F0JpVKhdmDJn7IAAz2EfwIK6BF5IfD
zOxbGOiAYHPvQd/1dpbfj8b/HFzKSQ3EeX9LnUWKfkjldNf9teKPA4MgSp+e8uCBdOvB8nXXt24h
xM/c106RJuV+ojbgRa7fTG89hFQtuAKJhlZxQqmgmiPURjK9YPU8R0+cnZ+TcgWGAGLtnzZZ6oHI
e+LVk/VB7l7WnZrylTUp3SEMjuyo7WXUsTGElTHDPzyyD+jV3qi8mz7mPypqjGwmoIzdxzie/6C8
brvR8+ND6FD3ehLrQwgfjy4JOjj3DrNAIQyrC+qOHZR7UzoxbkLUDrfYm/XZKX+68IPQVzBsVHKC
E7KFUc7IXxVDLHGn53m7rbbtJAPw9YPQRruolagFx/eVv0iqGDMHaS1SpP5XsU+Oj+V1+vh2epi9
tmI2ATIGw1CH9UWDFu5V6+ura6GJZ5OxEpM5ssHvuLN3JPta47wC5eGIJOBt/gSFYB3IQ6sHiurm
V8ekQX0zdpfNPN00s/pLnzrMpnpEy6rHmqwHwPvwuX0f78eKNOnRBR5/pBvCTSkpCbrAIo9ik2ps
SHDDYk2Rm1k5m3Z0PUIi6DUHSArlQflqDvfJfVH8IxAkfEE5mBq3qeZYyyyeICoXqQagnl9S1MLa
UKpYH4Cm6o2abTstAcaFzw/7g4IAupch55RurDNoiYaMhY7JwVc21KLOQsfQ22KnCYyr+MSv1LNI
fInJxtDFkBKfKij1Q7lB5IYqLbh/ZtVn/bojaDR4QVAGmAOokzwEtSQAscU8tyY3pESLeW3G+XsK
+neTnno2GurUPxGVwPhA8VvVfxXxs41I+T6jAsDOOzQHWekDKL59FXAHnTVUwqYFNprOzh58ed2B
TBZWSVhCfZCcOfzh6iv7asYtJUgJD92BpKPe/WKo7Y1/1rQzu8NLk53aLaZGNYS1B98tzLU5qfsO
OR4doxq/nljE/e+V+g+ZTUMLTbt/t6epPbXesXP5xLV4hYaJguJIZKADoveQzsiN+JwfL0zEAL8M
qLBonaqvGA722RjjhVABE8ynNpaN5uhpTrVX75n2riQvzHtf6wyeSk/sl5DbSL8LhHr1Xu2AKr35
xWWk67ELcoGYujPIIU8VB+yQHYAcBnJF5aIDc9sOP/nsnB+SsLnMXzklgkugfbvJ8NN30hwbYPbX
GbZIFBUiDUDM4K5G2nsHvNKyRf5IXyBbXkLDRjgpJpGKsUYWGVGNNkneR8p8uP4MycmjfH/dk6LJ
hnAqvhC9iS/qoEb5BgZp/VWbnhKaU+Amdtq/0h6ofoJhQY9zXm4U9NHAPqHiQEhRRhQPVBzWvtKJ
gjeDRjacihOKRQswMzzRmVqj2/CxthfGDkLMv9O9h2GJSQUZvMsraN+ANgPgLh0Sfx9PrbvoSTwG
WlQNH313aX5RNuoYvv4rdwU6QcPz1/D58zOkaWOCWDDk45v3MvwrOwml5+hxegqh6ChD84i/EhXA
L0oUcEWABT1ikvUgyL2qTrwbshH3l/e4i3T6qTYoC3gdin5k2d5qpJDD4jqIJ+xAcDwgNcEqgGci
CUr0Vc80kGdt45nfLmXxVgjK9rozfi8bE6ju4fldscFYi43nyl3LIlHEJXnEdtYk4aXweJFN1gXs
IuBKSjJ9hVQCBLb3pDMyIKgJ/KlapY7Qp0mOXwClXUZvAB/l4D17z4zRZ6Kysa5DXKmWn69OAV7h
IsRydeamwQWvcoSq9DSyt6QMn1DQzG9b6b/SqHJ6RjLOq2XzOF6xYMI+Pp9n6QFPAXL5aIlovw5w
EECgjABGI68AYhnmw0f3kUNAWK6qY9hbTyRYjFkD49BEAaCIHTQSYY+Rv1NADSZa5CAeat/xpPLq
Wb07LcqgmDIBOGhUbE+DCwlIlTw4+llX8MIN2V1PqYJrg/cblRi/BJKCiCKixU0I9eyNZgcA/BPC
eI8eleDg/lW3YpeXEAAUXRRWU2xo7TXmo3N+tkDYIYRD8eY7h0DOHR7n89P3C1B+6anDC2Ar6j2Y
/uBGCkGAChEzrAsn20tP/jN2HnEHOumLqCEkCgG7V7oxjlgYaGC3igs61rIivdpAdwPIn4Zvzb/X
Qeft65Q22p4SuVcf94xOCwEO3UGsa4LUU/pvJEYZvRDSwAH+3D4+BUROgc92bQ0Qu3595StcD4k/
MldQg+5I+6YgcdkA/yRRa2Fh0LXSiFUsOTa4Kto/KnAfIu3SQ0PitaZga1590wwtac1uMnmHVliN
nS1XTwYTZCA71GZBQPUh+3TELEsjqkoj8IQF6odHpI7CBo8kASo20CLXRojMbYgMl4+1Q73Wf/iT
lsq5GqIc64MDoZjJ44m76sze/guJN6RAWSmHgB1VkKJdFUkqiqYnn1HCEDEQVfVOW3v9mJgsZBIl
dLPLwMRc8NPj632ika0kcYke/RknEs+EtjBJceN8DMuh2dc9bIK8IroAN4KO6H2GcJXZjQI+jd9g
714RkA98HFYaBk8JOpBjqx7X1U679UD6avW0Yw1vj0lZRAjdKJ3hRfdynOxNclIYCpR7gxwXRRlK
Z+gGOD6yzdQOt2+ie4iSbBx4X4dClEc9CXUfyJH6oCh62NC8vjVqT3jTwaneaoQYkI5R7j9kE3vz
gFhrHpomqkFJ49yaLlpzYlujc7YonoMrWTPGvrK8tsvERDhiYCAwfF+c6nVCIoBe4bZhfgpuD1+h
0Tvxh219OlAoQDxmJvhtp9c8h69n/4ajQhbc9X7lHooz9St7+0pWuO0Vj7g1fiwY2pYZJp2oBJAV
O+deizCuOrLeK/O8c96rjzpNk3Htrp7JIms2Zt1vAIEjAPSMyOkbfeqkfL5/igdK/jHmFUkSKE5k
2z2tnpNa0Lfa2wd8zSeVNr6SfUcMgxdCR5q4lI8zjwKhZBrJcz8dz4BQs8zwMrmCsY1pubLnmkfF
WZ3rYW7OH9rMRQMbHFa616ztW1ue74OqxkMFTgB7u/fg6YIIWt1retvs0+DVEZaoMwZXa1C64xTK
XzuhiKrku8e5p3X6brqvYDfhhWOGT8p2+VB3VmWzS/GJS14rNEie1NSMZEOhtE36FzQMUG69D07t
5JGi3N7L2cHdx9lnobqLVzb/EN662lBcXz6DTzY/v9BKwX4+CSonLqm6Ej1jJuFCpJ4kj2FBdi/p
IxupwJZJ+ldtWT+2XB7PthrRmm7HL21NfR8nGQd6ApUDu5dlcwtfSCTD8512/WnccYEjVzFKb/9q
I7hyNiLDNzeozarlMW0bSLsUteq+a8ztdP5uJlSYObfLZ8EqUs4y+1A+Dnf4z+fFJ90n58VJm907
0avun18rFReNwoGzOub0U7ROboOLs0pfq/RXHdRMEcHqZ058KUcuSyqXUsxa4/i8TzMdSDB/bdqr
22P7PPdfD/wkj4/HoXhsT8X66o45nTvUBTxaWujS7qJ8rT6nldVZpuqo6cwyc34lQQ0Fr43fnS9k
WSuS5J0+I9F99HlHWq5jzDvvjVUi7/ggP6V7Gs3qTnLw+sXIUoaPdnS5T17tlJattXXqjl/NOOMF
xbK4feWn1elx+LRTzie9/hBFgWJYWQ61NU6cKcd8o2EOiIMfNRQLiKuYywz+P18gChqpfcIl0ImM
PmFBhy/9HG6dEp7M8NWE9H6RsWFXhWa85Vfkh88h61hR+c7F1wokOsjdGMxOFCaa7g0yCBVt8PPX
AEcRwX9w021Ph+uHgBdVsranUlV0mXvCDCh/BxPMsCADpnu1ddA5NsyqRyAUBxJl53B7sXsFCbEr
3S9SjTA5xTz4NOOSVBUC9he/+exu4jaDNjr2tKyr3dP6RBoJ7wlUqtvemxLNNeqknI8chq86mVzm
w99P5sbbkDeoq97NiaqKlx+Kqsdn2vYy/Vu5Lzk6F8GnSryfD/nKkNHMQWkQ4ioum+cawCgnwhYn
r9i66Ff/Dt4HuIBxilGeeJLxgI1MqrAK3yxgp03z3JvFTOssnXxxYrAXcsacwuPyk2v/dAOZ2ewJ
wuhFpGFR8nUR81EgSXQ8k4riQyziCK3u6MHeOv9sK6F/RyZyn8kJ8AtU/CtLkl2W/ou/yjE7enQA
NaVECNyfWwLRtu1V700HBPUnAK/T6sHbneYnNmrcm6NyGub4+nSGi08z1U6bO1OiFV9tFo8QYANC
sCkbFVHs2whkhxj8+v1gucnYzLYjJ++DraHcoE9LgCpncRvC2UIE4vIA2By18x5Z0FCoMsI34k6T
OXVBVWPROLp5Cmue0JaAof+C46BcDIyiD5CcRD2SZJVospH2eI1xIzpSLUQEFSfQam4XHpQAQk+a
KUPyMKpmGRCiEZQVtsHwaoz14xRKaF51nRVh/5OjkQVdkJW4Uovag99CJlZHiw3E7ZoX6l8nyMgs
lFIpnbtaF0mldqiMqaVd99WQYXMC1AnjBsMflOFqCWYqr9qdJhpiCxP0QJXv+w81sRQFAqtrbxHC
u3yj9QqoX5FAApW3aWN3gZoJkIzzQTfUXBdsdylZ7wwYD7M3T2NehHg7tL17l7Wx1cR49r7/IMbX
6VZfn2/7CwfU6l8+RR4zxoqVStrBXAH/d7tI0wQa8N+Gmh+Vyn8KdNHh9RSqyxJlu575LwHzf1oY
o/u8YTeDKTTh7qJaFevXjASEs2UhJiMwrglsgcy43/bWPZ5+4J4jFqcsnj1j4xzOx8/u9KWvFPKw
u8sqmfOy5X3SoPAjfN5s+F4/fihzhPSRyF2yd78HXA7Z6z06cB6Jkp57qJekWRaPsWJ3y5EU+Ncl
WuP25P2D5xQ5mA8zmQi6gl5SqW+x4UyFfvHvZnTzf6Y/wwkNXxMrug5Iv9A9iOJYUyHRQPNTFpfh
Deze9LMqRvoCkfJWGvO0507nX8Yqm0qKZgDtJe+zMSk5BIOW8wWg8X075jNI+ExuNPyajBAJgWbk
Ho2oRfVj6QTPAUOYuLWfcMPmj8n9mxR6TnWULBaMKRRkD9Uvo299QVeS9r2L+65+aFZpD4VtLoVN
ZYJXVhclOraXXy8CGfzpfI5h/6oX6zL6roN8SrqA+CLWZknjZV+4aNkv74W9IXFy6ZsLAz4aF9EZ
nZ5d9MYsBCu4c3cTZt39p5yolddumbPRmWIT1IpxXmvhRtK94xO0pgvXlC8WwEaoeEbPHrF6M8xY
C7oMARSDU/BMS23T7tKJQ1McyGrsGzzclRg1XR1cWVfp32ZKDhr8/4g6ry1FtS0MP5FjoIDILTkI
5njjMGIWTIhPf75p9Tln09burqAlLNZMf/j0uZOIOJ9R9bbV7VMUh1jasPkG3zG8vf5z0qXIODnn
6LBuWc8xRcM1etMzGSo9irU6SruiYfYMRc4x5KRd0lP/TV2AUkXEN6iTRo3MT0Ti8/a9PW30asTO
32kHGYujTqK+7MZYRzsRc2Ckm6tdrXMctiYU6OUVUHvVPsyIjpje3HYPZiOjC5z6nh4pw4uEIWO9
gNe+RkGDdlcLIS7dRpIdNMqAAAtYiXzkED0nxoNuB3u6PjiApDlYCJXLZk0Cu2p9RDCfnTyoM5Sl
Jgq1DmZzNHGa9rHzYkrQz8EQFCI4pDE2GaEXpGwedQf1qMopsPtAg+zqLHYIJhKa91sgyLW4RRsB
Lo6lpUzKmJV9PRWkGTmDNyqtMa0LaAp6KGMuIS88YqkqsK6EJnNmFL7waQT92Lbo8QKjWCQIPHsw
hLz5jY0YFx36vIBZGZ3g0h00ul9rKgNEoh4zpDo/Q+sDovwlqa/QSpx+19mSkWKk9XO/ispAi5GN
ocW0ygbnxAyr1R0O51Om233GWM4n0Tzkl2Fp4M7K6Awbqk4ZgTtgImTrFtO6JgGhOQFm7R4BjKeI
LVrt0aB3snjjd2eOZqCr+PHNhXUBq+EAoqLmjCqv6qwfXhsqAbqWRdCkcqJFMVCibxsFFM6RjASK
nbT1GbBHZdRMzuGJwfEj/WBWwSgwrOwBfJAO7AKXNB7kfcMXwiqKFT36hc4FYrunxYC6kz/eZ4EM
aLPfcvd0cAWncQ8fvWNnEebeN1Rj4Lzx3nnHKsKF9K2naE7F3wBurl0EWmR4tZXwqE9M6E6+xnuA
SNCCIgMbFOU8VEotUH/CUI7rGM33T8l2ewO7jShMQFUNgbnO3I+o2gchiFrEN5Th0J8AmMrrqR6w
qQ9gDVJNSK70Z+MnWgLfhI7C04c3Bh+xgmq6D+lJ32VVMHbp06wmoGw04WRAQRnBOFhlncuqEeWM
nEC2tJsJcoveNXmBDzr1KYKApZ76sMdDTCfsGxI6aHE5+w75h52hv0wHzF9PcNeAZFBDsJLEjoHB
lvqXJafGGex1vFXWfc3VXD1QJ4bXtF9z0S1AQyNGGAQU2b7DWAgcAqcixseSeRz+IpDHGUbQTPAY
VaLYo3tZrxlyY/ZrKdL1CdDqw/ZNZ4wZ0jtuhBSz6LExe3APS1zsXbJAPFLMtB78Vh4go8KdvyDB
ALQiD3lFhzEi8kb7hr2iX8T0GfnN7k4zpRePLzWmwnDhariSZYhPo13H1PZCZMOpwicz4OrgX9gN
5ddneoLmBvtFzT4kWXLwjX4ef/uMx9PzlOnopgmwyggyt9lthODnQOEh08Et+I67jcEnfgaLtrJB
YYnU1Ko2eSxiR2jTBTg/8Lc7QgDKwEzg/cQw7yIg/XAo3vAqiikkDxSa3A/aK5gdrZiroaoNVPTk
vDGLXIT1ha+NP7WRCgyNICDiVg8JmQ/rWMXNqum8K9oooGZ3rdEeoNqcyq906V7nKXsyOS+gVerT
WuZW7+VRbaODTBJ7fEYEX/XWQdq+pceHfGPWvIxpQ7HOi54O57tJwVFD+IO06YHvIEuQdIo+Gnfc
PTl1xIY7Ryuyiq9lwMZLP7+FW0LA7seIYFIN+VeLfZPrzh3G5ACkLRXrAYUZj6oXn6CjOAI0cXbF
LDWAdJVC26hTPFm0J29k0BTza2NaAZO7jJErqqT8qdKDxpiHm0Hp1ZhEw4WuoObqmlvcYuwt8A8m
PDcRCkFX4cpUwKLtpYJ1uLmL2GRzAWKCBgg46XPw3SxSpUeSSff6vP3oYgBZ0Gb92LWTq54AiDpg
zukqA1OGJMlrGTiMXy1zYoAJikUsjdZsG2nb0QeGNsLNiDYz+oOTFhH7AGsyxQuU0SvBFcJBQsc7
pS/EPXTvycwW3Z9ZhpcUQ193v4XjAJHzRsXtQCxOEF9z3xDtkZZDFwHhWmJHr/f0ZY6Otb27hjgD
ih66Fwk5lHimzzKxxrANV71HSnsqRngA405yI0z3ujj5BQIJLkEZ7ru0fsM8bcJT+kJkuPufLTII
s9uS3Q/HtmbygBOvDCGYuvpWnZ2W+VBLtOTQV0aIJuIyb4J+JMzLnPPQ1kIdIViUsd+4VFEzIo5J
wldOQOnXEQbx3+K21UeuzFWn+1CbU8YwbiBpor18gVmdwXvTVWu89xeAs97BeWugm4cydjA1kRV8
40Gmh3eStP51U8yR7R3vZ8chIE2sbwfUGa+HbTA04NQnF+/SZg6YyU0sXvbWpWNiNmN20YAKDNKf
3icxuxVbLSQI99hOmkuY+7OYqtQ7b0TpCXEA5xEyXo1exA2tRy8OdRuGG+kDjEyf9E1bLnZ5F82/
W3JEQ7JMGuEtPAeoCGMLR9mAv4iPlpGEd4ZopFhIuLvkh5e4gleu4HPENOM8PIePHakK+SQyFblD
EvUYv9tACSEuru+INaM4ODmGxQ6F0VANAQVNMQTqVe4iwve9C8M3aa6aATMETNRa9DFf0Wn5mQKY
blmnfueB188hpkNI7VGboBF36D382uQFJB259s4L7BliBjTFItQVaV/fGegz8cpAI9uFJr68n4Zd
vtBzAsh+hOT9UxJHR5WZCPjdDXOBkmCY2QsgFIA/BuRyC0yCZVpQMoZpWii4nclTC5cx3IcMb671
qX3qOoWme0VKi2KmswsalBaTEqNM1GjDV/SKWglwOK4EN4sAmxiK/7RQOPm4tkxePeTKWy6vrm44
bx+6eYLVYdZ5PDk9WwE8gsARSNUP00Cmw4VdY/4+rwBDjg6j1/LIgN8QRgn4/SoT4WxmUeoaVSou
CuMmqjqg4xjBU0JTwJAT0gkuXTJLktZaKSreL1KDC3S0ov/qvbYhW/Zpy1BtcXTrK8IHjRNc2QG2
aPQ7RN8X02iVRj2VbukVN+8GKfbjmyZ+umwuUAZERu8OTkDxVS6eaj0WNndDNlns7igrx6TrTJOo
peHpNJa4ehkLvN7xpZFtxsCphAgFwHD5XbGPPYFzYtXIdvboHAbwuMtVE/KOnaMLPSU1v22VnWoQ
EmgyiYbXoWk1V3Dm9pykJfQ50sE+I7DHrjECgIDpHio1qQF4cntuuHuFRCfsdJjVXmxrO4ROyV6E
CecYw/MXdTGLbcrU/UBauiWTflK0c9caIuKHUZBqCrKeU08rltr2S5vWIA45RQvUzYMMp+UyMT0h
58QiIoQYVk2RmAiu4rNjRpHZz2XDU0I1RYW7hvMjzAUsBs50W4A3vTD/sM2Fs0fthJH35tpIzyoj
z/blZ3pU0NgMYU0k7zc1QsBHJM6fILDLWlf6W7QtPbG22A+13o1YcxubSFDadENxIqr8yxgG0v4e
UOw1P+65XQsu45vLtyLQ1j63+dxFt45AbJ6+piyzY7Aw46tuPxCOffeOjBaVQ2eBQASQGKC/6Fuq
ALhoZTdcDd9yZO1bL1SuHiOmxKRPNVSMXv61g7QVsPVLZMKe7ot1I2kbUJyZtivGqPnX2uyk9dnC
fkT19fUNpuJ1cpArd1ozdQUHIoAn+Iyw5r0MmW/vp2hHjMv5oaLYWWDjc7fP6MszsVljOMYkqwcW
fN+FnlTHLJJGxAvLRJFlR5wRXiVq5XBUFHpKsigeSWMLUwLD5yx+Muk6h8qyHLPSqfdKmBabG2sk
4AKw+9AM7DV8OlaA1prk+fXhZwKx7TthNvF1LnyGarUstm8C2MpoOPch9IOWo3wBDKPguFRO0WVc
0RihX0j4gJrSPhV+c8QWZg5uAQzRfCrfUEWocS2iGyVcxFhdLIPRvl10m13AOfgJBpRyaKNgTk/Z
MG5Fz7ZKngDt5obP2kf043n7XGxs9sbs7vrVycIX9Y9trik66Lt2voP3+tBvLNWDy3XQg2wOldbw
mLlNEXnddyBkMYXfw9egGOCu0VO8TKkXhtTYK4hp6WG0CHkMDYzjm53Mh0kTfALNMWHH3hhzmiKT
gfkgGimP4RltirN/GqA94QDF0Q9IzwdnoEGwwtsZVuLffhHW2Wcx4ILrFOqRzj8Kah+UKxDXL9z9
PjpRsc9LRHnocjUcffcByzTUpu1Gg/z+pNmtzC336LOLOEexXjByJAyQiZFSMVu+uCe+Dz80prC3
cfMJa9QxlybcH5jXutVCsof8ZPSgDweFYlhbFiQ/16hiXQErGNYpYtgvkWHjXr7bGlZSCBXjuQGQ
GVsVssOPf8WTFTu5t3slmXx7py30t9vJzaLP5A1SGXQtyEVkj6iFF47a8lqZKBsv4DJD5G1ZOXJa
HwlYGEPDRIL7Z2jhC4Rxcuwo8kzk0y+kY3AixRMF2WpupcJ6cOIRS0JAcPSdPFfPSb4yRp9ea3AI
zWW93xqqyZvZkaC6srMH5EanIqGXutEa+A3eoa+S5DSZPV5matPSAIfR/m04dJOBeu2VoHUPjrsj
9FFqgvOqQimTtcxuuHlzFhr2iV0alWNmypCIGEl3VP9N3g2+sO6MuBC6ex1noQahcnVdNTGUxPMS
A85n+knLgcKMy3rnMTNcmezW3JvuVkoX89yISeyT3JYbBaj+aVj7JieEOW4oGlD1FK/gCrtn8ppx
rV70rkQptgWFUDJ0i+s4ye/Wi5KKPnHpZJV3a+H67p3BIewdRbWbIpXjvjC8fO6MeZ2RJbZXmXOO
P339C/TKJghwnQ+ghJLaWHuFuPGiynZ21vtU6+hz1tCBVjXtLxqG+IWgGUl+aRnzqsN0A42hY+/+
TLOjf3x27zccymBPUz1x2kit64aXHZ3my/VPIDrpT748sCqXd3A4+vmC2cSyagxajbSuRy+UAWCT
5daa8KGDVAMWA6AMCbXFxuy90NQqrU+PT5BgvePmjB8nyBzrLqel1aD3iLiqdWo3uTG8/bhgPmB1
X9MDJp/823Dubs6eP9Zz+4lihK+LhyRXYrcfi0uoXYDT+Ph7uGcoC+KC06+WJ7f62IYa4hKX3uP9
c+fn1ijaGSU0M+Sdtu+EGuUwk5Z/P8eG9Ob0aTgg5Pbwnq6eibt1a8Ov2JhlCYK3oo3jULf7ChZN
qLd4j3Qvbi9HAsCmsA0bCIXHk1H1cJMfr47STkEo7Dj/qO1y3bLhaXiM1bGU+NRKHyhz0qS/L+kv
xxfcSEgAnlt0TBOzDUgHkc4Hcv305vKtzKjIpCbmRu3C+VVnhSjrHDotEa1/98i7s+lhWrZwuGa6
EL97GTocG34ZYBKHmRldumaFLSfAuN0RBR3iOekRYozoyFPbHawSd85z30X8+EV/ltYh8lHD7665
rqb1OyrIsEDlbXSvE83RvHJQd1npcNaPyyfJIfJUGKo+R0pYdUH80lsHKIM+MGNmpxU+Wbs45gZ1
1ApO4Tp3cUGi74NavIdiBHEOyyZl2ho0BnpyxPaVXkR8DaopIcTJEi1chNn8M8ljPIDHteTTw83J
rS2rLve4g2tHu0puSROg5Ns94D9L4e/yBtNsmKm2TuOBhLW/GIJQ4W/KDDcOA6QldgnIwrlkZE2K
6YS1rgFqDh80mymK/NYsK3sLR/YPgkkmTVTjaD9js3/W/TuYcKCaRx/oWFGMXki+sQpOJORd0rsH
enqT+ioUtmc+2+O38cGlxFMDCNDnAVEoqk9uP2nyyr9PuKnuMZkVEH08K3flGrThDfloFe0lcBxI
f6UQTqOytHJhNmI5HZdl+DaiZhkU230D/FiA9qI+efhv3AGpTY6eDh4eDYwoF+V39LuRwidWrMi4
T+4RckXDVT7s3SF/L+Yf7B72FqreJAZ8G2C6kcIvnCI8hY32OyxsplG0g4BH2TDwGe92FPQh2b0G
7OXnlwWqwb6xT0BcfHYboulK615dQQIPaqsiNTzNPfRMetl5oISlg0JFcA+ewc3HLAFVEa4Rkie6
mwfoN+Iu+/IMhgrRDYGG27Qxa82u+MTSqyLP3xMT8A+CSnmZE3c40SWMezBjYmajo+fnci1p6CPa
UMwJNxoJBBNxiCkwWR1z9Q2NFSiBj9Vc7qfo/u+ZUDCTju9krbBr+Qc4HFqDmisKsFhjJVdOXu9O
8uLw2qftZ/VeMXYEZUvfTEKsYSkbNuMWqmIvAERWQ7VFspw2Pd15qNoDvYtRCJ0DvYucCRkFXvRx
HhlLIETH/ntJGKGFC5v667eKaZnz2nd+klYyZdUHj7weOg9zBIWLhi39xkJQT4yjGIawlW6pCT/L
+rYKZUp2sM79Z/pOb1QwpSVQH5a2VaFUExTd06w1bbb3/eIOnKbBjQz/HRWcNnc+ehUwugqnnBGI
79aV5eY2LdMX195rKno1lQfwGoGHzLvbN+eCDCBmWE7DA1SJvqTp70Ew+kpMfR2XdP7OthLniSgR
5sgBHpOKtnSMBGBiONcE9F5HNAulEXgHwlYECB/SbEboLah5hlMLcPQD3saY2Tky/Px2RVFoweup
LoAhNkWagUlJ34I7ondNam2ieEyO4Txe4I5Kp0Vbhu6df6PtsOjsUzp8vprc2oSM3QNdoEcbuZe+
FlfBb8JWC6bvNRAUBH8qzIkuqcY8TfP37RzSjxl8ZkpqhE9PBLREBan/mpxH+95lgEINrCniKZoc
JIq9y6Y+VmjVtUT4qIYsZlzFZAuHTbFBEJCJGkJJH7tB+fS2G5AYKK6Q/h6q42KYZc5Ns3UAtHis
04XcLniSEbYo4JdJM5anKbJlNuNsVMqqWJs8wloPMNZr+DFtJkI3YitJ0iskqjB8fLFNqKGRixgL
4/HzyOjmo8fqOmL93PE32dAOPFMf7Tn5eGc+Wd8YWKtL9d0xdOckiHYna4bVO2KyWUMjAJhhI6bb
sV4gDOtR99lN6oSiq6DqiydIbZCDjdOGdSW8j0mDiHyPdjlFiYBptR6RQWhdHcnQlMQHy6LPDaGQ
7XFX257qu8bTr21JQTK2fL6spyqi+AxcMFn5uT2x5WLe8NwA0DI7Os0xMyjpHNPZwuyHRtKQIlAt
ejCfH3Rl37a2LUh7nkIPrw9PZ5c9oDo5X9PL9qFUdTWyboDu6FBfO/v1JdCDBgPWp41ctUYUJVdf
XnAZYTCAxxdDJMiBkLD5NG2z7bG0Gsvr7LmRkRadZH7turgANjFuSd66z8TqdUx196DahyEWBcr0
E2GMGMoLNZYMvG5wb5f5he79IVIZ6Fbty0g/ePXhufsY83LnLo5ajNGHzC951wypmYAjeaFGtekC
LYGv+zT9+3DxQSkVkdijV4KTo7vEr9Oic2u3QmVGe+KM9dbLauBIC24/4oOKLRXYgYoilgIT4AoD
dO+ignZk1LFoBcXCN8aHjK6jwviyBMyqw+oJuJ+eHwRN9nH96wKVOAYfny+wc5UhH2r0ysPGvx9A
awVw63OuIIPo65wILeucwLccFJeNWilt+gZKKbsmua80YFrIlHjq3iuyoMLZClguHUsQB2c7a7OV
HmsukEWAicgusafmkKBVmw2VbQtNFZCyo8+bRiV6LgPqa5o9jAFrE/boy4hSP305TacJaLrbgkLZ
JbHFSjMWR61GaKR6emLIYPbJBhDm1fzy9nPVvnlFGe5pih9uNsom94NHk6Xl1R82ElY8SS8HBfF2
yVlfKIiuz6xAg6Xd7HL9abfgvIKmpg3X4ZIs2JvJNjr4ouw+PRb9dbIHgUcnmTUOa4GeHYNSSqMH
/owoyEB5od8lFRqFmTaEXsBIBdFKVWJ+jW4OrbWGe6/beGIc/Jvm8GnOJp6PC0B9UMRR3LAfrXDx
jD7g2+7h9xjoVaI0Bs0rMIZujkG84V2r4HboX+69Q6P9uUb1m/vgzAefSDSnKodYch0dtyguAt2l
oyJusaM9ulDi63f22W3tc0/kbUX6X0z62ORtkJQwFEQoDpNLyDnLysEeXiV6s8rqNlbUoUkYIZGp
o3pdtw/dGybzivdxDV/lhU8hxU7IAtWmF6roJ8Mevx7xV7/ySD09jLv4Tnhl4cEGrOOeJ2R50cvL
wgtCWG8+z68faYNGB8STC1A8qTMb2nu39QdaDQbiLtJO7VK1bjoSTZgtu5fSyl72CVFE+B6UMgCH
mO8b9jti16FCh8JGKvdTWWYt23f3Qd3xcNZdw+42f2zTr41S99a0u2saSe7kHfGjAT+szo3RZaq7
C0+SGTk0xM648PdgSxbbNZi5HRKT2RskDcyT7iwJeAVb+haX7WX7xfqH7PEb89v7txFDrrhIvgz0
6vFje5nXgwcK+QdXRstqcIqM1RUBiWpEX4WeLtIR4uXJzHz6CU2PzVC08IWlh9fIj1cHwAXmnHBW
/w6hvAnRTeTlH0i0HMYiLNBgiMeUyTHaGj8O65JgKwNePCNqQ5qfAV7EzF2mTKO/bSHT0iW2hgy6
mIYLG/DH+oOZJoIY8lG+Uviwr+Cr6QEKO3ymjsg0sIffIadaHmTNyBNa3LXUVzje23ofgACHXI9F
wGnxNb5ucl0OCd8xkyv0tPwJ7TGbRgUXBoA3UmzEAJFg42vys6aNbBE8x5ZjpDW0ABsUJzSJGCEy
o1itZH78J6otT0xLPZaPNZd2n7V9W+u15sBccemdcXyp7oCNO+SdDnASnv3Nq8hr/b0SsZhha42P
GADnTEFE89vom2krlPfKThv2L3xdXgqZ02R7sbeL8GMhMT+7Wu2ztabu4gB3HG77aZSOororSqNk
XLTZhQQMIIyPJFkMpITiWa1EQhmoBvOos7+RT1MPczMqVtSy3Do32N9ZKcmLWLbpvk9/CelFhKSR
EwO5DuE3t9lMuHVBApGL/xIt+zYk3SI3Z7RjM9bnEAXoP13pC4yKs4u+tAMQwBGRvQuZHpMTvle3
93ET3Pk+kOPS/YmYUW0WoQg9IsCE3nDBfX4LL+EDKxpMVDhea2NuzMt1tZZZ7Cn8RsjtJYf2O3py
b91Mi4zY5waTtGCXu6icFWuaJsCBo4WnbKgCvYVHAvuEy97Wk6x9aDc6db9c11Hie9tKWDgkCGgT
P5xq/bEZu7Fc0Fl0zV7lKSKNXLT36dtw9oy7ewu0CY/pOaXdZ/p/BwKIfP+dMoXWFOW/HDXm8k3n
mzJUxvaMRkGTLsOTUbTYn4k3Gtv1795ezD4Bjzgjr6GSxe7+x4mlTGGxM4J2NJZY4ai9uyvS7Fww
drRbW3ZA3Tc4LuyYsms21/fx270jK/cGeA/qF64WB0MA6AClYyIqqa0VttN8qXiGL76H1/FiQFQ9
jwF/eK0OCtCmZfYu4Xt3QXbzmGbdc1oig0XhwpYsj8r7QOOVu+jh1Hsvr/Tu4BJ0NuVTqPqfCM7I
b78z6HYYdj1l1h5kCR0j5MaYkwUH/zxpOnJqqo7xe4umm69MV+2rfaVbdespIyBHHmzXvIZcFoBQ
9psyA7ZfT4Qy933Fk5Vi/B6m/1zK2hFZ0NNQ3qe6M30mb7xfAyVKFRm+B8P06E3wgJ/Aquf0faNL
m1U0F/OFku+Tk1n+3g3rzSucL+rXsmzkI9H2gaHUIpDHwpOFJ+2y6Ovvd6IOqLv/P5QBSRX/FlMB
5IxWdBW0sIEfoY16I45lJlL/LWerOev1hducDnR4St4xe0BySoCzAHgRqrUIAQEYjglW7JnysbBX
YnYwRIJlu/Unbcwfcmu25L+FtbxbfGSXwG4OuwjFIwHmipf8kqgQUvIQWcn3eRhRwyP9actN/gjx
p6D/xPNwnvhWEbj82wMkI9w9x/SwbcS5eUK5F0R7VS4AZA6aqnw/KICI1YUoaT26sgNWHq9Y0N9s
xkcl3Kf5mMkSDlctViJSo23Zg6H7+UibwliD5ftBZpH+afjy5M7hZrbFqEEOEV/8k2CUv0k8L6bF
lGuCJiNql1wILghtIEIo4fNOq0hsFZ6Ti39IJI5KFH0H9FJAdLKdgQSI+QAUn+iJSporwkz0jAJi
6Uh8HoTiL8xpsAFMJ/4bqeRawExnU+by/bZx2dIRbOIwkl+x6ODzaMz4027PJoCt2pU3mVgT9mr+
sIXLIcFMLml9ddviee/+hT+B1QjJnQEigbeOi1wLcSB5iEhQE14egjnue6oPGFTyF08+QfeU8eu1
/aXp60OlOIf1NdI0nXOo+dlSoy7O4ba9sILPUoVavQ3cpNn7IBVkDiSSy3eIFkfx0/0R1QrEOoRs
3kJ/HwWRF8YLLUpZkQ4QSHGtLRILaKmDZED5FySXKJCIcIR8FRAysLYHQ7eHi9onBTHpN5+XnyCH
QqVErKjQB+Q7dQ4KSip0xA/46Tq660XAjUG6wLDUErjGeLNhJgGQF5Cps/d1LE3N4CfnzhfnU5RT
5uQSdDKtc4drFnEle6IoQtMH+BeDDNrE8Ia7dAX5HFfYZR76jQ/Rd4JVIk9E0wvQFajQOQjC+uo0
V5mbYrgos7zSNz3JjSj0/v4sNKkaKmwiSx64JDPi4w8wdep0dkHm7Q1XxlbIkwF7AWmFUChQ4k6T
Sr1zp10kfbKkSg44TzA6LaJvCGkkPsVq+4TTo9p+YYx3xvaCshLcwgb4DXPg60aOxU6ODAHEsckb
vw6/7MEiz8UgTZ0WUg7Wp8ehcxweh8VYdKEujEXNQW1QHMNm77uGv3min3IQuhLIiL8/rAY41TjT
ykOLeLprKEtH+R1PBMJPY1lqb9iDhWsQ3LFNkDnqHsYlttfdRqKkjQT76+F30BrlU1gvEVefycH0
7ziM1Q70hsZPAozJXLOndvbtV/SI5KM6yMZYeACjbC8MRA/uU/x2p4t7+8TIOHOaSTN58kRHEVlh
ZojFe3MOAeKOMS4Uq8VIYWAL2lF+7O9x2ClNR6FVpA6kMWQG4JbMAMRuIxFD3CfeYPn6tKvtgaDd
RRuYN4RwIB4EPVEFoRJ2P7MmCe11rQ5BaLK4JYUSow8RmpLUSY6fT9q/hd8DOwLwnnxrUE4yTC+o
cCKAm8Fzex/dfZpa/ntbMESl2AOYW1k7/IXaWfwe1jGRvvWB2ng1ZobetQupEhBb3bl3oSchCcX0
i4xcfJQkcZbs/BQgT+mBwPWY57I+gKzv4TCStzE/DkF78McEINWV/jI/iKY0DZ/0QichzZh9iq9V
jseVuc5D0MBsMnKU7mKP9tATkUTIW5Ck1w0+XvHcA3unY14sElKN6MReGIqIi6jBAE5CN4neLTnx
qjOPNy2XmxVciNzl7AMvW0voLyeiiCMLSJZRAWie8w5G9Tq9e2wwQAFx2/BxKh5C5BMgOzUFBT/3
PIQMfuLA8pNdSvYDEe9iVuLXfmflELwe1itl6k3X4wqntWmd6JGRZ8dQRpllBKYHu4BmMl5bIXTU
T4gEYzun6ZfgpTrM+crVew7+RPvKkRgPCWQSironc2JTjG4pgmc5KRLuDOHvOQ+x2Ijl+D0F73AR
0eCCdc4S5JEjfUj3m1/uKiZBP0+osyNySrKX0AuwxOirjuQBlNKw7IvblKjHXKUKW4swR04dBiiP
8fRaCjTccwOpg0RRR1yVgE4FNBcIF2IidO1I4MBikioKDwCXX5GqSVSCHnN8c/l5nkh+GECLTshO
3h3VESc0eXPyFk3U2u4YJl2dBn5Xj768hPw2VcIomYMTQ42IMGHv4goR/7hmM0M90ZezZHorSTpI
Fb7ukizQOXTpA5Mckgu8mcY9ecjfJD1DZcOlIeTVoYgiSN39KxX+ygGEhKk9ZWoe30Ss2Cm6jL5t
EeOWo+7SCFBFsDYnUJhDsccRq5gd/kTRcknDgGTwRbFSMSqXLFfSD5G9ZjJICnehOND9xUBKB4Et
5iQKjZBU7leUkdlzUMAgGg8xlaQPA0+yjA/l+ZVEQoozqcnIwBnlEVvwsBKLpYcPDcbjPHMgV8GZ
Vn9XKyMrk1i0p3yUpK72U7dC15KM7YPcAxIoItnSkRqSro/NgEL8mwhLPagLVgdS8a8kNF2qQPfJ
0KOJsPc9+Ms0pGiU7F8eL+/bq43winB0XODFx+lLJaABE5DsTI5bG8BqZCSndr5juvDvA64rKm8w
C2lDd5hs0+Y2+ZuevKMMlfUsJJ0NcN/kQamEvoEj/6s2i6BYf30gFujPK57pNzzIvlymBpfsr9hT
MFMUH3G/NjugvXGhTrz9KkKRtMdltSt15IVLVDlfFgW5qIMSJYWaZEaSEUmJ/WewJeI/f3nSujth
gXFrS0IrBefRumFUNDq6o3OEu9ogtwe73U7KWNPRu79kRNaHFL673d7Cwyq38LCaEH9JuGnBWn01
VftYYXXBhvK8QCP4WIvQceaAajKV9Dka2TtMmXp7a0es48CsMkpnE7FcW68p9LeLdnfdbqdLKMHW
cjQi6Z4ZfEc6ExcCeTWY/7af4acm7YsVyjzWqs591ukMM8tfb7dhfxgO+eJQcvjVSj7bbU9mcunQ
1v09oLojSn+0Rsz/eed3oKTniMr59wvxPSoJOz1OanBJ6P/OJhMkj76HjfsZr8+LwDQQKT7k5cQW
EdU+wNiyZ69wasPSTuDw0mwRlSvJSumWkHhTGf/aLNKI2Jrk0eCUFk5/76HJxPqPT+LGuRlfLGQi
AahBMPg40w8fGA+yzFerDuKQcicwHbOkO5JRpgyHxDjkUh6AW2GM00ZgLsQ06K+VMILsYS8xzov2
Vo//RGoPgKmjwJ5YAG4CHkBEVB0Brcs7gCbM/w3Uha6hKBKJchMijnN5QysM6AphP9ysMXOtSSXL
MiRo9wnfgfQerz/RMDEiFRvSJQvZipa8Mg6jIgf4WN7D0pV2GC1XdvRjt4Z2Iwbv7PNPhNv2gHdX
37ZCJJAHdpaAzdltc08P5KEGbA+jg9sEy89YCgFDEc2VnErsqERIES0ozvrN/1D304b9bRfSDcoY
RUtNI20I7dc1+tqs/bfPMJ3mKBKp3DrSW3j+2owAHP536LCDdPdOLAyusRb2pY1l9FsO4Phf8Wm6
GZUQdZFJvwkyNDwf8mIsrZHXor14+pWbkiZL8ZO50llEeU/M+Qh2PfkoQY01Q4ySMzOC+hnnNalJ
IWF8Y1BAPGhQBbyp4B3oUKtQObslPBN+495ihnQYRBfM/oJy9EBy+AVYVA14Xu88APnGvBTxoRMg
ONleyxHl18cyQD+iTJQgmIbmrVjpfQYNSgTIBvBHfbGgLP1bBPmAX1Hi1cV9d8ESIuiCd9yrl3uq
Qwjrv/pgItFsJNKpHGXKQAT1RyT7omlnOPT7XSwDwz7rFlQfAVmCsyhmsZ7oRkopALQ5PM/q8HPR
NNrzJFB5wnyjLPPudQN9keUoKBKVpEplyd5DbScOls1dKzoBNgaYjCxZSUOVu+XXQpW0SCyqRCoL
1TfP4BnyUB5yq4pKJMhvu9MpopV0HutySw1D9hQ6g/SU6DgygbIIFimf4UbvdPiuFX/lW3gv29ny
V/M77UFkp+lsNmlPXNnlIfUTRNZ3l3b0+vCrZKWLKVuubMJcNI2Wp9zxLRYITWfue/evTSFRrSWj
EpYqEAJ5Bvqpv9Cj9rSOdL9fawmu+Q6T5rl0hdaF013T/Kah8PMVZLfu0XgsA+5MjmhJ/nAM1HFm
L8uQzZRrZI321mAw2PUGPdPpDQbRYBmlvAM28rfdnUl/ge4nNoZdiaP0RaB3yFbK269xhSVVpsv8
e7y4eHIRZX9TfwYv1PMUOTBlmCyyyUlTuJ5KY0f68Ivg64OcIwICz/11C6ng+NzCA5fCQ0ddJw8Y
1eSByHDJHaunEp41p6t8h6gJnac1ptEl8+m/HaxCA0/URWXPkuUgl7YOWFryb7ngUuki94lymqjt
/x1S4PbIcSSEcSb2FpujhEE5ZhJJGaD3931pw0h3ZxZxLpnf9eHA/apnIPiAsvE7ZLM5UARqjKdF
UFjzQXUyuQ4VRJply5RDRFJ5wLkllYKZSC+BPoGG8AOYnKNA2R2KNZcizqnsKadZQJMfchxZLadf
yMhpt4O8QXpJLEQBw/BYsW4tL2Ez5QxE4i3F5swF+uvko3/er/X/Xb3ffQZemkPkGEUPDymhH3kZ
UhCUZSEuv+SBgTNC4C44wd9xY6mzpcDgAulBloWo8EjkGaVXJuFMemSSK8sCWK3qXAFEtzn/sEW5
TSv3uq0dfdjQmLxJi3yRsjOSSFDOUe3dR1L3Zc4eLl+xOvviYM2CJXThIckDtz5ADjAjCc07Whfy
S43Bdv/iFhjZny6oFJDSO5F+SYZkcWX9fl7CHgJfhPSGJRG+8I7E1Jelw7KTDFe8GyWlyZxdT/wO
D6hcKlh7UEyK5iUkPRmhUZHO9gzYpDrdiFPi5q8JIy/454YnpZaW1DuFiw6kdWM6I/+XNkyJ7J64
YUnrR3QxNXo+omV4pU0k0UlCqois1jp17y+wi/VvKyrSA3d+X6X6k1VM4fqrSeWWuwSIKUts+IsP
9WERAdh138iUSzkCOQyYjHwNDDzbK/QQ9mAY4GJnLN2pa7tCLRyFatrPxMtrKGUqJudEUYqOpGnL
Ri7FFwNgomrTb3HIXgtBB9dgOaQwFMNm6HJz0oDhkCXW3Wrd7fYvCVmhxVvZcySRT0u58c7wE/9a
TXIrzucdVu1vK2UHvfRotHoyf5GMCOknSgyFQ7rIuLRQ3jzoSjcJr7i3suh+mqAddSXJjiw4yvDf
QRS0xr3NZiNdLclnxAxV9JOlHOAlvSGWu+LeuyZO16jiSINlOiZC25Kw8Rv/JjSS5P71Hf58P2HX
yZJBa4BDVhZ9Bdku2C2Wy3RJ73dCiuuSs/Kn2/XXXd1tz9LlgM1VlqU8RDCYdhzqGVxuUfxusEso
UcU0V74snb1/6bSsXgzTD1i4i7kn4xyGOcxvYxkHwYbkO1ERgvoq9Fjp6eE3ihZdr0U6fHcNZtSA
AIkLa34p/rRnknrLzQPfl+eWpS7uYjtoz5JxD0a8hcEgkGBBX2bDbvi7B7jXyIZkHxR3ZBmyyaht
wtskcwZZgGCQpHTcXwnpJeldjgLQ3X76OXfanZerwaB6pw1HJllPLLMuvJn/UHWeTapq2xr+RVYh
QeArSQVz1i+UocFMMuGvP89wnXOr7u5ud682AJMZxhzjDRiOMZbkNE5osRaQVDV5BKSxrPCMOfcr
iIly71jgmT0k4vvXEf9XIf0g7a6HZU8NFWZKtf3PhPIBD1cgQZGMs9+0+n+zrmj1isYsb2TEyAYe
IHVjIKEXsRbFWbq6WzIAdN6CD8SErxNSQm3kdN44CKEEhs4IzBug4HBk6CAYNr6EINLABuN/jy3S
vVBPAfUTW8OsW7wX5Yz8Uq8Aq5YPb9gSlFN7Wc8vIdM6qOt8au5ywPS795+xuw8JutBeAVIEVDvK
pyqrOm+6jZHgu42ffUkRSDYCnBw9Ww1NckdIHUlqgLzWDKYSHM7n4DmQ8S7ykXAHon/ZbRJUufca
yT/QXmMGKQaqX4VEd1HTszsM8pm4hx9RKkXdm+ox7nsyTiUJJOP0t4F5jFreMCOfYftDuBWnyJoN
X91m9zsD8MNeDh8GzdF616jZMXBCIY0ch0AucHiDZcvd/VQdQNwCaA2+bHjYjFQeqTTtvbzWQVWL
thhxhyv7rO1vHSYYSca5m0j9czqfsyjPwzDzGE/zizcI19Rfp1gSjqUDd1i1kQkjeLkF4VRWi1D+
Y/bHuPcMNkKmeHmUVSEdIofXRdC+j1luX/KDfMI9bEUgwKSKCkJX5gBZd+jDVFUlxSguuM/o6rK1
8XDWlfQj/C9JQ4IaJAmJ9Rv9WUaNvBNFE9aZVke2kfwL6JxxqAEFd/HlQtTv2LcG+MOxh//t4o8h
qw0KWdjGRfKFvWX/DdXvjfVxPDGxS8VGENYomOLlBUIKo705ki91oAw+w/dY0qyPQG2/AuCwEI1E
Tj3uY26ZNt3rfWJUwy9l0DS0imX5MwLO5xiZzNPpfQ5B0B6ddUca5TS8/L7yPuphnNOR5GnNPCgr
tqQZZTWTKYq9+nSct6cXL0Ebepywi1tJX9nQe0Rtf8iSIL+TBOWvEoUzeGQFQ594dObrNsjBVN1H
+ew8irGOkKXFahdJDY3fnEqN5Mo+U0lYlOB88NQDcYSYGBHlYInvjnwCudDtRiPMkdh9JwvASby6
/9qAE0z3j0WIeN3yJOyMSdjJFC8xvgwA2U8J8ALoBQuEuVfwoVHo/NQBAGHIIEFGL8TPgqPKbvIO
1lvCu5JmXh1swr5IIg69jUnleDwdkJjAkvrtRItFcmFTWyBgeGZue0ZG1+xKlAG7Hqa1RAkZzH+F
MhIlod9F37Yi2y/VJtmfSEGHNzM/4tRB3xH07dfPZirrYLzXkqr3RGkNfGFbp4qfrpVeLiD2+6Qc
KN6cuVr1tuWAAP8M+dFwFY+Myb9ci/y/JNPCzjvMHTBAxPW1d53UMDrlGZnNwTyBEUAdDttISMy/
7bo8/k/1+zakfzPTI73LPA57k3LOsHRbS+n0gveUUErGGMPkN9Kw3pYgjvUykUy+rKgyEInwGEmi
IiA/YG+7FKyIBuWZjL8RH8oi25YPkYKXRFz/XLwxyfb/RXPXUNpHosHtNnf4thxgo6xU22NHvmkL
+Zozd3BvQJwO8/bxv27WchZvp+oYXXQqZVSCDu4cZIF/w3+WMF4CXlmt//V5EsRoVZB/WYDWco4Y
FeITIpGngWYzLwwluJN9SOETJsDWlUt4crnSDswvUpK4BPwijSCRI3it3ytkOLH8OYQrh4XBx4q2
jJwBaXpix39BrZyL2pbzIckfYg/syIYDHsZvPEp8afn4n7elaichxG0nNTw0YDlEayLxrUw7H3J5
y3+1xENWtF/NgGQesyZDfHzAiInJnvwSN5Rwn6mbQqEUD2XHzHgX98E6FC9BbWYCWWbDZZQe0jMX
lANhgJM0hhV9hK1NqVTbFwOjh+0TkO0DeM1tuYrH2fa5haT6Wje72UKqYg94NXN2SbOvd50hDfp1
PpherSkfkXrO306+59dvjgG8sjTX+eq9ZU3F5ZBsXcPRGiAVvYuJzBg1U4pOPSt8UW4gQZGCDD3P
yu7uCofsGyFmgddL7jHRAmym1wI3Z4aXDpvidYcGk7q09tlawafzNrxN87Hao8/2dBlww6IHEAZl
4NMQsScaAshf+zozp9/psS+UZRnCjT27vHcrujbCJ7pyjUAb6kXwEpu3Lo+p3n5VgIpZB+9hrHUv
esd+IpDnvLLApoL5Ygt7Sp7JEy71zW882t9VnGBIUrJYWp4BGDUNjCVo/hyLJaQK2F/bzmvfJJ00
if9eyG+CK6OyQnAIz6Xq3C5gzZHQa0NNcmk/nQVoc0dXmgvOeQFJzvMkO2CiBmKUwGyJaGpte/D7
VWjGjfVlmg2vnfMEZvZQWX7Q3SUXd/at0r39uL3Kx0dQYPgaF90aRgr4YfYDCTQwffp+kpvIF8Ab
sHG+h7fhe9kAVQ919hapRVDiD1/7SEarTRekNWzhGio56QRKtk5ZoTPsHjEMFCLLNWlNM+brknAW
FDzmmMFt9N0053e/EQKGMYA05IDj00M5GAB07ml+NXz1a6CPSJ6gZSIarJ89/kc4DnXs3nf6dpnQ
GYRv9Jsth9v+YfFvbvNtRca0FoVzwNTQDO0EkLaIb8HLKNDzdOD20Iol4DduPqwgBjA8T1JWFLFr
5zt8PEWqoTXnQRmkSbmn1InoQrmnSjuEd08v88uwAr+EROci39TLInrx2gno7+/6zbpPGh/uUI0T
J/RNy9eXHPX4F0+UHdpdfAJFU0aVNa+2D6BnEH/oNVC2pvc1tUfk31TqUOTVAIMw2XCXbdhX3hEM
3A19DNH9fk2vewm8NjnuEKdFo+nc2eUkRLNCSAa3OUDpJ86wjReQrA69njpP5wsA68iiCV0Usbs/
e1ds7k8+yyCMK0f1thSbqg398XgwqWNWwmk/r4rN8+85h1oIRQLHD9CxphPjDIZm8QQ3sA+fP7fw
7j6k3FsEHX0Vcahox+5tqaYYem3IzRcUZ8gg4L3g7C4kbY3IiJqEksAZFaHccqoXPcpg8QoT5F76
X0rFlfPe1JkPo50rvq9RQm+sjlA2Z9lWMb13gtIfFfk3C11f0jFoyrCpReZoot99GM/UYxENpbZv
rooWMqHG6sRWp8+UhTKmcSfiqBYU8q0N7OJFa/Gazlp/IA70+WNUTGqIpxiosKDynu1z8sXsHRJk
1FhygIE9LJJfj3inIumhDjSQ7w7fmtXucwfim2jp4stFORhp7ZPifk9+oJ6IlS4D9q49fQzh3ytb
zERRvrnPQX6mzTaKmjZqgxdkPhB0Io3XIXfDHFUpDgQ0coagv+DJgAuF7g4wpAmr4Uc/aLgZY9yk
y3VemytAfKAUlXM5iB7vMfq0L1h+IpANzmaXrq6la979FCUmMpcHVAQn6O6+Nfek+zUCCSxghYju
nr+IATsgCnEgWCDZjipXPdP8T7u5NbYpoJg/ppmz5Z8hVo7jv6bE/Q56YiSNIE70T95jfFkVa429
Wec5q2KEtRF3dOLVa6HVgjuH+6uzpp4EYF5zPER1a/eKrCvMmP1xa47fKwB3PCNFyCdCuIv3kIks
zKatJVMCOP0I220UuUu2NMAUPshqm2vsdXcpTNclZ1Ms9cltac6KKEETsH+ippq6zT6o69fmzRhA
VxySq4ICSVJ+HfPjaa0A+VyDDUEYc/f3+tG7fryYfDtMlKPH48f0ChRsv6PGc3tRk+rUa6KBd0Lv
FGUQBUkfhKFwLHz0DLLw1+nzOMkXXIVA6tk+D8wtkmObbHrenDfIS2OPC88IZhETBqLxnHe9Y9bg
29pVbFo2EJvLvwtYM5p2WUKqO4C0aA7R82r169qJlx8fDsrE3OrU/gteY6+rpYmEwvKGkPBl9V0Y
iJohtoo0GFRHFOnyPioP+Z/ycNIpZMZ610LcAVz7QZ8AQ9mk0eX7A0AEYhNw3TAMl6QNl9e+cXg1
QXzEm2zRHBrTcq+ZbXWDTkDBRo/5bg8MxDwhS+B9Rp8h8zV89VE61aiFsFMFL8xyQIp1+yUp/naV
T7txDOpGByIzjPqn5elUQRkw1GdQpxxXYTrkAiBhRXdxCIOwXm2Ry7mniA5DsTL+ntO8bUMunJx2
afImjoGhJFNB2W/6n4Wd1JC2Ql31MW2gZb5cOdRYsEfT6oBzAOOS+4G69LF9Qu+3FZnnzhd60rPz
vfS1fNnCALOEa0iFR0V4iyUCJEjl3FYMkbrpYRv+BCLiXEgZoK2QPLbZyNoVDVePkTPHVAO6B4as
js7WDS2cXG4t1LIY/bALoAIZt5y7QWQ0eqxR4TkTCG0qk4/26zhKAW0g8X7HmRY7VnGAJaw4X93y
7CmUFZDWQSqdGBrHI6TYDZe9ewNGFJnC1LtRqzy6iPexaBGJMEGVKxxs403JJeOumZKgJFZ72Q6K
FEdaVQBQ30zSHhrYxl611SETwJytQmtzX+lM+6yVmsPJHcGB4T1RybrJKsyS1zio8MNxKb/0+SUj
miBabcO2egD/pYmQUiHorfwMNHWxN5seGsXvm9dCWBjBtpt3aXYxX7W+w1faPhId4Y08NYE6U/F7
QIxuP+5B+ezY1LdeYzbHXbQbGR3j35GRhbcNl5Wbs/kaLpMR/f6rOScIHuvCCl4PckcfAksaH22Z
t4NgWIoWk3N7oInicGGnhGZF5Ymgf2b2lE2WkDYnG/eUE+EXLFVvpBNPLlSoCo3pW1tF7BXycu2L
/D8i6qqXVgHXZJLdAq5n+GAIc2I29lub/I27h/NgbgOAApp6aByxFvtOAXBdaA50wwn6uO2Ap6gT
sHs5BpGyMZosSJfksqszrwblMcsic33DnB6cxDHgvL/0mdlrXU/MtVri9y7mrTx+bIeP5Jaq7DOQ
A12Bf+Jq12CaUE1UkYa+IqTP31lFWacvhoMaBngfwHEfsKNjSJcUd8wdyzEKMSSqWMmfc8vyy9h7
/zV2j6EKqQvNyD+dXr2FBYTGDIIEFDeH+paSOCgpctJ/5pCIBkARCT5YUrwqoXhSOw/Y2QulnxNg
XLsnhGqYElcltY4OiSRkLI4u67SF5s4ePav3hCQSfLAURhSS6XibkYsCNUoGmWg5eIJlOY5yHFEA
aLFhUUMumJQd5n1NRGSRxGImAdKNiMMJsxT5p27J3zX2FZkTJxe23yzFfCj1f1YdOv/Ry9luLsqD
DUQPJYkCoY54BA4hwCOAmr3yZy3e3xBZEgl0jN63W7SCu95D0aa6/tH+5faJ4CHGaMjqAY/KPcQ1
c2qgKH5Y+Erjfup/HvR3942mItk1pvI0ZF76zFWEml6DclzsjvM7ERvGag8Xr4TWI/r+6UNrhX32
K0M8xrlNSza0AHDyXhM/cbSndmdszZgFzrhm0Eu945xA8wWDAoYTffkMXNlDiYSFI6fWQF6ATbni
09lgQz7g4hhu/Ee3ZHDo6JVkSAEwPCU0JZp8j9Md/Y2YXn2A2IbmyXZp22Kbt32AGgIAA1+8BQSl
9uxu5mcIOipoQNXIeKjebdQMG+MYxDlLvT2oELt8bq8vLnyiUb7AwIhzIH1PiIb+A+EYRnEomh09
4pDjJdRFJeJFeput6pbNh+gxYSpwJIxbqPDfJ9X0pr4jK0r3JzCiUKko1ZMoJ9mKlvQun7P6gYyj
tJdRNmL9zJb45I4FL5qzVfiIxAuxrP4HOfFbed9uNWGLHpbUWej8nVZHJWjCUZz5GqY/Aq858Q9r
j8syYp0C/X0orztW4hSHCDLkg9OstSKQMdrKMO4JRzkqb6hoPsDO3p2YqT8kBtBYi61lDBaPbV3c
18etMRvv15rWJ4G4Br63QslWc1NiW3taIkEtOtF1RdOJGBLzBhrJ7A5rMgXM8yi68UeTvSa3jGmR
XsVugy5Yf/GY9lhz7LNH5Hj8sz0mPlnm17yyEaFQRR8E0KB0T0iG9DO0uubl0kRyQfe65q48KG6L
HCG4htjZMEgVtFK2KbXR61sWA2xVYHxDrKNKg5rXgP+bI+pdQ2qIzAuncYq8PfpTSu7cmH4RmkQP
bXBfM6hBW5Z2l/rXCUk9QGqAVuE9Wy6GOiXjszG0Fs/CbaE+R67s7bFUMMUykFNu/JVpCp+GyfWO
4jXRsnOBnq3hkOGxl9UgVg0bRTdP/Xfe1h+H+ymq1E6JJJg1e5sIwzvGAZ1da6OPDcCebMd0Ye1a
JnGnc1JYHOjrR36FY/+XTeEOI7Ayf+5QpIyjM7IEIKFHBNCvgripNX8hHJzPGntjhVxPmg8Qm2dh
QBVc14M7QqIIn6GXBOu7udZf27u9tQAgn+a5PklvvnEbGnb4tAGYRrzsXnSVl2fdvSz3Ufhj7JIJ
4LE+jw0lesauCuYjYuOoNh9OY8YtVa99i+crVzK9WOOMXmyUnwPzHJUXn4LsC31Co52VbaS8UGd5
BS1MYCgt2FgvtJvgfN5+dg6aqFlSy9WJTD0Tsk7sfGC00/8RP8VpkY2Ygr5FOj1CxWQaIWihRsEO
vxLBQBNPbmRVG/HkkfVipjhKQAgdUI+i5obs1fLZuVKQaWAy4xRrlDLsv2pUTz9tEoyafzWDEyGV
yaLnxDsjhbzOQ9mPUcP21eXVryMGtVWEClo5uf/cXbEL8M2RxpqKnKA2SOnvA3b9d3iSNXDoe4/t
fEFQtS65Y1G6JCK9LPIV81gVFlFjfQ2vX+c4wAYnkleb0Bz3rXG6uAzykdq/LLBYBzk7v/+JAGmd
xKER6YmFbVyKFvWFeB3atskyy0w6w79r2pwyK3wP6aRFwvAlU+YDCYCiHScacgQdePdbe3adsYdN
4ZLu7QVRIU4t8ZhhWlkoITIn2ySrCUjpVEp0W143MGtXtoeBj08pHyU3Sv0RDjFP5v99waYIVQhW
zEj5M5tuMVeARq3BUZQRNJcFivPNq3tb8GASV3iylsLtY9ygLs5JQPskAFjn1MpE0+61thI0Ntkn
pXjEpgOEAywRKb6T12sZuJGh+gyNd1AlKGhtoWAvP5PmBNmwyRP1lC+ri8xwZAGy+Wen4U2I5wsw
WALYw4NTmhI4EzN/FdR63GfDgW6sFjBVyCqNX+Ctcj/bn3CdI2gB0UYIQtSBnTgiNTguGfJH1Iav
ize2fEnGjYV2PEfjQQc8SxIL9ULgtXOSFFFzE09Nw4nNDksJGjYAvnK/2fQr/IkaErAX6MvSI78y
Fd0NFG9c+bw9AjaJ+HkRcBLOZh7cFk4bXWu6VNk+MnJUjE28DHI+aVQWcdYRFnQIDshliI4H48Mv
KIJ8XP6IVAUVvlQLThKbBvxCbuNctUliPAB/Y+noQXxokSDbAgBjli7v4/gU8p2pwztYfMTbs432
nH5uvVNrZtw338vkrHnNR+fDRjc4ntqt7Ydiq+aV4FUBjpNzoGgYEMmhC9lgvQUHhz3LyRcg98lX
tPC+NkF6meLhjcOesqQQPsHfjbTCyWuFR+Srb1AzyEfy7xOqKSq2785tQryYRnGIzFk3jaBK2K3J
jem6w6vyxpxfkSqT15QuHQG4ABvkkZWUM/l5II+G1hJ/R2kGqVoUMCbHI9pEyfnaMxGReYmD/Rvl
glFMOI1Qw4T0J/Jkt+IP5TrisOZlrpVjqPmAlw3/sm0M9TG23pD7KMEi18u6+UYSnZPhXe8Ei24o
StewavYblTzbqHxjZT9WNeAclB9xO0A/FoRyPU3ZIrHlIFpfGDJUAqPqXIoDqTIiwDQdH0fUegn1
C9zriNJVr7bcmzZDxDgf8IpLxg43bd8yhOelromXhPtohF97LunyL2PoArBrTAInN/yMCfCcD0nl
sMCRS8+q4FgSXl6WRYXOOSm+f+/gncilj/NPdL8GL+xKNGS3LsA2XtSN0Awhbn177JKwg3ljbKKM
zkffoA7ICsJ1wi8iy3Tz8Txp3Xye4pe4DF5XfBYC+cVDdbDiWghyWxGP6N6eteREOP0LI3iEjFAi
pUYzUeiHZFB6Orpv1KKZRIjPOBvAHXH40f77liOWVr/3oh3HNzsgvglULjggcUDyNCSO60BFP7sO
inzBIwYmmK+wC8LXclOLnQ/iuCTu7iCfbl5K2/++cVBJW6zV7ov8l4bDBkpQ5BGp3pyXd3XxyGeE
P6QeTnrntGDLJrs2wP4UwdmFXwMeMdgoiZYwhCDPdFR7mHTwjVQkQRM7Oh5VIGJoOvDw2ZOzqGpk
GWWDLr+X/+9bYdfOJFp2eIytgfmUV3I8DFN45I/WJt5Y0GX4f99AJCPuW30DHo7CiqKMWQxKeApM
vBuWIZO8TvI9vIm/wEQIuf/cR5sW3Za6g+KXK5VtvXNFe1awysjK+FLk4oRAJlPsQg0rksKzFLQF
yISkDRW411/eRgEJsJUAloQxRqXnBhoTzFG4ErTcZrVavF1qV4bDA4VcQeb8arfBCgCA6UQoxCzE
OxQEp+ACuKq2AGrIW/7qpgIm+1dXFTYG6VzggT+KNqOY0usXBCC56h9yEHg2YJsdAErB3vCiCdDZ
NnS90X6Cf6dAmwSjQVLblUeB54ie9BdqhnwQ+Qf49DcQqGAQSP/yYR8+SfD9YHpGI0GA7woHr/c3
ADvUjYFO2RSfv565Z1pr+AyQ1XWmgBxryCaSknKS915kxh9Uq6X+h9WJSX0vHRByc7v+3Xr4Un2K
cOQ7qQ5+0aOhRojou9UvEOkJG50GAsIUxaZ0uCagFChUtAFyltB8uPWvPf6ZBATs18GQItthQ9pj
9wsIkaLEVvCpwvgSzleGzwTpBrtzpuist69ddJEZ29SLRfGdj6w56GdPN5OToSsT8CYiFS+mmA24
PWVwRBRY5Z3CVbx2bWRz+Z8SyjkDDQz08UuOBwSJiAXw3+tXk85+rDOpSn9BoElNXehQ99F1pLpS
ohdYeNyu/XohJCYp18OSlKwYgDI21Tg9lj2wMrKR7unUzmtS4SFJolZYfbECu4I+uU3uPOazckY0
jHK1FWJ1xc+rdxucJmS4wWumHdYS+QHWCP5NQ5G+sY/bOU/J8VthscXPDn5m/sOrCWJN2JtS1f96
CLKD+W+5iKN39K0whh68718t/4XO85mE+nl0n8kXmQcS/dngOsoGWnCb9AXz/nm1Y/A++K+FCuCd
8neaWDKSDRtUkNLBP43OL/dJMbOxUhaCuXnBWTp1br/ERCJnfj9cD7bq3Sl9xomVUIU4tHClfm4V
pJmVhbKQS39DKsxpBjmGRUenKjqR3xUy2vzv0c3UfiskHHv1OFFBJQiE0vih7wyOd13Ltd5HCr7Z
0joWP9I60oDSpHd0dEIrFPV8+fr0UE2Di5Z25KveitT9e5tNKBxIukT1rvAdreSCev6ds7oi9RlT
UC0PxeQ9KEflKOcv2DwzmqHQQZ67j1iYSA4ciAaS99Zm0ZG2uY9+ThfM4d0WZWGasMbRMs3a5IHk
NgDPDhtPoFa1f5vkxABk27hEps9ePmO83mf2Sjt69qrakkbju4mrGnosOANxWvJVbRt7+bL3Cn4S
aTv7+qSH6GySVXuyGQpZwskF4aumUZBdWCZKtlKobgECvFGMzviy99JTQSk/fB7ZtOq0bCa/EAhw
GiSP+OZEORc2nP++i0uXoOBZcQ8ISX61HtUtwaF/A5b4ZgBwJFB+QDML/oSAysmlfSCNunpIZMEJ
fI44EDSoQe3VhMPRp/EDntwhOLB3Jb1E+R/M778fkh9BrvUMVPkREURqnOfSyb8PuXdt0O5MUgC9
yIXW9/YNDgOlDyOAF1d6zF6CX6PwxsKHYySSDahycuQbOw2WZwScrLYKMLIF7SGF6gck+rg19gBh
EpL8vpofCIf3YGRC2yE59vsg5dFLv37UH1qEP9FqqLj8/vK8FaCeiCjIAy5nvb2ACYDGIVEL3lpz
o01AbYuYAMnTsbGPmT/uoOq6hOdw+UgjZ06UOQG/8JEsM/xObpQo7aJ0CVr4pxxCDvZ7ehN8YY6G
jxL55R67nagfsJ8mrsHR7p207IHY1aEBiamP6l5JEgAPfEyIqnI0DlktoCtsAei1ap+cLqEkG52v
WOGthvg+cWDaMTriLDGWfAJ76m5zRXykaX+EQxgYIfrDgkGqFXVR59kYERJhY1csaPtoFZB3IBAi
wCA95WJT93z0rkAQHuFpy3Xw66PHgeENE3sdcWLC7VFq9vyhWkSAm4irsMgj+/tuti/vuekEXCfR
2lPp37YkmbMFR2ctIPLi8Byb60ZAmk8pcO3NBobOZH7Z3nucLPjy4jrNe2cw9Pt3Qu+BtwElLMDJ
mXiU+2FMPtiFeQrYlYKE59HnwGDQeW9zzxF4CSdz7/0+lHeSfyYW4y3ADl1ZJ022o35zT3WUE+Vw
3xUfBDNOk0T27dKhCUCO0kz4xt3bNJ3EvrKqDNBT5lgS0znmELCJH9H4bIRplttWWzFKuCTg0XBT
TaTEj11rQ4mB4P13ADb1PXkSu/Lfeci5bGC+02yQZeUZYmNa4hEae22fDgTerpeBPEGsCMSEiBWE
GdtkjyQMN4w7Rcon4QypKGEDwWm8qd9DxAfMSUGC2BYxV2Cl+ILanBeZ8+OMFnkmXCtBcNucUv6Q
lb/00q0g+NMBYcSzjefT7wyRTj6y2D48LN2lkUiQseNI+xyOCDruCxkBNwcqEMQYfDBiwtKDSEI5
nOyCQz99dt0P77aoOCzo8dat/Sa3jY0XvAE/3fLiIa9bPEnEcWyaY0Pvcjl1ruFhdih584ErjnAi
7uA0TEdO/EIbxH05jlyEKAxZfZKIgk2/8SdEN2rAPDRMwZ1ZXNRQEEpXyBNk6fFpw1GeOGVKspNt
Oa8ncCSIZGCRffBBc5poT3X0NmdpDinmkZ3tlt53L+1EbYneDpCqSspVcfPp3XweQ4ccHwl+zpAY
Gua6FKHMIcEPvL8eVXT592krWKUHKz10WtK79DYjIB0JOh4/GVDVpARQtAZjRlPS869dLoC30hpP
n0Nik4E/c/uyYHtxWiDiytkurl3eTJ9YsbNMvddelYv3j2xJiADZJ+hjGhwClEuZjkG24I4NTYqI
VNu4Iooc7YwCKzgxfM1WTbNzVH9j9NeK0shGC5t0phhCPpNqPJL02uplE0Tdu+awRtYARvWQqVtb
xf3PKlvcuwKMPI50HNxTpmRI4K0IqoBskS5brpmRSaMjWHtvk/4FKoOxcDFr1gG3iZ5KvzA9ugOv
jPvcddj7iGK63BVhH3ARZzZWbC2x62OPFjzpRCU7MgJWeZINFld/W9A9GTN8BgCOPpsZHA1TqoJP
EKaag2Flc8/GS3oT75G+QW6ldqtEQ7MKpiLDi34wvfaerF40wRQKTEhELb1WGh1NkOC1utBlmVJd
TpCJM+J0LltrnG4b02M3htBuDrMkS6R38VTc57yvJXeKXiUoOEDiU/SEeS1DhZSYPPVZvfFHoAtN
GUD73/vASDF7ZVwt60m6xeWja+nEyIxKHLo8mbvYFZ4Wxy4GodIN5JNjGfZ0kmNXALWcH/nBTwDR
aEHL0a+k4TgNgFtk56/gGtgr8kEo6zJToL7HbAtkz69A+vff3MI+cxTFVEVYQQIdNOgMcZ9PoPXq
kN7MsaSRJHR/yG3iHuTMdYx3udN0rSyRdL4cu3stO+T1yWReA+VMH+KDaZSUy+cqXysZ70BHCHGg
oO6p8rF3C4vkjRyEOWTLXVQTtf1ZMb8VCZ/O2HgEpy2/MWUxicNhlWlMDiUOZIy3QmzBNHQwa0E3
ZSVCAXJ55BABlrJGiVHDO6zHp3NH3VBNNqbmFEyk2mOW+6yaMgHQW7hOoTWBkBuTgyQNfg049Jk6
qA28wyPgwj6xZ0zZgok0Cnsb9sRF8q+lYFJRN2SaYMRvWboFhFmueA1p1y/1XvHsULg7GDtKEXzK
stFkImNVlxaWtq6ZwfgAWcLY6pud05YWoqF+6wFPkPc4041YeXpv8n3868kUQc+m48hqYU8ZC4QG
jAuBaKpjrKS403K11gZ8ZBujULZ2b8incuelA9tT8gPMSuzUTLksGvYHGp0aYOBX3PFz97Hi0E+Z
vfh0Vp/fMvVZ0TGw4Mb81vuAgt0QQEmnkfwDgL8h4hw4mfaZlVbcmNcqS85drlo1mSgZbymSCahU
dJj/X3sdpNTcrgBtUsh/BGR9OSelzYiRYch4fONIT86C1qE9NPamyZ3SyNXjyrDBLPckMQr/16Ex
6ASiCuEEw1VYuTngiw98g3ZRBizIsV9ZU2w3aXA+jbFL7yGRAtLCnBYJ3rEyavf8DRGT01LuGCck
UQDzFuWart7HF4LbKDVWXkiDsYJQyPeKCAAEgAnAm6LsSuVQk6FPFnr0ACeLiip74Tav6rTGTXqb
543TWjbaL8Bs69NOjNgLgHfASgCe3BJg3S+nmCB5FyHxMLH3zRWt8Zb5MTZWee+2jfsMe7bj2hT0
VVtEVF4AO6nG0brnnonBO7M+WigKfcCckhkYki9mwTLh7eltjcXhjeQ8rju87Aju0WlOuax4TjuX
e8RWeM6akyP4Di8L5FNkBTn3/n0AopJAvl5clw2j4uVdQaDrbSZ4AisGOnDha5f8EIfjUOIesSDz
OpUf1iMoAHGfhB+nAb/MldfIv6WnsPgg7GFMkafZgGdHIObBjEsz8zoRJZJ3Spd9w1V8sCRYG4w0
p+feZ6j2tcNrfVpifkqCihEn2EYBHbPnGn3X1F/dirwQ1dQ+9vUUaPB0BZxdblpkE/qAwGy/Fd3D
FNg4ZRi7S6UnDYwRhCgQObQxhDk6XrYgJH9pvQwsPjS4++gUFaGGAgR6QJSKVvmaIgWSGAhC7840
44PhScK2rfwpOn9U+u9BTLIZ6ZZHj+2tP/x4fH96G3LjUbr5KqAJw2q+Q5TI51MgPUMO2N1H/zZn
rFcyFwCyaO5PgLslliE9SgNSraEswAgV0nCF0VnlE9q+oNHJD8BSBrvQcYhoYAUkMnOLCpT0a6o8
LG6gosnFsHo8kHPE06nPTM1TpwGAHZYH+Uu6kOwOneIdPlZyW2SabHRMFrbHSm2T2ObGyNvBVEke
amhxq0WFmZ72+5v0TbyMx9wRnpObScgS/m4gw+yyaJAKbfXpNiSt/n2ioLMe/73lcgRmrykj+8na
KfMzkznzqZwvl0HnRyO7XxIe8SHJscd0rqM0QzRQj3lo9XnQpId/GSK2QIBukTmjzGZ4FUaG17bl
WwMbSDrFxglgnGdHaYUWOj5A1SOg5iO7ZyM4dUm0LkOWcJDx+elRZNC39jfKX9GRUhuWRDtt+aEY
CRqaZRM4JcykcfXx9b9VXnTM6DrN+rcWUBKMs6DHNlInHSO/io6dawKrIE/IPQ8Rcnn2r14+1amK
/aHVskL3xVHA/faoJbHpd+6MLmq3mw+A+Z6NIIntV5rTpI9D/8dTBAMK9NCa43PL2V5m229ihqkL
4pRlBswToGXk4dFdy3qUzCnrwm1ugAxIjL65+Y7RthvXh/rwUTsGCuzblifSI5d22RHFfaohTjzj
qLarAdnBqcFvDLgQELOkAD5THVUG4D0uwPa0QyduoMgPZgD69ZDa2K3Nw9HTEOcU3Uwqa190/f5o
TGwXs76zO4NVYeFDOIcM223CHAiMYV60Z/HbiTsft1g1FqdZLoYDMMWrWXbAvuPrOmstAbXgSVVO
C5FfGz4Ze89uSfJgAt2QXMF50HBhrvMjmF24yRDFrJGeYXKo7TjFxyl4kZ7Yke1qAdKhRox71SU8
T5/zEyVilPbImI4lc4xuPffVBQfMDJ21r95ELpcbvimBOQ6fV5+bw9hHN/7e8M5NsMOfqbVgFzAw
EJEeGR1JHuN9dAv1+cV/g+OG0koxD1thIzB1DMaMYPKZMWdQM0CulV3q32nMBDGL15f+5OOch9dh
MT/iOh1Q5KNIApSmQ+13ay0+0/jjUkpTSXSvH11skshsIUlAapdsNkkPRBm+O+7Cecdd06J3Gwsc
kkyolmE9906uF7TgTph2kgAKKvRWAUUB+8C5pSM3Z1yMUexvLcitjbB1nbwZYZDJ1ZD1v92cGnty
t0LRa65wy0MbBOA0bg1srN14TYIZIYxTCMaHz9bn+Von83CJMjE4wIsS9uAYGyOvPUP8CGWG5Rlq
Kr7CnceQxAghY+Z/kRA4uUrLATye4QpZ+6TPAVOg9/QkcjbBjbFugk2OKeuOxLm19kmsaC0mvazT
GnjMbda42KqLJ4rgUYv+jy4HaMjgDm5AdvkqlvZM8CLfAAGwmJBHfAr1EJU4Z/ICVcYagwpQavqi
tXocCpr7yYD0cAl/s2df5yeviYQNnOgvSZQWgBOMlFwDYnNPXRQYZPsF5YYRlMSfZle91QIreQJX
rwaEMdhttAm0hJcyUXxYiA/dtZ3jWlLAIifx7cXtHVnxqq8s+ExaggI2NcYchz6KHX4DluFBXiz5
SZk1uBI95B1cB4CQCTIXA1J8dzK2GXzrj1eQw+TUSIdSD20GDYflhszVr+iuJiSjHpAw6Ax4wrrk
OQFeOKTYDQ4ll1gvap/+CmcbwZeeuVITPRGdisoSah2F6klDivbPRYYn36JaFOxkX4FCWEYQwyfS
fUCfcANQHfMuuFpBq/ZRKK+xQiMJjDGms1NkaAD7S8y9sSdXRo6E3ZMsdTDTVqRq2KgRvUqqX/5M
wYDsHZlFiF2/RRE2OxspqRywW/jFJDlJpIOYov8wylc1sMAQsdMdYTnaKTpZx9R8PgT/MVZc9lhs
q1hwnbtNfcGmRdAPMzswY2+MgDnlfqTBuyfQQf3cB4q1PPVIrHZQBPSzrein0aZi2jqjqQNqF0xs
mEmcxq9lY3GethB5iYgLTOpE5EspR1eDFNW4DsHErD/sPu8QJXqY8v3BdiiYd0Tm+DK3fVFBeU37
5KfBBk+BrvdstPaQ8bOHjEAEI71iQO1MSLtIQDvVH4AbBDxm6RytytRhBrCRW6UnYw7DJXROuKF7
xwCJj+akJixFQbMxgGlxwjT2NKCmEySMP6l9snuQdDnECGbDSBjQJZV43tJFDiC6H+xfV6eh6OOM
nZQUPFwOQjmUI+Q2iCIly/UYO1ugpDf3Pvp0eXuKk09OVSWnCGMGxQB8JJ0/H8H5X2zihJ4LCwBj
LxhUBK4L4Fe813Y0eTivhUONe+x/aDqzZlWRIAj/IiPcxVf2VQERlxdCjwu4rwj++vnKGzN37sxZ
FKFpuquysjJZOZsp2zyYPbszJHIIr3Y/rRJonIrifdhES42Jtkc3j8HkkeM44Pw0b331Q/iBsOWW
PuoUEF//vhAo0EkQsRtVuv9Z7ZctzM6BVaMDjSYiH9ExxxilXPTe+uyOGRcSvy9wGpDiQO8w09lS
zO4u13gERlDQWm/k6iqQjdvIm5u9e8IrvzqYYofcEQ0/uZtA0JTnO4pDxZ26O+ckxSFq/n997eXT
SMKTTi/GHaYqFByLHJDUgZc6+wlg4PIOe+xJA+5yB5zFSupUfwQ+gFreCznGitYGcC5KfQS1XPR4
EGbbymwCb5yce3SbkKjPGFoWxuuWBfj1Hp3xWmKjXKGYSav3dG+hOFZsVfSMZ/0J8QRptjUASBtl
i4LaZznOoY5tcdRkGXH6mATGyOKA8MsiwqRp67Tg3hy5DhjalCdYfBN0m2CgBV8q/yvFohyVUiEQ
BJ1lZNXe1Sw7Cv/96iUVDSgZxxGGSStQaRjKtLp35nnCIPI9DA4LHqReJmu2AZbazMVYhuyNmIHA
KIbVAHW2gYYhVqQJePzpaefJu4XKoKiiil7qNZWHPwFhiT67t5tBSVV7yWHLM3Y0NukU1Q79TZy4
08j6CB8hRtJH2YUnHCw9+z3AIoPsbl6ytlLcF38ckfwjkkN5l+X4lEhlGl3ZyrYQLPnEmSXGz62w
GR9hVP50VVHFohWPXfibVEy0iwlzB3OCNwqne6OefqbEGtQE9Mfk+9LIQbYELOxG/D0S2jTDvlPN
vsxZhVAGjiipBHZKBB1iQdnw4EcX0fnosSK8ROaU21q3vZZ3nZ6POmvMfnmGDQf5JtP7TkMM0F6z
3FQwrlNQpkKcPr069P5u79BIo522OJvTgTtkjuvDKF+hyIyc6PyL+Kyai+mWiHGjf5oWTp5+XYUo
t+nspxxfCRHZ0T88+qhhI5qDxwJOTuvMb4cHUq0dvTRtljCTTog5fXWZ+txA30fT7u0cPxiB5QT1
1iBoOrhk6FnSpsEBZkpSkkbE6HBo7Q/Ma1FTD3vIdm7FR95rxMzXrDSs2LxuGaIxwd2lga8S4Qec
rSIaeERjLgQaNqIN6l7p9aZhvPTmxVT4kdInHDofDVihrxmfWNpxnI/fhKjU+5ciEXUaunXwehiv
8WlCmxoObQ7xGfqy0xKFQDRn4VyJOghfAv69aJzQXhnsGEhZ2uBm9AkoXtAKjhBHWOhPhZmxKlLq
NmGocw6IvWA5yreHvxoZFZvbxofeg57XRiDc6oKSpB10DxQwCMr7QYsStZTIezCkxNQc/UHohFAp
WCK/7GtY98Li0K64HmJMOwif+OPkFs3iA3VOPwLaE+8u7IbqauOk0qG2h0f5upzBoyRn2+NzSzbz
gqwYw+ckJoI5VJIsZM4gLhjIhcxI3JrYIbthiZwykTZnwJ/HWoGpdpiJO1cr7jrlur/4QwPdf63h
fCO/eRgzPg8wzPa0IEvqzWiwY62+2UeDINd6Q89xWNW/yTu6ul1WJrdFI95zOfQyQpiBdrvTYupc
75KO1ZWa/+U8xqX62OR0izXNJ8VQbplNsMb2y1b1GVJbRUmsVxjD87RK8oWEXNc8KTwMZD7+mSSn
w1I9IrquK7K5AqDzYxW1zoH55eVtv4bU20H+f/Fnl/08Zbdik7ts4KZ10/foFZbj+7I57ZPAKjp9
kARwrwKfKSLCo91Cl3J0v9DfD1mt0iUqIiQ3BsS465sDABsTHx4WxX58WPz2Pmhye09JCaWRjNb7
qwe1DBNvWxY+qHGwDPj40jlDsPsa7HO3UiMa5SPZZ7l2+HOIH9FmiMe8JgVlyq78lAisy7ZW6YR8
KZs3vX17m9o5NomKjvPqjYUJ1QGahQjuPmm94phwBGgyzBdDDEiQKfjFMRl9eU3pE2af5bXXEeQI
GiUOLwT66nQv0j//LuoS1gYxUnxz1i1zXCPYI0cgCiQ4TIQ4ysrFVv2UYPWTFjGm3QldQSpnBE1Q
z1zIdvyG7b/0+bjnCF4EDZFHWy6HNkoKBkIT/KTcbvlM9nomNgE5kyFRXPal04ZImdWKA5R89K20
mgYBBK0DIZclgS40D/U8EhluOCFWf0d2hctODjmjiIlWKWN/JdwAF+qBgr2MG+qkfEqFDqzECBI9
t0xg2bD0D1TF/dqgN0njTOQ25+Fw3iKElo1dhh53MB9eivyc0JkAC2W54XzNqykCgaaS09UGH7WW
WIWLitenULZUhm/Nvja6JHJU+jF/8nEPmBryxZ1Mg+5RbsGdSbXOLPJOl8Aax6qfuEzpnxK83Zh9
oAz8ism3IolDot0kMoL6QMnxax5xNaCMAkndeq6IcLlIKFbE8N0duy/tqkTrhc3E8QhXdhLQ+ByC
+5DKOcm2fyYYprA+avz9+77v7m34LpjHspVn/KLSuU1yWLnRCDyyDOV8PjwdITPQswI75Ev6dx6R
hNAbg7gAJduGQcNMtWfY2zvmBgSEPqGW8ByETHA5+tDwXwQP9NrwPElY1jFl9FDqIN+TeX8dYXf7
Y0hAGZLbtSHB0FnxOKLc+R9TgmdSdMlkaPi5wpU0d2j3cP8hcrxvJFf7VsBlfCWg7J14sZzClxmg
kD0oNdkYTw1Z8++AX5MtHlpGH8rqB/msD2JCHcpsfPFcwRp9poxm0+bYe4tMBwrlvmmTDmFBW6vs
Ue8ChD1nil1+8RSpJFcgH4hU118pKZ8CFMBTrwXd9uIOu1SQwJ6IV1IihMYiJ9Z1heWBrMjvJCHK
AXqP6FVoZcE1zU6If/EhJkAxhGqRdbjvpHYy8IfOE7r34vXR6AKnaYOGmwaA2Z0SN7+lTB1dqXob
RTw+mP0QfAfF1S5Mca2N4ZH99wOAIM6be4xnPgYruf8+/7ii4mXMnRzA4ouopgAaC9Q/FEnwPtC8
cALoFbmfMQ9WlmQN5ME7uWFILNgnGrEVVnEeEa0dMTF64I9Afkey+80P0mfPO/jSTWUTFtIJATcS
ptL4O2vEJ3NI4lE5z+i5HV6Rt0TEwfj6qCRXxj1oqfSAXYMjYzd+8CCbhIkkyBBSSMz7PBdEDmcE
juAdANkUUU4pgd5aagSMEOIqrfA8Q1biZZJq2j2PvWsw66zpQSfAOm7vbYCp3CysYUwnCzYvMalY
h9BLwjqBTK7WEzgI2NbsQk2rd1QP0TKJ8/DrC24kS2SL51Ci6SOp/eCvMqH9rr2AUoqJQTX9RKhN
N6noPFBekml8SG6AUTQFWLLBkuh5NNVRizXuqZIy/y9cjoQOx5H34m4iEASmykyDNwyjTkx/6h0q
Tku8xsmGPzx63KgJCiDjeofaHysVLjqjcp08xsHLCaAAUPlcNOPBBnHw1oZ6R7zXUwFWLzzuAmqr
FY44Ro114iFBeDDqJe24G1+9edSOpLO9m35OBrcOCOyoVeyTcNexoCBuWx5M0jL6M6wiFyomf8Xt
SH56n3LfEtJc8qUFMJ5xna7vFvqZ2UK2WMgYNvkXdhCXydkNRDYO/rhJXEhw1skIxMgwRyXWPq/Z
foofKTtfAHa4kXAn03sYA2EWje4lEmJ8LyGQ/Dzs4jE0HJ1mOJdhLoED2HG5bq+gD4Sk/GoPydaB
BXsb3ZtGhEq5Q3quH63eKNO3//7HR8lXcXFA1nkQPH/OGH7fR5x1ysg+ueMEpOQG7o1mUcyR8Phq
zYYmjAgp5MOuIg3SgRPoSwYDQL6VoG3RdbZDYwiYsxav+2mLMuXVvFx1DJMM+bSbfcUUKNf+qCOq
R/xmRfEqG5/ppyWWcV6zD2wNChNfOJPP+MiCJ9vSA1M7FMusGuCdAai81owldY3e3n2IHSR5sT+k
KOsQzz+AmuZNkAhBf9XC7fkXsnfFGqO+3gIQlyZGyNQIoLFmMAZHrQUB5qMq/tWf+e5iX6oh4rU8
47nZQnf2uu3SDgFmjwwUra7IsZrHzRNIs1aLIZaA52nOQwelr4PM0h7Nr5/53h44uT1G4NOtzfCt
/904RbJXRy150HqeiPuKUiRoiDWMmAejzuhBU9qMG3uEDSxyqA0w7CK4AJEEmUOgSgjPE4vjYBA3
gJeBmfky71mPDOnd8zTr8FRj/vmwlQ0dAOE52Pd01EeJXsm5iqg7ZSRC1iRCMrRAOjBJoAHAnY7U
5zQjDMhc9o2WnYWlVwQ0F1DD8r0WEX3QRkOmTMil0X2vQHIwKNX30xfDT/9ew1goON2+1Fvacis8
TvKT1gDLhYI1TQTDIiSn+eX1ZaQ5cRrfuAfT5BkRd67ABdjbWEaxo8DO9IgQF4Y2Zyxx4Au6s+ak
Y33+zvSQa12R74Z5ZtRh+JixJ006qENXkuEc0L2joMEzB4pMpOqxEHksrKx/T0h5xm1S9S3SZLKb
qANw9rRo2/lMb4j+1vyXRnHe3SHibm7R7KE5vHYoCrOeWYOD2d4CtXenVNl4+COgh/a0TZT8ofba
RDkPdBKhIFofUnrANPQyxnBDsC6gd5ANAqIH20ht/YrAECVVlounBqbeuDis88dtFvL4MwnRTr5S
puNEzHxcRG/ry6p5DUC2uwf95VW1XuNOSeudwvJ0hRS+XEtaNqRAw4ogNQfMAFkOclkjNl2nPuhS
U7nMBk1NSd7IYyyGYL96Mf2Th78V34lUZkOjHZZDnUfqrc8a2wr7mwqzOoo1VivujdoL2ng87LB7
o5vd33CAzrLt1Av8BW8woXAcO2N9DRzpQBqe5KOCDL21/CAU4whYUHe5LOoqiyvKqHBcFjSn4brU
dDBiBGfE+Y6V5mrmLEzJGV3EKu4nLeTNMOzSbl6sbIpAHgTs6Jjpkgp7Q2aeOOuQuV7W5KyowF4I
cpnl5F88L3jxytPyE9pFX7q7wUaRHgqtTdq3sEjUkbj+d7JoETz1BT3jaUX4zpUQSZitqIo/Ibbs
M8IIbHyzg3XelvZ5S0ZbHPXLkbrTvbZIrRkwoH2tQ25MaykgaRFd8PU5G1/739xDsdCSdPEyfgbc
cKo3z+A1uWGFQJGN3RNPaAI0KdWKMOOTKCUOMf58Vmp7g9/t7oOzYHt8887aH3OApjWwHhrQtq0Z
85rPwPkXi1AMgZcDaAHBG+sFzuAGa2w7mIEcWlKHkW0KdesoF2TRegZysiTH/PSCfY2ctMhhj0/6
BdHUu4UnBfYMcvTC+FC2MCtm1Gzvokwd9Oxz1COokE6GwawLQoRtg1wz7Q7yMzB4ro/amsfTUk4+
U8z0UENo6IAGCuVfg8Ci9bToFb9g5HsyeuhQw1mADzE+PMTEJp/zgPJifAEbiOTsNWCRBpdGPOId
YdRZ1xJsVKm0N11BfWOIQwq8K1af0m093HI/fR8CSjdIWCwo1lwWjRc+7uZ+CJNuVElrId3LHBJ/
E2bHhXC4m3ZXJNKvTZkAQZ5BmXkfgkEk262hfaYjlS75RYNsS6gSDxIglGnI9TgUlR/E2CkFNVi3
SldJeVVfUnH64sEjORiJ6Zdkp3Tow8gXtCGmGDxvSofcWFKXBzk/fCt7+QaLV18b8uXLgnS0curV
G8t2hCv926agXoEyjLP3yK33Hm7xtoDhyxZl2uHXzCk5sc9D5015PxIGlINGnGAFTA7GJh8CCN0i
X68AWZAfJOH+HaqQtL1PALb3pC2BVNyH2+b0SWSIM8kLixgkfCQ5mnDTK2I6xSVhQJdefocwxUgq
p8eHdlkwgmXT7K8K5jV65fDhS/LX5okzJVNvC4pe4h8MT0FQELZLk6pRzNupRYIP/LL5nin5uSSx
koEL+V6S7mz37zvBCF7J0pR3UtFK7jFRMUNZkOSuuE7qDIwpPr9hU1JZlmFaKAXPYM/7ctSXw1gC
bkh6yCAwdvK6K4NCmGmRg2OC7hSc768BguGmLiD5OPQiC/TGJPNfAXtpg/m/gRH8Qo5EciwZv2Sc
lU72KNgYOIfgx5+UXUFwCXltYQvSgcpSpa8Jisn/iKK4Gkmof00NlA+JlcUuh9SeMsMKu54XVbaj
jXjo/1dc2JTYTA7xuzSKGHzsD2kQxBftJNrukG+9WIe9JzBIY8/J8AOtgjLypHQqgbf8RE6WkFQT
zIFUX4YcB1yVs610IAuBHyQzJmUlXtlHz/SmYMrKLyVtlsJFvvmXSVZ6fydXigyWwCQCLfwbDBlM
MmxbJpG8RSqCMjB8RA0gDzpB30n7rDfvMA0MvqUFoUKzYKDThXDPRjl0jQ4lVO7Z5kYUS7c7UiF6
60kDCHzRn2Lmm8l7ANQg86fmoTBSmdqHrs2TSu9yz+hSxeKbJyKJxp4rRRRucA/KHK2H0fnkyqvh
ZOF8/HZpmvhgR0UO3EnvDeOKUuB3BKUda9lG8LxYJb4BinbbW51sdUqkXzmFo6ZEjQnJJ01JsPjg
NVIM/M6JZeDhw1J60wCQQ388kpFkgZBLB6TDA6EzkxUTQgnrD2U2g2YrGIu9MRwySJPZhZarJlFD
rQmBThjIUIspiWGUpdPCQImBshHyWv0KodkzuP6atNam/5MhHP4hR0armLcRUi80bHc4VMdy46U4
2O+TPn1n94j6WSIQzjOVGwhYwxQ4hF2XhhOvQQeCaPyRdrKF0zHoo+k40Jc02CTk+8xNniVaWCm+
siBuvk39NflJg4ES2pSHR2V4MdnKNhjQmNeIFMkCy25uD+PztP55P2DDeIK8QewET5NzjkIMKb3G
mp0TkAzmyAXw2uwmhByK83iidGYWVMeuFrzt4AfPnnTkVl7U7YH52RW+UVFrd3LOjnrvRq3SOixO
mxOagiER0+MODtiYnzafVb2iDZblYqjVfC0/OdCRlG+G88GcyZTr2UBnEFFU4aZSnYJU+fuCp6DN
g8BSyOLFupPMvywINHrqChIPtgd9HG4a/Sm878PSM5Sa4S2kRv8Km8G4C/OGRJBY+AW0zCJO8CZB
OV66d8oF7Zu6dZLclKhYO7QkC4Thx+BRHdtjBchWyg7aHBpd0lB9DWVn0YS+PhHRZloFgf9nJPMB
uQyj5QHs32bEQ6QPs6K2oHC8FeNNUZhABSKs+Q5+hbf1+hjxUzkvAmW0a3oW5dpcf04Ry8J+CsIB
DKCPheSipMEEcBp8DlwLfmWewqD9GvThQWP8DFoFlYty0t1eoxvn2jf491hET6oGJI5nYAB2RCWV
HVQQ8Mylpw7pBjiY/hMwQRys6NzGxQU3CXbKW9ihI0rQ2KZgwjR6Ie4KUMpySOqfsTVwGwSJoKP6
x2UAvmSJwTuFyizK7WC7spg1U7YSwUOBXny0oIHpMBDnrgKBylIrP5R1ibUdHV6BT2X9Ulx4fT/a
ASfCIphZrMRpZr2cwwYUdvh7G1yDf9V26A/yAO5tWTjptwHpFWIBfV9oFcF0czqMUSKf9knFwkVh
L2HplmWStJqDCPLxXt1XNIix+MFHSIF5xfZFluSeqbiUl2UPk6eXBZgdh4CQdf6LxwtHSR8Ke0B/
N5h/0gZCkWycsrA/WTZrYykA6HBOU9xZ+zQMip7M7WNM+xaLJDDrURZ9ipxsT196k2X5fa7Q/JHL
zuFlcXJ89+8hkD5X0QC6GE12l6/JIfldAXj8NTN0BGmohm6IVDgw5nVVgFIBbPPpY1pN+ZfMjoa0
d0q3GqdOn/jgj3brEx13bT1/BNSe99D55jxvfY/1M2sGnesYkOmOg9BnR5MPJm5k3FToMgM6IlAc
zeR0RtU0KEHI2tG98iAaaumw479/QhWl9A9uBMOdrsyThvoVYvGWgobuADOg/qjhK0h6qIMkD47r
hklZitjTp0q5kKXv4ov+8MOEg8imQEMed0DZvsbM/2IpxTaQnhKiaAgrTevjmYrnVgWqpiTW0Q8p
XX2tGMt154y4EYIgQK7g3EwPDWMaSpS5ZNrIjsPlahold0q2dNna1zze7LGx4Pn5okweIeDYB4EK
86JA6AT9Zr8gAqXkIMZ5gitTeJOOR4QLJMK05f53zPeKFUtpu6C3ssl9dOr7t7bevYNr0TziLqX5
jfr/GxoDHeU4KH0R0D1PWuODhvgAkhQW3fPgGXlDv7+R9BH+13v66OhnZOa6i/w7weIvu3r3r0F0
xe5NU9wH4kSvHzNLGreGzS+VDL4LzeuKPezsvuw9IN8ZmG01pNBYg/NY9Wf6vA61wyOqOtsbWzyG
uXTqoHXVjs5dDD0RSyexr5GRRNP1mPa6m04eF8BGxdVjT3o+TaaV8ik05NGqyhuAwR/t+lgSxMDC
QTclR0+i5BmCE8c0+xoZrmw3SsJXr6U4J3ScUDVpVACSeclSh42AMv+UhV4OndYQKHx2HMzrpwmZ
AJ5MW7nY7z5VSihocFU7yfvkKuebU0qLVz0ZdjAj/xucCDPasEwmr9rLuV/V3awe0b64mMorPqAX
ggaCDDXbCGhTKxs/Gbduk0eut+n255w/MHr9EVg+P2Ra/yLaW4Q3DTR2r+M2QwH1/vkdZ63aVnDt
ZgMtWkFfbqDabtb2nQErWxV6ejkiqBin9UGBXv4jG/MB+dMuB/b9xugra3oGX82QRqyMnKFJYPaA
OjscofVAtNNRpqLJ0BrWql7wGZcSmKFN3YpfD4ByenDVjzP61vqIsB6Xt6di02lxHSs1igPAPDKz
M8Qohi8XjQcewT0/HTxhMly9ur3Yn9D/qBX/+fJf6Df1/vJ7R2vUo3pQkR3V1B+AnSCS9mAXdkjz
YVq1Kq/RiwdQoh7R9QUx4AyfRlnf3/7pO2lmzeW5+YqfKckYvLED041xpEOEBgB0MyGKUdfJVoOj
P+ik2fAD8XJ2ho7RZ8vl/tFadbyF1cGn1fEWDtovbfANs+eaRpvs67QpArPC02+Ujb/DVZmv4Oa+
lOlFca5ATQgg3e4RH0CLLJ2A3wN1o3t6o5UJqeqB3qqpNHTS7mV3f8U57d1QiPdvtdf2OcTwe9XL
L9tnNakU+E0JrYaMZ11dDVniaPU9urS75MjvD0+gP7OP+22nj3vSRx7rKYUsbk5/cJOuPIy+ruMu
uYbgE+OKShA7oTWoR82uKbamZ/WDBhDcFKsJBXnWQxwVqZ9Wyxz4GQL6SK7VkTKih0HvjJ+wNp27
9LBd/oak5g+zCTH6O6I0Uy1O04beHxpQW7Qq0+vlB6ogYNCkyVpwjKmLD98uAUT+t2/Z1eRLwaLz
9FgJh/F+e/0EAFiwO9ao32SL/JQQuIg99UFHNRK+A19fYWSg93MDe3ujwEMHClS1zXcARw0hHIvI
EQEDbxjjG5kgEg30Vq678+/N+wCrEhLASGLP+awGCInugz7tDA9D8dt3hFm1O8+LhpQqz0C7bzxp
4m95b9SYu5gxPIyCALv5WAL5DG9ua31rwcrD4pxopJnvLrizXAKQlj1BP4LAfVDfjnc+gHpExzo6
kplUwfOcnqiMNvQ3GO0eeARBTuL1S+acO0H5ss+1fn9CpWfrRZdX2dzP7vI5JDQHss6tV9jtLkj3
ARNykOQ3+UAD9S946Vpnv4a3yC6ufAakrOfL5ItBW0Z+Zj5RDcitLgyOGwj017iBeZ/2I1RtGs3R
nS4hdit1WJvNvBKP0MfmkoP/Eg+/sVCyBw0XOZy7onOwKxUW8p/2dzlEfqWDfkrt7VtOAxWQTlQ2
gssjIhvLT76igCJ1YcS0ow+rcDX9gEJ8G3SmsRCh0PeG+/6GT1ayqp1mTb48m6yXxMiN74i6DcFg
n5XpQqMDOBtpKwwoZi4FN5boMxpVktWRp/Gs9XGF7Vz170NvHf0rNIscwsMT3BOvLL1g5iI7mY3Z
IU83MEYK6Wh/vObFffOqPDa7+ja6KGv9xJiQHt/30fAe5CwPOeXzAxxu997e60M2xOw0wZ2jx3JT
UH6+9kzUZFimqzYxhoJ0mrUXm5Lr+KuztZLoE/3T9OYWB9rmWBE7rFElSzqbEsodR+eAoNEJkv8d
5gUxTu/oAync2ZNYyPZkpi222A5cCfbBXndLRywJyaXLyqkdNohHHFFiI3w9y+VRY2FWORefnEzS
Vwrr4p3DDgiMYV29DNsB8emgwYBI6WpM7iZBFFTkg9WO8yD9uKKCTycHVfd1Ld5eB/nPJk3TDYom
mDe42i6KNin1GqQiSCZVSipHbbvlnuL+pvq+pTqihuJYjqXiYsmuy99ZODCPXuWcqO/16Cn03jMx
trrixN0a55yQ/IkQEv6ZimHWqU6mrj8LT6ox2YlDgmxa9KD5qK4M9BQuEMVuglaEWaJNBDYmQfId
iZaNt5kvgU+MAL8cPaDSTbrQRIuF979VrPQkrVpKwiq6LnNWELDiSk3mtIoZurONHYil86HqkHWr
clgqcxxHvjJtDIx2usc3S6BFKEheZSu6v7ioC38vtnaJZY1uqmE4TjJ2tjN/OtrjLrpSUf67WtD+
Q7EaGmrYyIgES7KE6lOnQq04cp9YjQAzK9L+0kwvLGs1YngfNTrAAYTihPTJjwC1xHysp3oa/rKT
CeNAAGvj3CJfSkOpnquk/7xyIwYQFy2aL0mFiEq5EmJOp6/+bcWTTroHwApocJJW0Z8z024itzkY
V4StUAJpo4yuqrUNY3VMhc10/v6EYQ5nK1GtxcI3EklUfWBAePlkWeIb1WGU6VCZPWf5NhLDpm66
xmIkjvfUepEYkARlc1Q3Hxwu5M9Nm64WmMatJhFuelMEPHUMKXZ01fBHyq9LOXFpl6bBBKuGHZ66
rhtJ2+WHruTN295QuscN/ucU9TvobiNF9Cb3fPA7mROvS+VQyPLxNvqErDk3l8yF3AQnkWVshVa8
lHRknPxt/2IxhhsncShfFv+GLZwhkzPGWlLOht0TpI5f0V+ibkmKVMcZ/86Td/EYcACmP40oYrJK
+vEb7Ku2xT31wnDKc3LVYn/BEELhkz97dTa7UK2y+F4mRmys0CYqrT+j46pOrjtDzUqwVHbPLCZy
AtCIybIo0queYmSa113eoESUPOMozkCNuKIXtBeD0SV0K3pw4mAZzMecMiJCcaioGCDrTATKqRr5
MzNB8lyxeooRBeIMx+vl2oz//v7i5DdxxhYCa5zgwq2MqWgl7XY3AyKzcaU4RaFzWekywmjzQLWw
wArUpGxR7qYoFleOWIJ3dJw1ARDUvjY2UY8kcx3QkQHDY0IJ7KCOpkdzx2MHu1ade0yGiBSPFjF1
bu8mu+ifXc4Z541os5Ol4qaxXHj63PPsyW5ip7TV8MdjqZrmsGGDeRCkm43HwrCUIZM5JMdbLp1K
hT7MoGPGaTI1C7kjhQEF3vItP3YcnkvV4CleLZyYW+EYrmtolnjjOEuGccwL+DphuMwEMV6O5TD1
zTGtUxyVISbloFq7XC9lnaCDzLvpnjenuCfzUi4pSJw4HnOTuMRUjyLbSwGI+FUAt5W5JFM1YPF0
VNNcBmYiZ3zUwlkfvMv3OWnT8WVdxVjMlGcRX141GZ+dEe7B1GuAqaWRXPrF+fQxXrPc+Exa92Dh
a0xU4Y5fxTRaz3zUlSjNiuvZwArpEtEAduCYRMmarla8F+egqEw0xJb0gwNHU490W49wd+HZZpYl
CfZz02BpmrEVO8u5XN6Sq2PgZDxQ61OxFTFynVOrtJCKFV6q/Nmr/lfzDRyGE8ey+qoV/3sStr6/
8H/7h2PJsmrFfISz/YPer/7xJLC++r7Pi0UkK7QWDIgR/26ZOmpphiUfWakUFpx7gGgfRsPhy6g0
oMIB6puYVb+8+KCvm2g7zCtTlgmWxfFWnlLzTFdeac7pfpS50knSOYt8AotU7rfsCoynCT9aJos8
ox/Td+Jcj7e4lIYhP+PnqjXiBGN55tkWDWNhGIwqCrdGjb4Y7WL1VZ05FGGvLMAtlnt5mgXrZfsR
ZQ/xKAs2A/r+8Plt6bCw50wgb8fzICcle5490Vw7aKjLuR5tvPENEl9DRfAlkGUncZwt1y4LFTMR
RydugyxU7E0h9BEoHi+5GllkrBEteJXR6FjHZa+JoA1rCn3pFvW0IWdB1cFKG37k7fTGhi2HNZdb
m9y17YP0TU5liVe041hPXe41n8ZzQc6gskls9y6PjWZovuVw6+I4CZAtSJnud/ZVd/2bh08t2ut2
5Hlc4ENP0wiHS3yV5Un3Ipuv5BfzTbT7qBN9aXIA2RN2dlPV2EF+q7+ruZqt46U1JybgnQKTcU6W
ZTnm0owJZLW/eM3zc2Qq/LtBscWjY8njXqhO4gM2sqzJ5g3Rg+179uU5C8Nwyy3kHqsYVY0MK+Ha
OBpVRq7PGE2mO7ulMSP7+uKhaT6vLGc4sEMA4a9WaFbMdscI4dSLVI8RqzM+lLnvrGNeK1thwmOn
zn4cBXs2M1Z4TZjgJvqRwjgThvBBdvOPFpwcHmDuIEwY4S6ETldvOoXvt82ONnE/TBr7Q+OhrAW8
oKGFhWYsuiYxlw+FGSRdjHIHGhsRBeuXCwl5oJJat2KqjtoegqoHG2UM82NJC+Jee09LCqITwFqA
3g6hD9rsXZXpcZnUrKJWx+7B88FaryesCKrbR2rG9PzpLYrAF2yJZTr2IES/saC/QjvPeYR69ic4
tejb0rrsMtvbAhvar1PQSd5/mSjxkGTxJOw9BEf1llpjtfcKFeoPe/ObgPcuWv6erc4emF8fSvQ7
PqIidttAK9s8oE7FsGbrNHNl+/r12BT2JRRUn/Kkmy8qH6po2PxRjO/IfhKodFgfeMkGbqkvZcDL
pvK7u73dXmXuOaZ3Z5O5S6TFoD8uRYCtra3bGtgyqzpkah94lQrR/gIH9doCRDZpbits4NuOeViI
Khg9ful9VILtZnQ4Sz0FPLaZSpmNDRr123ssomPHuJlewh8MjNJXjmZsvnivnqNL2JgP57xP/Jgp
TVBPEO02WHRsGU+015qpslNcGNQvPh3JC4fqIIEKuC+97tTjHkISRUz2Bc5dQrkVTjEALbS8DgcR
AjVqc1TIhLRb+tCEyeZARXE3ouMKEqqwc3/UaMKCIubnAxqX7eeKHYFhDKWgd0t4WyAibYhVtcGz
gU1+pcw/Skfg4kIf3ts/pm3JgIEx0jjX3VFKck+QqwGrsSVL/tX6THBBwHedUxC1Mz6hTp8rtEvF
V470xcmQQWsa7/QBqZBKKRp33Gdg7N58/4QPcR6VQAB/NxRgaJOo1eYOwiodfbjRHcKXv1QwYZWQ
CS42yBwNSy1KvN2diOj1XaDpO5KqyAKGAM0QCyG+UkcW9xqJydGZQcOYKDEA1BYwQG/u8hC2LkgK
Fe4jY35jfcdfUz74TukA+JbqdBETe/HvMQ4kHuITfxRpaVak5a6IpX4te88pKeLlO4W2rfbm0FyB
zCW8ZCAIcri34K1aAAAPwj8/wwaWVKaI+XQGiV8SdlFl5euTOgdUJ45DJQF9RRF/xewvEDq0SfZZ
QQU+JfyXpiYZFa4awqZxSoRBXjoE5gQdHAT9HFIRZACgfeOy+mT60NNk0YYGU1lqsh+Ddbhhk/0R
8r18xXqnQO7fOcAZwL0MR28ujoNDySxQTLU4JwYIXJmRpICeQslmctUoqRPxtEQHi/IlBqLILqr7
+CwdaZQ5GMiaCd0HfsbkwQf0h9hMgk05oWJCw7PecY19OjhFefEMCj6m0CL1jPuq6zICfDqTnFq+
f+gZgz95Mbw11HqYhS5MTojdSXv3TId/0BX0Rteg6+2ZPiisoCHEoXhOEayN25RLAM7a1PqgxeB7
JFquwtT9anO027iI5o43PUCcR/u46eIjxiAmxeiFvCM1Dc6DKcoYyPcVGbiiFSPeQC2Dmy2nKAgu
lUBqh0xZRIyS35DB1R7w8Q3EK86I+/DX4jZz62SmwaKmWa815w4Zh0R06+aQzp9pzbyVtIfuszvd
3Mnw7zwCsrLAJqivZByl89eWd+8RZhS5EyIgNFeSxoSvP4Z3cq41m85biy4aHFBS8A95F3Ih4zSa
TF4aLT7abs5uS2PQ+LySB/xJvInuLOEtQh66pNQ1cppNelq9/QzJW12Hg2adzVr9Behs6Lsbdrfk
D2RkoijqRUTskwgyriTzEMH5I7aCKVhDOif2YWtn27c39EurKdnt3Awkw/zZ9v2MVpeBRwitBwGx
eY/fKJokjuLkvUaklfxgMpkATLPYkQcvBcYgEeIfjv0vJFkTKy3n6YZwj9h4HNiTyc4mbxD7c4kH
Je6SXFJODlYeDwWByZwfL7/YI1ODkQOLnKukPQIuSBIwZtVZmmsyqTFZwHy+JOKVMNUMxoEE/vyz
XAYiFyqRFIcArdGDJXnjeE5SE4zJqMkqappbaw2QQlIAkg7ieUki5msYYjjxHmBSUeezgmoyhJsD
QQxQgsYk6TVVacD0LhZi72oBTBvtbkHuIh9h9Y0ONARhn6CqYf/++RBY6UdV9ybEFIyXvRObWInM
0l+Swrgsxax6+/JoNgby4FIIiU1nbUq+5DimpMwCrSBmzRkJy1eJWiZXFYA47VJcQNdcOzeotmA3
giNdZRSjFP9EERdKCTBfFlkdHuYnDZNQnRk3icYD0/Rcm5iPMivbruptdJIHbi2nxTAsicskmE2W
cnvmkttRnPXH5sFcj+dzziJYS0DCbeDXxPfWU0Za5ADOKq2p3GW4STzzGJNKEzjOdDrXKlxEU2VF
FPG+5RjBN8YGRUWUZ3kk7B1zmekkVA5IWyw0lU44DkdCnTetTYY+/U3v6V3ulThV19oGUocoASPj
qUV9DinFYw4K5qujHKdLZjB5u7x5CQNPnePnhMRs02rRFStBr9wGub4C4VKmMMswhyUEZg1mtedH
LHO8ReoMKOKdV1zBOmHq4S3vUXl39xHhnRE3zoyU8HFz/RpgSg9xmBgXqt8ZOjmzixQzLgCnuqp1
El/utx4aK/8/ns5sSVGt28JPRASt4q1KZ9+mzQ2hpgmICNLD0//fqh3n7MxtWZZp2sBac445GpjS
q+DAgjGVIRhm4+MWOOUIi2b89/seLz4cY5PLo5oWlK/deFVbOyw8KKsZiXnZuFjUluBJkgcwea5B
5RhICvtzRtaUz5vFIia2/ELrrNEDKhNpuaCOvdwunU2glLVYVMCek0Vlf6eLL+RvpDUTMoWALj4Q
oxOPAvp0Eo9eTMVXO8neIrzbcJgIId88NRtq9iFZHBu+d5KFYchYWZWzepZbH1fFk8Q/jPBOMD0T
SxEReyuY8l4IMTNgm5uMLG03XIl/Aejhwg1QWYd7iJ7gskwM6aJBx/wNbTtsfFo54XMP9TN5tnfF
VU5YjniiyY4QT8IupQ/hsCnHu3QJrrxOn0gAotldc3EUuYKJYB+hUiBcocCJt4poYAg7ggsl+pq7
KGGo/DjaOH5+hByOVQln3CEHOECcXY83/eiQNi4uoKt4BvsdNb2xVLbvv+FScwLdGoTjloOA43KD
wAOerV5NU23+wegqmlUQ8Xy7b1YyzDyv9w5fehn0lGPmDFT2SH6ny6GrC2LVNICRjvrENVyNyPsR
HLVsY87Y6QQFYw2Rc4mbBtWp0HliLQznkJJo7TvsPTS1d0Y/9pdQ7wSVugIbQ6TswNALB5Yh+GdQ
EznUZa89+Dr2troVDexXpwheDZSOtALOn6oDGwtdSKL6hU7h4995oka2VgsiU6z8e6ERgdpjstMO
yYnBzKRdqLHXvjOuFtV7Yug/w8C5Ksqm1icVY14SkEo8JGJ3oNvStxmXA1cjgZbBRTgpG7iJbKrZ
Ci9BOrS98Ua30QT48aOCG2izagBncZ3xOYldTPzP54VpDqsi604xFsAblwL0gvkrjiaPlQtkg1Pi
H44IYsIRJjgt637s7aDqXCEA//sn0S8SzSxcunmUw66eOLvDQSAiGweoCZxxsTmJNn9Dy5eVpEKM
yVJ4vxDQw2RngWMNgE40hSj0r8+zgm0AFUGc8vC9EUAJNXIDrxj3GSTKfGEefnrZo92IHU/e5ZnL
nAb2bG/S+IF58+zpRQEw4JRb/UlBGnxs+QECQEAooxm6j9iKZlC5BJOZr2qZWI3zQTZ8MEy7OPZ8
+glDjUXr1SPXR4LE70bdgpTg0FIt5xN9YGfhvEgh0p0Z3IVO/b0wLaTlqtUPyXHL16VMCyp8dTg3
sHCA43YrN2p1JwMu2Q8mXYBUYFQJE+VwMtAODJ84R0ZOi6ESy2RXa9zOjc1AbAliVEMsCOyTYKsz
DBHjKlP2Elo0Rk24Esffxds/JnpHXBrnCWziwdhn4v0i989HAjWSZsb5y9pZOZ3s0ku8iVAaq4YM
ZVHogy/MrXhS/mrYKPjRgZTW5IYJw4m7qs7uxY8W3u4pQzHck+EV3hsONI46hkJwZ0J+JtPwXYLi
4CXfjdTZd+ZbghFg0iPgpkvseLe/Bzzm3VARfPWiTblT9941vA4xFaUBGBCWKIZN4a80dOWvMS/1
J9MicaeOFrjwOHnhDFCn3/njxYOrkAZGJdVYHZHxFU+5N94EfvocFajLRrB9/BsT+3she3f4lDhQ
R8BtgQPhpkOiV/TXO1VuVmFvgxWAnD4liE6JX0zuURNZYXR7SUttdBT8H2FKPUGHa/y2EForuCA0
l62mTMp8i23gIx+C9sses/E8cKqGCojBmwq5Jl1nTBvVAwFHcFZapn6vBbV8kf3yRD7KhhykTEdX
A6tOf+/hLMAv6vuc6em0CZbxZ0T0zgbvRmpkngaGve38NXLgeLam6+Pr8pn6hZ0P4GhoGI27ndxO
frrsZ8Tc3cMTMuf4F3bKaSJUq7rkQz53U+mkpZdP4DBafw3xNZpKxVQz8DMUEeejatkMxxwrIUXl
tW/gX+BgJv8xmoaj2cM3araVMQ2NiWa6qOJ+cvh0LYR4aOP0OUI5MmcHeSsTNAbCiBn+9fMlTzVK
LmWixduIPpeJ/aZ8kaHiRKqtuBi6kEMjk1Zeb7rWG/aPxiDIcApPYXiG8EIji2PXj4JOLJ/SakFb
DCGC/FXLIUnjJbsA3LXupvIwSC1hT8srIKloyQEVdicCaU1clRfZvtrR13brkNb4QwP9AdRxv6EL
2PlGDke7ky2VK1k1hhUF7ii4lDVKg+JaHlK2NCuelfcc5d062/M7MDqAKUFGGykxrZUQDRf6Nota
cQ36mQqivx3Wq5II0X7Cst39BUi4/llF638IbPTChl+gPyNtjoLpoJ1He0kTjq0oxPyffD/Ek62a
6pvIef35e0MweyeDEWkX006xkxo/pPMIS9VxSsUMZDJFU8CpOWTUgcRjOrpp+jJmq9NcPXRT8unw
f8I6S0F8ANBVOO9gSos1xOkUpcgvq6eUWeql+1UvzH7r3wKbsJVyUJRd+TugoEGrX5MJNMkvDZtT
jDbCJzBXJROH81mQSGH9lHxyAoYbNO7wvTXNxcskHVbomFLGooHnqzZHgQ8esOMt0b+kvtGqjg34
WReNUxv1IPJYFb3Yxx0qRxZjQ19/SV8eLEc4oTEo3/ubCEQD08Zp1r9/2t+Y3Z/wuWalmXR5Pi8k
O2MmBbg3H56+zI9bVza2rfmroolM9/Lto23e4ZzfChsNIUWAb/sqQPUAY5Pd3cBRnytQEKCGBbbk
H/XvipQc1tNP9o+r+e8SfoMqm8gPCNVBr/DeJG6OGhKSwsZMTrhfKZu4tGP2XOh+o0k4cktWdChR
JKfVTpKc9ME4CLdNtSCzBpUFfKxvNueyh8z+PqbZ3PxQN6CGH2J3jhf3uVEdlZybZFYWsBs5Nsku
dfD5/8KRAKX6wiU2xXCfMkKr4B9BDmPm31ezkF8cR0vgI1H55EB+gBYMQvW/TFqzXE47wmUS29QO
dlk7I5xbBa2SLgQj8moHvtCWQn6NyPgnp42Alma6bXYp8p/iJzERPycD+OvBvInZvUy2FTNcGtqi
i70sPnIHHkG1elLXA4ibGHNx9rKn5dKSrQxZ/Nv14XIdXtGNtCDYAj5Egu49Y1l8hQ6YXXjB2Cte
wNTIu1OvLZTCUxIwKxg4pqvSh2kLyJ8K28/rxQHAzkZJNWD3gpQAgU4b8pmMPAgWIZ0nOm4WjQkv
4pPYwXCeBOfep4MaIoV/E20Phge3XhArkuwZyRhg9pQZ+baqhOFONZMeLST8mjancmqmzFKNeD5x
w2wNeRXexuBB1TYGpNGh/OZbPoCh9rdWm2OUPyq2YhZeiTUQq2p/gGBoHFIJ9Mxz4LCelLW8I2ew
8fIbi7DRUCiOCauLgSH/cPn5rTWKI9jMpGS/WUnhdz5LDoJle+DcS1DkidhiF5wFtTfakl1DLBQl
MYKB9cjmY4FcysdoMFMcPdB/UFkhewO4RN0JzHShbNXOb+FGF7FCwyzBYIXRNxPwx2ev+HiVTZE8
xjcVZA+2E58KDJa3P82J/Xwh9aNozhfsFC8ajgE6p3HFBohkCpzwCNW6PuVAbPLYl8bxcWjjJQNZ
CuwzHMMffdU2uj4O5OKi4ZjB+a+gb6fBCeMJ2zUUKpneHx2iNoajBW20GZ/y57eY5H98VPQ55d30
lEkOaimY+a/9kClbRBsxg9bq/35WIlKHIrO9fQ9paCVAyKYXhNPRkUTLaGi1H1ecRQyFoRx/3FZf
668HaV+NajOfI/9cKXiFKvGAFbm9vGTKJnhRSxz9+uEabZuPUWlpY2PXjKzhyJUDGol3Pze5bdn+
4jfUN+d3PW/J7pHhhsmn3vda/BeFfOhTurm6emPm0s274UqFOPt2c14i5+Z7EMGHpWYotgjLsPSg
s0jcFhy8t7R+D1hovoWrvZlNSMiavvb8WI+thMxAu5FdfKvYoQHV1JlKbEcyS1yttD6BYODA0xz5
yx4htT+TBi5WyNQ4RKXzauHnrZplRap8jNXKvGjwKZi0u+8LgG5i7uXg1kl2szEsNNARJV9Dn66k
Xqkfxe63l/ACGJ44Rkco6thkiv5o1E6zy+VTR2vSreJgDbmO5bNE70bW9FwHGAQThxkA8VXY1rWJ
jS2GcBSKP3tWVZ51xeR15LEiYZnCOzLoLfK5WBhYYapVvUC05f+w+VBZhnYXz7XI1nSIttkiaj2T
kEPzK7St0XdefGYdtvAj73uDOw/qThH3sl54ogZWCb2odzWKDgRv3TioPVWe91RC1bQdzNp7W8xL
fxLoVGHivUh1y8+2IWqXbJIoCynG5Sup1iEFhbavB9cUAn8jjORwtHxNu2dreJ3QKqLdrldJ7/Cc
wGvnX4KO0fvY+T7LhSQd7QG1Q7NMegByqNeDn2xTaQ5iuAQ6U1H9883p8F4IAH8xZag8+dalNLec
7HWE0uTeBbZy4P4Y49CulvWMrRpEusS3wLxxOwfi91/jXONY5BScmkD+vCkle47OoQUSPxp54v0m
dCUHVlc0cGmsJqelMpzKH3QJOhwdcmTdOrmGv2xQyP7MuajJtOm7dDFK7FRHVqiGmUvkkQDbMyxa
IDGrKlM7QGW2wozNQ1oppTZp4atXdCGMcOQWwUaYXHubj3lYnanHQbqbt0vxS7vNGv7+hZ8NaL0w
pFurbMroxtggX0qMX3DkeblRaDecsKdYt5WLIZNPJ5K8CEcDYqZwZLnjSCjCmXFXDiyJcX+NWbVV
rvn70b56T5PcflHSPChQPhdNng6J6oF9ix1QZo8ismKu9YYRBiYIJ5Rb54jkhxU5gD2VFciVmwqg
AJ544u9x4QCt1kNbvrIejx79oltVz5w5JzbK6KMRnY4m2V8eLGtIuWu/gBCKOOpU0ppQheCY8Kuj
KoKlTwBnvtZGjOOzKZ1zh5KUEeZJ+c5e6iMZzUWCLcs5ip6aGAQFBlsTEqKnR8v3hvJmGNwHA7vh
9nDOYa9rM2jFvuq00pqCpByUk3Rgcy7jsStcjXT5mpPkPcBJjGbyY/ypWmpxd3n4QZEwy76XXJ+E
aHJz8pjBoCU6+G407RdFtfiu8gI+GeXjrR78ihQ9CPSPYlXcuFLmh1TaU0eAxIkyhIL1K187CmjG
Z/GR4iAZzruesjidv5Lrp5qhv6SW4aF2foZ/EodDz6qIEEWaMWfR3ldwl+CVj690xGzVarUr9T85
CR2paZ3S+C1rHJe/h4JfwYdPwYlAIDsgxZPOGqRKBrgUOh+nXcQm8CJNnr8aDM5l4ZLSovLJfpzP
+9p3pxEKr3fzHRvQSPOYipoaI2QN9Nc0wikFMTRQ1CQ6jehowMdQmTMDVKbiX975oalIWEz2cvb7
Zh2VcS1usidPwu+yaa5BZo+9QPzN0ll0ktfH7r4/zPJWxOnMlmUazVR2WcZuUnsqmuM3bwiehmKs
GusgaC0TAcGbKjyNZ+aRqDJGhRgJAPxibIq/NX52nHeMtNjNYaD9lsjguul7CCuW5mHSdJP3k8XS
v7c4pn3mVTdR4MTD0vxRmV+/f5OVsi4fyrpaGfPB4fOX/9X5eLCIbywcwYeIxnAPRz+lp4Mj4qlb
4oVPg530qz2MBceuwWKGD/4UN3S6LsxX2geW8atuU6Nb+E2fyU/vVcKYAUpeIzz933uaBg3uJIQN
VFqn/peT7E+SGL77nrpRdtINxR0OK0tpjm7glj1MDPnh4BZjPpwUHos5HjChhefxmzASBA6ZCfsb
1aqO7/1wp6CGH639a/tgSEbHmmnjDABQtbPBEjuHxJgWLW6UYplk2+Hs7zkyIlaIdXAP0JswjLQL
IJhQBN4QqHT+YFmH8vcs/aqI/nfcB64vq3HFhvSlS1TuiNikO261TKnhTe1qUCpO6JKtGqqB6JyQ
PY0cw/TgBsfs3FixdlOz4iSZ5oFI7UllbyC7tCTozL/hvlph2BPg8jPprgiQRdBac2O8Lv+IqJFh
ORlctTUIAONKPI9MUFpZWXYi+JF1LqIBo8wefaevEcu23e+NB6vrZ+P3Ds2zFiJY5y0Y57ix46md
WmowwSE5cIgxG+DDhLWOBI6BfGMKQtsruL4EN02dhJQVjNMuQl+PotlENoVGfTAbKYxwpN8AGP1F
aLBGE7TAedIgQlUAzfFcLux3TNcbnvvTeMDCh8MD8AAmj0zwAbLIhJU2bUw89VQlnOtHun666aNo
5jqyoh/1gH/Gl+mz4qRDL2r3MYo3nfzTvzRbhyzchdt0doUh0iJbFqc45UGmtJta571H5FtPwq8j
V+wK1SbP96VpZ9XGjKDk4syrcIKzXyX3uiehdfJqfkx28uiFadMyWRrSfMSB0frVuOVpp5n9rdZp
Apt9AJdj0vcUFZDc2kvzngevJzp9SbV40ZQlpon2bOANSlI4wDGkDgibrRpb6dB7teVk3Zuh0PQH
OCO9nWFphZTEEW9un57Zvl7DnfZeYLlXm0CZn88Wfz0V/7BmF5PeHGjLRHFjfV4wvUxcURwEP4Gx
7ZIZCmqW7re6Apv+huc3c7Z6QiGCS4GGj9LAi1nWJgULA4farzSgkMelCoV/Mhtg5iHkCBP/D0dj
YQui4hME8O0iX2QHgJWPBJ2p9D9NPArJquA8ECVKeXhfAG6qGz0HPnxuuaF/zeoJtRe7MTQRmg+Q
69GEO7EYEs9XfSya2x4gHQseRvaA8f8Ad80fc/tL5Ig34tH4ce5EZUxHTpnAle4mnesDZ9koX3K8
RoFdJ5MR83nywtlWvuIWVXZF302+OOIy2Bbo8lUnpqCjLw6n4OTxjgcQfypuVkxphVNpBX4LvMSM
CWiVpXZXHsw//adGx9bO4eOgDOZY/wO/p6bh+bLL8hj8EHfGIprKllfLqYrEkNKSEDpe/4vdEyPD
f9sh/RvGfCxhvDX94otQlK0W8hMm2+cBaBz/mJe4UU1ftRO+jwoS8tKKGm1cvqlHpWWUzXXZjaEJ
nM0/VgLsqd9k71LSh79CYylZCBbYjUH1eEPgJjBEypfdx0LqiCIepRr3YvvmmcF0wVYOxICnjjLg
gxMe2XYfR2F3jDDd5GPmrWTf5E3WJhTvsIrAgDWYD6goGUuiC8UIIBHqY5gR5Os2sSsE7yhA2OCp
8fFECxxyTEBUeYG84hhsAmIUyVuhNSQ6UphRZ4MHHm3lyJHoUsT7JdgOrNiRvx+Qj8YLkld0AApK
ooHNA6BxM4w/qEgcnXT5sbIUWsE/eCk8M14Kyx5wNto1tvuSU+7RfCj316y7Q3kzCm8IxtBn6Ijd
UPgBzSJFZRnHJg97ui+ySogV4BFwE0PLzEXQmaw4ijQD3uT9o5BBbk1QLyyMdlHGixxyDUnAhTsi
W4JNNhFAi8xChTVuiYFVNtHgT35dw+Np46wD2Yfhced+rESYwVnGQ7OZVrngcl46xd93gosGjIKC
7C1oT3iZvKZgftyCHZWdTI+fiQbC9JoybJ5+T+gEGKq0Lp6ofFRL5UTpyuRVgkmvjf0Vzt04zymb
cFH8ycjJYN2xcmuLTBWFsPwHP+an2GWXaqVByUlulPFgtK89zsYG+Fa4IfB6ma3p33GPAbV3TI/P
AxrQF0oOelZ+GWklTMopQtFWvSajSzevnwA7z2Ad782dvgoX4aH7gaRGZGVwxQthznhlEmL1Awok
XiCTn9It4P8iyvKwmKOHosLFDGm0ipYRkw4mmHjmTMx1b7UW/BZnNP040TqfkHNl+y6mf06JzmUb
7oXNK2L8M1QEWlQblyKkWfRd9DhMeKSVzsqK2mQePQtGStJdM8dD0rsBlZhfcMpf9RvsM84I8yfb
l3sEpoBoIED+dkSmRjUrXLSnLv0rqQaYhTmcuq6Y5wmzKyG5HtmMmaBKRTM8xBhJGdAdy3nq3AuL
+k+oijw8dLbp0tx8mUqCz5xp66U1DBtiRMAqj28yhjPQ3DUAMjGZ5xdswHg2mgdEPrQnaq/0WGDx
yNzZyRfdzFjHu3r92b/W6RHD9FU+ly/+7wjL5UsF2i6PhW1fdlIcc62v+1W8FIkGnzVITeZPOWag
T2Bftoi2/sXf5G5lv+eNHR+0rT4VGn8GZzjv1GxAHCvdzwdkHM30kkILs7nea449c/YlpEf+3SQh
gXNF+Ck5wcKYUSGJVrk4y+t6FmwG9pCWfczuYAOkz6Ot8GD+PvM9KjZ7yAepbFum/TqWyliQQQyA
w3lsnlTiPnnBbyt9s4qPmytdMhsDbqwqmRrlL4WgYFGCZO+BXKRTtdOP3Cb6ZRzX19Q47BtsN2w9
AAytmOiS3DI8KL/ov2b+s3/w3qNvQs03Txz8dRnDE/8JqQkWfLAaYG78xm2EDeDQ3VoMFLE1wG+o
n6sXpkQzhTHZylGcaFZu+s+4AknPoZN+SarDXQk5nUckRDphSozvg3lrbtFKXYZPRIrlg95mjrfE
yv/BrcAdrgqs3Yrj515cPrSpD6fgiV2ip6ecvtRP2VTDKWwaLd4/2hKfOSvZtH/y2lxQWQGeoeoD
tFefbYxkUZj+4YlIvEjOYZc7Xw465sMturhxT+BtfdIvxSXPx9+HCUqQTgecMExhQbUyNkLAtclA
cOPwr0NTEeM+jSAPkgq+kpMro1Y4M3dQItYZeAFwbAC8p1juQBriBLAZLUFpNLCaSK3vqWX4IST3
7LlYEePt2x2rVYYrHwxake/lO3TEWIoEq2zDWchgKN0SFYMD2wPIgvPMoF9FHQPZjHpFDNsxLv14
lJpQToSTORQAmyEPz4okAxZJTCOgi4uMIByXJwk0FeAlGEugmrFTfq3kirNKY/H3LxbfFKqUUhyU
vk3tPjj0mGNjjPRiFK0t46e+1rYGNQxieOpkFkXiZLrFl1OFYQYlIkUx65MKqvmrbXPsuykIvXqZ
ucywlZ0sbq+twSnAEIwpId0TSKVIGeC4wRGMy8RrneFMPUg3AIAgtjLdG9Qe6s6otqhvK08/Ya/+
wecCQSfi6HqT6l5AXIhMnNvka3hS4LUsNoxFGzuB02w4Wed8WXaCSbP+DnfpyIuJbBrMkQ7nqE9l
LzbvEU+m4dzoXtesPqZDjLaNszVirjAcEkfoUQvHkvMNHinYY9nj71c+U8BaI1IodeB7mnZYzHPF
6stVbR6kgrnd56aRFcwpuvLxoqyWxbW9a7B1JCez4oN8x0h/3jPttF4/Kb9nNBmB5XlgZcN+WoIY
2+12gIUcAe9utqpv8nkwbWeM4WNsliLOwvGLaec452A16IgKJ8V9AlDbNT0N90kb41HI/19vgP9I
4A32xlax0jUzWSzIpZW2w7ZtjMvzsrQCS0Pxw3u21BD74rtviTbUpNPGNt3DpZAIoqabwUjBwiX6
HoOAsLkZZiTfxpU5WXmePnyNgBkfpgAwamixdvhtfrsZ96PYcTgZMU5/xtuEjX20ltZ4U1vgoOMC
2lsxAKwjrg/mgqA3RWyA4V4A2EDBpdhmUzqK1NWyGZuw97Lz4SzHT542DGutD/tYOS+MqYwXueE0
HaQEC19LMnloNL/Hr2n1RCAVwnCU9QKzFjxoqnDWGCdQSr/xXsHCjFcdoTS4t8pToG9byx1GsCFk
gHZiDGdQ7ntuaaxXNecH5MZl7WDkruECD6MPhQ2cb0xgWJNYqGEFcAtGfJlNQ26yXnTbhlPlZX+G
S0TGb2naGWQ1aXPyOYb3IXFhPI6MgeUiNK8v2iETcLzXj+/uT8+Pg/fKlH585Vyb1yw5xAz2uq38
3rz9rVmvG/XcqWc2gyCgY+i3CVptediMB+2kGFkyijR/YbzXJhsHjli4SbZLnMj996rSmGKiqYDm
plmv73TAKoPrztBhq8gGHjfig47jAndg7oKB2wuPI8TMwYQOOXxoxTRS3eBFtN2WJivBGQFjlGv2
Bk3H0q1cN99d/TlUYjrKVlTSHGU01CtF3fjK1TSES3d9iE0sQfyrvlTOBn56f9UPZsa42Wh2ztoz
CeQx6+Uq3tZ0/RHpH/rf4C+Z5etoRr0wE6kgybJycECfhYAb9LJYoiVOjiovd/sV8QNW7QZeumBd
l733vHciSHcItMeqHc51PAuJhVjq3kKxmBFaDBIduGBLzCfcwBpcRvDRWKdIvoG7hdp0Hh2DY2OX
VryQrmALU3/DcHcEpGniUvXAkdJkmj4Sg94BmgwTng8nkXCO14MT3WyZnht/0Vyx4eS9e2P3dzHI
QyptulsV6RZI4I+CzLHaZ194V73Q5Z0ptegxR7aCu2kw+6y10/cLzWXM56WWv2Z01j8nlRyOfCWz
GEf4QpblFvSbYYxUnzWRbvexVcWt+ZQHllSS9+M0mpPiUw8DEfUXTcsBgns2tptVPKdHK1bfHXFN
2KYnq3gn/OFh7h+YmC7iXfIjPeh6MpQe6Aw20KKj1cfDmmFDNZFvjDOfN1QJet9s34HGHotlNDO9
JBbA1GtPJJU7RCmDwqtndCp2pxeUvtblAaGNF5iAJdZwN9oVjEJ6m0IwupmQ0NBoI0lAFPHTMPHo
z+HivSCttD2TNyQchurf7MJxSwMv2j+MD6lbiI3EI4jFk+p5pTghe2YotM335GjsElwuMVG7pE/Y
gOEepJJPDFMY93ORQXV/hWijQKb9T/TFLooV2iqYpzuVdvIv5iWDrILhItWARctbBFO+Z+eH/b/s
cFYM4Ai0RBc8zfHqM4YK9mRbQ/oDcsfuO30KLR0ES4sZGO8EsLnwfhXkT5R+z8eD5dCmo+K9CRx+
GM4uDpWwDnC1fnktmzuIO0mO1Jw8McMWtqKRRT4HRaLQ4eGrzTWFyLbL7XizhJ5q46DvQ+ULDQ06
8KGYHNrxCe33abGwLgv4pI4zsnDAsdh+RCkqaGLzeBbPNC41l/nZDOFZjHJIo9oQImIhzsY1+B+Z
DgPw8Z2FkFeNZ+tE/C+KZPEOhPYBlhqRMgam3IIkK1iSvHVg50OMiHEXo6shbQTxacoX6yVcTeHz
nSwFexNZ1VYIeKGeIYVrLcFWBWK0QWKFVI6/19zaWvgNj9lI0akyFT1rfw2wCAvMX3UeXkdHfHrm
Ldjn5/Q5FcTyMB37N1iVYVE1oJxj0R0AUwr7RzEJZSNj8yKqgvwMhZnwv+0jYSsQgipArK/DXkJR
y1IPcQciCMu+nk6w6ZxzjUVAgssHHxJCbDp5gUjCiOR2rhPxRvQXjRg+FtRw+BgC6uEdTeIKTH5F
TFo+mpj2codyX66xFd/KS2hBK9bheqMf9aMfT/Xj6wEYml86vEJhCnnYaYLk+oEN/4OvatVgKo7/
LjMXY1Gv67WxkHzA1/5AhkU7IIts3CQuP4I7JrSh/75rY1HlVGQovbppeGaOypdyALcCzqWTBjb0
xRWlBqxiPDnjEmlYpHql78nkIODHNprgkMAl14PXMvc9M3UkiJ4oDzi4aSf/XeomPjSWrG+5pC2J
UwsmSY+4J3G5T4+XRjjnEndOWhodmAjDL7ISSItMbC6rwEZ6Rj4Q/0Qr8983q4CW2EZP+AeYnWRY
4FXyQCxGjIsVmCQ00OaUS75fsGKZ1XzX78Ff/V4MvxdIpnyL+CFcG6Bd8RiMmsVvFpcAWuxfLJFc
QpspmV8DqeFpTSpUPokxNAnslgWtsGF5YL4B89UARWJzw48rYs4srNL4EQ0wvZvDEoEhKUDpamGY
wBTiW327pupIITouwDL+5BtxGjZHPfjA/32/AWumSr40E+B5uuN9zRpiWJBY/v/7UyCZxFEwh1pB
WwgQBz7EqswlbEuAnv++Qby4wmycvtF/z8DFxHVeqISRUi6tBZsFay/Ac4x7oFCAK/8zzmPH5orA
Gx+jx3//s2XwzT7F4/OL/vl57vIDk6YViQeUehiP3ioaPaGei1LnUztgaD1yMmKsWE2EaIbN8Z90
BvK/WEdD2hixmjY/wsutQ+cnBAYGPdSQa7Er7vHfV2IpkelVeuuFOB51lJ1iil7TiREZgtC+wF1D
W2tk1xLEPsFFAfX5rX0OduqcQgtOCOayvN/qGKAMOOOHtM0dBq+L/Pxa034UK+JSNRHNgFeJr08V
E7SBpps6VOg7BBIlQTFHXtxSVcC6X8m2bAPJ2DN0M7NZObmhN348Bzhls0Z4gsv7DxnBiRzFN5fC
ch7sQjtpJwhIVEkbZE9XRhDakqX/UY8ddgp2L2TN2+8ynhlzyIwsyZorkR9GQ73GBRBauuj9hApm
4KgzApbpAdlYohnrOT8vVN2C8S2+SpyByzUpb+xf0AChjuOmzFhb5f0VkArTSPBbZkpCv/f+Lb0K
f3mid87yA+m3c3oKubSgFwtNMVgVlzG9ZWxhODwrGH/0hN0xJZ9ccUVFcMrZ9O/zEqJQiWKCo8W9
C1O/u/gPN6p/Cl8NPGS4xS/6M8llwZzD/hkI57323uvPOlvn69E8X8MMmAm+Mh6KWj9nzkAAEusr
JyTlUCbjJEmuBlu/BlxmLMr1V/TN3y2mlizWoFfqE1/iNsR4ZcyVF3S51/n1eJ35cBNLPVKxDODw
Y+sCmPS2lFBcb6603Vf9GT7Up3SXnxqeyfIzPeK9eVROpEDxyUHRqyh1Rj2G58k1vRonmotrBlUy
3TbLFBKlgRf1e51imK/ZWnrWjX1puMROsPhDa2O01CO8TJefckKzQTmiKmv4pjCUGxg9aAdyCxYN
fNd4KFoOI9j0JQGE0+gzg2dC6cO7Gm5ZZRi9Cc8mfAujaQEJIdzWFVY807A/gRwTJdkWzscAtBn9
wxBIWEwsPu+uvvcgYK+Rl8LtQw+mOsD7SuUMtUl44Ul28KP7GV0N1Sd6TpyFHAK5dtAawVhMIot/
ALxwo1zKMxFKqs2hD7GPU2vroj37+otvcIqjfa88TDBb3IpvkH6/V8M1zU0XrH0u+23BMZ7ug/4I
6TwenQPjMjJ+fP3Ct85IchCe8/r8UjfXfEM3w6GHWKW6wTd8vW65dNTeRzk5tf2eJTzE5TGalqVQ
5+JujJwqxGuGFVGSbiMgNAXOHA3JkCYM0mUyqVoxWDD9FcOHXMdgCurPjsFIPLAxIUq/T5ZzbPaw
hYXbxSwAmJ3bB39pvw6ltRouIdUxKPBJUNrBJGd4kH4xubPwHovFL6GGXWZ4rgnBUQnII6wyEM7P
ZkdRtczzxRDeF6K1IeonfBvWd6FvP6zPOPq422Y8/xVYE97zWH8ItTsNyRgrSqF9Xor7Hi4r/rth
i7FyMFn4J0ZBq8Y9d+14JxxMIsQJ4k/ngW8DkvrTYuMIWYLHmIn+TCDDSjYj74wkN1211dB9FSc1
ntfDJQteSrZdu1TzVQzrvKArnHxypy4cWsWmvpr9DB9w6Bjl12Uf75mdUVNAwMlLL9KWeeiQkTLc
sdc2NPjSyoctgA3jn3SWYw9zPboR+DgYAqeclvCFw5KhicNOzkdL+9RDWUw80GS24g56NZ2NA1GA
XRBKk1F4ZKlyUAVoCzECZSDCoxVOC6+scDrYM2iwsduErMjTYPvB07R2jG7Oc4PnA5GHpqiLll3q
dNmc22OXPVFMptqpjD9fyMQ/Ga6G7VymtCWqFSCdUsbGy5tqxpTXI0M4PCMqpHb8Y3yosmuKSiKa
0i+/LhxDYmSHfIrUzddugI27Wo2D7jZkVydPqoBw5ISfTBxpkeJl/p1n1Uj7L80Vh6AGiwSvY3gl
aGHi70rCMVa+fihZCCJEe95b1AAFBKIOIp+ZrYrq3ktrDnZ2alm76P36xQ6szRr5yu/xOYJlr0cF
AAEJAK7bR9UC9zD/+8MnoVOZ8E9MXBkjYcY8ejB54ih+UNzhWW5IS5mmcXjWoEkzjeLZp/+EEMZv
dEMtwnAIqzzqhwzGNxTSJFyWTJT+DcYAzXg9zPcZ070YA/HRsmRps6w7QX1NOX3ejKoRP0HO9XhC
sux98gNlRwqFJrzBVzGgtOKwSGmDxxmDm7rbw2rixZvxTAfuDXb6H1PD4i88MOKiZ2ZBwlEyZq4l
bfQ/ZljMtlAhYG/Zaj8+6qZsJas4lfGC9G7c5lMCoRp+u3HWzuidD9AHYSTchPHfH08/uQ2xeH50
yMuVR7xKbtBKc1Wo+lBswGoXqxE5PpQyreBdSW45VTEGT570RihylkQ+0FkRhrn9N0bY0jAAAwEb
GRGWnPZLmoeY1VaEYFO9OkBq2NCFxvF/NN3XciJbEgXQLyICb16xhTeSAOmFABm893z9rNM3Jmau
k1rCVeXJ3LkN27nDqbvbfoSbKp6I0nFZlKie6U20TtVShSh3Y24ZCa440s/PZ5dd3rIwOGnq17CO
rg1SGSzf7Ll6u6mKRBIRw/3TvLMh2dofe0hQ4IJLvIPaHOhHt3RLFYwna3eknVzTdi8zx/aMNdCT
TpOP1Gu0HlwKdTShUCxZvZJ53af5ydtuOfV+rvNsMpINHODj+dufSF0aHNOSkt2i1fpDP21VbG0v
XItETw8rM8Zpe8tUfFCrYJ9W2WUqqI0EPY/n6LEcZIz0t9RwbQnLk7ZFnK0b05W6y1CYaE6eDZ/a
LVxeizo0g2F3bGxQICsgQSt7ZPRwq93A4CBQqSf/W5i5/39jvYKBsX2OjqPz26SS7cT0i0F2i8UT
o2P6jP3Efp4DIdVd3A9Qdz33kxxkO7netZlZV3Pdxc/m8zgoSIXYD66D1Y8G9DYmCa/l3+Nv1+/4
T6pzeLt/QD3boW3gqyyx5VGfsJWwI41V0ASelcXn4lP4GCRjKeJkXZlrfbSZ6iOR4edjZnTsoinM
nwQI+s/7r+ET7oQGh6tpALsOMrcSFCkDONHKjvcDWMzu00y4NkWFzD5kBd50nF1PSJRl45YqRbyF
uHBpucVUR8cdQwpd/BZZlo24mxM5FoWHkcTkzzikLTi857+8wPXgdGqHnTfwhfTeTlt9uubZyWeZ
lO+bm/G2jGQZPWtUFonS8s1WquTD442bb1BMN27dEPZo7kuVv21Oq9sGizke93grQbZTW7S0qVTc
L8KOW5fKq+NDkxGbE5QhmErJbGb/LtX50BtdUXaFUi3Gy4+L5fO/t+930t9/bREQmnfpVQFjxjUo
pwb3Gl4v5emz6pwv50aFL3bW9fhH0rMwt0bF7M9OVGgn/RP/XH7YeqQPxWQPhnf+ixWKd3YTiAp2
Zemj0M1uuJa0W5ZOyJDUC/OZgZO79eqH2UesESifVubJnjMi8ChelSTTRRW/MMP2xxMhRkARyLOQ
vspnCxSn+uH1hrPg2scWdFcq4JQolvBmtcz4+Y9QEP/ziNoMX/VkMDaQDJ6L9u2MVB0+ClUI9R6x
K1FdX1scUufLtjZFLDDLhsDDz+5qqjOGtEfyBJKcEY8lLAPvqPPk2cwEr0ZSiOO5eufogAhIdoeh
J7vyVYlP3oKKzYNjJwQr4omwogoG6RqLyeWFSZKsIbKih7HX307J4NyrnrH1MX5AjJZUGBg/CmQA
y9HAFNOPIfsJDshFPBT9OxKBDLxn1jPxjPz4cbiekn6ZFC8Drw2vNPtEvEuN738mUPkTuWh5rq5F
au2711hlG0OfmYbf6NEWFcPd63tvki1IUCjvh0mrcZ6S3r5Yhaxsk68ni/FifBCrZweCE+u57rac
6hW+71G2dqueamdq3WM070hLMdqgvpT32eahxZ56BxGAO82rmXogvWcbqGaVJyQv9X1o3aNFtPl4
Gn5YDHHA2LRpFNrxfrazalxb+xFkqglGr+0NqhQGtQw6wqSdcPXfAX3ZGrpm+dVLd46zVCPfSdUL
jRV/J4zy6Ny0+I32VcSJtrhx8b/L6q5ybq5JuCozYE01Wzk2H7359FDLD+ShvYlzrm2H2QodZ+nW
ztT3owAlJt4kNTaZk5cXDfaSHXQMEYipaFWPdQ+i+Hat8UZYkJOrr9K2i5S+4rbAZTCr93m2OIS/
ooezPMEXHe/ec99zZnHJWmK8n66nWV7Wu3eXSMpd7oikCwShVmzTZG1z6TBXVtU/5cTPsL6saIMS
0WV2HZ9U9trlVTphcj5lBFYmkG+emZrCKNe4/M1bi87Vyf4e7ybLmUZGNz20C6tIRCve3fTRtsVC
hF5dPwr6PTxL8rpaN5aa37hqmx+5DDVzPIH0ltf7I0r3hCnZMzXTl3IixHVtx6++3YEtOY3JqqKO
B0COoSqwq3aakYwbser58vw9PZuz/37b/hw6C47Ev7fR+Tfbf3Uz4+SDaH157mZb81aqgyl4oxgZ
LUYJPInP2OAkLWoGZ463iSTwWR2vYECWHyDspsgbR7qW8cH55tgjjlozspYynqnukuX4H50Ly+jo
si5nPkOQd8FQXVxa7MoJ+16gC3xlo1z9WjlV98396PWBw7aQnVc64r+ox49dKZ6upVP1G+eKsHIt
7dqTQjnfxo/dNnPleTXfRM34Yot76W//Hu08XIBXSdljR1m+OTukj0NjLCOBJ9lHqrto2ylGhfrB
ete1lm5nv1bgE19oTQAw8+riXU2vB4X5rarVqeSECISAxvDffnlP2/KdefOYPaBoDTg5nE93df3l
qsZhtpHuX1oInYBnZED2vMAdyTasVU7vy9+CyCSTxLoGmOv/s7uCzVSz9xIraC4KhYGddGIw/9jM
8Jwaz/HRkdq9DBM20oh77cn7ZmCnWpHYVd+NTpVz9cgNYN5OXsryWqp8uE6VdC/dzZZzlV0zXT4M
Y21MtXfxINVFdOns361+1n3j/6WRyeIggIPzHAV8wZpDauAtOowOZuFUZ4dElP+E3pXsjhfwYWB6
Z/ID4LlXD6N4T2j2KP6d6eQGQfV9rZ6r4SHXH6uR54XY1Tyh8Xi84vIDgTXbS3W8AJjSpmkPVU7X
HwPhbQB8JZ4zgy7CmkUnabisxkp2vVjDK+uhMmybTHH/lbTsDzDT+ff9+msVKXlwxrs6rx+1uGre
kLKml8ByuiNt/prizcxW+9IpanjmvSQSV0K+i50L3aU5+Dzg0dPnhz+/V0h5bcTW5TUFor3WrSRb
eZOt773VE7uwrrZHK3IGX7CVgktrOokaUVROAfDFSdwkOq/W2jAX7zJGtiq8AqmHhTH7oycMOeCS
wn7x4ckT8Oh2ZcetA5BV6y1AlYipGvbXGFP5ovY2Ll+LRqwaowp5m+sSG8uq7IA3FYh6o/wan5gJ
tflXdbgamamNqpZUuwh9+R2YWFNhZ6kWZ4EoFU2GD9uwpFXh/EPqZAWrMTQk2+pyehindgA0hO5a
qvVq6RLglNPkcPE+H7iYc12tdiuR0ButaufG5EPMSN/IXZWCZ9Ex6W1/L9xn1/tSumeHm7M1aRIf
7UaZTirn4o59PS/lAoJkZzNDAV+WYn/nt3zzWc9W9ww4KN9+0nU8Cg0jkstjRBrswzh0czPBIxYX
+B5QG4ScxxtOCUptEHXAwCQ34sbHme/TgP6HctNInT3t7FcyW7a6pjq51xYdUE4w3miGuLuEZd28
M2k/xrJz/lACnfhLOtHWbnxnKl06tFH071G+dG6cqjHBDD+x1uLjUIPglwu9TdLBeqopRCj+mZkH
fVQzbCb0vYJhWI/ULWkrANmtiLJ8/dYsVCatXOXWhJn29r+Tz2N52b6M0FW2H8nepfuKdMSrbvbT
Jucxs8LZlBOt24/o1/oacv+R6ZyibF0AZPso/C74ojJBL6Om9FPt63fOLZboZFv8PtAg2PzJoXD3
WVH07t+5yqmpZrh75u1lLd+6O/9/z7/Avl92e65yd1BuFMDJOPKa+aR66l5662jzrpGYrvqX6lmi
DGpAJStOneN5dZZle6bZhbuG/BWwLjePsDezBK2jKTVzA75s0UMZiElu03Xw7yDdQfoJiC1efDnv
tViWNawuH4iJ/NIv5XisWM/21tLadj0T2T++8eKTetm7S+4bWMe7H5uFqp2Ipku35gb6s0Oxz8hV
Lz0rT5/fT2xcJWAyObPk+lu8r9hs1nEeVm6DZ+PU3pflrdmeVdZfsQhFEFQftq2Pd3jYD+fJe+9m
q8mKv1H4iv3O2y+WgXcr8mQlF93ebj+Jlh0AMdPfdWqZH8TxFiY4t7xFrHtCLLY+VEWcupl1f05A
SBtGMZY89ERsGfNrKkvw5b/3xQ0vvUZjv/lc9Y7TJeawQ9WWaeriOUbpDirTWGqf8Ly5dzk4XkAe
/dbskI+r86qaRDkA2g4MQX8rM6N35ienxReWa8Q8CaxiuLcAUCRrBmHtZ/ovDDySo/2XHIqynwiZ
DiRbyJv5kM2CKQvy0HFT9/oiXrC0KQ2szvPf2kQ7DoXwozpyvGS/VlqG9pT7ARXBURgOsiyoVmPk
VdvOH8LEQchQGJvFUAo18uZeDhxpRB2E8OCulgR636pWWd10jWvY06AVnOhuKeyvm7ftVB4/WseB
5XrxODi20z60fPnINCbt2tuXrCdqmQGy6IecWofKzhXnQKhsyr0F5S27srBZs6hQAvBLDkzPm8iE
BHNU25jit1h3dYlcNoTVNwhd2dN1ibneTlxMJEcUavZphlCV2SjuE7hmAwnOtWaPZdDhhm9GqB5W
AyM7QEgYia8eMJNc9CjaFo/QuGH2j129kScs5BbSv2smLxeG7kgNIj6+/hlGlP6rcp8HmM720Yt+
J9Pb/iX7qe/cGGP5EG6DVz07XDbtb1fdWGf5pcY28c8X77suviNTnnUL6BwVvlJfh1Guc9vbQqAM
nUlOcs3F+DoAWcTblPQTlDIaerEFZRsVRPmSW8oUfvjJN1RUyAN0EJ6eKtQMjEApdDTRO8wkcvSU
wdTG5x9QCp4g4U1hG0gDazY6UPVJT7dyDNTyIBrzysOc6U9hkatOeZ4hRdx64qcQ34X5rDK/wjvs
78wR/5Hdycjx5r0/GUkgC06Q0gxLFnsrK8l/w+Pc4L4MdxkgJWwdryXvfsDKMDM8PyKawXxAdBje
cRs06UNWj8ACXANvfbg1AIiFl6RbuTGByO47ARXbhrtBjtkVIGCw5NxjaD2Fu2F//PEHsOTNoe5Y
ABBh42VRvjdkUPy7cfzdUEoqYPpjL+TK/7aiOA7x691B4t3iAe9BNNcKuyX9Bk+V1V/Ca0wxeQmB
QgduKHaurF7MLWZGsFHhW5qR8Hp74T+DiCQ4vzVohA0+fr0ZY5avHtqbdn6wnyXq/A/a2Y9UHdfw
ILoNN8CHcQh/z7wfZ/nOvrloF3qrfTXdTrefg8L75EvO3Sw9oNdqUtQW5lqLQtfn4WMNEZCx7vYv
+xGOzWQbmHRme2aRUp5Pc4hA+BIgnc9JS7LId/L9yI3jLfm9mD762rb8+6Mh7KSd0OjXn73TSoCE
BFFMBSza18xCy1VJGZNSKKWGZn8v3UTrPmTl7478cZksPtN/y87KhubtaYzsXsZnL1pWV2q0/5hP
H73Uj2/G7PwD3JPv71qXnnTQgc4j33rNtlGufWkkL6XFX751GaFKHFEq+H/II/zVRLxOn0xDh/eh
i1XZ3Py4V8GNmYqLAZbgTl58usRcQNdEG+jngyJ2iKFUSa7CFcHooGCE2zGXHeR6+6a7OD2Y9NND
KUdtjpggx/3Xa5YYBcudt/jH5Qfq4sKwjRGo5HpxVbqwfcU18l81AP2+Vh+ImaxZPB5g0Od8eVaX
0rw4zgu6HQI4JAL6fpJDcyHk40ELcI6ebCNskt+TtlSdzOd29Po8fdtr/aUPpUQ30zPpnCQBGNam
uV4hujY8jcnX4T0jAm3zowXV7rm0EuNdO9ZKfyXb887q996fzKXI3xscBgrIU8cBPlxhnIlw17qZ
wW62mYWc7jwy87pxa6a7x3H2bdtCVfo4jnfRkoS6KIzZKNl8dpPdXaa4hM23si4kQ/qufJUDn1Nq
Ap0lxlUkD+6WcBXTUqCyfFEDnPMVnBUXi7B0lGi1z6FVXB4QNovZ8DFOGKQ56mjlfT0NUbeS4sTg
qtIzaFsxZG61pDMQ4PMizQ1MhWUhyFjyfWu5vhSwVlYC4q6+cJvCM7I8uU/VRW0+wtTCEYp3koML
bB2zq7Ob5VsSvg02+xadS3tjyEpW/XO2GFFHHpD0LTRQT1GK4yJcBiKS15ky7d8lFpjjCDKHWBnl
DcfS3GJKgcMtigBS9ENsMAnP5AaN9PDwswr/+0SD+fESTp9YI54+FffdGdpzhFq5K8hDHknV7DDp
tvECU1j5tIk/INZFyiHryg7Mj3P50Dv2NVOyQzHksUDwmL6NHKqV897ldnj3jcCrp/Bw4AVmBCsm
5Pl/eW+0OKmx4uMCh1crr8an+TQEQspMV5OUc2vllKSdBI3EnVxihkhkiY2DSZPh8s/+pj+CvlJT
NFX6twPzBzLmdXDr2YpTlzalCUb/vLgYKHsxk0aCs8qnkwLGAgzOuCfhuZsg77q1NBFIOIcfCjaH
rCov93QKsVPyr51tdO5v+05K8bcmD2kmy7LP3y9BkkgPHRnAYqZa1gR6AgeYM841YSlUi33vGEMp
c6fqjc9OYwG+2ciH2JjcipvKX+HtTkjUilVPvqitqwfbUSDNoRTv3GqbNi6kTWkkuW1saVhKQiby
BCPGhHG2uQliIOgBhKF//VOcjRVwq2/vy6YamB8J2d9Ya7VLhDndYl9XEh3U8u+VTGcrPR39vQGk
B7Zdn2Qmx8qmTm7EnQMTZfqfDaV9Stv4o/F1yveTREc71BOQMwTC9hjnQa3zXTVN+OscEeTZeFTj
w1szyPajSflbnHRtti99w5vco5PohtoSaHFhCAHTVua/GKlFplSbkcujcZhNomxp3kjWPc8o1Z83
0vWrIeTZOnVyH7mvkCp+LFPnNr5ztc8wouy/fe4IJAk5QJgg6OOl9IaMaN+/la59yEVZTf/9niUb
2wrb9xzVtMDWlEnDYV3DUOTV6N/r5/YD0luct2aLqgL5MYkStSf7ci4zZsuQQfEoLjHJn74LQGid
y5nBq2UwA8QsIzpI5BaIb5NyKzAAuwWWGTKbhofoNco05hVDejVWe+Dt5iqZ2rF1L98qFASQ2N6l
Umg8po82dVSRgDg93kTIfPLiN83YNHcqPT8JAmgGWKYoaoTgcwZ44saYHHylRngzZAt38Xt5vkWl
gutHpneuzfWJV0DsWDnFy8zsOPplIrS5m9n+RsRfuT4qT9f7NRyXh1RxyaGR5aquk7PyGQuLTMoi
ntR+UkzH/rWg4Ya9hjzHw7uNWnaIXcG4bqi1Ma64u131h14BoTGszU9U6Y0s+cXX7S02U1iv/Xst
dSinf499GZyHN/RAlArl1YlNWIJTrQRbbtOjogHKCeTIGIhqgZ/kXGd7fg7UIJ0uEsLkzyaHTNS2
wQtrncGqUisbcOfmfohn13h8QycqSxjaCunnWolF3Ma5/63tXnb13AhxynWdaOHRGxZZpEWmlHj5
OPBuqPfp4X+ghsFxfgkKUnsMLQSHJvw5tcLXr8hqf7rIwre45YKAGzjQJ6YFtvalGovmo1Q9Vw+B
t4dy49B+NnIG/EVlU7s3Dq3XZ6briWtWnyE+HVpS6JxL+d915TyQqwU3w81MwbqYGJUOlQ2PxdUf
Bmz/AugS4leyXqzpeihdKEIqgKxfm7AbjZkP2ay5+uZQ4fgSyA5Qam4Z3+WDm5ICtY6XMvaM2mfd
JSKnaXrKX5ttOQh6VU9M92UZic1kf12NVXelmLQUZuPQ8QmFSl+XsoFkZPsPVeJY+ZnUbDeuJXRE
6/9L6wxp+zwO9Q5Y051C8Va/vJP+R4lmwo7nUH00mT7O5u158/rBsock4tbUwpeu6OZZWYzF1dvn
uerp1UzzF45l1SQBzlFWdRUDqEbkjXNmF2PRXyjGPtI9zPbepcmX7SNfXtfpo04j0Ad9G0H+V250
+Um8Bx40a9n+yYK166gTbRd5V3zOGfN/PNBwwon443yfC6A0BGApkByrxFM26WM7uuOQIH/ZmXeW
UwEjxSeL6XQn1tRRC6/7TFRF2cxOGEG7+pWPX/tYIfRuruqAfQ5I4+VgPZUMJ6gsU0UBr+cAOlmV
je05S1SVoRLQWo1IqpXU2MYGW5KUU5FKvsgipH4QkHts50rH2qR6iQTNd65lO2y8OQIFjOH5V66y
pfvSCKGkc6OsPhrb1r41eTuNzuXNNENzSLVXOr+/IiBobTovTVckXq1Y7f7WWfcu0wT8rpQdn4a7
YYHVRWn1d5+XN83r58OpxIAhgY3O/YJp335dqbOMCyKpx7IaokOPv/tf7QjPhNSkfABN7fRiebFz
xfO6HMNvxG/CvD1WtCdkABouNYj5YPQ6RNwLqCImKMURE5t9ynp4tQkr28CtceAMM9QcXPa4SChX
BqvAftST4C+5KcPJjYSLs3oun5blNRc4t6mdqfvkVIKfqhDxJff/JL0Eu7kz6q7xnIwzBATAT2Ox
RuoVoCCIqy9vfrQ3ZVQvPubOQ35r/7xisFH2sNhnU03cnfsAGTeu/wvoPLBbLNl2mlsBsItCnUAb
p+MSax8to2zpPsEDuqzNpmVDqCW2I1Ypr9uyzeENbKKmQA3bP+mGh04Or1NDq5ltPd21ODLG+092
ZOY0j3mXbFkmINDqndGdQ2/FVVQplhJX+OeHOBGua35Q1bYhGvK1Y5pwC85mZuR5tpr/S1X5xIEY
Tk6dvfGPVDkflp74A9abkIu89ey1pejHrjU/p1zAddSHc+eyaTHa4cGDRhafj//NwNWJ8b+AZFfG
8n2RShugTeCDUy89DUxSZ4G1pjHVPUkzAdjwMq5BZL1NNZDMnvM+BzgkYQQ0/WM21rNuV99hRjpJ
Y/RFNwIB8xqtQv24r4rGdHPquGze9WYqmPdNWfZ4D/YRcfjfZNLJuHbOqfd9IQMHGOwvymGale6l
hFMxx+9BslV74K2oAumhhjO25esdmwqBnR972f2lPLkO+K+oh1IqF5nBKlW6bMK61sN647e8wZm6
APm/CuwvHM319OZ7sohQNZZQQtwizkaLY/duR3DNhA2z17VPtj0mIO2W9SJXAG8TJEX95PCz7qTs
FTTPYv3M/Idn07y4BQ5g+wQ+EUbQTtnO2TW4Zg/z2SmFFZkk4dLqn9qAj9g58slLgF2lEOqlmmxG
EmG1td7rkGOYvIsRvtYyx3ae8vuqNG35BWLiWznXcsd6QQ+EZVja0D91d+HF1ZOjZZd8O8sronrv
W5ap/J+PQsS0gvkdnetH2EjUXi0GExPq9cOPHtyAaUOuadVAFkDkIam7/5qUM4nKIVpbJGWK55OI
Q8u48r0c62O3FJNvyZ+NlBpwPlHBo2QJQ3B63FRO2Xru+pZ4jwGZ3c77fS3M03wK0Lc4IEuubz9X
UYpqi6cx1rVO+vZ9lgOpDavjxqcS320ZLgTCmXOt7QQF8QuVxHzCQEDcOtVBJ5z8ktNDlSYhbpe4
rPJ9rax/D/QjszUrlKhASVmopvOtc5uA4cQHFWvETGRiMHwQHxbqCAHsKvLxiHevzQzHIBgPkEkG
pdkkGCXZ/bwqp9gUr+yJr3p9ddOMbU6Fj7wkAV5qiAD3kL2ILwl1CunAQ2P7If0LRgWgHVKVJ0iX
MeixEpPt/CgXwE7vLkIiPP55r/Kapwbe1G9ccg1bwUQxf/6K0/IQOQp7wP+iXOhcvyj6XrJXss+A
GMltYLfk7oNaKWKK4N0yaKj5ebZPsdKFeGZwi/QatnyB7uDj5FLH5Yu8+lQxSTFpwKpBsmY9FSsv
DS0fOFuHN0Zsgo/Rxq6My3Rz4tGLUmkg6snyNhIOTjmBMFVTCsB8Ujy9V0pkcmqM9uiXHyK6vYUA
Q5nv/DRzYcvMaDUVbLiUKC+Ia4fipN66WQKeMe4m+4k3djZvfEGP0XF67zy/1vfKgrPiR/JOwFJN
ovFoFtKkcmcWhO3dzK27G5Ff1/P6ZxI5cD6svZYcJaMd+GvBzK2KmNDfq7TL2uJcmn+c7I+v3VXh
nVMqgtl200k/3l+5r0QSB67EAdaMZf1JYW0Gv97N8oSp8V1p+5GapR+l56Jh0ilU12SCZ2qQynJR
P28628btXn3EeVN0l0aG+RcfrxtdNemaixdXdZN44x9ILrSNNpkWUmUWAxSPvTBDkT5/FZrXztXn
J3KDbT8mw65EVfc8B/ilct5li3sGPqLp1wNU1JV7aZP/dlKEVdc1ut9aGtpDb7+Q68JcLdpAtDBq
MGRm/spu+KUjqLxGmu/dpBbnJOCVs+Zcp9/jQ+2n/PTAp5s8PgIgTjuJyWmQTzagbtnDnxJ9w1tf
Xp2DTnSe5unrTEnPqVPHTWRlsMi7dMsc3LbOKKVMkXSGAgwXP/N0fx1SXhbQr92zifHpeSfSQ+Wc
05YSv3uOTusWZjHjJPfyIV8/Zb7ZTCX76a8C1/9t9dKvpGy5LG5HlnEIId1XrLgbAzyds0k+yB2j
x/WLjW8S1BMJk/xKC64sZ95yvZfn/e+kHEI83PaJUfxX5C0zwwATL7WYmdbqB9am3TXj70ydH7vf
C6pRcfH7MIXHqrlLbUN6UZwP/+EjkEAOAm50Zht4fE5mTuLAGg6Sq6bxEQF/3bs9hkAcWL8dV7aq
i3fMzEQ4GIauUzdFZqRUPj/n/dmkQbQoLzXe8StpWtBMRpNPtfQ4CYaWKBpMM+/tJwBYfSPdshPV
P2MX64sKh/LlDYWVz2V831JF7gySFw3OTpl5i5/w5N4+PuoXHfN5eKn2t8Uo/3GQ8SkHJja6t1E2
E5naoguDPX4Qqn0sjOBEa2836+JMNTGegdbjw+vQjHEf2KZTehVYKc/r28Yi3I6sjdeuRVcb+bPt
uunabHvp42jTb8yrnInysc71Quv0cyBkyO7Le2PGoenN99ac031F0JV3qDOCbZtHjyEGPdV3zupD
XCguQOrMTUt5iw+3fEjQkBx5OZgphm/mz9czF+vqVenGjNZK9tj/D0DdxTvKo6kmyVxTh/93tvtO
DxYtQ0CywaNGPUe7cENrWKo6NFzqzwU4pIs/bP3QUVYhRdevY82f2DdGukUDIng9lxjOh4+EWNtU
8Vi9rfkpVXL11Dv0NTc2Ui6Ay93zJ4xi/jVvPsowMrh6Lfuxa+H6nsbpTcUGfWofZjq5/ZB7QPzI
9bG5USApW3MaaVTK/5ok1AAUOzs2TRLgfZS/WwPnQepZS/LFMF/cjK7fz57W4HwtFcgN2/OPQifZ
o/hJEJxfqdKr249lDRCJvLP96B1/7zCFaHY6j2LP1gvX6tnYxGIu9NIDLQzNggrwumluUD6pe1Pt
+D/XRutAxnZ4b5ex7ASFoLweIQbDwHgKL6NMCP/gCZDGMDLJtPfJ6jJt03wTfTGpn6xsR4tqbll1
j8L2ltFyIGKNLHJXlo0Q7IWmhE3870AEX69v+44k/leIDFiuyonGqZIUPdLfj7fcacs8Mhrp7lyC
JraLOhFeK46p0NLIm5SvcViQxDLWwY6ONdr52AC+22eDcKuk+ml7IC1AprY6BZvZoztg24f+LzCI
2Gfh/qPat9/bdtqXd1adTtR1XNG7DRKX6AvuuEh0OHBpSTt0cjZtO62y/THLukS0WXmL9XiwFCRz
CW+aKtbWUX4oBe7z1ToVomPcivWfMTT02b7kIiyvxzLb5pHMZcd98YFWa9IJgpDkdBXnMl290CHl
Uw16JmSoH5KDLHJiHmsZrVPQ/LIC4Xkdu+ywRHj4USEWEtjMNWG26FmozTVS9HwsbxEb4QtYR2YC
BlnaWHyHAc+9dyaBvRO0NQIhEx0uOTxa0xVPTFY79AlUhv7FG0xjZ/LYiDsjb5A15uvsP874AR0N
Vbahgwy7KSDtJESMe9JhIR4eAZmXouXfD7ucnDAADI6VXuCix+xB8oGGOPjE8kDmSCalPfedVGs1
adnGmVdpw+2+W3nr/dNFw7G7s0E/Buuwfd68277FX12/JX7oeG6BrdnxjX+/+MWfBxEHxSTXRKSh
+PZTdOHZqvfo1XJGiqrbMKok63sdLIEeWevCZLxuYvSMVz+6f2loLf8+0Yuvo0Vv07P76PhC4vWw
f6jwO8oWF9dkJSspIVax3QtrIuLzxwZHaWitVyjQhBjuKqtHroxpmoWBSPuKx0Y2mh6V3mbRlgRX
Xw+SksrwsIPNfTE7qcSOxLGRU/EwADMX82NnoKF8tK8sO9umLc0g16I97W2nV41zT7qoAysfJk/8
uQJUYxvtus/OofX4vEn6OXfEn73vG+FTt9xuXWtXBLT517KRixBtokMvM3vZwu9Ky230te3MIwqG
7+vfXpPbmHfOlUL371CGgC/MDomxEo2ODqxN11cjRWgThvq0k6t6I/xbf+DqTMQmPuo+SbvS8E5s
Sq+WUc48DSGMjZaN69frvRCmX+ll42dtgtgfWE2GkXNFMShYdHOF684BDU1D174WsMqy9dzTHiL1
lpBetqrB9ExD5UwnEc2/blHCrg3WGaKgjlFyMH97dCnDyPFRoDqwSLy6k7qUaSV9v9BNeteenf3H
iRlI8dV8DufNRfdV519SaK9Gz+qG5Teqi0koU6xMrp/n1NtiayxOjCElZqhGO+0Kqi8HhDXNvfwW
v4S3Fd7dDn4s4LKz6mQGF8x6izqsnUPnIz07dNLN3eBRWzrFr8X7oszEZbOhOiBTrqyc00xJp863
9aqCcDmMTW+7aHPtJfLVW3M1KV9j0YFnzFds8Fp1Z87j+71+y31t7lUk/UIVfpNp4hTF4SVoPcEc
qo1+yP+5xF4//bvJyfkjuhyyNvLKNBC15EfiXR/FW2PXnR+rieI23Xw9ej6jQy09vb3lbqE1eI8X
OEYmlhX/9Kc3PBnm5fxQHQyhS5MGLX+6nyHZdp7dSjlev1V/04BdfiyyPgs4GNGGNRLs8eZ7/is/
dNBqmbYsSXBrcUHqgjEwhjoQ7ustyL5jhtNshbxpOxDW+e9HL3WEhdNt7Pomi0YCajqv0DyX5kDt
1OkdsvCok49kG8h1obGF9z3KX9rvYNilJJIp29In2+zJJjOPGOpgQIznEjl/DCoIC9Ti2hbe3uhQ
5HowKUVUzb3VU9sv2JWtY0O5+vcQoSTtry18B8d7eG10wC1ODy1V2XNRLoi3Fj3PZN8J4u3SqecZ
K7TqxbZzHrpFtOlzi+pYN9sAYBus/LAuxSk5KDzfaLMx7Ln1m82nm/fLub7cjvxahSptxeNWgSqn
PhVg9dEbMkC+IU/WnuuaXvEOzoPt8k1WhBpj4ZzL10DYqiPscTrv5C4lzMJV61Lalrew7iVm6z7K
tvPQ752FaLoBo48QJkGelKZiE1JjCqLvxFgVUm/yW2N/SPXIxar6HffvhinHgYh6O9gDliwKjoPn
FJSlif7b/MB5lmJqdIz/XL3iQ4mk2BvjCWPUHuzqQoHLbxszdF26FUfkQKnSajBHJIk1TrtKQgCB
F9RlcrXfzF756v5jAthdVZSf+771GOl6fO+pR3Pm7YNjfX5VKdz+aGwP+SJGgNGbDrCZSNexSd0n
yY+7JZKL/3IoHzL1xfci30g+a7GJftRdX35eyyxh9yybKS1L8UKLoc12U5sMF7t3uH3tuR0Wql33
BN9Onquu/kBouI7Ml58u4ECR4CC9at9QI0ruuNNnvrFszqO5vzQIi3sYAZPTWD5axKu2M6dPP+94
/e++cjg7ZVOMw3mZsovfDwCmGK4WJf9+g6P92JsQD1hdcXPnamjpon7atYRdJ1m0SzHHhxmRRhPr
3XXmhb8e4WhznL1CM6F1OL2Hz/ZxLt/8DLpTy7rUA7YAF9C2QnHBmEX99ttCDe+40o6dRfBO8Qzd
6YdE2Lsv3JcXrlJUWRqi8Nd+YOKs2PX+e9BwoiJI8bjsABr5i74nNXKLYoF2lAsFGyw94JUcze/V
iWUmtXCKPFq7a3BbmEfEUcaIE3u3S937cNInnerUEqD3rWzZ/3oWyK7OyLP0mAQm9Ue88xIgYHPT
ofBwh1O6DbQw6k2ipud3Bq9utVcsSIMoCHd6hXDUu0X1BIhL/28/WEu6lbUbOGG6WJ2GW3X3A6Z5
1MXRZlUybyWv1i1r6cB+Qr3FlBnkxsZNELX1ORs1OjDCklZYAKPUV2xkdKgYu+fie4hObxVbuacE
IB5oj1jJcHZGTOfDdWtpQJnVGGSVmvD6dZ1QAHCrhF/vUVmb+I/YNhGZu+vpbbwDyxvS5v/f+tBr
AVDrl9dbbGz76VWuQ2dFSZPDgN6++QPgNiyKRuLdg/xr7Xxfd3fGScmHbmw5wDHIjYM+GMWkserd
h7xuka7er+fqwlvrPsBwSgSKlBXj/PGhM0JZidmpAMcHOThHe4nQt6w+94ysGtdDbb+tAAC4ZjOd
91pYcFdzTrPdGwDjc/sx6eV7BV6IrPxqZ5xjXODJcLnxyh3X/55lqJaBidi9i9u5qmV7qBzJsmZq
eHpPtIRHcx/L9Ncte7hqQdoysrP6LCGpnP5KodjMaxg10l1rNqmMDRkoQXCMPO3Fm+tSfE27l6z/
XrBbLapuUioRRImPB+kyPmIZJ3dsjiDOCGswoYBcb1Db3/NygLTsUDiVhxnAvTrfWLRCc9KFVvI3
/2i7a8B9Pt/LpV3YSBxBbMKhDQ10OMvA+s6NcMJoTOeJ9nEjNqy2acW6JuWybX7lVE72b1ZZ7MBq
F65LD5aUQvJq60YIZ3t4wvn6GrvGZ3JrTRBFTm7KJ/DEYm3VFY1B3e8ZLL6zWW3BuZ1Phzc3movF
RCHfhCMuQsMjBsWWaR5goobsQBtn7lozbQewe8sLwJWRaLsF3E4+E6ecNApMl2MjNjp3suBGxVPQ
12j9wZuGR5zb3tsQm6mW2UM1lv26U+4wDe2e0tH+C97Bp8BHgT3katTH61PnfZl8j+L3bDdim0Gj
7yj/MvWw34Q+2wYne8ePoClQT0iX9JG8X2/FWb5WuLpQ0URcuiVpxyArTca86XXFudA1wybpsmnY
BqHprsk9lAoFYdIIq8BX5T5nrhEbkwW519QEP8TpCu1WYiMv+8KH9vaWCvRNsD9I4vyXtryoLRqP
x/94Oq8tVbklCj+RY6go4i05qGDCcOMwtCBixIRPf77Cf5+t7dZuxcVihapZs2bpMTUmCKf5V5h4
U4iFg+aQCjKI7vOWM8klR4S0+Rw222PCyL16UFzJswRjAUIC1/qrSb6EgNo5FHKN2nJdqNo4tDdC
fY3ZPbhKKsV3ADSTmlFjj65qtLIbVBZxSzAoo9cxgCOnuNwMZuTBHSYPMTmAL+gi7tHBOLQzj4uW
26860qUIicNEuQfJsjFpYxCjUz27kUFGcYg/yE/ehWTDK9IWMN0350V3hme7uy2P04YLK3eRB4ga
D76S5MSeYBGMzKF86q3oaarjl1Xsmkzf1kSbpDYW5HMAEf5NqUcEChC7ZB8YtyxApVVMIw8lbNcj
zD+w++Vp+pok8YYkIBc9jLkaf0y4AfM2WrSK/dhh0HnfLX4XQ76XrDdPAo4Q0gcYvwye1vqMOBZO
EgftM96Xnxm6Nlic85VdJwo8+gbtEcEfwJOQBOdB0icYCrSzaf6B1L6/KH5Riodo9bMv/3/qve44
VIfEzDzqXfQuCOemNvmwo5X/drAlQ8bw4sJYxRBrkbqF3i6YJdlRDwiVWFEo4MdgIQRLXdKemSxs
9fjwsqKzl7PtyboK06m0mrGs3OxSPrELQmVsyvgaSg9w7jIQa+AjwTa2Pp6IscCHOX9WxTMQCWpf
FssHR0PjHhECtw5AiVYHW1wEF+qgid7Zpb5sxkhGYFreezVWVrPZV7QpjHEoI+zGhFkj6kwOXi6m
UuJwnZcpAJJD4KclWRhaTGyGJSJoPBAbRS0HS66+v0e4arJ0tXqYzUQfmQHWawI8gHlMzUPYPjCg
IfQQ8DSPFNKY0FrMAbQWUAEg/kn2fUxgDQyAzFXJ81zj6AocsaYCFFsY8U+UASi416ZQNSxk7BNq
lZBR37bIhb+cyf+2mFYxIJzVNXNL0afsuaDZg++C54mpDu7T0q0FNdbqKF+etx98AFIg/cckGZLi
HEp9+a5N6GYEG2tGQyBMaWRNoMm2glNnYmABRaVk1pM2aSLxSFRtie84+0Ju9O+zFex1uw4DkQ5o
j/DlJ1VKB94nebrXmBSdh5utmxOkDqObfeylFFwYaYRRAhWRY5YWl3o1WQ3sVwxqBs1eqAbNCG2I
2RkR2o9xdRmXkGonK5uMBgtssKRJyE6y1bCyqgojVu1EwAJw1yKIkJAbQCbbYXd+W2dUnWc9vCCE
XKzfF2PZtikj4l9xr4GdO7P3SEpVGRSltdqWSulNpmyY2wnpaqgFAS2ubJboewDOd59R/0iDfZqK
DDoR4M4WnP5EhHCgkKYA4YMUOGpLBFR7cFej61YYKYOrqUE5RvUCZwAyHZ59pKHy3+on6vCSAHma
pXuxLkFNUgHyXgGZNzkbzRL5NuS0h49tEbeGrSjKxiigGmzWDSK2tkqHl0JFtrWxFhVz+oO/ngED
VahSHu2dISgwYAi3h+gqGxnrVw2W44aCvQtOCN5ylI6Ti00R0in+BEWvjI9/myKujBqziiSLTrLc
COefJYVSGACWCIba2uTy9wpw0TyQe9wLiiR+Zg8Cb7Ni+qBUq7ogUYEaJFgeIYjfeYERTg5B7j08
3OGT21zzQyBkwQPrwsMrAeREd4Tcpaclf6c+B++5iWIzQfFe5+Gqa7Yp/nJLQs1PjdY1kAqwLWJM
eLIBk4/ffcVmzh5UeDtLXaE8UsnfKIRO9PFqTx8nV+xnWTkQA6TYIS8Ei8QVERkNhx0X2t26XLee
PQzsilvK8sP0I5jzcrRkSCZxGYDLn0al1bFRWLjDvmB5ITWtuyOZlAycIV4kqg+sqH2Y7RBogcVB
bTKvHbUlB08IuBUnR+w5cBnyNyTwASyDdylmnZdY9xBMJ76sWUZIq4WCm0DxwUJ+g5k+erjnvTjE
BRXqq/ndKG4yQnyYcU4xwL+Tj4Az29YR6yAziSX+HeGz0anqYkPlH2ploTB18IA/e7X+y4eEnI4Y
3IO3pzgvC1ofGtoXQozIAbFZTJ4XCprinh7ReC7F20yWGbjYWbe1pt29WS+UwyXAB8CMZyliV2JN
p9tjgDT2pAJcJIUNGPdAhBXSC6y4V0bxGzLurvj15Cdx7fCzPt6bS30asaZni7uH4j+EBEj3BKjR
8aD4UhchnucYGTxKt5CabdWCV6ZPkbAlwzJ4utflFIAb9pZZDDrjZ/welT710J/65kFHo53UR3GS
6r17FjSGsBomJKs9oDKSQjKAiomCuIsnTTYXzF5sC83MyIscoktl4OHtji42EubRYXDYNKZwY/2S
SuJQqw5gnWji5xOorfiUB32ON48AhQWsexve4MvVwvfJ//Rekw9RjYhiXF7hYLeZnw3vs0hiOf5h
7tzZpLNBC0uhARhkpm7dhgRikkna0SOaAhf88SacKnbl3YAwQCjq676nbEqvXWudgREt0BmBD/6C
owNBEpUwmJ7gPDSL0oMP8CEctwtBuPjjKZRsRPjOxr0DyxKAEYMWtBIBFRYzdXqZreClA9iZDzr+
PUudM1uk2oZkr+hv0ZJoOWWMTRKSVEBYWXKhDUIAO0J8oG+wiOPmkOFrwHSGKo1lB9zaI3gdfHri
ETJpFZMBX7fidA6bHYwOQJ9Jw87emBA72UJVKXXAmxO6qm27FgIITNThhgW918IckpHTByV1UOyB
gOZ941P0/SvZlagGM/p726unQaHyFmmKRO4IoE9x8pFtp5tSfctuHChSaBsKLFajH8IQ9nmmrRmY
yRUhjfJP/sDs+W5uI56qXuJ1YHo62dcgdaUf3byr07CO45t9HUBFefVv3slezUg+nNzj1u66P04R
kRs/clTQ8a7WXGICllwbG9nXkmgrnArcpq7euvstlnEsZPOD7ZJZmjLokMSHgTs+9lcRCkwf1JyN
ZCmseqpDk2GBq0yczJA/H6GNthBYEaXjWxNrDMnUg03OR22kQIboPwUpLfsHl6wnSTBOI6JtV49Y
HpPyFucL8PujK8JHJOYnVgRPHAa7eXWRuJ80J42Agh0Uu2afwAVk8LJVIYpGblR3A9lfUhKL9Y0q
2N59hs7UrDnp9lGujp4wwHrv8I7Zu3yOsz9oXiiPq+5qU0Cr8a/DA8adXsCMI0cpujHjRsk8K/Tx
h+S265AI/+DlA7WgzBkekX24u1Q89JOOR2/W7WLRfMMzPCoDLA84lwcK8UyS/mND4vL0CiGTrI/C
+F6trjY5Tan/SG4Czguyea2Q+vHZuDaqChM1ZlkHOeJLH8sjCzMs2cOwW/YQyJ/R2eXba1BFoIC7
2AgSHxFpROM+M5HHzuz8IT5uA0GHkAGWJj1+zRMtQeCQWHN289HCTkPKBi9f9BjpCmjfEH3Fm7ih
ive4w8adFAiuzY7+O/VZPHEX61cbIzQLn855TKHsi99GDibU2gPcZpESRHYaN5Yl3W9A7BjyoevD
aARU3Lz4Nww6fODWDZi+Eh00iaBTVROa5xORZCXgrUf+gjrskrL0qiF+M0Uf8UOqv71U0lRJ8CFE
0g7SrQAxy+uOQZKiocCWqeElZ9s6URQCd9hqAF8UE0gISLO54NCf0HatE5Xs2qB5wIIU9IHvi4Q4
1BfV4gTQ9Xsvn05rilcApp7e8L4RU1Xg/cKoJ526Q5k5t41vvbhSbkj7HaTtApoLOBjzF3TCeKrF
IOJQSCqAHgmGRxvTFUSO6i3v+WVQYeP19U3BbbTOJBpLQhzbDybsIXhFL0+LETwj8niQBIkcaq0L
KE+RIsC3Ayzb3RkEQoA3+JnQxXo4zNo6nSeit4yhsrzvQPfbMR947OB9y8mbKOR9sGOwcn5GBaaG
WBYVZtWBbokEsiK149BiTWy1sEHjabA0hQnUpOQULjkrMC7cYrW/V2JjoP31i3PExqT4iJlR5pvJ
AsrNxfiiViipx1SlhEU6WpIG+MmIN3NG53wKYgn6du+v7jFeFVwkgHv8D9gwLTaLugah/RayDRMk
wCNKLs69QJ99mIGNnTCHrwuNGA8peLU+0McH8f3Uanxt3kpTsO5B7QEbKU6DIBz+WpoMKBerubBx
UBSjrl0RA0MAIhJD4Iw66ADc2gAj2F4cigWfAzVbiwrJ4qLU0U4EqEWVBPUQQR9IAINkA+fPL7vU
FvNPI3CeCR0nMZcfwkp8QBPqA8lb9wk0xoviF6vBU+B0AnlEF0gw82k4CmzEVM/YhGC3XfDLQbvr
KIULjoE3eEReTpEeqEIICJyA+rFXkf6IPcYdNySbiMo1JkjDJqI6ATY9DChddlyRUClVfto2scmR
sCAHhHulS0DxiYuSIgIlpgfwCu+UlOPTLW4osbyvKmsMvwbGKZ8ATIR04HwaENFh3iGhU46pYcRE
RhaSXeYTNOYsz3BJG33sZvBcRMLgMEiWJrUiASApNt/AaM9tiXkgXoUBAOtPc/lS0flBaqhwebc2
fHYgeLPbQxKMaRycWsGy5ugZcZ0TF3iUyLwJrbwev1uLC/HQ06gYAIVTxIlBVo+JvLwHBctSZcI9
q7EDFk11qIPJCWMaQeLMCnN5pUVnobv+LG2Qezi18BAGVfDoeIRM5vOdDAjKLfOBS8EJ84rCzW2L
kC3h/i/OhFcqEvmh8Ur3jU9EpSYyg/C27qZExDPq9OA3E3RHR8yB0kgA/zgAskcZLVtN8wgKKiit
YpPQWCoL+pkeTl7gScTlRozQGp0Oo+bEr15sUWLGA/nS8UWMt53nS7hbt7hYE0JqsiaTqIhDXnjJ
h4hUAew34sBMxmuBgDsy8KDWrOn99/koGby0uuiAb0CxYTDCtnkglY2HrEwa6rZJzUi58OU3ZPCC
saOFhSPJhLwOOlizzboH0v5u9EEXlB6CvPQfM7Sc5WDA3RMWELoSYPJUjiACeFh3qBJBzu7lj7ID
hN9Xd1sJOR9F89BaytpQBDAJ6Tl+p17hN4TJSHI9O9RY/Iy/n0CoQinlV7EGSPxFlumsblMA/Efi
aMMj5TCO69UwIVBVA60ipS5WkQ6Li/ij8R8Y2fy6CvFpQL5YLQurdpg2RG0COjQx/5sy4Rufcb/5
RYozRn6EXr7S76QDo1lXizoP5A49+KSgG1fNa4dtxIkInhcQ9l96f0K2BqR1dQSJUtE2GUoIz9Hn
6bdOY9gpnfoAepUwTRESIXEtIkkbLVGCMNVSdQKMF0JHp7Vn5jN98wmBQAYCEgEwM/heaH31hqMO
6TR1qA2bzgGyCCEMCOQlAmZd0jhcstFtGGhHSelFaH2EIgBQwjPOe6TpRgxBVg208IX6ikh6+AnQ
xO8MisXrahAJV8N3F0k4csv1B0o2eOsha5COEXi9mGIzkbeL0GD/0m+PgDkBiynyQvLUPdjwHJ4V
CGMdwrHHnptn9uGjA+epwnulSs7pGBQOSi+NK+PZKtH1tZ/Tm0KEOGg0R2y46ZxdD8adumatxY/5
UqyYah4ueAdbNiWRyIiRymSJ3Vqz1TOl2PTukP/jLHquhRjH0LyizUqMkm0bqVlihlD0nhQ6Opp5
6OCf/xGpjgjyTJrr3FOR3vEZRuednNTp7zMmsHX1yCRgeYUbLzHsaQ3mWJ9cfozu+hq/tj3+KpKe
mO2o9LNMr1RNw27/aHZSOupCexjQ91YRubF52AQWIq1085kJn4M1lnSRCphSF8qw2OIscQC7vfm4
yoAiWX0t1Lp6SXiANblX97r97+CKuw5oH3ZHqQ0HGbDZoapWp1y2l40ltBt3ZZ86vSbpXg8yW8Cp
2KFx7qI3EDdaQaOMB3Q0Dnbtu0k4SfWB5SyU8YVyN3DeOlOKlGKUImdEiVBwJmIvJrBzsUbTYN2e
42Oxd3TRVCZJFCH+0QvRDYjxQMR/W3T+kb4xuj510QOCO37bzwYXhOMukLs+xmzmRBFwC7WvGASU
ZjqHdjLE7nwg9fW27zW0KHZ5QcSM6lZYZo0z6WxQfjHC2mD5xo0ozdHkFaEYDLV5rUZkpPmnkINJ
QRA7TQBcbiBnVJxKPWSVu53++1uRnGI8TFjZJujIewO97epcF+nBYRQ1NWgRvAYsRhsd2KZE8F0Q
HtAzUSb6kogL8y9+TFBtX5Ope+J8LgWWFWgOI4aYC0MD/xTPH0pPzB4Jp4x0umtUX2M81Qvmyg6w
4+QmGshNwWfWfIRgTRJADQNhgkTQXGOnCngMSu2ev0w4wqMfopy4XGtNMlqMTCEWBw8LTTSKr3VS
AytN8/nOrsaRVgCrDtOjGDAR3hZnShhXYB5mdgbZB7o4gRQC/8YSoIkSEy5EYxaRuCEpd4DXlG1q
SmqKAtWWj59voXziGqULxcbKg3EG+I576So26H5iM7NYpgA62lLwUHQfhWokhlZdtTFwCcxCWUcx
YoDBw8ykWRh6BxdYmfQMYDEWNnidLi6+YjexI4hZgYlJjjSx75dgzI/VlF+BUKT8Ud4gP4rNXvo1
4CigZyMniLQKv6QtuL1rAd3V3WmEFucvk+bgSgSJxBvgPEw37Aq+9vdRdMJiUp04HkLZJvQN3jIn
dl/9AlsCGFkAcvhDzznKJlbtOKXRDXP5qc6OYPBtxPXhK8Hj5Q1QQ9jSKNj29DG25bCEtlvE2d5s
3MWEP1ASFTzuPoGVzSc5eLPRx4hA5JTNmMUedhEqL6qNsUlCG6eUBIjZUYgE60qYavmETV/Icasz
sQs6B9KKmEVMrxccDZuvfTwstHY1h67nu4BJuOjYOSXD8NtGu53w7xoGyvEaPK4U67EJxAM2IoMb
i+GJKusB9g1MQ8LxxIXvfR5VACG4eCRf3JD2fYICYxeMaTEhdzjBGLYXB6wykdLkYnpjX9dEiLEK
ZLMaw9lRRKbmXhd17DQFRB480OzHcJpgNdNDVN4ZUFH0SEUmVEapziiGMC1t9B89WoodSqoz8T9y
rBDggDuIZm4K+n1iEo3YAZDBvsIYkkU6tTCkAHxqITZ5uwBxPLMEUkiFnDRhQTTO8H19woHspxFm
i1AH0uf8gXf77rCBAIp1s7rxgYxTNNCTfuopKOm9BQmhyTb6fOhdLvJVc4sSUWwhdGUFcD0j45th
jr5rQ43Kt593A2y7NbpQpotQN0lDJKG9ge1Bz9GNoK4BMRDmHSUP5pCHyXHBhOeRwxAV4ZG7xOWZ
JKX9eyL4FvRZSOilaIw0q0eetDrEcKDyN/dYsVwU7sxF7MGDkaKmgglONTjiPBqCDPLI84Q5QSQa
PTV4yxh5CFFYrT2eAncCOYJalswZi6Nypwi4XEJEGDH7qyd8kntty2Dlvcic/P+RQ2GKMRh/TxJo
UfAqqnt7fmz0OQN2D+4Y/ZwHRT85OULRtzWv6qw3rJsseXI+xGh4bO3ZzJGwmrzjGzXHaDwaynva
3drfSKnFmoEZlZptoiS3Nbgpe76ccnd7UBb3Wh/VyS2NwNfgOzmj5h5FmO6WFuHP/FpS36Ol0Nny
gFiL3fJva/Zy8vtua9yMG6EsuhU+GAz9LiK2/I4ncI5cUgZTMvos9Eub14jzqZpxWWcTrrP4XnR8
JYZKO3HUJ222T4xVLsK9S/00FN4Lrkw+ySfYs7hnqIXwDjkJOQUuHSZ8c88IoRcYKvU9D7879GtG
OhrTPNIGZJ7qbDb75r4z/3Qd6YjbmsN1t1wwsqHoSCzs34GSEZVSUUna3taMgO6WrxYBahrKiUkn
Vt/IJ1p7HjDw+Ypr4eH38OR3x/TkTo8m9bC2be5JQXjGmMX5pL7vbut7xmODzIvq3vlCxja57grp
kyep6wrYD/TXwdLnC7kGdG6TnmBBl4RQEsV4/I0mfGSbH+5SBooNhEACdG6w9pR+oQpSpeoMMama
C82GwxONSh9MxEr1gg+SrsIj3cURaCHl7ukRBhqaaat1xkLA71VwFwDg6ouQirnk/klEgkTIthoX
5I92OCvpXoYO1wLvKMNBqtwknjM1mBTiNT19JjBeoExmjIHqIvEFfD3PJdxJ0A2UAuYMdnX1rfmk
hRMu/gx38Sw4SyI3XBN4gdUdQtL/77WuzP7fGoCfw0RFBpdHDifThRRLlIwpv8KpIH5On1WZcr83
8MjwwKf6ynjl7X2+6+wRQUbVBt+FR3ytImaAQRlHsgYaNfP0bZI1CxMKKjiTfBXSU3zkCEuL3Nrq
XiKuCwbK2aUmGXncuc48rs4sujDSWIwQYsJRRP45xKMvm8PbfQsocD0QLBnDwuAIaA6jFVWtbDxy
57vx7sWVLWLp+7K6gUPAZGrMScjZP9E4QziuBefx0aPV6KhJ01vkkiOQSEMQ7ZVPdTqgCcYtvqHt
e1wf+FG2sCA/XHuqgbEI8560aTbQjQjxFWE1wZunQAwZ/6M3Jg8CMshDdxA+3bUjNHqidJobjcXN
VaK0r0S3mbJoRF9kitCqy4xGBM2q1tMwMwy4IrxQgB+NpyuKIgUmlmJjyTtJH9CX4DJhztvL8xpn
V2T//o4Xu7lgs7plaD4C8SO+RHyrYWgkuJEuQtLl7v5EzYKsjvS9bStO+2Npjd7n6De1KZUuSVk6
foJ0NV5dUB7VxoVJCTwIdCax0deKHDFrBQK0wBFUSkKkJ5K0VvAADOVqvElMh/3wHdRK67Mm0ZjK
Xt4NpMguHa3PeMGgALBwiwFDW71ECWvRsLYjlfVo3u6OVqCoQt2A/hE97snlS+YXyZphPktQAthr
NkaNfdcoutyJc/c+xAI4KbhUVh2rBzPCL3pg7tr2uKBd1iv3mr0PU330ilvzg/FBK/PlP2Cg2GqP
NMEDKcfqEDiWAnQdcHPKt3aIimUwQijSSjtItjqvv3lfuZgQR1bm4eVRtrK5ax/7CHxQ8gwQOgOb
1NtX60L6PYEziDJ6G8AObVYY/Pqg3it6nX13lFjIY5Lj9Z3B1Eb/SpmmEFt15IE+G8IcZTbILy6Y
PGD9CbeapNYLpZRuZnOS75FFIR6pYIn2tEnWAJDHbzYPiV807Y5ma2fjppBjb2aNae3kwjjodCFN
W7CByKA8TDNW8OHRK4n5d9wauu+w8pFvmGvQ14gOd/R31AEtfFqvJzAsJWzVHTw3h+B6Yq0e1HVL
qI3agsFVvFzSMXHt2nUrYejs6+MDVcw+NiWJe1/nDZ3LPOZGe6kMIbMjQPc223UHw4ZkIqyR4NsW
YlANZA2artuVOKTC2CausqVSoqs9zOJovZF9S581Q8iRXX1Z4nsAKfe6OsCrxMmuFCN5WpNJeNHn
kEf5JWTn6gY7xqB60AkMDXIUNUHPDwe93+UlHAbKOyhgyObd9ekS5Xf3DYUu3nVMavEgzEOE2rwj
kJEi26MuySLw2wSZEUEhWQxWfkBqsY5Qf4+MOOCOzMuYe6jzPbrkLvKfrS5VwOdRZ5yVA0LeCWvQ
8gxLD/ZXsUdUDVk/iVojkkEoEGVq0qP1omuvTkGr9BsXcnj1t77jHsffEPVZ/ajHu91uuLuYL1T0
wxPiAuv6q3fTl9IPyvi+LUs375IGPtwN91hdCIL7a8XwS3OQ6nuXcSg81KJmHu063hgq902njqRx
S+QuTMqBG5pxmN1xFa22ubu5Adr35Q/n+YQQXQwak9i5sQPO0tvoGLURvJYPomM8UKKGQU4p0VDV
Ury8hm7lzW2ArliNqDmgTihsogufUC3VggLvaJbcMkfBxeS7YDi4oomp6DHu+Fjq7LX5RjLddSQa
KXnV9uSyQBIxanb8NOQ6BS4ZvjqFZTJURDUJHShR+bBqE6zOtncjYo5wCBpfH1SsynnjEMn3rfiB
r2093X3Wz1HzVim2iIaK0fGgqLQXxayzKDargYpkRoQoOkmgUpQcbfOa2UVVmrfLf89ZPn27783b
Rc3Z65pZP+tT+KGvDXZPlJWw7aynMRxSF2e8i+eUwdksqT4Am4OSN2pPITkEs5+1gNctY0i0njm/
QA89QKvC7dLxFys4b+vL+vJuX02qMzuEwW1FD6TazlOPL6X5CeVPVF3VH7YMtzcamatpW5/PZTw9
rRLV6hebS5tOSr0kVvupV90IKHqln2JsUGZcI8XZbzracrU8xK85aT8YMQ5FCDjKcLrO9PF4PDwb
e352wxU/OwZk0Nb7TDSZag1bsu4aNjnEEUMfTSnyJKNPbyk0rMKijjQHk3oolPCAVYSqYf1kqcOT
xotkAM2oR7bAtdfY5p6yvcSXGJoABKLDgAQIR0Hz5uyxzWNUUoANDmQi82HOGrCEWA7wlcIS5Ye1
lQzm3cM9UCudgKYmGZjsWOxNvyeEPFlIuRMw1mpCMYeTQy1o7hSpgLOHwDNEyjeZ0aZXFRMKJ+FE
hG6PFgb8rHDA6eGPEAVE7pYscAB3ChEdqHAULpdS3e04WiJFzevUCBusP4UBMXJTh7iBUx82jRAF
IDgGfEw+yCel8OaET8Mkg7B90XmypJJYyB8hh2zOhCARhKbKWTmFM+BsDqBiUuIM5XcIAqQqQGJ4
QZKRAnMoFPBzNk/WhkqcqkEjwGIapk0TPKmehCKxNJgusHgl0Bqnwc/JCkEcSGORttvUZJJG8iB/
oxEF57PcLFlhpHUgAtxw4rmRNOYc5J2iVr7ZyK8/hNA5Ozrnd3Q5QQ47kCHBwjwPTnpf1ma58dEP
HfHHASZyWAhlPGw2fAvNWW7CkK6kdIhfA8ChhxlOS6pKzWnGRhrJScjnWfLljZAXwX14C5/nNeQK
6rLh0+F5Vr+gYBRMqKrleP6QNOUMOMgGEhbnKCch2C8kHZomP5sm123zpSX9usHZyzJLqjxytHJr
+h1eyQ10HfKsMPYTyD3PZTG8Sdpnc/1VTETuOjN0jPCIrQ+PhIGNRyCXoaF7YcvgVAQqokwndMy6
tVyBdcAAgVEsR5NOkqsSyvXzON0LnABQ0CjK9YFVc9Zdv25SbNmo91D8iB6D1F3pfsN6euTwmoP1
gnxtDi09wnCQs0uN15hhWV1Y+GgmPYC+OrKWPMrIeYQnq0tNBQX67k3q4nEhM3SLpEBg0Ucj+tnn
YL+ek4v9J0woKQeIH2ds/1rm3/ZqbSNIT9xWJiRw6hDnmwOkBWV05HfbXO/1egtqe9FEHWaxDsao
3zw4imY+Ks2GYaBj4uC/esgpGHDnDLBF/WYWZhZXxHobmbg99dGG9RBFdcSuO1YCn12+CFIemlOo
nCEpndvF9Dw+DfmfUYoCCGcFbQDd6jrjQViEclPmovt17ylzEYB7QdjQHBnlqG9Us4HdkrGAKc8K
Gl9NRq/c5LVc/bNHDRiDZyhrQXxiucI1R1cv5/cqFYEPAxw8uQMkQZlnjsqN6SizomAQSwIVKyHZ
PNBiLYBDaMkdu5oBc4qq7ffUXcwtJO7NKdxbbpkvj7kv+oJXI0PG+min7PJk+RrsT0bX21XShOw/
7EAnnQYzYwj+sLZ0GWqovDvyTFZt9NOYMGmUjBBGmtzWd0mvRcQ9jaSVlwE3nSknbyYEo8/7cGs7
/IeIgcmLOWUTRJ8QrJwCCGjRwUYT7itKzfygHaMHuRIX+bgTSpFfzHtcHQSguH1ssXfY22kBtRfW
LcqTIPPsvI14TqEb5hNjPZz8ujnz5M0P9j+xzcRK+WAKkSQOZ46gNuI7Ft5Yd3zGJRyqAMifBNba
6dafRbPZ7GnCpI7e5ip8WYihc2vabJvWC9X0D4Z/p//fIPOv1mfYoVjBbNY76xGqK4xr4gb6DGXC
mbz8OvIoBTnk/y0gFLctU/FubcnPQLEQMMDYEiHRt5TmuerrtZ+y1CyOZ6Mcd/HT3Tc5Sn6j/0Gz
EVMrgIfUIGZrasQuZkSxbepnwNU6w297m/K4GmlMevbxr43xaajDFDBM/6CKfQvUFvVP1AF1q8Jr
P7OQqLDQZrHwApA2fFhouzBTCgQNqRAkhTtGxGKmj0BuUsALS356dDRWpN96JyOilZm9l/U1FjVC
PyuT2Lv531luW7QGjWvzSWNPzFaSWKyHQSUQXK4TSupQ0xiQRMB4vDI4mzhr8lM3UeKKFKO2r8PZ
k1k/ZQiLZep2TWoX2K1Bx+xgR8pjt9dGFXOHkXslRXnuEfk5GFEEqbYHB9H7+9PM0YgFX7ZWWTgV
cHZZI5uGcF1lSkm5VLGmxUgvYedd7IstOYxX+Hl5ZfPJd4kl2irNx6t/IATEEd72F/9Z691xOfy3
fuCEZJ5RznBNBXkWKE1HNpYfEZBkoZstfH06mJKIbTVnWdUF0hXyKVnScO8WX2MgZQz9Pal7QWIm
mI+/3jmawEmwva4DxYDUMJAVvG62DRLTTcV6DW+26v5+HkZuyTt5n4HUmanq2PBYfgEt5JzkdkDl
j7r2WKU5pucz+K0CifnWc1YDWQXwq3hHukTnjd7umoIUiPV9mokdvoIOf7BxnRk9wmVs82U4svqd
mgapX7pvN7Pu6Cqxz6p9ivWYLYI3qU4iS45u/xgp08a8hvhtquegFigzGUCZ1aJeMoRlwJBDY8jQ
ufTkp0DoS7/0QO7RPmS154hyezkttwX3bbWRhQ3BBRO2ubgo7gMmlc/hU7/pArxzYWS03Y2zrwYE
RPWp9Dc8MwPRSYbbb1ORj5PRwC0x9xSFYCiwkE6n08G6YQwG8g3D5qzErPUzfS2bZuq2kPUcDBa9
h9Vb8G+9nrLorrn83BdEfq1F15FhL9N63bDWjwGfHvsckrrkZwvslwbUHGkG8qMGZmdPmkb7Uj2z
pmx4nDUhK4aRbGyzs452KC9ZXBaD6dRP9fH+YL/dqqm0cjrc7XfkIjiZQ1I4kM9wzr4UhiwoP/MR
g6cyxjDLWIv7moNd1cQY4ddSMlj2qRcrqaz+1dx22AjuPdm4ZCGhvAWGP0R68T8RsWLGQG3F2yLR
Q2c2eh0TJwNnb++zeOqcKTWAf/tMzdy/g3P/zUtcQfEF6qOY/WFOPYlqo5kH8yCIA83ASi+NYD50
9wdzKFvUbfyaNl0VHOWjt/Dw2coYSXhw5J6REUP0AwGOZbl5b2oLfqJknIy7POZ4VgVzq59N06n8
pNPkDehMieLVkbI76tk9tZekEpLFmwki1qGCeMtB4vwZFEHuvNBlJtOb7RF/DWEohmlAm/bjYWK6
Q3xZHLYhjlUFHMjm1V/S1RjrYqi/ArEyE+sPUxU6rTNCJwerB3PSr9KSI8q7V/5Hir3TGcFSAoAT
S+3vL9/8vfQ/MZMchHGmj1lOEbkpEuJGMSpIhd4Q0CM4iqoVeyp5ZAb77fxOZVXZROViSulouUmo
r4buNEY6yTEwxclTW7NwDSR/DXMRVKReGTTihq3waIm9sjwq5H1LtennQEK1H3bp1fANOi8xgWfc
sOW9bM48Q/wUQ4gArGTmiAHKp5H9shFVdcUNR/aUBkojBXKRmyy8suhuxJApqHwt2Oijd++9xe4h
dinWhhyAJG5SlTmMLdYsoAA3gjQ08jc6OeWSjX/4xLll6f+Z95V1j9WMfX7C+cLap9Y9+sA/x+P3
rXCSzAzD+hvAXTXFVyGhiQDwF83kr5Cu7mSDyYmXwKyY2SOVer7SDdTO9VbO1ZNHxK/XDbgHJBDs
V053C8gLNiy8ti+d8qV+mfwvnyEJS6whuUwvk8TWueqIky23t7VU/TdsKBXv4I0migC7DZtAlfSn
9NybahXowjD3cIBkbmLrcLLVvbCoG6+z7b1BAMBPmIFdlz/JXJXrKl8t2b6V8YjfS7icc5Ru/GeK
47zoG/FDxPfebDZkoVOOqzBwoTb4QnWL/3DpMhxAGOPY9dKNsl/K1aiRXY1NSidLMV7xUGTTxy6o
3idVsenYynegfmH8JXsEmXd2XPEy8Q1w/XLM14JRCveBxy/DRwpwi8ynEAN/NrJcaxlAMMY4Idmz
f98tA4kMOHq4tYc0XVHdpZPfFkXf0x31mXFvFdIzxaGTviexiwN8TSgw1dT49a8YsTLoAjC5oZkb
wEKyIPVLY27GwTAz9ok5HP6Md7FacerwvCcTPNKOLk/xPCtnVs7Xwy8dRY4Fi6mfk8yFFBCPyDai
91DDs5TJIek7ROzpWxnllBpwqPeFrhlDSWZWCRQvswlNErKyeVoXKR6yZQi/Cl9S5p0CG6DGTa4n
1IJqmHb52xVDXKaT3DCZAcKxnmWsyoSW05brBn5Bv0mH0KuMUlLbGKnIaLFOKPZzjTYGtvwVvQbq
LFax4aoR9BKxh5KE+7p1GZE4AN0AtSH6s8NzWYhkHSFsIYNVhqtYU+2wAEmSnwed/Fto5I0tXzyH
NkPyAxNVfs9cFqTnt0J09fnP1AE/szI27yM7Mp1gnqc1c8zG/M9KQR2hAlU7vYB1GOBylwMY1Y1r
7+cliO0rrkVZNW75c9AY6GAsrNFyI8REgSEZ1Qx5GVilFU6QeOaZuNH48ZON+KsffG9wGwcVWiw5
8S4RIUc6XPb1xUpfyzbOhj+bYdazXwvVSMy/J9b4zHlHbFli+h/ZBBDa+jnjH10F8ae4Ji5ot3I/
KQSKWMWqcvmlUSdjNPqrMatQtUDHQrYGacPF4CCEaqqJJrnNuNqsb78VDgDMZEz+2opysMg2muQr
cIYyb2VG5qYQ2eUZNDGEMWGQu2iS8kN/cOobzprsHG/ibYBXAHlg/CMtLKuk3Mio7/2eFQYWdQgM
gtKnI8uorNJkmOGKosPLoBDUQLCDH8JUgSL/Vn+ktpgI+KwVPAVKNF9WdgqghQyCH9TD6rPRYkhJ
HOPD+kFqIQgWQhAALL9bnSzYL6vDb2KzjOMM/3stq0kH/gxJj9zuEQqZlsxBlsDBZYR+LK8h1fQE
ZHt5sjDInBTACWlmBkC1Iv4WG3khjcKNFZuIXMRq7SOpmbVTbKa2LMOMwY6HRRCLn0CSqI51Q+yT
m3y+Ws7G4rzK+iw7INWrZNnji+HtcJCYz7KYY1bJ5GH68D756XNBxaAYkc2Hp/gDSAQVkosfTjZl
v0MFDdRTOKb88HYZKwL4YDA6rLhtuwKMhDcGPHY2w1DwMHYULEFMhxhUttqYsRArZGyJDWj/pqNs
GJuNjI0bxxQECr/KGU3syWbD29huggueFcM1HzMEreu42nVHTmE6zojRxMutg3osFisxbd3h+v5W
H5W1W6rvtnyUqzBCqdQOWFUhXW540mU9oJXShUv2F5l5G3bAly2Y9M9O5S/LcMnH2KPA47guzQpO
zNm0BKaEAzhyHKc3wzCPqPQuO4nAgz9McANiOgl/+5YYZujFg6l2dYCKsGFiJssVlwbQUWKizpf9
ZYNWpPZkIv0uI176JdG3mHiTG8V7ZV78QMFJbgMvJnoXX5QLIVdLLiEg6m+mhrJGohqF6SbbCicq
12Ujw0x2MwaagPGAmfQxi1ugWgHvqa4uZFXm7lfasQxgjSJzJR3C9Anp7M0kN8P+cGUNxY8LAHLE
DIspTDCHTA0OwguyQBifcTAHzcf2/OhRdDOjltmx/v7+RpyMDJ5fOzEKBDL9H1Fntp2qtoThJ3IM
O0Rv6UFEsY25cWhMQOyQRsCnP1/p2uNsojsrMTqB2dSs+hv5x7tH/fCyk26T7NjW5pbdzU2ziVHp
nEybNpebuBUtdpJpciC9buOuIBLsNqYF/FQkJD7HyHzyG0yQvTuvYVqzOwdmPQ48yphtqvl5DMeV
yYtJjGlK5jcJ6XKWVSY0poRmAiEum1YTJD6sYtqcyVai0PEreTF5KOABJeWNAyEQMOgKiCpCTYUW
w4EMu5mHn6ymxBRkrmQocJu/1pBPZOzKIYvZfwd9nTG95lV0O2QcmagTmiKhNLgeSf4pYp3Ie0j4
IiNfMnMIuFgyziUAkBDms1J+Nlf8kfRGueOVCQJLusKIvq9KZUrKfARh3198z+iQJYpR8vUlc7mM
B3qoKgkvOtecNkkrZRCzjNHPPmsylh3vGyf3WNYWyc5EpDkl/gX3vZEFQuZ1CaWQouAZ8YStTIgd
9hoEDCwWN5TrMdcITzihSZfvMK3/F4J9Jj86FqxB1lkZ111BaICoYuWY1y4Cclxp9ECg437yxR3Y
TR3EODpOhZoiNSj7HZ47wHRRGYFIanHzHUAfVuRFnnSPl8Oa64FHpvVbrENgfqF8T9nufVIyJ42C
UbCjFhikBcR3ob7L0vo5pJNBPkWiYmiMzM8hHVG6ZIsuKkuvMh/0oJCOgsFsNG9xoGcKee01hjF2
NjublGmXbMQdgtsDouDdFo9GmjveIVGJkgsf/zk6AC0SfTDrz2pux3wUPHkJaCDOoz6wueN4jeXo
jMWtpOd0IXJVk5hryuqJEMv5M6dwdcSw7+zJ5c+YGEr7AcULxZeJOsb1Rx03kwECUNMGabbejZIO
bEVwxih2YhJ+BSX7opsjxIIre/4t6q8xQAOs7uRorx5hMxmNr2YTNPBoa9I6ZICRlRjh4Hgej6CX
p1tUupCkqkAfnx1ZXWUHJPsxWYE72MnIaqxagJj7Zr2MAeiT2RNNQKpeUt5B7cAhJKYlSJNm27OT
Z7wcQ48KSms2K47Qx4BlWi8XUrXH6uVk25FVu2fn6bIY+/C9nm42K4OeL4+agMvt+QoIWBVUbdc8
jdGUZhTw5ziNvh+c8O97ZKOThaAnAHHFl4mACeD9kLjgZUCHNQig34vyp941YrK5kkBnKUZmaoB2
X00Dnsi3tEHhKshnSZNQZqI3yxWhrOfIO0ocIZH152Do06zB/gz5XCYovHPeodmLO/lZjTpMT7yb
yG1xxNsIfU/xW8KegxOXS4eap1MQiQ+b914NBJaTbKGV5kGO6KBcdz6X6wGGmyea1l+DInaRQJN5
rcCIBlW09wWUFov7BhywYnmfP3l7kQ8bkESbF0sinwEBTOSgxASuO3NR/+CEIcC77b28p7w3oJHP
5ZY/FXA1mjLsDuTqSZyEZiXzKQBnoizZtcn1AOsnvcPIZugjs4TeSAT02MvJDqSgfbs/MNUvH1Tv
ywdaDjIaQHWXC55sG+QBbkdyGkO2rEBz2C+N+HzQzxxSUPsvdmuTomjW8r7dtdwfLg+m0Me3DA+G
uaiCBYCtRUsL+LOoNrUByKdPLgOiVOBs548Ad1DktmbVfogm0WdfD8ycPg6qnvkLYcBj5pIGqP0h
ZTVRt2+AGHK5mr1kI+ScMf/lrOW85YGaDJdQnDKlXYX4PO+R4eXV7zvNPQHUTi9CBNFNZ8Wyw1Z6
jleOYNCRIaDJ77ZV5IrJeSCvAPBgpEOkezz+0jhoSWtfCG1cnNY90fu5lS2Ha+RotlcCDhCzxO1v
ucAKeFxtiPECNQ3UUp5EtNixsUkRjT6m5PhIjgL4JDrvcAAqdMCK5fBvIPjcCn2ifY8oD7r8sQVN
j5sE8AV1gT9+xA+SLR2HrCx6yrikbnl/fLg7LuxJyEH9gYaPZQ/nYcF+g74GR99+I93xeqBN2Anx
AWArQORHTMSRjer36Ad5F9DPtKlcD6lKxN7IeVmN/gJlPEV50+wTIkpSRLpbZVPRphM+jdg9IzBI
UOaXXkl2F1SOk0xAgbDdbZOOBM8NSo78Hh232T/9Gx45KMdR2KAiwC0Xb0/w9vqNoJSms3DJFnWA
txSQUq1j1sCjKHC4hJDjRHJuvOrEzYaCSrqTLSUdgGkXMxumDr+9Zyr0Lm6yHAm1XoTm7kHsrnEl
APCN6xQlUpxrZe/OpqugpAVjHhfhYZgAqejbssntGiFxGsNd3vzFnKU4KXNUqd+pb0CFV9hUs7Xm
c3c2jpiiOboMWzDl0UbXU5stMSpT45ZbMzXdaGNqR8Qa1AhR1ri44DKYVAbeMKyNB8ENZwJ6ssOi
Ak6A2EQ1O+MMD9QbEz+yQUSx6B7faDISljp2QqR1kL3AlZjNR8wa8/BSvHpzMfpdKAcQ9gY7ZuQx
usZu9lxcjGL8mMCHttUA3yk9XrAET4j8VoMZbt/u0KXyaxaLe4hZzaS084lEJ9dJ4QB7xDvrXdUM
T2NA9qIXtXghiZfOCNaC7roiUdaaxjPZNGCNGLLR58o/HIz5KDqkFDUr0scy5d8ABdwWHUf9oUtN
W253fKaIQf6NBYy06In7RPdBkklx1I3q3EPCzAnCpVyE1xi7MiQ+xjXn0SPwP0g8cmItzic7jMPo
ksZNNHPt3TdVyIAcCz48tYP0B7VwpEdYAp/IzCZcKuAlBFEoTTIdQu+2R18nhB7wXdA8fHBoj2yU
FaI+IC4kBmQSklCpMdc74tG2KavshSaUWmQk+pHV1CYbp2rHIZKFA9ZXsQSqvbbV4+5I0IAUCZZJ
EnKU+OkQeGEVQr+Cx209maNUOgi+3IjY4mfknEwukBUfqdgKlxH2C77cApWSPUUbxk45kVgPbQvm
wCGidsJYkek4c3co/ijTGyiwFsUyxiEGcaSPkI5r/YjNPWxBC34s4VvPIcED6k1SPSrO2Sr9ktaT
2AJQQtqAiJ0xBT4OPyRZrgnW9O4PFc1xtFIDYqxt5BXYDjoR96fjlBZ6YBYdDvX52sktyrN+pmM5
P+0TQi1HAA9Trb3NAAhuhlucisD5xG+V72lOYdS9Te/ebZFPLotq1dng7X54YIZX2qhrLR5ha4P0
10YZjzYABx8acnCtQ/m9W+NRFQgD/eGdwGogw4dd9BnSO2u2QwZhTQyWbXtPHV3aaWo1wY79PlnA
8CFSXmPUB9igSywlqzL5FUYmCwmLDf+XcAiorFvM6mVfBHpMbha8KVnw2MFgt7JDz5CZxuj5J0IT
3BqQ7uqxXtf8O6MJrO68vgxYVyVLgqG8LNmSnIWgs+yvJREjuboILRFuPsUCsh9ARVnuZcMKzfyd
M/nERxLZxO946ZOXzYMOiyriqiwa7WaF+UZfekF6ZCk7wu/Pjh3WfdZ7WQiLmSyI74wGyVxJkiAH
xMYLVhfgTLIs9/mQuCGZiTBJgSq45Jglkwxm5pN9l0YwZzEN86kdWcU69DfZSVUoUQu84v063h3q
l4iCyglJXJqT6JVDShqfQ5Iu6KMZiIoxzIgn/m3DYCL9W6FZ1aSNBC8+ysFsFdEAkr0gEgMkj+Xd
JC5Ad0xStdkyPpF7gmpBbCKvEjMx3pto5QPEIdvF9UQ7SU/QaSXSJAp93wRO4fBJvEK2u5OY5n0p
whD+SMOTo8xJktSS/aGMEnmtYh1k3HI5iRkjh/W9R385EXh+XvUtZ1ejDS8/PMg/aAzxnGRo5RVI
CPAsYTuKqQZrMujNNw+sJoiWqz70ZCuKfmaAPBR1VT5X/kKCOukOn2CfEBixpO/wi0WSqBFwEm8p
jcMojyUVL0g+TPLbCEzJFf639ZXc/SePIRtSCbikeXLHu0xbcj7Q4oI+5AS441yjT17/g0gboQ8l
2WrJlMs2k1Df6dMB5N0ZzPQbuUDSdvkUqZtI6vuT+8Hjj4tJULsccRfkTsiDKgGnJqWv9jpGMlcu
iFwY+ZmcUXf9/9YR7xDAcarpUq4HQDDgLfJRCCjTACmn9TmNz5Viz7wkgpEWSa8Ge9Xzyp5X4AGq
K1QkL8fbkfiKe07yBIrd2+oa0hryUhDcEeZ76DgC97oGGg8Ym9Na7hF20XByAEEiOk1sh+DDBShX
bUBRTFHTQluGDCc5JR82IEi6/egnghGhCLFDog+2H9TIGgnjiKxU0Doz3u8FZIqec8KdyORTISnV
kK2HBr+6BvyYYAzlhMEfr4fmIU7Ya9rC28COoaHQJSDXXYUJlfGKJcjQWTNuj6sNip3R9ESdtdog
oe9Eix5UhJ6bsSJgE+o1vz1ijy4ljogNltQWISAArLjxPeE2W587sPWde2HV53aYAA7C5F33whrU
u2EpqrAqSMIrQUKVZAuJOACaFAVuE7F8RG+e2K525gh8kolVtJa1A9N6kDwQASi3PrZOdobxD5JA
5EcE8IqXFfcHJDrCQED4tcOXvBqVHkl+m2vkZB1QscZRoABo7Wvf9GxTKlvou1FJGFLp7ppLFt8e
m20AnmaCypuqZ870ILEb0StBlfQr/A6dC2ND1t07yvcnhPVx8uBvIFOS5UAlmQ52TPSDJF8OLW2o
R8QEFeswM/7sKJhhME/GA9NQgidtdaMUUuhbNg+IzZAK42DXYWQWyGbWlsgkmOKU5W32ZyuiMgMJ
3QJHQrMklyaJcNj3NEy27uQ3aRCxNZWvG8A9HvwFUyWGS7J+sBITAiK5Rm5aYIgIpXAnrh7ZIv4f
g4JC10//ETSnMq7eOrEIcdiQd1BzwrfXljGM3wW5H3kzFAap4ozAHMtsjJsBIBUkDp1i2fNH4xcq
ZUccjgl1ZLhDB3B6REJEFVyA5juffBImEQmbM4/tfXsHXQCPHHvMq5+7A0ugFpHeAk7t9ez0r45h
jtz+qp/y5/HVniJkzqsVG/KgAZDWV8Nsj2FJK4xmO+gcLe90VMhQP9k5IYeOGIaW7FPsTr+gVI/C
fmHfiRhj7QV4EGiUNvR3VkZSaYhYLEHj+OYMjMoio6lnZDcjF3SW/5onh6GfbNLxzqpQEsSTDdeA
57iLfOATSV0qQhi/bgmH9LPbtl54lcDsXdYkNkjRuWpYubnfsWHX87uOh6YHt6p0EvtkxZOW03Gr
ZRf93BNefyZy5jl+NkO9S4objvLVOHWRG9dv5OwBhuz7PxH4mx7+VZAs9WyoP9nwoVFTmOVT0x8g
YLbQFSOt8WMUM4gEYd2z/WDGjcwLjHn+BtEFNHy4i9SRoS1u+de5wi9D66D8jJCmPTg+sEjAfhaV
Inwm0FPGjo+NyeGJCWuuFwDxwcKpaB0PT3aDxjpVvM2VQY2mob5pLEhxk7rn9sbncUluDtGTYDDt
hF2CGngWGy6sHc1aYc8myrscGvRsSeLVnjoy0op7yCd0zKKt1anZw06YNRUphb5R4UqSGBlUpQT+
itmumCt1NN35YXICrz6DKKPu9Ah8WjEd1HbKHyJJZVfk7KCUpGbRR+9Gg/9bnCyUITKieeaR0rgj
mNBlJLceNoaXyt04sYrwrAA3iDBPQkWgxHnDfqbYHdovBS8QjHYguIoNUz7QaxhB0xiKCKiQO63T
7r+8z+2B9LbBr28A+gCcJ9gU6qU412kt+i9pP/4n6SWSqWRlBV7LXgvOH4MSwQb8OdAyI4noKLiQ
OcgJXtmqDdnHuqcQ/SmA7N7rgEQXX8hoJYuqO05VHFLGo0tYDyY5uchrWCpBRCZRCVp9t1a9RMXo
U3laJcqzoGuVza6cvgYT9e40Xat+WrS5wSuH+Zx6G7cBVgc7hNR4SV9wU5x5TsV3rLgNEqyVW18n
XWWDpEaFRFZlLhHFV1hoKfJG+oVrQa3XUxBqIPUM8i+xBkMxN8Zth6vzOiAGhpxXl5NKrKo0EHrm
J3z1hyafy/u1Ovg5iYngrSU/J2fLN210PfgJmEIUv8EBQJyjDrIzaCSK/YiOId+IbB1C/T0Hs3je
SRWpXbtf9WFiwUW2TyiXRm5bMZrfM2X3i4nm4P0bLUjwSPwtluRYH+GujDVvpXUOJbsudLbgrYFr
Z0Z+v80NPAZTB/atLz+P9Bz50rPZ1PoAfYPfNv/H6ZwNdodBp90oLxT6K7MRjeMNWsSmmEiJxVYX
ttdZ7yjuixzZW+Oe33PZzyqCZVDBBuyt2wamz9hAFy35Iq/MP2kDLkX89T3GJtJ8Dewru06ASCUk
UFJLNm+AIpoBe4p192HdCkhg2IAhQqhHKjpYVowPITI4OCEUuop9GAmGpxFRGnjbNQ+plisIuIhE
xgMKDqq1aIUMvTtvxditrPtw1sXsO3UVbmrtZIhpYK1yGRc7q3k3qU1sVTu8+QhYJfwFGrmz+uT5
QOaw8cq2OdimnhWfrebqvE7GA4FulBKvFpe6uKFvZYiTjSIRJ2s1WYYWxDaTu3KjfN51O3NoeUjo
3oXfxnTRg6jFggywysYS3U8X1QQ9QkYcPDXmEQT57n2NLnRnVcGjLELBDTnpJ5jbaU+UOfOQW8Ut
vqOsWwrpjDS7XGGwqwjwjUy2gDSs+h4QUoNzvehDUIgg5b6eWKmj7gEtC/xATwwsnscCI6if4S8X
EVvVFueTQyYUrTaMdHhNiuUGBZWBoSKpZu3Qw85ERXj4C5sDjTrmZjwff/mMrGR2iNp4Tmhq208q
mHB36l6qNgAvR+KByRR9AlpVzXGrCC6J1lkO9+V3hNJsz4yARP7GP1dV5wNx5Oa5+uaERFmeDRDF
Niqejc6LaVwfPtMI6WX2WPURC+XzVUyV+QV/xUlIk+ktbMz5e3rzzwWlcaDmP7QSp+9MtTlNXMZo
Usp15HoC0ZnfB8YINicwp3l9HI3Z9dnVvJMbN/hyer3EFfGkookql0Vht11ryL6jq0JvGBEOHJ/H
DiaH3YCGMIgQ0evlBn+AJ+Lnk3L2Z2Ql9js0f0oUuhBYkevKx7205nu45z2RaFEQsCP/d+trL3qx
sDDKsN/H+9cfRtMOl5WI427ugGVS7iYlc1uouF9dZ0i79M7zYuCOWqsufJ/hOLmubiTho2URrYcP
f3AibOOux3HQYzterPG363Ynu/7yFE13raATzRJ2Uooe9cc9ceUKu9cNyPTnY1s1q1t7MYzDUz4b
FeGwAQ1z3g/ydfe+6FxW2H+UcdhL5nF7U3aml9IdvcaPLIjKBtmFWdoJLtRX1HnFZTnB/Y2CFgHO
0+u2gnM2O/HTMppehvNe+dVR1ndleXt+FaTsr74SBdfH347TxwW6tVKGP+Wd5Tu4wZny2MKVZHNP
exS3B23n+hBFcEro7XVWuOXV60ZhzImSy8YtC8LgyStSp+QqkJgdjntPT93Z52RCc25FOGkNjlds
LJkA0C54jPOOk4wcrJ53f0iR4eja3M0otUfN+NFxdu3pmZxX3++exWgbLj8FKEyFcMFThjAZHUzV
aNS5sGpkRArxR6kvsvG+OBWDZsOMjww7UD9glyhTk5tGRIcQBJ/FwkQUMJtdqAYgb0OesMDKizYe
ZBiJzIfdYQdz8RG/QcyQtsRPL8sN/F5fCJ68LESfyBzxqTt7SHqMwGsNYVzrIzeABhQTTB6c+yEf
WWJZ+BSXJjKHnGU5RxoEbbvkOBrMX7TiKZJabADJr7NDFC78T0l+2+uDcNuF5f4UNghl4TlC6vx1
rCSLPvgDO/hc1D8xiHSXlZ9IZn5lu0OH35JEgNbWw8Y0fPnK4XWyFATYgnTZ/WWRxNiTRTdmSWH+
05qjBIC01RhGRpZZI8rAifbIdOSpMiog56nyDFqj8IIreTVjFW2YJiPIids7klDxc9Frk46r71hX
D9fX174gcLqRwt92hvN2NstBNzmoQ3N1zq/9qZqTCzlWwSkLnn2RpecmoEaSfSEW5e8mJHwXYH9C
xUXCKlRm9TQPssNtkfiqDy4fAUJch1yKtb/gdyAOkjuX40D8c2KaVfEQ3E0fy8ZI/xCb2S1F+NTP
p/ScJUFjHzHnp/mgbjnZTV9max6FKgq0GFSG1beyicaKr9iVkfsn0oRkMKGOjFF+mt2XzznaDtbJ
p9sT7Ke8qsJiZRkPpg2OWVYLcXKijVrHgBizxieEaLdYnMfM3JcRVnjMCjOKr+kxuelU5k5tIABB
8/SZsRoSNkB2mWPa2W8LGmJ085JiWWeJznf5Y1zgJ1jZWPvlFNjx0PCbJx2pRrx8wCqaoRLT0c/5
MYWmdCIe2tk3Ol7ELLODhk7O7U3eH9Nth1yRTmvVGfzhFzsaHaIhW7Bq3qIfqr/0TEUxz1fn+epo
58df2QoeKBG1kWaFiG9RI0MKNDnP86CpkYjJl72Re8d65L541pU2eLuuM7vejh3uD+pLDJmnsi4K
/OhclMZvjCwcqrsTao2Uj0bJnkmGz6jikBZHDYEw6oTBCXUqxuVJDN/o3teXjnv6oBH1qM6SQfmC
eMkud6STveEzSVuQbez+nr6ZMH9e4V3HQHxFzElnhO72nW2vIQ3/viNqhW2d2W5b0MT8yi/m16XZ
dZE/CogSzukq7dutZDIow3PtlaqpPNe700+ng5cTWRBlei+NtO92mp/H9VA9IKfWS/VpFVR0e+Nu
d9xra8TlhCCI3IF3GBPSn70zPWrQ2CW9bZUueuMSvC3hBXnoK71LHlLHF+OVD/2MOvo4n+ST25Rn
fDf4tlrdvxEhI0u8UTeP72aVLYopcSIRXjZVx5jzQfycnsOM9XWa8z65rR5IGAD6U1CEpQd7xHrV
JJ0SvaRTglk+vf3b/ZXf0Df5X5hN0dgOs8XVG1AX80YHxMi/y+/WBpjNpA14oD35wGimKiONROVl
S5GWbPadT+FzxhVavOUEqwwE0JDVlY/v8eHyS4LIh4fJNG0VIEJ7AgxnKgdBCx54xBfsOM8YAOn9
1e7koWubI25L8HcjgvghTOAr274Kbj5P9aIMO8syrDGe3q2JBbCSSLRT4jFOq3k1f0EiXxaIfjdG
xC1ONQYbWITXkgDgScBQcDTkf1Cs7uHZPSOMSUu6vEZIA8FfOP5Qh0ntYWF32woOgYx6vbxnVOSz
Y3rs7uUBaAbZ09eYea1LoYyuekewUSTcujXCCuKeUSwpdiOwNRcsouCC0xwAwcvv5SHjiH7LF2l2
0m4eKcPIIXdIyVwKyoRerqB8axSFBIcryGahVcCuFjTsRf8Lx0dB4AjeNWf+k+9rqkRdTwh2gvQV
BLUk/1my31AkQYKm1qEJDh3tIHVAYSqDBIJpDOQIfByiAoJ5mwA7kowJm03ouVS5QNuAcH7qszep
ir0xWSChNqGbx/NJf6LWwLOn6juUpSG21Wg9XbCvwJUa02WT+ZhvWJhQG7zcXaQYGR1spHl2O4cr
RGq46lDCGA8Ie3+/Djs+/sDr2R6O7g7PssllAuVN4MRAdsMp4YyWspVSgkG9HR4WsEj2kgywjB/d
yFFYIwC4Z5ta2INKIwB5UJZkGZCU/u0d7gSRYp4TVJVZ/X4+vnhv3toiU0F/mWCewZe8W0x6xfy8
5srwuIfMKM2KMHG0wcMmdUYHqSI1q4LqEpkMON+8OF8x9eSra8jWmkGhjFV0o8GYvOtJoi3ZrC6U
k2Vs55PeWKzg4h/kBRmB7AmzqYzvz3CsmMa6A71aqYfHdw/w1Dfj/1eeRxsZSzKaBBAHuYUURAij
+P0gTmZjDwrIY6T3AGDRLL1cnSlkga3jrlPhJlX+LZzl/vcaKiX5OeMDgKMnkGAXnJkcv7MflXtN
ZBx2Fw08MeJjLUbpx0jN1CyZSFOzv3gYzfRhPDCy6tklpcla92tP6Fw1ZibN+3iarbBtVYZwKmuz
MQSeCda5oKg+Fwq9OSe5CdANSCbAN6ExCpARSWzINgAhp8v5fC505lnPfhgkh86+OsGyo9ZR0AGf
jXkojOEfBEmszBwsknX1Fe+7P8m+/XXZD36ydbrf/WT7Yv/cv9axU7qJE2d65cZjFNKdoYNa+u/A
ubGxCvPpFYoe9EjaWvkNeTUYavIPYbyxtxHWG+w1kh1vFhsYXjlAogtz7mYj9/D+gWAHBdzLckXv
hRKisxIXkxodjOmwraW19iRq5AtwOVt1dtm1PkQWw2tDzuseEi/xlPJCsis+jdPbwN89rVjFnEmF
A9JiJNQYMzoFVSW+ZxQhDEzVM5bn+penv/AN1BU0rRyCvBXAoKD1BWIs9xpgKF9HhEIq7Y//Gg0a
MYVqzws8P9gKkRH2GVlVTXCfvj0TQCiymXzNtoF3X+SMxvdXRvchu7EZbvLFa/VaXUwSJpN8utCZ
scKT0XIjGGvBdnvRNuDnkY5avSb9oZZPuzGiW9rot4+TX2T9Vdq4ofgC4BIcpPxf2izwyLd4h+Cl
hWvGy/61FcocHEkhUpYuuBJQ+ENtu9nwMT8zSeGDqP+NjTchyza3QXn1M0Ly91f3qe94CShTkuIj
p48TA1nFTL9wcwnEe0ZnKF9nAAHsDrA5Gun9q76/wvkc6S+m5aFRDI1bdiKJ2gAj6xpDInfyrz3v
yt+DRWIjgCYjQ01ssyaEWTvUL+DekUFHyRz3RMQLM+NGdfX9zZNIBkXTUi/e33R26JmQpFVx8Sn1
+u+FmFmjlZDEYSQLxZRJlueR3bKvx5b9MrtW2yI/Z96hxavQ4lU7CeLg4cvBn8kP7m7pP1zVU73d
V48Ojp4WTMjEkYu4wuXKoB+vYcRInwgd7h09IfAD398Umj8761xVbeuxGTKrxdMWxuzZGmyuVqpD
5HVQkEk04DklKixkZGHRHndo4yT6Y6wahcI3xO6Adag/jMkk85lywPiAKQnLcSOnROLF+hE+NZl5
gO8xDlmRGVvPg2gEUDWbxwZfkWbPZ2YQQHKGkdo4mU2PZyw9SMeMGVndcfFb/DIaEswDtP7mvjgb
8FP11BPKaKM5DiIl/bkg+FVIitofp7oINjN7bs+F9zRv6bP96vZ+dd+pIKr+O0HKajSZwJrLRk5D
y+l1I0/6XsvrDHjaJ05vjX2rlc47ZmdN1zDSIOeSy2VXPDS5A8oNpFe+sNi4u4qX7u/u6++8bIXn
ZRsoE3NNFJu3mOkBzLbRgjlWL7K/MjepSFwJY/F49fr9eX3FsUo7UVmKkLriZ1IE4fc3wvLwso7B
QoXYAqsoXBlP/ELcViq+77uSYg1Jjh9KED/tn3jf+uYFo1QfLi7rZH0t9WR9WSvhYKqEapj0r+Mz
QlXQQSg3xcuoMZHbwqnl/lftTGVRX/TnRedZ5fSa2fXv+XOujOfPEDmj4Xf2NfjerSIUie5IxC56
6PUgla1VHvBL/JXQuAUh6Wfnjom+04tNtq2GNKDV9uK12jhPSYYTzpAN44WZ1XJEAGakilwsa+jD
HikIbp1YcBqLHQK1GDLnyQEDCtLl6Yw6MLvjvkgqMka7mdaNRWqAcARxu6G9Q/1i3HMbjJL0frgL
0TIPXpgDnsLY6KQklXEqS9aCAwMSZdaMFvovqNkbKI9NvBrMu3MCzeNr8ZoavUWEGs5uEuGafd4r
KBoi1nhMl8US77IZkNtQCnWExOYUPAhq1w24Nzxv55+T6nroJXxlwDGBbFqgUCRsxqFtDLIQXWzU
ItreZBBeQL/l3n1MYlFHxnu8C1qzdJJNTl8jhNCI5h6IBWzbGZZhTWy8/kaMbOKxdnBDp/tpR9sX
aLeM9avA04Stg33zXuyQtM5ivb6bvelgkvhNmF30K5m3yEi5e+3EiyEh8EbwNr6eX+hSFV/4o6nQ
xQl5UTQAqURlqdHQKr2U9jCzCiY4Xk/19C1tV7P08BpECJfRXB6Ivq8pXjK1C0z0Q1Vrgx5qEXJS
FgHIDQ7Izg1EGzRQbRYCVLDe96S3kfxojJG9RaUbKhb7NyOajSAFsEjYCRWvZJ/sm6/LWsbEuvm6
Z4b8KyNG8M7+2Rd9EJxnKQHPfoWUIanGHmxT8s0mZRJA8gj7UGrMnJ3z9E7+04v/ds7LjtzBYrCQ
4bFbyHRKgfDh39Y3hon8cAA/yb/6T8aiW3sv1kY2d3g+0cPfPFSRTCltwTkLQJN4XBAYd9I4tyXk
PwbTXG4x1ldI6WKutBaa3Fc8q0CEkgvi6jFN7KuhfoctKFdrZz9RQ5XEljyLC6C8abYs95jisUEW
c9zZed4DsytUQcFKSH4cZtV0+SvXQK4AnA0UV8Dhne3C+bXRvxBmG1eWUcLcxraMK8zkM8mNwsyN
nInoacZzIenLv1SqnRL/f/YAL/tnU1nY+Nlta0QZ77PEUFfsI8fpk6TTt0jwXYJbQNXyFjTGi/Cv
g1AB3XGMOv77YCGbtMJiPfiSgiz11B6hFkG9M7QKWvVp04BQTw45Der7cir+RWMZlKWwsaSRG/sX
ulsIGwcYAaQ2KZodTto3pRi7toACoLZCFMQ7BiLFkvkpWScMdQFUiMUuV3vwlxyT4/CPDMRlJmAZ
gWgLcPvkVIGCaajik0Kb5e/HbZZs8TQD+lvtGyRfsUvr66Ov+JiDnBaWcAbPOfXlowBifiXL3leO
H1nht1EZ7Q95Qo1TpotTF7VU5Sua52sZJTJGun/wO+3Ub3ttT1j4SGGp2EdG+xYqEfv6KwoQwyKR
6quLpyUKYkN9Z8qqW24USq126UDOd3Pn4SjQ0+TgRSBBn4AMCtTq5A/kgVU1MmePTem0qMjnWGLe
xyNkxbABAK/aeJh5+6BdEasRwZqh/Tk+o1copM36Pseue5ktBVb4FKgKFoiIhACjWoNlSfnNld/f
Zukb3n+m4EtGgixbTKUQgCJINgD/zHeCiovGpPpykO8CfxOMuYCyr4FQXJmGASgIt7MG+yHcJzYL
7O8Ya5+IQbqSbAUIp+m90oc/gbsE73dK7kRBt736Do7aqDi07L5Vo+rQMWNnYHVM9Cx8hRi/0Pt+
oTeuiDP03rTOT6fDHUoXjomQmnbuHYjCYwJjgwF+D89QbE6hkGsEwzRiOy+8bmGHy14cXrkAUAVV
JngiAdwN1uRZwMjgLGYJKO9TxBIukax55DzMHRtJHMkRIVGXPfeBEaIcsuyI+EmPeRtPw7fsnajh
sR6AnpCfYPJhi8gbhRle93nIv3erwsqsuym/7SKkM7AvLhKRNxwd5ZYC8bTj40lUzj8kfIG7P5cC
9JfvBEMjtM48/NCRam2OyD7wfU0ypbKje++XUH2RK19C/euzJctBYLffM+Ln3vTf96YAb12/cwci
hkMJFKYS5XkiPWHpy0OQOWdzKqkuanCgWr+FYfIhEpEPQHPK7myEQlYDRxb6GJ0BKC9JC/GTFU6Z
8HUo6bsU9xCoCeQDhBurjqWUjsEL8PAPp0XgwULREg1niMhfa0KEwloj7HCgpM6q1AETLpyoakId
XuSi3hm2HK7Ng/30GVqNkGEpx5M4IWqjPwoDUHhXCeATKhT8rdB6JAIQ7hWZXu42NG9bOrQkbIBd
IwwlagFCZH4aGZ2dGkfhX1gjRA1p+OZss8a+uGsD7h1ZRwsZpDD2P2MYW4B/EomqS53LFf0K2Y4C
GAd/lQIlyWzZ1cryLx1c0ftW33ruW7ZsAep931oFCSG5HMhdSI5JlAOFnipqkh9hB9mHSSM/4g/J
DFtxejZ+hVw9+blMLQ0qhbBZ5Q+kJxJXaB2XmifhjgiGyJE7gJk/CiKiJoKeiEkYIfJY8vYC7zvP
hXsOdRPyraKN17LvAzYVjmXPKrkuEXCTEOK9rgkZ9KW59zdD883qFoCiYEgBg7p47UDD+Y8+LBkv
uaf0Ng65R/IQphtV9Jgu9AgVKiNW6yAJmUbuOFixbCoDPGewnwB233UmHZHq0H9/2WSKX/HvfA5m
LbxMJdMiRw93suqdmUmnzS+oOPruJz3Uc4SjhYbqOzUqZDmIiY7QvNo1TnwCjsZ1kw7DXELHE7h0
DJyamZA1/wLa8TwXCHlEM2Tik6mvS1JOGJkyHwqePSe9V5Fh+hyc6FROVljhkMPIk51MpQAxIqMJ
qpIjiogyAoEG8CsQ/IhFmPnqzhy6yn+pqrXIZZHQyoYaf5evKsCOSAGRW8OOHY1+8XJhRp8kCz5o
cf/9jDtgKeBUJNAi4SjcXBnWH7r7J4UIPf5E4qb2ZFp9EFP0DUFTScRR6y3UtgbMLdCXXKHcIy2J
sNmCrdr6SM7iQ9Ulc62NRUCG3iFaNPji8HBibYW5wVtQqjHabIobS0KTaFaiej1PgnSdEh7uCOn6
U3VC1UuddGTfoaR6+fU5sHNdUOSaveZ1eBlnF5CDVMimCNc+0IvBingZY9D3mjezwbLhVU9oylRU
E/nqol2V6IgGJIcLx26pzJV5tFLmxfg0OU3SQw9LWkgRQ/e8Qj5rIdTD1+F1ePx2DliohOfwNr3y
wM6NjnQlhZ8KC20uSHP1DMG+CZ6z4drK54N1f43rN0exLDEPUzF0E9S/MNeEu4Z1Bgc+spqg2zFZ
fkOI0LxjYz0KoONxP+6T+4pp6n0IR/PDQ5TJ9zNIZHk9sS1m+80DwQIIpXc8bgfEg6L8NZfJ9aNq
IyH0p6NxOmLN/Qv2iDfEpPM9Y8qke2OciXygNOv6JjvICPsQzRlSCKKddHvT574PND9gh09GYZWY
zwnZiZXnrTxzO+trG9FikMVdpKFkApNgkRfSRURc7AaEcbSNDNJa72zRzRatJN5gtV9ttxvRVmKj
STpE4tXaLH0AUezOR16n9He500YHbFwud4TCd0P+jsR7o4UtQ5TBSkdUXyVgUuFnfDRnIaIiBywY
UolOUh+kDXMTfVPyCyKv9dhcgGhWUDp4E33FaewzOnWC0xEZG8nbsH22C+DR7O9nOfma3VRyN4JW
PONxFibsO5RMM4HwxcFuGgcnDBm8h392O55idzw08d2ODebRxnRN0C3fHb5LgSZ2lyoow4jd1XjX
xq71ZfcmAmrsL9rTjt2xT+7trz/tT0cT9vuTs3/yu6V28vuL1koyvtL9L+PUmfWCXtCeIQzNkH2R
2mV7ogMECIZG5sxAIKcHGer0J/QChGIeTX5EhPHk4itMLZW8nNX9uQHIzA1pbIl+XWWxY9I3vZCn
Wref3tPb2KPv0UQOaQulhclnx6JO4jWxxiYw9w1YSS118pvVdpWwMnzylBJVtJgB/UdkdPAeAruI
LvXNodKZwtJJkHA3ebXZX1YzfHuKiVwluTb1vAeb0IRUwgz0fO9tSqt6Hw0tRIjMPS+lm0luUbqY
5H2uWzKG74zZ3VoV+t7T93uEv+QkRTpQHtKtWrbc2tyNnevxfzyd13LqahKFn0hVAuVbFJGIxjY2
N9TGQSAQSijA08/XeGaKg7ePjUHhD92r11rNk8LvJF+p+LfdFiP0X3Sm8TX+JSXyH0R67aQLO8zV
2g2VSFayYPRWr3Gle9qeFfwZnQtAVf8MxGAe+CrPAR+/wcdc/+P2Pvgq4N/d04lk5QM04lnDrePR
vF92ayzZ5L14pq72NCETv7G/+VKCZsvSClXS7yd490bUmgTf4hoCy9Ep6bm74GZLTsUdJsyJXiT+
W4htX/2Cz9k//uJXgLQr1llgB7yjGPzJ+4tbnKDm3WLswXz/B1AQNd/y/Yijl7O4Y7VYL2486oVC
JYyuLm7xXX1n0djrX+VcjtG/YpWv6gUIavOqesqv4JZyMf+uT4pIw60B5gWal9PWgwdvLg6Oclt6
vubT8xQEzQiNsEKV6CzuQU5KcGfyyd1i8jUcHbeOmbmgiyVnNsYstVml7j/uFEuMJK1i8NcwO3sy
YroB854aJQ94BU/XSMSSvmDQ8mrxM4zl9haYz2Hw5jbLIlDpsEx5Ibj4Kcgj7DnvGstPsY9/Hvx9
issa8r99F0omvrhWybD7Oy+5iLSYcZVYibmF5OjyCikK/m7YFQkA3STBQ/rNcN9YLK/xGwsiv/0L
43DK/phLHWAuyhoxgxERkDxw0P2rDUhrgT/XWlgvYeMPH41PaIpNj6SL5lqqjBhjAKG9f/860/UF
cGYt+3E+eec3QPbO5CCJD9A9W45sIGKR9CqVRc/7jYBx2JpVQWw5VylnkqSyahL/xTmO5E+HK4H5
5SHFTGuZTbuv/BeuIE1A1i1ym2C8llS38vkj14G2L37rEkR2gViE3l0xFPs74KebyN+bvUsYy2bw
TY2Dr9/nw3lLruzec4IGBSvJ8YukzgoGh9n66N8juq6FPbaTuLv75ou9sLGebKL8INmx8iq24JJm
X3jVVcjZsPThaL7dwufpMWEh/vBQ8IY3Fw5fHWjwezalFEJ8UfKldM+BuEFe1zIWsCdkZpuRDF+x
ypSZIc892afMjr+Z3TG/ATl5UFD7uH/IMqV+3WFnMwK1UJZMOvxq7vG9rCeX+8SYG/N0Jk+Th6p5
/cruPx4LdXqNbnGdTuiEAYPv+X/q9PZEvP7eSr6OgTpL11hXx5fOWSjz421WWjCCts2HOvp9gLHQ
RU6B9BjwJqaQws8kvKz9XMONeBodJaR4joA/xwmqzPLY4ccv2bs4gYsmX2JZ1GdEuVJxJogmOpHY
9s/rASEp3xHdn30tEfMV8aIYEc4QSDLK0L4uj1Q11vRa+2i/2HNW1uLl5fCKpwuAJSpfS/w2iGcn
BzTB/EOrB75SbKSCUDcJ9iUOEAaAyoBrhOJ/UZ2CMSlLh9exTKtAj/KgVgN438yyhRZ3yHumsprI
DZASaMlmcqXX3RWwkO9+R0CGfxd9tOhJf9g3tRcoedtyq9PBGo3iDy0mD6ND8wPLm8J3/9OTIpQk
GQU8jHp5Wza0S5cSsFSPaVoo/4yBBkgZxJfYQm9CRgC+ILm7oFqS3lc+UuOYTjLHqRLRhdFXAnHK
Bz3w6P8hvqnO65+f/dPR/hmvQFBiuqghODQP/gUWGq+BhuI2No4T2siEt6/jlEwzrr+UsTtaykNb
Wpv8ffjI352NGiMtXuPJG1+5rgu0P+iA7FBQDDD2kFalT6k8ZCDUgiN0hCLvEjxNRLOSF4sdyMkX
/Wo+H9BJpGtxWUfpSeRJfCwPs4fVdvrB0IOg2ZxiuOH4tjcRUw/JXCSglRzu70GeJigFTxGDIfai
sVz5VHSJ6AxxCuI8iPnYX+CoARwgMEAZSJb3tLbekPqQPok6BpYOTtAkwLxCHoLbiC2BUCvEdq7n
4hlIeyX0O870ufR/aHh0QQPOJlbPHar66enfkSrCP/P/uJlMgAcPSeYECaKv5DPdk/o3GAjjk+H6
ZyElOa54pTmAR0uyzhfH/ZJU5Ov2X5SLQJgAsGcbM8gSP9jRPvg2FFdfGpi518h5IlYaf+i42dYB
mvjqJpgRi2WZFduMdSkndj6t2iikNAzmBr0tkpanbc8tlnVBosLRukLgtxwv28DatQFBYulXpEXy
vnI3FLdYA/3l/9SYVpNUE8pZurDn9LI4v6CaQjsB73oONyKPytUQ3E3aGtM6DYs7PCXoQOXt3+nj
jE7z6FtUOyFwYYPMHQUYY/0AEvh10DYBZaL9t7zTAruH8pM+98PWxLcVTzLrQ/s4tvFldSeaA1H5
M5C2Rl76AI9goAf7efMrLluCfV5mxvIyk++dTTbd76hm0JQDsJNmA+/5u7lWNgCv9HsAI7tj4U7D
VcyV2f4E2BDMQhpg3EMgDfex0SZNrC6GlY1g7FMJbvDrps6sSI7zBvXO8aeNGvke8C6bW1N5XuZ0
Ev+kPQbbTIr+TDaS8rmViFevbB5X5OJn75e2Xu6bVn+cfGWgdyUWBMeNjub34h7pvCE9qfX3nqbf
1XIPxy+46PHl9l7AX4IJ+6XjEjdMrqcYzkF9eR8hbiQw8E+fRnwzgoGY6DRRP7iV5vJTIp4blrns
QdCmJlUA0daT59irVn+hmlglUHqxaBFSvJJZE7UR+JHMbN5kXyUWeObhstkWib6wqfbKBio1X3Jz
1+CKyRM7Azbt3jU2fWzPRRsvf6GwYF2pRU0Rs/0T0PzvIabj0rhqRSWEkoh+jmgoZYChN++32R8q
LJaXZiyO5IJgSoFEah9/IKsgKayZS7otk1Grx6gDDt2iDmnh1dzEpL5ctnOkHX9ojfBphOkGj1xA
6haylhQAtPGkObn5S/5y5nF9LWmS9ZoKUCoe6Ihc7pMGN1Iad9ClXnAe0a4BDuN0gJzguqmwdYTs
U/HIlum6mEOSXj6wRMLoKGbjwYdCUMMTX+ELTGAvkKCS1dHCm2tOnEv0WLuxtT5N1RWkR5GHrU8z
K7xEo7e9u9CD+4zy06cZ3BZVQ75CVYmJfkfXHLXz0SwfRaqysFl48fLAxRE+8By5Vga1XXCZEY20
6CpRo8hz6Aa2bRni2nOgC/GmwGkdnzsK5jFUDiK9GhD5/mwFI+1gjtP8lwIBd4eEYVf96iH/x7Ci
S0gX0Bpvrm3KD7rHfyjRhadZ0YqWt1DD8kuKn0whihfaRsoyNCBhnpohoJ8YA/duQlQrGfbvv3+L
N6qB7pEYTaDJv8QbVNGX+oTUR8REX1bY+y/VRlrozgaAUtkZBxZjeUhxs4mPMxrqqLs7G542FQtV
maDPVP5Nhirtvzz6x4AiEZPyeuqYs9sX4opIRdbFRSnZK+Uh581++zEOx2yNGYVZ+Vr5p/fKp+zI
29N8h2wIcgsPMTj/g1aJfpdigb6OZLJcYF2dJw7Wzo/5Y5mFt/nDYFop1E6osIWG+anDqRKmFdyq
jxZiU0uZTUptN2JAa31j7RbPZXlwqGRaCE6eIamEmoSfiz5qaTmDMXREixsKO9p3QWigcAeVwDou
zLdHhpxDSNUzJaEFtFR9ntUD5MUEFeAX1IdoJUuw/D9n8uj3HlHxhTdREHCMeRVuFh9PGJdXCt3J
m4/DfO/XH4By8vPq19lAf8e9I3+XRVbFwUNKYnKb5HGk8nl6yRcscNlK7GsLXJaksCQhg5SGxWgA
Nw1o2JRrxZdCBmtO97odLWAmqTnR0JB/s088Cmp59GzT45oiu7M8LahvUIduf216UktfanPtoJ5w
nQ11tIVFnxhaWlE8f8LrdojHSMjkNmm8CO04Wz2PKOPgpN3p6eUM0oCRRs2xy/5C9Q1EPhtLBZz/
aFZzOtBB6D7mGl6ccL/O7lunCm2Un9fvceH3iQna8rG/T/kzGabQdCiTuxo0EA5En+aYi5dzA3Vd
sVJfHkqE2Lo4Y01NFAPSNRuqnz0l2mpy/cl+qoPyra16PUiBe1hCabaDg/uqoAPabTvEJZ5g1KKH
uP7NHq6zJpgHiRn8OqkT2knP0137Q/izbcBlLUBlNEs6ftgufctMT2elLmnUnL+182JtADyX0HQR
kHrjHY0v0czQy9vwbrjyZJPHz6inGyv0Wago/tD4yJ6QEqa7y8ECnOY9YV86fknTQ4TUZaI8CPaz
LakF3QgU+G+Wl55n4/18hCYXCRzdsKE9b4269UsOKY3NRYmYPP3OdP+o+3sMyPDCpphMPFK6XZ/U
QDPcS24x0Rj1212Jcp+2bZorAih2MenDDWv/Rf8VdwfxA4PAspAa+q55EesHTA1mUn18TKUyKcYd
ZaBs/6pOT2ezREugjBoFAhG/ARRgRhfyX5u6pEH1plw+ILhSWHj+Z5W0bMYZRP9BD4akC4mUg8IL
Ai6Rgmimyk95XD/rbwY1/yFLgREMCVjF8Kb/1/KQ6vE+VL6WT+gFubnOQiCqdnVlU4IcrwxCOoXm
5iDCk6/t7I8BSVcJGk7jzgN3isoGWRgOPfKvQLfWC11VfhxgO/v5E/mtILZiWyYPMYwFq2+eQTMh
KtlW0FLAxM669ubZI2Cfk+LLn9Uu/cDWdr46qqCcgnNmVB8F6xSkk4Xtsqbx1TPtJY2mDG1QiDb4
yrLLs4roXsXjTsswjYb3gAdsnk/K6RfnmkqbH+qk2Jg/CLR30vcQy0xxq5ePZwNg4d67x5+9Kwt4
EzUkOgiScOgxfZVk3ppBI2LRPv/K4n0dIe90yw/5fiBw/dLn4hhFC9n4f+Ut2enIFXdzmhpNIYEL
55kDCfVJuJ3BZu3c7QN8lZLmKJQa85dOZ3K+WFQsKs+Yo0HmmZJ0Tlaj8LGWJZtbcU32M5r8PW+E
oO3ibaiBd2PkQ4AgTykWlaqHbJTYWAjJb3gTxaMjPpJlkGohRjwzXBhMvCkwzcaXaxLcNshmERJb
FSsd6sVcKNGNsJXt8wLaIgITxftZEUaYky1UGXJZkC2AIztAjRsOwIz1uj276au29x/rvvLOIJ/m
DHahAsQHkrkcaDMFysRP+jE825yCpTcM/njVlWGNZ+XFcyj7hJP98vKOpvy0gsx2e7883DFsFURH
iYaL0Y7PKL4HoDrQajQxoV3RyA/mcPPV4VqIQWg/QS0Ra8AwIHbpd8sKQqxT+idk5COLhi3YnOGp
cIKTvXzQF5ZOd+SVy9dQ3GXPU0QZOkkaHdJeKgYebArv+u40L2kaZhSe96KMf1ChpvkjdZlHyy55
mV4wmEGCf3UzMhnfILuiTJ+ht0a+RSVvGMNAOlv+nUbK5cShDz19ILWpkpF+Y+UocR30cWKwO+j1
cdO1i3saQ8kdwLeH8IIZiVcn7af5bY77SXlwfAduejTAxWPsJbCLVIo/iMuP3YoXoLukaSik34ra
SbelH9neHWe+MfKvbCfF2UOU2iV5OrU/uUT3bp5VPk00c7ptbFCLj4ugbtyeqkBLgVxv+IV/5neA
rvMRk76bs/+kFOqOP4M+5W+zGyR4QBqbBuhLeH37NCY7SPgzYlTDCE99VFZhp05wvewxWxxRCm+p
G9uTYxXfzHnnBNmS+qDWBaPkbs/0MXaX2rbiJ9uC8ugYwPucsJ+UuGlSE6cdeDRK1sU5FBL+G9oA
ZwQtJ18fA0pbNPCL4Oczeh84Y0LQ78+e7uPtCJ2Rv4N+jt4JO6cKb3Ved7Tm9xF2KDh4QP2/0oN9
BSRkkM2fY52qKbPIpkhLG/Dmn+62VOqF0mVOa/warHkBKBumMzLnFFMhhfVu37vof0sW7iWCdCWf
M4MsJiVdEI6UbzvsOpptj2YgHBT3kYDD5CmlYXCa3QXfEtj1azPrRSiNWru7/DLgdMb3Ho+kq7xx
/tM0PRUyBc8uScP/myj7Z0zFxIbUeDnTisrycVN7fZJKnol09zQu/XPUFRtTMX8+M9M8c4r9ATW4
LrKnXXLEeUOwMapxlG1lbQGZDynBstq8VMf4tGsQp82rn8sYf5lVFTLgqsIdbdO13L+omN/q8LEd
FVEDmxgr3VW24aC5gjUsIfwPaKY6V6s3BL/6ZETVeIlGn8KkwXbR95E6Dg5H3L9UHAyCilZfLFbr
tiTH1nAJk1aBwtXE2o8NFx8RVhiiChaRm59PBYK/fwzuzRcFGeAL6yBRSP/DGGBiuMj8EUyRulF2
aZcm44k0aMPHpaxyd/gW8R3ODg7AzgM0j6IpJ8MiamMWLGsoWRYvKwPq19Yh35HsSRW9QXNPlaVA
zuhr9qS6T87vtBHE11QSNWjhv9d3e2lRi7oubxjZAMRgqHZOih36MbZ4erz+tG9ii3tAecKhtLwh
M5A+P3BwxMIWfPIcH5CNqCxXADss5mylrYcqxeao0tg5MLa4BRx58ya6fIwPsFdKDgXqtAv3rRRJ
i05uxUFNyB2xH0nAP+YIQBwGQQypxMbCrnnDdQ05PpHQAMNZ8TBjKBgwZKbPZvU4QEH7fLmseqrn
mJiJpkg8CfFjniJ6mV0XY8hPsJZnDqzk68KKYSBTMmpn9+D4clqdV3pwXZxXzdQeJ+cTI3k/uYHN
vOZRq2ywVZK2gpDSAcA4TGoUHt4CG66rwQkitTXnJfMFjckPPmzDQbpJ7V/BQOnAplKlxG6yjFOc
2VZj4JNygtWH+v31s6IrW3RJ+tUFcxXL5wktiDUgx1UGzgVNcm2cLzDRuLHSHPpj1IwTGhwWM4af
s3fPaCF0DIO1qDlG5/Uri8uhzNflshnIdnFQSurlkbIhJsJ4J2B4NXEO0zWvQs+zI4azoKMzyO8G
N+WCzaFc+VGiUcm8Ym+wY2CJLgq9LDckPGjEzSTY82qYZ3wk/AojQm/EmL1OOu6hr23L4MUa42/I
63E6wtJfyBe0H+Btqbw4WAzqPhLFYVIrTF3uNg47LehBjoejTgysYhUkf6UliGhVsHH+dIdFBBs8
fz9K+JgbAVUybMbIH8jnjM+afPfQ+4d97LBRXYzp+adVohv0NsLwbRMeMk//6d/2zOGQYLVBAu4a
6gQhEucEYIIZZLBLmdDlhk+Ak4IYifWYADYeBbkYBW9ZBEHx8frRom5zXWJ7oTEwMYzAqbJm+YDy
kYO3YMPkQW7Df40bsCa+odXkmGUHrgqzsYrZSDELPnAWq3Ps4ONxBlE9Bgfeolv9mPqEzzm6NgE2
dhu+PrhLIJsQgz1cF7hz24rjgpU+5drxuTdW5WaHbyXnwwtoXT0QUcJaYZ2j3BU6Wx2Gnu6PSKfW
nE4DsYdVE8TyMcVmqmMJBW6lWQn6TFwAqD7ovkONCUcFsWlWtoi5Qn6u+/UGBw5klzArlvhl5GLS
IQsRlBt+X7MdxeWI8oIRYAzCEGGbwpMGA+SSE+DjdxePjWR73TBxOVK4YKFgmAR5m8LdaRWcpQfm
aPDf+oVcY641eQS5mc+9o00BKRvmIZiZogg7J/c3h1q7rAEfGdfh2oS76+bKSsT4U9wfJg7fqSj4
d/wywBzqDCNKi+Tysl9zPRCdoipjhWpDrmoCAYr2CNEI5w+x/FhkX8cPPCcQTOzYy2OF+2UxsHT/
FONbgqqzWDMaUcFyTyw+KmMFc5glrL38ZDzwLa6EeFGye3EHYuR4hhliTljH54ihzOBH5cuGovvR
Q1rOoOMElvrqVhoGIHLHYGlzQKjnghcUrFag//y9nHO+m9D1mVrTo4c5NoK4KmX4nXwU26zHWElj
58YCyk1DXO6pw/y2EcjfYIxDjWnwjYXZDykGOwfIeFAKYfL1j/BMuzyG+DlGyA2LA8t52XUQSnPi
vIphvzxRgLHAf3fwxkPsHaIxlorMAVA0vANkmMgQ15jf1c78gfWVnKh1jN1pM2dA1E2IWQbAIms6
mmXwC6YOlqjwEV9FwpcaE7w+gHQ/s8D+kWtT7bjivpWMcK/ATgbWU4BBOPW7+dnX3wieMDqEiTg5
QJqknQ+t1APO/L5osQjDO6vEgpeRihT183GdPPNasfAYRQMFEXf8VtzncsRiTobs9nm1qLclMh9e
sc14PSeUJb6OX9xKJidYk3CxkV8jf2T2yB+g4eUcmH/UdpDg8l5v3QpGW2DSTrTCFFPOXyYiiD8E
QAQ5DL0zYTbW5RTzDswbsc6EZeVzUVNuzLDhxNnuuBFsosy59uXCERrAf3CsmBDygX/T1wmuJmbX
rM5fbLCYiNGB5IPVq8XU94c7031TIRw2V/rqSd+T+pMLeGOilu5I9RqVnbYF7Oaew2BcQSqZ82nk
7Oih8Uatkbt4zGh89Cy3wIpBPEx4gzu1bm7gI6GJgBbWn7cbkXmEgPh5eFBlKSEQaoAOsEqPGDV0
inAo7xA03nC7iEY0j2B+PGDkpGjJVhkI2O3Nfi8ea0yDWPeYlGG34g4qHs4jz3/Ndw2GCiQAWL6e
ivcUTIMZCAfggT2Cf2a/9DRteL11NSZFaXC+eIb1reosZ+PlvtjYtrXQc/ip/P5umaFFJqKb9mfX
ETpf+UyUy6e10jZT1XHTCFQCOTbR2/W46I3XRwWI38PJA7yA4jnsl2cb+UM2Pq912k6MGfpsHBUy
6zrY67lnXI7hSIuHG788QW15wHnrYmgaxj8VJBU01PSr9K2kEF4grPERPuZE5tt3MNcLnMYH7qqV
OL5YiTjbJFbHGi/uM3MU4LD6ZRQwBhEypzL9H1hgcK8ZSDpeYLlfa6yWfTMB78ZcfAlEeNNclkHo
hZGSmIw2nSYC9VsKiRj7l/2iUWe1SM1JAmc1Phr5l4Ezw9SAZasMXv3wj3CI2CY1vAbGwE++gtiv
42bQ1hFnwkTyEvpZKqHx7xKC9XGm6RHbx+k+D7QTxbWa3fbGrotoRcNqqqqi/f0746LecHE+1+G4
jmsnGUYvRUFcTf+3+8TW35xjwzrrqtZUsdxskdfrE0wjZRATycHVAHydyEZOiOYm9aEwOvNqiq1d
/klPQXJL9+rb23GkjwAG1cRZHeMRuEWCcYQJGTnIdumypSzHMolzWYCclG9NMtomsXCbwk7Hxcpf
oGbwAbyVli2Wo/HtMES3g0PXg88+W90O3eF2IJyz8Aj6UViVyEnxsaXhDbiWv//c3wCrxitAAhfJ
mnafaL/9zQcnUMfe6Rbh5KZzBzAroiIISth5ueafNLLc8KEl3SNW+rmeAn1OuoFWC9/6wIekE5Ps
tJxbVDhwUYRBwIbjCPinfai/ZpFAqGYM0iBvjHNpTb+6cYyJhJ7OwYX/XaeF7V5m43X50a/3/6zX
0ffwqe50BN8fDUTt2K+mHABhvTG5hc1+UijBY+9/tsTukrW6++WiP4G2LB1azmqv9cO9jMPh3fl9
/ENi5aKt6k8+Zn1HXAC80eCWF39/GH56BVaap5+C/Lt+qQjgTbcbBzlWVbfJfqEbyywZVx/3b731
JJkZSG1O/rhdkpOdd/xvg1HXRqNuLH4sOBoThmwtCHVvWKjx6/OO0vWwblwbjkhUw0LBp/sWq+0k
BGuxcWcq1wUDpZzfA+UemRCxMTcDB7c844uUO3P+Ve0/epLcwbIntzHlxTTCy4P4TVxVaJFi+zpx
YeYa/hHEmzoH1cme0hTzzKJdJ/2Z0dk5xJcMKDO4jqKC0mLUhTYr6vn9YSat8ZPf18UpxlOsJwEG
cN2TDpi+yVr/cOsZchhqauKXSjtA0UqIZqJ4oSka3p/SiACYVL4hDML9NDxRtKfjCkkgLpuYSvMU
Y1FhujaQTfHp9CnIYWQO6XRDcPjXIR2Pa1KW6fFLO06wJ34vv1m1AQBYGr7m12mDxfq0IwV2ZjsM
R/G08Z6WnmzW7YK9oEGAT8LFhTY5DNwACDoQzB3J2NJ80S8sWNvge5gpcjhwwFX2udMlrDcWG+nT
D8kJijVm7DsN6QuuhtASxOYYs17cgWYYug6HmgKPjxapQlREiVyPRTWy/70igUXedUY7sL6qi+Lf
mUvRcogQTl72FjF0G2niNaqyBlA1/R5DF6QnwDv2yvZPG9ZZwK5Ftz+COAliyWrOkBQ51YB4lz2F
H0gsc6AjtkqeIfGpoUejLekWYqrrYTCmp2ewbrOHEwCLqRK7eo0HOM2gKTvSY8c+crQ5Skj0QAD5
bywc4r56jgXzSdn5FZ/Mlhh5i7eDjjUpDVeSGj3YFCyLiqQKKrIeZzgozhnEQ0YqmZgoOVZ676ap
C3lmflm+npge0X6ar6fGmJ0EXTRlG5soCBUc/llS8+yojgDaMW0ZDMBP7MbRAIDlgVJZyTidVumU
b8vz8rixp5bfYraNWAT9fnhmLR8Tn+KzGHC1GR9adESfFxKaqRohrITOEgfDYfZOjhfUtb9kAxrp
bppP9u+6yVaBNXoZtBKB5C/ZFxQnOKOMCzz/d6San3hDsW9VEqGi/V89yNOh9lCpoLXRlKGJ97Gd
vDJ65zhiVHPOhdNsdlUIbmgcAx30rgiwZcyWGheP5PixHmHPpHrd6IvonRiGJEC7zjubpm/EPg5+
8ZKU0IzUXhGIVmvWDAHOMIsgh5PcSdKGdg0SuWJKUZZcs9P9Y4/FXiUqSs6nXVdPAzjUcDnuIMSD
bI6fdCBZnSK8uNT3wnEtZ6pooAUYzmEoR9FjM6A9y9w7jnUpyE6Qv5KP7ueMdk7eTifKl8O3/7iD
RQJkYTerR7856lQ0YVXhBw3PpiwmGHvhCXefA26WJVv2hGKedBchDPnHOlB3MYZh+XFttzOkVc7H
NX3HdOzaRmWXaHAzLgm+dHuM784/5fkTkYdy2ONshe38Bruc/WtNMUWaE13rEIOvoBrcdKcV1eSy
eY7aBDACjQMZIa5TPXlDj4/D+gIr9O10WUBTafqlen/tjOSscETY1UnoztTyei6T6plHvEW9ESiW
kOEJ8nDMYd7jlDOAYvmZIggEKM0O7N5Kasg5DZOmfTtyfDQfwvCEqYTUCZupsKwwSvTyo7RLInHt
o4H6f7MBEQUCwbHTduDLrMnsnS54bLE7OQNFDZPbMmvJg9shKvKVYc3x58vtBP+ZlrUC53KN5NPw
WxtJy4jGF6MxP6wWrOzGBz+/6rN9vmmqFRgQPT30q2/hgQUlxDPfM/jQVInfSZBYV8C/LpW/1z02
IpnB0HuJyy7uGG35yXVoQMEaszqWsWPh0aZELX76gLNmwtg4vZYwF0exhT1Jc0CInm1xMKsRB93d
GqtznL2SE0NI/YXcbmL15/ft9IRRNXJhLnnvXrEsjdXri57CjzFWR8Y5/akoQSagnxcl6eldwHn2
AMSVp0AU4nJeMfWjePh+of2C4+kMzsOIWww0Mz89ZheU/M3SATlSkiNYMx7ESeHrjqd811i33gHD
QMzK6PzRfOernkjpt7MxYMdm4Lp4XDAdXNzWZ9IMtojbZdXeXOXkNt+UInJcjQnlUCVebMrbiytd
qWb7j0u6BkpWb3FHrHlx984c3gfMDCQuys7uk8s5zkbh5QYNuapeRe9/93WgMUJL2rDQ7iWLoDdr
LGF5SDjeEsjRPjnRqFpA51BXjxDs1YVJfcn9B+3aCHlG8ZcCt/yOYWN0ZuktKUbkb+X51QBZS+P+
kzWn+FA/jTvmh+795mUaji33cvegiNJQ0ShZ9cjw4PEQztCQ5EeF2umlpBYUrC/eAEWl9Z3zBDNi
8yNfPe5vnbqEal1jIeRMbw9/T97RhSd1k6luVr+UenxtVgpFidYbQx6ZDvSVN0gmMHBlEbsCkbmm
Cpdd7fAhOW3KemVhhnz0x4ZPLWo89qxxOJoTYw5sCbMeX1w2+2ypI2Da1Pb2qGJA5J1OXvMInCJR
i6WOBtKZXA1G/2wf3SGV/aaGP6rh4pgbQ9ylvAKHMw1vW09fWYVXYw98nZ5GQQ0fyg5v4APwyuDH
4HrTTTNzdQZIV1zjrQVLRlp6o5z9atoHXrWnIIlEoYXQhXA/wiXRwLFoemvCepXvuIREXM2OCVyU
M6av3nMiCWtRbyxyfZK3HlHg2WCD7qD6RRYkyxhb3jY3fBPhzAh3fhgGbTalcFi/Zh9AALT3wu0a
9fZiZEfXHDPGa6RB9XDb4zBRbRZ14hiKied7WBhUnaIMNLvzFA4BXcf2RjGp+EcJHEMnZnWPmU+2
1vuJ+snspI5CCWOUpG9aibfe/FiHNXw8HBcndtj/0lnrmyBEX2fwE6DTjBcj7FuAc4PMcPPSd6zZ
nZLobTKAJrSBQSUAHZnhXeKULaz1MgyCxRCaIHczfmYrBbbDp2+8Prp73L1l5zAtPZp4362gQgML
z+6QUlb4MOnIe/chFPa/WOCDWJPDs943FhNwgu1+dYnrNu6Io3pt8nhsTGWRayG7eY3M2gw6UI4O
92yvyiBLVq8pYhuqm2+oyJovYwyVKVLt8Miow/coLr5w43AGX5OdYGLA0Qof8Jg/SiqFhquR/vZu
Bg6MYLQH5aATlLKhAvHJOZrQw9lhT0GDGwg2aENwvS5H6FFGjFi32PtqNs8BnvDPQLNBSMsOSFHD
dMfQ2+/RCM6BNprc8eku9FBL8WBtCIrxPz3f3H57GyWtPmdnpWcYi1B8hUCluV6GOUDp9qXrvKqA
7FtzcSH822roN6J27ER1S4OlsXgQnNmYuwugqo7hmZi4ftu2pFvBKcdwLGX2VtuyLsOC9T09dj7h
acRFLPAQv6noTtVFXS27U+P1l6g7w2ogKlCBkvSIYkhv+x02GE7ALogpWIchsx00aMvaxegyP4HB
nX3HxvA3GHfgwOEIX5kDhuMUZjvsfJtl1iSUZ8sDfd1DBS0xFQ52m/Ht7itwVcfbjig6b5cja23e
pLp8b6BFAlahtBrgyBIWFt4ldCJDTYzrW468lE9Qk4fCuvjSm+uyW9f08gJgQEdlB1cLl07ER9G1
i0wtSkduxYJ3CsZAirfkUs5O3aLu52a3eqTTPTpqMKY+GMPF2oO8cAB+CoYSjrBDHqK+iq+0dzli
me1ng4/5lHL2bNjmBFG2p9+ihmAbTZD7oDyD0GccOrlnHwlUPbJlnbrBhbMkfsc81TebxKBkNf6n
ZnBuJsa3DoLzYnzCRm1omkxdnfU5uX6lS+O1k6V6PixvBuzV4nALFE16M2wv5wDpP05Mx0mNnK3y
yKvvLkSvOvXH6mf1q7FkxXB7iwmMvwYu3eX4r0M/TFHq5OLfV0E0BQe40LfRmA0H8VeFF2JjgB08
0MkXyVWJb+Sko9A2ghab5pyLTcTP7Z86WXTaz/d90g+JQdpuR0rOlsGAnVolVm4BG1j40WWz8WN6
qeZXyOC2e0PYhbzv9nJSVtc6qvukuCZdDcYdnLLoBhhMK5E+UVBF731+bpx8OmKcztt9+W6NJ/bD
zRrvMgT7dNoBPZ2NxWlHeXMPxGBwS7mHNlh8UIOzVm/d3VVgsxp+ZcJonqrldICcMASPKqARZVBT
g6MhlJUQ0Azq9FIurlBBFiMaQQxeZvj9NRyIo2it5bgnIoQUq3Po39g1898DbTfxAbUW5jXELCjd
UCsHH9C3YLDQnrsmlXOPps/cwgudkj3+9HkRWKiFkHqR6jM2aABAPM3yCrvj6j6QI1ay2PG21HOZ
x/Rjg12d1V5GClN5DlSdGwRpT0ceT2hDj7SFek72JEUjvF8f/yxKQlao7VkMaefG4UfWPjTAL4td
hpsiwiA8u8uIaqtihFQuHWq7tHjsg4rWCOCHEI2gFONjSw85Bj7svVNgVCFfyc1Ttyt9WCUO7dhB
hDEFO9KoJMjtaWtFHep0dEJq4Fx8G744TUSgf+X+vvY7C+Ne/0rqC/0cFzrFG5s0q+voJIDLNxVq
DU8yfD+5isjdwRLeUnBE8F5yt95FI5NBhHNH7HsTQLKR417AeYAW8TVBtAAj7xGoJNEP/4qk9g4B
hHvKdgui52wM08/v/n7PujStDR+71BtqaoB5iBe0cTTdgISKNBtH7RP5P871bNYntgBYnQFNBUvo
Rzfw0qlzYxnUZx3+SOw+JdOpuwcD3jN5wkit0QXccT330yucNxefDGtExEbZwWccqKQGAERl3KEs
+x69UgAjEQfUAGsgsZEj4P5PhY/QgY5wv1188B7E27sHO+mt2WR2cKRcYRazFCbmMcJ+Gg92w5yr
t+VxWBrHZZWNvYzuf+f8MbMyKzTOlnfUIOhiat0EYLLNleOgR4FvgmsUeM2Q+Go0X6pwVl5iV4z7
z3ezRvceURJRLwlZwfEjHehSSkKXRxSqjjPqxjT4KCjhUDw40RJTpWpHrkOogyv/lDyHYtqOIu2+
X7O6sjDJoAdRtJXISqFL8VvUbOSI2ODTM4E/RtKGla/fItLSSdBAJZV3BljJfrAmVL6i/gbsyb03
OAjUu1WmXVysRha8274GkIxP5bocsePl00EVktKebLO1Q5MUxokV0OU9sVkJE4auCFG6BploYVZj
HPmDteXwrf7D6yjvBXz8utF1h0ob5FQ7bM8bqjDFwipfO2eSgybD12VNe72wDu/BaikEvZwwo1sc
q094rBBJGRO5HqjFtq4YQ1iw4KJVQxv9KDXX3PGCHvPPOyRozBJhVvm8i7IZwUJ9ROacLf8+gWqd
ta+G9h+azmtLUW0Lw0/EGCogckvGnEPdMEwFiChK5unPt6r3Gb13dXUFA2GtOf/5h5Hdzyt3FcxH
X1RoSjLrrRWAvdws7u2mnb7O8LFenGsqjvrpFGf8pHTgo7HkK+tuk9tqaPHE7yFUP94PrtOAgeTb
vAYorPotbGLGCSz+D7MIxyBdLcSpJWae+HzaeUePPSvMeJGSTUB/AI9MOB22BYRlHe2JB9Btqqf4
i7m6oWAvHjpNdWQAULOjUMx3dkoMDktnaOtwo9G4anbCYvP2XkTZQG7JkDdNsrejsoc1TsTwvnRV
cq97vvb1M+QLaCSYI4HVI6HEOiIzGXxRBOI8L6M2I6GI/o93IioGk7ZOBxd7s806EHBbYqNUl70Q
WmtfNjWMzhgN4zIPfPU0468Dl3jEYHLxBo6sLU41jJ8OUIB0zIaDoJ9G2bx7rWTFfxHmABFRenSB
acw+78d09JGBm2DQys8+MMQIomTxmVDK9fRQsdoQgzVltP5SaWkQuPJeSCXDWlFH+OsUw3GjBHYc
fcyhQKoZCnVlt9RLWuXy007zR2npTyZEknJWonj8lZTxUMNx+YU5WJLb9Wj/KIZGxdSm0DSip7Jp
mrXO5xUyUlShKPewm+zrz91L7l3S4ZvdtA+OUZJfSVgvxVN7lXHfnEoKaYvMneoa/Sx9RL8K6KEL
7L4RMPd2r4iW6g3aNOlkxI9I2IvmjPw2ln/VHty6BNlqn8hSOV7JwRMF/BgmHC7LBHNE2CsDfj3t
P66XcOln++tv6Ui6t8/kmH09AD8JWhzmRT4WL4LvfYeQHvi0mUKh/Lb3N3cWqyOLHHHbkAxuDOHT
p9XuhqxVmFJbb+azNPgXSROIO44yYioP6+7aiRWGnpbYQWZ4f03Oy0Q1iSkd7ES6opHVXIaMLPpo
ucCv0kXjfmu8FJvMXCbydEjZxmTrnKJxXUWdqapcRNPiZTP0yThYJU0BF7uVIB9bffedPbym1Igw
G/dCm8keBWllLGEPtNNWFQziGN4XvbwKqxUmACKmyKkfdglTMqW7H54q2e/GMVelGa9IKnwZ/Um6
a9YkKg48Kup3RXj6Do4ipXMz4RVHqNjkWaTMCJxpnr9du3hIy9IBhBk9zVf3w8CsYG3z0m7zPct7
fFBzxJqpmW/zGxX+02ynbLvGY44w1YrmCtpq7lj6+zcjptcaD81hZuGFiLvnh3c8ier1d2i9l9m6
s58VCUxoqCMqBthz46TwRtehQ/Pq5GAY52ficwCGk/D2DOZMoFDAReYVe8Qri3RhlNNrgE0dh3D8
0Twu5xz+vH5QhSNiiZPBZ5LLa1kpCXeacLDS1nmm1hAakPWcX9NtgQ3IVyi+1QAgYNYQOaU40scp
7HAKQz919egg48nywfnT7TCRGVLEs4J4ft2HFtbH3gICjXVNyG9JoXY7JHkyNxCXzX8fGpzADVqa
/J66xE3wv0gBMOgcjA4jkWb7aH4J11r0QWiBK/JoA7xLuj0pN6cm3ySPG1FEeC3TIHHX4U5UWoQL
yQG0Jov8oQIWgfk6cBEy35+PlA0kpv5wJl1gjj26fXtnJM5wuuSexyejMh83NrEnph6kvgJNP7ES
wToPpEp3Cvjj2MsaFdHwQAqanZJR0OuvIqAVxYulbQ+30ARSoNG4A9Xv0c/QTqS0ppoLsJFs3pQz
LFmTejHUxoGpEKRi8+HpNrUfYKvuEzRDOJVNr4B/QkBGj/vWVy3M0lD19VMHEqA7A3pAXrpRem/F
C9aJ85w97AfGHwHcAztGtiZNoxKQ1/+8xwN4IORcwhUhKiVe9mUhvPumi0Hrl2ji2QVHiwI/K83/
tAvpoxoJgiSJsTtdoF9DGiowNmMkrC7CtbqomkMyZwVl6IzMjCgBDEBslcrAfsnTwZ6pQTihdSqO
NJJAzmNdX5Spy5ZMT0i7yAYvTR5ERrMtftzeTw2LgmLCjkBSUVNG9miFi9ye2pDLPRaD6wH+T8xE
gI/pIUAm4WCJsQQxQYN7cyMp5cU0bCC7jB5EWVOKWX//dXxpsxHTfsoNKGqJQfrChypJXcgXXnl8
l/PNR59S6Mtf94mQLpNKIGPBUCNfFf5RBKWjZMoWOrIypRB9naRDtkjvgfXy6hP2blA2s6nI6Ywh
rBBRQ4b4tj2DDoPdyF+rh1XBgOrP5DCE5/6mOr54+N8+HYc0/sr7yimmzZHpVM7kKrc5AFiqMG2k
CKHbEWmljMop/EIMwn0VHgktKDEt4qYgtJCl7ekIzi+8GNXqKgeDIe6aO/eRfOH12538xN/V1vQT
oM5jCRFpzSAAdLK8NxfeIzd/D5qAXKAGsb686oEClmnAI32PoNryONwpfZvvcySIPyKIKZkQNzJY
53dNM3RHGddrCriBZnOnjsD6ifHixY605eeDVTfUs4+IKmev4QVW2IfbTwAbhDTIB2GZhuNqyMCa
tGad0d3+BSsOWLTmQqA3fvDfEjUSowgDoK9k8aeJpVjExBw1gAgsgiMSAPbusTJnbp5dODy8hM17
zSBBPwC8IdApdzy7ih1MIHSLJ2ztIx3ukQMeieootXqAXaSq9fw37InCDlo7LRBXQctBmIWEiO5K
87g4P2dpg+xHdwd7MXYzKavyy/f+nAEsjbzHWt4PDt+rMuZmKjULzKvyuWY5WNqCF1DOmVHx5shJ
kRPAcaMn2UicRmOYU0Duwnd/DrE/R7pmsoNSr8tACvbojHs5usoakkz+k7SEWXD7bLQDQxpJG7M+
9Qds+wSd0K/SJTE5YT9u58wZ2KUznPNpbBUPcs7ruR3EJo1nGDr5a4x4k3lp3x6ifedqAfiDY7Nl
ZAVUqREX29xYQkdnkV6zh+DGwXv/BCcaQYjQu2pLlcltyQGUMeJkc7MpYoap+ChtNIAkqmySKdkh
L5ymDosIjVEtyCjdVq86Y4yHU7Fy69Wn6nMFOcV7rv7Fx5YsYT9AoguHubklvRmcGeWSkSzKZBog
U2bgYpezF203CqEQHQAU+aJnXAeSd20u0YJ7gzBxTKKZzNFEw3SBXutx6dFMcYFKofM6IPyg/08S
m/IG7EBPzcE5EKZdALJAuSKsgr2Xnp60QMCuMTkFCsorZkCdIWwIAYQJB2UimJ7zgUs4LYURxwaM
kZuPoAjoDyPrM/urfXSbzYYZUp+cIBNDWyjOYkd0FPx4TCpU9E1J34dizv0Mvm6IyxaclL3GH/5q
ICAseiN4eVTFAMuZK1duEh0S2JFDEvwwHeC5VhG+x1tWFGCzaNYn/JikcfobZSukSMy/DBKosTdI
prRY1LYIEx6hCyoqc86RxRGr5GhIQMfJvlkgDcthEUKFG+2liXzNjnQ8L1LrCL4jzAoaZMzcumeo
9ZwLLp+nuVOPeCdUjlzMOMW40NA/xLjhI3ch8+aPZsB1xznNYqvEswevNYgGnanx9NwjxHsi01nF
51iyB+gJWR6jZoNGMPjhg57NCgVCsEnGlFZYIC2teeHKirYOig9sr5GxMGskLn4jxAaY0tFMwlMm
6PPhwqeJoZqzGwoI2AxQ9CyFJ/mBRgtxn+S+T3iHvyAFtca111s+nobULkIfY+f+7xOK5epDAfWy
SkfqIQBU9F+p2leQ6kHTE6sPZjLjykp0chSdwZmFFH2KfOCwPK7xv4sHamFVOZKCjMPiukIZgsAE
6gkFM4l/7R3oVlTld1gDNeH1OC8wG9T9KHLf5yb3WQMx/iVQFt9TFVWpjDvrWdK8R3GE4lXvuIfB
C/T+8lM4+CwytQdQGuLyHHowKSYgYlApCISH3SEMGMHw3JiZR+cFVknW40Sfq2sF7S1SMNZN6Ygl
wFuz9UOtWK+39dHHClSz0mG4AEHtNR6gt7ReGEwP6RzgRHZzGbMV53HOQROv0V6FDaqadPyIaxMH
55TXyytLr9NOmS5qfSbZ0k+HggBOxsDKYCHFrwPJwMwU5yOJ+RMiAx9OHd68ZJuEdFUWpDv4rINj
UROBC1xWsVtR2jAdJxwMSINwaazLmZnhk0QWKGYOKSTgvhtd+rIf/fa4xibMJNg1NELkK4ctje3H
hS89elhgb9yvMI6/J3aKQIQzDUIirnvnZzuppPHj9P7pHmaGcg44q3RG2B6pzCGMWhLgiWA3RDb9
koryym0uwPJwu1m4WC1NBI/NRWG+i/nf9LkkyNX7m++Sn0LBijvlNfOz2BZGO7JT4TQnOeRmge/R
IYc2yoF69zwFuBrBiECztWZMhV1uJjOghv7EBQh/QfUqaPZ/HIvF1/vsNPCzHbt3yB4wNK8sNqJa
+Ck7tCLhOLv0Wz9mArHS11yliFUspnXw0gxcJlSqIa6fcFXFCygi+gVCPiGdCqdTNvoXtpkQzJW3
U5lPLElGs5pVkPGORuC2EeM9tdZzj5XrO+0KIEkiQ2HPiiqGUu9xz1laYCuQk27yS1rrwAZ8+kh+
4E0aM+YpQyZMT6eGut4wU+nXZnAP50lvISMMzATv+bvUj/3cDRL3KSSjvRhDC9wr0ymL/9PhmHaw
ViCyJ8T2US1Im4oInIehZAfksHgll3aszqG2Ur62A7eL183xi2nQLRlT9+C4jP3YtIISX5nwJwQp
y+UlAqy0+3gOXE47UBOQRroQRQ6rTrbAyxODtBh+wqwnj3s0tSJiFijECBp/ABP0dQjXMmrvFwWI
qfwSC9ie8zMDGzRh8JfAd+lPBozLlmwuo2qNgpqIt7VSrYHHS1OD8EJbB0FKpjmEhnnGQJILTGgN
oCdoawDJ9qpcgeO2jA7Jj+dg92C/LEeLXuB+KizYXuTKUYFuCb/gJN1qZmfu85xPRznNvIT50+/z
sZJ6ZIjhlo2UWbNafH6yLdIYBgztQm5niSZkLPQtTijmckON0TNUVi7a8paxQsIIJbwXj4EUS/3r
s8AE0ypD2Qh0N+LySVNe+SrHpik6Ad13SCFRfCFmV5xP4gQBsBMSw303wLVHwUbQwKME8A9Fx1lB
D6FQ63UUHpg9oLYsT2xVeyYksxKReWo1a32dn56XaqJeKpIFzXjgAaay9eFcyhrLvkQElyidIVwj
04AEva2BnhD1IFiAKd/uOdmo4k/REuTx5XPh8JTZjaRv/zPDUDmdAEXiOr5qNIhXsLHoe3q/H3wk
2aqrCQCANHsOja89WqqT8GsS5vwDbFYj/yTqcwnwjmDwrw6o/6hIM56hWoZjdU1lAlIbnBLM4cjg
yVfKL9kk7OE0Uzha0O5iXAp5B8NSKMoPh9cVn98tPg/0JLEDzIH+w6iwyZYLu9Nh39jxyx6+XK6C
x3OqTYoLtzoKzhzTC43iYiDgIfTNb4hnlCSEbTEtF8AwC1Rbm1RN+vr5K7lfG5BKRVWZevpVgOTJ
cxKCpxy5zzmsXGNn7sj0h+UfwLn8Ke/ccyJLNjL6B93+7HIc9yCvPFfrb2F8ZlcmDU0xB2VmixlV
ZHsiI3OxLoBeh5dKZOP1A/i9506X+iSEYFBLOckyEEAibI6f+d8pyjGA5p0lZ+IRaaTEYVnDZCz3
tA7cj0S321RO9dPW1bN2iOM7dxlQJTQg3CZgVR6ArRRGpvQ4FLoLac5bx4/UbrBAvvRkG5wHZf0P
pmDSKtfF7SIgFdVFGlkynGPyZIDzRvv3dDQNV9lG2dNcMt7nLGPTtyfWY/Lw2hvskdaC6PnEK9Gi
GHnAmriXGE55Ye0XsBhBgRF4yJaC0w8APMybq9xzA6jr0CCv2tMCWJoHV2zzuT7+j2Z9HkZ7QoiL
sres7AA968ukdN5AbS4ojzcPRAriR2gd+iPnidyQVm0Tz66JKxyGYEG5Ys+Hw4gyplzn5HHVc1KV
4Fe+aDYgJDr1rP1bWSH9IKvwWPfuj1NJHKHJGigqNiDUA1Y9U4Llhvfyp1gibMvnYIlU9Whf0Fi3
fW+4V6fsPWyN30PvRIj180DlldGpVTbNIm8ICSVQSwCjiArJ6N1zfhnGkB/P830wlg4M3wkwWxdb
vrBC4zSncX4zVKB35nBhLH8qbsRXDveU0vPoJB1Tj4K2d9YnjM+kCy1Me6aggJp1LrbqFP5YWYgs
PRZTzYR5Bv0krvyIZBVkAiPrMS9R9UWT0Cz94WK4SLbFvPYx8jGFLYgwkUu3yjHclgSkj7aoTacd
NF+01Pvyli+fY2Xy5bcfCFTRjCumCeMU+icgPeYiSBQMZIIjT4YP5Vb3HtfCQT7hLwTcA+J/f+EM
3JjDQ8nq7mLI4FKWe59tc063ybY6Q0cfHYE1SSYH9oy31Z6rkkKL0Sb1ABk8vMlpuByIyJTx14Uy
XM0zQjcn39lwjibgc9FOMWYmsjllRIj75rJx083DUxZDGD38JshASpQnJ3fO/LNTHQ0GGWoX4gFS
sxmBnRnkAOudEcYYHaU+6wL4E95trz18KPnrhFsyWUh81EFzRmajOpRpTK8A8lUj+1KsWjnQz+kz
BqRBvwiFSVrxIO0xP+k25qjMb6/9seTCDrBVgh/8nDUAKwqmNczUON9gPr48f3lC/diMdVOk3FSm
sBGgj0VGH5tX8Yn4AvkNgJAyXn65E3KV4Xcn7OyTIUJF5CudcZdYBLkzR0CItCIeweaEJrrKgHQp
S0GR6VEh5SYwdnn/yy/ObrgmuijYUWMFt8dlsH1r/hC/5dEmiElDEu9vEFofCYzU1T9ONR5uWnkZ
cWOUqvl5CoIh7BwYEwQXj6lVFRTL4bhtGAuTVGQ9Aot0dZG9TiEamF3fVPGIuvDrCg5AkV85CUk1
oHeiq8DNbvL56R8ShHAa3RkKMnYNzJFQd7Bq4lhc+SKRQzi/ILOBQBmLCgILo8x8XFvEzAgZo02w
zDbDu3Lv3fsTtiZuTuyMmsBkntKemhVDkvxaRBCsKA2+5/iGCQDnRF2BuDOXdTP0pfDhnlbx+5iP
2AvShGnJjiYp0/6icOA00hwCAXynoQ5a3J8rRBBU09eWkEocaKptCDOywsXuuXyiTGGfaazoRqVI
kCzyIlz5AFpxkamZyeMnuq1hZq9Tsrcm6PZQU8xpvnlfpGgK2SKLuEwXjL58F99pAtIPJNN8tk3H
34UITlx0pCKkoHjagQ6RFbs3POTvS/y0P6tH0DHY0Y1+/NyExBzW6uGR+RUT+JGZi/vT/y4k1S87
99ET64iYzUOuxwi4hh0/suA9ZO5THSMkKLC7QUv2A+cwjCwRFyTjiTqNv+KYyMjSHK4aCDM6kN6M
UTA5QtK6z25wJ9qvWMhMloCJAsHUVQV3dPibAScFzGuMLwIszLlUJ7Upj5Nl11tDan6XpUVNJZFN
/+7Vxuc9/YKns93K6o+KUS0QcTLp0uaIvl5Vz8iju7tS/ohLqWHYL1+AQoGwI9iA8mYEvTU4+fJf
F4auq2ZQ+XA3pKCNxkgdMAanqjIR9t8Z7I/31RTRmaWcs0XgRxhyGJijA5K19kWdBO5FtD0MN6HT
g7EL/u5nt+ZgO+AP3H8ep4DNUVtzBF2UPDB6weew7MZqnVaX3WTwR+GDA1wZ2xfKRiHtm9GruEZq
dtj42UitTBpvVKgBBgVYHXhoK6JFSuwwCwG5SNsnQsP3ThjUr5E4erSDbIFDNjqoI7gsKe5ri8h3
oVBNCivvp6N5JdZV6Zzq3db5PnZfPHA6J54SKUS0iUz8UwC4UeuNcLdAtIALwjpyvgvsdUx2g6mI
wfkeIScC5lJAToezcK1dJbyOJEPlJbIIEb2BTN/sfQ3kpUhVO2MR4b2FOGuF7nysct5rmxB4TNjw
CPV6sPKRpeDAx4HC5yy14zWiajf12MJBinGJwNwcpeM4Wj5xC9jiCuKhs2Fl5Pjycpg2Oi+MBEhK
ZAFjVVhh18Fx61uPLcyLOVmKYM/6trVBt/kyVeak4hEuMPusXOCyDMQYCF87K3i4+EggY26wWJAv
DFZwHnibvXPoQVUUkv0W2fIyxYeg7w9C48sQHzcj5CZPafz2GgfYScVmiPrPrW1MN4/ydQRvYa9P
Bz/xnor8NNzhJ2JL25Zwh24BzDrOWHgFkoFaVrp+b9oRQnGJdCWf524xRc1K8VHcBjteDZaQo/N7
hVUm978Q+UVLglVWtW6qzuuEEJmVdolxpdH4pY1DJx53oEUelZHZcbBJE2c6n9vdEvMuhDkCQsUX
nkC7UwpdU+idz2RMTRiOevokw9aQVDBklNUAUHrboGqqnUY0jC5hp+iWKaCwNbHo0YgO5PUU6D1V
Irg6R1r3xqxD0DagDk+BrSjI+xDBMfTEt5OzgiC6m4BGA6TFCO5fXEwvUiNIShr3mYlxLLC2J/Zy
uNcP7S7n94hIheDiv3dYjYCFQQqjUBwJ2nFUoMLFodgEOeSqB2vJHGCyaWa9N8EcE1+z8mkskVuS
GopZhiAqWillKw17csw0I4AFmRnUpgkjQ8amhyo1+hXblYHsHx0zY5Rv4GQ+LHQTTSYD4lZ2YCHo
h2fuhQPChbjYv2zD7ScwomwmRxoQ4LVlqZIoIDTtIm2kSUv7uVTKfc1UltnqrH1bmD66+KfZUFtl
McdSrGiqLgfrsIYvbL5BM0QaEAPT1KWdh2ABhpgCH43M6KTgHWIov9gZ+7QRDJleR4h80q03ct6X
wVyZqXDmHMRazGI4SVQuFszoX85lMnlt4h91+nYREW4waeD4M1PfDTDp0pYM1ksWr2iTbSLM8Bbq
BWM1YxBRDsc3TWw87a0rdEAHZC+f50e2y3ft9nVEiUrWX4WjlEVTfd0bSY/coBfewo7JolqhZX1F
7gjaWtN7nLoeDLiynr9KvF6fj4fZ9CSSeKAjN/AjmtiDaYcXCLl4tc9wkRSyiHoUvi0W6XCTFfP9
WSTMOkZWNs5WMsvpulk0xwSGLWRXcEnGzBVO9c2i02c0XkMc5arj47XLmIqFPzUXt3Dt/1X9B059
a9CnD8wz8PzKe2mL14Md4R3Z+ZDOJNvEih8BZ/f8HPdbjDgRDtLYY1cWiSkYgFyAGiiNQI97i4wu
OWsolhY9PDHZt7s4nOqQrfs0th/I1y1XEPKGj3+CQ2f8hV/Z9vzPmV3Y/I+w8P/LPz2d5s/5/DGv
LeEo3jfFt4TberQWH/99Xv/nN07a2N/35PF3Tx+OK734idQXv3maiq+cNHd6mopABCg3czTmewI7
p/URVaYrghLothYiIw8p718qkrB8pQK2gsXgKMzhiOxlii8czT88irCYphZO/QHxgBTJf9bpBd9+
7R/ncEsvZXcmvib8EW73OHlsWnrM9jjkpWGRB46Q+Hm2VSSnr5zVAgavAvY//iIZwr8uB2ssZGcY
knB8pQ9p0nxSRuPPA7HKCM9FMLcKiVbfkjVwgme8j28IBdrIitbJVq8tre9+ci/i+OE3JQMsDbx+
D/hi1h8e+93Pp48vQ4/FCPvLL1OTGK78KIb45sOdI9oN2SyhB8Xv97dPNqSnxOvhItioq747XIwW
sS/NRBxCAMT7XwpBOh0upBnLUcQ4D26Dh67Bj6fCDgxIWTYUfwt7kUUqcbHmVQ0FT4j4pKP2FSzD
5xz1wIp3k0xzYsJNZXPoVvm1vNbXDt/e93HEGUQ4Ny2Fp676Q0GO5aMBCEQPC2v+7891CHYPIVzY
jhlXWgbWTrTk9iM89UebfDTGQw9DhqvCVBpzPgyq1L2uki5AKKGl271l4X0vfzZEtpEdNOoD4T8U
C+2ADVOAyDu8lVnEh4Q5ZIfBCcIuDuKoNUYndBw1K8+3RDgma0sFYmcbuKSjuom4sCjRG/bqzCaC
Ul5lk7fwcD5UF32tzgsGrDnVECHSGF/hMkZcU3eQLzFbEv3Tl8tFcXEys/AX55GwsyOTJIDegdcq
xoFgHBOJzyQ+F99XXnxALW0jtaFbAsrS5uqccilV+MkAi7a5chOGGYH/0ezRVl6/6N5Fu6tRJ7B+
FwRCFI5MGNIbjH5S6mYd8FCMpqHKYqJGpwy0B00+5Zxm3r8/vUzw+Qc3JyPdenALGStQUIgcMBGC
DRWNjxWrJ958uq0QrRe6odsur/R0rwkGVhj2sQcqcE7IHRRZV5xB8QjKtnfjCM4xA/MbghixZYc4
VI3b6wDdMPInbnpeMndS4mNw6Yow3hr7JHnM/bbICT8sGe5UtvqrkF8wn4uwnL798FhEaZK/JJcI
51FSXYV1LOigd4acscFSdrwaTKBce0/7d7P7l9Ew8AaTarb5/cU+1BxHBECJLNd0UfM4IuV48zvg
I2JzOnQ84vwvDqZEC/SM3w2PhA57MBk6qVUuwKGM4SVWvWKGtI6k1cguiLToGa/xh4zYaPwcixCq
h7GC3QO4bwE48WZxH1t8VE8VSnT5ie16irewEU2+RGJ09663ez5t9bUrZpGxSSxeNKEwMrkK6QKA
yPiaweRt8Yr+PaWIf4F0YEFR6SDp2RqSUR1mnh1bMk77I2foAeu5X3OH04A9/xd6NeBReuI9yfYG
P5a5eIfjXWF6uw0pCr8PYzNOry/bxn7HjCbBhPc9rta73cgjw6P2+7aEpNnY8QCv8fwvNxbnGGN8
Ln5a3gOPzvvnCfBXmYwxdv445cIDFeAIdM2f5T9UZAI6MAgwmA473xWv8UvcjbfJzNhqduHxa374
/Euc13gszglZCrZI2eA0TETwQOzgIy3ybx/jHpTKzS8N81jgMbHFt7GUjmz0pkZCwkHP+zvL/BAv
1/wX0uH9xtYXA+rBgWQn8SC8b+G3G/+FFWSczt8KCtAMjg4nIcba8Wlu+O/ByRVXAJg0h6zl8V7m
TUQn4G1thg4/SzHK1z3LM73VwxYhIzdcrcWV9uJw/qWNATRNeuA9Jmc3djamVXPNZrj5bSL79zjg
5abWGDI4J4n/eTzFk+8FGja6zBN+4Bwz4n15vbDR+C6T7r9Ln2NqjIkIHjnn+dc40xv7KkFnG1B+
MLHM4LYQCQvMJUhaEH/QclvwO/C2/hpEgJw7Un7UX4lTuG8MNt2hwQ9yUdpssRkPfhI3JV5a7NP/
9mqRTxnNbfEXiJdIO1fHyTYz4lSI/BhEuJvr3TdsZmtkEJkwZ/kLxQz37lR3D6e/bT7xzy/qAY2Y
QvFHX03FPyoe9e0Pr1h1QZwTW/QJ3GvKFuw0uDOIj4z+yVvPLaBvR8YiUfwNSUuoAsVejV8iz1c6
pKH6A6bD4odQGTjA6Qaz8BJX8r2CiYfx+v3azThgYOIlPk+LI3XtHA7L2jqfYeHYylV3szORRBRe
PDLYgTuVCSc6RHPh8jhkEz1BnZsu+SfYtjUd0cmVlsCxNHOJ7NoKPPXniqVmj5wERAk2jp+uAkQW
TFl+8QE7fD2mUJ42/xKZ1cBfo2rFyjV2hlgkPKxmNcDgTBQ3cO/wqiVF/sAYnEyrtxhov120s8mK
utcQfS/meGB/dMT6Z5Z9xiOsLYRMfLbNTQv/qQ8GX4RU8cbgTk3qFMzRqd8XpV11b3ZyrPn3XYbh
DG4wqgcUmNCcI+Dx8IWd0NqD52CeI7IrsLTBpqc/IcWCJEh+El+AjozChkDCdMesGiPWhBCD+O3c
la2wckVWwc7JkPesQ03EH1PnaEnuY53Nz7Kpu0Mqcy7I+RxrBPMs1vVmzoE9vdFM2SIqpF7sWEHg
oQkf3l8RW/kcj+18EeosWPa827GKW+wKxnel3VHecB+Vt11o+oolo/T3eD4T0k//3My63cBKGCDI
disel9X5KnihPyrkw8h9sNSQUwGqAZuIkcSScvh9ehAeIb7SuFDAsIwX4YLwzI69bblg/eJfIrpV
tvXx0AmM6ck8l9A6N79jW/iC8g/VbOgBYMmsH+vX+nNjwkV9TJgkiSdk75BhAwuRN8AMfzs9D+F7
/v2TbK4JuwhetNOEOeXiXHOUZO5BZKRk5szjJXUrXxTe2MxouRvzKTxB6lYRLSf+CPS1MJZXUbFO
n78iixICN1s0Vz7fxDLOEg6uCba6nCa2KDbugmsS6O4kjBwL437Pr1cqBbGXo9Wykpk8L7wr4ji+
LQqW3Bn4VAFDA9ChzyK7w20SKeFEpz6hDblV+qlfIfmbw/TQaGKZr34XlZCQ0AThHiUi4J6bJ4l6
D5p8GLv408L10dyC6BAIpwwsRHDaBz81hlzCJJKnzXfJD94Nm+SnEC04bCTgYPE/rgFoC5HHhXAD
WAc7HChp1tMZPFaYfLSPMsak4GzkyszgWQAz8SIwgaKdoan20Yx/DCrFdEZGIO278CYDtwXQF0To
YBn+ZFQ4rryODr2jvsb1loDgviuvWHyaFkZDn7qFMtfPgQ1xMiBRnofB5CZYiEIc1TLu9iO/6bxW
vUqJ4qVovvrjnHWBfD56ZEDH3Mv2TxxUkRPhWAhDE1iCXDQMJcctyTif4bV5T6qeJ2LuGQqEn4dF
H9qhA/jsv8nQ6DEKf5TIt7f9nl8P13JqtdKsAD+hkKNiYixRHuuRx28woij9vkyd8WjNmE25Z43F
pie2UQTjZswWKPY4HHS+m1rGX8kepj5hF2BlYws6o0lkK7bIwkbfSgwQosiVnJGJGtt8HltEFc1C
xBcxi1+U5tAWNumysdL8wun7+xrIkX9vlJ+JLOQdECs+3hcY0QZE8uoVNgju10rgocGnJRdzQqor
2N/XEu7MsoGLHE8TnHUPjMTuuaMVGj7Z+MV6C397eVsSXrGXHMaDwBMPnrkFJC3NvTYduEdorABf
pTEZ2kdt+oWsgzsv1s6leewv0gnm9/PbfuCieoU0iwyOZ0x5o09zxe8IT+X9/kaRjc6DpzJ6FDQf
jkYNmIi5Aj/OD+JTnjjWhJfAu/NasEF+nHfKO+AtQi7mcaAq2DdC7k+jv2NRgMUq5NKIMCj1Sq1u
fjyU8WYwJ0bL+njaDSdjySBUw0LpSjGERo7UpZrjg/bRWEU7dSnyOCBPmStlnmMaHXICPckPHUoZ
DJywyQ/IaiIn6jFrjdZDw7uErcj7EClV/IxLPof1uEun2ssPvzyyPZqXk5WouoL1r2atNH7mpvvE
AhKMpRGC9ueZv7hxpSwDU+R8RDusMf5KJzLcf/ODZP3ewoVIKwyptVEp+ivJ2oSLzOWB0TaxA88C
O4QhxiuhCsLCbJcJi22eIHPFK0ucWBRJMZ+KbIS/zyYPLlHlIDJfoSta35koGqmP7Md/0SL/KkFR
7/WM8Mglzm294Kp2yT00HrNgLVnJ4vdl79qNTM4jlTo5FAMHCxgW2b+q1dlx/Qd2PulOxT3KzEEO
L9It3jZks7eOetItScEmimHy6S0HwP8DeN62uI1x8OcBqSyTTfSaNKaIV8+d2HSF6D7w/n1EE84K
K0ZiNNBunzzDwPub3LDULBvz6rqHnDaRuCexWPd8kdIu/9DdOQH/67SJ9yfiT3xbWuS5cK3QCo/f
Qy/6JbNzDrUPidugduMCY014embRmkm2+hxHgJpPWnaLfEL444hVaCSWGKJ2OHIdR8GZrlUOSA1l
wShB5RBt1KlZnAdOs5d6fq8cPz53JcfTCJxjCaZWb5FERE+rN/zR8RA9oLTWtwiOk2AiKOswV5Tl
s0CY7im4hMfTFuoFxGOjYYtvuNu+sDgn4k4duCGEMdUMZX9Y3eKNspY5EW9Mt6wEc6XQRwj1YRCW
mxVtUMJOTO4c40h0TA5+aY5sj3T3XeE5N9FyyNUmPlXv5QiGppBvI9k4DfRFigTN/xxFDlDfLXUI
oL6YU8KBnMXTzL4CQIw5V9OX13fTIypMKLDxZYhR+LTtb2CUDW4NPTeGrQixQ2IaMcgBrvUlSqb5
YPMObeawrP4LXDzIKVMyCEo2M8ZsAlFeHaN5CgU9J/ngh8Y7Yy4GN8GEzEgKGPFP3QSY0AJtcCsi
a/+y3TH3gEcF3CrgYUB//O9gM1STZCbNK6/CHyiZJbMCdKNgKPCXMWXC3f5W+PdWyqI6dC2Eg4ie
ZhHgC65Up37fxF02AkF9z3DG9ka310U31wvJuDCjwcHvaa3vUJdE0ReBkvxLn2Lot8MEaiO8+jHi
mARLYczMHIgBBknUbKJEmBG1CzePSB6gIgGKvO/Ai25jYGkrkqLJgZkJv2pBbvzgmzGw02YF/a2L
+da2m/QBZ0O48ZN0ls8cP+fNYpPP5Ie/xKfiuQHQ+bc4Cr7/7ytkqnLE+CaTY/FT4hg14gXwBegU
fA5Tgq+DomBJ3wif9X9fA9b5O6pGw2EXv/7v3xGzp7/HZNjiQqkIBDOVEvuze7VTkQ7rhqsRHvNG
TODY2yomLgzSwIeOHDBlMaEsj5YMjW1Y9yOOBCL0S4iJPYRYR6J65rT1GG8TksMsGsPi9B7vYEeH
hjQfWmvD1c3p0nDXV4PP1/8j6cy2FMW2KPpFjIE0Aq/0iNj3L4xoDEFFOhXw62uerJH3VmVFRqip
cM4+e6811438ZbgpyYjuUyD+ct9Uwk60WYkXLBgBH44y2px2G+k0ln0THcQMPQx9FHpuM4rMFKfe
obWC++wWIZ/tqFW+REt/cl+9SIKn9P6iSUCBd+DON1CoTtAsWJJ3nsCv+30xdVlxl5NLiUri/nBV
bF0L1lPe5l++XvrXGT/0DCSecn4zgq1JY7f0TOazs9uhYebEYdosKO6VWamHj1O7zoEJArOw/IYq
43GSQQahxO5tACZqFj6W7w4JPPJjWlWgNmBXIb5hwOpUoRxKNDyTl0m5FD4QpZSitc5Wxq8eghxL
u3dPbmtWinvv3OYtJA+asZSJYOUmWu0BIcAEvVbP+Y/F/Mt+JvcTUg57xpvlHfeT6z1qVor5QzP2
RtSQprjPXPD+r8WkfFPatwlRAecW7/Vi/C1zIkOszpF0rVJCQIu0javY0V6qQ38hownC1hmut6LE
oqn097dchuF6NlmT6xCu11RbY27UwIzpEgTo0CilMMkzIUR/6HWeMV/m9HxgyHJh2c2W99cfQvBn
EmNlLE3nu+5WdPUxnZPiRrtun1v+lt4WBxU6OjQGtrUvjke+EtLu4qL7GqInGyvWN4bdjOsZpu26
eeF+YZV++m8RaWPzAb9ekyft/PLuv35GoOzs7ietoxFOvz8s6yPMr5wkDOe8oGVJNofhPeIbLr3j
83sMmZGe66eIVMO/f1eZb31daT1MLbpjHaAE93F1fphn69DbQIIjNKAM7jxU4txdHCkYjX+QYXqg
zLHHyHeKqdv8aS0B0BoLWQcH0yYIteHs2ljGmZCSFUFEYj3J+fdno2F4xzHEdVmuLAs2Gw+7IcwV
K/4n/j9Dj9sZjz53ekaAAJEDj1WGSu39/kPmN1bX3NPouXLFZ03i+A0NK3WY1qPG2Le4xdx0itE0
fsbclRr1E+WZj653D/bkQl8W93oTw/FOQTWRRoEYgobU0Zr1bIqz0QopoEkafRUwnmOfIKChoDNi
COrmDZj64mM4KjM2LOdb3tA7WXSfhm46tgD6AfLxIglNMHAivt9cy1ExclOwWn8fwCT4yvzsD7VU
9qchc+KtyTblzzj3jAH97+ouL9PpQ2L3Rb6z+PRzMAu7kQ4eyaWtYRjQKxyaQBekwIiwIRkw4WQG
dDT97uno5MOJUE/7QybZ70OJ+BqeWDOus5nZutzd/cOVsxkyK3hDxwIsKmnWw7r4LbQd7kr9T9RH
kgdriGWqkhMkKBCfZPqmxOYxfL6L1o3zRlB0vYZjMpsMUiFoiWQMK31py2XG6mg5j34+QKKAZf1g
O1/mRtQMYXm4Aak9UmiZe7bfBm09c1z2CeQf2KAHx1zrgXoNzXRS/dUoCOA+c6Sjy1ygL3NwZare
yMmhH597NPGK82S/QHVF07631XLFBq2DG6aTi5JnDWFJ+e5MpngdET1IRXaFPxpo3BWmXVLL3lwd
TiFaDGqFL4iYNBVunFbAHPiviIWkxihAuS8J+NdgBj3r1uCZdVThDB61eLbRFqnPLxUY0aCveGfV
248ygml0oZJYtCl1vAWVBesgL4hFgPKUbF12HCKexWkNMuZKXdRcuxBV9wYb1Jd+2byfoGVsHoax
Hb3CA/9Ks68rtiPFLd72Pm+jgn0B6Qo4hXLOnLCju4Cq3UICct/r1WxgrVT+cUI32+NtAelG/9DA
YweQ6T9YUDBDc7yTPhPew35rppuRNWVVp2jn9qX3PQ6wVrNWV/+WLHijbCAmjFj47UQNJKzuJrOQ
LHzxxtFLxa9/WT+1dVscpGsAe0ZiXEeh+GG5DbBH6uX0xhsVPYtvPpYXeJr3Qt5fxkGOcwAocRnB
HmU9rrASATMdDD6hj+mxVvPp0uV599HD6ZPxd4NkhN4cLX36UL48ZRDcwMs4s2FUy/cJ0sh7hu57
9yF45RUMTZR9cddQ4j+GeQWDl8kU3ueEW5Y5C9nc7g2+nWIbCTc+t3+30BMUvcy95uYaZvGm2quW
21TOEzQBI98jqlOaCuih0MY3NHnP6BEMEhhX/ING2hnJDTmqdNUrhvmBel92ED/2OMCIRwHtWODv
qlAToLLXeAi37YVB/COxUtlkWmio0e4/iGlxgBtcE5RdeoznR0WtAeEKmijOOCnmgagJURW82YrV
L/xZJSzq9qRe0TjzQtLbphj1XkH62FDTtwWEN3hZRoEnORcTFptb05ohNxEoKEdRzL/4fTinI+ET
Khq0Y5QdUdP7FaeRESY+9R5/0quvPE+9Cg0oKwOd2l2DpaipJhasJi56NoUeXg/V/0dClH/je67+
0zqlXO218F9j5vq0YfeQ18+35dZA0ZonIW79lz5Mi/Yk16d7mUW5zEbE23K9Hut6ir4Y/sRLWvTa
70jjLpDwzakYJ+BoqZKcaKNjY23Ny/IhLc3nCc+yAQPh3mPbLji4j7lYcnaYmaXuynon4EAlm0OP
Vd/gohq/Ga73wRiatZqhpB1ryzKlLV2CKKs3VbrV8V5dISobJnbsUQ7TB981nmBBRlFpn5P/1FhY
VJYvzW8uK7BYNc0O9JEIP1uvpLOi+cUfungtEE4j0Ck0BojqBgREDuWcf9zpV1/D2x+Y5N/sTPDJ
4HRLcE9YO8puatiW2yt7Zp3PnCi85e/lj7TREfhPzv8tYmR67iBG7oBsBHS4Q4ySYgobM7fZc05T
ZtY09axXMtaCjhBVetVEUcQah1DCs7VALl0JBwoQMGHLW6X0Tym5zg8TMSW3OnsefVpArA8nXSHy
aL8HLqAxSpOU3M4todEZ5Ec8rBGFTZe6lRIrFDaIfOlnVVFXhZzOmxObz9X70OJD+QA3AxP146Qz
wB/PaYC5Qw47GhKAFulstqtaDSsSvgDRdUgHhrAAsDLqmTr7OQ3lu12jXFSdJ1mIu3I1ZtYBgPBs
9g7CaRUnGbxb41vRZ/f54x89k1m7ClKFwzACmCLgiMapDN4rhedaFfCW19YkiYTGJDBW9ftG6Ml4
gpYHbpxQ6ROJgumRLdsVycAImA4SlPrPFKsomSrCHIfIx4Er6+exSMx9fWkBZ6TlaFrv0GRDw399
wcMnmXMcZAeyXlFfM7OOSXBdZD5hrgiqW2p0H8fPM0J8Xb0nr499rezml3QKRGXUckU4/gQVPfBk
ZAK4x9+XUxpvLziJWF7pjg4B4Boa4NRI903FkhDjHshPr+7IG5IRyN2Bt4nk62/9CdApMi23qOTX
meplF5eYhiPS7ttwNJG0x+BHLzSChaUKBSI+6PvvJTZZAr6MKkQkXqAl7lat5WDBHZC6F9zU2q6+
h4YV3PIkh69cYm92D35yEnrAoud03CvUyrKT/bZs5KsKKQ0KwNPIVw8uEWc4H0yn2EEVpJs8nuDL
gh1zwFl03ZLduvwNd3/x31+4XDOlC5fLsRfr9k63SePcHeI4PpwSfpfUXsI/Szs2+JOEvt9yvby4
YRivxfcUNn1I/nfgd0Cq3Liw41ihb/iI2JcpwijLWWZVm8y2QZhC3Nt35/wivvF7ci73HY27ninO
PiVG09Kd216ZvUqXVyd+0cSTMKOjDHXuSYcWnYsZ6icNH1BT6K7a0Fzlpi0tLmsQBhpBu6zRQnxl
Z9v2afN4Elp60UuRRvF41cCEFdwrV6uDSgr1d6gQ6R3CGijpriPrr/ctt3GBOjzSF1b02rff1uJ6
HldetxeE60gKMgawJcPlno4bt+MQ5/NHgs/zkUBd38vh1RNnky7s6E5239DKYjFZzSY0FNe0BdcZ
1wFJwGIWP8R8GwcS8P207rp9vuZxqjNzcX63rZKc73sk+fwyh6vzCADMSPb9nGHN/bbcNrx984Zm
W3OmwEkNROiwaErqRxMIW8huhLXE/tth8YopGLAQM/CV+Evp0JTAM5zvdCk5X2I2ji8+r4yuYg7j
HJbDPTCuHvAEe4w2okBXy7dx2DIidrM2ZD+7Jq8QMDhBf0Ykoo61mbRRF6NjO1FWZWhsxux03KMz
afpZtBN1YxDG2lKT7WswpZwVRI95AssYE80c6tM8I49UQf9JW3dNk2iiGY6WZFN1nW5Z8OlE05z7
GeGan79/Ljt9TRZhQk45okjlpK/Lvw9aGkJHLzOdOCqdiOfHFJNuTaVCtysgS250IFMYlTZWqh3s
4V2NAi86faYiCLIIdRF+czZ8QfkekalRrfVv8qSKCexwJkF7OhLaMf1FbfrA92XLC3lRq8BD7YZx
95wdfAXt/oIbHQsScpwn8LFAjGblBVrfxKQWGq3grezNKZL+EVqZCzbr9oic30adc749+XMlqmJB
ztfJj19VcboZCIZbjRd3+B8hpyVJjXLqRrahBf0i5jq0xBQ/R6QMJT5s5oSaL8FceyNX24rIcw4M
3nVRAuaG7r4hKWMKB8Ts3Tw2wY+aO4IVVGKMRBo66+osJWVV+ytnj9QuVk8EOXRY4meUYED6uy6K
MZBqmXDI7GhOFNwSSHMKR89cPCug2ElJ5RDbENOKHcPXaCDLDebo+1SQA4nL/YQjyxYJ6fikBd78
ulEmGulJU3miz2//0FcPGHZvVMUKSWI5L7rlKDavywWfLGC8P1gQrBXSJkVvW3sP6BXDhJJMCpXk
SvuV/kcwTtgFvBfKlcFW11LINSSFOwBK/Ai5DgHjGqSYn7mYlICeIOWeEUUohb/XKZeXPBMXpIio
7iYp/xdJwxmZl/CKeSrxCNeIR+dYFn3mT//pQ2Ek+7dGGCz+zamCeQWQf5fwbuQagXniwgVeGJR/
3WQgYXlurM0Ed9jJTK489ou/H8CatT4ngLxwNV7BRJuYwSNqpvDoCStlaE2mC7R02/juzuUS+SFD
6FCPrW/A5AkMRkbSDxGsN5HPAPB01Fe3SRug8STNfkDWrIYQZlxU2vz3lUwmVLiEXQlDtUigbx6Y
8eBa0Lh8+AWgcRBYITgAcA9Is4h5AUnxiZlISlxqYixZJOw/rJRbqfKu6zopiZtLo8vkOi+TbI7Y
K/7sU7ePxxIGFkLazUW6uCVcsc8wTzIW4dkYnVWevMj95qAPqoiRnT5TuEmaWIloEAtJt7mQPG4L
tGEgf6c0y5m2kmAE102J/s1lJ6+jkONRz/+QZM/w1tqKrnVgR4Fnz+yVb88c29nbfOUUnDV3tXja
TKMF1Yk+ArZhvpm4SH5QKCj+uXAmNL3/TYINBgz8KU8ovDnKv4b4yz96WxqHi7tNCxdHKlqL3tkf
4Q9xA0/IGPHvtq2hNzqhPc4jnq6h38oY4zmhiZE8ryR+Btapva80yAhB2wk9mPuZYeBP2Pl/xHtS
hVshiePVRDdnodFqrmLxH+LlNogysB3+0g5lEIxEjh6MH7BETMV7RJy4Y6zu3z/YBt5hIJR9Qj53
Y9IrqjIJnSKy7OSM8plBB8gmRjCkrc34thl9Wy4vWtBL/Vs0onFp4PKFLrzHi4CSG30FBdolEJfE
M9QiHszRoiZWVxgdGfXRhRffICq/NPqE9JSXNyTfcy46Tzj0/FNEJ/y7XMpbEapTbS6r1wy4EV6f
cqJ9SQcLvoNj/lGgkdLL8CB8R5pzmisecv3kNMCV0ZxvLHs2//0tvoOusieRxM6B0RtmqJnHPE3O
e+UPDip55PsHaf7a3ag+Mnw539bBOrRjjOiEPOeo9MeEFYjE+I+b/WJVdUkuW/BUqB6wzpB0x1OJ
DIrxZPyHgJ2DMHQK1OgMzGGO9VOT1YXABytSHLzwrkikv6we2h9V5yZdcsiFH0K7svzS+AP0RDrI
WQwSvYschZzy0QEwKmYLlstqgXhbIWjtylSGBiBPC4cko4HGlIFPm/HEIBzdED3bp/1KZyz+HWrZ
bKMOQLNSv8aJ7RZf9Q6/dY8DbS4Rt9RiVRmzsvw8xUtOE9khRbfkXj6Arp51A7xBnJH9AVOFNzpU
U4ihzHN1Zu7zlrXRT0+oQOci8RemCGHq4i19eerhpvuJxhCavoens31DlAPp/6LcM5cGjNiGga3I
D2eWLebecPOm/YITM5NbYnf51fCEaXLlZPeYWfhugvcRopPxa/2W35yIrMhi2EqJta2YLwCnGCdD
SN322l+TEWUIsBqMCYxn4c/QFeArxKh32MiAvDxox7mf17xpsIUCW+srx5QFRyR8D8EVpGtNT4u1
k3vnV5nlYA6Af4iumzuC8IaOjGueUdguu7KW45WCbniZ8Z4dtNkHBFvQ7fIv+U+7T2BTQHIAGkPI
4og8xuhqbF8qyjBjFH0C09RZMlQd8A3FPVc03ZhLUt1W1YL07auU6E3S9dsUHQe21xwSJIjHRxPB
3xplWw19Dok47NAtBL3pZX4hn0CJXwLhGYxpPAxMRZH4LZEtIktY/xVzxtNMgsFdw9sM6VQt12ty
heLMmFmMfbZQuWlPlD4d95B8Qa/wtbhgOmgxV8L5DQnIvy3q4+2H1pkSkoLA4dvL/Xq+lu3x94Do
TgnfW405tBKOYy2s15Pxns4M3wX4ZP/+JzaCk76+T0R9+2DI/wzeiVDnCaGiwpOWawWZH//2+VMX
ODUj61NOcfwILmvgLKIkpSiksrwHdUz/mE2+2H+gF60QWPBrWAkJQ4W24EmB55rbbDoWtKmghLmC
bmvS/CgBoZ6JjJUnAqSNDoLdtQSNj/A0ElewqDFS2vUoPDyBgvm6R8+MK30sXExUMS6NaU5F3AH2
IwLvQsEI4YLId7DddxunRT6TnVOBDUeZ/GKOujsalhixR6MyEXfwbZbPPn6HiT18A6cjFXIzRhQw
xGYjUAgNeVScu/LZZQUtq5gBbqKLoaDkzEGrMdAEi7FoRkCXBrCKiIeqNYoy/0MbYk5fHkbVJ76y
PYsJ5SfmLKqaSzbc28+9jETUw23B6a/j+Qm0yOZ3/1uENAIXEYKdal2cqvljjpV6WyGn4aKFxF3U
zyBt2fWx72GB2QF+URBCb6wYeiLxIIGylbe447FoVq4IIBO2H6qGDTVHosakezS8rqW639RJvqQI
2cOXmBNZBA8gIQsAmMy3ytFr38PikPFi2CiY0skth8qmx0w2QH3wim/ZmvySx5qm0vX0duWYWv67
mt5H3Lq0+zuS92RIr6R4RvnuefUltsON3roPgj25nCxHYX3lRI36Dp5vhMP+tWs407NuacHol6+5
JFDG4j08Q4jUmeDQqdvkbFo/GGgDVCUevSbX+PmUx0eEzcRYZxts1xwsVI7yrHD0IWa0NCOuPHw9
nXC1LaljsV99/JFK2Xm6Rnht/jDMsvq9qTHFpco1yILHTyTmtud0I8W6q3CIFmqZ1pPC0ZxVFyQI
T/H0hUpG5uALzQ8ZDEXsv1qy5bxBQ2AvVk86Rni8smCp0M2mAKYtxQvD0+tx+DM2BrdHjXqnDt9k
XHPm4os8UYGdQ02kEFObfQC4ykNjVPPxSE57yZf8qoFHCXeOEUt1uuNWRtl7XRqkhlnn9rn45PH1
Tek9sv708bS6aYeYbl+t5u6ogQxjcv4tphVjrBc6MsN8u6aKRbMDpYrvxzGK9soIk/0Ljx1lAWzM
5iKHDTve5zmBEsIW9ca1JWp7dVpWM5DJRJlzRLtAEbmsbrMmGsMxmaaBMOJyO7FJt9hGUHWV5Iik
1ubDhLcFuFaM47Qrg5H0TJ6tZ1288YfQmQ+JKRW6D6qo0s7lpBwF5fPiyR3j63NOU/o1Hs2hqVQS
ve7PiJNtcQFBAfWcIju7cn+eu9XjqPPzqtuVyCTBxTWL9I8aor5RopgQqd72BQYp9xOneTgzF0K5
CSVxOWK1o0hvNlK+GtTNg+bN59Rk7mHogCU5HHvuUjKyGwDH6bJB94K46zW740el+6c+ToO01/QD
ANrby7AvVH6KSxMHqhR3bdI/jk/jm+uO9C/iDChJXpPbLZLwil+nepqYWP+I0aw2JVWCpDCFgZjV
LN9ESLeh/uIdCXLscBqHhfuaJhtA48VnWSQWOdENcpxnwXZI0Bwng3esMjs8Nzeqfws3+5irPIBR
RfguEkZcZUTcZMpK3vaR9vVUFv1v83Z4f2hjPY4C/pXFNA8BuLUZkecM9Zl7jaMWdxN20U9Ar7cY
uz38Ix1jl0MwE0SPR8lsE8h4iCHwMXKAGLVS2Krr7vEl/YtmlwYcxGj9kOBarj3CxYMj6HJrp3To
UG/goTBcvEzmNebHEXsYuGEAI7HuC78KgXQy8yjmC0TGQ5QhYp5KC0pUOn+dX0KOq+1rjkW9giU1
0/EGHs0o5bkrGmcgGJqThShVVqleQedrqJ+6AsnSLbzR4R0O1+5XS895Sm08HNLH9N1NP5/kUWCZ
ym7l+t8p3sww3dz4uP5BXc2gohX8bgkzX3FqYk76OhIJL1FK5TE+F8z/GZNIolvwdywUuribC/o9
Y1qD9TQIGDYXL0DQDDgEzgQtKWODmublnkUXNjq3Kq238htokwALsAkKRpUJbPjBPSpQUsCtcfIw
vRVNzhL1FA18Oz9YLKwsZXSvEaQ8Qj6QTKP76CBIKTs+debCPDiZVJ5eMrh3yf8Zj2Kln/B7YuZH
nCEMz2BteQESDnTZkf8BmfB8AvduDVs1vML0G8PT0LVJEXMJrYmvElzyqC+nKTnymDzfkd4HKe8G
LwYPwF2oT/Q0lojsgaqAMZIwvSEg4Ed7usMIhL33ACPCwg5PBJ+o5spEX2SO4N7iljA96HuIYLFX
96xenFAGdGE18x/2jOvs3qwbeZHvaEbI97/LjkbAdWL0NAUuOn3PzAwoHqr/9/KRP54MHgbjCW1s
ziyWzfThH1BEJE2PQgTjIDBBehGPypHbK07ijCVO2hypMR7D8OHoRKqli/THqZOru9lE8w0npRxV
CwsS9yaYBE7p0D5vy/u6TUgbR7QuVEg58xvCgzPG8Z/vy0mIfnOvD2nxeXSXZsA+jtIqw5fLKQ4T
OeN+t0zKsxAFc1Lnv8R5vQ9bJO78IbUELYvB5mBCtx2vvrruv5CLBDAWCqTGIrH+GZ77GFrBxT6v
4ADZi8WegMCIvDP750cchTV7wV3O4dLCQqeCvBDNL+Jv+CWE10DFODJeEPiII+T4d7wZjve9UnG6
ZVS25WHEEVqO6h80dQtjlW/x6lqrd2isnvs3Z2NjxpeOV6r47S1RjvnWmNFNuCQiZVx8puJsilaL
wDmEDZPLUhRKGAHQjKG/WtOlAAO4upwuywyhEfwIIdYS/Qy+i2HFnBLrPocXzjeKtLHRN2nVdNU4
2k5q5M88A/LuHs8mlVh9pn7hN5wv5j1AhnYL0pMQPNZcWKDPabfrdrcVSXgrBg23cJgZoUE/kbZM
MgojBNTJdY3rf2vBgBIUO/GB0fgLzamQmZO6w1la6LleCbVRDah62IF4U2jR3XdMFrRhI5ffpEOM
EaqLqKrobiTNPL3QeIyZcJb5GmQ3c4c6HPehgbUZkxppQ1ZYw5NQk8t4U4DQ3FhsHOzV+VIGEAnt
Cwhtd5AZ3BahRIod9iUK3DokSPg6Wit9dFH9qkKSfMhUc2oZgNNy5foEWIcnnpOqlG8AlFyq7Tj/
eX0OV/UrU7/67qyyT6fHeiuZedIYuE8t4J9vadprX4YC7hyExOPCOyzQxNQhkmM2qVOj3OyQUvQ6
z/L4fgqh/JGTOEV8pqDOovEA55z0ya4nbhIzEsCeJ8kSrXwsn7i+qxQnKc7hy+xy5QA1sVDLjF8Y
wGspgZBhV6t2I5vIgGDoWRMs3mF6+HjVqlg8ZqqjT+oIEdfleMFfILuslnY3tf7uK+RhbNI4dqg5
xA/dZyWTnMXgMgNzO6RmjZCLXhayz/4BXysQ/qHBfbym4G5+TZy+eHcOFOr+jftEmZM1tXxi1ENj
K3xhGPRQKxWucLaxteB3uIe4KbBFARmx/9mgeCZjwisVxqCPBxJtJSxM1xAJo5sR42XfUaBG2rQ4
PmfKlDBbDFAdyaaqVyFU/ZJj5RVZLTan93fzgUgflSgRuiSbvHExcflhBufkMMk3SOKZ2JEP0gZW
R1JNqGr2GCRHFpo4scARY2QRsDiSaCYYrg0mlFcfenRDVQtfmLKgC8mmYayJLKRn/c/jpzFlzsAo
iAH5G/+IFNS4IRnSlOwITk9YOpNgfI90H0iT622T8SxZWegDGNy8eQELGsCowHEANy5gJ/hK0g/R
mY3C+Q1l+Ozi/iY0NvZX91t2NkKmSYNTkNEAbtGKxvrVQDbjBPYPl2YhbEbeMY455g+GS6YBkagH
DeMC9idwcy989m/L7r4LpBMIt6M2HFOs9yNXPmUcSkDNYsyhLEVJQo0ueTwOZe3wiLlEDdz7b5tO
ER0j6kSKSGktAwdSHYbflTKt/54HzNAA8g1xEHQ6/OoTxnEhMrXMDuPdqfCeOPlbZ36KNxvzxF5L
N68jfcTRIV1meJWLl12OKGb8tvLMW3K/xsPIqy4hO+b4BWjPy6DYVq5Ew34IJB734iAX5DFwZz9p
bpIVOAS4B5+n7LMZQ52DwZCgGqSsVexymDN6b70xw3XEUy9GsS6lc3Uodg9kJmiRPPTLNNDpBGUu
Z8f7MVNddWoBk8ZUvFO5ZH/V6+ptRSQ6dNCo+LT48DgP0LCEpYv6jWqOAblD54vPJEfD/RYlJbrR
DlOtjnjDGVhdS4+vD0oCdMfCgI+xm9pUBM6ZHy8HO0OKmpcqAe6aFOFYckPLXITGx6cYfwMlVTB8
zHhwXoL+5NGCixrojC2IAFMSjfsS/elnXXMGZWG5ft1G83ca8JeR/UKd1FVscXguTi1ipt6IFPCR
ZEcButu0S4XoYtqpF5tAWAIH0myiAe7uvEtOFh9AyEmZ7iwKEvyCt51xm4sjah22ZI3av59F6bkn
P6INfla55wGmF2GVIs9wjNYdf4HZtYb4+YHcDfXA7Yo9FJqD30NzGfnEctin+MQXDPsghhtYX/+E
C7NjADvf9CH7WxpV8/tiIHaX8LgPYxLyRwAou8z0QUE+3xPzr+3pkEzAADOBFxg+On8M1CmOVe7M
WfFOnqkD++muRS9tTcnxIiMJtvJneqWBJG3IJGoZ59DWxJPzFhhdrs18VtAxBiCreLyD/Tvob9u7
bxJa2U9ULWp1iOLURISSatxCZwOYG7sixgEraDYKknfzcC38cRdSl8oSsFiH8z/vMuevtxUqdOMe
iAzFg4yufptPMpJxMM4gNEE8+vEu+OspaLHhJA/U1gyILNT7EAOFRBDR3WCEGZyxe1jjtWOE+eKs
aPWB1gV69VNYXyAn9fep/Sy0sG03yN5a0lP06ltC4prBibhPlEtg0mjFQXgPr2Vgcov2vJJqk98o
/Li5n550aWwcTDcZ95mEPXNwOAmbpJtai9eod5V7R0UOsWQxvDggETPt5PWpAqUmThBKnEp/z/2q
u0wa9esFg4dpK9X81wsvGZneWsAcBg+vwfGDx/Wa1wWimjeSPcrrloW1gMWJV9ARJwcQIaT0qR7m
iw6aFx8PvYEjovJr5yLAlrlwJBuMFmd45pgFZFjNbaE7XGNt5KNMbfGpWC7BBylJaSWhVALfx7jz
gwCF+bPumCPiqBzpjAzzjUuF1YhSkfrs4auyZ5WejvlmWsXyAvlmh9sH4YXlymdxygXjDvGObm6G
7snlcMUhqGQolDocWvJrTOCGIpHAtuQnJCV6wfwlpQ2pG8sWb67EhN+FTwn291L6FlY8vL60YQFk
cK5hzywJMw3HuvNQQuZivGJawmTOklDXiBa7axFM3vgV4wVyY15ky9gle95VJPsNVPkAnXFUvTjv
uRQSJrFxT0FS5OlemZvWrjkiNS7Mry6K83+QmUDBjZjatDZKtwKR1hD/M7tqNANtcGICkisiF+7z
FkEP29iMIyb7HsetpKaOAzooH/T0OGST6+d3EOUMPTChTxHjvWJi7Zv1kFi+qPGKLfhc43Sj7Yb0
jZMG0UfbZ3moqdHuRChHr3tM4cZ9wdEwR5tMh+XBnPfx8C/XyagAuRFe6QQ+mbE+12KksGOOiQAv
c7rZB52W5pqlz3n8o7h3Du0iwpWHcgC6so8x3SjKOEXHy2D94RpIsRYlbrnw9fVaqsBNc3fgXNr5
DMrlpP6jZDMZQ+s+1FjaEuRRZj8pCcIwK+7O24QR6hrEjtzC6uMb6pR/Xn86yhuGLUhxFJCDLsoa
qhNs2IAhUNw0Ql8jm1NNCuurZ43P+ZVDKhgXSUPoR2foTscD/S/aQvWnfOxHY7ABl3yuZN1EVozd
pfWh878ApclIVOod+OZM+rplTwS1qIZUhi31+f2xXIO/nKwdJVyCmRg9iDVyLeJ4UOWk6vLRAQZt
f0xacNbzkBoHWZ7rt635Wr11CMX8rOT1sGQvMavrGAb2fZ/RSmXypLCYjgIpndDq2gwJAc//LhJr
T2eVmnQy3OmbnsjGYm5CA5rQ3y8VIyxGDJrFuUPVnRbeO/N44zI4s7T/6fNOs1N55CDbY3D9ei6t
DclFNDoHdEaZ82b9p2MPLWBSLrn0Ppv+98lcFXLGQCQTe7VC9YK3fkUppN0m43JRK5N6HNNhKj/I
rt0b82lU8tCrmQ5zi2Xgu91X59JuE6MrzrAfhnikXuerjH5M2vjiGmsoP9xCJkfVEOUDlZG5fLde
puzK95hM1EmhMkySiiRXq0n/lESQxqdf18OpxCuBfEOViIcpsbqPw8qITEQV4+/0/YHHvTQlGoJ+
WsbD+HDHw8XGhUuLot+lC2hcXJ3WJTY+Pk6qOzOgjGkGn25kewvhB7UrPZRm8rwZBC0KQfX7+/rT
3iZSWQD+/nrRuaxo7za+THdTpSgZkCH3PnlcF3lrmX9Cw4RY9eZ2Kpy58Xcd93kM6dp50FVe4pFm
yry+YNLMAs6KDPKhpvXML44DHsxNG+u/pnNANSdtUJAG3R5VdKwtn4QxcoLwTU+yf0m0WAnOE6/t
5zXpfdQtJ/k0rC67Ynf762kgUYDSmT8UNGZdwio1tJ0GjcroAp0ALwkgv1uIQmJ4/Gaqc/m65Q5y
T6QZ3KGAinPuRQw/3Nlk7BWBPnJrrtJbqDbRx0S2OVWNSH8GvJsNHeMubqy5ac7Gekw/l46kDKIQ
dROZcDjYDSwDvl7xmAiGAw31PKFcoNVbn/KcFBERh0i63Mev5ZDCAwIiQfHAmq0yBMQOjeVK+xct
H/vfK5HQq/dIfc1y+8jn4xfjjA2Btu35HdfNqaEvoj1WBkt5SfI0urK3D+fNuBMkyfH8hVa+czBM
KC+uZEwwIa0fGlLdYgwyscXQwVYctTDoSr+TwvGbrEFWmSnZHnSrsFvc9UTGz0buo0hQNK8LfeQB
xk1zwlwELVTlUEix86X90ilt2aEZGWOWZTNn1Pact4aX7WnXqUR7nsXuwC7WTJ8EUOHchLXT+GQt
pbTh6ZGTaogC503wF//z6tZTUOzTMuLhe/uBFvNuX2MWHOvLBPrxIlLAuTBmVZlluk9uJ9hLHDS+
6rcIWX7jtWRmAQCTgp1NGn4/Q7h3TLEBGZ+SQFKpDfBfXNm+31EqBfToNCmq2SQHV3mFN8PjGzPK
q8+qtnYSsK7nrH8TYeLVIy9jXjy4N5jyzMxrt727FuoIZnQPF1XtiLkSUd66f5A1IctVeqJbiagk
/tX/3BhUAyWDlf3L2nJnfqN9FViP0139OioUGXTXYY5SolB5UtbgF2rJdXJy7IFnTRcsCJkS7gVm
LXy2MRPYJ0JYhg6EV4NvpkXeBzlLfssZimTh8cKkVfViE5UxLt3fu+ZtOsr+9X0952syg76tI7pc
4CUcdmBxEJ2I0hRkzPp5lr9xOfCHhmqnsnMBZ8oJ2mB8QFvE/uA5AOxBWYfu9lAd7jwca0Ar0k9Z
14SejmJbBgzm6MTHETlOIobKmDfsUoc16Mnf263w/CBv53ZHOcaHhzObNYOFPiMgFK8DJTBnRA89
c6cLFTUaofHgaEwtxhwUPcbWFxI68Kd9CCTzBvi9QOvpneD6MEnZgHgXI7+uiGkiL0DxHvWE0Pgc
RTvHNurHwQWh+0axVoN3Jh6dhm9+tr6yVXdkq/9Jt/VfHs8NiK30nMrzY16cFIFg7Um1ZhzWgfsR
aSZURpr4cCBzELdIEDVB9Nx15G/SlB3N7Oc3M7f/WLqv5USSIAqgX0QE3rzivRACJPRCgEB47/n6
PaXZmNlZGbq7umzmzZs34YtXgUQhhoSrxerXocDq3fpET/Y182bNJSpR67q9ir6Nyy3Bn0fEULji
fbSonbAEBM4IFQogg2+gksB8uVCjIj1s8OH5nVzkZ667mwDGSelLDYDiad2xv/lwzkUxhGZkp91f
UzkV9o84jaNEdQQttuVAUZH2DT4ltKAlmGlLT54XHhOZkYIgn1mU9n6icZqcPuff6eFcC/e0D4Re
BEf5ztgwa55KsKIPzJFAalrJ02QDYv4jOTa270QaGxJd7Q4Xu8j00mB3B7P6Wk4g8vVWn8/pvbM5
5W0iwhprNN1XS7SMW1mKbwrHWDFFllXYUIb8prAgmec15qvfR5a/+RMdvyL9DT1gwgaUjuh7Om+Z
VOE8DCYaiMPJHpGuIreHA2oKQwSFQkXwFOf5K99rx4ymxQwK0VlOIw2IjUwvPkOohy95+otLqdpA
LkKsIIEkCyUojxSKvMnNSlyqwr5Gf74vmAwXyRh69VDc7rtKpOknOzmhXnZ5SOahYR7S2Wq2bjEP
QzOfsaOijq194fkoZKpzXkukgIs9UjBHhJdMa051lDz3OZcLxYC421lOB0k0Rj2E7Td2C3WDtt/3
WTAPI8UtMEp8Y0gI9OPUufUo+cfX+aRcOHqiop9DEMLKbqFEKA03AU9+T3jJjASaQCdBloUeWP1B
H+xMeWGa7M2XgNX8cqS8XP7+RSvsMzolEvLCBo0VcpYAemalRmEUvAUml8VM3bc3UktMWSrmUX7e
v4bC6ZJaHvRCv4z3iLfDM3iQrRY1Nywn3IZ7Y0v7avGTTkatjkw17WzOXGViHNLV+I0rU19K50vu
0b5y3SOlSOGUWyt9eVsCt2bOs/O8nkmGhDtHD2Udme13HtsKG3bXiDwcA/VdrMQhzpl7JJ3XjfOz
t5p/R3mUIcqeKB9TVHhJ7rRPj6ZzIfVQgeszGiT9eaq5XJ32NzKN1CMEbQQcQlt7ZwKiWayUFCa6
F9KxEuKKE+MVK2cJZqIdI6zdyrdIFad6M69D/lTbFNw+EIMBbO0lwhSfuaJwsDscqbAkqrkYfLFu
G90eK5FmNFHLXIqrR8UtcXbukliXZdSfeAzvq5QltSom6cx2gtCdNfzq6XznwIlz7qocHkWtrC12
FqMprWTHU6GdUoKerLKUUez94g1vM1eJzUkDlJYkZezB6XJcKizyFhn3TCE1UcxYpJKQXUZxNDbN
LcBI8sgTqDOp4hGkdVAP5A/lyrI50bkVXSSZQJPoXlGEA/qEbnsg7AT1jCraq2y2NNMw6aV8Pykm
vooyLF8ZnmpJLGsh1rEvXGJBxzXj+LVwVgWj5FwU/3u1g0ICEyGjLFedxmkuWjjwuKSwyugy+ouy
c5F+nq1oJCWEmbUPYbkd7z+WLeegI4XjvSakQWIpOa8GYwdy09/P7MbPgM1w/ZLmpgNSWFAZzUgh
HAP3suSqrRp1nMRIdUOAznKRaR9R0ixUCuI5HhCEzJRzPmpU2V3Zkt8SIZXUCp9hvJ3TcoFkn1RI
0oSUVAxm36obS++JTtu+bp8Ed9hVl7K4gkGGgXVFdoZCXgq6z1BcDhIGsEggVAC3AjrPZVF6qrT5
hwM9s0XA2XNfoc3t37I0kDSkoZSMlGLxYvg3V4mQ4hIBXqgtXT2rCypSo24xByWYDIU1RDNV4gzx
tDhYAv63c+0GQHwU0xTs0gF1bGWuFU8N/iRXZ6N4dS0TMWsqKG4pMl8PJbGLqxuMpnpFlJ8VCsoz
Z2apg6KqsiMLj7clwZyrlMFS7Ad8JJBx/xzZm7n0lPdehQ2c9Va4KWGpCJS0DujzKK8odynBsua1
JvmEJbXN95sqVsS6neFuBW+9uM8VzlSbnPGCcBg4aFXBRN8Qh9mrRN14OWUFNobYP2mMSOqw0P17
IWNJCnEDgVg93M+UokQ0JwtJusGSjJ/I2mVJQsDtiMQtyCT2q5KfYhwiJd1EViZN6dy91fwkoVyG
x7dwKQLqMokPKQ6xCRJQpbn4fdAeUnTI7udcviL9XhyKH0JqsY7UjevnFtMHgCGRQ7qgc8e3k9gd
nwcnHDS/U0R+qNALkNey23YxmEItDiVu4LFzW9mxePm4foM+suO1/AWTR6c65q3GWGHeT9lD//Cy
OGCKzct3Af2wy46lhzgN10o+CebH3xcjvGqwYzavHl1UGUWZ1t5OjjDhiq2qHLLyiwucIBpB22Lr
skEmKKq6fiEPi0CPWgnxlr3C3rOS8AL5k0Q6nHxL5znJ/W2cqs51gfwg+iXpo3eYLn4WP0hU8p/g
XaTWKSokbLpkBOdSovmSl3Xh2pefGCpA+XsooivE2R+p+M8uV9fcp2gWvRqTbbMe4BcSddnx/aQK
+UINEoJfJ1NtfPuO9bc/MZkKBO44HarsOqVlBEhmIbVyr/o2yiW42n7zWRlgZJuZjU4rmhIGTm6Y
I004IYYVU3gwAew/tdws4dPSMEH6nfPb3bRaxaPVyzfRsr3JbC+VVqywnx3mLwIUE3164TfuNsx9
VSx2Vh0PvrLcVCE/V0l+eU67kI85fqPapGMpd42c/ingVFoRH5UAKkspGIh9iyJP15aQ2ZRDWUjy
6ZlilguAdsdUmHPsIe41gJSfLM7F2DVkhygYEidVD+lIlSEh1h7zyQ+j4SxwDBXWDoJtkbVuCu5j
dc1KXAovwrcmBtEUUCBi6qjwMousacryT5SHsJ2wylaa50Kq99mVGUDW9Ge7kkTTWMmPzRSRb9PY
NskpgsEqqVDbVirPE9tqu/9N1p93qpeCIK/EthJZb/u7WDv2sKdb+5L4+AGkaUh6IHMj5/7qHZRh
KRyQHWvUfod4ZKUiXvn9fYxEoUf8Mv37IgMeYICA3/tXVZrw9xxe36knv8Py2vxcOuuREOv1XN7a
TrKx2ibSy6LCtWIRddwykx2GYWKSiylOs3vbv19bm7eDiKnVLzshw2kgBvEu677Ppju/P1nTEnKP
3wnWOTmMr8dHvH99Z9SpmvJx/358xHok+oe3TmBboVZJf6Ny0L10Yj3lbNP2S7EhCNpzJyOyvQeO
dGT2jQY3egex5qMWipiqctm5veEFd169BfcZAYzpN4UMXnpHxYsO6l89GxkCXeoNxeblCCtGgOuR
a8kCOTdiHXkktiQqdRTvCbYTqPIXrO9Qw5kBIgxtUBeF22HmpzIgZdMT5nPaHDrhIZfqQyY5HlS2
uDq/e3wUPpYOg+JTV6EIWBldPjDnsiDuBI7BTjxuzamKD4vkQ56yvzIwfw0l2JMVL/4TeRNTRJw8
vh9U4XqObz0zhKKAbs6VRtPzl7Xfzr6NqpHBoxsjDiXqWE68RTfF1M96LKzpkJB6Y45ds8Gj1KhN
ko1U2XWi/fT4CKMCJEhueOW/xe8ClUurYJ2/Opiqdw/8eOhYPNF0qN33mFIar+wp2L49PnKf19nm
h1eZTeYjEwmgrB+KjddudKzsLAX8Sy/aynw6lQw6+8J27PzO8Egn5/fDqZRoXqbZdIAil3t0BfmR
ywYHgN20rM+VzLXadh/Kn6LLItqJHtpU9RlYKQR1h5fPxCRTFmnMLlrEHDc/x8v0hVN+2X1bLfrU
39sW0FW0JLwi1IoVEGZ7tGoDycH0f0+drUJDWAaKzy/O9SCwlvw+/64H51+HXvREjDKf+rl9nYr9
db4hpzPf4tvkZUlOGw2mS/FLdlFjMCAJlSrACpafWJqZnhhtZpiUHjtJ1I5AiOXHa1W5kFBIFh+d
dBdqsH8254fq5n0LDYf8XcrJ93s1/TmavFqUXg4zEiqSHWcL4h+zhN0FM2aR33wtByG7KJTJRg3L
b3+vzzxIHbccUsCOSWYLTsk4dQWKnQPz6AikQGXelTLG7RnyBVpkoubFyMeoolKK4OKFdhyYTxxR
ao7yuAipzUVJmt0+WhIMeEg62Ely0Ivz7sNek2KLvOV+nouWLUYH2aSzfc1L4Tvdi4lpHGAs5UFV
tESoBZcleSh080vCfbifZDq5oUTDM29J/ejZ68N7nCnX6GdvI5C2KaT728/1ZE5opDvFsR+NXyoF
5cghIInk47/bsUJ77UUPY7d2tXmcetf27S32ue3j7JH6/4x95j6Xjfggipu8b0W6eJ/fIXVK+JBL
M2PbJiaPiSP5yCjmTFbBRpz6a98//qbkHrScrrLkFz/X78invYkMu1ocJJ+6RPRRJJHQuZbjW2fz
c9N+keGfZP/evUzD5u28FQpRDnSwbGQaIA/UtlB1nkWEhMJ4RotBAkq1X93Y+4pu0WKyCUBGFpjw
mWnvPtPqRU0lFUY7r/ar/ehGa6vP9DQ5jdhCeJMlMkghhDR7fa7SldWHm27pdZeiduV7H1P8jfmV
+eQqRyaXTlpK92q4mu6Gq6Hah2W+ukgi4Q6X6QAvzFfnxgcAJcABkk8qqq0siZk66rFBPhdvQO+G
BYxo+FjACMCO4Yvk7BAtZoSozu82ez9Lz5gvXRykn3j//H78FgTTy1xiz9m+Ex6QTZ5cF+OJ8vxR
Wm4qy1xpTpI8dC/iuXnOHlJvj8f+d7uctECuk3gh2JjcQbSwuucRhm5KI2bYhuVYD30pQvhBjbmt
LbJsg8jOtCUYv2hF55Y1f1kWj/IUVczMjWRFH+6UM0rRnKBWYUTbiLARU5MaGzLJj63HnZ/QWyBc
NTtL29xU8M5KolDmazbnEGZD3H80uLZhEMmZDv5Y/ET7sAadg4OEGHaIC4miKOUBWNivWpad2ff0
j9pzXa/mjZI5MteAwmBbJlK1Yx1cwWtPI2+UX73Ip5cKR5xuVmhNOLJrf7VxslBRvbTh9jFfFV4b
VeWLz0VtX0+Pw3j03bMc72equpC/tOnsv6EcCqClJiwgryC9VfWO3mmo8ZocbU1860Aew2lbkJL5
SRuj48jEDR619Hhyb29+eCyL/P37WF8gaiF159OAxmBhK1cS758Ozo4CT+WhyFQAI/EaNj9cXrwr
Xu+VCXCYrr6S42Q/qXLF8PwezuxbZzW0jhZfiy/+gi4yStdueowcEh88pqPB6utYP9ZVsR+CbJLZ
hpF/1LKD7GA3vHeNcKynfb6NNV89XBHbfi874NGcOjr41lH7pHfqlA/D7DiYA4mmM+TavXYfH1x3
zetZvoufcGujfusZdzPpMH1MsS6Qm2amir4M3IlpvOSy2uODTWKwsgPnkEp0tc3PupHsXy35S+fW
ebbUl3s7dVLN0/TuPRY/l+njQ6Hv7DjrXRY/4YJ/vXAgimRd8N8Vigz1TFZfemI3TPYP09PQYPmA
t50/CaToIGdwTGVMjgt+Eu1bjnlv9eMKW1Hz3vWF85DpM1ZYphttnYaHYXLM+4gP7t/Z8aVz7h6G
Gd5GO7y4cJatMjRZzwzcdMUp/bhMfWXjumh6dnD6oJT8zhJ7i4/35/zpIzp+NGNNEkDTe3vfPSo+
qfvG2fFztuvpQSCjLh8NvNGznWhil+vV8d8gpRrpcdQS2gqVDNgCndtHcnCbxsexJkNi9AJ/5OPj
9OD8Tp7h0BEd5OFMM7LiwrenaXTgYyc1uO6V6FhPJQd3dkDnVGNUZX4Yqrte9DfZ3kmquw9ePZHN
TU/06dmSqjzgVGbeWMWM2fP75o34Vn/1C2kV4UvBGokiYQp+x9rrVkw88DrcNO5DDuv0PoySzE5+
ZKk/Jt6THyDA3e9lMuol2irDeTdJ34fG9U72Od7ZLiaZpVoT+WT50HhSJQa1leLUwO8EiSnplJ9F
+rVFnBi/EfqvzTtPlO6xscyDkUtBoy6o/l9JeQfV3MCoDd9dyyGHfDU4FhcDsbSg5V0AEStMWfgM
qrqXklSbipJ5smD5yPmQuooVQW47oM8lGbV/3/7I6ile6uehBNMSbW7/pf/+pEJRCJJlgEjXh5+p
uqCsAZfVH5TdVpYE8KUalPniHTUl1B5KtYXDcoXTZ7KTHPpSYjpCVduRKyYT8CWhEqhT7/J5aRDr
649wfAkjlnDii0L4eMu0r9S4Ws4un66YvwNbXQzsATY7h+lqNxCfy28rGUebYpDp2ZRDLnKQKH5h
RVAwK4ZCRP++rwU+dWBTx0RKgS/l2yRw/4IMeFa9osB6Dj+REEscclTD5i+qFWw7BD8w4OoRh8FL
ntCk10Nr7jzy4ep5KUg96s98h3GvD2edNjOANqzUj97m86DADxE6lov9CKIgixZHYZcPAPifhhHo
/CHO9n7v27xZELZrPJ4rzcjzTB+Bgg9/n3BCvyZr7GoJF6n24ZMJ4n6ZVxFYIEmB148BxCAA5bEM
Ron8fBZ55X04YGOy1lhqGaGDUlbBlxrJ6OrCe6suJHeD/CWD9owbDp1FOl6+h3zeWPXYIqIwObe2
76GXQrcqY9ZIBDvh8LavP/vrh8LOqYYWcGhYNf3zLCbfPIwJGo4aZUti1TgLYWyMgnRJxaONzbq+
83UGYwW1/v3yEaTSr33gUOZTJxz91qWlHvgP531uU88x/m87MBF1TUR6JcIL+kmyOX/kGNyE5Azc
uPh5fJwCUIqvRYkGeQzFDtQfT4bKTcnZmyPWF4lsfrIl2S5LUKz4Pd6/f9+7kc/b2/U7PXaateIz
iJgjw7+PKbz9n7XSe85SzcinVGKHCeq3E87JtfhafbEguunZ6ift/3a2Z3v15TePXnb8mDoBnBf2
4CmJnKgjfmyHYnXI5LmLsVDHkK7QEz+IfYvfSuAw4MlVPo2Q09vs1807EiE3ajPEMVkM9+3zWDFQ
zPFf1nruh3n7sNtYVT+yBHNf+3HqK/cDK7r/hpp6kS+uG08y2CfAsu87/vfl425jXp3eUqfh/nmr
v+KOmsMF6HtqX3I/ZwJjj8PXIjZdpAKPcvNqMJYyN1lTk4sjVCBxS6xOzm+uYLPfp94zeCtc3/UM
5iq+E03ma8VzxfC8ktR+a6SykofuvJQZ9XKA+BQhpQIbbrspvebNyLHO8toqurap7Cmf7Vr7Y9My
ZZPcc81L5J1Uzj7ZiN07OUW47kjEjdix/poPmEc4n/ulC6nRFeNyC5cfJw5BXO2d8wwQf2IjMJdQ
19EGTylo4EG1g+o8U+bGmRnSWGFBzMUYTY/kZXDdFZ+XQfwyjcbIXzy31V1alLvs+GQGvaTanYv3
7hWvMwv4CeRUOH1kJH0GcyrDg0xk3rKx79Ged/GY3mNqVVfil3IiMDNBUqPaButVLmBvf6g4xxKw
WgZMrJpbi9ZnpqlHxwj5wDZRYVBCcBNQEcantOne6tJKbcu7c4u1sizuEDm7j56D7XRunUa1RJpW
RaZ8U9ZnW8ZqRV09vT6ysSrwIGBJaUEdy5g7kfq0ewQ8UFnkkMnwnCEPBvF2GVSPxmJymKDFEaKN
hwyOH1ShyaNhWelF2PyIUEO2eZmcKROPirF0S5VjPYOz9tx0dvMmfKg1by1nQejs7k3sneAyq02w
lQaBdOFvxSUXkYr0MbB9K9VMXCsG7Dp+1R6jYmZRVuMxOkxlyy82xhluNBMuw5QF4oVw7enaIHgp
BMnMkp7k0etcSBpbyGP0TXrMPGeEsX5cnj2xTxYVZkwsHeyvyGmYmSOkKUWPmoA8k6gkliV9oSk0
qpQrDpgzjYkWgp0AcaZu38lvPrCXn5n8iael3B0eSlc5GfvJ++ZrQwpGTH0rvV7GQ8W/i0UU0YaY
WP7Znz/FMD+j8dY5WR/du69zJbvD1oDvnKfLQ+XpDN02z/J9mPo3HM6yZMmMhGvxGGUIXo1MqmTK
IUCkafivsLB2nXNbVBLEz/9gwoGXbQhinrxGyIk3JtpMTyxd8ktIVsomQRyTOSrkvwx2IH0rOI+w
FKzG59mM12yDiQjVwNbTED/xgTSIKSevoqS0Rmwph4p9xTjkTenf5VM6ldBZ3mQWD6CBg5d0q2g/
YncIliIxsDuX5BiDvcq8B72br+7CogvGs1oKpu8rL/FxBKMll0re4lK+ikN0N0PXYyBqgsXoWfYa
a5epPeJKU8oG5J6LwTSVAaz8m4qa6dJhV9YLtiQvmtk0tyXPPWuaOLBoH+sF0tu7B0JL5aJk/K6o
dl0a2iahmjvIDyFwhdbMxXYyK+MKJYKpMRdP0/jfewgVuERUPLDLPcYlZg5rX+0IoJh8jB0GqZh2
STBFHM/S5SVOBH/4/I9RxTahK4WmdXpo1bO4+OHt7XF1MxKQgwZCsjtvJ3/v4WTYTY/tyzTMD72d
Kc/RvA0wjqP8kRx3OyCwnAz9YFBEZdw37MgiFwptmQUz/Wx8bNzeQjA8jKIqq1Qx/kZkwRWBYxNO
eXntoo3IFIHcvYHUQvjoUuiKGseamx5SSzf3cx27IvLluf7v72r4N9k063gy+Quo/Cu1KP9Ggike
XBljmpMzuyyUrUNBNz20R+A3AzgPrBLhapfGA+feq+lIUXkjjuq5O9vHwyfNSp2t6bu/JjL1edCm
trQpfOpF5dBhipEh2vV20+gYLgqtuNtj1VYLxvulF6Z7W5XsKWTFwDxl2bbdJawbEQ2ZL87OuGYH
2JAHe+xC/81OMkb39ug3XoqPl6gKYbEcpn9+NijWe3CI3IV30wsPIrnbyZRXQxPOpAfNbqbHrkG2
jycHZg1KCpTXj4bPv14UfuhaZmEVQGRBkTVAJIHn6WlqLlmDYU5PDYkFepi65W66m66GwaEZ8qqH
ut/gnqZhGAzKX3PCK1CR5+WN8pb/MUfCU+3l/FH9c3f0+laf7vQJTb70zJV725twnq2sg6Cn7Ctk
t+Jmata4wtPMpPkrbyT0Po04fuLgCOctj/AuS6NfTaxcB9fBpTmNFCWo11K1SJk0UnNDyCGUVNhU
BnI9xOpAn7/3fGMaqh6kipEeEN90tzMiOebKycJ3zmETpF5YlmVRv3MyP4XlqbQwKjSO+bczZC6Y
o7m2LflBz2WSKMssmux06qrzHKvpQNMiXReR9ut1NVO+V7IDdui6v+6f6dqBLwo2H2f0mbW/Bukk
68SeapQiaKUWYm9UW8gqqaGAjLVqZtSaEABVXULN6II2q69xJcfCvAjVifkM5OIhYVwQtInH5FBT
gKGIMc3iA73LxhMEKF+KWcUYnJfuRNxVSv6KdgU5bpWrrqYwdpxkzq2psVWxLP/2LJwk5HNXwm5A
hoB35aAqvHGC8nalwiwhJtscjo/FfpCIXsoZckzFQ4VzOcunKke17GzPTmNtx7pKpanqvkVHUsGk
4zvrnMbr9FBVbqc1zpV4NsGnogeED0PyZ95/uSpoBsUKQ/XzuowBVYreZLlU38jy1C9va6Var9/P
/m74qtm4BV5ET+7te1u+YhkF9p0b3ZHPz+M/d0/D9OBYjzUhJ20O9fjQSfZvvReBxYfqsszQcI7F
B4eO+p8gl9VwJ1ojqjB4NKOt9CA+kNwL0g8rSUKOWEz616F5+XpWIlOYeCH9Lq8o5794XSBusCrs
q+nv42ckaNaJrPpXDnLtWdi/rz74IvyUzllZOdpfPfgS/k0eXU7pVXG9dpgNCGXNW3PR4Xcd+/Cj
GS54OzvHMS/O+9ZBHW0G6nn6zDx/No1F4dJYKcOMJKlysd+e+/N6snOaXKVLKVYEn1XqPV7E/igk
PDZRj8k5qS6HuJivR2l/z29+0z+XVo6+RX7ZPKuDdRkfe1LxHmOMIWUsE+KAzaesv7vdopxqp+r3
r0MJZIDA2EDG4ThiZgrT71vC0kwypxYaBTaSUXeitDfK7qS6JGl12+YjQmpr9Rb9CI8rSa8obtq3
ekrVyf3bs7ht3qs7Klu7aj/eTKmFfoYMfMdlqbF9hptx5mkXl4+CKyovpIl1lvy4CF2LVQjUiUtM
ECeXs8T3STxhfKMRUX29Rz8wT8zLA3LEZ6K7os/RjFQy9dFP6vf5lRHsVDc0LtlGjOznItgleoqI
isytEIwNyzaGXC7caGn1dMK+o5LPZrCeoijb5SRQ5V+D5TAuDlHftF0d+81U4l9JPAkKhTGOXzHd
jLRO49j4NT44+we3wfKiprXwWT2yKES5bVDfkCFC6rG4rFA+JWG3r9+NMh6ofye09HQunhfHPdtB
A3hky/hnov7xRyhT2XTivJrHtqxo6zM7vJdDEqgr6zov+qFr8KnQcGTOXFKVGH6TvAK1pIlYYLD8
ufQpZKSU0BqIpjAa+udBRwc5UDq2x8hGkQ1FrH1TprItd/MwvpEmPMi0oOCNxwJrPRdE+yHwNs0d
xs3b6xPL7bovJCZ7dDTo+TcGHT3Vzcc9XUhNICfJZ90my8K/9h+nilTxRf7wAWdPfN5n/Db7ZoWw
QV98VrTt3MfREffg4aNdtBKTyU1Bs1TDkwMfFOERYMAcx0l6P84Sn554nM3NC3Q49cs3MAT8MMDA
6l4+z3ATBFOlBaWDCrMYwOmgkpI84vI9VczcylTK/uhDgIVnMn+foRiiAsGu7yABaJM9NBpI4A/0
BZQiK1dQaBJgEjmt8UDxQ/TbRYu5z/S16FbhyjWmdCE3SU1Wf7lhmcn23SXfmUlOkQM6LyFOIXDz
B6feOryUkVjGq8dV335HAySgILyEGIRtlME6WOL6HRCI7+N7AA7ACdwmbgdhuBCLAN9+/At23AUy
NAHmsHtLpiz53ql2L53bp868cXgjIw1HNlvBBOv8JPfJFb1+n97cbZkpJGcw1Fn4A+MOcYJ4//Jx
+zi89daN+/dzBqn/5L/3t98vwSspipVbk1JrRSJhMyHUC8tuKVCNh3JjfRgrquz+Yh8IUqUyNagE
FALBZDX/I5UhuF5Nau1nAF+/7YJ6Rhre8NYQGIz85GjkZgeAgCQexkeOljanXzCL/v1PelFbwypt
a7dijiUg/qDapnmkgrm+Zz7Mi3xv2nAoLfaEbz5RMhcMc4bKQVoqLXPSPNE6O/S0aF9w3xY1VuXy
GMxyNr2IyzpDqSGA6MwuwQawyQg6lgtG+7GbKkfBGrhzbJQdjjnQv5hDuXHiC82dCllhAabUaZoe
O7vDq8MdHTwcoUuiGMxBfjbp0WClVjzyMQrnG5v68edFBlCa/6LEwVQg5jZlo3JAyoxvRhSritmn
/Sxab8Sk5Dox7nw8PmZjEqoRjJnGwN5Uim2NoLUvveBTuyXzksXFy3Ix/8jTX2JPm6EnuD7EKNic
0RLrk6/EbuccJccSPm/TRbAG2aJJedkoXcGtOwxDBEGA5dxNNJcNVlBw6tz5KvC4EMJIjuNm36Gj
mZoc8PmO7sgOBICmz/bii/2YulT5xMGWnB3rbr+usskZoPOGgnOcs7QEzeCVOZLRYYIb1kmOOTj8
W4PH9DapRChgIudEhbOkV1HGkIbkHJ3/XJd9id3PqWN04j5s/7xLRLXIqyy0fksU+VCrUDij5l11
UAhVUcq/lPjBPsYX4sr4IvgJyBIvgvZeg5TP61LlqhpRLHdtPJyLbqC/wSQ+MpL5rkODZZ6CvPBX
tN1v0S73Xd2rqfFH8ahYEfdTCS5+oGKc5sCxzEGRmyI1levDLudAYWl52cWisVSzAbOeM94j18CV
TDWfbVnFEsZrj2aydKUEm1X/pKQ16cFyTgra7ve+PTbupds0J3uW45ssRAebxR+EUOZ2fFXSkqL4
J5zsmxSqKsdg3dgcBfIY71MJ9CBOhpHfbLs8odsGDeIfbdHysthUdtev7ad97KVQMFLidNm98VLM
nX0F6BFXZvE3UQQpmMEWzj7CRbDoVIqWfZs9l43Oat01zRLzhhZJt02c372oRfDEYrzlU89G7KaK
9kd8V3rdKlvCXkk1L+qQjVct8sXtGVHKNKvvYXvRgek6HOo0b2MCZaUpk+YlhSiKcyxEidLHrV3R
r4RBdm91V3s8+H3bKEcFWbf1Yzs9uPNtrqX5rckBt+s+N9XXViJpCe9yuamZXtFNlV1aBEFuq4tb
fdvNUaQwVyMlr2jgCWLPG/aClWmIWUX+kkxRkH80O2wHKZyn6elSivf33+kBNxbcMqqbJ5dN/5xt
bOMtqyB77GTRg3unXM2I5uYVW0/TG3KzsmomRkv7Ntf5grVLWzMa2Dw49voQ2vrqZViDShf98ayi
A3OO/l9ho2i5pNuSpt8qFosB8NramE6XszLUz5QsS7opVzYWB9gi15Y7v+nZ6rLIJYT0kbOur4Jl
akPQf/fxSbwg+f4wf+2x8SLmlovMbg3p6sbUouRiaDA/NYzxq7w7os2Fd4V1wM0eL+QmS7SUKe96
6LI24MOlauWlmmlRkL8t8cZTR2CCGF27UqkDJhFvHXqJIrBAdnHX/mJumnyB04DwzzxqmxZuHR88
B565FkApLwrhv1OgzRW3SnJUtT9dDyCOWcEEJGNkY/L6qaaRP+BoQWwKhvwcKGnrBmlug+RWMWai
XFBgBjK1sH0v+irZEfVBmIu//rlwyyyLqsWa/I39PV9/4fOt5SLt5JaiDdYQ65wuJUO/CJs8ruB9
8ZWMvt3mbSt3JH17Ko0G4hX5co39INH0cHFn73+QelkPeMseJnvpudEr8raASmFTztugjGikPXdR
15AcQHzMVvDIopRqhmbFvvZtHSft7+Ygf9FM9qAT/m43EfadS88uYDuOj91ep5tpdscpuXdE2mXh
1jOtvM6tFudnqfHmsH7RsM9WspRLT7X4wAlZAmaUbrVL7TmeVzk11cAr85DaszSnn7qzMabKSzqp
m6EIrb6pE0JtUjctLasnQtDH9tIKOrYfzYefXmqj+q22p//sp2yOB0nsYHuM6np4VJenGjo+/Dbc
Y1kNf8yC8Bt5ZG7tE9VLLez5NcUg/v1mWR3VX83we4dTeDoErBbucmz7gfc+1f49i+yr+e5O59Br
o7pfPVSsCGdauPOjqRGp8qUWXvfmDYLw5r/3ycrW9EjUNP/BQm6gl7g3DC3916TQxIxrw+2zboVw
Uk37f7hXyte6aDxvjCpR3RYksUNfhBuGr/7dAb4SevIwvdS8mO/CLf/eNV1fTMMdMuSuQ7+FIUkI
JryK1GXDn0NtYdtvnlRACJeE++Z8MmNowpDFCwbVz7P1rGFN+2rnIeH7aCm8tmdddJFOsghqOiR8
2DT617Lwhv86OFwz/3tfUubho3S+PeBVRNqiW6v6Qenff/9+YqRMgPDyYR6FfzceSz9gEJ7lzTRm
ZKaFr8EyGvswGXw9CF2WKu+mcqlKtEu8VFYTsvRr0/VbM3RgmB5hU+Rx1uYNoryu8xoE1n0R5lp4
0zB7vAoL92GGwQ1MZO9SCTcLn/q7JPzPqftv5t70XaIYrjppwkOP3vwyPDCIBb+aGU35u4fGhJ+G
kf73PEEb8y7ompuG7ay5l61vOqEHKVxIpvatIg81dJ2/7rRSQiuP7TA/Hk0T+q8xYb2E6y1rJyhF
F0/gJ7b/Zl/4VXhvEzwIgQV072iS2MPtrkZTUY32jcXUtI1GvSoI0jHd/fdAc78ZsGHWpF7ZTcPM
Dc/+NyP+rc7wvmHG/ntfs5I1GIYvW0/7E4YznCt/c7DhaVBIHw1jNapbE38rwZYZXodXW/dOu6l1
Fp4C1SLXHqaVgJsOCOMTZpWd5MC9WXXCpAyj6se/oQuzv4bIoeIHVqnta1T5DpcYp9AjYSaG9gfR
eAC/i8INoiZR+PfYvWnpv/0mWgq3M/q0FI2BRhDJCWuOx12N5Lddd63obi/5aNqYTI7QDc4Hgf6w
TRCGUyjkrOPCHhMGLPyfJRUWQiP8CdtXaPmtSVJd4xCE/DFk4Rf/2hgYJOHXzzDO4Q4PwxAmh8F6
FJ/QKz/QlE1nY5zCbvnvq4B2sd30+dqSCVM/9ORuGubzvh11KG67OFftcL50Hs66XSf8OfXCL7bd
dffpI+io4YegtDSL/NWEKbeJhgHQ4GxaS70FYe/Y3ZMSY02deuEkG5q87nYhLhZ+p9wJ2O3YPrsK
87i+66w6a/ffdkWU3eNhTw3Xc33Qdjrhom038nXqbTXB9GTafDNYUL5ZKWekFTkuxWWijg/L/DNV
ElCaDmA5kKgWi4pRMujYyILVTjITnrUUHUR+Tj0Oza5zI46nGsABNMhrYtw7zxLNRSHztevkyiiI
7limxft+pCKU/RWozZxr0bEZEi9axlT0TIDrpsppkjBlLxNe4A6Dk9GRSdwp3YeNYVNdUAf8n6rM
FA6xCMblwO3FeTad2F+eTnRwb+O0SayS4GeZP0vbASsrncqvx7itv2Fnt6OfgqoCVpRgx/RwHHqh
+3j9kN1eSJUZ4THG69bnk2Q7WRE9cXk2G5Pe5uM8d+1luo20QfdhPd4Hu/N7+tcnTKIpPd9BdO0F
bQYO/KhYYaymAxfcxEGwZ3AOZR0M1o1E89iNZxpn2g03qubLhgyzC9czVjPXvxkGj56nX8dJ6b+w
/jGMld5dCOkEVTSbwNbkzI43nVBXIVsPc+mlTPqilSTbwDBHw+EY64ijjEWk87kSmuQfLmVGC4NK
VKV0HpMu6gaFIYLJvfiv1nrXfxueVbcaXm4VC0UTb9dw7hopNpVIAqMLU9Cuz/jEqH8jkHySNlUc
RYOWhUZqPtFrzXAA0UZnGYqudYlRRBbUE+q+w3u353D2vH2wkBDXv1yuc/eUo5YFWlBBaOnfuIKP
1109fE6X+ZGRU8vXQd0Jxedcuw88xwsSFDJfmajq5TxN0CVXUMs5phIb7GnXwa15Hccib3uNe6k1
RXM9xOHEQmRMaE8mWzX7rJdzvvXmG12A029Y7gP+irpDdITORQoiGsVnHoHfeZhjOxJLTf4gvVYN
X0ypdkRoBv3qKIlDTFkexfMleaNiRDILwgtFY+DfYzYYoR6eoh4yfkpaFx8FgZRYpbbJ+1jG4Vod
h2jbJHCtHLAX9lYAl8MNtdP0t1o0zAPDPSMlG5CqHWbMZd4IyTIYZusaj5dfHnSQ+XAV84f56ja+
MGX83pSx3ELTIiHdLR4JTfZFWXNyJmey9P1nTDngbMnrrqvCrqN7//a7p/0oZ6EcbDKbzrZrPP5+
ngtzKWx+V9P0Odh0DmGlsfS6+tl5qQgLdmVRyPQJxb//7ZRBXfNRm4THYazPu9v21YWRr7CJMf6+
Dr3vbTc8iDvhbPMiz0HYXQ89STZicCJmeRt5KezC2hH5OrY9dTPVU6x/XPIaerqWXsdcTF+F+4Zr
nX5/e3Uu5MFE3S6qOd+h0WHnhsJ6oA1iY0UM/qPpvJYU5dYwfEVWqUg6JScBczixzGIiqCBe/X5W
z/5rZnpsJUlY6wtvuNQu/lOnYsoJROidEVw5VRwOO+osuTULttSwJpwHjKtpA7I2d+RSbOfJ9sS+
AGWn9+mb/uznb+q4rDh6fUnzeK4us/Fr+5nr5In3KYIt+v4+zbcPtMT1JJ8/I9D5tu5pNqOzLaej
10KLN/F3jUGpjd77zcERzO27H/Pi0jF1X55qvfcdDE1Ejw8ERMd5hZLfwyr9sSjDTtRxLCxPGKLv
fgNHeZjF2ZhuN7iuMVYSoMla8+5rLsVWByqKI3F2JWe5hOtEC5Dbw9yB1cOU5OUiTopWEcMU5s1v
TFDuTLEvNwdQ6CCoj0sDdXRsmrMhqMPk4cvu205RU6Bdn8V6gpDPRBvlc/El0aNrbDTzcfapl+Jj
hWmWMFKUxbyBLYFz08D1XR3JyYgVCKRwIKk9vz97BCADghoIIHBCCoqmQ7HK64UX50aVlZ3bU5nv
wDaIbKlXYY4CWT/wa480HmNx4Xv9Q/90fHNfjjqEOBpufMyy6WE7AOksyU2xL3EQGn1Z6LijOyrK
t8PKc1FH8PHBtv0CoXg0rG0nHz6GN1e1jTPouc9QOKZkLi1BYHWciOfJoYhOTCNCUxwwQObJdPTY
iElOUxDiiCgvC/Q4G9JDOrtKKmERJGRVgXJxHjUMOJzaQqKGi9DBluTj/IKus0kyH9/UQB3lUbu8
RfJIS7TEVkeIiY7UkZCh/LmYnGC/MvCf/JNixCJcKdiwf+RIYJpHYm3ZtSk/hP1QCbEkHn6HjX/1
Om4TycElvvmL3Ef0g4+LgNrN+BJ+Y2SPR7fkMsqSYphZA+9J6ww/BneWO4pXBawfXsJ+9ASC4w7Q
qvzGyF3Gl7BM3zEMu7QbVeMy/Uzf8UyIWV7DKqhw7zF+wx7VcAuRsqgbbfsRWgLpJSzGVfwcF3Fv
/ki3naCNivF9fF410Q14/zJPxRbbqIofKb9Nt/fxIz1THJ5vIMyO0SDlg1v69296GdMqy6e3tJ7f
0uzwmObTH+DGNJ/exxm2x7cUobblLWWpwsinWaotS1/XTD6rEKxK6f3d2MszrraPaYW2RgbzaK+P
fqY449dtMW+W52lnvZks7vMW1tZ9Ht3n4k+77Kzvc+q8c+wxT/QIT/d51Virz7JhIWXyWl7nC2WC
Z41zmXeTzgzjKaM36vNK7rqXuSQc7SfpZd5P1OEeDWOarAjNJzUNOkyxz7iD4OwOGlEd9tz0ieiu
PNx4yiQDE/0boa48Uod0AwNEWAaT9COUPORhm7wDaVjZnK2RPOxOUKeRhmmbSMMm7cUD/yiwyvzh
GuOkQyU8/I5Bhnk67dKCn31fsVQz7frIq/MSqV8PZwBTBULcPYB64k8vFvhkHjb8cJBJYHH+2eJd
1aZYvxXLZqzBP/s3Bp/F52IpLRK/i9fXhWqzDI8dNdKFwqEIMV3xiU4Zx7wvxKriQ5SHUxYF+MHS
YhuqXXksN1XwuEGw2r4vRIdTtaWxbh97YyyKeEsXv7ICVGGaUiyrm+KNGoCOJY3TApwzGwVVTZGM
4xDo6n8Ia/GT7j57Eu/rtljz3xJiebFJfgoMtiuOFgwixyOWYjcCdJ3xWP+3CGbpjFhi9ZsLI9jl
NHpi0wM6I+NiUbH4m28iRgJWZQigzgda+wli/Tzjy6d8cmC5EGXn6c1VQJCsxMDRAYotYNls20bt
jN2Lr4Gk8t++O/zWX3FgLFcsMhdYwQLsAe+Io7l3DfHiPBMHJQ4NKzNhNkSbXbwjNsbCDYZCHAg3
hyf+CCS2+MmGOEax9AOBabFrgWJgh/RPgDTc3PdCYwTd+GIRNmSjbbgAABhXC/SfUV0bo02Ejbcn
PqkWDGE7XI5mYnOc9hV34g4tQXEUAh+B/D37/LKwjqY0E8DswcSEI7cAjX89MblpK/bJoVVITnNo
GFnV4n3ry3tiCSj34hJxDsRrcbAPFxj2v9X/vzDY68743+bEJi/8/mUvYl8C8f7fJllJfLDxHzP2
MRNbwqHD1VacigUXCJD63wHzPm4irC5WFJ9uVlwt1v1vk/WuI76AwNN/Bebz4ojdiSOkP8BOOWbW
fu/QdxdHJVYWR1V7OcfJ7ykKYADqseM0WY0veJuJzzkwMOR83rBxsQVmgr//IcnxZ+OLo2XaXdHh
Fm+IRcTbQnNcvOI8g+LgBdoWbIO31xiLrQQgXbwrdsDaUCDFqd2JTdP14ZjEh/+2s7E2XDGxrX/v
Cu1y4U4mVL4Fyv9xFF8VhD8/Ba6fVrhY+Wx/EdH7d3SckgVNeLHE3wd/xyn2ggY6+yNeoN3980pe
5S6d400K7N9BJTz4ESGI3eScwb8DMDfpdwG2Fj1wjjMLxNFmaKmLXYrXYvtZ8OPr/TxhrX5miX9/
zmtxOGIJrBP+NsYSfwcotiT+XJ0syAKxDqrvYFcDgADiKDnl4IcEG4H9gLvmZPxJuHMlsqC3A8Xi
XPEX4rx8w7/jp8vLm0DUgfiLjd0wdLvxfw8pdCgVvEJk5xxgYYlPWxYgRSm2R9jCJ3xKIMFOOZQr
ERyH4rCpK6eht+Oo2COrIRvy949PUQ9K2Buc1T9+xm0t9vZDo15sWhxhRszFvvnaN17/+6pn9ogU
PXuBtMhy4gSeA8AOKNizyL+f4pW4QkLu/uViHMP/Pd4pj7y36y16HCxfVbwpFhT/xIqkPhxB6f73
rqApcM6EV6t4Kd7+7/BZH/zz3xtwDlgns29rsRUiV7g0JrxamA6CN8G1sW+ghmnDDH8Gv5BG833/
7RHKJILxf7sEgsE3tsFCiM1ivgcKg7egO4itwTQBVALyGIafbLWAGnDUwPTlFp6xDOcQOZwrnjqC
UC/tQHzcvmIRRFPAanB22BQb/ByzGeDSJxa0ABxeJhwWwCLgQHh90R3UVEr0uWoHP962Dbp40mqR
2CRMisb/3MIr5a+Bfym83gAnD8T70v4laM8+gH75Hd50nCqiu+L2ERL/Bb/K1c4+RtnwP7VbiK7f
r/CehXfVgi8MwE+YlVGlDpWbWyvuY4RwUP4LSilshu/GKX8BgH+1jm9l1CJLCnTAbfhKDngLqAKw
B2l8fnT7WdFdm27u6bWJz3CRZcORdwh8QuD48nTihjwwsLPgV1RyVN1RiYQ76GF53V9wu2P3bN5q
q+5aUEj1EugN3eao6gJmNtUOYFSKA+4ZaBP+4mCkuhbMkefblMNSmchcAAlEq8C6g0L9YYMAAgXU
BwSf2gKO0AN20hG6Y7y/ocPbOKiWISsCEeXGJhWIoBP8lWv8FkHc/f0FlgFooovm8teUoB9VIHrs
u4T0tcMXZd0HinhXB7b7uYqgMvTA0NxdKCssCX8zv4tlfh1gDPDqEbrqk84AF1LAFKBLYXO+XqUj
42reJPU3vZ8tlNKuqiuDfcAiduN8J6ATwJrzfQDQ07mvenRlBawDkEUhIUsgABp8JcgVAqsPfgHC
EmTSEvMOC8rERtRCgOwK+sQVHVy4qVenkmz+sorUFStyOIA/wI7QKaTXCNgC0ERCoaz/B5wAws/+
gKkIpEYZ3VQTmS1ODPgekDeD3KwmTzgeXwNMMnAaZMaAukEDYMiDFSXmjBxhq+xYMa3oVn+qoI/2
HV9P+uic6iNpiOaWDgl4f0dCGNjpqsFsQ/2zkoSNhb0kME8AHngEQnSCNwVqk5ANqTg8OQHcya5W
GC0iMoDdAF5cTUWyCoAvCJBN5NKprh4Rc7kvEOyguoU5KWo1UHjgotL4251VHxTcD8T7wLmCAgWz
RUFaMvM9epU5OOPGyKlyfMwMesa+BbUGBhds8urTGC0a9pUQZUZB+ZE7mwPi2p+r3emat6t4D5J3
KRlF67E/0Hjdw/2krvGs6Y2avcgEsINL9eAVfvdoETwZTeLbvF5e/EGcL7Qxvj7pK+y6bxTYWxv9
8kgz6asbEglM6f/metBMcRIQnr77PKZQQT2TFF8ZST4CL86PDKnx2xAvOhzNENryiQ3xTaudee41
QUGr5uzRDPZqqoMdi7pbICwNdLexKNkFOZBHadQ48oiz1p189jkaFn5ndtle409EYRYfCeMLRw+0
Mvx5iE8xukLdGL2UXEWwjTsOfo+BJ3uFLCL87bv5pZwK9oWTh+Lpb8ILKUVDAcf16SAGlTzV0x+Y
49Z8nT748qDqBVE8zRf34dMVLstIzUCe5ODMN8gVoTAgw0FAnQJEz2GQY2tjfHZyuon19Jw0u8ek
wooLhDESikwsxDw7Ka1Bnc44UEQ/atBVi/Zrt3S9oc4Sgx6EJfzqsetT3uQo44MotRroOeU4famN
yWJ4vc70KbwSrWfriLP3MLswftj74D4NThmDMDSqQZgiKQhgCp6fzL2LMzKq4cZANVAt/vZDfYCC
mNXB2Z0xfnhbKJA8F5XLfzUFJU7lLkOrgBmCAX9Hth28hwOS+Wyv7B6IivqfBKsm60E6flv+1m9E
C9cKzDSi5gHHZXYuXoPG0HETqvMqfgnIFUVnI0PYByAdqniooBAX7ZTwccgOOpV8kKyAzCp4bchh
6zMQmjBoLzwnCOstfjEU2j3OgiSH110nzmfM07fZedZPu+l9MTiUHaPLQ8G5A9oMWleMs8Zt/eFg
rkI1D4oR6NOLMOARtFzBOa0BToN+WTxgi/JsV7uf5lQ4FwJy65k86eQdY2pISItfmRFNJBPlq38D
EvLAJsHOqNnCZf8gWGxeoNj+KaXKCKSqCErCvkeTyew6yIRW2xbG3facvvrGOf2e7iVFYW4Zs1xC
ol3dZgTe6cZRRw+AvEWsOMRGIHNXaqoKxao8uV+8P0EL1Dq4JLfCAsiNiOFCPTZJO1VP2r677My+
48Gyt30DvqE5CIuBG568mX7puEfQB6w4kY/P9fvIy/xsfZiEUAfPTZmqIWB5gd8xLtxvU4kiA2JO
+KP0AWWsXgdefYCp0pzkd/AN1MSnKNVfIOSAjUZjBkN5qgG2Osz9rtW39NMnyqMy0pzX9Dv/nb5k
/4BL5rj34OXX95+Uhxii3Q2OzB/zPsoP2erjf6jHaFg4qml9xF9kWozbiPcT7BG6IQMI9UX5II2U
SI3fIph0uwmXsaRnFFNG4eSfvqdsmk2VBJHg/Xv7jEX94jrPozsDLsLdIFlaJ7vYXeEL4XDEXLQL
raUMWorVUhLPeTAMIM0X5H80yEnGjyYbZBemvY7ZIixUBsWXB9Hscuft+YFXHC0g2NQ820uVhTHH
mz8OH+Qu8Brg9eAizq167E4Hi2KsLYH8opQF9lf/2SoV+Xk7/caNX8w6087hOssm31nXxVV0qrkg
LkdcCcpP/ShPv/N6zj3BDe1/A2o+TfTxtcVtD+IoldzNhIDJxP59d55s4oKS13WM20wA4BnLzRFD
PZjdY/016tnNKYSZfIML/XWGfuL1+FncjzyxlWZrcW91W6higF+84+JEe8m5rNvFb/acv7hhY8zw
6FoxhMS9tBN+gRgI1i5SLJDrZpv4owSfgd/wUM0enCGs0DAg0Ywejp3r9+z8NpGcwQ20/ljKCw9V
pNRBJBsfplbwX0Mt1v0zMGLSSMRTARnU4I+s/gbol9XNQXrgYGc/iuByxTOAxdCXBcNn9IB3Tz6w
9CZPuxp2w8J9uqJ+PlVGOdZBkw1yxfvb6RIJOSZjM+uEzaI+IsfLYAyqBRwc7CZ6Y/MukgDTm9VJ
n0N0KM+TDHdRxaPj4QIKL7YatUwN7bOUiAbqPaHdBN4lJZW97NIQCrn2XO3vUYxyqND1TR7P7Xt8
W95H1ewVqlRSVi1inle0zm2dUVwxcw08s62gcGtekR2Eei7wz4wriEQ656cYvqV0A/YOtglnZdcy
VcFp0IiLhL4/pmlGiVEVNx8mqeWK24q/itNO+84rAqLldkatwz0wrozW+7eP4yBsoaMssIT4zUrU
RYAozKif2grciQOngAf9AfULHBU4fgRiNUQ4SARR2Jk0SwbPzvaLkMRCGnaTnFAElJF7Q0PT6sXo
nPdTfXwOmqE67thXqkwfp3tQMntAmIdKHOn0ADXKofC+GqyKsLCZROdSx5aDYqwsVUR+IlIWnhEM
DfGX1byXGGY+09L5TL5ovoV9q3PqnDLmULDKmrh/XgwOCIIJF0Ds/+JatjZ2MeTeyolflZjHdcBI
vuguEP8Ou9McnBVVw2h1NQIAerEefOkNAnMVSomMattXtEkYSzpXv/iZavDmxqAiqAM3B0UMmRNt
O67JN7mhezNI4a0a24ZGMicpfCW1e+epDR8rnklYGGhLGTheDKBGPO0yeaN8ydXisgY1TnqLu41G
pv1teaSBrHJ+CPFyR0YtGWMq/+Zn0zOVZQJ35snh2+y4sirmm+/PVyZnipEYk7uvREMHQnIf9Jtt
fMyGL5qSkCHmwPfGe5RffHlOiBTw4L2Pm91jz/m9jsvauDJfTeGfvMfPMRxsK0vaXXVUdv2Qmfm+
5oRWwz7SfMj3cv5qtuprmVOsHwlRgQOt1UWZlfONwvnA/ewenfA+7C+aRY7okzKWMQ09KeEtYVQY
65LRR7kAleKz98Wqd4gwNref1o0QOARLUIgyGTQJ1a4DTlf08n+IjQC/864jhpHnup615LJG4Qar
i6XiweeoSCg/ZhkW6Nc5reYh8l/A9gqEuxxEX5J6t0FIrAFCa2z498DUqGOodvS2LyR/ux52IygY
iXocrjhBvn7NKG5hLU45sEh+dHg+kMJ4W5QOLk7a4HHoo7lPjST7QjMxm8bsp4D1MStuFgwjPIsI
pXZTxadexiKPIwVHCl+vIWhqqPtAPL4++i3HwQyeg0OuRNKUB0XH/BTOM9G25bhxcdBYv6n04CPr
NjN9d12SKQGYBXPoX6c4SmW01seAJi6H2irtJ8weuGNJLaGcqULw4g6qqdvcgf6Dfu/PafgCKrsA
VQd7PQXurgABRPIfTG0GTv+hkPbb/KSD+4mbsfCY0x1QBfHT+QyfEwkcHMEa6Eih7jlYURMuEAAj
fDOxGcNnm1Tk5Wm60aEkgesIol8vpwdKj4TgN2+j15TnNsOUORpwbwbXLRN1fQu0s82a3I0EF5yw
gR1J7tW7AzFntr+OL957/I5LhwkPjZPXqudeYg2f76lYqedCEeoMN7qhtA573uzjAuFy+snu5eU0
myEqyvLohd4aR0U3pFeY6pAn44ECRE4XoYWONO0idyFSqUwkYw+ainSsakZNvlaEV4OLyuQDWQjk
U6AXfecviMD2ZyKh38CD1Dtq2CGYtyVgEYY35LEmWtj4fUemb6dF1Hff3BUtNwJa//DAUPi1RBqK
PeJjyC1jNY4UEFRxgO9TNyG1Q7yyD4NHaIdCmT9qR8nDKpPiGHcSPy+KW0ygf6AOZhX+51QAQ/r5
jxGKV+BbTMktwc+cfsABGDuMzvo2VdHAN7L017KHz74/eSyl0TW+0r2SzGJIPxkOKprXw2LNnF8i
HfOhNzLwhatjCVWkmiiSU45kNL44OEbW4Q/wprp8bOWXjUrmpTbaE3KPujGkcw/ABfkIrkRhynu+
MfnLXF6eAVTAEoZ32zck2JkIx7ciidLWZzrLwFR6PLO5Szs+P11xwr6kOAIZ5yliOJPugQ7njqFw
kOKAcFUN2lJXX364H8QKMV8Hg7Z/Vdbgbj6QBHrZfDUvn9YnJSmnhJm4g6itcDCoMN85j0s81lRf
daMjZ8tl2Dsf3qAOIoYGn8kVRusQD4rK/PiPaX/5C87RO/iJgYiipuTBlmjsyiJx7JCdAuZCZaZZ
VbtKdkVJ4SjkEhEv6SOWtcjWm7TyoHs7nPvtIKoC6WuW4HjQFgFnS2WhcL4D1KrJVJ03BQv8duAP
LZqDAlB7xmyla8wRzM1PGyO8ctL6V6BDPhcMytIVZXuTdV80GXKKbgjzkqBZ1bEbMu+1JAddmp+P
PS5/68+uMAvS1GbxIvQiCSIHVEwJtwpuMHLVFZGIyP8YPJCrCuSJZIQvr0UjsJwwDRIR8kfz8oM0
J0bdVsPKnXVGmV8un2FFSyPepNwdLlwXhO5JB7mJP8yeULrnvRFOAePHkf73kMQJj84GRFMA2snM
Eznn/tMZ/2fljkAzzR++iNp2fRWsF4xJs4XJheaNiuIgah/OHZHPXb7YcDfTnieYPpDWIvINIRMt
bqT9CEVVclfJq3HBgLX7NImPUESsIM0xZ+XWa0eo+kExHFDp3xfujz9Cd9DRpzVSaaXVR9GFJ9EZ
DBE5ZDydtkFhUTVDrGyn+/kO94Wnap9L90PNP2TKl9PHzuqgrQWBorDzRYWaIbWv3OlsPMSYn1SC
HAuMWtQGbHr6emB+BmtYo9h/QuITLzhqWTHp/ghqb/jxKue5fLRC0LVsDfls9RI9uqtR/Rb1jELk
aKYe8cW6Y+oCIrGHFwzOSgWKZn5Xo1xIIq6oEfQmbXD1tVF7QqMZ1gy2PtchFwWbR2QpfIJJtB+5
1gkYtRp37nxxnXF+bxOS9WKteFQ5UwKOi3iutL2yfBpkrZrgZV/WBS2cCTEWTXebsHBKmmXfpivq
svkxpy9Hg3ikM/w9huTYJNFUxLrpz0UB6x6Ssa+QQ74hJ4TNsvFz7ycarvQdqC4jSE1mhMslqlGd
Y9eXIAFRFaGOA3UMDEHrbHt0himhadRGafapiFcpS4ie5O+M9PfwBe1xmkX1vyQQAFFhkuvF5fRM
Ic6vAoU4v9ld0bQN0XmkfkJh2Rl4ROm9OSntZg+583wgtZ5TpzgXfgcR8Y1ToJ03O0+ouHSi5q8m
I/0NF+vvsGsAxzLescQdPe9OH6vNsgXWBMppXiMcYnwoTfaMp4haHo5+rIdZQoiOiTHBLI+mhzZy
HWvhGScVkgRCLBHYTGSkzAl2iCGFd+cmEROlAedTOygHepEkydzrxMSL16yaXJfKUeOhJvuHAQoR
8PiQwscaGqWW3tHvibo+BbNg4Ny9nLgrOq9esp0d8hTJkImem6c7p4XzROlp4LcLwqr7TD4QIDlP
+4moWDbt7xlZq/l1TGHPJw83INqmLyqzab7rMcC7t20Ftg5TKAhju0tQJrfl092AEaJc41B6CQR6
LwWW4nbjDSkZmjv4hw6W57QUOb0/wmxidIt1cD2tq7IVL6YenHzxZeD6USyGTqiHzwPYNIInML1p
aYJn9bBstTWnHv22GJb4Z/cdEjf2vDp50fR5uGChI2XZC+TRbwRyBWJuSsnmQ+2GoIo+Em0SwIgu
eEhoRB7utKCDBr4O2clAe9Qnd+rZ1IxESQg75yNC+iYTxn3c+Ai4MCzL1sMpRn2Pmi1YgwEFwLNJ
XUXzsszqO+cUfVhLS89rHCIK3SGgrBelK3s9QEzwZGw40go1Z2ba9Bsyxd/WzOHM8JuVHtPsF9MZ
tmV0ePBbm8DzpL5eTahpa9uMLs54o1rwc7oEbRAdOb/gN+FfzasphB+PFk7JfcZwb0yT11pHG2zN
HSNK1cSZpPboz6yalQbMre+iGI0OKlrU2prRMH55Z2tC+OoU8DuQ4zlWu2LRHvrJfV6fii3edQwF
r77FuSgjCiYY/zWEASiiBcyoCAEj3ICyOgBMvD2JUA+kHGjeVUb3QtZuyCeV++cEICaz+PvbilrP
DVkKnL7AMgCZvdgVovOnllDiYvX3UvDy1VLY3dU/+yIFHTxrD5Sl6lH3ZT5nL0/3wJiF6vSjGvXq
ENar8wmhWA+hTydP6lHHHSyVfTWnVledtORr07p1lB1WSKfBB4Udt+RxJURgYhrBcRdhux4jGnHx
ZMEyRmWVcKuFsqvuJEs1+q6YXVCEQ7YMVABwSbjbX5sSXWt+2OiMshAljYyJL3d6rVvnZj1jtOxT
sVLGGEwwBUm0+5JrkCMjQfkXBx+JchtcEUYYppIYLfr3Xk04V1xcoQ3+Rliu8j+2tH9RaAg2R3wY
mYSYBzT7tYA3SdpDzQnNkFiN4GNNQDV+0Fv2O548pQDs3IPWKxeF+0Z3huSzjx/RIFbGm/iR6EhN
lPaB8q3beBce+XuMXJJZLMiQCrtxtpKJE7uVUT63LsGLOnZhMnEBz2mgJM6ldQMaYFKgUcHEhs4A
VYKVbi96LiNyFzV/ruL0OR5EN+yJQL5vuzx1U1Ln0hpQP4Cof4nzqBco+xfOwZOPh70YTM2VTolt
Y8p59EHqOzcVuioh6T5sne0NZKs1AZqVvJmc1ppJtFK4eHxQ4/iZBdbGH7PqCLo+BVh9+A7oiCB2
Z1P020yI7LkvO5pJpc3PnesIoWNqW++k9w0GGHxAav8rs8hpTfaNkxK6ZasThuxt8E2YQI1shTkc
wh7Mx/z9Yk4n6lvZhOhRRSMCdFo/EZp9N1wNKe8Y192bNg7d2Na8nr4BcflrqYpKtpLwNLwgFGL7
kEiuaoKCQJRwAiJkp1il1d3rAKmAj1HCwYTe38Sd6XfVS6XV2anMetRMuTLM3oyIpxczOlRaL5vQ
c8gmg51KgEd/8W9A2oSt9wll/5t2kCcRoiSZoyy+63zCdO/1hvfjfXZL+iHTYOPblNyAhE9yyvkC
BEeJkPmvTDRCApnqNVdPBAaIWFwmvTAfKUe6rOAUwUDJo/rEY17PKZtKNpfG3syom5sgdseizt03
viiFFbuC0zW7OiE3PV0WZmFCH0aHQF5W0c/iChsU5cniYRXi3oqL4xY6AjHR6XO6zRX7xYP0nm0W
5z0zyYwokcreZ45Fc8HQh94Zwt9XWpyi5a6Ltge4swYtyccwn4F3YkLJz+C/0bFkxOayLDBcHYPc
oIsKHpRaWwMiJxu26ZfBU9lKlp9go0nSDeySCgLQFVtQOzJP9OwRE8Rtllu1MVb6lrDEkYSQoZgy
EtK0uw09Gm8orK++3DmyVS+YhlT7O+oyNY6BIYHnFJKWmEUxndN1V71i9bQQrVcDdaeHcCgVGuqx
oDepu4ZI/0gXGZ27wQwOMBp8SU6j+2K8mSdoc9OQvxDEc7DJWnKEIDdpVgBByANGp0NwlsRXBqZ0
uY8QhCTHvFIcqJNi9QBDajzn7zksXVBx0xuoZafv4MjmKmVASvH7awB1KEzL0094tq526Uj2z0ZE
A9dZKmK01ECQgMei0bEcON/a4nENsYl0cucSNLVDv8igKJm8yZkOko3QrK3BlqcTExUtz5JQBNFB
mzwnzV9vVkPYgtuE6ZjqyBSM0dDtG32+69co0bS5mYVi0uprelThbY1KFpPEBnA3UC+weprxvOPv
YNNZOpOcy/TbRX8E8CfE06i2HxE1voMEEdM8Y1WL4tKKXAdE6fGuwfu1qiFONgzoRrljKLocn7Og
FlVEMRDVjoiSyeIrsm2bDhfdMWphv38ZVdghPfQfjjTre92u4V2DKiD9MzOH+Jnwqk+oiyzESF49
zfeIii9Z2WVNC4fKN0X4BekMsbzbd8heRZ0ZXOlr2rP7jHrUyzmXemPUxzZzRCkM9XpDc5RQlBKx
iqOFRUHRXCHOs9iswGtIskvO3r0BDbmA0kKfTru6dYhpHXU6MtfbkTvvOtm/d0CnsC4sNftHB5PQ
5obSoPU4yuNn2BdtFRJtOnJvKCdi0FKW1Bk2qKUsqcBI5MKUHkrEPITj75A2nOSh5YCW6kxLL4nK
A8j0ylXWGNaALoE3Jg5kAsS0JovOlffAKJMYXjeO6E14hDKAV/uSKdFUxgRjS1/puu0ObGYZSrHZ
z6niblT61fxrB7qlEq0iwWBfg8ZTfU7i6W0hHeU1u43dj5kqWcs6W92xwuD2HJKyhU8YYwCwR3oI
2RKpHzqu4ASM3OuOcSO1GJYeC6qZMHG7jmZyNSlzXQxmBuqWn/A0iKDhopCMssKOWerpVlhucWpj
oftEf24Tqyv+G6iG1HDdn/Z7RGBIdECXDURzUI0uMqxeHCPNz6Rzs87L95pEn4CfjOOT/GX6Xcuj
14cpIj3kYtgsyA1pzqHG75Oo44mFkVWFr/30erwE1ZoK7J+n+yWQV7L/O5AkM5Ql17VYAyODBXMc
6QgzpRqNEDBCsncTvcMCnZY4x+BJ4BsLr0XmB3GguHW66PBSTz3uV4xJV6Y9qm+N1TP79ON/gW6q
Y0LtqqQuAnzI318nIBiNXgCb3ckOrU85OGgnkhlHSJ3BPFBc9EsnMqJQgC5+RC5nfOdo4eo6bYKu
v5kiS8S0IJBrtdddEVW1CTfWDbK8c98S3bLw2YH9Vfn1VjqV/n0MQQmgvvXu+r88vIPG1hz8Fkad
dDP+hA2zPalUwVOxaxiP0ZTZ04WrDW6fWHVpR04rgwYHjcvO2Qwk83cSt0gZ6tOzdWNg47Eigi0d
bHrtKvhts8PHAoUsYPmbRKVcb1SoEQD+BLuwMWT0vUbagpGAh7ua9Sl6R2Oi+ZaY6tjZbeZC5gpK
1hl5ShsHO3jpf5Skgft2unEveUY9R44Y7PMxxVcKejiSk/P8/BcYGRAU8HfhMr1iaGiYD5BnjC9w
YPpzZf4AL8YDmw8RM46YW+odwBYXa5ipPC/iYgvFzt5fHDqaL790alc2GfL6DrUzckYKjA836Qdw
g1FAu0w3I3lJNbi/fSBmrS5yc083p55/TWCbgMwmPNfFbfoNcSk4r0UOStvlKGB7E4Cc5kpxFEcm
Q+jhoUFLd4FqIGgNWsB7nhvrldAbdX8ndWNDA5g0DrcwsUQ664j6JDHZu2PfDarOMO5uHjJophIB
9JHQWeh46EXGZD2cjrP3maPhgbDwhiyQ6xv89m+M1ciDuDcbS3BXxTOtAL4xr9/wDAOI/K7cbkbY
XsHlgIinwLUUS/z8J8I4yJOATlEnH3sQoC2Kvtp5+4zKbRF99+99eZIm9DPmMLLg8cBizLwlYgW4
Yfa3Nw+ZMq/ucTZ6RpQe9cLuA6iAIPEj5OPhv5qXhFH0ddzh6wUitwEsD+I81c2eqw7BYFMcmaDi
A1BJsCqGz7AFutCSOaIHOnvvft6bs+tAU00/D9LPzFT8sxixy6G+Y9oGyilkFbg4pYk89rRZbSQw
C1wa7fAGhF7ZqtBRbQ3GaurXWco0YlHKmckjG4gQPNolyRhALfdqzNi8TxFCZCb2wKvMLUrUiFcP
6Vq4VOpCcAE7Y9WNLvRP/O7+DfSHOm9CWtVdApaygGTVEHwV90I3HR/oUzknv4SEnDwCHBMF6wVq
1m2suJWDrl5jh9D4cCYwK0tKsY80EVg0S8wz2hgxjqQJDlTnXUynnMcWt5FyjoptVNcIGOODsMbb
3OgYY+CeaFMgtwPsvqUbl1MG+JpXnnGedbdnQQiskPy64Z2gCHY6iWrH0K3MyRD2e9mvuTa6DycS
5IAITVf/4aPOYlBjtmEWEt2hD4EIDNkdpDYCOoSusj8/0Fy2dORmdxvZQtZDaPUQrnp6yFgHijOh
SfPu2/lMh5YatkfEnc72/hWlyNNSA85NBLFIyVGCUkxRaJQn5zkxMCWiqz2i2jk9e+1W/8Divnk5
9js4BESkczjUGcdHpJPRlukP4qL5HlZUUoH9iay86zDHlstyeaPR9Blmaz1+1PY7/O24ciO6toMJ
oC96tSDoec7oXP0xB0THjCL5mavgkr9xzXWDyMNuHRp85PkG2JR2SduFcsrSK60edRUYEnYnvicg
/g9qrES6GN0eLpLTjyFI6YQx4TVsXIlwXsa8bM7HW3QptsI/Rd7LibJGZaSyM2Erje8pOTUD9IWm
gCjrPnAjmW5grXt3bifJ+vpQ2JGEwXfuDB5es7rzwZ86yFUguoTkDCdfTOJo3iCpAVF+/6Y60fWe
On368YU+IH/7lrpskCN5QXbwIGsqsNFYHHoyxORpF5YghDk0MyLGRYCN6G1w63x9/CloUNOD4dI/
J3yWAX/uALj7moGw2QXtE5H4SsGkCTKcsi90gF8TSKcBaBLiJToTnMwXMTFt0B6WC9Y9ym2MBEm1
6m0ZPTVzpSWouVDwTUCKbUUZkTxZPvWt3rHD+BaiMGNyYq3WoxI+AUbqktM8Ikg4tdUbDZJv0PXb
VddX1zBArefkNmJc1lKMOIzLmF4YHWVB8zB5Qmg3UXSDQSXbXNjSZ1dg67j6/yPpzJYU1bot/ERE
gALCLa109v2NoaaCIKKIgj79/lbtOHWq6t+VaSos1ppzzNG0b1tLFOuI38UHgE1o4T9juLPPZID5
/l5YBpYkaGBjMKpjkPJhn4bEUy9NkJ9udD0Y4I0/ITX1+DoZhK2Hz1/GxBmNybZbe7+55E2/hwEP
LOPF/E8PX0gig96uN4XxJsXMg9//iuI76yCLVbxHRHK8tIa6i8FOGmHH0NmcPh1XXiN70Roci91p
z02Qg2sCtxw5Zq7aGAOQT4g8eVhvOcfQnUr8Do0JB+eXU08Yc+poPB/YxIGP2TNwDoaOQJfOBKT6
IxpFcL+7S7mgxj/AZTZInuYiZEHoNgb60Ky8CctfTOg5PhkHiOFuNm4iGK7r/VgingpZ7CJdMHU8
ASZRw0q4CYNBsyAoqnDcn9GbAo/9Y2a8J6BjGDj6OzWU8Q0gPYPm69C619E94FzzsvgFjmUOFSJi
iQ1InozZqAQMX62tnG4IAJ/Y+u/FHIsG2d68XNke030KxS0R7g4MV7cNK3dDxB5GXupMCQYxzk/O
PZDGJarGLpATkbPi/1idOJa66Zha9nbWGSBPrmN4OtMr2/OVMdHkeuSpfDKikEMiLk73jTxj9qDO
SkpU6heHMLsRAmQ2fcKBEXW7Lb4FuvByZzdCygtOyNsZBJTFbx56Jg8GQk7Roe79bFEcbjiFQOP5
WgwkuVMtoa3DbMJNVVcsvSn5C9abgpoQe8nL4zflYek2/4KeSKKqLjWDGwKfSKS6MByYlytSrU3c
WfGRwUszwvAhViEnhxwhwkWi+3vvHt5XLHg2hwZcA17HKywNIEGnOxnLD8zPvluRawd/Aumr7uO/
yvwc41uS7b5ggG/D/v6C55eAK7uHigw3+rEyzmKmNw8OmkXn7af9zQvE5cOZwomnbeSwulzx0udd
rkDzsCJaXVc1RgbZgq1qywrNtxQ60N49CVWvIzmwXlyIrPJ0MMaw2CaWDQ0NSBN7T03H7+joZjVL
r73+iahMUrMUcArNMxScDNyKsBOUVFQtdyY5VHYNvSzDBs6fK6wJUkvt8iLBvw6+lze4KplXuFox
UhqqIV4EoDPDvaDmcsYTMD/UXWXOoYkpIfoVlBSFy1rTc1Rn0E/mqDwPLG16c2A3Qd1hpJLPPkBt
gEKt4A2V8fM+/lzUU49lnB/LLLdmvJIyzESaVHXuEC1B1ubTEh7Vc39HxjzaI6RXNUc9hpSTweyp
eKRoVrlDC9FiEZpxyx9JSftQWrisObKT/v1TXwJK+L3xlmh2dMWb4vAcQfsad/s/+JK0yhXQV7O8
Yuf/dOn5w46iuc8z2julE8nvfMar6lqAHjs5avyeYAPClGn3voKjG+OJt6/FL0QzBlrcPhO1m+7d
RjEAzVIbFtMuMrZpAkW7J+gFfm+bMXGcSIff9FUPlfCHrZtgFkIDrcaMz2ieDjCbYEpz7+L+8jWG
nvMxXBhht2keUqCNtNVr8qTwJV18qLZWc2z+5Vk/hnvPnJFqSjtGA6WNmvCDfvaVuWaYRXsMwciH
4QMHEjP/m3XG0xLvfB5JZQ2fwBzdj+gRF4zZBkvkkHF7yi7XhLJFRG9VUy3KNiWOT62bB6+wjh80
35g3gCKtCdlqz1j2Ych7yP96bioCOuo5GFoXFUsothndro9ujlvmFPFgacwz+hEsUUNubwAf7M2N
RNAIEirtWgdiu/OFDaHAoKPqDBkS0pTeh1IixoGPtVnbzZoBDgwHwqIvTzzk6BEHIzRegFORASYy
PAcQcTEf/4TIwHzq943qX4k1xHNCvfQ3PCm3BY8U1KxECXIfGhWLhwJkWlLw3eKe6D3YU5N98v4i
xhAAs/MKv/aRj0Md4jxX+YIoMRxmfuyB6TpdKRQzX18fwcEGvDcXGhxMwoRYquxzoF4GtM/eEIjd
ZXD7nWYxMwpGZuRQl/gNa2PBgTdwJcKbZfEx6GRFaqO5eQn+Bgl2RBAwQXvbPb92vnR9NZsQqdM2
pG/HxDT6BrggiJY5Fd5kmtuaIsL50sOTQ0h0ia1LKqwPnIYohekg4x/cYtEbRsh9Bg1WGaSo+hSj
N9PbOxrSVGTt88/Tvc2R9/Cn0fMUmG5THFKFuai0xpezNKOftSZ0yLTr2c9FuXed3uevHdalSRk2
rffeIQbp2X97gYRUnA2LijlCBEYT5gym7f18BCF+1Tlv3EzwGjWRWO0Rlss4TDMqZiE//8+scTVM
P8+fNZOz3NOJ6D4qEKuyIWhWscO+uEMcGzyG6vwaGAseg6XOKpJ8GSdAG3wmkJx7CAjHkJByVSNx
Hb58SLRKN8f8wdKiex2mNW8h33wTskbIxeBjZJvP/IN1dT7mspXT7EShriAw3orF8qUT+9cHUlcg
gcLaJo0Gw+f0O5LgSY6weLIa4d+OaR64det3gbaGsyWqDat/okJJ8Qf52dJJ895uveH/4RjTnVEh
YrmAm8rfY1KQqgNYTLX5gV88xYqbwwMLE/pv2Fy47ZpHXE/vf1w91jXBWlC/XrAFffKhBzXJ3BNI
dTE/S1718dI8CK7Zm+qbo4XK4fFnbgYb6scZEWQeWPnwsfhAony5BQTNt//pxVntcLbqyxfHkEtS
aXgP73aE59Dk6xaHctVebrF4fPIlhJKhvuRIAKnq/jEUKjabTXEkWA23btO7TrlH2GBTkH70pDY9
uqLBUYYxzUhhyRwyPRPq7KYxzQWu1ekCwGelnuhawEelLez/hD9ubjPLZBqddf3wSx1GTgq/574q
ccEUrUrrSdP96X5g1gvFYNTnQHwmrzfdDP8I1hFggA0nnJG0abl7C94qSqLp5Gn4OA48WocfLu2u
RsAwYA5Kx7M+rMd+58JtU77YegofanXMS6inYgHrWSXklHA+nEbxSSQNydIbu6MCmOdctngwlZbK
Tm+31VBzNNnr3RiDyKXfN7EUIfTCEU2ktauYeKh4pzi3IKXYo0ACY/k61wrTbRcl0PM9zI7aLHN2
Oc4pffQ1YevisIeiVpuhyJmBjtMusYcvngBnzPf2ruA+/6UrKSoqB4lLdQ2+iHsYLHHEUtncIwqT
DDZhvr42MZfbvjEyypm4p0xqA5wNGVNE0ixdGovv9nY0GL1nozKuyay37jJvcIC8/suEkoIhg3st
lBjIlSR6fIjXjdM0pEsBe8GumGZOsLg5rT+ICFAshpJVcXBQ7tHQD5sLw3F6mt66DuXFaw7vDIYd
DGj2hcHkty1QkZA5xqB+Iz2dZ21xyNfeyxU4VXtmv+L5KHg6ExW05MqEkO6DYxbVEycKmEq6e58r
HsofxxVNDzthhJOndEQT1iJeeXBbLM4rfSJvkdtPBgukMmYAuxusPh2nuEgAyUuG+yVXmOIA2Dcd
Gy7s6vgZMUijjVGYReO0Q7YAe8O78KudfEZ0838bE0Bakj6uRKj8EbvtR6JR91JAa3Z5fIUATeGX
i49VOVMPHkZ4aRjCpGweODww88djByaioHYWDNc3+LGCcx2eK4q8cHC6L7qeVR04GJSNcqpWe/8a
dXH2NzjJX1vP7OpQMQah1Kc1YNXUN/vDAmZMSFw8ri6MW4WOA/QYjZ7Ils6YhDU+2qb9FPOTi9nO
+Xp1h2SNYE3WE8cqHAbMXTb74cszgbEquGoGNQB2fqMeiBl+XH+UlVWorOmsbmjWURER3SbmZwWW
ati7JI33G4PH9Wqic8iuhYu7A1abvi8y8RZwB8kiMGz1cp1dR6IJkYIaZQNVO/vGjN8yJBfeHbXR
I8nI8E5gxNnPQBANQs1+jQtPkuC8oR3icgNzF2MYLVMlwdUDs+GFJnwa4qcYJ0kAig44nk7c3Ina
2fsGP/e6KANmJ/aDd7yUF3ppdygm9iPqrzEd6liHnyKHQDlcmIf9xP99BPJfRYiyHq31fNitbCuk
jam+AutdoasJJLYOHO8LEWDfQY1FYnShxXj04xutN1oEvHKwmhgXK2XTu5gbzoMpAZ5IRok5jJu4
OEj40WQ4Cv0zicIezRhEJrAgLEq4ISiO0PrZBtU3EJUsQqcIIfVfJjBXj/btRMIlzSxH3R8ltn6g
kFdXDUiMELZ4wkXXvCNT3R+RRQCK5NsvDhW0Rfj9sPrISurYi3DD5eCC1WcIw9Qa+Ova7IQ1+xQd
OMWOwOoj8EYQJYj+zBUpdwfJDx1j67wYL8DFCtpJmqh3e++9AdeIVnKxpbFTX0seQwNy9oiEMp6m
pkfDU8dH1vmyWI4/WCLf599lb8moleKAk/lDIeVm8/6x4FQlrOfMmxhTo6AwBxlgsKoAgjKTY5JG
0gdVJ9tDkeBDT8oFj/6P2QoKs2Pfbz09xodjpERktREATkGDgrSG5dhaN0WEtWkgxxCAyItlmsnQ
loVIGf8nBvZwR0mPuAmNQ8NEAD7B/cAMv6PB0y21j4QW4NPJ4IKB5gDVX/oJHNyMYTlPNs8yreQI
+Vdm0xNxnCBv+Fw4rRpkNYNRvrou9hu+7Mrh9oURfOpfZIgao5ShCtNb3iUGXfS4tNe0z5nN8udH
QcDRQtCEFJ5ERnfNuJ5JLFBW4zZQ/6GSQngoHYPm/K/zP8tqzHPVJW/226+vRn03jz5+zjlv/gle
wE1I+q5eBzTiVxNNGNEwTh6ya3KcOGgvJG4uRXLP4XUZpqRb89LMVK/CmpY0oNUTPsPlGUMWimhA
FzWEflRKTg+iDVcLG5zr5E3HhMyUERtNHGarPgytS+NemQJjN+y2IuABTl+m+Boz4Wlq+iT2Ovnp
RwyYQ9USQDtmpQECzb9cPDgUK/ypUvzBgPreF3P+cJrW6iYVR/LD/nJm4S6VAi6vqkNBYSyKalzH
pDEtLqTBRbV60fmuRPI2jfgGpzbgF5mdcdKJcYtwfRQEA5M7ucUiHYN+lhOF42tUDkURnbD5UVU2
ORIln4XKoqnZTOZ4N0OU5CjKnRM1n891/y31p9s70njUSwzvVkyZqgn7W/X3ju/0zm6XB09RYPxG
RH6yY/XfHo0QvPE3TB6q4UTDsxy3CNqs1J2UAcN2ChKk8Btzlx1IugvUHuWmzVOI8w95M7AplAUF
ThPGDF7vtVdIHiGBk1sE15sb0dkvR+knberwjU9qms3rlH+tbgqJF/kx1IYPsqo+NIluWmi2PIE+
x3QdziO86uS7kdEKZyOWOKXWYGrvr39GxggFGMEoI+N7JS2RmYorOTdbilOIyNo2wyNjqQRdTjAD
ZWYe8MVEOjnysKVtgnvrczAWo+dKAZ8YkM1J+CYPTv9SYXF1hlYWDCJszbfv0TMEyMC1nwgfefd0
ge3pW0XiJuphfLughOAcude8AWxUfD/BlvAvVhzsF7cvl/HoDEE1hqb4nwlhn7D6Nr3nPzeU5qRO
ZX+/Sw/FCiwqg+p2wEGU/XHDwboBetsvq0hlnu5Q1/0299rhvwnubRbXJ76L1m1Zb26IPNGQYajG
GzH/zUZgUqJeYKcbOF/qaZz4BnRaSYu4n74QRuxDXBYO5haVaOaAHNGc7EhdpFF906xAlFz/5t3Y
2JF+CXA3ydd00zxMZy16METscCXO405xaASBl/jZ4GoU6senW0UIv14T3sH5QX9+lua/uOWcq45y
qOI19k5EmaWN74zs0ynPAO6O0knadIsvzAw2TCT0lDtM/+Ci9vlpRcLouLeg2p2bCUyA1vmevhNY
JcIGg7BTJlgUu+zLVPoP2QJWwNPk5mjRm02VnRZsBtx/JKwxwei4k3xfE3VH7Lb8KmKhzqvLL8aI
wcOgEOu+PUPp7gjlA2yzwfgwEzZHLkWeD1XIb7GJa8lSQnbu3OMKfwzhnEFMK7dciMl5uAGXZe7r
bcM9Za3Mcc8ZZR4Dzfl9IoKaqigH+xamv+lMMFGzYKdgzAEBb9ibGNACqyXfdOZwcnPfdNohrLtX
JEOLXrTLYid8TTB2Yy3rU9Ye6Hk/ootkThLcCHK6JSah9z/WH74Hqh+JaCdtLjw0ydLmZ5frPpKJ
N3IbotTHH88EDWXm8890hKIKzzl1rkDQa503fkLFlGDHsb7aX5DuHNLVM+pPsuQVVUNS6ebF+OHf
lgMEwwC2sGsN/7e5TdgQ6ECCfXKLf953WCdZePVa8ImnS/XO78/he516UgDZgPZ5MB4D9dAOPafv
qTAE3DuVmyc38jlo3QCU8ZCD9J87A1ApUl9fmEzYKSdx7jaaEJbzqwRIZqMRzeDQBDrFcvPSnMyY
cU8O5nMByGY/ZnN9xFdcypGIGEOKHuBsURVw1tHfjViBoYy7+WNy26aUPty90YPx562Mexhu8ZCL
vHdHortEzkWgK29MgRzk8pcvbFdEEqQD97YPNON63Ft8x4h9bhFYGdi8Bjm2A3OoltelvjWISqVc
+3EO8CIRFZAsRFrIkQJ+LJ7Di++OxyN8jFNGl8DeEc2/9ZmIlYxaGoNSOo2rGDpSOX13VBkwfjiU
t5k4wMZpdKfDr1jHHMCy9cLe6cijjVFI7wwOj9zGsGpUJLsiMgAkwJyhleg2nQuVCqdMtuGjIkNh
3qAjy+uJf8FdRNecm8EAQXaZC5NXehcsMN4DxxQ8HHlZdK5ZDXMKnLPMoZTab92GvfHWhBhJU6hG
bAKA4BBkGGjRET5cHc2EX573mEW8bJWoLInFQNoOdx2pGSzJr/+bQSf6djxH9FxwYd9xtnuNP1EB
TwUEAKQHEgMMF/oFfuYSQv+MCSEmXu1ksJOW97UISgIvRJqBFp+SUI/R+ByZNdFI8iJ6SzKUeCWG
DJJFvUglyddrox5mhEJzesTk64cvB/RO8irpsKCNtBY/4xrSJN7ZzAElt9wMTsvp68ylZdZ+c6Q1
dTaVnoJbDcNt3c4Ny2AqTE0742fxpwH9AKYvC1jV4+57+pUPv6YqunomapKrh+Kvo8XOHWbvPzBr
LibExR3FLdMpiSVM3S7YdXAxqE1z08uroK8Gr573Je+U6lksVwviAPlQhJrqH5frjtiKE55tkw4H
0QmENxTA/IUXg/TdiqAn3uUbKJFNh6EzpAEDx1Cxv/aHaYLNQX7MeGBkr50QhsDYcC2N0wNdH8N2
Mq2bo0q6OBowBpPTdnNf7U8wenc9KPMQ+ZHT79AgtGvgTMhecbVSp4hfuJZrc4Es4d9QkhIOdHPa
LSEEKpjwETzk6pG+rubleB9hFOO/5grX8zYsFtWGt9D1XEKVOKUfjCNZ1uDO/3BqcZkZLA6sx1rd
5rTQDDj5hEgqOcRPwDKQd022ccrqt9387Ny033GBw/OJ8uhxGUzbnlBZfJDrR2qEmCrH/FFew8ov
x/0VtfVrm+cAPeXfb/lY8khT0OpHqurBlI/PCw2ItV1Cj+WXTgpWRwVvS4xlz8aILQ1a4YvnR3Po
KynWoHMzMWhFgc3TYQvNA9lcXMabDSKuIRS8oHejEqVq/G34U4rU2S95Tx6hkLzez49lvjNm8rHZ
getfuSxM76gcJ9qO/uBGD0YTcelJXgGjCUhLUJClCXMwhjXDfdTfVmsYaUqQKU5NxEvETJ5dGfYM
R/kl48RBzQ2rkUtSWfsNBSEXieEjDQK/kBF0X1FQ3y90D3QS1Z95Tk8dUGVhvSbl5AtNlOnojJHN
kwQVpMbQd6fZqEmkST93gfn2CHVtJoLKlmujr9/j9wLd80RhxpkdkROOMLFhKEnNb9xt0KMJO1gP
TugR5CC8nYhUnPUj/CyC/fZ3TKdY8gBeogkhP+X3L4+HXvYBELjHZq236M2fJ3l8P9Krsw8AB/O0
QJvA8IqeTsSDvc6seirx+7bFhmIFgCoOjDCf0MqaJ1iv2R+ezICq8oqIFI4RBVQFSPaA27Z6oHXG
hclcP8/PZR3pAMftRF/0/m5HZWA168FIhoxdj6pAu8ASljf0cg3NANBpzZBEHhtxi40KVkbD+8S4
ANuIASLI7owzArkjZxwmzywLmnfONoZpKB/xMMcUnS4TgITxm3rWz/ctLQsgPxwY8AhOMeLBcEXt
K9OGp2w1WH7H2UHjFFxR42NcNaJhknZfvvqkTWV4erROCgYD4oJjrkgfrhB0vJ3t/3pbTE101GJR
08YP1evfiIh2aMqL2qE1+ND9AJiBZZyaC7LdG9bRwMuxItSxKpk7AGMM5VcaEO2G+3Cp/xllAK3S
TAx2/d37ZB5eTGGROoHKK7HBEU+bfqyWqkZv/09DuxdCZYyfUcsJoh86W4MTbsGF3F8f437lSsc7
jXqR1LBHL3xCfUw3ze7FwQAp41Cx3+MUs3uealbwpmLgVcLsZX5ORwKpvj/ibMEPbi42006IodhL
JLF7X8+yZNXcyRozUS5l2azvu+upQ7sdvx4Bj3WOQ95UAlRicr/rHR9LcJ9081rAQsshfmyac84j
z8qD2sctOj7XHQfM3/X4mzD/vjIOwENoAFzJZm3j0wHn9SUKIh35lHVP7d5RZ7wo88SZa8hBN8K9
UKhdReAy8zJxapMz5nFGYEmXol90KKif/CX80IwbYUZ7Hv1mvXm1SYVHTLMacOkX5uUxag6ciwmP
gb7lseDEzf+p5sAngNlBI/HD48E/iJBNQl9VoQ+HF/dhNAG8jr8z0e9oJ4l/QVyEUA/kj10BVIh/
JaNdPBwgptjkgz9K2M6wn4BQ3HYk0PR0Ga8D+Ikcyks9H0J6bQ1PKrwvSRCPIdfatEuYqYzT0XBx
lkKAXynuYFUXzksN0Fb0Hn6nD1/X4KYSlJzoA9KevTsnKGUnuGY+gbdtcIp31oeEv8cwJXIO/gnP
GSpKSAQDpr12ja0TiZVAXsLJClUvucfGdO/D4QGyErsBrSuoPCzcZ2QswdjBP1V8276io+pAedC0
CN00nX1HmgEfsW5ClWH8V7g2fTT7Rj4j6l9ko2IsDi6OxKQGN2Vi8sXMzALekz72bdNjkC8fnrmN
YEdwVyh5tkIgSOZRJRyZtNxtYeFVjiDfUvrfoOJTpVn0cyXCPxxQsWB520zxn6XT8nsViQvPDIDk
Sm4StNmf/cKzgQS9ty1+8cAadoPPiy4oLewZhE1wt3CNB0nw9gljzatQXv/4deqfuOXU1eAdv7E8
yjkqT3x8cIwZWoZsrM2ovXoTNpA7z+11+F2hGmOuZ9CoeXJSTduZJlwF8URYdmuMps/1hD1NGhaj
X0Cw0TnfPql2bY3vVqLXtJi+V+TdEN7aYuYhk3xIYpwwHCgJQRY0P18icUPbmJvnil3xe8n/XrN8
a3oEPWy5C/AhPv2L9hi3yysVMh+Tlcx1YJLG72ylqAmmIKravEEe3l5KAYDTGrzIpRNjBZNGhXK6
Pb8Yv38CKnGOBFr6PYkIRMDBj5VG7L39yCP5cNbnk1SWAq3j0J3o/c2NEv8LQuIoZ75nfDlGOrr+
LYFa9fy9NA71lvDC7MQAdEtx/5oRCXjVEG4JKEhkilFWQuVkih49p4jSFPFPvRVIPS/3XbHTY3ZX
9D0GdgPUenw1O2wFXVXAi4+eCxGXKg5qNGDm69wYxEUyYIqonEm8pGTEtI0eAJQTQh6t40GnraGv
xN/6Jfxuaf/hym7ehHEhE2TREwcFZtnihcorWpTtotXgwPzrYWQIP75Po/SFs2+JkwOXuCXHo8m8
n8/280wajR0yI/RNE3mnL/tzZgTqrtuAgkCg4UH6zgysucQzaUAtxmRrd50x+m3QFMLjlpkdMEpD
bvm3F00I0hcXe7oPPF5mqGyt76DF+gZI/9+unlcORZ88Ry7GoZSt4E0t+8fXkp0d7tkeT707MjAn
pXCmEWlpFcWoCQtevMnoVK60cpx7dAcGtNXGuYsapM+JhDS88ro6+qj+s/LYk3q84y1GfBzffPIO
kTqPJh0IdSKc96+dtQ5O1BkutBhpMlZ4OszzODxN8K4OH0Wo3+8No+an8yjdkmkeBhQgZLpLnGoq
WSiW/wqmLaCyl2vfBkTLWJmNrzCl2KnjN9gw5yWHPwwbHPOeCc5m+6eD8nAwBdAFFQbT5QrklxfD
BUZJ8FG4wMH1fFvjSghF4d975WBn4+f330yd/y5UfHiRT4VpHoEJ5SwLvqQcG7N8yW40iDHpI2ea
vnp2S5CvrEkJ7h8I0aVLS3fGVht13J4ox8C+juAJYjdlzLKEwcbtTAX7J/a/k/L3Y2FPqjHhf+Me
A/cr2biC8qvsKJV2WvKDWIOcweQWW+3pV6Pu6hOwRhO2I2NUttARiMqtPmosOE7q3C7P8DWgCzCo
HhzZZrAGEC0OfRvpSMwiFz1/EDygpiF3Yne5jWSGVpeCss65zQbhq7FfDwwzhdeROuodqU7zpL/N
EGnLtGjUqAP6gN8Z6/gd1OZEjR6YaMEjjsqj+k/fCjUciqZ+ghUz00J1Uy4GALqNqyTfY3YeLNqp
9rDY3WuWKAq/8X5KC7yU1vL5MScE7aCIZ+KzqS791C0AvS05JOOVacz8S4W3ew9BN8FXfNVrktsO
6UhNhpxNOUelj1cXBRe3HLH5E6uSHctjrs+poN8n7isQ6+nKs8CNxaGdr/9cXohAb0NGC6wl8+b3
i3i/KkMeEEA2fSvc0q+xNjKX8h+PgbwqD+UB/KSekMRLugSWTqB99MWMcRiMlBSnflmLDYTBJRJX
QETac04FtOqMVoErgFQAPDmCEnUpqI+mYF3y4yBoyRYBE+Z8v+tdlJjtjIKC3AhmG4j8WCVEJx1e
M1FZQFpgYwXZ+wiXz/dIPcgYvv1DZPMt30g1BKVm8WV3p+sD2fnBESYr7N87NFbqinmUehDZKpQv
eOHKB/JbyDQhbOwKAHgnB6EA03XSWf5Hif8DiOWUiIktACpbkuBOzJjpARal0WtGsR3p5zbhbHMF
oAdTnTRIYFWfnRdKp+QTMP2Omm4FMf3LlBlv3amJYeEM2ghiJceciQULSQaH+BgmfnTFLkjETciT
JsQPHhgI/yF81z9DWkf4lQNv8ycUkNhC8Lua0IE5JtTJQcCcEp047qRH6DFIdu/w+17RdQ3rwi4j
PmDE8Y8lOZT1eEHXN8QS2DYCeNkIIoU5M1Z3NpETyAjzcSbwTUhUjfs8zY7FaixZE16VkQNMeyR5
A+Q0VzhRwndY2MafK2d0Yh1xngaIavm+BWUiRCrqdvsTmegFSv52dc8alBgoZhPFNixm2IgTUvdI
oQShnMHOBBXjjMnE3WEE6JEegtUU1v7sIwwJWNYQdvbO8R6Qkgs/hxkm7xhnJf8WDWbi/QPCoHDv
nTTiOETnOFg2OGtELS5ZsTo2Ez1mZLhtQi0hxcTDe1sNPrBC3RTZ/9fR77S8osH4MZTloWMIeH4y
buwLGdpdszh2SOY2D73apfOQgbP7CRwytlDJagHmOMHGYjeFwI0njCO4DIm00gNkGWF9QX7Ce8tX
2WhLST28ikKLdXWP2bgwFXLwALOFtgATgQUCeXjvyDagBODkNkTA4DOAWMCFn/BGoCszpzHgR8Kk
mHNOcV1geDoFIiDE1UygKAXsFQiNMLaHklxw+T8YBmH9jcLZm6G187+ugkCksUawF7it5fCkI8U+
MDkVN7ICU7Q+9ogkcoc2yj5+huhLbaHIpLojNNx1rSBzPGsCgMxtM5zTlt8XtEhckO/fniUsrVB5
sGsG9cOldeRw3f/hl/krIM9jkkc2S9iGEshygxmgvsO4R4MOmF7Ky2ejuxABGYsoPEdHjAecbh6B
HAcmDq9oZGzd74876GoM5Rx1Bt37frPpVTd7spvK0X7K1M5Wjr+IHBdL98m45hJVIdV+qE/LwxMu
NHOGqIYvhaCVVe8LE8cf8gI2NdVmIksOIlM0hsLod/B87pgXCHcHkykZFsYeNrHOkQLe8VVrAtoH
y8oIFeu8H/IYg8FA4RRG50duVjRwVotmjY+Ei5GR21ljMF0SfYSrPxf2htoGzSCewTO5TWRtVGvD
kjUFoJ56A24EeSoIZgb2edyiRXhhng9lfMjDS6uasDHYCkRKsSC4H3Sq6a4+5k46JadlmY1ngXXl
iwqUQaV9HFgJYLO19wjYpRHUkqtNXorM4Dy/tAr8SY0b1b7ddRP6tLEUjnEv4PD49q0+/pWmU7QE
QPnPny89hr1wRfPS2q8VMeKsrgnwmPUMF4sf74UdXbJnNI/ZMfWlQ2GPf6d8ccffgNGhQ+zrv8mA
dFJ9rvWlGnKysqWhd8PNpkEKQORojDmaf6esqRnEPWJ+ljLeJ3D4WbYiToBik3FHg/5hfl0VBw4B
xi8fjwnuLTbnVwbKTLtCrBlxquF6Dvcj7e6ZhVfHd4lEoJxhW+kiG1Hx7SFqyxoI3jRUSXXaw6wP
Rqq2gfNinkQgIOwZOgfEpPDtIDQXnNXw1bAqvfw4oSavIoB/B7nmxrb3ExlbNBEkQt2xiSOZ7kJH
VXaOThbbiK+jFKGwhVV8IbQLpIfvYI58nfWI5uV0vPs02PznH1GsmSujUiRkrXPox3SRZ0ZrxusA
d44BwcGwwKW5zPX6vh64kFebIeWQWBrIv3x4cTTvEaPj7EQwHdzjAw1Fvf2Msw0R6NA3iymDZoVX
NPH7N2KgAVEMwDVD9SRAO/5X507lUePh1wyes6ClqlwtSJ1HSJI2ImuehIOZlDf7pzuPSLQGbC6U
nC5OOOxR5Sa7sKVSC+O3FaWBeRCFLn0JcSbyX0sVBIX3zU0c4bKH/ybuSEiYRBHdY0tdGw47yt7L
Hu51KVMQJ+zXVwmR3m9IR8bobWXQQhh+36M/gkv42mGDIU6vaRGW9mm0t/xsfMP8AArXPniv2sOu
spbmhdMfwtCHwb8yHH/tqJkM6KahapOig1vkSRq1WEwyFGQpsg/WpJlIIzjNOEHASsDO6x8hfKUR
UlDgtEf8QEdB+vIHhd3MlXWfRCdlXZ4hse8D3ZmUIXMsHvspRte2PhMwEXanb2uVT1aCOH6kyJO2
gBPftbnFKJ7EpythGOJEhseLWctgJv6O/Vd4FSEKitiiUfplogvFuecREd3GF17dbv1MPHab6Z46
1kbKF8HGxUeccV9zxHnApgi3Dg/rxH+zSmJEnklJBiTIPyHkGMmItIpX8kwYjZxKWEwA601FeMme
tCb6EoBBmiU+059pA+DhX/cQrl1lXJ1MzD32Md9vw2bwqQyhljBEZ9RHjJUK6hVgfCOTVjL/RMbf
k/nEIs19I1aDDiWQgV2DLNg6sN7QxNDbg7fgWcqmikmTfQ2qGHlwivvkz9etGZtVwt1G4PgQ9X8a
mmgbr0vsd6wnhjjYL1KvsWvRGdslunwgeZ+y6/g6AyPPKc/4BS8xLQQxGNJ57UE3WndYMrauuHBM
rbyHx5G6LM4Iu4hx4IuYSxXLD9QBZdgSmVBirXENB5EwGmXTE74NqYWCyDySGEhVxXACWmFSkZIF
mVxZvzinsWJrITJmZPVIlIBw6gL8/NFQiT9NOAkyCQ01ms5PxDnbZ8kZGJgyLsMJiOYMAz1tRqpX
BIXTownlCxswqyVzDLY2iv5b1JsbhBwNLLpMEVqGg4P/dPTtsXV34DtxfjizqDl8GpYnPS3WEcMm
uh8JghmVCRQcD2oZR+DNm8VPzz1zYzCMdhf0WJSJTSQHfBbmipmdaHxYjrOXB9kG2xVETEDCI3E4
URCLEiVkcnWWRgpa/5eDO7YTtDZAvTSjwNLjL9YW/RlHC2a7MdVjx2XjeEiALojNKZP9FmXksgDC
BPwkRGRYTn8kssGH8cc3rk8odI24WX+s8Y9TnkuJFuJDTQTbvWaCY4Bcpd6j7yh1+GYQTtFrItEb
tazcu6deBS3uHr/Zf9lMvb7z7InK3iVbFdFRp1FfGzMeRepoHS21kbTgXivgYrvgWsVZnK6yBVId
mHecfn2KBcp/gtBmjB90hNijHfTIxqM0ueUw/uoNJObMw4fTVAMBvwD/0K9Azf55tCMPxjdNN+oH
WaA5upsev74JUo2pX/i+iOQ7bYIt/Mct1vcN9FUPWFGf0Ytnfjs1ybv78iVGgk/u8E2xVDsID4Lr
gVrIKmYYsf2rdDhNRRus++oXP88+bI+l9rQHq54zapnrI4KyMFh2p1AokP0bI4zZbXzTXbHffzE7
5nXjxsNlaZzyM6h+akfxaq/z7vHH6fkdz+89Vqe1xyXikP+/kFzhNkbPiiqJz2Hrqxt+J+yjNOcg
JfipMskDeLvFZPtZB2MTTn9jplY8/gil09LpPxFNpaPcl5z5I9xHU3IZnKkwLrglG8E2vmPVQqHo
3Hn/QEEPK19Cht2+1jnNu+4i6kIFGD1slxkhPwIJgU+r6rzZKGC684HrUHI296CwEAjDn4VRtJFh
A9IrDbtxy9GnzBXiJK0n/J+9/Zv0g8fp6eo7mCSxOsuJvoDy0CzlqDcU/5fBapcmEq57+VlyMNfh
qcUVmoknTpJ0CH454oW93+bf6tBnT5wN2BQgsw9Epy/9DfgIPvD1bw4a/WAXdZg04Uz09bAo7615
TTIQhFMQrgAWvZ5wEARrEs5QdHqo+Vj23mstBfew8N7rR/Jc35aYTwyYulk3/x2RZcewy6W4ww56
4AjOPbxCC7wNw6b/SDqvJcWVJYp+kSJkEbwiixXevRDQgBBCAjlkvv6smhN3Ym6fnm6cSlWZO7cp
0PUVzpLHh1x1gCiFWrZhzguphkFxNBNDsxnsm4LsKNHuCjly/8h9aTVrEQjEbcwZdaK5sBFwMmO2
RG+NfoQ7VCUJcjCcpFwASkAfXirCs2vQTQ8hi0gfQyixjBGlPktHEds4/y2hm+aXIuLNIVDguf3e
gnnTghJ4gxoE+5rh8unYio12noVG+2bhbmQtmXDBmwYAZCkyvUXwVk0wUIQiXPupp692ryWfBU/R
PgqfhQ7Y2yygp1jYDzjm9EZ4ONsdt0/hY2PB+jCmqgUxwxYBylhujzsXBa3uylzWWetghfT2ZsZU
bIG/G23+Vuz7JX4D4KZnN5rFJ+0KrAJwVQjFKXUBJrz/GEyYDHM2A0hGW6BOWHi2tgLOCrep3xvu
TUAByjY63Xs4ljC6pP4Y/r0v6q1daMAL3bhgGyXYEYERaew7/VFdcDQfdaMfo3G8Uk4MTcFY+APh
osI6BYrNON4iJW8x3z0f47HJnKESoxXzCtsE/LmPsw9mrf2hApx85SeRB+61CUIROLRqhksCcUHs
0sCb3FAi9wCkB4ynWMrbDeQ5QGwo7EDsEICwGKo50GPJH1wGDFgg/plDs/5jKAqX9ss5h80kilhm
Amz60TYa/xMBQgOR5r/h/rVk2sFAgEOTptctLe6Ea3w08HJyONkgRhUeEAonDS0B+i4H22MEqS09
m84BZbP/ptZ1w+UYE5tkiSiqazYTXvKFZ1DxvsFYUpFvhp0oRefWDJAsQvcSmaTEftuZH3NNBHf8
vOKegItSjUDf7WKi/qmuTPBAfmeWzSLAW5HxUDVBM4UnCmtPGcH096TRuuGlmdb+bwuUZ2kLHOSm
9Gu4H0CzzigZf4u3e8bVi8nJkUszplhGBPjlKKLK3X9YiATGc+zMetZznVlX1UPXSokE+wtZ9tkr
WKhQ+1j1zG0YHVB5ENfnQDf1u+EfdQGrXPYyv0/3SIXC/UAHq3jcKdtkKlC+/vBRMOEM1slo4GFG
MVngjYaYMKG/sRuvbNDQNQ45nOtw1kz+fuOvw0+OEda5gNlzHWnYprCZrQ1rRC58XhQIwitxLEiD
7SmnVuPVUWOxkma86TczIUjR5A39Ft+FlrhQqT9zeORha9UrQrYpzGlyIMYuvkSusvvOGGwSco5o
u5kaB8T+wkjheRM3d5+tD3E/ZKnCS/wZcTkQc5dbpsibbsYGyF4fXsppNC/oOPGhDT7r0uPTdt+7
mp31a91QENEIPG8MkAykCtjA0ZSiX3l7YBesvnz4YGDbenj/THBtcEF0bfFdPFlqjD/PENMqO+e2
guh2KCxvlRL79bJH8VIYXDNsScZoRjYsMxt+Jky+A6w9EDxqeF/iCMIfVVqDyNzjMcBmiWYHU5N0
+b3jDOubm4PiJisa20XMosGVDgwD7MK8EjQtsmMFeHFvPOqwBEDn/kP3ROdOPtR7rVyFB0kfaTpx
XoLl9Vm+gwQ9PkLwIbkmFrQfyh1tou2NSTIGMl3AC+TXVUfMakTYfXkT6cUd5z/+ZBpPliDcZbTA
7pxYGxHSeiIPm89cbI3mHnbShYc4GXvTV518lDjUwB+kGjKvnbqR8rdgPTf2d2qCbT7BNWNOCiBV
WKL0qcyhl5iiczOJAyK1iTCgYBwTBeN8xlBFmZ4bI5lZHtlPy2z+4R3HaK4r5/CeigoQtH/KKIKI
tMEkGe6uArGp57hQUGA3vua//r4gliKHEahnKBAwaQ6CCAkydU0GVSg1KQTptQF2PpTkxewdoK+m
RBxXuLZHtAZnD+843rqHLM5NfFGIvoMGo7pX0INMQiSBzzpPTsqG93QShx/F8B1dIPsVZvCUxr8F
bhDEpWOzBvTDrN+BBUI01BnW+8p0+uvCXmg+I79ttny5+hHPUSfhtBStyXuEIoOtQ7kCpRxxr+eT
wGaBaF3aXvwMSFCntH/DBlXcQeDX69yrhxOkSggwgBEy1jNzlHk+Cic0/OM+WcbsjFtc1zlWfhNt
PriYFO7DAAdfzIMGAeiMB+cxXuIDJylWt+fsr+603ut83c41l4GADMV29hwx1w7wKhS3wb9bUbUC
iY8ZRbZ1BcGkGwTMowX3AEuB6l7sSNEEP/ptdMJI338HmccdLDqi4wd+2wmiH+bO+PnvP+BY3yvN
3RaRmhPfscxe4U8zyTyaVImK/Bg5nBXwaObXyMcXE4jr56wSRB+0Co17hWCy2jfO/fVPR8wB8AzE
U5FuxmD4Q68GWxBTQJYo+cadZBl7OuGZCEdOiXjkbHoGUr1A/QqOYxD9d15A0WI6YEDu3v02DBWE
j4K8Q5sI+EFZtGGn0hGa9MeccZtq3tzeHHxB7w6tEeIaf1jK7R1dyb8qgFIYvuH5SJTphOu9/WwZ
4XKs5fio8VlIjBUB7RYx7sbcAXNYbRkAwhXAGUI+zptYmxqPz+IF8rSTAZaxsMh3pAdVYG2YsbzW
guFcOrKbziVvMI5GkWP4nPXIUddo6vEN/I3VINoSMFZ+iJ8Tc0BGuHRpHNbyEQiAsSuD0Vdna1SY
cOlAxVOL71cYUX9sJqjxjPxPoHR+98ZgczNYPYPoPphj9+7IHNAZBQ1vKrxDEADghwzJ40UnLICW
DOyW/yc/olpWhn/ZN8MnC3uXasvhEaD5clYFOhG8sOI/49I4kB6nGduSyQxvsE/dfC1dUUyArxR3
Mgm+Uwzq8oUZJOA09PKwaFJkIpZQRsF2gB2fOhWY+IkLC+yzP9/1R7Fq7y+oMyMuaevBpqU/2SsL
BNK3HhN/ML5bGdklI6UbyByzo4zrDRAJX44PEKJsD9lILyJrjSoKHgVU2mbdJwuGn+bkg0sEwFJc
+ov60l5+wetPgzSK3Y3bjF6H/r09/W7FsliGPe5eaS9dtdr9BfK2mkG5bZlycJziFrNvt8WSSVrN
7lIsjau5hxaw/AbgYrQt4lT5eirMvtJ7OhSkVosv23ukAIvxsbC4NR8JlMLmQAEN0EB8N+bE/VGM
UzkSn3U0Z/oXMITy7n3UTJIjgXrlfu1iAAOG9g4+Y9ZvTdn4RZStcP/FS0HJXxo+x/lrmXv4HHrt
vp201zBIZxUlhwT1vZprvnGt/nGBsy1nAKuZepThBviqdEy36V2CGcvBAWCCnhpAcyOvukWFZBtW
nWbBgoxgr4GRrwZQhR7cZRGx4uzp62r+vn0YxD0NeNm28Y+g3N6zOxdQ3GIIAigR4CLD5wJzwO6D
O3ic3DQI4avspl1CVDLH7BZiFHxr2KQuPa7nA5VVvGHX/C645Cb7JlUJTj4HEfQaTb6LdPHbUK+I
QSWI642//v+T4bKW2urup1vUv8wo5b4tUZWBcQAUgsoytgatg1RGL/AKqETXLEIwU0mkamg9+uE8
CHETaaADDU1iRI7t5X2jFKqWlafsAa2SbbZN2K3EteN75MKvyYcPiu0r4H4s/qD+FH57/erDwUKX
h7LIZAnKmXx9z/ItxDQ+lH0YwMMIsku0ykf15cUs7PK78RG9Dqzb9sSUlqGrdOCzxiJr92EM+5cu
pIOxR0c9aTnXe2OMp72MrbsE+oGdlOiyzybtK7hkEVFhv7Cft6vRE6qNKw5g7CyB9L4jiFkcrYb7
omXF9oThTYFp9dcthp+ttseOG2fwZBSiv1i8Pcppp1qCpX1FfUw/AjGZ9WbsaWnaex5wbxSx8NyB
lM5NBrLNK4drwoS4h0GJYx7g8UAHnQ/+IKu9FtnewKpNWoerZHeehT3BX4Pc9cyRo/BzsIP4G8g9
Zgf3jTl8nY/DwIERKQJs9lq4sJGFk84HpBOqG+5c7AMw+G8G9PwQPj1XSdlj2gaD7qrfEnAPRic3
c4YVnc8hyvTIgu2JpFFnVa3yK+6xh/yCiR5p7iOUWYww1Mf5wVlCIbUMKxumSh9zBV2AlDAUMX4L
74qgbIZIBTG2gtRFmNDAM1qLR6k2veNrr50Gp/dcmQEoCVY19ADYMkKJ2Z4+OndWc5DWvVPL/rXs
/roDPLelgDxD5x6PunGfvUF42PWYo3VTPHBH3+kgiC+DQP5H+4KrBguZanKlcmgdSxtbKJb1nobq
ni0/y9cfHAD50n+km+ySAKGxTFkOmRMxb8PR9Z87LFm/NLbvx+sgXRVI9FRHdIENUS943zjJPdnC
hw8/8GrE7AlgAh01lQSETLRuX6uvWjEkGehUsNqhJruVW2O1yKB0YCOuRy9aJsOais557aULsvoj
Z83z0UAGo3zGvRv+07o/M6BTBeWBELTpGeMwICgnn7IeCsA7+AFDuIyqtMCzBizw8743ptd+vZ+Y
S3jsTGE7hN3XZzAMrgNfhHW5GWz4Slug0CeMhEzLWqSYvbc6ByYYTHlvY/xu/C+YGkJzBiLoLWA/
wMh/Dh/5PWN10+uOS1gtro4lRVBQeSBaNn6C7LGuJ8biBTY3klv/G22L14h7faA7aegVMP2QRGLn
DYz2dPSc7FwhEWv7BBDa/GHSBUXwjcVPhsSAVcYNUUCjg+XATQBpMAEIpNbrk1M2hKlV00PTdQOo
wUWHK0ivAoXoafM1uFWPdQH92yThwAK4WcrYGQiRozLV0L1CtGFoCeRDFY0XDfUIDQOHUQs/jyHS
jzlgcpGlKcxFnoCPSoZdCZRlVE5CpYMx84PvDxT7x0XOMQSherCYA/LqNaYqmtVrnew1+iheh9wu
cX658Cv6Pp0X9EfKTf87gxw/a5c8WXzhFTPT4ylMaH7YXIOqZo8Wph+qzZ06yx7MG5mdY+sHnCs/
1Ae3OfTAHJbqIwdugeyHf1ZE0Cr2eRkkGLbDwSGiJLqxrZ9xV0duaoIR+CMwjYzitrS/zLthsv6b
m3Jby4ortTYUscHTNeMZipKWHfNlPzkJ8pebMSd54yJiNYqI4sgQl/Zs+d/C+sECDWk0WdwEuFl9
xsy5IH3+UNwwi1mpJ3nFN2tzqJgObFTILSVtCGPUgz6RgakIBYUL0q70t8Ol+UIOveW4BvCMnyGT
0fTfJYJzxJEz48KlUz7t/pIlQd3CH/PpUGqtumk46UbN+rWgpWNGGg2vIWX3DpZiGdSsod6Fydc/
xvrxe/tN2UAphHoPtkg25RplK/m8f/lNZYDECcPpZvRRnwruIMgRbGWFaTHGB4ql7dN16qsjJpaD
CZxmgzjExnqeXTnELu8zZjrP7/FdxEtUVE/ZNqEqIg0htVhD/yeSKuA5/iQh1JJ7rCLUpzZanAiG
dsTHxxxorbxcil8ekQNEp5056Xf9DrOSOu5NG9KzyR6uViF1EPQVWxmzL2LxiHq+NywY1T+Zqj3/
0K7NZKhbeVAGzz9Yjsh8QEHhYbbbZBxBbWWCQWpNSLtZ+gJLwlTh1J9JmESe50iSR+W6eD0A2jCp
gtByfuSb9Pbb1PP2BJ/7ecBGTBg+5r42R59HsYORKgI7aa38cQtC+te3yDZ3+qXZlLgD09nd81tD
vPU8nauBNuUqQbiuVgwIwWQQsPUv/Z1EfpCyknbdisn+4cd13r4nJIk2iB3AHuBlw7JhXq5ZaMBz
kBXEcmvd7QFslx68UC9zn4joOZycn0/Uiguxkhs8qBHTctI8dMDo0uut2wMScemhTxJ2NzfaKsTu
Kdw4j4rKqiuER4/eE1oNauYBrEx6qk3odTBcmbw/b1hToHdDXMgBR1EGm+0f6avUoeZY3J3NId4x
cTlzWPIY2Zj+0oXIeePnudm1QJ2dnd89DpfM4weY+WBYk1mARuyWnwuj+T50mz+FnRFyzAWbM55E
faAcdBn77THTOnLPY7Y2SvEYfYNvfAU6DzDtco+RY3QDW9tVb1ulQU2DD4IDIGVInRoIG4yxXp/h
l6RZJVP/FRY4bEpI6B440QEzskFv+AaUYOYb2OcmdrKDsX2eZZirsSxcLNciCCyfS8OPsPUyWP9j
t60IN7UIuQr7IlWjZaaOjrJ9YLn3dDIxgWJjNAP2cDZFDGESG/EnaXsEH2L4Ky8Soi9AwLifYbHT
sxsuRU0tiVw2s3V5IRwAqhXN2d2+N+xn9+X0fDfwL7QYFsF4MD/HKvWIjfjgnMyUCw84THNXkO/o
bNMQRyi8zkYSc18UIpS+vOBdjlmQhUMclxLs4Tdix3pQytI4g8aRTFvg9CjTZVTWC2LMH9s6pCCo
fKMYQhJV14kDAAYrrQUTvRFsCVbY9C238DdE2rKR+ZwvBTwpYFXu0z/kz1j38b2fS+oImxi4KVgS
zjTCwYTPLnoY6/QAyQhK8YzLrrigIcpfR5SOYChfi4ueCNO9Lug5SJTKl61qQY+5TN9VAnks/RG/
uzDXzZFlUOyKJbWLue/cXRjQszwrW5pgnsIcjjSEMckiF0j3ZGagEIiGbmNrPjvChuk5a2pB9dkK
hBEHK8SSO+3QP/VIUCUGcWD32FstIpjXXJziEe0Kh3O2nHKA8jY4T+O+hf0fb5a0X0RJCWX/PCFS
sD+NoIEyE6FY+/ezbOzdsV6eMTl9sDwoFNrde6SScaZuDIoCbvoWxs801einBoKpSdZ8TmC8IGjg
HFuPNLS725rC64grBlsqONh73vnyjI6WFpARgWxjUoMksRESlKY/RDKKPJJ6TvxEaA32EEKTgVNt
6221xd/trgGbgV6439FzICjfIHGQ6m45PbpruEyW4zko+kkBj4opfkosWMALbvKKPBPjlh+wQKTW
gXsjrak7KGKsA58+CK06U8fPowEr8cZtDsxYO7u6s5+ecmDuC2d62Cf5Y1Nce3PWFfz+/oUVR3PH
UhReDdguz2P/C4y+5nioTtGS7gJAHb0u+ZQu74fWtYcyHfglHIcYdXb2+4qBUTiT18qYofWyBvaH
cTAQDswcPhzUGH7pTh5geT+HRrgHW57hIHb8odzrXan+mMl9Jij/Mt3rbkhKwn3HLOYnpCLorkni
dKRJOFfezPtqsBUK42F3MzbmgmhdZZ1cuDvfG6R6DL8enGl0M9x/I+5tPl54a2KrYd2Uldcb57d4
lRJI4NcXDswgvTGoOetEL49R35Yi4Qmg6foeDUQhDBTTc5I9NGiNIBwuD34t8wJehqgj0Z3RG7LT
EZx06t0HLuc3D8BFf2LkBhV/LN+xG6WZwtJK0GwjYfnCP5j7asuhzylcnNTtO8CBUQRkXHVU7u8j
C/l1ZCcDDsang25OCJlwEqMsClAkiAmgIYhNFp/bO7b7iEs71LvCzwZpv4tMjN46JGkgcsOl+Z6d
vnb3crR6EzP5Ik7RjohStMN95g8UV1lQOMmncMVujYEYbQMvxOadIUta4Qb8XsTAqIi/mfAFMQjr
ntqud/x3A4eqi9vdy1JvuIv4hu5hNH+Dg49PazRC0abb4GCGU3EUwb3DGci0md0EoNsjjrt53ybJ
9o/Uan/gEfXEmCG9GOTYnf2OprCOPCrE5xWgjPZRv9EC5bTMXFzsxWBgsaNhamy3f1FOTemZpgi4
0BllDtECKB5uH5pHWM1z1VLw42KxjMJRvuZaF2SnDZDrJW53kdnIb78lcoRp7Am82iNfpoqxms6e
bP4NZdcMSKWDl0shzGHEblqcPlveFyyJmSp5gI/sNsbMWOa7+o/sXZQPxrzKDwO6k7jvDlqS8RBH
YDaJWyfC0vDwWprZkJC+957AZV7ZGHhg8WHqC6M56GM2R73R9xlwIpeBwnJBuxCBgkCxaGw47h0N
BG+Zy4UEUx3y6CXqsD+Jerfv/HCiHZ+Zn9P4D8kntAs+kVN/2JYWqVpfEMuxYuLIa+7AXIEuLy1c
q80TR49j3nOVXV+1SZ0bnVVb2JcPhTO/ntvSGAhFB9/Grt9YPh905Dnvpt70EPYZj2SkrlWyjcbf
LdQt49jdYpeEZnqnW+uiKIcrasxx9l9zTvDk6hBVn30+dFhzULVgaTsACHUAmzQ6eIe3yx8Nrxcs
2fPxkwH4LJ3rNifGdzLYJtRZDMI3Z+YlENUQgbDZj/jsemhvseH5CTA43bFEEGSSf2RapUm8RWET
lLqEylkcQNR70/yhePpf9fd9ZIrdWzeUORfWUuhIcPLRg9akFW6U1RffioOOp/CS3QzNZAsPYxmi
P5n/qi0By48X1vOrrBgjDwDaBggDQhg9ibx1eI7Klbrh4jew21sC+YW9DFwQggugD6gBc0I2PHbI
zZNPsHGzAw+Wo4ODKgPGzjMXDhmPuquvX63z48p7vdBOWE1rVr+wPmod/pZJ1ORaw2TgimWkJVrK
Mn8gXua/+SUFQy0EqS6fED+MCIbMJzeH78D8xH7HPj/KLILab0p0AOuMa3SGcIlo2Vlw574NEdy+
UPGX5/B9jUwkSoS1w6zCpNfFkqlqxQ+Q8v7PeFnPfa6ARggBL193jp1wp+3zCWczCYvNDTaBGtBP
5+cXrtdvjN0oqezszE6CS/CugCR74inSC99uFI8r/cVghhINV0lCDngDPBztG0jU2xrE45TbSJnV
hY+WXS380ulTKVF3oDZCMBne6lJ4weaU3FQ4uMF0bjkvO1pkX57i+d+Wzm+OJrzdsNzb3orRwROo
kjkeZBOH/28664yUZNzucyfd9/5eeOEXbsfMUd/xb2nnxMTX98gK2ZbcGwC9XIpNzZSLCi+R59za
ZbLmNibjuwmXBqQPxAS6pXJ5uPW97sLvqxwlFC8bstFlihGZe5Sbff5UZl9qzaHCwqErSTCdZbbD
1hbv2d24PjkG1aATKOFqODl4vHmyOo0oiNlzdGcRPolf3vUlt9JuL35CcuXv7MXmks1+ChGbK/Ym
LZ0Q0Ubbo5fiSV/PmSHO/iUX5/vV6Nx1Y6sWNPLaS1rI7YqSM0lGbwgG1/Dpvgrng3g7H50Tr8Sg
Kx6H1LFw9UDgP8HrtT2fHQr3PPTeGFgV/oeOzWzWebOW0qOuuxHDGvJeW2i1su52NFN4mUAVl+zv
IcS/2JVXmjZ8/xySwhQ26euPQvEsoq0LhFUIKvz4QZ3bNs5zwNYSvJqDjGF+N2uJ7UA50pvkBh+a
3U2TOaN0ykT69QpGZOoMqjHT+J8+LQu7Jbznyx1o54ycaVpDaHvl2XsRQfMb9hmDrgoECaXPQ+jZ
nN+PJoyOc3yYEL57LY+njKp2+yVuT5+CiobqTDq8nt4vcevdp7Gf4SQG+Sx8oECemduGwq2gDzCl
cYImCsPbypvV3zmusl03L1JvkC01t57lewZLSAdkSLqs+HTNp22GdsW9JWyuacSxrXxEALQXvFQ2
FXc7o1wMqFVhAR+CL3MZkXvM1HShvkZRPOqr4xLI4yL8Ttt5jdRhR+1fnbDO7tvtHHIgbzCzqDp+
I5JCaN0IAKjpreXLKcE501UvEmfRGTdkXj/jnqwBX+7gS1IjBsldu4a+xuwTHh5WUtO+hz4bn1Ry
sJvEfR+fN0zwaFWfBxXf6sRVIFgix1tFkdXoQo3LR0rpK+B39PFA3zuAZV4ByiT+EW21SrNEO1dN
qSXO41CZhY3d986KR2lX4nw3CADSGjA6NOGsbnhKYIPYSY8HmJjykX4pJbvRW50A1pfkC8FPRcp1
0EldFZaCX90B320T8TcGj5plQFZJHHVMx4ErJDI8Nq/CQQcshQ6CTYA4/lbRqWDcn1aeAPJ4iNe+
LJyIVjt0uCb0KTJHOLtP36IXFU9Q26CS6JLp7LBoVDEr5SE6q48Qg/tzh6ycR6KbpkuV2WgxUJMc
lQaUdhVjsH+tdIgVP+0qVsZwPHE9zPhtdACSr61b0hAurA/utpquC+7xH1jme8qzcfGR20Gt6Ub4
lPbSW1GsusEMyDIlBi2dPL8b2IZF69Bfl+7nothy3wIeCx8/Dl1aSbpKeIlusqNRpmlQVJshj3DM
1ZgKW/S3wKoYL66aNV1DRV47fJcbVIXQSr/jBvo6s/EV4Ae0LroEc/uFlQBQ5mQHfc32nl4WgyUu
M+w/ut1cz9PiL4U5Rj4UIMKBA4xznXqLo+0MF32dhZzMSej0qGLcbsl44MMQiSrGqtR5GE301O1W
n9e/0Sv0PgprRnCMa03HWH1MJwLxaxnwccpLdz2yq2PyRkYodk8OoR6JWDxPcJbcHlf7wl8Njnhn
R1/HGBj0niOqQa4dKErlqLP6oc+4cMxJABZYLpDluaIcR0scdOlG28JFsc1tIV9Qnv9uUlASE/xh
uINJZerJFsprhAY5uDbzZp+uSRvAmeS/xHYqIGct91lt/SVD3H8r0O7NwEA+uZsQDSW0Bqr7OYk8
1GTZB0uvIdKMjI20+I7hl9N90BWIjIF2RSf5hHlHmSiTd9nbnjOXvhv65l8quXTLZu4kD5nRJ+0A
z/1nkNiEDgl7OZuGDMtdrEsLbPJuIC71sDlqm7py6SrklfEdRkzbGOLVQ00a3uTM+26xNzMd4t56
X4fpZgvLhGF+6Id92hcPxtAblRGdk+rqV0LGJh88Ypsa5696YKNYeX5cutqOR8A56OPTv+ofP22Q
cPEPDFizCSVivSSL12p9EniE8A9bgHb/ZWA8/tbOi6kzGZs0S5CJCImrhHOAz5AVraega8T087o/
+DntXgaAFVozoNUhT00eJLitYtHwyavqSv48WlMw6AKmFT8Jwv3P5qWmxr3pc2ZCTFNgn8gPikLQ
1wBblqOELQTG7DUYMSmQ8UJF1Dc678pFzBFGhR0DtzEFhR/FUEg628T8oSd9uZAiVGZF4AkMObG4
EsO9O38xce/XTh8iAXpAxiYf5x3Z6RG/b/hwQmh+0ISBXnowv0jeh4WPkwbV4hA7TvyHVQfnI5kc
CthS2FMxjMZXiag9Hj8ToY6MHGG24MGEVgKHcl7KvcZclE/bYCTPbOqH51sfEN4FTzUgSAFaYwTV
sG49IOgG8yo0Vhkgm4CgtSttY3ai48VM7Tn8SjYc9u/L5X2rXJz1AYDhDbXV4u00tXsA8E2ps17w
XAFU6tWbDhwaMKTH4A3LmSE03jI0zrPvOg+Yg7fzaCm8CtUOHtyHImYcw3ulHRNjzk6nVX4tUFC5
HalKNi44spNL9mDIi9BYReQbrsNTMQdBxQzgiQ0by5LBHLkvNh/4+488lgvzl7PJ3s8orNcAf7T4
LXko22Btnpm1wzEVIguSyEDfn/jROsw1BI2zavjMsRXITliBCCc+m6cEWQKhTziHYrua9Vn5JQbY
yPggqdJ9ghxFPxvXsfj0JH0oFX4RrI8kc+n9jcgBKv7n04mdF3gFDpNo2+mSXXM/gARqR0wVVOcF
z1vgEbB7IEvP1Isp2KHwQrcm0phsV69kgWXKjwEgDKin+13gXQ80C31VsBKrYwW6CjeUYqhlszjx
McE6mYNFmBO+CidQBB0gSG/QF7arINk9AnrbKZUvQUkomPafcXrrkApCDYi0sTjVSzf72R/YxT3w
rmyFUYwA5cHbn7Zq2tpfSjbJB6cpvHNGRueawDja5nWIQWtxzLGoL84elJTneYtf4uh567VbptrC
qQ58+SvNTGMVfucD05cdJtA/zpeUBsfOwPQc+sj0UoGkkOu6+u04d4flQZ1kC/y/ICBNG5dTFnuW
DgUwSnOOVSTcFm54VHM2O1m1r3SLGNuzxTRJ8XjdrwM0mwJgs2dBY+YW/e0lJxfsy3SAR4ot+cCa
ZP2kQwwjpwApLD0IUkGCMPUax86HsLLdswELNf34Hv3zTiCpCCuFhkQuIbxITsWqnOKBpa4KSKxz
6VCuM9XFOO5z5/5ki489mKOesoJRnD69UhEAUm+nUyE9yo1+AZJekaByqS/PGy8AgTJDRD9cKlNq
NvnyRSO2Jxab0teEBXzMF1R+ac+BtrcvmLti3fSEdwMzzq5ejoplImZQDktEYeRhWoLDAn3yu2JD
UKAgkVZyihqHBZjamVdKdq+yy+ZeN3grsSKLddR3GPT7GE2ox+aKKgzviMnnpFTzUGxvpKy+sjF0
MFA6tkLNM0mAQOZF2oHHfgJjMmeBfq0DCHh7djj04o4JNjcyutDIxNW5+hCH1dzaZpSbMyz66rv8
nba1wyBNttl/FL+59l7OeSPhR4Cf6RHB0IRNsMC/hFHZAntnbgZ8q8flHr5XvIWhIugl44qdms2A
8lq2f1ewNciLUDeehxf1OQ7ILsgrc4Enw+fdeVwMmL60jAZHRWUbPu9fe60opuPE7zOCBQbOlt8F
OHjHad65kDSeCNeFWlAVSTktTe/mdztll4zBi63e35n9DujLWobNfzqfDhqwgUdKoyuPex6bJhOz
t4sYAeiZeivyuUTsj5FfNpC2PksFZhcSOsjQWALMmNYP3SDyNyPP6w29ESRwofEN3JHjTKf3FaIf
y4usO2affDJbIecTirnuHxe/OAqGfuxz+1lCwh4tN4SnBaRaadPEh1cFZdQ3+Z/uXEc8wR2PLiRH
3hupUgOrVJmkUNehogdQJY4DE7uDdJ0tBUNTG2YEZW7ehjW4dajq5lIDfQq8Sd/L+9dWpbSRUnKo
2CKZginQF4acFEway40x5Z59MXeMW/JjTEnfdhpiIbO3aoihr7dfafWaGaPPBAo6hPNw/p3GpGyJ
GMMEJyQjfgZtiUQWm+b6ho3gmelvlTBXQY+O+eAoPbvZ6rVQ8XmixuO0ZLdSHWXAOTyDifNkfst5
B6SuTjgDUhWu2DM2oDCxhuoR0V4K5oGnEHrO9SkM7iT3zGaKg790a6JN09rovt75ZN+X3XPWR/q0
ehFsjOAgZkCfI0NKuSlqFiLVIK4/w/gHjNq43ya0DRxQK5aEm1AWJveQ6J92hF9K9jfYYkXIESTc
vfAbpt+4/d6CEkIfqUI+JTqGIZBCXrHziTy+5ueiAY6d6obnoQQGoEJ1yhfa28lCchXZ3ABhTQdC
iawJ9QKwFd9A2g8mG74cEwHJ7cXgnU902EfHQ74OYhp2Q4gQAsNBIMuXjSwenX+nXjfhOtXDGOY3
NFisFDizGL+grXk5FYwhRCowvJEn4SKT2V3LUrIymmHM4b4OXwxaLLWsTkeMaQqZX/Hzi9IGMf7u
tcqFpwmRjMSXs4WJZQ2bjok5Ejoh+SjTUXKHKgOJcQIVDb/ZgNghAjb0yn/DmHbe14YUVXRTQGGy
ZSajBhueq4C9eccc4vAWUEBIqHKTnwP8jYUz8Tnxb4QRjoEjBlF2PL0pvlDRLeF0aVikdAA7Uk5V
3KA4DdTODyLxXhVDpaIR8dWdj475IyxFmCLAdmVRIbWMTzBpnz4VC1ttS7UMiYmAH1ht1BR3Nrae
6vLlRjRbdMw/u3ep5/IsQ/5BPMSWR+j2/8h1lGuvtbEn13Fr7BskLDLVHyMKRvyxjYlrsWUXp0bT
9sWMchT7Ppj8MDapW/adPoKniJr3n5UrJR/lSr2V7wUSz7x2eW7oDx4FpmCxemK4kQbZuF5Vq/oE
Z6EMzAluKXNj2tulRybdGg4NyZjUMmjiedDiKlVs5e1vLXaPMsiWgtAqeBa/NZYws9cBHkKJKu28
45D63QaT7xruOKt5hgEsVQkH8qKYtxdcUJwMYkI1VwkKrOhdk1U2f8NSTFYD7HmJtyR3lIkZg6Fx
usg3IomvmxbIA8M5mWMIr2q2TkR9m3j+2vTxaC52SBJIVkzd97reagSXFDO6Kjfd6I6+OG/MjjnA
eZru4bywaDgoz9N2UR1+426lIfjsbcQ4gIwFkvRKhJen9zW8q0f0u/0bqB4dcIgyFjNYjqMrAfVb
1D77EmPHXESVHoGI+zf+Ot/gDsPHPlsS+zhGumesXPVFD8uP9KovjBVUO7GR9F1Bp9MZ2e5Z2YRY
Ybq2H6xqqDmwPhmgUM1o4sZ981vSfDDnN1faTDqBqnK6/MPT6YiRPaFiHw529bp/7U2qRXjUD/wj
MGEI+LNMhZdOzP7BOQtTAbMbpnEoCMm1/Wv/BogM+2vDM5a9IJ7CrwgweV2+J9JOOXHHM1NlFzkX
9udQws8iYA5wC0QIMO6i7JKjjCZ5HK/L+09QNyFvrqIArsw/phg9HH+e1OZU3yCmKLYgv+BswdZf
kxRsGSSPi6Rvh7FgzMasw3v91+9R3dzjdS5ioI17cvwBy465NAAG+VVdxFPNCdfG8bxq9/090xnj
8jm7yrY/0acgsz3aKUSSN+PRXLrd59ZufnMmJxuIhjDLZ284VoRYgJVzSnPL7JXjb5WudAYV4NUi
bKB7lGMmAd/9dy9LEGkxTTEJQZP3vet72Z985098TIv9897u38vyHzVdXijz9hAt5Gm2qabRJhqZ
M9IYR9lGn54n2TFd5fPm8hxYsHRH+gGKO+Aw3JMGjAaOM2SoUTkbbNS5NE0mTdACcw2oS+k+zoIs
mUE0A9ChrgYt/IenPHeMsmKIqHS+i7MYt8E4NP65yOKlJuhFTHohjelCuf2BHM4mQRfyceV1t8Sd
Kn8k+E8DYJi2fuCCEmGLQmjwH0vntZw4toXhJ1KVcrhVDuRs31DGYBACBJJQ4OnPt3tOzUxP201j
obD3Wv/6g3BO0GC48WNyeKNufszpIb5UWDab87FcNVA0wSouBl65D5pz5gY5MBVoPekEFhnwsRhj
gHIDe2IfRmkFx/OPzUV9CyAI3iPIKC/nN7eBfG9gI75tcXC/kEOZ1DR6WIs4BO67B9SWv8sA2dUj
ER3trfbNRsXL2Bp16lkGrCDtwqCfwRVgIBpbyBGWJ7UME1xMJdjCpM3ljz/Tvm00J0xJFDe6/pVw
82hF0AIyumBP1MO+x8WZgT/sMrG7shs/B3idLkOxq4U7VfKRfyp5pb+vsc64+YpN+oLHQl9p6rQs
wicUOhwG3kH9xU7bwqn60ZmsQV49Pi8hD/DLoCTyIXdejZR00iOmnrAJXjzcR54xpkt8El4u1hwm
UNbDt2BrsoNDZ8M9BXkor+CwKGPwwWCHwofArdnZj9Q+N/wxebrP8NJR09wCS4vEHp7dHnH/3pg4
ILDR8nR9SPbSZqrNWyFYU47XerKvyCkt+4kyuckR1QR4vChiLuH+Pdfl0CBkj0Q7c2SvimugMHXX
NYw8Auu782FhXiNxyi+CbWVCFB85ImskEDMQW0xA2z+FhCOKxTZAjaF90x/Ty+8xq3jc4r0meFpd
CLUOf4z6nDIpr2lp4ZeHt18a1trdzwXQyt2y2mNYoWwh7JIefS1HxfSsQK3yJDVaX8DZM7GewEnA
ThQ05hEhOBe0Ipk08CF414vLyOb6VAJpHxhdrd5Y0O5q7K/uELCASA5XtEfD4i5Auir7OAxhCZII
NfzpC1OM/jjj1ft0xpfab6zVUwku+0yWkpY5Fa+2nr1/zeGGYOvwBhWwN4bji+qxhoUmJS9r9GSu
nK/M97g8H6ViN4DTlX2KA4r89Tho/ajuIxEoBSzzIVyEG+lMuUbslx1Sk/T7TAhYoENSA98OV+w1
zqf6OsP1tB89Lpxi8iD33vsq7Ba6MmwyDRoOdpqzVzcvazKHrhE71kVPeCHe2h8+0KdiPBdiowAs
4jxizJoK3S2vM6tMJWX95Cy9r3SSvinw5+fW7hhZ+nJ+4CbfI8fJKAwZuF6YAcE6nPIgYd3HKPEi
J2Y5xSzNBjkiB5oNeLTHWjoXeTtTQXakV00dZOhvQtBQGTfWt0ykLwLhPQsZXJjboaolqC3rD7UL
rt5FtifjpoAtBiMfgY0MN5zPU4jHpYyLM4OppHs+/FLXBIViwFq6ZXgNyQ+hbrtEepXqm4Iov4o4
t1GJiZrqn39fBW5z8fsoZubw/YE9ZsA1eWDCJH//soBdfp77iTM+6awcaTUfrNQhY53B5E+fSpv8
RBnW0nBGqvbPMJEmukxBigVW8h/oVaT0r0dpgmwhVHjxXA4xBRx2uo/mNJGZYYUlFoiju/9cb97b
R2BF7KusS5x6bZojPQD3Qxs+ITkuVY7o/OXA2MHeEwlVgMptIshLsUb04pB+lrQvb0giMJnWKhVn
ypz0Fku+PsFV6HUADkXqSULqL5nhCaR6IaMGliiRVp6UjF5vdFndrx7MesAMNs+7V4148MCQK2jL
c0zl8NB1DlBSYZ9SvmJL10LAQpX7okF7dYJlTbwqtRhPqxpgeLpokKoBDF5XH2IwDbRMTXavyRQH
3pUXWMADuWnOivv2AmBOemHxBIZTDk9qVr4y7jviCqiJziAN+B+qIRDGK7LsOTxKhgvENCK+6Im3
jWupcsEcHprjCS6uEbXFFAvhDw7l6+tnxI3OJPav44X8jbc/nPIBkksxFTeV7Vp6DHALPNp1Y2cY
lRe2tmJqZHqXDGPe5rlc1SiH6N3XpC/FoITKFrgUE1KVrIL8i0JzyswivnLDU9LzIRwp0ww03Qe5
mBSpfIFM9Z5QoQ9dUnc0fnNoPvci414+n3F7gtvocmRStaWqxouFLAF0nSvBgv3npV/MjGH0WpvO
BoQDbBEe80Du95v/lOFNrm0mzxAZtPVsqAI2ns5JH7ADKptYgI9HeTXaVyn7JTSM7hzo7Lh/L7EJ
l/hmP4IiFOB7zMCo7ycmgZFsgER1NuG/oVGdvUJzR0gRJs9HRqDQZihuHxnMMSGZ6XYNq+mAWTUb
tGMvFWzsWA7gfG3UafXXhb33CfZWYkVYgHpXagznPrGTJoUzIVgpiLBBb9m/qpCioxhC6g4V3v4g
yEK8pkxolykVmBz9I3nwXKrvQPqxcwzZUPNhtLy1MTqlkD5QphFBQJ9HZW0Q7qvgDBlQWOBcSsnA
fir98O0KS2Ki68+isdWQLv/iEdvHphzqx+ERsqVyNcSOZN3EiKmhogkwxpPO6DSYNob0mA87ZEe7
EXbSud0XrSUrAHHvNAxnVjO8Ka4+8yopGNguWYEkXIko5dUjohj8bEGgSTmwaR8wWED/DtcusAFQ
HnghAzZgVUcwLnGkCi21x6l+CpIeyzAwo4pYrk06xGZ4QtEKY8ZpsUgLw1XaeyzEGTtf3/8oigcu
t7qk7qBgVrAAwvlU5NTh5swEmHYr5Dax98mzchPOEPWGBTsaN5JXQg13QWqCeQPEcwbfWJ/6xtMr
kpfPtaFwUwEkrAQegvrLlO3x8ma9jNLIe+3HMBuUcgLLp8IcRchaEjw91Z38K4PWQlXkCXYr/LDx
0vZ6M4MsRXDtLYVqIWuj9u63zwnotMoEzHQNM4wf4LPv4MOay8oHIPjjQDijepAYmsP45xqjQMtq
230vzQPClFqCXxT15fJFbWD43dTZ9ME7aX60VOlgbhAjAMkPFNAJ76FjzkzEsyf7w1AKy0nsQAA/
rM3Qeh9pwhEUuypV1i/CWplvPDbNsLiVm5fF48JKBsIT3qzo+guqxVesB0+CaB87sSB9Gxnacei8
02rYECcrn1jRMJeChanHOtaZGiZgs8ae06Hjamls2cZYHmubCBistxlwMrZBTFNwkkQIKxOkRijG
3rdAWekic0nHGIm+eh8h4RQj+bBqEbE/67mMK9fnX2wMLB5pDBn9MitvMTNeTSPV3teNkJk0BOyi
GV1VX7mFQO72T/sLf7svp1A+KnI0MSZQV/vO1zR0Er75xB4PmjNTbbxDLgFMiH2zAIA3y9mmIYb3
uZHJOVJXSHlM2Hh3JF8BkK8ov/4g76lUbp+4vr1Ge54h8qVF9+cQAHwGFqQeopTex7ko8aHpui27
De4HzCmuGJDC9gj2H9ixhRF20Gi4Y4xAlmaIgmp13hPhsR9riNMYlSc1Mn9MtB7ZA1qLNEJ8mT+y
K3O0etQ4QFbksCqMOoBnRw4xZd6+D3C1YZioDjGpoC0T8oxe8MZrLeB6t0ES947PjEbfIRAd7RHj
2sET7eJBS3SULcc9bFmkGF7LCtZMGVJ2alzzHaZhTAUZOMT2Ql2UMpfQK2N9gROHHTQULtYehI8b
FnPEBFFWDp8D3I9JKGId4WLD/5HF8LMpPugR4v2JGvaBPAE7sR/oJAZH8SA3Xg8bJI1zADwrfPzK
edK/6cLoYHwFdZOSSn14vQJ3kbzYpW821YurFOEZxeAryZd41juwapXA0NzCXQqrpM/vZXQb46Aj
MN2BsGiWZ5yd8hnDZ4auNq2LWGM9nW0mY9jyFp/Wh998w/0O/xA+KnK/QN7mxOaw7yMap6SDRV+u
OkBITzEh7SysPLrmE/06xohZewc9Yldrz9o/g1dEgBhHPbx/hN8hRGO0BY/Mml7quC2/pP24reYq
jCWqFAcbAyb0cGEVyn0qr6qN1Ft6x4trphk4bL/gV5b5T6XawUVFonOGs0KFfo8u9upFZ61vG31K
BddHlxar9cAKEHcDB1pUYLoUAwBWBuuf8BQ3lMDRkiuIWDOpz/F+Zc/+n/CKiyHnb3qB9dRwVtiF
9rOnFmv5tJaOhbOR8Bo00/pKacOMrmjH5/G+RWReaEtFS17GTAMQ5cfAJ34sxO5Ah2fkU9b9N1vY
pe79gZRCBeb7dfJWSZZ6bUt90n4WTZ19umODOEAim7E7x4jWoWJr8cVZafp0qAh4mHwuX5f7+Hm4
62g8Yo3RfhlXYpIeJNTQSGB1/h55V88AiIAtKR+ipg3tr37L5uTY4W0Ync9JqYYCGm//9m1CpX5n
mH2Om2FUqBmvuVZRK2WUTVeU4QW552JvO+M90fHWnPngpgavgbUqrLtEUXALoBYSWMQQveTdvYjQ
WBIE1NSeBqZKTU2dRxmLp8ErIEtIo1gy/J7uAO5yDwTNYPTtfz4Y3F2mpQjrBsPX9qKuzPHaV4PK
Ss89wlA2ca7gi9BtuElqKPEE7jddFxOYTQFJ6C2Drt4JWzW4SD5wLrUgGk4j5+bz+f4rAoAFQUGU
JTM3ejIBppzFsMEok2sXMjzWyUNlBF9FchcgOiD46gTSywzxSp4Lfsb0U6lGgSmKReFb38i+wUdi
o2DM2+MMFGBH+jRilFRP3hD3NEylGS/3YurMpB7I+XYVHarNZOrjU+K+sGtRg9aYWiWTBB9DRQTp
HHqJ6pZiFp8OJGPQEthYDgjIBAbNtB/Sxi/KNbaqHIoMbJ4Db8UFykn4QZxKC8BoC2Ju7z+RRl+o
sSF6+bTvMHfQA7Ltdz7bs1knNgFzbL4bJKCQ+mgqsJCpiqjtkiug+KyfPH5AHOs96wtxuZ4ByHNU
L64NtWCKirHrsAn1ii1rGrsr1m3X1BkZv+wlqkGT6Zrs7XAUJnBpb9ByIJqrCTdKu/wQTWFlffza
ATSoyChGvMRc8bgKfJ79ZJOfQas8mheYUhW7IlJItJo2xm0NxsrUzQDngD0IVaFh6FDyXJ7hZI9E
mcEAJKYXWKgPGZkSlecMZKJI8bhXov8ALRCOxxDsUZkMAtbg1XxA+RKcCe5k5SHkrvdxQRmGkKKm
5gVIrcmhYFSHTrvx0MYQIdrCyqCjUTzhiE7C2wYo8rKgKh9ePibRVG+CN4ieEm/Xwb2abvXxTNji
ZIo+3YkBTgeey5mhdl13B+VrY43uG4vsRFa1vWuO9bG+uP2DT5UfbWOyQnKMvxCw3l/4V3CutLEL
M9xk1P5V0kVmYJ3G3CBHXAmujb//Uf/6FXg9Im5OJbYrMBW9M1ER9GO4qM/hJ5IQQU4Fi/Y/TYSy
uI8GhLl7gRJeNurKwWACHtGhXzrMQGDEQa4FUoXnlubcaBVkXo+sX1wsBhhr6bCoGRhhtUVRuhZA
z2aA66AcaAwhaFyQHK8/PJ8vjs47GyDIvryx/yhjDCBtHApMQcbgwSAA4bb38YrHeg35n+Wr0y2r
KJSy9klRHuxbEbTQCO6C95kMX/QIzgIcgnun48FhpcKgiCeUJ6sLnSqSulDDbBzA+pIynb3sqiPz
aao1DV6RKRy9ODaU3jRCMHzwFYZRQDnzT3Lz/h5omWe3o7QTee9MS7JHbHxXfxb9n4DqqLyfB4ZM
wsKzC9CNl3jOf/y+DRsqUUJ2hVV4uYZSWTMCBnlH/TnHM4GWNymTbgRGDb7dMXkGu30E5QoEqkNr
jc8W1ZE6Rq/gpP0frO3rnSEcUtI470EW5h3VPyp85gTczBgO/YOTQaC5Y+mfue+ctZj+kd+uCByZ
XoUjoeonSYYKHN4gZ7yHFI1QgSFb8HRAXALL9M8MmaFGIBSHSQbTygK4OuCiILN+fNWEDhTMNWeg
x5dJHZorUBmsyJn25WN0IsCtLz7KqkuYHdzmisSzhbmxexsTUzYxUhQakBNJmYksZhbXIGdpxiMQ
OAddPkAEkNgM1BZgmFHi4yBtLDoUQGSK+L+W1vQHYvAEsnG55bBa0h0VtAnfYkDAnYzpyY8FnYJT
R88JKWDJD3+x/x/3WbFCUjJpUm7pvMezoZldZ/9xB9Hq8RtqaBYbBJ3S7r2Q14itWGEAP5l2fw9f
xVo0+Wi4z0Jq2G1wslRRPirT4qAddTTGv1CfkDNLKwRB57CYQmt5cqf1JGcznqZ78Qj3UY6oK7+F
wA9iOpQgAqLO8ByeZPzBvVv2Sx4CbjSyB7B7vLtH1H0HlH8w/T7kaPc4JN2mxkHf3IQ4d3H5hScB
bvzwqC3qby7nBVGnQgcePGBizuCJN2+6ShQP7LEipuf5bZ8nF+i9XPCTvVUXTrxf85q6Ck0eR24g
AunA05hT2BHvhEhbpoBiCm54V7JqmfdSCHC6kFzyIW1CL/lL0Gv5twX9EnEww0ZD5+DiWGJuSN3+
ybk0GwsraxB9cDDBgqXovnKqdwAQB3tRsJYfPjxH2BLD98GukweZYpNqm2eW4Qyl/OSz5jzSZ/Qk
r6BDyyOd2TBRdfjbX+nCmQ2Eb/b57MW99PFhNcK44x3MLaMsak4YhFOAwQpCKBMUtmlqnqdPo2lw
f0AIg24qkTAOVcq9a2g6vLrxEPOwzfFzGpbS06WCFCYYx/Qo0KXeaqpUMUAsZTOohhKpVXjGltSZ
YhDDMmsRvvz6QfJpvjafPhPUJszYE563m+zzK2QyeQMmJ0EjRWS3ktjgAZDZXqEM83N4qFdw7kqM
/jQXByLBis/xzArx7NZTyt79EDz6DPYxoLoNB0c5lrCSMfO0kk4PX2iOpbBvokoZ0Ys8dkgWE1oD
cY6RoTMFJ3u1Rb9Akwq9LdMoJuYNjwVfUWLYLt+mACAGdY8Q/mRs+omDJwbkESZ7kJwOIkMVhybx
yEDG0jnoL+mgnxhD499I9Y8JD3hkxxL5PayvO+MwCL+pN9ki/0weCwbfBSsO2EbAll2ykQ5gXAIg
7d5Tnk9SJ+/ybi/FlJd3Nfw4KzhbAIeiIqJcpP7XYfaELyw6/jXoFFNP//72Mem6wMNDJIlnfhHd
8IYxgYU85UNIl8jhBCwHoGSmZjYEc7lEUWCgeft9sh/+82+B33mwSK2ERMmx4AhH6/7vYCk9Odii
iEg2cxAfUp0JitP9RBXCtgZBTZhTy0Mqdwl/+11kdP059JYcZ7Xb1Pn4bE0Nx0PdqYYQOusu6Biv
Kt6q1ePqKbYKKuqmyS5GYmP12Jb/CEyQFsxxXyaM/oXnzhvzGjHkYEgX8fcgqfJ74AiBpRJkPmWr
pRakdnxyAviTPHxyWskzPuML41EIUya//jsE+GAfn3KSF7BfCcMT/tT+xxajfr/EkGn4DkAmZasi
EkF9cA0um3Jw/v08fk6/5fTzphDfeF/IrRalKwJFyeN08BsnD1+dqMD5cFztbohIsaf4Z4uEcQb0
3MXSv24AhJlryflG38r7cbbgGIHI04RQtHc2HFQfgPbyjK9U205YFL5yQPzbxcMFmtaEsdayxRG6
S0pK7iVwDe8ideyrl/T6jDnXMDH5gQC6XF1OOi8TqDaDiGeonhN4uPB+oUZRNsAYBQ+HZIp1A/kx
ANVcORmY2fTUf2cIzFxqZ5BHOKj/XslZZDoLfM8ZFb1HFWkYWbNNohym/KCioftjpC0IbYKRymXj
x8EBVjtCb8TH0M8JlC8sJaZc5MeUIgGxcsdohScT3seBN+PvQdrFew2Ch6hdxIe5mVN1iHJzC35y
ghIChn1JyXsQ9oFTOFp8WDKvtDXMYt6mIuedVeYbUnM11Q6dsczntCLKgc9FaST8R416WxAbTDH1
eMYyh3zgFw4dwky15OrSFoGLkyvLe7BHkotAh8WbN8ukMCfPYVP0Y5opKpKl5r+0DB4MTj4QqEJ6
GLLGWFfPI5YJzBPhJWv3FZUn/Jscu26MElVoOQteQ6mWcyMSDksliuMiRkBTjPKIUxrWnBTud7pW
4V5F/vWSfsCKsbncFSm0HSo5gcFOROoK8UM6fudER1ATPTb1Ttrc/t5fRdQ5rE/YzkxYPREivWCR
wuR5snAgS6eCZMMVwRCkSVAjV/gAzBw0WkzgKBgf0/4I9fEKj8o/h/rkMZa3g8Iz5sMnoyw3GHdP
LtiEOtPnavjBDQNoD01qgqopxh8LgfgLiqX/ymMuJ4vfjSQeTquT8Vhxpi5gWtLKCUl/xrgGLRFT
BdeK+dl4UKrr0vvWDT/Pl2CJsG9O119YoVS3WCvdhHtphXnhK5XgsdF4fuPvhk+mlrVTlPBOZigL
jFIulIB9470jesj6WwVhhdNhggKNa0wjoMJn8prDxJgcR88LA2ufTtMKX7cIl84IldEbJsYN9S4+
n3JwH5IzkspvqltJ0LttG1+udlrtk2seKSNo+HlgYZoUflaojuAUkYdKTwa3jdGSN9iZcZ4MVFDH
Qv0uF+306cTvdtQeG2UCI/SRkw5DtMFCuUzMIRL3ZSFWGZKJakrX3kSCEmBDC/rwZ4P+7RhdTwCs
vyDbfRGaKG9MPD8hhpB0j4zyD3Nrv8blHKum/cwWFJbwnIlzduEcpM5+/N5cjyxGWBogUgw5wv4I
67leYCBj/eaYa6TvD8wqB+pzHX0O9zXMeQw4+wNDnw8WZtgIRhbRNyEAB8NqNOnaVvFBVbBMWz5D
Vja0tTCX8XvEAji5P0MFA+l3dJ06MMNwdfBf36wD+gmCmTFST/UYugJ/R4HUSb6KGTCNCBVJtBUF
9D4I2GH1JfPGYX1ir0JeQzhU+f3GMcDHVR6LmZgbeg6gubL/bpjzUe6NITdi1sttDXtCGAXCs+yI
+yEhHH86fhDLVS1csOiNzonOXMx/n6wtXRtOBvj+YXqDIvtCAT4ryqBYqJtB3N+4tjJ2jYH8qKRS
3mDNggfqLXa2mLEvhBgWggNSinPSvrNPxvSY+wvkhHr0wOtxTSQVXNC0Wehp5vSSCQaXpcBfEfgE
mUHIimCEjTb7+EjnMMaRcEYBW+F4KRpmr0qgA3D4RSCjKJNJbMd647W4faGDqgiT4miim18lopiH
DZTIP42DaINxdqP6d9uvVhCQwbhtNju3mJjRB0sn+mS/m7CDyzG3bhED4N+gZiO4FLgIbsSQwAxB
Q9OnRDx4WJeiW9mayXlOr4t1QEAgY8wTJsh+KUzST9yg1f93zDSwXDFOQbtliUeiHp9h6fdQIln5
BT+RpY6kbHG5GVSyht9z1rph/BE2BkQFZDge0FrLPv0ljGdwOJHASVWDLSyzYKDcA28EI4K5BW9X
OiPeA4wJ6vkCvhizgG5jwPVgEEisENuOhTfjSNpei/DWhxKBM8s7a3PlhUJoiIW2+XfHFheBJS0m
RAor5ZNFbJ+UxcBpjaf3nsQoHjmHuGuNsErYKK6hjQWOaPBJooGqsZcTecOsgzUjb8L95mrStAWY
M/KZWOu/ctg2W+oniskLClVPOexhTNquHnAK7Z8LcwSwswLttAdNf8zm6Ry44wZCPUucTKDCcbfM
+aR2Av8iXkGgZnXk27Eg1OfpyxPPyS0UKSVw70OedibBOR63TJZ5gCnCpgnBD9Gd8+j1LqTtnv8w
qUjO7kJ8gTmrmwCucWgfFyvz6L1m+Jc20+eUQjWgVQ4EMM28BkvvC2kL2Be4M4n4K5yGXShjmKHm
Hh2Ke09Y2dztj+2u11d38nXC0sajtGTUaroYrP+eZndvNqMt47PQkkLcYw1zeDvL20LE8MClEqp0
D2zP3c62k68q2GJcWODshKfA5FvCZBkWjNuOOKusuiCubG8qT76D/EMOxhKPyOGQu4vDOMOZLMGD
OlSjAashyK8Il+6Z5h5xuPHQn7mSf/YvQRevtaCK7j5G5EzbMPvEG85/xW8REuFd8eknzYbx0j7F
JTtsEl3wRsvv+nsvBe+f2yfkGcOWUsfB/a9vgu4RVKsKh2LCrBuUbRA7AtqfO9dSrDk82zwS3Nw5
ywA36qt3X+P+oF4nyj7T+xSLvos5Bm4B6y9OF2OskO5CVibv4Gk2UHcM/qzIC+NfBT3+WKkNahxQ
srHQUaZghNqRNPPZ0rNc8PhhBEFtsxLNCdPnjJUIwFF7MjGI86g9vE77L1AiJzhT5J6Am/tDvn6j
kD5RdFPX8VA8pk/iA5ZllJTfJaRhn11cO4/wtMHqvQ8YL/6rniE6w7Ptl/f4SrLJFv3Ge7zvie3B
Bgz+TFixS6bKitbJGJXf+rpGTMfxslyWrm2EbExsLTVedJ4FXYd5iNfvzDVpe6mOl+Kbsco5wqlq
zyg2EaZHIIFMEzMUTqzfLJNUQRSS5AwwdD4KB3z0g4x1Zlgx7NknHO7YDavZpM8AaW4f35zBf21K
1jIPsvI3HWecxwKaRUeDY82iSXCCHvFEED7sITALJfIh64QK16+Ts8enfR4sS4CB9AHNK2CQ8+Eu
00LsNDkMlAQYICNO4MnlUUyvU2lCx9XS3VFF6/RVKaQx329HKBczLauQoAluP4AbY/y4im8Ziayh
FmHPn9a4d35SgyQp/XgeWws+BWsp7dFSuJO7PVHkOZRgOLZRUBAS/8KO/Qw/Pn5QGr/m95iJ6gxO
ZcKvEyLOvvL5ZUkrH0os0owWCvz+cWXGOZ2ua4p3RsR6Mr6nxfyFcXgeowkhmeY2JQaAWg4Tb5jZ
9bhaou/JpMM76qBKt4kW8phEgo3NvhNAqsIxz8heJzPBKyzTfT4BXilKBL/jHYpEPVj9wXUD8EZ9
S86ROcPtwWPqjHmuTaTZPWJ9G4vFJycaiCvKOoOVT4RyPrPJp5cWgOTJJaz4mpiC5Dcn6YBcQKjU
ZmLOLALL2dZwCzm7kKux3K14WbGG5JyJt2pjm6g/EQrEscRSwAH4OvQGiDqsWrZvkzD4JCHKgSYJ
e3Y/gmFdxWKxq8PzWuUn5JE2ecQfbGeKpEi01H1sxTE11pzORnD0MTGEFI1M9TYuGS+xS94RbEWI
bOjwmZI6Ib2Yao8Yl0h4IlDQ3Q+PqWhfDZ/IOtaGe4DMk41T+ABltGb0QWeUX6zwVBisw8zjHmMD
HNwe8WRSPry0UHcC2hBmCTzHMiUUeJ2FbYVIPurd3xPELG8/ozj3YYIsAMGCj7ta5OkHAaD4Z4Vl
dyRTqP/7DUbQ5bikbGOPWOXuKoSUzLgZTBejJ/btep2zIkA15VI2GWg30677N3gGczrggsIvUBRM
fvHsg2Lk2TMZyYPSCugAsAT7pxNDvydrtI6dn/T+M+GYAH6d445wqbEsUbN42uJ529loNBZXI7oo
wiC74IGCgEaHDo4GK72MnXfIgwODIZ+zDgBLPJbMyVhteS7vVI1UIC9xupQDBYSAKNhItvAOYtYJ
WviGDpjbUfJfL7Hc41qYtUQ4cFLKBYUof4aBF1yB1Yd4juVeh/bhUwoISIfOFbqaCUYJEDfC5Sp6
Tt9zdGqMtKg/7ySqCTKnsmpm1AJWxv2EZO3yS/WDGpN+RYHcrgRo2Go1q8oEbIChm+VAcvVhgXVw
BMU/Ig+VG4fyM8di/c6GDOAqbn8ejBgKOU97jimixU7bB9fFUCK97UhECcxuZePhNPh90azzkVP8
1Z9npFjE32GrU/pA4FWkBI2X3n31cF59WlIhDQaL4/r7n3N1bM/0hHvePEjw5y9rCFHmytAiaQNe
a4/gkJJeiRMO2Tlf100nHGhYcctj//34Lr9sqOSp6vZR+dX50hp/aaIytjB7PkOAv2hU/TLTZ82H
5hfqEeN/hT4xu0Mlx+ELy4L0zWjmHDGxa4zwDA3wnDw3BSxF5bZ8jXC4G8vTd6gRTYoCAf/QqViK
9jQ194njJrMmOM/M3eOHWVArJ8DvLVI/pKU30JcwbzkPmYo7Eihw6+Hc8mR0jbQTm2X8q0Pr58EE
ai3hlSkoEJQHgqSzD00hSnar+XlXT7XT52Qf9ttyiWPg9Jk+BDEn7CdP3ImJ0pqb3F/LcnlNuZE9
KXpOPkGa+1A4fOzSXNyzQjV7jsk4ytSsWOa/cvYYdxm6MLfDBXajMOGeyll3kI7tl02H/piDwXfb
1/ZqCHD4FqkTENrEpGFaEmXfR5+N6t5S8N4uyx4rGFExCJDLBDzgN7c19uFx/mVx7VwpwvfIhcQV
kny1vE859DFfUQeJf8wWeybxmzWwv9t4WDQxl/uhsPv3Tb4vvvNDgDneNmtqKL5gvOKne/fn3x/p
IXPBlnhI7q2ePxIbaMWfmeGkJWchrpnbjO8yCyBMqcfc8N5LKP4089Nq8cOkNnG4nSEJTrgkhhq9
jm+6a+x458Pdg7FMlEPS8zqpDhnnAMaAygtrLsbw+t2z0gq+IiVegaaa/4fv7LYunTBn8LatSZJg
JN9nF8zfrsFp4EEYxHtYMG5jLr/N7cctCxGQ62OGhJG2GEqlHPOsPPLQJIzEd8K+s41s3BaQLBNg
suZLUpNgwEPHdavJB7wLAxZKB4i9ViqlUv03XDblpPyBOaGiD3XwAytiWtt7zBCPpcX+YIz5xn/m
V5gHMi04SmxGePEGmLuBiLCA9E1cfX3EYJe2UQAQP9RQpESNuoXqdUhwJ1im2EfqKJP2imiXY82a
8MEF1B1uAbJTZXXD+BVt9Prdx6BfMIcK36TS/6ZyAUXHSI5+HDOLFIEiU8tPRA8M15QjVLKeffwF
5R9GwnJQAiYJK3K/eRagGCDfJ15CDPH3diCPwesU3nB+Rc2mmJhBqRQRbfacSovHAUk0U8mpDI06
tPn8aAs13+5yf/8kv1pa4p5eI6nmG/qbD4ru6uu8uOFWWeLHQ2OOZNb/fY/auTRnWsf+dHDQa1NC
qmm/ewozY4+hLYQs+zm7E92ENR8t6Zl8xsj8IQ60Y1wOTr4Y4pIrnN0SHfdIbYRRnc7tjB8y5pd2
gvL7I0x3rN9SjSCnMfUh9W3aMPVeqJiKoWh0G41BOgakOJhivdxiJgXpBZ+Tv6JIoKm2O0hnkAgq
vCcCvm5CXmp+yy10Cx9z3yaa35HPo0LhJ7q86Q21C6FZxZ+DeRE/z8cMNI/VH9DHb/R3Z5q3Llat
wDwf384mHzdbDINoqS5EYjbP9OyeRNly4rqG6Evd1XgHFBH7O/CY0HF3u8387CNrpMVa1od6ywxF
obs9seB8GaT9bKWVpUF28NTF8xwzpmpx3ujc2yln1N17KoImrklWEb9kRoibTs1kWD7mfaRttHXO
jcI60ZKDBLqMy/YGv2aXZW/upNbPa3meOlj5MB5JlLAE31gN5GvGzJLA77eaDR8L4fJ9oe32c3Tr
eJ0sET+XC+Aohg1OIHbzdf6JdIBthtEQswirPdwoSJmKsF+pJyOj5UHj/IGPcQnRvhHwkZxToHd+
mRbMNfaCrYNswkaJQJFC0BwfUZiUeXfMfzBHcOXz6bIECwvNmSiRPjGnvORb+xm8K15K6S0p+IuF
/w1tkKOLJBXxD34IqLkZVSDApkujwIF+hM7+gt3nick8zFrYRZ/tfcCpncwXcjX5Lpnc7OJcKRGZ
wqUIcblENkBNVaMCUq+zBkY7zgKLlohzmO04u/MmiL7tawafifdIKtwTOCTitBAe06uvK+hwPD2x
NMnXKDIIo4gAMCcwbMvGv0EUpBXFAGKlHrWJCstPuMdRLfyrcPVEWbT0VxH8XHkmf2GRjO54IZSI
TXr9a1Pkbd9KRIj9eB+SsgM+HuP2NTG46pwdSkHfGNO9UIiricg2Xb3880hOpB+ERqavLBh6wovD
2YWQY6DZuMBsb/SJYLC8fJGYUiTGnHUQwyavn2PxQzXOADWE8nxOAJeERX0vDgJYNHbWKqbdy2H6
+uUdQmkzWFH9q3yrS4RCGkHM1PQruNT9XJnICb6R3i8K5PtOTpBCUSwNs27GIMYSwiUjgHUeGGw2
JKN2/AHiY4UCn5HKDnAiojmNoAhjSfrM1OQZEBgay1N7iS00Z8IgOgPpCv+KQ+ZY6tAeyUuYzkGf
tmmTIgyT1jo/Exka76TNXzuUxZDWGz5MPsJVyodvY05HES5yHiTp65Y3M33Hoysh8zz3VNRQ+chc
5mw/4m30qTEuRj2ud+YU9vkn1afq73UiM8hMsX5cYqE3L9DIjbTIiPJkCK8TFuTktnhOpLSclb4d
65nhyT6qSXapOsHIMSXAI2Ezf3rLv8Kdb7DkwaD5FejRJakxF7pvWt9B4Kr8Nv4OOTMLIrXMF/ML
Jgjsv9Q0LXWczDLcIeCeIgaRliyQr02DjR4Ouxg6wZt2SJVkaLgpuBO8R0L0pniHOrvi0AuzgEFx
hEA+FagOM9noMbLnlxVaGsYnagp/g3QBOfrMjg8vnTiR7c5+gWu9Xw1/u6e7vlD0YKIQSLM8tL6c
xPackUIAcBnkGzXSSWgwlqRsJp2nTM1v8QleAZ4JkR7F6Lb/pTQUEwxgdwjBQeRpPaYE0aVP/gxJ
HF/r5DhsfIhQlAmv5Ie1dP1V+9irQE2n/fcu2d5dp39Hxo4p1o0Bg+TF3iNFLbhnrwCljQdgENV/
t6Qa4WUW3pIdZQqsA3YELKZhYnl8tCU1FtxjiLb0DQC8l1Uv3Mnmn52l+Ma03RlThgWE8aGkwYyJ
jUx2MazxluRkkq1nYHr8zrqMX4lRzKdd1hGfZ/FdC+TZ17CkzcygwGHb3Y/7cD9vRt9aaKavH5gY
ruzzATp3cxsdj39FyO8QI44EhibWdIIA4s49ZkjoXRODaW6QObQR4TM9yn+ghgvHOOihgeyZKfwS
nGHBVb4LfM20nRkRUs/pxm+KGDoMZlx7Yc1e23pbZ/v/kXRe3clqWxj+RYxBL7eKKGCNGqM3jJgY
OtIE5Nfvh2+Pfc6uMVLWmmuWtyyKOQXJ/M+PY+tTnDS6hA1AJHrca5CVHnqEbwcbxc9oK/9Mj3tp
HBIAcmwkDV5USxDqnWpN5/YGxoYN1S4AkMARYMuw5JzeeeKtLUBSjt2XE5Davb4Ab7ODGur6ijVK
c6JehC5wKOIJ1T7nKA3S5zI8MNsjwok7acluqxf9FxubWISvBf/EZXz2DnKa7QLty1vqil/oTHOh
7x+FcAbWZl9Bt/0WlpqXbXuba/cGQBI4MJMJAiKC8EBVlP0hSUcf4r0nSELhBJLV0KkcJ0oFZL4i
QFxqYtvprrCg/TR1S7RtdCl9c01b9QpMeIGsKWheLnUl/04uxPK19oM1XD5f+mjwsbVoexBQFiV3
OS3XqeE6ORKO2/vk9k085zw9PcJlcExdRD2/O3JUr6cendQh3OEPnqRxYNY6336bTnytfgaXn+AA
mz/KFbjrH0ivaGw8JnPr5A4hpbhAsGTyZzE8nrd+uwKVRvOBMyrF9StfDpdgL3ykG82YQUkggcYn
huMI60K34e0wt5kVs+/r4BmHilUgeW9HozIkIeX/jU0ReHgyviWo8OpZKugoLHQQmg0MgInYUXyW
n/KXTBlo/uj4X9uq8+bym/VrXW51nCfnVL+pHdtHEI60fsVTe4H0h+q3zheb0xanibKr9jBfcKUk
P+I5TSIo1NCEHQEJJLfXJ3BSN0lkpTMCh+IIpCSDS55f/L6/n1t5np36RWEtK3TJYZVNjWOodOkW
OFEh2xETOnxwFs03qTnpDF38GSNh5jyQY+anzW7jH/6IOMibF0vBPoqrv8meyidkDHQRmQoSIafI
nMjQrRY5erRLY8eBP9tNxC2USFGmizE8oApmWZQncvRtcFZm2ux2Y0hdPyJvMvgIqZSChbIHqbg1
F4pL8ZST8ZygcJLE5rNTYu9sZ+OTbCyyR7bkndoWip0zQg3YuaWF4MaFkEsXF0bRh7mdYHcwKv7F
dprqdjgncijuKvexbm6nmn/7wuYEr2MEw1FvwXa++UaYB7vCqWfPo5QcgHCzzEXGiQnd7kRriu3O
EQv8N1z/mEfKzLl4jNd763arZjeLrJlTw7083JntvPhsskYP+YZJgKtBWKBjsyafP0wY0tqmvbwR
57c7841dCMsy9kKs8+LZbrMxZp9OggY2001cTU/VzNmsLNeajEnz2deNqaMDYneFgtLs8EeZ4k8F
QbVIZ39/Z2DLjD6uL8f7v/yO7XyXHv8sm2bHWt+AOEafibsfHNgP8/cHQCymEyT436B0cW+a3tz0
BH6Zw9sYR37UNA0IzN5XZ99sZ7YvcLA15vseI3P8MOjOBS5iMAMHxd1Y1L5BU3/qp4Ybay67GvrB
pGiMCTnSULO7xkv5l97auK05W1jqma+vO48EDOPEYEWqmFBFkH9oW1gRbvgofdzRt4VPk4uYiCHX
9Ot9Y6G6+RwjDhvgwoJ5lvvDNy7ZFMtpMpTPacVyhUgjsvAQbd4uUdY6l/fgBO2Mq9Wv9R2OHEon
xcXid8ErA/r87w+0UxrKu3IJFXlMNw3ccdwy4Ivw/ADv3U1mGqCV5+qkaFGv6AtSBRkTW1vemyel
nhM2UxS3WOBbeGklIcg8qS63hNn71qj9cBMuo3tN16xACBYYGVzNSY2lgfcjORGRLVnGlPUkeh/8
l0xa8Gy1repOf9QrvGdQhinKRU+LreCGxb05BWZRm6uY/PGYJ2NnpFuMLb80Xupue8HGefbYF7Pl
z0NH7oMf+mh97sGop3vqu1UCqosLJjYugt94E/zm5O3h2fj4v6Ft0nSewqe6Dx9IhPmmW/tQ9Pbx
2WIkgxIm8h98kfxvBHKHeQglsPWD33RDWEWM5Gwg0WFs+QWAIJEtRHJjzuOH3I3M7SRgY3A99DkZ
k0yNeH6P8qHueXtk3ZM7KwrF5In0YDigQTZvwc0eER+iV0yAIUqBz+bvzb3Og3Sm0IV7ArXNZNkS
ULBTok4lFTPFgPnf1OAXCF604blbMr69+cs38r94IzCmAQA6/ylmi3p2Tu12icjetJ+A1tvhkpqF
V8AjXRUX+ZrRjZhugVu0kJHEyZsbMW1eKvRHWiG08/gvcHp4QsFvo06t/Q+ejomK7az2Wz8+dz5Y
O5obNLr4ldMzudAuT/GaVsHYMIujhKJQvAhbYcG36jZTFFfFXfphbBktAHHDq1SFtcI7ptqEasZA
gkHFqrzzpiJmDD6/pL4wNNiMsJQArz+MiPkLdMoJxxGfhQ8GoovwwVa7g6O9/3Ml49VuaGpaH/GD
aQiEYQZMRz4P4q++hMQeylWSWHTQOrdmlZ3NPZdVzPmiSaxIx7dhIg3xYxSVCIVgx+zzLCo0Md5T
i0Ty0+SnEh7v5xqUuij5vfChE4Pl77y7GvEuB4OdbhgXCsO65iZoIN5NgibNxm4zmtEhyw4JHczo
960wUBKFx9j4wxN0/OBpOszGT1jvmXjv3mv4SUUTMaU/9/AjYkSZNRWKjK7te+GPdcJQCcUaRj7M
axbxBhqNKjxiTGonROXDZAMeO3+aoo0r+vkgJ8Mbdn6oan9AvJYWT8AQVPx0u5ZQfUzrswJtsWG4
N5k780bwNwX+U7gU4MEVGD/ISvMQ3rrYCQ/Bc1048QG7WZXh5hLoyNuLqJQek+4WUIaKjjwxnxA3
QaYgdb+BulUzUFTxAbgJcxvmKNRrJszv2eiDEWQiCss6RKU2n3S9EKZrtC3YTSb9+NWN/sjMwvDG
Cc/AdwLwVPlGB5NqG1AkqyEEbjmDUzTJZq4Yl9BzqFufngJfCzu7muRS9AQvW5DwGJsGn/Gt84GK
Qppq1ekeuXE+wwBZXtAZSHa8sWCvKavBBzUKw4rRe4gTXOgxpeKxP5i/wJ+iGwd6eGW6crcgF6ut
KzG6ID+cJisLmgqsHWM7VszZAlfSbt2lvkR8JXMgyPCyMAsxpVNdpKmSkrk09qXT9zLSyZg3ssAG
3aODwXeLzzXW7DRdnpS1U4Cgq0GnA8IXF8IHEaEMZ8CYDNPJaZrF6P91f8y+zcRGhqEETTFRsvQr
w1zuEqyitmF2TsMFHPFE8WIsBW1Mp1FJe0tZ8RnuVoYmSJ5DrolZhOTQF9H3YbLv8ZWYJCzwE3vh
vtktFIkBKM1E9jpbjwYGCJBzp3uk288Nc6gXBje/jGKv1OZU6gkNOESgIofcugee/iP+yr+QuJE1
Kd6rcBKov0TF8kWb06BSyehPN0p9SGvUkor0Z6DiGk7AQBomc9JKuTQPNupQH/km86oNa6I6L/3R
+VzPsOaeBEgbNIyQ8+bffDBXNU/Zc0UQYNCqEft45rSxrMBH35HNzNvoEzRGtzxMyXQI/QBzHrzE
aEfcIny0F5xmod8xRQW8yQn8S7B408UpWanWlt+VmAeVWRJ8wAC4N1yx6Ygih+dlhg8kobbDJXmu
ZGEVuDqVZ8KS0l77IIG2zKpg0bE0WJrKk5BPzFG7zfSOSbIevMUJkrCaNqf8zSKCPJaeEcGDdM4/
sTlg3PFeZeiCfvHa8tVA5VhmATn+avo0veoNTseoi3ywZ4fnaig9foRlDMyaJcRvqc6k0/MY2+7Q
y5QzISlH3UPGCJ7WHnPEAfwWxtcPyIYVo0Kof7TbFg2YGfSgoaVJPleg3VPQqZNn5lpCfTcNXdwz
3+YaNaMMLskDwgwbVQH4gO1oeiAyNefpT3wI7C+qluYC0dsQwcAD9MEXzUV9o93HEmt6Br78FWQu
8rGPwvBKGp3MhtPDNF5k9oTk09Sa7DdEhBdUFHqkZ2DOceq38ZXJJl9A656YAmpby9BqAyodRx7/
RVlxK9zkpLsGJdIDa8w8FgcWEj4nLddcCO3Jo4Vp6oFAOgncTHeB2hvjxyvXJcuTrGXA2+ddTwPs
TXREXpNNRg/VmOLXHUQtZyegWgFBhveyf0DBUl0ArM0kZwqnkV0EWqUCWoIQyosRZrjoEaS7o/pk
IQVHwhhOt5lTc1MmzAEikkmOLHdg7igjSAuF9h9AM2K+K63gewLfhryZLhLDI7wiD0huGDuDtpTF
r4QuD3d4JC6AV4g87o8JLTGTCXk1MN2KPK3xCWUSlfSy/jcVzy4gAp72o/b13+hiPcH3mN+MWuod
DXcMYu/IIT5oi7J8H3gtTUcPhNX6ToN1vLO+WLzmlZMko/0OTi0i+gyX+IGwBrbwBDaMOYl9PH9A
5qzJHYC1eyUjYclqSw8cFB1jQzDuFGAHAhYvOjJu+PjREEz34MCxNze8QdsxXh47B9h6eABBwgvN
H7wyZcUoa4KYg6fliHnJflR8MY8BmP0aTuP9nUL0h0lz4YsNLwLQfCTxQanhhds768ZYMRHnMulS
pwfL8NhRHBB0nBGEnNXr2kHtG8lMUB8P0PNjjxo1gAO+ELAKL/Is4mrMS+YWrAPagMD6QhecOjiA
NxyV3YQS1y6CBBmGdcwwyAZ4HEarGnLRjW/W022vbdtJaGoxQOh4aPcBPktqAxEAj8R6h6WAqCBL
TUJyA4HVfJPlB51iBEkFy2G+n3FP8PH7VLehFIHzf0TJNQI0zIeRfeXYfR+C8Mi0PTuOKEfyuGAs
lc7rAYAxNvZM2dGaIzxMH201nncgOwGpg+lFPyDQ8biHJHoHQwWmFLGVaay1YWkQXSrCAAUyf/8P
0QG5eJrBbICncPqVTssYZpd9qg6PecrT022obYc76Un4zI+y3l2T71HvNpYi7fDRULpm++wvr7p2
QSJVn9IXlrrngXFU7T7HXQGXXX2SpLoFNhWjuhDaJUr/Y9nYQDsRTMAWSpLtYl9WdsXRi0Y1SxFM
rLxVNxJlFu8QBs2PfOiQnsRWD2+7eCFIDn8DCafCqgdvBNRWGIBlDWZxK/65J8nbvz4Laf9mqtzb
EiTXTxT6K4NDmAHmjjoLQIkDFoD2BT0PsoAl8HtyiTNjjISKQTmqz3Xfn1q0Z4RJJLNNdpxNxDT+
PWmrYDpsSBAp9DRx63UINSEgov5E/GB782e2vzQvZWaUjN5Qqdxb2i1TvoPQKziengR03JhkVFEy
SDcs1KpnmMOk5RkeX29PQm/eQOM2H65yI0PZeHUSwkjoZ4Ek1cqAJvbTyldC0y5eIgyvHCkzqacz
PXh58VyESbSNzONYyKtn3SwCrxuPDU5BLzk9vUGitNZhzEHspSgNN/xsIlMUKzldWxXJZRPdmQA5
nc5EkEhmyleK47lFN19N376gVaA+qC+lr+iNqac0Sgy0X5iBKKz1bJ/lVUpbJfGycdgGDXohRmz3
1V+PMXRN9BhFOtJhvgp6FkgGxPgNJEbqln0/IpAqb55NDIW4Gz6GsefBD2zq99PTkVZrK2NZIxCs
GqijDt/PTYNyQq+/F6VcOEqWfJWQTSU69rLaILPR2Up5jKmnQwUk4W9MUw3hLzGOUCG6vOFyv0UI
P1xc3VTzdxAdDYhUhXDWUNDth0UYvVfWIOGLtKpiwVNoMnfKKodrN30G9YFKAHI54ZzoSaht8yka
tB7HbYxQtplsi/T0wkupkr5E2fA0OG4KyovPap1EIbNtWhVDP89BDyZR68ah4IUjmir9eBYsElgz
bn8Fprc1Ga6ONmkQlKuXxto3aYwV0lowoFYzEDfD3BOYxHbgxDJIB0LoynD/XpLo1VgpyK33Er7B
JzQo9sLrkRHxGLp9+VrLASxDtA41COBpA1JAPr97YEDIVMulsEq03KtrhrsGBiv1Tscu8lnSchyC
L7m+Gmm1zsmBUvEuJ/S+Y9REaAVX6cFI83n52mgvnBWhJuKcE3yjehkkKCB/NKXolG1sJ+N5VNPv
2JC2iUaKmbyiWygWJ+n1Aih1VLvBFn0L9ryyjDjXJBmNlsHr1UvcmEBruJkYfXJm4zmC5Jx5mopM
yPugNmBzhk/eYChhLFSJ82xvti+klND7NqQ/oRHc0CjZgdwjxFDhsxnyr0AHbxx8Kwq7MHQFKkBF
g6UBk4N4FXFkxO8PvHfC14cAmIKd242YJXYVWZzoA/p6tbwl9DlTLFlHy62VbjWo4rHGzkuPABzp
dJ/xyOwKbNvYwgaU73qks6PRXpFIUUxxm04Goi9XaMKZIpjsSVuqej+l9TyI1OFL7eXFJoY3rYYC
QDsHukVvyMJuuOLwJLrVqm9QKJi5Axe9bw+v346soY5/DJCFUHETxkDlPOeQ/EvLHwu1G1WlKkbY
vTZIfDhgoVxSMaCJFCawUZiIhwicwi7T4W5FpTcOWOEE1nNmqQFIiTH90KQYr0V5VUlMVIG1amF2
F0Xzx6wSVIwj5ZL2HDjPtTnCAI2FVZ2US6txhEhfG8k26m5S5hWvtdnWXlJ/EnCnEkMYosXQniTq
qD7dBohuY0RQUj3LjDlDAyATJnemuB4pt6F2ItMkosdS/SgrWBXmgBbG1oL9dQLNYeH9GNokfxyJ
L1LgeR86KO0/IXH+pZdRmAwgYTALxjqBU1EtEU617FSdnMAjKPZNuy2iFRu0gW4SILa8bVsXowtB
WTAeBDKK7sN7juO0aDJORLSnf02GivwTTkb82aKfiFgzPahuWYHq65ZZu2irE4cdn1OkWSgpM7Rl
XhSYCmmUXFKboHdmkFWSxxTxcYqMsVQd+wQ1MOaPadQd1ZiuezO+3VzEcUciTFodXgTqKCD6Kxoc
ZFlj+HlZel1N37y7dez/KcB6o8pEnNbPWGkoUiEtySm/64OtqHg4NMIMNaGSonnEkq/FPVuMGJhi
dJqw0SZ0U+xJGdsJhZgQe2OM9rxSQoRjIbZ2r27fAbl/acuodpUO8AHoojGK4kqxr7DEK2GWRItm
PdZ3I/kKGIISoWvYsG/kKehamu1Gf6KiR6XRCKt3wiQVbXFalTyJ9rUf/1nO2k+DpALnLhHMGuJQ
0lkL1zE2ZpZx42oS0oEzZVgvolkIbCXCkuegGKxV/OMmNii8m61Aiwy4XFchUc1gGjJu0LF/S8Mx
2VW1Nom5APQESpWU47pEf7GkH1UlwF9Y4cTRug69McB3FmRva85fEChkxQP2l5eir08tMpzqdKK2
EimunnyJ5XYQsWuBalJxXuT0cTOI0ZpEpwbPVenYYNswiBA8UdKCAiM/qfb1O/fTmrDnE/FQmlu1
oq0npAe1g5wXxHaU5Qs1yS9W9KfoYFoHrgJks7DhZ5Xu+ZPr0H+f24yqSG8oLB/R5MIEdGJkHeHK
CFFBoTpi3g5vcPphocvnr3ajtt5obmmyyeWkUr4wRA0S80XJljl6GkSpXII3JWxQdayq2jEK7OV4
cgYewyxetWOdSVC5i26fpwPUJ0ocjsQwRj5mpD5DB4XRA1rFlSGuRI1pLFIFAlgdzmKuXJpwSTHs
Mtj5JgqZUfb1kiljYvIXaRMpWyOmV//eln2yknAGMs8Z0mEjMjTSAIeDVCIfzLVE35BlX/U1lnDN
mRwh6v03RHQNAdrEZOhTnKp0Y2XGQUkjuvlK7YDjDzKm5ZG4jNmzvDMr35k6uzrLf2Rd3ljWIQ2Q
/+XXGLhsKVW8kclFQ6vYv/ThYhJdU8lgBsHaQrIeffb+40UuqPCB2BT2qiVUtvyEqd5lbhUMvlQf
4faWOsxtHQ2pYOxnoyntR8OixYBCdUc3qscwWQItIJ0n6QiMyBsVRR+dAuylriswRLKEHuVbBzUg
gwy0kPUYEry7YGJkxK+CWZ1k3SrhI6sUfi7GfgwluHe0NhoIPtCzAojmuTG5ru+C9mT0DCALL0OG
OC5PeZAuQ5Mxa3NoQKS1kum3HTlcmqG0U6J0Qa+qWQ5onHVI3YWcwO94EVxyh9QQtnG2kptNAmqc
DKGXIcUGrkI9PbYcyk8EuJ5w3yzZFp+/Y8lqHNDfCX3tt5oEVxHTifpDi6SGqcHkjP22YjViUygW
vAU3TSO7z3/jZPUe8GeuLZSD4mWFy5dmugWLWaNzBIsWNDYdQGBxQU8LANE7YXzZVd2iT7Rs6bLG
JttXPWb1RWX1W9JRYGSAQUCnHkMTgSliSCD+gOXMmpauFDyTZ/LJQdmKc1P5lMdHF5GvRd5Q/bZi
52e4zYVtyQP+TQ7WC7EHJvFS9WUwWu9jzIlBlRjrOPtuZWHRv7zIujRmTbf5MPaTw+mkC4rWvnrg
OO04FKBQksEmKU3dSfsfDFKH7EKiol7MsVpLbHtVu8Qxag25JtKjzpZ1J3OcYyU5MLp+t6csb64G
HYpeI9DK3vjEulxJVvzVsZ5ODyW62mt0MCPhs7IOgzh+9VgcygXumWSVsLobq/TH0VwOsvcOimXI
uDd84ihsUrQqOclnCJgcyQqaHqRMg0miAIt0SD2ZwPmKO09Tc9fU74mFgxHKOJnInYe7IK7sd1bM
h+HLAi+kyBt9hM2Cded4VlRlPiKbUVnXQps6NnTbku/uT5WxIFagmFKa5txzhCmLxKRqLNDWB1DO
2RqMH0IE022iOQmbRvqtC8aH6H+U4VdsuSX4EEpFo/9WEKB5u1VG57J+QRWix7F4PEWaxWAetckX
u/KVesBPHI7okC7VfvjUyhqXp4f4Ep23gVrgFKZzSqr2vUwJg9Pix65RWhS6N+XqaEQEivovLa/b
Q82qe6ckhr3qRqCyY8sijaY9S7resBSjDEAJMki6uWTckAIheDP84bGSAqk0qbpaXZuR907K0wj6
4CEXkEUrJw+Bw/FlBnobUz1iTIobdJFS0N9JpqD+noPvrYy7tqyaXajv81JfKTnzE33RQmumD/Ac
X4sivPfsrrZfjkwoRL3eangtCXW8L7Av6D4qROrqHvktiz2QaYuRMQTIxzf9iDhivt19Sv2P3Gm2
AT2pYi+VAyYxKX540dN+6nQb8WYTSQ6kQFyLmrbUZWUV8p6D10IfvmodNDjHhag2uNCPblUg2/wc
l2/0CfUcEEz61Y1U47QupgZz9SfHIPARgUoLPFGfFzVmLBPxtt7Q4YYdAqX6e2oKIH4rmKv0BdAj
RTcY9zcTBCjpUycAZ4D5OGW01LHvKQfWGSA0m2xweznx4wou7cTGfgu2Afndyrip/FksMhV/HTpG
lheX0Av5sSi38CwmziAdIilkCyBoS1oojXxLae8V/WFM0JALG6/oVVzCGcCYs7xQz4aeAQZ9LbQx
e7ytdcKj0/Jw15JPl3QfxvA7YOcK3Y+KInRhIDRN1G2GeP9SV42KP5KmoNRQp4cQzO1L/7FY9XEJ
RFZsT4U5EhfVvRx4raR5T0g61WnU3k6Q7+L2hac99UGmgZIYG8SQmEK+12L1RcYkEoIROtRG7RZL
Iw57xqpXfqbFmBi4fSJfMURw6dC8RW7qLbmiAZQRBdgXCH4lZOaFUtiYDH6isltzxKpImgRF4AUG
jFrplLVJinSSHScafWT69G/ALU3kFjHij5+jApColeRrV6aeljHbnOziCg3aLaKs2F/oIyNUGlhF
lUaoXaRrE1m0mKKSSP/W0YKP5COen4p1p1IoI18RdYdWvIrLZQXx5W3BhssOQ1mvBglFGYorFetf
Ud1W8JMk/dsAMkP2rymh06XZZyYCRULoZSzcZigPYuS0iQYHP3G7uHZoCFaulnxTbiY1U1ftFKMq
qyCRvQaizWoah4MCMR7LW7mJ5+Gou1mRr4Cem+GupngsxP4aqDA0FCVzsqnhVDGzQ2i/Y7ih924R
Vb6oYdgwvm7GCJO4S0QsziyU3LVgo0rCgr50eU9S8VJTvVTMDFpbZi7ZXa12q3UP87kWNC4frxF2
TsSOLwSfCVfebcrub0C70EAYabKLRDqK6Quz/JI0Fe4Vc+Cn82SqlX/kG6rFZaWiuc1EqsT/PZwh
knBlttYhFBuuGNuyeIvAZ/oCdoCxGwowvAziWrMJEAazzV8mLShpI++zo2c29XDpuDFiZvCsfDA5
5LJKynifjzC3Qp/9RX9tpcbM0rUFpTBZFxU+mr6A/jEc8pGdheir+TR7B++5UTZ0b1EvhkoPKBH+
8oppTgGUMfgAWMecOryhSUnbD8TFeEED1EMoZI6YwGL09vC6mJLNGBuGJxp4Br1WaHyz4ga4eJ4x
X4GQOtwt2nyMJu07BWmLVN7+CRvuydVFtoEv1E8KUABd8U25r+bMNvkiYNm39t5fB22m9TaY25l4
anBQ4wjkCCHJteGRvM17Dj5GWIPHC4wl7g5vZB5Y8NbmiWb0D9bWI34Whf8kPwShTETxtdtzcMDv
gtOhFTa9DgPFXzu6sJyjAK5lR88ASFCCE+EkdSxt08zx3vYP80u4xoc7aosgg+R9FjuqO96DFYND
5aO74+KCB8YSkAZRGuYc4uO8FBuuMq39OaMUZRs/uHviWgglDrjqJH4CKu0HUi5EExSRbGIovxXd
SJdxIK39CbCN8tNjwjBAUDpCvb0xkkVQtpm/v0qfftR8aj7PujtM5b2ApATjjdDLV4NlM7nnuT+m
n/k3JofJafmYAgCkwO+VduwMb3o/WD3AusP1jHa4PywDmoqzYMWCYcII0ChhTE2vJGdgazExdzAA
4PpQCzCqZSAsBeDVLIHuLuRQVxtbvhLOwDEs5C8co7Cw+QMfA1EIHRM06usZVqjANfCUVgM48OsK
WDfN5FOrbCQF3pXGyJP0fVgQuepzt2H0zIzHk0HSB9QbWH5/W3Dijlv6gGPoVLs2nE+9uXqYc3xd
h2VwQcLKBnmqNAv9EGCeIa0A5cHIoX5jMUuudAB3STPbMeRl2TrDUiYjAuLIKOMjuWmEZ3iE8QIE
EKLNBSfkvJoqA2hV+UVwqYepSUQBubpZ7eDzQdvzUwQjhwDuXMQa7Edw80/rR0HSG8xs5PdrCG3U
SSZaTD5XZtfOb3SLHvh2MysHQyI7YUenJEb/cZU8BNVOFuxPAgt8XfCgdnTomWQkKnhEtEYuGZxR
OBsm0/0DkBlSkM8SeTX7hQaZ/WLsTjIwY2CQQhYE5bIBoUfRS5K6wcYTQL+L6c3zrjvFQ6cDf5X9
bJNjbuOjrmtc3260eJuHpy9eqs6RUHaBo1XPQxq0V5DC9dT/QYYG2GSLOBq4yxVQIQ+o91y59cpc
mp/rTca5eE13FC/GKXlILly+ebwrn0646zZAVBzw2V7qUNRVyzcr9GitSbuFPR5vy9b5hZYoDB6F
2KtwEfCNzZl2HffWzthTGu4Qo3S8ftUpM/EOU2prrSPZifGQ+NeKkoZlxduO9jEQ3y0m3zQXuUaO
gnm0NNPZji7HKRIA1rGk95Uj3jW35XmuDxBfInXBGIHWSQheHPdi5Rjast3/gCu1dBstwmQr/NXz
72yhJXtzLriZ19/Ns8BuBlKVQ+Pi373mFdTyVQP2j9sP/1Sk3engpSfNbUA9MH4ksp6TReWCoSwW
aFs/nnyAoSVyqi5KmfrdIlc5iydTXTGgEAAsIn/H+3sxYEMTDr7shr6bvrEQsvGCm7UOtvIWKze3
WNOMiihzfkvZzq49zE2fFGJquxyI2kTiDpjthgx1LiPpDMtJAXjIshFv4Uf1166Jz/ce/eISw06o
PuN38S0ecVYqjdl7F3036/gafiGTs0wOzb5ZE+uIyXZyPmt0b7l3hrgkckjM/L9Cuk/jANIt2APF
kzz567lHnJQp/27cY6E5M5bvr/d+WJQfiEaClYiv3YYZCCf/1rpCC/hQQoomvyRnvqBUDfXOmMU7
9SKzZKjS05kn+tDIVEiUGJ3vK4CoF80W9vR0l/kfGx8S7md6kP9g5G9gxO3puip+ySOEsvogzfLb
I+xfprbWBy2A+g6lZUvInd8HhO9ooYAXXuFGbb8/38USf0WA7ejchYC7vdcKTiY8k2w+7vqV1mLz
qS8ZrAWHZF0S/MHOAPPF5xxapvHX3thty18So2n8RndQZs+2p+bGEBdJi8keWfXjI/rtPFmcWsyV
yLfbJUqAs7ABHZnUDlMQ6b16SXa0VUGQwnr6jSmigOrMswVLsIBTyxDw8+l8hz+dzDuM27WA+fY8
P8JeZMst6Ws/QTHYTxvB1fKDsNvTrSS+Em2W7EsoORMDFGeLDS3frbwxGRu4KIOeOnSt9gS0Xb56
farfQ47CVXmk9eLjswPq2GUOkq+e53tySlzr52XO4zvonRx2DafdmblHuNOBZIPN/S3+6s/yQ7DN
OQth3l/HOTzZ+ZMsxDhnI3j0t6860wAEDNDc+Ea+jwgDxwXPWrZ/9PH6ivBinUMOxsQp2aY2mXP6
BH7ySd/DgjxLR+qBgHqQ2eY2W70MF9Q49BqLR6Sg3bEFfBBi84uax4KO6l5/zSlHX0xx1RWazAEg
iM1r8VkumR0CoJmE25yUDISG/CwmfwUdrSLo/O88oT+UxmikbQK/PWeP3u3v3KN8l3nSqMM66LHj
i0FUXSK2VQIyf2QEiKedbLm+7XMtOmfA7gyIYDjdDUw2bXX++jP/8m3rGK55fjrMlH6eLkfRZ8qJ
tTOW6bXYmDv5On7gmHP+Zjp1HT4QXZ5PyEqCBPhEKlFe3LJHTHTFFS/ZWAdxpX1aS1AQ/6I3kqX5
XLbZSRirr2HQ0mi5/nv/Awjzv2rVWjPt9J7f6ad2qMFDEr+Rf8C2aGZevFP6ybn6he18Nv/kG+jn
vSGOvFfGEizpjU1pnfBKd2R3QmiNNrggY/v+xS+SiZdbQmmYt5uE+lywX5evcQf7BbB27XDA2sJB
X1lLnFuxUFpoV9B33+f3SsdL2Q0+5Juxo5fIQQAl8wRTkJ4+Wi2fBE7wt3Cc8xP74M6xZazDIy6K
/aylGYa8C4fosPdxR1+P7OJsAxiOolP/ZePDbgj34Rcw4lm2PcvXHJR0u2zQc+Ylby14HgAMZZfZ
Y3sLd9JCo1GD3qSdC9Tos3Yp3yfWdvGoSA5Un4W9UXH4kpajU31AgjHmolfNsp/B7r1+piI5YWvW
LPhOv1+MKyjXCPCEN/xjpmUK03qRzLN1cusBYFZzIADiLTtVC37v1/ntn3nSACjB/wvQXYYSGj5e
vjCY6RBDiFBgmGV3aofswlogevBiNXLYDWzZLdiuiXU79ThWoZPfO25Yn/8ZFN4u6oYOB29oK78x
9liOvEA8FfreH6+YiE68RTLHWmk7pppnaBDL4qTYMT8kwHSv+HUjiAssKGwZhVhXLPa+aZ44up92
sGbuX03ANGzIEMCv7deac+cYMPFfKtdwh+f2Jl5z78pnvDcJjW5lB7uQjttMREF69b6Mmxg68u/T
IdlJ0MiAZzFQ/QDNonJ65JTfxIhiRULNGTSv4Hd4xpEmgpLAdVIP8biRUMPpF1MSWCykuad55xjl
8Fn+ia1E7eBj2k3Cu2f1473i2c2BihLYfgZizC80bg8lW1/+kH5ibo7ATtrzN+6SswV6zYY5DHEG
nQMgOvPngiySYEWaI2dQPib3PCzmlEV8CpfhL4MVzYv88SzirPS29VUPIyJaV6ivfqYQR56LgQw2
+RP5IDiP7Q+VED5THFH6/vWaChxMaAQNTTGkykUHT1Y/2faky5+vn25RLHjg0YLpGofKmdecYh/i
x/YZWu6WhheorvbScJzehntyaRcJ1/ADJ7SUPNppTFCO5oWDp37ger59Qj6UHRAuHEeTasosJQCQ
z58aJnSYIHLSD8lW3SaKFyY+MyeMXyX5hLACzP0qBOH0OcDNYtw7tjTAN09l+cqWmr5EPAMttf9I
OrMmVbV0i/4iIhQU8JUebMA+9cVQ0wREpVE6f/0Za5+IuqfqVu3M3Km41tfMOeaESTbwLYCUfZCj
MTTxEtnCU/xYYfQa0Rm+DabmEjZClLO84BDjR2a+4CIampA6BU8Ou78Mj03Ndm8BoTwI2VXwfwdM
S30/TYfaBpOoPjtFCspTHuPcbklFpEu78qvgezJP3sfeDkclH5GfkXr8Y+xmMs9GQDhGOps6sojN
y0HK5EE/pJy2leM9t+j6o86sD61TZsJldCtSX77yrd+UDIhWoyUv4zAAff1idy27Q559DmXCX5ZZ
mNtUuSYiZ6vDqnFfnJVb4lGZlz5GVFyitAevbYmclETSeb0hgPJzhCJjv3e8lxT68Uzm/gCStDvF
xEKn7nBsUm129neRbxl8Nj2U6TEF92iREdBi9W9vvB2xDTEZ8LYmkTcEEfL1cDWkxcN51WBSg+Ig
9q3OeHJ47IV2Doj1e6o3XgwLjOUKjxLdX2PrjgJfImDKykP4jHJAfmACLMXm01taKZtKsrJFgDGa
qv53jC4deAG+42hycu4b4GlJRZKRrY1YIL98SGqnJepRd+h8p5dmltJRzCHWfXX/ueLvAxlqtCNV
m/nFw4ELd4Yw5QApASOEXIBZGQMFIknosrnZnf6IXKgAFsBHWtDYvecNHvjsu0l+WcBxVYAMYjaQ
nGMbgddvvstzZoA2KCnVejIMwojNCHUxMCvZUm9JxMBM8Ps1YGeU3zTqrNfR2LgXeGSoPjDoMIzb
fMCSC83ifc3I9n2T9kRA8DRrYwYLJObuERW/3BZCCJF7DG0II2H+ZqCaJ7aKz22IbLCT7dc4zLxs
zEWJLCZgj4raW8O+iHnbaDb5kfnqBTGRC/XqFh+1BV/1ZCctRi6zbJPs35IIQH2sBBbTJURlU521
XTUH+M8xWlBKMbNdkDF0rkN0M5372X2YMRuSPzx0EfUv3RBd1hJ8DJPEwn0n7sP7LNGzVTZMaYZq
B5T9bMWYZPBbnEi8MOmaBrIZD1YUiigJxMcAV+YVzfl3sc+22QrF/32K7FRNeNdGB4ZEsUtM0pBF
9i8G74JTgiIXVdV1m9AEdAbLCG1W6qLV2ZbckVY2K1YatKLhRqP4f9g9oghYa3kEklonm/TnEfZ8
iri6kMFOk1WardQ0auiAmQDyG33NC6MnKMzkDfYHVqkHyJSHBKAFzxYzrJH9lUUChooSFkruEVQu
0K+JA8CPLHj2BBJIMqokCn6EVmzybvS+TvI1gclE3R/TXhImzt20hTUjslMH1/vqtH5ukKQVhIwa
5UrZg+YOCn/i0QZ+101lsTSUQnCHF3Z5mAyJ29Jw4+B42mU7rhM3psGVIoy1W9VmuuFQS0EdNgD2
ULiN5KDZkDKUvSyCi6EZLEeZq7Eb31J/v1cdlsgbQitNjAEzOz/rZLNZ9zVHZHAa09Oxuzbj5xQ1
B3AR4IhVbaccyyvoh2bmvjsQXZTJE4oZ9cgMgKdBsLHHsDPxUy/QAvzwc7B01/StT5Cs6RL4faIF
vWbFn6m6kLzJxCiLKRJGCSNgEHvA3nH/aj/ZVKdCRGZ6glx5LQkCfUdODdmSxSI8JeSUAp8K9wiZ
r8t1B5SNQAheIlv34V19GesirdSQtBqwltHunGKPXxyJcOw+/gZXkEL11wX7Hr+NsLfvh/oI7oWW
OxbZLsoMbXVb/qM3jFkrMocb/JCTzWkAY3mORlf2H+HpwMPmjKe0h9cbU9bhlHP+5b1nLH1hBw1q
d3AZ/KCZGfEpojZdi06QQ2C07W9N2CceEu8yvg0X3cs/bXA5kF/pYUCRmZaZpD9qtkCQZbcSVGak
kpYWyY0n7fTGJllP9J2ZmM/qG9YJSM2RzGOZqqkYmXisabCRa41VjCw24/ASucLvaxE1f7mMFQFH
8Rn4E1J3gudpsza1bKUH7qDPYklF4EnlAoo66pTjxJVPBsdCHY4DKXc7lDzQ+TiNTOrcvgwbkrJm
JQ8NCCQI3V+ruJYOa3q47zaSPj6jfr7ekjFceK3ICChDZmGsJwMVIjdHDDAttqisEAWoQoDWySwB
uEPGjlNfnk8skIjAcL0Z7NbOyBmibt5l1pYw5q6YYRYdmAkzrR7/A5XqBu2ELfKTmXw5qcPAL3aK
ZcdcWUYDSde67S86AltBmkRehd6eD8Aln7J0rKggbDZMu9jJDu0+pYtjaFS8ZuWlsXYyJTyYI/t5
hgvg0LbHFvfYjKZavYoD5zF97R6eclMCXlsPx7I37GfgKm5DN1GNQlhPqMYSMPD43V4vsvS+K4wz
LJchiXF4dKCbU/eLmFTUf0QJ/7xski9oSZDmIbId0kgigfmcJ7uqm+OsuMlzDBhw3fitCVCpp8/L
O6pTl8lTxGCV0T+XE7hmpmT0InzfnwohEWM2H64z6k3Gq82OzlPSmGjz6sX4FkySg880ohrTjIi+
KiDLiYaz6Kzaj5ET74tVI9nDc4esDkzGbjgX/bOXMvLiNqdtF7S7SDlz2JWgVA7jc3d+OtkaVhQH
18dXdh+3Jt8SVQUcCRsE7uZzhGMOn9BobDA7HfpsG0AD1gteiLh1YFXZgwuoGMZaQsaj4PtFVaLS
iZGjykUJzdF5+RzS7CESn2Zc+a1w1YH2bOwHS98NVU+JBTDNtoySF6+By50y4VGzBbvJJHgvEVl1
LA3njxmN3317unXkWDxWZahAUWRT3wWwgxYNfRr+umzNHOg557yvb8TQqpJ/5xM/pe/LRrvkHY0f
Xsai9/tvQKzNSxY8sZllB2YEkxxuN8eCMdRNVr8aqS/HBAIjbpPWgdM1EV5S/OEiTgTTCiGHUE76
nwngEQQr3Oo7CUdQHPZdRFjDO/ygDYdF3eroBpCEZq6Cbl5OPCWbWALRpDHP4L9QEKahafHyzn6Q
HMvsvLbZfRGpl9lPtz+AI4XVDdc6ftgycmkGK9uPd1/rFcRhGYoPeEEQODHLHzY8oK5R+XWf6Qgq
fAZ4Ho/F9MGWPUK9OODTjgIZzZ+waWQsbNnRgsUNoZiW87IJ+br7OBTWGVTHcwp07BHu629M64DK
7vxawzqkdOMQTfsA0KFABDKFZtLGZ+5J/z+bFAEILNaR/DM9gmoejYw6QywPPJEjGlkcZxpGgdYg
eR7duOJw59C9L+sFJyUHO+0RAv0CSwQA9jnXAjYvgjQnSViQwfNLrisxdOcYcOPqO5jR+vC/JyOT
yms43g4nnnRJQtA88GpMhnusVZVZ1VA42MlVCi/8Yb6EWdAf81Z6Rx98lMSlv/gf/ZqfhzOyF1cp
oy/VzVe0FYuU0ZQPNjBErMIimzYFaz9i4wjo726CpAiDJOs89FyUR2bWnmYoSzrIo9fy7ifQNpsz
zfe0xkneTj8Oty8QDYRcjfv9YTDNFIn/kmEWOGrunuaN3BU1PTmc5mCeyfNkNKvZDBa8xkWo8Zi1
D++l2rCMR62Aug55AxE+JIHUzyoQUJgxMOF8A6WJ8BDSinHOwXB+Lk9wt7/QKY/1e6s+940sdkzc
F/zuhaXxlxsCaKN9Axb4oTb5WCVrClZ0EJ9Cmp3tKOhdfUG4Bjm3MP7Zt+zq47uQg5I6l4rx70PG
SCRNiH8w0UWAGu3973MDNlY7ucjkJWwcMroJA8T2QyQ1Ti7lnMXkRNkW6hyPCHkWwKGwaEpjP0ZC
BfC5xpysuShVH9H4ucQ70s7zFKMyo4O5yrWvbCeXYXcb/vNrlBDQiE5A2oKaoHAQcpz6t6kj/mwi
+ZCALkg5uvfj8bzDIsfEOVtmdTisWCflK7wdgPT4z9hCH+MQBmw6F8T0huuby375PO1e4Xfk4zrV
9r1w22AMh+GJiY7IhlcKICs95M+LMHIOfrAw5m4aMI5Cc/pGrjl6mGmiW5JC7irYWGEhIILC/DxA
CobVBaMQzTyGeGxpo/viQSMVsVs8odh6GlckzGDXYtXc1wfOO4zFkEFqh6Knj0aH+wXvgMrIkmyn
f0QpzhV2h4kFJpV/XbNbzc8EIwA+eEnOLJ+lFdbBK8RcbKx82nrrO7QpW5/36Jq3GyyU14rdkOBU
EXuLqeqCT1HciNg3shtf8bqIsGlBGRc/aLLgLHfwfGPpos+erK4wiKEM2MPL8A1oAJYrXirKukQ5
UwFh76WDLPEi47LQCbURgNZuP3FYPaJI/daRTnOm59wQ/WzIFxY2bdrpw6eW//5R2G9mq2IFyLXx
XiK1JaiZeotZ1D/Y6jv9JdP5QgAgNG1cbewmbpzXrYKbXZTX2YK3A0WPxsafsA+QgMcaJ+48rBDc
rEcZWDdfAiLEAdoiiMDCRD2pH3KMlXkd4rcDhUoSL339QsbUn85V/3SgC6GQoQekpt0OLyAnMDTc
dH8gnOoZ2Cqc5wK8MMt/JvOxTX1OchROeA4eNlOMJJkAbWv4W09XZ4mu+iyUWdpGvMPdFI+rlc2R
fp822gKmAE+EtsIcfoDyPMHRD95hWonKU3yVthiuuiUd5Gzo4tqe92F7VWfv4U5dS5PO7BiE5o11
h+/yWXMLsPHGd25fFBJFt8SThCKtxdAIBXFLQuwK73kswjFLcOvl6PK0Km1a6npOCyYT5j25sEe2
2tuX82PKn+fI76G2tXM+xtp003Z0MdxzX3DETB8YDF34ZNLEk1vGOiqLgI/wlGAxM8ttWKOsK2bd
e3+J7WLdd5tLQ80CDyyL+HH5UtTS/MX4z/6gIN6JyBuDXQtv0YTzFI7ayHBZhPmueij20GcQfzAp
nr6ZGo8IaSMYuSHtFe93xL2l9TPYAm8mJ7ay1+qFCL9pfdJZhlSV3I/tnH8KY7LIN1HT3+8ebReZ
3exvodGGlRaI3G+EauN9TWgGbwRpMSSdXN65MDldnrwYbEAuw2lNBqRDfiOqY2UvXryOhb3PS69c
evKetmFqK9ZrzUsHp5npsxoOmBDw7Lq4/7aT/YmRAB0nJkbcqszrkrdbiit/lHgfqhILgSs/Hjec
clGJcg14lfHLkZGSBhw7ROzwVun2BbotJ0J4d8S/eMHVLCLwiRAFrj8+6ba2xwtPhIOEK3T7IpLb
p3HreQ24k278ZryPBKcIn58Csn5yEdud6rNWLsSslMe7NW8xLPb8H54CO/yihQLBzaPUz/Ojgipj
im6ewIcx6Jp2fqnoX1HEcgtoqouLCLY2ElXDx/qpG8f+NmGkOPZi1WJKQvVUaO5nnZ9mE20eG8eW
mlolleWYlHw3UJqMkagsuTsxeDv1PNzwp0Lm8LKp0tjnNVLNAe7YDl37GG10rr52o/6zvX/gbQyJ
R5TL/Yl/T+vRaoBd6NFPCUCOyRmvj8X3syLmvh+wTp4oS9WnQEM8ArgI/NMvqs83hiemCATfdNZr
4N3Bl14pH7MJiE4X2T2qr8+q6sO4XBYss1hfMoxXpiMpQ7sGUD71k9e6HduIKOigmMCRJIHobYFa
FzvyxOYdUCMUnzpvpuDi07ILpQ4UHQb2qGPtx5rDvzLC5kKv7ULbNRKSIupteN8gV79PPCYVrPZU
4nmNmhwTUlTMx5nRMCuyOQObht5IDtM3xqJiobny+iCkBEwjtQUZ6u5WOwxmUgRBzIE8F1RLqHvM
vfopwya2k2cqGlOecFlw2yKA4itfUP5uh24x2LfA6T47UiwnRH3/yTUicARJIi+mt3mATr+MdGzS
fdze61xxLsbzkXWT5iChc7eKkGtyu4i+cv4mFiVS6NGYwJMR3RQ+RIUO2B6n5PVkSelm2LGh3FEM
c8nfLazynHPpVANQRewZG10GFvTKqUcHMbmRbJj7sMBCIVriJA/Gi3jJthL/YxwwCQsGMMDfCLcI
QXOFGIvRFcL5wfQpGbcaixGQPDDlbyc5g+daPLHtpjisR1FG60jsbeXmgWj/9XWUOCIhp//tGQHl
dsWhgWVCFN1MPSCxssSf8Qyf1VvGyli0CXx+FSy1hTMhhpnJldXh3L3iUGGEwA9q4/WHa6TzFdku
52nJUofqrDJyD9jyfXPaVescq+OcEJ5WgZiN8XKldJHWBApqMHsQUVUX+jxGHRz3/kDBtEJtD34A
fO2T4Y2uLZMY66KQ5qq79umkOvMepcDTS506clEfW7dUY0XCw40k1igU/5lGI9VugknvZc0aWCP+
ix9WL8NiP7oP/Oz52dzjl68UPZOhC1KojuHSq02p32mqqAvQwEwGs6EaJPK2SjfaYHmXN+pjvHu/
42t3R2c4VfNwwlGcpHd2mt4k93D/04XI0uqE2BJjN0cwn6f0+k0digqdapn5ucqY0Gwu2BA/T8De
JrpExFtgqncAlVbCDzNDR356k/ptqj/jzi7Hq/tlpHnSyOkYXTi5ckt1wMqMTtzu64O6PgKw87Ow
nj2RZGMHjz5/Xzv+Ga3zLVo8R1KM+zSfUQi0dPBudW6jwQ9gmM14wYTyZUv+O6gCFVnyA4CGWNoj
dWOkG5AiybIUkTllE2xLcLd8ujWf2QSHw5hRygKJSsGHkLubJkY5lvNr+XHzmUBjujXrSohwFUU+
BkD2XiJA9TiyNzx/85LIV5LcveSnYJu1bXrEpkHqIjr45XF3lTV8P/z1b90aQJ331dXHfc2VKwpE
jug9qKDDKECy6zeXTOAokiu0gFGgWHyJQdYirxYzqnoEfkqkDP+SW0JKlIiiwxlrUuexxx6xnMho
9eEDcMCex7gq+b2ILLiCvkNdFmCJPFm8kC6NNQtF67WtVkogXpjcB1xNKz5yOabo9qYiRgmde/hY
8yzrEeCSy+jlZHjiGPipUabZNDMfgkaC9iht0222OTn8EYjiUNoN5QLwDyUNe5LzyZk4cZBtkH6h
elwiFWQX74zuZg9nVEYQhVvcrTiO7Y83fAlcbGoCqmPjyTA25gQDpo4rgdzuASexMDVfVL7DrV6p
v9AdlKW0COlGyytF3RhtCofSmMpUhHZoMHC3TIAgekqLUYAjn3JimhKwgGXtChDFp04GT5ceeb0k
swKjABEdFAyvvMDg0EW+3V4R9BQ4+DTdOeRAYouXHzZqN0R/kimQR1Nq1WzFuyuZIxumwLH6ZYgd
7+C6vdcMY0w8ZfxFhhvY/flKj+gqdSSNjO72I5N8Cdb9+VzCwfYn/r7iDXk4CuJzU4+q1XfBOda6
6KseYTZNQeZ5zYU7YsVUhmIEZLujXFIx5mHoq5lQcFHeKERtYoq1ewKPPRrbFLSsQ7znl/QUJvgw
FTadxs0rLeSzHBRzUDrstLTLyL5HJElytuNkwp9AZdw4yJfB9YEKfEx5c6g6sREmV+o6Tkpeodoc
XPhsIw03XtEDCrjNvtiixMuQttpDcFWJpW4zT63hzH8XcUDFcb80m0eow18bWu8dHT0f4woNKpma
xLKJx5HHk8oTxeCZxxE+/aVfwNzlLQEaxLeefi7CoRGkPmg20CMhneQK4SW/xh00OF1CO4eHQgnj
TNi0QBIYM+F5nfolPLemm1duz6Ssy+mPZgR6d98HLHtm4TH18ivZKvLyIKNDTglXA0PbznHZNU/G
hw3KArZMpxdPRTegjEiZPY2fygEr0lXqumXykbfyy1Kpmf3y9vXpJ9kGMlbxe+QWuPl/mEyYoIPn
UIDiI8leLDWATnDgAFqGX/FekLPIpLvbC/RrTLM63t8t8TxWF/AlkJL8njFp4/SZO9xIU5AGBQsZ
ymuyikWiBHU1Rz10VhfN8jYWM9cH3SVhAHwuLW3st4t7lFxxh454eHhPciazPDMfW7nKgHYkW1cp
aC2yeoZ8I5oScXQF95v4s2lvxDpvuXQl6XYSNm+LlQa7COKTqe3F0v/h1F/srWumJ+OrhgwhSHD0
ozPDvEIAFbx4c/w4Mr14oEHm5/Oa62b+ssI3jzYxrSw4P2tZx5hlKD/vgGfts453X06djz8m2o1U
CBCC5+/D1P8Ebzy6X8CfIF1ixW7eb/06XjPvlsggAg4wvhICx/l5I8OMJ0n8hB69ObNS3gMRiRcP
/LE/+oaftXS9fwLtOnz7ycAZ2O/gtEDLIwdwG/qBzwIKRwOCiVMeDfG+X7lbfUbhFcAevuu6mvG+
XYcORrwR1eRu8FrTR1cJqWUNM+Ho3dpcw7Q39PxkMPEJDzHQOUiA+SytxWQRNy3HJHDBL2EgmvfY
9/hcbGI1gP/YlA9bVCOcMYlDahBfx1CYf/86wyu4362G8AD4Nk+FCu+FE1sOYXhoNh5WHjNtIhBW
2pyvYJ9y1g+TH5p0mPJgWnFUliIBkCzFspuzQ2UNJpSOQBIcnskOcF45Y7pRrSeFzwzvjlqKwTDq
+docv12JUeJi0LvC0zItfkWgra+78fSD7WGH2k0/E9vHwvCXyRqK9mDUod8/7WIMUazQlSsTIPJn
OdgfC5Iq4+MYs8bPKSH4leksy/OE7dOWTE16SoXpD6T+4H5hFARp77ST0a9Ou2zztIvLpGWjhACd
HaajN3NmKSzqa4fz6k+HUh8vyE8EVzX6ZVwBkbCZMyQZtwwtHWYgxQtUDmw5uiDCxLh9wZswtqO+
4YSZlq13cnI+0LPUltccbOWimY64+cjtWXW5hdDhE6lsFhlO/z5C+cz+ixBs977hrBTnG235GBYT
G1Ger8tL9d+7EptHbX5ClvXiyu8X2T7GMx2jtuGuXH2ihrUXEo2K4eKInR299zRJnKfE+mOtn4hV
kHyl9uTLWppngixWoZdj1VQtdMKDhZ6MCRmArg2KWXOAVs2jFgeyd6AkYGCwey+5+YpfPgO5vCNI
y0ZHkbJw6KOGB3KPf5u8ia+dciVPzNdWWiqrceaJH4zLzs7CapdvWcoDOJcWigqmUCR04tZ3uuBx
7q3eVxBqyHBqZZ9ROzIxZccAzKwgMNbMbZGznX6GovKwCbpEgSuttevJ/fgtgwwTaHag2uqKarIx
1CUnhsWud05Kcg4ogI8a8saGETPUfvEhOgXk0A/IfKDpyqWAAWDyuX4+MzBp7Cc6k/z3+kbRX9G5
Lk5++S+JiWlVbl5ZlHtdECcWdVqPiJk2yOQ1CvFSW409uKK5M54WKGdLD08/tVXZJwp8PtB/8s95
4AxZ0AxCac5KG/GFjVzgvWns6IbCZg4vYEXwM1faOV6IgtEno+5rhLwpCBrRBhrvc9juGiZoGucR
YR00p2E1623AIdxKF+hp/NIpS2myDP5YTi4L/I7ugL3TtPll2ANqC90xIxBGPWy5vM2xWt/D53Yo
gszSAJ09TEfGTsS4WneX6t0GmUZ3zi3Ouv56ba2Kt4oFlI3xyw3WW2mOl9xkM0fWlTmFxrAiPXl6
J9pPIHHnIxAbXMWFT/8Qtfb0pzYfW8bDsT3+KYMq1F31buL25hoxv6yupfWLVbYGGov3odozN8Yp
AWbKS7eDaHJOZydiHWYfj6s+ZI8903+aBeiRPeua05TV4sgkCCdFPPV399qPuQiubLZdQgDYC6Cy
nJXzCbUiVfUGCT8b0n93zWFk6zvoP1y5zPVapGwoIWKm67vKQ8SdOMbN6AzZ/0KTx8Nyfq2q1QRT
5SyPMoJKmP0QP7c4syfudrypvKWtT3E1LX9QiRbOMWRP/uZ1Sdnz32dAzjevQ44LeYqFccreebho
/l6Yh2Ibk48RfiKcCVAxCH5jwbI+krrgaUC95nzwH7+ap8B/i29MlFkL17h+lCUrr43mutndagJa
nMVnR8JKPbuKb7kBnCQxLkbRqnPvH7HtICNHEIPUybShPLh10AZU1vy/Iwfql6vCjzH08Muim2uK
en6y1cO3X4eI3e3JsvYZ2Z3CUQju4Jc155zqkBSIbN7Qift01fcII89aQrYIYGqqHXLv4fOu8nno
jZpBMwUXU1jQvx2g9Q9JkmIUJiG87sMV60uMMWBwQWQs88R6W/xdOt2E5K0t3+gdJsYdrjSp8uaq
4y/QUsipyLz3Jw9WOHJEFvRkMYTKPqZQvQuyGHlOTCkXimKAaMcDVO9LD//A7m9sye4IhxYVLxIc
Vzfv29zGttBckQiO153D560Fcuco63Q3fe4+Vym19O0d8fm0wwXuxpca1FvwPA+CnPVL99M46bnF
dmnCieKShue1ofw4LZ1m816Wc5AylJunzct7/bVRNXXR3kWfvQF2tmM+jDVKH5vMI5rpBW6JiraW
E23Oit9Ezy7NkDsu050Kzz1XPPUoORIWCHJShFKJ2JLti4FTb2Jv2CvGk08fissjC3jkmQZ9T3B5
bb5+7SKF+XjMowto3riZG2MFRcX6d2v7GASANHm8fB5TI575iAHHL63UHldU1DEjiv3PX7Yp/UAI
6ApDWj790bpB7i708NBzb6nxBfH8dcgUZFJUEOU5sFG5OF8REnJfw/NGCBylPZwAGOpIohnCnDYT
iMVg30YGMWVP5tdAAb0SlCbcKBs/KZFyYkS66Vl0Vax418+1dOA076eI5rXf8o6c3ho29tvDik0E
gF168rJlKRg+fGRmqOA4wxAKYG0MZMKd3kgF9kC91Xlt/qUh30Q5oABCGIooKOXKc1LUCYAXo/s8
cbP9G5dT4goyNHWKJzXG4/eOLmKrIeZ6r1OL3KcZbf3Abn51943kMHM+S8nK961hysglbo95S9JC
UP6N5rgdDzK7mdZ47xHPJkecTQm/yn7CEd6bFp5ph3mDh2Ao4EW1J5FF37eRDtixGrdZos+obriH
gpdpckSad6ojor2272niflD/YWfy+kAKBzY5PiQA3KPXTAmLWf8HxPbv4UOVQIFBSIxDnM5sAkVv
OvkdrEpbdZ3wJBkXJPloebHCPHDuhO8d+qL27/RHz8LmDs8VBctzgTEUZN1Lh01lEUyG1pgJIFVJ
9GBLiobRaS56sqPRp2Z2hy8fjTzNn8yuJxhsk5wQQ0a6/I0LEuRQ3e9OhUNdkREvyyeaRqa3Js6L
3xtaNgkLN4RZwzm+sGyvguBkmmdWMCZYeoXqVgLVOU2WyC6mLwARGMRHRpI7SDvANnEhD+0sD+rU
V5fPfPod2f3YkGK75p8f9wNP0CgO6Mf7z6x9cI2s6MKpwsdoKHgQiLYd8+ziDXqtIFcDO8VCyc6L
drIhpuJ+BaJ935FezpwSoTqDXg4c3LWDVdUsSm4AaAmL+LEo5y03BUowBV+/ey9GRCe54iT8RXb5
ZEJuVr/j6cti/h8inWI1wVLiElITsOkQ43OBqR8wSbuQ47sZnIdwk3YVYUh3h+8/NtpvoF0U0qAF
sHELj2nudgx+EWHC1jZZqrF8e5KUnC3YL0ISTucInVCroBHlN8GMxedQfB2dBnhgYzWhYTU4ntzG
YyzM4hMMLthLD+xjihqSZv3CKqEMGKEuuN/uESYUZtybwQ29wmPNDJhfljf0WYcrXbpp5CELAi4E
bTE+J3Ywd/QIH3TgDrBffS3+Cvw0Y/UAH95LPgA0pgef6XNkceHbWHETJZQ5feY6AtrWHEQMSYXl
olpoO4LXNtz4GYWUGB1YDOxH1+RMRAmaZ5S/65K1JMXCkJEcMRclit400lwKl2BwaKawhbGJ0fgg
sWY7FY026JoeqEcS7OF4OrDzzzuEcTm7siErGM6S/ohKEVTZaW5RuvR/PIgxmRrkfuTTUjMUcgxN
dYFFasJigCkD/T+ygunXSXcSSiZASL0RykhfDeBOmhMvC94ED3UYjsEZnK020CqqUiIoPQV6Xg6z
eKSgkrEkc7aSGJkCnwfVXvp0bEtU7tWfKFZuKVRAJPp3s6z9lo8BiRo/3J4Yw+lmYQeGpFcRE4Jq
kIhz5iB8P9RSoR6mCCtpe/6elUdkzuIU1a7KzLohOUrfvRmCjZ3POuGnM3mnIRiw4JiVP71jotiJ
ZLo4M8H1Zn1dVRBPG48aksAcZmI9M84K6FR4CqUA9bzQFd1tedbONBdd9IpdMM+mHDxgdSAVMaYD
VhCDeVHbG16e2d0H7kT95fOqqSDyXCYJJxNgjIavZ7J+UMNNnGfwnpdzlswsR2D9S55WWl0oc1nG
zGaRshv1BTAV1Nbbgy0JTkhU3yizSSpQoZ4aOi4XhRNOtXtjupQXfaCjBtUJ/GOb9ltxTHt/io9q
JL28pwU+cbs5UNlSvm1dIL3Abe90cxZjFB7tItug3dbBw8BcDcVT9bXY3JLVbj1kShXsBfWR5RtK
1DWqYz7Zx3Sb/J3WGssbJo7kX/bm/Y+0U7Zke+YpDiJL1uEA9CBTs2k0yBYYIa+Ko4R2vneYdqMY
RPExQ7R4WmMdCGk1hktGzqqV+rkvGy1yOz4TW8nCAuBweywmO93QhND7uWSbvJVvnRexCTx/liyS
t0QoCs3Ux2QRxszFKOaNqzrtLI76zZ0q9RXGS3UDLID8gU3Ia75U2Kj+JQSssy91WLIiXblo3nuF
G5yCA6URkD7VxsRu/+iU6J4O4N/qWBd9ZsWhsYiFwwAS/6GP3UnrPmAXhQzw62U0sQztLVa2RTjc
xGiU8D1l62bb7t+N8wuXZ/2xCvy/Pee3ixI/5QLdyZWByWnK5/EtygNpg5iXhpsbhFNsYFLD8Z2W
uhu27Ff6LZ978NzUo+iaw7K16dX5gZxgmkg746UfTznNlqXrbAYte1jkhAEyqaKJWAV1qEoMF6A7
YGtGAFHNiUaJJ1OIC7QzxrR8hl4xJ+8WmtZkxWhhn1y0LSiI64Bj6KOTjsLN4D99xf1+PReG3UFz
UZR2u+1BtrJfBOR2MTHRvr0WFVpNNBq/XPvUXgCm7cfXyH8/Z9hCE2+S+LSx5+/bAR54/7Ige4u2
nuiO7ypxqDOpvFipe+puQgzyPdR9ZdGHBF3hc1N/VIe/3yJsNvJfds518MwGiUqrVuRf5uFniVE7
OZ7sxO0i8jxwoD4clps5JoLg2xivQ3skLzp8kuPJb067M7ABoyLjHv0hhTtDSbGGjvRTIG2daSRK
J1wXojAMgb2uRoR+y3/alc948vZpfTrrO8NP+YOZNuY89VTcMQdxA6HRkXkbsIUiC58hzBkxlnTY
unyEykQLGId+4LEZ9ztJXkXF2rOEmfGvQ7q+jCiR7OemlPy25dDgSqcNGXqTweU7MHpkxhh45oIf
3fpDupu760L3SrcRdXlzQQQBn/65/Vx4JpM3yWMWthf+Wez1KPpcVKD6nbhI3RWXkwsUAmTAKerp
1XGuA2QnyMAFeAG6IrkwVWAwjXLoDlYABS6o/4vC00iXxhke9a3YHjy3gIzxxescXe6zBrVBT2Ag
GUNZCjrITkwSz+kmWaL7LygD2ZF1P20Y35DbaovNRjS0nwtTi1FhwEQhNIgXhPOa8FCW5Kzoy2Cy
51mGu7zlT3HX8Kfiufo7wP/kEcsmbYWpaFmda3R6TpqijYfPwf3HtjQ/Eo4MsLmbuhBjFnVr3NHF
4n4nAgqaJy7K0wAfxOmCBJWj6YMbjKlICE6tGFvbwbRcF0G/ySLOrQmzbZlEni9dEtGCAK5sqgUC
NETHoEyZtdMgsl9BszOxsGGIZvxA7AShJq2RqEeZOgwRFVL13KOzUNtlPdoj3CIA8DSOIKrEsc98
L9/S+9AFaM3f0Pt2v5OTST5z3VTzOz4XrCRQobBQtIiO2GaMpxRObPlrChoi84RQgt3wDQdDi/UT
B8PzGajDn3KIZbaZBNoXonvK0m00wALCM6eP99k99tO7COsaj1WyKysjLsy7fGIjPO1GJ3soydN8
0NIedddn/XQG75ExzjgsK7aM4xz2ZMoGpW+Hu8+0rj+aWerJOhlmlzesnTuiLkkZWOXbq06v37QC
IwKF+z3hQ5QX81hF8Zo+nOqrIresGtK1UTO9r4WECVP9cN+2qbLsHtpfhqVf4Ekpyx4qeTldNp5m
49LPlN0E5p7eIl9uh3vmXK8TRvbqnzhe+xbLMT3QO7uNXiID5MUc+LWRmTIUaRIO0ISUzYRZr1jo
5LLdFO+wIdJByVor7L6dN/YGT6zIEwDwjTQ99cCEwS7Jj+vpi4RVGlhVrvF3yp6riaoZ2IJeI+f7
6We6kDdSNt2veXMcppIFrtd+1tVcLQsSYcB4YdIlJ6nyB5L+I62KIX7pTfVkWDv+eqNmTLmprsaT
zpdeMRCIVtuc2vWzJGwUpNUlWWTfEWqsE44uJknKS3eyuD4ZY8QgcU8S0n80ndeWoswahq/ItQAR
8FSyoiKm1hOXqQURBVTS1e+neva/ZqbHNgBCUfWFN9A11dIO6DKVsSfE368y/057N26XgT7HfCD3
2oQhLa0NZK4VpcXHrehT+EdbKpPgQGivp2whN7wq3tpKbnWYEHIH/SEvU0ds3Ehapyq1YyLaGRKI
zm+9LZ4JJPzEvVeSJ1/aVB6pRfM7rMpZejsEr+867aYPlNVrhE0eg+fs+8TIrB5OBs0LZvrwjY1f
IjN86b43MNIGFZXlGtSRTttQc6g25rSIkJvWFBcKchPIAEMU8umRRLGV+Alq9UYOmMzlgF8/lVld
IJU8dn36XzMdrSlUHwApZKOn5LACfEIV8T76WSxDOUuD+vDAdhBRrLRNQVGiQ4pvVIbUu2PywUkB
C6w+PmNkzJDGHVHPjV4RC4Ux/kYleQ7CbZlZNFbvJ77wdBnQBKKDiEnOx5Z+qTD0xiz8RLW6EjwQ
mgDNsvmOb1bmtEt18rCRfIBbCcl2OXB7bv9YXyBCAJmYob6BlJAHHaNxAShv+kCEcBqDJ0sj9lLO
vqs+ZUPqh5fC1xcgyZ9HnQrAeUccS+GlOkOStnu7LxpJ0vgNKFyo+Vgiq4vdio2iUUk5efc5iLM5
yMweWB1EPD9O+3EARb/QsXUAPdqNVdsoRfuN/45uXuM/Lsw3M9JuamPtr+H2f5JZBZ+5P6KMsKUD
AEpHtj7z9x7G0550kaYIQQvAFNDGQOwXLGv4FoC/I5AhowRSR1MU+EoJgBKEK/VU2tKPpYwpCyna
VYiWogZOjRukc82a0Xxn9ESyNYLfzIpAcnEAILBfaRRH9kw7rJFxFSKaQ6SbsgBg8IzLA/o18Ase
U6ZV8kyyZOPmId3fQ4sFtxmMjlAzQraGXg59q2ZClQCQYC96CUz8CMwt2PaGFYM08Y7SDWhfAT/B
DfAkBMzxYB1Y6PezI7aP/QTBDMs+dChwuWjIIWqJjvkWWO8NEVy+2L64IozOcjRuoBg4oBIFppqG
DOgH4nCotmjYySaGELji7fjmb1IiLGVvNO+E7zLHTwzYADEYuGALCdYz5BhJcgAoVw55MI85P3A8
eWe2jnoU3q2biBfyE4kqZoNUzJkaHrhdA6kqoQdM0BRp9s3stouj6hcbMFpMXoZ2fGWREnyFSQHr
HOEyqM3Xor/NxuIgkA+jAYcWNmE1NXFcCzic4XBVAxIo5RMGGfpw9Wk2r3SD3pmwhCCkalafAdUk
QNWHHc++b0u+Hsc97B8NSczaZzBsClsQ5N4UPgSDn6sG3PikC9H4MSk+ES5q7tCYQfBwCE02ZXmh
Y/3FNwFWb51SxHp5qO8/e2Za6natAWsn+P8jycknzhicMV6TsVphvWKISsgDGgF70phGOm3K3/bm
08mTYAAD6I09LAYq1YuVk1r7LQY8fKEJZAi77yVAT7E9WMJ17YgVqN0ivrB4I41p4y9wLclfiJPA
itcOsAsw6zRxcspDinPXmFlQ2WQd8hMipAY23t0h4gfvNqFRpuGKTH/3ieIqbFGAJTBwpx34iVo8
z2EzkVdA3AXQ9E5RT+DbfGoGDdB2PD0AvoLLBx52ZRNS7vBJvAtwNmAPHCm7Ap/Q3yroDQ6dGHdC
zb1x3/cFDYQjVener9tpPjdij61ouOBy7OsveQeI+Wu612CnoHAFx7DxOmSElxKIZyRMuO0RjhZD
g1DYZJi92oUGAIXCZWqnfach1BMI1f6knEuQoWF24OgS+zme6nrIYRsYQUBvJuAB5UuDhYOKfTbI
r7cKSour5Q5Q0FxC6hDVPauh3YCces8abpMYYaZxPn+7Ve3Q+ef9SB624ADxEpqkQ5sQqW0QWPaH
+M7R3HfzHsQaqiUOTz/eLowH7TpEm8EY9erwjiZEY5coLeQWW8i/6MaMOYBKwxw54MiZu4zaF18c
bB0K9hgFMi/hET7DIEcNS32kw1GiE4JjJVIc54PzgUX/6DbD7GFLi3RDgzATnQdWkoQVyLCeKlqc
oLHwbkB92Wz3PU4XzfbpiwK9irQdkxbqvthMMLGa0GE/fbuJA35SdcuplkuOcVWv7Z6++fMGYnRT
7+m7g9IBqWJQgGT9aWwJk0OgZFfQH3zTfoK9PHYwbj9GTdZ8yDNxG4Bo6GxFIftzNMhhB7TjHIwJ
YMf8SOMEG2BjAZnl5zWTg2RC93jRAfNl9GD5WlqfHQX/AsVQ24OOd1sCHnydBheVgmHitLlN/psw
3BfFPHNKQNYjHakIGJk9EDdYkh9m+frL0jHvpuWUcme7rcmETqj/eMNwGJZTZdK42CfAJGRvQW1+
vU2HTTwlm7tfj6l1Q/MFpOgiZ4lfjbgTGJesQWeE1Z6jJwyi26SzEJ7H9YgMjbri+Q5AGM+QQVDP
oA1pxUg7trY6RrPPbhxjITzkDVfUgeQJMaErk6tCop8lUyApMxw4Fjrdpdi5b+kJD6jhyZGCxx/Y
I8onB7TcRHyKXJoEO4S5GTn6EfoL3GP4g3Evco920Gswubw5Q5yOUC0dSxCav0JDCNJVqpug8IFZ
GUyMSnQvrDuyVAm4QPO500CpljZZCkdQcYWg8C4J6qXFnjJNJWGjTVfbiR3QFDRzC9wAY747K2nU
+MjbhsYYtTibdZBpiy7zy6TzihIPXkCWMYZoDASKGacGChEjK4OfLD6L1PhuLigN4W6ohSi1QhPM
LLJC7xU+PJKyi/oTR1C9k/CwPMP7mj5mWYhsCrhJr4/G0cDdnoMbnA1v5UwPLlMw/d8PBtewO2wC
c8p3DurVJQHgn85D4nJiU6xFKKpR0PuM4xnMRvbbjGX04TCBpa4HpSFHPHbydcrf9kKdZj6cwqJw
Oxd3bKypx+hTDI83elBYSx/JZrSzckbBSkPtg/Z5Reb4gNLch4sNQdzkDQW7QHEXxWcHNMHL37r5
MQuNOXsDETo9eHgBrqkFjQkST58tXoeWuiu3vbfwVE/X4n7vu+q8WdDcwmYGMKQjqCCR6j9ZX8iq
hYqjNnqttNEVOxNW4lO6hwmEPoMWAsxK1qAjnduaGs32Pj9gniR4lI1NzX0qHHwPS8AQHBe4XRjB
q63fEa/JAVSuEWps0yzoTc+wQ1eYaSNuR52VEo2PJAxHD7TThMGFiKG2w1XRVyHc3ZdUFeD5kD71
Rp0now3H3bpLrjnrCY0n8zPqIBuMDigegJg/GS5VrjEgL5vsiO+rhXjhUdMGknM3P6fnCTaLYZMw
c9vRw2bUE+vQyTt10WD/PVOtLNfa5tQP4Oathk4jBaVQLqH+BXfDe+0rCCKwK4jt9pS8iEH0LY3y
D6J2jZdRs0TN9H5G0qvG3eFhfi4ZvYo3fLFxirLkAfVlIrjRHTLr73fzij6XgVMGwyVQOXUBhExH
myMcBPqENRHef3q/sDNQZ/RQsOlDSuiJ1sAIdDXcdO7QlkCEteFE8wj58A6ztu8VMVbCWqRCOF8o
7lAPHyD3E+jUlSToQ0GDdwHN0528R4my6Ju73/GoG7lYwtNHLq03eELVbgDvCp15FhptYmgV0Fyn
BrVIWwc+V2LRW6zQkqHTBeGRGhEioTM0qAilUOWrdl0fPCdSKpZMiZ8+FVPwx18kqAUkyHx9EHNi
1lUjdG2wCzwNmJ+AwXYjOHNCxOnGmJz+/lLZd1r8vn1lOlhllEXWSeUwFw9g7FyxWkJZcURJZEcX
68XasgfZQKdTkcilAol+4QK89bVc3N4u3FeFC05XiSOCskl3GWLaXdB8UZHOlulSBYM6sEquHWiP
JSVQLUqAq/gdnT3/gSoPjAnu6K8lasSZgLk9rt/tfa2+J8hL9/0mRCNr+vm4NUo9ND/Gj58an7al
Qg9il1H+++0vsZ25m/gWRz2/9fq7G1eTfjC/IMLr6hbaDPYn6J9LZ0wuuJFRvvmgjUVa5oIvokRm
PtzebrDTmE5g//hD4Lh37K9MXD12d7h5md0vbaSKERlDl2oIDAXUo+6q1BjxoVqmFKi+IwVJzcd4
gCTi10QBl9zZABlmKwAYISWUFn958G7t9o51m5OBP3zaeDEJdEwsuvV8jnGadjbC3L0+nGlLA6zQ
s2+g51AJewMAF+BD+YYL40jr2cPYJhdFYHw4YhvsUjKLzNIMU8Y+YlUGBepXyNY5mlvxTk7xsQni
y3PFbw1lDVZQGkdsEnl3XNtRgTSTWXHk8ff4vNQbUfs5fxBrReLmiV0UvQE6cmhyOM8Mgw7wlFaO
LQRW5LhuXt6dDQeA1w+AnMCtJ+YgtuvOJnWm8YY4dICuT8tGItoppM4g12lWA0NiLkVMsm+qIDSz
JS5Drw3VV5A5A+f7C4Qqx70OyaYfmKaAOWHN93ZgsJ/XkjzH+RqjzwKrlGxZbweWus/PxqJ0hpQq
rAFAKZhq2wGFPLNFoHEwkqj+l36DdtbqNsSGhOTJKjgQbC+IwIYYaLgdWgDUh3+q89sGdQerDKaq
xzkhk34prjjst5dpDpo2MX7pncPWlMeYSDDgyyRUoci4N/WGK1RveKZEt4H6NE7jndlrnfaXGCa2
AZu+B870heP1WYwJw1QHvM/LAaiWttHQmsho96dz5NDWNXzn6zDUQ/3CrPC4pssSsLG4LbknUQ9Z
k+k74ATRRaPnwAp6+DU22T4Zt1Ng2VizmO81sSQcMsILkLDAmrQ17B+0Tg6bL4jRqI/ry4Wa1nsD
m2LcmwzmhwVZKz34gZUHJVcLOZJfuobUXQtEfLUNpZp8dXBjuuMTgHBo1BbTHNUXWiYQANs90PIE
IBH9etDL4AeboDWbOfRu+xl2q9SjQyw6Zbb+A57WSicq+caC8ozBEPLV8bT5MWyFnx2VoSH4WPp3
rmbTcJtbJwrtFuTUEeupqS0oStiIetnQFk1NSEONepPWnMSjpQBKnDh3TmJnOC+C78KG77HsRT2g
AVc6m4CYCBFTli5ciuE6c0PYOsjMHEHKI/WkdDDqVrg20YP82jjBvzFWp52/0zay9YpgfRNKlfPv
S+CICaoxRKKBDlh7lwtkBt2G+649MtYZOgyM4lgc4/AeNj8K8Ix547F0JkRcN4I3FhAL+3gwTLLF
/h1oOvSraAKjPArLj15G5TcBEsaU2xnA/pRo1Uz3b5c/YMp1jxjKOkxRJmEO6Bi2SCsBqWGyX4I7
jalVA0FjNaet11AWbC7VHNrhuhtdHyD/hhsq+3RT3FwI5o66RRrcXICUpgGmTAdvBpXKNoi+SvuK
HJOXTel+5NuaaGYNRNy6XQFMiH5/A9eDrhMTKrwANJJOwG7BD8ROsrgTkAKKg0X1EHIC9AnIxsGH
kyT3J9/p8PRwkFmjz1W7pH8Dr55iouHSmVh/lggNgEF+L4DLgi0tdxlcFXlVXRLupR1T8KzjCuUj
7HeqsFnVf1VAmT5BQRgvcxEYgjXIO4U61EoUEZ/kQKIoll+oad4kOyUJ2zFUtQ0WYO3R0AhpkKTy
8hX99SfKPiyFAbeYs6kZdgl4MtaV3DLAqaPatq/36SJZIJQkYM8UldBh505AEX4EmzIZ/Xw5bDGG
aUsFObyBYkz9CERSbdemjqjUHvgtMVpDtNI4DOMQyv08sxUTLAoW8TcvZgXE7M57uC+vNuk1ep01
eXuiCJf7XaDa9ZpAcIIgF33ipwtWzaojTvUYEj3MmjuEmoeQrF6UAwcB2vwIBRG5N4qKYQ/Vxeex
WOURvCT/HlHfZiUm4djegsa+rdJV9ft25FmfHh/Rw5VKSkT3qKW/TrXuYBIwUiajnpUwYwHtIMc2
sYhoBPf9DXDqJFQLpn8sFLIKEnBS65R1dw7qOB6RglXL5tLOaN1BeCP52VNdouQFWA5bJ/gjFA3I
yklqIcDVSLNQB2DAD+AKWmRBceIOEGxKj/NXgUg7kIIqOCzeLGQfXz0qSM7uihloK7s3+qlHPwr7
JTVMxtduTLVPNLUXlCcOm4HwX7ISBLxuLiolw2N/2sf8Ox3zDqa1r1MjHi6glB8c1awiKI+SOHky
+IQouTyjzm5+jTlVE0dyYvIhmJ+ShTpVKAUMvXNO8EoNy68QZOkfG/dF5BZh/YrWI5JRLOg2U0BQ
Is9j3ic5i+wxRt8EOEwE9BgvljkkSezIstjiAf4tBOWB6NP/vn8oOCA4gRzImabtq3WgMLVkOyzI
x+dvigEhrzJrrl+qTeZDgxd12NobXiC2P8AVEhuzrKKRN3qOOd8jtLlQz5VExDycPwPq9hbFJiee
UKi2lHMO9hPfjnz6/YHfVg1ISxK/DttdolpvGmO5CyAUvEw/nYKfakFHKR5KBKBJwjsxFmg/WntX
bTeM8GQPr4fd50TZldgbeg5EDEiCtwB4B27LIdIhRnimi2eT7Iy0HySj2ushHuvDxRBsOuvnKEEC
uST/RRHUIKV8hE4ZQkqcMuRqVybkM1B1VZj1SbTYB7QMEhIu/56pl14OjOr78gYi/0A0Z96X2K2K
wbfvTneG0wi+CoUechjSIgqR2b7swRtgehOiGpTkToCsskW6/16BV7xzp23dN7MjycXglC4GW95D
9ZFyEV6VNYAH1HkKKOA1LWLBC6fRjxoFhTdcFPiZDmEg47pjo1VBKUDNHVbsHihhgQNgtzysmUVY
XqFqYfiFvHdKGS4n/AGBsYbvkh8c+t3FgpvmPX0toOENRkVpMushqpVK5om1GjY0t5y8AqK5pt7F
N+gCkq81J4g7jqQHWjV0HIr86TEjFlDH0iaZQMUAY0AuakV3lAqatUP4B5nJQ261mmaWST6izl7e
14sBKn6cjyMeS6fG/YbyJgOo4+Sg/XoO1VWLgugILVorviL+E19RBD/1EcigwDzu271fJP5fiY20
qwp+9WnFGEtVSF0pyui2w7eiwSNJgEmGe8gh7tdv3HyPveH8fUL9XMBmwLr+sNzSiyFWziLaG0Rs
hLY6okLsNOx+3r+SOwz08EI68hwP4Ns/bB14ONnfJY9UAXfQYou2/CiW4PyM5MdYL8zbBdluyvqj
DHg5abVMKge6ubEIIgn1bpg8wNMBhFBD9ybw/33siBaYkiqE3c4HKMABumtQkEkgriAMjWtOuk90
xFIdNgJs2yKiirIPY9gwLNQ8OY2dYwgeJcqYVPRA7/QQJ76ZVDsRdVPJzNDHm4kIjF7qX02UCI96
XwOOGb2GPbDBBlmv1FG6FVygw+b+9ToCY2hB3Zro7FvOAMTc+xY/4YCzhrLqUfQ74LKR2HRu4x01
pjfU6BgWi0WvKyU2IHg/C3k4sC7xFdXdYkvWR1ha3UcFvMi9sjgIM8DhzUJO/fPnO4unVnJ8+tkR
SSKC/Haj/oJTBWdRiGyAUihEJNpJruZSr2EeTs3oCdcAWWmG/92hQu1/KdPEgv1fAaiLUZfg/9e4
nrIwnCijRaWP4g6NjnTMXYIhN/DRXFjDa+Si4e065AT2jonfmMySBTDDw2pgAzjbvJkmIOdqsjVA
FPUXu2+SkBXGKgL6VyH8+7Io3JFeIHQECIbUlK6IWN6GlAipc5FfMHSgSOUOhW3+vvcsKNSUUZ0m
TF22VwIXKrE07ym/SlfdGHE5x9SfUQJ/uDLVTmJ0mToX9SViG8p+NGL4TLOkHxZSwKUCPKioDhOJ
trPMRmgoD5MJdCLJFO5kXBEakOaKajKXiawuibhKzIjQLsEXmToKDhMDOh1qhCArVtqM1GmtMjfF
o7UyqWXTiGD0Op/gGb5n+LowAucq6Yx4SAcOyV8SHPJBq9tSq3Ppz+0JpQnFkM4Z1+t4eXd6p4Lv
c6XVdwjBS8AAg7hgM+twB7L038ZnalfTm/+2bqGIIx/QcLI5FKXwzo1FwY4zts0WnNru9L72t82J
lNdFwH1PO6o5QTMmUCxdeoMwi5mtWRriOVdEogDpD6KE4gH+TVKKbIZ1RtPNke3X6nCuNnd9kiHJ
rp9jfCzGsK9pVwA5Oyc/32WumwrQ2s79LjHxBD9Bt22vWG/fTsIMm4B7blb7tLDeYTN7hUn4mA3d
w7wPknUEXynD9WsEUlK69JEjpeu2ovgFecAA4wJvNBf1VVqEyR6+8g0S5hVUuW44NCC1sDyVp4Pz
FVxt5hH3scHlcUjEYu/ku6dDMkeMTpT6FP9KHfcH7o227yYvIIFA6Mj/pAhnetS0CswWDADmLm1W
pFFQG2FJILimj8siR+xIBgj4D2od83z9tehfFGsxM5AyPJHrM1fM+Sxx9bUQdXLKblzGx7xeU3uD
6TF/r9/ubXEeAUV2WAJ+ekM0XhyFhtTpk5oKXUzCA4VVAaECWjRU6uic0Ajq556EEKDLkvUmp6ED
1xPvpruTcYq4BS00qQjrWSjplJVjLIi9wkxGU/KAvTQFEwEkERW1abUiN6coT1otOg3Hek1Q2WGJ
DRwPwkNqw0BZ3MSp7dklaQjPCUPzzK3ddAypb44vNgoyPcHHgC6I3cwQdGLDXV5udi9fdxO/izqX
cgaE6+jzt/zTUMV0C3tEmEj1msUc5pFOADAmPtW9A7jzIAU2wsE/UIQEEU0+Qev7fi5AKUt+3ArD
l+nnxJUm7ULAyjvXPzX1IMTER4Q2XYQVyTLeapde7OSnw4WijqP+DHSr737GnLl8BIOhpyL0c2OP
OrRNh/YS/eXCAAckbzXE1+BpTt+6SSgtT0jgcuSCtUk3RVzW3kEAW1LfjJAzAH/xIaPgimDMatIj
fcwjDpsZS7T88PjUzGJBMP7dq+tmqW+5QkC42So2aBWBNr0n6uKUE8iuyeSwRxkzCZc7PC4BvNLI
XsQ/YoFCoSSqANPdna9bzVGKqC7wRJXNjVgQ0vJl+FOGTAM2dE3JYsqDStk/YBXrJENr2ENLEDoh
/VD6jJOTDCus808C5M9jwAlIPovRoIpiAqNA/GYc/35u+uwTQWgwaGLE1DOqZDwS/+vOiQabl3pw
jaA4wpUgS3DEL5jl/r0rhobx92m2UJFQqX+/i9dukBfhhEds2ZxDguQplTeJl2j180hsXrz4b3cx
GxabFR/o/T2Lhxv/px7PihRcJGV/fzjtiBzCbTidqC1wWzgc5kl3/r3eG81PzYpvPae0zE3Ly6IY
kXribTTesecVP2Fwbb7iCCqf/aKWfMSPzWl8wKozQNyT8lJenrt/L4OFxCCbL5PQABvwYuXfJqn3
309eApU0ZiM09bzyAgmW9gsFLJ/zpgF/VTcNO0mpLdz7LD+4UIJtA/cAiJIapi3ZFFBIYzv6Rn0U
CQYOnam/nyC12fXNO4wT9vZhJ+IfTUbxhib4AC6hteq1Rw7ME48I01DJfVzEcx8+mHgcLu/9b6P8
D084gcl8+FXNKaU2nNnzkIPHkHP8igjF2mNNFMF5oDL1gb2HNjs7Ejv7+GxePHXgSeBc/x4Ws5vH
xw5jfhC2/W3qETZBMSsr6DX9v/0XM15NnpY4FuLIJsiiYvbvDx69s2eIbkB4w08oSCN2/wjLFQ/B
Jirug9eKGTWbDppnEzzArHIsz5DqDarxvPUZsrAexo8Qg+QZB73nWbF7PhIYPP3ikfjfGBczakj3
y5BCUjCkvIcIPjd1j0fFaC8g5/TzQ/Gzs/aKOR+iZmCwgiN7ABpaoeSJUjb/+mImcIAIr8TP1s4i
GJ1cPfFVxesS1/QZIsO9+ffu7xETMF4RJVPxGq3qf28dsKnSFy+KjXIJxPbFXsSW/z0pPjdwaM6I
d4inGACu+Jx4K5Baj7NVrkqIklz9A+f74N65+qXfbhgNAL54KIZGJ8qp/14R29F+Dy7XEYZ36ddH
7fd+4RO22Ebpiw/cL2JP4p3QrfxHiFr13/giUjk+LoKmK94lnju49dEYl77x++/T4rm+wtj49wEx
REufqyLezeb+fVS8ykcYzSWvgxFjsIrf7pcGEI149d/nxXN9YnewjBeAV4+LxLcyIDCI4xADUryx
zy3MeeAeEL+LZ9qjGPXipjF+W45X3Afi1sE+j/q5uAzC8J6UrQsY0dD2gTmGr+jJP7BqYU13ONSB
d+EzQ9ZHdEgk/4rkAMnyVcEbPiuUzKL37D2rqUZGt0ke5gR9OFPzZEELke+/kgPufSYz8HF8RA7K
ULxPOYIVA2T3jr4zZVOGBf8zFYnNMFUlE4B0vJN5Vg6YBVJvDjqGSZDwDb2CLxR2FPWYf6nCiQdi
MhOTGhEvf+g38w9K1Ix8mO7zN8Kl1049EHw2lVg+H7Wzb0TOwcsKUXEdNXQPYzOZsEN+YRfAydlq
JlhxlLxz8wn5FvUWJixwozZinUhrZF7NRoYchrwCNC92Kf6Id7EjhwIivbmlwnoQ6o7oT+oO856x
MTY6E6zYHHW3v6fZLCv56t/nEbqoI3bzbzuqfdhk3ol53uBIUC3jb42EBJoW/EFGzoWszbLEc0AB
fkBtCLtQjlz3xAbEPoxj7fYDneNFdcQ3kMD/9/y/7yHWEmkqDj7nsDOOWGzy3zvEO8VjYGablMep
V+6YvulOrxqfjXHSjY14eki9q0F8lHMjzjNJxb+F6hOKk9mioKPaKCnY34XQ6oTk3wUn8Zxq5tCY
eKlvGce5uJgvlhquk3jzv58K1/GAQofNJRCM5j6lyL+zAyIYUOaB/DXk3JDT/J3yzJNXnHkxOMSR
CysqcaBiHPw714wWmup/Q0SsheKqKH9vqHyxPoovoENDEwNJvKIe/36ng8+DZCKGIUeuOzkn4t97
yMFZ4MTvoGwoJsp0I+hDcOLFoJNZZZ870aHADmUjti7+PXcoapES/VuPGxa3hrvyc7lN0Oagu86t
TI9I3MYTiQX537qXcPuKBUm8ygcORELcYZUvHRlewYDLIF6j38DmH7vyQgmfUZazeP/7DMIzXEVx
AA+eE6+xuNFv8xV28fexi1he8XP9d8uhqLyj6Pl3AsR21Y1yxAuGzoII2MTbFOZkHOz9XDQxxJPi
00QPfGdx0yoc2IezeoD6fmC2Et9XnGXp/5sUBy7OgDhbQ0fc1eIsVYws8e+/syNuF3G9uIwWwdFE
31bLAYOaQye+aJZU3kEc3ak47vIdp/vIALhwoxETNavHmR4QZ/QNNvcyoMgEpe42qp8WNzZ2qOqx
nskrgPYb3k14skKEfUZ4GlG8b1aUUx5nBAYAgI9e9AIu/A/K1TjqdDJQ7ZUDZpFNJ96n8d9QNZmP
utUHhCGCKjXCBzBnN8+cUol6nGNmQguBIwRqg0YFJMUalJC6Jgdo+na+K3ficKmzi+PmZToq6I8y
6I91ZGyk6X33CcuwpAJ0IRD+XJTj/axeNaJAFLqgGhwbiAZ19ORt3wXtsqWCeP87SicH4UEhr4aE
auwYmiXh/IUNNxwJZOZdO62niOP4yYSz1K2Y18PvrOQkwhj9Lnj3J+RDsPu144OBxcluVgx3MNOX
KmyPqjh3EsvvhSF3LPk00/tan9QR80H8o67rfW/7XfS2n+VwS6o3f0GHqNfpolh3W22H7kU+v3+M
cqlk1ns7DB/reJEBl9jyoBh1JLEjpHRzjnen4joXaWTCl0PUcsGi/rIH3bmAzpdOcpkEqxcNZsOo
A0uDhOQ+W3yWlBtnyXGwhLq9QIuT1Q1lsuVwpvjyrJt1i9dPb6MsnxNkPRgmUw5xW+8/83bNmUDy
IOpWyprF63HmbFA1yWzjyAkHBc4Q4ToTO/O3/zeaGF+g7hD9oe5lAJEiviEw44Kt8tVgPljhWXeS
L/dQn98hlM+TEz4KYOJCdZodu1CdaRHk6UmN+Jm+JP7GHo3+KrfIXJ+LWPgFvaed3sNsnC/JrIuZ
4YIs+3lPqp18MdBfp1awev7gBIfKFgzAZCMtmtBYq5G+em3l3T2A4Rw9uLhUlSfiPr7ZzaSP+kwa
dcFzh9TZ4rV4r+lqouK1v5EdzrSlEt7nFNcDYssVEhhzbSftOFPK5btr/tBIyKlF5Qnzkm2y+JJz
D7cD769WxXhCHoAiQ+lJob7Aym+sIhHy/bmBElbRX+hNccxZGgFy3yxAyQQppsVhA8fO1bdfkZsj
u+YfQkiktJ5e02ShE/SoLl5YUTb+Lt7Q3bJZHIpQjIAWKZeZNEW3cSZz326TdbHO59WyWDyXFRTY
5GpcEFbmfWfpjPrDwvj5rh4RFjbDRbK6oxwJK+iAiAx6GIJt1HefHsQhOTJWSk01iuQcXPKaJJqS
ACkvRQ3q21TfweYqpFyixpEt2muNDomwmII4NCL1pfRGpq9djWOzHGx72/vPi4GL7HuorsW8ceQG
fu8zFs1qCR31p+PqRXyIdrrM8goPuhQb+ITtnq3V02opr9q9kVqANA3eKsKJ5sJNysTAPU1dVkwr
12rJbhihzFik2KxKLfgneAGUOn54Qjkyt/AasyC3zROVFeIi4jsiPsgLgLGoQNFOrUyJlH85CIjJ
DMjBkZha2ap2NI5sny41OzNQXhRzBM//3TJMsUx5vDZ4imClujA1s+S23Sh92VVfgE+NKyFKze2R
4PQ+Ip6gr0B/lfMhHQ36GRzMhvdTDFZ8Dot3quve6b2gzXzpnXonzgmHQ1pKfx/8BAsBf1HQ/yPp
8QE2yvnjgF4fJ4YtS0WYKYpE//q5EGUeWR2YqdnsgduYmfbCTo0juxcldnQ4cfX7K6YzsdGlp5bN
Lvim7OJv4mRjnEuV6RVGSybOPJviSfbP4zvK66CvMrElzhurDB/lVc4Bu6OnzAFyALyZaZl6BrMG
Z5nDYG9ExJhms8PnDjXRwymlz524BqP9DbELInUVxU/ny4AovufBI8grs8SSSN4P1KAfuyqq85LT
PnzK8nUVKHDVWoTry6v8tjhX7z6Eew0ITHCgTfHWbwAz7eaC5BjX9eNnxa/GfcTBS5qTqeP0I3gv
6XBS7OkyHGCjNhZfqIFo+vDkR6B/PAM4YbxgVSEQ4UsQ8w8OflmZiTIV3YnB7oFDprT9090z3+Qj
H/tWBWoR5hwm0aUivs5DszF1cUou6obaHICZsnNSHO1A2dY1OWrf8Iy+Yh1SDbs/m7S1IF2p4BlE
dzDBfVQHWjNVdkNjnaMpfAWcVtCy6/ndGfTvVx99gYOxHaJgjPlGH2JLtI8b3KsuzzUUvoQi6qx/
AXOVxvT/UBMI3plFLoNKB3P5yqCQGXuHPxvCV59jcigyDTMnK5wqAff7RQnxNNDpdc2hizy3tAaH
pxSby+jhqGE34dYTcMa+2Vyo78sKKEQB/UYlk2tuKzsWzUDOTMpjOQp4jRX7wqsrDwiq49GKwh9k
XtgdTPlsPn0F3zV3VPpaSsr0+VgLbhPAl2mMB+cDmAYBOa3JSeJ+bOZVs4hE4gBYkZYVrph8x2PZ
NzPJB+jF9dR+h28b0AIArAwnzXSc8+JEGqtgK60XDEd7AJk1XdAI3FCdBeNi9bzHjvYoAHEXEa8P
ChvK7LMukWzpLvG6+E3pfe45+bRvvfbXmOqiMYb+hHDbNSLpRM/LMIVmmicjE92iCarY/XPifWv/
gC20TyMa9Cpahm4XUMYBhmjeVjdUXLLD/HCzS+6tKwBXN4fDFTA/9M14o5SWAsaAlICqNLOcecDQ
VXXQ0ME3EoZl6RnqDKLQ63k6tOOk8bRmpzxCPVtp3PqDQWDUpz535z2eVN3ke58KsNGQRsnoNlgc
DIR4JXQYdr2GE/9FPL2Twfbj4NJ3mzv2zbgwo/9nFARWcTeqUPb5kHbSVOsK6m6dk4dau270y/dz
fn4WunFGElBSIL+CLoAb3q5b2XtW4xSpfLwpDn6dT+oPqE2445r1ygFIof77FjB6IAj9ABLVPQPI
jShWinEkqi75tGaEOc1n3kN1XLhTwgwAzdcrvYc0y0HUxCbHbegW0yEzLe3dsrRp7/Jr9vCGD0fv
w++E/z2iiDQI5K3O5LlWKOjuJXVcCBTFa8rCAHmrCtpZAxcBoaq9/oZRSq3/1foZpu3zAsNCUHJD
GM8W9QIC3uGWjzwuaIMIstigcwrZT4Uv3wW5RCph4LOegPsOs+praS8/fY689+Txc4dkHjFvwxNb
dqiOY30OCQBPXAiQdsX3AZPDQhECckRp77kiE2DuZlooNsn2AIAbceP1fVpSIkM1Z6L7xvSFfcCV
srIDhb3XRTB/KMWD22WlIJfKxnIhZFc9bpHME9pKsFbh3kB3QSTDGMtb9scSwvJOYPIdWFCUIG3c
SF2j3lXzoTbT9Fe+lsr3MyYtYtZwLwZOO4OlJlRNSxStAZ3Rb05RljERBGCRYji1yLFY6kzndJYj
+m3ar6DW9RHD+3LdBSW2B4EpAsuCYctr8alQRrHgVueoPi+IFlhO3/s2dSVdMArFLD8Ea3pkrWIK
OmAaNAjEAmx46vgFNouabpTtuUgHZaq9adM90FD8YbnjjN826UzqzOG54fg2txrtGGE1jMkEecEZ
OcwB6KRunjPjIHOHpcAEL3g2gXSnV8xiWIxovy3bmoqvOlbcCsQ9xH6guy0Zl8tQu/+AgFzgBxzd
FkZN1TH2i8lhX+IaDZCDzlfOPYX+ywwSXLkcIKpCm2dGO4hG9UEMBpB9GESjREHpmjJJmP/iuoW7
HCQDBO2h32wMt1syfXqCa9FXPdZUHA3PLyhHdBDOKOtKI9hksKcYvxAi6Oy8kBCYSfWpUu623i3/
R9KZLTeqJVH0i4hgHl6tCYFAs2T5hbBsF4hJzNPX9+J2VNyOqi6XLSE4J0/m3muX+nriAX2teMoi
Lm413UfW4ZIlnIMKd4eqrUWd2/PGVBqYkCG6nbCpmcDTo7G570hA+eFiilgf/pmL0a2+0j8No2OC
GZLS62XAi+mc6MS0kESoWwBlB5RC+8BFIFEIt19IRGSGIAR5zNQ/APeLZKuMH4TM/IVHziGsALI+
6+HLBi0TYGCq08JFF0wY1fBDRqI9uO2PCkNuXOs7CUWODU/1D9oU0v9TWCMLX74iSG4dK8IPCxac
QU5XfF29Djcv2Bg3ftYX8Q8eJHUYR/yQolmgMsEOiMlfw1czY1s5BmmU2Qi2ZsdW5jUOw/BwUz3l
c5SBt4LZz5exBfH8foucZNKlFUNOXPczuwAOdcgW9POGexyte2zsr/37LyuomxBHMef71pn7AmFA
QyDSFlow6aMCmnzw2WiXTMPWen0jUlBQYKGy++klDiXigwcxEMiRkHFWIsFg8MNwEMIbU/yCsdyT
ZssOzSY+e2SHdBQYQwSsd+3x9QWLgUOedId40CHpjj+2wE846wwScjdeWHYFNPZp2MOTMq/+4hm4
ZzxvjOoUJgnqNT4nG/nCx4eaf6SpziQXECBxtujXOSBsunIFV5/jg/oIdvG50rYDUv0AjPJgI0pr
BXF2Y4latpbyYx9Av7Hmvjb+WQY0xL5KS1TZE3ByLjObn7BiCaVniz9ZgpcITPMrX1vTjmMrow3+
4btcmNeAvfu1is+0BSeGohmTufg8krYzc0sj/g+/enD+PyZ2Si9g1vSyKaOnnCN/WWdW8rjpRPDF
gpfONyLSV3zROrwfyhkkdYIPzWVlmYsAXfdthHRPbxlaHFMGJrPM5sed4YtbrPFP6znd1cf709iE
nypp1OIP2cPtg2ROjjjh6oWgHc1otICEzp3auW8V1D2qvjX5smlGfM4H3jJkwt/jJXxAJBw/jatB
Oc15Q3A58ymtfyese8ZN3cXl+xzbxEf/AuZGF/KhARTjdmMgNZLUs2kVbHUWjKNVYPxq+Upnpgq6
9QpZpBM3AcNm1l54ZzRaVE8kcg+RHVo7hWCmP3lwRMFYUowNuoPHNoFjwRLkM1xlhuoyt2bvyKTP
t2o4ZVQt1fECoNHNEAVJuWcgJco4ZY1khBbswaobMJoVN3nxGX3GwnHQ8C4OPDTQ3WhzEcXAJIU4
32v2XzuTRu66PZZQpkuHifaeltW5Pna0fOY/cW9u5z/R/KHmOtZ+dwZhQoN72lb7bl9+1fwaGc9a
z+4s0uJIfyj35xtA5BW+3A5NyHQpnfizPlpzpYGfzfxLH6WT2R0JrHR+KLtd+t90EnvkHR3tHlr2
9OtxDV04LGk79QaofzdctJ38De73NGvo6lNOJ4yn4lu/Nb86jcQ3UmuaSgiazFt7Smh0DvRAORXT
kSNg48T5LHEZvVKMMx05NL/tKf6sHgVvdO7SQbtlyCp/i/QnaTg9ONg2v/NPg4d9qX06aQ+RzhR+
SFe90YJpT8N5OAc3enT1qaRrx+Hsv3/D3/3Xu1s3vBMuwL49zYfxudfb+vMLn78Vh9mKtknP1ICT
IP1nWnXBTUFpHrlsnbOsxbyNvGvOS+x9SNyo6R98axrPNAbb03xd84d5m2epVIsccONH79Mbv1G4
MICd4eMr+r0hV6M67NOHjBTHY/fpDhyNu0vCi1HACvHuEPPOnSgEUpfen38mH+2Bh57/eLFbhelM
9TvxMbENoFnlRKnOg/PowSpq3ubm3PxyhjO9cb/7nT/i/6a10DlRsx4g4PH3o18dRp8rcGqP1dwU
vnC5lF3JZxk/TIdJI+hsdSbucFVmu1j+yB/zVagunGmhaj+we5w07gjxe/5p/Gt6YAyE5RmVkPK3
xe884xJv8WPuZZfcSfmBOROVz/rNKKj051HRPF+K6JQnyLG4CS4Ux+M3S1tziR7q7BjIf8Xvuaw4
4ByxPgtiestvxHNUsayY9bf8j8PRtBNwFgif88WCLrevzs1eebbXwTUf5UazX8iPYB8dofjSptY3
bN/74aB74U0+ysfw2zhrZ+tsHjW6cNRF0k+6E+YvY6DAly8CZ+STaU1e1Phdn3iJ+YMJZvQYb+03
Ftdz7Sj79zfHxnvpdaR4IOZeq066q4gymjUejQ0Dj1lFQocr2k+0mEwcgMhHnvVGdWbxY21bdkh0
qn4UnfBU3sDU7+JDeuG70GhP3PeR4hW7RLqkqwe2wFzGKJ+gS6oH7ICzAmuH0nPNAmDrWzR8LsQ6
tgQQkgt9JfvQ3dDvTod4Z3rRNt71znTA4iWsZRIQrTN+ZMiL8VZ3YCLxLMobcqRdUiN5ZfnOxBPh
xTtxA+jijtv2LBwihwRHe/bXmiuJ2NpZHQnGEav3Pjhp27erevnu5efbYTlbSIcd6sfwxFCdnjNj
DKCf5GV6EohsGo8rTGwbydHPpKFuoXzbmsvV9hXi3BRXWOGVWhmbeievM7TS5jIDwKZt8Deu6127
nr0DxDszubU+EyTuOPVIcZCAqHKcqe7qoXPLDQHPW5HxLZBhuzhnJDq9dsYJvbEnOpY9HKSDso+Z
wHTc8vUmP7NYOwqDjHYzrUdbttGRwbvo0DAwE9m9HeZnV4AHqKfK63DvIDhwXm2e8IdRaAATec6u
RnPbPBsn2Sbb6Z+8V7cVknDFeR/iU3Z4PaRbfjLYb6D6Zd1HvQMmyJQElDjWTNbIveLyi/P2iH5j
HiVa+B2ivXSH83TlxwlU1xk2V8MnR2ajOAp6OCyQDshHxjxvx0AapmyEo+EhcZrnYliwW6a2c+P1
xbNgbnF0HrQTwJm15YWUHJuIK1/TfGYoe6YVC8ccohFLZL9BiJWfyytXxSuX7bqhV6sw+mC7W3V7
cR5mzePe5MS0eh/vot3bjnaEJtovP+GXeJz2tXOUZi/SIULajGWBTjAP4icWcTTXFPykhgOPWQAg
WANjXJakzSUb+llgEHfaxiSlG8UG2oZqa9EmB27k0d2ZlUN24RrHAa9kxWMxuZoNO8YlrBHONDOn
TYUaYn7rbIt0rWdnMyLu5i6AtPFmnieSKC/dMw24Rp+Bk/nEI2Cuig7m0dgL5/iCEWtaW3Cqi51w
7v9pnBk+oCLhvtKP+SbfqHZ6jCAvnIs//QlQxW0d2v4lqnp7hIOqc84F0LvLd7ojsVnOMSPyVeGp
MsmwBubzK58mKFpMGS7Tw7qofmlTBy1ZJRiq5VttaW1Fm3oCQmi0nZ+nAg3BeMO0mh4ygg2U9cvh
FgernHA04CC9TtedLZxe18od7MTpVyQIHEqXBx3pUehA8mUmiR9+pWEOST2Ns5npWzuBdPV4S7Tk
1lyFy5Ruj3YQfss7LnxlK6Ht7FdoIu3WAVbOKItBJGDAfe3NtxJAFF84ZVci6w7TPQKHSEw7TSa+
JMewFHq53bjBrroTiOuCbuPOhU6PCb93cvjfAz13l6yjhEmRdKefvzZsuimMEDtX2RQ4rSeeO9bO
TbEanOxiMVzW1m+sRhxKbIWFwziGh+RS3ZKLuhac9iLdipPMwc7PduZusHGxE5cG+8+RbHnBG8Fk
Dd3g+J5lpraOcsJypadE4RrvXw6xI0eWCCYzbKP79qo8ZzxxiJjSYJxEmtQhuZJNfWY0kLLQvBGz
zp0z9JMrDviHHqROsOGToy/Mxx7iH9SW+opbaFst0229evka6RgU5AiQNe7Yei7L+a5Q+reNI55x
0DgTar/4Zu6FY7+DKmebbo0OlpaCB3599aJrhjEKhT1D3gNbK7cVIGVmVD4JD3a3myUib3aLCWj6
PHcveYCKFfTQNUvmNj3VO+1oecQOK15805ziJhwb/itZKFDobhg94c3DnSfNB/bsish2TxwHWDuE
bFd+LkgkX9+GxOAAqIHM4YRXAeC/4FMX++aj4MOGjbLpkdPv8DwulJW+FjbiGi/JTAFUViKB6IWj
2+1Z+Jexhs+hghuSXzyBcRGJo/5QLgAX8cfCTbbtNvicUFQd9GW1UpfiQd/Jv7mrnaST+IiewS59
VvZ/qYn08+dMQ4nj64nnGyxBv5nVJC/XguueE+jBKmDLKAlZXBljsdwyzEbYoEGsyRxmuujdht3s
t6PrRG9GYilht+Aw/7pm3nDPPPMgbicn/B2cH+TLaNPmqbaFxpDBFes1wdF4i3GV8Dlcei85Kgxk
Z1BUYrdece7c6Gz4FfGVwVbwXx7v4GCc0Ej6uiM7wJhW+Zqc5HWBzrzeRbavr2O35bcjWVHZrv/R
vJf88d4ZTruN3PfBXPdbkQg1UI1bYRPbOp8vBFVumuQwroO14uf39K740RMDlqt5mJB83LJs4PFV
OkwH0Rfc1rW2kfNGnOtme3NdboN9eChuHLxIlzOgZGOZ2CUX+cfyIt88t5/wUblv1HP9KZ5xBp5m
KttFOiFsnn+H9JsC95dDVXzXfM7X9L7Zaapn8dQP5hYEiP3akJP1p534qGitJV7FZ8n5OX+qh/Ca
3ue/rO7Vk1DMe4LPhNvsHp3NBy1IHjs8ma2Hn4/V0dqrGzro4M5ZIUiQgVeynF8cO+ouOEe3gkkm
FdM+PHZu46rodnUyLNV9ckn93H9fygvpTi6wwP5gfCXQCcddfVBd+d5dy7NpU/a7IwvGvj70XO3I
FXem3V9U6gHZHe/mid3sahxmspXp18/oKjxYLtNrce3tziv3hCmepu/CZxByIh0uRPt9CB/Sd3mB
UHar/NgPD0wmjaO6n47jb24bC4S+p+CXFZPPyjwXN0xcB0ofntn0JK0AmtimL/rWr3WRDtZFIA+n
NsCE9h9gaM+44tEWn4NTLs9Juxa0boAp5TP+S/+ozPI/izUJwiKiBP50JZIvvfb3/p5fw33hJXsc
wlBTgA0u6724m20y+hr+2bo9yLv5ocx5AbFdX2K78iEMLxu/2+TOuO23EHJtVVtNt/qSHYZbeiJY
7GSRoP36FZz0RIT8MdkSuXpvGFlgOF92Huhju7mOdn61HtEx3L/OM7aF+I4jwoBzdaXEPP73kq4F
1iyQAJ2nusl+rjyLv+oK+BB6weiOdgZRXbfpz3miK7pv3knk5BvR7blU9d14pFfTN/1/wSk4RdfX
vr1zof56l1rk0T7n/9UOtVvelYNyIBHe7TOuZ+uonrUnn2qf3bS9slfOom9chr10YMzOP4m91Ivo
PNOuti7Wb/wX/QUwwYtrdA1O4fm1F7QF35hfwq/ykB7qSePbx56xlWcLKHX2ysJnb2xjr6TKnmtQ
2a8d7aDxRa8zr8eGb05FIPrzUzoX7RovxeA/2alv1k+xjS74/jEp0miVtsI63ml7Dg5+TLSIecx3
8U4i6SfyNOGjtYMTJo5tyzmDwmyDwQBkAr1W3InBXJICqje33T3aEwjrzyCUjNF9tpWckhj4mdc7
OfBNMEqsc/tFBY4pYBk54tJw6t30r2C6ejAcbjnWpHKtsLwTZ7HS2bSUVbbOHW6qe3Qc3faO2gPa
u+mX7rSX9qKPB/2KLOLWo/Faz5oQdaNuwNbz+YGhGLzcwaMfSh+xw0TPfPIQ2sqNZjfRD2+2FfmD
oQM7NuP5eQkmk3BHloBD9DEhAJmTszfjlPYaN9yUwGBo5bM6YCXZd46Bh81pl/XudemXzcpYZBTF
6O7Zj6MzJycOceY2FdlO2FD8WAQtWnGBwLa44xojKkZNZqv/WQYICLoLPmcNTpi0F9khtoBb7GoF
spvStV5y2di8thnxj5b33vVLdd1f6kMDqPyk3ORddZJ300patERmwgBCAS7CwKdwYKXsiJiRNq9N
j9SmPNLHRmsx70GhF1zCjbnrDxBCN8Mx4IOR9xlrm3GUiL0IL83KcgQHL5JjbHQEGUAE19mhlz+i
E9Eje8QQfnF7Hbqb+tnucp/k1tPwnZ9KzKeV37OJ0Na6FEgKtnrw0fhsLpQN8uxTtWm/HUybTx9B
BR/3Yj4exezpL7agyq9O2O/GS3soD/Vlur0xiFGOcXMclG/V1t3Bq5zGV3e62xwJaN9LXr5qTuWa
zM5VauMsdqZbecgeqU2kz299kXfQ8b5rTkzt5fVofL7Lmtfj1L/S9wDoEM+dKwNGry81K1a3kXeR
m596bkXVJnPQgZK4s5z3ReCnlofArQ8kIS0E50UASst7tZzyN10RoWRTk/jxqd+xlu3afeBKXsp7
5butMGG5wtbYtvikRZez0mLi4RjXmhP80IDcGX+Dzy/efXnIT4IDU9VJDuVFZELAxc1P2r/yEnzK
9CZZK8dlN3f5OD5BHsN+sqG92kPS4X7yerxSyGFo0acuxtcVue+cjfksthYn3okgIZVObH9trxlH
sNkpku7xYUYcjdnLTiP2az6YrbyG1ELh2PgBFzzmQstu4b32qpsfgZnbQLI1h8GEP1eXuttv1V3h
j7uU6xbxp45zjcjJRrTle7IX3YarQyqoWwPA2adH9dl50zV3Jq9BefJXwu/KjtKd7ESqaAmVECh/
gERfVoiaYj4Pz2djWh5UzsKpshU/fqZu6maUMZyFyaZBTuBOTnKBBnVpKWUiv6Z/emi3oIiL6CJI
XhBIKxWkiMQzNpHKogmr/sXcxkTA7IqlsYrUbltn+rKAepeZOWZEmVrEJ7huFU39MheilTbSbIWp
YrLzC7OmIUSBI54ipMMfHUDmKMmWGpx2hcVHVXKnC5FOwVkyN015b8JhHU1/cZuu+YlGU2yHRsAL
C6MSRaigUctoGXMjjj8JHV8jAfdmcdZgPtyhTmjQK3SNsu6xYqrK7r/O8ocy+1dk4x5ERLkhhYkC
GEvBdye+HqbyLCyI7FxXwpCtFOFBh2IHoG0SbJsEula0T2sYNcoI/Si714JnDIEdheq6bOh3M+GP
usIde9zW8acRX1IRklW+wm8cDhV1/ddgQT+SVhn3Ij/6FY5Lveu3+n8pRG27EsVdLy6nmeiIxO9m
mESpHvKRljmpkuSZL1ra8eo54UMwYrIVuXwgJX0oQm8IPOPpjWvCQAzpvzkw27Gnz4I5kBIKQMY1
NXJENlLgGRZXxjbFL0hSWHdZtKY1qWBJYH4wvaQ7PgfD/7DNwuK5QZfTWLplBHdEvZNOskKUV5wV
sJu32vyoGfpdIvoppFoqK/g7uJ/+mxGX5toYOI0AXVnBBjIrV+FFJ+s3MCXOwPEm1dYV7uA3sZ8M
gGQg25w3h41grtvYJ0uWpo5cfPyMBDggl711YHq1VRZgL/mKYk+mFzv7j5cG+PJwXa7JECF1ubbR
wQQQYDma50um3PTRlyF0KEA55wK1yEH3ddCBr0URALvjg/94/YaYNh/vR3PlYkJwBbptdsybSf3w
zOC7+W6Az1RINtYZFBzCIUEBLKt/zS1jQ4eYgxR/IuYXnRGyLmRri+LX/FbuPIQBs19IkXSGGidb
vvgt/RaRSMp8xJEVOgVpXNODA1qwJiuUuO8aOcwBC6Ce3GBqJkzXGWwzlA7B+WCL3TQniVENrC/G
YANzG5exPMNRZckEHZU5+ZudeQw3wWzNimnzQl5kqA4hDT/88Av6Un799gy0Ub0VtmR4sfWFAj+k
fv4h/hysqAdZ3tpye4lIjarqV9DWk4hoYt8rK5MsD2HZkBiI6V5adOGvQMj9y+eDEuBKMf6N6nP+
LaRn5mvBuC6ZWjvEms2bLH02tGw3668+8/kc6H6t0wN8Q8hqdrg1tVMPk0YgbUo0r3DqzQUzI012
TJD/UNg65slLCRqKa2GlBvmVuLGM4saLsJx02iHqPIP1GcoFGoFFD/MscoRiLZG6KtHmNRZIkQqG
hOIGXr/CAY27Pry1X4W+4QFp3LafRRubCPequa7uDeYv3UmDJfzaMFkWWB9zD/pesDVett77OjzV
yO5whVxTToKN2+Pq0T5xHIOZdaun5CdXlZDUcfNfI6cjea39RgjDvJauTP0ZL4clggHcCCUYC+EW
k78skB1MehT6aGyh9PRZT0k4/lBzxC4fabXXaNpm+aImvAOjYAVU42rKf8JVxHh9KY4idJtkWTm0
RhVasxkbFKdzIjtVHOL0ODm+z9BJLzz0e7z14yY7t+eRE1n6XW5ICCzWwkm99J/4W2MUMiTHRVjI
3hsVS2FpTwkOyx8mfBVOETRGbxjvDPlHLCrELDg9n5iNFIt+4raPln291fdK5r66+6R4wbkEHsC1
MbmTFimspyPEcREm3pJ2JJAcxgOgqGuQZFwbwoj4mD8NLIFMroq9wA9UMdVzSSzjg4ExM0vNWhr5
kgOkKqEq5UahvnrRybe2SAiQeVhcEus8geHbBpBSoBjoXsLiPQ2IFeGcQS9BvcDVigiaRocV2mgj
etljI6lzvEbImlHz8nDzmLQp3+D/I2+9hJnya1QmCx0W70YIP15FwiI3LNt0BGp7TWbu7UUqqXYZ
8EavVYUJsvG1GmtAi/+P6N4yseOAXXY6BTOJfNUHP3WAvZG8eQa/HMUSJjWn1KShzbfga2qdfc5y
LORb6CbEr6HA7ZMyj5e/Q5Y3Je6+lH5BfdF7fGVfLAb0LdLHv/YZfCPvNs7EqEVb6RDNiNF52bW2
xYI8zi/1x3BGevU01DYlE2lmy0eZ6AlajdUa8FmIrOSCnWteG5iWGmip6cki0AJ+uXkhEvFGJvhX
5RseBO/jH5XlDfeHz/bRnBnCJl8yEequtSk22qPx6JnAM2xpKxDN8FOzZuYrbjaJNZvHU1xqwep1
Cd6Pfp/xqfpDtUr/hr/8DywYn32ywcSftVt82p09bZp/gfEEjDOexWnXQ4rFagS3Ix8eBYze/kOE
iagvCnNXw//oVi/N4+1PxiptH0R/DTAt2IJFsN2LJD/0kA4c9JAE1LvSRWKt0ZYNIn944/8h0Gfo
Sv4X6gCmPzq6L5ITU4uiCyTtBpqzCHeOsfQRrg4xbYmjX/LaDiG1fQbkiACdxnZ9DM9DD/OiaT/E
YBXjhP/JEasr7L/WHrgYIsti8i0CTJmEKHem3dOT4fKydEfFVhCQ7NkyJ+SQ739vtMLfEk80K+q3
+X5QcClfiKnZbRDzsJj3VDJLELTIlaC7cRNOVxXPBMF52aHm1K4dip/yH71yufht1D/hhy0kyWdu
3Ry+QR1Glar/o312LJWPaeTSYzuKlnDXBE7kkWnzSBbZNeVZKyfw9CFocxGt+PBP7kTY98ARUkfU
pC3FkVoHvsHuGSBTUmMMEgqn2FpyKmVyzeHtWlq6UuPCM8zNqB2F2vJTpKuBwfIEG114cdgiQSCT
Cz6BGhXUCJL4GMWniuK7nh7RC37fcMt4JBqyYLWQ7W/qI0TGyG8NcZdSTglwWCQ60R3Xv2KOoWYL
hbsvqtJF/KLswcevdyLyYPM+13qGhqm8+WqaKy8/Q+4hExEGbyKjlaRGrlLeOhBxQnITOQ2jaSlX
E5XyuLLE1zrQthT30vadoBI1qYvSzcti3x4XrfIdEOdSmdqyBZUdYMqtj2o2c63HWTBnyl9ZAYc0
vGbxTxp/CsXt3esrCZXoQOyFclXRcZgsYbG4VDpfIptWRxAwAh97cMEawauwrKX3Qtj3+TnWT2Gc
r4XOaYR0XaScgmuUX72rMWzPRHblvFiNNDKGngEaKLl3c8qqfh3knLCGT+UzTXbEMUz1Ju4POc0s
cmtMWGjDT8oq1gBK5LOftGjzzhlIaE+ZGkeLHl1kkWZWwsmByJiU6/AVYugI63+ZKq40JLY1C3PC
thFqiOaAhHBoxpdpIYRHJ8UtnKT3OFhnimhPlGCFta7fHBuR3EYEv4m+zBNWNUeFDS5nB30EDa14
oIVjmNraLLFD6/B+3yZUTzEAkBdmjWqo1mWLdJy8YxHLzFu3IC4byz4jPAfWgmYx1CjOU2I5Rcsr
oieRPCZAIp3yHfe5Y8X//X3WbyHEz7dfp1eowuX/vnk3pznQqJb+5lDNcDMmVEMqxGRhYyoci7Te
KdjlIx6QAVNk4QSZW6lLVdlrhAIS8iLjtctZX8P8WhnaR6CRzsjZ39Soz9C/ZdwaARZSZZW+T31L
dg9edS4IVI0GpW4jfSlsZUNJDIROWHTDMg7LkXWkyQxyStfTkC/GBFBulNovDlk1iushQho3wUGw
Tm/dILSSP8qyJ1WWM1HCFV3vhrQWp2ONaoioD4kX0gnIE7iI8xPfy07fMjmQmcnUzC5VnBFQkAL0
DQuTm6MLAQ0U/yKIkkGRPqZE3zYjICZWBV4YF/c9rloeuNIR0Hm+Joa24S7qIXs0xAfVrsw29Gab
NuPPMrkXHF3mY5yYYccoMWejk2xlAN/Aivvuoyl3UgMzgo0qp3jL8NHm+SqlllNaDiasxc3EEJBM
iw6flnIzeQOc4+RZkclrreVbMT31xqsnxCXPMo+cRNtoFvgKKVw3yuirLG7/bbZt442YUJtAW40B
Mx5xU43H8EU3VR6dlJuqbtuFOdswcgMkfUedUTbPtniaibTtSVn50Jt2378bcNAElA7hj6KGnLQ4
T0jIZkzMuWkC2VUHLpWTPlvtGyqgd/LXKf9MEPcGJYOE/5RBZG03qF7z4KjpzbKVj2ltS8hk33gy
tHCpBJheXAiIZRhzaMQFxN1nVea1ERyzYNr3/uEjrAAJvdX7pAsf2YwmfQEL+ao5ygzcA7OIqmKr
T9V/ScdCCEUOxRz/CGhYCkuwTyHgCOWHJn2A948yZckjHgjTMR2HRcUGXZgSqi34cKAAdWi/CZSY
uaHPFDG2tsIcdopicio40c4UfSevXnbM4xBXMpBc+nMC63kqc9OKrmntxbbkJn+WnBWDkPM8tZqW
6ashbq6CzN5TImooGi+WkmXc0mQfhl0QFaApRViiQ3bQ38ImBDFt4mAfJhiULed/TY2J/wk2tZzY
gRo7CdSnWH0vFfNLMmakQ7QI5keZYk9P4flWxrbLo4X5/taoJ3pN3Cbv3M5SX+rgJ2X7Idq8dMZY
rDkRlW+ck1AW/at0A+2nW8jmWet/Mgo68+XVCXwsAE0m4sQXWsl2hIkaLsf2tYoo6Crg7kaHU0hM
qVsad3qRGxyg7a6kRdmThqZVq5Y7wOKfB2/ZLg1bYHLNk6IIhx6Bmw6qm5cRDt5E+pOKnJgbcz0v
VgVv0pBRHhbsqcT7IT3usmCpgBJ5BQc+umvzsohSbLR1nRkcv9YNS7jRDLepFMGYUTLQiioDSmgw
MZ28TyFitcHPKL6XEkBxjSjPWBXXEyBu3EmIK6hQZNAJrA35V/VOluJo8Vn+swbkCCVfxKMNXBJF
bg+Ckh5JkS5f8beVoM1vfVXbNTTXh3/cI2FhcHrzCppz5ky4NZbDhBOBvEYpGVG4elPVrt6olcVb
kbLmKr5m3QLgDiNvb5bapjWnAEdVA5B788Or0W1qsMSbiJ7OXavYVNfzTahMMFuCAtlouo3qZyDw
UPBzh1ue0VVHlyDm4rbJIX2xSk3Kt2V8id9h/xRpYbAZyMpJ5rIORNlRw1S/JUe4Wiw3BQZfGhjh
CCKXdIXyt++rc9gbH++2cKfUYisfbLHaj9Z4lOhy0ijLYndsHROlm/W6qxw2TNJHIt9InVb3TC6d
oHgNCsz4ZCLaN9FFhuyMKh2DP0SYQiYtt2hHqXbLf7ElbSxuZ73H3fSiw/EWgcW0P01OO/9db60f
0bCe+pitjEwEyo0gWYTxrhxGIEc9Sv2OSRKCdUuDoizxJGmLcN5HNG8K/USjiRMqGIaxMcp45PXP
SJKWQuVhB+Ga64NP6LI1UZiXNwWFq4q85N2DzVeIVN+w/YpoSEfUPO/vut5rkqMERKakN+CKIXML
HQiiQE27SN6niY0g6WEVqe8NLyZk1+eb0qzhYonWdXj/pCzC3fTMkUcbvOJeub0RDTfNXGLGJpUr
6GGQymLwmQysCfEnW3MKZCuJHEs7KTJbtbzTMHOEWHtiRMHUzYIz1McY5bKZD5Q/FIsk0Nbx5Ail
EwbJWqEwKFuSo3n+Wm6X3pZf/4YIAIJyUsvCzmi/FnjjefF1+ivH5oFdQ23oaCiqH2igCxKgC+mT
xiQNLLqZvEBTpDsKHhkXGSaVjqNdC8VqqEH/a+bHi0Nz5aXFT1dIx0wP7ATAeZK6Mp+vxkPUU5G1
aAS6OlvlTHNKyi10xL1IpogEs4yCaxg5PiW+ICkf0YhdojnNe2+aOlIEdVT0WnpjyQ/Ea4Xeqj4+
NB1ri/4lIRDjyzWGSdT1Yom6YvoUCAcLX7oz19+IOItt2Z5e07dumIu3cEoByKXsaiabGF1f3lWd
O7rlixa2FFbs/HUqJVYN00tHRzO7VWsezfAr4TasXs5cIJl0ppJ3ZYtvJ+x/X7D7PiNLo8cd/AzS
WX7/tqvp/aUBhDUitng+d11lDGH120RGv0eIH/ca5TB3UFYQZJxuBjNBK/ItSMKnyMGxTp81+5P1
srP3KYW1HGnjNuhtXdJW8uTQen5jF5g3tCx7tlm00DJyP4plYcT7iQS05oUWTlwTNzTm4AyEyM0Q
apdlfTA5x7ApF9RPmVptUvWcd+jOUEdCJB9WzdRtTBMBBUCw3vAkStyEqCkVIKUQ6/9q3vhAKRdg
xDdHdsb5mRI4fMEuIJ2ol0wanRxspmzVaBouPoOT52FS1DXshw6AqupwLhPJktXe6OtrfZ81aJBY
grIIn8E7pIAMqdXq+XhByJNwJQGPRzFEq65VpyD6fm/DPFiM0XePQaVR8M41p7ZMt2ZD3kRaULtB
ho+o5+P7XCMOsjMXaSMhAHJ4C2k0ByVq+LBYNUDMrHDPJSqCzVzbzvuzAXK9LtmN6LQHmFwma1i8
UgR0HNpy9tuqRk1pIN5gw4/YQakqgt0LkGQk210TLQoJEZzYUkZPp1FUfqvG2paTr1F1CB3Iz/zl
aDGYZdKdNfXTJJ/uFvJMzmnOdCQCOlbKTZRw97FqNGG1nl5PsyayMMRvyzMiithWDJpbDVkSyo1t
RgjmM8AjlDlDyNVHk9w1lSxpNo4+A/KDdyHHbtZgI2Vgpf0bQKzGHLCCxrZ6NFMmIjzsS1JOfJEu
fVTpge2uNf5YktPXPa2JHE1XZRavGbHSrGVL1Ok5lm6IkeotncXAi2OnN4mNgZxK3NbrxK1p4iNK
vw3LD1mHZKQc3HKtXq3mRUK5joB9XoxtGKGWGC90UpGfgfY/ks5rqXllicJPpCqFUbrFcsYGG4yB
GxXwg7JGOT39+Wafi503YKQJ3atXgLX0GhtPrfbaMgZuYqQeI7Bes4tzHO3bzWKHmxm7XvWMeJFG
m+5dHPB6ziHZF9uB82XVYpc0ZWcnxa+SM8YN957GNJV9GdLW17gz2tNZd1E7jj9RQwAA0vfQP1hk
TujRrvSwJ3R/vDQP6I5Ny15Z3HG9bFUFUCfyiR578hld2NleIWY0zOpjp/IYddsWrtHI/MuoV6Nb
P7bWFzXwoCHvukZM2Jp7kWkbj2sztFFLc5LPB8u/Wj3zrumdxqljbTHySb0mQHy0jjji1A27hIw4
LJziSQaYTjLBPMO4qGXdaR/qFbjQOqsXx3/D0djomRUbB2q7QIBdgRaobTByfxY0N5OOiapspget
eleFk6rPE/fU2xicMte3T3zefnDUfuk9ySWr1gkqoeytMd+0BeKs/KPysds88NjKHJFZTR2o1btx
hOJZ4TyTvvvxxZzEhsdXlN666P4ixA1mcwBxoUmFNUa17AGB810tPQ0WBm8W1WMNIsma5NUZ1byy
CtxdSv3BQQGZQMLVTQVRzGzEAbdbqtAHD8fQDDci+7c1r0xWKPytBIPk+WNuEJmVb00JO43eqph/
E76Zc0jb7VRTWvjXRoefwhcM5OzFxkG1kL0L0tj+lg3uqpTx5sGh2B7dXx56W2BIXlLncxzMxWGJ
wAfHf5X/wXVjgaq2aEpGl3Nw2Bgy3Emdi994qQeozMNPmuFHCJOLEmSmgciogRf/ecl/BQ+Rlz3q
AH5yCjLIIA7Dw6Vn6NTeOPAFarq4AAGk+5lMJTQvgoE0D+2qNnbukuLiEHY0HUzpHIt0egEb3oSd
f6RYDApnOXhagWUgqJ/y16LuNi/qceTZr2/kT2aBt69H4kT64kR1oBFhY+e7yV2bhbYBjy3KY1ie
EyZ4+YlkTcaRWaARVRX66X4SBANgch2CV6q2eHReOzzAC8l2hQ/43+gT+CInvD7qSPlGH4YCUOv3
JgA8VZRhHXQwHmNu3m0HrUp4r3LKDpwawtgIrH8h+EZlnMbhJR/LXZxCXKxyIHySco2T9GGHjcuA
wRxDrph59cSZcqa/9H3sS81oZWavqrO3APz86KLgDNYii2g+dnIhTeEL9Q/ANWriFEEqCTCc/qAN
pX+xebBsuuk77i+zVq98ILnEfiaEvOOIiXU0BHjesCSzITs52taX5wgrc1XX8B9GFwF+/CNCzCvw
zY4riqSGuRUJOmazdTux7TpjYzO4nu0eWnP4OWjYmtcMC8cvQaBsaeBabHP52bTHOTxc4q67nmOU
v1oOyuGRmYsxrznbR/TEMvowjVtiMsnmJGpAF8lk9VctyDOFp8Hrdv86VyetlwmrKd5nE+dL3rXa
UwuNgTq4MnRPYXoJIa/ngv1faQweHkTGnG652DwuBXaw5SPvI/Lox9PHaDlyq/rUnAOMhUUy7pPn
rvL/Rfo14toNnYPHNzZgxDfWpamVSgucxJ64kGG08CkNC1t5X7u3jJC0GqmpvJaMKrnKGueEKNow
sPJlSFPMu3gWjK3VSf5v5pMKzMW1mweNR3tj5p2IGcsASMn5ti1yjDuXXerFp2H2y3XjtR9Fw+VH
T0vPa5FWqhpMA7kx28vyu12vxQEwYaW6YX09GOjcl6sPPq3BaiEdWpyBYnpgog5GTIlLXHWqR1p/
HF0kkFLxlrBlpyLeGjP9zvK7YHxcjyWjQl42O3lo860d/XMoEljMRZ9vr2k7ct9sZ1ZwndRB2Y8b
I3rVjXPhX6RdrUdmtaHr0WPAGpuMq5vtDWtnIR62cEfochTVdfKaUEc0EuITY2kdFZws+k1cd0dv
ZtaAW7jmmQed1rgXV5G5z9WydWm4eg9DRkk7x2A2mTGypP8t/rVVQjojPgMdBDkNXrmd7yOwai/7
/zGafPGb0WCwvyBYV4EFyaMyvMukMdRjqFV2CK4MbS0wINfnkNuXiSvR5Jvch2oM2iNc8zFKAHV1
wgQRCGbm58AVOcq1AvEo7Uy+yiiPHEs9DXsHncm/+eX8UEXMYPTvTNv22rTm+Kat8eS5rPudNMyA
rG0weNlhzsnSygfMHVkWzp+qm2vtHpV0CN6uNU6tlh+7qT+E3vDi18mhqhgiyXhL5CaLLHcInzY4
l9kALiZP3J05F2ZSYq4LCpKDvBHPA+fEKHCVCG8SefYAzsFKfRwN3JvhHcbnBl+YxEK4Ii4E6q5y
ebZooosRTWN21QYsy+f2ya/A2DjL59689yn8ArKjlpryhGXkiT9GbjkvsE6+4hLIM8XwOMd/4yvl
ytS4CYV/D7kFtarbiO4fhI22lfuu2erTpSIHQSiL2dwLjJCvrq1DR19m8oQLJjGTOKuqSW1nrmx1
ckcATWL6cxkBCmzCLX2b1CCaCZjGJG+6Y61FDOSV8VCiM8XCmDFWIgi87T8L7YfZSGCWxxKEsRPX
tmZYCeIxaCfNgL+kD/eGBfcQWS9azIplj7WiwswawbQ0eBbMLxNbbrJFG8lKe/Q7Z8OtMbPTGots
Q6+HDa/Ja5o4PyRYVkQkeD6ptC4nSJMEg//o9ZiPjANiNH6uOhibRd7jqDq4HqopbA4yZKAtMeF5
uq5nGGa4bYX6vEpLJ8gH95z1HAQzolYuZF7oW0qH6KrcDjTH3TBsmvaVZ9+4XLRr1bu282VpX4Ry
62dfG9CGZATdR9tADei7d5njrYlCQHtkpuERMme8SvswYBLo4y8EXbt666uzlGgpeQthap5czoGa
uITlOhaYp1Ebxl/ANLxNwf5S+JyZofof8Rnn1UY5oagx9yv2Qsu3jX9YhsW8aQTsjSLtOfCxH/Fd
0AJI9hGC09n9nvFi1/PhOceTQQtbTCAWYgp9ZiOIIf4YW0gmimFC7DsjUmcNdJFQAtm02P1zWbCi
xKudaz92Ze5cX1e8qrhI/5VIw5thfBhUPexot5KJc9hi6TB/FLU8JulZl/Va5+XGbIM6e/PBS+WI
xQ2n9AKFzImJWsC12fxiuVfDQd2cI87mPPm1oeYOAOwQV1qrW2Xavyl+7UCw9XFVIDCR9LcUpKF/
CbHa6SRUxpJT9jgx/OAUku23iyIeQoiJGxNdtKroKDlTS5DIxGGL7xshn3G9IipHyBdccmhV4ytF
XMqBRzllYkw9tKvJ3pbOgWN6hE6VworSGehbgNKDAamQR5wKbPzdGrt7ltCcPPqgiu7M/D2Dgmi9
GJEMwlFsBJqKqnBP3FIri4G+W54auk2tuDDG6TwN8kizjqbVpHnB0hAChF3QMjVPRvZuplBKaLKb
KLnQgXW0VnPBlDamktMpq8rkFd6CU1zdPN6rFhYgZRz1DeyupYUplD+3DpkQmAG1wyNAaeGJVaST
UoNqkvnLVq0/g0mZl0f4+BjPNpTD2gjGzLtUJh4JcsIkxP5LwCxBEjXzBg4Kdkgacn8JaSLK6NMB
MtYBtZoU+XRNVptczdGFQ7UleU5VSwvWzG057wYfITNYtsGlx+fzaraPaWv4ntyb7jm3jW0cwdeP
YJzA3rGIjddLaHjnrKWREke7aXDuo/DuoE8kay18zn1x4AZel667cpn0JL2zU69CLUYsMpqI9IC6
fFJ1lhn758VBCfCqoCr6fCY/EIIwnWgeEnFR6Cgr7+B7zKPmXO57r/wPD8rNrSr/qf1T/zz/JPuS
dLqGc2te3o1ZIRrrPsLRzMLbjMlJIjj+3AFfCpzPxvfJRx7kDyuHkTk9vZPKW2M2ykIMbbuPpAeJ
Az/fISpGkNgS4guw68KvhVve2cqaLBGwGzOEtD/3m1bAVaxUu/0S/f43DIN31ZDsXWp48SLe5W9x
mPLFXzt+p80dS424WquyxZ2/UxCDYXqDI5R1M7A5OaMcbNqiVGkE7AESBDaGUl2PMBy8ITN94hDE
Z8RdQifIabzK8gPvvMcZrrOtB2t8M+rhn1snsBDwvlEACYPevN+TRZ/a21qHAaRhPIOSJ2IGTeW2
jHh1t/b36GAYPL5oKkY3CgQhfRKVSPzXkZ1RZKhF4OipaXH91w1/o2v/UpFPJjK46NOzaa3hi+r+
Y9q1G5H9A/zKmO81fXYYADGaCq5UObxPGiY7AlwRR6CFseSEK4Z1amj5+8HaTQKSY4V+sus3RTqc
FHIJVBHxoiUHyqOv4arMINlPH30RbwvCBPjhamVFPrNbm3iv/jXzGY9k5iqF1qnlNkNS/Ke4OuqO
vMOMxPorS56Rh80MMTcu7pQ9bEUOpZLQnz6cHpg3BldPowMf/9S/S6mhYu1m9YRvugjhJkdZXdFK
2DAp39XWVs1ptVx7D1VRj52kP56iNj51Y4vzA3VBHJvbJjPOjd2l8EaiT1irK9tNrqXn7jucfmMG
RbAXw6kJoBhsrP+oK39tR62hOCrhv7FwbsDRq7otdx5gT214x8Xf9XSWxVfiZavM/uBCPw39eije
6Vu3+ejsa8qavPN3S8GAU/XSD6P/N5rwAutuY8eIOyJ8njxtzYTSSbB6br8zKis7xH+nvnst08nK
XeuODZcBCpHoSFzJ10vyMRiUtRW5wzXyEIoGARkHlOfJ6/VNSdGWYFCkIWrmyfXdWwaBFTRcWHBb
a2ie/jYFEapyOGq28+1CX4qEdwrJn56cVTmQe0y117piE6Igirq7T44pKY0CEE7+kmwlICsApYRW
czBc7ezQhCsuSQf7yPbsY5Y+C6/hAmweTMLkJiiUW8H5k+6qhae9d9w9DVqX9k+aPjNzRb8Vrwcb
Cg4k1ZESnKa0ghI34gOBF5AUf2zEB8PAFUzD4q1LtiEsgoVbzy3bI8UI2lKj2blx+M9N7csYfdlU
ltm47NUsYaohyPVcT02Gd745HLWkO/Sg7npn73OOBQ8RVv/q5O5Gby8zMI8pU0zAOJm7y1T031P8
XiSB11yaIdpUzSpvkNzaxTOsXl4UIH2706yc+dV0MnWxSRY/EBrpQN41Ylsno0bW95s73uaxfcp1
lLmmXDv8FxrrJWeRZ/3GJybDnQ+glCHJsAXk2u+UmBTt5vOeZpvpE49Y4q6Z4rzUwUip/KAh7Yq7
YhgZqtEseHa6A8DOsvDQGHw3t30cTkM7rfxQ31Y+inJixmcBr4Dcob6DQ9BjRRb/+Xiz/bahrtqr
FJZyhH2lM2O+UkU40HTPRe/tEjt5lZnDge2sijctCrFEM9Z16DAnS48FMrscuMJ2qcNm5RdXoRej
X9IGFYwV0nUDG+IZrFF7GHV6qPFSyWDXjCbz6r5qdg7bNwZyYagsQNoY+QjwzBzqcZxRRtC8A83o
Jv4wzoG5wgjtzK1w57bx+y2R0o/xYaJDijBq7Hy81u2ztxCKc8wh/6fhcw9FYkw3FieoaBfANFwQ
UkhXU2ytZaq/2gshK9x2PgXYDOQD5UAb5iAiy1Ul9+TM3v1LR7CEG0dYIBoHO7LWAJcRv4PChsfU
Wwn+3gWCQG5lB1OsvUIQWLfzY9jJXUP9KZsXwbibAhx6hRa4QFc1WRm0bNz/JF5CbGT07wGvxN2P
Of319q0tm8cG5lWakgVOCZS0Z3vgQGKCWVbkAdpI4aXD4pjsuz0SAa8ToIZ+wbwZ2s6fDi6vxj2E
oPY189nyVpr+uodN7yzTxoeFOQL1qj+SxsacDwY/pNGUkYCTnVq/PBp5wg7o1t3NabM9dbUU/nGi
GzAHsbfZWIa1LcUHBBfBM2vx3ZHzb9ULYAz1HEr8SaHQNpPx3AxMOL2avKj00twsnVn2CO8zs/dL
0RDnSGqTsxG58bGQ02bb+KEwVomVgdFDwsjL5irpIAs78i6HL+4/VczCRh+SWwabBKdWUhHJhTSg
R0beQRNkmDneUZfaY48GodEk9J0Lu8rzyfzUUWtBUTI9A2ehd8V2MdCm673Kz9WiP91uyetmwANA
VdOjVgzZqpjhHugeR2BX7hZM3HqPZISqu5cmBc3g7lvohvVP4v/RnaihG2Wsk3dPSf+a5/fC/ewY
IFN+RjHyN/i4gKyJzhf6wRCZ71nGgx6LzV7qJO/htg0LwYX/mdGyUDk9lLY4C6DtYVeTeyK8cwyk
wKVWUNcpkkZuwSuH2ZHkIvDGneu60FVR39vNyl4rmdWsbxemXE2NG7FqNhno9U2/50sUrWvmbZX9
0TKfsxnrguZNaAVZpBDXW1UO9l0wSaBUC/aibXfnSofbWIK/WSPjCSorO4gn48vUs1e7ZQ8lZAb7
HxrZTFFP7PdIV+rqjHr8GGOo6W0egPQrcEX/oOm4l0l+PXuV+ndLpUR7l5SBuom8IFeIk1fsdSD8
wSBc3hiDXjbbcpkCiOBJNpwmIOxOGFvILVOZPKdRjPNMb8NZvo5VwpmESMG31kvZOqsRkeaEeK35
cti7pe58MVKBrcyu8S2UEcV0FRCNxp1BASsLMxjM6qOvpj1oQzULytH6bZxxFAFJ8OZD7QApLR3B
Yel8DLsZt0zMtrK1T+KTNZ6xJzQl/anz4vsXLTSPqf0kxUjWZbNdKsQm8V/qZoe5us7gYT71rwbP
KKEdxkgJYNMnzlPaLYafEKaG12oyuBGS95iOxHMJRmyys0dfa7J49Ug76rjfCXCLic1SZOSa4j3r
yategMoMFhx8/Vi3BNRAKdx7kbOrWLYrb3gHLKbY7uks4na6NJnD9m0HCM3dW1uXcHLS+ToN5WPX
gQK6DLoSH0Baa/fut+pnW+PZy++zA+s4nAOju9SxQ7wyrRW3YrHU5BClW4aMO6OUV68IN5w/8YLF
QVlRxsRPbYVQboJvMJpoikvv16K/9hiKc+eFsKhtg6FwCTd07A7WyCqVoK5TM2F728A0sLtDDVCa
0Eo1NmMJ5pVTeDATqAeUbV0+vUsO8YXZgzOB3fnaZjJmmoqCz8b5VANUaMT4tQjbJk6JJT85dfY5
ZdM6ho0lFvFZI+dEl07f3hDwNpWfBfqm2k1voaEjGSnVU6b/IWFQsZGNHgiRsEBMUgVUSnf2d8l8
r/P8BcKrT/bfdJGzfvAcmF0J6T3Vou07N747GWBvRfB3DMAywpIX4qxn87GMGDOmwJkLsGyaID4G
8bz0of401pjV5YzfcdmKnf7NvkcenC1N32oMGhyOjYwDy6kCzwF1qnRUkWamHzj0f0uv31Uuaqui
evHwqtL3A8hgMj4t+CPQDA5WtdcY7/TzdsQuOBp6eOnFZ0h94hnvnmiRnmJfHnXHPIxg6RBrgscA
rZ7TWN+TQWEXw6T3vdeFmEWs0MUuNpIrjnNF8lcBuXPDFs0XY46j3rbpRrjPLY6Rpks+XTWPD6nm
PBkGRoYLLq/er/DfklkDBCXWo6V/CsGM7FWDTmQgMd2NYMaW+g0S381MjA1bcG3KIzPNrrIDyY/q
iRxdMKKCpe+ZWPqJlY8JSjxt+tn8GA18NTlXWdGBLWf4GlB6APaS7E+LNZQjFpOZfu/AmKHKdxlU
jPCWREiUTZLsVF/vmBwE+MROaCKmS5dkFLfLukVQ4HAscDxAnua+BiATuLtm2vzFsVl7+SNAXZ5d
2ny6MaHfLPQvXFs2fgL41OrMrFGGqgonSB2IhbyNBo7XAiu+7F703iFjbt5A3BurZR0V0V8q51Vb
s71azPWW+eJRY4ow2sdxc4z8/HW0BdRSCaO1P0lKspjiaKrFxkyTTVLP0Axc8Nf44FIbJekps4u1
WJTJsQ6Nb9jO0kHMEK+tsXwaXAww4pmZPaRVWEz7NjpwvfLnuDr0WBNVh5wJZANFnS5owlAFBhkD
EPbqAAFMHd5MkHIe2BChwJTXbHgBRxrBjQvu/dxACIW2BC+rGu9HfrDgxkz4OTpZbEUcH2Cg1BB+
myrA/U5BPgrcVYz4xr4i1puohgxujj5bN7N1haA6UEzCZoauBO6O1s4r5FaPQjJVbGqT8dihxzDM
r9o4hkNK8XsSwycr/iGd7pCSRx/tgfeZEznvLstVp3KMsTf1LfpxMvLykzfBbcbySt4jhtAFrbr2
OjvnesAmHFp0mZ8nYmZ87O+L018sHrLiH7bE77VcWDLWeoaQvsz9f8bTXC86+N2D7c9UtWSkdMN1
mJ2jXgKlV7Ddcj07tgX0Dj9CyBPO4T+KK3BrDjJAZmexDstSv1qIS5yzYWFsmL5JCz3RVvD7VHX9
7JrdmsTGBQZc2h/hXT82QNCD9w/r0BmOikyqoIZPV9tgjNqm7OlzfMLtfNAudVMnhMt6SFTqb/UD
mdNvdWs9efNRT6NtH36HPqOWZ10NynGDSf/KqN4mEQc5yEGvvQzak8ZMBVqPN14qEuyb6S2TxTr2
mLYMcHln8hxhs8QzWmZZ7oeG8KiuIqwRh0aLCJ7af9Yrd2el1q6Nsq8I+tmsr7QYf1UGHjrPW8b1
qbXrTYuvplfkQWmMjyhzIklSIHSdegCDapuA0eFumW5W8yUZB8fZnx+GyETrDZ1EUCsS7yEDm2Dm
2pkGKVMHq4W/RzptQl+ZSnMPYSJiLODis5gVdLqNC9mYE0GSImhgOJE/19LegJJnNHgjVa3D9Www
Ik+RyI8FQMP41A2UqNkq5MjvR3iHPhVXd2aB5IMNLwHC2cL1mbS/ubZsaxq4CA3lIrIny3+wp7so
uoCHZhjGJi+S59Ifto3APDQDY6GoMBLlBnwVMBpt+yO0aXviJ2h6UJ8eOxsNxYbvutQ33/NxZD+0
/H8zNKMCF6Ycs42WuSbUgaSCNfhtMAgSN3d46znGqg7mArqCmF87KH9M1JvAhmZIg8wzgpqZjsch
vC3OPp7OKUe0sN4zyL66nT65POJB1/Ys2TQ9N6hjtM57WDQtKCFZIKmjWJkg1OrUmAU+RgK5ADrU
qd2X1XxYYLWac/RYceubkNE1xqaDnA86JsEaRJqSAFHB5cLBH9ONwVRTfu5lIvAfv4iSTHEzWKCC
xZe0v+T+BaSxCHOih6GKHFLtXpPIZE9g3cNT77oHl2O1s/Wb49sQjG59DiOXOUftuKDpn9wnIYUn
V8JGr8gi3RqXwSF1I77ldKucYC6mV0ZFPwNtMkkPELfWqF8StCsmmnJ+Xd2lqkdp4vAwBp8EY+Ry
2jkj4ikIkxdveBLxiwWreMLkdkKolofFtYMmVGX2TvMYRuJfiyygcwHRNgLWLLJfCOlwiHsTThLe
X/JnUug78aPemhmHovkIGDwtuwB2kRIoIGvorYth/6lXmqePHa74VZDxIfWk3KjV3rN4Z4Qw7W8G
83ekCQ4phnKv20W05rL0AMTPzDQ6795ia2W+prxru473CgKPOGQN3KGbcKPKpDwh2pIeX+kccO4u
d35KgCMvpXlq6GfM/5RIuq8/9RDWNLgz1T00XwyIy7bP3oIF2RdvQqEv86FofsMWz9JsEyMwN+w3
Thd9CeEwRfe+QRg20Yu0jOcNnNDrhkEWzFYepuYch77DouHuyH+RMe+aoT5ZZrZ3lDiO5RrBJ6sm
LYgX/SDbNxNOiCppJ3kO84J4UBYWONKC1XJV++cYDnnLVxb+C6/2QcpmbcKHsOv3DGQpAzpox/pV
em76QBnL50dQgkbNLMWzWlAex1/r0gN7/VF4ioRe7SL/2UsgeTH1UW1RZexmLOV5Py4T3ab5tmaw
HKc6Gu7Zwk1roKoCh2uYBFfyn26hMOY6tFDld/OJd0W169LHo7Jbise6ZdQwIvMhl755M4dtGu0z
5pQj/gnzd46fD6FlfG+t3FBRBZCdwoneDeFyQZ0j8MYxzPuCTa5XumD2Dw2zLrdnwoZvvX00o7X/
WSdXRhByGFYpfMt0tXwI95W1zj4glPIHghLIEwpuPMzMS2tiD0vjkE6rhzm+NvOt6QooiExyjTcF
9k1N8eKZYuuKkwAGqOuvNvd3qLfYsgwgqJFXvdZu0L1pIUL2WfvRRtRJ9ombD07UKVFCLQYpQC6C
s50xq1shLg7lxfLTVeujdLv0pQy4qOlvNMRq4PkVJ9lg35IWGpyNcrCJVCofd2PHwd38qgWXDEr+
HvD5tRmk9EdBSApgszMgwtDYTROMGQDKaBHrFLh4MPAL1gYEZYeOpT4nYmcA2gkc1fXphn5ZB+7W
R3pduWwib216/SdkyeK/WxemtESAwdS3bIF+1r2j731+z6YlEQOsNIIwnlTkftvPzfhqlRAxecOW
qz16MCgZoJUg0fV4UdWEzUlSU6HWZMDmjA1hrXoWJRBgAYXOMKcUdlujh3+5lfjFQW2AetVjhseQ
bVNOKL2K7zo5O3DIk22ZPKkTRiz9sdK7B+5xyOCI8CQmbYv3L8em1y1VUAOaWxztvYkXq4063e7W
gFxYL+k9LBlwjz+Wd5a+ixk6V11+jZScsURCksIaRhdpZVuH3kLM97mRh2wsAlbrPDv7cl6CKoH2
lip+NmZLJXBd+FhwqETorKb4U93KqfmTSmLPqrXBp9WtH4k5QYuZAJ1SknD8t6/8OemvIbxyC4Pz
CA5vxfTF5Kevp/Y0lVQYrDzoqO2vxoXtJb8ZiugoStZdAg+L0FgIyJN8q8pfBw8MKmiirrnDGeAV
6bfk9mKEOhhbeuw0+3UZm/DPmfwKuaw6AuscCNRMqqgYnQscDjI+ShZwzQ0nmXRM9cAqWmnOYXbf
BrhQXIEPUAJb3HpgTNdYWhXGh1bzJMtzJdKdVi7PXiXXiGNRE8Z+uef9ebO3bQexa62eWY8aExIJ
Y2Go4HarlJiK5XlJbp66tiC6qakYsmi+LOIGKMUfG2KxAY9YouENXg9piTgmhHn/HY+HYfjzTMA1
DXkWDm7MbSMz3YWL820sJ2tIof8gFPbfHBrTlBl0TehSt55t/6Auzd6kzCCa18/Eo6c08G60anW6
IvCLXuPC8vcSkFAtNZeLoJGk6d5jpzvO8JEkZOEso7aemHQQU0JZhJ6IXwz2a94edKjeyHF4xu2M
GhuzI1TPw6YW97DD9lRO52hNPxDklHIEs9h4RozbgrvLNWG30IH78t6Odz37tmGF8dI0+ktmATWD
1MGnMF9YnsPnNNdsR2WeDGdcnSzmm6F7m5nhUc1RV5nVQcdrksXtkYjUQlaPJ7jNX1kKudzzDy19
qNrsOQJheovpTRVGE3sphC5aie0UEnRcMeFumHYu34o6pUDzTitPYf8MPZWjy3EfqyZ5FgR54+Ni
G+F3U9/dBSmixIeXXinn3VYVNbeJnP/r2cdhpCajyCJLHq6ww9wipsCJgV4g1K1ywJ64rtfSxyGD
w6c+1b8+T6nB5tyz8Y0AbnboLxLjaONdV2JjEU4sxBLdkftpyE8BwNfZOxXWxVtDWn/k0YYKt1L4
L2A3iizhPijhVU53rRlrJzqEgzhqHiBcTuRud+oBTrtpOmhKkGbSymvpHrdxuhM/mx8r3zlSHgQh
TgYAAEWkZlTvOr8PaGGd4OGA/TpGVWrV0RLK7I1VHM9vylsmB/AfrZOBdUffIwKn3OgZ9zZ9zMS5
e4yG+anKr4afHlHNvbgD1YFRb0o9+ZPLl0SUpsNDHJdr7ZJZRsxIhKxqXEdagL4+u7NF/ipmVDBg
ALPsB93Ydjipp4+1sX3H/DxbdiV6oi7QutfJRqK8bSj2s2M+fMT9qZ2eXPkqmJFRYs7AmuG0hmjK
gTw7HrAVsz6qLB6PWVXPdtEcrJLhx2riGgCKqO6O/ekPHxWmNBGWx7hkZ6s2CdgR49P0i5/GYm2g
qcVZYEGExur1Az5tgpFhsskRUkaPTA5GRji4rlJxi20m9swb8gKZyb3EZXuRX1MMerkvCJGioMas
nIGoB+4LvWNdoVIwQFggvCA0U+lVLCgG5xF+xTXZM3jTCAi3HZO9Fu/tCF1hG+9Y2GtVI8ZC7CUF
jyZc4i0u4sXVV9hF9C2OAwHpBliR9MUKpms+PEJcRf5wc4qNg4HowDXK+y/0P9eBgwI9IOKnejRc
g/zRbGIwu+TB8pazYz/C95HMUgHx5Uda24dWi/dCJ90I/Kz2UgY3VBCZtc2Y3et5Bj8C39YucAgD
spnNULnViNHV8eOE7U6kONRgpWBVeB+n55DaiG8NKwJKo6S2g+/wRC0CO0RHZm/aK1IQppQurj7m
tFG+/Oc3V3/+8clXiwCAa+u9JMzYBwcTV0Wkf2eWCd0O6qNJ+f3bsHw5mOWvr38bDhGjtvvgMhiM
M/8Bmi5thoZzgUOg1lDSVpGNJoLwLOddXxuMW0sCzXYZ9GEdcamaWXF+qWOsUgPqsFu1AwGHPlFR
KI35AA6BtzV1lk8IANrrmPmgoBK1gT28iZsB0RAdo/9sYPzmYv7LnZUMz+gF7j1zVe9h5hh6MG4z
Lc3D+I8MmB36FtxqJ+fa4U48rh18dLHTfsn38wFhRngiqEu+5hXa4JwRAZjKSGw4K5Hngf/PWAYI
MQ5WynEOnTAi36SODKDYYj1y+ua9uR6dmSEgutJDneAt5IVcq5jN6E+OToim9wK8+FD1x7IpCVq1
X5K6Pag23jTy8xO092BBw1HBEyXwF+5Jf0rO3UQsyHmGzGthfjwp/k0UZGN/TDmFI85XLLD4ONGj
YkQoKCi0H/MC/W17zwQGVulCXjXSuHBTR0j04m4TQtNkvUPSH4uX0N6k3rhtdCh+aRgAQzGgZt4/
wL9iilNhwwMRbKjbd86SMv6ZPqb6/UKJMsA+tEGkBJ1mbRqHHlDa8nD2npVGvd/UYHfNWQ0E6Akt
TFDhs/JmFWBf2XI3diaBROx5ET7qnFRtMSHrJfEcpmcIYOQxKS2Zt/7Z0zedo7eVHgZ9LkZ9Y3PL
rG+3GzeC8yvqwYNEFrTeFqZI1K1jRGtEdiUoMYKs3dfOfMJ7ouMGrzx7hTiW4LW7ZznHqjunNvnR
KWjFm0WeShxW54rsM9QlWNErsuTUwK44dBBJBhenC0B9k5PWbLJnzX5qE/paByqWLeCHg8UuAcyE
mU1jpXeYAwmLD5X5/zg6r53W1S0KP5El93Ib1/SEJLSbCFjg3ruffn/e0tERR4sDwf7LnGOOUukq
kTWa27R42eqTstd6WA6p5avqi/gjWWjYJrI2xsQtKKjYEFzxIYt35JQSwW1a7knYRrivggD2GQjP
o+A56hxU0C1FCAYGXRIq5WjVi+/C9sjyNQQWdxUARteYpmW3dtlbeHgm406GDSbQFlSk4wq7VNhp
OP1z0iGHpJyFwYiH3fMmg7cp7UhX+GVhuTYzDsC+p20+OHOM6H3GJ6tnisbFDnzVw6VM9Kddwqc0
2dTxqpJdFkzNbjOooqH/hk/aBcTDJaeIWfy1AGA8z6ZK7M8URmWdIGjhBhTznvEO8s/jCvABToek
p0OzIXAjlt9mWjVFxIAD6mtYxCBGv2Z4iSSd2oFblF7TSnqmVTAun49IJYon+SeM00bGC6IguSHk
VpH17CVGhx11fq2t3luMtcSQ2BAVbg7uw3DjFp3Bire8U49RhTe0bqjT1uqcr4r807B8xYANwV63
ki8VjH8CXo7aY6sjhynfdGlnKa8c9h6gIcqpFj8OgpEAzBemDLL4md0lLzT2TXqYZpVUvdnDQMIq
KRRN9cS1E/9pI+TjX5QSCyGg+jkxd53u47zdofDKfphoVNpXWHvVbdD9aP6LyDUPD6aOkuuUZ7gV
8nfcCMcrr+JDI0ILE6YHtC5oOZojvBHONB6x1YAmR1GHg5MkfxfqA7m8mvoG8xsabtZpuv7/QH8L
DwSnQn1QMPiFxEFxFFChtfgCMVmBKRyic6Nctyleivkf0Dv9Pj8eKrmi0RRRSUIxYTji5Y/m2zLu
bLfZYhXSihXL26omV8LkgC/JtyQs6wwYuzsDGlhKJT6yw3oCPnHOkKELfyCDoF3Yd0oLj1cPZAt2
IUlMq4X0RqcaiuO3CJ474TgCFGY/bilqggZjb8lN+ALQjbwhZMPCjBshIIcc0YytAOiC3e/TSeoH
k44u9bUSKacTn+e3pv4FGtbGF5Z+2aPx/s7FW9Rekvw0dJ/VsA1vEUOsm/hGEyq/ZZ/MY/GXf/C/
aMfwTWE8+8ddpVG0VXYOPrcayGxG2ntMCFB3LbZkffGIpNeFD7diPMqAB9FYX1KL6lVWD72GT6ZJ
0RXmEHGhz6kDgJkRjLmbdG4uHRNeTKyTvGTUoGv0JC1qjarFiV9vvGxADCiuiGRhXhveSOtbG6sf
KZ0wpFMwvfnDuqPNTwv2d/kTwzFZt9twcVcUrsJJoOI8npMjCk/kB5U5O52KHvWroglZxleEbSYW
ogu8uOcagtJzl+vFZliFJsYjX1Vioe4KcZDh0P3EzLM2OBY8PWRmNGF8R100mLRAU8q8hVJCOddg
gxi4FMuIgRG+Dho/Lox+SCFasLTo8mdQO6yFCAJaZcKqzYNT0aiB1oynMSqOKigUCimL1h3O7pzO
H8uIRJizp57qoGCZN8aPoKNcjAl0wJY6/BnNwafYSBnLwhSf4tIbc7/k4IJEYmcgFByZbyU/LV6e
7tiP6OA3prJtyH3KBNqjnwllFNwjc+139O8aFUAJktdAFIPon5Qaf8drUb7FABe1+SqvZ3tPB6pv
csDXRX0yZt3JCYAnN2idEmQ7/fSMjIxbRwcacdgU+kM3Bk9O8R7EKMyBVVFY0Pu48DtIDWb5phZ4
+pXuk4e1llch89QKZZKUXiwqfQmnq+UZQYPSMaJiZo0+G+ZaxoRpPZnh10LPxmtNI/Ey1z9kBip1
Pfy25eBgTolKVYfLCtt/xraxl1HoFNG9ZwqX1vt+2Jbyb2zJb4YGFo9270lIQwO/bGwu0nPbsxWn
lusrGeinlih9MSyiVq3PtaqQZOMXmVa3hM4wyhgdUa/2h04mZTj0q9YDzmSwmkw4LDoi1M/CNf4i
TD5ZVZPDaAbcmckgpif2SSh/gfAMxIY0bRwp2ydY0hqxiFucSW2++T8Lw+WPx00xxRE3JB+VJiJE
4ph2nJ5YYOX4xmiPNFYvccsea2Ms9pdmr2vLe9Gz4QmRHvoFWdBe10ck/TT201UFk15yfP+05zkP
JabFy21FmML63VIwMFU9HCC7v8rYh8qfwGhEqNVDg/oXAVYV+D+tN/HpsOfycAbAIFKCRLhXMONK
i08LMZ6BMlt4XQaRfv8TP4MVLmOtWJ3HZY9otFLfdFpA9WHFx2k567PHYFCrb0/xGOIhne1ThsDS
8xoj+kZcBW6TQafvJOI+ovCzTMpr/QizfKc3nEaYF67CbrOa32I983Nm7+16RcSZH1H0hpR1DCkh
Lthlfk6Gh2k8ei8k7gAzyvIQ0w8Dg7XQVZNlg68aPSYjGbH/CFlYz49QS67jaz9+VMN+iD/mEmmP
ZlcCszf0fkZDqJuACJopAnKb+JBZpq9rwxlEBMNXS9uX6WEefHE2/Mx6SwDKigaPxQHzNOgk6EhL
9ty90BAYvlNQSowdihzRloymrz7oMHI35EZG8MsXw7rocU3BpRz7LMXJeiIUrkTT9HTVZ9QAWI/B
xHqu2dlJVW3V0jwO40ul+Mze9pkKt1n+SO8CfkBPwjBzvAVx3RyH524ckb3HNg8Si3uuyDg5xLN2
EoieG8k+6jN8Mzl9TUEFKiwBw9RdT5RabRJtVgg3sXBzq+CqOoj1YbColrBnk0O0PpRy0Xu5OoHU
DBiZsxdPIpbLj8XytfQlYnssuHxn50h3NeNl/szACjXlUUCM7LprI+MGzMQH+3T1ZN3IY8JeoYAZ
jJs37fwHxvM1ZOnN+E2P/ITJsWwgeTx/lW38tiTuRNw73GAY5X/Ph3GHIcZ/TK6hX/hWyGCZIwGY
P6rP5qiNmx4LbrqVj+GjfWvf5Bf9k9gUSCTid/JQCFfdQOMWfijTT8zl3tB9YB1HL3o22Zuo+XN7
TZ1Cx4GsaVN/ov8ea9ZmNzsGVgZy+tOiAmkhOUXQF5koR4WGTRdkpqi81VCdkGluDOMej+VmhCyT
nGVG7B2D8A6oaegY8mNcKBsnjMeE4kxtqSrjRkWoXdACJv0OCVWCDMQ6dTVAhHocE0pVAf+L8cfM
jRdJRo1IQ/5o+JaJJPKgF+6LDk0fwlse1RjiYkwmBJz7sNDixp+GQNK3cOKwnnLQHcjaDoETK3bp
fIFAHW72p8N0je9OWPEmAc/86/mZ7CAHKdJvXJC6966K1yE58D1psu0Nm5KG3qXCSAOSUbZbunea
4tYckT7FDPSaY0f4jfpupb9xCM6zDG8jzuYpK2nM/mUwQ4uuucbwawThWqlIrJgZnEJB9oooc2fI
+bFW+dZqpoL9YiwzBqvfRiAtRdEuEr3CKKXnoiJovYODRIk0zsWl0dtTyf3b162D3RIEtDbRg+JJ
7tkLQ7pSqLDn2K+/YOqLw/grZt6zP6/jQWhydbpfWtpAqjcGOGR009CHHHXEYjXOumYyO35DExFC
scds2EF2x0SVIQZvHA9ZsH6LHglsmihb0n5N/kBXQpsRMbi2m48evIDhHta/0abFiFeEaBcaz01d
aVslwSm4FtDZXWa0R/J+3fatJjNdQBII2tKYKk3NyHJxpUd6w3W73w2WZg/5z5QVgSTB1BvAGVf9
nv5yCYE+qnJwi5axlcVRksQaUgQMxntaV9JYV3aYyGUvJnBFFa8VJMa85BIrDwoDThahOUyTSyUe
4oXSkrKDwSbDhMKC/YIHKjBN8mmydYXyNa7wzcXlsvZGYoIfTwy97qguHYvM6voA3c1qX8wFQjRO
S9KQOsbznoV48Ok/pUaUxcoTQj0tffErU4JQzRzSBYajnfhh4f0U9uTOYCmRNT95+lpElY9c694i
pl84OgHPqFnsBERRNsgn+QvpPtJwL9Pm2c/86TbYK45+X+CmgqlUCgqTpOW2hvCbZAZH8daQfyPi
WbQqWKRDmG81Uzlq/BZ+MvMq5mfZBKak0pF+Qmx2y9yyJ7xsezyhO2iiEwumJn57pTENhKwlyWFu
t0J10q1ytSjyUsgRFeWB0cWOHOeekpCTrrx33exPn2rSXzotu0gNo6WoCoZn5pszfMbqgCAyCEFc
1Pw0gwrPzWP1nyEPQGSQisvZhA5VpVGMLeEYEZ6MUtW0nm+qNV9S8od7VPXysGIFnlZ84lG5spCL
lA9e/Rax+WUowEIEvRfjJiQPlHzsIG8gTXxqJM2RioYxFrIhLVLwCsNipbhNIWiUQVQNcbUWDXym
fmdsI6tTtxhEls3DGKF8SHZMXQJ/rSt1VxXfVfimSpsfiW/tGJ+NUuhHIIBz43TTSunDF7MYTkgp
rnMNRlFkLwY6B0U+KUl/UGuLMStuZW1zVPP0ZW6sQ85+yCz6st5VkUCi8TiXOIUV62gr/47KbBev
3hGKFw2zLZlQtDijLGW+1jOBKaPsV1JyVPo9uJD6WJrWw7pSkh+Qiphsdz4WS5tK4JPATi573avU
4dLEp0WQ3VB+4CMgWwyyNriCztPn8zUjt1YTA325SioEhvpkSsspErnRGG/Oxoc4dbtxrncT6eGx
3JwUqb2VURDDpE9K7qsSHQR0kOmtn64WSp5wbG11YAaWupk2+vFseBmdfb5GHXs9hNEM/yh+IOLJ
jElL6RoVFnEnXSQDB3FC27tjaQXqqGLkRpi7L7cuJs0qI0Iufr4x1+4FKqsCr2y+F0Izk8lN3o+u
mFiYsuCIQBKV8oighk0YYcLWdsShOqznBrsXbyvUjt8DuVvGPxDAUj/18LkMzg2LWD0cE4u7PH9A
4J0I4JjAO2TsOhakb/CgsQjYYjqqvYCESckOUp7lmLAaoeyDAaCT5kiGmYNPBRy94tJmHnImBrki
AQCQn6EvfcB9sxCJQkKHiYWn3zecJ0i/YG7Jl/neZTsO1A4KnAFTw8EJXt1OrEcaP/hiwL54QqAv
pKgWAoWAQc6FxEdrBZtvgbXH2ULyxnDiEsiqoL32bK0IGkwQdXsFPQtGvvMBCSfERIlbj0gqxUs4
ZNn3i9Oq8PSPenwREO5pO5opiKHiOa6u83RSo4tMJhN3RMVbD9RpN8p76Odp5nOAxL0zqo4iuRLk
qj+syJjEkwOINeUQqIbbSpzN2PnZyvzCgFnSNiVws3CxVC9CpW+4CqypMbAQrxFelDrDjSq7+AA5
wUvsW4MmDo9kgUMDPQMDWcKdM3v8QeNYLzRcJItCmpH25H3EsCe3nA8AcMUJyzXmX7nX3tce25eY
3wnBQpIfgQl0mNquGX715b1DYGUSICn4T+yOULhREboxkz40Tfhhs7xQtzrFQfoXf+EHRneYE8OY
/etLF6FBYX02HNIqfICdarmlARK1jdj6YL2Eug77UA5GdZcbJ5CpYY3y3jAr3hYrCgw71zJ2kIdT
ilrT4XdYd8PB79tbUNXashSk4T2Vj62yS0HWm1dUZkl4YswFIvbMtvioj+BmSw9ac1NxzgPwWFhl
mOJSqt/oJcD9mArITCanJSh/Sq5ecKIT/hL6zbzr4z0ccUS8cFJThqi/OpXXxOga62ti4BffMo78
TYu5SzBmZNOXiL/3KgiQ6VH9y50PjlTNm/AgST7GMWALtHvhSqBG8WKPgodEk+VdDR4UQqZ3lKAG
9grD1mj3MhlfM4AMKPGeZMIUu8MK6jsndhD/1jgw5nY0vYZQtcTYCpRvksTJ4uasxRm/l4KmC1rT
mUnqMR2YmHjmJhTwkYtyuPj/a7E7DJnXmdsCLw9Gie7IQFjgqED16DCzzCDp0gQw9uFGLdD74Cnk
l+IZK9muhU62GepARlnzSqA001GJGvgIMySXgpZ0KLzkEbdBnQoZZrYcq7hsoVz3FAbSxktMUH0b
4MixLN4q9cGs+ATzIAfF6Hd9fxBhJurme8Qpl26F0E+H72Le5wqMFh/JDpNh620B8brGe50sVSR/
k0dqq98pTBrwNKGAghnDUM4uiD0BhJhPxkS0NkATV6Mbl1v+0jXp9LkT3gm8Ve45MbIyOlYnAurE
Oa1yINby/IFKtRqe+EXXLu1IqLwtkoOALwaZBobN0lQRndwUMFor6JDXYxSQYYGF4thWeL0IwyRa
CyxMifw2+NE/0OHSa/dcHdDASAFqaL16ICcEgci8N1KDXbWNKxIcQJb6CPQBKnZBT7pUGAxtwt8X
9YPJW/Q1v0vYTPYvYRekAyfXwVRe0w4AFJMgv9bd7mhtxRe6L0uxJ5nBDbI2+Ur3pRAZoDt1e5Sb
o7ScLfmKA68ZIQh3NFaM6MgMxDkaVCdJHQxrGl6i5sJTXLkd8iFm3pu4WBIQT5F2uwm7LQC+zGmH
NzRroYJOyR0vrOdC4650Bh4phzQ5zIbLTN22XkYU9MA+oCybM7VvRRuGiwPq5cXuvzgopG8YROlv
RpBkcsf0HsrdL6bJs7JpZl70+tsZI2Da2DG4hCZp+ISJs3N7Dxuj9h1fvhoRnIIfCJpYO/pe5y6A
eX2gESEgvCwGTNrjRZmdvPSI9caLWZb3XAQwomBNgH8gm4txX2htjkO23Zz4MTgtK+pKPwgUzZFO
/Eo4BXiAQAOJFgfJYfIh/4KYq/qFu0WB2i8Af20Z68RHACxMFpYt5v4h8W/lVpe9auXWuXyhQ7Wm
v6YRRdmDlRZgJLhxDFBrS7I7H1nmlYbBkGP+y1kNX/LKhdlUrV9+UoeNA42Ht0rJiPth3M11gWE9
e3cbozhjqaHrlzDQYnbA/MyLECz/iDxi9DGb8NNyucgCukxyltkhQcvUDKxUdmEvwLkTxE2G/CBA
5H5MMG+n0JyOoYFdRId/2rHKKMuFGSYgkkYZuxj+CaAKmM8gDHzAmD18z0XVWeKXSf7X6V/axJSf
DYibgNnK23KE7tB+a9YTs58wSCBR1lK/7/R7jvx1Itejf0CsbxjsvGU//YNZFAOWNcBS6davetzE
0HJeKXn5Y3E74TlzzxpYQ1zYNRAl6dVALtlk0xsVAamD+j91O17EM3zPf4ZLqTq8xY9uDwCDaB2e
OFUtpy0k6ELG19JDVQslrrjND14LTKLkn/iqfln79FN40bfzR3abT7wPEE4pRBlow+WhvcZ/EX99
OslV0n2hR+RbzD9R30AqmZ5rr5mto7xDDWNFtRPCXZj47bjQOSGn0Ldal0yEgsfY258JfCXouCtc
oeJyhTzT2rBb+teeWPUnea+5LbzLgOQbjdtCukbaP+PGlX1n7oMc4zP/7K/ya3bXr9MPBC9UgM9r
RIwl14RBpi45iYH5gjBHpXh6hwOKCHLY0K7hJXyGYOBHuzpQjyE9Au7kpl2btoaT9P++/Vz1WGbN
poNNEXlmnBwMq2LniYTqhYRvBuH873+EnLdM0ehckDwTfI3MzIkhkkt+I+ywdMCKpEBi1h+wIsex
oqD47dwEL9vc44nBxFK/eGb9RM2xoQ2fxYDxARRBBirqFwklWHykIUh+ZeO/dFaveW2jtiol38Ra
lIr1x8C7oPVCKtQG5v0GHES94va2vDMdiV/zfUa4oLWT/gBxpL/uRV6z8B7GD0/baoEUgCoD6Z1h
OXdow6cxHMFaDytK3uKuULhyu+ub6g4OjtXQ+LpSkrmDHCwL0T1o3Ji8dPDBYQNye1f/OI+BVntO
Oo6hVyVjqmoTLGzConRrMeAAHNd1wJfWT804m7tP2fXGPsVv2nSM9zg66vIOe4qUCGmKscUFYutf
9dpO7tz0WG+Y5FU1GKxvpq0kM4GBfQ94D08QlsyhjzBTcJILSwr4lXk5CFgP9sJS5BP+JXer5+6A
rsFp7PLDsU7ij8UT0vz/v8sT93N1R/uew7WnyKMJZIgFPLh+Q8Fqbh1eHnDIWnVCa8LxRfcg98DR
5JNAqShxsqL2vEwH7PvPjUvYwt/TmR8lkANsVhKqm9dsLTLdgTHyeY11oF9d1utLJ9hq20TMC/G9
3aTQJ6l64T59PTEGxhVd3/OgWTSwcXoLIrYrvuKp3X81dwOQn8jEyM3+dQeS41kG70UX6DxkgCYi
QNBOpTgG7memZDH9DFcgfRYoj4dlPcyH1TAJ967BZi3qvPx1SmBHCnkCDpNKDZTQdFdNWLhpH4Rx
1xQvbjsFanic3nnjJTnWr/OX8Z5/RTIMH0f4yazt8v/fwfqAoNC/Rv/y/1Mu+HDx4rLf+SD5i/gq
/KSMeHLb/OO3YrvhrKmxcEf5M74Q7EKen09agLYaAn57WkkQX/zVnBqwnP3S114GRtanqXXLZcsP
FpeeqQTL47F0WyTwz+4zApzAszFQiVxbdrg6YI+TpF4aB1a5VUOUDL65Zj/53FY0Swg4nzJIvaNQ
FKQB27jOdkXkY/wlYBxHzKHBrGCrZMcyhMK7R57fHgWCzjtcZ32rvwzaMU/d8MpdCJ0vragJd3WE
/7unjJ6OPBX/ENgX5SFRt1G5nYdjlZzV4kXkMGxu7Xhv0rs83rFp4ablN9UwuVZzXLgTPd5Ge9E8
4MBRphfUGAgDND4CJBfzMJDVqx9V5LDPCcbnMcQ8ZProh3M5nK3hounHfiJTw54/8S4vlaPRbTty
mAu8X6DLXcV8Z5BOabx02WGuT2N87KQTncsA5GrsmjIQcAzFYqPet51vSq+i4HGmQIxcMJ4P+3tD
X5oKLyXFK/Yp45j5FvLs4iUfeErsQnbMPL/oj3x0KpE2f7EtTmwg2haDFbSUOp+y3Eb5dwZFjwLR
QKgb7utqMyC5qdj2zHzJt9YIRFS2c+RVMUNX5kMTTJ02wv9TCu252sXjX1UdCoqvJvuxmsnutQCY
CCqDFxGLs4zbZ3Y0EhY7RTtqQVxoSi+b7oN2Eqlnpm2b2uAXT/rfkdQbhlpkIuIZjDWKoh+E+FL2
l1witQ3fofm7GI5Mxo3Sq6KgpU+dfSBcFDYR0SD4+hgdyIMHr8T4ikl5x3Sb9A4dLw246ZD0/TDD
DYkhpmDLyUcyfZiCLWyh/luQX9vbaB0aTAp2SumJtZtikpW9xvB+WwRum/Snx7cl8XsJTYoTkfVD
1BcRL4xHaz+JAinfDae2ZZiNIelZKB/pdOjifdx7C3Pf+SKKNt+IoST8wFqw5+fdBOHRbc77xodF
qDCsIFGVK5Ez4nNIXzXhd6CyaYwDBQCFv0hlQhT8DC0OPhwhZaMT/zUGBiDHVBf55wKh3tpOQmMA
z0jTt9lPl/NkBJb60k4o9H7CnslQ//sqQPURYOdkMkaNFWaYrLVNJO6G+F8IKRx+EiA/ht/TdG/E
9zyF5oaNwraNPmo4U914spDB0xiFim9EX5FyCLvvuvr3ZGxYKK+S8jp3h5kE9wwDZyyDuZX5+K/T
FagGA2nuDgk7uV3cvXDcPgdYVfYUBthAQknSDTutLqK8w78lw3LwjoYJuWeLN/UHrrwDKxlF4TYU
t1rL0gFncblZqn4X1/sIgSuwZUPmUQ01LW9OoYjaE7aE6YK+WPM+sxCiBjJUpkiBOo5BhWfimo1e
Jb8mjWuhKRhdGsIIPaScnsbxqOHx3RMSQmDBoRZOtfmmzjuVpWamJ0241zH83k82vGJeZSEoVH7Y
3UDm2d5i6b1p4SPBxZ52CVOkdVKjYtqp8lbrJ3xUEmyZn8j7KT/W6Yk2vk3Y8ezvVTEIphK5rfqv
e75Z87lLgtXoVTnF9C6QhhVXf3poUVFUAjYx9rGo2kHECAjKQYbcZgk+tey+8gCQP7Qkq2CNcLYM
DJuyvZj5hgXN7UKNC9al7Z8RRjMIajfdLWIhUEf3ryKAGS2RBtK1M2nmvwsMOQq6AyxgN9wl5eTw
VqBBMAHD3fXJ8M6xmayFZ/1HuF50tPmv5V5SNvNNyC4djf28MlLE1jGlU18ea2PH65po4OBiLZes
G5l9IS5G22Z+NTgzC1v9iJF2ItBzHp46w74J3y6my0GGgGlGQBXgYJAy4WtoTcjUoDPog6g4P83T
3mxoth34CPXAWKUJA11+QKOp1a2e3Gu81nCdNASP2czww3CZYXuih3bf78eRRK9tArZJlFW5Xbhy
NCcf8Mjc4GRTDvtmYBAOZZpJgx0+sMGZ6bbxCV/l23vzXhGHmO5FQsCjc2rdQ+TX0z9LCNhURXTL
4l99/JWUmxVf9Im5880UX3p8PeSWVJ7LwggMb4hlQtXHPPuzUnaywYFuI/tOoKKOJ30+RNe4dATz
TJvTa1S632l81YBoSM1MPEHDCgeCCYZquxYtDkmXMsvljs6Kz7n6nIs/fNoydfHzHFTVZwyzmUOW
725a/uW8DmhSahSonJ0tHLzKeyanKGEYCVxLO4oHHcAbzqgFSaARtB/qCo6xp68RBNjfmoVDBVtc
dFJUcUzci/AVjMgScOOr9uJ4ruk124bHb76FzSXuPNiS5apA89eoRQB61eeSINga98hGt9XuNIq7
RHMVzJNCQhkeqeQbrD4mlYSMp1yx7c1IXVg45arOLfFhZcRLST2jlo/dar4nHBjztoE/Kx94Lqsi
l/7D6XAUQKK2nBcVrobyF8sfWrQ3Wj8fvuI0QIR35YCTG5Tf7hOsuZkhybU3jZVeoHP38nwtTKm0
Kh5rZCNPLQizWUAzqOCCJ/16BiNYdwngqcOeqJOtMB21GE+k8h2RSVmfY+kNqzf0vpukm/GGRRgi
PML8kEV3o/JEYV83e5lZtoWMYVGoEuzSuKtKkDErNGfscg8w0Rl3M98O0c0qhyG8PEMvSx8iasto
Xw20DtvZOMTlQSxsqdlTAvX6ZVoOUhUIa8rs9Vy3r8/szUpeLAoVJfkKo2smHjSYY5RhX43xG8EF
rbJDyjjPgMTnaokrynZ5HgjhhnYEymGxK13AVR7+1KP32guTD1lgvdpQEOPpuL5xQHvS69bb3fT4
iXNcQRh1Z4sb1eV0aVDEam7cBXgBjLShGvBCIvt5/DVUf0a2TWJ8iMV3i/mdsbwzx4bjAQNDJmtO
8WZjV2YHhHlS4Q9P3ItdwpwgZloaVSXPHKfWR4xD8YIzPFBEf4p4gk3zafXgqgzWSVhWL0PHSnib
SKiOgxBDOnuE1oSfxKb7xtmRWQL5qL8z85kOBHY5Wrnfz16+OsFsYCdahMhD4R/+kGZhuvUQhPfB
umn1bxRfF3Kjpm1BuZMh2vMa6gCTOluHPO/kaGU4YbEbMf10u8BA5bSmcyCycHYyJUhwHZhcRXlv
lhcsY5nmEgAGDSTEYXHHXguvxbdh3brwPcODxgx0uK35T738QzAVcZNGkdszjSmwrKEsUOJ/Og1H
8UjCv5hDJ3viQ5mBfWBnLKCDm/0l3RS1Pc3QPsEu6EhgQyEFOuCOl1RUXjDK7HavAQC2iKsCOkF+
hFXiEuIoDAPxL++oFWyCcGXcTYSVaQHdk97wJ0W1LbnLbzFyrWxYAiCUnEgDoDyQ17M4zEwtOElB
KmSSfBBFwGSDsYRhM2Dl0QBAygKAwRWa4eABUmOizAo0RaeePbVxcWB92hrayjy5AApJypYJC2iN
WvhwD0TYe40jM46BfsA4QrjM+IykL5wzvmA6uvwCX2dWH0r60/GwdNQCSYT04dKgpSYjJvXzDl7x
D0USxw2ZqJAMMYDlUDayIMwOWveCCIvgVrnaIX/RCSpm/qliyO3qC2UhESW466ILwpvfqfIjYVbA
loJI1sahyX1D3xNs06VbfCIEaHyQ9FTHEP6k+pNtxT/i2wh7DUT7B9dnQfZpLADMufdWmjWEaTjZ
nIukMq+PFov/ZfJXD3VidyMbOJsXTCAjL4TMNdh9CYv0IkCoxM/0BmVVhiLmqMyGmJ0hgDTs5xcQ
Da8WE25gjhj7LX4MOkHVVniKeB/BD3tv39RTHXROd2APuMYedO2jgY/avPXfMGksJEbMmc5YRJf7
9s0owLA9HZFu6SSDKxue8U//1Lbo8KTCLtebiDGkY3ImbyA/EVpZKsEwBLPpZRB5+VNpWZjfsHLw
ZFstPNe/v5bttN9AKMo/ZpmQJBsuVSIdF83jvtJUTsMAYpkuOc1rEqB4QKbRMp8hBfuX3wrn1uoI
k0KhR/4nLmEbvI5QbUGc2C142mlu3++QLM2sauPCN2GGoUGj1HxCfqPVEcA2aObPEZv1kybFhB0D
x0N1sVjAAgV/VpCOAXb7K8GvmJ0yjyMHlo0euQhEcIiAKg0Q+jQPqwNBuo5V1xYc8MZwcKBjEl+t
ONZyCW/PfXpbLnQCpo57pBPjxnNvjsSHHyWmlpfuOKDydhAItvgxZ3h+QLdZn1RDPiUsvYp0SVsC
kNe9/IeIR9i+YWqrQYh7NJ62m+XWznb6p907zC0U2/qBYgXI1t3zUwbxB8AQkCVy9T+goYClnX6w
UT7HfeuKp3FnZbCo7fAb5pYCfj1t1Dd0LAt4GmCQo4Xe8DmbnAREGUPKHB4s5+YEgwROAKdA5DY8
64O+Ly/5neYI3jqIm4nf4foGwgsOjOpPxGOAJ/2IsciB6/noRxytN0nAq1kyn6M0CrTXZNrARW54
x0jXFRtt3wNWMaxB/mKOEkgt/fckbMZvfvehe10oALz83HbrpzYSp/tM35cjz431FI9MTfFrYvPR
/8A6kH6zCbMtt+tIPoLq2v0tHVqy2wzZhBQ5wooMl9+sgJwiLCPPBWoWU0AIMu+F4C3nOnNk1Rsl
n2qGlCwDVihKMMvuqO50jIzchVPWAbNKmRYUKzSrsRsje2YoEzlAXsBfIFHgUVLkwL5WR4hPdvgV
r/6uVHrkmmg3XB2SBLRyPWuZ2KsNsJ6dYc9jQ2GGoBS+lzcKW4PlHns0XBYD2MZTWLCaZxAThVsB
bCD6fiheroJ9HEngEPtAnyskZBv9iolDS6u5YQexZaMHGNEZenkEaRk5b+LWb/LVJDjlC4QLDAnM
GIH30tmgtfUrab7jRlcC4c4taSSwiD1OoH52G8sf0sPwXrwDD+gPKvn4D//zq0yRwXGHwwKuIJzC
JVj4OmLmCz4DTXNCNAsTpvX9Dp+97ndXEb5M60i8IOp30nABBOhJbsUVC7kURBozZhdLVU5PkoBD
RDTvcGmt1/rc3vtztONJIetorhjuQkYYTsNxWfWqm+El/VfT7SHh4rVCHtguZJtyCv1iQRmFW2FE
4+kn2WlGtPCvxVmKuA8068x8IMcz6nmnuM1RXapByjDahZhWiiSmuJxhnDxS6qZQ0oi8Q26Ecifx
tASLSTyvQ0ocZt0wgRKX89PqQBEIG8c+BdmuE4/IDRjwsNoCHTX9L9sMlvD/RxliWc6quF2PJDzK
WSxAgc19/EVqi2xn2hCuFYlOODgmU0fmq8jVeMVE1X3UMXCRGytY1vvi5ExEkg1Ox0fGXIg0WLIx
odNQr+JJ9i9+axJfoWza6Ogo/7rtmoi5kjQBs2nvyz/Oc0zxEMMCr3IcKuvcgA/D1aJJYJfQaMkK
4caZ6di/yjUYnHy31nCi3sZ7UOts8RPXbroC+ah0Tvz2bGwYJBDqYkQSW62/miOzp2dol3gHcBIR
OT0YQSl/AOOK2C6nwVz+rr+4Z3RFL0yrhgUnx2d15C3jJrPI+ydRQQseHoxqvRY4BhJTDJNmrqDp
Ro/uySm1MCu1cnuyvhvx9kwvaBf0C3M8kNqRioDQRuAnXgGdDoNF/haYIohUr8qBfvk/ks5rx1kt
icJPhASYeGswzjn3DbK7/ZNMzjz9fJyRRkdnZrrbGNh7V61agYVb/WV/I+9PnbWdbbwqnjIwHl4r
UJuP0oXBpddea3fHMu+ZFVCmcdjtoPn+Jkzh3njkk8narXluEDjI+I72JXMqn5dvo6k7WCio19A1
MsFi0qbi0MONo1w0Zj6AF2MX/8zPDyopmUtMe4l5Hz8evzqc0ZDDrMdJpDZeUkHroixy2Rkpyt4G
jkDLMbt1D5gehAfVcLIUU2lbg2gJXR0mLdidglzajiB54yaBhealye9Sc/OjY4FDCQRlNuQnDHCv
xt/QVpV5LtEMO3gOqTjtHOGGeM0sh41M6YKGAgG3isTkkIH75jPjGWcnvbzn/XEc0JlknmFfADrn
mOSCRAf/e5STE2P1Jlnm+ozYthRvPowFVQw18C4DGbEiOMZHd5M/RJYCbKR7eDZou4zxHgfXlMME
qx3L5bm9U0pHxngiiwV7jqmG/OVXhm80zXnBAMWPyf6U3cPI4nZ/D43Tvrh/DRsNi4qmWhh5hVjr
Cfjg/Atv/s3dgOPzGuGbmyprkUJMg85qFmdd/an0Y51NQWsg2ouwe1WShOCrPjN1URuHeLKWld0p
ai3YPAyEC1IZ4Oel0N3dETu1RRLuUMB4WxeHfGkxmCg7zinpMz9SNKLxg0tGL8RgWNFddHV1FR3u
WgMRZCMbFgYmofVCxoafOEpIeuhqpY1mHgJ51dfXXMWX5qwiNm6yHym5FOZWBmkxAhq/BUzakbk/
jqGYWfjBoUqubEPy5NFgoQAVg/w1IDB3rQnL/5TqE9DRqd5tzNLiXIAfLP2RqFvkR+OGRpXROiRy
I9+CPxHZkdo9tgRYZ6AG9aeFgVIL3etPRxMelz+hW1vIkL67wvhJscH+BOGfph2Ixa4yUOIUHgKx
9bDvYGfQ/I68om9OwXdo6RLiJ7f5P8L6XKh2snIYtFXdEPdtdaTwCBgxWlkIyW1RedsWJNyIfkxO
nES4N+4O1l9OzoGPH+PMredMGCmM6K/quQtNrjWuDTFSoB9zod+XxrthTqvj8PXRcRkw5jQ5QUMX
gE/WOhY+Kpq9tp9L6QLWjxHdvgjg8SknQV2z3FskUvmiL5rmLRP/fYOTrvaDMG0AFjKxB8SxzTSd
GFJwdvom26hf4OevGthE3FNs22AVM4FuKWfT77vqNqIL2Wqh4bKfPJBDNWhYgSB141nLmHGC6jPG
lxE69MCaXnbqAFeUdpkS3OUtZcYmGedLBmf1jBnAgC2Bho9ouBdbAOEFF64xXOBffKgs7dNF5D6+
4CN5jF20jwi/20qBI9O98/aKsjPq4PIz5O5pVd88Y147sTwQeDLn28MFicM5RDe4hqOuQ5VOEaWq
lPxUGkSNxh6qe5dsE2MreLsixN7unPZLqRiJQiF2ZvKWyZIW3qDpjf7qEF2oIjfJdy9V98BcZ5iW
kIhVbwaTHkI6dsG11B7J2LR4j8gf+UEMRmJk76zvGl2cvPqW20TdGP7KTBcQGSSDuPY1dixmuRZ7
qJYLkc3F92711+fw2RjdUvvuQuHiyye4BxMiEIWLCITUPofx+tm2x4jiDqF1vZN6W0OB0Eqg5kuj
PmaFEyK7xeUW2IGc4lun/NdsEeIqzdXOUYB5EQF3U5zwKT9hpg4LpkJuTcIimZsjyREDQyuek9gt
9AvEUkhkoZ7Bv8PYRUVenyyLDFzwJ4J/li5U2Cns5wovMFQgxzXmMol7HTyNvU5QAVSTL3/VcRkS
zzPUSxz6J03h/beqgim1jeLWLy4NOQX4bazhapZ/CKNZu7SMKibfKVbv8xqHLChw+AKiTVW3cEiI
SGrMZROcMnNOYPuX5FRC8ShtkeGvgniWhTPyQ8R0EX4q7RBXa/eTwNHDNIyBNZN8eAQM/h/qQUT0
I1y+BA9AfpV/a8YPHqqHGKR91hLkHKvbJNh49Y3QDKIIMe4scGUbne8gJ3fBF28l29XWAYPMdGWi
1KBFAn4ebEl3kh4u7Xxi/njhVotXKcTtEl7fKpH+oBQhRqprm2M4gshDrQ8xhohi9jhSXNj57gm2
pANtNtSVEbCAdpoxo6pHwqsu2hIaKWismJkgeYzs4S4rZ6w/YQJ1JHwAwbpjJcbfQizeWNRkzK0Y
DU/FHQ6PEqM0nBppRBCMIi+f9ojLmdnRtdI8jnUxvYiHlQAj5i/MACg3mKZY0BZwD6RuY71DjIoo
/1AUgl7vvuqMyY9DmdbtxR0lVk54PFDNyHKyS5eMIKskphNyESFtSJ1P8Q1aIlI9oAq4ZrwuhAeJ
u+4/5LlQ+YylWq2ACpjdU0hSzxWQkR60kQWSNqqAyhng7WD9zY/g/w9wT7IEIRajfCRADYPrQGON
0QesmMyisNNL6kE0c1MaJEh1nQgZEuk7mSykZeKzYKVUr+l4fuv/n2IMNjMSdsEMpdXIw+EKbF0f
xRrcXXQebPVUuzw+6HccMDiJQqxFT8GZrr6FfgMlL4RK+2SzVFNba2jYbJ+NTnJaj/XPOhorH6TB
cjP75rMeZb2C9h+AZip+dInQ6pFe2SEPNZ0A8ALqFRIxJHzsc99jZTpYC8Jq7hWbxE2EONgXkEVD
6TFanX3tb4tZnEWtgiMLxPYuh9c0LbHQgTVNuAOQ4chcSyG5UV9zP9jLj4QAjRRgEiNhlEPZvYX4
Z3LfGvoFG8Q2n8z0yC4mOKfOeIoT4tJDe+xaNA5H9DdMUK2WhC7ICpR9UwI15v0bI0b5bbzbPaAI
KiAglTKgOrXkkV1Gf4c/0bT5uGtmrQV9w39oA20IjU97ro4YjKmvL3rHf+oJMc6oTQLaB7xm3vJb
QyWBijf/HoFOqXSfAANZhzPnVHhSjfM/zdMzsg+ZeSQ6LSBEEzc66z9nEjtdch3sd983UhP/DEcN
rhq5Jg0m+0SmRk7+C9KGEwBUrkk+g1WBOS3HVDCb3FtMcTQOob0BkRBuowK8ivzAYeqncy8bhlzw
R0cKIfUN1BDe9H4LXzsFX4OsZ1NUs4fxTrE+s7eI18yTzCvsDsYKMJ8uESQgQ3dvcN9Y8Bk78cj+
nLLUK8QVtHrsFR2l5E4B/2No95RwrubVSJkyzXII7hBu+RokQ7oWwRtkKOHSXHOVlP1kkSGhuCE/
Yg/+wtlgIfNamFi+wVQDn+TEmyr1LLtzm+f8lE33DY+B9xoxBbZpz3Tb7FmX8FlKz+GfKqh7YQFR
lZDlQJBHfiuqrEm5oCev5bkJhR/ET3NMfxZ7Dj8bQg/6x8QDYwFQCPEn2xZz+kw00cR/AsAoLLva
xkUN0rBFay5corfGFANgg/kkSj56rmyGxRytPlAx4nJgMsgJmHzRUf0p53iOPpcMSUxr8HdCkQbV
sZlCqeFhQITVMvzbRmhFYXv40tmOvCCdlTHSW0AvGIWpQH+UTxv5BB+goarn0MQgMsHfzGl7rMtm
5Dw3ONPYjTpDzsLeGEPdwQmDYXICOXxGxJAycZiekhjOC8QYjC1BetPfmdAnqVPzWQmdr7MYbOXb
YKzN2FHhN05Kq28XwM5uOzZT7BvsOyxHlwxG/h/QvpFOCYLFP9VT5mDg7qK7gYhNbSDYfAqOBBEO
B/VOhqUPH40koT8OBCRak5/8l7egh4DWAyTZumZDiWVQUMOyxvQssSD8ZxJfZ9mmDh1ZhQibEXE/
p3WgBeHEojtlFGQEuNFz56nSRnp696/DwhuWGD6YswlcPA0d+0xviAka8XikFGFrd+ECfq6ASTse
IJSpFQnVjoJmFLSfBwHYpsKIo81SdxLI99K71uFcC3HNpZKayoyUG/xz/mPv6hiHcedBaBkwrMS9
dDLfxieGpUz0IzF2v4xnKR/1rbtBlLAm6eM0QMhDQo4ZsgWfkBk6kwDxlR9Z/iHVE+FXvDNrjpDy
RJfbvPHU4pZLb2IwQdT+wz3Ea/aMrwFcVtlSQFs9bGxQmFhgsYOHixbuQjYDb3wCIsAWqhiOknEw
QZk3DXmCkCQDVuZUfPm/NZ00jHtCCQwEKtYIqKDKubL0ucFs9ehGIIf6rAR2ir8eDYc3FW4kk2Bq
xZbTj3cKFwN+gOLAp+TAe6Eb5+8D1VE4nkp07zJ8dyCcEgo0Ip6RTey/8QzDXSl8U1DABMaHEFIx
mweTjgmA3C+qHwM3OeapE7qxcb+EgwouQVHcnPEgp4FWAQHxfeC1y8aXJqNgGelgU/AF1l9qmTOw
wQs07FW04ZJZuPznNBKgny22LjACxmkI9P9RGTOerNhOXhhlxM2CoRplhwC91MJRRqJmoEH5j0tr
CBQMcFjsbs0wat/cOQSW1V1+YscUWsaTXT18M4iSTt09Praf/AhfOr/WW6w37iyggjqH/ePKH+eO
8ykQFybMDcYKH2jhuw6h3Qon1hRSydHaY9pckkO062+hg9GpXZ/KY4Lpl2U+4Ame4lN/Ky7azXyL
WwDcaztXrvmP9hROfNn0k36qM/JMNySuAiRgxDl4Rnw2j4m7zsPnAeHHwD1Q3/IHrS87AgowKr/2
qmCjT1U1hnKNTTB8Yyo//Q7A8kc9o7zUTXfuLozu+IXuz3/2L/nGLACmdnfBZhsSzb/skB/rnfoA
1BV8UlcseUe/zIP6v3jZBQqcVh/xreyGs3ruHhBt0p34z38WF/EVMLTHh84BlVgDWX2PkyWAKa83
FSJUA7Dll/SbjONNcNMFHOpHywQe8uHT6EkFpvT6j436AqQbDun9u4rOLaLZiz5vdvGzvugrljcp
mjEt74NoimV7brYiwwl/G16FZzJjtqlswsWwzY7NVXPcXXPFkaKCmQPBgyKaPSmf6s9RKsaYoDy7
+lQDl4d6j6nWRtq0L9ikO2DbuY0LyvZ7NZ/NFcZadM73wxUgvjnm5+pUHNNz/O6e7iv+ByLKoBNM
8bvRceFkiwTeqyHrz7CpwBONI6PFqYocECbAgx2/5VO9HlR800D68WpxQFijN8wnBgQtrxqtCKLj
KXMMHIt+c7YiNohwKccz6nDzD4zYgDcOrNNN833z8UB7axjolvg2efshkjP1/Ad/ydMwISXodor4
kTdCe3HG/YIlAt9Gt/aY39WlcIjXkz1eqPQGgAcQQv9Qb9KFjLx5kAe2KCZmEIIhnkI5/m8ok2EX
QLl/l579O90nP8o9OJtP0BltV75l2uorbs0fUH/QEwwdAeXADnUG345AhZxYMYeAThE5zgNB1SW2
J+Qh4zlqc8RSHTBj8MPp3meTeXISuyMZ3gLhRHfYscL5RX4dVvyzoGwEjboNF+xiEVqxMQjA+yDS
nJL8ZDiVD+4z+qFAi9G0sTzia3UfFuqCcIsfbmb1kPbqb+fPOMPlj7SQFu01/zTv4Kpu1R/hKuxY
cNEKmazw1t/1SV9DSz9pt5HL+qpv8gwsmh7CgY7OiEXZstMzfWguxRk9CFoF9tP0SCXGSuRuUt/B
V+pP8Z0Hzf1S2QLZLrfUqxTA6mfy6fNZ8wHx0d7Nz4qKNN8rbM1sOVtwemB8/ltezJsPr0ZNO4hR
QTb9Pnj/YLuw60BOb/5Y7wlF6w8Mq5fAvHdief/NTwccwoC/Zn5jjcO1f0iiWiQ4KZkxcCt4MNPO
IwAQgT+7Kw7N5LLA+LAhxEH9CKjMYl5VK6YxfEec/ECgmoOJkf/PlTdYxPvM4mWMa8eVmT8MLoKF
ZRuX+hkwz/7rn2zcwxuURyP4CahUsVG5oB0E+TKQOTLvRwLGrsuXxjcFhdSo9zQznJXmkgsN1kGH
Lf9qJmooEpXxRbMISBNoGpHQopEEIoKwxwS+5w2yEgOwYjwb/HP25jXoFsMScj1kOnQqgbqLhhWE
Ncwm0+4oYhwAF60i98l1DAFhk+PmW/oGSpHqn8AX59yFHZ9bTAZLzPxMMqW4J7DGLPMf4bYcrP0D
aqxw9d8NN5XJuY5PCGrLKT0XGCIlAlymlqYOFZI3veRzFiJ644iWBckVbkQWy62rqAtGEZEgjUNZ
/l+seCgHB6wSA6x14YRjEzcNAJ7HLp7JAXkZFqAe8D3QJB42N53XbHxVx+0dH0mi9uC2AlqRhMIe
jIKJ6c0Xggq1K7A0zDrm4Q5EuqSedQAiNn0xXD3iiRBxYKhEdhn/FcSU3+C368rhj+mYo2WLCwer
ypPLpnS61D8YV8lkXRjsx2huoI+OYDVrU/lwDsVt+tGabJ8o0ar8mHBvEokDVsLImLckAM28qAEz
oB7Tc6yWoewJECvyBPUpjh3ZowiRd1UXMaX0ClaaedXrE5RaeEkSh1w+DSQQMGx+6d7RaduZZ7EZ
FhRDzLZ+fYpCDchwCjh00f/bNFlg5Vsgdw5/pCkb+bPejJY/bNGP6tWfISkSZMfWxWYvXXEA5zJV
NIMsNeaiKCcuKlt5bb06pBDAecEMwg4fY6JlxF5uhOOmwQHwEV3vttkmxxyHINCpiOm7M57eIDfa
iPILt09zjAengZOJs2MNG5HgIi7KLjIo6suyxrnCUuBTY7UK1ZqsZQBcCHG5Qh7rjlDj/083KDyn
kwqFkzVGHHUN4y9I/Q16eB814hJLuLLFTmklwX2uHQpo9K5esHM1HB6cZEC0tmoH52Ua9veICMIl
VmgeMm6C4CLTuVgVhwO4RT3LkzXJPRLsieiSE0gT4ehJbAmyiFWJFRtcB0bBmTDDTLxrNgpfGN4U
t8WXl0HxlBpSia5eac8gylrlRSm32IIG4k6r5+yMVP3mQmUgFf/61IHwvFzUNCaz8RvGXn1xH6is
eRlbbZtiYwGHGrqwAhuo3fqNPRF2AsqDU6is4Uaa5Q7NsY45XreWL1llCd1NV+cdCbi26fQimg27
Zu9QFvJZcaGSr0RzRTfBLjE6VZ7xSQuzGQP+wbC6t/mi2v6GC9b8ZAUBnr6GCJhkSTKCPuEyD+oy
m1h4Q56bNwiK4Y0o5dRbiuk22Qc8G0b02+GULGBHbLyn8OIPy0D50vT7Ml/C7BsjUdiwXVQYKMdz
E9FsvxHKbaORDbFVjKsMTWyYEx8NyAtf3zxieOFiI2DKAHjJpw6pNxRmsnS4KoEBlXiJRiv1tmBr
4YwwqJsXAp5qPrX7remY+yKswWh3CttU+IfTHqhtFL2jyRndDaAAb1GqMxFeCq5dPw20Fghw7oxL
cIfq0PDBb6MuRZPBuLNA2jS2Pe4Gf4KgWwBOuBERIpa+w9a5f8SYMha2SJSVtiQB6rtt5IDE+qmh
sWu3uHjcXPkwQHD3ckik3i0RV6YVWYfDTJluJGt2BbWYw7Hln5zi9qqwVuG0Z4T9ohxFBHIwxjKq
d4R/CAhaQEhmn5rxw+ZUsljt4SVdqw8tD7xkLM5jbRnLkCdsffRnZkA0Z2CXKzOQbJfMAeCvUw05
BHV6cPCEBW1mKFP0zaXBNmhgQm2LHB6cQ/hhwzcxmikc8cGkL4Vxv9PSPRSqyMUxnIgVYN5qEVf3
zN2MZFZgoLeIGgykQZnhRh99NwWRzXzY4ssZDHzb7emfPM75AGd2Zv0YzTLlO5r9VDTnrnjHvRFh
l7aGeAEbyu6TzYBZczynXcUp2N9hpMI0DzjBncXtORl+mIMkwVIPlhyWKNsZB1fayqeOlqB8L0Vh
qotYci5oruh9CAWHHY0mP6MT30k24X2e9POVdljqViijsxPQIS8f54u2D7W56SCiTpWVKdtlx2qc
hReoQn8IsseoEB29frryyQmDM8+LE53H8TqdeEp58i0vOV9YxyJ8bAH9uRmdOP0wxeE/WLJMhGcB
lQdIe9R9irPOJNHQxGAJ1uuuzpjdTk15YGb24Awkpjii1m0YkqTrzAXPp8oRf+riT8nWxVecuxTQ
fUYT1+x6EN6koCEJDzLTUqHyF8YLN9J1qdX2BO5bJDJ0BjrKcJ1MkHpGOHOYg7H2OJA6aSET/1Wi
15Nr3/lyFa38R/APpq9k6JpQruobUtJVKN3z3GOf0XTYN7m3S/y1S8xDjwifXmmCvQdkThnjoxC2
hqoOs1TwF2aUv7FLcfEaqSthPikvXcRBgRVLBxL1HaOyXDYThiuquchKwwpq/4Lh6r8euLWhj3cH
dmOAfnjuEkWRPwle42Uo9TLQo7liouHjrcLSqNfvjY6uNIQy5UabolIfgbsH62WpDh7VAF7ZYW/n
HbWWJO0FdCuxv87TozCQxF2XCDNzZplwCp3cbe9xuXR7AGcVb7hvNEft3QGcdfq5AAoe7Vi66jhg
GJQq/Cv+0e66GmJ7Ik6Orpnda/JPYzG86l99HyhdbAto1ps83+Eb05IULSNZC+SjeDD0G/ZUkqbB
XqtIPA8WrW/Mh7A7jl+kSulnNZhPoYTYzolzAMkJW2ZeOgZeOvjvbYPOXKXupS9ZZOXEll3Y9wuh
dzctwmoN9qSvPycyACMek0azdGGV1OuuVDbQC5TOO6fUaEPznlCZ5gJsMP/udaOp2rEqxC0SkSGe
o58IUCnJUHpwp3bG+6CanhPBYYyUFBdkaU5auTMRBnu0JW5GWSrE6R7Nfy8ympWYMeLMj5YulzJQ
59T/hIU4q8UaWN6feWM72Zoj81TxeE08/JdJrYnZAJOMMdcA8hGLDlIy3M6MwJyZRrIIi7+GdODU
h5QjIBzQhSXxDbuymCz4iklMgAO8V1XAc9lpdDSI+oZURTWAlCyBIWqIgQdMdMiDvn4fsQzkqGvn
nIalR6tGeheuVcPuWyNQ5aYIuGsnakZ5St2K15fMRu+jcXNvdSQus+9VqDAQhSqm0yXUE3URkpwS
RdfcJJvpCNkRXjM2Tl+p2xfmM4KkSfA6l1kn7ZYsM4aZ2bzpaNCr787kuRKWRxYXIjDowGODDM7N
ECPeZekSWIkaCXtvvB+ozfjhnGMy+fO8S07VkgrigfitpQCPKgDfSdOlXL4ik2tPi52bAW6rXCZT
wCD8+E2xgApCgN2v1LML9WujehiItny3tstWdxphbQSxjUhYMWTHg5HM+G98k5PhN+jcTf9t5wZK
B6ONtml2DXoWT9xv8LhrxU8VPDXfOBTpUYMj0fBgu2s+CuIwKsqzt5rx1JjNidpOaMyVh++xL4MP
kyRtfHVyK4ht18+TbqdVeAQQ/QFPMpxw2sH7CY1qVuDOErMTiZOHhjUL6XvTHz+WIdNS/KbHqhoW
GaVIUz/GP6Br/8b5+eh+Z2ajKCvb6jBcfbaQ1Hjo3xbmF/nzAEMC9jE+BujuerTJGjeO2NCssH4K
qskC2ul8PrlOc4m6kqcyfmdfaedfPNjUqDroKhYLqKlwc5dZD0IwrAK8tWtpqnrLMCkcHSKcZ3y5
m6dMHH2OaNxY5zeT/chgUE/wrKXhDYIjoNXHo7RNnH/DfU3vEgEr+ow+XfcvMubZZLJrYOxqI6+W
ycSzSkgbEExGKcxZCdT2SHxIkaYM7dUvZathIGFcQsiruptdM56CzMnmGxVjAmOq08uP4VriDj6Z
ihMI5Elo16/qrz3JV+BNqkNk94CVoA7d3UUdgYHf37DjjQejDm/9gRBMin7uzlOnSaBd/lOv0PwS
0mSYV6xz/TfAlRo5fX+o6cO7JN4aSA7FICQ8K6QNmQQnPyeaQMs3KSykLl3pbDVpY8x7fPdhHjBj
+MKCL+YeaZIDzlqqUC1Ef6UY6tLw14km4syI1336EYDFfGQ8gkN0OFA7ScmJjl8gFqKM7cDL0eYS
MmAbCPZdsqeY7HFgeaTf4gTrz1uU0TDK+DrYCcOoo7ppADkssPVcRX1hY0Cqoz3+NWHSZ2zsbIxW
1SHKKkwSXC31WmB85c+Y6BGvxU1g3hZhXzj+jAIbhCo2sJsjnVjXwR+24C5g60FzTiyeuPHyZevO
3TeuaSZ8qpmyDkAxGCXgCJKNeq2YoytfGcWcDpIMpYmKpYydf18NDMjYkQeHH9NwleXKPLSglhrv
knzHI4Fgg/s8E00Jk2/PwUZx+DSfzCr9XXAuN5Ob9/CZudBeY8VEz8KvfoqaLAJu5tgswlgooiUx
3LQ7griIf0HowHFShJfg0nTHfGhkkT+ALMJk0o3/vTr3MNaEoob0E5tMbWxiq5+QEo9hmWIRSghX
zzY/rcGbwieOTHuQTfkeI+63JsMMqEJ6BeWR+sTB8RXZlv7yQU9Azfhhj8E3Hzj+Yfiinul48db0
FgomUo2DaJXBOzBcyb7PaSdYwbnwzhnZoOq/omogMzGOYNyrIwJMcDBV0Qiqk23IlAMtrdm5ZxVA
qoJl2cfhMi+wUtLiJd6RUyV9lPS1Ses/aGOnZQ/9dzQOj3BKoQQ18eab+A89W7cuasdxzCQxm9UT
aPLV0DuBSzpb0FxE+R+l1UQFPFDx4s3gK5SSsPcpijLiw42AkLVUYVQvzd0MtaZ/80vNkUX3OqGU
7Cp/OYGPqUhQDXRtY0bh2/Tjf35LM4Agv6t2phDPCrcjd0zdTZIYHIMpHmk5fpxCN2EAVJSYGHf6
ITTyS12X1whdw3eCDvQLIw3dm4aO2gDlGP+ebgg7yokoM2c9pM8Ar8OJeWmjGOnGIiGBdjD0vRx7
M3AZk0v3QhhQk/MgjFNyZDUqXqS551T0Mq6ioPzi1E5LaDkSg1mByIpGEKlLoCNk+eGbtJ9xz3Yr
bVOZC8n7AfCpw3gl4KDTYxidRViQms8EbvgY+SRwYc3iq6Kg+16rCrMOPWfUg50TpDASz2wNbq3n
fjioDEFYiHCvxwwHgzGVicArjsNV8fwmZLez5/dwDpQYeo6wMGif/FbZEpMdj2DkePHlvPBlwHPt
HME7dwFHBR9JICY6zd0EAv22fwOjwSEYFhPfXCUmLIaG+OJ0oiKb8m11spcTIL3wkvFjBs5yLUPU
OhKYv5QHzWSUxOV9jfzeCxTkuaaxcRtQTbY+gjIBd1wVPx6hKud1oIC9wtwuDQ1TsNzWG52gkxQ+
BvTiSviIpM6bsUA0tAGSmW6VpCNp/j6WrlB6x2z0OBM2IXYnaXlX/GeWbrhQ3DsTA7I2IwOAVS+N
1xL4eOoaaCuOIfvWoCpEn8hz35RhwwjwsYGiMmSdXTZPARBgzT1QGIfijXubEOCnO/UOVovkES2H
WrGDGq2CZLbD0dT/PAb6JTjO6KbDObMpXvo/+dH/spqg1DEXAYAloAs0FVMiZpLRHCw4RJ3w+32m
O/kDZNS9PVIA8526Ua7CGwSh+pPZPBkqMK55R1dGWtSY5CJBhuQMVet7+gJOKnfZWb/r926T/fb/
+i2TY5avBtenvfBh9K38bWkDrgerh3KldOKD90CG0V+yU95MjV+QsXbvPvBsS075ofsJqgsQq3Sb
3DrNGRihVz2jaUbtN+PRo5WcuusGgj9EDiz0p+7+y5t6ZzGk4UuLrqXwI2EK4ieFLSHQqfCdCrEO
VXmfhy96++7UA4d/AWwnOjCLOVww9l3EOQYBANsNhloRRws5zdMQOmM5b8Z/6zxMl2MSwPHGoYfS
k/aV1DSSOcjEfOCMNaqOEiDEAHdUHIrx3GiOlHCQ3LwL7xOlS6yhfjAprVSYNi7C3Pog5feMcU0K
9clFTPgVAEyy8ZAJcB8Qb6F8FEAxFePZw8WVoyu1qK9czGvW/uRlx1ttSmdZ/U3pvvA1oXeMx+nZ
wCYNWdUA3TSrFC7Gb1/sa2bGUoobrE/uKCst8LGfD8R7Bsm1hZLTqucI0DNDIFaYO6N5Yto6EN/e
gZBEAfGYwr+xS6DmQv1NmnJb8jIr3Z/WUCqRa6uCpjLDkGngdasBhI1B9OO2mRdSgTUBUzspKC59
FJwNs3z7fXAxG2FThLyLUtEfXZ3n0YaROk9xc1XKfqVxUzA3xy4ds3lA4BTfJoZSckh8AnyTHO2J
xw468fyry8Imu30lVfpJ065uOvzLOLmlAAmV4B41P+UoUxct7naUbMy5JGPMJ3Jnuu9yDmHvKSDh
NSu2diZsEuxkRiT0IjGTv/GjY4PxTQePrGJSK2G6bvIYiaxYaMXSgM2pNz8aYt1unIKIDKriZZdT
KtLIBfmjUkEmxTXmlqFIzbE1q9MwuQS8+H51b5HyVcI6Tk6Jusq6fdjtB3hKqu4ghPUd6GPAacUX
sb9NOs5XukqTfaatOFypHUdqD5rNzwDCe2euAgWn4mxUINzbxPmxyWqzJlzJe5CsJH9jUDmYh4Fa
2LfahIJ2F+DiHsxNFkjUzSvtmDN/bke/bbgXWQYmQeAjaNjC246IPoL4eIk1sJwg8WE+tYRhASdW
Fv6LclewHYcshHIH9Y2LH+8iUfmuu3h4kHcI2U0fZ1KzybeY4e8Gx9TgOFEtJjyM/GEsiU/STZAT
MKPhL4KZsO/uiWiA6pGIi3Ziqavm9d3xV2oEUCmEpAN2Z9pmMm8B/48lQv1hqSZrSCi0nbEPvIGd
2NRn9OYuwCwxQvQ80tJHNN3jbPdn/UO4gnYhzreuAkUgnjDTct2vq5/J7Dsj3xJ37PLAd+GoEeOT
VlKZAT6r+lHG/x+Hw8lk0WJgqMwr4q1VslqmFD/qmG2fr8b8s8lZQDSOZCgiDIHZBX4o3dposDmc
KjadAPz75k6W5hZ+tsMoW7nrvwxVoUXI0WGZujekD31DrM/eGNhNs41KCrdxxHXGqPeCcdQibH8W
7oFtew6pE0rJpFojjmjUfVGepcmr0LZkGcKQrtttDH9J3ekBObCztl/h/FmOXhGtCM7/W7nPrPuU
2Yu4ZLNlQkfaPJ0S1OgEqwbgTbxCE/1HaReZY6KNIvRizxcAKT57G4VharOFGs14H2kuXCIxwSaZ
mpJW0Q3W1d00bSDG8F6ttMtY2dElTA3knbOiy35JUcJ4VYq3MlfVzOIP1HfegLJBI7PxPmLqQBUK
IXPAWzkH/cqA+gG/JPKApBPbDde9gmmBA0UHF7myn+su287i2924GhL/NHz1WmRQ2k/Y3VSoSNAl
faeYXLX8KqQLiP9hs4Pg0piOCvG5PGPZLMTb77CBmYe5o6qv+muGRlV/D8oiE55V95EoxBl7QYLJ
yjvHHU+s/rgY5QUL/ONopPARQnMlXDjthmYn5y+RK2Dot++vDcoVKJ3ZEhQmDhYM5sJsaSZbQbAY
kCFyiocVYQ+ILqGjNRjdromhlvONmJ04kYdkW/N7mOVm+H78JNkSv10bN59CvVb+JvvutY/CGB03
OyGfUYtSUYqUXLi8Gvkr7Z9+d0gnjv4eifXdaFaKkCIBHGGUV14x2W4ywrTGnn+NCwvBv3HJyoe5
rkxrfyn7y2JvQksdzaiCBZ8mZUsDVrm+x1LJczffEmOXS5gvxPBjdHhE3930necn5n1cdvszjgAJ
wMDLDie6S/2d5zoZdJuGkhXijCr9tt0iKF8Bo4TvLMxtwNfQSdoDZUifr+VP/8FUuidVdBTv4UzI
vYcDE1it3aOzh2f4oiSztQvZjr5Ff3X8ui0x4F+bZje7qBs2DAu961bFGmoqPeCcLjkAtKP6wM6S
QGm8t9AsksxX3yBUIc1q03W8w/tp8ktpIK8yYYuJFoaGy/5V0tTHR/nKig3/xoD3afIM4exMNulu
i7FWfiqPRPyQq9bPcO6s7ZiDftXTRzIaRWxWOUjRigdX5sELH3krFsygRfjLuRfCLOPH+bUr3LuW
4CFoUVCMijlEhW7mMdnGiYr5BJI6barsUli7aEB551ZU6l62ylILbMzqHnFqtxbOfFAvbWUVraW1
v28PcAC1ZbpVFxiH2d95NBX2hDk/e1YH5Wkw56ay0fKVuktH5NhI9cjo3iFYzpgEMTJ5RHDP8CAr
nPSGqAZ6IvRnvM1eGD3v4wX37LtkmA2FfB2yD6OjAXL6pTVD0oP9Xzr1n7XnqIuSAouXGrJ3dYH/
iGjDSs5U2LbHiABrS+YdEJ65b9A9uV2qw4soXfKT8cKZC2dH4UQYtbyCYto/1FV/KZcSpQARxrRM
ZOIwpl1ry+6NP0h2Yd9wb9y6nCRcsqfQsZ2L/UhpSs6wZwe6Txe2jkVbPzg/0v9IOrMlRZEoDD+R
ESoqeMsuyOaGemOIpYgii4ioTz9f9kRP93RXWYqYefIs/zKvZogX9inmwL6rmT0ZObXHGYysGfKA
AHdG/tdFN740MIy8TE/3zSAcv3QJEVYNxTZS/leYGcz18YQ+orwVMXpvFoi60YwP6XWSK+XzdvNZ
Xk9ARjwm5ew+cefuxwHJpwpahU+ZvoabNmqnAclZjnXRXlRTUwFPpFiI1W/r6KOPjIHbqPIJWraD
iNtgdUUx0JF0dqfZj6ZCKHNgk2Z1d33qyphEsHq9j40+jzq1b6FsZ1Eb/RhEEjCP3DKWmvWwfzab
FmkAndOKFYv614xKILVBFNzM756cA3Hf1cOp15h7bAEnXLfQ+zJjGgNJmo0MRGmn5i+m+t2RI/vP
5WEjcAln6pPGAmmm37bNma9ZYC4cgIv0R4Lf4jDrvN8McUEtnZXW17jNRg6V8BgFfm0Y9gwWy3Z0
eezRspnBPzUPobLqvAH4Z9aMIPFpY16qZqzq3rBezwOsKKLmyPodb3NAfqUDNjKzM0aVvAMl/CS5
ybHMSqKQsqaCfDqNuSaX6A5QPxhvJxoCHbOrCYKZvBFhY/W9RFHGZfi7GK05T/+BjR4G5c3Y5UnK
zhi76Rq5liPHkfgRKK0kjSZg/Z/LrBVdDBB9yMVuPha2zObHgPrgQ/cWcDYaHAB//SaginPw00P6
WeX0U5t5GUA8AuTDxBo+FJXiff6zxlY7xUfPhGCQdR7pAuCZh/UFHyia2vwVqPYVngGpP/RlaQmu
/w5Fow1PvdZkcnlAGMpsN/QhDHDwstEBsQRbRpPtiT2CQA8+gMF8ncIEOf49P1HCqQ00TkCZ2oin
ILMK2+JjIKzzQdOVadO88ZsN8XawfTgpiCE2YJLraCrprGaRCandDqw7ygyl0/OhwOAfrtLqDUPs
Ko6HjWIRE/zRGaAgwQdLVbXc4xrNB1ZcuLKeIXtjPw8UOAm0AQ2M34Q48TWAlqS+7MEi3dMW3hMT
CIhg9wUSlnvDMjaK2ZvAMli8bLgeBj/jn77mj+S2ATav1wLjDcB5an7s8BfjdMelisxwOJtGqGBw
wuAgYmaWCCLLfsWYF5aRC3Dbxvd2njmAik7TxSEUE8h4zLEckAchgT0GchbBGzVhBO2ZEylHgOPN
BvYLAIZriGfpLHehoLNMVtmsBQAjYKVIs6Y4NKlQXll/bNW7fzfeQsGVChnXTqb5ZGezj82CwP50
LOChkmc+mNSgBWtTG7CQ0/Pgq2aWsmNuMBXQ5Ffy2H8SJjmdSvN56qelOvxje0PCAhXHbHgGhvKY
/g3nFJ0Do1pcEQVGqcTJ1qS3T2NwoQuvH1Y/q9q08x58a87OYHQ3R2hddGDFjTFyHdrAZ/RD1Z+N
9FcM6NqC86ZalBN6akFMDBmgqKdVvc7QNXCeboNL0ydmGkNvAqbEY33fN5KKGsGinn8DTnNVYHyB
9IK5JpwW7hOrmVVKgEN9nLa3A8ZojTDIrpzTwVqAIn/Ma5OF3FqK2nOwXpq9qPTwFdCzfQiTwWzY
GPkxXbPCQVkFsBhkSzyw50+PrVlsahrcQRoenxtU8U1gGqTX3mF1lfXyJsbwBNRTtZG9yobdsn3M
+yGywKdmV2xoCllfs6C1w6c+OQ2DbDWOYMGQjaR/kgOyR/Ib0megL1C9zKdNf8zoAWQkRFttC+TL
HH8IF1Pjel+RYB/mHHDzMQU18B/WPjKMsNWn6n3+ugxfFgeECYX5hReIS3OGU334xyj0pcnWfY4F
eZGZtCdLKo35CFfLpwZIEkSqjqJBwlzfuvrygpcWSfxBx4fQf18G2JsYb0zouaHdRy09WNKwn4lq
JLm1kHz96MFEQI3Ls7SANEmGMmCXHOiTq0i1HWxwSv1Z6jEXR1zpoxCQi83zq01WvM/eEUrIGPHb
I0wp4P3VpQ87VUGBVH+h8xDh30C5a/+ihpoOhhUtS1pZ8p4hdESz77forTlQIAPNHo6AvrM7WLqF
ezVfs2mAqk7AVWbuPQJxJphW8OxJ9BgG21VC6ragHQXgAVSETotkP6VtpI/npXfVBqayHjkwX9fX
E+KZDs18oYONWNrTLmwAiDcEFxBBSHXJKmwIMtxX7jz8Ggq7QrKvHK9wCOJ8Sd55XAyB4lO49zRY
M5ua9GE1sDi+/In+cYahOFED1lQ08KmIMwvg1w1NC+ZwIOXb00TS72fOIDtfEmhhhL1s1gycIqgD
1kd7Ow18aW+I5roPTodKSGfSmur9v6wUXbd+OCDfDZ/2xync4pjN3+4vBquKeAlTOlXe9LdEifB0
9TkAZyiQmkieskEWg8X7MmJzs1UExNNkJvWL4AFBPxLh9Z0A5IlkCnO/t3mhTd1fAk8D1KDgmaQi
hfLaMCykUJnJPvu0W/c3JbKjtKxVKanX8AFGhE1femoGsXDebgcL+sD5JoXaAJ4AEAiWp/70fPXp
rwF6BflMBA/h4yDLmYIGftsK5D/F+HwgIZkAom4QQTi1Nhg4I9aO5xMGhkSiuyZDZ1l/uagV/B94
rEJsBc6g+Vv/9kDwcgfDgQTBKJog+FHn7vyQ1Fz68ukwT68iQNeVYsDnVIzb/mUVBmby9mQLuCgG
sDAVq3Wiri+AAQzGefy6schaVdbBGWskTZRVVk9Pl5nedzFv5AOCRRCh22xkpviTg1X7qpe/6HLc
9fU1vmqol22IuYJexsCxMw9D/aA6EzPVjsiRacfjV91ceEqTMka7dGqmX4BKAX2ieND//lx7V6gx
Dy3UMCSZ5mI2f2igae5XXYvX4lX5KpmPXlmI4PFDSGRpIHHU6O+vU5cI3VgAhXgMWuh6wWNANPFb
PIJSlBcaqlznemKPbEz+uINsUw38lbYe/vsmKis8pNJQVVCB8/O1B29a/H8M6AJQscZIlK/9uwSN
dhRPDBBGpzbg58QvgebiwSAveSgdFLN66xlSAccRIFcOBuPg9lftQWXgVR8YX+sKUDWErR+mItu9
fAl8SnrNGxxgWTw/jYLe6OYAg3XAm9xCSWNnmNwm8S3OKA0VMH6La+UG2bxFS1xtAYpMfEVcP6NC
B6wh//r/vZQ6ByNXizuXgYrt7BHe+ybG6pf7Q2MklD3oDOuvDU6KGyTEKv/QOszo+quPYBjqQi2r
tA/ucw8nEZ1ZhCywGA+hNIE/y6rd50LPCvhwGvZKFwL/2AH7iyAPdLqnCVgOgY9jzrQMevhB71xp
1ce3TFX8K9Nvkl+okAhMST8teuwef7TEMDNGdOrTM2BIXoG8NTp2PVcPNcAfvoBoy1Gx4kCkQ9NW
AnrrV6Q9QJUJ+QClscfO51j4zBfH65uYp2nVWj4yJhn9fLA7N6CVxm9N9/27OpCgYhp+RH6A+yA7
DIDfPkaymYnN2o7BYPN3D5H5Xn9WCH9TnCLDYRMzyjkssWtLSkV2Cu0ss0BW7tvlez0lIKCZoZXo
v+3IOKMf1SeqihcBt2blZQsE3P0HCjX++DyiFRMwP0b+AbuCoAkU5JyN79N7Lr64lW0E/9oETPWg
4ZuaqCL0uvX4AtyO+DLeiHtjT898MMiJorkCIWW8S0k6x84Elmr8jKbr+1r2C3sa9fBodcaFAeQO
ZFJXBrcjTKkf3fGQDzMYJigKwmaR/m50tdVHAlkZ0AbiLT3FQOJqApNxeYsKFFkww7BhcbzhPn2d
9LADbqxwlN9Wn+nmgDbvC2y/nypwUL+6YvddUDzQ3FO0H9Ak876MbRxCY4o8yztMpeMEgeI7ZHVd
8UcgwlFIxGIAYy1lNWhn7+mmgK6Pk1B6uEYdXOoMUHz22wisjOI9xseSgUdfdpgnUOMzUOzmwnet
T6cIgh+neKXEzwyKAhZjBfZ2ZJI/phSM5a/kCvlvnf6WUopBNjLpDpo3L0iD2EfiL1VhSewMsvm1
wgIG66JZUc6bXiR1Xtmf3z5g+0zeJA9+AESber9e+BztrhBqDry7D6/eoMYF0b+VvXo8u8rhAanB
oftgV55rSkUgyR+vRIdX9t6ZgyuVcMAttr0PjaVV9nJLaT34FgUu4jUOVX/YQTH4CifYTj5oJb7C
vmwJk+yhXoOBRSsm8/tDlrx7l+Im86sHaQo6c8QvOHNPrGp4FxqATI5aXElIptDwGMMRQwMKMQ/o
1jgFTxEe1pQB7iocHnArjewHZFYHQIo0R3UEjwnGFtx4kdNf1TnCOhC4Qt2NOTwsBhA0gi0LhKWC
S4Xc8kAbYZ2NTwk1CoGoJ5h4lEEjslu2/d2A09DirnIelwY5M1fAnx1pNIWkRC/R+wH90VLINGMi
lEEiCOqKQfpjgFoUBk0aPfKrgjqEfsgs2BPfAUbSIhLQHWdTI9s2ZJoBjOXCaAGdW8Bj4LhBRoCo
ZzIDUakn04gPYOQ/SYlI7XiCy4B3CxObgS6aMLI66ROwtReUndS+l/ZP9L8RCUKYx4S6z3yqog1O
k8VTtiQRnxs9GPX106sS5wPELJj9aQeQ9jRcqJngPcA5luATaJPUMMpcg31dwPnl25L+A1b1heUm
PiluEG16uTXbm9EDP5PqgAFzyOkc1zDnC/NWWwj+gOnlExwhZyGpIY+G2EyhwN0DLHjik+duiWkn
l3E1qc4gQOexDLV9SL+rEYMQNGkiFEwnbfRs/x4An55u+0E5LbM6PgtoIJmelmaDGFgB4doqZfJN
EEXNuR66t0dE6+ImO/TPszuDMA4mNF+g/atSgkmXfNDv6+HumdDBCj70UrC8ef+MJrhFqKS1cXXG
qgm81YRZk9ouH4GMah/i/PYQqh5TS9lk+mhWH1tGMR0MDAENmKY23MjB14V9f2i0dll40oyW/ul/
0bEllelYR3ZXAO3hT6DRNoTVyM0EQvxSD6kz2QmRJcZAO2bt0GfRgyeikIaDNGXyfF+fCFBqF4/M
0wvRlwteQpBhqSX4U3L76xsKKNA0AyycAJGzuPl6ua5c2YKzIU00YEAgUYYJ/qgCodKHcUYbgpa0
ocx7PmX/eBqhjvRd01znRnbAYag1wbEMNMggc9DMmMWQ70KaOFe0zNCH4eopHDm312wciw2ELjoA
XMZ+xsd4rZE7mz2hpmf4Cvp4UzETgPT6qQ3KpclMMFoT0Q7F5aLj1ECOcGj9zO6Sb3vXPxb7eBwc
yk1+syBEVNUQEasxiDf85Io+Gho5vioVgnboZKe4LmIFz7yMEw/FS5pSdJXo+uUaEkL/pnJsQXVK
4oMFEdTAFMaBhpoAMilox/J3oQ5CAZNr/QE+ESZ48L5yYZZHjq4wygYsSpYjhYcsYdDxkDeHDsdm
k5R7AuV7BP76tfuC5hlZZ5jZTP+ajkkgxGWDZa9ILBgEr3oozCC1CD5NqEIUCfieskML2/4i6gvB
473D6pSGKe0Jpj3KzQd/J1P81QDVcw6UGFzB4ytkZuBV0VYHA9de5NN9QePjzvHZoNePQhztSHVE
LypQzs9Z36vXENQhPaVIJmJ7v8QHgdbjjB7BZDKEDkHS9nTuNF8o7XITbi7Dpl/uwV1XUluRaUmJ
/sFtupJqzJv1LD0Paa+NiWrGAyekHPNW7LUQIF2VXSSNAgC54rsZYyyNK2dKh1wYoAYaRvToGD69
n0t4FyPEd5HDGnstCmPUom97SAI3hlcJkmoU4Lt+kBkUubJPn7j/2w4q9qhJ3Z0i8GJ+qd4HZos/
39j7DYyGW/dbcCdTpGbbcNgB4Qi4jWDvad2Vt0373mF8B+hlAKp9VwOwrVBXenu9fMtGe+cRa7zX
R5mRt1m2Fr2WxxkPepk5TX8U39CCuA6S0W2TdbsPpXQOfQV9ape3e3hzA4XEuKzdeH6w14TYjq7O
9Lr7MfC7fyLG6Sk2EMuXEv2+82GJHyIDQvb658kwH1EvJJTvVv21ejx+Sr3/gTDC+lVQ0YnHA9o/
Dl5iVTqvgZQqyhxsSR7cUHyT1vI7lIdJI4eTz45tVfT1BlYW1uvcxCtHsdbHhuLnoHDPiTe5W012
ZpPfpwjumAOkQMmNzk30WtaO7NLp8Bivxr14uP56bYQy7vy3ouZ3x/O7O+SC/C8iqhx1PmrnHs1d
Ic9SiaHWeD51h0QUj2eJy32zbtZlJLHt30l5fuy7dbnvzkSVe5Qvi4CTl2bvC2heVAXV8hGJXzWP
kuPvmRwm6mC7CLY+/7FWlrSdozpiotZ5faJR0OGrrKdM8LxnICdj6OPNWsLopVwPXBhvy2LZrb/r
Zi9+9df8QvTFuS0BXi56i4eFcMx6Eo5mg8V4Ae7Mx2AFN6YqaFHPIHQWgRRLcbu+86zNOg9+Mc8b
87flIB4kUjLge5nxgxDk1pF4B4+oXbfn+34QpzQBAXXTFNgPEhqfdLST9Fwlr1jZvRLCeywvvuFk
Tjd1rszfAzBB7/t9+zEVq3dilHRbweFgZracrhDZNYfRMMpn01Nz7G9av/HlLQTxzZCRSLES/kjt
sT1e/zqyqVW7yRb4byHX+9fbdkdzuHmvOv/rv4PxvPPbRRVK83bxXrUL2LOvsPOfYeu/V7fdM6wX
9UI8vPcyqrDhkc3ixRzouoPu0d8MN/zl35+3HWxzYL/Hfm4XfzdY7Dgx72475XL767hCBl6raoVn
c3OUt8UKuu717w3+lqnCRNHkrbzlaneHi3KBu1IzpfgT18oroO+w+P9JetuKpzg4D7uAtVAvsGLh
8iouV4LCjzwG7Qhe5fonm7wWc/1j/whGKhzQHB9uil2zkOb5rvWL3Wf1Crp1sZTiMfipocH4J7pH
tUf/9JMIQvJJcmDtaByOrIl3XHvtehwzZmOhNdE7eC/vrlk7L1YfM5zfnQZ9ETdDZgzkVCNvHGxl
ZlNMmsYn+TQ9vWay+Qq4xcgPMGLBAWj70inJP9bN+JtY3SYP+QZv//aXhxJgrD8gbUVYLt4UeGG+
O0xAlKi/lWy/lu/wxUfwDJnr4SAbvJgfEtJh9b/WVdQEE3dpk8OFz/DrNxElV8LOEvuIdVjwu1qW
rMon1gK03Lr1k7lpzsnnSrR83NoRe6LeA9aq999zvZ/Gr6U46tedJ3bZl30zTaYJDNcqmCZiqz0D
8SdBbppU/OX778VqtoucsINhFvGS4g/6buximvRshzNfYcePdZnnYk7eeXIiEGo8iG12voufkBNx
teJT4R9S/NiP2VviNwHwvheuY3xySc3FAiGkL4Vagwgjj70Ur8ZJydfrPROMPfQ38Yz/gougB527
My/Fa7dn+d/DxA3iG0PYNwkv9e8f7O07ohRyAtAAcVSSJa6OpCdpzk+qPH5OZpfT0+9pxCc2852X
RQkm43+tJ2IM2ovkXFANVTS3iDgQiMVbeOzlRLxNOa6WElGlXYv4JsXM5sTFyry/9nwDQqtm+5b7
31+DX3dJSZMB3+DGcdd7cbPveBFxq3PuKhdPusrURNCaAaruz+HuZ3x8n6G7uDLxc2R6qCcub8uc
9crj+K8+Mya68SUgHfwNZuEgvrM0CO1eiXKGshrOwp2TO/MTTnRhtlZ270R4BBKmxC+BoxdTnk/y
SpDoYDqEoc2scIfBy5lPvREawFq3pfCc16uxM9yOTkpQbMYRNO+oF7Xz73xiPiej46Tob7ra7XwR
jzofKBETqrvbROh7VbvfikccMXHdDdfX7eh8PQkswr9PintOsF1x9jKjLxE05vMZxDWB+RH94tnY
fXEyoNcz5bn6rFPOjTVhW/wU95NSk3vP5xAwosbcgDPFE4u/5KfFL5YiRLAk2zdnnrkmVhRLQAUZ
C1JO4IKLc1DokpT7ezSIp1pMn2zZbj9R5TJnXLziJ7+U3YGb9lh/4nfyS/gQmjMAn0+shIcwizhy
xFVne8SCWEwp/xf6QD1N4l2Ua9FFvxs12iNMldKINVGCZgcNyqwLIBoZCe63wz5BJDMVg6MAoz15
dZ1LWNRdV/fjQwi2T7zsOF4+t+mmml9XmOEdomzBPFWcEM3mEFUAQC/oRZ+us5FXzJl2/WCuqd/L
w3+uSkI/tlYL0HUVR0ixuvvv+WdG89/6bL8GfmOarXWzys/t3OnNbt50fsUuCdHp3+l+rGav2Xv1
DlnnHJXozPy/ZSGhg0odJ/mPXs1n1VVHPC/Hsy4/9UY26JdrL+rX8xH2ORINRfKe3AXRJIg9LRYk
NAFi+toc8IVkTGtcHsIBSkZTkxn7mOLNvt6DcujCDHrs72N/yNL9OJVkD98zBq+T1WGA2LyKUNkJ
1tdSRtB5CqXfy7cdRCS8SqudDDxgJ6E2d52l2ZI5apsJw7I+0nilyDtacCRYaDeU3ZU9bPeHiX/t
aLYf5unNeYxc4lkl41KjPWls41PMMAUe/XRe5yEVUwl0hqJosuzfkaafZyrl0IMmNDC4GDTEWGeu
2xvPeH+s3B9RB1UJwEf6A/sDLDqZmzmFsiciVQGIJJK8Xzk7QJvswk8ekLSVFkkd4nVDxHqX2OPS
W/q2OpcNKAlZA+kQ8UXwBR0AIzzXK+fxs8gHM+STr0uIpNO4xiByjornoNLvQnPnS+cwR3X8XwTk
BXl0nQvK52pyd7PMgYD87O1AaE0mULqJ1TBhcRTO3z6vnVWLH1bdA206DprOeA4hbKmlNRzrA2rV
ofauDWRaZezelLmcC9QWIDkkFHiuL85b+epwd695MATc0oOBr+PhNr4HP7d9ClrP92u9BiPrhgP2
/S+LMocRIeCCD5kjT7G7JYcQabWcc5qNO0Uf+Mj1DVwaOnyDCtyrnhY3mHdAZIUclpk1YKMMsp+J
lqcSfoWgMSYc1QEf3wI9g+sjSovPLP/+DXDByzqwWRCRh7hEIc+tPM8k9EDgduUV1Z6nJdFyutIM
KEZkbTeui48Ras9A5v4+29kYn0JkSF+HIqiHDGZuf4dfHoyYit/eFJMAWD88QfXCc7B5eYfelUDX
0Dz/Jm21O9Q/YGdPQFhZeBjKe/lKr5uezzWH2kpeCal18J3ar+ccBqngUUzvqODtwOjSZOoVPd27
9c+pR1n5Ybh+RgS6CIZMF4G9gssjQvuP9YnKiqKcQkFGOBOYCJKhXlfNsTWZ0s7ks3hoFCGIYz57
LpgGNh0lhyTkxRy0NgbqXTFOUNuqnouFVbZmrAdekgf2J2FLxQOjBmQOjqukHbS6z/jZC4zKZ3Yz
W4/98b3abBexlddM5ochPaTvjmkd1lgWVSeND4aUH3zVD5yDlJgcav1z7U2QLqLjKEjTIAtAkGOI
pHuT6bz/2bGBOC5rtutzTVuJz8+qNcCSFU07gb85VT42iD+r9CzYT7vH6oSqgYTyivpRT53u0Bcz
yTZKlE7oyeB/wKRRcoEDZpQND0pj/k1HhAXPyiZkANFQBAYGjpHJZPWUC3IB9QaQ2PDAEYU0CGuT
uafbgxi2z5AUbC2B81sWLk/ofJn29rWbKS9qbZWbEqUWyp/kj1TiYEfoq1m4q/rfx5ZJAdxQOkcP
hlg+0ou0p5rlN3mMreoMbQ+1eZrZkArA4w+QBLcHX2sSKyQO2Q4ulhCYURvZ+bXBcwibGx8X2sE/
/WVVH21y2P0yBwvXN/traOYRFIL7KfujGydmYl8EGZhFpGoAU4Q3zW4FWQl2TkIw2kAdT0p4k6lB
DtSM/XSwbQnMKcFdTCzovzRXpn86oCZM5SYWiCCghu+R/QGCwYGnAHfKl2C5KIS/6A+amO6OK2cM
WhlREGZmEyjFSP2h2GSzWlccNNSpWmt1ZyjgP/vj0swfvlTeDvoIHpr7b24Os00PGR8NreJcQGxa
vCJGsxQSF3jNzgZNuX9+/7rRsmWVc/V5/zQgQtyDiVg4NzQahHIL+kb1x7uZGcDPPd2izmzOD4f4
MqQYvdpVQF8F3ZUpQgP4WsJrKy0iEBSjataO9Vc1k1sXS/pJdhkSVSC09WiGIIBjK1Ai7tZPYPI4
T5q3PsD0JyT5jjlYgCm2+8ylN0MTGeSXK8CksPg0NGHeLxArD5v3dLdev82ErYqNjAbQEQisl++y
CJXEjWTT4Fg+/zKndrg+ji8+PQb4Iy4KGAtLDyAXa/O2JTm3BhNMagzlDOt4i95NDEGnjSZHMtPk
ZYMk4viBC8NzuG9qBM4fChVE7j4aT/peEvCBWw/P1dNhYX8fm4nTP7e00o9IHqjPv3TxMpEhZnYC
6usBYPafLemIAI7hGlKPnDv1nNMiM3rpvDqYEn3L3GgVAxIOG5jyRe8TMk3sEiI4782ZvsJ1Ju4q
BxekYnYuEQxKRAYKAortFtQcC0dxGhDXGD+IHoX+QsCEvKRP/28rUcvwybjV8h71lP2ezS+D9sGx
U5uCU7oHz+8ZtCSaseXHY7l0xLQb5GKdlD6hxcz8DdHHAY0CFis4IinhwKffUs4+Q+OL2HUNdI9O
5zSeMpUI0aqd0LOpbFSpzvQRAd4G98/MnIFSWf7D4KK89LHHMUReOIQR9/pmQhK6AlhVmGjhkqWP
OoOChZtK/OTtw/zfF+B3oZ5DJWLyymC+rwZsE+4UrV8OSL5EbCHc343SQ4y6FVAzDkDxkqXTgNtA
B4gIwmIN8mkktP12sGIZGGRm8bTqD7xddm7OrFXIj4M+5BaJxENUdVMzwB6D4eETJ+ihgLSROYtk
BF4KgZ6DRHIT1hhT1KGLwQhvqbWuMjoeeuaQTmcmqBfA9vAznslpdzNuVCrXM5PNb2mjKrVHnApJ
2YTxEGe79lJXonDzeCb2AC0hFsZHu+/TSKTRVsU8P36YT09JanMObjli02Bazdv/d4MwXOSDouyn
JrxbNKfqCOlf7iQpAfeIoauO3murl3vAnNw5dF1sFgshK2W7MCuIS82srQBF0NuyU4zkFhCNJIS0
8fUGCDXQuBtJqia41NZWcjOpEw2eKIsSWKYfm6wQ/FsAXchsSg5Uga1u0plcG3xUJVjuGPUXl5tF
nlcESckr8T5vkLCNn41SISK5AZlIt27OVw08Pn1HPjmptJ9M1juPkiKgafzsL8YAdoB3xMRbjJFF
UshXBNdqhlKRCLJSUiACAcKQrz/YkhU1T7Y3uXQETVONGFO8XD6dN9YroooMaNaPE7KwhDdOpCD6
cu0vYn6FV5J3C5rzL6EH/DY5ENMP59zjvqlZrpMw3WOcqSGKCvofGoH0jLO7L92CQ3qmKUx/7G1W
iFNcxaUfygWfxreaV0vxFnSutmWCy9xjf35rB0DNKFQId3qkKEHrvIRwCkcJwBXJ/iWguQHFjGrg
IdChvrjHI2c4UpM84GYQ6skqeXtPavapmzkJ3X44c3EgJXkTH4aIU5JXN8tqZGPneUAPkmKMFj3a
eQCTgL0BHhIz/4EppiCwetAIWFQGwwTgST3jadNTrC224S9JPZDJBrnpXIqkffN2eSZK6AM9cxCs
zHJYf+tSU/S39i4sWGtYyKrnTIMk8zGu9kXxN2287FwUAncMg+Xwi7k1M5OZxJgRsEgJNkBN/cb+
xjc4jruKagPa8VzyQTLG1kL56/n3aLR628B/dUY6cKhluPIaty31wKZ9kFtSwSMU7KUfALneeYE0
CokemqcA3Fb18bWFfvXeHdYRllra8/TYPE0CoA2yZkUFs3qZ5J1BH993zlcWOJ88YsEL2ZtGEpMP
M9Pu61sC6/7azJHwtaw5mgrQ8nH6sCRIKUjjjr0ae9kz6k74E6CVizzCm866GhY/FG1UJWRSMllB
gAJdGn64XCBhpFJPquwKMCAwkZEepk4OoIdLCO9e2JYmSDjJJsISKq6wODkSiuSqTw42Y6B+2MrG
YNFDYAV4FE8Zvt2wQOeKdJApTQ+0ramoIP4q2uGZlSftwHy7lTt82+FVn4K+6VQLQGQMhPJlP+2D
mc0m1OnZmYIqZq6vzGTNAIGFq/To7+3AmfdBzQnYc/U2C5esFjGqyk3nP3DARgNmcB2mXPm6+s6V
kJmozD2L+Up+iadMscB7Lnq+bPS8YwjOdESmM6//6kod9vTLCLwC8tm9GQ4fw6jIVBdnzfZnU6rD
E79fSsPdSOpfgfPaHiudLB7tG1tZb37Uxer2+1AvmyZxe3846qT6WEeySl6h4PKxANwzp0SsnfEX
/ly7rxrlQFIB4x1gbpLjQyxWP8xpmel+dVi4/QdMNfX3N20jKUzjezKiQRNOddZLZroH/7vgKVt7
POv7sgo+xweutb04PROfn/bfz0I9va03LbFJBUqG6OrycdCZbM3TY18rVS+Ly2QAFAhcjsD5VG+b
cTfTZhVgN8xVZ7IsYlYJSOz/B8tVXCHjS/0AFtuTgSCa76mOCBPstJ6B8B8Vn/VYE37GrlDh14C0
MomLJa9Ss9lAW3f20AfXBSYtuNmV1wRc1W0PHXsEu+6mblPTu3mly18VGvegRz4WRt199RF3RquR
e8M8nXcaLZdiXhsRBkj4Gdqynl7SuN+az9Kc6u4Eyf7ZprW5fcwH46KLuK/8LPL7zPiCwqpjt9DG
kjoO8/V9+d7DQG9gD63LgwlNHcO/cQis5avKM0JCkC65HBzIHYRZQH5NV0Pv4h40qIgrfES/UW5d
N/KaiGMwv7/6lXG3Qg5kWKnM/3ZPF2jxILkGLGQOZY9jluqn5STX2vOARIJc5E25Z41ueFSQJKuv
mE4hhtdw5S1Uj6+6hVFZjKh0SlOdo4jYSPzRFuQO4c9DXOQmhDBQJHA2I7S/btrmW8w+5Zw1hwsM
uGaUTGnPY37OIjBA9nSTvZPT8cJ27RtTjyj+RZrxITPbZfT07s22CGdKB/sRt7ZEraN3Ts+9liY6
zixcICxlj+V9K4lbl56ZkbW4r7cxGCHHOEtpeXBg63ZFmsRotkVxUFfM7zxdtQwEKuflf9Xa3qKi
I4OBh28gDC176G4AExIWbz2X/QFj7Up663davqLpYvU1PBqtEzFnVy76zmvxCJeF9dR7c0j8FqnN
9LYB8Ai+rPAA9aAmrAmkIG6mIfpE9Lr6Rqfq7y5iKT1vem0/AvxNQE3jGukAGz8kX/VAMF3sLChE
IA1v66sFRknSJkslkL1ytvQf+jfOjw3TZecxey6IiFo5c3b3GaGQtMVkMK/vODDBEw+ixXUxNBl/
IEoqg6Y+015VwsHibqVOhsnzPFsBKDfQI5jtnKvx0HelXnntrNPR2NDSaKEAdVW24OmGwdyanHYY
Eq1uizJ8HekDeYD/hacHJz2L9AgkgQbJ/GK3GdjD9+UM0IKgJkdpWKlLBLb1Uy8yEIsxjKvq93R5
dgFeGOAQu4A7NaNy5KJzslSAH3NaBvbb+gA0L5fsTazkO9YHftOP5Ko6FK72iKB7fqo7DHZWP1nl
bDEmZuGPlhPV+jlv44QFsPmxOptgxQDVaWb3XT0bQQrJjb6bG4ftHKKaF1dC8a6fUG4DfpM41AFp
WIBfSU7Jk4DC1cHErk1Wk13qmFGs3j54D40kBHGWgNVreZ3LB8cQHUQE+UEHdrw2Bx98IoQ5I569
EciyM4seO0XwX+vaPiyGPvYdj2SKlADokuvNynk5Ij85wGbkE9JbU1nIYGGClv/ATFn9vraV8CEM
sgA6mo4XBZDQl1fAwbRYfQZwG8C5Dv15QK0D4x5WT+2ifYx7a0xsY6KABsWbhAAo3mO7Snfkvx4i
h/pzz4sqWhpU1otCU3U4XNRqqLp96CDeumdVzINXMsNmWiTgEyjMEAODJ8tC3z+Wzjf+K+4WVqVw
yAnzXn6m/9DZB2MQdrzYNWrsDMjFSB+PdBe1pzV31oFirU2tjsMTNr7BMsEaJQXyEt14hpc3JQ9a
usWZHo8mTg1ItjfMH7Tc2xyMr/0fUee5pCrXbeErsgoBCX+VbM7hD9Xa3QRFCQLC1Z9n9f7eOrVr
pzYjrDXnmCPEcyBEKLWF94B4Y1rNPg723RhOLJvSOluyuJjKtibWYyzDQ9mi8xMdwaTaEtGbPed8
5/0lDQKYMrZ6vMt27sLO4xQooGg39mF9EGtsOp8Wx2avQxV2yksZlD8woVnL1pG1ji+fH3jBnRdw
1eet114P5lmDd5DapnVo+RDE1A92/Ft+WYeanSNx2I1ZnKBg11dV55xcYy5GyXtWdmzW1dUafLOH
/nC+TA4Y7aTqeIoXKGZXpvXcSyQ9TdJcSEIKCy1EAJn6yiZB2Accsjm+opt+9YFLtMimc322nnZI
QfE5wHRhjGlrezStweqb7fptcJlzPKER2zFPGwfhVTCTuJr+Kk9MAm2e9z2XuOZcAmmIiuLQ3C0W
uHg8uW/Doxh2km9hvXu3aawFISEHFlyyXeUpH5QnGiMOXmUua9gCvhQSQDJQx8ohkKdwkcpy9p6c
lT3AExamUMZj02ZNv8TTGrdrlgZjSs7B+r59WY8AQhtRDweFjml5XxkebKQ5WXQ73APcIXpWSwKD
2RYOVGgmZuPykERowrwBkrDnZa8cyqCg8xvX8oSw0IHYUAcrecpiQ7L4JO8CypmtHMNbBtadV3YV
DKzPPF6PVuQr/TwZ2lI4bk1f9oRJlz1avjxAmtvjZwAL3/8sii1eQuEU7lAIez1iz14VppMGElfH
mPOW1hZrRtWXrjU7AtYVhOMCKf4k2/sJHCucdkcVhDDI93Dwu2M+hwuSYtrwt7pQokH3hNHLVMhi
WCe+SnXGbtADRk7QTc4+e/IGKFEyyipyW8X10wmia4JMZSztHguuMb8KVBed8zjZRVR7ilgJOJ3X
vQ3xmwR3mEABWw7DAR+fo3LR/3LiBMChE431DuYtq+XssdEP2hQmVWAGPXy5lwUZDg77kaOu3SQH
703rvnov2GxRdlaWIBsvCGYbBazTDs6xymQdtW69xT7wDjAzHu4Np4ZaTEzQb/5VLaHeZdZj/nLE
Tvc+UG2gpYZFr3lwYluwxYseEKEXkLqL6zEiG8Wwqpl620uCcE628oST1PDyDQcF80A7WcZDz6Aw
gTFcr4pVuhnOU/ovak8rQj7KvqKINRQPmrP5M8qsp03EznAf3kIIkpkN5IPFL2w/fNp/33ZrYUDL
VgA93UAi8a0cCM/8LfyGkxGW89YQpsSx1xuTAXLCZvM58P/nInSGh25nnKCAl2uWN4XB1hc6DN3L
D6EnuqEhS2D5hf06ph9OA6FbeKo47ak54HmSDlYpdLnKy7XxyK0QCXzlTBHwIa3gpY7RtsPjzwkl
npIKKJ1Y6p0H3vAkIVkfu4ab96UcKvjwLkI4541cAK0NxMUTwYeCbV5M4Jp/ArictNlPoZ9zyMB9
f+h0eevL7NSBbL9oA8jMmHerly9tCapBQFOW4/zFiBgDAo0F9sREedL8Kg+L8vU1vmFxxtnWjD9B
BtPSlnfIUiDL9wtETTkbQQBebqWPcX2uZtiVOOZ+iFjhICQ8zwUHgIBHDXEZxPXMJpvRUy0MfUO/
suDmkxbGeRMwOplT1GE8Xp3BNzAyORlAe2w7WOvcYOwjlYIThbOFrHm1xQ6ak5thPw5PEq+D163H
0RRKyJsOT7oNMuAVTqnhBv/IneY3XAHMzGfQ1ya5F1v9uq0naB3RH2JtRpdMek0YfD52Nnse9Avi
uzOvJ22HuD0LTQCGOZYoAkgD8Z9Hvg6IiD1+66pTRDdcRV4fTgytOo9QAZUT2lwifaDomXv1LEfW
4yjv0kUEoW6PxCmtVzkpMXQU3juAdTlntraJt+bxM80+rrKJ0wle4k5BTqydTfCAHKtLk+Ad16Tx
B7EGQwEIb5Aucb3MSTigOcprPCFF/gyStBhzDBI8KWf+GNhROoXEKNODTG8amzeiaVTnK5w/aB7C
xiYNdbB5XPHXrsFnGMxsonlEILtu140PBTjccXpAhqTZBkCRVAy0XAM14nDDVX28D3FzFCFoBv5Z
dsIMg7nLOflphjYvo61iRMPmAgtlO/nhBx+dNJs9pOKb7HMo9ImBuHdKYhLP02/krYYy/Pf+Grcn
HSyi+1aX8rYWDOkxffgbwSySeq4Fh9LojhGhsLI3UEKWdnV6HqKVGS212cgdHEx9In1z8NiJrnys
IWOj7ps3irJT/c5mPOw+w0iGwYLTrkrJzdVTqqKCWEBoT0dT8+2g24xKj/zwSb8ozDHZsODLbFmY
DIXL0IkRgEO8DS/3esK5itPGl3yunGj3WSMZpbs1F2TH7849po7jz1X1YWN9hytwhmhtsNxD2KS2
hjh55r3o68p5T/H/m4UOI7yVsao0BqRISg5Y9APOzCUugJIsYHGq10NLJKL2k9rvht85eF/IaZwf
aB8Q1YJrQaRNO0JWdB1QRHErR/u4PWJyIk9d8gSJEsC6JxJ+zzEN4rG0QVjKY/Yjg1EMyYuwgQ2h
kd9CruRmkvnhTCIkYw81NSEL4bt1AcQ4TZ0bJNPhgksdlIFBJWlAr/Hj97NWOVaeMQs9pEf5AasR
jnqjOiwZ8eZllXvWOMQt7zkf/8xjy8xHIA0FFWE82InsA5aeOblnZBO8IkCjHV5w+BIBAKW0u8zb
cptzojvDVefheEUT+YqmNrbAy4ZodRcEumorePJa7TM+xU6lJeUbVVs4DTlmWPQczQ285dHmrize
w68yFzTfEVCRIhR9N235/OrRmr7gW4KzqVY761sCQhL6GMSwcxQYyF63bHsIwViwpjwlyy1o691l
urwnayaFlDOadwTE2PEWxCrchWcQ1hztYctIDIkyV3HhwhoDrfJHwu2k5wyAV8sG5Wtndcc7UuY8
Mdw1Pv2stEdzdUfuDmhzMjcXH3+41JgBzFr77T+s7EefDMTFP/SuLV0381ycGceZgJ8V59CcZfe5
ilfAuwfJhk/Gp2lZVvSRENCfMuyXxjX8zURn/s4R3yKlHeITC4rMJFU+ox3mNK3Og32KKh1Wuqox
Wqe4ZjjrGFa0Dj2WS/a1yIrBJPWJUlKfjVHj53c/aVxOJ1wdJXWiqpPyy4CCxBy8YDngbLMYPoBp
EvYBhv6ZMpkGwSux49mDv1WCBfUkRHlk4xUsUkle7ptxBL7zRCYxrF8UtxK8+cwpYH4N1iDyQYIu
/d1ZiF86eBnC/Em/NB1WCWxTsonbED0VauHQebNdY/YKjL15fDEbllcEKM1RuCZjxHLkS98Qp5pj
NCM3xMCEns4kNBbCrd7GnlHdKZfefaPIY3WYhUsMqPHuZDMZdw77MKQCdiDCa6t0dt/hMU5IBlJT
aasxxC5W5WHFur1mf8Xl4L7TKbRPyZ5RN6GdkwfJZuOSbAGS+FxRfWgCg9YZK3NIXTRwVApNRasY
2x/Q5aac3UMvSq+yYiczVqP7nxSwcUFIqG/KOd4HLwfAGJZ/uYAMgmcPS6GD5iuI3jbiPHZuLQxS
akuo8M6b/yGEmas4TdTC5YqwNQLYkCR+ET+ozkrI6vWk7hzdLXYq1YSxJTPA124DlxIy2ikLkCYM
45M5kwiIy3dGw3OydvZ80/KK7Y3VicpCvlGxlHfxLainPrMN3PXDgTPCc1LZIGouBj6K9qi02gcq
eohAdg9fX7FDymXEeTivcqx5Y03qfaS1BviJFQSUecSIqHZxqtC94nWmDW2+8B5Dc23utW/0SpWo
kiOs8H8gn7EwJj8I4Hei/HjPYRR0DkKvxfDnvWYyOokuQ3jVRGhY0JMc5WGKs3zGS1CwfryCMd0W
TuoCx/lyEzQqNUEBXUck9zGZLv/OVNoNAxNLFjcyUwYbLJyeRxDPnCPAiaQs0bntX7MBXy9pvwx6
GnZ/2+yd966hZMdDiv4cfSxMhuyU1BajQKwAmGwTWDg6cn3jcAXlI9fm9Q/EHebzjL64lDAjaW2N
kfwd64oJb6WAtIMsHde2PXHiDF2BB0fVFAOe/G/gqAg3GHzK2QKuxhkQv/a6b5NZLiaHKHJI2IM9
DkqRbozB2sjHyB6GbCG1wyehbCRUt/3wtBN5i0yCO+cEYoo9V169r8pGSechNZkQTyPHQHVEMddS
jKps9lyro3sAgePGYwZ7fDLj5S1zY8zhMZB6MJYRt0mUXNzpxall97/6mmoOPT91NO9e1H43+aas
WZ/usjB2HC6QHvA9Iz79qk6Ew5uuVLuc2vxQPcnLu4/CZdJ64DC1V/7wjt/2wN1/0J3murCdqK3B
vD6Hux/27vXxyDLxGjohnPbwUExaxel+mJczEXy8/KQlx9tiCoLta5z6nWNeOFWbzDcvWDSgD8O1
rVuRDnAZbXDRXCvB7e6zS+LnA9dkC/vmybLOIhs7CmuWW2GjBiRr51vmV6MNujnMnVqh0Ap3VJUo
4d68RfLFp+YX9Dno2Wy42WcOwTqzmRAyJxKFkc+cxeqRZJGpxpfYHzWGf4y0h9f3lDEFzn6BOalP
yC4CFp4Y/oRNGGAoHElYWjlPefVIZd1hq4d3AB1pgLzTwQkVAVqJfdn9R5hyOPjXY8mn+h8I8Fxe
S4rgPJyyE8dPIoTAR+YKwceUxUSzyGhJI/YfvxE2evO4tyLlyEYfX0edp9LbUutggI6dMmmTnkHO
W/YlvCFxmE5/hxl6RKJTxiO8smq4AUygpoN0LkswmMTuj911TpCZSyOAHNQdEDUxInKjG5uVMwoU
dCRjUxtLoxmY5yNKEKEKjyUBm+Ob16+hEo0wQmkZsfdQTLBjswlgPLwwS0R23gvyTPFDxvK5PLBB
att08ap8Rk8vwDQSyw9D5x1yfInnsUp8mOjYPgs8+vhWGFowZmNpYwtQP4vH0VyM7ALTu9JWsT+g
PgFMmUiMKoJwQtg68C/SY/Mrow6kk0RAO5pEKGiE3gQVLHaKtiDP2e/7L6I/ff8EHNwz7CpOLNN0
KaHmlYcOU2BGzmudSCoyl9AxDi5cD29z0S9Q+FF+lUcKtxa88ptBjFk4KDf7zqLCZt/qcVAcznp2
zmjOpS4RIiBWX/ZJpqd4uGBggm6JyA7cp9jeMfTmW0D4yJHk2IxpXj61w+xXnAeg7pwjYpjxPGQ+
TKsGPwPgkc8HlpAPCgZwcteWZC05g3xWorOTJ6MCKU6gTMIr93qNqAC3TQU+NywX1SrfeJg7b88K
BdThtdN6B4EWuavZZBC8DG8QdLJFR01vj1S8GbpFuByNWKjGT7ZNoGwSRgyCH0ipwDriOZiNKeM3
aCX5unFFTr3nrwJ0pj6bSyFkCxj9oS6C7Y+AcWAgtwoJMrUfmgsz+QmIyIwBQzy0dbRmtCeRTzfV
k4YDZkgBpWN8CUYfsv5CMSic9zf0C2lWEyCFUwrJuAxsVPrSkd/TLHR4+TA2pTVhfjfwGP9DA4GG
V4uhqx6fmyOzGzmdFoyIVT9/nngn79yDHPPBPk9z5dZD6sWELDzAwU2yqXzoFhiOCbPCwd6IqK1E
FFmCzZoDc9jA9AugwmO8SzqelZyJF3cPOTIT0mRxpMGYBowF3n5CTsaXORwrFLt7nVr3Bsa1iKeq
I3bXnbZ5lY6MOfsD6pAkrNXZitbR18Aj1G/YQV4RDnfM8YlgFCqrPIhyB25HeV8O2UbhauhCgx3o
0PGUfkM8ADpfzs5S+IgYa9AWwojYCJcKdS32kY26lD6u1vg1e09O+6BXUykFClEXw3SpDLEzeBFp
a0F/0jm7Cm5i1o2jcMzLSOrClPeD9lD3DJHMHZkKWPI0I/zdqK2ckQnv+E5XgOkqBABcg8ENOhz0
cAih5vTwuP8kDkaLBqZ0euBnnD1VDdfXIzoaY6hY7nwpu77asxr9woRr7yRcFHu26BH7I5QJA1gR
i/oYC6XYE6RT6GAQvfiCWXLv+VfY4MS3wif0CT+DjWK04FTCbmWmLQUUFp9bYJFoItMAMBvMlzGD
jsqlVqjUAFYarokQ1tTIR3QW3g/wmuTRsX6w3rXzgoIqjH9i0hZruEdJykYFZxoCXIpI/NrgAPDs
y+UbKnFizmptEYFJKVmL14EaZBUDcjY+GDajCLPxb2hyOmnDerOA5WlCzEcfI9tD06mpSEyHUPU7
xpQ6MxIXDgZf2AgLWBO7INFpJjgCwQTEckAwIDuNmU6646hCxGl1eOnQCMNuHZfBo7aNeN7XLjLJ
/h00cLIr7PMwOXGzav7C801GNu7LvCDix1XajMvK7+sgAXcnOySx5MeCK2P48gxSFRhxQGSAkTmv
pEkYaOibFj2E8maGdFkrEHc6iraJpqGGT56IkyOvJ2WiM1aeEqDeXIqcqLkNcebJx301H7Dy7Qn4
GQ0mZIRDnw3914nAGqGebOASfaB0iZB0o8OObQyPXcOfDtUuBjE7NMc9JmerxvDkg/R2PuS54eSG
wpwrZIY+6XWIda+qZm+6k86uRw7pLF1Q0bBhQ8eAYJ0S+Tmtpw+gmo8Iao7X9chVUIhyGbNboSnk
yB6ZRaXzuHNHq9Fg/Kuc9R2mCK6EXWM4j1NLyvxnyuxOXw4cvPS5D8R7JrryVYaiewGLHvrw50YM
YMbqmvg5rOwpLT6WPsPnHnU7Ugx/iEeNz7yV59b9HFRkoYT+kHUd+TzHcAnhAfM6xLtIjx/j1AfV
owCCIxmezc8YTd0aCZaH4VU1uVGtfhja3afIBgw4XrGvJUGbBFDcevcJD55zkOlPlhOOnfuErbDO
XghQIQea6nkjH6oMy4WgH9n1b2qOJfjXY5CE0I7Z9TyDsZyNB3q0+JxIDC9nnK77zxYSHXJFhAzQ
gKEI0gvTSaOmrQRzmegt7LtoQjwYczT4wvx4rtvm5mYKk1RKJjA9qnLJjlfPFaSOfBWuWZzcZFFd
oMq8r0DDHg0QQIEAP9jNWfY5d5hfnAS3eTHE+thJKCYC5CvAfLXdrdMdKq+75WR77KOu0G2UhXTC
35eUo5a8X2wYGmZsABSvTZJ+Q+VnR7gr0xJsFA9JXPU4MA4MGdjcyFxn7T7xUr+c9bOn85TtVyB/
lT6yZjkAfZt+8I5C8ORDktRemxRqLMvx2xcZ7LDL9AWJhN8QvilGalwSAU0K2Dy7wUVKGE1Gy2yn
epKnBNjpRi51uzFD249vXo1MV/HoPAbJOe2/czSSkDSLbo05a/aYjhCJQODcFmzOkMAxWMdha6+T
6kPU3Tg6vL6EN6lcTF6H4tfIrBbrw8bCzfvVXEoMod6CceqQyGviDDuu5pDH9ReKckGeRMg+Ao5k
DEOpcWy21TzBue0i/6hf5e7TjB+7prSUJUyareEqTrQpUXqfmuUDGHwCoE9RTIuhuf1Vn8KbTZ14
0tp4YlGs60Jb9WBB+UYv/ANrAmaGsSI2pD9yekrydNnMdJzRrfwMHfT4PHeJoNo22+cqC5or9naa
CCZPNsRYcDRJjD0Q5y58Hy+kbyjOnXHABAKOg9x2rE+HHiWp876R04z73ugYzobHEp05xmVoSPxY
c6HbyqiTEruunHJVwOsYYuj3nsGiK1dP/8oZmlFPC+mFim0tb4x48c6lGB9d+3QZGXY1GMcOlehQ
YMBhat+4EnEYRpOdWgZX+rHHM3X0OOXThp1WQJjac5ZqgdneisZLGo8UaxwkpOH03rlRLPiNIxgn
2/SUErJGn8p8AqksCVfTfEWELDgpc8UraCXCTSzNjC179hl/FKSDzfTOVflZZxP6WcJJZ5CXpoqb
rAeb4Ua+GefnsblC4v2nlsG11LxyFUJte9d00GBG8tMBanWC+oQVhmhIsOAOLZZkwXC9UGLcRlOq
nQCMVAhJY4uFagWnwjMNhwqgA0l7Q7ifNEu53H8Yko/vi8+U02DXzcl1oTlDxt2ATELY5GK9SoER
vFzpM4bRPbsKy0jTeTuk+E5592wG7ARG7EFpsEqLkrCHovNmASWl3u7pkHs/3SKbXcbb0ZgGF+qn
F5fu9WRsGGCCvQr4gIYWcEIVIxMDsMwXAFYsXAig62P7CM0RJ2wAgv4Kof1p8S16Km5vnK3itLGk
CxtPvmLJ6a/Q/G16HQP/1IQ7UpYSZl9doDM7VECIPxBsHFSfavTWTDc3XEx8oM0V6HsJmj3G/N4b
LWIGn2S/O/unyxB/ChgIGtvyBkfBkJmGEpCh4DHr9O47tvsjLkKa/fthOyrdO1TP42BFdEqnBU83
ZaxietmZhqX5veku5jAyTuSW+mc/lDAIhIRiJ8xnR45sUT1mMI0t2naU6BdGvSY8l/o4pGddqIvR
Oc0zZE527VHYUZajp5lkBESm7hAmWWopBFANdgOKbtA2cmZ5PWXskV3zxKhvXyLp2HbH5/qxbvDf
hGkgWS0TZM4cY5wt+8KhYupVprbl/da0O0bEDqHAf17BnOZMbNnu8Bx5b4Yfq2pcfWC/sarqMQ/1
aX90vrvpANfc5ciNN7pbmdhmMtmVvYEf3R3JS8IzNJWQaWnQ4oj9Q6TnEM9fJJRXtXAf9wO7s7Zp
p0yHKRUNx6DRhwN1jSQc/0n6mYR68FyP9iN13bMhvpjljF9Y4NC+JHNEHfh+RQ5po2Zagol72Xdd
Weob1MAbhVulINHp6/1VwxilPonnIYOM1jI+W0XeYSAv9chxzEUFcm74vby7v87Pu1f+Usm9W5Ja
4k2KxaFyuL2ZHzwYZ+IFw5zvVtGaQfDFVwdyr4/dIkYETNzOpHWCB7HWuhh1bwCNVYchI64MyiT5
lpwHz30IuR4wOj4POAS7CoOUTf3EFO0A5w8kmnCBe0AL+d4k/vPA3F2yk28wnPjrgxnwQVUmD90C
mH3t8n1HeAWz38md+FWImTe4TJ+FDHV+OgpUfGQLtJ97MFNKhPSSy07mwDYZjCb9lthonelKdYFR
Qjxt7nA6cAJhe/5T4Lq0Npxwmf5iRcYBjOGvPm0+waA4PJ423mHyjcCnYia8ZtYmhppM0kFoRSca
E39kJafy48VT0q2IbC43OtcX9OnL/Wwak0lRWTAhctg1KGPgJzWHyhqVYyMkmMplANYvaM35uCfp
HEZ2Ia2UjBrHRDlTLMwSVOuxL/tl+Z7RHWNM+sGUgNnJR1qG+LpKgJfl94h97vHw83zxfIlcXk5f
hGux26FhlCjPQmHN8tVjg/bACrCbKX/cEfx4n3RElNrhAlc37aT0CNPIu9500irhKiXo7vB+seDg
c0pBldHf4QdP0K31+UsG7rbh9A57hfMfr7DXd3LC7EhljILmakEwHq+m7Ptm9lRRshTAwu7gtfoM
XS6h1y07waslYKQc2GqC/b8by+sORcZjS64p2BGDv8Qg9/eiRZvI2MfNV0aJkO8Mww9HNJerl7ap
HhcQwYj/gtZ/pilKfm1KxEdtXpLhttZQx9TXtju26mH4+ZJ0uHuP/SNaDppN3M6iEPcAPNEem7Jf
N7Ff9zO4Jy9+araHvlm9BgddRrOCQObRH0rtK6xvcgzLA+Vs991Xn/Em5nMXT/D7/tplG3W4lVsE
Xg4OXFmG+U3otclKJXmJVBvdZjzN7g0fm7Osiuw3FFtCPAAYiGH90G65eY/swekTMnaJpfKVaiYV
Pkh7qk31HjXppAKbkt3I8DUIH+lch5c2UUDFdBYHi0SWAfjQgDwkiF3CB0sXxlbMT3DDglzAk8IA
wGmHGanysmNAynNLrDzRGZ0VF+JbwRmT4XJ3Y1gbEYMIJwJ6LgH1pHshCsCLmWn/g41Y+Gth1vNo
rQERY6YtAXQOA72D7nPAppiiCwYFoBYRlTavHME+QQbIqEKZ8aUbgJ+Zxdgl7eyeN8Kuo0/QsoMO
8xTAv3onYCBAHkA3hmgCOKx+SVUi5YPxjfxxBHjInKq1es1ScEYaWnkmhghVMgOlUlQi8SZhT+02
LqmHEmbDDpkWOuMHoLHOKptDD6e6s/hUxHBwhJjGgN8OJugYehmdrc1AihJCcjRtRtBcCUz7Ct61
E0J7HU5pgjkGXeoyh6XKGoXEQzjpyIXRKzWoGByq+3Qw7aKgiD18dDCopvDvBj+KvA+V4wdviPj8
MM/AFka7q2VYuav+sc4/B8mYdfrqiRkLVIB0am4+hqNiJE0xr34BPsRgjGjNxqOXxTCfbA4yRl5k
adaCh9KDcqLqWdIr0LTe4Ty6L2I0ZPtzRJgUo+1FA09NLeoDQG90eTHbsZuzNW6lH6aAVDDckSaq
EDX4Y4ujBf5VlzmkGRGInnhC4NozGNoTC7WP5gTxaAywnXDgA1w+p0CFUbcbZUQPjLzXJUUbeOeF
OB1O+RLg4v5BbrJ5zbFsmIJ1wuGsCW+xMehJgEWhqbV+/PJRuxbuSx3/hExRmUNkbsStez2drAC0
ab6YWRMQDaQBuYc38C7JkKdpXfywMmBGieMcHcNgDLztVaDgHCjQ+Oe1JpgZDsQZTgBMhJCZtg+0
1wQJumgXG3RgTsAXtrg1pbGQMSA+UDZC5FoCKli4w/YUlDqSXDBXf+iqy+fvk1k52Y/PoBee1TJO
ZtrSZM+/P1kE6KljLb2oTzFUZyEgu8SE1Mx4cF4psGhVht/PKeAuifOgjQWURQPVuVAF1T8wQFpf
weqKsQyEV5Q9kOltSKTeGxfCDgv1UL+00kb+N6Q9JwCfNIiAqRO9noE+A0ror/HXe+gbBDDJNHgw
C70V9zmQO/rs7Hyh4kC7M2DMzaaD13j89pf+pmMkYnwnwl0j2jPHfDO3GapnWASM1svUBFqA3IYE
U5dwmiMgpZ1H4e9Ir2wsE5hRDgZBRbZvdWvvfrZ4LQp2ChKk8oX2m7/tLjopkKrap32HNhdRUvmU
WOMUdgw+8fAQoRlHJzKvYgWlPz6Bk54dkAGTjhcvhmrLSJ11yDKGhH5EehlQpAyjkzageiBSBZ8m
hMMb7Y6IFiBesLfejZvBEdHZWdsDYBtqLyptFjmGTxQz2ENgBtUjl6E6x8UXTBxo8ZZySo1eYzDQ
fz8EOyt/6xHTK9qdktkVpmS5LwX6tssscpNo98Ep5VXB6J9Fk9yJo8na/EfJAD16H2nMWD3ok3hl
DLeYhvoszWRWl0P3E0DPwjkc1/qgutF2syvcQXuOLwgx1EEfUk1RIIl6BPzvnPRHNuv7qtjx+20/
xWQ03TzREUKIQx29xvnafR8YdmnbaOAA76vfdBmW6hszzcen2cdka5oyr7HA//H/4x+IbrBjbDzN
h57QzX6EPNZVm/NPuOoJLv4zZ9lHLsohNGi2MWcasai9luYSnsRE4vQEO03kKa0Yl+oEMUJs3V4T
LqDVX+wNc0vmlVzY2YVcWygAnNIsBpCBOO0n2HCQfULsi9D1grW+QFJfPqE73AslJEJUerlHYaOw
RPOPRdQYvdqdyAp6U5Rq5KgiW86XQrt3D4Y02vwWv7x//1O8AkXQtJjfA7SPPEz8+e+m/+6uCKCg
chUSA/4eJR75v0fTCvOc/3sIP/t3i+KJV7kHCjpmxkzcg+Eq/0NA/r/HKp7iITAVD3j+/Sme/v//
zcJau7yo+BkIE/dSvD/PldoVzyzeyX8PBTMNGuaUboaoUPw5JKmIkba+SnCNlR+3FKksPxIvULtk
Hvz9Fn+qJFaIv3N+oT09Kpa4H+/MEveV9nhtERHIL/Ggf3etXQknr9pFDe7mzsMBzxM3/v9z/nfn
eyBekc/w97pkEPBq/15JoSXOnWbVrHIns/W/18u5Vfw8s9uN+Fu1MxusmzdDxIdiibdmwF/5ezb4
CqzcjLEC0AvVFrerNqjL/z5G7ZIk7yqWuLP4IOLJpH3tEtXG/xVPPLW4j3jb//4U9222/+6veIxX
uU/FbeKg5NxLPLe4VTxO3O/fBxCPqjfiOcTri4/H3TMe9O/F/7ujeMK/N8lRJV97Lx7cbpqleHrx
wH+fXPz03xOLj/LvyAhewL6I2BH+HRFefCVehiOccigUi1EjB1/cOBC4i3h+kvL+XkF8SHGDTAHz
94+EzwT1iYdjALLSHdnud+Ihf2+YT9FuMh6ionzlbhjHERTx94j/3uS/DyH+FE+b8LolVLK/pyTh
lx+Lp/z3Eokn/vXZ8c3yguLFxK1EFvB9iwMrPumQU4iz+7+LRZxu4tff82N8wGmfBGzvu9zObeR3
/O43KJpA4BI34rcm9nXP8A0fESeuYcjoEbvGywbgKpuLnzVTBtXfzdQg5ExDDpgeVYsV7N0ePo91
hZNf4uCRwsLzBOEjsA2xFCb7ulNmqO2t7kM+xoOHRG63GrqUvW7+q3QU3j40CdDYpwNXjaouJ+iN
rZzLNP6+D4BoD4/20CF9ifY1nBxW0reHNNETf2p+fo1cBPsugkS87///F9RdHE4TQljEh0tc3Ra/
cFvlpcT/Htz677Z/P2Hm5eI0D3zF3NysVhISq/4LbitFbYHxsUzlsoS2MaJs4Oa0WkjG7yte5ZnP
kl8VVgmrFgkJ4LK04xNLS0p4OAjmniC57CTFG1X3IQgZzmdR7QrItBOGOSnUa0i+W+bFSkCH+PRa
xlpQ0Wh5ijE7Ayrt3rSGxhGFKIxSbUYOSw9DMQPZytavRTavbtjTGopN91HAPcHLGmH4tpx7zzWs
+l24VG9RI6hlgnlLQPkFbKEsKO/H7a5YDgboUWiMJ9qVLhKhTM2sklxGA0yawn84ZKCPd8ckYbVg
XIe1KG9atyCVom16HwajMdTm8HFuSG5nv6eZfsJepGJ8EcxGT449AUhITD45yfBuyZaL4Qrtxu/n
8j6kbGOwz1LC7YWz5oezBWtS7ETW4V/vCxDM3EPBiiXEuRizjEn3du8QlPDEzleNNIcajhRHKThA
rvm22sqiW49xidcnOsygYUBdwFiY4RXGP9AGFVhpPyPOyCfRUDYlBGajNdAVtQZt2hqD7fuNbgtQ
Qc8E4vPW+eB2AWT/Vg2nmqFfntwDQE8fEj0hIIlbXoebGqDoqpEnEn7jxzOtN8wjMi8mjRBcGoZO
jfhKnt1PHFr0abDLGeKLOTPZthNcLXCoQFVnwB/K9hAEyaeoZ/lGYpwBC3XVbY1T5ZvBZ5/PwyNP
IWrIYt8itgih8MNMD7CJm0OL87OZue+wZ6UKSTAr6xymk14LsxfrGGB2cEk4mARy+3RSRD6Gs2KO
OYWnBuo62lyNlbYjbWTk5kxMZUc8OTlojmkX8+6bRrU6Y9Ddwi2/tKtoPdy0JziCT2bdIDDilFF+
qZEABToq4ViXhevrK5V+8UWO34v+for02RshBOkt9FA5LYVXKjjAYspDhLHIwgjkHX/DesBMtU0X
LSml0I+pbzg1JADIlwUjCpACTg6jwWaO86mUoli3hXiaae+mxZgMH9+51MLigazJPGyIgIR4C2gU
AOjQE4t3gd/UhG6F+BscU84A/NHP/QekGPNtOpdI0M9YLaFHwpgMcbDcJPPPtcR1yVwMNvcfMHsa
uy0WzQL4186QRql9aYZK2oeXw6NpNrDVEq5ymk/fxIPRbg0nPD+EdZEx1lyZV/Nt8ALMj67g+Rk1
MTiVZW7SLfWu6NGYcDBtwMqpZTbO27rPRRYMpD0E9PCzc78C7WjbObwe5RfkqLuJodbLkXLsuaHe
eJo0HV1jLERGFmg3lSy4ScS1HJIkyRQRipqSrptim8A1eq+U4f7fPzqDaIX+2jZeB30TCAUuEl+U
iRMnjOP38jn0OoJTDQBeaAWbrj8V6fSjBSPFE2wYHR4rLAZfHkULmkUdnQkiW5pzgl8Y/DDqIdrI
YK59TrjmvaT1CHUVIyFYPQwkMCHH9R/lM8Gf8hcMsZivAJJY5LEoao2f1cte9fGhhTlWJN8GyQcw
HYxmHtLJsWLCcuCL59vUVp+18Tk1nxn7WXZSHmsmpVSuqihb+fofDN+omzXQqzkqAsElIt0bQYM2
69Kb1JDohWXCfQ8jjPRsU+LJVmYDmpnsauBQ+X4dKMua3jX64QOR3eVLkqPS4DbCgpkRYzZwQ9bM
9zlVLwAk7Bw30CQzOVakQq/pjyJfMlz0HsCs2rIZBuwGLU63jMxnfYYb15UrYbjolk03YSFFekKq
SzZ0lNp5KEvFtDivUSNI8Bxzrq+X8IMT41bVrbRZ+5wlum3souG0recdpg3QzNn3Bhtl8yi3EYYR
6PZJ0j5zJqofF1thLd9H6paFW0unePi1tHXqNs0tMnTHnzi1MU8DWGiNWQ3VoIWA4zE+4/PjdhFK
p7b17zF7GC5WLfJerqOMEVER5Ooe/xMJTAkVcs/clkTR7f9xdB7LjWNJFP0iRMCbLQnQeytxg6BU
FLz3+Po+6E3HjKpKEmHyZd68BiMPnXU85ygKeXMnYjHOBB2fiw//IdDUA7ZAVm/dBjKD2wX0QOKl
a8maY6nGY4CpLAd/aCfqczJMFu1E32VSsC5U1JZJIdoqGZ064InKslKOoJq737wYw8RyuzXGTmWf
doKtzEnF64gtmtQc4mRPClDh/U+4iIQ/fDCiWoWoBa6I1y+6AVuzcKSZlPbgPyKaNgFY0Z5sGIwZ
f8QA6ZIbQi0CUHMy0MapGCjVmvS0xL3AaoS0xvHYjivBOmSIqKxZnWwn939tO/SHzoOb2A2OYORn
L9FXIYTu1gHCKsYvIlIzKFblVar9TZPrq5a0CiXRHStI13qeXNGbCOoxRCmu8g6JmnjkK2F/4Yd5
HkLrjBqsxK8B3CEEKm1jjCrrYIf5OYYugl+xSInIHMZduw+LcxeGGy2Ql81HUIwLK2i/mSRgQHZK
58Hw4WjlLeOx0DmffWgXpVlcdHwC12EAl4TUDDgGAZQzIiKjRw2Ilq3V0IA0OYXqmODZiMl1D6Q6
5afEGduT/ADIttHufnaqpIXlbkfkf8WySLjOJSFWrGmz3GOr4O16xl3wr6RFz77sh5VAH2K2c6nq
dl1PxgluCYPxluu56/5OMQrNRw8e3AzBVmkM2nJZplj8s+AeTHYaZFSlFZnhhHz0BSoLq12Xjc8I
LK9azATgA9ThNsku3ItySnBw83U6uEci1Y36IeYIDbxNNdk4St2pkZ+Ga5Kjidyi2ppFw8PgrsKU
lX/MoiW2WNQMZ+hdNexqmQPMEFs4TVffBSugp1KgWKFIKrWHT6AFZKQMnoDZPFQYySV1yOcX0NdB
AySg8RtJ/P5mWVw1aFl1C4FRUd8d8pg60c8uH1UfCgJHIxA35adsS0JAGOTjt4JoIkDY2iFoR4wQ
/ur4OabFxkqjzYhAPGz6Q50y/ZuYXlTFn+ZtRVqiIa0OyeDdJMEeKvLHsgFiiNR/+2H41Fr3oeUi
D+BSb/JtroanWINbphfxKoHRZuJ1VR3qxjhZAp88cx2tqp4eREpxmCuZuOqJUmU9U0LzlKrbKNC1
eAzj+V/aonT2C7YV+DiY8rKNF1q0K/puIcU7V0y+EoUGrq+23CbifZC8enVD4TTOaqfcEjByULgE
9wHNpGL5P6IYittRyTgB4GIo4qavjR9TNbciEFzfRduinfzY68cQEbhTN6xUgN+abFlgXKRJ0TZS
IU9BKBrUU4Oqnq4t1SC/iYZtSYlTd2DYRkNxwurDFdeNbuHoaB1FwhcsAjk6GVoT+D76ELmjHWgf
AeQmBaX5lIsrSOaqtdyTn4vOPsFDrGCTz5AEk62IUFwl9SpMXnEprIfAY9mJL7lh3Uchvakm+CAh
BqMdVGBkIuQx5k3hAcVcVJFw6qhRZPGqCGz4PXedF8gKHkVZr6xM/mlC8ogafCGHZZKhi9MAcePo
GHWQHLqafou77mfWJmqUZSTHtg+aNfx5/rUV5nIqLNU+ItcPN5HSswfN/PE9u4TLilE97M4KrSFk
IYsvtMeKSEateWX6rUG7OgIb5kLlyN5v3PvLIB42OknQJkyhotnH7lXD5JzWT4+1dWEEgL3tfoyB
MNs2OAmasYuU7FLmzxj40PSYYxMCziWYe4YTqi0JkSKKHy8nDQthQ5qQbh6HX1Yg/OtC3jOz3gll
9J14/XpImWGFGL9pCX5yhjVg20xPI+W5j4F9LAkPIl6jEVuWGvQ7qhxD3dQRfmypMu9pRsw+I1aV
cAba4BqRSwxxtKQPrVgdesZP0+BUmfcbGgdSBU6Z96UZxKVihBX0e1dv/mKWI+K+x45pemJbFtJu
Yucd5hqW4gimuOD9vZImEzTiStBBiRU4g9q4SDX4gsUm4rzLYHxk3hXfTZRLQlUdmx7uuQmhByrc
AOu3y9AgvYFIFZ28Kd9aNaq8QKs4WLSz4eWophRlyIpez/K+8J2YbbOGX5a0KeuzxJDXaQvD8Ne1
sI/Gs2Vgp91txQrDFJzRjWOCeonIHNAxaUCoqnROILIZ8wi9NYVHRyGXQZPbHgEuG1kPfycXz5xR
svkBhoxdTMBTWH3EVLaFIGCG5KPPWi36jWCJhtjB8li0lTHr2bc1tLZ6o2ymKteb4S6OWIEmOtnV
KAz2sfFKxeYh6MMFGYWQ6e9YQcZfuqRkyOJSjdNvb6NqMN8zyB3jXUPCRhg5sxiFRsm5GoHqlA03
oI/g8LZ/kdGcPOjtIa+Tgp9C0bxwzwLmmD4CYFJGJUt5xeqOcOMaLWE2cEVeZqC9WOppKdT8d9S2
SzZRapDv+jax20JY9IbnpN0/DZVzFLmQgLEE7eoFTGcxl1mtwnvEYGvqLtS7rGsIjQWYoecmIwZF
/NIjRtNNLcK77+0s+viZNosYr93ygxjOj8+KC0O987HCSAA72s9Y+hszEJahJR4qYI4QYojSeKuC
h4fDYGlxvjdcfRFowaNhHfP+S/UQRDLQqsO+I+g1D5Stp2rboALEM36VQl6IDO81C9usu+sQPJN/
iuntlBrSB3VfrArHLO/W5J2rxvhiLJpIcfgMloxkOB1uU1nXi3DT4zDLUkolICLLdwLcyqa5FMD/
KULA/m8wScgjtLTNDlGc/Vi8YT5FMdHjU2HtsvYnlHzyIn8qE2snUO42fkVlcBzLBqqOBPkg9qqf
Sn5VjbqSRHMV5FtNLSvcXSMa2QArm5zOvDxnhn6At6aiDBVBPbr0IMILmyXlR5I9ZdFI2tZoWHgN
pJ8pDAPQDJKXqC0Cs6xY8xsLXTp32OvWEJqEaKmKS9NEwlEIpzFlYWEiAdqQAqCRRF4laEfqhv3m
RoEpEFWMI8omJ+INQwpX3vDkdRihBrqw9BCaeQd8jbp6pw+vtlxlTlhguzjjUy8S5PGLOly44QOD
Wg72AqIuvQ7pibljxHBSmbmtfhEQWJwzFZvxb5UDE5YGinlTLJwAgLwEqaJ/5i1RmmPishbm5Qt4
L2IE2vEmGqa8KHxqq4fon3Ni4zKRZppVsw4pjkddad6llDm6oMyUYRXnxT01WEKG4UG0dgr8pBwF
Iw8ke7TeabVHJdQPg4CloDzVLKTSJt6MA4iTtXbVmyoVK13e+yJRkXvJ9Ocq829cEkZp6g+6xYXm
iVtL8bZxnTtmNOAn8qUjjqouJp9FZgGnY/AXSGsDMQOCgFhxDAC3dBlkVznsCXN7iJzyIStAid/B
sEilabh/rbZrmS6kLF+J+CyIOlAKixyTOEq8I5PRCeNsl5kTRjXRCWrbHAeusMXA+WfVZCmCZpUq
x5Qs70ILLtqe0uzCF2oDKFZGulS00WnqeFvJkOjYd9JjCTIRUYbkqPDC5QlCIxydNm36v34NBUo6
iaH6lDOyTTS8divWt32wMhnm2wxTTCndRFq86Do2S5G6N01GRS68pXw1LiaYFoWGGBfNdiUImc12
KHFpgPszBPrRUDKsCZoLe9a4wzAs6ZaGMh9Eay0wmDT1n5UjPYWv7zX4SBDJuyF7MMboIvsrR4H5
tbdLpd+FeFcWsXRsRQNtXWugqa8yDC9hx3nmphtw4eqEqxV336WEJxlJadmwb9mEjVEl0353e58T
Gqp9rLJJ70ngSRaFBMmoGR69VNCOWKwyA9NaeYKPtXfFGZ+6TA6FuJWYXVv3bqrnWGrRsbCg8jcq
28dw4AiuaL2NvRon2KyKjx4Fj4+hB2eWxXIa/2axE5nGTWid6OE14lnR3hFG7mrVSshENqsU9LhA
iEnXTmmennrRzJZqiqiklzFz8hFdVu/p+ovjeB7qqxoVuIRAgTTrXzcidZGOpo6FXazB+ukY0xuk
j9DnLfErGvjww51Kj7GBevIndSdcilT/kyTTGTkhXOQ9Yg/DIBo71Bjpb9jEiybfuRDhDBPDaPOu
h1D665T+vD97+dsajFVNWxSLKjTWNFJsq+K07euFL/vrUPpnAgH2/np6aryxoipEGa62LQ6WwBND
sAnVe5WyLE4ZVANl3aSEPcgGzgGvXq3IPwL8R3VnPGnVsd4lyKz/0Yxz2dRLhSWiAIlklF76Ikwd
k0e7RaTH9DGPoMQF6r1JoUkU1X5gHcnez+hXIQkNvuiAk2MhHDhieXTlf3n+Gw86vBhgFBRALl5q
YHxCmJwCzDM7SCHJgI14dqyzUwEbWdpL/NXEvY8ZmE7bz1NcYyF+JZllu2R/s6gVOhyGrAGrYVvH
6rbyl4W/ZN4LfHErsweVG6cJlv1EAKZuBt6qJDLWZbDmTZMHKO/NzrOI7CMX1wWXZICRcrh1l0UN
Y3uw5mb+pw7KrgTkIIYv9V6m6Vg0gGzhi+rXwmVc526HePT0GRJBVV4mKCZE42+ECkfCUQyNpp8S
mgETQAuDk8liPIamDBPQkyon+zMgM7dotvqq2Or1sCra30DJtpZ3USsUEvKrjEsSIBGCJGeNrXCC
jyOFbmqrpAy6993AR6cRIf+UCpTFV3JPceOdzj2Gg9zf0h+RFH/zoqcOdUGoeBh5eSB+6gxJ+D+C
et1iIMYxfmNLPYmqaHfFditE/jYJ/h9eYQ5jT+XaJnzNDrpTPg8424NOcvpWRvhRA5+Ud4SD7tCf
UiTVYeOUWbw2fAsYkU5WXQIRcMFw+EUAroqsZmkbUv644yz062aXucO8ppgZ6jivTVBzg/NFfSeZ
t5NCa2f59cLz9EVdiEs9adHp4EXQMbmOIgO/0skLDbVknD6CkhVU/LBM6xl60TFsEBq6eFR4DZYu
OuW9hPfvKo4GdJkS0hAKaPXGetblrEzyyPrTlOSvZIybScWypopmPMk9rNjAc+2EoJk7apZogKI3
2YAHhPkRVgqsgmpL4gtDnUFJiNtLlJbIdlVpLWX4z5qQBy0gwLRszgGil5zDQtVgAQwAHtm7ttYt
IKjeXRoIaV7wJ8S5MwKfDE28LYni6gOCVhDvkyjp0WgvQEzCHm6b/8dm08CIkVQIRxxYlyt0a1xK
laNbQc6UuD2mW90pUQ8JGK1iwhwfsczDd8LVHz7CtK7L1k0zIaDZttZwY1MCpxs02LVIQRT8psDi
ipxCQSeNl460G/C5rg08Yo2Xn7D6zBcFPxASmlpu1RJVtR/uSyBWaeCV9KJ7gd0cVUaS6Zp2mobN
lgvAXw2zHrZbPmEEHA7unwTlXLbrbqmMH6xb1bpexBb6FAVh1fRQyMFn+oBpXS2m8AgZunfHtMBj
Zk/9cxWRcFfeAybtqSUxIM1xKWTFcjhxGzG2u6RwLAmqqQ6xh+KXTWQLWJQ8IG0mzKMitSfkJst0
fP3aDYyxTlCdWi2R6l+talxkiI14snqo1q2OUXzpbacenuSLSo3XZgINA1s7HR4Ck05Hb1vAX5Ch
kA+dXTWvnpSPQOjpqaulqONLETcIgfGnpCyBHSGfxE9nOGnkZAjjxXtNpb0aYSmQKoHrTv3SgEjb
kpTzjNiC4TPNDf1Z1rJnlkMctIITZW3ByxdZ0DpoWheNQgoANHEmrO6LfR1tClY037JosZRjDWDL
pb/kvHU4Y8fEWPhgNUEaXrlTLjy+iLclbM6VeRJQXqX63uzi5Y1PUhIWX+DQJ6Ay4rrPiMUK4pn4
112kHxYdloPPD+8Kv5vdXcJwFterFGernaE8OmzckI9EFxdUgfcNs1UI8TRL+ixGYwdAhHB2ilyA
YTm5JUhb/hx1JI4m8O2vjCLIpsZ6JXypTgSv6EEz2DAhYGIrHqJkNapzvu0lPPGH/FhruFq/PZbj
tnfxgVlsUJAG5u0kKANBFrxlyt6pVPEnInpxQaKV8h2f3GHWQXRMml0sHD3vS2jmWYrO+I+kFd1C
dldgn8BfUgRhoaraMaW8RNK+NFeJuErLm8ketRHXBZsoGa5SBpLTsdYakL3T03vSXugxEBiPo3us
8lPEX/nJh2uKcqP2ljIX1Mv++vj1kH5jRBibEoj2DvQdrWgnRrD3JyvsIrF56Et9lSKCKxccJMNZ
3AjyI9C3PqtB4mWRD7p4daQOTS5dUMunbNmcjJMgV0+fcUO66ryY+j5oxfOSuC9uBx708jsrT+qH
kbjXlwXJDTS+IRD7knADbNKLZTdN0wKyhGP8vxlJscOIg3iJ+h/xAmSWVP5V1A5ic4QlpLKwgno0
ovSgrQbwRweE5QsBCQR9+htMxAV3mcJDW4BZWEC1MvJVjIbJU68QK59l9Tb090baE6mWVznWV+48
bTaZsikt6Jr5NzcnV//6UaMD2EK+lsDmeaOt5SBvSvislbiqlFtbf2X5oeRGVfmBF8Kbgn63Pt2f
0G9dw8aigGMF7xYn/WVxVTl+jRZvLFbegca3OeFphklmC812MVyQ6f1L8DrRpxzbdJ+wwrB1yJBc
25m/roghQs964BYEEEttfqQ428JPm4WfSSnoIjjhIefkwTUU9iKDdOZIsCfgLw8oXzpHKRlR7HBt
klgPw7gBC5wyclPN8UybeVDNceglPez/FTcm/HX/wW8Bpx3M5Pmvas2ldkmVQ1+NP7/lCMfchs9n
Y4BCuWLVew+KHSJtiJjjDpRxQZf08f+VO0KUYjjfwUy+8Jzxa0M+T5errpxX2KBrM4O1Pe0YBJtP
bZ2HEHbEl0CmxYcvseA8s4+IpxhUtqsG8FKxYP0KcJXjIesBrIKWlDjmwU+fszHEJFtnmXnupiCF
cQ3WitNPjgCk5pt9he/WgNKHIp3sdCgNlPTuiLYzW6GZgM0IgZ6qKBcrQdkTtsuKBmMvfLgYGjif
Wam4KnLvA7guq6laWw9YUBFaht85SSEEcNDvs6uklStIUTS7WXFmkYFLAGo02L3/65LMd9jO++uk
AfRekt3+eBOluX76R+RmSGpJrTiLbGTRVsOKH2yWa9652VNoMdxhKc+mMoDHvuVG7AMZxik/jTGf
gxEPoomT8+GX1cpldY+LqycvyEZBR8f97NsFvs6YPK7YOI7bUp1SflmjZTiBvgMAqelKxQuEOEvW
tqgr61N45D3DPASS4PhUp/tBBwVGA0EQObQJSRjG2xOm1GSer36TDoA185UVKXq0H5ctARI6ni0N
QgtHD1LiO7Kp3/AKmXCPJTsPlUN8AK+tj2R307YHXPzx+GPtDeubfS59crHCPWxWOrH29X7iObUM
bjiQ8IZFiLuoqCjWnzgirULvu5vICvKaFdovGWzUYkSRkLCfWCBghneBCo1bn7QIfybmUDMTAJiQ
yAmL8VCpNss5/wn9nG1qtZPkPYEvWMZry/CMRuOtyV9dfVUaYmtn+bAU5Xkw7twn7rXTCwwg0lhn
/luit4U7qTJsYws7cMlRZcJG3jPOsHjpWFcf4T/07qFggn42v+ZvdWvP2B+UlzretOOc/RYj+tIj
C+OUxXcT17/2otcOqh44K8Wp8LHstIVNo9h6u7xj9Tb3PskuuVGWmQpXytk8Ebj91b5RWJVvCM3G
xt0a4h5jwLyY5zjqyLZRIJCzJzx8FqGGRhlz6QGdtYXACdyCJFGi5i7IHqIdedM/mCLyR7kB5YxT
GCSku+NmC3KVGvM03eCfBCrSgtM6SElAxH3sGcm5D9AggK162/LN7UqYzXbQgEgow14Sf7Nh0XxD
TZj5m6yaY2eJz4P/MP0Tg17EU3jF2WnAsg4rKczW4JRDb4AHcJH7Dc0ADByYFOVP8Tu4m8nfqFvi
U9V56DM2YXjEE6kQZjB/2PFhWYDCgTlY/cKnEmcBr1mnh01fLOAtvRXh2Xdv85e7krEjwgmxv0oX
GCURNRh7hVuwJ2yK6LtZesTeAPM9Cgh+eF5xgxiivExe7j+L1Q4n8D/p4TWOPsm5bX2LqIoz5DC+
qSkZLGQG3RFKN644GGHkD9+0o8qOCXxp5+Zx+NLXZbrmaJ8YzyL331/FHATjzPrUh660+XEvbYO9
h3Q24GAIOxPSjMgV0oyDxrqHrQMu4hcWfkO273FYYPOP7Qx2Qs8pKB7dI6RrPEukxdCs5fq7qI7y
JAbY6sqhDOcdSsIMEj0bFx0VuJ2gZFOUdausajQk6P+6OQxk+CohNt7NVIz9KzNq1R4TsDoAbabe
e3wCSy+Kk7dt7gT8cmbUx4j9N5F5lQ1iR8OAr4CZHcw90sETgsN1eGt/vYOIYR+uQUCWNQ3MPFpp
2TrCvoPwOhpVKMnasthAHEBSyr33sKJAbDUL43nHLUDkRzqcXSdgnwRJ22isOYGgCXwFCHmVJ8GB
uCNwZLC1zsk1ot6wv4+7iWEe51PkCC0+sUGkvyzjrfkN5lJ8IIc3OLsKmB5DhcaQRxEvFMxi2CBn
KJsDdZUmxSqWYrunalIPSfxAuT39AGyGyMJk87cF9PbYZsywiAxebFBdE892gB/8V+zuIO0Y9qtZ
g8McGcjC3CdiBCypA0ApMNeaq+Txau2h+98Zb0PiCJQGRCzmKWG9VEIFYbHIr4H71Z76BhVFCDk9
WGuv5HX3S+9fgF6RolOvYuIIR8fEfBX3VjiH9VS29EXHbjGwJXh7J55lhF2JvFOjBTwC7YURaIDp
VwzaiiVTh8OmDGSJogxzDeLKMFq9mz2rpSV4S0z8qjkvpfVkquoes/gl01YoexMbEtbsNIFE6GAt
VrEomWu05xBqbkz8lDHoLCdrmZ7DFR5rIjwjNI8k826B32FoffJLJ88UZsprtOvqjVTvvNtT7xfZ
rvMZb0BhSHtaQ4cMH6y7spN/QfKWWKsCa0tUzAb0B4zoaBqQcIHBsI+KtYVa2MMx0eblSltiWkAf
ZAFCoopdevgEf6sreUdUGWoOpog9BCFUigng01F7YB3b7Lo1c2a0UHfRN2UPsanu2wMi2WpvfLJ/
GZoaIiCLQ1Pu+aYlVhpU9GanEneCZBGyF9g6IJDN563/ut8e39dZein+CdjJ3kbIwuSNwMDCjXdX
fQG7anAeuRqZ3R9GyJf0NMVSvlm6LbMFM8GU+G7xn+th+rVJrGPLnAJtlp1t/JD+atSPzbqoie1e
DmQ4TtbBLIE7uFP6DHv14kQHDE7kBYMTfWBi4TpK98AjGxP0+kTzJdyribE3CWMwxOCXZ5W5ozDK
X/A8278RpeDrl2ODq/zyHz0ynRIPIzow9+T+w+IofHq1XXxxzZfib0XvCzyD3wYQ7aRWjQoCl5bD
F+/dGj5Ed6nOCPeLV3VgYJNsdTLpQyZUfZdv5Y2FtPEpTtUuXU0gjK39MB+o39ISipoOtfxLXFfp
/H87shIJsgPjg03PLHx4CEV617FerHQ5Bjtj1f5hV8WJlFdQAnAumnyKfG9hfg2ag3T6yxCc9q1q
Tv+WdJi3wZfy8X5bSCB2/bb+EJQidPH1RXFjHeZzlN06eU5uIXOQcrPEhXZLfnC4Tu8c7P9PELNq
RU9eba1yUS/Dl4xPwMv7KtjonAIKLa/2Be/0fM+FL1fJB3XaPbpMZ+SwpA5Cd3NP/RYiGwRbHKsx
Ia68JdpEsnHgDOnWEngSnI4nntwUfnWsuIwfNXjLvhMNW877B2MBgqkV5ndrn/oC/3JTnWIIjhvj
LwFG5fFn3rhYH+WhPXrsHWzv2+jpC1zNGd+WvCzJSkNO80DaOlwROwt/tYmBUQco+l2BcN40etPp
n0BiaJkU3nm8bpEivjFbatFpLXC6bq6s+dRtDyGMFR8unGRGfGBKYIBikKTJje8WIOFD4bR3TEk+
PcNhqqwjA4W0Q54Zgwfw9Ff8T+DOEdjCkpNPz/Zyab4tsEmC0UkwCuJtDS1j5RFGN97YsTVnzzHx
3MBcI1oXD+hSGVHYcKXpEFX8tfuZ/uipjSxWfgt/zkHlcXWwq+FXuRf3xOmPSJ+m0Cb5DuzAoKWS
ndiVGLGITwG72/qRukt4EXm9Nj/EUNfr5hL/JnBvrD9RWstisFL8wW6kf1F6N7w9+nD3V4vW8Thp
LqHFQeYbuqtYIeA0CDiJ5kJzMtUDDFFvauYJMeuKe6axe54X6hV7A6aaCGU9n5AjEU9CsqSSDweW
Ek/dSsYpNanq6MNZGEEUFVldd2f2QSzyMbSaHAm7jxluBW6KT7g5LuuOjPYrXIIw7bnMDHS57BTn
9IrER2M475wp2ks7jFtsUpzmYEJ8rmBDz7QvJuP8uzxyUqMZwSoJqt1V/ghYKG7VYTPwr2RH+CG9
FqqDhz51JzAi/viFTXAfbOsbyIv+YPgY1520iv/53wp37yqbNkzO+tFTExfxP4LK23n8D0ct/Q/Q
gYFCfLl7oGynJvZbFdfsVnJzJc3if/k//6s+lv/0N3e0PMZHCN9vPIEMCCUAeIjYSY90/0Hthb13
UBrigv/pAH47KKzRxdrmK5gIf8zqMR5W5tLn1eB6rHhzv6EgAZGA+Pz9A6shrHwy8p6dI1xNW1g1
0AkcNrWQmr9Iegtm4ll96RyZc+v44PfTo1VzAeEjxvh/SrDkQFufa0AA2AqjxcZNHXt8Jh2Enz8a
fvn48cz1pU7QgoUChQH7mc6N2/jPX3vVYqLgzfpTMtot0yAIC0x/feUi+6eHp6YJjieccvHkayx3
0Q5zp/x/IYGCv+zOQvLUC6Qgos2FTwD9tRXpoKPA44XvdfLiqcJs7q5tY+Hb/2pPfYBCtMO9ULrg
fofiFw8sdMg//ZklMOYk4xmGyCVYIq70n+im0QPBhgadmYbXuzWHyDylguZbdAoeXAnOM/bqNmra
4IOCvF8x2ZMotZ+4wGR1gFhNj228xf35i+hq3FBJahDg8qwtEowa0DO2QCwKlyosivZKytbOID+D
dSj5nXRhwzLdV+YZ7ET61vsLvpPat4IMbDEBq+uEuDFcr2wFC4nYoaLpL+gM/k0g0B7BA4us2FaV
Za/NfQJfVhDBVNJa1qBym+KA29L4EQAwXtWRvKGiXcI7GffD0z34VBcDP56HKFNj4QEH5xqO4aKu
bOZ08OIKYx5ctlWQtm+fo0M0LagmkwIZuqm2192/9CeZLiI0XDwoGetd1H04X12AXxGvDDUhuiN2
48wmfAfsr0KHIoE7zsSgvqRXDKpFOhaeI+/FuangrQb9drpgMHNDfR/Xk3Q3zEgH/U0+tKU0rmp0
YOVsoTqMDoh5uT09zlCwFykyqJh5LMForeYkDTv4roGDsELr8MdjA4jKggsKBiKSU3bX1QMQAJCB
vKAYoPtsaEKu+KfiAyHMyZiDA4oCkD0JQA02PJ+qvwlchVp2Anxf2tPwAeSmS++ztfGD2Ze6biLu
whFspRQI9OhOcnRSsrVp7pLhBh+Y5VmoL4d7ClZOuDPJCP3acG+jek902PwTW2oKVCSUVFmAIWp0
4P5mlDBBg1s/VVlhkTDTEyhNGDTWVfCU/lGiWMZOSS2ERC9BedTmCMTD95eAb9o99DQ+4NCteqS7
CKtXhYf6dzURYKT2BOnAzd8Iqz6ufipewQZ7GXgQMNRAOVP0xjSSwMV4XUF47olZ/p5GqNZOYru4
ABGfy35Bk7v31qqI0QDuz1Aw7zLSzwUUZ67k+Ozp8n8Ec5ado5d5WrPTQKDJZyU8EzUVDgvA65D6
LhjIEAmAPPX4i6UsXC9ozQoJxXON2u1UIE+Mt1N3RQQzPcWX9vB+pWmI2TWcbHeRbCPhktzjLba/
2Mq6AAcHXVzkOebgEMsnAxp1vMnFrsvhrFJURlZwEeYplcsyA2PZW19dScWMXlPSIJxYnPGGSS4O
BzomVCRfcCBBP5xmPSDlb+U5tTpcGRxVhQPWOwv4zpXPfhMrj3aik8/l28jdxOvwq5V+pgMqsiHn
hwlXgnkL0BdyofYDTjbd3yvOeDDLNZ54h1hs/qKAQzIuwR+eTv5M/KRk2bwkdcW99TGaRK5ZIbNM
FzFiRaKIbJAg/LjG2e2GzREDJ/doEnk78SJwyLGcvvQTOMU8tuGRIPcsEK9OR6nEREaEAQ0o63E7
2kx/n2aOLObiYqy8Dh8CROpUwR0WAJOgFhPF8nt83tYNsyO/nOTkP0zy0tn5jWdPcQGZHxvdHY4Z
s3L29mf3fJ6TwsRAY9f7ep7Yso224RBeiC6b4aLdz5VNsHZ6BjvcnufFWpkfsJrmn9QXb35nj4yl
DkqhTXPC15q0l28yJW0CTKcUh7loizZuYzMZa5LiGNnyKt1DnprQjHf1Dw8Z88gaYxShG22FiukW
UotMVioaM4Zj3jE4ceSE3S0Fv7OzyjB375tDKOJzxTL6/5BH/9NVL6by6o4zFloKoz2RSBmK0JxA
ol8wjOP4prBII32bfDXYut6aW8YF1veDdoD+PFlbIr5tsD2veVOJQp7wyBwchqF/bVCvOULiG51g
U95pSKJtLNpwJ/lydWfG4H+SLOtGGLcsyZ+VkR9cJeEb+kGefbHSr5NbjPUqkh3CqGZT1i6PFsSw
7liwyvCeKX7c7OjucnDVffaomH/ilDvX3yHe5CQusHuIL9FKgiF+S7974yNbXyb+MzMamx6rIOdH
Z0e6j6/SjQ1Vtuk+bo7L5VxAaEn/Qwo8VxUqHruqC/oSlGKM7MTQNDbWBqG1yO6AYdNZwMJUQZwl
HDQUUfyLGn34uvhCtv7bM91oi/5RXtql9iCHBXRO3FvBGsUkx62OwOOiHSj4YnoBTVOV63R44AQP
57Ak35PlrHnW8SDt1CfSAITzF0vfdO13EZ5Y+GbssRyFzA9g9H/hhSADJFJAB/4B3pDDkI8XJX0N
3lqN/89lNYpMB5AppqW0+n/AjOqhhVb95oP0yRflK5sSO2L/Gwyv5J1U4R3RstL/kIG7SvwNNdOb
cC3t2fU32JtIzun3odvnqEnCBxzeWRgdEZWk1ZOTg3VutBXffE/P25D3SfGZUkZn7ROfEspY/ZOS
fwewSOyn+GWhHYjqF3gPzxMwCv0FdctLf2LlTn4ubxy45LBBj6az9WT15uI4Ae+ZiGITnRHmYhj+
R9i//PJ0Rh0srHmJ4vI5VcWSvk5Z4y+KNcAMHSa850Y5YWLI/3ZJGKdh4cPMTLht95FKf5oyADJ7
CLc+Z+Nd/M4VlEw26PZv8Akwyx4vqAUSRzwBz9OSwdQn+niOVsULnQYL//reYC4vrIXgKGdvSJjm
yYStsi23WvNnwB57Rt6K5YZIiwFhDEdaeY0htJwcpf4ohassP6O8wFZCnf0KOBhHgD/gCmBo5iL/
YbqmRQvzjdx+Q7KloKHu/ZevELp4AUpfVFIjuy2alOqKhCZhiJkLjP3n/38Hy6GNI7Uljs6ufGjA
I1H0DphP3wzzCfW1EdjVzMhL8SaYD2aCi9+dMyKIzzc4nkzyHLdbExLLoUqgcPDKzrz55TXQny29
JCsUFTYoErhXXzgE1/Lq8zXsIfy5QvUo3oB+xlMpptND9/8kYxO86Mrl+kWYsRgtc1p1H6OJjo2Q
BEEAy99M2Uo/lvCd4CfUnSI8U/EfDvQrXpmBU/u7Eg20/B9J57WdOLNE4SfSWsrhlozIGIztGy3w
YOWc9fTn6/9cnDAzBoPU6q7atQO50gunX5mUGgi6Ls5XS/IT+7mPaeBM7Cv8s7GFaMTzPb4Zd8AV
YD2VK8ru+sBM0+Tsw1b8kbc//rSWA9cZ3zq2NNpSmfZdBEUKwtacARtcDzyRGPCRFqUKEzmeIFjI
FNQq0wlmpSa/cj5gPd7/RfVH9cGkmJoLBLF7oZI0dNHi+Ug5IKGXDS9pj7wJcK0dYHdvZMLYRbaX
xbTnuuRYrohcShSsKVeyX5K2TY85CBPsX9rMX/Z8CZimy7YdG0YklHq0D1jABoQDhawv7hHBxRkC
myVIMzozPUTwvGU6hpo24yR5QW8gOh0rry+YRYgjaNx39ojkcpb1R9pPqgSGuui+ADtjiqrOEyit
98kSs9vvFD8CuuCY2GL2RuyDeR1jKg7SXj/yUfgb9Qb3eQ/7l4J5eBGOTgkSfMvSJvngfIlWyOG4
ATa8VzF4Yz7y4JN6hAGRhSkRjLJl3yW7GF0Bj0OVM9HC9WrHpFKmFKdqujTjL57IKRFZmAFROKu4
iiH6Gc4DCcqEC8295MjHGqq1BN5HKZ3Hu+7FBsm7snoZDgbz5APZTYcVMANjxjZCuzip9266UuJV
LQccgLWwb+PrfEsoFCNcAdGyCi0dJjA4g9ZMZejq0CBSZdJl/euPnr+KPBwCFtMpu8HpSe0H6zkd
NjBiFTlZcXcryhxyXSo3yy/tBM1zrrvGLYbFjLb23rxo2ZgOcD6girXUjXGInqmxtE/1N3GmLw0m
CKfdvHpxrTwfFBDgDWK9T0s3LE1U9u2LVKaM0zh30cBVrAbh7HxpMIoh8DbYQENu+NJwSmB5n8Yf
NFFEwUCLth5tiB0xCr1dBgieupaPb0koQB/lJr1aHhdzzgEzEurCuFDfslupZ99a0nQKBB5NLYAR
jCfzXlL8bewLg2jgx9toIoaEM75umb8yewZ48kWRYeGNSL0OLRHSwRxPwrtpnLy4FzZpCnceChDn
FucprkVnTkMYFkZ0MtET0NvF4dtpdtl/PQx+FQwrciY9CezBuahRi4V961eGyzzK5XhS4QUyRXNW
Hf6wmDtlX0F6qwARmQTiyJS9qIvKkPGiLdgmzlywi2QmYzYxkbkpL03gfcW4wNLDT4m1WjHyLv4q
0iZwpMJ8Ju8vcXxXC5yzNrZobsFckP4ZofNXSNach62GbhWQiCraiZ06xjeJzTMeL8ZDT+2FJd2G
jElOvPNjNuMYYiO8tdIwj3nVXAcHn3y5Ocdo4RNos74TXBvEKU4pLfV3kMGiAGIM4lsjsywo58GZ
fFCSZopXURcuJGep8GULHo68IFKKLwOFclHW0sIOPxO9OGRD49ZtuBdMstpjIurZa71fd0h+ppLT
Wz719G4CH/P33adJQiJMVyGpzvEen2Q2Ikyreg86JxLYGmSniEmFaZ599hzo8QUrisFWFSOMIJaA
ggk+pcVJHabhfIDc2vXDwjAcTFvOjv+j+yhNGdUmn2YKdSbK4BahNiiDQ2bj38tDWZhMgOXNfwwt
bqeySNU1Fl/YY1UWnUBEpMu4UXSx+jzvY0w6jCrVba0ympfKXdGSdAF4pAWv1BsXIS3HmHEKLlVs
2VMXklYoL7VO2tRWtQpk769ygMu7/aQy3tDLlWMIgPagcr75QHBTZM9tQyJqiv6YXhhVV4Z7gsOe
cR79v65GO8IFyC20vWNxlp+5ru0VeqsADM3E4KC+9dO9ne5OVh6jibF/sLXVQ3uEEryMIXaavnkq
MKbyC/yfWhXSa/soI+2gRffO0FynQa1ZqtvUUf4ykrEdE+RZNjYdDGnbiNwuls5t0ZxlHKxtO3VH
Lm/QaRdF1a9JZ1/zWFo5FPIDg6jyy5GY1aNKhP/BexUyAmdDLpYSrWFm3Q06W6u2OYIKhNVi/4R2
VA/kMpqn0Ydhon4IracK662yh2dSVfibYZOwkuX+z4nRvEJpbo1tmMHcZtFW+cWDlt9WAAfQr7Bv
NL8ztYL68ldCNxgK1/R+AjypnM/Rf9fOn67QQFHssZarJtqk+IkVaBYiBAJNHmzU+u6gP9W0GGM2
t9bRBZYTdpVu4CXP1MGYBzfBfCLAZMLT3pyn9jJSUSGMpTsA6LfeMKsGm6hQItj0emt6TGmhKmIM
75XdIZJC2m3zKKj/XZQSQiAxz4NnAZ45GEzacbTjUUcF4PQZhTr5xsgR+y78aAuMR8z8NJE+kOr5
uh/KUxWSDoNKE/FRJYG+JvzywmvXEZyIAaBgyJJl6PkARZqAz1Omx9HA+bJWnG0v+jdbwVBN5jsw
fgrwoC1AbYzOmaUcTE1L/ZUXc6UXBie0zOaAzb01T5v+yLOVyQ+ISF7+ThkCZNqAwFlhKp0tdPlH
CEz12lhxamDRAXllGJ2TkwEau4K8KK5XPZKPCQMC7j6yhlQzDpIyLBuomhlG7aWH+KQfTw4aUbjN
fsHwx+1Nfz5oQFgwkMTdz5FkYrqjEryU43ZbrjzlxG8kEwUm9WmI+Rr9radH7cwfX+vWY6QtZVjG
TRVvx4KYPS9DwUCmRrTyG9glIahrfVG0gWgKLEeqg4QLaduzekPmUtAkFINImoPFdmxNvYvRQy1/
9v0GE4Y2PI/SZ5LeGIAYTBN4NEIchizYQXA4mMr58Gwbk90HB1GjJTU2WSdjitcCKlJMbIuBQVQm
rXjYjazlOYP8RRgCcgK3Zj7k8AFgeg7Dv6Bn4ETqZgGS1od/WlwAb8MpTrHBaIdFFqhrjbmDHH0W
SrMxiATwAvYUQsM4Ss3edUpvoQINpSUTdraY2Di2DLTMjCRFz/+seWJMBdshbk3jaHcF6nHEjj72
nPmWBsEV5lzUHH292DghWffcuyKM9tY0oKUCPklHun+OV1qwlNCqGDbNcGV5Ol4IN89DFYjtS4ft
Iyj6aEHChI2n4mGsQyFHD8dIi2LKjoQlbNp/2Tb0p22IJcu4kNolCzN8Jt/GYzrRU1iMMTTszGHy
/eXSccSspd/BF7TljUWieeciiCTFWoxylhmKTPNYkrFiu+OwHo0P6hj8J0g/wJeyTbaT8rKGfzHK
tBZ1sO92OByEZ5M5HFsxYXPRR5N/mvmNFC2QtKp5FwCDpQ84iq2LKQz6aBtwlISypUi7fFxXyaFp
3pJ+wG6yhfKAt1sCBp9dKJVkCx7hJh4IxDjL8CU1nFIC0DLRo0hHy9taVAL9t9UfbYJUQ16HZJk/
iWa/AQcsAWWCyJkVND056OTAtGGA8xHC4tfpUIf4PiagaBt+NN2MmuRW9j9ZXSvNdmDaW3VfZIGs
dOrmrCPZgKmiw0ad5WzYKjEsE4BYt+nilYdvdQKpHUC5wCxEXRrdhwS+N90a0AgjIij6Y1ThudlX
oTmezGXKjKZsYZ2SSAI52OpMZFz2XKPUSGCRe3e+hOk/htYNpnf+bnRvmTpYMiXmKoabJDZx/U/s
C3nzI8fLgIaWjVIy8UrHClfmqQC+brUDzdPgQ3PlcVKHi8FAA70k/DB1bcVA/ZL+1M2zPfpX8cCp
nX2pquRl4ZJij+q+svVNS1lQMZyyUUP5CTUTHYGZbAoODnEIZZ35X3FZmSOVBhorJJcoxmAcLX3P
+oCPEpVEkHN0iQ8bQlbw2+KkFxYK5O5UpELLEJQXsKTpL4KZ6FuA1psy+LNwmVJPjpnhSs8C1vAf
AtQmQgjaOwFUGWa1w1LVdH5qXJoWuwK9aDyRA9sfJ0atU3DtJetWMmNosV0BdRjgE85Yt7BglXNy
Uy/ad/iRQwSZd/v8MiykjXTTyKUqFgmDPp4kQfJl9FX9OmdO7V/2BR4jRhgEHz0CfqEob1sSYGYE
i0DQya/yu7/Duu7fYHrMA5jhG1flaG+Dk/YY/6hvsWwSudKP8M/BVmEuQXqZF4zB1GtDbyfNkIHx
oELTh+GCXwQsoIvSrFuoe9AQziMgkAsC80CXaH6xiuN59JZW0ke2tf6BZaEoncWfwPaP/mXf051x
jj8qLKnNjfoqHxlbzKa4e/OLtNAf2ow/NYd+oz9IYwWxmBUEDfCFfJrVB1ASpzXCnHkG5Qk70Fu0
X5igyNbsls9e3YL0tZX/A89xpu0A2kgjwzZN2MSnx+xmAK/e0qs1Y4h5Ga+M1ZfKb/4ZX1G1/Rb/
BhI2nwQM4flY7RgXsk/KC7pKMa6bkVTFKLh9a4/phf+rCr5wH214zYvCm4mtmamkScJeeKrd0W2f
zQmwcXSZL7jxsn6GT+9i/OZ/BJ788/FDLN/KhpHMlhHHLDv3n2j5JJ5McYEznQ8AHk5KnvgwxCpu
gB2F7auLV9UcIsSy28YbMS7soajCpdq8AM3p0Z1dfuGt19aGHXB+hX5ev7NFe+A6fVgP49UC1LIT
jR8BSr1/tqC6kOCG02VUftQQe/kwxtrr50CETO84F2DAsLOQbNLPof2wkYJf0gFAJL0FJ2s3bfN7
RPQ2zjTf9AGgEmXP6A5f6lkIwikxSsGxEpz5AzQIrto3BRvQAr16f2ejGD6gDxwYg8Ir/sCpmm2P
GG780Z/hddpX5/qHxztGneR7+FnBzrLwPM9sCioLAlELZMThKERVOgpbi/ThZKc5s+CAsHUu/w17
lLG7LJxpJ2dTfyZbNCMAH+CtzDGZSCJq5x2IPVvJRzChF/qgbtVy0Ytz7wZrZZGd2EJfNPXs1USU
nhzyvKcLgbWDhUZ9HjyqJXCi+PKzycXcpnh1D241DDd4eKxAztIfbZGdlapBSeq5fkSJMuUxyT0P
uXjFVFcpOtC8JdWd+0dDNhAICNG8wTpByojGxqM9huccRTrwj70KRnkRAf6rVbfuGXGHYbOuurNB
S57tZLQ7UXEbJwOzYPCmeCFOfbFJjhL8zFFfF/S3qJ7ElsQ2JgTBHiT0Gj0UuwdiE0eGedCwfR8a
TGzsY3KXOlBamIv7Wt7G+VozPzviLuRFlYETJlsvVU+lOf0jY0giNjqlCTxa1WGQSRlGB8KYOzJN
uHEhYSonZW9K5468aR3gHpp+Ql8T6E9BaI40t3OqbRswUyZqEYNPHXvv/y6gs2fklEqfqXmkScbD
SJkx0yrXeDO8geKkr2zxQvNXnJsTq6peA+oAZsEahKtETkmPFbY5L5qPwnYDXAqgCLQ7wDECJErr
iAIwTTdtjqpwDiABfgXAncAFh8tVMPU9YGyekbvg340BO1F3CnZNvc6TMyYspNli6argHgNn2qcc
a4uLJoO/nSebQKDuYowLrCjYJqgbYKmDlY54qW1bUusOjr7PzgU0JkxidsZGOLU84S4E/+pkLcxM
IUbSkgTigeJstv855GgNW4lZaoVdzhQuc0ldwjlMO86fCM1y8FtNympqPdx9ig28nX8pxauPc+2E
ngiku6a+HqtyWwIHeVNEChwOa9AxZGmFkGmGSNxHBxnLZCyA/K+hvnTtwSKzRF5SDETw8VGS0jHm
yGxR0zHSIc5t6aDzqNbU1ESRISQdG6RIY/Bj4zSkYYE4YMIX3WRIORZ8dl1lCKeEZw9TFssiaHnA
6SkiKaL3V7oEUudgWALtYBxtjpN/kaEQTLVvcx2Q1k1TNOBav9VsJMGIIKsYRTc2BVVPMoYO94pF
NfUoLIg7KMApJftVqeTZ8CPqnxFCa69Id0BT0uOT4hMIJ5sEtNnM5EwSGwKwkPxtibksM8JCQaQk
ZoUy9EBuZmx94WhUK+5AVJXmqt4+yMki/CokTvpT0rgBgngoCCM3axlJBxxH6q+6v+MeUrcv2T8E
9VJqlqa5qs2VPZ14vzA6tN3JsDEauUzcwDE8yMGBfxuxIh02en4F/M3CNbO4wdj0wdvQnvgasIpD
78uKIFegdvEw/kPknkGGw05afHrev2q+avk0xXe5vcbyxlZdW3Fl6yuSnuLzNC8bVmjVfkWAelF5
srovfje/g2nbUGxq5UQuka2v+MJds+TvuxaEZG14N515VbvBRHSKCV9DPSQskUH7+9G1DDcMMcKw
98yUpuRQ0RyYrj9y8CklfZNLzVUQSWTfCNMMqmVgbCivZprxVPkfwxI/zVt60iXHhdleNki00ulb
To82JHjwNZt1eDLMd1uFswpsFNk3ZgGQruxuFsFzb+WfgqyOv0l6Kt4zC9a+fpuwZ6i7alxHCn6V
3P06Y7oC+uEHh1gsAGLqYv5TcHDUoud1FRAOX2M2NBJ34j3jnjlDF3Bo8B9/XHYmRLv/SPUqQkp4
nPGjrqpFF4pdAcwCPHwEJrNGWgBdBgHntPRRFjuPtL4a2IGqTx8DfRIzjBW22nqEX5wb4sVHtM5w
KiQXv63ScKmp0urK2qKoYuEMuERuatU1uCGDOyZfXUFu9MaQVvD5eNewWGKKw4/H6ZKfGSpUi++O
8MPBu7TwIxyAmMi+cGOC8a1tTOkTI5XOQ/Fz0KRTqbv8n5QRefvFCuBWSXTm0vj2+1NbpeRQnxgD
shNyl2G09M3J0J9BuWHlMkme7Av4lrREsdu3J93ai//mDhp7qNrcZF7EqznwWyYmF17A7bWcm1ex
uXBuu5wiRXKV/1ul///tvJr/401uFuxYnWF3tc0VBhIg7NxVbIIA+ypHrCHeNQwPPCIqjwtFR3vC
BjiH7Ta5vPmgbwo0b8aGNIp+cMOBHOgTq5B9TfU/QB+Trx7nHPQX+XvA5M3cF7DNCN+BCaLTAT6F
QzrIb80M8VaH10jZdAZg3SZuXbOBeHJK7X9jebK1fWns5ZYVvHL4VfK+V65O9Ha4EN7K1PcO17HE
nXJgS2LRddrNd4h8XoYwIGBZi9ELDop0bRRb1az+ygTt4taJKHZ2sQ6rDomdqKVt9lh+icHR4vwL
YteST2Z+sbAf6dxCuaT2M1Y4x7M3b5BwQUsMPG5tLhO8QJybUtKAoMvx8mWi0ZwTGxFGYu9zVg6J
rnHDHliTZzIV25AlNbg9ih1Uy/kyzO/8QtNmfmJcPK/6rEiYjAQ5UgiJTHuuE5xheDz8KgGfACWB
TWoPsll1ZyChbk2Aapj+YTIfhIJ54lKkKhE+BmQqok8JqZMGnFRZapkKRQhW6oTSqEVmEORfhfFU
Xrja5AObsv4cmMUaHC3D8DYg/HnQEFTQVq/kr+HJIV1l9xRv5fHywb6wFMRLdGblUf9maQW80LlV
2tOIT351p+KtR7fgHcWbZ18GvXhmPsU3aMM3qXjmdsi/yH0cwpc0vXW6GmvQAPk0QiKueJmUzrxX
D0X/pVZvlK7qdAuIRykqFwdG5TENezZGkalqbVikIqUChkZ74lbTP7b1PfX2XgRHYW9ItzT8Y43n
yhdnXRC+2JPbuJqxO5fTPWWXE2eeNToCK+niBGmcPjt5DLcK+10zEAzVzcSGzpnCE80v6JyNWlwz
/w6/LP4Z+iNjsx5IOg9CCERfPMQRjmzxuSWPrdXWiKtyWIA7QF1mhYcYUD7AP4usigB0XMYiLbm3
GuU8JOMRKFCBFos+JoFs77QajBG25Tp8mnmF7QLbsSgDqFLSBGsxA9xPDleTCVrPQR1zYgUeYDhO
Cx7PSK/x76mzztt9BZXbgybgZfBggkvKrmdb3ooz1Izxlx3RFwwMLoi0w7duFemQokb2WEwjSLQM
wnZnRBbRbPjZOiPWTxWkhXFTqfBqw1K5dBXmn+OjtHYjH0GP8RLg400q3jtDsLSoI2S4weLlLR9L
wYOh4hW2ZS0tSDbitJC1cKdWv02FMqGDNVxj9KbjN8nDwKkRU4HksbwPHIoMkzvDuTKZXO6B45ln
mBNF1Bp1SJQZv1z8LzLlMifvObjyHTmstWQecVWTlcPeE9mb3EJEq7jiknXUIgXk+brh2w87HdJJ
BGo8RqQ9m8y2sawL+CpDT+AKJjEhVU7tD0vZI58Cd2tP6JX1d47qOBgfOXMObe81VznaYtOSRGeD
btdynX14svwQqG2u01ME7Y+HMVLyS6DDXGl22jgs6ZfSbN2i50zXQ7qSk6Mk/MlcMz7rye9Y7qOI
4HTSgix5MybnxoZDsk0ccq3ODewL8yBjXC9f+UEzWs+AqiDiNHsdgwvEeywwG+wGeQ2ZLfsUX7/i
OAZfXoIq7wgDBbUxOz/vCTBPBwGgH0On0MR/4xooo8pDHA4oxMrzV4Wx0SVmdlyHLc7G0J4zbeHD
Jm2YHd8H5djpJPg9+DxR6pAbs+Jd+KtBuiXSjclreZjMQ4W2lB8yPYBgsvDOZrRXTcjCrjNcE2+p
OwcRC5jSWq2Fuxn6O3URe4eRE6M6JxVaHbeHVhlc8c1s0KPzlbyD01zt1k0NFCt7fh58sGRKCHdY
f8fWK0MRWzE7FcZEdfIkVKiK4eYqILLALgaxYlLIyDQ6a/WZ5HE+muxdI+3kqw/V4YzbB+h8vNOo
LGqEnuHdSBbWj6EvWmbq1ZJzaqw3Ne7y/jnTXXYzthmTeYVqUBIxzK2yP+xIMcjML9C2khCPHyAX
AAVjmQ+YxEIXXjrZ2Sl/gYG9eAXmqVxq5U+GyJhtMhAtKYLDhWqfyYIGMWafwRjL9lP+UCf049MV
HG+F4xypI9+m/sj9P5w0YbVy7akpgeFkUBDumZzvfZ3I5wjyKzTAMaQs2bc9rgcTCKX1YLkJ0gac
U/5QON854WW8q/hBmPDQ06Z7pr18jgMz+uUfK4wPauaqDtQ6GAHlw4gVhPSbutgTmsstbaNf8e8S
byBj8SDdWBB+96NCjCpcoz7i8Mxyp6CZaFTKNeVdjqZwvLaxWJsYvuJ6h6QWUSQMg5DDf5EzBC4A
/3LsEAsgQXjY0W/AAyIbD6nnC5UPZbzyFnxXU3oX8HKj/q/yblDz5FoM5RXm0v4fb9hym4OzhFCs
OLLWmxYYfMNCD4azpVyHYC9j4lBHwuwxjI9J+ci1R17+lNGRSrWV3l13dnC61xbRJD4wt8H3t0zj
Wej0DTyw0CLaCsD210+P7egqZFti91qLsTbTS/IBqjVv3AccVktWuwSxoHcVmvfu3HbxJg2jtRQJ
RRlWYxmXhrMXQhjjERgczqJGVMzIpcdFbW0WexlfHpNbqfF46RAC4IQWPRMkQhUqZaWSqhN8OdlP
6VNSB19tdS6h20p+s/KKZBPy2Pj2TjPLbZxE+HCY27o8DpK1biYJrZ+NCTYyzWibNeuc8tpawPtp
se3h81quorw6Ihm95WTd4G4BwjaZS/4Q6u0H24ST/8XxqusTDE7WbbKPkkdRnitEdml8lcafqMaD
SmEGHuLLEcKYxXlFRS5rFnQl9Z4NoZNvJs5AtasQxcgFD8eHTy4WsUo8Nc15jFelg//qLwtJhqVS
u432I/tXO4AE5LIpOgTrSUynz1O/T42z8L9K97ypeLizqxGsCvIAh0dpv7X8HGpEE2AquGdPKaUD
kmoeu8kkZGDO52/GdWBBun91iVvGPxqAiaPvJo8YPXi9Cu7+C24lL+LmIrxvzU2D+SsmnYXcsBn8
sjl1KIzQSVIzYsWjuzExxW3wK/nME523zTxAJsQNF4Yz7t8RGcek/njfVQoZi0cpBxtM0dhN6L0i
Rs/pnv3N4QpyKdhMjPaYUo/kPBdtyIMnL1P9XBi7IuVuwJlx3rn37skBZqsnYr47g5rn4e+Q/xqy
63ve1gDcs6Vbl64T6NOIn4yhvRu4pn4EDNX0EPVGCJbtB4tcFYQbZzHG9KPeO5Khwf1FwGxt/6GH
H733qQfHEPTEPtiRuecj0tnh/QBkGGCLqSJo8oIVn7B0XHNY91CT4vSI23SJtnBwwoWN2K/xy62R
HAYsnqg0NZx8HNVZG5HCJLmD04RoLrzJJcqcgVIYEWO9WhflMdHlC4ac9QhIkeFKiit7I5IcwfPt
EHMkJgdZy/NCfnAFB1LRAVyBDFoNP1oUvHErdFFfNpYAMKqSihQ/61MOv/Vx5yi3LnNBfJ1xE4BQ
l86/nGFXxtYVyKfKrr5ka8deYSU04+m70TRcv+9jy831fpqe4/itBYdwsNe+uo2jX75vghJHbr61
LuLDQQqsirkOfSdIGCo42TxCXdszXZDbjZYfQzTy+cmqdrKm4do4LUytOKkAlDrkuBZjFItB0auR
vnt4ejkOiJGVzcQukE5fEp/XGbCButU9lrkJc5P2U6OZrcaXXf7EHkxw7y8l+nRkEmKa8L9BnBpY
zHJKyNy/snqWFDWMD4zh3Stfinz2bMxqSuWUa999cmaME6nXrPkgW3okUk9ft9mxaL6cYGda36P9
beaflOF6dXboAOxXhydksB3jM1knpdrPCloKBeKSyWOJWZZJvah1DLT/dQF6TrHIn0YNYFecLfb1
mGmngWlYYzBWKhAstDet+PS5vxVPIEhJl89G7UE/C5tUTk8OUP5wHPmWgsuq0C+on4r94Sv4EAun
dbmjFb0wmK2KZWDfxuKH1hZjNklbDdVuiMGf3LG/Sf17SC++99n1/3xQb3WM5mmxN0aavGJuQ+dK
DWGj+m1nmHQQb3hMGvS1WAkpB7PftNqDHaFPn/BGTe1ReTuEy725jmgMG9ewwSYEXqkkJ2EnOzAu
hPCtpiB/NHeRDylxInUBBmsBQ44htpc90uCGN0cA271cjkRKw9lTsRjEJ0xo6sbhG893ITtrZ0ye
GbRKCO6y1Uhax7AlMA95Epg4iaHBPkzPsXoarFPm/9ZmyTNXY7ACRx5RO43nHGkCU4f2h4QoFHD9
FzAWHs1ds83CJXZWGtApzLd+mA3/8NMJS2jEK58gZWwI93G2wLMG3Cnr1pJOstgyo8XQ92q7lweu
86fh3RUfpTlMNEEfjMmncZbQRKFg4ks6DpuxP8nmhz0cMnmv+XvZwZlJZL6Dn7MVrSDzMx/AvYuU
g0bHveeMamMcCCndFvK+AeRtdsySuVRYixGpkWBcpiwRYjGd0XGb/3N+5K3MKsThBJI83/nNIIJl
yYAMIj5j1lB2eQPOPZx/mn+MkPpZyC7UIgaU78pDOsLY8y/CduAOGg6eDCGwAzFn6IXtvBC2ql8I
snn4LGJRz+WWqBJKq3+D2zyZG0nvMloG3cpXd8hLhp1xUTA6mjWfLXlscJFohB0GN9AGUXBgEjmn
VYpJFUDCkfMvc5m0pR4VMcKSbUYVH68w2EdzQQ+mPDWXLlOmuqp303XAzAiR5riQlY9R+w3Tb/CA
eRTz1PcI0Efci7x+CfHXaqtZEvEqiLVjxaJBWaOMzKn5LHlTL/2RuRPfp8cerLJgyAvlAvZjOMXH
BV32p8mWWkTfPoook/h2UGeMssuETE/YYSF1iiQBLOOQVawnqsmUIViwz80PCM+Clg4jP8A2qJNf
IcdOZRygq4Y4k9XSPwuqwWR6eExfMsx+oLkHn11FY4Un4QGDvYkN3teIpRreznSQjR4/6wvwSx0s
ye+xlHZZ2/dYekcZ4Tlsr+S+6vtOv2SJOySuJOVLvYcGEwZnq8Dc2mEkUAOYB27C4N0PLzkduR6+
hbV/8AUO1kjNepDO6ZYpLPZ+AfKVfi/9OGrtemQZOu8OubGHoRSVlFShY+ovtY40GRlxSkJO4EKi
6asf3MwXvS3tMQOxaOCYLRRMDTV+dSYbZw1EC+5WoLzIrayH705BrCdbIJOL2MaKqTrE1CEhHMUO
nFTeGsaPgzFRT8WePsNYXhrjt2PbCIvSWxCVRx1WC7QDwfdDcG40+GNB7qld+Ou2hKQRtiZJwWY6
LhjjFOPe0aEvY60d/uU9JCtUWFUNqsN+qvM75Qoltn7IsAoABp4JJk0jYYIZfsYRiII57QL0ChFH
thMrL7PA1i/tvoeKSIIQilUMvI7f4/gvRLRZg7AjSOOrMgOAwl7C+cPu1rNYFyf4N0W1xPPKwoeD
JBq2O1oxvPXwr6BCJZdeniu0jdE2Nf/jxdIRwBlAF/iGOmUPKyyfB5zAACtHsv62lUHdvJBx1U9X
ZCHj1z2lLjlIRCZiTw/7D8ZcNQ9ITyRFiJ2Po7Y+5e1WpijD3/eTMA0l4FLAYJwR3uyj88ehhj+U
9QYwhiEvMiicXALjRzckpkYJdk9IQSMIANkB6lye/cTUZK2z5d4txix3o4zBRHEZzGING0xOKjfQ
60sM8BCnzx7PimI6tJn8bWvw+nsQTgQfQfln9bQF1IeqdU+zHw23x5LtOK7Rc7UXnFR6qt0kRqsJ
ByUIkFEzX0w0/JctoDH+vkj/Ij6xjVmFqAes+pCCqMYCpYJw1rc7D8/BJkY7iW5e5ORSgmUSjI9i
+PMz9RtuSoa/tWOlO3OCNcwyEBQWPaMeUmL0X3jDE4GiEpbJIan0RDciDb/4gJoGildHgVBsoy1m
a51EaGr2U2F1APyGK1SJ2/Z0ZeHHGEkolQu3HwiJi/MPMaMAC0VDg/E/MziVQTFab2/OHhdk28g4
oSdAvFc4F9PZd/0ZrHsA3YLvGJ9INj0FGIy6eOMOKHjBN/VllC8kFarnBmUI+iQqx0FfcZ4zEIPx
1XPDlSUJctphL2R/NHxM3K0HU3r7nLyKF7wGxq28EBY2pGXY94QlYc0lSPNY56Esm4U3hCYBAb5b
jQ8JMQrxWrSmkyLYJvXdoXSbaV/KX/SWUP8VKOsQ9plXYA0trxrtJBPtrVJQwNrC9J64VhUl4oye
woBBwbrFxHmuZRspWCETgG3Q5nvo7FBWEtQFwG1ccTofdck0nngAmiJ2Mox7mGpCgceoqFm1JHmb
SyU5eN1hoJTOFzD7K/AIz9orIjPIlxa3HGeEksdVx1x3AeGOxgc2/iRfh5GBdbEKwGzhn8Y2D6vL
0U52TpXpmJtdnXFitnbT2l2VIV013zVWmB5GAy2jaLwFSKWoDFLUZPKCzR5XFrDC8oqoDUaF0TKp
g/kow+6jYIJ4X/1K3qlHPt3EV8H+9Pt9h8IH92U8XPdcVkQs4g9Yn7IHY4NX7roQi1LWjjQguFeH
da0QQQACNrbzocLpzQY0Hftjl1o7w7qmmr8NeobMlvzpdSNU++rqhEuj2jotxiTzlCijC1usjg8l
Wbj+zpQ3nbBOmSHeUOpFg+U8vjVk8ar8WsoN8xcy6zTsmkWLbUmHtp4bt1RJwRv3FdgxZhcYCaYC
guuvzgOyTqnjZsOsYInxPmwryp0B7zr7mtWHWNk0uPqN7FIzkmBsBF3SGqXBVG/s4tzqa5+/ZErT
baFLT8i2F/1TYA0fxS7nmsmz5h9sEAw182nNxNikS0T7NSvFs4tqaZF461Lb1dqq1FZ2swpHIsm2
SXcucHvRKFJaokboTRt1Wjvs5TD5AIwE1/7eUh942ZMk68RcV9G2wMXa51GY0N+rC0N402x9TE2l
BcdXkeIuAjLhI8hQSbvW43pteuFFR/w/9dJ6LEmVGueeeR+0A2eapfmffo35LdAH44ASlm/2P47O
Y7lxZAuiX4QIFDy2ovdGJCVxg5BhAwXv3dfPwSxezJuedqKAqmsyTy5shrxV9NOFkIkQV5U3kyXn
MNjz2tJXFAucW+qUCFwcBo5th3cjcI7SUOauHe7NCtMigraAZAaYHPjVcnGtiR7gKHMqeBQZ4iuD
owlHsUZs0Mbv/eUIHUS5a+0+VN9pb9Lg2NUPAmBC78QMFcN0ZB+z8cumVrRTG+kt939yHGJksRcJ
/Er9gAafZSRYHJr8USVrv1znIpsJ2toKkDzLnrK+oKCQjH8ol4BfzyQ8MdEeqcroJhXT+giNBckZ
TXCz5a1vvgvSEI2Drd2JiM5AFaAASZJHNlwsYMmW7Z4g3m5KT99aFqL0jBmuiZNXcV5DHFyQx+TO
1YLx5Jprja1Ir8Ywi9tzAOXMAvXMHx41p1T7GaAKinNtY6ACmaNu62m1yISFyVL6Aw2MzkyxniMg
MTmv21+KgVBFIZSRAWliHeUQM5jCGd8Oala4VFm2Fzkk/HPUbxH88srQSDMFi7NfS+zBxubOsRUr
m4VvxJ+imxDmg4XEmONohB81v6F6bARjLOjBK/IgTCvgtUdaxDvO8oUpCyCuvAaL3z5FAIKuUma2
TnQ795rPX2aKOVNirJ3s5jTqvf7HRYZZB1+kUXntvukZsf0vPryMKbOB8ZC9KNyG4m5UkKSGt06s
vOrpVyxFB/5K/6ruoKVUh5yK3SnXromnbYIBG1Tj7pzmgGRrRDeC0jH2nxWt9SQQNZltTAVUpMab
iK9wGpnbInxTPSBlTHITOXfpyt2QFwGRXQMDnXAOSsTOptqv+rnfX6YbFL2zAYSoOwzIaQu6Up1R
N3+ignkypFIh7RbhUhyg3v+/o2SlKTPE65xDQYaHGUOax8AyCgFNif4eZe2XKvV3syDqQ+vnrZuT
NMQSBdqQ33/0VNGyH7iptx3WwYZdpQO6OM3FWevHTaDpQAmJGUsNyHzYnslI7xkaRmO9QWQ/szxU
/mAsWmgBlsGSC4cPIG1nii68j2yljAizeP8tkfW6aj6vxpRzFjgS+gGnTkniKSCmT8FtMzE2s7Qj
bsskr5ffNsj/Kf4t5Q73cZoo0KIcSQhQ89lqJOew4zGyL48aZqAl1D1YyGm2rPgtVRMeID+lLR4S
zZj0E6TohEhO0X4GJXwq8FPj19HR7OqHcjhELtdRtbf87zRk8ZW6iJNpJ9jrIBKdnvaOAOQXtQHg
D0Pbk2lE/0eHOF5ZV8jq02sxwIw9BwYYJBEtu844iN4DxbUoC8TQ1UzROY98aoHppsTEr/A/M9gV
KDNcjb1aE32npktKY3quVE7CERicoaK04QSfBGTGn7R+au2iVmufpYVyaMYdkWyG9qJrSiLm9le9
2k/Ng+vts+Buc0eYTF0LcKxhgXqUxk+RyKDJW3i08qZFS4r/3Nq1DnAGljYUVFzlb854LszfZjxa
7rpN1hF9fklQcCsXMUo6EoH6Z2X8ueolSr8GhhPqAM7L8RjJ3VK2izrbmprAm5LzL/MOrN+/Qfrb
5JolbOxxXM216FnnjzIi3uc9VjdKMpfVRl1a/tYz39sCfcJbzGHortQGt3WBConfNf9lUDw43y1j
JYT5CExgU/X9WzWcVRCGtf0VwBTqH4y5YCPG9Zn4smQ8A9nia6vKlTXNQn4QsVNCAJBpzV0tVirf
RTiE+Ns2rv3lUCWJjnQRx52HnnL0uBpqDXGvGyAMCHnnQSpwUebDrxLe9OIDezi15qiuwgoYIsm0
u4pQhfBes4d0gmuRLHMSX/t4TbVU6ViYTURhMLMcn6XiMBt0PKMUt7VBT+3idtso3SMKkL631dtG
aWCt0c1DmKeAa6nDeh0DAL79csAu3HPu25iZkp+GO58QCPQMXyV7yogfLQLQDWGwKKjUR4+Wh5Os
PVlosolo0dzH2GvPEF4VKJeH033auoYA0dn6vERRlzMswQqaeReZ/DBAkcI5TS2iZCgXaNyw3YHu
v2/dXQO0IK+irdJTRrtHU+CoPSu0jaW6ssODHCRT4IiGZt3cfH0+RsS5s7ruyVqtvoidLMDeAZ7o
iXsWjHHLHXd5a0xjEbjts0jZWvZKi7+YwvINd5mDu+6HAyEHdjUQ/24Rsx3XH7l39HkmgoUSLjyB
qmjZK9fAfeTJlSlAGqwra9N5tLqUItqZQfAo2AUsePJcyqPk7PbgmQ+25FnZUsLI8oMNc4BItGZ9
yinPs4bgP1vZ3WLA887qBPNjvek4UYKdhtwJg+u6pkxpmfg4VTtTWPZbpD9U4TcDbdJUCQHpWKid
mvos45sNMCgrP0zAKsTWp0R9oI4BWRYeehtFCsvJqFkMIDn9H41xDSynfAcwlE+vSjYRwYrRd5y9
N/XBwb5J3F2MLXve2ds8XmmgwHhp1UUET+oEoNVTsBTshL7SipBv7ac53JmTJMGuVBf8NLP69bj9
OZZN0lKOuotSl6REhiahi8pCOwzMPhnsaaycvtPmd/B/coKnSKGMT7X1LtRNzMtaIy6o/G4xotOR
8d3zvhuBnvOohd+OvCrdnRXfsKuG94ijzoa6WF66SR9tAXnle3cDKNsY7Li3Y/5q6m1W3tTxPWcd
EcTkViIYdHZx+VtpZE1r3mEUxrwUzq7K462stQ1s+LVJa2T770J//9+HyckbHLzG+/pIGudqMg8c
KE8BuQq5GyrmIRsfpPnA0VxZf13UPUaeUpdbNyPuR5F8Rq2+t+jzzAn+R3kcF/h163BrOCNniXnL
s6l7SNCNIks1VbSB9CCMZrhQ8srFq+7m+0YvEV7F/sopgNvkBjuZ9JEk2daU5bPLKvZUtAEUsS50
30LHEa9Fm1yKZ2tjhonRJXo1AqDY2mUR+n6Ktv+1Vd5KyoUxfrjJo8AlEuIDF+WPqZJhxlYBFjLs
siT2r4ndL4nCuyWaBA59K6SD9BgsijUePbkX6a4s/YUwQc05wnvvpzAUr+yYypvvwohepRcf2kZj
1eSua087JLWL1QT3UcID643/FFUgdOMmhoqAGW+jF/BqSSH1vGxfKfq8AG1sD/h2J/oa01N9ZBIZ
nFhTabeR40KzH072HLGc1ejsU4VVu2WD+Q4WyXRdyu7Y18Xejft9ZrrR0uWGNTzQxprRrKvoyEjH
LvE+80vwseY41l4DrIn4U1dxDBFRCFdj2rcN7NjRkqn9vwSililPbKTgqLbadw2Qp8jElf36smwo
FlBxjeIu0aEKiCe9R7s2zD0vmnnBb+0f2I07+DIsiH8OE4MSgRtCLlTK/28I2Irp+dq0tJNZOcfB
9/GqB1/SZSahD7Y5dxJ+JI7hudXJwc5SHOgalYhmX0c3h9UfjajliMTUAo351LAN7Wc9/KH8Y1r7
P26zOWUsA+QaWa2q2R8OgrKquPdDebJSdz0OgQFuRvl1QHNSXcHJZO7mNu1vP7BvUFFNCbJyMnqX
0bW+FbPf+5550DvqCmaQzO/8k1E/yaMgkkc3pvwsfZbI9RC+/MJcKEqw6seYqLfqWADhTQdCrIyN
wTxeK+8JrGAMyAN3TkUrN6oZt/q+xjmeIfSf8w0p2pNMtRm1t0e6sDsQV0oQ5bZs3pMByaoWP1py
+WSxRGimN8p+LK1ZqTg3TbSrWG1/EhvkpATkkJgAY7OBZ7nym++OHaDZY9KrXeOqBZi/6frVnrVd
xK8jw9iz+E21U0LZHO+j8thn9NhkrVu4EjJ9yTHdPJrmakbXAVG++9SBd0KaxzsA6hrmL4+0Y28z
E5BExxCmzZeepr7nnQPkrZ67wY9XetzoJsjIbWvCtimwldnmoU2ZHzl/JliIvmImzC4zUiCv8Mda
fErLmD4yi8GFxQmAQv9TuMekPfg6Fmx3H9fswSfC1MHjKhyLL2Zzb06W7FR0RTnTkcKnMOB1cjPr
R/f1HRQUwqwrMPD4Y8d9xj/8QgWyqR7SkttrTMsPtK9b4UJnz/Gy4bvgUz6Q9PJecDdGQ7abHpMM
mFI4PFRiMUP8hgXykarpsK6rCYsTCPUOxLRpDRAxYg6xbTYFUwkgBAH5ZW+NzVttixxKE7VuqxPj
4pi/+rTqbY9SuHvHxrUU+cGxBJInwv5d68R2yP1nkKGhq8QsKdu16B0ElfoiqzVU9OVyiB85Ltak
jIpZUXvHXEs/ifvFSN0dLPlqDkmvIhztmPIVwyIYpoLP3lldvbYgtkSYOT2HOnllK9aiGPliehRg
3iVHR2Oo5SZWtFmJZr/Hz2ylGSwkTYi7x2wzhvo7Zng2oobcRjnZhGqwxP5MwlSYIlBq3G16P6VG
iWM+0PTlPx1hOEAJUXj1f3Fkrxyz3ZsBEZHDUSFVloTBGePu5i56MKk6fvalU9J3dUge7WulaEs7
G9d4+9jtxssqqy4Gq1Q7d7egoTu65NFAOikxbxw8+Wdbp9g8yXDbMVWshbsLsdyHJAYF/TgXPuxX
0BV50E6BtycPH9/Io2JMU+tAmSeFNk9KwjWrS943q7QfL6qH6lXB2MawgFQUQObMkJXYvAtzoREJ
27bWR4s7vnOtQ1/m67bAogVWsGN6W5KR5QTxssd5DYqvK7+NAN82CdVFAI3fVbeaVu0yJcUcxpuV
5Adbd5AohANAIRWNd7cwyv8lMr7Dvifn0MjhDLKwqzssFtFXEN8AfgyYsONygklSZ2BwoNM0iJK3
d52I1pkml9m1JTNHFygkmKwJFBW5/fLiiMpEXcVdvBXBKq20H5VdDpN6g0UYxjfb+1aT7t1W2MKQ
u3WOZLdt6/83tgzHam+XoPONxK1hUNhZAD7wTbggwLTeX+gdyefZbjQIiAvHdCcah0eSsRGosNzs
kbI7oNNqtJ/IfqENuzLBnQsPnIRDZFOkwuQQsuMvza8XNUt48CiusknDL936dkY2mopZ/imIrkb8
RErSPbKaRxs2T+YDaIlzKikhiadUALEo59p8YbL/9jo4MD6WmRHpQt5tswFbYlLxhQEcJKIidmoA
CJzdgbdhDXyzXeAwDrL+sZ5fY84yM4HsFjOxEyq+wcKL91XfIqF+JlW59KcbT/QjaZrBWyk+2hqp
UYf5vxoZuNesTogeQwRDwIGx0AWWNQzDaULKUMqUKIturojXvtG8T3muEUqX3PH/eek1EII9vrEz
TW3nqt02Il9uMrYnUfQv540JC21daz9lb/0Bk7W8PyNHc03U9MDEvWlafkHJuy02ftzuUqEzYdOM
vQj2omW0nWDmRNTblOxleo38lw4GpHeyWvk1liyGe9a2RTO+1361LxprP8hL5bW7iqc6Ur0jd9S7
sMe7H7ikiEM2Dg0yrWkraeN0jbgkhaUJnMdpGm40A/kw4qI5LFl5D+Xk2aE07pgHK7iwJpV2btF4
seDIdIgdMkK6AJ8L4UwNxYNp2jaCZw3UrkLcqW5DSPE1Kxxsl1F0lu69ye4KaRtOQr6zipqRoFFl
IbvxPZX9aoR9YvbGA37Jokt539GlpisiKVvN43P5qLx6FSU9QksWLcaXxmGe1Ona4D6y0JnxkfUM
jyKHTvQ26MtBfjb5uC1MpmhLM4YZGYyrHuazi0+r8T4j4sGQYkPPWXntj+yb04BXWnrvDcG4Ixpt
SAqop9jv4WgBvYcmXqDopMzjIrul0bVbQaifPEb91S+/B+tstWtfzAELkeCOuzEPjiajn5q5E3k6
JW4bhorUErOauUuGHmHh/hbgKxk2QbZRF8jn/HhT/iF+YO7XtWs73URESSIFbpghEqlF9/mG0ZdI
B9ghrKO6I8cyoj69/yUguseQPfKIu3xLOz0DvRHsk2hEVou5yEbsFkcU2qkKL2MqWkPa+tNYLG6N
ebbSb13HGrFq+k0vrpx/WEyL8F/ZsZrcRHwng0nliHbL6NcxHnMXpWtu73DnDUBgouAaJuQLnyPU
KvT3qr13dQDNmjFrIH8K7K8+qyNSrsnI4d8aTCBeh0Ks0V8l6s8G4GvNGiu0X6L5SNst8eVBeBp7
fLH6ykKcxGuLQIh0V55iyYozKZdlVcyk8Fd12qw9J6Qcc38TU2H/V3BelRsgO0xf6BhVd1jGfvNJ
xNy2aNV3M69eGQyDOFHzVV9ofyJzPhUQbn4v1mLoNmXA67+3JeryKYIqwg3mbUoDKStDv7mIbuyw
+h54lE14kFO8le6vAkUmL0sgqyxmJ5133F5U0/zsWEtCioI1Pp4ae9cUZyT9oXXqoGqBo7GvIdhu
coVJQ62vCXF49bkzWLf2t8lF6y5pM8oE1xkP08yx2E5g5AV2sNblEpaHNRxrVIRopzAn+2sop3jz
cmOdFEu4Y2ys2LRjCRzyUxc8Ne/ku2sHy1WEKL72PqxzfXYhX5EQ2sy4OH2KB7g0L18eWQvnHmk5
q2mA0C9MGo/4kIm56s9VDdFI9kAIa0V49heZ9lfCZG/jlxCryr/acJw9roZk17SfnQUuBgJjcUz0
eS92qbIGod7JlcJINN0VS+2XcQP9X6Hv3eJR0XmaBCzqLM5rhEiMmmkgv8dyVg7ZSkNMDWjbpOFF
N0L2FHiyz6Ke06xDV9AefAjFr3o2wbKz8kQtiBfIsjeEh8gcfj/txzL1Zqa4+Ua1lPa4tksi0bDb
wCpQOJEhIv4jfrX8yLCd4NpmMi3m5GT2yp4CEymd4c+DqwFGT6Lsm4EbvDGszz/MS/ZHvOt1uHMY
IPd5Dr8tS68HuSRntIvxKfm00x0Ak4L0IMgCMLkDBC4z+dfFy3RXrUKWdCuxajbWZ/NVjwd+2LzT
oZX2m+PP/ZRc5bea4SAhB/6dUM70B+2nu+3NufxMiUaxEIUDYl3W0RoPqCXm3RcEzACU8ls/bBSx
sMHVfXTVqasAdWjdqsKq7LN+C6FjtQb/3Twgj0G4NesffrDuDLaz0Wo0sROjj5HDBZ1fduC8hekC
uQEZBDhDW2wr7iUYeEX0S201sAxDHRc0b/2tPLlX8YzO3i/+ppwiGYmGTsvzYkVbdV8VjxSEGqLx
sp38ipkevyG55JFA4beU/qKpFlE4aep56nHFQOMNm73yD2Rm6YAkwhmk/3EbcEx2bzbcNRqGbt6y
12yWAHctNqwELDCrBO8AAnHDsBghj+GB31zl4tYx2xV86H/WjTgFLn6MIW82JCi6o+YDvSZ/ORxD
wLElyb19vhhCmt1jYJzy8BPGFDt//G+Wtc4xkJi5s7Mjm90PHg+0941uLHWmkmmITLn7SROgy7O8
gScNvDSpF0GASHR65AjtBMKkASqkpmqymV39ReY9H7INZxPV07sb8SKghcyp/Bt+aNS3cQUuw0Gg
FEIJ1eTci8ylAw4OhbfEtwUIY2FTuyQFLoVOJ2YQW7tGvlfkMm3gAklQ1pnOmyRYzdf2kZJuYgdt
ozF9sEm+GlAyTDpfZ6MrkFZpRHUua/atiDYYpvIeN+Uyti5N2c1lfuNxa9P31mGJX484Xq4ptIGy
36gD8UUnxeTbZMK/A6DAYAQEittsdeDYw3dW7BVIR/GMRKT0m4FaIrciOSDItKQ2s8q7zQEQFCyK
wfcSLWuU7jkW8KG5U2vCZYQzD0N9rdD6RcONko/m1SIVg8T2YhERCAB9ERucwbddZces/qJ50Ipz
oOTv/TAFH2OoSKtNN1oI60FOWg81flTyT8GNRHUZt+oOHOpIZoryE+QdIiiuaFTdIlVvE+fEMsKH
oFvLEgu3MK8uwo7BDKB8A9HAOj8eY+2clMepxpaTEhCQTstraTFmZd1vs9y2CWLULMCWwytNnwdb
AbtnUQ4TQ8oXnPq9/XbQ9f1AHEkYACiiqrfZOdVI76rxGWK8Mv3gNGUcl4jtmLHNDzkGJgczS9Jm
s5YgncghfQ72jPWuUDdaiOhcu982SXeA27bVo3o5X/aFs1HHhY8U2NIoGjnPy9Kds8D2tFsgYJok
TwW+tp+H772ev5PAk2tQNwu3WqSx8t5oRFqm8bGprwGOdje8O43Ezs6yiTyuljMfR0iFN1LU+bKE
BsQKO+r+tKZZ89UDlSHcz7ki+ClsRkMF424zRMQnzsvMyxijmn+Da77aRvIcmepc9RAg2EbAyaVC
VMMpqsuB9BwKtQwB0ZC8HOPgc0MU6R8Symrnw3SxnlTI8HKH9qdE5AX/IFTKNfJlBszJW4x9p3sh
K7faHdKmNxWtDfKvk5I6uyDkgc5qa50hpgojFiT/ekpMcNjJuovHmcRK5yUMoTDaCl5zk4wUKpS3
W0oW2qRPcwQoc4iw7pvGKos52RdG+ZWoO9yK1DMFwhAJ3Qb+n7a12imUmbk0nXBZwQYsmr3NHIZ3
/Fnq8pBHhF7gcQiictH2v+MgUAyYhJVQWyju3CnNWQsII4e8xkcHPxc6ivk+5v4JILKdbQ3/0cpx
oSNwasKnUeMU6DG4vYpi42bOLoIZ4BHP4dfI7zGU1CAXJhmcGviLkl4h6XLoPBh5hsmeuGZ423Yj
ywWPgbuBiq2def2ndJmtcKHWnbdQUZ8IzUaaw4aeMUsV/zbhTmdbHdcfyK9tgw3bm85S0g6KZYX4
ezQZ/LczyXq4oZO2J6lVXS6ZDKmU3YJVZkqSW8ZFw3Gd7EZWyfrR0MmVgGP11HNGb+z9hYndSRDJ
qhkLzfhSXebViMJA9cwjmf625W4g8g4bVgopr2OUYY6/iUrurmpuio4FnE9Crr9mzr9CVDskX2l5
rRGfRBTcKhthcs2XCkphJuaK9WfrxZLHc2tj0/DTFrM9Q5thMQLVJy81B3fND6Ji05gvCo1Y6Fuf
aSvPJVrQeUoogY71nmiElUFNAIQ2g26ITHjY1Oz+FER0MusXvEPcB+medNm27hFWEi25tZEHOhaq
ToypE7zZjWaOKLlUvh34nYfaIguDkbW8TASRiSdX2IgIOBIH8igq8sir+6jSAiJYjbGXEiCnUQXW
TCBAldCi6OcpqzcJGRfnCZirdsnKgg3Oww5pqXBBg6CDgLzla0PimrAQrHwJXKghyBd6eYnYdWGL
dhMgHkUFaDf3xqPXaTZ2mhM2zuhTHVf0VXMJX25S7E06BA+qFsgNfn4/WaOHtTcZWYU1ayoWkCcV
T7cyiUHTbU9s9khJhdA25XIKwARCeqyCD7aFMTID+BirgLEtzReS2PM4Is+rzZnJG8/63kQ8NXHf
UsQMhkoTZxAOz37TcVJIwJdQSRYcCvgSWWgIFBcjWYRhUx9VHdepsvHzZZt8Ni6bIPXJd3zSNUTy
HKmPY66js0YNnRIy1SAL7lJnHdHQ8dtVqJ099TMmqPxA/kg8B2Jlq5AEB7wNOkAomLlh9S9KaKIP
7qSqQ5WAva8sdrjkG6yYzCq9VwKhmH9Qjkq6QIZ9AaM4HzGpG/3r6Y4r9IIOX4ONv29mqQ7D84BF
7TNBllyHGMRifa3hz+zbe8gKLI+yNTCZpGHtxASY/h78+Di8tZRevn3nu8FfvTPUNT/DkvcB+wX6
FTohIyiXpgkwGqihZjHbW4qaEs8aVon3LIxoowS4vuSPSF9irI6KYc8C1CKazSsaVcuB4jTrSiJf
n7FyNvNzwctSmf9cNZor+UoHHWYhxxrRmqXtX289lZCAXslIKF657bhOamhb5E+oXOCaNRwmCuEI
pNjX8ntNPVlb0PBZjPVdsDss3cCc4X3uzPistA4opiLmQiBbKMpxAFvEjgbJdSSXt/Ttdz2+w/LZ
NcgBgfNULnuq2ifhFoxoxFsZ+avpZ07v0TPn8i00Y37QCfRB3NiyqHK0G69dbRHjzm+cA/TFtWja
WG2Ns599F2S4ZigoOA2y1mAl3y42EO871prnHiEbHFPLv7WcKz6b2Q4x1CGvox0KyJkb9LNx/LA4
vCcaZKB0s8NknbZBxtmIj6ZSoHbunGRAlr8mBW/1ylOUmUh5kJZZOYP2LX9uxwxiCq+H1L2tORoO
TCpxNBSfjPTcYPoQkk1ONYWiZ/qlE8ID8JoItH1sECbU2ZexS3euR7Nf2XumpewcjLdnCp0OoKnh
PeBEhNFlmYs7Ppah3NTFI8j+ySxEebtWtGdqlHONd316U70zL64h/+nTGcU3DMP6RODFQdfdY/8L
Hh8usQGa5hT0Hvwj+rrmoyikNRvZ/gZ4efIEe9EvA1dSje+Kt6lMc5YCiSZxyOWKG+in0EV71tIP
vUWeVS/Z0diY/7SQJWnWd88apZBhZn8J42oPHaDFBtekU3MbSB5+tx4y9ViJ6th41VYqw67AclHV
3wMKC7X9xhJi0ZDzLwiyesbOPCyNtPc6s0tfZ/5LPTJU1a4LmR6Ocml+1vjuBdWahpyjyl4+1l1n
KtqI1VGn1ot3PwJJdGEqWtjKCkMBk3eVdVVwBu63srMJ0T9uS+Ph9/E5ihkN+J9YG7i2cVCY419N
KBSUvKEhzE8/dF0BnTI4CbTFgQ1GN953tr81wuKK/QEdRAkEOP5IlGHVhzHzpnauhJNEv1/nOq7s
MNkFEVIRjeRA338ENYXHBunnk+QuScp68ZIMCIEW7QRUFLvGehL5yjHDy15GFqELHi14Ij/CEahS
/JNZ5bw3jlYR4mXp1lWMrZQZcRupF3byD7u5lPkAA0VHM7ioOfRaxMKSo8Msnnk5idcq7p/JyhGQ
0sSEVKFOJeZMQZoXxZ9j+IwNZLblJaSD92ve0YcY/hQdYAsJ7nQkTiCRaL9K9ysIXW6/YK63qKWl
vaIG42Lb1SZcKBcsALVQmUYb1cOuISCgDGzfNP9Qpc8m1+c5SwekaESNOFi0i/orR4RujeXGxqdj
R3MXGk1if0ccOL3QOBfUW2F571puMhesFgAXAB2wYAFn0uNI7YbVgOY6j3TQz+ZSf6bcVOFQAfNa
uOiIufS9iNy8IttZLFK9sFjblbJvZL8PwFOn4SkLEbEzAfAyQoBqSvWSyVD5JMpY1afCEK7BK+Bu
Vb4a4sBQLXvykRJmRtUzrcqA4n76wzpF9OcjCpJRctN9sHP919BEh6j+KpFZFRNzJNIOVmUvOlYa
on9l7NqmmqwiQl1hnWAa7sph8CsRztB+Uxp4yN75g0bmZTzL0+2knHX1aQQYcAvMT82/kLvaNhKe
7W0mH0NKTEY319pVazMb0Z+oRFdMHyLnnNruTu8eDgEMptkdAnJZhxSPi/NPszdJxzQEaEjFHkxv
4dx44Wecd0/f9d7Rf9lTA+bmLjmurnUe+A5bdGwOEEYv0Hd8viV/DKfYI4GcUPjjRZ+aikHfpWyU
ncB86EbMokQuG4ChtQXOvwqJLSaskHOMnQdwTiZKpmmtBe9hq1jzdDTOWaSxq6vY4bKW9aPsGGDU
rru5ymyiyEkl0nAh3frwkGHfjxU6He+lcQzkcuNbFOuyvk3KfGK8Y5bd2rQL6NlaDV9oLHFQxhg+
k4NqsPbPL+yAW2yfJfVnFvq3kLcmC7BSwJJ3Bopggy3fIi+wc/X0CokPpk/n4kdEnv+b+ksxcWdf
/RhInAfqvg+JeUvSOZ95pfyGqEdLfEiOktIKPYP8ZSPGIrhFJebF/fJAi3m0NQp5XaZ8jYKlgXWO
kmaPyroV331gLK2s38ipsn0hJi+w1XdGtSpLq8IfbiGx35rtWXJBTl9/y25ShLfGZ7W/7RI80OOf
4Pvkunzb2ePXtnfqCzLH4kvDvREh9PIZkQv33LH5tPyHYuf7Hhwax+2stC4lLhVRUiB55RZTqtcc
tNCeweaY3iyDjCEKyYWt5MuEa7lk/VunqFkzZZWhbuccod2YuLH4BiPt6SJHdSzaon5VY5WnKGQy
XEc1WOF818QZUpXH9KrAG4RvOFqn8oT2AMGJXHR6shSjwpZtU9reheXwUmsPHnE5erHqMsyB1lsg
qDKp69zykrGmjNWeIu1howL3AdbyRpG4gWmeoYxkiHIYp12tgRqD7f30HiYcLsy4kGxboNS9Tze2
3z2Sy/iPMl0I5g9Z7u/9IieGwVjFiA8S9uET+490KqauPfWNUFlGpjabSgjaXb3TZHLq6U0Hi96+
Q+iy0FFERdnWSopZ6JJUxuDIcCgJUJBk0SlAdsGmEnken168KFh96BmSUuWmMIuxZXEoQrkzJR8/
Uh5aIS+/J90d+orRnVz50JIO0fEqYNVKiMXobAYFoUTvy72GNqM916LmqsRMqVgDSnfUfqbchPx2
EqVybRHPfAHvDsRgNTJytsIQwEWARYIlCSc/H5qoJPSMZSEO05dc1tO5WIbefQozoSSnaOt4z/jo
ttOJ2FnB2qX9FMrNtoo9T42vPp2onzc+8Ve8BBkUggwvSckWxSv/lSywreou03er+k35KxpIs/2B
oM7plA6c4uqhaKA6ZGhyKWNlqTMgVaPdhP1upq+APt6KUVDTlQk333lkSyR2AIZFErLgrTWWw0l+
5zjlkak0FNQIF8ktr+b9FHNejou+Uhc5f7BT8P/78qIodwQ4s6zKDtOTHRjuvBFPA9bVmBlIotxD
VuKKxfBMnaDIdq8bWCLKrJ/TcYJCqCUiKB5NjZgdXGOS+VytNFcemf8/J4MfQzsdajYbrYcO6Xns
uodKbdOO1JCDhX6X57vlHXf0rdJuB8Cg3Y/eeTsnyw++dpCMZGKmX3afrGVjAqbw9g4OjI0LbTJV
ws9xM0occ5mx1s2/MgAStNOwvCUpLKxBd3Za1hE6dxprZnalTRQNfzdnxF4S4pwrWIhaHIdCXTUd
Cp6HwnClCGoeEVA1YdOem0geQxYivOu+QTU6nQUmYRM9WvWI23J6uPIKeya/sAtfdd8vwpgnG+ee
zSKUm2okCLCXP50lNw70MvKZRjLTs5KBdEyrlFTGVhnKlcosQifXpTAdLMnANlIIyZrcFyCdHOg5
NesgBYM+YUpi8DaSGUelge98SlxfA2sdIIhLpS3WxNK5yStXWPMx9vb+kuTbd7WNjvMmpiPGQu0E
w7qrmeoxtrTFfyydx3LrTJpEn6gi4M1WJEFPUYZyG4SkS8F7X0/fp/6ZiJ5e9Ei6NEChKr/Mk+Cs
q4MOwWNmrtjMw6ZMmD7odzv/ElMg8mGXsH2pZ3ldJhybxZXJ8VEjWELYtBt3GjnzRT8Z3l5UjBmX
vXpqD5zbmWy6OLQKTYfXiYmYkxxUyW6h6lj76hH2u5zt/KydQn4vocHJIjugS67w+EIkPQlPrVV9
DCop7NLoAEDQ77r3NCTzVCOcqb9rV8MxIRU4qvKisDkY03ytYFRaPR0hufHrcMvxuke6AtQNUKbF
e9Ldunm+2ovzWBTJkQyR6KlzZ01rEuLvjYpJxNFZ8QgaoLU8NgALxgczOvMOWdGb7ivGV8WJI8He
GuYH9W+NROCZ4ITI+2X+HXN5RNIL1LcrbNQYEyCkeUa3W7Vsvly2x3726ZBz9KZHjyjIzLFwVBBd
p33hB31+r6KXQi0e6vNItX8tLPeWPKdgN9BE7zofIS7B7ktjOG2yJnL/LYL2MS5Cdd/+9wTkthSc
/XiiNJH1AAAmIbF3ZZ9VhvbB9FHgcplc3SVkl0hrxPwoOx6H7JGYyb3Pvqrp5krDNYqNo+SEoBb4
0X0R2pm/oV7QonGl2V89vbjxt0hatvOwfs2dLPdaRNHEtgfoKkl04gunZCEJcAwRJ5ikQkPhL4y5
Otp2Q0heZWE4mgDOYGQAJ2baLxxBrJPbYgNnQo2Gt1f1D/6TlmAMheEXRNYLZEJtOmfZNkMdCMEL
sMMI6GfUZpVdTB9xeYBEAfWnmECefaX0nh+jKpA2e2HvBO1+g0r/D9q+ZwrRoU4hQPEh4gO5jONH
R88sXGT2mt2e5s3xHQL3KzukrnzBJQWLTWdf+hGaPInXFTZ8PGVv7LWi/MJ7mJejasfo9vb4gKRP
P9T449wtxoH6Ne33XYQwzejnhNWwY66KYmOuOXDwHx0Qh71LWD6ejZpeTnpvqITYcJoIWS5/iD+b
7+wWU16pudMmjBaf1KDi93SqgGwq/UfhpOD1WnczMYTKbUIcoFgtf/Aru+SlhXgAusHC6GOAxwEC
n4mTtXSngQ1Sgsk6jsEWuzV/gkWQ7Q0bC88qtwVHDEGHVuT0r97YnWY5o+6yqyPJY8bhe8zk1TZS
3JU3p50p9mQ+392R+HTzU4eXRDOLnPgUqn7ttr918dKM5IXDETjWTD4fqxCm7YLFiGNVAbYKBa7m
6CpPFhXMDUgmymq4ju36iaeH/V2SJJdM+ihRnHBeWxh0e0aQ5kBE7Q1Fgwnzurc94iIcpHgoEHYY
W+pIUa0dhlbzCgh++bsU5j6uGvvhPEIebZFm/i8yJZzh5lvLnpjMJZ/+RiN+6vMuyBGq035Gz2ff
vTTvEbqV54zrKbD1J0uDIGY9QJO0SaklkPurYZvM8FdnBi27WCBnJlDb0q1XWwCUZpgF+FzM4bSA
RTX1NnDa10JXqjqdWXtkDUGUuiXYo6oKwFp428SQmPh3qBMlMQz1MRkYO0NOorr/GYGuZemlccON
841MLfYMAz1tnGZYwFAO6mbehXg0p6F80RqmApDSevJr73wXbh0BX2GKRTWyckL53IAp8YJ8h8iM
dfSmlOIU8JY/Pts4171F2+XDDTWUV5d74pL2cqcuAVnZQQ9BJ5qTs162R5SWeMo3GbQ+cIYtLmeJ
Ub3Sk11fw9ZDb8WujHJDu0K9j128PIQbueSkU57mMnup3foy6/CTzW78Lwim8mZxIkneHwWiQYg2
xas+OkOMvZQRQ0top2zvJY/K3Pgg5VADQxFhvplroDzmzjXYAcV3KiIqTsUdZwpKg/ZllpKAwodU
n3K2YgsMWwXWO1imHsDV0yiSSdGNlmNh4mPCpT1qYKQqhkgRnXouUzXJSj3KecNnlfA/6en47aUT
NtM9tm90CJRxSu0miN0VoxpEduD51bKp8oMS3h2+fcxVPsctFHo1sdMHRATv3FseDRO4l6Hxaze+
HtO6uyUQb3FSW36u+7X0hpUxPXkgG+jRcHUMGpp57v3XvpVsis65+t27M51lNFP0oQdIuHmmf6X6
nitUoOJpSNmFQ37eutg4SKrmkKq2XGTyhseSx05XgSnEYAYaSVW07z4FdXFXWltFrqvI7p2q2+Or
Y4LgMfNH9DLSr1ZykU4FZpxD0TP1qDjXQtfnapz0oyLBmfiPCEdLSlBIZE7c+Igz3U0MW8YHkl2X
1gKG4LP19lXzNjm7xPuuuMc0iJUVbyW6ehA44g2x/PqEKSPLvzRuiDhjMDnewljbOuWwnll2RHtT
4AyRnVsq/UL+hktIQiuCkSXCmrc4PKm+RmrDul/V6d5Ajfa0WQV48YASQc6gm9Ur+TeG2PiKtTZ1
FAYuB4PNl1LF1S3slhutbgKN2TWHXBIPnokH04AqvuKpqMUsr3m8kzH2BZ9Y551sDIK5SpUjYtwK
dFxShwNZZLMgDvKVO/Iw5N9tm+zQw5OlJbjGwBcwMeEUYXy6TGTy2l8tax1fTdU+GWiMnOkbXFrO
aAQo6A76r2m/TvC0eRZzYHLWkk32uOnEoU9JyxnbDuZMODMXzW4xpXB9EwUVIXbofhHc43H4Xnq5
93bdiGKNv8VGxxPTdKqnm4eHAn/iAAzBhdHfJO3HkHDOraeLySAjAUhjsgcsKrC4kzybNhMbF32+
Q2+gBN29sXmSNZCrxD+F85M0wLlzR44Y5ZlEtJyBYFujDhvAzDxsARSvmt1G52TjcEdWM3nCvWC+
3NRXi5iv6//YfIGxo/i0+TEWVPKo0S2pSd+yAjVyMz3iNbeQWiKPzy6qGLP0B9VAQh+3pdEAAuJE
v8Hb6paL5GFitOmnz5suvXvI5NNjkBjTLhONjObEcOKYxiq30z1kb1TFsn1ihas5AAx5wYMLPDPU
VnNJDhQZIP6nIOcZasbRLaaZHNkdmFt7ltjq+vkaZy8GjAPk7wUmonFjMe/bLbOyDTdDkjWHJvmA
8SkABsVCOzDhsuMZajPaIzUsPILV81KanL2nOrA8pnri7CF2M/FKc1QZlFqtPLK5DBFi1FTNZ+kq
cXbxJeiywVywbJoQfSnmMiqP0AseovLWOU8V2pNLC0qr4b6VT6F3iaorseuIs5J/6n0XPuq0bvrn
iNOfSy0OxhsRbhIh6fTj1tUn81CFPt7G+qhmol1XX1tVFEDiHHGmY0IpnzxxDbPhNqW0eUIYLnNC
btV27Pe0IQM0KN/UgpjhVx3IuoWw+zLuITXhMkl5NuU2Z7jE0bju6lUPUqcgF8rzLkruqvPImG/q
Y+uWm8ZoUOV9YavXhrF1qYgxRpc0QI04mB7SgaB1xFJL488Y0M3ZFrcY+x48FPYWeOU5KHtRDNAK
WhTxkSiHg0b7jXadgaKTvS5ZelkZyewz6WOG+AWcx03FBgVDDrRBglLCNshfFQy5gbSaSbnNYqb8
NGBIwzwDWONqznZ+dp7ZeVa0xthxc9UGbdfM/mZyc6oymZ8xdbfmYW1Bfg7xXAn/HVyLoWKjBYS7
irwiz1BmB8ZKT3CUYydVEfBxvM8R1zkXsXL3lV96zG4kBm7FaKiSMLV2wHvY/yy+jvOLYew8E5eF
oWjeUq6wDK6jWu3G+1B/xcSfxaNNR65aS80GzQvOAwKn5WKFex3xoiHpKahs2RSrKUXkrMVDZ6dr
wbS6D7ewXhPcbANn+Qxbb7HgdsZK0l7H9Ntuz+Gb+2z9Lq/h8NGKl9k+8uBJcKi6fBelYa9MtsFq
HdYj+Ri6KcU4xaXC12PZr10FSW0fI+Y2KC9adLf/m3ViuJowJX53yUHLmMal3MS4AzjrNfp1xMQs
UZIMPorGy7ZLRLla0Rvf1cLJ/j6hjnDP1AZNN+V3D79MGuQFyFbUZ5MraKKCivwHwVRC7P89ZvDC
oeywH0rIQmYyUBtcd8hfdaE9NVw0OmA0gwfFLBTBM8AC3VDikx+ipPq2MTK2/KqZFRzdxCbTGgNy
wCbS71YE495mEl3r4zda8rbGaOKwtxUsO3IBUhBZQRsimfs49FlN1HYKPkVnmEfPmcngRNXa4DjM
Fg9zTYSRUFAF3DInfpmpcmirOoh4jOjWtel3FXWnM3yWjIP0Sy/eMggkAOOVELNPvavrvFtT4LKp
jLctQRpnX/UvhKpn6tRGoD1bt74W2HYVgmKXxk9h/WhrtH2fWI0XKp1ueXNNjbOenEHQJuZJS57b
9jd1jzow9ZgNh+eT+uYeGPqHGcc5DEjcB6RGRPFCjHuJLm0Ba2trdHRA3Ux2sJ77q0XHDqZMGF2k
uEzuszZ+pATC9UfdeUDgfzAi7LjPCCksdR91/ZzWJ7mQ8TgMGKvce1NwkaNNlPaT18/HqVARkl2b
U/cmWVt+Pe1Scv4Y4mi7UBGqVxwImMjqJXZsPu3uFfMT1oaPonklbJ/wSpLm00mfi+aTXKLHAXnW
zvjcsCsjLCTehjyfrK5udfF5LGlOtfabv9B680Pvwe7+ldWmAOeTMiwoWdRtgJx9ikgygAAgnRvR
3T3JvQ1Rpcdxh5i8GRksUguwkgzaxoXUXHXNxHZMYR9vgAMvxO8NoFZcrJgROQpxaufinejHzkYa
NuQXa0Sb7mINROBLBP8YrY0nr7aT1d0DYR/x6s+iySFvAkUMr2g2FaBgbWP8MlDNomOMzzr2jz7G
UEikpBDgPvurwYsfFs52MKqQLCL7roY9yw73NtsQnqklaZ9k1VinjI9M094HHXwVcCPu+OLgEbRv
8FK7Gls8dICm5+QvGFU0jz1fpMSCG3psY9jmjJhSLT5l+vKqjwKLSf5StE9xtZXZYeKrvVf8nA6t
4DxVj4QYoe81zk55uPOgl49Rc4bnSmOAh33kh3fZ9z8Nn1HFRqbDII1LlCQIg0U2QjiJ9wwvxfuA
w1oLWBor4EgYmZv1LDETAdf+iocfV7yPCvgFODr+hmhAgJA8lPhDY0zEwZ2iTSW+IUoQt4QRhJbF
Xo3Z7Sl60l85zpk/7dE+gx7prlG5QlXs/Gc3u+vzU1c9tVH9VhJvXjDsSPszY4FE+oxpBMWLySEE
f3TJQY5issByeY/NpRTFm/5OjSaVbmsnYz3jVJQPy94aauBaj4nPjmVl2ZhIunWnrKv01i0jta/y
UvNmOZBRmhIWp2aEAH2lit50A5/dnrXqz33BmzS8U9jxXEn2MWV5XFQUOlE3hhAK7sDJnyk8h/7l
ZlRx+s9eRSVM9Gd4bwY3QpsSPwKC4JKpoP26H+8jfz86MinwRkBBPHI3Y/SUE6uv6yApxofa/qg1
zrnGv8Td2RPV0A3DPnVKp5yMwqecCP2OFCKPZINzbnPLjVsntprEAmD+usO3aW1LVWgzXAcYx5Av
vpbk2FKmqX+a4fsEX6NH2PLkRcNsVCb7sH4185dk3PLGcA1iALZ1qKfNcda7jX/u+q3V7Lr0JO2P
yhGBYXYPo92tCjLwKsJM9r+V+9b0t5xWRs1X6j3W2xQjsnHmOVsuxiGceYI0Gm1wKXwOo5/vhbma
HdqxrQhIprz0IHdXhT+yLS4iln8wByOxtrm+GpTMNcbAR0uBBScUjkZZ9FVm3AxgOjRnem0TbAqF
Aa6Xc850nUfYAIIO4tK4WAlI+CTZZ0O2TQHM9PMrLyLo8M0M492BKWfk7XPtUsiHAJzX2Z9ZengJ
C1CRzYwwihLBkyVeFgSsNnkpjfLX8fW1jiXKxWhqu4zFJ6pyezPGEhwaJw6Dj2XNpmq6h/qhgbpW
RjgUkX0qLkLEVqwDbDz3qUlRWic32uRt1IG0gkuuXho5qlOvW8eQoxMHH6eyFRXRxwQ0M2+aAbxz
/GLnEhZPbOqA7vY5zi12zqg5HlswPf6PaVgHszt9ZYyMmEtRLqgzw3sgp7FLRbnLjeKro0Vk8H4p
XoWzY5AK51inuZwnaGKc6M3xOGRK5DAT8EfV7VpUzLzQdx6lXwa69ghP5FsQ74+VC/OzFHKvL2z6
1i4Rqwx3QUhKSwFjjOiGpxbjW0wagkdObm413duUlk28AyeUOaDQNBGPhnw0MOmwiaTnK/KQE5mQ
GCGktVkb9mGiv3nETEtGlhpXROnHbK/zR2L+L1E7v+ule2obnh+1/1EKLD95HlL1NG3nhadt5iAp
p2QJyWMx9bl2C4kc+7soJo8PJXa5WiHq6vMUTK7T06eDrE08bztJl4RDAep5qG+z8B4s8k1fdrxD
8klBQwmNQkAyu8h5qiMqvCHBRgsDyz8ZYnQzWo7lWrwanJ1jbsZM/idv9UAPhyY7gk44D3gjEqZE
WZ13KvAX6HqhgRh0t5HjYZePnkyxvKJF3auRmYzR4INNi091cs1ME0bg3H71RrNrtUVn/imRNRl9
rYuMox1nQXIkFU+I2Pc5U2lgUW0zYcBPssOZ1G5JmXXN8if0v0L6SQrYfK3P3ZycHR5fi9axH0Xd
q6bxSRQj2NiQcDqP7LLBxpIvSNEh+4k4omBewlSeFtyraUK2FcmWaH9N1k7kK0n2IAXOAWThniXa
c0rT+5QgYZBeM9ky9np8aXr+fYPjhkeGdInyIwzPP7uQBzel/U6fEovhNnTfEPzUaBONstuvIQdi
1PjXeZZkIIQfMw9m7LkQWklVUbhlmWstZvLOlGUKdcrb3Ozq7dJG4ot0na90DH+M7JuUN1eLtP9l
iHB9sbw2tlxZ8mSzk2/wBWeP4/Qa4hKqPk2PYVkiWEgtGtEQSECgzDJ7HKiD8GA1ZAvbI6xWAiK7
bZIsFvceo1ZtB0giXUWaLwt7sC8j9HYLzU2vnmcMw/I+uGf6VcnaQCc8NO6hIIzSzxhV3K8pfxL5
yG2fsCNvGN3Z6wIvZY9Olsbc0iK5mPgt3Ww8+54ymfLmSjxPI/Q+e9l3lB615TojpBbxLyZkdrxk
zUhxZ6Rg8VibKAmidRqRwtIB5es3AKgZPQZecpwcfy2WPRw4x48f1Y9hAmggky4JobSe8zNuELZE
akJTUDADXJPtbbk1mAKBgvWQfT1G19NY75Lx1ZuPkbcvS3DK+j7VwbQbV8xFT12qPYak47jQLHt6
n1TXa4q+inXJrv57VGtwoaN/2FIYC9WcpjnRo8ObMLEnJjAfDmqE5ZGZ1Wlv6MFWZXetq/7EAAKa
dEDjja+DC5gP8p47UtvirIi04H4BtIo/Z+QNoDjt9OSp0q2tysFN66qks8VOr1aE4NxkLjxOCEHY
/zL0Eatn4rtJ/H5TtsazzcSNzMPMZmaxAjeqj7IF4uzQOUAEeireFns+Li15JGn7fL3OrSq2Zs8R
BPDQ66hc/ZVXn1Asg0yhHtB1YWV1VKE08ZOzfA58yQvjyIQhDFPU/yYTocvJbEKSeTa1fwu9v2Ed
yD/lbqHsZh86V3VYxsO10WEOyZJ6NFZYnvqspWackU+8mTThahNBTC6P4d0140MCRIIa+LopN3X5
2pvWCRfjFvcIrkZwpnz0lBdyh+jY6tllc8MpPZyzDC3mGK9DzqlmhD5UhsmFqND4wEE18EFRDn39
kxuXHD9f6C2B5C5obHvTj84RfXFpOPDXpruPM/Y1UQqVzt8ocdfPudCJHCo9OWlPJOrRjhZ9gDwB
uzDd1sNFMFmsnkX+lPaCykmAxDwbdUcPeq/b+57O+8nW6mNwUMvz5kAJIiBgZofJvBfWjr4vEpqj
t/OdN7PXLyDiWoGUjedLdYYzF+CcacQVJ33CHPmhgmKqKocrwLce5kgxGntM6fY6csQNGAzke3pV
KL6KmAmaRMPSLzO6ZPhTmX02oHCjUn8z87uPjKPVdBTAWzJ8uU9rCuvQqeevEGNf2M4HYxwuOtFD
eP8bH82cUQKEA47vaw+cWqohdEZc0GmCyNokB5bc1zRByCtSe8WjPex2Zv0X4WT0s6FZj07/5hfa
qcMUYKEe+jMQPiOtsaieMc1p0Uad6asFgl8zbaN2XClxYYmXzTD4lzY30LomAkucBE3soLjwcXRq
Dc6iqRAvegKzbPBE/8z/J7F7Ov/GH6+GcGFX2slqX7mbN6YgzDeGUFnSODnDLRljDlsTsHQQdXFf
Uwsx7DQveXdQKTOd7bnB1177YuuQI3lwbKJraD8Z2p4DyySzREU73tStppwZJVWLgSiLre5iTDYC
iyuVxoCPNKNc1xyRhiC0oi13FJ3ApcQHUq4MmJvkc9Y61cQZvxX9S1sEhgKNE1nNRknNIP/WPcJ7
7qUHr4w/Jwn0jeXFlfU1NUxgkAwOsseWyLBZ3/3CJ4s38BQs55Y6YeQUtinoyqGmM0TAzKG3/6hc
eU1YmGVtHOJSpT/6XTTkh8lKaFS0Rc1dgSwws+Ho3YJ0K74Uy86yk2Nph1bSou5B4Epy5QcqGULn
eutt9PYtVoWqnudRlmK7bxS2jodpoMKiXvBT2Cgg9d8ykBcMoXZFi3+J8iKoGs7Wc0/xMm2KDi/S
K6bnORv35ejeiqa9FgM7hMQGt1euJdaohEmzqMnGHycmpiNNAnXKRaHZiNNWHBT5wMVbJa+2m+zp
NlkL8043+DXFOzVkOXAzQjSQpGlKqBsm+OPBy0CZixtr+i7uOOs15btXujfT8l99yyHYLSj1XU4L
BlxH7yFiQWAMHdo9+sAGte8L44UFBy5C2AYJBiJOH+r7aUmSDUi9CsMIanwhGWXI9sW3qXEcPlRq
jX6QqjUesZmoHvCQl6E0bCHGERCxfUPjTFuImIFPts+5/afopk+4anZ9/p2JYo8yuyBsirsAWOQP
Z5exMO4bHEwK0fnjrxvQ3LrbrB0XgkPOLQwcluyy0/3lJokNbHQ6XkPJjjwJOaq8TZj1EuxaFRb2
WRnA8THU7S3iqNzSulHhVJ8hM3Ta9g2Ml7bVlMAL8tnw3se44j45S6wNA+lhjYHdkg7XhSPjf18G
U+vJBkoA3CQLf9j6Wh+DOIAjZ494S9NDCBKa/fKWt7GIhbEy1zWDavsrtEl6osl68Wpur7VPLIDr
epWnHxxe3OVzMnjS4DxgryGy/j0HRB4aj9o4n0q/OpR19ezl9VZnhF3wmnoCRpT5Mkq6RgQPU+yd
2GMt1F3lYOz+XPwCxKC4qYt9hx+zjabrcsyLee/7y3cT1GxbdaVGsBAatCkojZ6dHg4LfT/SfaBG
WUWQyWhjwwiO0DNUYKHMtWeL+FA8o1xn4HM4OE98NwyM9+XEl1W7EJI4CjfgAEZ4md8dGZ164dPn
t9saqLK56fWT+huhy4IZac/s00uoXIO9HpBQYLHnrCle9uf11tZsD+WwrRftNnAiFT7ucJKZOgNz
Z2177UGFtlgYJW5Mxvj/nH4IxvZrvKcWEwH4+jFpBtiGCzvPcGB2Ep0r9sz86xujWDUMtTI7/JQ2
mDKfj262ObcYQW2dcVTfGrZRDccChSqjQSu2a6aVXJfKcI4Un4PA63FMdKAWBIF8xxw3uHJQFbCH
cjO4JTmFr86+Fz7Du4PNp1K48hk7RWyEQS7NIDKsIPGix0IxAbCgzEa/BhNjMAhvJU+Rq0FFR/le
JeWzz2elUP6OvR9GuF3z68KUVuP1GgNiGQTUqcj2ZnKPagV1hxw9rmS0dUsb6yvnSz0/JiRRxxHR
CALNKVLQFe3HAo2Q2DWhJuQU9kJhlb3gn8xBCNpmf1TX/8DOxNA3RFZdNmZMRRiO4prbsv0nTzoe
F8mhhIEAmNwO5yLph/TQQT71GX/NC8N5ZjHlQXDDWWxiCXC0BMcXiElYgQVmZpJfWGnAeY3l2Wd9
Wk5luO7S4zKA9gbU3ExnaqqgkDnzYakCZzgXQKqJeY1L6j3MNUnmGMKv3dBCx5SFic+wqsl6sE/t
2dnP2NmIAtRLEPrb2SL5x5r12+rnTNiXqCFzxkLp2+7FKZk8Ql+CPVkwioOcS25bZuToQkK0slme
64KZXbiNgGGVnPISu8Va3XIs0hlaZd70T2fMFzmMxTyNUtf6JWTcNxU1qxggHhJNVj1y7V7UIuCi
W2cTjcnyZe4hXtluZq9mF/U5wqaYyq/625f5awY+uiz1a41vUfSAMaD6JMk5SllTa7Ezp5tOVjD1
p/Vgo93yWafANDIWykV/S1t9O9Xt1Y/OEYbW7NCx8vXhlcKImirlrqY1lcur7MlC1+xW5mBgSDZO
XzBgaK2Su0lPdx1Xj/q2yrC7DuhfjqyZUTNtAG5sRexYFm+8Sb5rSW33zDYtn7/UoQS/wiL39fg8
uC1UV+1OFZazNgRySJ1DC4K7PMNVc+RORyMVhnYaKT6S2CnMXsAHwSWUZ/s25SlSbxF8DUCq5pwy
Ry63nRFBSaTtMOGqLeq3vmAxTFvztc2AJvdtfUVF+7VsQIKDrzTRMFuj+JL5UhnAs6PfU0cDPwdy
AZgVQ44NT14wQT0COjqC9pj1AnoK+0KbpnURRW/pVL40S3rtQkoIwAcdhnabNdNxyMIXTiVHE3mk
WcQprakbYYTc933ASZ00PWt1tWnoF2+N9uJX6U2AgDVmtQ3RTLzTdFOPPZXuRfbHzI0XpeomsAbB
7ajOsufbhY1koA5WXMTmW9YWv0uV7HWEjc6DdVOdS0S4uJUIpCPZoWmvtybuvHY86Isk6sdmpRBk
xmyeW73M97Wv0FHzhgOwmfx4Kb/Z+eYxa/GRTJSDLW5Q+H0gvbPGq6fPSYv8dUvWNRspAfdGWBvg
KyPKmFgf2QuMN+Ez9Wvb56ZZJ7Q0qEN/7rrHPisOThVe7W7ZOs7XskOQ2DrkGxeeXjw+9Dg5whbH
lv0XsTZaVnIWXqM8Zas59NGpbDROpBLOFQ11vyNlDC6Oej2l2GLSnkagEw1c3SxG65nni3DeWUeB
tMjAsfk1dxu6BHUdsFlKkKz8fl03+kfNya0yO8bPFRt5r+NI2ZhcjAbY7WFMX5seWW2sGApREItj
Jo3dk7eAzTHi6c1poLxaKYDcAlnfQIMhws5FBZI1xbDaWi9LWi9MTOOnCWwkvN+eup4sFEGeq1Ks
9jKAUMl1wLAs/dFYXg37voQMmQteQ5FPn6KHq0LTnOY1xyxsT8NYUAvCGrdkPLuLrcGeN+Pc58AA
GKT9mjv+Y0dpfbNMv45uwWlMxr20i8feZZtODGbuP9KU1cqXCPlsHO1RN1f9G6yZVeTBG+boDyb5
Esfwp5a99LQVnYhkHrH/0BWqdv888oRmvciqpYiWURHDudYVUA1kzGOMOsuEB0DVCtJF3d2v6jcM
QK+Vg6ux2pq0wzwMnf4ac0TP/vkuBQyLZKIU2X8ZEXzhpyTpXe8B4IBa14nYhCrJoyuNXmNddOIG
3yapSehfIaFuEXpHISDDpBMHVrs7S4MfTc3h0RD8hRQAT4e3YBjlE25AEHu98Wfp2ZEwzQjYzX8R
so7BnM/b3OEXl9T+A/Ojb+KMp3onm3XFE+VhtBqGBq5z7oX1c9HGHEGgJiPoaeV1gWFQVE3P1ocH
sMyOjRaYVfuXmexDFJdxGqZbmgNeUXhWByNAHddBOo7niZjHkI+fapFATiC+R1qZFK3N+Nd7suv6
oGeAgRIYHc5jg89FwIl03GXPB7huiQkUhRV4FP11fQEx+N2dnLdF/lYwTgfXf2vsR71U++LI/4sH
jflJ268y/s/qPXpF3R3Bl206tecCb3pGGaEwwwNF2LQF9ux3XU/s8hrirkgO5XIQqTh2iCBFA458
bo/+gFE3a5kWwyRg520X6ZtDtkAO3e841avRSteWMoIn8+eQEMxMGrrHM76j9xyGkFnWNINPR0v+
zn76HuoNqgG8ZH1g0o9ftVwCXJEbqZu7fEGDWtiTzBX8DWyqPLipbdoM6lmQoTzwhKZxT2W1JJiT
kFGBBitsWty9lLdh2Fh+R/z0iqJly4NsaIbO0q1uOZcEL0w8doehbi8abCcygkmBBNYvOOpga8wm
Cf1w13olXX42VmJwzD7+Hvo8Sj/dDjYFQ1efn148EjYHmb9FAKoXj8Fik0WkI3iMGPQf9ONzGhWP
0qKJZe6Hh4SVGQjhavThxhII0djEO8/ZFLHktlO/sTlfZT1lYc0Aiwgjlq+/h77zAkf3QhFReylL
47iU8eNSvTrgJcF4s6HbKGfXEvYvsEctco1/OYq81uzYsLF59zeqBQrMKnAKsBGtuIiMx6WPHXFh
P9NoE7JFB4RH4e5hJFdtCthfjV/a7iHp8Vs4dbwbqxLEVBbvugkUHKMjzQ4d1tjVXNnXeeA9eXaI
U6jjHSwmCjd3CSoESgR7o7L6kZSlWpS+c3i5gVABCrNoxIQkRXe1+4EWa7Pp1Jkx+gUnH6PLJGeP
+jWnJmLw2pVvJilii3VMZ/+ck5OWcf2d0yYmKjphPJ91cx5bkNN4SLLycXa4yY15eUo6glM5nhRS
f3h2skOJXLIv4/2sOX+xbWFy6FHze34i69NxnQzwqnFgDAn3YtowM0jf7OZbiHe1hfOyWw1RvrWs
g0ECibs5QgVr9IkV7kemCT3TiswEbaXun4vfNPPeK3qdjj5gzNYF0AnCc+CIjPesW2uq4TOjb6U0
mBiOXMCVm/02DWcMnNVk6zIPTSwXvG5wbKZJEWL9MQNUnGgNnLTf1h+OjE7gfBB+MLxx3zm1t85T
Vw+I96WbQfRQ7Yxr6Cz7QrO2KcfjIX0R1juhh7L7brwhICBTBGaUYhvxTlm9XBnTsMAIBUXCjrWk
xxgkKWZ/7R9brlvDHrqLzcdCgT/F3fOKbYRXrZnZMiQ1SCf0pJKyjLTNgi40vpjD88HnG6faN2QJ
yzTwYQvyZeckEbQzSWO9x8E0nZVHtwAIYtya5K8Es4Bl8aSkQRm+qlKm2oY5AsBC5ZrKlyDHgud0
duBDgDC15cGpjLOLCk/Lr0PoalmoYx5hGHJ6e7LH7BrljG1sUA9EScbiHTvgLqz2MUolm6T4UNn/
/9+8SK+iwYOd6LrwVTyCtGtz8CeXUSJo+4eZNgpz6jausudgtSG1ZCqDHXvN7ntuh2cqUVEaeKI6
E0R3sAADEhJBLIlnyHEAwF9A8GGCTlGqOJJqJWMDZLJSC2bvGRGW0jRaXgp8gEV0nMjjv7uYPoea
7mqe87a85ck5BlIwM9hPJ3xhZM/J6+k44tHBJlKbc7l2oPNZZvObLIFr4GXAWGGY66EaA4aYu7gX
F8fp/4xKELTFpRiDpvofSee13DiSbdEvygh481r0XqREyrwgVCoR3iPhvn5W9jzMnZgb3VUSCWQe
s/faHLTZppyIoL/YLPmVupvvsbXIMro5bEsZ6wz1aYz4x9sAOR3TelMlmwzb3HQLVA+EgEGe0CwI
RK67hw3w0fct0bLuT4xruAx+hJO9jfVZCtJ5FUK667+nDFwB+HIfKOLoPkoMK396g2rOLEImfKma
zmAqhfkLswO7R9q9jHV70DCOG7q4SPnh1i8rtZXhrJUh2YYH0++5e4udV8THSGtXA8tY814ihqzS
R4gsUYGydAYIhYyRxcRINvFRxvwLmACCl7KP33x7OrUTUih6O9rs4Tx/5TGDjXKS/tJv/U2TYK3H
LcaeqY8+W39bghj+0zTGs0Lzbs/mJwenqSsa3lf9AmSagBN7PzMocDr4Pn2eso/1SP7teUammZBA
ISEjykLp0b2lBzOA9cB1rA5NxcAqK/rfIW9QHSULDaMywzZMVnTXHruybV7RS8eTDfhping2w7Xj
lBeSUHeDhHAQF33LKJKfNSqWGd920DO7dAJ+avyKnwajmYVmoF2TEPRcl7g/HUN/Mbl/mpzCUOxD
FDWaykAp9ZfIhcwz1oKcX5e4tvqit/Yhr6ezjTR6ACOamnd2KC9x8zbExZWB4Rmw9dvs6+GyA5nI
9JD71bFXhU4GVeVTNdojoUl+9BFTS8Fy5OufI2K+PQKPGAUPNtuvoPI62hkN12Q4Hn27GPZtvk4m
jrOz7lDq5ObJsjfAsdBierw5+LkilJe8Ew5z5kA/a/NBDihweIFifdfkWArQXqktnqAY7UxzrfsO
yWI5pkF9I6DYtEFyq5LmKXLjwj5vR04SdrFV1QwfbUa2L9+zQ2tf5tnGQvQY9BumfhsVWxdX6zKC
GBgTA6GzeO/9BeDXVeJh6QlRSppM+IdLSWc7Bc3fLCXbUzinLGCsHu1xXXSLGFdqwF62/RFYbwwQ
D5i6GqxjGt+cSXNRl2Sj6tZwzsCNTLARVpCH4He0KNtiFsO1PzQ7Q1zcwdKxw3OdNzozTSDFVoh4
0mO/NjE46uN1RxZRoUj7LvSEeloCo4EpRt6trh89vfsiQwNlBKqnucDYY8DtZt6EG5wJ4jFrxvuA
JCE5tmVKTMF7HbgMSGAd59faurNahYRLf+GCyVC/nqp9VRMYxSQNOV8WfS8j0kb/YK4mjPZouv6x
JLG7QmDNLHI4k1+5+B40OLkoWGlhSJi5doykc9A3ofavH3KWsJsk3tbtJkt/M3cdmf4HsXsMp1Zj
iW2eKe+QvgaedRZgx3uo1erKzrlPOsjSenDK4UZRKrBgK3AYePwV4LuLq2T1WkxMHJu16o+ha/vJ
IYv5/tNHDirbpHM0JaHIZk6lG/yxWhJ0rm7oQbqj0WWLmU+L1tf+jvVdRM+9HU9vKrUAxpzUfnP8
13OgLbuYoQcS3uqASILXHzMZsczJ2pnLnvlo9EfP+bLbzPhr4X+lZOTQNHM2hBn9Fy56408D/I/H
PFxpDBjQ+RloMX5D6Bko2HIWqoYfJ6uVLsCd9S5O0SKWaysAy9bP9RYxxsrVChMmp84Msr70LOyY
mNyHyv/y2mgbAZSSMEAFbJyOQ5kfPYHLAAzXhTXqkLxE3CWlGS/kwlHfJqQblX82TfKK8DE2RiD3
BWZ+bKrmsPrvXRxRUgewqRMKw8omxdw6GX6yVR9o07NONu8pik2HMR6Bao7zq/bR+P7NlJl/e1c9
EmIhAK8anTBrFt1a6S5slGa4DTz4ApNQy0HCKYsF/jQEMMmQm8Gd8/2tukOjqTt2hDnbaeRADkyu
fcKiqGvnn7aU5AiSrdf0+kZ9fcInUbTf6JVKd+sMdHEV+yuM6uwkU07ikpKurNA69zHj72xJC+cP
11jb8Ix0PPgDBYLJ6VIYV2/cYJHGtJMmZ8P6bdz2rCMJjfyXEGsuB0BCql9waghhYSnXxDAtKaHk
vEeE/cWzNfRXm2mco3g1zTuC3I74woyxSFaz4wyJYTCwjwnkTayzhyJj0bWsSo9GYpWq1EUDO1JG
qVAuAonFkqsKVT2FMm4pJh73BjiubZvHyqeJzzNK5g3PD3//T5UA0aaGEfq1QHVZMEyO+CbUxNJN
V33BDJQKjl8lp9/B5dazDqLXgm905dXWCguBxfQawi3M6EaYAHrtInZ+C67P2C3WTRtCJudG6PjI
RbuGibbEz5cAqynrpT/cDRbCVEOMkpdmwWlVr4c6WWcW6A5o8LXKyiSwh/JAYI5PzZPGtaGme9pg
q4UJmhT6fwZJdXxACMVw+ckEzp/Ms8inTwHbJhP9K19vFTH+ICmxNVEu7rU8uaoFpQsjAfH/PH1N
HZpWbmZG/5rJ/Gw68VOJ6DqxGDIN8TUO2WmiWPeIAWuJ9USkT0HcQNEtAnxb9X/zelwvgkxJ6dcH
6gISIm8Aq2lPlnl2dBkYFNNuYj8AjNfwnq2VL/uZ+sceP1LNPyd6csTzzW1QvFQZ0wzdcc9a5b50
7cPrWIy2khq2sY1139nfbeF/DXhGXGfaNhzzk5f9ibQvftNZk+8hfu8c/BwsT7XUxpSZdSxGSvcn
qN9iASO0NQa2CTXIO81qGVAPZ0evmeDK99zPl8TUgufGpZwlP9A7/M6rVwxJkGEbOr4Q6e2JOJ+3
8Viv6zkuEd1V2I8n2GJ8R58QZXAfR2yvW4B7FftOQKzd0O6i9hhXwLHKeTWA1rQXbfgSVQFl0TVK
GyTOmP+4Y6Ng2qqxSQ8zJVoRAJxDjCjB5Y/ZT5ik8G3546wZKmD+YU75h5jtQ6u5V+ryxkDC1wbW
qZP2wRnFMv8pLP8CXRjg+9MTe9Nj3o+g36UxBPHu4gWgMdda9M4zriB7lO/SIPx2rhU/P/BZQ9km
CKKOFSLl5EgW+jySwpRTUc/1zrBnZpI2iZQeHLMGg86DHvNlqpIXL8J9FUYHXa/eUR401cNXMb8N
Jl+XPt0XR1HBbS0qIoCfDWptkyJ0ijAzxfz2XA2eh1jsUBangnAs5saLYFondNUuUS6CMUG2zzQE
ZbwCFQoUzjWP/RcadORXcidLME5USUTYcJpGpfXugZXbjhkSPyGHDxxYlFjOPtQpXvTvuSC9lqwb
tftHJ6oTrGl7fJvNr8NhjSYL7hn1Q1NtcgdLAldo1JxYgAQFTFnY1vwDnHWKqtNqv6JiwqHfWq5N
VB30zsxQMoJG8g9uv/rVBQpfl9fAcqBXs46GtksqGcYVVidX0IT0pUckwKGGtLrbgkXwUc2hskCH
ee809g4oLqcUmqGZyHvrMnyvfG0plIAggQKpdKcp4OiUzSsvYs88QEZfDTLx0n4IzqG0Yx/b61et
y/aNAUSZ8rfgRx5s9vb7XiXYbYFKrUwzPgi7PDcNKYg+Zo7kntI9Ng3wCe7BfvCvIeiTkqGB6hLp
BnlI8dmnBGvzx/lk7AXdqZ92cbsdtUslvzBSwdIEF0On63PdKvNKLj98rvemmW4O/9ONXzMyWcX0
3eHTJaLozQvEYo7DrXLy7SUGdfnK8WggDw3pioLp1+weSDMMjhlGSYuoDpZWcErto2aTYrGao1sx
qirEY+QR9TypnEyEmToncyQnCCRIeVXf0NzwuDFUIg4rBjlNvMGYM9XfGuKeOne+daqB0SAqsrv7
0ROO3BCj1gJazXs6EQN4jxRg46WdfRII9gnfUb+pw79JhBmPaDPuemWMRe3AI/80EbFGt5CxFneJ
b7MG6r8I3nLFaw/Fmb8s5RGzMD5klMc+xh3xa1r9akwehfsNpgB1rEekMStO5IBmZ6iYdaIjCAni
1kabWi24olWn7DBZ5ha0uNX8l5aab/orqz2es4Ur1U1hcCLYaw9bUsL11cycBy7smMrflI6+mF25
bHtuRX7h8tskAs8nOz3YWnIddEAmVsL86HBClJXGhj2iHjQsWoCOEzpcW3Wus+cYfpIZXgvWRfX2
dBiQ4s+BkWrlvhumsZqQb1m8xU7tvDeqOOlMH/oQz1YyePvI4QEJHIqzWvGdQbkNUfTqOL2O+Ih4
VBd8YfOTa4Ox9Og4Y+GtqrqBvumae1SogtxMDbhPPM43s6pueBkj13l2ib60uGDiNkxwXnf/3K+6
5LqZv53mQ0voTSMtvtQTo5WakavTfBucw/rAcFVMJV5dx7yEsvkbluZ1CNtfaMevluWyKC+qe6rT
wP9jSorknivJ2hNZdHahoGjxuKXwYvh1MlijOsHTn79tJwQ9A9UHMdywle4mk/wK7Wv1XpjbKltK
88ULb+rg7Gs4uKQNU4XGIXnMSEfLwV+WCeaffOmY8zIpBo7WGcSrcQ8kN1MiMZtGZw9xDoHhEbLC
GX+gN8B7sZJj7l3s5ui435o3onLDMbWA40KE6kTPwUcX7w0jU3ZvqgiYusZezFtNdIcyokdjH35s
NaLyBDrfBHqI3Kb8NfTWGE9WSniZtp3K/Mn4Q1NcTmQaGjkkVOnD4iyw85lZTXrYDI3IYymnj2KP
UpBzDWIxQVfqFcRTtLESfwWAMz8muk8qWrEZ0IVz8LEx1U0WyRXrGHJBmdDr1S1uEhwLYtsnzYZY
1IWQtO9E5RYVAeDBq/o9B2teh9xZgS9OXZVANwqOve7zmUZoHDuM3Pg+PZjZKzvxr1XYbAyZnIht
/xHV3ygmmMVR8Y/zLk/CW+scx+hiTCRBI0PWsMOAZPzIcl5b24cDzoQBFhF5crGkvRwekfxO4clP
ycNk05p7mwb6PeFvgE5BVQKqdqc9EyxSL6jtZvqQUchdbKYXuAmrOS1ebdhKIOrLa+vXV7dFOcBn
7tbD2rOztYwRtekWERABGAy7Sr9lH9HTMyEaEdC7wbsdd6syaYHp+dcoyk6gvubyod4ExuBnP2OR
YN0s5hcy8A+MHb7SaNzWs7yeWcsF/OmaZPXW0kp/J6h0y2TlG0jaBwQ8SqEfE1nQmCsHV+jUMv6p
cTtAPiqbZSbeWy/Yavq8rPAi5YnycUIn1VAjdeY+5P1PUYGVooPOTE6s84h8ba3+333OGYd7q4PG
VczRJpEmic76EffsglU5adLV1FHs+9eird75rPAaiCVtA60vyaIs4cVwaT+rCpdhH+7syYeqxhmp
1dhDvjiU0R6tAi+7RC2CVQfGt71IhAWcKtU0Ko38yHoMOCHHbeReNd94/f8vP+bQt/lR20TsGDxx
kjYzrkhKLO9b/dYmAc/Nf+/56AI0DCcYUcNLKoFum4Ij5b9f0OWv8IuHFVO6DRjvW23vA7o0sERV
xEsmoGYa8NA2njoOgS7U/4g2YYKZwodlSDUkexcqicG5G5/VE6B+SsHHwZzPbwmksQM8Jt1Vfcyh
jXFsrXkbK0j3OWB8SwXmzOV6QF+q/vI567Ft4Fqx2EuH7zStuRWQjYMxJrxNeXpiWYCrmR4tbFZ0
e2GbXdLgaZn9i150C2cGot/zyjVnFpjLiJODO45/jp1eQR45RBN9ICr8KZGbB8QD+0/dPg12eNKC
4YKc3ei3hWNhogw3bBXJCvKRe7ncwi7uwlibswXGPcJ20CareEpz6LfVANE16dXAO40vhlzaLrQu
s0T5o4zcU2WeUA2N3rWXjxzZlTkeTHy5EW3YYPq7gf2rKL4AtqJfzQ4VuhCdSHGNifJEXzSSZ1Lp
rvjvk0q6c1Vk65CblzjyRv/m96x6kifYHfwF3Vvp8s72kxk+TrcPaYgtqmr2/CfFBozKdG9G7GOy
eqMJLCsg8ZK1WES84ijiIZV52GLzO5MqRfjYmk9VTnHXZwJQ/KC0FfuhviZaeW8H94VMZHCAipRN
2PzoVqucrfNkUsg8UouiSpgErHi/mDb3AF5QdDSLcNz7Cf0PQ6NSN44upSxz+iEyHh1yh9pzX1LG
jepNiryAw4z9NwrBLHttCvYE1cwEolqbnA919F1SWr+BFmhGjjBcRT2qJcrYQr/KSMPreJvMp8F8
xiLmEdsnNUqX8i9rVBboJeu7l9Day/UAhb3pGK0TiuPyVXe+fbCKjN0nkL6BFaPhbpxO24dNt3NS
eR78U9Nam0lrIRL037qVb2X3b2wR4YnxUHMu6jUS/uoJdnTLo0c0KEF8sIMmHFQW39tIJlpLimWM
KDtJF4VLCWR8S3S2eO34F+hPwoDZQrJiV4MiGJcwHgpyEmsSMXRc1eJca0yv++c8V3TnMYEL44uK
A3UdJpkMrSs530Lpbcysf49d3l2o3M1VY2laRO+MG/hshnE/FmetAI7eHbT5e+wdkGsYcCkIDPeR
zJjfbGPn9w+OiEYjN6n7lIon5F5dqqAp3MfqoEggi9KXC2xcvE8NPyR34Ar29i7DJahewIyYlrhr
//oS2T4HRxl+6wgY+SXVf40pmTTzXc0OsHJBnkL4EIMGeAp41hnq7soiixahw/C0GDsPTXMKyWAJ
J7QAOaTtioBxG8G5CopfaYr0lKfIpm+gLpauX+3KiJFZ6awc65UwxF1xQZi0jV0bEQ41Mp9rnH/v
sN3QqQZbKR4Ytvw5vmnsYU2GPYmG3Gcud+nMog5Fbo4XL3tJULP2jLhNNFqgbQv3S5JJX8a/7Uk9
xT5LAKh6dTLTPZQhD9Y3MrklL2rr3QNPEPv8kMaoVOIbloatc1Z/TdE/nCI5DT4nvwbMLQ7ONp9K
iu+W86kx7wHshZn6mmQAmEGN+8+Lc0AoPB7ztZ0YMyRjWaKFNU4ipo5PtfEtdQnmTPkLvDj+7cIa
xpayEqhBLcq/KzHdVbmX08usRURbLbAUaCneZIbPfDJJK9blph29H1GC4Rlgb3HPWg5BXNPJmdOb
j+QD6a//PrWE2PTio8z8j8nQey7xxeSJ14rrp5bjugzh/pIFxJAuru2H7k6ou+lu4caJojrbHcwp
ozwQYUe5+yUp5hjqqDqSbnKhrQGuc/BMqxzDb8jdlrEKH+kUvUZnq4OxgVvRK9muZYQ/yX9VmH5U
gBXCsF/F4YVhZB5fdTTJWtfeMwvPUFLx9WS5WLN452tD3pLMfyljaf8DGlqXHizSqt2cfES1/LUc
VGSZW3zmWv2Tl0W0gL6wc5F9tDDHKnqQETUM461RwrGL3d+mIkOwUnGlMUAUWiJVMIfIT+sfj7zl
bhgJrKWFh8w2QBfMDIrLyX3tkgb6VPgRFWLxx6CaHSN5tQfaXT8l1BWJ+oE4L8MFqJRFic7cw0VI
E7RM87ZGre9j5yUEuFqvqP0OIbkQjBAz7uf4TQH1zcR+D5r2J3c0xoDiL/NvjyEr1U4CnVGCmEOI
q942ZKe92+2dpjxXVbMd4nCXmgdqTtUbmZqzLggA9/9N34F7gMNZy2NavnvBg+VtajzVxCLCiKPi
exGd3VEcADiJzbXdnzsfQYlZvhMIq1IcEbGWh7pOmXZmAZVsdGqJ7ujdvUYw38Ij2yJ6ZX1bzMfC
uauzUs+rVcldYmeIJGAaqWbOAHXxDCGhAgWqx1ccUMoxPW8de4LIBeIW0K9zVx956tOETyQrz/8s
jYn3TLvrfql/jqsZ5aTnbZ35neO3oOFNoi9sOgiksN0/dP74iHtQltW+Zuir1FlDwHDE7Jetx7vZ
hfgFbEnKavKnf81ZhsRD0aD6M+BZE5gt9UVzKZXZeAZd5zlymeH/9NBT1CZDlALKtTyTUssRhjbH
9w9OuGs0BND5NXB6bsPfvHh6+pvlnCz52oB9NgjWECYUZhzQs3034bVOgcdakSLHfCmmm8muomzu
VknWnhxvUs7H0UMi4ujfFiuhlJTB2OvPoJbDc5DkN8LdiHjsmBGNatts4dQjWxDjZMB+sPhtRbKf
UeoNNnohA3rKnPP5MgqJcdTnplCQiz9aQPTMnkEVsw4/RNUBBsZgXg0xK/P0o198WbL/k40Y3/tT
VYLV0NkUZqghoDCRIcRNnYDzXo02kADPvDKJThC34ZGY225nTDNAPJtvbHwfAoJBSjTgrM1W0Zgu
reau8cK14tnz/FbEwOnGPVqCBWN0M0XKL8X/FRWr8ktDmUBuncWZJkdwHpPPtkmNnLtVG297BEUp
YiazMK+Yvgl2MC1ioyeS5HqGcmzHCocdBI+M9sVOkTAbXUGHI5hbl1nnZ+g43IerOvCbIjxMRnlz
dRpZS/cu3rTXR/0bmfJqcuUhpNgxEHWr0qU7UZN0c/2Yjb+9JC0mCfBRZ6e4C9hnGyuWrbgKKdFr
NIj1QwFsCoQP6o4iWW4aA5NCVurk5wyr0bf3pDG/yab461m0VLpxcPFhtIG+mHoIVGyCybym2gBV
m91oCfZ6kGxC4aMVwKuosR+jWadOaMqHpOe39lRS3VSDv0uuVUfclyZIKuH0as7NStR0CMLleEPE
XwabWTtNkMcYMPTNgjJDsv2bPdwHzQbgpFP+tSnJGyCPoRnvvRDOdrFtiFRApU/OEzTJ0h8ubpcf
jPEa149eXOOIM6zdWzxj6iOvyoh6Ek1dUZOKYS4IntKi9t1PVW8t5NWLWd2X2jqvCBSc7xO3uxD6
0vbvbJRwgmmLsIFoSX/vEpwxOwe1vx5jCjN+ewdWCPsGVZuEfNmyClaQocJCHCa855OF/XVm4Flk
wyG2sr2RtPiHjYD9Cp9Hiay/jMUjowBv8Ad4qA2bkVyzDPQQS/2t08LTNUK2Wb1T414fkdPMFuOQ
Ku31VZUzoetItyTmYQDfzVKU6YKKcwipi5g7ED2lEsqsc0YL4xez2rAzP0rPYkiX3gjWkt8gHvY0
owycnR47lLjlDnyj0EEZC1ptV/oo6R1+Cw6Y29glUGsVgDwjOtBqIdRH5UtIi/bHLxQzumCm0TPf
AzQ48OubjviXxo+06t7aiJECGA4CgxtZskxJmfxhztfSE9s1nmeIxJyhw1raaDZDMsJsfEUD/YhD
ZVCiYw0CuU/Qz0dbiyfPa/g6wJANwLYHCnZT4rEMthwFitRFnI2mc7P4MNANYhcNUj5WPgILFysV
D/5WYNlr3OwjgNj/RxfsSCJUV8c4S7Ge2UfpP9mJrHSjWgsvMxal9ZNbwHQY8Pyd8htuWdmxkbw2
frvN3xrc5TkPBkhMh1A+X86ESXIjmNwmdUciVpm/YZcvm+xHbdRi645tsnYI8eDbhKbhDHtC98B9
7WNSjIQ+qzab8cjefA5HDt91vM50G+ZZ9xbNNMnju/GRBjsnQFYoOJTYZnHNYHFbhBL7JicHgQPM
AboVYoMLdjmguASiq/fVa6ChXTtxUv0Vs9MSy0a5HjsGjfpS9sy9tKvhwsEU9tX2+GBrA4CL1WLZ
Ndd83iGyJLP08EDjZvgcZ3gbcYrVP/z+79tEwEq9lelMWU4WXZcKyErS/Ew3QvyitXC9ak22PfPB
/L1uhgzsqr1BbOyu3bMsatiIKLkBtQKCu5qJoGhvN+q2zghe9roDBcNkCRUyWw/PbLyFPGv006BS
gdBMx0bc+M1UK9wRAN51G+9mhICItWINkDH2W1iXIRaOBdKS/QhdB63GJVAro34t0GjUWNNGBiFO
sTNaMlD85eiKZTw+e+ezxvIhBVUuxtwAbO9AEYZVvdJPankZiOEQISHS+qflIVL/KjuM4NqJ41I9
06pxyGhd+wAAvnX3mFNnV4seT7Ub4SmovlocnWo00ifIeNliqHA+QXOZgELQDP3TJivcLN8Sx38J
ym9P4oGKG6D5cIswHM4uQca6u6/UVdNpCydxCXw+Qi7GJgEPhlyN4aed5CGicCepA5k5zJERpmZt
xxtMl6tMPuvCr7cWPGuJLaEdtq5ulWQvURlPAbqdypujRWJG7NY0zJWmF+CKAPQQgl+NLr0gwnHa
VFjB2JBF83cjR+pE7xqjuYpSFOQm8/5MYFyTyXwu5LOcqaRKxHpRfxl02DGAkSy+atQLcfmm6YfM
3li9j+eXYNvTPP7GbvRjBP4yTJgcC3akoBBOADNfo/izDjy5DPA6y7J7Gw85+3h95TNgoJfMne1Q
ZR9GbpNOR9karY2YzcA84h8U8602gr0fUBlD7wJCkvXmLS7avTO+IZEN8uhE3HwE/hBhDerE+c8v
ToWNyccnCJdDzpgkb4IGAIIqrMtf9JKUyO66l+lPhOIvfXOC8eDo2ZFwzNPs2i/i7IngUWL2KZCa
MlNf5qeswkKxR1iu0aSCZQ3LG4WEAsYl7l6nCpHEy/CfFHOBS5w0kz53HwFLkNozBYiMRLklnMXd
uSEParS1q2Cntd5mdq1tiJMQwRnGfN4DwGyIp9n7r3NMopqTPL2cWr7n4ZdcnFjCIv9NA2I0qNGJ
Vi51sAHR0yYuySrKl9iKd2PGxi+wj1mYHr3ZODZN/IJJjkcqHXC49eRRRgCAgoQjgnIS2BXwBE76
kHcPD39C6BubTUPbWmR1OdjkOSRM8kQjNH1awU2SZtkXZttp+ERG6WzSarzVbogbpOdpq75VeSBQ
mk2C0+8jK0N0bpxADSg94Ingv8ACT1Fk7VCGR6PPnonBJeLestkWPWUJopvQQDUbylbbeXnxmdLV
CGYis1ts3YkRawiZNC9QqMSYB2DCxyEPDl8rLQVWpDeNUUzQBF9puHN4JM1yG5UQsJsMZG7L7EYm
99CnYYer2vfzcp7Gc2cz7VGS2KGixIwZLOhVjgsiXtj1/KnHb1mKDHn+BgYxjb96VD1JQcQSxyWO
P4IyJudZDbO/maJw6kX1k4ztrm8mltiLkNu/gY/UW5tO5F+NGoZrFFoyo0wky5hTpjGdj3DEfIcU
ZWFZMwbtKMkOwwtRbRke7CBb2CFf3tSiBnXklUMNPU/bu6e67N8Lhb1gZlP6Jx9BXAmGvqTykhrn
TRZfo2YTOSf4LFCnZ5JEeZ3p6dnEkNa4YNfw0SfhOgJAqgu8kE+DOsAZ413Dq9PHBDtl6T7Sq7MK
eCFfpmJuKl2PAUq0pYK8uY39w5kyx9ZbwNtLMAvH1j2nQp1tbdX5T1GNa7uaTmlvXFqkesPdZ1fA
BNsVv5qb75YFPUQ4IkJEssuGlDusFyBOx+HU5p9N0TBEzJEQtWyqkwkY7KvLro0IijejAifbEl2P
pVcsck+e0qaFZpNFy9xNiXTYI1lLMNogIc395pZQW7nx2rQuvcEFGSyKzt3VTJbj0Fj+MWf3WBsc
ebBMI6DQjDtTE2NlRxgaigsMnDOuoNI6+8RpNZn2o2vfqAsSJnQNyB1rRKeDevYipIXTq9/WOeY6
zbTvRM98C8kTBQfOZdvGzZiyOzWMi+wOiLRkfWWOl/r/4lyuFLdLT9/LxNy4sFUWadLuGw+cIycZ
G7vknZHe2hb2ypq9S2TiZ1G1p9Zhh+hBb2f13xE5UvJiU0sEhFSKsL0Knwq0wg2DTtf/18fY211v
LT1w6z1vOLI6lyFmPfi7ajjxxUjT+aOq5x5xuyFOtIMo7hDyBTZuRXxmSnSe5XCQ2RkQZKW8Ut2j
SXckJkbmwXAyioRr6HLRGtgk7slD6zZajPELLwroYl3Ztv0rLmV1hzYm1xRDo01dOtuRkWIYtvvB
oZtWnRmVMqqv3j9ERbbwbzWGVTXVnXlbK/5ui62CqCGQZd45oopuIrjLYbAeRL1A4UZkYhsfw6i9
4tBDVQCmW9TdYgChNo0l2eSwovC0FhIbPk89lVXoiFPPKF3bEujFN+AvZo2QBXbxJq9pNtQb4FCn
Mf1JX3MHIQCL9yX7gxyur/eCYGniik14UROwWgqum7M0rwyXupU1l+v77xg89vZ0LHHRkcnG6Qt0
ilENF6MdznR2mLTm6YZgGtdW8ic1sAb7NFkgJGPkAIt0ZAgDYgxcyqeeajjVolce5DqqOC9L/U4Z
pgaHqapbEwr+ZsyOWDh2DVVEw0jKrYslxRkdRS2bU+cyV2D3ELGPEPRnVhfvSF3IfIa81IVuoS8q
kYOTQZMj+msQH/QsPODkQWLjbe2AjbawVh4kqaLYVQWG6p1t7irTewYmrjboQcJtdsLp0KVORJDV
aEULztesw8E2uduszB7on0+5hitEj/t/VTcz/sgNfZHYNlHBxWvScxM2V2StjumoEzZvcRjY8mR2
Ty0ky5w/Ji4olekxP0cTgPyiF4yoarAbifWwgwr7GmztmtUAS411E/NqC2qhpsLKaXrdVdGqy6Rf
q2eOR2blUQqqcs0ffzo5HoeepcSz57EA/Ulniqt+0kqxhDdTUSltfLd5Eof1PgPNC1BXWEBZ4m5m
qVx9xj2ZWSfkJ39gq415/s7HsWShgQ8mrNJXzBVxuUooCxOK7BSdj5uWSw+h7CiDqyCe+ytzGRMw
YpfskLKlwweT0bJIwsMzZscgtaqsWtVMulSZIoB35byjUn8SEYqXepGP5lYNbBKVF1Y/FJbX4QUO
KgCO8uKhuK2YH6eCz5voyJI5FguKgm5pZCjn3wvizEVhqwBTuABoKunEa8YzFo/I0vI71qT1pRqQ
jBmy2IR9trdNk2nPNQxIq0vQ4vNeOz6wtrDfWcaLaoJKrEkUvOjzGkaCd1VSI+1UB4n6Mbhi02MQ
IYMJIAPlOGHY7bSMVu3fJkoOsnaJEyRQYv4uOnquSHvlV9upjCnDhAvj7XIEC1nKrIyVtceSwb9U
Wr7ilEXgJFxtK8lniKgT6po+flgmXXZQAmm0pwjboNYs+Ed52HwinoeqYEGDG63J1t4svk2IObbb
bmyNQ4lWsuBYlfLRZRDUqvhFc7xlPv2d8RMkvCEFjUM5/SqjOVraaKQLIarFRRNcgddQth2Ero63
FgayRO/ZSz4t7k8A8SGJkoiFsV5kqcHcmJAM2gT1CXmy3QrvTWeVw350gOpHNOw9d/tLXzaLuFXc
Q22peple65c+vAjfgTyBHlzpdQbkvgDB6QIACTDAKi3iWNwPTmSP31u91VMdAoKHDmm8WAZ3gHwU
tKxGrF/q5G+BndjW+ID6D1nJZZfv+VLm4N3gmqsA8vnTK7XcgAut/ErZOOjvLj4h1Surx5UhSCga
jJ9Fvm5LkkLpI8sYgwise07/Bc8WNTh58PuJs1sh0mqGALplvjPG/w3ZsVTWr1rPREaD9YK45FhD
e461pf3N0DWHfELc0+qj8S0uiAQmo+5uehM+aPFtAxwNUeiet8ZI7AfBpX0CUxq6Jd2cgU6kJkV9
rPelxE49Bws9/IQyuzJA7DjBFxd97JZHX2jLsDBAwf+PpfPaThxbwvATaS3lcAsCBDLJGEz7Rstu
28o56+nPt3vO9ExPB4yFwt5V9afuS1NFRjHeJQYnIJSFWALKLhS3Kq3ALEYqKH1taEI2/xsAVS4c
U86zLK7LBA1lIWKZmxhyLHThdih2NA90+8ZeR2Esn8daPgSA746j7bQavrDo6hUqoDnFNDr7TUfj
NKHMGOEcKMivJEv9Z75eKJi2OuqnYulbKOsXvu0m4ypYmrIpRIfazy8ZAhR9iV6cRuIZx1VVnz1G
Z+sxKq7VED1baLhRrIcXYcWRy5dQGb8nLHMGxdMAN20LGG+KyPU9pWyW8YRdaW2Lz6lzIiujcU2W
Jmv6aaDyyGyeTa4Q0FixdWHY0pxGLrGBt+UykbI6M9dncRY3CSWEuFGxe0QHDBAIyQBTNTX+pbE0
uTdtoKk48RnDYGqOudBqsry2xkqSwleXP8RNH+AJp6WgxowPi10lHQPpnRyMHY4/JIrbrtKXB5v8
gbAceSgYLcn0w4y/GQvA4vm3DHZhA30ISb2GI9tYumWHkidj+NBj2IKcHle3FDGGowwuAGZ+Hx08
rAqKHsI1W/KvYkyPDXarl4L1EqEMiBiiDhQaONiKYFMFNZ8oYDosGsSTP3JiROvCNjGY/BLwaWjj
bZDNXoqNqbjhZQZSBURBFDAVEr40xpredhdIKxJ7HyM+lDt49dbdJ8ZyPEYVg40gis9he2cQgXKF
iOCCb2XTZk9N+neUoq1GWFuJkRZsDjZYWKnlBjbXttOVk8I6OtTQLpn7DVp7M5se0gdpjmpwN9Jr
ZsYQtPsO9LAFxuqYc8KiyTeomWFWtDscty6zBuS27ElFOWNp0kO5gu/6vmgW7MddwZBThKXqbOxK
OmzJ1hAodTeOR7GgZZq2z8TDslO0+mXWu52qXvm3YGGp2qOwR4/OBTkbpVZ53HRhCZtvHZLyiPeS
B3AD9Y5NtG9JaIiyk55GB5vBgN1a+8K4GGm/n6cRDgNei+pvBC9W7V9qBSyfkY9DUNRABEw1ya8i
zV7F5qq1SHE3zVVtECJIblsabjmaqVQ4QTKfzfiOIGIbpPLa2OKpnSkY1itSD2IhleptHM4ZYpja
YXgpwugLeak/kJwxuQPuGFWrfotUhGJwtrVWuZ3EyR4GfEDZcbnTh+FOsAcgUonlj8zYoQmKW2qf
hxkyC2nzPdD5r6jUWGEjyM8w9J002y7d5Ipa2yapS6mqDWrCdWDcDPZtpAiJdRVDzKSs112UI2+9
w/GIG6hMtMY2Ud9whVim9acoHiL0uVM1PgIAP2qCtj10HYut9RB9wNg8rPBDSypvgYJhRbVL5HCD
CUkMJ5XMU/iwOaCivR7g0CJ7NElXKDSVgvk9qxNGNPmmxalS1Bvi4/R2TkeJuUSMMBpesob1vAF0
GpZ4RLLqCAtHdn1ULuzXjkYHhJUQKDCBdWLl+PdWaPuqiQSVXN60FcYODC8iw/a1wblOj5EmwG1r
oCJz6D1hWCKUBx0FsJHSPs4Yg28ywK4YDw1Ii0I102N+0wcgBgDfk2dxv4P4Y+qDLRPJghg6xMwg
c4U0lY5NZvAcqhIH59mCHoE5bwsdlvWGM1T3OZavrS8xt+NecxHQiSULjzkP+T6EAIyglcHZDxOd
9hNhP0JVacH2Pbr1hUCBuDTyuxaAzGnDcISgLmxIouCpkxKZGRR/y6dl+E71N9IKN1HNvSrDzQcW
1+XuhUtXCtKMLm8o/WEbY9dJZiK8bK73gPrRMPCqmbbiUvBQRbpKS7GcrGDG0qc2XooB6yLqyF47
Svk1Zjlus1edfU9v2VCY2DcRjWiPuQTrVXNcO+EV4DZAfTn4k3Y2tHMMFZhuc2U2s2sqzDdJAT/D
LFgbc7/Np4LYaFRFwu/uFWOZrvxNq8Ib5zfZoV6nPBEbuhiqikWzcYg+tasn8zWmbPV8YOTGz4Ul
fjEzk2v//RE/t/ymo+I3cH6OqOn7cTiV9X3MWfsaW34xlRZTaSiiLKyjYRzDmfXaGc3tGJGWIxaZ
3u/5FEaJvBHB5DJcMGRheYXnbOFpMuTssYJsmidIq1KFOVVTwiaPX+LR/sqaW9nnGMBUxxYvcWws
GLz0vm41bLQg5ir6JXmGLBW/RvV3pVxrNrAO8sOCQhluJB5H4kzL+kEUaCUjKwiHsQ3xJMKocl7k
TW0ZL2GbYuuNZCImmmemiIOe69TCvvCR4doftBXjJqW/YJ2z6uxtayFysTqiUc19j8rbmGZwFjq4
8Y54CABwFTjjjUZkM/5jN0Uwn1omeeOxQ6rOyBf/yUFmsOSsxxBdwzHCYkdjJoGIY4YVAFN96s2d
M4k6iKoQWsiAUGpigtqzM+WZ8lJ8iBm9Xc4goLjIqWczTA/yfV4OYfkVtgD2TMvAyBuSsFKxOfOM
jZA1J4ReSJSsAD0ThP2SfVWVNYyshIIdrlSAqDvjUUO+FMsUqxDLnFNljbvCwQtXz67ZZNxy3B5H
vXzTxzWmWqJmDMTmC95bEvEX2RWRH/vazDeyI3kgI8VWnQ86ZE+rjT8YnTpGwP5z7cZdkJd425w6
E0dti4/mZM27OWTPeOzela5/SdLiNcaWCj8l618h0ITFflrqQ584+9qKOMIaNou6PBJY3qBEMKGL
EflSghrO3Bei4pfa+qQQkdwTIyGyqiwUI2WveVhRdwn5d1X4EMQSs8H3O6reSwXrL1zBBqXVNjC6
EpiB3fQ6DZmX47Xcj6VPWugLHh2I7hnvIaEwPzrMcPQfE95s8ScEm9Da3A0UedNj69e1lmdVzpds
3gcwOB5KeBEquYwf4j6ViNAguojPXlqfolVYCgK8iIVoXazxNgWq7ySwdwQFOtIfU/qJZOOS/8g4
VcjMkgvtE4+tHOZF/j2K4GBYJGTONp/KTLqldStH86SONq48Jtc0PWLWCRnsEzuzrTW9oMQIv9V8
do2ebLFTzrAFXsMmFhlNSDl+BrCSBIBSp8VmXV/ArLoup0akPdOrvVT3f2SUVMaRnWhcgoZg0Y4x
LtOFMaEpd+ZzSkJh0mGGYYzHYeJOxUHE2gj83SQTu6eOreLCF8VLS0QmC6FGCZatcfV01bzcIXSE
jd204KL/orHrNd7ie70ZRQSF3J2DWkKF1yv7LNd+zRoVcmLiaYJVI0ZutjCJURYMORg0zHu5K/dk
W8G0TrGTDtVjSf5oS2hOxieEdW12yqPBW04zy3VmZesG6XoJZSzsePjNgnMbZoSy8/0i7stWwo0y
5w+hV5fKxKwZrH8I2HwJFWDxY4vI2RcK5Z4njN5NRcyjzR5DW8RFGIVBsgGsVS2HNIe/U/dbsqYD
459gJ3m1np3F503m0BuLrzosr5U0Hqva2s11/FWW06ueF17PsMWiYCvHt7z6xNc9puzotuX4Z86/
lpixQzL8HZOL5RgXvNdXI7jBrLaEgCfnZhY2M3OGLUF1zhpotsb4J69p8VquTYfdHvZp6P1a62iC
RrESg+0V9mmRq2OC9VZWcKG7yHKZspBlQzWcQO2GpScljg2B/KHWpHUb0vgMAOI1CVWXTLgMaRdw
krjDRutQhs63mil+mGh4VcHAy+R3LA9O3DWA4esub7dVzuxQB2yI7H2cyL6FtqdrzlkSAMTMKBtQ
8YTR+JJSd7SABwEzxhbdZhm/ZIRK47d1H8zdVJfUOGJCEr+W6b6lbQCMz9X6Zs47MbGa+O6tZQvR
WOGV8XLrAJLxUXif54E7A0kzWgB82rQY9MAcXpKRvw51v0RFFS9g6ZW2S5g8SawaFDDv4ssbxmNm
ZXqima4yEzVWgVtyteuD8qAW1rtsN1c7IP+xYPNDla47h9CGMF8T7jXeDXZpZj0VG6HMZMhuxjdV
SV8E23xRPTLOYH55c0Sr19dwuUY4BEuXrDpsLKw9Rc66s7CvsGioHDR8DkSFTv4pGcyLwDJRtSbZ
gv2dgyekxvqf/BqWSIIpJVrYbnnOUrubC2Pby70POeM1wR1tVU8KqMSPngrKvzogpvlVIutHEeTg
VgdSjhgAa3uCwZFlXmvk+eLpkdn5mSfKNtnUP1W9aSeY3ylRMAp3FDSRS0jaTtPNsA8A+Lm4ra6S
JdK8hZqjrEapuVrcbiElTU3idFE5fpCaJ7mGX9ZtQyJb7bw7Nkvvj9XG5rqk+LdyqlZMM7vQRKZB
zpfQouR+HnG1gX7A0DwLNQFCe9xu4LIZ/XOZu5Naa4Q6x3+C8HdORKQJlX4Xv+kqCT65yYIl6To4
VAhrVrmX0L4zbfiWsuDSNhrLs/Oks4Kq1zflRew6LRAspTuUoaAG5g0gtVeMHR2pf+AEDL8hSsA6
5AVXDAladkA3uhUDwtzG/5WJN4sTvOyK1AgxAxdD1Z5PTOVcTip6EqwkQsRVyRaLnpVEUUhEmzPJ
xzT+FWtvgwnQyCOuQ5HLxi3NfSRYWrIybvKqPBlC4qEk5mGxX+0e/ibOcTkeBAa+E1HZCTwxvZVy
ioEk1oevYU4M1i6Pfys4AV1JKileLnp+E0MnQbritG7Srt2ksuEr7bHvUleG9VeY+6jCJWxWM86s
fu2gnJYKrY3ddiyxCbKqsDVcu9T2nUbTPiB86okPCaX4b65mHnjtzDI7RugrNG+kgtKq6QHR6diH
DBoLoWEkFI5xaqiaLzxhvyD39MnM35ZrqNa/fVbt1UBcHesUmCZWdDi4yx2LeHaYRnya9eRjaa+i
qYPc6ZCfUM+bpsU4is85c7cGVksGbLXNLOCIxnDRpsP2/LXotAZ0OBpjo77J2K9K4J0mCC54Zq41
qgMpdYZDwLMXhdDaUDWWJWO3ri/I7MEgTwNib0ssQUjZtZk70JFYM3kN/CdGFX2CFB8/hYxrq5sk
GQl4AhRgGK4Fd2ytXPNZ8ZRZ3S4aOX6Na6GlDkENmYM/ow67KixQKfJTdM1KuTW6s83IfdAlnqyH
IjceokCos/MtIzYl0LWtoPo1XFcx99DUmG2LTd/+FXbpinEFwjmKZag2oN+uwg/H1o4WuVMS6e2C
3SM3mHTLrr2Tx0+LRqiGrxmr+LnH97IPgcsddaU5qQGiXTLgJz24UP860oKJY+MOvd7SeA+XkmxE
PTlOkub/myYxZrOkQXa1srlUdkccROUXWsxcfTSIzTlEuOiO1rc3kc9W6eMf08hhDf+KuUgSkrKI
mE10t+JmxEZvPUqMlYaULJprrf6plhNsRVHwZOwjbAc1c//OVj34eEGJU4jUvLZydy8Zumedsw0F
8408Mer/GFR6duK/UPgJvr6KydNMtL1GTMjQK8dYOCOROqTIi6dGDzOGhgZzcFKhQuMb8MkMJNgT
P3pwfOmsX9VjnKF0BW6aTtCTmeHsB+eXxG0zlz8LWb0t3C7lCXatX3eqX+KYllFXJEVzCOmtW+Zj
ATel+JRJwcBykrxtDJe1QL2sxSJRSV4H471aon002GvWgwYiqk6HwYiZnAd8XxMsAFrfw8gaC9V9
9raY1W4pBuIKhOSmOZjUmpKxT1DGC/deo6JuNrKDbIafA6s7Q7M6oUhF+KgAphiY4ff4RHRz9NLL
dI/TCr/NhIF0kTX7EUCc2+Z9WMqPYMDouGwqV9VBiujOip+aGJ3GBnj9yQJY++yXXcHkbbySVbke
2/E0YWxt0/jUOCpr7Jc6jhgaLGRo/fESvjZ426qpvUk5AyrPAeNH0G2GKIVUU4VAr1IfSR6dpbH5
qzDm1HNwU7N8Zm18N4ktKdXurg/os83xZaia7yBcDnEvwjqW5FTMN/1g2tZbN1U3NeaajfUCQk5r
3AJ7WNtEs09Z+ZGNgjmzcZLBWXUmKwgBePuy7IjXovmQhYtUcQUSPTuNfFwUMrgxqpVatH81yiwH
RLizTy0NFXo3bCJjJJ2kGCZzuwKyqyRn2xCvK1oPa4r2crm8BjJ+Bcl0yh35pYqdTyema7mm8lug
H6rpZOf76G4ySlgTSLqeV7dodXK/JQ+b7vXjmxkKP4yVf10fPPfhpit3u92+7lb78/btrV1tP47+
0//2v7M1oZr7cfV9+/W87+9HuXlcr968OtxCF875eluvzsfj078+/O985TNyWKUr3/WvV5DQne8/
fO8KRL+yVsfnU3zXJ+X66vnkteXq4+O8f3t9e9vucWtbR6vb7XA4rN1Hvrr6PqKxFTmjm+/r0ZfX
ONfx4+mLw072D20lXoXJrcvw5wmMvsKHb+WTj+H6Hpjp6vfmHZrV2vPWz0e/TrXptU28PoU+pw0P
99jxlf7zOK95F2vltpvnkw9srJ7zunPNnfvs3OfRzVdb/tzlH8/nhUefT1Gunu6RT8zPzyNfwFcc
3X/H5vJ2Ln/vPsXXil/zGrd44Qt5b85RthdHz1dywMg8Vg/OAq/nj3zxUo7gyK+P4uh4V/4Vv4Na
uuZAeAnR3+Lv3ac4e0fxW/7H61yXt8fidMMn+v978wJxmnkfrqI4QL7myNs+OG5xxBzXseczi6sy
cLT/3vHjv0/MNyv5IQ6Sv6FD3h0HV7xGfJ7nh38U3/ODn0rOOmeDI+Tnj39vxta95hNN238fjA9d
rrh2/EacGy4fh+mseOMnZ1KcaY5L4zS4vsNlK901/1zdb354j++H77vfV24gcZJ9/9mvXY8PdBQH
LU7NvxMnztxRXAJxEOJY+ebu5DJF5cA+wLm4DgzIxMkVh8p/Dtcbe5Q9Ldj6SMLO6kOcBH4NxWTF
H4iXcYz8Af+Jn4//XlVyxos9L+IXuCFjHTa1m7j7UvTvvpQOkFBfGVubytHMTNwpprUrzPtFkGo1
Ri91oJ0M1fB6PHAsqjiykK51RmHZbmuRmcOkWy6gxmbdH4x8GJJMsl/hiLa8V9arKr03Beka1fe4
bKriyAB5Nb1ge40Blh/eTEvDWPne1Rel7VYBxsuW6aehtBr3tW6+ZFAITGK+bI2VgApGghEusfnK
duvJnbldwD2t77iuvc4wO6b5RQqLq0N5cpazzEsyyHzzu5NHDbRSZkWBgeq6o/LUHksjxW5vSvhR
DBz/t4FJf94ysuqHuzHW+9QpfyIA/wi+5sx4rEnJnwwQswkbZ1GuQ8eICZ9veG3f4WHFzlVP+S1I
zP2Yz7ssoQCfCIZJpuo4Kr7d6r4+DZwyGXmEvyidK0RyCzZDM3yyQXozjP3wpNKLH0KEgSR+I3b3
2dZ2tBQ6Si+VRImC2LCKVifze9252hGyQw0mTNgEQjtJ0FOu60zf8PDq53styXsxbjZiHLTtPyHG
2n30hpGUmO8LWWIjHLhsiDmG86RBERg10hrIOXfL+SgS46SME3BLfpjomnC+z0t8pUWH26h7vbC3
ZrH8JYZGdWa36HBkidnbMlyXxSamUOf1n1Fj/RW/Ez2C2PHrKCXpG9ADuwkg4E5+k+vqK6lJtR0l
CETtn7aYaLYVjykVagMMGqNjDqUsr4JtGXvzshswXCq2sflWoSWzasB9SpqE9AgGggLgtgWSETP+
L8fkT5VtZ6zeooveL4jvAAwSrn848xKLDTpOwnspIE4KDYArGLJY7MO4nuxPbDNRAgm+cnyYhmuZ
su2B0uOZw3yCL5UZTY8lM8iq9UvIBrn6MQDYi2JCsjVkjBYGpu22nbM3qSt2hal6cf0bQhBLiRj6
zeIet0MqTEzl8mxiRAq/ck0+gy2m3ynTdhvvM2XXzvc4AbooX5nCV8u7ZRevfCunZ0Rczb76r+DO
0aGH9d+kNS8wwpfsJmiiPSE7bU9W81LIhEhqe93WLxnyQDlfNpROMzcnwi8YTLWBa2t/rZcPXd61
8FYcITmF1afZLxnel+Zyx47KlTs0fny8gjp1XA6pmm8LZGO1DanPXv7kKND0eVfD0Azlci/GCxUE
CLxoN51CYjhFDClLdCDtD/yOrzI+NHDQ4G+7uW6tW5xcxMOgpqBX4WMysQwfVOucTNOhGaOZ7mte
5apxyFUPuxusP3gUA1jL2pU+UjScksFnWhRP8GOWuSIGSAxQSOd7C+rhmPbSbo7zTVPhWFUu5N8y
ge/xGwFjE4hZF6tfCyFHZrbQnSrVZqb1NTBSHGw43BjQkMSHvy40KowJxsxzEmqysjykOvZcmZVf
uRBHkS0yMZ4pQoZDJiYO820hn370iDB3SMKiEQJqGYzveKEw/Zn6A0sMxjUJnggfLUparNMcjX5W
9sgbp49piuKmM9zM+71UlR4Rzhgxh5/qVIHbRXBj0XIM1bFomRP15zD929Ykr3gkpUWmPysmWbQF
Ud6XcKTkM/4UHbxrqt6Bh7zUANj7yyB1u7AILyRhRPHy2iUaywfrbynDWiD3CkGslBrblr6qI/Cr
Up2NzcZgJ+MmMrf1zIyeFCKkEzZWMODd25T/9zwIDf5HwgeIstElChJmpY2lk0Ng5JpRHoZvzjVj
2oOT1VOOY2IoP5zs1rZMb3GzDVGgCZ+CeT/Mii8cYdu9mWmXzyayvForXoGoBMgJtNPdOnXweta/
1HiPiNoauPF6RhlxdZ34vtCt82bPUjdluzj6QEXijsxLDUC9pQ63S0GY6rDs2+xjHOdnk9Rvqmpu
YpVu0xhJy+0w1N44JgC0HLo20YnaiPijpgMkQaGIUfu0uMXTN3cFzL0scW3tdembbTvCIqGDa/UJ
N2zz0MmY5lkbNW1Jvb1XLCfQQJLmUc7OqkWmXDKJMef5uGhsXHZ1rUqd64VbilclMPqp8GkNw0G7
laROpY6nsf/ZUnmIWEMWR/pGNXOfsQ6KcYOeWnontWeMgWeIsxlGXLdN3zGhItdEaQB4O7T34w7K
361IcbJONHzPzfg8gltKZeAzwfJKNvWmRwWP+DVR9xhXb8UApEz7C5xCcqgXbC2Hu9isEnKrohJL
X7PdCriIrZGxbk9aQiDgs8lBOM8jhu26arauAgcEZgC3d8iA1cJvUHQZwV6ErlvlIVtw2meRVpsZ
5RIiChBbB8tNg7CAgGlJJ7jWyuyDzJDipfu9oggRx8HCj63EjB1BNOYbWB6nmnE0SgQtpB1iB7fB
ktEvBnMjtea6RdMISUtQLMwYE8GDScYQiZtrdjrWSLC/0NnmGE/LZuNHM0zY4aRSrJPPUBDFUmk4
tsNNrSFWgSg4Lc4j3Sl1vvOaXkCriNcT2VvlXs2DrWbap5QlxsB9Rwk/aiwJ2uqFVhJ/YHrWrHqx
A4grNtwkFXdckn3mMV4bYgUUq0El/50zJL05Q+Ayx10YUj26PJlrjZDKjdXoGOS/sfyh4EBpyl4y
Ax5p9tqpjpD5oNzvZhNbz0negTRvYDPvbE6kXDC8r6Ck4RGmHJe0dQ1ZxWCQsUP/ILHYxe2ETYtm
2cESGPoyNAHUDCsT23i2rzgAoCMbSprDYw3bZKixTYB8EBbsWjbwO4Q8ti7BzZeaZSszkhxtCyvv
956cbIUHW+N7dKkCcQYMDTQyOU9qd9A4HlVkJcGcWXT0spgkofFja8d1mKk/9PEvbXFcDEDXC3kA
Iv1ObB+lDqOQfSNZBpfbz8HvXlxyza5fCn1whd1dSPpJYVFfmxAAhVIJ7QbUf6nT1iqyWSOF/UEJ
mT0GbPlBa0GFPuZqOAoij9jZo+KOnjYBHhXDy7q5FyoiKMeVpZ5MeAvflY9/UgRupEyv9x2nFebO
g7AyOGPaD0lM0iT/qaEyZBirLME2H+6Bcp3I5A50ZO5IwVvhg0RrPY6wnGSoAoobiGadsxjLMIDm
H1gSCPAITtbkXalla5OANrLVtDZyDW4eEeZVwO/EKW2l1qVX5lcN413Es0X7QSRJXOFXtLdaLJ6z
GnjLGVa6RBYy3yhq+00a+KLkpDDQewxap2LLURtwAgtYr2YXEe8dnVsVRzjqpXDESYtzLCgUDeY/
yAhpbWDqpBUC34uJJWGngJRZ2lnWNfYvOAMjne6s7bXS2cSs0BKFO3IjwluABbgtBsXXKU3L7DVk
UdTuKTiXqWq7Dr4IO6Qa29sBDzt5QgSB+2X12aipLx4tQbmpgG9RDms4XDAWia+mCp1BQlzEbvLv
6SbgMgnpRSxmFot6G2R1Z+ifLbQzKfxosOLXmCoop24e13rzt8RNeADDNKoLNoJy+YGMGRyRlYEQ
PzZP4WmZJO/1AKDTk5AUKK9EdGKFJwPsbJgDzeoPuh1FIec2jXdhZryoZydF/kTzpTOVShOGx5L0
EuAEFkBknEFZiWs+aOriq/F/C3lLSAjzPuAAU4exSN4sT78ZbFg4GLMkIP/3BOJ9nskX/PMNAzpi
eJND3JQ7hziOP3QBu1g/EY6wLxN5U6oLGgZm7MrvYkXXosCWM34b0wc8+HWLRD2MjPOk3bmINp1P
vsNqYS1BrOrMnpH9zxSOwCAvTXY0SIuwS4N7WIgd9Y0sRbgMzZA9lp3hEH6SaltZnl/nnh2xT3N/
rJWLMV66/EUJP1s1wbmyOM3V+IREhaOAedAS5S2xSRuKkDcRIYvhl6RudCETTlz1EDdQbIKjOX8q
i75hj98EKg1tdRvVeFsUkteBD/QkNoXNS52A3eHmg4h2hPned46XqmjRSxMPG3VlqRXCOvTBBrNF
WNSYXYUoQ9X8nlGkL5gLzWQxpeSy2OygohaiRys0/CbnXZlgxJ53r6lk09PA5DOwXg0oRxO8TWAE
ZM64ypLYVziRsHmpUJjcE+CK9BydAE54TMjDTT5/J1Sss35GCLxZ8JeV4rVKN7OKdgPYOKEjQf/h
GN/1lDGaHNFxIgtkuxoMNgHZ2TrSV6nBbueE59M7lcFucHJmgbt0Jq14ncrdI5j2EU4Q+b9EleWr
IB4yvvBF6oJzmFJvwfBQIWDsYcTbsA237We3FDwDN3WhHiD6SQsQbMMzAwFvAFP6fK8MwHCRzwPi
86genaKEYyKBVmPYOzzD/iuJH5gkg/XYYMTdixS/pJLIrtZ8KwY6MZhXiQKqTIlSPJBUh4urz5Mb
dRlMWPg53I44zCWEGYQU78N4G7STmdCc6MOLlk17CDHXLg0P7VBfoNUSetVWJckLMu1gh0D3bMH8
GSDzmHoF3NYcIw2GnokUfeYWZReXAbE1TyElvFkOuhzvuD/QcoZu26qeZF6wEmcFjUacYqQ/E5wE
tCRgaFGDXOec1/laZw8fY4dKqNmGiF+ENSGEF3JW7QghvjCrw+2ygZxqoE8Za0/C2zkY4R3GV8X4
O0wnuON6/iwSxUsb4x3BA6zJ6mj1+8UkqA+uC+vpbsFjIipkr6EUbfG2VGEdBhDXw4qdHNTDrC9j
W90bUs0LrGdLSjhr/O1Jv8qicq9XyS2FHCjB3cw/cE9j3K8eqLqfuU16g7EhLJv2kPnEkJ/Gwnnm
PG7Foc4Jc5PKN7YOCHyOBoeM6aOzmUiXGoCl8Ocf8+Q8zvDssXoHthrX06S8B0en7A+2jcaKThXM
M7GIgkjIvv6ys2NZ5EdSlLc9+72aioivAX6mslLys1wVPL7qazh72qKyEz2U6W+tnAt0UhkOXp0G
vs6dn4blJsrHlQ6rPqkhswFp5qOy6W1tX2JZY3a+MeOr3PTn3kIyMt1LbJuXcjzP1gSxAjX+lPwZ
sEMoIWwp/c6s5j8x/sCLfrQ7/RbzPkOrbrVlXNvUSFh8rEezOKmRsVGnQ80DkbW0ZMM5nLx4/CTX
FBQAykY/fhDBvlkSRjBmxgCq6J62cdXxjbLIEG2qt3n6Ig6yblhrWUl7RldSvo45k6WJJGfSdHeQ
si/q6v2iMdiHO8mIxeJYguqRhOY2J9KmzNEREWstTdh/SjRv13L+Gwx/NQw3dJgZZOTATft3uxYS
bTBqI9QU8XQs6HEilh2rhetDiZ7i+9NZ2L8UKT1JxxSuiLJtU44vVQHzkpQv6F1NzTbZ5ehmgCRj
Ew2ewvmCJTww1BqNg2kesGS1VGG8CEnU2HYGdD44cDYmpVKERtka3Xa5ZITqNJXq6vCyDagiyJix
9ccVY9gT6As0TBhVEt8GhdyopgUiwQvMmBA9e4VM5HH4sXBy6jZhcWb9X5y13BDJMZf6th7JspqL
ne5BIOH5BNEooQ1IbIdI9Xsb+ZKZEhyLWrZZdm0vH3v4XvL4d2LxCTE4TuA+XJ3yGqfjVlGg+6DB
bOL0GvLGrAtOdQrGvz3VxIAdb/TZYiFE/HiiR/twllbA0pu5ctZ6VJBVgXebgS8Cfo/lAOIbfps8
V53yVRWsxyPce25QTWLxTYHEWmNdgX0mlnEDUsJNY2SUKWjg51nom2wmjaJugztUZ1d03Zeldk6t
nN4Vu8fedfkKYgyAS2k9JRdTg/AVlmsnw7/uLidHEMVVSNuDq38rauuWsGtsjhU4FwruHDbDkhFg
JZOfi4IvBPZefYY+oNY3ZjNuCR7z2DetlQ7xuksf+hzudZNGkfYoec7o0OKMQd1ApAoGbPkUu+zB
5ySpd6FhnDXzVc3e4cdzF1puoxLejGdlFIWbEihRGPNym0N+uVQWw754V0pPDKDpFlaFyqMwu6n8
7RBb3S341GZfmA1j0nohAynSmjtrzxzUIKYdCYwaCWfms0LRato1uj7NTRtw8Tb5LU3VzVuBx08X
pE73iK4yNDKyimjF8tuMTXLCaci9JgzdCYsSTeiR2YTlzYQcqsnhGtMeRPTXTgwOxjkkEHIVKcUu
Eia0qDEhMgkglkjM4YfbdmaU6zQHVY6IirFwkkzfIVckmmcChs7XoXnrGDgabe8NGTlnC4mzBGXj
9bCuWFJbqcC4kzmDiSUoflJ17dd2u5knOuVMJYiEdjas6amB6biRyC6p6O6IrjbriR6HgQOuaQn9
dJ9/W7gqOqG2WzJMExc8iuxDGPFcWB86raMN0Ybb+VzbMh5ezs7uOk+yLAKQ54emP+T207QXzmtw
UFvlho7F7aD7wJKp7Q9yN7Hv69he8M/mbwDs2pz0k31VMtMe1uMbrtDg5QNMF2b56k47aMHJprAg
V5u+PdzR6O4iFoOBZOOUEzqkP31Iu4Q1Q6z0+7bVxWjHFTEFQA1bGdNp1bR3xuhXlidFCH1Tn0NM
YRlU0k+OuqbLrJuzTLvAade9oV8qxqdYyV1HKnxAS+QLllWdMNJ3mLOldsf76muopGs5cl4XgogU
SNTFbOMaCLvBUb0+CplOX+f8zYntiwZ3ARg/xB4rftCYBepDX2LKHpok3diLA+yWHD1hgqtUxD32
P47OY7lxLAuiX4QIeLMlCYKeFL20QbAoCt57fH0f9GZM9EyVDPhwX97Mk2TgKS1tdh3Wk44XY45D
fHSTr744pnjP3UEACNYfTaFdTs6bDimbmAcUAoELCeknpl+RzbiKoclNcB64RbLWMVq2DENYfaLW
ghzQ3SVB3JGwCgdOT/8SRdVGCyXk3smHoq5x5ydkYKPk5UVwzFt50UbmUlW0NTjbaJlWxUZp6WfL
53SRzUgaUf54coOHIowLxcLYiIcYxypLCX7fE/2/AT66rH1SMDCMemOHYb4YjOmwcAqx49+1jZQk
S7XeKTD4pmZ6twp3KtoOp46yi+jq7kz5lsH8ZhE/g/L57lGiByI5DVto7sjzjp3moA3bugd005i0
RDDQUNu9HNp6ZWjW1pI6gFHMPXQOo82SN03BIhSVaGtZuIGYs45p/W4DaaMoBxOeT4yTSB17W2Li
Tq19217V+pKox47kM6qBu6+iTcm4xxAoLQ3/xL5FIkVa7ah8bcFVW395LLDjWY79uoA+ocfPvCec
+y9Kfs2cFUBwwJ4/HZ4mHp+YNhXjfyIsJGl0bOyOcgJfOzLPeuUffflIb5q0iDwRqVbfj1MHTADw
19Fx5xQR/CLMOepCbGqbso+Zru1xDfEf6rylcCrflbqHqbXh/IGjz4Fc6CTxq8NoJ/Wq1clrkFes
wPv2WmO76TWigypTAfQDusbjimPPXBRu+WetR6I8A5uGIQ3WEGJ9xEf+apEfqX9V8eKa1xoDL3AF
VK1y7Sdk3Pz2R2PaAcanRE528YSBWk8qudBu48FdBrW/AIJCzpS8JajQIeDBMs9aqLynIkIjZ3Sc
ZFYNcS6In5XOb5wLV7zDiosAxasTOpbvf2HlJpnHqio5jwgt6UgqgrsjWOJZ/+oCF6SWZANnpfnT
ABWjrazoJAzmMRWG6XnAKUKBWafOC91gPUBILZv5pLZQ8PAxzEWLPVKw0IYn0Pv8PEZ/Fupa222V
OL9miGtSRyUIxwZAVBYRarMhiwOdRJ1zS+L1fSw9Uv8JviSsb1HYXMRaIwU7bKOKMnJsGLX+TLHB
ZZKPxYQokNjXFzaFj7LBxxSam6y9WpAVWzFxEunZIMsiwgYeYnWcOkkY7eM43nf49wVP3IUyiBpt
qTQas6yywvI1kJMcMhJoTAkCK5i+O4bsPEuzX8mcoV0hvKkC3nuCce4PfmvhodeXwoivrwxeMo0l
KS+cisG/QFgsgEMQBxE5rOocq1FM/xIJjwRDn1n1i7JMLoXp2tLQgBNjPS6RScS6TeOVHfKQe0K+
D55uopGZvNWiiST6T4yoh6k+plaCsdqBIJnl3imU8cp1womNbjTsOolXcvzMqkNBTGQ0arsVFZEN
TXcV25eFwAuoc3KMd/M0gxTYxie0rmXBHUopuFhH8Vc7IgNKDINYIamNwm3J/I/Q6bmbCg2HBiWM
jmeN62tVM7wq96io1lB++YXS+hAzqgaZck31ZuXS1YycRjGjbn4aiFSeVREZ8q8aSniISlLr0W58
6im8PATCI9i/71SNMIcDB2NvqHe2PCROYeLZ7lCrRZ+jahem0c7r4GR0LoZXgYmYYH2b07i9k/w/
JfjLojMFf8C3M7aMBcEv3hEDzImitCM/dfjs23WBEUyq+QIwZDquv6JPVTDXkA5QIKQYuwxRC0ML
HZL0CxL7G8ksIDr9kxlbxW5T00Rvcn1wWea249NK4cL8VmPtGB2ZNQKREXi7bttAxqvIvVEEQHsl
MbXwASpFTU+uJGziVDjV6l9WhDt6mW0vIK7midu2wdcJWc0aepumrwvX3mWruGtJEb4EsThF2cU3
iYaEEcXV8TkRup1PdC7OKENiDAjyjNQfWhl6WWzpM5/eKW0lmcsS36RqsWNb9/5SNPJVrOO44oFU
OHdzKO1B/0817STdpWN0GQs61wbxJ1IlwnIqqCpM+ux7Y9sv+UUPLCsMZB8rSVaCIO6D7JRCuZU0
fAndVm8QKlyBmDzeKxDPviTORz7vLCRiYhXTDaYjW8CSZ2jfwFYWGtlWk+aohggJfCtLPNb6Kmox
flTnlgSGkGEd7nAwGipsEfUHLsY2CPdwPmxZ9c8yrQ5NTA1cVG/a2l+NtGZYdcVJikmAMHUvDru6
Nb6U8ZO6R61olw0fBfMeUF4DpsDpWSBHKURYb6RbB2Rur0DxyLeQfBeaq/zUNRd+Pb/jIaJAJ6Hy
rY3JVe8lV9rFgXtPhQhKiETk7oh1OAl2LhwKIXvUrjv3NABQmFCNdF1UT+Q/N2/gqzLPs4vnTV/U
PJgSvU7jvxpUkOx+RHcjErvu6p5fIjRRTaKzTZjJ0lL1Mcd5PNlK423rRn4GPMmp6HEMZHz+K95S
cjHX4wgFzF8UtPFRd8dMOGuZHCFEYtg2unGv4QOVwZiYBYoyCBs/nXgeJBmZDrPuKxavBmd5w0zI
WQ4PdyZ0b2pR2ZGapzQ1uBnw21DYs0Q0NI3blndHlb6Fecr69v+gwKNUwgvD0kK0sp2Ps74rXQcN
mEyrPKuC78o85PHJxGao7RMsKSJQF6Ht5pyk4Esw5HRr+Ha2pSKXGS9cIzxYS7+TadtxNw0N4QbG
EZ09h9wd6v6mQfurKdDO6CdMW3Pd8QpWYS00O4kMQhNsIWFsao6qADwF8RL8oRg+yw1xEzrUo3cq
1gsNSIrV9HZUUkFjGIsYAbJjG0GlYQTHP8J/q8KDqqZ3JnU0QNxsA+B/mpf3IU7WSgPuCcJy4VH2
lV7bcLCxNk6W0dKA4a6S3qd7wCmCaOd7K7Hsd31RH9WwWnrKS+oTCg0PanAN1XMCdrEA9Cj3iFRw
V5AO3anhvTuwteW/8U920105VE+D+BWkVLkMpLgVa5bjNpkLir7VZe682auO770GyITXrd//myaD
ML7XPNr+jZ1ikj1LY90g7aNKS+rZMj+9RAnTN1zNWeu36Oa42smQWKdAf9bNk4kWxnwC0efW9jtT
kRAPWaVQfmTK3iZzRxAovNlE6qToxfL/xT3ha/djxJDP6N4T47XccwpawdJvDhIvMH3v0cTa8ngW
vDYSTC1RfnKr0yi3S7eobX0AAmBrXJVkLMzhqWugQSjQ1HYadqlE4e7GPh6qKpYIlje9ZusEZHmw
txNvTfiSmnzpgphV4nJpYLlQ3eWQVUC/m7nLnSLhQ2/5JlrHxywREjF3ahyRaXXO80uOwcAjskxF
vSnutTLAkt6BnpsumjxsEd8Ai9byh6OcAz3JEM98/m6yRDL6SKrh1vw2Y5eNq2pblslrlbxkfpU8
buoMlZm3oJVylhWnPv4OUOdM1k7lrdPXAQYFM6T3SvFn7vDoWWRDuW+IlrSvAoe1AcgTEoxaP2Vr
JfYdWzmRTRCDKPVfGt+looiLrueIGDd9DyEdO3TJaVJwnxUIQPeicqRVArQMfSUW5OaHEd2H5mMy
a6YiWZyjO2JZGUbGBpTU/p1ITk8TBwoEChXvNN4QFaR6uqYVsYbIsMnSa4d3oP3kzaPxf+vym7K/
WYwElHL6JA2lu+E9MNboUm1DZr3nLjDsxsRYECsB13UWoBjk3VGkzQ7sv7bWdO4YlfqcenqNYhU1
u2rg+2so6OCAwT+QlYchWlVwKIl3wxYiucOuv4AORK1U+u23myA+BMKbRYvV+lsPSVghqtyhV2Z5
PA9xuZES3/bIBiN0sEC11oaELi2/2yGFukfdhQEEV6ZlUzdOVkrgmBQJ77LeYCyMCBlQgSEaH6rN
R2bnnuerM38z8QS2Hap6mLLe5kMUYGGXdSxMV0xkkqJOOTEeU/QZNfoJIn9RkppXiLyaMIHwcBOX
JJYcMavXbE/CEVc3+J9sm+JWgN0M89lcuwGfL3lvpgc/9ha0KK40QOGlwKxCFUHGK45kAYC4sliL
HRh4efQW3L/U+Atihj8lhZGcZPXZeegn08IfLajjitcZz3IIHJARi9iKl/m6GYJlL//SM8/MBorx
2vKZ07vBgZCLXBEs/OHjSbxHaARp4Md3ZGUsmBPdjvGSl6o3k8PATiKD/SiGXXPrWZ/WI+Evh0sj
oL4a7xtmZuDuNTHU2AwOeo9aoi1GXT3IGaUmpbHL6QqLhClJizVCdteaukuPLru1kXc6cICK4LWL
P0gmf9f0G1HekTybZdpjsu0JbeVQ6WomTwZwZBQYkSmiiuA32KLvif8W4x8JL0Btq2BdrYxnhWyX
124Mz3dU7Zdptee+0N1NgeCXiT2d5htuxlz9gAQRPGMKBn6pI87A4FFYZk6fWTlQeNv+eQIGFMwb
4riI623dIf4g8fIo82S6FiftRKRk/4iZJOXOIaGTl3g8sUJM5hK6gT8RvqZx3Inql1fc5Pike791
vk646/fadurVNNU3sbpFYra7JGddSMFAoePzw85L0E1Or1p7y/AE8eeIWOQtnZaNYKNi05IYzSrp
rldfnrIbvLeEtQUJcNcN7A5N2c6pNm9UVNVNQQFaqbYUH/9LyDdUIpWN1b5IXKdtpc9gaPguDdTn
/C9Xsks9XRdj385Yr6cKvP5YPmjKn0EORvAIGrDAThGKawnDUjNPfIsZgaMMRlc6nCaZZ8gPBv3o
JtNW2R7M/sslCmzkZEoxmiZwN2P1u07KpfxvYAgoKzBcaeC0FYMtAotOciVDF0bj84CKeJPNpfRg
SKXCUie23dTcbikqy6RxqeLwGpO9UfTPCRYqGnezaJiiNka5VHGvyRCdKKAjMyWjVOY2eTVqKNZF
wG4Xbx3yuByfBWiP4kQIcyCHdv2UEfiRQc4MwYkHsyBBSEGKVDObDJsgX9dm/CWA65oug3X2Fjg1
+avEtlqpwzPOsTjqh4rnJtJxjdzULnYkv59eBPTC36W82LaeeWRE3XqCcihi4ppoR5JW0+EFC4IC
JVJ9rOZUjdNa/07aYCG2uJrZaFMfhwnsd8wxkSjFUjIBrcEpzyGcJqDFaDTc8Kk/la5JD0J/sxQy
dosySOdkNfEFgI5lalBS2DnwfSuKxTCXIgOFKkRXdqhUz6aCtCgdMjOdqO81Nj/pEmYWeUF8y3xA
rUszleukYGfDEOBz7tmiH+1aNlFG5uLvpSgO32EABh3pSyH9E86V3pygLkvZv2aKYbcYNDRwyGyX
THZTLj+9rm9tNv48qgn9AwWt1aHGCS11zVpMrKXGNcOPvKckg14DzvR/XPRsupzOjDwDc2Ghf1ns
CCwARGr6ds3+VPGURxOKWL5Z+oVSwFkyzBuZTvU0pB6dvzf9k+lWDUQY8sYMYvKs8N8a1MIy+fOs
v2hKXCOLKBDWSuo5LdbEYtR/jT1bVZnSPFCCYfrUq59JB0xG8N7SuxOLiwXyTefFMf1ucsyAYhEt
IHN/+bgrY+FfPAUWpQuf7Lmll2Tnhm1Do+00+LgI2PDlHV2g3FV8dHm/TpSNLCkHZlRBY9nNGZ4o
P+WwlNSAF+RVnHrNepn1IuBJ7mRq42TGPiTelyKGKa9eu/r8rz2sexLdPCUJ7SB69nwqtSBaDul9
VE++XixM7CI9TFFZByrEhNReRI2c+8EYn7XR8sV5toqqHzX3IuO0HByjrxZ6k/7/8y/oqIjjFtVn
4fOluiur4c+HHQOyVxExzPJK49Zcev3CQICDfksXRIJlfh4gQHiyuzJja+m6ycIkx6tJV07wDIfC
+KAeio3/uBK6fGlgxRn8V9juugjvFu+Rqf4zB7lqkjDaoJdKrFoMXooaj3jQbs0pFonHY6bCXi0Y
g0rzUTXQJvrEERJkSH1fCHtmYxcH51CdpChb1qm/zI2Xp6J8tYy4QPJJlCq8lEt+fJbyyDUBJoy4
EpVVggzpi45FXJZvywXGmWfnPAZf0n8aHcg5fhoLAh53uiluSvBpbgwkfvPVkA5LkditkCSvrnp5
/68M+1mFsh1Q5VtBeAJsdKVeNMXlqXwjWNAOP+Az4Gc07Y4jFjiVmz/G2tzjcVnTxcDB261kvsge
GQlhMtbbNR4BtbOpJbq0ODFljSixxO038Z5CsDZad+0LjxjrAAaiHIW24WSVJuSCwtgkD+tk9Bwr
Ycn1kqAltPwUcdItxFG5qkGyFTWU6nYXxeOm8EysuE4Rar8mxp2uA5CjuI01j1FPZ1otHFPkVqFg
E+uDcpaUmeGP67R88bLuxRnl8lg4BCxSvNeK9NhWQB5It91Y7UvF4ETdPeZw0ugS9GPNbuV7hSej
DA95jRlThJfGMiTX0rPkgzms1h2tPppI9Y7K+C79di3MRGyyYo2cny1cfG4qpKy62sE2m5vq/9IE
LB2kOkQmCN3sbCJvH/bPvjb5BH+P7ieRv8N+Kw+060g/DAw0eNMlLMZ2lt95CfFJZgAV/uHRp2ym
wqnyTPiMhR2pMZ6/9JUw+KXxX8OZlpsHxTpZJlway1zy2XEKt561E1eDasqw+SPf37nZ0sUfZNSE
4hr30VvvKmQXn/8lw0+aQszAHIj7TqgOHrtLS1tDip55TExURXnVDxXZ3+NQgiPQyU1X2x51YhIb
BiCo8FkjRxLYszdEEbx0g+lRZxk7zYdN2C9kqh0aGirfVVOy3mCiaZhfg6lJLwqKndtzeQULReJd
OBVhaXJ1O2ILybHrenQ/c5B0QeloEn4k05Q2I8sDFQNmkIMyzC8RvjAoUqQ1d3L7cdNskWPQaHtO
b8KAuPXTlTAQa3165qFr24XCQBclis3wROvEzGebr/B3dsnd7YjuKPu4fBcY9Nhvs2dK9qW6IovB
jxY3LVyNfgEsep6gd4kCVzcXWMeYHgyEiv+3crDNCmsTai0lrTuZtmz/LzXVVV/HB8GqTkJfHxPL
mEe4FStqBrXyH/jgJU3gkTEeG5xoUgG3oiy3qh/ZUFe2QzSsJs5qRTTYSBKnq3GGzSsuzp7gHdua
9TymTaCMgsLc3VaXHBgOzbFjU28CCjC7hBGv24oUG4b5Jyi6byOTrzQZdCRlsZVtqY9jPX8LcdR5
V39qGJ9VncR1wbfx8wiyOLcSvEpcaIL10CI7hcPKi3A8dl8p57hw6BpxAZnBsToIPyjFHoFKH+Nz
QDyhgArWKTqmzi/W6U7DTahxBOmGdQDzRFj9aexPJSNgbZSzguehQGnJVPxGkiPnJ4ql8O+fRZjl
bKf8nFrqqQOmgduCzZkH3z8aEo8qsSTiGXWAp7f6alPjUk1APAnVU8KTKsfDOVMHkCCSowm8ZzX3
iqQFEDfZF+KXi2yJJd9gHdN4eHFYMEzu5kgjgT0AXtvz9WZGA8R2I5twteKye7SZxViDf6Wl5yMd
jpTrcidqkcNDQvtKspkyyHARXdlah9eyCa9xUG7jUFwOEmod41dUjMAKhYPsjdeIQpJRxKw2Hvjg
8YFL/Ra4AOvZ8h22kNG4bkw4jTTdZL25GqDIqVidUou6AwwkOm+lzIHvItQHWLXjt64cxjhy5Fhe
hOFSH29JGS0itGtB2GcmLaPmQcW7iH6quH8tSQKTCWIcHJZuEacGFyOqT2vNtoRN6n74wFKLMcMl
VkJ2w+qV19lObV9N9CzrpyZfOJbdUmP5iP9UfMq6cQiSNyQ6uys43P2bGt4t+FxWFc2nS4k5jAv8
UgoTopHhfRGmizjBGB805iFoyvXkoNJRK0IfK4phrQUMhqzINmMGDii5cQ+fVrjzMOpxIKGXhNSR
ITMqMmMmSGS6P3PtnnP1hd8+r5LSzoRd3EozvuZW/qjizdCoUeuiF/YCBLtPlv0Rnifkyhst31ao
AFW8r1TA4In4qSXpH0aGlMPa6sDARqdI9xYFbg2tmHA+5qaaJn2eFnFsu6WSs+QMbL/gd+NJAMyy
bWtRg2jxzgeWMUKlMNP2rPCsl/j3inmsqf80LNWxrh/yPjpltXsRpj2/SW5YSwLKIgLe9DVEE6pO
qTsVs73EdNn52ZKW5YPiIea2Kzf//07WsbRAy+zwIvIaVN2OMhj2O8HeVd2/QDAcNRgR4IboFlW4
if14larkHbVP0kRzg9fU2LKFRwgzLHoNKE9taAhPBjom8KInT1XI7GKsDynue1TWAYBDot0gYbno
VlJ8Gtx/Ecxkgw2Zx+GBRWDM7yUvEAZuQMtotab/CsKlVh19KPYaSkCCqtHtNAOxDpdprPZLnfUJ
CSD0PRddPSVmJjmDoMOHoR+vIvUnpsONsgH/qydsjXdAv3hEw7SQnqb+FrGeIAgv5+aGHf9e5DkX
2XqY/DpF1pOJNu659AaauwxRT/F+eYAkJY0GFF2nYUBmR0A2PjWQBnN5HRll4Iw+EyI0a2WymjPd
8bja3Rh+l6L84loizQqd+hFc2ku1lM+Exyc9l/UP9w4z95la8QE1CKxauvaD4ZDcs3+AdGP13C8h
4C8C4SSW3aXKlH3S8+DlFa/hPNsl4XBUAYCCAqDP8aoID/p7heS79X7x1TZQ0OtVnrBaDx1T+FbM
Iw/vAHacLhrZ3JYiNDBEaCYL3dsx9/gFUXL8ZEYd4uPfSNYtT85WU/Ab4CrsboTw0PTWKuSTJFt8
yONdzI2AiBVdB6T6RxI0yIKgjah/JowI9imCNNpYzPxAwMw3IYBU/VOSV+ivAvdHNr8iSO8EBlh3
sWUiIQZ2uoM1E/aPAThOeepxmYg0i01MQImgnOnirjVYTRkWm0KoSIqIYIajy3eprUPfjBU4b3xR
skrpJz9QMILm+OOOnNtEYfE7grieNdVB80806BbE33VUCQlon7kM1edgbZqk2omtxCdgnAcD/nG4
Q1igdIsoQombkuUzGU0T2dnAuR+zOKdz1k8vAAMuJp84j8geBBFHZQ5wo10er0R+A0pz03qvnkTc
6ZM6DcAIW9OzXb0LbP7AOuFa8Q0FYJkS2l0k2rWw43ljtWOvIsmgQqza1soTqYJqdFnV/qJXpf2d
IbvHa69gFe+aaTluV+0mQd0yC+Fh8couXU78lvzIsOwRmtWK5h/3Ni1HtHh0YpYYHszsoZHuniKv
QU1dCKWp3l3p395IfQ5zbipQGUd2rCH85HY4wYQea6cSLUtidabSXN0aYwKbvgxwpE+NhGUAxAwX
Pu0K6dVL9B+2DjLpJPSOfVe/B8DRYwFjAw0Ozw+cKeA/5iIaSj5yqh23dHvirlGzbYf1131Z+huT
cPKoinMhP7P63jJAJFGzLKoY+Dl3YheUpR8tDETnWvf5tPLBqk95h0tmJLTwZ2g5XE5rHgDINo5e
gteJKJFASAY0RKXAKMLynRPvAXcB/goZP7ctjVnRGbgjF8NNDx8txdWZTA0AXoH4CEPY6XkJB/yG
wIX61COkr553o1fdclovxk2eXNUBTytKfzecOvXRUEvCD7YeA0eAIEytCe2odP1kwrbsKMj1+XuT
YplOrv9nCI9aXMboYFhnBhYxVnMJ6rOi3jJz1wWgNH0sLAwYQXtFKxKiv8rswY41cx0Ibxf++nyS
VWqOvcZWs+9esBPpoWGBFh8FanVOaAQhTWnPQdM6CVTgWEnOhq+tFFZ0VrNxxRVsCm/4VuKdhhnL
rOKVKnfsmKMf/hmueccCPrSagkETMCNG4G3Cux58St7TFatRtbmnGLWanVreaCcUWarlxSX25JkO
Xdwsbe6N81OzPL2ddnYubYpOZu8Hi8ATf7R9Mhe8XhfnD+vHWTSPZ2doGosz7OuZz7/Nlms25fyj
6/pB8+W8ny+PJ/KlCyedOeP8/D3H8XDv7R3lQra6cIK1ejJPcEr5v/QAC2dw8OZ4bNf9XJ894NHN
pq9mZ18uw2y27vkz+ENPxeLx+K5nn352ctTZ6/DaHObD7HCerYPZ+nR+n0745Gez+WbunJzZIZ3Z
1/X6s5tvZnwZ+QzExGvztxlmq6/L/G8z/aUmf4u1J1Rp8zae8YdOf/GHN6uNAXkVOJEj2NN3yLe9
dviX986ea/ODOzu8wtnmJgHse4QPFiE9lNTQBuzckynq7rn/zeNraPva/AqTvWeItsBZFWA4NPrp
vpRx0lmrUTZvU0ohGgnHoYon2OAQt/Q4sLVQ5n9G2R7Zv1gX+OA8y/S30y0KndiVFRKiG8vIcCwy
VlfoOiaAVGrBVZMZAMoEQThgtABWrXkoXML0EOBvkmigUyBmWRLfqf8kYcyxDVwUUAjruDg9VIbA
nlC9GkW3LSWUApkGS9EfuA5zb4XNZnNpHaX4Rm5+m+GOZLk7YNiLRXnT9fAFPG9eUnthAbOPS5MI
GIUZakkGjNrLTu3fQb0JdXEh8lJotDczJJAxAhS8GtpDD2xPzFmmNGuPgq7Wx5JbO3LGG5PmKjMW
zzG6o9RPoSELO0VpPQSrW4jLhleQOzKkIJniRu5aDBSgEkbpWNbnenCR1ZMFd7WdS9aokO6WeI3/
2v6nCH+q8IfyPD9Q5035NJvZbgh/CusVpd8iHsa8OtVkoYHvc/e5FBntSV9SstKCr0G6mNLFN67w
W2ThLfp3M70Z4i0w77r88L1vLkL8ZEPzuyh+evSFZk/bW+x9G9Ira74psC5ZqmtfLt7nyvtErHvU
XxbI1FFKAbtiRt1PWpw818n9T+9/mu6k12uBjbsis8SpPAhM3L/dm+B/tfVyxFCfjNo0QDLgAXUy
HRC0VbjuMqbI/wmglmOC/0mlU8rAYIyXGGR+StAwofwAqWRQbLrbsFgbt+rSj3vkJR7BtVXYxs9w
GzfNsrRxd39docnJX1QNK0BJY5YaV8lw4vSaN3hZv2WobJrTUPPaz5lTmwunXoP/NVtif1pItj34
izkLGMIOoFPt7VYv57gahQtUVRdyJIaTTVteQLBXxa+Fq05OuQK/zeydXfEtKWTm11pKUMsJI9uL
vtX+1/c/bYinGMjBxg9/qTYChR2H54wgf3m2fE69j9z+5dGbr0Xov6its1glh9/u/zEdhPq5dsx3
yatd434LmCf4iiwYI+d2l72SV8Di+8iexXXETcN1f83+eV1/0Lge2tq8ob7BsbhJa+MXwZ8RHr1+
+2X8ImvWDEdrXNqYsHE70QzLnM9+7aHz5nXLfXrQ/uA56Fv3xQfATSh9m5FlQTzft3uuH9iXu3pO
yn788N9II7VTQyLD9Kw6tY6MyyC5xFR8rOnVTG2dXsml/xmkfzKer+A3/hnMTdKdkLAhZREn+RX1
HwM+NsaTcZaaRyU5RuOeIRDzoOGeWR1O7DXzu81e2bjwLm3xwkTJpt6HHaYt5GJD3qV1eL+M5Z1J
rcNy1x3j4uDKiz6hYv47ETYDgxQwFOyLWCP8Z6h+5clD1N91+Zb1d1dcG75ZJj3vFflgBnEtMXHb
0UNot03z4i3MHkBzBOUsbiTOChxFn0B+1eGitxg0kZXm1B328j+WviWLjApQxj21brr+HIm2a08k
6L66dtqVxU1QoYsgWMGXs7EdsNgR6g36UEjsJ5vchG07F/xXU7zFv6Y45NQChg8vO7ColsonE613
rCllWcXNHrinznrgOEwC8Dktn7GxLm8kfpdZNU+d/kaZ1oIPBse6R/nln/iDoQIFe4afolxI64ot
I3H3Wf7MMOVRTFrPZS5mJD5F+nrmwcF7SW8Dfz0vdJe2ni2u3dFacQcfNTth61VPIsevbSbLAi/M
AUisuUq4j615ICIQZhUQkp3ErAqspF4xcmW/450blPaX0cyZOdKrEg91NQsqCkdhUQDXWsAT+eXG
Fv0a2RbUcb7W6PYpaozrxqYyNuOwaYxNqz40WVyyBChS4nglMRRO2Uh71py5AizAgsuIjHNhq+D6
84WdKOzBqjPM/itV+dAZ+GOT2+hzXHPs69BIG6wSOUNbhn9BB2tRdtwD80Y4CBtfBd/fJjNMA1er
19ES9l5ziExGf4Aa3E4YCqoSyfMVq90yx2YXB6iKVxHpNafWQSDgkUdsYppuQXLjWNceuIrELiA/
sp/CCyvGwhoeQoyR0R+dGhtFm9crcQB77oUs+TYG4QnZurUTGxJfJSTaNmWT2/PPAUGynIY4xlD8
q1OW5RPIkq0eTHsKrNddBHRqdiNI3WFhKTeh+RT9dTQsmnIGzLfejBfg20D/MKJVPrCSa2HmEsdP
OhbR+bUWi2vdFZ+8DJ13JLyIFq8q4wgMpOKuHgsnIsAakZzB3SvYxfXuJKg/THwpDD+VEdcoEMfI
5ilo61oK/exhhBwr1qYPry2V9CUZe60b0SlpcI0Al3F5yMUTy0kl4GpYbDMNpF1G/LiXsgsprn+Y
LPsCmAThIrXByg+ymDBXghCoFBv4KQujBFyG3s0qG/PTomYbEoqYrcjyy6yipG7m6yQKqCdCeJcs
Fom5KRFq4aru7jQNiNo3QvGyBp4st+qmpA25iKqT4rkXmLV+ABMhiVg2skrIfT4ZWCqHbCVYb429
PmGInOyIkFJdGwG/lU5G9mzNEfMAd8gwW/fJtSFFAYr3WdxatT7IebRUc4pqQm8qkcc0DzYcwgnI
Y4Kr/iuXDgbfq4mUYLhOCcDCI6tWu07qtuvYN1c9LuqxZHVI1F79zawLewgMhUG96ymNpJZn7nJ4
uFTLaarqKGHHCs7mh8wKSffOCDXkGmakA+qfeGEMS+NaGCm8kuUwMJndWM2DetCBUxRo1GRmGAp5
PSKm3WTUp2kPy/VEFROaBzD/3w1G90D9SyKI+oxLiY5B5YrFmsvTTCIKi9Gjd+EmvDMOUhWHYEBt
pYnsVKGJtQZnNBW6WBbwWN0Lih6tqtkNlCiGw2/csYWLpGoHcDRT9bvfQJ3r6BFqksMw9Zq2wjLL
MBTTh+bnKysLCYo3J5cXHpqTtB4zulyTKcDn/tQmPie8ZV74J7QKSFN0fNMlPtkhTT9TpuKQU6nM
eNr7DbZzSAg1B4xxScEGyOwJRLZwiXVOxnApMOjKyTnv/yPpvJpaV9Io+otUpdzSK84ZAzaGFxVw
QDm28q+f1XceZ+oUF2yp+wt7rz2umDuhEckYW/BjXNbCHM4Ig/Ntxbw0asO1hQKjkLjYOwslu3uo
3CdsBEu8Lcw7gi5Yaby2JUka4/fY/sQAEKfkWLJ/cWH0C+KY+pUScojpU7g5kTb+wgthsjwctC6J
KgkxC5T9PwJMGX982+4yocs1Q4nw6tNVw44mX04Q04ESBKcQBqRB+Oolqb5ipRhAXKJ768ypENfx
PhZv3gSQy0SgP2/Mf7VPbshdhcc74VqkqKyH38YwF2OnhPXsrf09wjn02psEM4FAcgrivRi2ffns
Gp0aeCynkOy6EeGCtJ9qsq4EPilpHDXe4DI7VvZn3mLVmB6p+K68CaXkNgrBOE0mocHE1pkPcJ5L
gw0BsIjNxB6tLXXIvuFq5L9VD8nNl+05qZ5l9uUBVMkIYWtzXn/5ZBj9ThIXF6L9bNOXmBPFoaVn
H9PlGP4YKqUaAbSMjmTWLASHRmqjkcUpnd7nkia8GDbjrLpCBuK/Ij208R2BU4EpyZzgbjBkjLp9
gbzTlA+t/+mtvYWx12ARwvQS4btHFsxzgKRCR/PeOfuoAVUbv+H12fXt22BzlbgoL4VS4OLrztAY
vY6gsNHnriTLJoZJrvWe6JACIIHEM/RxRkJ87OatwWnbRSfffpVqvLXNZzKBiKjx75Xwme2AtjMe
aOdPPinjjPotyB6t/zFYB6LORlHskc/sHMH7OFGDMiHCyHOwhPvsQ38T/rTQzRjGNk4xiT7agVOE
/zfv1w3C1Z5or6m9xOjlXa/jFoTL2y51BC9Sv1EvJccpurbu3zBfEbGuVO4MJW3mK9juTo8qXlGN
9x/kODBW8m9tgp6ZWPubNNM2mTjBKkHhfmmYJD3lAwoAx0YmcvHoJKXGiTGYW+ExFxbsagvzn1by
DA/5UjjI0xn0OCXaC7SFDblpRQXJBy/u1N8GlT5SuS9B8dyX0TEXKEvrbiF84nByH+uhfCpQbEyU
NkYY34VAmOxvIta6EkZeQzisU3DzdBoO0IpJ4xhsusrfyOELjecTooimW7SNfiti9g0tHbtbr0w/
oJRSF3a38tBPSx7lAJumshYYoYNOngniXmnMA4hXQbIuHGdZO6+GzzvIzmQOqrWHgGHCzuwmhCHl
xa4dHuUoDw2CvrnaOlaAfIadj8ukSYA2i8q9OuIrUkEJAWtYcmAY8u2z1iP73/nm3o5fLHkMiuPM
4sV7ISATZdZRw7X6JPi+zXyHgLDvkKJdpvDY53t7RHcBrqT8AtO8EowCWjRmMepoJVbg2gHoQn45
ol2k9oPPYsCMV27nHB0sNSpqxfJ67spsU+XmARLTdbI0kkMWHpWt2Tw0vb11aXMbCR2giHlKSoxK
ii9YUIOat66tVjGpGKlHvnXyikFf5fJCKLH3BnL5fKQA5+0djZPlWOfBYgFhfnSxc5K4EdFmLotT
o55qUJHDFZ8BlndkUv7G7Ztb4pVXne1UEJ0l0w5CLYPBpzNUG6EfN0bd5K9jrJh+9sGKIuWXIe5S
6mQDjAOlTbuFgcS8rdri4GW+zU2VqxsCgB3i9K6rdx6DEUsndqVlSOwvm8K99CgAJPWxQ3iJg4Qd
Hzs5uohUtScdppDNsyxoqIka8rnFkvxfEednPSwIoGEu3Cb1WpGqZwt5nE4geveDpGUpo1sSrKRe
7FL1aKM7NnNz7USPENoHihyLGkmNmfu4f6rjdV48SvdGkRDhmnCxKe06XcPOdzFZrfSecWjZV08u
Ys8JgBRQsgTmy3FirU80FT4iyuGWqxrfXtN/k0GrxfZWsvOIefHCduehXC1TFKhlT1+Ff5xpfZyh
YsmfXSw46mi1/Arj6ykD0usQKp/NN9/ZS8oRBuA9rIpGHpleu7p+IP2Xz7SLb5zPpNQ8UoevINxo
sfmi26pEnNat/VCHONq7cYZvNu9ZJaj3doS/m+j+VdkedNR5Mced08lD0CXPszD+VMUdpB5QDKbZ
+5hgFMJ9WSgwAM07bTGg5khMDVfF3cBSR5hFWLyUFL12zfBpgQQWXjeL/4hpTHX2QGNYqELa9IDD
le6LtWXxDGRk6UNsEwdyk4fhzqiNsAaO6l8DXYohXk1M1SEPnIpfRqT9FOYvlvdp2J8Oj28PnGtS
QDGJdjN5U2m1wWDjcx4X9EGZvCgdlIGup2AXYvDOCIcd+LmAa+d8cCeFwXWkQu9MSn8XtBv6b3xk
OCO9udrU5KFWLYR87cnxcBLLs5+9JcSEs5Ffej053s5lJEjnP1VMjGbRY7pm71GyABagThRIfFO4
kmJVZOqpVlVPNsbkAt0ZntO7wJB70+pjWuDG1qJlETinNCPPF46kR3WbItL0In3VtBb0pq/MQNT4
GoaHsD8jt4kn1tlkr5fe3p9osboXLX0dOnCHjPTKgzHIPdXMbHxyeyYcRVodfqOxzynbrIlFZPgT
BvfQfZ8FAvIMYaaCksfLPLsz529InmadAD5PFVapvDKahmj4asDYmMO1bmss22FaEXzlcS9rqz5D
+W6ka5lgVoIdLgfFG/F4osgXu0qUDon1ze+576I/CkC3HynPQSmxthwmXJpxy/HAvF3z95ASQN7x
QjSfqdv8On3yOwTzRjBb6lvGjUSGiDfTwccWPyxC1dVSp2zRj3Nu+QZxR35q7utIv0S9weCJapil
Zya0T+j/KsQs1RWFA2Udkl/sFi5MTtmCH7n0doW0jnonE2ujDY4Wn8JUF/c4bfZo2UgUfsr76SzA
MxS4iAdMXo5AmVsfc6Vij6ilQcQVAK+sHToFxPGXLH1LnEOS0s5r2cq1iGYsim+yC1et3XHjI1or
uZ7EpSRrULvp0XeI2gQXIEWq4Y4HpbEs4bBFEAogldBGMUvjLjmoVNKCZsFjLDANZ2W5SCVjXyte
WIym0YghU0ZsuySatdZodDDRap9s28QMWebMpSUJ5RFesiBvccaDbD2pvEyi6CFQFbcaz1zu/mY9
1hcs++FAcaVyAtuvxjX3Dl1g7Jq7BGBQxeaJ8ynKEZziH0lywKW1fRS9s0L8iXqoWuqBe7AMqBrT
raRv1Xih6YQ+0LSscoWYAdNGO2VTtDYof9OISpj2vW2P2fhp/qDXt6trHn+B/6ovY/4j0HlxM9f5
S9AN+I6WGr0lQfc9UI+6RyNWPka2WgPL47B+p3VHWHCMih+hnwreZqFfhfyJp79qXPWkSbhOga4D
e7S7SPrV2Gxr84v1Y9h+uWhpZIpLdmbJHq6SPtvgcym6cIMwuXIgKwzpwkRgLDhKE7yt9dRiYUYI
4D7+E+6yFR7y4U8yEOysXdQ9uuTPj3hBgP0++IYzuWW6yxvJtIzVERGSMau4hOG8SZb1EUWnGQXv
VpSQh3uixRCgPgynfKlJkLFmQp9QAklSLCKfumBbKAgGnmuzZCDpftrRGyiOan4mVQATLINMA3Mc
LxyJVb7G8mJeVDRkoTH9xMwhWNMvmqHhI6F6IWchZa2tI3tCsZG2X8qbIhFfqzoQKblauacFzkPG
A/1VZ6lSeeSJMzw3tYwaLNvUEtnNkB3zg1fQSQcG47PA/6gMbvx9gfbXpRhoci7mHl+UNm/0NF06
KK+Kf4olkcsfPdCfIk5l/RkLNOAWLmNwS4HJiBrxThgvKoj/igVHnONmCMTCnV9q8RrO80ckxkPI
W5An2xKCjENJM5yELhBNttR7mkfO9gQliRd47BicuuJ9HrZMcVSIyAKwL7uN9xT0YSIwnBAt9Q6C
95Br0X3QccJ6Dpi6LN/qA42qZZsUUuW6BjAjG5SGoJRRwGlY3VKgeU5WHkRNtEIdoYCNX6Lirgc3
WuU0+BTlcx76R0//ZzMFSedD6xDVkMo3xhELC9FmDmwugqrvDxBfWNPjqFRGZkMP9zVTtlG1zDMO
KuTkQUurlEg0+WgNAZNSpuSA5ZmyNeJBGG0Y3+jAK7hmRv1bWD2hOQF0F1CrCNij4TC4OeTFLSmp
ZKA/5/AycDiWHLeiXQgqE4SEm0RS1Ocja5nmu7LdjR6yt46bjwRajk55X9WUUtNhmN/B5KxCqkB2
ZnFIkhibplSl/iIxUOGIzr6Gq8dZsAS8kfA9EePQFmBuajSM1kPSmWo11p2BtWR0LsSaB23RabCF
/OeZpNrp2VOskx6SUMl9ydmMOGY2SOEAmjEG7KdT5mFldc4s7zBX5ssQzxWWHJQ/ZGVpWnptDP+i
qb1PNL8XKkS05B9JJN+d7r2E7aMIp0sw2WutyxZor5dz6RwG4HxeN+wMKfiodl3GEscFAJ6xB8dg
NFgMEbrTzKzXCPBQxxZNBwrlz0igYUKr0Trefujma0S8sYz3SZZvwpJtL8y+54zNY69Zn6wISQtB
d6Y+G5ObpOyZLsfnnJ6iRFNWusS++gJPV7jLJqQEWCgie0kw1jkDpvrUyr+8HZa43jakVOxS6zXF
X0oQlE0vpavPK9mEEwLw/MFo1lGHNuV0w+xA9gUMKHafcbpxcrHxqKhKk71o8WTIkO+cmfV9zMiw
JjY9BNgaj+m6CogeyPKD48FqtbCJ2hK1lIkWOmKOYnw0ZEyTFjuOx7B5GMap0F5t3u7CG1ZaMxw1
bMsTAz5FLKuRk5pmfUiNX5cWtRZUrsV5ZGkYckrYmD9aYlM6sz47E9Dd+j6331P/VhFemf/yZ0cz
POrFnF7t6I9hMrZym3QKcmyr7llHqjyMZ1BbpOqxoLAE4NAEFC9GXY0PbbBWNgO3QONjiLkvIcD2
s6CK1HFTkwBPvKCZh8+28QobEf2EGVITUhBleGaIdLw2LOb6/kE0rglspXEvar9qpgVV3bvPjVzo
dw9/msbZRShlZqG+AbsQFc8680fR3ynPU2Jt9OJT8N2Yzs3hlJIxz7DKQMLQUC0iDiIreG+014LN
GpN11QbhjDmP98i3/9XQb4cSqmaYZBuLjA+EIVI42wTPZW18IS4S0qNky16jgG0UtPZ8j9awWeyw
cdNQtqB4259BOzXVsDHYoLDbPmv66wx9pqmYYxYYuU1768e7xpqQ4d60QN+B2LvkAYVQiq6CfaTD
cInt5kCR5CR/Q6kRk9lw5HlEwtZ7iPwbnkCPWWbkG7sUtJTXZ9eAfUKhvhUOop5lZU+mvUtAtnXW
bHK7QUpOAnsZprCE+DDmxTq1jBopS/lJBXlsMW7Es32IYKjqmKr7ZGS3NZymuy5y4rYy9YnyL4K1
umr8HPA6PUzgrcQEWQdDm4y0fYebzMVqrKNZCfluAGoxBd01yWfUgWWlfGUNsHJSsAhq1ML3MrNI
S8MtDU9PXm37R/HPDsJeOga1dSAewwBMjg3j0Hi4ZMQSgcAy0TXWIu9NPNF9omSYcAeyfRqAGTWc
zOlcHKp6uqT99GrW0ZZlwtovxmvB4ZBJJPHbnLF65F0i79qH+pIVf0u5jTcfP5vYNwi3n9z6noM9
BzOAabZa1pp/9ucG90PM9eAdkPoQMEZASwAIqhoPmqGxr2tXnvURD9ovWfDEksm3HLVo5wI9QaMu
OHbS4WYNh9lvFkWAWx/0T6AJABtAG3kZR19wqBAXyrkNH1HjwCamDN6Tfu+MYNnbOtAkSkOGdVKT
YIOjpxp9KeZrlf3tmyUdGpa58k8M43rAToxNXTZH/3Vybqoft8y76w1PHQKvwbOQKD8yhu1efvcs
3gaKhUnS7bFIowdziRKL9OLCboe2ACXyUknuEQIMzNGRbXRniskKy5tHSqVyucWsmpuRaVLIN49h
NczeC0Zj1S5gU5fEAMMpx4nj25nMu5T3wR+8p7TdEfXVGcTOvjXOuE1U5XnukWFW9Um0V/jrbQ+Z
ZhF7Kzfcdui+XSRUtOBucreRYad8nYQpKARlRmXGBJs8LdCzPDfmtA6iXQbFqvprp190x0QiZ5Qc
jl9tHNRYcf2X6L9KlQtecFWZEQrEZNUPLjcqH8R4Zh4963LZe+Zaz+z1GL4ho176bbevhb6IGRK6
ScPMcDjbSOzpursve7jZ+yH0CFgO3rAkP4VcCS6t+TTusEdoKNfU0CfPuKCxYeXcCpX0d7REZAYw
R2afpXw8OeeeUrfF1ovDaT0BJuJ/mXQapBSuQ39e1xWwCq3eWBS9pgY0tFz1Y7IvhMZIqFUs1ucC
JJx/76uZCVS2YdJcUUByFeEDbqPrxBJah5RH9KdRts9js87Kf+COFyn9A9fzC6xICAfOsWEIUZWY
APNnjTF5TAHKVG5twXvqgpOhI0+BPoXoIKgwyrukX/RvI1Yc7s4tSJBdzmQssaeNjUEut35KH9ht
vCnc05R/tBakVXo+XU4rvsenmvle+z1rD0vGz7oDqZ+hBz472YSPGQlDHDbLYTNA40j6vR2eRKYj
xW02OhaRlDykNEXVrJ+sGgytDJieVWxEGv3bJuCRNdC1dsovnkosEmWHdsZ7QKHNwZfEI12qXp8m
MsdQdzMNLF6cXHvOGlJ0+YqpXsjPVYiSdQeMGQXZKZqUu5zGFqySaVzkACHWRuDJQIrysmByDTTx
oGzZjM2XFqVQCYomDtejgfBFI1rehNmR7P3xuUKCQY+ElBCZJPKsSP5Hq2x661pZybqOhzWGG2Rs
iGkz7NfkzunIfYxzNBuMxz6mX7WDsDoE9awN42Fl5eHJSOXLgA17tkGtDBEjWSyXT1qiv8Qy5uGb
tzGdj1e0ywEQZY0/t9j4Ejq1zQDQ+R1ZUrGFw2a1RFK4CFkbCxRF7Cc07gKGj2g7S/oIN/3Dxbn2
0HYaeM9DFDA2H6btKGZyu7MK/p7MeKtxj6eoeIY6PplsgCQw7WpCI+V9Kwk6OagWTZ4Y/LMt3lFI
q0k6Nh7wTmseFh2nlct90MueWfsjLf5lqLKRca0GZE3/AiIRlNDsYWdEa9jsqthIWcxkJdOJoXpW
ZAWH62NC+6Xl+olY0mWWBvuh+jdF4TFEIzS4CbD/P9+6JohNWP+jXX9xqGc0gr65J9v6haXzQkGY
imZYqOVyqVmLOsUSCMqKYLXAh6zarJklzi4u1fal6MhfGrnxuecNlzOKxZia3hqJsZ75kPvurga5
Amy1qm0CY+lsZnfaJphdGrgQNniiEu5YAv8qUDIF1qXdC9NaHWQPvAD8FKQ8Q4FrwgW2VuzCMyzC
6ljSxTdEkhCjUQ93SFaM0mRwjbgmsIoLYKAMBSyyCIL41o0Ibkx3zwQoM5GZlUs9ZmgCK1DiNJfu
xUlcclpxu+uv8TDvfHZNDRNncOWziC/d9OpavxEqHAeMRxO0a2Pva9knIRWLvkQVwsS0/DeiQC7J
AwoSjaqYklSjFyeaRZ+sRU8pGt0zhcjIib+kuJ+CFYO2EQsTCovC/Wj6aWVov1BclrY+MT3h0tVe
mznZlBjRfFDe6TsNU6m1bG52PCxIQJPu3pE3ssEOHkeMcjd4gVhnwsZIsHORjxu1MD+7ct0Roqz3
jHzo8bN7ZyNq56GU1UtFT6DQSMFEKiL5Zh0tboTGkEITLReNR4uM9Vwxc1IDvdzMoQ6QpUt7VRXX
lvu9o8DEiC4CBuhq9sN32p25BKayXaKMVwQRJW/qBRUMLxReM085AvQfrnB+AeBV+A4HxVRI+Z0y
dpuEmnOt4t0MB+QPrgvbMz2xXAmqoyxj1kb9JsKbCMdMu1YdA/xqpbzcRBw9GRSVbb9PKTvw6pcB
SyymlyQQ8OU7m4azP4yrrWZsMN4s6cyRxFRUI/UTQdh+UD0xSaTgHgFvAU7CtmfgaQ0TrtwpXnRo
QL3ygkeQ8YGNeC+Yo7U9ItBaz8wvB51qFNJJZirJ1Lvm2ktvLDZAU3j/+QnzZ2geqRQRTemnrOPq
ZspGpctm8nuuof7ahF0hcS/mYwnj2aM9l+GfnvOGNy9996cjMShNbR9TbI406kbFEeiZew1jQ5oc
YBfPyDdLlKbK2Jf4n0Z4IOt8rdGU1qQtIveh8lLu5BhpsZHTduRHheoITMEgXhVExYrZAFYP+D50
90vbZ8am/wXJ8PIBNHfhMODRBNpxhIBSYDhBixi4EUvUkRjYY8TKyIJbgZgs5bv0+G1k+VlO7+rb
tLIzLf5C0RCk0W1Hy9ox+2DzWbNgcR1yHjjm2Fzo2R0r1gAlwZM/LQkm0DY80NVcDeQ5EBL57HPx
1/p7kECT55qf/ZW6SlgFmPknY7uCv4Y/bqk6xDaoFoaJ5duvUVOUciWKf1b4oXN08AlLSJ721fHX
EE9DF8tViB496jdIiFKfGQHiqtj/9ItfyXNrGmq/5m8lrSUnAS9uCJCCp4KVET+ecTwW7Fb/EbCX
wxeT3pndu8fXpA43h8Kis341HgVccLARjU0/W+AxF8x2dxlRjLxadEisBEeO+4KXzdaNhXS9lc7C
ciKSDClAlzPt9gGijH/CX6liBVjX0wgSOKRNrMnI8NuNFY3PhnOF+8nby/Rhjo4jyx6WCOvB/mmR
hbJ/y9Hi+f5Zs7QNj0rIR2szl5QYCFXd47XRCtr8O1iwxciqWAuqi5Tpa1WbPJwfFpWJAdKtVCQo
RMIysZ57bzqpObgeM1uapjsDDlxyaDIMc1kX0QEtrGExZgdFHjJcA7Nz7DEfjBwAzH0C99UiQsvB
eFjD6dQceYhh5Zoe9Zko8106rYuc15ml+JNulpfc1G+12SPAEVwi5WYcpo8wIwBVjfJrg9h4oJAR
ddSELqtudaAeND06L74V5sshKM5ajvzTnta9XEr/YXjpxsV9niLPGWxcshUDGXi36J1LBENKiwlk
lte7tq9+TO6ax1Q0puVMrzrlONKnDSLqDJqBeW0Gum8Xfq2PZ6HJsVdSzBnUZHNPthtRFLHBe0cB
h+cY51OWKaYJEgAKF7abajbJgdZ4SH0MVqjVfnKD/agbu04SP11UCNeaHengtO8mM0eChNMs34sS
eSTBqa3KtulZV3XXPsLXLVjgtfn/YR8xsA9ejYLdhRYkl2R4NGDQJuNz7M2t13trrfLfJGY67R3H
PqQdzh2PnzxuHe3Weeyt9OKdTHOXgr1ybiO6y5zEL5rliwQw120MYIJd0DHB+FWAKg5PBuJzm6/d
gTyvgemJXbdHp4pvkBEby/wyDdSyOaUSREa2yinWCTbV4jsC2y8FuTDUGA1ACEm5JJITDLOL07Ns
Tgr8cMFH2XZPdf03jUsp+AiYL9tDuGcg+hYMzVqheQhwB2fkUJxoasBu8uqR/3aMxXvCfJvHddTr
ZR3bm/8AB1p7ikIsVRZ21d+Br0Ovp93MitPTm4fdv6CLH9Ng4eB6SuDzymNHKrBpsnMturMGYK9m
ojzlB7OhlzpWWrWugc3Uw6Wn9MCf9+i4GFyU2B5BBAXuHtaUW7cBBOd4R98s/ouQU9MFGoGiZ/aY
fMw9LaP2Hrt8gLSGysrI/k/WBhnBPyJ5iSAvDIC4w9OkvStCRY3qUFFzeoFAE8GSu4x4tjuBUIgo
GdgjwE4ky8k2h81DA8K6W1Z/Fht0/9uiljRoa5vmkdD9hl0EA22GdQjv0AsWiX3XQo0xWrg4OWOC
v5SXRLPAyeGs0t4nUtzd6FR5+KIJoSqoxaOK8R1+LPIp0GQyLRmpnDm1/1OEAPaedRSwKXrddRyR
p4g1NsIxMhwN51Ogrh/NG5oOULv8yJ6dFbhfwZaliZ3bwIJ6Hi31xzG3NvbS7tgHTkzU1WkD2KxD
B6AdnODHDd2rPmobnQFy+jCVvJp/m+UNmiRj02hfFvvr1CPoLWLr22EAKx6B/m7b1KgQ9SrPWeGW
zFBVJDkDJjY2Ni9wIaN1pAcfmi42jW6To0cuL500vyqMaBZ29tbO5cGSUjXo8SVpSRzvsrPPSwHC
FNrlZ4zSYUBNkkaPTlJXVecm9Vc2+MsZvJ3NLTAhuenMPy3d1u5LPPBZ4etQ2DPd4AqZ4eF3SIdr
yFHR0BNLZWzrdvyt6S/DwdqyrG2Z6FCIjhbLLyYFrHYpBRaG/x6l86qgjY5ROfRDsC7eKw01V/GM
yAtzJIKc3AWT4DRvYcbV6lhptoB5OjO0hpXHHlYa7WrK5Heb+5eRWXea2y+Is+pV7BLY7PArDwpx
1Xgg2dpTFxfn3LYuJQsJqRvLit89wUyWJj2RG89GFxxNpQB2QS55Pf2IDlV9FOAmvl3A3W0LNCXR
tjH2th4ZjYvhpLbM9RB/eo3ECbHKhQabnw9GI6WGpRCm11UVI84qepMcQyTjevMCdJnxF59rJM+y
elOfStYRDKGxGwp1dw+HA8QY5ic35350diUrCILAdkLXnzGsfI1WRzdvb13f3xdEkXtluY57kvqi
4Fuz6hVyiwH9iW84MCMYqwX1VZUoPmlSbh1sUtRJatXx35eYD+exJ4wyrA566Gw2Rjp9JAEq4eJZ
tMZWm/OVVVhvkjZTC1gJgCtoEXW4pAYgJL3m4gb1nZ3b3xwgay/ZxDOJ8tzn2Kg/9PYhfJ28F+c8
ROHJDLBUFuU+12mv9ZDhcLRqsUsY7Yi6bLhpki1Lei7Yy5rUROx/6Qdz6txbARe1CF249Kox38t0
Jx6VxgULkUXPXgpcz37+gDQI+WtusE5bM/XVo7Tw2vKTZi7sGgRj3lqbZgAOCNlh1BhRCWgQn06D
DNGiavJZi0hnK8O9g8xBcIWk947+lt6EvDDyBBKAQ1kfUeQbS6uf1GOMUKRR1IcQItZzxbJ5oFuG
2I4dt1jP2oCcGxGbAxYHhnVgLVydune6VXiFaoOwoI5NNTNsh0+HKzANg0We3gILT6bqrdEJ6zZw
S3ZGzRS8tDlcTgoyk+FgXSQwOiEnyYElGSysMf2aqKVc31thyYugiGuuR29DWCVKjJDHThto3+iH
U6xeSDdRkEYgSipIOhHKHY2H1TJOocQ0Hfw2ISChApPiSdhgADEbOAKn85iBGQn7v75RW6FboYKt
ipn2PVmpxY8aphBuxuj4RwWgpRANAgpuwhVy55BVV8O0KBkFbC2IPtcWGlTikQcxMiHItMWOPmPd
Z/OphQ1BM7UbIb6VfDNzZoBRGbeM6vks1w4dju1c7ABtIoWuQ8CAx11y7Htt76Tlh+WXz8g8F0px
aYftW5g+O4rWCKojjjcSHFsZIaB3ztZ4N6WEhfg6+DfRMKO/Gi9y6RtvSv1fedgacKuxqFu2yOh1
Eo0K7LMtt5DwDlJ0CAHQaWHqLhSEJjfWWY/tvkWo7gUnijAzb771wqCEsIl4RNJtlXhJcnMFV+yr
xPAtKusta+iLKFIzv1+kg0ZDB8ncp8oF7WhfJSl4E2lrKIhksy0bVrVzt52bcwtf0C5Ix9waWYom
vzmgtyMr48Ok7UyCu2wusUoMdowlJvoAiEaRmQeVMeagQ9XcQ5+2dHP5LseZZoFeS3Q8vKQIYjtu
R4P/m2SnmG87eg5diNB59hcyrWhjnE/Dlzu9K7ibqHc1B8ssvaXwuV1DbRvxhRr/mUWSU1750CvQ
7PvRvkRc7CbdKhmjU1GcwdrvRaqObo74po/Vr/NcEKxAYO1Zn4p9N/DeMubhPSKGSKxaRwDlw8Tn
E9yWWFApafIzlpPTAOTYpgcyvTenT+HRdMxQxktYNayNAOIis7ODazabW3YCVrA1KUsFYIRB7z7K
IlmHr4Yw1xLzh0jvqYKVu+zbreyS6ETumFvWnZTBrF4Eu++msf75TGqAXnrJWy3Drc1SeLbnq+2H
0IPKTQ8Spsg/bNc4BAPKZzh1QBmpCZgPaUuLHUoUdUxI0B/lf0VfXpI8/5YZGmce1zSTL0UutqYi
3JEn2Zs7vJBr0FIsuN3yWqXAQ0V7IppviR/GiknenNgOPmyJrMAC6NQZ9q1qLRAZDwRzsHdwyOnL
Ls4X73psrv0YbZfUvEfH6rmavTdRI195juAKucmvAv8aLhllsih/RYfY3++ai1GRlYIsI9adF0Uq
I2OGHppJlbZuoo92GBETRwR43Cbzvaa74dcRyZvQ0Hu2j879rhBhMaIGiRGhB3cge/+DboRr+Gn6
UDOYREOsUT9CdfEmmB5CuDu8zfD5csNlrWqxAi5pfNjNhf9i844Etkjlwf+EIIk0pD7EBBPo+IFM
F7k+WXdN/1tZdL1e/BYlr978CJj+G+Dih3EHRO6JJSsSI0l2mIEAekaWws8uCgaS6NZCdOyFcfVD
wg6yI50w2bTLzgruNp3Uf5ucmKURAXERTjGNyEnMpInGd18jOSibHXpgwD8QVZx3aSDVpgCD+E/e
x3sWb21Ytzanoo/8H4Yw57769o6cLLK564oyCrJ5oEjWI0QUjbw3GY4Xdnbla8+uLVAt/T6gCZ/Z
FVbjFhiZVn024V8ADbRt07eMv9TRmRbo+dZ3IVukzjHUbqH4HEiGwNm0NGAzsR1g82+9ui6SuR/1
k/mdGvK94uihT1tvvINkAUtxtvT/3ggHNwYmiWaUx6FzrzbsGNThRMrhOo88kithdCRol1IDw+eD
b+yph4pOusMtbpv3kLnjU64zUUTAlATMM+LimNbXEjWX8LjnqG6aX1QtjscHQIrlzNM+GeUbaQ1X
ZxxRRegVKY0dM3tCPUX8cAjzZXppEUTieDwJmDIH8R3nbGuaiTVtSj0BPnSKv2c2bG2uo5WFKE+y
tU+T69D74hYqszXTe8elDh5/MyR7uXcMzE8P2ha7lTw59jWpTSAVrQ8z29OreuRJF95igJjxqnME
VdmLT2MY5mtVM9r1VoKCxYQaN8OuxrFWdsBp8SlP+b727xwqVn/Tx4cxEBTlwqGTK99k+2v8hlyH
EgAPa0YLiWrpzay/kIXS3kUtw8VynYzNRqCr9Zht5YxbA6/aGKO1M4IYFDTeWopCx3vXiXtoTNI6
wuVPaDgMJaj6fNYdzODzMCU2srlOhAM5nf1v4Hc2fybbOsABZp71FH31xO4lPI3jXbYPWXyahbeJ
668QodQsMwQJ7r8iZFjnpsMV6ufCyvpLHpWnuY0AW126NHxrYmTymhn+zW1yqFQgpRmHb2aP68EH
AmdG9hfpPKd09jYw9jnYJl6cZ42UJG2gmAbtjJgBe1tLQmHkUhsmgNwQ5DFC6A2SfGF22ItY+1Xz
8CxeS9sj7/swTd5/drEKgZ6p+dgV+pV0WMDPmUtEWxS/lWJ8dxtEwO/T9FFGe+xvivjlfloB077S
KY8Vgys0lGeDh8nEUTbo5lNI6U/s5SIzrmm3p0ds0C9TkpKYCVA9/6YuQkXzSvLBlqyBiBbVs4tz
wOdViSuriENjcMKG5mOs0k3QfrTtvDTanM0EIDuGRjp5Uo74qLRnpXlP5f84Oq/d1pEsin4RAebw
auUsWZbTC2H72sypSBbD1/eqBgaYmZ7BbbVEVp2w99pw3RmlT/cGZUwZsMEf+c1FuXVrRcL/KJpP
KJC1YDhbENyr2TvLm3F6fDHH6eZNllQcat9wVJn2Mr4xu0vViwPzcTYpYhXZhNnN016az4meY17G
LtV671HB0sxUqKCSKfR8z4iTc0mIrwKdPS7Lnslfm6HznGbVu0L6yeCTWWiZYLzKjQN1/XNkvBYo
tnQiWgx8ZpnXXvjKSizFkQalpUcaV7j8F6rt2MfQZmyC+QLlUvexi5g8GSMWykyJM0CgRkW9fPG4
79ibTG8V/pkQMG/eqzSS5Ww+QqkvPbd4UQMAlRc6zozvFuEOgcPMoGTmLxfWvWPbZqJI9Nm6pKhd
HQqcXAigGM6iad7NFB/FTe17wRs8dR67m2CtPnvB328cAOchaR/wYiJO4PKjFsBnifWeD7p1aHmB
xSp8+dI0bNaUcGoN+tTM3WBqJO5Gua+/4IQv/Py7KdFPlyc2osQZpYr8tEsMwWbb2VO5r9lQhbxI
RpniM2O4FxIJaPoMilWVwBQpkuygv3weFcmMIzo6Q4T1VqwTPzgbMyH3OkYlbRkxrvTnfDWw3eh+
A05FBZ0HlmLytgZ6g5wMAAti7IiqrtU2TNRPDg0mJsgNE206I8IktIcl0Yl6yT1EQtSG/W0gCSMd
YOlRODAdxOrS3+e0VMmi6jbtHf4Rk1+V7ZhhI8CY1bO3j5R5xE1PA5MlgZanLmowJ83F6D3/CUHk
3sQIhIjIwRTcv2t2AICxy7nwJrHUlCJkGIrfuiD/rpPWSjYgvGD8WWm3rOPuZlu0GWkbX6HKUA80
dFQMMji92T9KiG5MPhntACjFGuz5+QavTOWB/+kYgeKsjb1bXOEFa4c9iUIRegmB9cWWW3fm0irQ
CSXmn2Pz1Xf99ELyLaMNDaSWhbAY3eFTJJEaGO06nkqIYtKhGWLe7zMEXLTvA/VQe1UTfRbYIxo1
90awFIlf9mKka8QoO6EDpRGMxv0ljK81sAe0q/By7M10FOZFOlu7fgw967JggwkgilhAqpbK3k0a
D0JCXUYQFYWH3jJS8slQtLYOdzhQWisV9yKpuczIHiZ8ErsyNW//PNnjMmF5kunatQ9Z8yXJNalP
A15oa2iOcTEekwrkR12C2mJfWnMwuzceaH5N55QwD45syQ1Pci9mv2DmK+5MWhIuvMJ47szxKmMF
H0oz6HF0SkjESqoEA6w6vCCYA9hd++JqpPOHN2rvRbQ1hoERsTkszK4hJj04xW7w5tivU7rJmLoV
Sbgc4pHu2o7/FVyz/seYIQuBarwUNkmSTP5tuLiVPb/LCUoCJY147xkhvBakFNc+Tx8r7jG5GviV
mhF1cf6jvv+I9YxnPNooQfVgbXpcmdgaSk6aOm5PveP+jOwYTFyvU7rWRf4zpARK+BnO7nWkg8Wx
qmePaAYJobsYCUFgfZaPhFevIofv79HXzc3B+csFlSfJOSBWYnJ+WgTVuXwe9ehdWsQgsECGuuTv
M26TGii8udym+xqmuVeESysXfwWclXQGE/gSUAtqvIn274gGiTkoar4UFRB6N+YtitkZl1vdphbD
+dw21QUx+CZiUcOydVlU1l0339oJOoxBwGn1Z9Zb1Hc94h0F1ZSsDXys1uaup8ywkrtqd8fM3iLh
99o/4uWfgL4k5j5Bq2/II8DeUPB3g3bof/sCc/t3VFCcMlAOJHkaYPXHKL+NunV2a/MeujPjhOSl
rLEhdrA2u+KfS9A59D6MNzE51hAcJHE2BTsKb2MoY1COe2UkJSZEXst07Vb06TYL5C7NmQ+iwOgG
94wXbTnO7MB6oIN0skkE5BPDFVX1dKq0V1a8cbljc2dWmyHis2i/TbwrWDL6xUsZmmD9q1MX3Dwh
MPZAfaau0gA5Tuw/rHJVeu49rKH6hfP0IVLkJZ61jx1lECYvA6n3YxBMAhrBclssfSfaOKZH0OeE
CtL7Z0hgrcG90S8OuG1Yo0q4VhIw4S1d8U9jaKaoUmxcPGmvlGDF4ROM+jmOD/y9SMa11z3DEUY/
Af+4k+4dtFT7kahqpMf1ob8VzcOqCIzBDWnSGzCHN40dUbIVxXMLYtLPQjRP6J3RkrVdf5EsirxJ
YEz9mOTFHCF8gpGYETQegG2RSS42MXrg9l9OVAJNOWEQKGiR8t31jBqGUA0HjACU7msX43nKzz1L
NuXuNHUJFJBfcPz0qGdiJanwa2T4JAmQpvBUeN46xxWQB9pXHJWbtHEeUYhevueBQo8YM5bqPLl0
ET70TfbRFvEuYKNrj2QOQUkvaUERv3SxtfC6bWCk6zQQ9HjQ69p3MkJxwgvWHmTo0SPHeM9RiZBx
bOjGehrzDcYVx+Mt5Z1MPgYNwK7XHOequBZODb+61K8iNt/t9F9mRsQ/8NvrAI1rDZpg/Zn3f15x
cDUMtTiQcxsMTxhsAsF70xxtVN1RgrxyHpAe5gDeUBZ2FGJU3fH4M+A2FU1wEG7ONg+abLvw+Snt
/h7E6IeGlnoF04rxGWhwRckJItJ1UfMdz/pGH8kXm8wlQhAECN0up8OSM905xjJEhRea39kgKLel
dXjHtlMOUIwSVoQ+Gj21IvfUklN7DdN8N9O+8YgzhoY+m+4SEv1MkCU9rqEG3ylzkX9R0696lgFW
oxB4eFBxo7vht83wEFgK/pRssUBQ9CSFc7Bg9JW4gMO3uC/fcduFtO/40XrE1iyOh1Wo7Rws+mTC
InC9FLp9MLRTk/20OvKx5phzbaS+seRnCxqcnMyI2wFmPVMJbeQYTo+6bmxtF3klw1BpfeeYt5OB
lR9xXAE4wXPv88CQkZLAKpX4cVMZLxElMvz10LWQe8A97IzNc9hQT1qWfa6nAiE5nPetW5Kca9ns
NpH8wUYhiUZ3xQka1CoNE2qv8Tz2/J/D35Glv61OZ8bzZMho43MKhBc4YnqOp+YrD8hEjOxrijGS
euGoNAz6zBXXY2lHRAPgmkqiMsTK0ePnjglMZAV/lVcspbOe9HXYvpcuSB0GpAaj5wKVmTE6iJdw
mTntik8MCMA7ugrLV5/s8FRii2XW4jIsYIxAbxAfDCRerOYlP1HlvlqEvAQ+RbB3nOP8lpZ/x/7O
Qkm+esrBJ/fKopuk2o78stPoJ//clvFHn2nbHiRts/Elmtuu30ZIaSZCGzI+6zxVJ9kky8oBvMUW
I6CHzMt/Dl6GMe+ONdf0WDpf+L0EliRuFwQA6skH4sHc2ERnp6M0N7cT5C0Gy7xSYAnLN5WvUAks
GAO0uhh7DZ2AfJcIX/m3GcFPgBM3oSTKQIfDQsAiwrF3TzV7OTMnd3/qeaEJ6NJiRa1eY8CCNmXe
q3BfqGxnfAsC8we262KpFfCL5i+yHByBedHeSps7HvSRD9+Ot6hzLv9DZzHg+Bf12KJpHfJ3C6CU
RzNoK2W7v6xGjlU6J+fSIUgAeAuiIo4/iuCv69G4knUtfsqEOO4XlgZIEM+CJD4XEg+JRFMXrwPY
okwCQGf9JJTEPSEEvom1XxBA4CsuVpjiPeT5KyaVIPuk4TaYMpLP6q/Mv7niWIftLmnp4ZJpE6XN
p+Nqz0w+kcF4+z6qNnUUr6WOtBgBCKJh4tIWVZhhEiJpyKH+a3sijd+YAii3jR7GC0P+gc1WtQES
Ydv73pR4XGWJIRD8wLdwS/IuaJfWGJMJZoL/RhSjmFZgAf438s4WjbVHHmeC6cEcB4ipxBRmv9XD
CG5yQGq8QBdMnYACpanutbtCMmm0xEKPxNKZrz25u/YfGfaDeVH2XYfh3lxPKLo5TKpD1rHQIgu4
yJYFnmXpCVLZP7Xp3tqE8rJrIouzO2gR/lCQENuq/svTfJmIiLmmvQnCcdWnBuHQILSZbGeof2tv
W3rbjn9YQoafI2tgv7djwudF/1L/oiXtQzeKjZO0C+ke656E3uKtSw4BiwLXOqWcl11VvZHZPIQk
ZnDSmtrdoKlUeoJQTzezOf8/2sX3G0cHU+E1UEP3vHzRRrdIRf3Cst8SZ9b+ON5P2OHSNba6iFEv
QjUmKtGfIrJuCDYIgx3cYgQm3g8DUcJXwY5hIakoyQQEdd2ovwqerpqHHayCcbb4MFwtXXnJj2Wj
lK3qU82E9843i9yFEgh5xvtk4xRvEtKez4qzK/r97P8kszyYav3NuqwFr2HpwIfRNPusdDQNex0s
Fx/NkzVm+3KcMfEOu3Lk/bSLPyNoP132YWo5MCvTJXQvcO5oImMLBz5IdxA5SK9tVM6VuZvc51S8
Ji28cDJmcKSpZ7LI2iUivzVKpiVIY6pBSsqqW4fju++fppiZGWPzOLC2ls86zcUeCyPEHjCSlUx3
8fHn3q1HsO4XWFrtON0jtl63nK8WWjFthpnWZXd/gvcwpmxsTJZtKJqqo2rkcl7H6CAK8Umvsu1C
88X3IUb5FfDRFArIVyj7z9B2dlFj77XIfsURChflrw02Em2iroay34qjlIKIqHUwHm54t9wDwLFY
l4cJi+/cdB8+92At8kNPgmAYWg8HO1r2D2UeE+xg1VQ6xWec/oggugFAZDmgk8E9Spx1yVYGyQ/T
21cU/H9NbxyrTt8OqEbLAKZCWBbrSoxrsjulz9jUQTwgo1854j9KIuwIfb/Okh/XwjYwVAWqs2VJ
+FmGxrJpoXqWq5aBh9pudfFpAids83YUWBsCO9mASKLeRveVgi9yAxJvviCCaIgzqvTZ6AuKTWBB
EEF4tPNlhUA5xZZjIeeyFDgyBJRWo/niVK2PnP43PSfiQT/a5vc4v+tRvXJ8djhotDW0vVkFloVE
lsKUqwmynwvyYPJ3IPY9dVonMJE8JGc4eQMyxgY+pgeEJC5/U5wVydlrmr2YQNhVb3Cb/YGG3VmX
FvSo2rPOorA3hgBc2SOUYrI2ousEC7VorH+t5GtjSJQOD0NqmwYWXj9HC5opzFKLsPiU+E/ikHO9
XgR7ns+UrXQe9zcdXqqeQq5naTqxBM8evrDgO7D9GId1XmuMzQESE4U1Ttoib3cIg8CGYK1WYaod
S3xqcz17UbDMPv9yNUikzMj04jiiE0HrAKYnDaxVruOFbzIWAgX5YGogER9ybG16Lml0sAMjW2Bm
POeodZI/B9mfC//PIQtjNPsnW1nzG3wM+JNMxE31a1G5e4dAnQZdlEt5ykR04fYs9YlryJXRhAkj
Y3AC72V5niGhgMKV0DdyEpId1Nc2m39QnosCTlGuf8rpYZT+siaXc5/5LImQ0RVEUCRfY9V95Pxt
I5mio80uVYihJu+fdXc85RZJHf3e06rXqOr3TlOvK1JHUR/ucvIUZtA/ZoyVs6GGh0WYw+TD+WwB
edTR6Vq/XdMzBC12MS1k52XwCmd+KwXttnaVOjl5lFlcqF+BGJ2S+rIp3ir5bdPw7WPuSzrEjEyU
et9wrWOdng+z3ITmRrqrQGwSWEgGAZcQV0zEJh9SnlNWuxo9hGc91KUbwZpweLlhquJpo3D6Flmx
ruOjj7waoF99CLU34f6EkH/LQ4D4F9U97DR6zY2995kXmqDJXHTIEwOHov5LimvAJKBkNQRkiBzH
1ltiUkCTg1W4fEUjvTBBt03sisCxteZ6ZBGLlyDPbp18jM7Jad/CRnsdTXddMcjUfIay+Xpg0FFw
Nml6ODzprHQVIyH5Yv+thSed2Vlc9AfLbw4aPnM6k4RMn6B7S5mfaJp31LpwJwbs96HknZMQRJ4C
SquMzeUIM1Dt2ZOmRbxMu4iCexbWqujre4jPDa6UN6zYV9jjuBnRDZDtyuwKvwBMqILJOXPEblo4
4dntcDpiWxlih1jFjP17vxi8Eh001Z9x7ASGcyVgDsC6yejNKd0d2bKr0kF13LctXS36fkIJXNoH
Yr6QdthP2qcDwBJJ1T117wZtLPdF8tlaoElRx0ljT3BnVgAeOEhzxrZhlGvfS9iPPjri23X3Puge
xihCWfixQ54ou0RBxzzJxaFhozWqsCGDwykYP6GV7hOIMiZhI19N3326093iRtXrW0KcoBkOB2fI
t0kFgJuAX2Z4NtP2fRb8kXnOatPYlmRWOBX+cDvcp+H8VHkMCkRgb3PIdGNKa9P414ASDYsGFYlR
ulueicrH/xTgdGo0mFWo68ANekg+LMY/JPGMKWIEsGpokTyiMEssPVxDLUo/XrttE0v6tx0PTumB
xCWDQUWRM0ZDoJMw8MYlW7Atl8X8CHlZytjdB85JGwAP3Lz63EXveWzQr1hrGZtPxs2i4mQevLcd
wUSvWllGfY15LKBcr+3Wk3Ro7lI9O8WEfo04dJOUJDR+EoS4IIEMrnrW/1mdIkRoNF8GzBUSa8nH
a4x4byP+ksjIUD4MkI0qTzzTTun+fmyMXUBwacLl4KJHt4l70Gi+1rVaqRj2wQ6c/5X3voXiYT7m
rCQdZ6OWHYD4+vSMTMkqfg2W58KAWLQ1B/i66XrM3i1GQh779ojIk0nu5HjJFUoKrXXz0zbUQMxU
8mclkTDjZ0nlwDC3CuQqaZtT0bK9JE+izb9RkNJuqk2j0oZk124gtNxm96e8POoYgGgqIHs59kfH
WTWLckeiz0pHHz58meTPuxC7YvJ99K1j/hYenpWYW4gXIg13vM0RMmhiA2Epn7JRpW/j7CqpDf1H
RL0k6GId3OmmQMyx5uxmBEOKAWMbm7vFGrx1gepeh3lQzcOf4VJUQxaixq10LMSswCte6YxhnCG3
s4L5EARZ1QtTLYya7jlIdZ7jVeHrG5E151SzkCKIZd3qpwwGUSeOkYwI18kxr4878C9PevSc6eZW
65FFmJKGFgmMw2TCm4w/3ZeXxOMd0uIH2OnQfVTDRaMJR4OCpccDaqqTmuE/64gdLZ80mp+Reydo
/b3f4AWzzjo8ithScdsw8NkdlEV+HbVuHRjRTdICGPGgDiaHfUx9qe366Ln5weQES0Lt2Hru2m3F
uWCxaE2fDqergfYs6gEyVxgSzc7qF4Y38CBNtD0zh3nb44Zr7oEQWB7deech5h9go4xGt/UR7RDQ
6t+GJP0qMm16ilkpVpaP7i+GcWTTt5tZ+uq5PvJ47P1ZvaKFYPzpaV9Ey75qfb+ZBDt3DgkLALB5
NJgPEm1v6PVJCPsl5po0onOReKxp0WWI5MUE9xC07soijdvFY5OPoJ1/4xJpK+52PfzNrW6PCO8o
mYloKFyVuTuhWLab7DrE07d6QcqBFhD6Uhl8EdxRsHCddqyKTyl3UYNE1w+INyy1w06vvgfr1nTT
chjocsdNUnSb0X0V6K0zCc+6IosTYUsrdq4eHD3mZjGtqKUUg3lxa8kBNFh/0KkG1bufvRaI4i37
kkCh1dEH4GNeC9vCgCaQ7vK+9cX4POEc3JCqg/4+4fGxrHtSeYtahjja8XF6v63LUGviakBq21fX
wfE3XTqtSO9K2ON39nFgsCJxvA6V2LgVzAGgdfUA/IJs7BJJn/KGtpRCrsOUTN4buv4igLZynXr+
mKlhvv8dwA5o06tVvgvzmxvpNvvWY+z/Oi6p0Xjo8/uY1jgC9BUbMSc2N25m7cbhOiJuCEzGicRh
snXdYRdjLL0Seg8gDnSaZTIhxHxUMABsCELk0tJVqVHSiLF4bvmR6mcACYs6UG4t3I/w7OOOD8j2
nrc6aoJTDewoSf5CFGFwRBceeyhyu1pudjahsY2ge1Xb+aLEuF3ANm5nutkRJyJCEJxQGgFVhe1j
VaWjOnrzb8O+eNKadYSr0jHRvf5qxQv+uSc/ef1102iJzH+FJpgn2eEwYGvOy39t2DSK4K1JfjSA
HvFdlaouDhGA8J5mrQsYxJN/BJddV4w3AdXmFP/KvIovlqQ0mTLwa18iIBsOyCFU5qk/8+r3d6Nn
oWIWXPcNY1EMNc28IY9uG7dAkyTXR3lkDji9YRDD4Yuf2oREFwfLKhuBMr0o6U/q3VxX31ZtdZY2
KedsdtvARlbJKKShRBJUOMGf7rw52rjsypvm5lvdww5kbnU05hPW7THylh53wWhBKRg+Yjc5NyWb
ANOrNg1RTwKnnPqN03iCzXRmfMqmOUjIEp/GFerBhUSHGN97sh6Zqdpw4zpWtCZSarSOQ40gApsG
CrI0jtEtzevAlxuvdp/71t+0CWLE+MNmWJTyXdgQyQtee4Slar40d2KJJJGglVeXbVnxf/DNUa2E
BAqqkAV4Ll917gQb+J4eIYRC+JKHfGzGqGro1+POz9gimShQsnxXvzbIyE1cz2NK46V9yxqPFIJz
H5+C3R+aXKwSh1Rl1s8if27Ix6RluPgu/3OvjNrByqI0qnEhJOwqmgKVtZifwm+P+IgJeGb/zsps
cld1V7+Iwd3OsVj7CQnb6KsmIyKLA3It7MkChQ/BupSH1VpHaRR2NL3eMfTvhQFT9V7R1uNYnHBo
crICbjMob0cqj0z/HbJjyHONtZb5rgoTdR5k/jwIN5vkXxI9tPq1sgjuhvTGdWjy+5RVtUIwtS5A
4ETGvKO4UC/migkVO0n36A+HjsPgRC3kR+a/IjkOkgEKwyMjFhePfWUZMxYg4QAd8VO70AHkdTVn
9jBvXSKqSw9NE4Z+0puWXfaeRBAH4hflYxzSZwuabP6CtAG9VvolUHk1PoJ0nLQTKzJJgK+DeB7m
TUu7iqQA5wBDUrrxknLfh5KRmL4K9DKrR6r/tPVtxOKNimphDe4uE8w1+c9mY7wpMW9IPSPDAdRa
uoIB6GM386c3J97m5VfVvgWjv84UEJwDM76E6bvF8CBP/horZofAWgNZgcYUem7hk7W33Mhf2Ipz
18mDbOpfI5p2Q95yWOniqHcjuxjnEFpEEngsPT3SYWz9NxpURiAG/ol74cy/SFCYECCH1ceEYGuw
aDsjVp55/erM3TruqH3Tbdmch9Knr34vAx0N0w9jCUTMvYKM1h74M8O9K+ZtMrHzO5tGxx5QXqta
7GtLnjzP3TqfdlTt1W6rqv1dWQAViRSa+aJpW8bhEIhxVmKTx/liID6wGfynIEKEhlq0MVcV5dIk
tilFkcOUAInQD+3X0lLAcclkKxcqRuj/L12LgH+n6QcpnFsM8tsxxIJpuFwRNoMOtvykxFBUjCZh
yrgojrygEDMEJR+EuBJ+CoKaOpCbZvaujUuQLyohUOTlzJzHFGdnpJ0qVG/h1A39ImrtFtia03Qr
XYvOjcn7XLc9iB3kbS0pH/o0ApzoLh5N+RyY5ELlz3jdUhhsRs74/CUGedkWexifWwhYlz60/iVF
855qxaYO+Z7GXXPrkWzqOtRVCfI2fLb9icCHgDwFk021bWKX9nM/IvpX3EJL7FUIBuwqcmUJr55v
JdL3TDqLOX1RpBNLIyqM6VqSO596RzaCj9fSwfdD1k5O6qo/BO/qr5eMj/Lgz8/zg154rARJpkF0
H2gkUEGYD5CF9zul8vfAeOu0SQlV91NvrafiRxteQ22rgV4JMr4/7GgUFdpwnpSi1wgvunD/kowu
wcjfZG1viiA79BYW/0atOWGzJUxR+nzlBdlWc9biE3FSE2x6kIxWBWutPMr0hoLVYGVL2YHGBCEI
egy3gP3STMvWecMxlFblbnbGtSpzMhMEtVb+yCbaduMnV7PODqdsWMtK8ypycPxNtReYiTwInj4n
lXGMcC7q0y4A1aBBaJfohBtzmxOYaq5okJ/a4JUlh4euUpv5szrv1GKdmP0AuTouFBzdRWKQJVLA
Q04RonabQWDB1E92fLKTe5XLk0lfOAynOj7bfvjM86dJFeGxKuvfHLZx3JFIZPOP/sDpErLJCdr7
SOFohG8NeK8xiW/WRNQ8U307ZzzgO9cu/2WKRSFjvMzZdAb70zvgejycemSHUblZ4W8FodZ7y9ts
M0I3IwOReCEcZ7ibGn3zOug3lyxgQT5pC+iOJSn4ZgN3h1OJlRu7C1Tr+JbSC+bMJ2zf4i13zH1X
sh+fjwNPJEbNraeDvgSkmrfvknKvgkEnuakmAJmWk2yHxNoUcbgO2QE7ZDF15D/Fo4u+Bp0HrnML
I1UDYME5Vy4iO3Qo9UiGQ3WI0TFYTKosND5UtjXBW5Q+cx5z+1NRTNA8kteUPyGPOZbB4rWbVul+
Z+amCaJ5Dhh2XtGAdd079XCgnBnRAYWTaVzVJkE6f5h69cm7ZjXrac08qKM+lmfuucwJluT4zfDB
3UBsx4RzBMW9x+g1ZYiB1zhJ7xZazO5qaKi5HOQsugkY6RpnfxauPx4oJjT8bsYnZL11i++4wIWo
usSW98rtMBoO3q6JgzUZ8FuPQgOSIbwpGxVtVdsMehjRFHgv7Pg5b4tdbWubMhiuqm/jD4JcDi+v
3yHFJJPgs6TlVSTA/sgcEoPMypfEqlu/Aco3HD1LvGWkz8BIUrcb5DmR+Vc0qUogvYKmtQmgboe4
4PogvKUDUTPs3Yd5zb9863fC8pukBVUtbYNFDHG57eEPB6SpQHRSOM+rWX9XdcYhZR40ch9dbLVl
8oJAi2+2n2tGF4RWNe2lw6jsoCPq3tPAPeZOD3wg3GkcGeztW64bJrh+YxLRIbcJAeEREQd/TPni
+acQj4xLPkKVbxlwEF+a4adUxJvJYnBWLdppWAXdtoQaEeIVzr86Kz1wuygdPLdGZu3ZddqNj38Y
yXm7FxhNGz9cx5IHoCDAZz3z6PRueMwqIkIrWd7ZG+Xt8CF6RMlGcOCuZIWqrOqwVdna5iFiJlLU
MrpXVpxR9znm5OeMwSGOmOsnch9k8jKji8jaB0hGVDUMEiHq1HYCawwp54gBw791VXfojWpnthj1
ho6EOH8/dQbrupGR+o+rn8b5LOQ7T+K5rapTRp+OqnQaL3P2NRLK4oXzi2WjZ3Pjm3zzDKXkdt5E
TdCaj66dSWSEGOVJUACbjSDUHdET23rW5kgnKPp61vifQEcYwRSmdc1h2Uo+lo/xsP8He3ZKCQZ6
s76yucGnmC5Y4DTdtWse3Mz5/4GR51l/V2L7dAJbeTPgvrSVjkaaC9/FU/WapBfW8uGsXNbaF9t/
/H//P7LpL7KlbaLNW3+wT4YRn3EnLWfED/qEZWiDJYpqmg9CvWBpO/vcr2KKJPCsKSLk/JSLiBDT
76pLHpHD6CcpT1GW/PUVDZmaAEYuoxbyiwgX6ekN3cpnFnyOfKqixqULP7lY0LPuMxFHN+ByjX4H
p9iCRNhC5ukITqLBZtuqI6nxGDvGnBOMadTHvddFCzCboOSJSOD0nNBCIPop0WIGaINUXTz3DP6m
32kiCyP98vRL0CAAdr+YfCgnPKKXtT38DqwqPTaDFW+BzRthws9zCdZxSQevTP9Y4uY03PjEEqfx
kZ38arDmW5MdZsLoSbVjIA8aEOU2UdjIFLIYNbEBwCdg5jsfe/TTPvNODTlMUoPM9M5h8cKiJ8HL
3jSUZqS703gIvqJxZOOpcsVLTH8szXHbkg1Rc4q9h0g868iAFAPWgXuujtc1Ib3oo4xwPCQlO57h
nZ6wQ/aWWydLSzYwpLsORkvUrG2HF8Z0jqZTvniWzg2KJtjYG/GupvUQOctYsgrOutqxMZes+GxD
xVSgJg2XeWuAtSXJVcYa4Wgd6ienuwoiM4wpW/ppv2CLu1bLUkuGWy9qdnnCRKidNnMPVazfphMz
pZLWDvEsKuOS8zMASOLg7RhXWfdItGAr+AIFsZ0CSCw/o1f8ptS5tbWTzgUs8VNeRDjfazRQ0Ldx
2hJ+5fIJk+lrjpTYq+U8NjxrkwhnIcr2vaZonLv+GOY5ZmEyddnzuMG7Jb1lhnyssYtVEf+NKZWP
CQXXBZMevQDvgRO2DClDwu5FeTR0+eIWl4rOv2qbpQ+6PYugHdhbP2V4nsttz9DIhOrsMpSlsoRL
4sG8f4AOSmriSPF3w8gMFjjhqafA3NE38iRbsCmIFHhyBuZcPpthwfbB2UfgdhIaiXpmg14Re4Bm
HymszY+pkOJGjxDTSFl1jKj2/oCPOWVBwBnimSTXDoHT0fQfvQZJi8/jL5Hz5U78hohIVSSSjmfq
oWx3EaYB8eKOklWLvke8yzj7sxNiG340vTjlSNkTcld1Y2TW3K9Naa/DynjrJ2sRzA9JZzwH7aGL
3cOc9RuCHL/snPcdX5nC8vOgMrJZaUzW2b2N+VbM9Sk3WJ5tYjrGUUxgGSKgeoi0ErAMeNlSoN9O
Qo4ism4AQPrK0vWb3d0whdVPPUspVMKyRbhpNkixXr3wkjIAouxU73N7RnOFc5Nxw93y2o3u1ud+
UEAZohultaXXx6cDy8j1/h+itc6mLr8rQUlmEag+qajhUAfuHRxtj2MIu1z54o/HcP7KHNYv9lWQ
xpGzzOzwMkiDU0qZEn25G5wErNW0I1MutZwn8PaoaBkZgCdCRNLnv2b8Mfr5hT9sjB91RwWAGQvG
NMviO4tAdOCs97m6tB6NlJa+aR3ietmu3TK7p6nGC/PV0CUZBsq4qwvHx0YiKEilAjnKDkf4qOIe
40jSxj+vfC1MVsR4oX3m0MrQQhnSO1vf4CAs6yUrlXU/Mortd9Ien1jmpC0mKqIOdUwFPX+eqI6W
8e7g3FM6I6oSrKcx9UobdEsH/PlAVTlOPLSSPI3xpwOKphfdQQe2aBPingN/HWZWfCpAOuE8WPvR
sCQEhbdAoqjQJIbFblUN/qoK+JI7+twhPKrNVoLaxAcFNJCUgkeRI17XsDOQ/vTQAwPcQwdW1voI
CawY7Nc6B0qltxdO8pKSFQvmQi/DY1o5myTq9pE9bcxFUTRM+91g51mEAFT9CxTydehVO30unkcu
zZqleYohQf0GLiNOUfernDenEs8FG7u8ULUpcJE8JQxlwHx1SzfDzAGTuwfN7Nn/Qq/K/myK8TQy
OYVJ/v0fPa/qi0Mw7ub+krQ4j6JVz6MeWQ+bYCgRxqx/8//vjaHeRR6WIoeEJa5H6BMGtNl5YovE
zMr1kPMzSJsIMZ7n+opUBFPrC09DO1wtCVah7E36BeOcmrzIWHWdSD7DfKGYNbCzCOLpHg6kgdqx
Hn78L0a4Y4DBpGCs0n8yfIF+hOJ6YkoBpM+F9giOHwEZTSeTNLXX8MZ00/WfgwmP7mBIWtspX9VT
tUFeil/PvZn6GQr71L9N0P9GM+II4AoNN37xnoGQsPjaEuKkErzkDmxL6EB5Db8eteN/HJ3XbuTG
FkW/iABzeFUHdpa6lfVCSJoWyWIOVQxf70UDF/DF2B6PusmqE/ZeezH52XvSLnxSeOqOi+uO2nBi
/6o7DO9Jz/MU4baEpVnWJu0x5fb5Na+bl1o8pcpjFPPmgUxs2OOWTPtHjoxJ/rnBz6BByEZ23KTi
3e6fCZ1Y7lNOIMham3ohADrFvZqbvbBYl1OlCOZ+rfZBm4KsCT93I1hQ6Oiz1NalkY3xh0EOvWjN
c8YDMpaAxXVEvZwrpV0+FhWJn85pwsmcJiH8ospMLyA3D/GvIdERsRBr2LcAR2tMbhiu9YZE+Unr
j6JOnmTLzpZ0lL2YWGB5+tYfP1gSqciCv2U96EnLbQwZtylwd5xayz104GXcmy9/2xbtH9nkJXV7
hbBFh7RE/FSebS17rzAYqrYOZ47IOu33LoSKwDYfWUdUS5JTPXISM32HXr0Ih5J/ne9zBiI7qngZ
ibzSmMHQ3LD79SZA+Liz3AJenP9U0NYIvs66/cyd8tjR5LqdOqYzsXjYLXi3wrQEVw5OL0IFNxer
QDohcVPMs6utlsRh7Z97a4b4SvONMLjta2glN7ToG/agdENNQe5xfMm5lM0ppzxHOOCsEpRcJeHe
Uz9ec/BsiM8dCAE5XJfRvXk8bDM0yBpBGVsDKA4jiiU60pgfEPN2tEgMSLxHKC2h+PXuwlZFUsoc
S1a7InqzeAcThqmt6V49O1uNzJaqjLhEtu3LqsD8oslfLzKOltcHbSFMEkaKDJ7JdN0uO/9Ae896
LI4AaH0e8G4xHLDkX17oIe7escZmLU8Y528fXUz/J67xcUyMTzBPUtYBoeKExqLWOQDk9Jombfr/
nDMxANQ5XW13YHFMw4RKDbWqwxHZzj1938nIJbGK8y6ZT/gfNxIuCDhnuA04JzSHOqLmquxxso77
zlA8E4tFiQVWo+91xbjFQ/n4Z0AvZk2sonQH73kTq4+0vNXOtYn45IyrnXwtfOESrUD3uuxlPPlM
yd1427RFdxNwVCVrvX5lV0aKPSMxEgQc+TwwVg28Xx1LMmM8r/tZMGaIlSC2U5a+OvqtxxUWQNBh
hZPX3cpegoYC7khhbn1g5h3Dg6kC21Ieihb/kYeeOQgBHXkkdcxwXwfU07n2a9f1Vio2O5fBtDY1
1RrpTiz7WQHXfwBwtglhi8Qi4VMF1YL5NUFvye8Q7Jr0o7Kf2YlbZCvZqN4004NKmjx4B6ucWa8x
a53FzsPyycvpswDGdsP85pxAspnNm5t8FRQ0VuCdzbbcOt4tWcaapGnC/iJFrI5hCH2MWY3XD/+g
+oaREHdvFr+vi1F6js6D+hoMppc8ADogCS0JqwG4hW+hEEBDJz+iUXvwnHuPap2FynlZEzZMbiPk
DNikfxdj6Fh/zDycGjtRqEVMDHEIUTrXUqwlbl3ZcNmztSmMqzuHqefsl1OGloHCceBRxwhElsQy
G1mm4kZ9KhDJ0yM6bXKzl44NxWneXgY2AEGSYBwJtmWS7waBCItgzGj4l4lH3D2YH6hPEkJKFJQ4
jgXzPkwa2jc6hQG5QI24ZNRDJzCPc1lcIPtjhn22ymml8VQOOqtlmqXWg95Qv6Vsb8esuI5oFjJm
Vz5y3dG7tyQXRiPbWYK5kXpW1ZPwX2sESbZxwGaeJues7MOO22qg5uWO/L/exWf8gFLYa44lspmG
pNZ6PE09kzjrizFNxn0W4SOwbMh9lLH1ML8yKDSsU8sTO7r3qH4b2ic5frlcGzmqdg17n4nY0SJJ
Lx/J+3p2YyTU+cvMSqftLznhjGalk2BF5EB7oeRPGVNLuFNt/RMT1lBXP711CYaaXHiYxeqb188o
WQowNxt3xR46wdRoRNu/T8UH+NDOIpc9nJgR5X3zmFozpEEqwF0GNK0zbpH3XHFoL50vpVlUfPQl
Dgc/CQPja9D90zyQPZVs3Rljrf6RZ+4qUQSnEi8YnaEExPY/cmQIw/jomb00TCSk34UBG0EDwZbh
QIWdOrJ2xrBxtw67JECdyjgb3cVlMTIlpP5QxwUkPk2YdfLtMnxpjR4Nowvchmls0W6NI4cvh+fC
RiyIOAloGJnNLgipEuwvZVXJTNwr40fdN0/Wkhsmkgs3grd1mp2j/tcrjRG2/poMSddMWd0yiHN2
Gh9MEYEO0HhtgbKN6AEWoYDmp5wkj71zYiVkwKVzTh0WNbYREjw+hzf/m5g2B0uYMHc9y1NYYMXT
iE+yRd00oYtyxp7l1O+46LtB0fbe0adGWFPhYdRYRInC4AkjdzYmk8jRBkIYdwg3nEberIaGZdT2
lILCY6zCoAA/tiqmU4GztHbM97RncuJ8ZSb1CrFmTRr/tHm0i7WfqAewiTKpMzhFKjj+zcmN/bCm
Ji3uCJssGvVpNEIgkitFD+lkx8TbK44IIlJmxj/weLifcMyQFhmA3mvLY6qNoMj5NvO/lJ3eYBkn
BbptwOeYQRnOum8gDiC28aNEn236g796Vch87VJg4d1+UHSfgfkoB3x0zB+aAd/4e8U4omPZlOPa
0+noI7InK8bzabPmh3YwWtcFxgmcQ37IfzDNP2JV7XTiEVEC4rblwEMYjBZ6kzL8HTAIRM6XaTDG
hGOeRPqjyN86ZI30n2uBLT1DZpkWCYvq7kFvX1iz2jkwJHAlufFB6dmgpGwb46qBZUfCssr77A0u
6M2YiCgGVI0PhbZQIvsxbsLF5cnnZCj4OzOWZ676gtcm6XgoOdp8vgMksm7+krhsCq3XiBAjI+sR
qMxsxILTFHVbm3RuavpA37FgWNt2tU7g8LX9Zvb53XkKW5qIYAa+gbpB+XI94AYiR4FmZxFJOquc
MVGt7t2H9BUEKNI8smIDeWeVWiSgo8sJy8VmSUcAVw1deJKANYzlFuE+p4+xsa2eKMb5vOA+lMIB
DEISv3IPTD0IOqxAC+v1ORhpzF6sKuL7ACgzWhtpBvvlq61hFKDI37rctWp8Sjjco3GfKB+uzTVA
HAc3gXgxWX3Ptrdr7Uc4hUKb18XM1PtkDsYK3wzjEqIA2WDn+ctyYeeMZ1Jzz2jlQWd8BngdNRxD
t/LbXXRdcXRInRR7OE2qAISUZo8kCKJGIsixOBr0nL239xCqBiyap+kVR1zH9dlri8hg7xJF3YBv
j7WG43Kh+sK2HxHcLTp/lAnddNBJ0mmAvDhY58uvFqZ3y9ZaahsP/MuMZqnlSejAv42pug0TJwwx
WVrMuQ6oq8PW1rugYUuCWGjOSXFZlpKue8KWw+qxte8GPkZsOzbzPMbYcXWccSCzzdXuvIYD6hYW
Nytzbk8LJiUnz6Ab0Qn2yjyUKDz1pQCecnwqPDhBgye2osoGK0WGyKjWMQwRNdUPGqDzVGNoob+3
PkbsJgKChP5/UdcuekIWdepSxNWeOG6rmB8WfubEcZxLBEDYh630IGeci448+sWL1ThHvIDI4OWm
SemFJ4bD6B8tieQDzKaws4Mak/dSjVTH0bqiGEoaQs6m5wp7VZDCWqbthzlzxyD1MBRvBhrzWGf3
Rd7V4sIQBT5ZGL3Sp9IgPpzTePgygXWNQfc/ma0t8dmNjAsbWAxQ5Gqk26haF1BY8NoRA2lgLKo1
nQE2HSwYr4oFmmpC3XuDr8TTgzEOSHbH6tGC6IurlVXLtw1UFRRM7vKNslzVzBw0cn+YsUqMLLY6
3rM6IdS4fFPghnVcu5xd27FxQ0AMBNEeGyNDuj2SCExujE41hRkR1UVJeJ5l0LjIW5sBKQAFwNqY
TXkC6vmjRi4oIBN7ippLUJIb3XxKnOcCa5hCXQrtDvzZaz/IP79On2r3XWOH50CdcAgTmnNry4FV
25jGIEbymgi2zFUWHPj/vN7P7Jfosj9EXB4sqlGr/1b6uQhwC+MIApfJOAfqPZhHodWgZc5ZzLD1
dXH3fXjj2ySbUHKYp9NHIu9tgkHbf7PlUq6Lc4+kMoVhn2A0smsNxcurwI9POMnex5ovFoMU6+WG
OWR64ufnrCIgF4z1xJgG5Fzqo0Wk4SICfWJ2HSdvzdAc7dYMkzR7y6XFiAcJB8cebHZ4vFvB+zAP
fF+5R7vBJ4iKC4rr1qoQJvDrmV49WyrbGjJ46jzv8SJ8XiujeKsGqC3ZVuNIQHCVEdLatiR6VPHK
Lrccp4GBZhG7Y9d8JWlODti1FDu726OYcAHbutfkMYcOtdQ+KIqWoOzO6lcG/lgI7A+lnm5HWXMz
vxmcXv2U7pP+i/jgqZ0uVSHRI7LcnQEzdGwfi2wPxNUtg7A33yrG+yW+viWDWtkLQYKOUNpr86lE
YT9pX7nVrqVhXkoBLZpreIFvg1v4NxjNoXG/yvTJ1xncUrOw/fJsbKLgeVEWecccKbh0vqPlvwAS
CnTTKgJ9UQT5m8eSbanINOfNM/7VoBQqJyL8Wi0aOdpRoCkd7xLwYD6Zk1smJFsb687A/IR4PdGC
vzrXduRobLyXQQ6HMvHPEq6eMljeT//TdsDGrUDrr/TeDSEPGYG9L/zs3ZhxfRO3UfPFpn51jvWB
LbEHepx3YmjWpmVdRrxuZp3uDEQutThpJeOceDOZtJuUu4ZVbcmtGnFaJKRwaMgL0pqBoGOEYrwW
NsWRey4YPkG/5MHP2Dy3NHKwUxF8CXRxIw+fJtNP16nP3pzuc7vHTuQ/eDornzJM1NUooSXa+xgO
DK+QR3xwxKzfNGCyWY9RY6x6QAeeYjIdv8UJ9ES3WWctCgj8bgP7EA1/rTa71Hm4NGEUNXz96NHp
lseV0nretld0G0EXwmf7DET2IvOPpKDJbiZyIsgC3VjTYcCcwoyzNjENyIun8p0GQCttrwJmimln
Ye9CO0zZwTJ7pBR/N+PL0AeXuW1Dvfnss/bBTIpPPb64SzE8X00K1NqzNjPDEmhZdN4lI8FFGwHq
Zbg3lXq08XC4EFxHedQKasOYDUTxSaxD5l1qLz6ZIG0A9BTNydOfJ/pBW8OBgDqKiA/paGEAVFwO
FpIoKhSQfaUIi+ojc/EmK1IKv9y5uTneoyneyxl9FXWoQb0mmh23LI2qcfYpa5I0PRAyy2AC8+cE
wwJYQlmw+uCMNhBGSu0kUxpllJkKhAzA1GmRG/j12rXzLelxD2WN+ZvbkjvARyGFMBKWDZ5XAEt1
+RuPzGFvE+R2PoBo/NMj8yChXAWDfYwbf9MpY5vi6GK7ERrGW54gIQ/yG0j4iQhLq5nPnU7mgwIr
SfjcJHxs/NvJLy8xsb/myIbDf5Ve/ilYlOnY+aake+ns/kiM3wPAue2AQzYFYrWQJlv9MdXvLsAb
GzIAuGuqEmApKKkoUGZ1ldBt80p86+ADOh/tUI7NinE/tfnSxfuzHZasFFhrrQfnLCMH0WJ3nD0i
/GT/O1vNp49bvZwJ0Gm3GgbmmcfSirw9aIM0wEIwcjRyvKZvGcPFgtF904tl5Qvan2oblCbVi84f
tGPYiKiBNwAyGU5LgvFYlSLXZVcqhrNv4iCl2LL5HFEwbP2kDv26vvnFpS/QKjiPefzPzTDBJe7L
cVDdZbSWwSCxoPjCsG3uG4rQAf82VxyEqa2FqKe0sz17d2iATugaZNonbzGjCnPEP2R+TiQqAHzi
JiaSshmgSIbynz1SaCG7nJecXpBAErACTQkjbX1xVxhw8omx+pHLPgvve+XhIMmZA1msgxkAwbCj
nWRA7ymPB4sTMt9nnM7aVFNhf+pifio4uCL3u2Wosq3M8qVj/Imi0pjdm1t8q+5PMIfszDthwbmE
9C3Q13bbSpsuqf+WsDlwuttiB7FGzLloKHoVXUQMbMq0V5zR3ZNbDUznEUFz+iQ1vfawKXEWEbiw
ygqWy2WhDqL4diFa+5BzLFQNcfmZNz35CtBvFOPzs4AUwtysNo5ubB2jNjthYKAnQqDDJs1pgK7s
fK3bu/DK030XbIN2Qi3ES8s4bjAhPA7oSmfHIJ/QPsyNCvOZybsB0x5aD3rYVUWwXv4ruZQShO29
oBb5Z44/jrgE2A9oXx+dKoZDSh9MdZPFV92q+WA5A1mWd/VuLrbMzSHYmgdFKFXt3HoVdhT4aM4Z
SmUPzNtxiw2mfUiANgL2CVP0YcvgTKM4RiLrQfcs1yksRjWiUbN4Sfczb6I1EBGCV2dArD6jOrVN
uFrga2bcDxh7Z8oyi/bMnRV6sCY0qmsz/poYcS3cMV763XGpGlCGSJD0sEzH0cae96xqqNpx12Xg
TtuzJJvEr/6Q65losNGwlXIX6HKXTnLfMmQeyhCMtAmOfjEfRkc4P5FhhVMEO2nAbJHkh5z5GBLN
mTMC1EKZ0/8wrGLhtWiBG/MqUpyYnBIoBaGToLR2f/L5o8qeE5TJnjr76q8EgZZZsMwdBFLGHcSH
4A1PdeAg+kFQpmh4M3TjO4s/HCyhpTo08d8IV9zv5h/dhs3Bhtzvh+2CjQqwmR/GqX52zJ8G+FQb
hMJCXsEoHhFZfFsm4EF0rq2nhH4GX0pA6yXmbIU/58kAMNEb96LgG2UWKbILq7Iy/S4VcRJ86Z37
kbg/nCMrRpoOysCOaeC/xG7BwC08hGB8Dyb1qRfnjBkiIIN26YO7W8zgmznZ2gQPsGxp2og5v9rY
MapHHnzPOCEVpfTcKTIiCtd+97F1FfwHvQUanWMNKmlNiOBFAsrJbcANQP3Kus6mOjGYM/ElxHxL
yTJN5qVMc+zalIOu+8I0C02ONA8OSw1jJbjaLcv9tDsAlgGWgipkRCcM5zMiIItHg80Qv1zBX+z0
s4WQ37StUJcsLHUUm6++mDeRfOFfKznZs4kc3A84FgDbsFsUoBnyB8tz4JbGKT1vem/QR0gs67E/
bB3rPnp/5FxS+fDC9e03m8QCibRNp2tVwWk0APMLVsbG8GzDbXgYDr5+ncbbyayoxEHJrW2D1e5O
ZPxgTvQmxbxN/G8ytB/sHjv9hGGrWSIuNrPrrHMsXu4EBWtyT6O0H6cK1TF7a0LnR8J6wf0h8GAi
jzImOpS6vmkMI+x1+cWa/0lnxziW9xRaagxWt0zQelfFs6qbjRGpE+lirf/k0VHYij+8qbhBpp2O
UxjVwEJTaFa+nW6G1g0bc1llSxR+QVgTnONQpxk1Hl/fCjV3APvxxhZkM0qXHCZ7t6jelfXbj8wL
IOxEbH0N6q+cr7a0uKMAjcD7FxNCHlft8Uc+KA0L5vgL1w2ofv5b2zUzV9b0jF97qiAGPVFGAI+r
M13Xg70BTJ/ZPmOXYR8jfl44xoM37JyKfcLzAMXDS3Aks+4L4L16cXJZ4j1i6nHRWKHFyKkrGM1M
j00/YpUdvOeGsjZwxKarZl6GtwEOn7Ki165SJHQx1+Gvjvxqmz+fV5S3EGWOK3dQIALA8bF+KcjT
s+G4deiOs3xEtMj4D/1xxqLGZhHY6eQvGnxROlCXqgnbBFGQdVIcC5SSwpvRVsJl7YBjTx1ahXyD
d3VFIuW+YIWXSkImnSg/+oJJpYvQa8CBekub4FDpaHiLFFmPPjxoJEAwUNBNTAh12KO96kc2INBi
PMw7wvBDu2w3PXMUJtUiiTfzeM5copc45UxCNrgnPFxo7kD/hMUcFPTYWuEArazQ6rUps08tDj64
uei26qXlYmNwzByPKkgrr1dZmi5oayfsSqQBglPCXAy1LSnwC7IgZxcQ9Obrwp6LA3uT6HhSnPLM
GACcNxWwvdH7c6S9sSPdQuw6jpkXoo30002XPHv0gGqOdk6S/MWleTZpPBMnbAZJAgJahxggXmQi
XifCyFlSFGNtD1M/spqnHok0ghjmhlO06oN1AJ8+k2KVBQIL4W/VsSgV/jb2Fn4Q4DimPxZh9V0A
Lh173neMkon1jQWfNhisECFdqAzU10x/W33hAs/HLgL1B7GOnjv31bGNr9hMGQoG9V/SL+tgkmXF
i2PomzTyXi3ccI1VXys2cVZASlhabKr5NE7ie/5fKz6jPSNTAw9Gp8XfkzN/dj5RP8uw1/oWRCAu
p6uXqPNocKP5Wx/pTvs/Ai8KOS/e7dz7sl6GKn/TtO7RhaKynsrs4GfeWXOrPy0ZfogkPXdMmft2
75FzaJbpuu9BjLfuuqitU6+Z6ATjneZlbAWzdQ/YsAYQm7kFPqC58naSA8CBBal5/c2kgGNR7jom
pPkmJu9jvA+iA7vsI3P+p5IPDdzCmEtkX/WhdLnUOFbsjL+CNbQMccDr2pe3xb/tssnuQUHx1Cwc
pyGKd3kGOYm1dMFOou1OjAa0DtxrtCon0BScmvJQUBUta0tLvS60ABOhCOKuB+cc87osGo4YxqRF
/AorMAtykU/Js5xTDRHSkywPs2W+Wy0QPewi5NVgHX/LeG/nrGIej8FbT+sQ8zKjIaJeF9Ndi2Ku
7MIh985BUB4cBgJB+9hnvGuMHk1ooQ4qyEDbeeKtitJ1x/Io7ZZN3dqxGHHIPYQDMtvSl9SGWooa
s7CRW8eIOdtVy3TY639Vwq9HVvokRiCfdMPs0RUnW1V+GU6w8WNUm2z2myA9W2N7LOxd0/AsL5tr
lj1zxKNKCOhU465p1xnLxGnW36d+3qnszdP1UPhs46yHsYkudvaomHc7yj1PQ3O2h/clqSFn4ZeM
808Ui/eUs0oQQmoDVckPwo5IkEYIassLBx3tb2/uSv8YFAq3L3kktncls2nZwB21kkGcnX3ThD+o
hizqmaqm1pdBX3Kcag9BWvtjW+UxqQZGbv0u7cejWbz2rn9csIJaxKk3m/shptMOkJEwSRyL/uDj
I4gboIJTCHGbXDYKVomP5EHBk0t/c9Pg5BblUeLJsTqwwMMnLdW5TNRGOeUzU6atxJvZzsXzWM53
cRXA0yLJd6RjiR5899HuqUJKx7kZcU39HBgbIoO/hKd9RNOHrrnAyjoc2n52SOF3BzhFypSeodoa
nnMs69+cy8tHMXTOs7tAWlUMDDjGXcas1ObG56TBb/HI1nqK7unJpHeaMdKNxqeh9f9ENpHdx5tb
U3vivsli72hV/clU5reaU2ZsDbOSluALzQPKFBRsxDxeVTLUC2Y0bKuRaxl+/JJ68ommBYanod4y
s7i6Fa8I80Qa4PIonGnXXwqhwgDPbEUGl0HUcgSiVDKW9GJ31bVnfWB/mQGEWRJDp71hkRrl0OpQ
fLB1tDQkf2JXlMmuH89lS7mfMfYbQqvM1tJhspzmJFmrtdVl67E0tspnG0D7wM571STuxVbuD6SF
F5gttgCWrQfKusCx2QzkaicMQPEhoCEa22SlFVfHbe45rvtK22tD9tm7NWpczA2Gd4gbPsiR5AfP
fE9m2MJi2nmpza4t+FxwOVo2/8uB3AmAtGZN01sRBxZamb8N6HqVVh1dmpYZMKnbR5818AGuMTSo
2W4aYHhLBoFs7Nweyxqfv6YYCA4/hRmsCwuMTIaNVRGaIsqz596rbKN1fyxXX0hIXSc1L4O4oMaE
FmVoal/xKc8REaoLbBYTUVcegqL5p0GxGlV6zUfAQO3ORiHWj8y9ckAKxfha4UpC2YU551Djk0xc
/8AokwjJ5ybz6H82mk3R4+OkfU6R9YMsO0YuAsvaBqqGlHnBbNhIRtmNC2SjRfksGijsLhfhF1lv
KMTpOGtaV/3RyPxNO87nAImAU99tJj4w/QMbkJqXnBelUAnyL8qta+vP3zk6r7SYptAX9TN/42vk
ufhSiFiI7Vmn6WutjXuYbpvRnd/NNF/XJsos0V6Yyosy9LLrAhISPYl0uAFYwLmocKxe4ku8VEke
qq6+mzxarH8e3SFYq14wkqAIN315Wp6zvKPhxEtfm7wasRx+CxxRniKLeI6ZfrMmipOX3JL3WhRh
EWPb7vJNTlO5KOAqJt1yYMxFj+xX9bPV+0c5aQw12ZTVrcbKY36U62ouXxiXHEathuPtexhY0mOU
Zzfp2xtCKfSUuWxu3UKnfrZbGh2H5RvNhqrBTMUBRcJNUv15kXsfWpAWdr0PrOTKhvDILFkj3Kqw
r7pC37iXag/vLtXYHKNmui8RFdYO9R/udd0e38s4ffGXDmGE66wvtmcW11NggZjwKTtWPVljB376
3wjMD5RRPbRj3TxgzAetGupDjOuuAACAMffFQjCosOXCTF456cbHQB1wPVolWu0uWfUNTy6RGHkm
dgaq7SUmQyGjTqPkSAbCK06T1QLoNDRY661YfIMPKa3xktg+fCo2zoL1U+Ejp+urpynScC+3e4LA
0ClIFIuEp7RHbAzPcTWd9PmS2TZ/FsU6O/HqlU5I3qpHqjnCR2k5LnhQLY1BhNnuurxB5OOCw7ai
J1OQNJ7n8h2vyzbzmTaLF21DkBkb2suQjoiEiOfOXt0utHifdCQ/qZ1/ekO2GW1cV/qjF/MKszuO
hLPvUIYraSJ1qo49mE5j8I9VGbya+FaE8zVU+gEPYr5wshjJazOKGd48Jzaphdj/6voJtl+8shI8
v6Z2VE5+bKV7Fmxx3QQdS+BuI1OyJoCXX/QfKVFcsIAUY/5pvCs4G8kjatjcUOt9KzEohQljVKO8
O5kFWb/ct1b/5Apz75N4ihLswXSxntgAfUpm3+dMchUuP7rXjBu3vmahtuoXU13HiUVZFLO1J27F
NXZB9ud12JCLBhWfxdGxxFEhViY0J+guZuZtxoGNoI3hpP5E4fQYSJeAIh6UDFwoS6gu1R65MMBB
sgdl8i7qP+WB2LkZBmugGok8aShKslOZu800GT8BTBkPGwBGWoN/voHpwiBC0OkZOirHVYdQxcI4
/KDgIWqy/1F0NZLsyJThVwZ7RgN/mwPM8TjvlLtyW3zwFr+I62GfN4y9YSlm0/iPYSA1eNo9qN5l
Q+HUl4ndtFr2yeAqprZeNX4JwncOjSEgQddTq0Rvbn2S+BuFqoO1K7wo+gL7CR5XoYaNxwg7QUfB
c6I3zm0IIM+AetGSlS+xkc8jggWcBonLzf46WrimsJ3oac+SmGGLJm8m6y6l/3jMxSZsp5I3aA5e
yCaYKa3qS+A17xaLt3UlUAlYPoQI3mgE2nn7nXnagpQKcB3Y0a7kSiLssPnKibi1rYKGoDjiY8f0
zxwepdUs9C1HzSnOGXgFN9iPLluShtpweY3TvngeZpsljH7o8Kn0Y8eMg8+T7jHCFmzDeu+GKrRH
ovFMdBw928mSny2zvJVI22ODn8fSD1pJbHaOIk5vWLs5Lwb8x6R8zVS9koW/6utVArgggkLN+nBt
UMgD7gcqt6CuNXZZDxJqBt7z2X3UHO2jzOytEmLXSXhN6gsRzDpy/N8MAZSt6eGSyZTX3tXoytBP
z6KlxEkUPE88AVwWwn5tydWtqcIK0qEslzMXOuymHl7FbP2v0+oqjZws3LWKaCYW96MvcfwYL4Ab
7kZtXH3buRCFsdZE9idnZDrtt+kxfMgdVqPj3iqQmNfuGrnhSrVfvijJDmFW1SJwq+6dPfJhVhDr
QmhBD8u73M0jraIgxRR8ryU2gtwBImmHjR4Pt0aNO/SQjcifTRSiRm9s8oVvbQx7i1UyDn9OIFAI
FM/GYD/kHKemMva1Q3gbYyGlbfGjD6tIK4ASiJGYQbojetKGL8NNsecyRAokUq9qHg/OnyvDqn1J
2vI5QZDi8n1mBF4OBrFNbcNB8drmAFr54X1alEgwKdfDkd0ecoDvbLzFVbT3HW4+xoC7oqhQYV2q
6b78yTLx6bbiCa0awDS6cnYH+iNGY9hrxMCTPZewdQtIl0tNewsNe02sw9odUC64QCPwWd9XMuBn
DjWEiAzDH5yK834ON45xRU+7m5CXACtlNrgGvrDlmKyPPmKpOeaTCEiGmj7ZA4Up33+FaL8qKJMZ
JTat/mp0b92MnYAvzG/gnwZNqKbxuYDnznZ0ekhp6zTOY5tyshd3dDMPAyqLaNIPOSPwZKTOcbad
qB8I/0xYQ3C4Cvm6VOlYxFcFdUpvDxuTPJzRBPCBrEXoYWF+jfVhHL5i3TpUeXymfKJeYcbpEhgQ
o70893ybfSHRceHHQ87jpSg2uZa4a3vjMivAgwi9IhdcMjIHsLhte055z6XZ0vt89UOYc+RMy5zF
Xf7oQHTRuOMqi9Yuy6+CHEd9uGrf0uMgZzkjuwPTpX1L0cV9kGsnEUjk6UiAXnvKIT7NEig86QNJ
Q0pS/NY4UFQ6Tke2ZKYeVtOLrG8UBxYX3bxpMCKR8J0iZu97nY/DOzrg81ohPii2YG70+744j0je
WVjVc1jG44a4MtnbG9x2rrzF1yLjSWHhZXKGmp+OfVb9XWeYnv30MPbbFJERv7FNPJRx5Bkdm1dw
UQxW0lXOFV3H35p1j4tDWX5N1qf3YdodSwT8lyM8b693HpBEHQxJuQPoEjiz5/0ijBybR586xFR7
K6Z7W17Tof0S+rhZ7sLOcC+kCe/ibHzt6wMg/192+G8aZFF92Vl0snuTvfHamCbaS28vkOS7Q3fS
HIitz3mhfk3Wylma7iyDgoxzbqDpCuS/ZLqB2+vtfd4t4H95sg2HKHa0/dTBhf9bAAU205gpAAMh
1BPv9EroSmS5y/gH4RtxOuszhSgvEd16OFdgJJjXYl7LDkJ/SpnyJf78OWBuHVhbl0n55s50/Vz+
FN+9mNdlEjUbJ+ifJHk6Ert6GfguYy/iE+GZ2wLBScrrNPaMOIZ43yW3TF4NjYGk0xLJpmkIdO1j
2+CyFPNR0pGXCxWPilH1Z4sOrWptyMjZYdIAVGyMqn1m2kRH7dAmIR5okYhwOFc5KT5ISBp/fsx5
etQBH1owPS4mk+U4SPh7JgMyIGwNAe+jyw+j80tGHS6PUt+/LgYUSsjsyVmyX3NrY3RXIZ+nZZ1Q
I+yJHxmWrFp6fNr/fbxcpu3w2+T5I0qylyxaNsoFYhduckgJQXv3nOls6CjRGLhg6NY77cRse2uQ
tsvBMGFjm9T44AVEj3gCY9y4akd7iRy44ikm64J5TkuwN1eeG9cwOEheo68sYnnSsgsHxLYO6l0U
rccKRGkBj17k2XuhL0U0Bkz4Tkn+3ujQOyTOKjkj+uzx0mO3QCHvvPr6ZbCqNb8ty2JxGPLyVTLn
BDU//lN9sQfbQ/KBSTKkbum8KAXyIvxn3r8c+9NylLnt538kndd2o0oWhp+ItQARbwlC0ZIsy27r
huUgkxE5Pf18dWb1melut4MERdXe//4DbRnG75Rm9MgcW0PqI1RmTg1/31K2YYtb8UOLjnmCUDJf
/CGTrvrzpHMx+hRyq3RkW1Zlg9BuwnPhrw9821ov6X0jFztiLHXvc6wEMnhWqr+JvbHTPgXAJuVP
fjDEusRfoktsnxf2K5VuCy8lNaerbJEN9bRMyV9aPeKx8OWqXdPUuXW1wuJNWC4xM1GzD5z4vGLi
/sKqmvd21hoiU4rUXEzrzClY4hsCUBgSmJfh1zJm6ra2HiQHti43HP0UwYoD0uDqNpiFL9gbKq1E
dO5sZDhmjIs4hqerDJ45EYKS9ZhX+tqOdkZ+D4tLvdBm4UgnQwFWtkMfImThjdsoodPCbx4RFscj
Gw4Ovom+7emJl5TsAvxp5CpIU0iwxjbWaHHZxZCl5dG+IxgQl8U6wukWbR/W5uGjRBMeU8UKXKvl
9eHRsFtidW9HAELD7bldPR90LyNEHfNXnFNClT2cNREmZBIENj5yLoj51MArIdxxftfmtqk4dLjO
VEP2WecU7spdBlhTHSe8/6fFzfoRaiLSlArcMruYKacsKhpcWasvifNRHHBagtdQPkPFzy+sHQmZ
g5ksd3TlKEpDX4r/iGXDCarZjcbfavkh2UTukcHhnRxFyWbKL2FyFxcxpUalf6KfBvjHMKHNz4C+
ICPLDZbPRMXLMlbl1Xol/44aunzKwFrWGeBUyEn3eG/usDA7EbuD5pwsIT9Rj1rJMTkdDR6/Z4sY
rXleQ7l5GcqShDnwkBsdNU7MFlpP8nt7SFFQp0qMetpkZjF/LeHbPFzCMt8pqxWQLTt1gTkQhGT1
aPSXeUWXyYSlBDNaWmFtLeF0wjwXMB2LLYEA0VdgXhcnF6m5mRmrIQmkfKey7PGJ0Msf7ozeYnZG
19JeTLj0/AD2zCr8bsurAttdlOyRepxhOET2Q7W1IB1hZYz3Nro+o6253IrlpRx6N0V3y1IY7Nlf
Ek7e8Ayn0i9tAz33zkgVP8x3UQxHXz3N9Qghoee+QbuaLJapdYeuReBUGE60IoXPjnLqQdd6+NhP
7NX7S1gdVc6BJV923VyfMlvdTBbPgVLsGFxspWdzR4B/URTz7UlsrwPn5hjp+ktMkxC/1ivrlaRd
6CnqRm63fd3Tw16G7DxYGD1ucvkT3yjztThS4TBcPmq/hw8mT4dkCzk9OSQHgdMHSVB9x2gEnCww
/fQjsN3pool/dkHvX4tA8qP7MyCv/ptE3YD4myNmyuUp8VNv2jN3kR2+MwaOTrergFQeAaPyGyel
a2zpgJ0Vfx+cV8f53PnJGb6COzjOoXF8n48eiIF2/M45B/YOqT6ME6fe6jvTcgnT/UeWxGrXH2KO
4sNqN/8b1/CGeF3QVl8gqXryGnsOp/J/frRT7sAhd7Bl3C2u5XTvlmOdJpdgpMD2A8w4eK2PH/FP
h2EnuZKPQg9VtvP5efC5AqTMePH68Wh8bGgddfvzebuxAW9i5yVzH2dyeZ1DfaBhcDFUcnnHJ8nD
qty97sJ/ZmAHECS6dzOQvc/xAPMdPdp2PGDrWL70B3YdfVeSiujkL9OOV/u5+C9f9YGn3FkCGlUH
pwUuVHJgTghOeflh7MNHuHgfywbzPRz0wNed4DXapR6uDb85C5HpFf58iJd19+1tcY73wTvea+f0
OjnBwXLMYPF3V2b7zs7/enFTZ3fjkgfB+eBgB+O+vKSbm+y9FGeGw07j3L5kD9qwS9IO4+Yv2PVe
eEK87yy+4t9uuKkFWJM+sKrZ365QoR1SPrzKZevfQUD0qmBTBdo3mUVB+FGs8c0u1hMIsp/6uBKs
q6C6RetoHd9QQHyYXrROgR0983P8SNax/7xma2wT+L65H+4hgrnWhq34iyxdtz/RtzvpHug3da47
9Eb80N2NNGCaul+UNw7hMy7k9UD9+Judy1/uWq86ZjZO6Y6OvUU8uem/2318hI/WbvoNQ1g3+sAz
0MWrIQj99Pb3V7qX/X6P+sPBxsepNzWTTCc+Wi8gIuOeSIw1pMMqmDeX6Eps0rr/gMbpkjDkvh+7
E42c03kggY62Z8Xs5u94x2MN2s9D6crf6jfDJbfczdt8k8FG381EaTk7CDzrdFP/xvvBdsftfJB2
0i5MmJ448V49gA4w915/Da8QL9f9W7zR1vW5PmefxrqonJVLoNq6ulNNS9xqFhwUhdeZm1i9hE77
lr+KhUr3elCdzq14uIZA3Sz+uJU9wPJN5O5uoGveePr6InH0LHtY7J8BQ9fNa0jVuziz+UqJi0SJ
QxfTErpg/pp8Yo+K8daCFXjK/t+R5mutNjOwiyg+Ios6yNik5TYEaimkMhDnycIIQSBHq5iK6Ymx
44nqmKG7TdAfmAcRsIy2ZR6HtPR0OyeND8Pn53HK1GMBV1f0x2b+jT/KcbZABpWUcGPBu6tdte24
0HsNDwHLvsjSGOgxI55rfgOP3eaB7UXe5hKzdCL35Yv8XB9H+R1qU+d6zU7iX0O/dxBkO97m6n4G
h0/Xv169NLj+XVv8FM7NxYLtQrK6gzvBkeQgD1ePeT/u82Po4lbq/O7/rpvUYVHuN5b/OzoxpFmI
6eYXJ396Z+UH0HTlvbzHB2ncx3BBXeXIqgYcOQ+vFTl75F4+nY8D22TgXzcXy93gl4I5LNFMgCpO
vQbS45nuHMe5bjzT+7vtdk82BUhIEAjf9HcJfSWfg4DZfE0SHzIYD0e66begfHjPwdQU66bbzkK3
6S7vy3tqu0wi+G95n94nv3yJN4rv97+KD2DHSkD7orxHnzbP4lf3hZmG9Y8vs7zVV43rnqfG1OKc
oeI/zWby7MAAwjZJ+5hupb+LiJxvielmHYslKBFq85X8CtQmr/ZxtV/CF/g2kfmjc6KW5j6ZsSRy
nm8kB0LQfotfK2f39XXt5zWGWIyRGTCEqNAizhkkA+4SDDsZSuO23JcfSZAFmgebxQm9Vz7jVrjD
ZnDWjyR4QGYRPaAvziE20w0ZSQ7yLbZaNnhrfDPzY71N7DVV0YFjxJHXn18In39Wvsr+be54j+oB
ac568ZsvEgS9/vBFz+6LXRUij0MZ95a+6DvOJ0KfAuPfwvnQH/Blc5Wd+GHW9uOjZxj5wV5/+DCP
wNuO+To4P+KoGv/BK/VQ1Hh4+75Mr/EHJJTg8Qony+Ggd8ejwu+pF5ADvuYwytaxwxZ528me/zm5
vacHn4P/+Tnx8Iv/Kf4L6OZW2oGAuzdeqNgpschkV2sOtvMt+9/lGYR3u3iQWNfV9h8ltG+yeRHN
FqTb9/ee9awdm/XTb9a4Kx0rr/IupYtqjhNvCMRjk2++0s0XV+l2TX22MPEzUt//7L2XXSE2aocl
xJlcbA/kNPCHVdB6nW+cWgG1k1/gSvfOxx3zHS64i2TaodG86v6PcdB9EtJeomOMZdLZOiAsAEH3
IYVJFBJIQl1uGpfP/8EHhss3uQsnPaSNw///3+AjZvB1I2HS+YKF7DzPuDGyOYpwunbLB2EnbRCZ
e4V3vTBZ4fGNA4HiOQPXzf1lAub/e8d1xINcFdR+5S0n2ncP2jIHBxwBL0Zkt2WT88LX0SmDnANh
/BbHzLhJ2Erk7/ienNj59+Uu9Ye72HipoJn1Y05qb0hjeRHlSniF5P3S+dEZkcq233KniHZwGlcc
peJ7oYUgfWqPqtiRuH0QhNfvyUfo7r40clMOi6+tcXRl9xeXW9t0QRcUa3lD1w79/r9XKA6+3MX0
34V4c86DHiIWuh2XQMibze4W30JXemv3zw/b24iTnEtOsSMO1+oINSbIH+GLee4dWLbbONA9y6VN
3aMddu2DeEV46dDEiX0T1NDldW7ER6V1+JU5v1hTODjNr785y/zHD+nRzpmkHe63fO0oDdU3+h43
35d7RikHC0tegiCO+qv+0u3tl8KlEjtFPnrvC4JEz9wUPnEfL6Aor81ZuFiufyNv3B+JO3HgAZwa
TzlV3rCmqXRwevPpnj3dmXcrFj6iWX/cQFVS+IfyANPrv3vH6R+ICmD/L35b1vBoeBD+vZvefvNH
DRH7KP+85BR5sCW4DVxN749n3n8XT9I/tNeOdOA5sakWegcexD4+4EDnjbvG43UovKLGa3cC9Xbs
g/g55rbdwHJ1s9PfyJ3Y8Xr83ctts+Eeeyhmvr4ovxp2oHiz+2rc66XnZxBMuTXX+rp7w8ZnPb83
W2WtsxaR8HLdiQF1Maja9n7naRdeWbfmFQB8OdFX54Gkbqe1eeUIciXumMWTzaDu0HlonS/hJX7D
4cjXT+LpX9bYIPwzAiPI3rt17Y+X+aJcMxii23oPgCoHOFTfe+f3wgLhaT8On+0O7Rl4utN+yOMf
CEHtE3PI+qWe0r09XlU8JBK/WJVBuqOxhbXl0jRu0B74yRXb3LV5DllO8UG5Ekt47D/G7/xRf+ud
F77Y5+QU84iy+s62F++KtYHlowE/60B1tWEdU7tZr1DodQBp8CF33M+UX/KG6amGfZW6Hh7Wt1F5
5CXto95pgiaoHpc/27NYEAx+0Bn+4uMVdGs5GC9P3/Dn1+WkX9v9Ssn4LuyJUY3Cddy2c7LXKu3b
qgkDGaGxBeNrAj2dWmhKeYk3UFaKGBW5QLYmvYQ/9wgy1W2FyZ4gsKEchStCIdatYb4+8dk8zynn
UXXtm3OLe5Y5OKo/7qIXbja61zfUjy25HW9djp8X7DeVJK3X4lnwRF0tk+EUt4Cn2aPY5W4e77E4
97AX5heGCi7ObR5yJ/fnXG5WGm0b1pudLzmwhfhF0KFLFBjPWXYMP5NjEqCF4ueL/i57xNfnLbqR
+lN9aOeInbsIVt53yyG01ZzAwdzYnWgYcdvzRAv2Sl8FCOkSUuFB2zt8wzjmVfAbsaedAjoTMPsM
EVBSJvgQS14NV/uatsUGX5P6deZRnXjPyyeUMN84hr691c+EfzvJZstR7p4DzTkPjuE1mygwbxyW
buj1iLed+lU5CFQPjIJRI94ciaOTokKmtuRDHIeHJIxH9Y8yU3FGwRIBs1PEaHMbIqsqYB0DgX9N
9aUC6SC7dp/UH9V4NIcn07jyQ1S0umF57VCT0Kh9xEZ6wT4paCtjbeM5FDbTQUr3IbEvZuqP0FyY
EH+vqmYvwY6MEfmjKXVMEjSeAK21LxkdXBU56OnbnjBGNNZFDuqTtn+Nias5XTt/s/rmKlC+vNvJ
6s1IdzhsIxY41uMxq9/V5JKVOHEweqLUPz5DxRtp3MdbTiJph0EK0dt6AjZOFFdIzQmHgGyMKgXN
g/Rk5HB/YjwOhO++K+Mc5c7NsnlWviGjZsAI9z0c2e4L9LQYua1437AqVb1bm0VN1d2tnwBTen5f
Abq1yQ4aDxk5ws/ovjw/scRxQqUGbwTahwU2vWjxYeEbz+ojJN5u9OAtyWROy/WyZZ6NXhWt+117
6huBT/P+e0bzwGSVlAHjg6cX9+Z9sqs3nfdv18Yhs3b186KNCgcZwFgNbVwDPethy6qr6kOKtf2A
xm2pba9fqadV8rBUGOTfFe5+qhiuyJSRigC0p+5WqLjJRenFYH4XMrPvoMIu6TYbH5p6GUymUfkl
0e9Akrr8B2trLWa98/jTZz3z2LtqISuoj3Zy1JPJyarbMq22Bmktaiydnyp2Mndmp7FgYcHlGvIi
qJUUGdTdtABiN61sEduAV5aUelJnvD9xzquQ8CcQ5nLIpi0qpjnNN7z+VY2qqpMPM76kE4o37fPJ
zU8YyuY9ARcCKuVKMoQSc67C7PDvxRWGU8Q+pxF0GvvcuWOOOTwwHF8s0GnwMsDhOf3sjmPFdCoY
6x8Dv9Vxk7awGBZUD4Am9e1Jc/ZsSFwKqVqX5bXVMwKuOB6Uc6hOEGezXYNHO67g2q1UCEMC3uzK
/tS0gFQE36H1DLhdXDZudazfQSPnIYOiM2z7OOhLhtQE6NiaDPymBRLNnykeQyXZlC18Lmyg9L7y
n6QxTIvkQf5yJ3skoq/Y46q/gXf+3uLISObDdlspN4mkbdRYKcpiGYuwlWRS6kWR7K0qgPT+UarI
WOwHGgqnx0HmmdzL4oL9DiRW6AO19NGRXiGezt46a8PzZYyRbIKKd3nu16vpR8HkfzHJYKF8Ve/D
ZL71ibzBYsJp1fem7Ygwo9/MZ9zbG2x4asDj6VSkMxqxi5cOCKkE5Gh8VsX7YMrnPN2qGAzEyVZg
yrhVANrvWoQvbXFLRqxJ4zvzQlBFSYip5QJjeeXN4gzJmIVLlf1u4ZGICfdXwhAEBDkCQSybx1TC
7U2WqxhwaZB6dQsOWI5G9siCsPPIZxr7H9xbT+xzKxkCdxmsmkX6j4g0ahLJF3Q8Fue6pWbbFq4x
lNS0XmhcZ3UjuvO55gGdsZTqC9ONcXcXwyjIBy0xDwy/ugULPcogHVYDZCQRrytgYLGPGjGGoMZr
VNznKPd4tWLGC+3GTp7kzlWuRoOWNCIpDnMnTjD4HKEJFE3yfIe5w2TKp0L6TJLVLl0xrxpN4JyC
wxiWL2Zd27HFgqeT38vmwjxYrt+b6CoRCw2qabQQ0XdmfymKy4IpDKXHikJOJHzzewfNKwV+iL54
aMXMl8gDxnv7dsbkt9wNCbOZNjrICqHeO6nBCNuYkah2qdtOkq9qj2f/odyqQWGoNjV+1F/NCQMp
GCIN2g/2lMq4GWiDwxXyCXoHcBPIM45sdufJQMOoRD7vD57XyPswPAnCgK3vLFZqRthmXSqOPWin
EBsL1bD+4pGpW507JsOQROUYy6komni6hXiTQoVR5yUwz0qDD75mujLO89L4Js6CZ7uwXinXARiT
GLIy+qhsiF0du4SJcbXJ/pU+Jb/IQ5DjeyLfzTrGRyZExcBWZafu2LdvIPY6eCNEJQxyjsrqc8kW
ny1IMRiNMJiryQ/ESiFjSp7KcMY7lm/drlNGQEAGoXFiIqUkFT19upvNlTdkv3n0IWPVYMPo0hRM
htTp0AlLEpuZYvunNTPb0IW5Em6eXgEEwINRyiu/Rbq9atl2Jp6KbG+ZJpLdC8fDHOPZIv+EyfOY
cByuYIBOuE+rSBjHbN6IaUfRYGSOkWNpQoKBBpBlcGQJsvsglfDU9CyZIZt8Jct9wYLtehJNIhhJ
VtAp2YVTnrO7dock/penyCmTd7HUF+KQ4oWKi+DveNmo6V1jFmUwNe+0e2TeGGL9f3J5Q+Dm5iT6
LCsWHcq+ZLcwVVlWxOewdYsp16Rm0OGRBOHlZiTWupkvYiZbg4HMzwztauyKaiTsbmVEzsBXFT/G
/l3SXiKPe8E9iuB39MeBz9sm43ZM/bxky4WI/tvFpTthTDnEf1gJ1ODPCukMwJcKvhmfeXs3Xqqq
PdSr5CjL+caGpe+upiMeiO0TRwCO3HCiI8B0ML11LfYU/bFOqv8odGJjHbEPh8AnSCNDSJ2U3cTR
s+o6HKMZJEO67aVPDFGoTAT/BSqLXOX+jHuEVJJKkrwqrCri23hkQ8HeiTNmvIIvE0irg0JZs2LG
iucU94iwOngG/Z215laEH88lquyl+2u794n4FHSGzn/UkSU9Ncoto+rKIqojmJbwFFQtDxjBIkjE
PJj48IK7jxmhBacv0YFPYLjl0M7aDK5IO+7/e+TLndjGxPtRFUoj46dhJJUxtAobUM6c8TqnvIAq
YYy8JDO3dKheCpM5Y3cpIVHB5J6A0M0fUeMl6TGhDJVltxnBweEMyLiJwiIKwXxCDNEXSuJOCUTl
ofTB1JGDYAi9NF/Kqp4wqHzK3SPRCc/W2xPa9by7TpcIuXCUY4dsPN8LTf8k3SAolRvTQJZZT4yN
ot6ejPgpXyzlIdat1HyHeM1BAjFZ1BaFn0L0T8jWFWPOpL520FFqFGb2SwpY3iBygJ/a0PpTrYwZ
PAmqsViGc9r9lfOCNtZYDyyEKf6OTIrz8Friu1WuaF6IjkiU9uW5sMnVu+cEdZ85Z02BKrP2J7UI
FDP5ByWhTytvpf6os+0P1HIFPKgCMttCvdpp7E4tSDhSQEk/Ye5+MGZUFwm2L+lw02uCSdR427Hv
5GzektYxheDoTQz1kmBmYjzamUkc50czUObo9iGfon/zyOSDydeieQZfacxI0ixGhvpw6Pp8i/xa
MqWz0Sw36ucWKziVTWXA/UVNz8akClEnNlwwHo9iET3Hi0j+zMio+o+JYntYEJI29H+eJOVDLp1r
NXYNmBc1MtvZeElNSBioisdl9Cs26B6LR6wb2D44o/YmnLhohELEVl1pMMPvVaQTOnZhMfc9/ERU
plUfQH6nR9BMajz2b3Ir2/lSdRu7F4FR6AOi46ACCyTT7olUIZYpH2esK2HAa7qJghcR96tplBAL
8FtJ5UAwSZZ0+WFcWRuTN0OUsHIAgEhQYseN2g4Z5T800wosrMshZF76hiGgHQ9XY5QgH2aBKFAp
6YlFuAo6WpSzS4pvgkXfIOGzdo3ZGmw6oy4sA9EKCfJCgo/SZNCkwnSY44DxbN0TqJSBxM9k4kLJ
RzoVpiB52zQmY2cnG+d+pMil2s2l0tOsbZi8ZKn4SKmyKWngIXuScJ05EypCDDCt9rGCABKhkyRd
hhIeOpakHYtZPeP/IgP5RzwJVR2ILq3FqvG5yvwqDpal/CjNCmbsSVw8tu9qwFKUDRbCgOAN9uy3
iwI3jTFHN38mjT/yfJdEaQzSmzzSeqFiHO+rBRMZdR8vD0yDEHQd2cis6iZozag0vAjB+6qRICOz
31IE4Qbq80mN+VNMI0QIyaO7OdptxsCM5bgqAHBqzriW8pSjF95rajy61CDfsgiolLAtJhNvWW1J
K/6UQvW4UqEpZzqU45K4DfRO9Qxy2GYtzmHK6pTa4CNxb2KEtBmk6twwrREUwthiFYbZj3AZoWw7
k98DqVpFDHFbWngNCWE9FJDTpVclYjQ0ZLSfgjEHpuLEHLwZDlUEq9T0IDBY4l4m0fqhogGfyZCf
pMuY7Ww47x2+NGWMXxRptxUy23hYj7PhaUX/2i8gYX15RXsHBxnaOfz2lIDmCqUcB8del5dXFVNx
mSmDVFabpPmVzd4Tm7kha/sO85k8uqeLfNOGe4dZKRrztVUadFNMhFfzuqlbenr+TO8t5/R0tvZP
0dGM2fqax8vOWWvH5xxgXGkifB9GolmaPlgKJi7jshxrtdi1DQfNcmlt0FQhwiI0McTaJC91Bxns
2uoOaQN20V9qdmdYC6Q1GI2CIclt1hnsgjLL+Q3xGFEK3rPdpNyfSHuojXjoG5isCRZoHGc9rt43
wbtalOYK6cw0CeroLtO8WqsxqrIE65Uizw96zxBAX+0N+CNGL6ZQdRmkSkbpEDO2bc//tRxDMLKM
cH7RnqdWSLGY27UdiEMsB7RXdrzVEhIycpUAXEB79ZLm9yTDURRCGbSNhVLWrogsgIjDH1lX1EED
sqnVWiP6esUm3BbyV1/Fb7Z6tlB61vUjyuet6M6XnoqvJaIhU9Vb0nUHXYN+GwapnUBINLGhvShQ
AwYSAw0R8aBid/LN0pmBKRYG1uPaQKZrYFT0J3oSQQTsn4T1FMFsIXp7e9r/cnKOqWw8zHxwrmIj
1SkZ4NQ8FecZiqKJI2E8E7gwg81psESRL3Hv8nHhoQe8JIpAtzI/Oi6bqkN8gJaqzWI0ZGZ8anO0
YgQQiOZI8HBXYeQaZXo2Q7/Gc6XRF0ccrENSbJWyezFiqHqDcbLj4q/LO1/cdCHbUEp2ODZJ4mRs
K3dNwtKeCAyfgSg5rbzYoDpIdeHeyITYCIHb83pjL+G3OMd7ePNRfasnBWZSagb6+Cvi5+LnlrSI
oCSHhdx3TJK0k7Qqtq0qbzRRsyObSKKPIvk/a6jDmQ9GIW4T/mopPbOZcGX3TKPYLjnWrfwuKEtS
j9O5yBWCE01TvUDhGVY4UkCowMOd7RvpLYNfBf+taaSY0h5JHogLIK6NIGiXBYnV43NtVTi3Meqt
o/ISmwQ4QTU2FMK9iG7GcBY8gdKYapshvCi9Vv14sMxsyzlxxukj7A89rGK82rDJ+rAU+Y39nv0R
hv6yKZEIW9bqmHHYKAyVGwxPuMQqpTRQdMwZ0DaBKKg1eiERN1EXt2U4igIXzGdSH6aCYRtEqxBw
YRGJFOD04061GGZL94ZWvYx2osFPqFQ5WQoa53HAeYi6fIWrXoTeM0WdGDdfytBvTaoMG4XPkiCz
x1ue5gu5pfe7gNsQySGtbN4ml/fZEWlsYN9E7Vmw0s1v7oOg5KGQ2z0jiqCa/SR6Fw+lOBQpvxv8
FhaLk7IrPwS9SlF64pZfS2tGJcKCaaDiQbbkwcJjne9ry9qpN+CEPXVPok9UEA6hBHQ1eAqG9LoY
6nbmZvcibTssoGHoKT0xFV/NimNfSnjAam7eAk7WlITOUQ7ewuwrYSIwXqtkedeJK1FHDgD8Q6g5
Qc0vcXTMVL4OT0a1ODTAtNF90sTRmq7T4Z2SZlyRoSo/4cAfoKUL8mcG1atRoOS3BonahAIkR9H5
oAvXlheBYirTLXkzyC6c8sHrkLmKEkU03nwDGIRT9BdFN4GMyezfAn0UmjON1JdnfUrTnY1sH7CB
G2ghqpBtzLXXAhjKdyCsosONw4OEL8Vi6/8AZKSZDVPlbpjJeNQhcibjeeyfV3gK4nZBPZvZJ/hb
zhxcFDsy21XB8hO9blfm+ykiWelDABJyeWGewZBChQ+R07mmVeaDOQqGpp5pr2OrbCjZjInjckBw
i+6BhCLI7cN41mu/abjhx4HKL+lRS7AWpf/QWdiOk3RMcb8fptmVzPrFnKcNoUg4DsCpwNZN0R95
eFeLmNG/9lFMgKVRfALKehXt4lLsRJspBKkkOjviler6p9qDIMsvILwD5QXbJm6wDwEBqmyDdonD
jTaI0MTlWGR/ukyT3kOV6Zo9wnVPXBJK1GP2pPAqCbjipI3S+kUl7xSrC6ARYW1SE72tSc9b0R0q
dfIawRiJix2JkJR5kreaHR7W1XC35dE3kI+X6imiMTdw0F3EPrSKECFC8zI9VfosJ7omAUpZZGoq
FxvTWNYDDSUNojO2FOuG999L7+5VmHKjs70A72iREoZHJUeK2IQzHR3pclBb4C6JExZGC1z5I9BS
tyJzJY5PyhBo3GXyGlBFHufor4Pf16R4xafYNqHmEDKBZXqMNL0NEc98kkmSyiD/Vtd4Bh/mHYT4
xotjPS3xoZXd1vqmDhU7pOgPBH6Qo9+YG6ZMIRkSqyKQu7v+rSGY5oL6St8HBGyy2T5G+IUClBC9
eLLqd2MzHCZT9f4TNmvqkfKhoce1+ZQMFZFuPRnbwApviIPU4CKJP+dK9LFCalyBS9sgJEmprRdN
xnpqwLok2YsOnkVaUoJMZIR3YNvWcmHT7DhIerr5BQlyA+QoqgZ7OT63RkroRAqcl/sStfHUfKCg
EKoluSXQYyfwVqEuspi6yOq/EdBvOFjaJaVn1uGRGVsmH13id/JVz06ZiSrBgsKlAZSYL2p7C+s/
NUM2jrFFuUsoXcUXiqxA5ukNg3I+MrCLm6GJ4eWOw37qYD5Efwh+/zuP9fZvLOX3on/+S9AUGtn4
3eIcttAkiG3WEg2c3P7g7SZg0ZgaVuiCbZTSdBjjxHj3eZEi6ElP8COugQ6vvxzzs6pYfiHXHhyX
m+BL21a/Lvo/O4oYLrBAM3lbzTKemdaNOQ94cNDoIJtwiSkMuuijxoRfIaCo0Ye9gOyfYHpjyPbZ
pd0ribCbhZQnxv5jc4ybnoMCD3oDbi1HvQh/eu40+b5MdA9uwuLMFbgkE0OqBcIN/FTFojmXXVED
pW3vqYjOBPZmc+4XFXEgmehI32Ic/2pN/n1CaR7mcqv2Ch4XlE0LRtfTA6h36ogwZM6EeII9pbNu
olEhPH4tGq1EzTfidIzYI7A3wdyyjyAxRxtVRlRTM+BReEnVbgVykA4cD4CQIKrYpmEquULgT5HK
88I4BdEBaOlCXYFaaFMb6DD4c8psQGqxoOdR5TwWB7iBCUhfYU9Yn9mgxio/zmmyES9g4jEX8Jo4
cMSOC+LLcK3C4sXEQNiq9lhLgzAhbgtTikcMiwto4RkVrH2Aq47B6SNNmMSZe4OgtHHIcfjkFK5W
/6z4q9YPMjwWJjuyhsIhbc9DwtAdSTJOIbvS0t+VvnwbyfromainIeL9MVlH1OlHJGM+A5iW8liR
DFFXCBp7yJxNhkPcJtx10GOW+8y9N6nXDU7EYZVgHB3oTJeGOmGobHuCCCOOvvD/G7YomUweK5Ww
RVHpDyvQeFN3BAaVPTMsBysSiLkeGuNSGdX1m8xBrdtP2ekqVkKZFnCc4PzZuG5a4D4tNgftyota
MUKlP7GwRiLodCDFYzGem9Qufcghy3e2/FQQ2UAMw6z0Vj383wpvQJhmJGP2ALkGGZ9JbfFiqv9O
dPFvkeo98XRvzfmcFKRiAs6NYRAO1lY3ZKZzGx0bYpliu2Swy/SwaY0jwiuUf32/S421KF0mOIi8
OUleHWA+Y8AzIaig4sppu1foTfRqBbfiicIQfxCtx3mQHxJXiAT/4qd6TTA3IMgcuiKb/4KMyyCC
/kks0wA30CTfMszmdVFyCnCJ1D6k3wHHmrBysUhYqFqQeEzuUStKRX3TLLRWKJJR2nYfkQR/q9yE
6N6RrqCxSE4z0qVJtd6mvPpUOC1mYgzgB/fYqZo6ab90WulJYJ6DymwgpDFVZSIPH+BGov7LZSaR
enG0w6ffd9mGfXzKZleOYAK2xwnorolmgqfFs5OC0hUHNCSOeAGJDhlpumn5oSo4f299si7m8l80
hRcV8lEBSztUjnL93CwSU9lpH2vTTznxTGcPK1zh84ASPycqW9EO4gLq1WVG7tiKfRcwWM3pf2yL
wb7oTCHFYx4JsopihTG0fR2RSc4DgC1GHPXQ/Ob65yxBNa3JEN3w3ubun7W8iMapJpRECIXkFQIw
yPOKem0gPZf5T/zsWaGI4Dg5R5UKZ8VuQaGSQJP8ERpkKiQeDZWcR0ZlxRMOG1XiSv9DJLFgpzw0
Rx3MberRlRq/tsrQwyBXkhfFYQ8abCTnuIUJcG8oC0P1rtGuqARIT1AN2S2jPr1KHF6L+sPwmPRp
26f/+CQm5JXOrQbbCGUGQif5Oe2yMPkqnjTqzf9YOo/l1o0sDD8RqpDDViSYgyiKCtyglIjcyPHp
5+vr2Yw9vrYCCXaf88dyXPIpkBQ8/B4WjWkh56o4IETos+LTBFIu129Tf9bhG7p22ONLWwbsah5X
B65H6ayVS620JspBA8JFm4n1oyVHUA9AfQkNaUNOMURx55eAxV/mARcjGbhIxL0xOcuvL0qHpLoe
KgSrdsLwWpfXfgKo40gh2EZe03a47tzfauJwRDfFYTtSzMaQrMqA73rd6kcyvpCh84wN0ZuFxNUm
D7Qxko0sMeo0CnX7o0dZDEhd4hCCUnJemx7BnIiNo11hkSA3/1V4cd3oHUZomI516bJ33CHctGCm
veUrB0aTsIFEUBJE5GUOVcg7VHkhGYRreS6C6iykJfw+tkipiSRvycLjksW4W3FW9srnaN+lv7DY
NQNlRv0/f80MVO2WK8oi19I2ytUfcRPozVkEe8lQSsuyxPMnMUKT/XuvpAsHqjxEHBgBs7vdbuax
lC9mjRw/2qn9mZoUWS2EXGck6g00CpLFhGSbObBzbx8ieyHh5Km2AdDTPw+RRITrmM2CQPrubFf3
Sbs29UdNNmfk0I5DGJfgSbMqzKUM/6oBn9jjfeFKCNpqqZgIWcK7Fz1SqtB4WbT4DNimBBTXX7mV
RbkrmrP6rBjrOr32hDCCEVSnghNKDm9poUJlnlrey4GsNAWA+MZDg2sevgnmLE5+TOM9M8982Sb+
UTRmk0vb/TW0QejtOYYHbDr3ycs9EJc/Mf/wInjZpTPfYRVEdlGyj6A7OuOBfrRmlD2SL4LQJyXL
jhFQTFbr+1KJabCpfsc+X1jZt2bzqA8HVZZsz9RbtU8lg64HR6v0TFpgPdK95EUttT35mgUQWuU0
T8W7QpyL1AlkAVWtc3JS8ewQLZKvqgHxreh/MmI28hp3G9Z7u1mVSXQuCdkx4z+rYSaiHqSOy73T
Zl+KelRXPOlpSQo1IV+qm++DZCB1eN6a1rgT4y334O4otTdRHSOwEMekcnxPiVY8HobzIZx4KSd8
i6S5uHjROI8Va6vMj8Z+7UYTcPMWjEfTKJddrV1MynBS7osCmp8QdBUeZCQPKYZVdsAbJJGeU9KS
qyg8ZP1VPlEVIOmEiHKGCKO9u7dodGDz1kSxk5//jtnaIAavn2a4PqAg092PNRCqbdIWWD95P5lR
7YuYIS+wPg2yg6YQCTXtIk+CqsJXEbRkzgbNb46116i9fWBNXKMTChvB8L4CO0LDktiIZB2ebdjn
QtkVHDgzIs3Y8gEi9ZmsmEBZVBrGCSY8zFB208G8jnRHeRLXUB+gZcQB9KvKgppTc8zILLaqC4gB
wZPNIMwYCaU9NSEag1S2rWmDwTF1J9eMhFYkv+i4MpulDCxRhK/qQfI4cko3svoFwdBUbAaj3qe+
HNXT8jLgQI6nd2cYDnUc+K42ED4WX7SdFufrMafBtcnPWoR0mv0P4mCdtOZFOsUlvzCGl7iqcLZY
ymliLDVKbY3ihqIaG3Q4CcILNywIhJfYnNSyRZrbB0JGkoEBX6vPDLhof5YRLeKSIrJjHWyyiXfL
pMz2Slal65eAxZ5lkhDJGY+Uw+TZlPuAHKEzQAXWg4zJUg4GrjselQqMWaHPnPKPOTK/GB5z+sIM
e2uT2RaGeykGohVL8sjwrAPUdqFrS5V4BIcbsXQQ2QW0uIil8JDFRZ/OiDfGYaNHHpPPU8rdBP4Y
a+cCT/NIleDAZDJYR4c7qB7+NN5JycoZcHU6hkbizck3CFDnO5xelK4vw+gvG7G5OX8SL2fodce1
tBSrtJ7V+mc+4BKgsXwEAKqI5SeyK1SOaoI3wftIKlJeCcjFYC3RRXnQdsaysCz4De+5JC2m4/cK
wlMAxhdRKpZyQdg21nTGvNga14movrLp04Y5BxZg6qTmPf3rDOOj0ux30ox0Qn07afsf3LWFkkay
V/aAV066HfNdBPMrWemUCdMcYH+KN/nmOOn8WjHzxtU2Eu/1iI1bgj1cKJ6RUcyCdIUfdYZ+pgJl
y5jYzvamFqPf4ljnZpRPFMkWSt6TlZf65jhvdaYhdXY3Rv+Cqg0RTARtgmBFBe/uDNTdZbJzvGjT
C2MdBto6lRcciCbCNTq7MAq3tbMNOp3JMWcFK2eyl+r+uY2HK+i/X2FHp7wT0X/+79Ss2n1tvXuB
vlVRupCaSUAIkXL6T8+LSkoCIhYdBVFrW6uBXX1iSJHRLij05Afenc2Vhpajhmq/VCSKNgY1j0jV
WuIwpIwLU4xDhHHs3OqW8LQkbZ/LYro1GgdNdOeLy0VFSuXyqT44xanqKfRY5cTZyFvJCI8Gg5ZE
+IJBx+pdrwRw6cJtxLuZFjvXoOd7X0zjkaVPautMcaxnl9odt933vkUz5D/zM/UOwDESCueVnP0Q
G4jy7LJ1VHLRk7w26YUNvRScg5WiP9m2rw/u0lb+BHh2M4tjGrvHWc+3a+F5v0AkPkvGyPhvDxsz
IDKUdJSj1A9wQzF9A047CaWnzIje3wT+knOaS16GSLN8gPlJP1qPHA/gaSP6NMp5mYIHE4b5ZNCt
Dfzx35jCtc3faA9JNM7KK2VJNXKw0b30PcqiNVdsB+neSHyKsQNAxCLbJRIf/VjC+JorVXfYKMet
qfGxq3YpcXXS0u3ELdF1jBIksTkVLcsDvcJe95emLFWh54vxPkHTOA4+geoU/s5K9zdTH5jzKDvY
eWJg1bmYUBOqn4P5ExjiUhJBbpCY7FXxRmJUOcVwrZEtpwiHMArA2LPYvOz2LckD8MXEu2bdN1XQ
fowZOCKXwSUgYSxQDs9UbpXo2mPALV4/wWU+5PY+g/oDJwmGVUG+YHDwSEgsquBZHcXR3jTNmowX
/pc/Vw1C2mvPla5+AEsEsG7xO7V8erERNXVBlxB/WTfJK34i2QfFFsL/r2MSm2+ENFeM1wr326gA
aZfcS1CMvihldJHHsziO5Yqnuh20ZzvcW6X+mJxk37bme/dbcG/zi1LN5DJwtMcR4xR4v9o/KkaA
Cb8SufKLWMWlhwmeWhsahOFtHSqsJi8DWHbEa6umvgEaOtMS1LjWq1y4NV7JirJnBV1do/6ZbIAi
JKu+sP+gbms2Q0E2CMXfiGBIhwbNzfDBGzJkrbw5Nm/4G1qzRPlDjJAga/MSBroxJh8Geq1ABIul
PxaPqp2fFBOjTleRVhiu7Golw+O9WdA2Nq5SlAqtzYAUuui4Zt9WWAXYQ4bGORZsuDl3k+Et5OuJ
zhe5m0O6o8iebMSqsfdqA/NyzsqXHqJ1jlyCqbgh8XQx3PBDKahwhtJDH/rDryEJGYRAUlHS7KSO
JK92YfBpWvcOGYWEfVzziy4YNQYl59/NiNMN+pVXjqjZGBO4+flliblew7SSwjAQOsFmaN85UDn/
x2ktvzTnKDgPPtbMl9AYdE8dFb5HwaOiPIJ5BZgGRPtFUboPHJTQ051eEf/SMjvMGPA8yarTkmod
Z3R1/LT8NgjynuSXrqkp5tuZ6BVKi0ZqcYRzsNPuWS0Sf07eyNH7t0vR99bdeVGCajdNOD44zaHt
n5ge3R9iQFcGkjUHZBxd5VL18nVUIFxVNka5QtT9ZKnsdSi+7K383inRQvz7CwgM+ZqQHAte4sHJ
ujkEJV4mpRTFpowlmKVaV1237VVT5Thpm9C+UqHarVvnIw9aWshg/B1wfoUGKCvd9jxzpGMwO9LG
tTOAz6tMgns69/uoJFiqc3xRdb4JPONekjcb8ByZhAvZQDq2ifHAbVZeexhql7ww8qGhiaX4u/fR
qgekcbW3iRoIZqbe/SeBXzgDcYWqu2JbmxmaE8u5ezNjHULCWccagGu0JjbQKZTTHE1nzqitK3cl
q/xF7IyZHn4knACyIqJqo676F26iqsZScfvrHLAJWMiLIzJK0marRunHqcCZmMlhCyCXagqLUCFL
Xca8nwAHUkxbun/cCLoRUXDR77sYkNQq3xPYM0p+l/OunusVfZEL2x2XHj+TPrmHxG2/56aWUfJP
+cDoAohPcw3JfAStE688FE+Mjf+/pMiroqR4N9LjZfYwgSkzL4SESSyCeDfwHaDa40f7DZLnOjzN
FuJQWmcRIXLgbcT0Uul/ITx8bL9ow0D11KpqgX+8rzzCJraXrzmBCjaCe1584dCNvWH3IOyOt7A/
0Ze8MRVz3ZfOGxgRK6kFl4l9zsB0oSFE+GLqwhiqPQvx0fzZ5hVpTAzzCN45E31Yn1WYpJKeOEQk
i1LRUbg/DSW/5kjGcnUPLWx1HCGqaq3dITtzW9o8q8Qjae5dIVgD8mzVewWwp/oTRei7wZeSmpK7
wFjW+qlB4W2d0XG6Vn0SI23ahNlv0hGcS/f8Aq10ClcPCvJPuxdtqvrZagmQczfufOx5BNGem9Wi
IF7KWkPsNHAGBAAuRNfiNgah58lqUWHkpC4FbJc9O3Kr/iG+iW8juBk3bN7c5QInILgAuSH4FibB
MokOBayjb1qgG59jgU2fmLajpHhUQ3tSpxJcDN9J0/pmCqNAXVOOTq4noCT8Ug0C/1fhS8qoyMoN
fYeQROpRhQ0LE+7M7C4fDgT05gy8mq8DzFCfmXlE+KrhySmMV41ymRwFV40Ih/BdgrZoSSNRLru3
Wb5th8KXRIHD7CRjcgqY+KRNDm1YHgfqCxI3okbQWsZVhuo2xFQe6cOy9xx2Ig5sOB8pns9zfXN1
NLzOkU7zYvXshtYyR/lP56AxUWKnk8+D58ZrH15waWhfY+OBi3brNkc6bPOaNzvXG6/UpH2lAhFj
bSt8sFLdR7L5UoliqzMM1R7YY68jWzzKNdxmxDXoEEq0cjUUHWahnWTn4vRi86ey7KFK9E1gNtfG
mLZSYu+JlJ3OfHZ1uY2mBldfvFFc8yNmC4G92VPp+SnHTR5cKU8uNG9ZCYrKREY+jRlsp0F9cTsD
wL18VwHJRyfoF5r5moSrrHNuOuoRzoZuvvYZn+gyn3ejBY8J9830dJbS4CYl2TPybXXYonAjTkWC
5Bh3ILIE0t6pBzrg7SFSN21XaWWuOjN5btKxxTdPaNQQHAtbupkN/VeJ8pewBqceGB8jlhJ5YedI
4jN8RhPbBglN0VbUj7mkgWJSDJc9v7wxugLC8+mZwL9nLEZVou68Id2UOUZiNqeEOIL5JaV1r4hI
D0VRFcYDOgheVHekOba6NjrhHXzEZkSStTlVG8OJaOSrfLM5UiQ00lKFcJOiMsegGSZR0j0HWWkZ
FWsMBLCFxjl48ypw1xj7fpy5Hz198cacH3oWv6SczgXg9gJGPErcJfeGQc6syDBLUjiqYuqYQTTl
JEH06MokvKzQB2TLADuIe0WhvHRgozkjkcPiErUYMtmOYRwNTTvoRyGVEh7x1O2DF5tJv1+5BVxV
QaTqSIO8kb2V2rRDm1CL+WCbFCnxwiZQWMUgheRMBW7ikGITbqICM+Eex7ebRoCXf15z7zNHHhCw
DgS5MQs1HBrMCtXEcp/opGvuEjQHSZ1cVTd5xd4rnFVWx6hZJSKOrgGSuExcwqnno5ZFWF/mbdt6
iCjI95NSBzqoFD33scMHdJd7OgFgTfksw2zYwJnluvaY4um1XwZ0aXnSvM9GuXMjjOah1ayzfiYh
kpCwQ2hIfstYezLQiQaP1A2vgX1LepiR8M3kZlbTyHmCaTkPCLEe43SvHfQ6XCzvOfb/WCsQf880
YDXdSVfoCwJQsDMKJ0myJ5uA4KZQLT5C75xMZ6sV6arVdgGlI4bzWnXjrx1SgkD7XM4wNmL4aqtg
Y3pvlrvqJrTNAYYOBqUAiWg4aASErmt6DQzSaVPGwXDEkmxk4ANzPC5sy90rmPuJqhFQh1LmPeUJ
+x+qOfEYbAIaJ6mvO+W9BlMMocVzLjX1HtwPUZSblCKdvj2klnZgzJ/BoRQXjB86DvqIAZVhv4Ym
4Ynx+KzJtOM4p346DJ8aN0MmJioTeyfdLUUElinVuOU18BiCxxqdJ6aQjFmj1dHlEnSLsYB/2rOb
1n+N5TACH6ouPIUcpi6Cxs47aObNUTngYLQc9nBLByGmx+JYqy6q+2ZHzpskuIk+AxOhhowF0NQH
/uvihcmCEgO/oH/M5H0ZYCxqmfL+nvTz95CQv9OR2gNAmXDiuEH9XbYB1THeXzPkv0PQkt18kPgB
wX2bjqO985ovTWs+O83+MUrSJDWRA+Sij9KJy2/TeRkebBsR1Oyua0ybOjXvPDojG2L9KrpICosl
7s6gvIi6C4ixdDAy85B0tJDJw/mkUU2Q76X8j7zCVgxvfWzduO2m4IokFWE0r5Z2TEvn0JFJAT7u
Bd2bCU4qvNciis95Pf8nkyjVTe8Yu6q2dggNlwo/KMDQq+YYL7ia0nYtIn3NDqfP2ERtkETiC13L
r59JIu34qAcp7QyF46dNswAtIOCyxekTmMdyKn29e3QbVvAZvldrpjevmKlzz3z5ma3NfGeyHmdw
ygYty3bJASzlC9g5exkAaZ9tM963mIDt8cKVQbQ1FiiMWJG38wrztJJUDcJlGpL5xKmEDtYMyGa0
CRR3S2rxtwCBlBI7+wa2niCroAGIzDrsEEwcZKlvaxDQyfWWWr6JHbaizjm3bNoztEcO2o2Lyx4E
nTJMHZAySbsLJ95/bSeDWApOsp5tibrM5/lmd87zoA4Le8x/W/QJbXtr8mPpHR2qhftmO1GzE6mQ
IM6C5Gm/VKig5JMZpkdYV6mJL1F91VV/nGtdXY4etR4Ewczic4KaD4w/jIL1dFMgTspzim8hyVHI
4qJy0O1hzDKsX0zQE4S7mtL1QvlPmGA964H9e8ORDWx7C7GDY+nU8lg/ZCNepPEJ+94cr/g7KpYx
eKJuMmlis+ZqHTZbItToaHN/EufC28+AndcXjlzEWgPVd817y+QzpP2B8GPWLy8t0DLoy1gMz27w
VpPQRvLawCYcVK8iLi+qXe1V19h7A8dyKMw7jX9bJ0VqH7R+rQfZws6jT1vEW12NKR7sme7kvY1J
DAQJBYg+oBRILd5ubQTHcKD/kJ0KYgbUD6BtbLff404lOkVA3yQWVTAWa471dHZU3ilejIDo8HQL
9w0T6bbi2agcopAm9WYg2xAzyQKAMCFf1AloAqJgrQnQFQ8jcIaxU4e0Q52afukptwoNdBChTotl
2LdziqLmozLcM55HxbmM6o2FhnQ//FkcPwymejLJw4XCJDbR+k9pEN5bbAGsUjgRJq0PYfmR+yN1
6aCho9E+sCXn+tqQe5Od4Sun23VGuN5/9Un2AlftG9i6YF2eiAP0k2Y6zAiPe1gdEF8YLywMnOf5
dB644C0DyQL8NVAHkGLAUS6xeVMUIGA+tD8FrMQugQGwXGsR2TLxuTeuOVMtFboqA61R7ALMMQqN
sKiRzCI+dC3xBziOzEj/bqz2Mdr5zkmpkLTcpGfCWNDijKi/maUK1T6q0I0p0RyZtUq4gytDJ/e2
ag/UTx2tR4YLWnNZNEZqg71bCfmYYUQN/p2A95kPKH2xy8YKD0mWYLb+aILk1U6gI5HOBeLO7/ic
syS2Jdc7IuLAvZSkGk0zIU8Zm3ecStJmkVF0AD5EXA9WBgtHVJ9dzdEgJZ34bylJnjYz0pV0ZIiz
uBwRjuxSSM+q9O5z81fgI1at44Bkz+KssxV7LaltLau3NixKj5OlL4qDukjt8bNpv8jXXCadt1T1
5Dq3pOeTQl2j4+owppQJQa+Ey59UlSzVgjghj3grMq/S8JpKbSqoQ1NNUj1VKujSAQNG3txHiBGm
oIIuQZ4W7oBSVFSt+nwt7DeNB7jR4DoGB5iG+KhMp0stHq8c6Dmh1nIcs5BngZNIX+KAUlgKdOrs
Zcg+4njlTqQmitI3VPsEZjDhTiU7F/W2hZ62Fnzwrb8UT5G8qdEkLMo4WCKWlSBPaISbLhM+zUwQ
3e7NcvsD7sUnfKPnlC87jAT4WtxvAXYVpCBJjXZwopXiOENnJY25HKqLNd/C6B/Mw2X5NKOHysU9
pOCcbyCV9Zb1psawOncJPGnI+3njAWxlE8WIAifk/uwn6pGg+oZjIN5ClE/yoShzmnvI0inyLZpj
NFAVdnGVOGip/QQcJSqg7gwCruAGwXwKCxgLccigsUJhVOT52WoJiSJ1sZuYCTuCBjLqLgsslCUb
YTlsPOIO++E0IWjYOJUAKxxRoRzzAC7DaZesrh55fihOXf0QV4ckIsSJQEu4tm9pzezfAvUvEveE
fdCALRHKohtcskPDcjcYlD/JFPmFWpIaRbeKhmcBZ1ViPyosB/WSSWGi2yLbOTW5IQnT6TzhTloo
ya/BzKCO9U/Vcnzj4x2t4lXQED2hOHOWCa1ryYSgOriGET0PEyBD0iPC704q7FKjf8YkRcnP4Tw1
Lbr/u0aSXJ8t9ChhszXfXMKieejPzVT9dl67TJxrQhRpqg77VoRbKV+m68DX+KkVWGIFvRyve6YR
EjZcFPtGnw5qpM8qM7SNMzF14cxgFGhHLuOp5nog+0JwIwAHIC9ciWdez8j+ShtrVUWEZ/QEnqXj
B4ZkYGnNV11l5VUIhqJdBiw6jK/k/RJtj7KHh4xOaGTGwHzedFJLYARv+IwCcAfqMJU4WdAh5xdl
tRE9l3hvfROzT4MyDfaYJy2UaWz+HF7bEdwAiYYN5tI72Hz4UFZh8xw6TFuRLyEeiyJS0Js8A+4m
1ZZchjz8LvlgIIqlDKKfyNpeFzEG9ZIMfeRMrr3N3dZP252810qz3GmInuktwfuyURn8adttteyl
0f+BmHI70lqOOkT26C3ruwQpNQNdB2Og+Ymh3R3+vPAFg6rbXN3B4xA+MshUaF4V5tuGzwsfAnYg
9gQxXIa5f+dUm3ngkHRSvPSwc864++SQ1UFDDqcG8K4NmpHrN7Xnp2T8dKxPrUY4qkbeU58o+4qw
B5N8mNE9SxBaqsn5KVK6PwMUW73xmAIkDtOLgy+Z6vo2emst4yKx1NH6pqrpda7Vha3dBHWe/FgG
iL7THYP5K+aAr4jwK1zidChe1dlk5LUvz8E+AwN30AnKYawkvmV0fy1R76PM/FAHdTn0N6Hc+JQo
KWa5cCffNE673DwynCLoDvj2ZhTuIY0ch9G6NXWfWk2SI5zslKsy8r6Frs1twGdeOP6Lbq7X8if9
95OUJOMkr1AwWb81aRTnMYckEIq34il3PROKfzxQtJYWG/kP8J3EJGHNA9tesCEAhCGN4sU36UhV
tnbfH1Wt/a6TQ9/4mn4gineh7rTIWdVJwEeOz3UX+Un/FJ6UtF/F8yLL3W1dfLZm+Jn2N4rBKkTe
irIqM7h759exSM5Ptsn4Lm+84hSSrjtO+0lr/HJ+nrVH2fhx3H4aKD5RDC34k1fQaq6Qz5w6Q1KB
OBDNhlrEgkXWWJvrEhWW9F36boYqaWXUuyp5z5GTWx4t2Z21iciJcYYS/qk5TrsBL11aPNvutZ2x
N6iNP0aI3FrzZSZfN0w3LTFQRXa09WZHkcU9gL7UuavUCSuSNa1sVFOqjrRSPijKdtTxgJ2qghJO
b1sG17jWr+j6U45lusMGWNCeKQHTyrzzvEMdkPwWWHsdTfcoseF0GxflxraIqVSICOSpdud+1Tjd
Tpn4/uyXANKKSv4xfgh6QjvtYTvfakXqskDIyz0X01U6jlKLETyRnMAkik0CqtPjhFCRUE0dZOC6
T8MbZFjFvlhZvsNyzx9PQXoQ6FYs6ObaeHWYFjokZcqswwtt5DevepK3xnuLMER0GHNJNvci8OHf
KFg0DtZGWr4JQ+FnJOkDQtSwKaIEATPdR+Ud8apU2tVJBMleQMBp0a/tWF26nf6jxFjHtUeA1JP2
x6fU+ytoJHl03qONiUClL5Q0k6mlFmg91mT9UD8JH2cc3XqT0UgSug/5leTWFQAbgNcC8mnFm9Ng
AurWVvs2YSJCIcTFlC+NulyOzUJn8EF9LG0oND/Rg7dzuIn0IdhZdbvuu9SfoUJS0S3tlByhpOZx
3NYyX+E5w60LsCoFbgZe+0p9S1DHVxLOCB3fyMOtqs/EpbQrZcumRx3NktiQ5xCO1syN/QCKnBXf
VokQKv4sS7dfKNPOHZk6GvEp2bI4rngkP9Mu2LQ4aHKrvdhRJTnDw4jHORoMrI6kTUk/HMqLIFW+
5add2MWrqTfXemKSJG6NlAgp17dxnYuWdHLk4BEFweUMwDIHqAeZ8L7axIFmj5ntsRqjVMaWiksr
aL7DPCLz4aEh8OWlziifwi+c4Rff4iGXkQJyAYXKz9FfCPMfNlJH9FJ0K+A1Cak1ZImAvRtbTm5u
gVBxgdYveURjznyfXiv7Terj6zG4LZQifJ7gfHTVJy7hTbTsdm27CxqjW05TeBChuewTkBqTyDLe
bcYiEMRSJzca2ozK9OWklJfKou6wIJwD0Cv6GSnvw6fFEMohMOpXpc5RfBGsSDDUkBY/jac+ly0v
kYN4CFd6pxnbLFulffEZmsZ7LqBUXUJZuLjCxnd0Igdtoqc7smEZrNHP18FN62yGBAaped72qbjU
Xb7Ru+xFNY0tVcAQVg/qrF7isXsHtF4asbOiwBVBqbmoCQsXEPFm2foNSnVT+7bnJZNTWGjryvA2
bYSfYGagRc7kstsj2/xX1kyWFkFPgt6JWwGp1mYzErF112wVfdeyPLnprUaFIZgAepW1An0U718L
thhKGofQHfWt+Bk9b6MEp0lg5eCJ41Hl7feQOJmA/+mYrIx1jpS+aSp0FfcmTT88vLwC46TnfCi2
joqL674wq8+RRlrFYjgzhRGhv+v3gItne7ReJzrEf2OcR1KOTSLDE1KbGwbx3egRlpLj+O8/LwYS
N6469o7Eu9Xwn168qrnn1UegWPuyWKUGJcHazSLX2CUtfhzirRDUNhRvTU5gWlMust7HDlrl+UfV
dO/oBnr9LTJmBn/Y2PIVhFt35uswNls318Cv4FeK/NiGDRIKEg8RK3Gdu6aKtG1GmNiuhuSjH9Lz
TLevomoHk/Wnxvya8ra76P+JMNPnpTNcxZ8Iv3qFE+TIOyBO/G1Dpj1k6rCWS70Jd4hURH0MOHoA
fTG8xwHZbRn5v2BH6uTi4HOA7rsTHxD2tbUKetRK1pR+5IHPi0LZrOqcp5yq7HUbEgFpURCsRFyZ
+5KdNzWVm+GdsXy3Hgs16PKTPqLm1N27CCCr8pNcsGdSjodVlz7SuluNE/24Kg6ZddTiLvKyoyVh
73I96A7y2otjj9S8bBvHOXYNqpoXIGPDgrdhX07dgPLbd2o4uFm1TeLuDZnbigCrR2JqlMkyQuNL
fhVitXzTeTj3XGuroSvTiwOa4LjsCL/4xoAOwRcvCPTSARui/l511m2IlxIqYPRRUYvpKDChZ4pu
etW0bGVQ4x4p9GxDJqgM0JWGKQH5CwhbNi/H9mHzHRhPnfZNIC2t0BLVbfbS9S0Lj1+iUOGBSYtz
H5bPY6hebeLioTQUGPrZfcY7307DMm1GLN9iY6owIInpXmM38WM+7U18DxhrzEL3g5ykcl1sutlG
7cA1TpJ8xe+AgZirIBQES7mok9UPPjZdWx0N0LsC45alrjWLkBo8ELjA5nlZhFT7cb2FgbS0VgrD
kgFZSNlJBXVaumvFDY4K/4CCZ1cHCyLQYgdpWhM0MKwHwKzSN/sjVCHuXiKWH0MES+M+XJnUMn+A
hkGmVUB4OVtskv01yLOmhJGeEYv2NYdNtD3iJAzBlUBneS0Fz7d1qfuYR2XyG/dW/NjFEbCGKeXZ
mCr/kJD1pRO03NjOB3YNx/N8pa9wVVxcKqi9mIbJ58bSUc6SdmH8+zOTZB74554OIvnL96RuqvFe
QrWcRvVGzb/4nmVXEBVJzITW/TbZF50HYrgpFMoF5KdyUasB5Ko6rKPQPbXGeIlnaF41WZrM4HKv
Hq1dZmyHHCLiWzGtZ+atBKjvn71YU14UdV6oqrNqashwNURLkKxM4jxCZW07nLEizVZl/hi43tPm
cxqHF6Cct0LA2tMuh8AvQW3b85mjfmUIn4uBxFRW54pBLNzFYXEBfrOTfV5rO4aPrglfItv6tnTc
HRXGoJLHqs4t8DyrcjCQJgfHKqHEC0gSxeczeTeKjF46WS36ggdWYgcKgAB4Sk+ncYrtKWXwoGOL
ZeTbqEp+OW875tNK5sV5zl7m/0xpybBVoLuF9+BjJP/qwBaiJzp26Aoy62SMry6dRAiRBodm6ps9
fzud55PvU/AC6XHpV4X4iAkw8JK3Pjd+pLbGjj9RPUHotPmPO+mX8dhBppl82qQva3IKrq8oXHZE
N0v6peLM40Cb1jzIHH2V+O6jaqtbHNzNezwTzsYXi+OzoaDwUAsqFZw//lED2MNf+I+Ssn+RHAKS
5lNT34BbUVNpp7jiKJWRM+X4YiN4Yg4dWKmmbJ9bPR7+dKs6ueG75qkeSX0slEORWqu5usqSIXXm
jQGcG8QXGIAOXVMO0DzjuXdoasB2bUBNjUSzJ5jjGxNu4iG6B0Nk3QwLnXJ0bt6tPMl6VaxUbleU
xph4svlFUSrU88gX+NAbBAd2JYxXXZx0BKqxEe2Cyf7qlOSg8JErBAlDpLGCaSlCLO2ObjpUhLaG
dKqvdgZROqlVrzU0AFFcIMhBnYi0qDTWuqCQPJkwCz8GJ/93YYOqySVU1p8NMU8O+6ELP5ZLMkGh
ygVq00RfperVbozCrTUw4Yiy/7IBtxwO0Zg5USnVZco11cSfTKkhQZJyTef8HdD4mSRE0x9sPmC4
2crRKklWTUKQQ1sBRrOt1gBVNCMUI/Za9K5M01NM2/DN+wtgY7SBYKHxwhqP6pgyMqrUOTgqXEp/
8tAvO/QbbtnhRRhhG7RD7vRbz46AA0MyhYHUihnplahvrtAw/CRRg1HYeUoxPpiYIKBo4IqKtvfz
cl5JIRuAjQeozjeE0ZAS99H5G/XqNjjP+pCSAACCtAVJwzuJiKoLzSN3o3x5CxsemIY6q+YTOYHh
R2LpZeYyLDcGeSzA42pxl0Y5kDcWKMgj6R12n4LgQmDYP6Fv01441i3hbGS/3RienbjaeYbht/GO
X6HIs7VZYqti8SVIhownZQl+3KA1Zn1dmFjrgwJW3wlm3GVq7w8EWDj0j1tOvDWnbhVzN/Pyh9on
xKuPhYR4rv7mWpgl7eRDl3n78D4AkKU+LAYcZB7d73aAPkPDr6qTPjF+Tl2wT3PVT0PihADaDVQb
DNJsWXyY/oODrJvdE39QtXI4HW4NmFw7TDs77Kis/R9H57XUOrat4SdSlXK4tWXJ2dhgg7lRwQKU
c9bT9ze76pyz+6zNamxphjHGn+DXvXFlivVLzFsefgoF4qJFb2msX0L1PDW0SYy/8H0JKs2VS/LK
ylMbwsG2QoxM9GzH+Av5TBh9OcNwNvnY2F3G+EthXRejk2ZgNqFyiGLIhSFDxlh8c+vq5Oa2Z3A9
K2AH/4+WiPbujchnZxZsgipnzMSXIUUW+JJS2dJ3Uv434Y9TzBt7MOSNofatdwOP2WONB683QUOv
Dd5AK4t6zdgYhvyC710U9m9JG8K7y7Dm+22xtXTKz0gVXCshCWDKIU0mnkTRSfxYiVRLHH6LlH+a
+S3tT+ounaUT/YLD4Wf3w5FRGUkJOWSpwaM2aYeIe/IeT5ZL8dNClqXpz8ODEvaexhRqWmBi4ojC
JeoTl37HxQkWRYK8T7VIKUUIF/1ljGutjpA9NBfOYmFW89kuiD4zH1yKmv/dwfBKGoJDw385moRD
jdhNwKu2HJL0GKtmJU5vBF3I1WaQmoXlKqFXVkvIv8PHALE7G+N32WRy1feYk4zWdx40XhhAumBZ
aghaTNFAm/hFkVPV0AqOnFUyoTlLNtySzHLBSPZj4ZwC5VD1qB6dowNnsuX95jLeAPifMC2yXYlj
tValv5D3GbfaN54BK0dfNl2dvi66IE7XhO5ZJzMoENk3B6KoGHuHR5GbJPkwZ1c9yQXD8ttmuNDz
L1xmqi0WqN9L6WfZMo2UuuC6LNndCbRNWptnTpECipljV65dqRAOuJ6po+PqL5nF0P+3sH9VDpgk
b3QIbPiFFNNtZlG2aOoLApx0RKFStZdnQo32uoIdh6khcI9PML9IMIKjbWWR67Tv1FSQo9jBONYr
3S8nNZZ3EOEbOIoMpdkiPhTHdKxFLQfhG+LtOsuKHXegJakXmwhIHY0JJD+mubCZ8+aeY3Uwqdwo
fIY8wlc0gwqgeoHoUTss1uAZO+QYUwf28+ApwccSHBx9nwKojpbBuXYe1V8yiTNM7AOdKm6NZKul
p7YRjczRi5hSF1ED+qP7BZM1S4+hUZ5VBsfizjVz1jVc6qrAsUYRQ5wJorZSblonotbCyfEuxkTY
Rbi2Eh10uvlSQmcKFjkV4dYG9NWsp9raP6ICpexbmFpGzXGJk908qfDG7zKEWJOuSQt8HRkC05lS
V78pZB2wpqli/qQpGxUddRdHrnicDh8zYb7aAYe1mopaHM7J2EP5gmHPFEEqNi0A6qzQOwtXIMN8
CLtUYRM4cdpRtlfdqyZcT4QNqOU2dujxj0IspCXofgQxym3/svaD95kuWH2XtICKMrxP878suxqm
evi/oguaEyWkAAgTAr0ox/EW2gXRfqxGCqEnQyjxcSP+twx/FXMvQRgKMoaAFZPUO0uA00E2XrrJ
OoWBgwPFnj8eppsWK2CdwTbORSNGoTknMjgwOJB1zyfSYkrHM8372PkCXBKfu4+InG15Y6i2l9Dl
wEUwjdgFlRD8H4QqQ45pMAmXEsKsWXsUsL/CAnpKWyOpa5A+TtmpB8kJMUlX904hv6tdwDy82ZQY
UikKoTGNwSTPWS+gPKwqIRrI4KUv5ABm3ADtxI+ZmHjDFYrtxhszdVVVF2E1mOJTyBcxXat8zxVh
35NDztyhZXAMWhXpRtF84EHO/ab85SvO1kSQiELQMl0TgJDZZnt5Aa/N/FE6ZIpJnvm0D8BDxHhN
jNliyh5tLndt8dGRV8PVLa56QXsgKH4tKhUbIRK210MDywWDrkFGLYvxEwMTSuEephFlF751zJxn
QWZJf6Ggx/3VXKDd4SeOa8hk4rqVGS4mfG6NE0ie1letGbYoBDW28VQuR71STujWtuJViDJfy7S7
EVo3DB4gI9RHuEf4fxV3WVbQirDvmt8ZvpMQjzW//E4jxY2LjPvpF3tBcedW0XWmCRR1/TxD/mPu
Gd6hs/MkqN5gfk8YmdbwWsWHHofxC+K4MJUZB+lIuSHi+gYNf2rNiyQFScOnELjBlhBTREt40C2c
AeO0FaYc0h+Cdb0s9yW0/0SoiZkhT6UfFnezgKjKSZX81rr+FE4KZf+HWgBAAi188gAIhW9OEcYi
zjFWZ87AH5niUgVHKDdLrvmBLTbrfehplCJY5dE55z7LOBGbMsTtyV73E06ZycOFyIoJ4x1Si1r8
zY12DHHP/KoNw5MlYKGU6XC7nzJIDxDCdCz8l5n09qZ9KWiBWs4qygehMZjG9JwaF0G359QrjR3S
jHJ48A4EkVeT4AhWl0kUUYWqHBVOLA2m2ALWRSExlvTKlMRUeJjqcndG+PT/z+fJEaeaWPWY1XKM
m2I1SOgMmf32dPsL/rKGwXRH33XmVRynBXMCDPCK18ZO0P8Ze4XnEQlqnSE/G7X+G1XVL8vgra+A
0RdtoyvID0UpFl3bjAgLB/wJuyk+GRdVmTP0MXBZYLjUjH5hReu5bvGNNr1eOzUFgEz5C7ZU6NYl
SW9Wy1g3fDTSW8CjUSD8xoyBZ0xy4wcaH8gWCBr0Eg5osDHZSoj9VvTQOG9w9cBeCKj5weJ4Nb2v
W9tYka5V/jIBwmYU3dNsnhTD+Q4dFvkpg2K3gjG7zrAb7gjbtAy3yztAMnKBU5lbebwWHfWd287j
2gBlBsszrWvWQe2KDGH0avlz77dhRTLhjUVKfhErHBl6iJdwaPpGZXxJiE1qpz4T2CqVsNSidRgB
8YklmYiUcRQlPKmmRVkbZ7tOqMoaPlfpNO4fTGBXfF58Yn4lbHm4JWsGtF0cfDe9sHux203WOwx3
WZNQmrhhh7jfzWKQED2jjsa7icnSId5++aeIcaacCEgC9EJNwp9K6c5TSpBL+ZWBlMcL1zg2NHVz
pzwU66p69oA/HWQRg2MUtzMJe0bGOqTXnyz9w3a6dRA/oKzbcf029bU74dkRGDjB1IwpRfnfXsPp
KlnlboKUhgUCjDCDkDqdFRvBxTtFKqMfp5yJd8iCPToPr7etSxTW75XW7GZ1QlyDjUrqWZq6Hpgb
S6OONt4f0fk5+YvKCBY2AGQ7mlIeWkyPHrQuUyIqr4xJH3hBv5Hi5kOa1ZtuKa9pCrlb1TEC1cHK
B2mCrFy7psqIm+3aAtChg/o3Nsqmy4K3xnCwcnLWFdYa3N+PDmMXwgHD2ndShB6ZgQXhwJR3S9oG
7TFIFvSbdp+rsMqpMdS82jmCNPMF3QGFLLlfg7Sx/4bkNprDqgRcMRTEPQFUPnCQTRkHXDNeXD9C
9WRhsLSE8r7pDmrITXOpuPBzgKORx63DKvuLQG67kLxaWC6dfVNPWXOFMcQPzC1UGBiIQdW91+R5
O7tG9Z1p2cuQHGVFzDU5X0hZbMdTQmeP64dnTOM+acctaaDHnHMgwz+7ozeQO/M4cDrnS/ztSOyE
fmrgUZPykpbfqYQzQKIRiBWOH508neYh3nAhFEjFqA+3NK10Axo6xxFlTR4e5y5k0N4e6vpsLtgG
5P/UetmoKD+lxv4QB4H12TMaMAwF/0Zu4IngdRbq1iZFgMPdIr88APx1cqx5qkckLGPnryHbpT0k
b/ls/1/rI03DfmdkUjtvOoOjUYy7xyrxsSARyoU+zLyl/8BaSayeoEDx6KwYimnExGaW7VXx/CIZ
JzWSDlpvnQI8NoZ2q0QZWV11+Rqqh0A3/HI8NC1/v+IuZaCCj2BvEeyJzEPQcLsGPeKMtj1xZn+M
+kPfalfGrWIMWUYXCR97Oh1qHRBePPPRyoG6hve7mhPmisJtVJGu9X7TYrIuKXtTG86Ulkh7zW/b
OfY3ZyTX3AAailrEz5hShsjyLgMbV9BdEygsNXTfLpO9LDzLcwZAZF9y1Bb8cqV2kD2o/pTRzDGe
jv7dPmRZxVwABXC0jytE7dNR6Pm7RN7PffXnDIQ/t+1HKSEvFrQqCkG9jbD6xRlQ1JqDP42mN3ft
UbMHsip2MT2vsFUQKbJg+J9tPq27WT2EKuimPrt4OD5bLDwsiCql/Wtve1DAAQ1yU+xROxosX8Hx
q1LN69WHNcGwbm5hpr06Vr4TkqGS1dJIFLdMYSbnLW/hiDF9xJLrICh1ooBe+uAaK7+GxsA3QhEq
/SoQGbu/AOZBAWfBVt/Njo66cORX3UoPnbmvsFmzzlL/MHvE+JuudKdrfQxBPzHTXBub4hIysznI
7b73TczKVsnRge4IifqhbWPeeH9NcK223or0w9qM5MAP25TMdNKKBhejv54RDwaqoBsukCpNfwdV
qV3pLg1rmXoa6p7WJeOjeCHSGlUpbsb68Noqr/PT2sQ7O74Z2R6YbCYygKmciwkReBAqBQfPjD10
Y73CvYIVuAp2Qv0M56SFXr5z1KuCynAHK+1g/8l/NSaHvd8ruyTwl7fUty+Szz7W9rrbYn4pr8KT
0RwEBiRt7XAfQT1wHZJaGYljoIj5cPQo/qIznjbw7KFCLremvcU72i0gsGo7dy5q05IlQLQVmTwl
EohNdB6iK3a5IQGfBPPQkuHO4c4vhbVvbDTbq7o+1PimK28VMyw4Hf0KW5QW0i1oRuBX2gs0Gpls
ScPlNTBXvLSI8yBfy1u72y/qE04BkaWMXHTmBuvK2TT3+JKOnvILAGt6UXghilOaECEhNTMlPxxQ
zjzxQcNNl8+KtSd8vM9GOesPUoCQpuB1WzA8vBAfrKVvWEwQaIpSJL+OBBSv0nN4ZmJFTFXh6Z+F
toYTnW5hTvDZyurI9+ZtIw5Ppf3Cc7V3OJVoKQAhlecK/F1bDVuNue3CAP8qoS/SPWFIyhmP5hTp
gEVoH2ysCH9nMq0p8lzIScUZihOUGJqreqdl72Rn5pjjkE3HurKqd/1Nr93UWOtu9I2vEQlwLDrn
Bh8lmY5B9yxqHwsQEX4ktCrUn147Uo/5TI3MGLIMgyD8K6nNt+ZwdWApDLRlLntOqTYRKO22YpoC
ZE4xFrr1h3bInr2PLd0oQRxfjfDb3fTavetoPbdQKhBV0qB6EV084yyW+WezS55U8xRBGbjIAcGZ
+uxw9L70/2AJYNz4qf+kfriXn+AvqMoQK1CoxqrH0wP84dePzGMxeHFze9s2J0eChgOZwjODdfk9
9SvlqeEtCWg/UkttGJ/K6rbg1Prm8hhEjM34qnoVO5kVSl4UvyUY/dJ+mDs2f1dsIQdItITDGwSR
wUY4Bj7yJsEgRe2Adp8XCSJDvxyR5tj/S3JXwTjQU275PtxOjSv6d29549PCBWoZOX05ivhD+GeH
YJdgkE9ZQmQjN+ieNk7bCspAvsYb703sF1gquvgRHiarHc5s8USRygKssXb44kFLVB/ajs+gkSkg
2CLegnMI39WPS89QNvhpNNolKLwg3hibyn4t/gBhinRrKHvsumDLmGRtcVm6zIUWc6Xt2bHBT3Fx
gE95erkX7FWezvzE3358agaE7fU8XhUQzEMSYMzosW/i/sn6FkiuetAOxc/AcEXZ2+jFGNVT/mBP
abokq/vhNWkRFx1yEpdjyJ3oll7rox7s9XnwsWhKxXljGi9hep5KOHzYH3txuE2GcxF71jcjK8CC
gxZTT+BD+zFHj6F6zbUbLlAWmERAvFbWnmtIkNML7MJido1PxTo3CA5KhrIv4fxCSdl68nRegInJ
k2UKyzdjtWUwtl16ah0WCnj3BotS4MJsY1s+k0e9pFu+MWB3TjAfQn3TyNd8fsmmSyBdFdEw4wum
3cLxfdRukvUqD6/834q0Hjx1+vtoX+gHIRzEx9K6B8N7VT4S5Y15JWpJ4h8Bv3AogWTW3/kQSIRH
t1/wa+G2R3FwTyWaRzy0+4GMjwehbjjmcFAtFvfeGt0NVwn7fGbLb0b9JVVf0/y2gDpproa+3rza
rLB5g2MG+c0BDvsJJeB+opolVHpJ9sOftudSa4/cI9YmP+W3gdom9AO/Tl2nf8Ql49+PevqIrCfs
i4rHwft9hTsF+Fnovm1uQvVd5USWPZ5YJh25i4aN/creNNoDHSNAtNjNiYogcqUdymhvlx4jaku5
Yz8UA6PM37FvqTtiJ9Deqon4aUqxYMfGxIThR/NaGa9KV6iuDvFp8WsOQ921PONj5+ccgIq/osOh
MMHOJgguzRe4v7Zvveabjc2/KcViI8IC0ZdxQODCpT/B1vXyW6teU+461njgqsXa0vdd5ceJPx1a
0I6T4ngggyqMbYnYFTe+5sR/kGO8g+2Gn2mYfqup7HKYzuS31lREuHiHF0P7zPrfUhKnbGg/OuXL
b6d9m3DqL+MPbkTp4uOphbyQO0X9LRxv2PI72c8trn4+Ht1gvcx9OXGdah+90xuWH5R4zRaPg462
Hnny+wIkTjJFj5B2VW0qTsByZb7Z0o6jXyu2ZuGFJ9wlZ/efgTHqnd8+vuQffbMb/oi9J/YiwtYH
jUmwtWEUk8G1MrawKB+0/DjlveWEKVcn6g5GjAWhBjjvbZX9aG0pMhR/wIUBC7rFrdI16vZvTHaK
i/I24pKDsBZLJS/cUnbEW+PA2WUy/dwO3aEawOK9GaWTgiX4Pi6+grcovRbviAD5QNjwSThDnZVb
9i7B/AoYccIR2taYe0MueLDSw/4Z+4b+ORTb0vmLTOjtq67cL0RvIX+rV2/atcYeKfql8x/aNY77
YbxSf+D62j8zzH4YmNvone/G1kwV1zkxuEUHi2eX4oXSDpyBBztveZR468gfyE24czFAgrZzMjZI
UhEiYol5bwv8n9Zyv+mztf4Gy3sVqism6ZntAdD24i2idzxprEkNRxIF8TQUr/WFEwS0ywFjIqGI
EAi8nAG5N93ekPcpUdjSEc0HOBCUSoYEVHSlZDGKpq85TmgwxC3J5YePFLSUzPCncjsd6uTfRGy8
sraHLTQ03IgcZcN5nCYPUgmMF+jagYGVzRYT3sQbAdvZhhQiV86P7I+LLHG88DPHc85eJU+KmVOw
s3UXJ+XYTT4gTRdP6zIi7X3raPxWCxFm0JK5yxibjluqwwI0bDIuYN38VvvFlrYye2beJ4w0AR2+
i59mZ12aiY3qEbnTGWdip9fqudsV/UZG4wVhESM+gSPE6SHT0dKBELhGsCZ9AtQdJ/vCvsLpnyHq
9y63oq0cetycVgMQVbnN5z21KeaslKb9S7flXspxyk5d1sTEfB0Bh1d8B/ZjwHfye9KQozDCgSVM
FhKWWi40OlrZhEf8bpNZTt23G3zcrxFhQPy7ARzo/5e51XfX4xe+4gixeo/L25iOMcYgm4pjRXfL
k1HRpvJGzOJGEJ5MFEvlcu9nJpFzbuT1Iy6gay7+H0pgOj0q83hVMer/kp+tR5E3k5iouPYP51/b
X8A8gj1RW9KWHWWUW51vtx52sc9HYH5S41rms9iBOPir1p58LyZEpa+2V5WRr3ymGGy+ntG5+F5W
NbrcrdW84RzidmxzBKUQWMBh6xVDv5xZ6pPg1oaREfONdaDi/M129GHDEy43v22TvbkBvLOw6AYL
InRtzbXtXPLQ584YjU2O3iQ6RS1kRPTaL1RAB1k+SewjOrzG3mJtoHT72nbVNcY89RNuDa139cpT
K1dERIh3BGFyS4cA0Whk1M3Gd4djeJ7rV+NHzIdp2aALqkflp4wvOlbEf9kTbBfzf5bR2Szvy6H3
433IeGlVvPMY/fyrtVz7r3iSEvQz3fhi+ZETYNnT/HBifvdfoF02LSkZm1js+pbucYonvjr51Lfh
1rpwvxz0p2zT3hjaJUJfSqBSiwfMtiTtCPsHZkqHSNtqn+oz3FeYge/xQJGZtm/hI9EBANRhyKVu
cnvTBW+srgqJKDXNQMDas5w/evvBPxAzn5LGU94VuPxo5bqLkn4YypdFZ9wjb0AdqkG93FckjH9A
LHVwIbMQv+6Ld/MS/yh7/HwT3aeq4hYJzI30S6msbxcZRGsLlULeFLlfsUhAZktxRdMDcObVEK7O
fXHvFdRoBPrhUkKNDemS4xZbXssbWSh4MhJg9zWMR+0zCO9gYCgrohKLoMdc3IutFPETB3qb4ntm
Fge9PqBO4nBT+xPBgzPGNQdt5gWfqvQa/LTxY4wfcDrcpdzzoPX0O1O/lvAZVYg7z47y1VjXQf3i
ApyTA7yCpD3wh6P23oXPgEb+luIQRHAdkt0dN2N0YL8ilc0ZYhCSjdaKmiaIXprpNvDGCMuAt/1m
K+9CLW7CZKNjAl7a4jYSdV+4YmsIFjbRV/agN6uitdYcq+5Lr05StmmYKwcewSRZi9p3YwcXpDbo
66u30drlDZGYK+2BNcV0HCSCUlYBtC9jP1DBl/fB63gA6EgwF2ogcqW481Za/xFIlgLTqfNG5dAt
/zBUEVROE15jWX1O3RnErEdjTF6QBZNZemEiVACgi+m0vYOTLoBd/hIkccSSuF4yoI1QZEk4xMen
lnmqJL8JiARrxXwi+Pa9SffljEalYlF+wkZbM2uhJ0U+0qwFCpaiqHGwcs6ZxGNNCgg5s4H4J5AF
9C49nbiQysXnErVs8UjRMyHaEZ4Hg53sRyp8gaCCHiIQEmCExBBA/Mddx4YuhKAuhO+x46zBePH9
QxyEXSnsOvJmbZEEK0xrMTudmQDoMCaF8xWorIUHvk6/NqTbpo9vIHZChAaHmO/GmI7fhauJJlsw
XsAuBtKAsz3Xb9HDoxAihNnvDa5afvvkAzQK+SrTCAM9CalV0GHydK0H7oAiTqg6Aa+wVoEO/Fah
1cGc3lY/l+RJLUcYtPwASOYrNSie44fUn5X4mTNdL7gXHKhjfFpZfvln2e9D8MZjdvLfOrtxl0ET
h/yISFLMxxImx5CaGbAtGLACm9n8W3saAKFvdLD6YzZuVa99Rh8ue6Q/oj7rRstV4GSr6pVX0JjX
JCW+D8y0VCu/TcliYhBWoNuoSTWQhylb1w5xNZQ+SfVXZOdZ3w0lvGpbOcFW8/vOoLK1VhqCGR6o
Bjo2ISaRibeDioWzUPKp51DGY9KM7k7/NwEsG4MDs4nMPkSTSnC4jRyVwvAmXCoifZ1dREMO60xl
88itc88SHUkKTWQT+5ikmcI+Dr3ikF+yMsR2ggMRoKpS7pgkcGL9L79X8hO5y0zLwhaL2Ql/TPtP
yJG5WxzoMFhQ2iN+eHcpJA6J2oTFgXJxRJ7yy6AUuBDAEfmXLjEUZ4oXMvqQNsP4aRrqS8oFMGfq
RiC/cgY4SLNLX6gTZ1g42v9fv2yc+0LsjuKc//+v7F3By7UIGtRyl7eok1qUGPu8c228xEcFWmCw
zmAhaTWaLcg1lGOCKB5fWTc1ha56Eb7LZn+1ae3kL6SmFvWvZV0jVh9rVBAHEfsHPTI9NF9h9pgB
rRZojvFGDU5wU2Cu8QYkREJzYjwa4gkXKwd+Y/dM5o7v/T80B4bFsxAsApQOA4+a5dXX7RbFAzoy
3oYrhMQkHtbSCHcfUl20VpHjDX94vQhiKyln66oez4K21xJ4yt9Clu+LZE2BSAlKO/RwsqwmeNB5
eQgFSRoeNcZHqA6ZEMkNV46zr0d9F8Gc6Jy/obhFaOzL5tWZpn9jtNxCCFGVOlCNKUAy5j43Q0+B
nSFRqXalfi1IbDEnoS+igrGLU2h0bpTEHpBywtB2ggwG8HAerP61whZG8EAVyEX1Iv9LGfAWoYqr
PjyayOxfhS5WV0FKoDNCbeZBAMKJbycSTC3qvupX5P3a2NHD0FtVcnwUDEEBh5e4dQt3DgsxvZT6
aXa3pvzDIqWrIh4uhPRm9wQXyyaE8zh2i1xd93zgCYgTQe+S4otdJfhZkbb+sTTJ15iA2IR2T0YB
0PJMK4T4gO42Jxg2u5td/dLGzTuK3fc20g4hBKRRyg96bn2E0ZEXWAdYF2KwydBbOkgSFroiYWtq
1hm5BmYH7wfjn4L1BEYoaARNo/nCEimmDg5+S6wpU7XEQRj6LztNEwAvgJlty75mKJ5joTuXqAVI
B+3snSDQYYM0znhkcKyruBgZnxasJRE3LOgPNh7kBv4b+MN/VgS1EUTjosTZRkX/sqCULmeoNmqA
lfR1DJezulTo9pocxlq6b9Lxy8R2bgbIoasA0jELeaf/fwFNiMBTuLkZY0YyKS5Wz2WQNyj1WkYz
Q3B1Isif5a8N9y5J4msh8sZsAceOgYXMO2UhwGuA5+KU4UWFSpFxzRbhpwyMOqOmiaBND6btieNG
2LvIPRWOfE3K4qIWnmAJQS8SdPmEeheKJLetyWYWDgIKkzicb/LOIj+odou7GjxTU9DnyFIW97FI
NCjJhsuc5swpFBMHI95GhWMqTgheii9LAEIdYO3Njg9p1VIDS00hYiVbub3H3DYj2a6bZspfhfro
f4NVuVqjeoe/0RMlAyiOn1WXnzJD3gqSRGjNO+FnJNVHm59YeDC8HAqhRWFQyycv5eJ/36kuLrbR
iBoe8kisj/v4tSi/0IcidAKqFite6AhUCUQ7ngAa8AJBUyO07F0T/NRS+N3w/+c0d6aO0jd901hc
HbgTGxkrndT8s+TqqTI0LMfNRAiG4JMNirIzeAyNSSKKzTC4Ld2iDn9H6CoNBDGxsnJEKxlnQO20
PmE9Vdz7WvtaFR968q+RDjqS8Wr4s6GjSLBd4aGSCywj/uDSj6hwxLqB3HiJB4pu7KSVumYKovnC
eaSO/4RDgPQwBOLODwo/dRQDKgQLzWpQQaoI47U9m5c+45pUFqAQWJExeDJ4uHD54PqzCTr4n7Vm
Xw1h1ATPDA8BQ78MsNrEz2iT40M/nXJoXbjNQn9BdyXeH+unQsSvqZoHU7Ig/DmcukM0nRwn+RK8
Yubr8z2GCMIl6ewg63REaQgThaH+HZks6Gwxu2QhOA1Dh61jBkcdwwm1jkG/sdacrrIDNS/YjRBV
EeTz18TJBNdCHHJ8itK8CxMhFWiQc596j9KHYk3SlE9NvSJ6d0OjAEEmHe0aTIXwIzA6z24sT1CQ
hDPnCPFIOA4ZGtg0ZztKWWjWISpcSbgyQ+R46Q3fwKpdRfBc99YudQZ1hTQfO6MSXRTGsTU82Jnt
ZUwpfwj9aEnKOzGRCxqR/KXXvxVt3hjGSz1yfmnvI/OqKhbKoUcGjuIwDpey2WszaTsNX5Fpv8XL
4C8DKsycfLC2g2aS56iPSPlKzfVghdTJAXDCeNKHHHc0Z6X38wlHNShcUNbm0B1TD/MI7NAR8ICH
wVqg9pFjIgCFqRDoaEjOjhQEXxooaSNLBHnFuBfK+Yszy1fkI4DNRNYoMFjRE5QJuSf5PQKUjMVB
HhEf8h7P4yHnAUxO6WXZw2AB5/2fnisWMkttDWan4yEPyJz3xmeNfTz1a4tWUKhaCD4KGjwCR/ko
gtrtzLSRXTZezikTI8ufBmyGFzzzyXo2lqMx8cWGfdJ164a6tGbNYd3mmgXzUMZvYR7CgNM30UeX
oFunZccJ3gjqY9MfMgj9lNS23B7BkwEY2LkpARBml792eN1DUmtuAubVMXO0MgbKy+/ExTTA5rLG
EJFS9SKqFS1OtybXs1rdJokBSoFRY0EaJ2I0Y5fahLlDNQszAAkQ4gmSU9WlPxJj7qXB3QPlL24r
28oYjxZ2L5klv0wY3C0MxSpMmYWrS2FM1DOBG4b/hil5ZbuEYDewm4l2oWX4Vdr7oCHHW/odeQ9g
5sqIl4LUbiDPcapiSZrIzkapMTadRT4ylMM55rZJ1JfKas40HWCiwbJXgzdd4RpCsuLngL9ZWf4u
eSVkiSuzHLk623ZjtHd5+a1gXpr69Jnj6MyAtX8R3lHGXL52jNuS5Qj5EZU8BpAqMgKMI4QE0rQ6
vEes9k6tW4ArNOCB4rkZavGpDsVPGdmHmazGQqU9Snc46l2VCBAznd5qXNfsFv9YzNyFJTNWS6EF
74nnlvDMkOIoicL4EGM3ixga+HoJ1W2X9hcaO9FzZaAGIX0XrJ616H+SOjuFbwOvrFKucj0fccUR
qZvoFNbcCTxURufwVqeFlk6AXdKhUJ8VvftSxZ4QvykkEPapRGRA7Scp1ThThng548+6Cd8CJTmF
prZvFKaLOYERuJrG5vhPmBX38tc0dkc5WRhRLxG+pvgQdhP+FAoAhlE7QNSo8sKPZkQ5rzevIirR
an6S+StPipCfR7231GjMExgsaFzHUXoXtE1xlHGSxz9xaL78zyTkmtIt+VhzKjTC7WOUb/EICtY2
2a89Wyc7H255ax70rs9XWEbE8rFqpYOh9ZdRx3oiC5Wt5jCJteWtPIREdlAcOdNWic2TSBSTFKr0
DkZTOH3nVXvr1fRQdfZLVIgJzbzpCVxRJw49rQ3OOXaPqZqC73T4tNVYKDyaOP5X4m89OTGpUvVD
zbmruIbbFHPzFFP8tlC+qhbfpUXNLrCzSHGyq7PcHizEW6O8IKuz75W9CdsIngvFBDVaSx4FsRjh
JcpkxJtycImi8UhltjM4PrpQ+FJmZ3P+cTo0SWq2K5i5Rm117vsUmtJ416b5EiwStD9uoEl6z7vd
qPdnYQkhBCrKmH+ksTsomCsC0MWxeUZId4TDv9eGCb69vlqPPAgDITo8i2ktHqfgbeacvxJSQrtw
ayg7Gg4IaqVu0p+WISW3VJbMeJRguJhCuZ919PeQJtDx1CSNCHtaaVC2NHmYaeoyxlJqheinu8aq
wfjpcxmNL7OjhsvCS9oPhGlJPgXcaKChpVzINE+u1W2uFR9y0rG6aMSrjkwihjizcxj64Byh7hJm
PRXmGTmFNWlcCxY/Zpx4Cwaxg45BjC7hStAgdHP+ejH9V+9NHzAQxnjYnIjbTH6GY9osD6n6bevg
oOTO2o4pi8rgIONELbXpXjTNGRBHlxiuGUjbEK3UEuv/O9kk8mtGxpDBwSBK8pYEj6EOD5bQfNDM
DVRh5LbuafN6N58mr6yxH9KmX/5nmMa10sqneQLLoYNQheiCPAqNBxsqKBsd/WCSbZFUCIVM+dHl
8nZKmepVC8lE5MQ6QEQlQDVnfRkL7fWt1rKLpSr4k9Znm7CYqUMyqmFvNeavchJvCL5GfFHJb/X8
DBMoXxkACb41HdpXVa68JnzUKqnRLAgrJ2JoJNPTZH3m0KzmezXRt2jmZ64nO23AbLkauDqWixEY
/+QOkEc9TFsbMlUQtU+jMX+ypNp0bAypdBDZGjcxvjLhG8F97ISjpZ79fwvhHOGYD2qrgaDRCnok
Dt8lq1z81d8+1P4x1LKsgjeGorPmgdFrVstyUID6mxbegfnZq+d66TcJZUvHKFGV8DGM8O5WblKx
4A483YqYGEGJerwM26sZzu+NRqda2RUzQtWbrcEb6+7dmknFU9sGJAkUQ9/GcKtlzYLzilkFsT2O
nzoE7RoizbPRtqaDKLHA96PHPwfooAdW+Y+m81puHGm29RMhAt7c0nuKkijDG4TUI8F7j6ffX+r8
JxQz09PNJkGgKivNMorwzCULdYBkJuzjFmqKYLKhN4VF9hAbE0xslSe1ob0u2hxFMdwFBK7o05pW
loOYoq4jAZmvQuJ7EVvwqh6AZkf1lmDkGeIPyWv2kkzKOWuRuwrCSjwj5O3S3rqFCKQlYK7xEEbG
PEnQ/fkpoMiJeDrAuyVVjRd4L02noMWKNqujP/k0pXCO/msrqOrLiDH2us6EtxFvU4ZVTAMx+hvP
yXuXYgkH7id0DKTImz8t376gTU+NIAFLn+et22ZPdYhuULd2UgNoxr6txreRXGUu0JkefiakTCcN
Fk2CsIHZ+k9F2z0Sd9gpI9286FYbNVZMZXhJOHBKI1gx+E7ZYTVqRbb7bJj+qa+6Zxs14iKjVpi1
o9eUpwziulXOr5ni/GhOtxqKaB9HCHLisyK6uDHJTYnsUEyvKdNJpvPmuU3Ni5e/K3156xE3glpO
E7PAX8d23VOWxvSzEwBdGa2acmKEgyW3h2lvA2sJccgAonL5JLrBWRntI7c6xqm/Dmsxu4Ywjmkb
8NSW7gesYt/QTkMwvTQxBVs/HtTwq8BsyZnPDYTchZ6LbkRz6Iu3VrplfbEaWlAy3bfFmDe183+Z
5S0Kx1zb6PR43aZpGD135bPqa3/yfqNd7wsHRwYlurYUcTkQDN0372HQLifuo5b/dg2A8wx2tACV
GwD6zkJnTApR+Giq+rsCqFukpQo9X9UgTdp4HZuMNzBvwiAT/dz2Ju0y8tZQeo3AYCeTowqElkkT
2oHA2DCDwkxLIK+a+UP7vIPm26mHTCtPc06bydeWqf4bojeMbXetSq2Dbm1ybdwlqiBnL3d3xUB/
Mx2/xs7b1FUBDHtEkyJ919Joj2AjuBRYbalLmhJH6Dm2Rgssjp2mIFAZpF+oHXtGvh48cnAT7b7i
YfTpAW2xRYjyllzZQDMNRfm1ossNrJ+GuT3BIdlabv0fjIAtYRGrBdu2L2XZTQvwhze9SD8GadNA
188bMnr6vg2pZzAnr56mhKsRPdUe76EQfy8Xv3sjefJpvIQF9suTdo40f1U0/1m4xQjb2O1o/8fH
KTde/Ej6i5hjGB0GI/Wx1L1PlAcogWjUtviXNsF2iJ7S0Pp1BpSPNEav9AcyB6345iWrQ6TdknPk
AFkG7xoyi4jwVdHKdq9O3RdQ5g1Cri+eayKzOuz8gQwJOwx5FnNfXLE3elJmBSW3Q037mczX4wGn
HcCfOrl2zCYB4NZgl/zDEJD5zHfK+khHjBQpu7puPkKZW0KDDkxQnsQdy/cXzvTepngs9enzTIeP
EZL6n0iN1x26fGXwJKUcFZRQIeBSHJIBeobDzqQdIBVezmGuU7r60PA8vT+lc/iO3eAmtX61+nVG
Nyi1zPNoxWd7ir9nHwFn2ny2xX5X7a0Y6Ir+qW2/2EH5jrzvm7x5TpdeAMP54BFB6k0aBSRQpTBd
QegxN2iwQAE/yktSEJUOuqvQ6xIOObkB+lrhwFA89TSNzgEARKh0/ywv/Qor+5jE7fdAeI4Ycs/B
W4HwKjzglbhhTWjWeCVOq3AEBv+Y0cKTAztJEBuDPg3OmApFy9AMMaD4m5ux9N8thAOBcF9Z3C9M
mX3dPqeFC7htpTn5PsWFdvaQnB1za9u3xVXveE16qDB4rqJbgvQK4cUNqteoVA5ppC4reuYhKWmP
4erYHWTPlcBqmtDfBAcxiaGrFyCm22CibaVrSsG6968iqOvDog5JF1uOflq1tH2M9whObPYWAY0m
GFAYhd7raDIH46URtVFMoZek+yIN3hAKe4lC7UfSjKBvAXg8+Vhixp6PXJS9g6QAklT404D4kJ62
YIIJ/piYgfwKTaNKwzKANsVwbshKFDhpcFxpgxznrL4wQ6KfaYCih0DZCNF6oC3VwARHcyY/q/Eb
s041PZpIs7dg2Vi19PJxXrwKfDgCbG7ReGW3CEWclgimEWD7IaTBgaC/bzZ3iU9yXV4RfkLGBP3Z
lFTAAEMqlBdMmDFof84y43nrwY8Vs3tAhsUO7E1FY6iNvtqA+RCL1BgB2RO2Rl/fmbryUMfpjdgo
OVQ8TieYQ6wHphXVJyj1pRDJmb+1TKC5waD6GZZoaika95hICNHP7bWT21i7LvopNKSXsjKAshYd
8+LTHrOrqXhnNQ+fXcyTwmlDZGS99/Aauu2M4o9e/adn5g6GU51uWjfgQ82dgfph2FSrzkG7fYhv
Q/sLp118s8f42+REYUyLaA7ac1iSbvOhfYwQLSsOStF6mR6jb2LSll8YIkAowYIELhVELM4JPBJo
4v3dy5zxl47SNOieM5OI5fxd5YemFldBDvYJMNdEawjZFaD7/iDH7uKPvgi8fkjeZv+TnqKMW6UL
6DDCKYgiHLgrb0bDltQiIjFHauWAkK2E2G5EZ40JJe3bulBfZSmxMHTqG6QNVlaGMXfVn1rrh6ZH
j96z7H44tbGOHjsPMczxEnaP4YQoMlKkk45ALw0giWfCVayxQ25iRkWZcgqnSzNf8wb4gY11GLnL
AumeKRkuufOFzy90C30cTzHJkQxQxKqmT7YjmFxpadmwB/i26HbsetME0E8kEHtYvmGHXjCCeEN/
Z4iYlL89s2UhdHBfWWoCi+ductrypwiMyiBVVs/AxG1kNszVDnhhO4/eNteReZERUmijNhNeoGLd
xg5jsQ8rz5gIb//uewBDjrjJ2yLnuzb1syi5ht2tZZBfwO0w6BhAA4RkH+GIBT8mxS05Ioh3xq3u
xOoPfTAbMSmcC3iqqGRJRICzEPViCioD4sANN7RahBI2oixRNA8eaouukjANDYBdhH50vxhYV0x2
e6wFzaeyfNeHV5NOAq0/ZxQDMNJhpmeZn34WEAVbzBDE4IukxtZ+Zq8gJ/jPTuoDr0RtILSAdXkE
LG2m52jQjsK3omx2DEmxvnsVbKasM5ms19AZA5pHFpSNdvhNQOq3BxYylEP5nlpz417J6VVDs1fR
IaRFi5KpFUVbKZSr9kseURx/1aCvpS0dz+0lyLwzE1trqjdry9ii9MFe1nEhlk6MU79FIBdl1sB7
oZj1/8krZmjseQRM4g4t06Ku+PUhLEnAbJEKX71Fzqv6yzUNND319iGmIlNhbCF2S+4i9KI4C67c
a5maxE0BKeOvKz8o/0ZsXLKwuIFejSpQm96vGhTbxr2n+PUYP9RbPJRYKS/zEWUSJ/kdqptdrcqR
jJAuoBtfCMRwkxTUDrg/dfrc0l1mVj+WNjM9YyWHeBBEylIa+zJt/dvS3DbaYDxDPqN0TNKlszTe
DdO+iDi1nbhnGY2akcBUZEomeoDHViuxPBVuNfhTdYZrNdx4jxH9eKCfDG5BITgxXQDx7LrZLmMA
4wOOEFFHhvPcwkqxMCSx/rZtU/1U6PGJ5BXnDPomHFd8BRtO3LSqkjcyWib8yJH5FBfzXc4JkVZV
lHtcDIhpcw4yhxC4A2gCEdYPUZkTodPG5jQeEB1PX1ww7CFCg2DLGMiRPcjYQxaEQsUrltcwKKnv
go3n6Vch4HhcfgMwPonKA665OHV6qLBrzzETJ5ml0EIgT9KoWPolD4uZAB0/ACXsKdTjju5QH4cm
lkJYLAtoCmxMkH798KT1v3/Z3DyekHyqA/JOaEE1cnvoewWiHcR7MY/nXgE3YURpcia5FJ/Jejmk
t2A4eO0p4JRbqBkOC9yMGXWVYdv3f6tKZ3Do+ZSc0PZ5f2+4w/vti192b1B+ufTULLweNSAIuxZl
D4ZBW3Gq4wL4wCL75dlIkGdMH6NXGb0plKgDXTwDYcVZlTZwqN+igKCeid4P++ow9eCLGavadKjj
/sE01vtBrzVLT18iSC/yxlx1Yf+HqvEIdY51KS2wPqbVFg6r1r7V5OJYfUgoQeNRedBfQ3CJDInW
j4mTDZpXTBeqswAIClQsGkw0hOwIR3zGpMjBDuLKAmaGJPcLQLEP5ydQEvy8CccIAQAXgba11RHl
QKEWAnqxlm9JpOYesUkYXjWZtrfzraTA4cUH9QepmFU4GGcieY8UpfmmCXdcWSmisUPt794Q4hgU
Unq4YAfgeeQFJbMNWiXTQZ7BjxZ8AvBpQQEaqjD8wSNogON4lZXcLPPLqvsrRqtko9sZxGffqWeN
aXvAVrUEWAN8WU4EEjQ63XxMHm7JH11ACLPLo4A52axBtWio22kDHwtngoa9SeHbE4IVRejP1548
VfLRCtyI3fzmQPrKFz27yFkwOZD9DyoNO5LNjLKKlg+NPkINiRlfin1sDfLvxLzxC3dExBdaDWdK
79/59m1LzY4OBZKQ2XrMv8iw2MImyYIMfBNabfwOZ/mMasMIc58/FDFc8ajDWJiPFfBSY9+kZYja
NbdcVbno/ICYGxlfxURVwyRTo2nGZUnT6aJDdNPgUCJ/kSMZivrtLqUvwDgazFOM7IKjjusRWADi
UeuIvF6+Zx/AvCq1Z/EcmOnCeEBOEWtn4dRXQCUhiBT5G+hZSruIYgoNFZanUO7ZQQLHQo6MC5K8
khfKWDZw97xezD7ZAh7QlyT7Gmr6MUN+CAK609gX5T1q4PHBxGe41hhxtOCeuX9Uv97InuMB2hS8
2UfuSdAs6cn2gY9BE1M8fwViiocgODYRdEBNDZ0OhRG1ZPOZO7ExZCfR/kEXVeJ5zoojA69gu7bR
RQIoQTh4tJgPIkc+BxfSbQj0fHjMAy1zOr4ALdAFjZjmcr/ZOswBZNo5QWIJ9CcQcezIKnmYnIDA
4TSSVw6eophW5CIg7LDF0huc074cbatXry4Ma9HCmtQnywLlfMxZuIhuIDWC+Bxfii+gu+eySshn
vtJAMGGsXic/c0g01pMOdiwFIxGAOnDjdmuidoXcnXzfCOTb4EZ7COlLSKZ8TZdTqpVOY7mS7qyb
wP165yhjb5Uoi4bA7lioVAKHcTfj9zH9oP/EBABsS+viObqOSC1Q3FDmrw7UjjxtuUQHe5wxI1Lw
BUloPG6PBZsKsFjA64mHVD4iQyLJrDrWxwncRmz/dGOHv9SJ4CmZmiR6uHtpPQCS/kX+vgPdNkAr
RyAfUwqlCZOOIPpt8JWRggJrpQbZS0kk+mD85yjxjq8oj52zvgVaQDR5j4kMBeRcchVwSYR7G0Nh
TmXMt3BdlsPbjOETs8JZmoQxwhYyqThCclXh/NMaGJmhYCbt0/YxWbeGMsVNjr3SLXx2PmWAXGGc
dTsywLD5O/+Jzf+LqCSKq5TRokRudoyBjCFEScwd3F/EJzzWDpao6a/ks0Q5kImcsXwkevJiX0N8
lSAjWQwAQyh4ZIrYu6J1TWw34XBA6dObO5blnH9EdUoshbK30x7kTnF3k8KXh0tg4GREvxx6O5Ar
mnSOt5JbRPhtboiNe+gYuMzbIPixZ4k2Tim6EajKaUF/N+iry5P4eyJwLcmDeb6eiG7V7XvivEvR
I3UemQg5pZwUJC1k8S2pAxUM+b102lRYVoYWnBC94R6AGuDYL6JKaJp2ptwcr90UuJ4MAl5CNkMY
uEMDc4SUx0L7OQRfKQR7Lcv2CAH9qZQZw7SEf4/t+EHm0OXB0Bkl22810hu0BxIGc6iB2ubNH+7M
z6f6H1JWrLsaMVk99anUNm3FoTJ9lPrV4UObaxvu1eItny/0JwOKywIwL7uJL4SWRhKRaDLHZyUq
tBR4/Ho1Xq0/EgnRBSBlDdUtxN/SS9uj573qtYMBfb1VfyUxqpHaGwMd7eZiW4L4V0bESNF3lYyu
0kR8QzoWGLb74sYOAx5PgKVNqSF9zqm/SZUoC9UiAubQKECZafWLUOqLWHJNZ/gRCG5GHpYEymth
1ReePmsyaB/OP54zmuuIrMKnzvGLQOKthrz5Wobo/a07RpTsD4AYRC5SKzIwSgaWoqT5zJCDB3NZ
MivaJGMIlADMkWExAu5+9WBlv2BDtieA2HT1iQ6ETKXHFQJfhwdpAiciTQyCIgLUtXPm2HN0MKVb
Xkb2lNP0lmDFUaql81WOJHlwHJOGkW0hvEslN+ObJ6mHnHHdgdqWv8sbkugjxL7MBBCJnojp5luu
l51h0aiZNHyibbwZqo3gAlpbzIZJdiLf3pDZCB72z4oj0XcxJQfbU0zTuQltAHsLYhumRDaeFehh
E0qnV8s5EAC1Zm/Zz83w7GwmNJgIF2i0CEIQhTtgYQuZf1jGiK7AjapAdFQ6dVqR2FFbEN0s797h
UyZfunIAJF4ki1ZBMuRsb8v+IayLCgofBNqK+y3VrOV/SgS3aLhyZit2dCajIFAMOI2QONM1qqff
udKfuOjx5rnvVQ3hJ1nw3GbA9GCA5AwyDhAjOPrQX+E7SujQqm0y0AsdVuKXi95SN7EU0NPhUioN
+RE2NBjgsL7aXYxzD36uZyAihCMOo7/GuzECfeAADSinyf86/4dWDY10hbQN1otKCo+Nsh50KMre
pMgnqFZZumNFpAKa5KhEgxlR0IWOhizhgpfpiKrKS8XkYUaeFagPTVwQZdyJhKGoHOKx/tXCJURr
mkRPCljSWI4kvzsXiX3n6yX04A39jnAt99Dnbzh4ysryLbQdfScpkrP4D+tMFZL+poi0agbj2BSW
44qaif1ul4y6HSn+9cUETKZ9kxzMD9BVyPEtoPjdkt6BkRPYn8wKBE3OCLs0fzNcNNpsQ//NoTOH
d9HS8dJLRCVTSt0E8Vu9OYCXJVuVKoGrJ3TzNmNErd0ivya9BBZfrRMAEEPj2ARMKMUWeZGlPLH0
Ed7gpKxJ6TuONXM7JgegvSwHFgb1GkcQEAo5j3OBODQ60ieiJjS2WxH9rOjZ4qZofYYImwHITO1s
S2pB/dKq3xEjUKf5y6Fak56jRTscsHcgfWzxllPPVFUCsBqDWw/6agDOBza4HQSucuYR4zmAHhQq
2A8OPK+EmVZ/iBjN39oZEV8sGA/FkAFD0PA0s1jgfF+UHRYpmCTqAU50mjUzIAMjIPdlch2+mfRb
uEWczOS7tiV8BgnOPfttQFlBKmSpKhFLKg6sBd25KwlSMN2ZdLDghCqGXWG+kJ3Z/l72A6oXCUk4
+FyCpGS+6CQDKPxXMZWWY5BGNIcal9GFtCz1M8/1fzmNVHkaxQWrjYgM6YT+hmGdjeZMO1DuK989
9D8lpO4LQ5CuNxpBHL4GYi3pE1ZDDE0nuo4a9dmALxYiSaHBAKq6tx5nKOqSZStgLBYycZg9z8fn
6Gf8lRpgspuHDhmfuz/jRONZYGLnP9l4ADshBgg4rCAUg+ZL8nCQQPcjprHMIKX0K3h+rB+FG2eh
l02PSTuE4UilycIDOy9IbS7XsOkQDtnSyG+VR7eJKomvJpwEcgK6d5aFIjvpeem0xxybqRbOofND
UWwbN1+hRUDf3rQN5PT0vY0+YAcGkI4dGQnRFJyu5AgslYiqubo1kbckw5YZA6+gB8iCJqXhBOHs
kCICmL5UI6V5Rv8RrCEpEBuA5omEBqlE43VtIR59F6c5AiYOTw6W7swAyPlSKRBYN+p4532lCURR
67KiZ30rYMaBxmBTwZQiBVMIa1Nzra0d+38a3BXpEXtJwHttN67gVJAjQvzgzkvCXzCHAbmDwSzf
pWOwxz0Q+RuJffKo4F1wXtX2s1k+heixTPSY/IfJhWkMKjMTxqh7V2BmdfGPLF9uE4MCdNFxD7EJ
DZR2/0urpmw3GxCS7xJS6ESbZwffds5e/Ub5JhkvWnhki4RPWhLcEqSjWflsHIPCGVkAIkqOVhP3
jHpLbibRWo715F5CYS5oSCShQIDD8gfJYp48dnxV/hzCYgFGxObnSMHLVSoQRPyWC9b+AAQBf16a
M6vOfp9gR+fmHqc+aRNxdJIGUGHxtPh0BoawquCDQY/t8707Hnrl2LinEin57Ky7pN/Bg8Tek6F+
hU8fPKE6+NBb+p74tsc+snmTtdG84JA05Ra3G6stGHV9zsjWAEyC9rLOIJmHKWzYFo7bPXOeHDvC
OPYcqNTajrv0a3J5zjwsRfgC4DKDql6qEVqx5q6tu1UZad8tUlmIhWFg0RTL0mY8y7oGNd5sA4Yc
MEwc0Dbiom1Fn5r6HGNZoYPc4UAcdee1jN5nlnLdIgtvbfoAqVAYhBEVtxWa57xx145zUDiYBo0t
1dzwPybrrrRbTdfBmH8UVJSTJAQPXMiCFfpQMiKvBbudWdKAQXgWTQDWz2VHT78GNEzQ9HTtOIke
qNGvHO8O7sFFkm5EjalG16y7leKfMoCFJZf1IQ1GnQbm9P8lcAqYvSDkFCxPaPVqzGcdkBrxpruL
mahj/2SDtx5tOmJkYENhbUpMDmi2mQJPClRJG9vWuVnQOjzdROvmERIWDfSE/4wb4XuxsEp6WV3D
24HyG8BLJUF0pRyuQDTp8SPM9k5I7Z4+gilftKK7KCc3jsEWSoUZX12/Tx4UX4MJE5oExsXPTzNA
wqA3f0ppsYLox4Y1LWHtQj0B9rLwaecnIOBCAoqBVccQ9D/sQ1WUb6mjDAgpMzJ8jDMpDujnc07K
DXYh2g4Zto0mihHNI8qtZwX3AtFU6KwfFZ95MWEPetRywbL7CRrg+rYz/9nBqpHzZ+6P3fTS5RPG
q92uyRXEOmI8eW/0YvWmh+QAFQE5FxDSjxGUWAKSGaTntqQJKV2UFDRdgulhAIVDUZ+zNHpp63EV
tNkupPOQaubOGdpL6iItYZWvrAPGnzTKtxRzWuFS9541DQCk2oHx2g+1e5hDtoIKfpg6D1Bn5fHl
q2WTgokiBtE9yBwMCukJz2TyfZSdHeQsc5f+V2kC41VR2iFbxYxaIaa6zKBcKELmC+wffEVcvE7o
ddYYyDlCsLeb16BAdr56Gqp+M8FUkCGJNz7U0v1wieJe8ovXB0rIcEZ5gIkCXxq5/kI3wdr8Ji09
q3StGZiedTdVpVOEq4ZPQGi05lUstRHh32Yguj0AVSDFAfHQHLNooQLYNZvXP1+pbEI+xEEbiorb
CXeq+wA/viBeCNJ7tlAeILKFFmNi/Mv2Md0LB3BsTk2QPgRfmaQQ+jkla05AICLRiAtjfBJwaojv
lPnZxTggZ/ifRcwbOxpGHDgjxhBD415jZ0AfxV+W+G/awnbAZR3SwTVFwjeoRDPsBkLbCd11Cnqw
p/xsK+CsyU0GgB2Qd52azba8tU7LRKTX0fwFXAkeHCAfEvSB3R5jodTx7BRpDeHsaQVg99WfLq23
iuZ/etzv8VBa9XemJTuDU7tC28IGwgXeY5eSe8bNLzuK3Iin76Gx36BgG5KJ11fFMy+m073EGw1a
XpehllCm5stIGKtwtoRGJtdZWcDzybgKWowsKyJOi4ORx8mTN+eWyIlNAaGwiJyjyT6joZQkr0n9
Xkw/Ro7h8XyrG+NVq8gddYi8/WOSgrrWPl2fnh9QTrQ8Ew/ygLtR9E99mnea8RnRkGpUBKD53IHa
Vtm26XDhzg1M/CUmRRB5kC3e9yQ9GtLVBTlYawIobIOlPRan+RerOICh0bYxC4RokBAT4xuDaiIO
aHPHiPAAXPI/5/RXBjbpwxjPOrPYdNKXznitM3irENU4PufGfA5lckbJSaaaBvnRonOa4bhb1P2e
lHU7s+MICOOgb2zT2RhxuuYd594CVQCohCecmYCnauaCYI5HY1PP/aEjLBS46AXEZyoAp/IWlYGG
Exw4l/rB1z0g1ryzbgxrgTWNAKaCbF4jFf0k0IFNh2KJwyYy0CH1sAslMCTo+aZJui1C0sw6Pkj+
hpCg5Jkl6guMgZcGTGwg8NuW9IPSIuzjT492VUSE92usFHR/gynGyu+PXpiC3agOZA15Q5VZha9U
zUTSfjNj9tDTfI9iQC8I3ozDJ0TOAIaCjYptplxJ+Suvf+qwjYkRs+kt60fHMJTGF9ZAK4k6SYxL
se5cQGehq/XgtAL4VGwjFF00tkMINLyRBN/f48u+rRU8hxpIWfaCBa0iQgMjJ9FxHsFlFTkF5bX0
UfFwVZ7HrQzKtQRORoQ5aO4cOLhS2sRs0DHzZ16yBiaNFrK9ges4NkuFJmMYTkuptMofwSIq6YHS
0aX6KolHDBjXlBS9Ea9Vu1kRxnAF3eXq9wzyCcn3xQz0GzHyNVLnHL030kPBCEeMDvEsVZv5JqWa
j6zLYcJXxCNkCBSgqBhJplcKODnrWFoJqnMzEOQcJKRVcQmuz1jaPMNvAuXC6qc3vo9I5KOahiv1
DKcBjil/h/Wk7HOA+W7vixSyWYOEylYqXPqmfxdDF0vRtgHN4crJDjYtYbGZrqoMu2KqOQJgA0Qs
pN0yyNxJJcBGuQjNqGp81lt9owKmQxMETj2Vj+VsCqaCGunThLMAk4Daz7ahBj27Y9oGxwK6l0/A
tdHXS2kQNeQNMlUneGAvJZbiBeAD4QACH+07+qlnwZMnXLKdfijai45FkdFGr2aPVPy39h64+j6b
yfgBagv8J+Sk0LH0/UN99f6GYz2xEPViK1mDshM4cpIg44P4aadjiGnYh4mmh37FJPg1m9V1c7Jm
c1XCDHbxAM9ZVgUdOCQMvyLfep+FElKQiflMK8hVUE4UK/qBMZ4dOMdMRx9uvnCyAahEtIw8LbC5
bTRRclwzVbqFKZ0bKSnL+K812jIHUdBjxWu6sugUUTCNoFbY8yu9TS9znDN9G1GJR5eXNo4CPqNs
/LcIodgInwKHnrKsGEbvJhGM1FQtvY1B48vy4l0B2IBUIw2TlVVIPW6l8LTLbcVUoQbNPla3rto2
WLnYYfLmx/iT6VzaFNHSZWgJarnQ/FMmijJsjRm/7mZO90Fd7TM+s0HshzzPm8v9PONS73+V7aml
+Dc5+/vY3VTMGUmXxskALYETBoADMtOe0tOAtGEr1b22VSC0IFDHfpWyVZoyeA0wt1SZUdMsKm0d
dfV4u/kmtVhb//IYgje2tuT+7hzteqjoMxvEN7BpNH9MBrmFwlABMHNv+PvQYLI3XQ2l2AvqIiLY
JhbCF6DSgwAZwpHU/BGpv3aH7gAL3CGFDKAJ3wJ2jvfkzB8CQs5smGSFtQWEjBAJpBBSf9oF4ngq
kYiNDqR0WEX/tb66b0yOJP4Ael1pbVKySN9mEBHcK+NnyD4Luj5gmM4SPmjTFCm2u7Q+CYdq1RyN
HNATNTq3vfqq3AnjLXZieFNB/XtYs0bk1pzW40gzeKTZwX0cYJEnJFm3eo3DOPkUfD3CNaiRnMRX
LteEkygHtV/B/sQmskC3mpXRhiuBPg+bBqBSRrfbcshnkcYorvOIqyNx1YVejLYSZwd3SmhGvXh0
kFJT7crDEcCdxA1q0IRMe9AZwI8e+hQIcCP3Sv4TbWUo6dPMd7OLK184f4tNhCVIM7n1XDbLhyZy
jF6UEXCuKyFaSxsjxGXKRbprXccvSCD53rOkj7HACbqHkSAez1ISPH3q1D2ZormRjNFJfgxtXDJK
LLAYhK4+mtC1igFF3rv0dwdWC6AzX1XWOjkHgYHWtgL6t2t43MmvkvKAh/x9wt06YAL9d4/pvfgI
RZqIPMHxokk6bOhyiWPWQOe2Z8yFZ+gq1N6xP50s3AinDeXkMKBB2C1UhKNkrCjR2/BClpuHrS+D
X6Jq5L8GHk0getRIpSH61rY8jIKWh78eLMj/dL2LW49tkqXt5esZlvWdTc7GBcTvE5V8DJfoY8jz
tVB/G7hEFfHU0MyPjSCTmli7+lF8jKBKZ0wJfQ+4/KEIe6Q7TMgPWNzzyKk7a1QI1aZb6ibo2/ms
Ugsp8Wfq31ISr6S8G86L2RorpwJM6mAsJ1Cs+tGUmzDmfZKH6p7VmbhPwjJB9JCkQgyjJKpn6A66
JLn0zanLemloRtaWOk+314KECa1Xm6faqT8VJZJu/XPq56JuNyYSkEX4NvQ3xdcPQhb3cenqdAbF
DpMhlYcNRn2Gd0laPKr3SLH/GbTxEs9bghI/kbcF+OElUB5gtvTiZzgead8KA+elQCO9HEjpfkbO
pxILIW/c+NOuVd/ozEc9fS2Lng1MabAimLbmKFdCKfZJmHzO52b4T/dZn+eQbJG/A/fGAteGEHpv
77RqVfn9rgNo6z9mcCQC6iiLkFFLAkE22asVtJgsXMnCT2603GRj23h7MZlLvzpKT91A15tzj3hE
cp8bZMYwpQIKNRNRJsaihHo7pgdoniUCyLUSJcixvMbe1NldH2gAkDmNUFwEQGQoqJ8i02rhIqr7
O2/uX+qCkVn2oYETkE1BbxnI8krzohOXJRWHUGMksZT/9iPVB8Zqw3m28kW1ckY0j3q8adAGKu+2
mLHebO47vSEpuBNQOymntRQx5H+LDKBfUyJF3THPLLMdKgOr2cNc9U7NCM7FVIBPMXsr6nWWctVo
xn0MOh1PRlERQ7S+7E5t120qE3wzH+Pn06mKw6s1fYrn0KQNe2iXHWMoob56dnWdVevsMHMekPGk
2qlmUkGLD8Msbg0Je5uyiUIX0/L0FV1iprY8IrEHHisSjhaFYRw4vvMYrSFuLz2+H6rupbAKSBoN
9yPxUXN8hPlvQ68g1NMdStIL/l5AR0/2gDVrT6UdXXXvGcUf5BtG45Do5nro1XtTghgYk6NRI0YE
ZUZULRwgpkr8khBdJ01fczfzAsVTjpQUqk2PYFgEfsGOOsneQB4gnLES8KugNynPV8BNyus0oFmG
a722Q6Torftyf7uv+lX5yJ7L1+IruDjX3lsMBxDXp3DfHJoDTeo93kVrfxvt3IO/rffBzl5iN7Go
lvstv1p5G2eX7BDxP5UArhbGSZ7+oTmn1/wlu3X3/CV5pC8FsNNvft77q5Isc3Q4XpR39e69K++U
lndauPf4A2R0/1R+um/8Yn4dXyGnPA0XBVGuy8CPT9Pzgtripn9CRhQq05IMeDvvAgBBMz/pS3XW
jvF13PXH8MqtujHBPSMBV9ziq/8UHCBNHaHYneluoTd+dY5IsRzAkW0QF11rWyRVDv7O3yAmjlhT
esx36l7bRvtmE2yT7Q+jtTOtw6cAfhGghGWBb8PFWWOZtMfscZPsSQtOCzbDivcKtvWuPSKYzF9y
kaRa0yZdovV0jFfB+p+1pUw687dWCB5/5W9IKiyVZXAON8UyWnwQvpberlsi0rQyD9Pa2OhrC03C
9L/v1X6TrrB93CRbZz1zwQyagv28zY9oQykLjuInd+9dgOx/0wCFPtN++5/j9/gevozvaAoW9+o+
v0eP+EV759C8YTfK47gmB+iaWAtsIL7vvGO2M3Ej8TYJTzbYDWvkBXfRDqWoU3uCClVc3EOxmNYq
V0V2te/34767jHt5ubnOdhlvMZ2NY3Igi2KtoM7BPWd8dB3O3Tm7ZQdrZ/7I6+b9vHd/VH63vEIJ
OebX0V0wCs9uSHqwXM8ZuhOLbKee5WHRk0clDaF3lDl3pCtbxkUHMLI8xfjq7oEGbOdjdY540KwC
2MwL3LCP9p4HcQSnsU94KBGPRgQ79vysoKkttS0aV2t2Es/Q2KKxdtAO8SW90HfJL95hOFEWn5p9
fomgOi3Si3EwDkgIH9R/Myqk2QnPzBM5/h72U7TQtpgGfiTeYt6yGemY7BredNiQDUAC2Ad7g1U2
ULMtkP1EhAuTU94q2/PvLR/M80x/I16GDhz/J+9WcnHjAZPrU4fW3KbYF3tvW+yNA5YmJ4trkd+p
9io0Moye9t4BY2Y8PNbzl7HmWP6Md8oWQ8ANxoZLfaWvjCXtruW0QQfh78fYNrBv9+0vc8rwa/hA
hGjBN15lrxZvnfHmxqFMF9NmPiDL+3dhctHDv2gPkwh5nN+B96JRCE0TiOeD75XsCZIiVHdI+L5/
dyU5JaeR24WO6AZJtnkLJfqhv+CouRqfA4b96JFba+0ZQUzteXpSn+qjuf9HezZYLOJvd+Ut/ynL
ZPsMUediPv3Ye86u5fO4G3fuk7LMttl5/90srtP6Y7X5oOpa4IDKj0KcYtsvsmWypNWwp5Jin6FX
tDDZZwgursKVd0EHaUkCvM+PSLMtKI7O/N8iOUHyYUPJwHfBvG+Jzehx+PS+ev6wW2ETz0sxF+C/
Nnue/u8i51fyO0QcboHNf4cV2PwVYlar/II08QIeET+Q0pfageJvT+27KRef7mJ9WF7QQ+XGJ08Y
ZS/jhb0b9gyyeRP8t1fBE4IXS4OHyFT3gkMvb0MDRe4zZyEasG/j2tuCxpOfN6rtFa/kB47HWuEf
eScWAP+of0uASSSfw+z8wohpRQmx1Hhv4H/n/yPpvLYbRYIw/EScQw63CEUrWsnSDUeRKIks4On3
69n1jsf2WICgu7q66g/dFDkuV7yWchZ/B7CWPWuKs8BgD+/TxdV5EHnfY7Li2K49ouQ3CGdIPPNB
D9KlxDVvB6V3o+vxezRd3tbpgjaDC4JkUP8EHpXIaeClfIcfikvDjc/7y/7FkZ61m7h3ToSzBadG
c5eDohcxCDzkSQbyT/fTuY735YrEaznxv9+ge8XliuNAbfGyceJR4uPoT/HP4rZ/pspAeRYX30Vn
lFlCOZ57Jb5ezt9csTGDreaKCXMRT5H9+r/zg+bjHBQB+JXiEi/bwdu9HTEi5ENclTpRuZ7/r0L9
p8rO2WB5DLShOIC4p+S6kStOxZzjJqNJwuNqhygaeV8+/JW/qr3as1c2Y4pFYQNFnrOJxyrGEuDO
sc4VUW2Z3l5/5py21/R4xOeDd6IMyqnPaXFL5VwFZyTJGCICjdX8aI9Z2k/P6KVewHhXJqvR9Qf4
2WCzQct78rM4CzHLK+U8Z4Q79h2RP/TtR6XrH+xDvwsHq930dzo+zl/zZkhtYeSvpI02E+EBvTU+
xGDWRxd1frkoQ+5s5s7nv/0E/XIXripr1OeceljSIMVKh8wTX5eDmkiPhjZ/Iz8yjEfxSnxO+QzK
hp/kg2yVjuLReyuOkI746QoyvIeLnCdWCNq0QwqofMYdjD/9hDOI3/LysTgLKHleJ14Fc3wUstay
VhIqwEkxWRxmMXzsAZQPCnTDhFkPEc9DqXcIWmYsPsgmhhSiRu2R1RSNUuTlJV6F0ABBAqGuf985
/8JExSFYsMfc3kmPmn4+eI+wLh58f2GquW+uQhwu30cokCvu/++Ad8UriFvMI84WjsJRI7vhFslx
z/klE+Rior2Id/raJN7I6+/JRPp+WJ66O+p3ayKg77mEpQep1m+Dt0HlHmk4bYjeSzGCfEYbwCYv
Xn6JMuIDZYA58iuMsq8nlgzbhaLBR+juX95yMn4vL9Vgv3/P9tUgHV5EEBMRXDxp5gcPN3S/7j0d
sIfgI/CYVZfPlAGw+n8gzMTUvn/d7eyCvhXjMp/DC3c/89oj4BMizS1r43T927s72lh0tKZnXHLc
hzFcI8/Lx4n/j+v1mvez5kcneXQpXGKGOQmZ0SJOfP+/hO+/cDErRFB5u8fUvQFOn0A+ZZy/BuyW
9i9yQm7NcTx2p9PHWvduxKEbeyImE8bDRAIx58V3QNR4jyg+jCu+Y4kDZzfwJ6YbHtTVcF56Iq6L
OXgTcbZxOY6I9azMzMwXIU4cVFpIC5aJgVgT2oGzQMSEcsq/6CyiC+WeXTVsB7mHM9YAkNgs90rP
WrAYDj7cJVCLfHCBjWtOj8t2yPsGUbu1Hu9hM27GeFr+/P+oRCDU5/GPMei5yxedVcOY4d/8b4m1
tyQiEcv3hzWLzgUX2M9Ebsnuf4tAO6ypubjOavj9g3XP1oa71wyP89Qd8+7Ea0BMMzDkkTMWS1R0
74cXkUooQx6EM+aTiHkYJfFCEQQSVq7/7w5w5BWlQ929lSNzbgzN0GWpJoNDrblFuZfO8IOZwQwf
rRbe5mcjec+t5G0G/hAsNY/WH5LNTe/q4vBjrf4Ohw3/HWjGu+aiHLZ/7zkceqR70UV6aiN7TIuD
r8N1N2Qs9Z7MXz4/PEvuAkEL/vGsjVY6oQ2quEsK5gLjcnGwWAXLxqM++ayHYpuj3Wh98++Aicvh
dwAk1Kv4gLPAZ23V3kD7z8R38sxfiEPIA8eVOHw7jSZXZxS5pXsFODC7Km40U1xEigldYlcEzdB9
j16zek/m+8NP+d3IFWm/GKPYZ6JS/9C99fE4P4n1Uiw2lxMpAA+LZUkE0uyXYO75P6d/w0+e3nKP
EQJq51cMdHEqIgt3uGHoh7gpiJ8y+Mf0PtePiJGIThK2OyRML4A9roJarMpgcV4/KLfrPxgLWPGi
gXA/kIbV5DVwnWXx8xrcjCGjQUyDkvWFmhjDms+M2RcjpfSchRjmYu68J+q24isaPTuJU7dXkWWJ
lSYeja7TBaz0NaK+LNv1j8+ij18c330mhmueKfTt8VYforzmcf/Z4CCfPuE2infxLzYvRHoH+oPp
jFjVMDnTFeDOm+MAlxLqwh79Cg8rBf7g4cSHM8k8c1/OpB8sUz0ZRNggHlM9HdpDaQ4C3ftM+jVY
gIE9RPxkaXj24PVTzpzJZ8LPBujRL/xl+i99ECMSZX8et8gfr3SQ+RCP25gobrHiu/+XUxJL42e1
OndcgjSpvIKhg8OVF87DecZ34dxcfAeZR3fHA2c3sjeMvWHj+Ru8yefi2Cy+V6IFj1GMCTLTvbUo
/9YUTliUfsVy8+uaXuB+FvEomuXsbNofWM8/rACN+1u57gm6oHtZzpZv1xibZIntTCcURYP2V9/B
0kcTmme/FAMnYKF3Ww8WMRQVN9yJOQBkZfieZ3NckXgPMFqGIsDby3SP1aNbT/IrgXcskqrIC2fd
BF+Jk7PmX9zDZ1jOMg+yEvMGMQXPHIvZUUyZfJJ7tUY0R/7dNwUTFWhbs1wMDE+s1RFzSOIV8iD4
TZb2mD3koOV2iD/KCIeEYcrM7vmbG7T8/284uwwTeVD/m5sUUC7MzX+ztuSGdoNsTpy42Yvqj9zx
vnlOZrP9abnfB4PnHUFp1i36CK6x1Vxpgpao50ykieY6E2WLBscgWYb3dE1NlLMiGQaSjt0v/V6s
zydYqw2UeTvls2cfkh90EXbavJ9+f9sp7ptT+9LezQHVFldkJID2Wfedn5J3qU3qhYh54mciXxF5
kMhoQPv9+5nId8Q9KRf5QOG+1OOr5nXL1WrH8vX7WLPYALhgnYim0tnaHJfV0LUAypE8WsZIZJLI
E5POd9Pwh57d5yQyzv9z+9cJiYWh+M30VxsAuFmLXzUGn7XsUdjiKzaHw+xXgdPrYsk4gjw6in+h
j3jRWmwcxF5FHTVDme2B7H3n7UFkFWIHyeE+brIWivL/0s/XOl4mO3yeVjRGyGqjXTMk28/c5fCd
3RUg2ZcX4I6bs2mGqgxuYqyB+sg/p1A9xeW1tMf2VgSUaB4+EV0fd6tgquu/KhVYOR3Y2/AgnUuC
/YHFrf4zVygY1TQ/LbiL4JRdh5FH2ID7SF9QqLq4yGpiWc5vY+gTQ6msoWl6/FOIur45yPfWlf4E
ml8H9RYftE37THbyX/tsDtHaYPNATQO3VvrRqhuiFASPKxp2pZePcsyv0kFgDJI/SXc/nHRfSh6C
SPUxM1FVQbIXhJJMXSF9Z0hz0Eah6p4F70lmGNMWtNvLKXG8wvQ+HafUkO1+BFfQ7jd1nJIlBf26
A1IYx6+f9LWsbPPQfYqdabYIJFAMzxzrx6D5FKLj3ZrLxDGWcpIj2xMtLCrnjoxG3RdzER1Abs10
abCzKaiMU4nWQDlUMDq+vraAIzQvG9HIfSRg+UXHpkNavawukEsE7iiRGk9C38VPkmnQ9AcroxyZ
Cm3uokIgnMZkny6zlp5JQynZYdGhlCoAL+JtaX77k7SsdTrkj9fvp39aL8SYrXMYI1saHxT4YSY9
zQqgt/2qz7aj8oTQYS1x42mRsOoXZvBnxcEyyQ9RIzykQgjzmwj8jwlIALRnmbOzeeloZo45ro2z
aEHzALCRByEb+0gPG/nXRM2vn4bOLGLUKe2ZVrSEKMHTNsYR1aTNIiUmyjgLq8rWZnHqGpZLSrsC
kEDbIoPGCFZYtJ8EMgJBGoF5mJrU3akuSzQdkpAWa/dbmOpQk3HxgXkxQRi+Vp5l2nnYxgJpNovs
5FvZJqWBB/AyiDYgFw1ddUuVLCtMBZ+N6jAPFnB2fAD0gpSwGltjq1H2KZRdJE5RRoSg+4UxGtnA
c41fnltI7/bNNdAMgjXXHWOI5VB5Gxjh6Belf81npBill5o+GlM8JAfFK/GaUmO/nOReU9ke7auu
eE1QyAIEh+Cf/EGSn23CJ56GAWbgGnUAplYK1LfDJC0Ka7csFx99/lK2mn4AIolqESillcSpRWPl
X1+ZBl8aMf6z16Az0UXzmfgJaorQWbOC1gZMkVgZxJwf9AWUTEu5mjhBtuFAdONT7f92eSw8mGpM
BDQ6ClWkb8NXhvp8O7Ey0mwgE3DzshjBNNgFG9NoPds/VyhzCFSHArOwx1YjjcFia8VI9EBKrff6
Nh4nbTFpEmXIe+8LwK0lfEEdx4qBJd4lPs2AfxjmLxqtdFjggjA7UeQbCY6GQO9htI7I0qJ2MJyn
8f2mfp+UGFUHPSqJcOVfQtBeyk+tccixWhRwiAyAZvA5aKYB4IIYi/4L0DcbJh9NQYHz0YCu+WC+
XjXElAXumUvaxaG4uhz7Lyp1KgbEZCKstH++Pabt86YHJOBKeV6uaygAqgXxuli8u3RsW7+ymU0E
85xbXyKyiHbzgCkyUi0VC62DajPigrPepyugPKn5EEz9UH62X2MCLlgJtmCX8Gg+h6C6jRc1X0y6
tZIU/tVM/JRMNgt+5U83N6t4RDcPLd4eUAsKgq5q3VU7XybSQ7R5Uf2BBOUAs4NWVdD9Ty8Ceyk6
q4rGdiv67W3YdZkBEAxSJgSRL+qUHw+fxQqJ7GyD4iS2XOTcELj8pp1o4IlMjOFUoOZKrt+tOl4q
+Cxx8b2EGgLNKflsfJpNulbL70gZmZhNOKwhNN0Mxn7FnZLo3pEXJqowWzwgwPQd+tUVXK8EikTR
/EX9jvfglJ1+I1THQCKMoq/kRR3tbwIzaNU15uxotD8Rv8Bz6aFCBoklcMpzw/gTDUdYpEIYwdD3
JVJyoqHWGnuh5AzYaiR6YWGzhoUzoB2H0qIHMdFRNpJRTEv6IXaoeylQa4EE0jr7J8V7+vt1fWi1
wEPWZkSz+32Tv8jZxyTz7cICzPQmUtNqKmEMZBlgLHgmCjm0QZkQrKAYSxpUoyIeooAJtHwRhZMO
87UywHlIGOGAjnCRlXsf30f8ZPrf8OCc40N4SSi9XexbfFFv4SF+ssTmf9lTvWHL91c8c4gZ2+qJ
DkJ10W8tJ73BbLlHp/6AqfLx+8cwZTv9ZCccGUP1lvDgPm7/TC+4CSG8YN6qJ8P2fQGkqN7UvwIa
z1/Kqbtbd8OD7CGfsmN6DB7VNTt+1xwrPRDIzK29a6lWufExu1K9CfkdMK/6XTogWy+fBISL6S+D
QgPc6CrX+K/8lY7f/eeMOG19to45UzLz8ofQX3Hzc0vXK77n5wiqBCzrcUKrDgzMwDmW53arPvVL
/YgeL56wW12Na3NX9/2u3pRnTpPvS1oJCfmbhrYcuxYqcS2o2sG3QyBraH4nYCvfKIFkIxm7ehXw
5qQoxryywPnWHL/aqZqNUmRTa/D6M1SYcOoqsomaYHnPtBi1QHnDGfQeXqU0ML6Qpx9Jved3MxHQ
+J8xpQ4/6a39aTJ4kZ6JB6MXIRtPAbmhqeyV1hyzO+guKij1QXpImkl5Y1bhHpM3ANoYRZ5907DY
7um3oobmWtAvbmIId9iWoHQxgKtM1A1uKnk4lfpl9/Fk6uOfvxrSEQvmnk/ImTXcemkMkw5YDStV
3vz0rZdVAM+HFrJz8uDLpsSkrznAbCxhw68CwZgqn6VBywx/hQvLYYC9BTOCCf754Qr1UAjeJWv9
j4RTYJQFlMDba8D23PaRrw1WtLlGQTe5f+7BKWu9/sCyFJxwk1QOCaMRn/luFzAo+bHxdJ6vOxgB
/IOv2bneKb/Z1dy9zt0qvMh/+s2+MZwZiHRYvvXAv5HeYtdyoyYEckk+fdf13/cvuL/P9TV8oMM1
9G95BODXCy/mjZSRi9SevagvIzSK47hwtAzuFH65x9H9Uw1JpQ75vaFyI214mX/TDuX2fU7/tG3m
sSu5wl9tV9zvbts82oez0w72rdxlj3albOPz69jftFtw6HG7QjV8X/za4n1QVTjUu3rlH5v9d4tS
NjU9Bvm5OqcURV7MzO7m35RD9tBO3aZ6BFwB6xOnujXsPHmzT/ZNCGNtskv11A7fa3XLn8YOgOMD
AH78qDbdNoOIfuI76c7hJWvonCTMwChvv9zwIaP9+GxWzvEDSAcvOLX24Pydqz9eJZ2KB8ARIC3m
sX+8HzKX/EYe/Po+29eE2xvc5RV3aUdKXm76nXH070CHNyhmg1041L/4X73Bna7ex542O/BKtzuZ
u/BCYEJ44abxVLnF7yOuPfAPuxuBCvvNq3/ned3CS3dTT8q1W3937zN5HQQc6niXhG7GEaz1+buz
/7RndKoujJpjckRR7P1QcbUAZs3d8s/KAhvhatPvzaN16k8adbgHppw8kPZGBeMvOHDrqj/l1O3a
S71TbwRgRkVJ3Ltzlvpq3ZNrcuR1AX0gvgL0czJiN8X/5m7fmud3lZ7jR/yot/oNu0T2IdJeMFBX
MYGVJ7Kpt92OtHNtXlPWG9g2rnqFs4UtzFE9cqRy0gNkO6L31m2h2aVnnn58zh5cV3LsKXFJwZAH
3a6cuzjvg7eYXFNk1QfluudtF5dKDP8dzqtMguKX810l/JkYRg9ecuL3WyquiPlugyPsp37LJO81
tz1pOxtmMhPu4LPGMavyK7Ky7To5RtdSX3yODJj6GifDmGHEl6wyDI8r4JPy+t1o23b9uWon7kv2
yB6d+HnKjRCdJn5DBnTJq8NH/jQP8l69aDdlG34H6R+MkuTpX6wTQ5EDYoiRDPxruX7Rh3q52qn6
utlfRymDBUh1Y6bTLyOZUg67PRqk7YMIFT5qGRyF+7pq2zRykWK8l8zWp7VjRDOugZRDn3CtXcq9
7cRUOVk7XpfYLroH4g0nR2v3OjoZNzk5tiv9rN15DsrpJZ4wRevANZjnd8YcWSC2O8d6LWKS9jQJ
NP6fQiyIbtnjDbXnhCwd0Oc/WKovyzPP2hZl+BSZaRY8SiDxtCLXvvBGQN8YN74B8YFeJFOXr3m0
fC3dbHIGvvv7Ig5y7X7zJw+mewYIW/CWWXPBfRMDoQT8dRdAl9IH4sCQfbhz+17Kp23+FI0rQFek
Zi7pmMMXqAz1rnrAVdF+xpEnNEoBHFEpu0l/4U2+cEz5ohw/CDhUJKZueLJY443h98JhlFP8SI58
Iekwel35kIVj8Iye/4QoE9FgepYiWRfXz2ceFEh06wadl2viTPEdZ7N/14wSWcT6A14bRtVaT70q
9LoLYvfcLj7XT81xg0twefN+QXNS5eYuBHhnYnY1DC7tDQZs9AwJwz66QsNSgEwReUE6GA2CMZIM
+tkAtreH1cDK7H0O1s26OTduX1x4ys0/Rxe+DjGpAOrFKbneLY+9j+f5810Oe4Klf25uYTm06Jz8
KVtr15wYqIUnL5XwZvgcaKHqZ9//6ZAvstHZCmeImn6fqvxrUDBKfnI8P31sgKWfgIKXMqKAURhY
NlCsTTchZzCOyJdDI2q1aef8fr9oFa0bHj45quMVk/c1eLyvxZUELru+r+rpe4qPBMv2SEg0t4Xl
ocX1pDdPZNJvrG82rXERqdidk/7zHCiddChiIIQLqhBlCvxoBiRdSKqSBxLMeE3ZHlmZSeR0XFv6
gcoAWXwzj3HKBOKzg8FIPdBq1+J/6qIQ+7mrzEP+GV4iSnUoJ28+FjAxMcMoVvybKneFwH3NaRCG
QIbFE/08te3rmF/Lq3pV9vZRMgfV5nWq192WDXoxk3B53DSb9pwrrvaoJQ8t+5oeb3tSKeOLrMYl
C6VW/BpUYIyperA3q2XkFYUQ1lpYQ+A/0XCfXzHACRNOue4PNZJeRZ2b6UIRMs7Ehg/KqgQvagSV
3k2CfCixmxBKdNW7XL8l3tdPCE+mqhGxEU/4UcqPLAeLFqq7AAoxQFZqsBnMJLXznNzZCNLG1yJt
J6Wo0uHrYyI/33sf8vU3hanEwAkcZ2WMf9S5XOiUyz+R16kPnb1YJjgkxQb4IEB9dHNA8oorudlK
Ng8dWAzsRaO2HOXm1JEJCK+036j9skCkRMZw5bWOSrzXrHFBlgKVpnpv/aB2G0A5Mh6qenqqkE1q
wEpkY1yl9g7ltSLHVJvgp3WuTjMZN4e1UdDTMJQbdQsJbz141MhjtNJUR+2Isgo6+fAeQHhCB5Wd
agIqLqkvDRVpZGajbZf3o1CmlhxbbGtRvcIWcOpAsOytddUtPjARuj4dqu0aSG9XADjnUQPK1HnQ
BtoTYyXuveL1jJtiLIhVbaQtcq2a5nTeklZwtdpgAf3JpfSAGJXiRfVOIqETFDJBXQPra7AJcrrJ
9x0MK+xZ4QrDCRGaIQGdNGlLOQE5Uy+W+4kECF+nWY2AB35o330BvxFxTXFDIHH3VBUMpHffxrxr
5gjpU88YK5Q4BDIfimchDboomKBANqwQeRYIS3DauFGwId7rGZgrdDWjonJ9aQ7z1mnNkcJIeVWG
PhAEKU0XCokYESxyvUWoX7nrSjPMOUyrQsmCRU4tC0WnqFz8Y/nl6FnpxZQr+7Dothn15PcmNVDg
LMYFaxMuMIjGD8XuUoKUYcnsi4FUAYYNhf5Ogcs8Oxa0n4XGyPuof7Z5XqB9EU9QT2vkWRqC0Vbs
kY9/laQFIw27dF0KV+r2G52lHFNiRMEMEN8dTTVg8G2LbjfLg2quyCUE4h5CXZcp9ILU0ZdEnmrB
mxRfNTA5pbxgIMlfxxmFo99UouYGat9sEaoSdYUuvALAlbWzqHwBT8Z2r+zPOnS0EAoIpexZuBI8
1HLmF+gk0WmC32qoi4Sb2ipC2Z6qU1YgGeGMGZUoHH2HFvRFGf5YDQPjrWYziC1SoU9aZ21QpAEl
BoskRTamQwurS1kjGoZsOhbOXELzH+2wKTyvPu6mcv14VfwyDPSlnmFbTH++Dx7MkLC4mf6i7JdC
LtCgokM1qe7rUfOSvfKYmAmSeemkRQpcsoT8LBRvah2BTOZVsLtlLyTvvgppcaeiQ/GAZ1g5HYJn
/g8Y7zfF4NBm5Qyr7KJrMOTLu4X17weN0p6NEfZQVKrZNFJTEXB4aggags0BHmdm1v6WKvBnrDzT
6hefa8GGDYxy3JX6TPArbEqeAZKYcvzb9Kcs3NoS7bWyWfpHR2vQzeyRJwt+fA5AuWkcdMacR5kz
OIt6l6M2YFn6j5MhTEVRD5PEoB1U+Dw3Eh03Jvk3hOX72kbg+NPPa+hrzgB21OWre1VOW0tJTtyE
YaPBOWyTa/PKJ59i0nVgPU1nJqobtrYMNYT2a/poEOZDoKqGNBSMgy7p51FEYTexKe4OPyZuvclE
LS8SL+u1D4Rw/fejYk8dzooaqFWWHgVLIayodm0cyipS1u+LLtr5jTwIkeCwu4vZem90JmoqOjjJ
Mfma6JIT9VVowW9lJrX3j7HU7KWp/n0SjAbiGVKgKc83Qo+kY82Ni25Zd5mXAb2Tedy6CdtTc79i
4YQn8uoox5JjFxadOGlTlTkWNPI9TAY1rlNoSI1FBe0N6T8t6Yn4jME3dWXBYI69X5QeZKJRAkE6
r5neoF1bstsZiPXIoZpdBX9UHNXPb9zdle4smE9FXKLFSVQm+lljn6XjY1Q/XxMgiu3PjbRBup0C
ZP8efoQwKv4/IoTafrtUoRRnyUx5jfXg5kTvQY6YrpXJrhbYAxDHn2iMOhk1y1e/ztBFs4KFX9oD
3jV7arwGIlpE1QKZDbiApQ8aHC1ahCh8ulcGqh66nk90itp6a6CW61Zhv8oTVNCx73ZeTMKzkqL1
cRHAaaXFi0mCP/u+CH6MidxkpFu45c2kYtz2d7W2KF5Szvn+CpqaGBwGbNXIKOe1/oXRkP+i6o88
THETRVFLpXeaAzGA08VUhM4BQwPhlqJ6jwMU4z/asLVyYZ3xUgGjsfmniBwz0uDhq2Dou1KMBUrt
jO9AHO+9iFGhKfR2bNJc61jaCTkJ7RvTsn6kgjo241v7TLIsQWeI3CfzBeP7A7syrehcp5TjbmlJ
obtGhormRATdh0GiQPWosCqv7d+wvIUBSV06VZTXBNWEj7RQsnVRMPLu6J/OGjkDnJOz9YFHkTQO
kuVejgCkrMszJFkQGoAwRX/lQ130/aF0qb8gOPLmCUESMk0wan1q4b2Kvs17YQHaKs2xqkKahllM
doNkIwMPqUAw9Gk1+xhAkKzJ1/yBwCNJk86GKPzIWULhUoYj+/0r12CYMJIpv+7btCAfTQXd/610
Xv3Zq71yUFPjV3BPVbYK6gcdvF1GzhzZ04iekd8L7b6h4yxTknccCyBdsxfEzcCBo4LskfywNJ4M
6ycikm9M6wrckFE2D2+YCjT2JnzfE/aWok2ANE712gT+NnJsN8wZ+emI9ZQQreZjLbx8k3aIqEap
04fWp05AmR06Vbth9Ebt/nOEsJujBEBfjLbLCxIoiwVk0IGao4GhswBinErpG1EOIlyQzGLozlDD
nOw7dRBEUxF/Zq8TK8rcz+6x0j5M6cg464tF3LPU8HDe+Fi+OxZCjb5l3Z0jddYEzeiTZGMNU5bm
izCdfud+Aemn3kyFUgf/ox9zOVs5DRwqVDkCBxf00mtgfeAUIOj+Jgto+zr7ln4XzS1BEBYNFUEa
F9GuRK4ED526BsUBc0DpYXeU6aJSXrTzgKjJz8S3Z1oHGo6mFe/+w0iOlYMBuqhB80kw5Ti80PRE
Asw5V9Sv0baX0Wc1f9JkrlZzHTFV68cBxpBCfu4iHuskVT0TiRBFV7wmW8kRGWCChQpZl4ZQApKH
plEdDJ3i7atjjXUMc1aH8Sqk2tk2EmwwiLAMIpPEMCByBYLUnsc7+00G0BUTzZ7K1Rml9Dee2B+k
ltsNzrmqFULScCXvW+NNdPmUeILZl1C24CYuS39blNGuEJoecFNoRtIxSN7A2npfKOYaximl6cpi
wPNPiY5xOy5fC7YAPX1WozgH+Lm94Ryx2LySzLMM5Bpoc9lpLqghRD6LDVDX0z4+v9CuQD1+JDYC
RUJjJ0DRMV7ULxvaQrUWrDgrX3/Z2pLfvYoHcZbc8J3h73IiICY0k6qc/VVtX2sdKK/DggHiTEmh
viI4golNmWP8s/n0OKlkiL8sZCjUEbzpdy8o5Gc7YJTDwosRCckJYJpCMghVNI+kden00EuOdTiM
l7JibksJmxLl4wVhvDFibVf13cjSv4hnlmNBPxZM8fZrjpr3dygkBASjTTQ+mnCnR1hP7UHUM8sE
t+WtmGxv3rR4Hl/zbMIYy8tttGo/v4LyhvYYhdMwot0abkRrlnYduwt+uaceqxpTeqxWU80jao5o
xYhGqejPyd8GHac0W2rJayyYcJ8O+RuDFQqWa6lQSWg37UdBTc4Zx/W+YjMYARpEiu5Dj8JiKsEQ
Elk6LDTRjX+l80aJRlHwU9ezmk6fXCoe86nUaE2+jFmGfHVE5UC1NW+MXbeM7meQ18Oiz25hfVEU
XchQDPoOWhHGufoS456XiCoZuQgwZoRBRAIirASCxB6iG/lq/KUg9fghoDwF6RnK3PDdhL0nw0ss
nOgjllsrXqEFxV3yrXz5Joq9f9G1cBPzYdDaqKkVISLHneb5EuUoLfM1Jn8dDQt5aFOMAbf2HsXy
rsUgK2ANGOUQC5BEsBEGfiFnhhI3obZ/IXaIQHtG5rUnCUel3c/+akRVnXfrcQWCwafn51jGsoZF
oS4nvp+OlCddMvWzSVlTGy2bQpwVnVfxG3mTbR1l9f5Qd6g7JNNAZ6djca9t5OhxCndYVTIkbHSy
BVrcYtP+pU0t6OOIQaQ0dYXLZGDf87uYfyzLJkKtLD5+Nix9djU6WCbKaM25gH/fxbbgdBrQ4+To
opDvUTDRQaz3/GYyYxmmhr8XmiQV3p5s9kgwXuj8SRSpRMuyQ6woNfgpWxHSmBAZaRZ3NEGbgOW+
vxiyfs8+SzHuAzbqoQWUuMIYGHEpGhxWd+q13bdLFqk2VZGVkbWWlWecfNDG7v8SEl3BeUO1H3nA
i0ov1R9x0C/1SiVk51eGc7EEMwXEDl9IyYglh4w0gvnFvrXwRXa4x1WcW9Eoz4A8jGDVJKjUUOBB
dQE5c0tfWgq2p/Ys/oIWXL78Fe5wKPbYNpKtUD4ibCFF2lBG1DOqvY0fG9ttkcBwh5h0b/xcIt5c
0S/C9kwdAkq1ojxen3zyxemEjVhIVULIqxjsa5Hd/OrmTCtjV5Q8hLcv6iiC9liokqBvKo7uJdaQ
p0I+hQe4DV1OMDuVlBmKAHBLCHeeCY+kdKjUJfSaHTk4lJIFNRv0YI192lwprmoE9edLUyruhgpp
pNA34fJ9PJikFzJZFJNkImD3BZrdVJPKQrDlw9hqwN1SXBVibLaKdgZipepe+poVMcbZByJJzbqJ
sEdqTTejtOCTm9oJ9uJEXujpvomyescoleD9D1/ZZ1RzyZkQoWOHb7A1p/ow1hQQCb1gjRPyyMYb
DbPQTEtRdIQnjmulmtce00kttWVAAeXjGCPBllb31GF8gEsGd1yNNjTrPf4StSb7rL+sJXlCQrio
sUBP+5ExFcR+er0UqqAJmy1qKMYJ/E2HGgWnFdTuorqmJcn9MCAaU/mW35t/chnBoKAWVZtnlfIt
spOaxh7M5KdouyRshqAW5307tI1+6TMhqXExykQiIO62kInwu4dTL5xc8j7aZ+FQHfhQXmBHjTQB
FldC9jjb9ORFDJHXOtSomIRP4lKDnse3f4sRW//kGj3T0vdA85BYlwWQJbaSKN5Hb2CoHwo9qFTB
Ep9UVN2I+uJYYusJ5I52YQ9t2idpjfGM+tJD7VBlQpEYRgaJkkoR7JFKawLMV4JsPBZIj9a0x2GS
jHM93AoNjX7Wydqqj5XR2wefimRN9eoAGYhjPgWtk/S1h+dcaxBMCMQ2Om3kgKzWMYgkLM1slTnd
7VXcmcU+t9T2EfE1CGYCmiFR+iQRgKreoE6F+CW7YQf5N9YaEa/9gqIL+ei95HdfRjYWJ8y+1cQq
YB0m1lV4CcrST/ViuEsIsr3HX1DYwWfVhWAZqRx88RgzCKhx8hS4Myn0vaZwVu9MH6GX7wU6fvF7
gCk1kHbsd3GHQWwAbXcxLy1UT3E+Efo8KFdLwNWM7/sPTyc3QhohSpSV2GsluF8Ar1EQw0CK6x/Y
rIfnj8DAq4p3FrZDkjINoek78kQ3kK01BuHnp3kXYxvkBO3fPncGIVw9NYagU9YjRFAcGNP0CjLL
HMo6rMXPa1pSmRN7J9uJPTH2lbYeV6s68YcigQ3eLO7VOckajzcTvqwpAB2xEPwzlSbJUcDWWGYw
Cxp839cqAj65NWXIJmwdIgS3xE8EQqW27yLvUVUVMJA/jNjmtgFFM+xcNbThAutqqHC72mlvXPxd
oxXiLgnxThMNmnhG9HmDYEkNYkzqCV2BokYOD+lqtKAgDBdkNmJlJ9MSjP7M1w7OxwKr8fbaMhoR
CcUCGyIbkIWgz5RNlgAz4V764R2F5FFuyRNANFUjdBuIbbW8T1mAeSMxGZJWqVMkA0Rix1aHsNVV
rJ+vArJQvsm1PTqxuWr/gP7pk03dgTON7EGKe5lQsEPIzrJBgYT/8XReS42sSRB+oo5ob26RazlA
DMLopgNmRHvv++n3K07E3uzZGRiQWr+pyszK9H9tRuY7XoVZ6IpJPBoaw6XcImyBFkdVy50YTw1N
RufC+3hGRSMpnTZhDwkOb+0AcmuBv4ujw7Ax6wggF6R1rolgxHcIK4uZ2HspCMtrV/XkGjnkmbBD
nXVPMFCRX6Q241l2Ce6qv6iltNEi2MHasXuyVab1muCrsc2t9Oe8qP+sNAYsDMkkcOm+tRF3rIiU
5a8FRFnUTWwvNIBOH53wCNZy4hVZZWagHAdvJgYn89P0HqaPHVHLHA6Aov3kbBUzOShRcmqoGbsT
LSmqGqv70XuOqG5dxAF1CTQfljOAnmieOF6AXdl1K33YtTOkgtWAXLouenpZDCdl4EkgMl16nMso
xSxCgtjpg3hrcsEqjXPxhNsbw42XbemVfsEJAO3fyPr6iIioA/nWSDRyhvwJ10iwRrzb3OaCsG4t
4jF8x5gnb83qEPolKFPGvmTsnnwUsX6RmtvC8wAeb+GBVmznej6wwcEIgBElSaNWiQ8gfoubt4wu
jSestSsbvUE0xng4RV3TYLDEYRRAm+YSmLWSLhFv09TscZTCd+IoLS43yIFf3WJew+mN9V9MK0wP
aLI03OqnKiEFlkekZgYopajdirB9FX8f+bylBxXfkq67YFnJbSACOWlmaGqR4AVIYThwQDBclikL
vgS9yBI8/JB0coDWmkq0nrOVNwx4gqpKCtLwB5sUcVsRQ+iYn84ySxR1G0ZroQ1c5DZFuy7qg+Pu
U4uMP2PgFqHLEtSdp6HFzTXN3usv9gt9u6Vi9gEvBh0NOayUN2sg2qtiMpIyLP8iqExebQvaJQCI
HuIHWCP0wBNpofeUPHox7xHfgMZ4wa+clsFD54r7nn2n8pTXHiNQ68fGx8JJhvQbL8qRiGG5yDPE
KP8R8AfBzHEO8KIexRx3VnKfdZjjVqoZN8wxCLchd9d9JsF8FeJYJylEbjCc8PIIUIpqXsuhy71V
YrStr9zgveRa8oDm+loHDIGDK9Ax1GfeSTIsPnZlo9vh36DUh4ETXTfQtZk+uzAXsA0jKnNfUdqX
f2tJ/AmH0xJXe8dsL+Xk7GjBfg3xtAgOZ4eDmaJa9DBbudImwCQT6kUQRjUnDgHZpVS45oy7BxSh
WJlIm0NxYc/1Fs+HlKHp1DoNPOAGZIWzXcGIy0XL6hoRq3e99JT+rHNCK7b4w4jVrtgT1nG08siI
RQpnx0TD1qH4+fIWxGKNZdzk+kYOOtP81I3DtDCPl98GaTTyQwu8K45d7D8f6E4hfB3ud6ZJdzMN
1191Eyxnl89QCrEGz9FBueB4OEEVlEbhD+Q1dg3zgyQUoEcNw0ZiTvjcWIlDwtRx3v246B7F34Tj
q9Y58vX+glnNURyG4o0tARYjLmbjQZwiahYQQUZb8SUTq5G4Ale1r1IFVaTCYcMLHkmJJrZfy4Zi
sYziM/b+IYeBBxBtBmBKmDHM6luMk/pgFPsh2oy8eSdVnwjiXtMvYYwRciTmYecHNi76pEtNt2Bx
t/J1E7Cv0PSdmRKXwwbPomHb058nXKxOSmfSZIAVuEMbfgKU+ns6cuxM+MikdP99wZud07ui5GfN
oQVVHjx6rCJXccdTABovCge992AWTCLptzzPdwLcDdO8+o3XAOsz9XLHOxNbu2rAkxObo8iadhpU
FmcTGQYXqSwWcNiyRMJvcRQdYn0rx5CwmSnEiF69Vh0Yb0WPwvK3eLdS3pjxXXY+zsSbFGVVF3p4
reH0/2LzjVyrChpeLHJId7kAQ02uta29G7UmzqhXrmWn9TLq1wjrYvzagOJ7jDxFoflLMtn0H7qz
bYN73HKhGETuoc8vs+L7d4lbzUEHN+vM8CAWeS12p0Gm+hxq3w0Nv+mhlKsgELYBIorUI+582xDD
aAPcij/wWYxP7PqWtSvwzWLAHe5rBAIeKO/gHsU3TYNEHAjL0jFoKwhCTAWHXtD/aefG6jYJoDVG
svrUUbpz2NP1jsifgfVxfELmGYG35aZ+LWAIZgwSZzLVS/LJynJ8REyf9N2WKzeF+zM8ppqtl6wH
zvCeqsUSqN8U5+Lu4CEb6WzcUy1OHQN/4iDf1ByF9ADrXj2IAt4difuZ6J+Z3SUmvBh7xgCwEVOo
LOiF8AWHtd3a8d1Khfm2rbVFlkRfX3WbZqWw1yohvTWdPBg7HXRrtdu02ackNGDEt5O7uyCChbst
eVcmjFtoGeaS8UiKizFzLrXOnqAIpZmO8BpRg9eye13IddVMd63hn2b117bGn7pgDhib0frssd1C
ikdsiQRx0VA7J1rhoy+A9pD4GPaxyOcDGgWdctYAo2FY2t1jsYcRuoMvf0J8ObumRqAQ9OODgUad
lpBMHWnhwgA7iSy+/tLTAFO1+1nq9WetvUG6+G7pPfIwKUgnky4icnZh6GzKwF3XLO1B45lAAaZm
uZp5fAse7UxQNMtLv3yMMvo3F+swJ5lVGE0k1bxZbS43CK8pdj3O+Fp7Fuagp77hDrCruzhX1RQH
rLtl+CmbH6wEuaKB2TODo7zjgnwqqGzbclizn+PRk209jZRJ1WPFBE5uEQfIDSYnaDBZR2naMlir
xt0brkKAor032GkpQ5Pa3vD2rZHs8M4bVE4Y9K6TwWViBA85j91iWicGnIi6o1QVKnnBHVXgQjdG
Yahout9xcoiBYGgr0CtIKRB7zzb1JSN24/iqmMibKXo49hjzkFclt0akwxdAsfEWbSr5FN5IXKgi
XKTo8lgZQ0ScmrkfjXw9OsUFIZLChEA+vTgoGUT/3am4CB3k025omIosO7sQpXDrctWGEZZhexUG
sOu5nnCwr5Di8r5QHqMQD6a9Y7dMqWT7nGaaCYItrmE7/dZ2Fn6Mbxx+1EiKMLlwQeytiNLG7Kwv
K1U3I6eSXnXPrvVpQifmkK6aL48u4K6sGXUhjuy34xlv87DspckUmpyAIMOkoYLskfgXCU5UAuw8
8IeUyQX5WmLGZ1MxJYORZPmEwW3F3RXWxxwwOtea+8Ag3W4582gM1pOJ2BP71Rw4vIY6cysWOt4x
5XlQsKJYYDEsVO8Am8V5VFywr2k3hAxkskfEyC0jEG6U4xI7uZag4ZAetw+Z7lzcFZZdfhpi84L1
sg6xyrI3iNdwuvaJiG3YTLD81CV6Rn90AOkm4+w4xs5Uqz/BxxA+xaOF+WL33FO6ymlAIew19zG5
ZmCSA1rZiAqvcKyVm6s7j766QjvD8wlLXKb0Zifputown7gUheHo3lQEbEoFqBV6N4eeaADzKqk5
now82rSAYEaQXxykPdmfvmyPcjtXkIbdAAo4QrCV3D7GXcJqOFrkhrZrZg4JHWBQzEMxIbMSHRij
pCRRuFg4G+CdR7Voqzsq09i69W6yNvHWE2+xCfxUTa3vCKW6znyLUMJx8K/1MN/hkOrNT60Z3r1B
hb8aMPXDw09kppnzbBr10epcxlhA7B1NbOVoeYp2ldXZuXTcTapiW6HEl4xbOQyvA+et7YzfHiXw
PFsI0cuzgCFUCAwzlbO3EkNlF8DbqB/Et5bbMqQWyAZMoDykHyZTftYFWLRxppWLJAV0JjTvc8Yk
YFxuEegqCPNI+h0BNyXXz61QrzIhPHvEhBPsgAKDD0ZYhR657xBVUMVIuBqz+4PsRdVIk9Lf1e6z
Lzil6cuWnKlESCcZrGg8Ik8XqZ4i+sOaOT8NYqBJFoLcIgzuzpr1hGgu3ojPn2QaKC0BizpSkO9p
zlcuTG5IT+IhsyGfmpFKGDpSlagneUlTQQ6EeqsgcSXQdjF+ZI82qruXBSKKLRPzPdiKXPz/YVkA
4rowvYTe5zRsrGYCTQLWZWyGT1N6pFy6dzg6qalC1E98GUNrhCJ3QDSoZ8kQYQ5ONG1NfwuLa+/t
e2oIzPSpI6iuJzTzMa8A81uMjaO3nt7KUH/4OY3MJNa/yHF2MVh+wDuccmOwVlWmKpUb6oQRtdM8
8XLYa1Ha7jxab2iAnKFForB42yYHgEWXRVLYSFgHEqCdVBFKjq6RZrEm75FhIjl1ZQxxxOeiODna
XWnVXyWIw4Vbc0UJeeNBWFYcVOKi6cjKAcy16zcVpDEy74NXrg2UD5NLc0nLYARP1chovWA69Rsm
y0BMeEZT8Ut1AUrDqCKhs4CJmGs/wD22N2d0DlzrBCpOg0Hb+qaaCQAv6j0a0ZASK5533OzTcJ1b
Rp6ROqvEg+ct0AJRnRW5nr9Wy5wrXP6xhlmH/ZOGOLD/9Kh8legnRDTYYE7fFpjjL3d0ILIR8CQH
sISIGPC3axprm4z7rotPk/npNX+XiPH1+tJVIEX5jyDTuCb6JHuvzazaNShaCypDmjqHBhhsW2bO
gDQF1tLuAlXWdbmtJiQXXPQ1PPooW0ltaWopMrmQbOc45hBAYPk1PvE52S8iuODTgMyh4SZj6gFQ
F2KFnw5SliGbFhPsOPwbYzAXMmkLmCMfUMC5BWTbYs8KziEzay45EbPPqNgOkLvBeLkaGIsx/ogY
JHONc2TjnTu53VbECwYNeVxbDGyt5m6/tP8MDoDhi50mGxmb4E3avXX/JhUiHT2jmflwYYZYd9LK
2gZoIUeaxwVFDysytA6/7H4ig4TGeqohZvhvOgDhK8ELkQh6Bp88Tn7MdvFok9HnmTYG+xAuYHVi
HI00LkHWwI8ro32KfQPGYmiXNIdV7WwkSMpA/2YL0g5xkDGfBtct8S8EtEidLk6iNrLQnQKnYNPB
J7S3VTA+q7126JBRTSg85k4/CcluIrwSGJHNEZPVMdTCajm2+cFTl+wRUjd6TDbVZEfyBhlu8wD+
xXT5fKu0mIrm2sOkywWuNiozzrnPVq3IhJZ9KNRJo/YPE9E5CzDRhFNR1/qhTEO74XvC1FwcFSSu
fGmKQzkXcyXglahC7ssZ4dJFBiDYsiY0CKiui/6yaSeVND1Sew4RFnKVkqC44V6y+7Xu+i5mIIiy
pVcfP2bk63pCFT1RfvUS6yv9lqDNyU3Mktsep1mEnFXk20q6E4GJlEqiihM0TU45Z28gi5r/EhET
LxRL5o88dhsaYwJwgK8oT6Z6Lgfnh3lVtOwARlZ8VqQNjI+a8zpH+cEEvkcAnUnjhXqPjeAupO+l
10wkD1AuelA9jtZ1CNjmDD7nfFVI7pLZDKMyvsH8X+YBvjB4UPTZz9I721xsTCU1Cm5OPnIZi06q
8SADrKHCsKP9zwO+CEHPqOREELLEbxpvTn4oosWCKawRA726JqUn3MScALr2A3YrLajtcbKxU0bk
NLzx36Aq9Nc2WnCGFNv519mRXKwFHgfgOwP+EnAowcqdcoiSQJYd3s4b+WHqcK6z/EaQdzLjfEhL
yez4KqrPZfUGKigJOchjCis6CAcBDjgy7WXba2l8ZefwBslckcSTthsQz2Kev0emhaSkYI65wvEn
YHCwmq7Z4H2iqyCdJN/kmrqLCEzQq3ltAgQYzrgWHpSGIcOkXrIXceoGrQf2oDNDPscMGukwGGHv
ve7gKu9dQGjd+mZPfjud++HJNo4oNAekBNMl945Wcc5chJx+xihbwTSar6lnDmhlvtX1Gb0q0bWm
7YfNubVhAbcWZ6oICw8qsVg9oTXpyTUgKT4a49OojuMJnzMKqirdRPMuAIt1uYflsnFRP81Bhr81
/39Oj66TH5tc3aueAev7aFoa957xIes48xgf0dPnlpl9jTfcG+ZWJXUkYSYm45aPTaaih/zBU8eN
mp3HSXmp52FtgHkFCIT1/gfYQBpGSmCRdmiMS/HgEHt3z+G/hJN/VFk8CELxeatQTS/hqTfmF0Ps
/fbUwAM8Y9OXR69IsAwYECNoT32HwDfUX52AaGPFZn4mJH+VG0SbkRHqXb/NRAbmPirzc1hqG8QQ
T0Fnv0x0CEkc/SkfEtPGsKKzfOk9CBcKDOtJrp/JTJ9a6iYrsfYKWJPBAL9IdNWEMQ6lvinQFZMV
+dNYkiBs7LwUa8NljbX1jpuvK9Nj5ZHTVUuaSIFux533NkRhf4wKbCPJOkzaFK1fgZ8rDZ1B6W2b
Tx2Smwbv8J5YeDXDLq1v3wp93kxBvLdQ8jUWgoHpXiZPVdNvDIIN/iN3uFfi+ClP8rNN+zmicJZD
DsoRpMJDDV12MVwolljR7OcmF91YfwkbidxEBOLM8s+Mv+TB6OdjsRPXhMmj1mRIvAqNPfJ2udqz
klkjE0sNzvJQv/SOu44Tel5vt6DmR85Hm1McOve5bQjG3Hc2SSXMR+DwLIEwDHmnGPUFbwNYZt7V
eyM9A9UH9psEVDS9dRStJbCnUoGvz/9EKpjwnEECJXFDoFM73MnnDefPlifmazUWzZfc2VJhLMp8
FhqAwyKqHsYpfkGgJKq0RS9fJ0Q+Yq9L+SDMvIBVoH45v5CpZ/YS5BRyAcGuhFj04rPWYjAf/qhE
FveKL/Qk/1TLkoeD7ViYdM8rXgWSUjhPlkQ6blKwgIlwlN9UJkAmNqGFtqZtcQ1pZWaEm1pFIaXO
JZSmTE0UcyWyDsf6TMEi48igVqIaZNCOXg9dlq1tmH+X8fsIb+D5KLoMqRu5YESl3ZXLQSY7Esa9
0UXHrHlqHJ6y9IcUFxKl25a/DbyQbAPbUzNYQfYRZgJXhOJQdVsk8oGJ3z5blHAOmBXRsTGRvuAK
gRW1SIwKhNQWQICwUPDBQzm/zZScXrN12m/Ot8X66PR0m0nLCfrrkf/jaH9H8lRnGpyAFnfUfdo4
OQql6+d07pd509gXZoUt4zojYwEbsj20BBNy1ouFMB/n/Qdj65lv0HoiKJ4BHakWG8pE4rZC+3sw
BrCfrw4AmBUL8ptRBCeM7hzkikNq0evqQaj0hP3QzO3BHit/yi5IaREDRuoNE3+v1B9iJ1/TWIge
+iBN3LIcCrx6wFhhS1UouiL+keQCht0d0GCWlCVMShZfEiozqqiy63alwpAx9yUqnl4l2AlNNpM1
Ozmj8v6nxQuiwRsArp+wP/dKqCh1MWVM7OAxjmq2hi68eaQQ5q/N+K4RvfBfXygtpEg3bMpEA1Az
mO8D7iGINGmATDDciVbRrFYphy7vOE77Z9s5D46Nk4K36cxfbw+psYQeFB0G0s4+BTjwfpltXoHc
AgpCjLqiEmJ5paAQCiMHrGcaiALHg+IikzTyYuNdAb4pGpEeeUmAtAGytq69LXGsW3wo5EZHiqjq
7wE24KHqu/YHKueCGX90CPHwyDkJHFIgfhxmh4dF5GA+cGy8hU19+GUwremgjLFf9NZ2pizOyRjs
MUMcL1pB6OI6oAgRSBTccy2APZsz548SKiE2MUVIwJEqGYeVRfpV9L1ovlIF2wllncF1xFLODmyM
mbuHQwUXA8QMslI4+TL7EZWYynaSvVIYrwUGMx1nnulSP8XlDudVFzdFyh8DFMLhs6fRyekKM9U9
8tlBv/Ezi07z+Q+rXaS2EmIJ+lSnO3aDrENpWwYUpiMyUlxsHuBFrJq6Z1842Y7Np6K8kBixkIDn
saG5pG9W0vklzTRSvbzub2BuGtXaoPxdt+RS8H7gq/jV4pYvskanmoF7aCF5DZwCJsMlMgckdY54
cuDLTw1hBxRahgGxWfhQVFFFFl/E7QlfMFrogf/k8b/QAnaE50nOHgNa9vKyGEz7Y8ctOUCVx7f2
hbEy80+RMUviSQD6IljMNjBRWcmYCzeocabvQcp3lBhFGklOamly3flPbfC5Qsorz5y/ERP/1k4j
PdxRPqnnQvcHrSK9EBosG08e+VlSrvGXiPeBg2bIeUpP4SVKQLvQS46ihUjpbVrafFllnOIZOLMH
4oZ2V7GojavwwGJLZ14wdmRMWTlUc3GItZjyJ29RaZQ1OKC8zYPLp8c/cxEHFYz/C9jAQcSu438R
5wqjIJ8Vf3KI0itp/pze1zqkiM1dWl/WYG0PWOh3aG2IxfPOYzQwUXgpvWAVm8Y7va0z1k+YztJj
cG2KPf1vNzS7v4IjMV8HRPuV2qQjM1RVdRoiYDrQFj1/5Vna3lUg8NDYKOnfvt7UxiYzPkxylaTf
DJg/kQ6/QTBCg/Y7hqYZh2S59rCqFagnY0TRdJaL0ECuBheHfgigVy5KG6gtsT75suwlSBMTU8fc
5Q4by2dtiVfFzIynfhVshjfSYTKevCGDlxGwki1W+Mit252BQ36Bao1vIScD7RZXs+AiGQ20bN+A
Pii1IUXVmwweDHQD8tIpb0YG5TmvjLbfmBhsWe2moZKaJ+P36PL496WJinYCzMgPKM8e5XPlkNS5
vKStF+ComVNJ8HoJCK8nCSwtXiPocGzN0quQFTDafwV6JNt0SYytjN/Rl3IdlxptOGSYjmnwdBWG
VVKPGMl2i4khp+kcAzqXYFyIthRi5C0vPPOwFN6oVFNh8B3ME5Em7TFJLx3zpSxowoRobrnySdEQ
YMZenhe6SD7Fqvee4LE9uzp2OrOi/8kxO86OwZ+MJ6CO3GTulsNPJAg14wq2l97YGpoTnsLkX9Ux
2YHHgOzyakL8zX9FmyfzjWXF9AD/GjRzlSD7lvLK09uTmVMltkdVc27Ma7lI6QtOflFkpeAgGDuz
kUsQrlrsxvYJP120gxyXotpmAbqL9zmMZwqdeiieaRyDjg/h0OmHSj/03aHtDvgtLrifdwejOL43
CR6B5hPtcVAVL0g9Ri7zJuXZ4wiJGwvjeSKZGdxhj86NMEM2FzP8OvAFEsu21J5IKk2RipveWz7/
mUFyi+anoQemHBnRwSwIOg1csuZHU/kL+emCLDHDi1XNRqT9iLrgb/q/ktUbXIkpHMZcCH0x7Ikv
xgJ7hUYDnFab9S1HMiMlyLPMV63G42Ha299oUFGUxsYJ6gV2mBH0u1bjqUiFLQ43GdIg+TgbC4kQ
MdWoaDLUJY6K+aTL0ClinJmBUjaWC0tOHBUxdID7w2oh3gWUh8wJIGfKR4TXEosZkJHge0D/+r7i
WjNbDEmTmFgjH+8UBxGHVR8dSjjgiE8urUq2GLVSsSm67xFo0Lbvgk902aGC+BEgHfyFpO0mZjof
T/R4n8++GqyaEHEo4d4P8KFv/Lze2b9rKDG9PQ5diHaMjZrYJ3phMZoSTUCHI1TZIhv02o3SwPRB
KBoeIUEN4gxz1+b4bY8YlHIbGiSsYFbihs8tBYcIz8Zrby5bu00Y6nwT9yYrYcqT15dWR0EYKPwF
TyX2C51v0oW7lRc85s5drz5q2pkmOCm8Q3sbFYz+rjPr2Lv1erLXJA9PQvZrJBWfxhmtC7QCFQkX
vVgZiYKM0ngFSjlUCqkcO05NAf4TiFvKQGZnhWacFu8vpXPJaR4EZ+UtDvyaKck02kEKCPTYd2f0
KA91tRm5s4avwFkeKefSyPkbWHuvNXw0EUg6HkYINgOud7yCIGU4AZMWo1F+cqZ62bhNUK6jXRLs
B6HH2FAtjjWP7S6lmPwi8qY5Le3mpdc+RbI5MIq2rdt9Xa+Tm42+1J5OVQa7UrrPUwncFOPXMADh
mju1J8w+viteiwmZo986kIuSdWXmxpEhs5cksj/IKb9MSX2ohQN4pwWcmWIKsSCoMppvj7mF0m2p
OrnQu1WRMnqD4ZaQvYHREi+HOJs6pnhoyKnzpoMz7LrwLTFPSvjFyKPPxzZ6CfKAnyZ7MZk/6vfj
eG7hdezlY4FLwLhpG/fqltIAJjhTtCcaZWnoOkaaKceIgOLM4RRaWR6nPIvOwJBlvo1PfZk96XX5
BOA6dT8cqq3a762ErJBH62N81JtHN0P994oZGJlqvqjWpYlZRvU8ExVPUDbSLkCMeNo6CD0j9QDi
YaWvomM0qSpGmqozo2g9AL6CRmpjgbvj9wP4LQBVjM2IbHb5ObQRIKktF03PEH7MOdlxbEpz02EN
BNVFNzsxtI4gZ6+HfpK8wjtza3Zn70GfruSaIwl5banGCuOZDDsok5UFAbrkpzbBYmRJ10Xy1ACq
iaUW3D0zQrgfJuM2M2Nw/v8YsoUcmlpBkJJ2fsPgXBrl21Z9bHCOCXBp7UCXH0yb2vuILJBkuAsM
UxNvHftWA2mHPnsHug4lCyd4ryB5XSdo7MGyhp3NcaJSzz2E2I26e+oxDin+aLQrl4HP+lCVZ8Nl
bJBDBjNIfdPouCXdLMYKWR0yQN5x1y/xtEqzR1jZhwnyrN1PpCIOlOEZiIg6oaUmNNPNxu+8Hzfj
zZ4/6/402Mu2Y649mD57UP2oe1S0gbmhM6EQCsnMsY9dkjJ92expjqCqQ9ew1mlMwOLnZFe0R+Zz
gN4v6GK7lgy4z6SE3o2e++CDliKg5xZI0JqrP8L5mpCIbIkHy9yYk7nGbDCECV/wYv1UQJva9I/d
6asC45eqpQ1Csk+wDhLDfD2k3iaw00cASmcsPlw4Ft1tDiKtCVxvTZywF3zqCgbIVfxC5SroY0UG
EhhoY++4niv1NLtIJvHE4/XENFzAw5l+4MkV3tcvu0bVqoV3a8A68ylnBr05VmjftY4jGHqrQF88
ucaTMtQYHMhwZP4o5bhm4PMDeSj0fDr6BbiuynXYIT6q0RiSlJMBF9Pki8jOBIAr1GGtmb0va3xs
pn3Z3gKXbRJylWYFU7vog3ushYGBtPBNcAAX1qBtzGOEtUpa/DGT6miBMkmbw69Irc8kNW8CJXRC
epgzJY+yWlyUajjEjBRowU35FzOtPXdIb4Xuda+6Pm89h2itlRowYjk/Lv1nx9hSlTcHhDaNcTJC
2y8lVxwNvYzfgZEgRrNGRuIQNVi4lrbn3BQyHFuvJkVx57GDwClwVxwA1ByuNckYs0hpZoQNVwM4
9AsoLVdRRVtlaho8Y/rlFvCO7U8NCAgwsZDB16dMRiV7QRoQKT0oBfWhEW3FC1EV5AGko9TQ6y7j
e8RQghQrFSK2KX3nZuXRtTJqNN2sKNhUpIXxw3UDuPI51NYIQ39ndFHuqB5jD/rZBrYXtJ+xPc2F
LcUmibmipN7LCkn1m808ic0sEMI6kUUoV5eCr+iV/bfM4rqRenKgfYS153KycYTUqUIUpK8x01ny
O1BLcX7WJW7i1vhHUerNlGNz79li91AYoDIgjcKFoueHcJXJdYSWD4rNNYiFgIJnQGZhBp69mupD
3V3a2trrxSA+FK5Fqh8Tyb/mpDnZUHz2jhdvGov5MY0cNEpjLZBhI7wGaqsDTb0tSXrK6d0ldh1J
UUzTKYGjMVPyClIRFSGNp/UwiHzyNlPB7iMaUtAfHUdnGyFqlzB+n52F/W3ZAnXEM2YcGBdFZPLU
f6aO7g8HnBS7DQzIFNKXs6L2expsEE0YC+Q1NaVRdakMMiZPVF+W5y/dMfUo6XHKZHSh/csmf2iD
QRw37eClVAquFFQfgMJq/FOEt2W6wwpO/ZtSYdOpXrGHyOuABDVy86KNYqA8mnoIH99T1LVpbjrn
wzRxf+VVp9ism4+1lJLWTDviMwAFh/usJPSy+AbzjmzUI+g26OtZkWp5c1Fptc52lC76ipZnae9Z
DcgCKdzilTIxvIN9TbhTLtKuwOfYzLXpiEb4XsPGCWhMpJRvVCZ/i1tufqkI5Lzyz1wUqwHL0XQb
zu98BWF9xKnwC4pC0QRqjZNCgnXPHSED5y+R97F3FWWJgFUhpKXJ2TiFgGp0lVSighkY6IeoDTWE
pL/ZZWpMSZSuqbeM+ML3UJc8SIhoCQmJCg5PCiEFMBCmbCXrUSvmJ46nBw+ASiQqJXeqwswWdaSm
l+AGMLH4grGxZclMYfhmM4rHljRTVGvmK2GZJNlf7BKdmfUagu8s7ZeGaS5lmjvpWwdEKhC1It/Q
51sFSNFJdK4/wtXHF7duV7leHBu4twAWRN6j/AxaaXguE0OfCflMbJ+QAmnc5Ul6T9CXyLe6Mr+m
oLBC/RTAatbKs/x10LmrQjW2MntBuZvTS7YTvZbL4wEo5kIZImctRYfIO0WDKVIAJb8U7l10tlnQ
HXNGplx0NaH1OVhvEe87AO3gnwoLhZYD5WFdAubzUNrZ2TA7GzMEgKGHL8LzFIOIkagtFSN0FrBG
Yebx65iWMUaMMzgaA1Yyt7iLZUv4njsfiYEiub2LVmy2GPuG6XkCa7PREObaeYKKrydsyumiw7T/
qxq7KYe0yNC8cbkhr5sxWp6c+9IfbF41UsINt6JS3Cj+neXdZT5hvkYVx9T8vuSq3+EiojH2xTRH
VczoQy529chciTBq8KMce1n4KBJnr7nkHEUCyNhqdxptrJBAb2Hi0mtvOCuH9ZJTiFrOIWNnM1wf
gsEbCJjM4G3CZb7cF7CW/dEKPX8otiFUjPXDyKCMeTQXGVAlGL4tlo027GQKXvnMOFxz85JHFwj0
gqCheOOeOjTkwbPO3HJztAa6GCr3RkBjKFf0eNAK2S+Nbzb05pNGOfadGztU76jaGZTuGmYScLAg
uweBgWfsuMlGPH4ox13jmC+fQYCI7TwWf0VlL6z8DCyDmpLxS5zfzH1c0qsW1wH3nRLA9ESoLvFa
if44cOZS6ROZUC8bScjtKrINj20wb5V8y/OsY2ptlYygAezWniB95Yf/cPkk6N5IK6wVJDbNH55+
gxA7QI2x4DneFz8iCi/BYnJJAuy0nReP+3ayT7UGbQuAnnNAR/W01kNGaMt5nSjGm5ZAUKUr23x+
MYHm1HJ6siqoaN5ymPi9i/UCfhcA/q3KNUtMnSYmrtFLZZ6ljaeFl2UBsgV5t9NGHJTog7krnWGV
Ja9R9oG2geEP9JeRaKWaCx0MkzcRAposb5nZFGCKfRuYnD1XJ1Ef2ClLM288dFyg1WxGRFifLuL9
8aCZ+Q5ZvZP+6CyaEJX4JShPeQGdKAbJ8BGAGea4Z7A5pN0oUF9XrwKCcUetZBxfS1RGE8i9vQM3
SIdP58AIbMXgefYd0RNdy/RZH194nS6aDpM3AakMFsf3oc0umne7ISnWwB+kK3E03no9UzBWugXo
Mw9RvTaBKGZUaTosf8na1cHPFP1ZwT2ZQGQDIT4xz5wKCDfAKuuUKQTD2mBy4EcqATokHEKSJgrv
9kWllLZpmit8J0sW2OTei/A4Vj1DkKqosyqafuMehYynoOTqzgGMh8Myxco3ZW6t7P5ZqH85JBhx
EhtjaqP/fxjo9xrvnGcC3qqxEEDhmk0Mko71OgpSQDGdPdnoJ6dxZdfrSC564wyaCIHCR6T172aH
BJYryyu2Kol54Lxp9ZMCGWhUKszLGFw8jjiPcGhi8SziwTiKnpi1FaVhxYXRQFaSZcuiTwYqPwA7
KkD0a+zjqT+IxJ7p1u6MaHWu3YehYT2VDw3Lf0SJDl6KmwKvSQ5F/Ry2THx7zWFkiFjg/hx3W0Mh
hwMmpdU2FPGcoS4tftni3MLcVd68FOgelMZaBWaEVmkbuH8gtfNmxwAkE1XkgjUwU6ipWEcu4bXO
q41ZocuAk07ZXcHldoRpLONKuJJZvfQ6hUmyQc6uqMVzT2LgZN3l0STEYBO3s8yHGZtIDqFGfRMg
GNmdzDwLIc/n2RJNjBqXj1X+kk8DMEw6gp4innBG0IDQQp3SYqhLtXqxCHsGmio00iDQhk4rowdl
g3Icj6aS7wOisiskyK3OtB+8Ky8xg+vW4m+9j7eiMoiwcbLPIc7VlSOWFDTWbfbCnpvAoHnsfGZT
StCUckcTIqNRIdQLOhW4irslls/PTDlJ/jRmB+DRFjrZBe19z5TzNVi+2PKgsljUHcQvIIC5Xkrv
krgMm2dYkeFggyQSkQuYgEBSUubCJDJH2NIC2zmbte/xhUtHuEfMGYnNdPvUz2Q+HBGDykNtI2I7
x3+8Os25MvvsmwlGReWPtE0cEywhGo9VmtP5YmfQqOuJSVLgHOHeIfgiCjFRfrPaBtYUCvKhZ7oX
85pqF3MxUeeXTbUu85+0mPcIn+gwVq6C6QNFQCMeAW89jLq7fOnJxZyih8BMVg7otqevreBQKcxZ
vFUkV0NlAXNjsBx/m2i5WhfhHCZO+Sks6AXCazyf1LL4w6Lo+BiBDfCLZHndTGhB6UMj0Yr+nekp
ZkQ8Fc7hFpEwbBe+mJfJNSk1n2Y9oQN3DUJz2V1lR2w3flgTI5McuPanYAA24bHM3tQKU1ioFcvx
y6ZSGrV55+I8DAS3mIzjAXlxihbKs8sBZRf7FsyXddKYJ+Am2vrwIq2wy7QB7yFUNxXMBuhLvcCv
475hBJ+BReWTvFWQibZAvymjl1ubKSn07hDHnIihiCmuZgTGw18v3fJd/Y+l81pu3ErC8BOhCjnc
UsxJpCRqRrxBaRSQc8bT79dcX2zZa48lEjih+09dZGRqoKjkos6G+FQhiUdAgCOXeiEizk1Fp841
kbLBA4SAmfyiJMtWHNVedM5LLg4qpta4AeihXRNR4IyAb2jih9aZ5LGloNMRw1Tn5ljjDa/UAX/X
IVOTZ1vC+0kMKTchhGIIEmOTS28mzcY1QKPUO/O7oZns7GxyzE3SkSX6Nv1yZhBrPopA1rXKUN/m
yGqS16Nqw0qcn+aP6G7zQTmynWhrfdBeUfwCNCMLyfRdTOOoM+qOQ5qooVUQdGuMDCIsFjiEbTg6
2WYw67P8Idk2svwCvIlZ8vOfZSigKFKY4KE21ObQaIw3bgPmYHkYRaF8mMrhDdxOgK8T00FM0rVT
IhZH0klxhxYkdzeI/o1qo7n1cSBbAJ8xskVExJJUQRnyxL8rUu+P3pTHaaTxZnRPx9RvJ1t7CcOA
qHwsZ2Ox66Jwp3cpGEmFEOU3G6yl9KpobNAPna0Qlaz2Gfkt0WabIFkRCTVP3wZWO7R+Tk0S7EfT
g96emgJrYihT77tlSZTpBNMynHrmXWhWygh4Bv/qRCFOTAPLpxfULmR2EdpZF38UnYqAUgtACyZV
muRHf00xBMpMv1aROALyllE06YDuJGhta+bjIIkMPG7rIFl74B3ox1X71IaijGZweVV+ZdQ6I6hl
pzLQ0JaivVtqnX6Ig2tLlkIAHSySOoXta7RLhXPXwTiNjLKHcnXeQ+pNhIMM6kDtVdUb889ovcJi
WNTNjrYSfX2WXMrcEwT+OUbKjAULNrfmZoXtoYfXJBwEyaNSRW8S0yHcZNsScz7zNmAyRB7G1bdM
7HiruhCLbkSUTIS2GeXcW15yiRvAteHa1fILU0CQwuN5IOw0u7gFw04u+WaGjhisjqaqP4ylt3Zx
/o4kW9sfyDFmw+C81TeFNpCSY8Bg4G2fYrJSs6tpimML1b2xaZHBFra/taxpa2Q64udtofzDlzEZ
3wLMuCHxX8G9ZyxEHhlrn51tkUmVIzKoM4wXDKboC2tvEjkI5EGpkGSfMcegmpBMkt6pkXyKdfrt
XPcY7Vah4uaiwI/P1SFvjrWeImUV/XOCeZRbdUoAR5IfY4BD89Z2su2ggWANJtLSfH0h1gpEIyPT
sIzrbKKXtAZSmmCaYfRBvDlX6/pUlqf3HBGJGw8rMRAIDYunpEY7Au1JAyU6behI/H2A81INjJSP
efAMy4P80/HLAxg5lMvIik7RBviM5Ka+ktMOchxftdZ/ZuFnPmNcYuzMBgnobkrjbU8UgMgDisK5
SqvKN5ctXYFRhTw3zGaHKiHFLV7V5LYAPOJ0ujG7Wwl/it47jFm3UAzUN8lysMiZonZPVEhJAErw
bSLo7ri7DLFLsJyEcdQSyoySDmRsJoxFxlLIc19GuTSHMsyBwmD/IRQQvuO+8fDE/Y7JvLJaOj/6
XerwQdn5mHCzD79doSPPCfOeXuGxWcOO/iqlDo87IpUgyJyVbWDQP/nUr1Mykk5104xXm9hMgoZa
Tuo2/lEoanVlPkigjaS18pETh8mBZJZ217RgLs4NoCTQdwhJUxXeFhLLX+mvcm5DJVtwf5IMgL1l
9sma6E8Si8d51ri3iJAMKYpH2M8E8XLIKUD7j3YkI+DQQYspaS62f4dpNRGEyWkypr9CZCjmCdhH
6X4BHfgDbqq+OFDcyLnEiuDYoPGUy+73yOJT0L4IoyUIifyISQeHEUIfYFQ0QzE6cLh12cSOWKbB
o0FFwIIER5MYHphq4cBbdCp4XqiaRvsuvpGs4kQ4oXqJiHhBG8B/kvTGVvqsmFuqte5GcNI5irt+
3aMIsa2vUFlRb8jLlgMsYdhQelXWo/Mu83tmTGqSpCEfDgqt1za96Eb4cTx0UKGAmaT53YNR1YwP
WLMeJecphK7HONXDP8IVdfuES3jq9l5yrbq7EA5I6+RGdvN1qtB7U0FQZWDjRvxObdBQzeRIbigX
WszO/S/w98GhXsyB2lx4DfwsSXse5g8H5B4VVk05i19HAQOkWoiKYi3YroO1eYRyMcQy0/ALfxwu
z9G6RMx0yvEQNlW01nTtaV4r9P5coQ/AXkyEWftlqkhZtV8BWDqO2YEmBDtKSMSLCPitt5TlgCRZ
IXqI7IzNhLFZVdy9GNuF662pu0nHNOlqPTKsHejcmv9sqRf6zmYgR4AzKPWWGpg8qy6GUa8i4Dls
yznVp+hvJs/A6o1dEEBXQCiD6CJ85iJwHRFhmN6tNAhq8n8BZ+3YWwEuipgworIdZlHcM7SFTs94
5azBm3DFgKsWxiKZGX8+qBdqoJtn+0vH108QN12ibg3KjBSbi0SbDRhgEcir9QfAGzlSeBMJVw5z
EJMAcib6aou1CnobNeCosXeyLQMACOUSfW7fX6XsjLpPLMP/9Y3QEXGkYtvkxsrfaewBUsq/9CA5
B8zsgrv5O7pM/gX6PtltyS2zDYK1GH5XQms12pZ2v3czQqBghvWVUEuSSyCbVYt0PHywmmH77HBO
VXFySnpQ18T/dgSjd04qgESaQKpwLg9UNhSvU0XwE9BbRq/gVbSwCXzkpyDy0i7OvlgNGBGYZT8y
csxJUQ3bw0F+r/iuynZau9HRpg6npEPxJMZe/NfQ1+p0l2q4hrfrrvUACwVSKA6MtPzjkJyIosbk
vM4AVJsBeQpNw/yUyWlAuUxxNxAyJcCGfivYVzhDkNbIQhiALRkS2p3mDG+Ox/Amjj9yPnIlXmu1
t1brdt+3aMMaZZvm9MYIdKwZdSMCOF3pjzlNagT+NsKZZ0r0HHfeUqcc8Iwvx/iK2uwF+c+oYqE/
mVS79M9CwBIxQXdfR4zk5PpTyToKTDIFSVcIzbV4Y9DE7trYXdcdHA3Foe8xUosUAIVmU+5uZSTN
2/gRnEiGcA0qsqvyTSgoJOJPXrBRSRJRco7qWDvOxc5pUdYn+XFOrb3kGgmgRx8p1ByVfqnitWVT
hjRjTfk+WuZaIl3S4MUP851WftwZQKD4j6cHXTHnPyaXXVKsxV4jwhuJxX2camyW81xfCBJg7VVj
+UrgqgReiaOfyG+EQIaCaAMjC4Jf0cbhjxXRpJL9zlCQ1O1qGhF4j+oGeSfTaEzrJcJhbHKFSDVG
62x5Nz0lVZqpcKwT3Ccx+tI5RQM1l9sYj7Mw1HALaCb3k31HtvfQSMpAqLGGDqffGcFkFc6aktP+
cQby9301PVMhgOdkhBUDEQAqIkeYrbOvmpgecQCo90kLtkjaxrhYoZx5nG7uKVAp6lEx0lQ8FHBU
qjOJoDjWkFHTya1A3cQiKQJuj4MI/Vjk2E8uuJs88AxW20tWAWS6N27N9JkKS8IaPRXWgUBThDIR
e2aUITz4lmgvETsDgvBTpRCTxQpCwIEkHZWYaqWqQPdSl6sYTd3gQnOi7s74ZiGftJMXG370zcEs
f05UJwYBZZI+/DNCShkMdX0Nki/dDdd68U5ZZ1Ov0t7xNLJxIzcfRy+QiavfJZCIlBgaBiHngapk
NdEsAU7JxwO9V2LyivrfwKbm4abg1BgzNIVusUTYQP0lrFJN7lZpDcdHUcfu5QpEjz4x1FCk3v6k
3mSrDe2hKAnDZRgl7WOd7wk74zcyNCOExuU5A5sLi2bQJHJBmlzUHe2bH3fkDUtLUunDNvH+YjoI
9X4tBj0MLDY8L85IpDESxsZfvB+5KcDk8BH6rXPy4VzzeGMggsqtCJs9823H8dj5WAJ49oE3roV3
5tvUFCshgKAhuicuoM5HxgTPhoyY3DfwUA759tflq4x/UnJbaE3BCC3upuTTh3/X0SwE+dFAbi5/
XgoUynAHylQqcluqp+5d2Ca7zxEHoZaXTjN1L2H1OfF+8GeKgVm2GwsjjypCciR/ABcSCFLyS30c
IubNSJiZR2cfRgcVSwNOL2rMwDiCMlcWg3Z8qz7bWrklsvDRClgBfEyi0KL81F58bAibzBSsyAgk
iEeX2sFrlQUyztiLdmRXfQQQ2QmTY0qsG0TSj2hSuE8wWfBoAoJ2n6Ie4Zy64kaK/HxNt9QbDxw0
LpaNhfWdhB/EFNqU7voZcYR1U0FQRDWe7sGGDWcZFPHKBUqQi1k4ASSBoqoWqSxyljP+MnIYUgbm
GXTrnJEIF3PRCLL6svrkq+lKjhe8yusqP6HaWntog9RPNYxIRviCIe/TezDRJxrQP6icZ54MOBQ1
iAdWzDcOXEY0E/Ujc/ZECyswvgVLyckpNSWMvUCB1WxLsk5HsEMs3XG212D8lULdiODOsH/1T4/6
T7SGA9L2h0pHg603jI30ITxwtTSXEayJ/PzauGlkC1Ypmqo6PCbG2QlgAlAE9fCA+i112mVEaCDr
207q54AQEDjFgzGftV5uxejk9y+lfslCJGaEkUyYLdps1cXRc0L/JwEPGF9djCCMCK3/Gta0h+Zk
heJnrijpLLIMbP0KDparL2Y5ofgI12W19yH5mqpBcLLPneY+BA3x5mT8ZXckfS7FCRypvM+ALA8X
bakoIazmZLIuuYOV2NrkGUNmucJKthrRp2jBa2x8brX1gpcwWonPjEKACzM0Gbzq3RwSvYVie8Qn
IgbGfyQXf0Q8AB404Qx9lESFvuamzB18bQxIiooftX3BWWaM7bbSWJYrgPZgT9+iou5xl8IdYu/g
EmBBz5zo32K6l1BSooekjSS7c6WZFa+mPmZ+v6uxQOFIoBSghOcgI/WUkSSB9VxpV1RuQ+4f3OBO
FSq9JEp1tApVffNgGmr1w7cvGoR00WAPWuCWm+k/NfUzKiMS2FQg/L1bQUaHp46iqicaIc/9x9Ui
d5UYvgfMt0AmzHcUv50CecwPd6h355kSM0434tToJLzZPxRSXtpA3C+5fecuGdUVMygYB4CmH5KY
e7llqpBqGssYT6ndPnntjQ8sTdComv9QNmRQLyI6aWJ9m6WEkDl4zT/pzETlD2wgh5PakL+Gu4li
L2ZchBu+ScgvWy6tf/qaGAxs2PFeyjmIfLayrn7z8NnQLsViHnxq3o+gqTP7GeZD1sRUW59hoW4t
uj7IhAyn4+AZT/8irVxDUK8kqUNIWakBXRJpEmnJkTfT4vPR4BdhrQCmVadZqbOPkI/3GXFkDTek
FJllPvMv0+i9mLVdQpmYFLhMBgJKg8+e1MYqe2dH0tplCJb44+BDU7fyUTGzJ/iStFGlTZhHtef4
YX2CachFQIZwSFUu6zlGdjZoG1BwCSyUGzzAOIY3yD3Vpb4zmxuwd8W4V84LYfZyF8FbiRmB+9lP
lIOvEVNFqlecfRZoQWyCAgRabpyRRBUYmLCjVzCxO67kUmGzCgCIiRwylF/u0amkL/jt9g4aXUtN
1mVtLFoOWbO8BhqjqqQ7njrqAu4SbhoBPd3HJjeZ2SRzlKszQnupPaWfqrAotCV5C0a3NJkRmrBW
sjaiG1jV0018/9yjBkXaQMgpZUpj/bjwvsAg4op2qV5DOA3qqzlGNmLvhHgJOP/ZO3BLRs8hyFqY
TxSOoh2Iuf6skcGFXHhc3vLzkZKk4z1Utd2oEUIBlOCKnYlRs0WSfxhkaAu5UaHMQ9jGhScmJZPZ
zmjeJASUX0Q45VoNVo/gOPWkJCYZ7ygiZRVO1ankIT+m1BDWI97AbAWtyOAQ7tOK6wIFdXD1Zgai
oavpNQAyYmFOau5eBM9u8WRkcb71SUYDqaCCg3KirtKBN9Ut6xEFmYQ/LIQNFrXtJKHOMf+Qfyco
dm3DdKKsEYZRD8hrLNGhcH8Bs5dBfMYS7HPf9yZH/gfntksRBgnr4wVAcnHlufqgx9p4HdpfNKfs
OrLLidnJqCR4dhoeX/FPRb39VMLUAImvRK7XNLD50bvU4SJrwnQiOXKCiKb0IDxE2dJqczXoXJVE
I56E+UpIrSmTx36RPBeUSBwQ7OQag4sbfA0fuU0KGWe20AG4VJaSxSJgjE8vIiuUr83CZGWl5ARo
rbGxkPr2yPCk52TXjqxDby2wMRom6rwBiWXan+A/lnG+G8p/gQnL4/+OlL383tZbeUBuNQYeonCH
cKc4A5NqLhGRoRw6A5MJs2CZbVTrQkf99NG7Hlpy/PwlpmnikLgc9PBTDmkF3ox9AEzHSptZYgFi
SZkVzFQWihJZ170C8wJGajYnMT0M9oa6uvLIAl9YUMdICQmwV9eM+ciGneq/w7gCohkLyj0m/fDu
iT49qpLnf/XSlwgnq7JVi5VRBhexCytDvxjQlgl/t5KS3QF137pfPFqG96xG8VhQ89i07pXW/SZc
S92wi/aDH2FVvEzxpa2JkWeSFZHaQP3mk5GQNbVESTFyNNGqaSCuFVnBrrcIi2CFoFjWtmEz2xvc
kJt0rKdP2ZpF+oL1WboZjh8IDMSyJ1ES6Ah3qXyiCtPtQeZyZ9/gW4sJpXTB+DjcRf4IB7gBvNBQ
9QGHFcHS6oxt358MEmvEnhaAc7HNBS6W+DAtrR9JKR41ZcxAMQXdJBxpMA5LOe84xZX4ZjqHxn7T
NSwpJImiKqBME8Y7w78Bye+BlgUvSMtvDiXHiG6pxWSQZm9FnVE3i7C0Qpc8Tt1OLvMRtE2M+wk/
QXf9U43CtnCYvEDbrK1EOiVjFVvmLi1zfUl9y7z3ptr6wbmpdXJ0oL0YukKXEaDC6MUqVJHBJZyb
jfElfJfaQYk2amKQLkGiCUyB4M+U/KKHC6/sAY4yqeuZ6YXFPwdK+BoupFD43bLS1yZzNEpuWcqH
mYKh1zmoH2g9c2F2UnNLrTuUgC8AL+K/8M8jJnCaRY43Cjj05SWIixgPQCukR+fS7YLxSTQrkglm
IHzm9AqXDv6tUeXVb0KmdZbe4wIR8gyMRGBzLfuNbaRz4EAVdaSAgWKlLCbuXwBGW/VXfBmp5viL
3CT1hEor+QGedoF1OVYz7twUfFW1Tg6hS/K5dBQyjHDhLuRFmtzLWg+c055KDcJz18c/su6kb6qv
dGK022G6gWOSmyND+CRNdRQQLYQBcVo9EoCBoANmnJvqMvDXUbiop305TqdJKQ9RuTd5OcLKm+5v
y4gXNSKeKFR2Q2URK9SSB9BsbGrgSSeKHGEj2ALEGVUmQ9BAFdx4lTMOJNZpIbJfBA8DCK8Pr2NR
Rtvo3RhNnIfAIMoNBFZeWQyTbCFt5dpnlJJgwE1bHuXaeWuRpqBUelziAPsuUCuQCCCcl/ZHr7Gf
QhoIixVYlJS17q+GuaQi+ERCB4KAso1lVKOrsQVFTxn5EAqolWn6Bm3lTqgUInEFwOUF9Dp8F13l
Vzgq9xjIKiiyg0HxK6w994p0p4pBeidppRk2hBYZfHfL+ZEtiTWzyuQGAtU7VOsloSMWkiiJPLD5
1g8Og4ZDgr8EOgU9y2ibxVKBvIMnnUNIV7gL4nHTokHiFcqWCF0DmPYYp0T1FMQYzByc0LngCyEB
YixN6gJQSjp5FhOoAiJLuZmITuCfEqDU8dkVtJUlObZw7k912K5u/rKGFlQNwkbcSwnkDN6AIHVi
x5jjVb5qTY2FdkdUMZZLYAjV7IRAWbnPVECCSkYRkddovDhnq/6VOCpsxw6Dj5eKlzKZgqkJCMCB
WgGm+ZAxV28hRnqUYtxrwijyP2KTnwQWZKPV0bwSgIDLZEYB55AFTyWpYzRR2FU1yaNIlkRZTuWo
qoTjIJum/eaNgLGAJHg8PMlqG4HpKK9MIOqqj9Y8gxp5mcAdQGvCBTnsfqDSk9Rm8bCXbAKNO6sH
ZgLTk5ppaOmpisfW1yYmypSk9HGIw/BY8bRFyCVwlMACTc2cAL6YUCeUbvgvQX4ijqbQIUGtrE/y
zdFRuXG5MtDCTZ7yh+2p8v1ikFeyGlZ59eK077RLNqcqnqHGLBkY9T7N3l//w2BAh8HGso1oZVQM
j1DyK42uGz1gL2QAO4d1FXTVRjr6BNXT6KzEdeSyxWUJSgue+9GR1slzh61wHbxPsqef7HRCwE3w
QrGVkvYhi7KuUgt6xnOa/hVJsDnlxxrBmB3ICZkgKtBvYjLRwTAUeElenoCITL+oGE0ZNwFgfLnu
qqu0WQOOraaHz4WHp3/JJ+ZoLaN2xX8EwKG3b6BnSJjwI4gfxHeewShdCizxzFgkMnUb3d5xhVKa
l9yC2l97+GZBcOap9g+lstBSGn8WDq5SMeYgDYvV5phMANF8oVHdwQazCXiRAhdB6gXIY9CrA4qM
+ItIsWSK00nuBZaRVC0OjXaYhCdyjV1tT0kotzfjdrEX0kBbtXaWjrk1OWqoXdWBu4vZIygM24g3
zDqtnxO6Cz6h8OuytVEPgsRIRqSkkwU44oWTsFML98RPphRrQY8l5r/5GVBRiD+jsrTHm5NNos7q
zajTA6W8SpZEwuPmYKpG0qcpgXUdwuKD8BjHZQIKWr6azoVERJNurj26nbblH0hSURvta318kgKF
bWmE576KNl1IJD34bUhsr+FWB04hXR25jIy9qR4H/azwWp3mO28PCgyGQdoUUk/mjOfVW9fuEvVb
GeCYI7Rsn8N08TE6huU/J3/2wsPEfOE8ea68IyuIRNZ7GTLSXT+bJF9m36X963jPXX0E8/Q5RNuM
cADWV2aRJVpnu6my9hqjhej4io6ylyWZIKcGl9mgNCb42caW8jTQsWRF8IwegRaCFFmGy+Dh3kxD
hNfhGlMA01wmJDWO53AimJUsoAeRSr0sR3eHAQv0WQFmY2qHUL7q5nHajkg9CV6cT3LzjF2zENHV
4L0XzDUus13gvMvy50FK4SJGbJcOGZM17DLnr/iv+C6SnUABEKKXBhSo0Z9P9m3gB/IrQZ05XxSu
J4xrnFT84hwZIQx5vtcYrZLuYVF9EuS7FkcKQRuC5HkQjWB/ku2mZGDQPRqR+gqn3KHh4Fc48aeD
k5t7VCBQLrcWvQnyBOlqOVFFjyM8mGxzMgWY9JNdaOHoxmzMNSh/NAJNvVuOgENgqWw+xQnaVs58
OaSbFJRXuWRI3hMOFcU7ym1leESfTj8yG1H2oQayFQC7CeQBx4x8CpaTZV61n6LXE8G12X2Ks07i
dHlrM8qRGtyqSVUO0g0yNpBkLmDOQuEhtPYeQP/M8TvQjYKujL6TLlB0fvJQWB0Cis1Ug1Qf5FBh
oIEbEf2iMIRi45ADUDBq8APlA43xI1hc+iUd2jzA3NGrXKMOYh/ELw1BmljOxkciI71LSBkHc6H0
8asa5Tv5VoEPVgPFBaQJkq9JMVlA5WLYYiUgA2tw24jCz8fuwr1rRD+yiqhjdPNf5xEUqS5zBWJ/
FnmHTnXp/hV164hG48V4a8latzYp2NhwKA0OX+3ZDa8mEfwDRtkV+5MYkGreKwUCKlwQ4DfIgfvo
g9yggXQU9gMUX0BjlJTdkzKhQYgYd7nhV5SkksCgia5PQ4Vazhuf4UWiLMGvw3douOoR99Uezeu4
UZncpCS7LLibSBH5LpCHY/vqJc981CH+UV0wBKAlk9Tp1C8oU+CQIv25wX0HySRpR1AMQKMdF4Jf
6y9StrHSSCpC7HkasHlz7mCsRhrLHxQaqMkYZtmbe83nclN+pCmXOtiOSdUtIfXjlShyhfdnj4RK
eLK5Y5EARFSXbN0KSEleNoapydRWpeqvQ2stT15Dny7HLldjkIDx8QeBJIQpgFjmXHQogZmMQ8kv
G6WEbdLrt95zn0Td03q/KanbbAZg6pP0X2EG3AC0H/ubeRgWve+tK5dUMN6FT4Ug2jj4Lb56iRBS
aJ2cYx+FDpG6cl1MrHibXIIEesWL38yC3FvUQn5PkCQ9GlAOOlHaosHrFgOli8+cPXNJJqiavj2G
T1TIkbkvJy5QOavE7SphkeRPoJduLX0RvPCeSxX2AsX+/PEQyipX3grhGyeLh8ZFJlkOAySm5B9g
7uH+5Pxg8RuoqBJd2/lFzAQRdcGl5EP0cYV2LctREFOi7hFdtKea0mkkt0bIYtOftrxGUt3V/jfr
pmun7sNeQxKuL2M5bJEzJ+ZDOxhR9pvkIbjYAEgqrq80mInICqHcHoEWJki+MHUYCbEf7EHHZcMJ
FGPgL+mvj0qFmQ4COs0wtfB/IRo0mZckSbm5E65rlgVxYRWL2GWX1a9sgWy4nUa+sTwOsfT1tb57
aEThKNjIMPicOfGIGJ9LGe+Os2QOuEN2GvqqRrswYWJn09jQpWqAwzRSsvfh6vJ66RKVMCBTrNsr
+st5qFcmBRZlpaMz0+t9BkFqsYtIcUcaaNCcGzgx+d2BiXHGMTH/I0JQSC59FiGjkx9gLcYX1we2
U2ke2ZDosd/bhH7Y1MifRn9FSRnN24kgTRQ25nfAZJJkp90m9V/JqVz8UtZp5NTAFrEhnPJPppXI
YRn8vKcdlHXO2qdb4My1sk/GU3EboUxyJ8JPeRrVr1u0C52GiruKYo3GQPdOc5+tPmav39oO3lOd
2i95S9BAR+Mb7n2t5NQjsn/6MMuL3v1D04/uCfkRkLtsQ9aQrFlN0vZJEiKrYXrl1yv2O6C/SKB4
YExyYPM82ShIdYBUFHZcj7LKxfWVbrjtxDsxHrT6a0Qt8djDsSgShLtgTWLCkLayomC3EEB2JOY8
TBjcO4q1g9uSeUY27Zc21689R5NqWouKvSAypv/acDF3SW3XuD5dzJHzX2SLFGghjg03IZ/vu7KI
bIoYvkg1hdwWFSXIhFsDGOqn8EDEBx+URqN1GN4LXGwizefqDABxpHGUbAUjPgF5aoYk3JKWAw40
aC8SbwcOh9sgJ0yYBo7T7lqNRCYgzmH0I5O5oVC5ZKm20RPsqBnhJ5Q/qeMu8NGG1SromR/93EVn
4EiZJysMmq2367ADZiy3HZabbpP5XzY6TwPP837SaKSvjK7ROMD98Klhim+CmQmKn2RfBsVHh9RC
nZZxm0r4oyQwOMTdkpWWzJe4/9fFAC76GSkGQ55gXEacGfPZu0V4QVC/Cq0qseLDE7/DG61tKfEL
5BBgfQSsq7iorCVDX1ljlP6Bwm0qI6ukV///aU9c3yIAuqICkgqN83lYc78D3F+a1l3URGZEQkrP
M6no/+JhZJJJfWZWNrQOUpCeAXw/DhR7JZwqLYJBAyf8G0S7cGo1yTKPNcAunB6Cqyel+ktGwcj5
H8DDzBytDrwj2Rv68NXUz278L+XTEluxQxPkU5DWOcyevtMRd7+1IQNGngbOP2J+gNcW4yVlZJq8
iSVK/i7qYeVmMVJIkL7YCWpmvJWYVGVTgCRSL+Wwbz2XPPJBlVjpyssOIuts2BTUmIjUTvPU7Oah
EyOWJmuToVBaiSKXj0matKBGhCMRb5Ih8ebyQtSBIE8Y4ta869ROoiQPNqXFREvU6hUx3NWq1E6y
XkWmqsTdZWB/cmGKTITLmFRpbFH0B99ghN60qbDTzO2dsiFVzrSXSvbiJuTKg6oCjWGfaEC4PGj9
qmCM0SL8p/lvcags0Z3H5jbvz+H4js2IUx6sMbL4ldpp+oaPmVVs5hRLwzYOuYrxZ6+zbquGKz/E
e/7OUECj++WUYa+b2athRQvcNxFxmjZu35U6vJIhE2RPnYMSjJA5rvtwYuRvtdTflFFKY8aD7tgo
6DEiU9/SCeZZzPshqCv+6npaIfIZsuZsAv4l1ZtfbzMqA9JJoj8pI7Mw/tKHFdAcXGqO0G/Jxed4
GrN/8fRRBEx59A48SQmQYgYNEYFSWzLWXmSe8mk40diaXE/8fx7qQQMNFQ93f8po3vIefRcVqFDy
wc2Ck0bVym3NcgE3DwA7+DvOUap09OH8HoHmCMWgYOaQlfUcW6c2QIdCRhOSII5MAMkE0S1qffZX
Co9lKx0tM4OabbT7TyaibaL7tE0QLdoZO+gTywOjjEq/O0ORydkb2aiWcd3Zu4YoSspvDkq6ExgT
lB4iPePiFO0nv41PwfjrNTwZg4sA3GmgIfo4X5tm1x2Dq0OqgGhIB9I5HNHiSCIBx794jA3QGS4l
HRObSbFlL7iYuJkBwGZsNKZ19427E2807wUpuIYMOb/7JJznJfZ7rV2SMlPFrzmWewewP8wOFeMp
o76Dx81PfXVlmpZIlhr/T1nnC8e8CecI8j0wGzcnfIXvDZCF/lgmuYF7S54XiE2T7A2dao1SEOln
xkQjinARIbdzBpVL5uem8P+wERBjlpD1kf5XTc8jF7iKnD9ZDegR+ILUBXXVLWznL1eS9mXj63Z3
bQjEtyE7KG02JvaNbKUH1P9oqvdF0OKlxxGJDHXsFaRylzAMxKkhDc9/jjPazEGpSMTaJIjfwn35
1TcUdzi4jxbvPPIZSYJRo9vwXQywNmozKVpo/iWpzMQWRKkJWMxq4SPKE5AafO2wtuU+pS8I+3vS
++sBkQzVhJyjgRMcwEOQx+chQklwNjZIGLQkiVFNYi+JsGRzvsSlxZQwgrqhNakpmO7ACs4Bp0V7
K+xl7rhPJs5zDb8GAcKM8OXlUBcRzxBh+cY4D/9LtNYX+d9SImJxxBtHtRAmLmv+2MEKRemFOBQa
LNGD6e2zhg6j7Rg2vQnnV3+QYoETRzBhjvsUCbYXHrX8TbhS7ksMrTZBlyzSQmACtWxOKtxV9LAb
bXw4O7AT6X3YdBb1OxWoKKfoFhr72o97EspU9VNq8gTiTPmme0/pLXzuKoy4qEmi3yY/Ex9CJcS7
hbdR+y8bqNhmehrwrpmTvHc00FYxWOmsfVshDeQ9wp+FV4EkwoP3joaGfD4NVNThQ7LtORbIVRkC
CJ4Q1wB4U/hbl9ynzBeg45W7llIJelOLwDpjfZkiyfDMPZx7P9yFQY3g/VXipyHiBcG0ESY/yN8h
Qc9PMxe9d6hDVYexR6jwaKx8+wVzragjAD2BfkEgfDAWEawLpTY22UbUebxeqZra8l/D7POIQHbl
z2i+BxjCLjEzkSULiycrk42EruJdNsUvDQOaNVoKNVaWof5XgwWXzO9wHpaicmI4HTMcCudY0tLX
7R+6KvoYabPkQ07Tr01OXm4V5IOhMfmgUhldqFl2vglV00Yq5HB+ovMSf7BmjBvB2go7W1fzF16E
dTsYNHshOVDgxiT76BLRN95oNPhkgH8cM6K/lVICy2BHVdIyO9vludGHcxDk0VnpGVWxG/3nNvhC
gFZYv1JdW+FfrTo8cGTrhisZLQVgB4E5zSUPNKzdw6IkOV6+a99fVbU8zsp0KQN3UfjZjnmAO0HF
SjKRKwv1p4YA8J89dk+tu80QTvTKpvqdatRfLLakmJ6D2TrE7r4xD4kBSI6oxLFOLsrk/qWm4hpd
4hZtZtUck0ZH97nxVMmHpZycN64WwpGSTjm4C88JdrSa+h8mQi/zPALCoCUd3suYNpqjQ95w307/
iljfWG1z4fCwSXAYCMPgXtSN4FhiUEcSu7a5rArvj0+XbxH6iQfYJ6/MtNQnR3M2DmXg36b4gfBr
rOJUosJhv2CWlUQXt/zTaMaasIdtiH00osNApl9o/RpfYK4itcUeiHDS49VT8mONqotrSdXgkcru
krmMRPqI1BpTD0FcJbSwxQuBwkR/gUdtIQNJOa278YXpoOtCweI7S3xYV9RLhs4S71Rs7IYxAdxb
WD3iG+CyfR3Mhi5eJfZAfRPlUta4e6uE/mK/JjTqXLu7qiUpoHNAb7gf/F3cFvs5cBkCgvfQWlla
dCF2cIUoBk9hzbCQedckr4609zEQJQxHWo3P+vivJGMCxOJs8PXJbc2hOotOf2qxE56m9Dcsu4XT
YPIp3j2Urbker/vu70SwQtsiFriUEyf5vKvobPlwgopJQZHwMvGTeczkoNbG/04OjLkCwwQmWxiB
pEuhuvXeE4Ag27wnNfS+P5/d6oLc88kCsgi6cd2BxArln3A0aTpahf6KyDyu7IXjMEenkNwwBA8s
3pEChNBhBkF6NAM5OrfiMKe/ZkmCK5GsLgjaXF7QIFObeioPztuq+i3T9sBPPsnXKJ8tbV5LvjZD
uIsx+gOVxrHZJEyEH6ioTEiJMX/hd4BixhzD9LPoO+Re111yBpD0zKfi0Ymlk3kgUXtLQQYeqkC0
wiajMkaHI4UyTA/1BqvAyuh6A4sy9BrC0AOH0V9AIkO+M+HNYpiOeSNMMMZbL57/sv6isUffSz4e
zlRRcxf6ctb3tBKMD57PhcRXnVWTyVKIHB1clKTPko5SsVqF51JJ75CWlPQ0Urh+4vg7oOJ3gf0L
3dnMpo9Z+lOhsUw5Eayq3HR0nHyrxG0R/t8nhx44Qnzkbqm8LOaK8RQshvCG04eG0KluPytneCoi
X/QtbDYBvVOASostIMlCCBmShmaI4sAB92qK/CPXUuYdMuqVz82ByeMiTuhmMuqJnLmNzUHpMLf6
UQF5+GrHXTX86iSeeplKjBejQE06TIaPld/V1MilRz9NGD2yTZfxd+OG4GrB8IZRPdu+u0ljZw3E
I/m5Y39SopgA1n3H5Jz+KGKbYa3vK9dApqlvcL9MLTkz8TGzddnBJEuNk7GGy/EGpL/ceyHR0Az9
La8COCjcAulxaFFNLMHXfY5LkezJEMgsftGbHU+c58gdLMfwjImp6EbGNUR/9Jr2oPmrjsyAAf7x
ADpdknCItmaACejqUsnfzcl5rkBrZFCTzMTVLS5JMgXEzJFV+cIcsyd1ZIrkQ1cuP4KliNsKpWdE
4T13PYrbNeQQYe6L7I3pkYjzAGB5CjInNf2cHAKBcia5kSLGED8Zt6NHwUor/tqmtanNe5m/12X1
POrDUcuG9WzcAUvk2sgJ/BzkqCDYsDOdlRWlhwfWQ84p2puY/9xXMaqsh6xZyIRCMSzIlmLn/Y+l
81pOXG3W8BWpSjmcmowBg+OYExXLNso56+r30/z7aNWaGdtY+kL3229IsV7qXP/sazA5LtBfoLTh
jiYDYAqfGa8y2G4AE3PyHzgHnIPO+mPQ4WofMfNJG4hrdJWdGr+VAXC1Jwk8KuNbz/RoE2BfFJ8O
zvpqZxwol8S4dR4vMMoz119IuoiVc1VCNLC4FLUPl880cIxEs/Jeavq6yfuVFQMVESwX8IvZ9G71
PLyq8DgGrKoGgF9IpEDWbA4+XhUj6/Sjzxw/eL08xMLCr8AxKSNcStGi+XED7YD86QnW8brR/tP0
uzuI+2KwmTOfmvbDSqDBTI6ELZOcBE1qP4Jzxd67Z1rnEs89e6Sgt9x1RuOoAizAsI51c1uF6meF
veEQ3jpQ4tnkYg1RejNyKELqinLF+xomgB4TtpqhrB/+9oQuuvod4bEaZQtnap+E+zb1x9Il/E77
lgBQdzKWZRetZryTk0bDYJRKFg9Xp9Ip5K5Wm780qBIxSpdoGIPaMIbaYCn2JnMPPVW0DfVPA2PV
R/0gtFUdBooG0te2eBNUIncJDqm992sLkO5FnLtBfiQYYIHTqz7klymDeTwfhQDJn4iv7hD+p8bW
SmJlIibhAzCwIaPOZhFI5YHfODLTZZ7BG7nYyh8l6XBoqzOkHh/HWMiN9XAvQT1wZg4wiWMuR5sI
VtgynuV4zyGk04kgj+SL9fAkR1YIf2hi7sP51ODuINmR0mJHOlIOlid33Mly/oVEPlgvvvof0eq7
iWMYiTQYlfU6xdCPSnxKjYKjNnnRjf7w2psvsYcfhsPIQs3/6xMDFzqqfcrI/31qZHZzmb63A5eF
KebdDxNxTq++2CXsqkw7+NQbSRIgAUVcxnClxBbSSII3DB6eMqwioYgoJZEQnE8w43xmxHCwXD69
yz9wO0C3S+9lMFvqLewWgKauvsolFNbKQbXBwsASgmAFAcBMOAWYq7n2Mqg7wmT75ZCdvWn+kG+X
9tHeSIu7O3ZfqW0sp+yncr7IiqabvPQ58/GAihpIr8RVwtIh/zFepVGZJnm3UP819cjFriM3rUCm
dK94V+nVxdJr5CslLlhjOpbKnUiQomQaxHTnvA45BEEI0vwn6feDiz8PXP/Mdpam+/lndy4RBNqT
giVYr0cbsyI/Qjnhr99Cu+tp9Mrx4JweNymnGNhGRa/ROu2mwweWDBE6HaI7kgu3nPwjX+w0GQ/o
uHVj9CXn4VBts24Xs9JZbTI1r44UKShhETOE1K8i8xlYXJImz7JYRTbCyXgD/SZSuAVb0nactYdD
st4yKiVI547FCcYHWLjhF+NQ9zB5A0zBh0oNYHdrvGx4eIp7drlZ+AtjYkcijstwK3ebKwgMvOcw
QUHZfYvzvELi7QTrUmKqeMFSM0ksLugDax1TliULa84RsFqBPACoNba9mUhY6ZN8KxU33TV18mQG
5zB9CUp46s6N35L2rIWoWpnmFn8xGxiQX9odz/78TJXVZtgZgMxRaj5cB5iA6XcuDHNSfnld8Bkl
bkPWvqRU4scdkIR8kZxgYE6qByc611xrdsVmw1p54alrj0qiAbqEw0T2hfBuaImsJNsmqvkkFxFh
AsWYAya9THgv9eGXX9tbR5hW4V3C5SxbO3Ooyo5lsdtMmiGJy7IquKY0elkPggxPQ0ZQjs6ry1i6
t8hmXso1ZlB5gbOwYskUE69KPjjVZqCfubnkWBKkDW29B5kH/qUd6/AxjpbfbBO//+yTrfjf411k
mUw0VwyRV1RZ5EFckWeilSlbezNECFSncksxWAALDUa/UsFaqm7bfD+G66AcvEIVCR81aFAhVw6u
xB/jQIeJDHW2LuIzaomjCZfLoPrwkmjpNvquR+DPypCfannNxYPuGzi/EvaUB/gGzTSIdq0T9H4P
5PSF3uzNrwoUS1uoRpAqB88i7nE48E0yZMR1+zH25k4Z563hpNuKIavB4u6iqAfVOZvVa6g2XxhQ
wH89KoQNVmBFuJNApMq9S4U6oDTxqMjnpTHcbU9fG9jzIEM/tONvSXvPv5O1ocHQh20FCUxyOkCv
LG58kRJkaABQwo5AEiwlPpSheKtmgB1LUHGqVmeXU81Nv3o7xvyT5W4i35VYUzEQAYYDI10xiGTD
CWQ0wYRlThexiVkyCH0Y9VP8l90Zdha1HDKYPnRpJREHFGeTXZ2U+bea2J8eS6U201uOMrDt+2UR
P2vE+eigkilz2BRIz6Zam4TjShEsz1x1cLjdyynCKhYmmOAc5IPK8tDlVK0uU/wpZj96rzPUwVSS
YM6EkFR7XU704NQPbBhZryINohryJtyMtV+BzZIHzfnaGT7i23sS94fHsQUqr83j2dW9J0lutOjT
mlCqzHILjU3F9gEkpKDPao1yZ+J0W43tRmJQ2xb8Ohl2JHvciUD9n7twmdFSvVZ+S+b08GPQYVEC
ReB7dX1ETPzY1BxoXLZW90E5IcIpvGyZcGaLkI6wjNGxl0fpRsT+32Y0yUohUaaEOFZeouZaV/4u
DNE9d+2i6X5qGwfhvl8HxZeF/kA83QBqmFrbEBtUfKvEcVByr22z2SsvqeKuvDjGSSRnoum8oO2S
i5UvkfTvqXEwp5uWPUoHn2ce88wnDbJbDwHRQSSfrwqINT4sTaEdJL2NYb0HpNdSHB8zMHNZQ6Jp
EZs5Y2u3OF6+h8VWhhcC3M749TU1Z1y8b6hBazit0O2ElwgQzp0bhzT//l/Ra1tDhkeDJ45GQAx8
gQxjUINC8AJMxE0RY3MDrSgu/fP4UHgIqZD8BkPcEMcr44/I27jMhtJgYWBsFNPqcoi3GOmIzpqL
lZERpdFt5HwHQIfOiytHCGKTt/8pJAVVyrskx9lAqQ5nxaCLmOCIzsKpYPbdPS2WOS5Ou8vahgFl
jvCG/8CQGbQyFyEDUNQTACVcRD0Yv+j1OKG4gTBSJB7OdBCogRuT3DL+Y7IslDWfw9S5UD7xVPrk
S23hLL33ZnPi00KkFcBeY3ZRJz7KB0SDyllI1EI9Iuss2OSEtTzho/TtfwYchKCND3IUtLpmPann
vniGL4Uz1cz9wogHm748hSgCGa35FskCZ7T0wi3SIm4bwyEJVsVa7VMEOUbLhDv+FA4BYKDQRCay
NvHTZ9YhbaRGnxK33PDlnnRaIaUH8Ttm8xHISYd/xxQPr33DkVDDBjxNuBnPtD6zuhUPCdfBWJeC
DGiuNvetCmZPx0sqhDj8SYnAVkY3deQ/ea0/C+yhAYNOOWzCRn8tT6P64kO/EBS8hNpfM8qzE+U/
WhBnDg9D9ScluAifOrs4Nas2I2eyh9boC14giXYfEl9Ra2J4UANnqDUjUcAbuQ0a4EinnGGnMASH
jF2iBAgi5MzHJnkJ+5cU9D9xB5IIyhXA6l6GDK2yld+HLrOup0+G/5sQ1YRPVytw6ZhLkBZjNZJ/
hRIYR58jnyLHbHYGG8lyBu+4dVOxk76JvDXr1wNjaB9DANhxE/19lHbUO1+9bpwqtKDi1POY5mAL
K+nbj2jACFYsqxme2FP1bqse5r/fNmTn1LF39CqooSTQza96jDztJd6iEG6VVSvSinHEGidfRMYX
AwWmq0sn1JhkTOeM7V+EBVAlbLOw5KhlH3LvgPFW5WFIaXMHyguc2tg/Y7OO8ayTgLIJ8wGf+klK
PrPycaKrsHSCxRufo4J4EM1amA6W53SUiqauRkh+8vxEdJm1WIVSQ3RNvHTgXHOtBS7uMhcFrs8U
+K9Z1VyyxwTmkhvGrtPuHm2KRCjMMGxi3KUZ0xfwtbSLVxy8eVgn0NF8AZwn4lK9cFNWcLLTQx1p
B27XGnNvO4WidWawCsLzww5zhndXP4y5c0qxH8LSkNLJA4c0VYKMC2Ojt9O+cxi/5sLcgHirrnqF
KcvDm9XF/LEax7XLSKwFduwtY5kybfC6e0R6mQhww2U3fYm4TJahDKQn4mJn27o4Ybx0EdEZs1TR
vw27p+HnNu4/xiW0MYKjSNUmC5W54IMfyMRIugCgYrDGfC2u0l5wn4s7bhUrxneog6TaSehxPShD
PgzEZlJXw7jXG5x+6Xn7XdcHWDpC4bcQbgY/WgWFSM3WzVi9dVW3g6JlsR0sKBlqRiKlBdc/XEfR
fuZR+k2XPz0cIMHIuvLJtg5eUF2o/Ul4ZVoScU33HabJCGBTozk55KrHcfCsYWUBhrKecJKQAhxl
nm18xslugj6aIOqUg27WsGyfDhK1prTxTsG3cQAqhtfukTfK0qut9sUkAI9KkuogBKqjvStie8ug
uwNUDJ01yBdVLmj4XmpjigxfvIlKrORZZyDLuUK+E3fsyG0aQ+gpAWK5dLiEHBmzGecO503mekn8
oXJszq33Uql4eBnjoksYsWbFnfbqMhX2krsLzlxvYUOjPnKoCyPLIXahxSmwXfNgrtBVKH92AJfG
+EaCCwWowm16KtSvOp+pe+Bh6E/QKIhCXRkR5qEkXzxgTTZ3o+DNB40LGHwciWYA7g4n/b0j19di
NemYHfcK2YZceH1/IHTmROWIJmipjcoyieqNGBFnVXkKmLeIaNMD1cfJeOvBPSXK9cn6cQ3SWUKX
zqzcGml/NuJ4QVTnGiOLxQhsottXf4b6BBT/hkRvmVFRFXj2l3snPlkTLro+vDHCYlry035xO2Wx
fSAm0lPSxWUgee/04onIBwtuDuYYKr8PyKNIWYXqCECOSsthrYLtcx3erQkPOeQEwhGQ4kZGNRy5
gmdBdnEumuFsBivG3CddO8L/ZVVlDYzAV6inA742VvGWtG9l/zqYr6kXLXmZM0UP0PqY/SJZ2ugU
R+rEcNS0EWh7j7bWkTyZv1h4gPMRTKtFfR5/GjOCMOTmpbmWYrLp/AWd3hh+zTlqcZWGy6OL1daJ
4mMEc1LjDP+EDsr5VUSNeYkRXfkxgXRkrfUVjdyoTMRjfT3mzJnbp0i7tUQWcN9iHAPd1x8OQHIL
oyVJl8laixDHRCfd98aaxmaiMKf3aSukt6AZglU4fv8vwTIRdiA2ERvNOSXpwoY5wuDYND+s/hqo
IHH1X33p45rQt+KQOkRq4ryswzCs6PBbnDdmHOFrrGekTgeJo+yfiAEl9UJn0hkUUOcKZSdEgRGT
E6L/IEkWH1CC5UZMJneZG7A1+gJeTMLghHJMv6Sl9VvjuqxEA79LsewIO+rUFgb2JBQzEFVRzRgt
mh3W8SAZCPW3aeorquNcY6XBmAqT5dzCpHa6Zc4yZoPJ17TkEg8Xl64DJ9lFRIODwkZFXqMTSYxk
AYNLtfrTjXTRhj6jfbztfB/w+IL7FseRt1T0Xyae7JKQ3dTgqfTiMgYv7HghfqumfmFOyN/iHFpG
BwsBG0hFjEqHxY28KFfRSbIE/fo3cU8eoiaTjann0BmymxC+K2YoFiY6Fs5lbR4te1SXBARQbrbc
8pzyXvocqPqiQ90wDtCsuk1sqisA+yCedg7joQLQjegJ7Pi7oFjC4A3d1zxEaTVtmhFVTg615yOX
AUN8y/1hm/YsHXAgNoPRWOt2fo85OrrCXAfYC0OglPIf5+1qeBbPBw8kp8nSba0EzyobekTLWA3N
LmF2lSs3GOR4xW+FvsUcwypgSUTBloK2hhYV8/LxeiH+uVgF6jOjv9h6RRD5MwM70KSSYtWTitz8
hSNWGrTFoT8QFMu26eTIpzj2WVJMMPYuF4/jvszVx0y0W91Ai5r2zNE3alosmVPocCojFPjQ4bob
/arLyDGGhdKZnrw4PELcdamU5D3AK5zbfYZraoTXrYPHrwv40t7koDG0eQnWLi4c5QCFvd53hbsO
JQ898/ZhdnQpeEzoP1lAzRxUDk/i2DkbSPyY6bqF9wAWivrDAbjL5ngXwp+psVkQbF0Y3H31UjJK
GXLYSX8yQC15L2KqngENZjjXS2826hBHVHjvtLwx1A4sy3M4EkUa4I/5N8AVGgtlk4zj0sQwv1Nl
IjcWbJxyIw1XBuQf7wX1GWlCXKqKaNWL3FU/ssnFbkGL7mp69Pg8deMu2L8UJ/ISfPE+A7stALgq
9LoNp1IZ4bk7LWp/RJ20h48s3Xdl4taEUisbkRymlzLArtSBnMtYgJpBqS+ts6HFzfCrVbHGD1Lw
ykvfUk7fwROwlYw4Aw9pdUWGe2hBGEIehXxjWBOhhfwZrwZvXHLSyTGiQlRxjImCYF+n+jKsmZQD
Z4Lx6UO8jkkqnbJr5RTLxGbgyu8Nz0jRn7N+OuTUBT63i6i0pVacwvrLb7LXNkyeBcRgnxcdHs8O
za80y1Px7Jrk3Q/OJQo1MP8O4xzGpVwukm0n3r9lOp2Aa00+cWrk/zwEorlz7e33sUgWCM+5EIBv
WPGEliBZ3Y8wtqKQSX3zhKdJoxFmeFO4FHE9SzEw1KG20RPV0auGPVZTfgK5mnKfhfnCrj45WaTh
CfgnNhEvBfMRkLVxJT2Wqh7bnp/JsuMvcoQEOH2VCNc4gGSOCGcAuIsNndFYpx3sEx4GdE8H7l/d
wp5sHpQiQXh0aLI2cZDRq+yGiEyNDosN28IQZsBvGVtnL7cO/cjUHwzDi9YciTKBmJzfcfow6C2M
gCoC/wcUF7WHUA+0huXbpfU1wbg0mtqdYPLEKUhiKMe12kdnL/yb0diw1YxK+GRhdiuJhH1w24jO
ro4KAQbcqxz/hNQfWuCuVswdy09+L66FTlDV4a0rj7M3gnaB1WCUQ5ID+ELBWamDuHpQLSHFsrZD
JOXz9D5+gNRtTOu3HYh9MW+h+0/TlKeejZ5wu2aOh+GphQAddmyGdWmZHWliwB3bKlijqRI6sjVf
CopArSHQCuw1CvHEM8gbChG+AWamZItkyOrVa0n+xdDDKDpWlOG689ehYxdPp1G824+F+1/IF7DV
DBIjLT/bhNZV0Ar312i6nV50JLXhNdxV60FriO6xt2ERnsVJi4cgfXiRq1uVOZbi9zj6ZZeEQQvd
jdXRgSkKxAjY60QguRa29vhhO9a5bWEnM+Uys2cLi4K5bOFTmdcqwRyERLZdYEuSabHDt4ZSSEpF
gzH6ABOzJpqKqJMBaWCGFMmYAFftP9KCsZKeQDKv2jQ9+1SKKoImaRyYdQ3VRaEQFwChRuJa5+03
2LbBEcp/3FohfZawssH8KeNyJ0B3U1jvZoQ/LqPryvXw7D2W3SolNlltrxnDwZpqWHU/Z2Onsvu7
eFiKd8ZgtiuAC5AQXNeExeMiqHKSv86+sse7GdEJ6Bs3lKlhVih/b5NBQFUQANj0/gTdHdEeo2Ix
25QBgEbXNVgfnG6Kc5vFCm4gOz0qMOyfD5EJx6BZzTqbENMvQPEcj64+HRZp+qfb5iOeueCgtwf3
depgxnjnFIW46nELETkm9Qkk3tl3UAtgWU19jHsGe8oWGDRj9kEXzSHOwjAxu7WwyaUdAxKv9Grn
IB7s1R0XRYPzW3K2yQAouJ87RlZWto6uhXUKAM8YZgMpcvOGbNSidtdyecXOMaawBNYDt76VOB3x
nmN+GgsP/oKsthJjpbK7uqiuerfByA9GBrVQrmr7hMjIJKHv8xvQ17/cw+vDpsHH117GaGz6tri3
DHJt/mEdxwfdvwXsNP/cRbew/R2mewnHI9Rp+ctw507AFvYv63jZQz8TMwsZ5wpYW0PzdmAbuJZ7
koT6mnKoat+LUnqc1nxJ4p/EICZqenFBjzs3Pk1I2xkxRNRUJheZ9f3YHvCoKgoRCzPLiNwoaA+E
ePHdKRogDiSRth5g2ohQbSL1rFao7LggXTjjnkkJAqcs+TBAX7Q5ZtKFxA7CtZAma6Ykjapv8A5i
Loq3oNW8Mo/hnQ2YeCSAurXTvQU2VxsfaK7ng5beLNIIIDtMqjiRt941qn1oiPB3ypOkZnX1f4lD
ysDwBPWbuXyYxUxlwyNE4zg+yaJ17LNjOrc2ZvhTF/uBNKGC+EhJPcYUUP309LtQLQcoMn65jkNn
q4MlZEa9Ai6Rx+J5B+lxVdZGQhloF5Q0DVm/EyoxGl89azlvsdAd9r0bHGTjK/VfQ09apS/OaG89
q3uLYGhEWnsiZHfRxvipT5w5gQePSMPnj4WVa85ZmxDTfDgptBH0Fjw4B0aQTWhNESPaB5dxvD8q
l4DAOS0+Owq5H/WzH12C0EOWcXbt52xKT7ZjLXQuo5FWVDgRXfkTqzHxnc1mLpsXfzawMIJ0aq+G
+NLwS2EZSi8sqAaSP30grMMJaL3mcONM4TMn/lL6RQWYPZ1PFu0rBvAWPnzOwOgTZn3RGCscoNZC
buDcsNXpubT1ba+FBz0tn8WaY1axrghxPlSarfws+Xup4OQG51KlVlJRTkulH4f/zUp2nAjmGBLY
9TwMIXTUlr5Jnd+521saGapyML7NM5FjLhLb0mTeCL+mUxYdzK5a8x7bVrYXPkxiHlLBthrDQ5c8
68EbPXDtQTsWwBiTpGg9Ry5idghrzbVL+k+WhUPOuR8PV7hvCP6yVe8YmCooL0AeIKpS3RMRLob5
I22NivhSUIMMjgwaURSjmf2BKTR6+lWJ0BSZIKJ9n1RNExeKr1GDQMYkT0PwwXdQyGs10E1jsTDO
09HJ9IXT9CczyuAdoCynNcessmKcqBpXKsLarxb/LDuGFAm2A69N1UHAec++12+wTbEbJGRuuWHY
5gCRUCcwTaO4H9ENyJ8/8lGqfc5ChCcMmdqiMwrpROqdbrrP7WhcGK3IOQDu4ONzODS4yNQXZzxr
bxYJCyqu9SNEH1YXNWPefzJILqdypbQ5dd6rxUkJMC71P0OkZWD/B+bTMxrATiAiXa5QfS7IWwwN
OGOYqQDKKXOxNLC3JabiyYAB0vrMq6OLi06kqHTAwXkzaN268Thbl+IMZmJlJSbPmY7Qq90LNYG4
gBqkc8L/waOeRyuTlCp0Lhl7SIPE9G8BRiRjM6d5rpP3x1woof7lEVIzBiM6B7w4z3gvcG2QBI2w
ImYWqNNDim+lkNVkZM7KIAcpppRUBKfjjkZd5JLg2ZkXyKsbpaJ5dZlzQNS3icZhkRsfCapSGRJF
PFP6kEUf3LoGX4ngRt0345JEMxFnSDhgpKUVVRO/m9It5oSMH4YMnY4fG5QJhGuwJLHixBKg9P61
TE1DdCnCYcixq01YJOKLq4xH2TNcW+LjT7CAwykeG0wdYK7Z6pUwa9H7TgY0JftD87GQ5l9j4PLs
UwB2JOcMN8iN1GwczcKwc7h+C2Y37uwx0qjfhDDnsULSLsbeLDnnRKF70rM9eik+o7T3IaSCT0nd
zok4rZHWW0u/+ORCfCBUHTGjSNHjSXxPD1iASjSzECD4qbOR7mLts2R0Jbbx3GwyShZmjIwB+77e
F5L9kV9lpijo7Yx8TvgEEYsu4oh+cJM1vgQchynbl7wF5hi29T2hbBRsFNbtlJ/kWKDxtPAk1Op9
M74X4ZYjhjOWuXKCfRchur31wZEjLGywsXFkKFGD1lLsGNlNOsyw+PDiz7w2V47JUmZ4QM6WCg2N
a7EPGAK0+9K5eVV+zvEWaGLzqbMTrPhh1lDM0CdQIUu7z3hKNejlXlK9x51fVMxibu3xk8SKlDZB
TQgenDcifoBAzvSiYtdR0fsBmSbIhpKMDAgPW9XcWYqRMgtFHKEtgJF5/mdkJgIfDb0YzEXrW8Bu
Q3Fg4OWwBHFpUNc9VlkOQwk3Y5KAWYhUF7axRxaqGO1bVODCEp10fwONAPbRu0wHHEywZMAwJx7J
l3BusNNQecfJmvu3mS6gE0gKxSNrhj+VGf56RDjiZs++gol2j40iqxJtv6DDAgNL9T8cc/8UM0AA
Bd0MODTJ0F3OchaJ8Mrkj3Sxq+IwHtX0LKWiM/uHEbdhpMIDUUDllszLF0E4QTl4DEn1yUEnuSFx
sxuKZ/JX6DtVFpa0hOKiUZveqh9sLLv+YgYxLEL4siCBo41WzfoL0AdEeAuOMeYDdNcY/TnwWoPo
rhQsMWrq1jJ21HLUnjQWMVHbRi+KMl0FHG+ZPmuYfw+YTEzPiv6J28tLwAQW2RTFOctLbhQhfXO+
24xFmvYG4xFegELSi5nfOcGlRyzjfs2ZrUCgFEIkthxOd1SafRZ1L9zeEA9K7roMI2TOLWxpnODK
fIR1DMVIordY9C1T1BDEquvpydA4ye+faPuIyWnrQFOZo2VtTuTWNkQPohIqPt2wgBIEG6lzwakr
6U6xtwzId6NQANKQ18GHYpV05R5vMSS6uO+ZV2ZuNfeAvA+cFCkLRAfD5+L/0hmmkTUu7AabRQ+x
W3hXMFaEexsDiHhMWMLw5hU3XzxqISJkzo/XQ0RnIDMgOZ3z9iysuSIoV57T4pbgrnPsQe5C06+z
Dzq/LcWguMZQutaxdSCmj+tw1rsNuLnDk5jhJ/F0Jj5TmSE4YYFqbCsDvaA//VGSSInRO7DJeXbW
Bgk8U7qHj0tzZDzNI03RSpbajzJ9wuleuLBVCNTiqLWDrdWdWffsA/og6yPgLIC9KRDS3I243nLv
tneWlodsCVISuDs/yAPeFRfpFHmabr7n0C5ohjFtETsNvoTjUNQR1IUMa7d+xkmBIyIjbP3NqeAp
Dym5JxaqT4QZXJD0wjohQt0hYqpRC3PyPNM/4N/0ZDJHaZMPIXyFRziXq9LoGU7czNoXf25Wvm+i
+8FoXf8AAIAs1dfWM6Yf0DMqAoMINzAjjh4s7SxyGtgr3V0oF2VLKyBjBzpbaMsQhVItAYfBBgg3
aR4uhRPTNdbpTAerY5fL0ngEFtGouzEOTMj6ST2Q/hS3AHyNsFxlJFN9cOkLGZNPlsMu0xSKRckT
w7ggudQsWl6yiY3/bKu7wjKow5m6fWClBatkFUXhWkP0UuvegleosR1ldMI8xtI8jM4u8MwNTDfJ
W6v7vyp+Lv2XQfkKYFj33yB0Us3IWEI6XKkAaCflN6RHhNRcBDc5EAZ4UbCFWOxyjrdzeXuw8kBu
bKRw1hXQivuQGqOgi2CTNhqR7c1KxkNNfWRW9SgM5WaraZ0Y0sC8o0MRavyImM9M4GgxR+8BqhnR
SUvDekKhVERrbf4nFyVmbnyoEPIzpE4BTWJSZGb8Dtv0rPAfYidSbd9iLcj4gjPWcAMGFc1WTU9W
eQFv8xlsDtmixusP4a2tEG7zCRdz4YJ31xOpD8KbOcK1JhTtFLv/Ivsrb5k10wPzEGY4FRmK1Xl8
z5he8BaZp8u1gyWGP7yPGu/kWYl23n/1iHuseNlywFnv8jb0XqFcNTA1ZPIyB+tUnL+jlE/+1HyU
FPSGvCKkDhrG3FifC1DD4EiDho3Jg2Dk0fCW578llvsilsCqpqgDDshebhJYAX4J0JFeIM/C52tw
4Ztj4gcFZpsk5s7CIHlqZRAloXmig9CwYRAuN8CjbFrx/hXoFjUnO7+zqS877I0MyEZMVbp2paXa
GhJKr8Y/gsg6nbqTMf2kksDTnocOVnN2wzNxYxj9A2FJ5/TdgKjEzCjEKzjH3DhaK8GXnMUhnqVN
9lF09iLhsKwKRC1aTALA3xzgXnqVCSU4XtTH2Ax+pOG7Ud9VA+4Qr4CHBAlDtpT8dTcSHGp3CBE+
5HDlmF4NgfItTAyRi4z7oibGS8ixSfXdI0iAnDI62DnUTIbxxs34bfzVZPBvW7xTYKIBBM1+iHKC
zKvSgljQPdj3VLBFQKHPLDPU2+uohLBbuD/t8a2AS6OX+zjZcMew0IG8Hmft2DvrbgRi3ZXYitkj
kH50GozomAbGKhXeeQdmxe4fwIEZn0PCgH8n/j/lVaVu7usI1VW545S3PQe2Me/PJrEW7is+HXNP
B1Mi2oD2/Qo4z71ijVvV2qbspHGGdjaUqB1sigq6YvujpMyqO2sRD+6Tk8IvQIwpv+9s/1fonO3O
+4T2Hd0dhN6GFT/5JwaDS7OH493h1y8Wz5gbmbCOmMQNvbZg+CdCjsR9tdutNCpVcfGTZNcOEeqG
Qw0pn2QPL8m/a/iBsUF9wPXu5y2ag+GpqDXGqCiFYU45hf2pw/iOHLRI1GTtq2Ipa3P+aTKVaSXD
y+aeAjxq6CjRCzR1Dg0+WqrsLJB/p72qePTG3bWN1SuFQTsdk7FfWiHz7WLX9734jNoXEPTMPBZV
u9Kj6jwXeo/Em8KEB0N96ZFvVHqs3eno4xucAJm75IsF89UjXbo8l0XP4QyubVxq1Myu+pJ2UEgU
SGCcz/O+aEaKiVcFNZHr6wuMturwX1/B3YnGpYrmAxshj6lilB4mH2RkPlG3r7TIvJieuQ3Hi99S
cxiR8q4YZ8oQHIu972DM/wXtc1V2L65v7Mtk0+jknqJlCiKyBrAsSHLUb/if0YWbvLU8NRat+sfN
HJCm4sGTlLHW1EevIdyHwdimQfqcDtmaJ1E3YKyQBqyWvDpMoQTDl0ojMGMyp051+R8YQWKqtwx/
M3We1z3aFiDGdWfhQWbjsMX11stEhUEQlwCjxo0DKb+zclQQtLWEHyTM4MzmOSGPQ5ZLFFjLGZfi
hjlF4Wm7ITBeyLucW3ggvFwO/42oEaMm/6f1O9JN9jaBekLKpHV0IBcGwT8nxyeeFqiau3Vb96c6
1TKsOn0smZ11yaRV5bcveucYgZjWmLhE9L5iuWNg38FR6SlPXWMeIirQiZnurPXA8sRPlfbwLXYe
HAjryje3cfCbNDC8qs48jOZbStXrQehSEY5Uaf2iMkFwwyZj1JO+AJbpOS1z4eF9ZpO7B0mBFiCz
y11XqUfVL3+9ydlT0z63HVqaJbF2+MSli+AwxQRePXvx8BS5sAJ1/8PFdzdHl6nNHhPFft266kHX
9S82jBvS7cfzW9b2p8ANjkEBGX/q7VOXopWxKI+0hcF31HE2UvHHUYPxM+sZiKjLPlZ+TEtHnKp9
znX/PnKkpN1dui7Ry3K1t4lxNzt1zesPvLsPgKOZyqudDmerRVbMNpobdwV8g5FRcB7M2VjWlbKO
gDoo6v4y/Agc/QZajOKmb19r+582b4kr9us7BvdPwud1u+RVwIvGV18KMClrvEN3JsnIfKnyftu1
6c6h1fAYyVLgqIiRZgv/HyC3jHrbVrZFr/JN5n9996lbPGPGVsxq7FEHkWCloSyJ7zIcHbmrpFJo
XFJbjFMz94ui0LCglpiXa20fZ87O1L4O2p0hbT2ymNEochmOMurPQB8/DcnQYunoSrEPy5YTEFkW
ljP1mwMlVrt62SOSuf1qecmK/2yLyRSIrmoPHz0HiZkzZefQG/AFfuBQA9bbIApY9Kq0jDTj+rgZ
0mgd86dcniN4qe3CSDrkmfKf5VevUBtlerBK8AnT4mInQuki3OssnREUWq8OqXlzS+ikxq0z1rP2
05tHhVUyAPqF3zbYH0Yy1uSvhtk7WLjpTsWN8pzzNMHRNRzj5wDzbSoZGcJURnqovF+o6MDLAU1q
vYAW1Xk6Ow2tDDxdKQmYeUG+j9hK/89zr8D+DM75ZPIXRRKscnNiOxAwU/NzJssiRJH0bYiKSIek
ttQZIkFL3hcDxhYMOFRIcFhS49Crvc6VsWRu5HvU5WNzSMvx5AHmDCiRHI9Y9V3ENvfKBotNJ6YE
A2qYGzRkmLSh78T8Zcn1HGjDPui1nef+jfEnmWEFHBcrNw9SbQ6Ew0XBF0Vf7vyEIHIxqi0/0ZGy
TvCqYfaQHcDm6aJy6bGrhZuu1f5Lzn0ysZZFgSUtcpY6VBdcLP0F/QKAqIuRoma+G1xWMZ0MxRbj
KZ9BeD8MpDYHEpoNPSvEJpmxLiL57KS1rylsbkzGbVxbLCH4jtE6uFT9oR6fM27Z0LqT4qDi2p2R
JUEvZkwjuakc86TIKCNUl7baDIqBGpAnwNDaovDVnitvHabPSPM8WLJ0/cbWGn+EWZwWePHtqgpG
V+fhDHTjhkeJyhPkaLUamkxaXsW58+FKxMsRFwMVONgiZFIGgZKlg7/bIg0u2XQOFEhZhnJWKB/r
UH/JUVuI0G8GTEAyK+reAWRIhPGzehS8wWqDl7jqDgaUjo6rHs8q4r9GkPyQb9U06ZvqIfgpE1yj
78gTRw8+bRCBppD2wEjrrt/B7queRgqaCvezcU67NWUcMPWo3M1R2wlMbPLRCwYPiIcoiWlD0WfO
xQYfLd4WkKcXCVHm/0g6r6XWsW0NP5GqlMMttuWMwWDSjQoWoJyznr6/QV+cOrtq1+42tjTnGH9M
kJ6MOztBky1Oo6lEsQE+07HoE67BLyqkkJBe4JsuhRgX0ea2fQJ3KwnReHy2IMg5SBJeIw6OnqRu
EV9R9c0gKut3BlDZ8TFtdXoWETvHoqkXe1aMjMMssrI9lrBomU6T/S6Mud33h2asbjKH/+G/r0XB
mNkY6sZGd8tq1UMFOwzvjMjgcgD5ZDuItKRQurPgqwBqOklnDroH7BHUNYqxi5e4ZjnhI9r5Jyit
PE4I3EhFzB0IMepyEDBmsedPMAwNsiCVnoBq0GQjIYrDjefXwrSxJPZrwXGAc7r8mWlS8mNReaw1
On5Qk6BHSkvuYTRK9ffgAKGCzyKOkJCk1ri5eJVBYvD3KIZJ/SQIE3e4JSU8AqUQuTXFzK3ho+q+
VF8DIBWYO7+LXNwjuqIMzFjkqwKRATa65M2wqnGHiwFIMnXY/iLtMaIsHjNSFBLfBHSFAYzRTuC3
dorYX5j46oPHjmWQrTapPzbrsaWAyC2PT5N7QsHQ5scE/lQEBejwAuMpShI/Zw+blVgQxT88yrgS
/c6GKbQsIg/+FQ6peSg6CTckpjyCsPN+i5QmNgquw7OhoIsa3gH71dGCNuTzxckmrJ7kmck6MpG+
5WJC9TTzRXraLSNxSS7R8pcPhpYVSD8a/zZ4iRwUGY5EnIT38mMHFLGCCBEzI6vE/6I7cFjOmtZX
obnihPYljTNXf2TpbcxfRCwLp9vsvCG7KShiQLS36y0FAvJmAKQAIBjVeCSYd2VyEgr6bF1R16fL
o2NfewYOqDReqRTPCHWgClZtE5pktui/Jm6iupXN1apxgXqVX/MACAgnpOa4xT9EekUHjtSddDRi
oc5eWxKSJhQOHwYhbl0SNQD1rOv9rtK+pFRzZumrF6DM5U6TqD0EnmxvAjGAN4g9RaRnSpPsQAu/
XeVtLiGt4EoUb5ekPgIcu1PviLfa2In5Z2GK2c/QNMUopVyEkQ6iYsIHIFHEv5R04gM6i7Wxlhup
M64lrkamETn9tOwsIwFRrP5ogPk3N5wAekg4K8CRVuMmMpqzqeB2StleLfGDymQOU8YR6EIAiuWX
lRTSP4SMwiGbQ68Ak/UIeOfZb9KdR4aiKPSddNyx24PSi7+J1QpkaBm/Y+tfTjHeDHJJ1YLbvpqE
YYg0xoFOWMx1on8vxlUkUiqoAVpAYJMCpRyudTJ05qRBgd7ysoDn1tRM8F2miPCYyl1Kl213jdEg
C1/Hgu9XXFuiMBKWnDWTfxArNYhTSTKvtu9AwlTqifO++DeZ3bomUSrdiOaV6C+ruzKUhsanmX2M
Jtw/C6A0KGa3Cu6pQaZh7/WcTr143dnPOSY83Rr4Ev6liYMvjpEvr0lkOpB3sh6rxK+jzZwQX7L4
zhCjj8Sk3kz3vVHsRcyxkHyTO3xChcohEM9IPJoczmxRq1xGGeUHn5MA5TCSf4FFLC60J3GOsAaZ
jku71z9JMErFKgPrY3Xa2bzZFXYrgu7qtEYFRTxhSuTloUd3vtTnGZnOUui4/sHJgmCnYqwQx6To
NwqDyhKKeDk1SKbhG8MJ9taAhy06IZHYcgzkalSxkQGOMUfg2MwhTOW5brgqmwepJi8RE4rS8T5w
jFPzHHXKHu5u5Kp2R2sn76Rd3XRukyU3aBLYl/NhvLfJdMrJhUTR1y0ODgFYEX5YDXzjr/cTi4U9
/Uz1D5qIuCXYBi6K2Uj+qUZDgSVmiIJ5Zxw+s/q9pRAbERASF5vBQidGzYVQI0cUWLh1JJXvIFxV
gIiQZ0ul4VOcwAyDCaV6djqsiwTSmNCAKL86pFnkIntWHrTp1W0rHjIH9u4gswcerjU0yBStW/tZ
qMzupYNodMmvMT2PrHFmqI40IEvMcCSIiTjFzdY2yQAil+JVEmBWshbkF+ZbiiZlWyF6YuBErXcn
c0+Mv/XEjDvX5Wmi+KrlSOB9cpBWzsGNSa2FGRkdlTgrdL9EE3hpe11ChiKOI1h8RKuCf9qgRnpv
UZNzCHmI55gWToBahb+gZNUTEqjf9lZ/5HCK8M1W0c9YYrbtDh7vbAqCwzRSztmRxyLBdSQsnJ19
Gu6nyUspXxzHuPBKXcba17onaF9BGLVRu5v0O1K0BoJpaJFuSINarCuzMkq/iY9BbGnSn+u2fNei
K5KQKBhu6XzJyMwK5+6EBLlMt1YfHI2AF2ud6wVzBWeAx5O9Vzz1wHSR0gXD0ywOMlz26soYeTA9
8Rc8xnQKB03nB2P7MjQNuxDlKdVBxeQASWQ6833Sd4epGI/CDeu3Jch2+IS4W3j5ReaIATonEkck
TSF1SUr8kUK8SBjoYgwHPaeja0SnWs0/szWQNk7zdWL4nhJSxUf4A1t81AUbW/V75EORpRHqinOH
RAA7oBA1zZjF2vs5U/coviD/SZtDs4uMribcmD9I7/CBqRi2PozZ3HrA3VLYF1ntqTVclGvYDMAJ
ENTiklvVZe3nLsksgJq2dspjgEdjX+HH8VLaB1R4C7RAHo4M+2NZ5pXoPTn6Srhp6BDNLJ+nCVAz
hCwfbejHboUgjQYmmjAU1PuW82gNzZZjwWQQGVUq4t1jH72JIiZO8mMUvkzBc2lUu1QiJIMfiwtK
8hzItCw6Mt5ll4044LA/lVN2WrQL/OfgrjwgUUej0TTkNA1XYpasJzSX40tafdnauDbQHOkYXuRd
McN6syCWX6xom3oBZZFQZLyNOZEhOQvMBIXsAaDola/kXBK9X9g4ldY6CcKxz/kKBD1yI9bWNTxN
856bUevvFzJKMl93gTdc6kfpwMBUDohayhja+wMWHS/rtyk3ITaCTZiMD8JV5+TGSFVDMfU+b22Z
QDijbeteZlLTpKopI1mk1DchP95C0Z604RAzozWoElv8BFC4EBzli8Uq4mXBhh6SYmYJxFHE9aAR
lgG8pI3HXlYUK13VEeoN1vXJ1FHZsyw7j4xHjKccNFTVOCDOCTBi+68ngX7kqwefb2g7oQiNE1xv
UxAeCOiFU7Q8ismUSxyT/jnEzJFYjHeGcVCcnTf7fyoNGL2e8GF68jK6J5xpRTzOKk1fkqRet7Gx
nxfH14k8DHim5FfLkPm5zY+ubPoyuJMZqE/jDX26JGcR8KooxJ9hL+bUIxWlHp8Huhq4eB1ATUs9
IWj7zJvgKEbVdil+tYxiaEJig/Aapsixsu7IX4riSy/J6FTXApcYzOJh9ekhbnNIPMLtF8qO5j4q
JjQtyUnkGWHcR4cmRPLN0Pq3fjTRhRAXiNI2s5/Hvl0tenmv1dghOMwcQ9vkb1P9NeXaJiNWaOic
K7OqpFktxeBr4U3cBovzw0rSufT3uR5A+05U7a0N+W6195KHBGXhskWjcJIRiSC1tRr3B976VZ5Q
h0oeNemDADZ6jFiGv0Rj48lokJDvcmZ/qBTrkABlSJqPlf4u400ld7nsv5vBfWi4roj561oF8JRi
q+LJCb2T/GYel8VAHJXkQ1hN/y3mFpMSln6vUDnn3A8JM2d2iJxn7Z6LJEnRrHCGwnoGLXU7N+jx
CYs06jbRl//JA5v1lLza8xtRpzDsuxZwh5FKhnbW14ZKWDkNObJ00iFgTB3qSxA0Zqp9LozxVOvl
RxNyH5//4jvD+lqQFtumWKlF4KuX8WOXQKFzsjXalumDlEUud5CfSze9tMCiqU3bAb5oFwlJhGRE
fiUvG31xlkNbMbsXfH9yY+A/jzRtAwtNjjyK5uhkjQcOXPLKAt8bTF9dkq+pmVAAGuSswNjGFCHh
Qy+OZmCtUuO5whBlW/MuY+MeyemXLCgjfOF25/aOiWAj2XCsb7ZE0bOcaehBFSbpXAdvUnc2ky1C
aZM8o98WLaQHghLtEpcqZv1mKMgseOVKftZtFp6L6qWI4CXYnJC8GSQ9SQUyFzCrjqE/OCD8PGFS
8+1O4VXV+yMIJZodmSvYwT+52sF85AURkA4/zMh7BzHYYb/tVfMgL2QUJr5B8FbHlJSgpoIfzcHY
eksjke9HR39dgI67O2op07SjM/bfNDzYiu+VNmfLSALMqoh8pX329N6H7cHtipl7SG7+CPr5FwXE
6IDYQ1IKiBI1lPBkJiUp59leRNQdGYocbZGNv5vHicyVrTZmx4ig2iadX8vuPFNHZnJEIZ3OeNLV
Lt/95aOB75TA4pKXHUCgdJCseb+Rq1hVfqWvR/ywDolFgq/2A3E00O8EM0tUREq0VDQ9OCw8Uo+B
6waZ91FEIfZPQqc0VVKEylW/crq7oD2CcRC94kQVgA+KvZqMz3HVcAN3WXyhVwP4zUm3tON87Fzv
GfVE1X1ndN5VLKTsM3HBd2JL4Fjg0UjS7mVv1xGlqUr41QYI53zv3aGQvoar5ani6EHJyxXZ9GuL
r2KMvY9mgZDpjY1pfEfpjhuEBtNDUr+Ig2QkIFhVoz1bVWtjCgZzqFtsutVFzJKy5QyQtlDZXa39
E5u1wXKJ4kPcIEuK+oh2yW8NwRyJcnFiYMzofYlzE7YSCGCG7xp2satsFBxMxbKZ1Bk2mooPRCgu
cRtHZXYvTFJ/GfZLajyN2dkg6k0EdhQkdt26VT1mPR0hw0BkQJStF57qrItAgjWSleSv+RB/OrAq
sx77ufpbiFhQxPGgggv6jLlEqwpyIak/0cRLiYgxSa+8XGbhnttq8kXSrbU1zDI/ORf5HE1f+uLu
be/WgIFznUWE5tNllmrKKVxX6T9gkYrZs98sXKgdwpFyP1vZzqq8z4IuUPUg/iUl+Kr7f7JCq4Q+
F+Q2GDfa9Cz9OJOl3uoMPzmKi4pRn5y8AjgIzrbOxo02TZdYTw9WBtY+f+tjcGm8c1+Yu8bsz3iu
k3ZFrinZwtZ2bIJvrCBhoj2FvI+e4+K7dJ6zk4HmU7PrY2d5FEl+UeMb28pRH4H+A+Qo+OJtgpMy
lBXSytLF0ePAAgfC+xcgF0H99WxlqMtIvIxkw9LAYop1OgxHocSUXQc3P4LmAxoNWo/cGKxr5Cym
w5JWiIL3a8al0Hxm8bdp9PuIIIPF2nTKxVN+2gD42mKPZHRlIpIk38TcdP9yvgSFrFx0q42NbBVI
MqwvbVW/i1ZtHFDSDx03O/JZ710EH0i4htE6ol3aRYCRMRPpeJOXOYqMMxkQqgmpz+QVMVj2gB9o
K0SyawBGqNqKoLvhFacPeNEtaiQtasJXqXWV7wTe58CuKEqAupg3nQmtTwE54xD36EsVPEm7Q9dR
tCLyxZs2Q731zksPl+XCR4M7psjYrCm9wfOfYwKXED5U6Ui0w1UnVxqgo1GKc+elGMnjNfMHN8pS
EL/FxGGBp6uWtlUqdW3W9bbOrjr7DcpHLS925NV1inIkY5v8qE7kjgxQ5E+ImBIsyc5DymDIId26
TA5hca7qho5j2I3uq2+giKM7hYjNEJtCyD9wiHct6VmzThN7Pb2ERvkk2PfIf93p2kEFU6woTWuG
fQcNSD5q9oxF/JVh2eMEMTkQ5FCSbYH9VwyVzN2AqRNKokLTQSppEpFlF3ubVZxyJD6AKHR7JGgZ
x8LbKdGM+AMIo3pzyoAUCCgEycMdrklPsd548/Q3k+wc6s9sCjvbYt941rpPiDiTpKVxUyCz07QC
r4l9SJiCOEx5BpoFdytYdkWKjTOk52IJ+So/6oiNHzlAU/8bq4GRm9cUyNFFV43QQ4vslVoSGce4
GYGBwoeW8cENWHd0VndXSrTEfRxKg5nH5QvFUccLZPYVon078WQt1XvXkK29bArLuBut7EGMgbVi
+Ww5KBVQqWCtScCq3mS5aNrxXsVrNY20PhISYFj7sf2WG5a7hvuC5EyOLlH5MM/PKSmPM1QFEwmw
8egh2o04ujhNdJIxJ+XOqDColwTp06vp2KHvGXs7/tc7pzr+bD7t4DEPvtxeJ3KrvlOHnlDFyPfQ
CvtNJopULlKjOg8hhTA1rYHfUVSQ84wArP1xGE2TKNnIR6uym8d30hqIBsMefQK9KbAnPXQdxwz4
uXjNSj4ciWQCg0yLdW/hnNDwPdDsycyDDEUiFKhrEskiQKjBmzuPn+AFei06SL58rjWL41WUZ/D3
akdQunPAhFQr1AUTWkTVWfSZJvfcu9TKhcQP3VRb94cvEyEm40+9O6Fpz5Ek8XLFzCh1s9X4NDO6
jYmLj48R9Z9eVvijovhJM2wYNXOUvcN8q4onrXqInCPjBw2BwuWD74YlyVXc/RGkXUcP2TJWmK+V
XYpwEFxTMHcBS2dxKhHtmx9Djy8S6Lwn9onuhRDBGf8OcU+xGOxc+8mFgOuBWdVz+5ygjHA1YF+T
LoXo0Qasz6m2m/hDUuQVvE+MBaWuoBn8BryjMcbsi63ElfyJTZU1mUuERKmd2DwfXffWR/9kWGcP
wuyGypBEW3FLEF2I6HBIx8s8fheBBiT2ag6rgOZGFiEzMDijUf6TBQVzVIA8IypEgT7HuMVesqZC
qJ7TIoUkVdUkPSBMuaZzjwtNwj6I3KVRk1uTbHEsdnxxnTPcKUSyN+WPhG+PrutXpHIgFIzIVEZb
iBrJsLkFHagyHvHNlJMOypUNbpHO3k5EHNKfBVLp9M5aI3oL1JQ4QrA0pjUoyJlRJA2/3JjAZNxl
5nkRFpzq8NbCjNBexZ5G4DihlEsEieGLOB19o6DIiMEBioJqK9i9ERV3pVsd1e5RUiH4B/2hM2yC
CreZKLKFeYjwP1rPJGDsZbzj25UC1s5+hCwACJwRTzUoyqCQeXFN4gZ4i8V+y+GtU2WhtT/FZPsh
5mkMaz2Bbx5HaNucJIEh287IlNDSoQd/QUlNuqiSuvsUFROK+1Df8cwi0AdnguoZ5v6ezlHWwdo7
z8g0BHgjqo9ZS54dK+ECJIpntCHgww2cIGUuLSC+/LLWY4zwaGBq164eQZCdpd5LSJI2H/+uR9ox
PHydWfUrcr2RzlVP/Px0GZGwrsFXt7xAM5nPtLTwipRMiQHfmKQXVkT22faAIuT/eOGFy4RusOoz
C54VyMO2jjgvz43zrBuaLCKSi2OpX1oGjSrVxyDadN3V9rOYGNLO8geqAHkLfCA7OasChjTKQNAH
oFw0CGrBJeXL6mY56qnJienmGbUbFcdgv+4wMwo34eLdVpbPkQU2zBEwWwByyPkRYfAJbC3bdgbv
KVdjeUsV5N8GuUjFb5ZHr2RJqI6zjtt5w4oLwcHQoP9WFXqXvv2jVSA4J6JS8ujAZ6K0OoIt8wBn
zbyWbAldT2CG/vr0PLu467zEb62UioMZ4Qo+g1zj67eeaHzjUb7yj5BQjcZdmyyFOZ0mjOwyhYgO
kTiu2OJoK85s2iFfOANIBwiG9zLrLCJoyodijHDYIaqKMiLTKC0KRj9DT8nlVSMCJsgwQ9gdMhx2
opZMFX/qi4uQv5GjHRVnuV8IiM/LdlUuT0k0bayZqF/fmQI+qXI/29NavJqLGlxnTKJFV74vEzQN
DlTYVYlxkXwcpxj5upUP+f85z1c89T+poZIHFXxqZffbkBZec/0ObsU4ACVD/gWnBxpje96HFTMX
AWTiXHLj6sEkiLFevL1FDpA9pLe5rXwzGCjVUq+2br0JrmTiCJdwVsQVqIw7pX90h5c6Sx7z5mIP
fwJEx+jfEhK3epuc2Y4QdecuM4dNV1FIUrVHL3aPOloFsznV4OGo/CgLCVZNR974FG8jmy5K830w
R+7JXzW8rxVglXnDkQS1uW+S39C86fO/MKofjaLHqUEJOzz16BkbnbxWDlF+wSyHFqqjLc4m2OeR
zSmvoJpbaj96dA8dWfZmTwdsANiDFzNArUKDJXVvBx4yB/a8sHbKlPnFAsHRWjvyAloEdz0LtKTh
Fom3rvppbTMZxNqLZaSvnTUfuY7XaQv6E5xLfi4dDCT/GKf5oS0hg0mEH+5gJpxlbVUgogGGF0Js
uGuSbYMvOX2d9VO53KPxu8uTj3R6IrSTmwpt9Elvd1P7zcIFosFKrpsRZdf8X/3e67B4jUix7kuL
tuZcX3YaB1TVmmxlZCdQWQsMh40b9s87FjDtUPlz/izmUfQj3kolGqzzbVIF1ksf7uQNl9XchRnV
jPepG313gQGwaTpjNguUTZPfJAxAs7fcaeTITJtUt59a5NIhAaoVl66L+9TbcS6r7qX1KMoETEFG
6xKy+LvEFzT8ChIfpk4APwPYcJW2FAURYjogdCL4qNnP5FBpgA5hQnIoB1cUI3lRo48Q+pFcjqNB
uVCnx3fEejjmoc78TiYhTKo6P9KOdLoi2WnLnqLxVEEwz4Ch7ZzgPg2PnBQBh5S8lXXILbfyOsK2
Vi5fF06JgjUq4dIWI/eLi1Im8Pgm9jEzplZe0alRSQKrPfgqiLZZLb5a7ppkr7P3o3BT2UrqgPTU
tYWscBmTW2FbZ4bnO576tTKjLa6yDbkvoFvKbpyemhKttN5jDsieJoNow0mNiSMJ91YenjpMB22D
dbFA2dD8a9wBVLveNGSoVGCU4iWTkAPpBp75XutdQyKY5VfVuwNApuLARe5zVZAtqCq3Greh5W50
G1WSH1OB5w6bmSOI7vRa3ZjDGdUDk8YtU72jO5qHUfvQmbtqILmhN30SknrlVNNjIDOviTfJACFn
wFg7VkG+2YM7ERqtpI8KrrIlU6n+8+7CTzpqkNE1pX6UnLdkaXGyIY6g8GrcN+gUUW6i3LhU2d4G
dFvCN+dQtcQfDJjCXZhJ2qlgYUJvAMiTtBuF0DTQLVQhBPaBL5zd8Dnur5HJsNKdTPO5Jlzpq8tP
/OVDedI6jhFll2fYiVE1UDsfvHrxtQfwY8oIItLQ0ltGMZSeky4HyLwC/QvCX5cQHVwKKPlUv7b5
47edDs+MZAOaY3bJy7K29z03zFK8atC94U+QUWRqa+s+eHZzrvxxZ5Dq2/O8WTpt85Di4aYGC/WW
xwzDblkAKzKqFpBBtlJvZjsUh02QWsdl8jaQwxExmJIHnTKuMqLAhqpq/JGbNV1Gn2NMNJlYunZD
hdEOBQCLPznnnnrU2wdib2l5kxYkxLTsiGagHI1OoaKWOTAySWZ7NfAZIRJb1+YqDqGDWCqtTaKo
IjjZeqDhwDYuwa9hhkoWyoKM4Gmk4bEntaYciQEjfUxZhaqJgGoGHyt3qom/dW+654bh3TlVMQ8i
Y0t8V7TEgQQvA/lbolEZE+Dwoffz8lP2nLHKCQh5r9Nj1r7qiCJmhCrVE5JOHwY0R/oqYVElkJM6
aqtKQwPOhp3ifEl4NOKdRe6HyRovzMUUvSfGs94DOKAVkVq4nvCMDKghQKoYY7IWU2qKGjglKary
jnqJPoPrkYua7MARw/82fmABZL/EIjHT+JDRML1Di1SV+o4QFDF3F/NrY5ywXkSwPDjUNGub2qv8
NoGpBN1zV50wY3aGj7qO8RDskSSrp3p47Qt1ldMsw0Cu9K+kE+dMA7J4C7qBoR5hZ1E/qHpxiuN3
jtxLVNhXvHO8veT50mnrU5pBrJkJS+bsx3GB5WnWWpbtVLqzHDRRMkUbMaL/1thmAkr7YJKd8c9z
iOPxLl45+3RgHFT7g/Qdu4X1KH7zun5ZKG82w+TJrv5Z9ZWEMLZJ0O75XjOhUyYpuvRtB9Gk+sD5
2sU/vZMDqB5a9ohxWwcD6iJOyZh/SbyeLPukMG78Jc25322V7EyMlxkXEFlCZ5xVcX66n6x3u13H
0TqlwXB6MhLgWtRwKFZ4nOboV+OHebCu5gWODolsazyY/cqwGWzg259y9twaSSKShnMEYsCTIkmP
8h8HhUtpY/TLnUDm5oD0XCVqhDWHVWeQXxCbrXk2Bhe01iLY/CUkvA4LnsXnOGjGxakXIARMfMyJ
zib4ez9/NEiJnBibzHz5sxHyUHhcIvpS+TZHcIN7dapcornA0txNrO1EtJqp5hbhU0spRFnx0XEE
dE8LTn+rPkrcGGlLEyKXWXFYwElYYiULI965wai3g4rZvQkvNrOIPeAzw3EiP6+dM6OZwRaKm3hI
atvBJJr7xfA2ROq42LUTJkM02K99Fx3bHDpfAmC1rH8ItWPu7Vs4IAobLZypEi5jChGHyCivlp/Q
c4gC3DXNtrG36vJYG4+9pXPMEF3mfPR1t2cFUvk34QvqFrgh+zGY3xtCAjzVxScL69qvHfzfinlm
S3fMdMdfrVh8HvOnz3r8RFy5HCaIrRzlQX7rsHzNGU7kLf9TwPINsCrJMi3ifuGpJB/JdSSBhfy9
6MOq4fqr/lkolCRzCWzGCFgXgHhnscGN9fBMXJaP6mQ/0g4oLm2tfcxNdW0QMddRl9J4nPW43+7B
17JHDHketdC1wwFw1y8vNSS3xTxEDnPKcAbEJbs/QKD4VVC4kRXeIEgYWDiydwuvMJ1i7kOR7Qm4
YPjLLQqWRpBhh/8GZgOBWSJHGtoNDADol+icWv6JoZPeKdY2PlZGGY3vZN0aKKIwwbonFycs+yvO
GOVeJ2IHyXdLjSCaPsRcU/81KSx98HfhdJnMdYegyDDEfkVSZYUj0Eg/cphOFajXwsRabGcueGT2
opjAp9mV1kurfmB3yDJKU/B7Mf3ymaCwORsrSfDXVUIEfsz+PmmJO6T3Ib5W7b4p/o06M8wGxKNZ
9p0Xki56ZsPN7aub5awhhOFuXSIJUOM04Y7K+mp6n9XrELw0zY1Qw7ncwcjM3v00vGYoiCEBYbYJ
0+sZxILhpPCESrEvjUp1tdb4DoiuQJqAer6BcG3wfTg6JgqfNmDxrqupcf6TVjENBBBJxxR5rUfh
KEcVzNMSvcDbdYJ+3nWP4XMTbPJ2MxoPY2kB6+vrkfED2tzqP4lKk0ksg8Bnfy+q+0p5sJs9+9gy
I1YieKKEqnQVcj0bZFjdvQXSqZKMxNiRfiPCcJPw0UjevO6qh806JmeEQscQLTpxE7uJ8k3FnfA/
4f0YyWDdypUmVS3yhAv7I2+209zbo9/COGRHwokcoEdvHaDgYuKAfKm78ZmdYdUkUiuO8YBiXu+B
WCZr6A5CP9tO+zLPBv82iXrRrqwC6hvgJhK/cmzXQc1hol0nLX1w8uWn9h5RuD3+WdHbdC+K2JB2
66iNWWGbgxmdFny7A2hHmZ5T/aOicJNXFyRSj86qN6DWODsJ+UfxjpMu8rYjAf4GSTurGdZwjo1L
+rZQJ4JXY9PN1H8QVrCl4MhKyCs74NsAdYf+QZZC5pRG4oycb42xFThZ8E3x1pePcUfBWH1MsOmB
vHISgnlMLG8L76Cg4pBXkoIUcQTbgea3RIoLcdds6Ykp5ufEaHdVTUxlAwMLLQ62YqAyhAfDn8q7
mTP3pb73kT4TnZK0Eua2WcCndMqnIs0B4abhyL6PrYn8oeCiZ9IF1G+6HHSo0C5cMivbrTadG3l3
XQRO5vka8XtDtgso6TY4nyyLnElcxOm2gJ1TzQAOSpn37UiOnApXTv4RaWLCfDNjiPo/DgOgd5zd
6ob2r4/IfrHTfcgImKLHaFx1QweyghKFupA3t7e4fZK9TXylHubXxPxNu5+Wq8nIdzIAVqHy2Vv2
pQCOzGckgeUbb2Kg8NwbyBlV2gu3KbSPva/LdF+c2+TSdRcdjD8XfLu+dMQSEyunGP2xBjge8QFW
4AfC8QAM18OdPQw7mYnS9Ndgz2q4NZOKZTwhEF63G19vyLRk52D0c+hoygnwxxnVc3N28z+TM5FC
c6sAeipPAJTkW8Sov1irVmYafKlze64axyeRzo4R4D3lNAfvs+IznW3i7V9FhjRTRf13l3Ktdw4G
0/HTjbiIW3AiAs7ZZcdS31Pe0pHgEW7/gmiHDw2542hh51PeKctFyCcBhQeFED3SYtG2XWuEHxrG
8nFo1kFakxdPagrLfgSG4s7JFzUPl5hJbCJpkChTGjoJFhJ/icQlViWjqLA+CQHzdnX0sByHTzQY
ZCfrIUhImULQgXST1KpnhYCB4CeYv1L70Y1ODvcV2zDRW41bX5RGpcFW2x5IWHcmvBSdSniECtPb
HSUOLINEVJTqYtGKpOt3aDJbvMnhO5xBmT2mA20QaBKqjyq/FNa/uT0NJPMZ+TVtj0Z5Wpi8kVOQ
bMVD+ZX/liVxYE/Wv9J272wQYVa0u2kT4ZvXSQx5R/uSWptcIa9xY/d3FpUsHjkdO0DBRIWODn/2
S3uch+cMYk2C0rT2U0wAlWL4SmQCMNy7qBFjnjyXOysbLaTjeCx4sU/f5xCdVAiv1Vwc/uDew478
yLKB7hEigbZi4nft+Jrb5sbMefmSlT5Ym5B7Lks3hYc6sRapVIRy+qzFrxWnCtTx0ns+TAd6Yn6/
jT7Y7ACiQFLSl3igve5Q0sXexPeRBVLQ8thyWGFSo3Xsyv+6ts/N0PGLnvhPTr2LnH3MXfmhifgn
p6CZaANC4u/i7sh/MBKFirKL7hMoOfqD8INB9axpdzo6RKTp0vhn24c63E7d1QyYETpv43BJy7RT
pNuAqQQcX7Km5Qtk/YJYZKwRNUBsmzsOZV1ChJLfvyz3lGS5dFw3zpXcnfFx7GhFajcqkQIAJwwq
dv6BoWIdBxjqcDxXoCmA8wp64hyXW4eq2Rl25XfY0yUEXB8Sm1PjpMLeQE7wELLzK8GubafNaFOi
AJJZDRSOZrimhfEhMN3ajMBB03xxzGMN3OG3MU0Gm94dj5HZ7sYOZrXeWcpr1GDUGw+sdbvQIbg/
nIlJVw9BRFEzGd6VtXGtrxm4pBEpFpDACJPozRvKR5xlC6jLdf6Ydvup++6WgYfEV4xhVS8nhXiT
Lu7Jme59K/Nw2RSHXKGhySiO5OqIW4UATVKTdtI/JOn4lc681N3QDm2NSruYxNKA9uw5btuOxJp+
a7OTQPd27WdJIOdd3YaXgF0h+hSIXAZ/oHG8vAXbaJ3Oe4KoT0t4NNphNab6neMiWr+3i+rRGKed
Vp+TknsctU7A0N5hbP8TXoE58Mz+eQkGf045pXPjPg2OSLBZr4n/3ZbFXURlC9xcTfintlHkQRj4
fr5M5qJmInO3f3Prk0ljZ/1gdG/xV9lcUvXFLep1WXzw4MiNGAu5CbVb229GXGKiyDdgOgZaGFQ0
CL1TfC38ddSKHzFJ6Cl7E01aY+0hOXmddCKm0Pp0qzDQLoOVs6tVjK0fSZX68/KAURDJKH3xnvpu
zP1KsslUXKNeqAN8M7tIU+SN59FdnnQAdLRWpCc+EkXazrhyKMmCXIGYEdIPooQmxrL8TLuPORTS
pOVsICYe1/gnAZP7RYn8GhBWeazaf1ThsPrT3F0TeOTh58jxft+HfDq9elJV/AKXroqYuUN6p7q1
pdG/gaBNlNoh+6FEgslYo7W32VIPSfQoNiFtug0acSwoNJiqRP+GCI1ABSZLxilrZPe4N9ycDBAx
I4hrntl9GC5oupbiy+WwxRBOSG+PRtN4HvS7PHwbiUD/wq7l6Si5XsJ2dw0Ue1XzYgQWXi7zqGv3
EPKsOFQNM3mO0FKorhLVOhZkiyUlg/eL2iY8viKDGrlVnbUzoCd1OOAuhsa3EBwCN/WBZxMUfIGN
xr+f32KPJsjZu0AQA37rKIyEmyKOAaV1BYUFXiieNYi9JKBhk/QJoLmqQeQ60mkCTiQRZnXXPkJd
Fjl5RQScYLls24N4W1H+YGIN9K0E6EnnHsESNpFbpABIICxr6BD+Ks0NilLMW3md4POm0oG3qFQ5
fsgaDEGP1ap5s9gFyFxnoT3m+iFmT+5BYxpLo6cS1a+lnRTPuCDNo0cgobxJykINvuimfIwC4qvr
76jdK05zLWbMRPkcXcl/NFtUvOjLqVEeLVRS5caGqyJSrycqj0K9oR18faZMwh7OBo8ejg46rsOY
AG4iH1smsxBB4n88nddS5NgSRb9IEfLmlfIOqIIqGl4UhZP3Xl8/K3mYiDvdPXcaKElH52Tu3Mbj
na76bmeYMb5l2aLUq+Wn3l/4e4usJB/FgkZ/tvKDVjwLyxzkULRQ2SFhmBncLatehS0PyIF7YHdf
bQ2RwcGNp3Bx0MkRS4EZMxihNM7t5wadUkj5pDAvVYJLhD8/rVQr+6tBP0Q8AYZgW7dy1wp1JVKR
p576UKW189nsVZ0wHBJQcQkwCQIfq+ESE5UdFhqWdQpOUFg0EfBau/rWMpGNhOk6qtbYMMzPEa7i
msMgK7AWnBOL0e3xl3qsVYuTA1t2rPbyZuV675S+V7WURObulo/WdvJJydYRnkWwy3huGZkPEZ1u
WSGgfEi1XyosNsN11MbY18HIa356LBwt7eYJomcc5pnjczL3aXGB6DnyW4hmJaMYw5hvqXkgo/VZ
lwFVRWI2rWKGIY5QNfCUgsEnsj8qoT04lRCDONMR3OJAFoF5eVaw1bLmKangiROElEHFiix4kEG5
MKtbxoR3pGlQ1HmpVRCYYvYiPhv1uINkiC9oRiJ/YE2oMDKK9pPh5NboVvTOQJ2rhmIb+KV197Gh
3gLeHHHHnkqscGgqhGXhF3cscIZxlYEilN4eFwa6CWzeoRQP9RLjh2WBmQp/h5GoaCzgEDdZsapM
cpbMK1bhXuB9Y+PE32CTFFsiJPIKBHXUHIFUtA06WJml8+9MceuiWY6Q35J5XDRdgKUxdtRYpwj+
OVTmSnUhhGHP6lHTquAUMv6P+3sbnLQsuFr4iOY4jrYGiIBHJAX2L4A7wuOYo984xQge2qvFh8hk
3qAWqxyz7FLDiHzVWpxr5bia6nhJjZQHF71ySTovlwXT9DQ65RhT9AzZkVh34F0g+ajnZ2wnVR6w
JACKDIYEkxjR3mC46zait+MjMpoSzz1Y4BEE6kEMLTlyXZf21xyZ8EKODN9SY4YKw0ATzzjZdD34
2MwTgTnUmfix15H5EgyQHnWfhmU7IPZW5e6JS5n4VUOf5UCqGYBVHUI9LIog8pfg3l8BjlRaRULN
kD2IISlSGDG4YwHkaGDgF4zNU2M8CbcFXdBEACn8gS7qVqb/XkRvHtkzff1BaCEJX2g71A/Mj0ws
CCBjKVVGOhMzE3r2FJFUSp3bvgmKZVfwIYLmwcCcXRoHG2CLqIaO2sdg77BfRB81BWdr3LS8yWyw
OXI9ylQj+C2DpyiCLRH/cUhj3tqeVjfoG8j6aNP64IsiV5pMdibTOYn5DhLtGGSaNtvPb3RLT04D
hQFP8wbRdIx2CUQ3wogf+W5rZAx2GGkke9f5m437boPMuFqj1wxo7TAVGFxv2cT4XPIEIqASYY1k
fnvoDHPNihJvITXcsNUV7SsAhsJEqzODrQrco4BNGRnPqZckF2L1As7z8Vgq4UvMCGRGT4LYNfRu
cmAJ+579Qm8eDewYlFLDIonV5HL8+APQG5EHQGsWfP3Q6WAXkAUFsAwZSRyKuIYETrZJFcA2Jpb3
FmP/QIeJhRGtCimnyMZHWPlJ4QmxyHMpJjvOVlwM02l/D+1qCyVg6oMHBxpN2b/y3Hv6soFvw8Gl
zURVPKZBD8pAfn157rHm6YD58Xgi6zvXzil77KTcNf1MikCqvoQKLDHYrt1G909VeAj1ndP/9jNy
6vEhcbqX0DZWXdLstRintssfqDyCwnAnSm5jVkzEvkH1QSCWDTkGk3s6+jnu1hJYJXAHUwamUAUG
IRkzDZurx9WUNw41PjFtmBh0JikvQm3UNWTB81MaXLBewQuJuYRd4SipeNj5wM+Lb4jxsyA/pxz5
sueaZETwwmFLiOSmvXnCKG3v3mqePTaSZQikNVQDwOg7H6tEZhg70GYm9SZ0PCK896oyi1NSDUSt
0RBq3j/PpMFRSLewAO0oNXxoLtNo4aWdvnU1kM/0mlu4H2CPEfU4O4DJI87/ixQGpG41tuz2uXIj
TutCtIx7yJNYzCNIj6QAYfsp22kpdtaVfa4xgXfmB09kiITDpTS8dg1Lj9FSmn1z+fkMRxQqEvnK
ir2PqmmjHSxzl3Wnwrum84dC1qD/PoU2uUL2su7ePG9YR1S3qfOTOh/l+Awqh+diBz6dJN/WYVxm
Pi5MJwVz1IRpBqdbg72aRYqJZ6KoDYFXUSjdrPqfOL8mDJLVYUv0IKxEDgI2LLU/6dCn67rAhwuP
Ydt6hg3QMyMpgxx9wIBPVUOu+ptEqvNfQlIpw1HbmvbFU0M4K1fLOTEfo3xBTk/Ep/njUSuRDrwc
muatJVclIo5nappNgAV6jtWVRVVDiPqrvNVd7m8qj03GROaH9bX/qWhrHTc+VEn6cVLthYPzowkH
V2hdA8xpYg4oQk5lY286/yJfCy8PgtqU5yuPF95jjbbMIbi8ov7hpeBDdWKkG1JJqmcGBylWth3c
4gWA6rnw3nGFmJnMEsQFYF4j3I9Y1NokqCGRFzn+aTNALWWIbK/aDbRDzGIF4UEm7oMmkHRA12M3
i8FM8XegwK/ONN6udJ8HtsvaerfaOxo51lYJjS0kEEbMX+Hyrgvd5LX8kB7Cm8iRIpQ0fqQ7WbTK
KRMgG/UgWvvQ+7T94Fg3yIZ4EFwFlmLCK8iYm7lduoeQAu4AA40pp02lITsyZv5iIUu0IIQGhbeH
r7EpJ+BwoTcFqN2gjaqyApt0oevQPo+HyYN8BLoJVq/DeSSivKIwVEBG4V6UlLFC7a3zTRLhxoRn
eAMvHt8haDPQAwbn4lbLCeDItaOl98zP8+62+ckHEUdE7K2m6NPC4QkrQ56MTZ0kmhEE62LoyW8t
BqYuUJU6ZVtqBQXIFnlEWjtL5rqqpBut7XI1wEMbAOWVMX+Z9folYmrapNUarxLq11dPQdzaMc7v
bpIjJFkhLvgHnSODRw8VR0aojRDiqYs6OM566yx8r77U3QcFhsz5GP6V2a/Eo1jqRha+xlfwJmZ3
dhc593V9m5UjSlRaVlazIKMW+ctzzpA/PetewmxBrQ/SL3Oe6pe4TinkOKHGa62/mPY5sjN0fGso
Q5vOLlGQ06xkzOhTjDphraUE1O0Z3gMh0v0ISiwmcIJsC6yONgDaBoUS6CSxwbX/Bg0iY4oKqjbq
+w5sVwAEAzrPZOH/pOinAZYPVpetgSsGM4NhhBShOVBwlJMW6/CB3ugBKFtQQOGWLPsEjJPcKZd6
XT5JNx3/jLRp9G1PcqJK7kZxxKIGtubAigsIOvDrAgQo3BX4BctCQbNVIIsVW2oY7l2VbZCYih0C
VRHPn/+P8awL1qRQq7CnqwbSamcppIaoAT9hNMOhiabD4/yVcZMgrZ1KI8ViLPDG87kNtP6roLpQ
v22w/cFuAiuuGVP3M6+gbR6D9kw4gjTXhBkvcpBcHr8oD5IU9wzgvu/23r1qtyJaYiR1n+/GLXgP
vvt79u39znfY3drNuU2v02t/nq+oGD/nn+jf8OK/+W/u23wdXvQv97X81N/BKU6L/nbvnsYr99/+
pONXP+kdovCBdLxP/824lgwfQf/AsUku+aAVgEfvspt/im/Fe//uXuBPvRJy8zX8zi/5T/nRYlOz
9N+Cr/FKjXhl5hQ/yEdU4M+fqcX4SdxJf2l/6sv6hL3pZtiClp2cXco/3bbbWvw6HcxPgpKCh/rD
uhPBsHY/Z3DtUP7nPjfGUvEcJoT/qgQgorpwW6FJ7JWVs6KvW0Ub0kc27Ut3StdYvf2MBzgrJ+ek
fEjxjWUYHdWXf4RQuUhW2SpeIjBaYOO0tXcP0ca7UHgd0x24yHFcm3tjW5zKLa34w7AmiO6J2LnH
4qi/2M/YdK6LjbOZjsQVPqJRO1hbZ93vkkvyiEjyMVo3W5QvG9gtC+LnD9kp2DuX4lhvaYQ+EGIu
3pvl8+X52PEJ3uwHwlCwyuMoWjTL+BGD2sf0EdueTbGz9soG+Q3y1Adv4+wxxdx0x/CgLqddvdAf
iud6AyFuXR37lbWH9LCcltgO7NQjnKVL9Fzt4gfckknWg3iaP05LfZksi7VOs7ttF0qzthjCzBTe
CeYNCHyAXHXmUmna0lJCHOZNbtQ3NfwcRZ8zLp1KhXbkP1Sy84QHl5eALFELWwDDzFa6/+rbJ8ME
l1GUh4qWfPJ5lu4CoQ2cnpmjqCpXQCMz6blONG37CeCTOe2AqG2O8lXrsRIpGvB8dpWfDraEHwH9
sRhnTnk8D/3g3Ym+AKn4M2chLhedSu4oB4e3q6YfoF9Ot5RdPkT9JyrTGbKh0jHIdVZiQEFJpGTY
BpNNjM0n3nq/lQG7iT3zwWVaVZj581g54bII0m/iNascWLLNYC+MGpV79AkS8ZBiM2QIncu2H3ON
nphxL1qqB5ETFH77VDrDDq48/ANgPCBf30M4DYN6nE8oHIFlDio7BT7tq75V2UeZtKnf0tzyPW28
J1D2wZ7POwbvWP7AjtHZ0COUFEQVVRHlySrV/3n2QN9vy+g/RhQxdntfO1OpPNjQqyw8pFP9uTHP
BTEWNbIdMnIazquQrMrG/BDEhbMeV7ClBL1nF486t8ArHRQApmOvAl/WGfIFKpsRvVi7MZBVMZjr
eoWBOrqYDgMP+2+HM1AqcNyyqTUuTrwWFl2IE3ozeGVp7e104YLNFVD05x/rxzAIq0r39XQVWSVQ
p4X5B0+zSoHFUbt3CzW+mbzURHdxjwIguKCx32rdfTGznLTPi9tDxCApDLDuQTUgHtVnE4/xtsif
IlVHgpauAhTIhfPVMI2rkkfNuLeAZqrHtDK8+g2ppiFM++yXqbIIFppxfGUfR0i7VGhTSGt+CEKs
PL6SDix62DNgxkjxz+4khT1awP+lObLNX8d1AR1ecsLz7PUEUI9BV99fAftxFTOpaoFKc8rLEhNj
+ZTNqVErcQl/iUGS0ITQURqAJxaAhC7EIiowQksUKLGzgb06JPYQb+3JXJbFgeV9Hf1/GpWSQAPS
/vjWzqO3AqPOCfntmpci2M4axvEK2ZzeL/WjCnM6wMm6RMYVmfkOjhSVpqJ+cogproUNwR1ZPS+D
s3BaBWQOg6vusU/HS4f5ozTH2TknWLDF8iEO9iI8QR2h6zixJsDKeXzkKjghKxK9ygQGSThtSa4C
ANs7oglzbtxYLj2QOqD9QBgQMms3f+LmuYwUCjqYdJRTIV+JEXluYo3IKFf9NYEj8kA54dIlccF9
My6MonhkbqUVN1HEim5YI6952jgIaRr3eWZ0hUSitU+mVq47uhA5fBXNQBxM5DQwJ064JDcp2VkS
Aml6nCD5ABvRrJMHImZibUEEJe7P47J0AWwfIGahCUXVnYDuKKNBBGGz9mpr7zYLhY7YaC6iIXPp
ExDsrRwT35BzYn763aYGWTavDgclEhnrY8wNlArxtlAf2xYbsXxT49iDu5b4NeOKNaAeoZ1wtI2p
wWNKz7xKKntRCXoy4qLIDSwSpozdNkePbUlrjJGja4LhBr9eT93bkbeNbCrFY9ZeWYhySjbxvVbC
7ebJuPCm/eY2o4rKgmrhsj+YJmWnm+1RO7FcfTRTeIMeYGsDUROEJ0kupAawX1RgLRMj16Hds1qz
ehso64aVHty69J+gbmYK8FIShAfpZIYuR+5DyY2SvUTmvvAvmPHxSCFFydKzWebU8OzRsWQYUE/L
JAb3JMysVrqynafH0glRypJehGG4bipXNMj4NCm7CTqFnj2HtIoK1Dc6lLDXd4SkHoMRd+5ixd1I
cXtvS8Se3TnJknMdMDFwNIaaJKZ2JhvsrqQuy6HuTbhWbOd0/Jf73UPlzVTgaXIe3fwDpgBgKOJI
Vf3K6/qJvhprTLRBlQmlg/hboCG83QNcn8QYIVTKG/yZcu7wu4XIyEALumzu1OS8pawDVNl3rf8d
U2Xt835BooGftm8oRHT97OD5oQIO9fjDzk3NqNblDfOw4LF/nJGshzctLmHia4s5RhhKNredIRiC
VNNqyb432evScSnSl5FisiE/Z7CfczhIg5sTJcsNDJuzl99kCxZBYaGPqzamHsODKAEPohudEVzZ
qBU7eklrKA89cuuecRkGNc1YLYwx/+BWMnJr3lAFpcNV3gP+1E0OnL+9jExTwgHb9rnXGEZpUqeU
n0zcNmVoX0JYyeWUfri0dmL326lANJAR2V4ycCTIXYGF6xYDV62DKOfuNKMmWgt6EEiXxd/0pxwH
7BXtUYwD5UBOMjbFOsMCtiadZ4nx8zT+0GKiPN3Iu55ZDGsh6ISztsmCMoHMxutZoSlKKwYDEB1D
8RQv4OylDvZ3zUZP0lUvgD5tGINTFVBgvvNRTEATadkHh8grxvwl75LY5BUQw/GeUZZ18tM3+OTA
zklyExfQ9LWIYBbHQP+5HF82I2qT71ANxWPspFs3BzZj5x6yUs65GQ4rZEC+Z4WSizMUO+j16L4L
qAhBGm8HkkCrFRuDusYZG5ODU63dxaIsgfE7tJRV8YrNz/Ku+CIZ2OZnyjcvwsyoG1FZKspR2J26
qh95EeVqc2FI8kK2qAW19Huczx40mBLVWWazrXADquzoJ/eALT4m7DC1wLuu88DcasKMzi8ehs56
0AOYvNFtMpS1DZjFwRbh5hfZP3KKc7TLTZPIg1JB/9Y+JVKQRM3KAOunQQxVZWU8/9VPaba3mSyP
iK8MnrdosEa6uJ4dVjvT7hNcpqIn4U9pUtORoa8WgNWEh3hN6mFnTU/m3CyDTchXj+lXnyzV5hx5
7qppKJLQEonhurvsoeMoBFFj5prtPTqBvCbiuIVJ5vhbeZiceA7WYaIbc4hGIS65iQ5zjIDFwMK8
gEOBYyFTupZ8xHiT+fUvyYJmhPmUxfAS2/rKtpb13B5T3BCk56akUtVXKyZdb7pmNmLiyKAPTncM
1tdN654yeruJVk+1d6GBpH1iLzV6H9YeKGE0yaYfqt1KVouadKu6LDd0bd6hJM4lpkYMJKsZqa4w
VhmIdDBwuS/OzRuJTORlk5s184Xye8JCdpC4Rh78yRvfuc7p1MVq5DbOAv/tIwZmasdtaxW0FNyf
4u6MHoA43JWJtxbjIeSLy4JyESkPsK9vfQXuVjOiQ01TMAwo+8FENZoC4G5ZR9AH0WD1UN+QSpJr
XDEV8YM7oBVQtKljhOnna4/jqBmnhby3zCK38ibN0KYyWLQB7Moct8HAiF9TpX9xbP8o/nV5cAcI
uFY67DJ8E4DkeFyafSymPzOdVcxmpUGf9tOnDG4uL3TgQe8voMHdQkB9PFoYcC5nFViQ0ki2n4Vr
sXSxLhmuUqnESFQAp2QVKATeXDmtHTKs0FsoTNX8elcwVmFEXXHeS+6oeWXPeR4xDNCcW8kcmQyn
dcgMY05xN2XWnhsjo0d2PdAFrT6DkyRAo918KTFDkxGOoh99ZBRdQGZaVT9lgdD3lHNtETQDrvwv
NbOlArKFOQXKSDIYAf45LpB03rGfk0NdMQhF3/UEnGaECpqM4lzr1fE3JLOtCUeZ02Rdd8XBqdsn
ZGvOJt1NOrmQ+hOSeU9/hOYVBTC30vEJNqzHp6LvY1+V5hDaMQy7Fb6beGzVfnvqMLpNQ65joISj
pXLi7tB0yI4vZOPdMlI/m+5bn55I5CvyF2/ESYhtjish2mibzVt93onl318sLsAQBs8VvSUsuAE9
AIo3U/I/uuiBn1hQFkIrYCYRVTdbXGYAVsduNTl0uQY4qRR56UUtuVBs8YESK1jvk4Lp75BfarwY
S3d+CoZ/g/fmp80JNlQa0F0GT2a6If2E0HEk+cAJGapgDxzxjtQk7jn2YIxI1BUSKCFB0HnlcOgt
MMAKJMpmBoCRnDisSQWmAYn5C4gxcroBDzFZCWks0J8YET/DPLUMKIQuwKjPJkWNJfxHxYAv4aZv
BrQ5oTioGdbCkYMMx68+U3RXea6uR+PXY7rS+618OOlrbWg2RoWC33O3vLmVdudXfrAO2d7FD5hn
xElOdjJ5KA7DFXjKmF+JppuL7wwHRwuUgHyjWE2x/kH8Qv82I5HV3keY+ISdxMRjSxhh0ILPVNG/
4kCPif33t+1g3OMcI8yQxlDBoAy4i5sDp8JnbYDml80px5SWO6Gqd/pXppSZ96YY0aZDhKLBPvJu
AkxL25Jw0Ffzso8sgpE4JlEAeN64iYLpjIZgh0ahCd87rMrsGl0MwWMo35L5W750huZi4hQCEFTD
e6uD4TjBOgdNdYKJkC7rUGnXOj54ufGSTcqm9X4zIgcS2OcGFT/Wm06cH9xxZWj92megNNTaztcj
ZrBQeDElZ/AIEqqwe2brATuz8ajV3UN61Y0tNxbWCCB6i2C3gQVkDz1cymClB8rRyJobDU0Y38QH
1o9LdAwGFbtaQmV6qeurSvHqRfNj4anf0ZTAaodVBh+VCPRDpXgvLBuEsO9yjgY9OVrxozOc2QNL
5RhTrmU1zMyPvAXuedQQW2GlvoiJANeaf91UnFiPJXU9tBnL8pnzkWuPbTotvTl/1jbyPIzzjd7Y
mmBww+8wflUNlqDYouTxwXiSxV3X/9SSbOhWX7jeWwp5vEh+ZYE0ZbBqYU+WI8TB/N5pVywg1s3M
s97brn+qvxCSJebZYP+cRgZ+2IFq4T1mRm32E4x1XCnze2l7y8BTHjyiJfHPf07QsYITJZa3aZt+
YxOcULH5zNDBEgYMmoggfWWd6+2uMfuDo+aPiEbke6sdZk8esb09x5uJNwQigvheMK8ozV+3j1Ab
Ax5AHcQ3y/J11HkVvL1uXTC0Cu3w0Hrfw9/JsBT/x6wwN5rGQxYoGUoEFN5U3LYZtiexB9Fmj6dD
Gezl/Im9YNdYxJM1zcEpf8XqTk0qrPsFsg1gqDgkVDzPg8tqAlz0mEm1PiQRl3ibaOHCOCoujLXS
p7+qnVkjHFEkRwIHLdwaSBuPcLX21u30lDHlMJOjm8DEUhF4owZU8FFAwanqcHEphVKE3Tb60Y7l
79oeWiSo/+Fjb733HvSXXkfAEyJNKFYUVK7vs6E9dhDI1UFlTkoL2IxrLWPjc+eNiYm0M++M4nHg
GJkA6LrIOOsRW7Pe0GvQXMYz/Lpu5Rm0102IySJiADhBir5xOsTOWBTgPmVXyL+6YZGPhC1Qa1oV
DnqJjo5Ye4hdgE7A5iJlv48XNflfMv+ksHWlDixI8qET0K8WrApMglP1mqbJPjIu9gB7XoVT+pM1
LtHu1So0rWeverFiypRUXRKt5Pavk6OvPdqfJEz/pV2H8c+toiFROE3kIyWwywsdlf9bW6NfD/Vs
M3jID/Da0+z3Vq9wHR6Rq6EzWiZmeIjYSdUQe5XZfDL9HzGAypJmlUDX8DJgF/zQEmM5zu3DZCs7
HMp7hH1D+D3yW8sMvCFLN4cgDyszpSaCQca4O9SIEwvJp/kX6N8Ot7W2OMx6vKfGjhYa38aaktaY
FhhdEEhucNA5MI6lk7XhCoJRZIjoAnRjAzl/mLEwvlAdd6Xpr7gJxPNnFF5hekLcK9ZTV+0CJNAZ
Oqe5pNEz5m341lckxdvJdsqfpo7J/2SDi3qnBBvDHvuruV9mGaW2H/ybyhDWevw45FefUw2C23LM
b3OHGV3NxpsUgAOi16kvwnhOvYaEyXLN+NuG6teZ47L2tYPhkhzdJ6t5aK9NDnekiZkB/+LqUZjM
vxuAA5ZJrluLGScnPbYfh1ZmglwdKuf+tQm+Zt9aRSkkmRa7UZZYZv5jY80q7YH+pr/Ho7JIyrUV
jI/xiEuImZ/H/nsmYZ0RXsmkiUgWMU0XKwParLSETabj8Deh+bSirQodczIuOT7aZfdgez/G9CmQ
Ae4P8imqUF9gyPlllueQugUwo8b2U21gcHmP8AznRsO34APzJLHhmGCA2rRzYw13NAR7hrfSsI4M
mtV5xq6gh/KtbLoI1SnjDbbfGhKZtafqjgxnh/+g0U1P76HzzwEAyaJvmDC5GHENOja3jOiob/0k
WM5+cQXiw4IFHueKjEMFiLdL1APNbV81ByloQ84QzwjW5nNac7xCZpL2TT59JjWK3qGE0C6YCJED
kqNX33NtZW88KjxEZlIGO3dvNCvs5+0rNfnOgcalYfGaVFSJdrvQ3HwtGIgXmU95b6/EV1Jw1Ij5
lSt2R7iTw0cUzqJHiexQ/+ZMH4MB/6+NtI40xssoyU85bVTV9kysmYVX/g7zhZFADus5YvxKGEQD
2NDMmLb547I1nHvQrH2Q1RZAp4iXU360agaREPoou/4sSkA0eWQrqgrwJrJcudPFXbbXGYYWHb4D
iOUYex4poP4ioBmS5zkxnygA6wIer44Fr7rLqxsAmclztMJkmeRP46WJMbqDhqdSiDcMGKbaPeo4
+8fpa0LeMdRYEvDCMP2u3Zx4EhBRozmCAGEjpuX8mm3ZlSa8WVt+TAV5cGAyWlIYhE8zRj6DLooP
2oPo0aOBJTkgAxDymIljkphNh2rCgpu6diRFgIllrQIl0AAWcvDD58ic4iPBN5lGV+BaN3Qixq9a
utBYlebKwtCyRzPiJDG390Oq5m+n24HMVs42iwG0W2yQmnajAFobSrPU4fxpAQQYbk3j4QwT9luL
mB+gWcFMGq3doemt9Ee//OdhCQjx2WZMaoOHWNghhmjVCkQZZJMupDOTOlCnS0wRvvARI8b6eQ+l
D0AEvIRvCnxqgBNpkFPVkwVkkbri3b5AbE487MVrmSRHe6FUeyvVHrdiMVwxqwN1pn1jIIImttvF
UEboywKbPgkAucZcWcdVX7Fv1IBkpRyUmG9k29FLBEuy8vSL3qEjpooHZkZifJG+niHKqlFHPOtU
oDAkHz5j/8HZuk6O7nSVdbhnJLyMuJ4AlUKAqFeFU73hicn0KFyJUjnxso01D+tKB5pnlJG6hLFw
B4AcKsaiTnSS9AtxMOgCUD9eUCnepTrHN0iB4FEWoJPsJpn9BJ2srX8Mfzg2qbWBkr6WWtiCpJZy
HkFc4vxaNCZtvdt8d1m8Tmt3M+Nk0A/uRp5HyZZm5hrwGjJQKg6faUdUaav42LvVrfIeXf/ZZzA0
QTPA3I2xzK7Aeqb0540dwKdyb7lVQEQFqJ3zVRZ86UhkIIW4VD00pmJS3gUaOqMTHn6Rg6tvv+2t
CZM4rHxb4El+ZLByGWaX7R2XQxoUBFPrcDMQ2lQq2rLH78pLMLfufwcYD1TibdScTc9fRka4R7Ot
KoRm6T4s0KdUgacGlqrp+iGISA/BWUXTD3pNeYIJ0hyAYMJrIPcxrRjqhNucxzS6Z4B5zxZLXRgK
vPkNikyqo6zbSK9vgjjZ167Dz++vA8ZrYZUZGEMXj7LAhMlWQTdRwO5lAlGf4gpRpTMSkIVhAxXM
XKto30769I6fdhW5nHu/tkelAMdXJ9vLMpYDKmufEqaBrEEH4pNNo53qEGZQITwyvikCyKxvF808
c0l47M3JVlaHjM2YTWkBVWxWLNPkByRHVAKRD6tb+5BFDjmzMa6Z9g4156/Hi/cCMv2ViqBUg47d
QRGvh9jYRXPxVprbBJNEjV6AbI4MOuS1Acii8acNpOptx7v/T9A8m/707zWuo5fUNNa+Oz1bKnWc
yhpg6MHAp5w/0OzClNxwCV1voOfmENR0zF60RY7K6SXyzY8AQz6dkXFKgB36Totn2p88MjV0NF0a
4udE/wWjqodfAZ2hEkOIUkMXCTMjKtBiuD00StO7h+nxwDzfzwcCA71lBA0yI3NneqnbM1gB8PGG
nBUqrgA6Vuu/ZEO4GpFEK/14r0BQyyFci1WkDGcFWmkLalqjZKvA+YnnjBvJTuo8A/+oZxvfzGIo
ngIQTLcDX4YslXN6OxQRZF8wVOJHNuL6H+HzQ/mJxBPeBhhsgpuxEUGuNRWQLvIT3vwWXWl7khln
CVAI1QUUXewiwaXdSllxRsha43baIfEB8NQy0muN3Wh3D8GMqT9kff0jndLV7AcvpREemxLdbPHr
cv1+rB6rdl4oU/Y8ZkwOYEfq5bPuMvzdG4b3LlXcpLtPEOtPPYpStvaNbO0jR4dFedvFP3jdEnL9
YaNPr/t8LfULEPqiQ5lqY+eq1VsdFvQAZOcO1WZ0fkpAGtZ5G2NxXdpbKM6RswqCDj/cD6yh2Ic4
TgNwJltfMDVZR/69i8yHKI6fBeX3st+yu1YarXRJWrz17sKBImIsqra4skJpxHq5wtATtWljHVu4
A86+gmuPNRPs63kJW2/b0kyEbcZ48bWJvyjx5txdNyAuGrY+FsQTAN6xROQqRXkjBYCwfSychzqC
TYqqOHVIg6jQkFvii1G407liQ3LYLV2gPw5hm8XnJ6wfzkWnr4RryjE6ldmzFX8B5TnuLWACCANW
WUHw+ean5ENz0IMrp6A4oDp4QJ9zeEodW5P+W2GsMCgfuNfzZEIv36FWAc2fMdonX9EZIDdluFUy
Q3P5qRUJUaGFIoxa3k+6N9s1n132QiA3Gia+w0gbje395OIKumu1X0G5eBMkVUAeDdkHxqOLdrdv
pm0FF4fZUzmH7DFYmeGPYLvbICt3o+tvbAQqqEWc/CTYOS19RUebUjbO46F3frSB6WFBMiBXL1yF
kNpu6LmwX50XbYgZM8wPgk361byi25WaS/5OK8aPJDLwaejXoWK5/w8jm+nKbaDemYLgRCz9M2Wt
VLhSR7Aj8rDi+WrzItXtYYqc94CVwNhWGsee80aq+R4Apgo6qpd/MlBIi/kBRAuXnz/VxbBP6x8X
0ranv5q4dzZA21Fy5RQy9QZgKVlS44nzpmHdQsJlBvhj7tkL1VPM2aP7nMzMz6S456hgDOql5tbB
sUx9VZhh9Qi+peCtP0eqDSo4K9sw50SHyUyHonIYkX8xApmJC074cA2Qe+Ln27RStr7aAZdAD+4/
GZZL2dcylfjr2W9BSYVCjSylunwt/Yumt8gw3Y2MgDoWObkNUswbTGs8KDI/x758lmpB+ioMMGj/
/nw0ff1I9NpXQP2i6TgswMEa4ob/RH4QW83YRWtqf9oRQHjZyeDrDxEVL7hPz8HzZ0FtnAyKf6Xf
IzsAAMCdoroa7hmMhzgXqDqJ9ez6F9nVOqtBf1EvhQwqS4gahW20/FHtAev148ygDILPyCSVXc+D
YqdFuKdJIyNjPXzt2g7JGU+DC5ahQpxgoFefWwN8ieKNqjsy7Z1B0TclOncIITovLkMJ3OSAZaFt
Ag4X2jnhlKADoJCMXwzhsYLTvGsEgTDuR3kzD1D0lU2cEwpLpxRcFQ5VqeN1LonxdIuSZrj2bryE
ECM0BnyE5XGwufBRGrqbjAIvJeSW99MeyoufP47AtBPcfm6g3DS7/M2x5cnpPjySvqAC4LP3AZuV
HzFiXxSoxT7lYofG22rwV5MpWksUVfCrOtfMOAzplwyHC7UWStA8/shyVApKZhPqIWJBjFV5aNAS
GRpfMyZ5CYucPD4SMaS3OlmIxqKBG8Nj4GjKmU34/YDqjsCH7KxhQMIJWFDDtpVkKG+qGKdFJeSY
uri8b9pwazCJJX5sgHzlKddyBj7H02U1gmQQ/0R7l0DeqOTAOEpJBfiWJT9xu6d+YCHNDOPGk+en
98Cne+R84fJSeKbsjjjJcmhNMcVXwQyWGHD01GWGB47ExWsHDkCHhLZipPNjzG0hm5qrndNBDggQ
xjV4RLLDJAzrp46FEt2nHEVA89FELn78gLgANDJMNsNHmwNlipKHiwKY5NJd8Bm5NhuCBFDCvQQb
LHn4eAJyKBEGrp5lHQtiA40mZJZiDD9NcZGXXDy++xbRF3NnSZVCny1bmkLpabnWs45pNYGB4uQt
b5PuL8UFMUcoaqjJnk0XDJ5Vwds2xMGyYPLtvQbqB0dQcGqC8cHj3mgdrBmd4ZG3wRu2gpPPZtTK
oKNcktZhIkWiiqJomIIYu+L8ZinPnQclzmG/fZKZOTjpUmFwOPNg/OCQUATn7o+TmA/xfyyd11Yb
27KGn6jH6BxuURZISAIJw00PjFHnnPvp91da++bsYy/bQGv2rKo/1UkYdMxcM3B2wFYKYuyCm4dR
S+lv7EqF+GL5ImZbaZxwkyhtvwoY4FnTw8DQ6GzQBTAyfQIXN82wgc+gDhoxAV88b1wmJIkFIPLw
VzxE/lMpBJ776k0/pG9X9zS8iC0IsloYqion2OQjQMI7BdNaNFEuYh7ducmIobHy2VLN3WjwvjN+
S/46+aeukyzsTF15QfIy6jtShNBaBSQ/zj0CTVoVdNExFtgujNcdmmV3Hthmf+belo8TAlJj1hIt
UIjz33H+kHzH3EmVDQgfLWfnYrEYcHAWJMrHR3kuk6Efy0QlbeZMpDD/V8JY28FnO462wuztEgqg
jvap9UDc4HBHC0UnhUvnaq446N1X62kvXC98iLxhuZVvm3ISURSfYNvmC0fGZ4zeqG/5U6rHtMtP
pPHKg6YzwSeReoK9l2bGttnBaMRL1YKtqVuuESKfoOzBMaJfjWjTKYaaorth+2qJ7PYeNkfpMZtg
lzcf2K+6DJ2neZZWn38yKEXRTDLFV47YwNn7xgvnXVwMQ08NZLs75ivcBY7cOtndiHAyowr37p6Z
LpyRj5ovTgFNJ1qQqlkbzbULzEPX4i7YcIBq9vYoJGLZM0cm/yY6Qn46k3KqOie5UUJUsSi7TN5O
WNJSMRDq49UjBQnlukVSQsgNRzK1kTsbZRINgwhEeCQYc6KaQss3V1KORkZ88O1kzNApbUplabPe
DnAXLdreU+OLvO79vbGiTZkBU7MuBAU4MimU/j5t4Gz2R5XlsLo1yu9ayFW5o1kChUzmgqLMz1cD
VSWA80ecTzGLWECJlbfG41gBGEr5QfqDLqSHXqNdka6Lr8JQqSLU6inW/IoLl4V7CBJv6MHoE0ay
LEWNx8cCyUcLx1dCDyl9ThC07PYgTpeaIESsX3UvMpoxLGdIJkTAIdjLaO52pPMUOgzD/iGoFXjR
JiYGotQck61J7EB14PuSdGV+QDds9h2KHx5wb24ECuThym02W/sJnQCfWY+OIDXpMkBOpNrQN7v9
LoSjzZN5zVM0d2zp2M6Q+gISdpBgYVS/y3DQTOmyNHg5gCDAPNCmzEcFNk/0BIy4rX3ulIh7z1wK
eoNllbQ02U+aoq1quHpDPlma4NniGte/pD9uM23BcGqPGX0guGy7mH0jXfBGEHrAPl9KrAHQR1yk
wzLLgp21AfA42oWaoPrA1BfNcLc1fSMQErKEEaei45urFEm+nHjRZcLtD+RVzCGiT/WrxeI9bRCy
6PgzRRVjYkDJeFvwzlCsEmhfBiSucQ2XuEB4/L8OsvEXaOBUXAa8yz0m8nLesJltSO8DCGQH3NFs
fTa4E4aekQJIbyLvd46KJtdv6AZVsMvm7DOJyM3BvRpXzNuC6lTka7Clm2pqde6hpymrspQQ3BUK
H1GD6WQHz8ZCLH2KBLVj9kBV7FJFgvw6I/lo4x+ePZenNHKAiF0CKahjDrnIhYJfSCAywIN4QJEC
UIZYxflKIXVjuWv46knnMm199xlsDYQMoLJw9yab1YX6lY9AiFDDfIMKzS0cxrJugkuOvfDSmCw8
+gMxk4EYFycjXCvs2pUrOwUvB5slAXfmUlB4QhrdBOCFoFhSXP30g49Dvq7De92hNUU4Imqwpj2X
9TUt0RihWY2xssrf7JTPrJAU0q+CGF4EZPxTNSEFInwWPYrCYgs8uGTQuWhcElVd1jaCCkCLcE9e
ZBPwwwzY6vFXUkUcq1o6MICj5l3MnCfuFGsIWOYvNgADxkt/oHcvmEyXkaseCdnTgl2S7JRAPHes
ZSHOjEsxM9cmz3ewi0Xjlc9irCX2bYNzGmzgP0pAywfsuL+BstUI2pRNNDFvbyTjH1xRiq6qS7I9
k7SJLJunpXt4M+VOBzGiDrvG20SGTOf+1ZQPSicDsE0PZ5DYUIzrSh0/iHbIQMK0aDspXPH/Bm6s
kJPPieOnlxGeCHE6cZmYTe/a0I8qWXgAbRPCJLl1CGCIpeM4wMuNOftfbKSmf9n2tABrfgiyElEv
mL8Cvme8anTVw0SoC0kAiDEUrcq40VDqQDNiXgvKNUcM0bIIVSzH2nDmECfIMS6HgzSk/KpHMKH0
OwzPKKAR4pg5yfcZZrsFvWVOMG8OnUsjRDIF8aby1rttuOtgiHTIAbYaZveEpg+TZ8a4DZAq8icK
xAXNdC64PVMWVlFdzbZaDLuWi5EA5mnvKL+zmzxeqAZ4PqWTmgiS55DA9UIDPFnKpQWiHciqxf6A
5ysivwYlkIKvv8fEIMp6zq1FhRnyYz6yCya72NzYKe05X+cRBpL8sl1+KZJ6g/nLZ7/JR0W+3RyT
T4E/Lb4xr3bEusDFr/jSQXMoaJsKZWnxiEXDKXcdvAvSdHm08rWHGUwSCdIM4TUcCiKm4FV2RJjg
D00lLgynDuW6BG8SARzK/idaHd5Ek7FMgHu6EfdUxbTT5CLZmCfyN9vzZDE7tQ3BWOIcSiwHagux
x7cGCE9JomtkHqKOmtFKZOGxLNZBouh2PykvPl2OCKrQUDHdMQlQ7hifBegHEWDIAgAReMmJ38ss
2Si1v5OC77tbZh1tGF/8UzsxmQf1t6M3u4JBK/fek9haKaQFzZ3DAjrnqQTGZS6lv5KeJet7og1V
aHpzC+UT8gfaOjpFOTIDwnA7OaoDf5I0Z3dbe8nfGdIZJICWfR4d1rxNsKkIdymwa59doH0C8eAR
glKoPUMTQw/eRR09vG9lTNDNuvV4HczrNPT7ABtmr7Dphl07y5nXuISGQD7VNt2uMeqj0GMd2DwU
rn6VIV8duCBFA8dFkbj0wcOfIq7YSKe+oAsfB9Lk5hz6O9jWib121/jSDp2d3YlL+ZWTI6UpUIdD
bDN+Va5BfUzzxRj3f1U13HqJszEAmziV5IfR2uRMx3ComQyOtg88EKoyZtUK5mT9mzuAtSZLcAg9
IyRvPlggsAEflKj11GIm+y0mbPoo6kIPUExQEANNdErIk6nAbLjNswB28v7QQW5K53Me0m0Q/lQl
ioBqlrlBxmJsOMQ54Wjko+WitjnT0pyrpWkiYoMJTvdJ8NWNpHVjLo/Ak9C6v1pD+z0ECZDmyL6w
KzWKUZUaQGuPPlTpxs+MOTtvaSi5YqV4jhRor3VZbwIaBQyFrJ5zzGFkGx2A95jetaI99ugBOaNI
Xv5w0VDoHa6wGB1OxeHoaI4GT1vLo3DFaBuZS6NfFXQg5uRiSINK6IJ23Yb2OahwKySm7FVeW1b/
brKcy8q7E4EjO3pigZAaqwW9RKYbp2wyPdlo51uTvoBbXgZLPgtpOEAHzTT6oPuukSXyVTwvXkZa
/y+2gmXn2gQjxE+ty4IyVBKEd/g+C6qZ9yl46UVEyllvvuCUfealw+gxWd2xHeBE+FcGxXmWXlug
WNvw97mN8aXlNEyU2e6Y5ACcsEKQG+B2kF8/iXYBboeiBosOt217KBLiOxD3azzX/ipeggGPRJ4S
BVynfzqipQitRgvM0qLRXYX5dPL8T5fqYU+fggj1XgfIahCSyS6+LgRSR1lJvHvDDp13OvzYfdOm
rfbMdhyt3xS+sQs6hQg29e9YxasMhsxh6BsGwtf5z9Oe1O6siF9yh7epP5hsZPI4RqxYK7BdZ+cH
RIGhDlsOmIbKtgNQPNPcJ3RDjot2JoB0rDdCNmQcmazjZ1F9pGrfSXAWvRzUDOm09Svh/1r9ZXAz
MLayHpegDlfD1EuAWhI/dQO9pZhlim8/uyNWpzDwS2lMDFqFDIoshIIa6+ego/glBWMMAsG4+xTm
zFeqGF3ht6aynsu8FyzWqIZ1EuDra/+bKQoaGfpmlaVjFMaugOsInwVrfFx+1LRRW9DFCErAcC3I
JRiVTHvMn+jwujnFYFvRLLHwLPZZpxmwLIfNmQAggvsSuU3aCY72aAyeCuckl6dwTXrJth0+NNNv
NgP9hKBNthJv7WJ48uHeUhG71+8MGXUFAc72ehsWg7TcSrXQYxNbhjeZZsVEGNWAHjY6jrfD4w4w
ziPhMw5zAhCaAnmNmBfMueUC4ZMqna+IRwB+FHZwNTDfKqlgroA/Zrzzp7VhJ+wrPZlhe7SgNYA3
4vg7mbLnKEU17JJa1xxCB60XI3UMbwk0RkVGokEJAkepcNQVw9m0fgZxKldXJpue5AMXj0Fchnte
AHrmBl4d+EiAtSa9CBkgUzdFC126ZbnolTbytiSpSyI3cSmy+ofFZODkxdpz8rNF6AkyZLXZtODE
Hi5zIxfJ/HcnmiUKfYGoGDtHf3Ow6KCxkIGnpcOgdcrBbyiU0xDwK1z+2YVRSY0BsPUeKShrk+Mz
1o1LD9BRcE2WRf9X/pd3XmZagZ9M3AfSLCTUzoYayMsKYVaH106CHMiVoSRlo3URUqRLkq1wVdy9
dpwu29IguoPnEJg3eqWbp/mr1tnzyLg+1Qk5J5zgbO4nnV29IBDTr1CSMhuPrDAYSfh1rW6ha99F
9Cki57DBpQSlnOLo1k56iaUNTIXPIqqAXTDY4vdn+pRGkpc2bL01Z4GDq4Q/9PhhfJF2t2BjUuOR
3aX+600M+Rn5iiyhZBNHvgy4Nx/4g7dkpAuQichwIL5qqgvfM3Fi0OwETDOMmkA6LpeUnEzLTVaT
mawFxHfoGGk8hBXspZsCeTKs6VXmMj4QJpBFoJ1k8m2KdukShTi4twJZOzDEEhJiIRqHkCYIuGFg
s4P8fS1mLzj3Sll8aCyF76GgZlqrMfWoqMZTr8KlN8NSxxPIj9MAkllfZbX3VZz9wNkLww9uJgBu
RwKpreRXxdVhjgmHwnnHt6lpAFSFuqP96SvSuNRd0zsEa+mooch8ZSU6megXuQPROtvgGtKETvRq
dtptmjnc6CInc26CAxqpiosAKJjzGzHyqKg0ZNINbhMfJ8xPB0o2Vgfk2EydQS57lP31xM8dIX1s
IOJ6rJ30u4I9g/5Z81XhNYgROVB6nSs7Jr3+U0AH6Sna6GgRbSxUvKt/sQJ2kU8gJjwqOVpq464F
kR2a146gfwZEmCRhWUnNgPjl5nexJ4Gc9GAMBXFVPvVnJCXP76az0UYvgn4KAEx/G7eFzLQiymYz
sSjt6NzRUVFs0fCXuAilV+A1zJT5RSQ5fvOVw6FI4BIzZkbvzNUUMLsjOtJmqXfRJ+JvZtQHw06r
ko4bwHHpYbShfzVICfLoFVS2vYKd6jzboLmn/E496HBhP3VYreX1ZzDX+QBpo2WcjLUcuSILRBHS
TfhiGRBsZI4RbZ78NFJK9KTbJszUClIGPfB2xvjPpnBh/QU+p33LbBadlP+SuJcGWhA2+Z5aZKgC
u/fET6vOnl2dryyFoinwk61RgBBEBJsnL1Pd/JkcpvOeHJbSHZ8H9QycPxFszvNus/FPwRtlDsOq
sI4Rh9jiugdMTJVNT7tbWuC68OeAl2IR7XB63GVS5G0U84RjnhnrMJxEI3v6ON38jDyL44yQFfCk
S1/bnPxyAFQPrkIAMeMqoo+xmahApCvQjsTjXXg6WkZ/ODvBUZ7sgECcjyfmbOfKVeT9McAjoA46
I5lz5ICTQeRrZwtdmgWuHlLyA0r+I7dK7ZdElwjOIWfKoxn1j20/YGkgAJ0ViJUeonipjTchN3nC
GnZdzocAgXSQ7Hre2MY/G2dxySGUO4T1OQJgtQ4NH/k80h+RHSIMeM82Zi413h0oKvBAc2CHZPDl
4NbMrR0DAW9aOvwidAboxd/fk+yPz5Y5d9DIwnei3YNroGBaU3vUg3RRptGZutVwv6Jj4zJVkwK9
tP5acumPHFgn8Z6kf6RMywmrp+iY49eXiQfaQEAyXquI/5LSDubBF/amBYdJhjND+n2V3WHglHyL
CZ2TvA38AELmBqnO/l3nnda8wmPhu8aTaNFmfDWaPSJGcE8J3WXlKtBuRx2bTUFvHgAwiYjHIYIZ
JOX34Uxm3Kk9Jhs+496/cnU2xIdhwmhV1KsGOZ9m/JH3BkZC5kTwBRo0n/OU0whyCK/iBDWifDcj
FVsJT+DHjMThbx6yQgtqIvoViEE8RvIFu2+3QnUD306rjN+Hsbfm6emGj20ICwidfx3/FeiJqVtw
ApJEwr4+jORFExnLZyLyEIF2jV8ZXMv+Vpj3eOJP6v2aSbwMrFXI+JHxTkMo9B52V6u4WJy5xPz2
JQf/3IaHdptm81pqbX4Ypy/xSpNK/RXTYbA8rEQTOEdEUlCPsZAbXfEtCCJvhAzfyLZtUDly9pSr
QMvRwBoxHCBevXZ4C3xvBJKdne1czxeOFOZG8OHZ3vX8fESkyPFSVWfJrGP1KIGS8wBCkiY+2wN9
/vGboKIGEovMGzYcarSlJS5aoZUYhelHiGfrga//o6aJUDXZptMdBYyR6uEiuhRgrVC0E0oW0TXR
ewv/CJo0GP6TUNew2FZ1d4gWK2ml0+ehvrEnAnQyAIGXVCFAgvhvDlMC0iKmWYZzFckc8g9WP5BY
vQJTqcny5Sv49lWZv/SIwZDaIxRRAT5UI8MUa33jRgfuV8pvGIGNa5JTt5d+B8FBRNGBiyuYGHUd
E/j4FHMnxRQzYRJbCA2ZDix+j7OZYxOD/3HsbAOqYFFheZiPf15wptLYuOEm/i88hgEPmuo5BRuo
SJroCPSiTXJ9fcnrznRAdGieduWi0g74OZooeTGK+tmfiCMfDgnWWyXbOfouFYNDs51ocdxfuUcy
kGI24i59/EBCU3o4eyr0QZyLkHR9eiH2dbKkR1mK+tHAWaU02U7wx6wErSdnNANy8GhYwRtrrjxO
DQVegLc2c7dSSfAdPPhFflK6ZnEksDabTRB8ZDEbkRR/Q66OUGH8JPoYvNHuDnQ59jjvHf6QoJce
yEz4H/xaUYDxcE15vWcWSit13XT6l2rAtHATTCOZT4As0qDpqnZUOkksKHXoFYbHnuhqncDBInim
yq4E66Yv4voX/U073J32VCbJpiDYiUIjRImcB5fvlpVvpR/IRTOSFRB9RYRjtH6LQjgCckSUCNgR
79u+2vBu0XPSMKvIGXsDv2y0Yy3SThhze9LXjDUEQ4spGRYEGE3wUL41gc1EujzVWzYJIHN7Z+UA
Tgr8ax2i0QbC8VHwcHVnZLIArgI06rz2zasgfsBgEzIBMXZCwMksJLrsmIUgPBR0uDBt5tgs29D6
6LxzhUrB7Z5pl+QBk+QGwkzDlrAHMOG24C0WcNnBDlzn+T9ij1lwvzEpbwCdzYjek3aBXVoICpn8
GHhI/eUNzmDt5pACzJfkt6IuONGpVGQjZbyIfrwJSAxpbjZfEjiIcR2nbScrVSWT1VeHlRNpRMOc
J0zn4MheOG9N0A9KYkkAiXxEtaVuVCIxeIZ8aIOBNIoFdfJUPd5U0mxS2orrJ6ZcJpus56kmd2nq
U65CozY/RZMCJFtYaO9d41foGj689I6hNuTPs26AJ2n/Qn3LEGVwnq+QAiKTeUAy/iceaL741R27
R4pxLc8CWk26bgq4J5dcc7XYnkifaiGCrf1TEt2q8J6BgYBpAieaQM+0aVZB/Fp0d4l3HOvb2NYH
hR7U07+EOknGkwDn02SyW/wWa+zDAPdj1UnISekeMlgWoMMG/MI7u/WvaE2S+eCqwdZs4+cKfIbP
nJOlMNiTv7F2eUfJQxmTk98oayWwX/DpsRSelQ7Xfi5/Mv/u+HSLkGYwala+mZvfATxW8V4KcYiG
d8HgEEy1+Eqb2mX55qc/W1vhIzT2oMYoL4m8tIhrhH+Sl17DR9kDBoh+eZmJiBdwvB7D7aMoaHcn
Pk50aUnDB3qVcvkY9cw9v+IhLwIHxTBWIvGmkiX7rCIQq1AEikl2AHKcP20HsmshipT0Lv9mgyuh
H9GVETCnCT0pxYXTlNChbQzrLA+0t/RF1llbgvTOrC0kyvJAqzOBWktHN8bqAicq6YJkX7KMizix
Eq8df8fl/FZhtvDxhqbGSzw+Ei0AHjWrWyUpgZaU7Z54EJnfK3YqkTPr0W6NDg6B1cQqWCkj0mwr
JQtQvKu8q9wAltA2ZvpKtV039cZQvwrgHecm8SNqcdMnUnoBGOie0JjrlF9u91p5Dy3lm7mvhhBQ
oCgNIm5JdH1C4JzjIzKNjdKsSuoVHwceVz0lLZT7lHqrNhfhHbyh3qJKFsY31aKlpmgQiW9prL6J
Qgh0PbjKpP9fngy0hv0KL1ohjYrnVpz7EJGKGaIiQh2vIXho9wCcHm2OAkZCQy6orFRl+S2vCzhM
zEH6JmzTZVeR8Id+x/rqoISy/iZjW0ajmPqvBFAiziYiH//vt8xfov0Wmz/9W6/DFlFhhZQx6Ldt
kH8bUWkk1VpoB3nbeycQ7iHw2OQ8kUMJIAyaX1K75JojEsTmHkDKMYZY6ZjnCGreSCkSql24nfio
Kc8l20SaqvjoS1/SQGykihYFPFGxWOXrWs+ey34vnx99G4vMwHRMuB7BsmZ1ZNvOGa2pwCy87bU7
rGMNczlQixhBzAHbVYKHkmOVoYbuNDBMnfwrB6dbu+7JIxH2bcyDZx/ksYeL6fpvuRdkJqwR0Dtt
R7P6xJQY/rMi9hybgOMvlb/mgUrXR2HpqjfXeU9DdccCKOIqGer4G0wCTFWSh1Un80Y6PCHnSAMt
6bSRPWZR+SqfOalbYqioeWbCwvJvuvWZpywztFKyuWcILwrhw07NVUfNmVCEJ7+0txzfoDUvhERi
qqjXXNq66b0X5MUSfiJAlIyXKiA+Vz86DM05oX6zIOAe4iQFhMA+GGO/85JPj8UXBT8wmhBRTYjS
ER5QUTHhNEvAogzUpWLMsNh6Qq+TuLwsASAT+ZOg4Z4/o0sE2OLIp8HXwENEOB1154jLjXospVoE
gFIfUzgBeAebK5fWXOovKBcOU3LGHnIC7lEt+OhJh3dNjaymiYxJfQlAp8bTie6jN88k5gnT7PYv
BUXVBhTLTKT9evst0GjQIFb4Fi5bAnlFhV7OLzxUySxg2cJgVB8GCQ7SeNMkQ1/SOjaCyZIKwE0x
1kTbZjwOr2x/SdnmQvjBuOWSIZfHN0M/yNsDjydiiIBDrJXmM4hm479z/ynpcELCAUqgBf1VmgTm
LEFdBiKxMByspaGgEexsYz3/UxT03RWkv/UtH7xQgoJgaKRVFMUHr7gOGVDQLDLlyEDMf7P96E/I
HCTUTFeAvigHBe4WLlWUspyUbchO4AaBeteCG/FNk6hDdLdB75QH1aaG46ohKG1uaBtAQog2jEXI
UuOVkF6Y/EIWyMVANlYFC96Hr6IGtFTnwo3Y0xYJ3sN3FqdfVFXEesXkv8oIpnH3Oo8YKw8+rk/1
VWWwM+EQtfNqxuInlhDBSCX3ym2rE0SKEF/RwxytPXvW+ID1KsBq/BsOSCyYrdxGCFO5Xh9C4Djb
j3W2jpCzDmp7Nkziv7yB7A4wx3rTQR5UNSH/Z5tj55Ii0fsXeWgCFORCV6UznZC/9IHdm5Ytjx5c
J41TSDZClg1LTGgYv1HsA96gzkLgqiwNCqHcZvRnYuohsUA6eIOrRy0oL/kdxFRuigHBkBi98ZMt
FUByq+gxMAdYJzfIJ4PAlFcVAQT3rOAnkfNOv0FAGuAoMych2Ey1lUMsOM2v3DpGzh3NfFDT9Jvj
VreLl8LOnuVd4Z6V3lxmgDRpPivmDm8gRwQ7doSSqIrZQkoJz68d6i52Xq5BUQR4kjQWboIIZoVL
FpAFlRk/N10/IQSemq1EiUEQhVJxRtI//yfw+MsWOwxigERISzphQpi4ehAQAgiIeMk1+9dR6Zbe
YQaPlEv54d0LbLY3xs9yic0AYXQ7QcReHsMCbEE/FKwMMEQRIIAUB/D1dZaseQzS7JDTvvOCAh0L
oA7xeuoD+1UKZd+o+UH0wcFTxQJbTyPCQHF3WWueAyDTPv+TBi8l6wLs8lKN2+qralgfDo8faeoS
LHppaCkK8rNGQc4bDqNKDe5KdS1wlcAh6lhvB0L2C/tdbYJTRM/djn/lktK47cr4bz0cdIsAF3aj
NxuJQQp0tFPi6REbC9cfDKaOVhVSvWIHpxrES2MEbL3SOCjVq43EqylvblCt1a1eoYBs94WGmn3L
SaIOTFhO6VEiRBbMW3ZApFDTrVqFLeD1nBwKcT5xmwSDeXTdiNmQysPWwKXKgY+r5sfSZWCrsncn
7I818bqjHhxtdjTZNUjVr4XRPE8xsU0av5tIaDqC9TURD72zNS0UA3p4llaTgl239VuCtaQiL83U
n3LYSZaaTVepkCZt3mhzwLNwXVc7+oaRg05OlX6Gpl/YuvfkAFs7Zfkb6NUz38ASmR0rwS4uCNvj
SBQrfs5HuTOvZY78lyFbFBXM5CznoTzCXc6I4XKy1aO/TAc8UXcyjwOjrDSkojCvA64WVonHef6a
OOMy+VQjtHE+GRG7HJq4pEOMm4H5nEZ5/AlbKJ26WMiMKkdU0DOl7diMl26FtOWL+F65k0Ld4kKB
uTJ5XqKfy+AYCi4QLQXr0c68Em5NMCFd+oQbhopWuL9Dlz/PlKJo/qN1efSk/lMT81k1ThVL7+vc
XqmeuxNVusYWAoGcNFWscziTH70wyzLiL+l/5RZG/sNkT6cjUSXojUBxv3GHRiltBNuaRB7VWASA
Yv3gUVAD0IogeoOTC4JH9yrXe9L2m87TV0aE5QlqIsuUJ3UilqpABVUCJ3Xbwb8yegi9QfYPm76/
+zH6f24iAYwtQAezSpDUWxpQhj+jorEJj3xwAhD5AHNqz7onGrlyI8I1NSYurlg29qEtfnH1OfwD
lUXomz3mV2JHHpoAQFSW9EgyyVykm1LtAJNguFQRfj8oGePsKKSkNWed3Raqp7zJ9aRMQJ9l771V
pts/RVa8Eh0NqqBQRnzgNQekhOGe8AbC16Fx9VoeD9yp1uhfqNhE4wj8KdYIy/9K6aCJI+fM9W6P
gEh3/8lF2DTei4AxglRxu43g7oFOCDw9tY3FgvR+Zky7rF+5wjiVBWu62oB4CJ6ojvKA9k4EK0bs
4WphS3eO9xYFzY1vMSFCIbhvR5OUcKs/MYDDiQ3YN/LwLG/UjBc7RRvI5BGBxrvc7xJNY2n/An8V
JeZ7DOgytmz20GGVtYVjowVE6DJ9qWa6h9MU65fJY6mEBiHoK76RnHCL9bum6es+S95LR18lHyDO
wOCG9wZ86ROvwEgid59FtvWTx7GKsm6VAneD4RjomiRQmoIsbwcyEpowG0EiYVS7tGpYYPPHsqON
Qy5Y8k79lYZxYOZ7aHM2sRNySJWLByoVAud66XSQ6FOTEb0BQahZJMqhG9xyVxF3SX3NbDwef1K8
GDlDfT7KYgI21VN0itxZdbLWoYg/oByfNSU5xoWGsqn36f+cUzf0udh00fpyJFCWTpBNefQiqRUi
jKPsybACP5tj35BJQm576pgZlAQZGQtRDNOSUxQDP9qryjbkipNhuQ5tlnRTNGDO/CusFGs3ftky
LMRkUJM4MV1xX3RWueX0PeidwEMyOV9rDJ9i5HRgqOQf0ujlXAsXg7oZpmoLdIDCas4vBTgZcjYd
LFgw1orocIEfG0ejIS8IjnHPAoblYfZm8PmaRIKKppGkfto98vZptioFi5X0NWhAZOIq79zoFWGG
ABiDa23o3IBZhdhLbO8khUs5FQSEqDgbeVk1ObPcOgyCiuCfzZEO88Uoja201tJwySQthCMiNHmM
gm91JjgzYFAy95BOst2g/aZTyyx/wUp3hhnGLvrYOXoOBvw+2t6yf4Xxk/jAGd2KnHAH3SmRQ9JX
RVwfzcBeE27YbKr2InQzYSU7rJhiNKD9le+foUeiNsH75JMN6fYdAoIefk0udM6QDFKCbhO9uoD8
IYoK0vU1JYZo9rvDqPyqMdErXG51p91Q36zF8+2OyTqgy5VyBAnG5suPJLFJ6gA8HrFu9R4hE9U7
NKcgVUI204qJ8mAVdIQA323T/oOkT/BuvgWwBGKhPEjmoSdOYvqjdiNCny8htoXZVP33kC0h9DoR
iLRI/EcSIjzoTxoSVpMfvYqPkqcNJMpGzmDFRBQKIlFsdKZeFAvcM4K1dh3Nvv062qwlsQ4wx40D
8ctuJThCykoCgIIqXCA91DUKqA38rDRPjM9Y9FRDA4P3Rd7vsgfQyd6Yo9UCY6Eo99WDzcTfkR8q
zgXFvONQmK19B+kr6ilgfSEkZfzDp4RMlMXEiPdtNiyBMPvYlXp23h3EzvaffN5l7x08LW9SxxP1
4BZYApFbr5n1IcI+biwmK+mj4EJGWulhqGU8ZNnsM+QKo6XR+DvhxzQcq1Ff7To8RnwYnYZmDrAc
ppLl8jOQ+8w9AqXCj4vEQELjVL38lDejc8wltlduCwpryE+noEHF91Fa6Y9lT2dM7II+m+o/tqCS
T4J+hirNeYDDrAMis3nkvoV1ftNM/U5gFznsVRruqjlZq7pDZOawUbhmxbYysmAnZGhnjcY2CtJV
knVbhVfdAJ2tD4GZE5yxakMN+RRvXw9bi6lzp3SJdHp/rVr/cpv0tWpsDayCWRrvFj+bcRCfJL0i
b4CL6kkxxm09DpCDTFe8kaaoV+x5QxSCobENXOb/tnx1e1zwRHKVsfUx2eFS4G357DtcopZdXuN8
XpMT/ix3PUu0hU9ojLOkCkyqvuf6kE6q5acOkuCChkrB4r5UkDQI2IdFRGSOIeYnJH/ViNBOpQZI
WUElLCSwT3wMYIjQ2DHORZNOBZLJpyTK5xL5xspERQ/qI6Gs4oosJ4NwUkJObe1TYxJ1SgJL0E/b
JZivfZMODQeOdEribqzjmTVMyhvFEKOGtD6Oia0PEkHxjlC0EVbmmG631DyCrY2l/D3BTDwf3HyG
TCkWfn5pkMT2dr2c4lPdniFNnNF973Buq2hxUdHeagAMPdHfep5z4xDblWwJzsY0OkFSoa9kZ0qv
H3X/iJ5EpMjyNorENIEczAjCKbZWnqwS78xWwScOlmsv6f4btHU2hcug8NYdZcsvjmzTUjs0cQTw
ol2YnJZgSHTo1sRqcK7KmMWIzOZo8vcFfOpovgURVC2TvXC80jkTE5UhHLnyOGIuUjGky+WVefQ6
mc4tNQ2gTu5aSDYP3nUK41PguuiGVg7bjRSHPOzG9J9tjcFDICrqp5Gdrb+5USOGvuQoZGlqpC1o
oxiFKxtKwRsjD8MO8I1+7fiXhGDqqpoMiIPw+2GNwg9xWHLXk79K3+57QulqxfrHdYRnBnVLYMyE
T9N8BU/Gj+cj860etmCF10ryVnO+UwHXnYSFXRQDIaTdXUWEg6C8JmIIdYKUYIEnzChYfKvpLyWs
A8quB71Cl2bjqe5Ba6ZIY8pvVngSYgOfqos/Cq8MsI7UQ6P+1SBuijT/msDyBsBlGfhbzFcONKcO
ykpkDdkRz7H3FpSHIBuJFTuIhldKXFCLNlrAx4Q20WUU8KDEC1bOh8hr2AWtX4uCDGG4dpTWyFBQ
PqBffbUkTtUcP0pD2cYe61i9amPzCRnU0yaJ13x3iTntmDXsULSSwSu1JycDkNWG4LDWE5GKRCo4
OGRASrvsGfOCZvGNEgCWaRvQKzc5T2TJVR5LlhYgPjKwdym7qwkWZRYtrW1tfjmwyDnluE69vQcn
o4FEkGXEUmWMdpr/UjFjSYPW4NPQ9d0QmIfJbZcO48YUWR+FPkEDOnAUibETqYaLToC9vMzyFfKA
xj6zixkePVwEaUHS9++wEU1Ca+B5dNbC7riDfpkz4pOdH8t0Sa2iQR+StZtuGd190JJONH/c9bDk
S5qBMP5udZ+wjwawDJ8BM7yt4jDhGdFsSFGX+LkU9Ms07WM9/LG7H9FIAXEDgKIOFCf8gD04Bb3m
KAr8bTSgD+5r1LQfdjTeomlfLFq32SaCdnLty55ZoznFk05HZBxD9RL6n8B0HjVb6JiaI4rFkw9c
7gUfQkYKRmmSdmD30aFym4Pl/qqZeCDxRRnjlXyqbdThlOCheM0rvVTRjDsHxd46bynDAHg6goDe
erGbn4w9LkYAJMRigzIGweELtCgLJt5ea5cqpos/BorIpec33ZtAQkAnr8SBiABicu4J4rcECpqb
emlW1o5JVB5UMN3H6R3EViAzAVlLXEYGEATB/GxI3zAWzBnbxXh1msr4Ejy3Vv9mMS1CRGgitzij
SGlhlZ9P/VjfRdanFRcG5hoUppif4+BV+CuzzF8c6Dlp5oStmhliagJchp5wvXzrV2SpEGVo82qq
O0//NJV12f0p2e3brx3LWJsIHoRfM7FF0xAJ2GAE2K/NalcyNBKfPocM94BegqMJBB6hYpGePyeQ
dkzRvFivbKQsWvvYq5g5oWQqbo0suHTdhEwKflFnZ8T021lYzBAWcJpAOB5OEPLPuGeFrNdu0HnS
ashXkIIXo2nF3FSQioPsQ2xxglsCmc7BADldcv0byxn0CXOnXU2MUChQyezAAkwKkB6o58kFDI/O
Ntp2vEX0RTECCNQUTwY2QAdR69Qg/ajF2qbhKKcPkMmpvoi8yoJUp1OXUZyJCc4DuQ+aBgeUNHjV
QbXxiMYtTvY77quDZqsL3yWvBdQF7B2+0Y3fnSJZihmUTfOQwBJ3AKFKDw5YwfTsp1AhnARAdUYI
FfHHAq52tBEo1EeI7zI/0oli53iKVXap9n9bRcg2SdDkC9G22A4OZHURE7sR18o+YjGq/z+Wzmu3
cWyJol9EgDm8Wjnasi05vBBuB+ac+fWzSvcCA8wM0C1b5AlVu3bAl97r+oNWZkeAk7WF4jMqrnk9
LAROEuIGVfxsvlmCKjGkc7gKRNemhsmG794E9bEGKJ3MYTFb4dmtXu8fRwOe2XSH1TLGpRZfbSAL
HprcZr4tiX9/4qLU+tNRqz57Shlf1IFsSOkQpB33ZfVQJuq5jhOKKukMFtYhdEmO/1emEzwLLira
hmqotj7T8qz7Ey6A1Olwk5D/AFyssuwHorTcbiw+X0y7AStSy33GlmyP+vtexMQ+0d/6MqA1btFL
USY4DFgCaAHx1G564i8r5dWAvhTpUMvR7xKnyEln84dEeCygBtDFQllbyl2LGSLqy7ILkxCBGEYw
qhoHIzEvlhlvR32t4kgXu8nRL3UE1yePwaysY0HWWJO8VBfRj2ep2//pJZEtFuV3NCxVvD4Bm2Du
3M0WYvwHHAbh8d1yFxybby02yCZ8MipxKvgq9CDHUh/FtBXTIYF+7KV7d3hvxBivLw49AzhNJwTW
uF+HC5/1kdJNZB3WmiIlg4hlKxS96q/WgGICKyR2vGjzfxG0csL8WBYyW5B8y0ZRj1LsCAgvgCMs
Cx0OvswUYrvcQgu+YGl6dgvtxTa/RqdZ2pSVyUwyot0ts8m/DMrQMdTNlrHZHUzc0SbkClb4U1WU
awE2tbrUUFCJnm2559rTPUIDjZ8QUf3eahe14RwAvq/eWK+Ys+0x5OTy6SMKFaxgWQR61eOq8Sf7
uEbTwoDfwnqgdJqtG3zKAMuROc+MJB7VkKjo/A66b8Jl4b/0JBtI3VCN8zaKqzMWIXvlKW60fcxp
SlwAVLxTw5Lw3Yy8Bu3RKb+w7nsdRp9W61GPH4sqJT6jtX+cnCJQaB8tiWGFam68/mQgtVCemIzv
HaY50hoLhVRHUCNnjbxQCi2hroUejll0Inbibnq9fVVI4GHdyMBtIFRhqO3DRKxqSZ8bzT89GMSg
EOVuMDuqqZ6GC5MppiDym8LoddgSGOSCrfXUV9Ekbl+H5h9/RjAwnqNyJ5930C4uso3n7F+Oo99d
kBkQosRx3k/JFmo+AX7OJu7EVshdmcFHp2YbmQTWo/0tY+wYhVNaWmcd59LS9kFBlmkVikBj3asV
iYgtxkvp1prgLKGmmPr+4MZcqSk6EzaEU7/3dvArQ/i0gr9G/SuOzCW86JF43iB/qebyuf1mGqkQ
WdP1JdEq+RPqgcckxM0KFSTVPCAlZkhusFGnRzCrta+Xz5QOeoO/Ur/oRxLUWxScHAZgOP838Enm
cxVhaOcRcskily6TUVRR/wkdVKwJOmXlwB9Ca3Foxuh14n7XmMlPfvLUfme9t2uL17uzdjZLEh+2
IVbCucmUTcWlOcEi+aXhwY9xsJqRxsBruJPPzcfwirUQo7Hu1NNyq8F7ZK9DjmF3DDflqC0FnOLl
4U08xxnQlbGXgq0z7KX0ekiWuDPrtdiOEW+n2lQK3PlgFiwMpn4+DWqs4igxtFfBgfTgZFnx+4SP
XN9C8TWLTTvbz8JusPAqmskHo3xA5xhzS6DnI0kEl0zaACYTCqxmjYondERr4C3tgqHSR8IWMUlF
ZjAjS9IwppVICAa0xVQKTr4rbTSr+mcClZKeeeNo6TnFMNotICoklPsfceWu8qkk1c1jVMLdSd3A
1EQqCxo4jW7SoyAdhamAOAu8A3GKhelM4fFFVdIPMCDHtQb3KDfFa9v/ylVtG4KQVAF8HfKB+BQP
qKBRbwwYMP+HgsNWq0gaoUup/jk1CT1cvkyQ2nYTJf9GynarOOfQ+LU03VZzfshxUDGx/gfRj4er
Oo+nBgGohZean6twyHc6LUnmC1AkcOesGyCY9kGN54vDbAxhJgwJ+pYISVHeo/+2FlKu9I5ydaNy
O2IFONrqu68AChu4Axlmzu4OiQ4NkcX5lFzNq/seKojPZucmHwUykAVoq/Ak9plzY5QDxcWchm/F
GJptKKaf3Mqtu2QkCDWP2S0uF1xk0P3kkfpgnwIbtzqqHbwu2H139eIArhXuUmAsuyQ4WXkx2/DD
TREMlKdkhN298+h6Ym2lWuHO6rKj67vnJsifsNVeSjWkaoDNEVbNXu/jy4npTo94Au/j+XciWK3h
9rfN+aB21XWu8g98+FpcPQeqXpEOGn74003Ne1Xt6y57wRQsQ0mqdUDyZWQvcODQh5Kj0BVWR4/A
sbYjJH5G/iP2jhpEdP1ey2+DWTnKjWDz0kR2kWjFi5cj2G21bpmmHBzx3hq0ex5GyFHguspJB57i
ISZQ2mMmU20YbaU+6pMGWneyTCV+xdvqSL6cIEQ4FW/lN3DoDvUMbzxa4RAsnEP3MUG/QNG8c4wc
UjmMKGPai6FkGBrQe598GU/ZdGKMw8AJkKqbW/n2Epk2jdlTNSHDF4aOWB4wIBn8YBkA42jZiHHb
MuPiYOIQTP4Dl8+KWhLnSASDLnqZvPvG+ZrpBvDhNH0XeQ5dyX1AxcvPxO504TlfbqCtk/guN5JC
r4ENFhkfAQ5bwNheQtTi2new6gzQ3dSkdgTPmKatm/AEW8/HrpNLSrIXfRo08eijhAFs9X3S6hms
TS0eo1pD2eZsLRU3NluN3/u6fAswtAMIO7g25AHZI2y/tUs/L0TblAtSY0kqUChsXHVKHYLIW9CR
zuDi9Bc6ey2/VHPwPEEHKoRyB3HHDfptITxyQKaaTDDt4vNxva+ep/I5Ct0XZ8JlApGjnBtyLJYy
eKpc/Vv+hiAHnRluFS4NxsIhz7eIlFuKXJ/s01hKfArhdHgwXXUrv49NeFEYfSj1i7CtHTRdHJAT
MXO9hwb3bkhVRtpPQakTKu4rdiSjld7dNGVAP4wUrdSnjZnuNDs4oultemWZIBoUAV9nnCLbWbua
YeJRPTxUNhMYhY+IDCbY06p2qBl+IYG8lZpziuef1CW8MDO/VLVb1gkgsg3kxowkoxoN/FOqfw/R
VmtV8q2ilTeSZlrmi145jBq5QM1KyXcp6XwMEnxSkQI8OoJNojkvCdw2JzDXdZfs58wvaV0CHlV4
aNCIxMOv2jdbgGpor2VYXcSDrcs/dEH7ZnNn06hqlbIGOVI197nKMJlEoOSUv5LvIyEjOElh41df
JS4jHLyXtJwPdm+tk2Laxnm1NhjjTco9kVZM11TA2ywulxIw7jCDt3hJuqXsWGcxpYvwZzE1XJiE
WekGziqqmSAAd5Z9IHrtbGs4+OeH5KwWrr6Gp3Sd6LnzsHoK4Pj4PXJjX0ZMdC7Gc6YhycDjuyjh
lTs3Irr2bdneRgvgH+vLKpjOVUEpDeMMtVb1rTfYtNvl+CtgDddjzOFqpzgrg2RxO4r7aKyf2gqH
0OFddcflyAhVj75Eh21aV4bwJb583Qzvl4ej9elCzVqyvCBKo//hSBrVyVtgJL6IHO4WC+umtnKf
dJVcZys9MEm8G4E4uKlUVfBIqfjcl+JJY6w7RLs29swK+oJaCbcxjogkC1Q3Zerx14JJwWRroDYl
O2DXsgLlNnBye5kKmNNbn4GGtA6guTCvnK9rhe5mUtsWB2qEkWGuv45+/puG9k7NTsZk3/ywZC40
G1vc6HaI14L2gGh40Q1rl1+lSB5DNTlX5leukFdlP0nuzxQT/2voHOQZEemzjqca2LHcIhFrZOr8
g5HSfFiHinPFVPMvmXmI7ScndD9qG2HrCRApovKy1fHueujLeBOnoAztxCiomrYDLOPU/piNTWy/
hvWvvU5bbgvQqNJ8BNccxnyTl9POcdxDbxjr0RuO5dj9hM2t10jqni4IYSZf47QJZDCk0IWW7gQk
km6lGuhy56ncNt/uS/QaPgc/HqMjjuA3knmrQ8PpIDrc1jK/Jc2u1r1L5/w0FNhyUuuYBMLRkieS
57fGZAAHpZEgML8iVMU5dDRzMTw/3Tr6trme4K9a6hoV3nKsh7VXP/mYSVjdUXXUm/TdOMqWLtwF
bzdk0a48azj8qWtb/2tKXMUe+uooeFQ/vA5zTO69uW67M2nlbfyIPZfBTFz0wyIaKul9Rt3DawJT
quKt7uwNw/6xQN0tHqQUgZAZGGgaR5BSLujC+tPLR99+FsZAUBpPGSFNim18JLwsOHtcpbgUHB39
XS+rMyTsO92Hs6r8E1LaGLNPsCkUryHHAEOMeQ3O2ewJj+KVdvTX1iQ+pCC7WIc9atm09UBhJo3g
qEh7yZWtZZMLKGtqqMvNi989kabCvLALARVm5axaxzlO9iK4xhMA54cQEqMHqY/lktfzKxUp1tpH
NXL2ncpjQLsD97DS/cfB4yIsFoWVE8KCLGCscHO09I04uNF0CxUuHzrCISmw6/HcDL8JBDHYb0jE
GTNhT45jYK0fhiY/ZiOrD+6gXLHDRcbbTG+keK6TlaqPxzgn84IJn0+XYLcvOLSsEEzKT5KVTgWO
5bcL2NWAe+cNbmWfYxo/whddl5H/j+dc5tl+8F+x9V+HLtJbNAIjMremJQ2EYzy7iPXBqLD57Qhf
/JFYl2xbYnUDXlAYlPoN3tj8vmTaZmPM8BsKB0qbFKsXKANaFD8mSAv9sbvM+AwIP2hui2+1fymd
+XcubvJ8IyM5JGm80Vz6D0CSsj7VuRj08MRppGh6xRi4mUpMXigT2CacLHbqYTUTfmCpqSLLEBtZ
z8OWtM5OxHKMxIzEwJCB4eGkjdFQ2u64XBDLxp8OA96aOOitGw/7mNuGZJMZLYVHzQhj95yM3Doj
/lr+egzj97Z5hR8Bjj7YwaLy0afZ9rsNcCF3v055ItFqFM0yAsvaVUGmzdi2EUPqf2ZS76e6XRp2
t0EAUkjJxQ8XkYIER/oeB22AGaBpvI4WSWkRD4C2cYBYMUGG9dxhK4Nejv4Y/I3bArOOlTFaOAW6
Z/53VgpGvU9ObkKPZoxX0bVQ+ECoaDkvjObcM3dW9e6sIgwRzw0D1lPWESa5m3HkeW1bCED0BrgM
YP+MEgZWz8Wub+X4JL4ZJhVFis2bV0dfwPL0rdGP7/1k7+Wt/qqrp0pH+DytJ3y0eLLBoYenQWAj
umOTwKc5fBYbqzs8RPzmmATwb+5JBCI/7jyhTg+oYHlJFLXczRyVdWXK9ig4zJSU3TRenOQ9zt9a
7jPJAoDcav4gXMNH4dcdpluMfKlwqX5x92+p+BQVQh2uNtodvUW9IYswyz89wq1DrkIx7Bytq9jw
4dVJeRnbTK9IG6XUXNeYWqYQLjRouqiV4EwZov0BxZZTl2IVIfy6s26jnexLJu8yrSgAoXtw4IjU
udk9+BUYQvMrYuR5nD8iICh4Ao1pHqJha8ZPCYWzbWMSnjzlibbsfO8BpRRl6EW8a4wmehqD5MU3
QGoh+bgRvfb0bIX1ym0K1ieOEgywS+4gEXbXFXZXDdR+54kIPZBXbAzy+uBSj/llgiAIInrxD4tq
7Mh4S+6qG1zeNiRqrMwgtbhpt/Ch8DdMpnVvpWFU1IUou+ZhNWEmwu4zIxToYLUzwkZlaJeJkhzm
Aq9W3IMNdF2sUdtZ9dlpIvzwwRmSb5VS2URWjUn1aLVILAdqn/FYQyIRX5QG9jCgNBYPOjsaY4jt
kHyaBCP5YXPtwZdCFo7YUwIGA+qxbuMN5o3iEGFmz+IXDtlAodAc/erLJicUrwkxBcQe8cgG6wlQ
14ucgYu7QULn+uj14MIWGrbh/XuUGSdEB3ufrjyIIZ6R4Z1WbyDWV0errvpgXnyaSrx1HkcHhWtE
+rd0o0l/VbX3atDwowvK17wzj034q4NpqFb1YCjlrnHwsRfqa9WuYPf/a9r2zeMKmNLoMRoRHVgJ
Z6lOPFYAATu54clJDF53GRuWTTeiSW5uQ1htR4+DAUdyOt0srteKgu7Aesu77ElHX0hqaXn0W4wk
iF4lg+loYNxEQPiDPkJ1ZHfyVHmUZbWHHb9kZFaXW+zbx9Q+jDH4oprD2K/0Cy8kfzAYgDHusHCj
rphkiqRQyFVqrO+z8kkQ47Hba2RdIOQbWF0F4jWB1aPAfAoy/3eABmi3JhQ/YUkpLY+N4IHp6gUW
AQ9wKeuNSZwnoxPsQRwEu8m6i+Cp5G3y0sDoFn9z8VFMfJMowV07fPhYtQZXwZMysFTx4nMtYoiI
UE+BrLISClRsPNgTTgsdDrJgnUpZLAO3gd3dEBXR+y+6VxoLQ5sPRlgdUEhfze6xmIode90Yb5r7
6ZZXZxy40F1kCHvrX5SeM+rRrm6+S6Ln9HipZ9UqGU5iI5dijztQjyq9xtjTC5ElYj1u7DCkobAy
1rnHu7Jrb3sXWAOma5YJ1MNgKA2WZuXGq5BhbbjWI8LROL2cZTeP30ZTP2oKuY8Vd4RnzvtwxIDd
dIBXo2QjvDqGIEH1rkTRzgLIZxgK//DqY65VkpbrB1ChrPkVttTjFBWHMWUjW/UeGnWLjpaeY2Fq
b0Vrnbt+fBY9oWX94Bt7mMvppUnzO6cWatBMHV8q2XKerB15Rf9SBaeKSGUUpc/KoqvbJy+nTunI
PexhB2NmwQSRaQpYwKhNX9S0K4aLl0BFgWu/T0Bt5QgojvWH2VH7lIB+8zIop20gxbsV4KzZLNgL
W362o04ajhnNIaNBw/fRKD0OOOT72N6IOJUmYO3DmBR1YIEh56w/ZfXZQdoGoQm4xvutIxScSXbJ
JuO7C+h9qHtmn1gq2CARoQHCPW3if1CkzyKcNA3vWdg1mOYvXLhQDRKAOYVYt1L9eWd648FiRGsk
7XUmpe4Ojsn4kCmsH8z5g1ac5SSvizfRR7lALmjlRnjQE9wyXw/287oxvMeh+uMj1gj9QwYKXNpQ
kCc/o9x29zN9naOTv+o8uhplq0/JZIBnDxnzUaXZoGXDYEdtPxuMnNvKoFmwloNKbJH6XZakPo3n
uoxZ2xRjJs1n9OyLh7awgIooO7Z4UBROss7r091xA0GSYlHpqOFxGIxjS3+EgxP6Eqx5ujMF0WXC
mZ5ib1GhjsNVKRZvFkU7JhA1whiuDnSKNNBwzxSKQrApKWwfHCvA3tDbVfgXttlIEti0sDL/bdKd
dT6GO+g5fW0ciVTzBw0MgoFl8UWU1Kw9iNiugGwAAaTOyx2JwwmNuW5v+jRa9QGHxbqIn2MOg3Fw
ca/X70ylShPvP+XRjVUddWUO4GoDbfdPIpcaY9qqxsfuN0V84b729BuYyI549GPrJOYOHXLANApJ
uRY8jVfHtd4COsNtW2aed2n6GMgLmoN219nQpnuohRlA4y9uYkHnqvW7hq4UYMLGeTSivBIumq75
B0HymYzEzLN15ye33E0zuFTNTKct5YK7w8omlNYvur3wme6Or6yJDJoERHgD0JmTXkkuHhzoigwx
Ey/61EYWH0VkOMANlhXEhYbtiVQZlD2yVRzwQnZNDwmnuTtRnX3cOGIrX+Pr5x1FnZe1/lk8zTV/
vgWgkTK3y7ATQ+M+2fDcuFadgZBAsFwxzcCWbs14RQB0C0b9VBZnOw/2kYYsJwNLozezVG1RQaaV
LebjONOGyPdiyCjo8jRGnpWOnJ6PHBghJTUHIKtZhDCDBe/GS08eTAcLJYmrlQ89JZgz6sSWFC+I
uCDYil4YhnuE5bQ8MAuETcrptLUOefAuNgM5lHCGWD7czlhQjiTA2cXJlwUhv7GmP+cQu4IKl2RC
Ttr+p34zmRpn2m/u2dvCqg5GDjiugcnVnD8qFgYMjgun3JacxwGTsJqeroMASs4jxpnBbkLbo1Cm
DZl/DHCZ9TKC67n86uzqMnxK3INwBzLAIdpQOXsSsIPQGlcS1NU5mwgIqwUYnVnH+RA9G8wvlelF
STPotKADxSXBa4f0miZYjTCdmglE/jlk4jkRQp9KNKq2DMIvKP1GB+KN6sap9EVn4dbUTejtkieb
VPPeIIRupYbRQ1yfuumkukiR2xOy2N66Nxos8Dt6ORFB35iLpn6LBgh69meCeqtS2vV7CoDUs45C
iuuWzEeGgBtl+AuIwuJ1KMpjq6J99HZmpD+6IG8jIger5hThA0zb3NpYASSw1TNtr7KejDJYKJOx
TAoPUSJeRkO4GLPPJHC2E8YeTbypQfL7DpdNBEmcwk4VbavcuOV43tM+e4zx8X9buk6515Jh1VCY
PViduRqn4tEyIATrFDcDYUDOY+mDtnwyT9bGbN26N2H1Yc5Hn6Ka02lsmyVYONEDnEiAm2WH+gXq
lhksSzBVSOPenB5sHbxUIXJTatPWWFpK8TSZzlpeRdtS8WDU1JUn5zPLHyHuzlqyNtgXlbKpyRB2
sjPuPczXqqgk+IZavvirYBZUFNY1EhQHktMA6qz1mN/ZiLAYRQCQN9lnHC4z/VWrKf2xMkhe+Yw6
es62PfFW7OBkvhaz95jGpNGCNta/uWvihsbCishpIA8qpr8q+pSFjYy22kyev9LKYGeh6DXJfFbh
iSjqhr6N0cxbxakv8fYRjg57q0EWsI8hJxIHNnIQNvV5xtl+XschuXwz6OKvS8Ej4ndWsjNFxP99
2zL+0dCNALAlwmlgKmXlj3zfVv3No6+KrCoLdIHCR4HSTD6ry0RV/lbv7yKqUEzUZg1ZM+aLGzu9
DOMftL6dA/o7NAe0iEmHVpexNWkYJUOu4HNuLsVQPU6wIWYQGZcXFjPI5zJJexkBmzt1nDca9MUk
uDUoskugJZgyIhSd1FMBsxAnK9Hh6PARdZhziP2G+XWw3yMHihY0UE350Yz+mOFujgi1xzdMIBs8
gOVEFtJmMBDiTJMvBLGRPrcevT2MUEBT9RhDBw6qp3gQISi3nB6329L4Vf2KbEQEviE7M6ymMzeC
qn8oEc1n0HevStwCp07AzBr7CLvOljuE0YU036pXLTv3Jv7UBci1qBYUkBs6oS4jAtv+FaMJn/lH
wdQuYIQsSuqwxK6Ujgr+mf0aIYcbY6KS43KPN9vXOD/r5ZVY0R4mu/HgQAH1x2sRJIsm1J4MDLhF
PeH2XAj2/F14z61xJXddyL4uoQ8WGvsuZMSIJnduiUr11z0OV93s/VPL+IcgjH2QrfhH2HIuPXJV
DnAhz7IZg/FFqpP4qxp40ng5iZfaqJJqjPu5P8KBxRcAXg8kEPCtTQ3XkEE0Z9JCKr4cWyqsNFob
ISd9jJgXOHCnArjMHyKsMriRs+BrTC8T2EGG5zusvAhaFrs/ajlGOcx53zoJy5WBFyh3ru3Ey1ih
TIPjqjO95TgXPyKPvgB0bgVLoVaflNxhHxBCxbU5W1CI8SHEmlN+NrabX7bFG8jtA5FkR7VL+mVP
yxv14dLpZnpSysRxwDxDs1bYTJwtaFwtGTyWCQ95/hw4C2sDx8/Z3FTFJaD+8fFnSaC9he4hVlgU
VK5Z4SK7qrcu3vQ1zNGsqNbFoFz4G/C4nQhTregfPkwO3lP6+NxNy5Q9WQN4KnhmGxzjo8voqoXe
zUzMPjX1NQZvriFFyHYMRDzzOTKLnkgtrTv0l9mKigrVDea3orLo/sIJ+newr7n4AWti3d4p0B3m
GRlq4m2sDqIu9eTkkJo7TziRQ3t+iIru7JTN2bW8sxdhfAerToOk0/F6ahl/Go/kjdFL1vYpCKmw
Kpp6Jii99s+JrSWUqzUiBx2H22ZKNqpvryJb5ZhChjp16Uugh8dIj59hJKDDy/pj2hEaiNUrLzAh
IgKZlkv7SWxprgaLNH925dsnNy/Yw4DILOChbeQ36wkmYESANsIFG1kIPH8GKWglvP5Wd9QyZJr6
Vx3vME7uUU6e1VBdcqe9ZWYMpGa8ZgNmQGkO7g+GXzbPxYdpYhfYxds87L5z0vZ8jf3pUFKQsWY9
TEOHkxrSXz3fD673QfU2Zbim9NEtttyDWc8ZRujuIWyaQxxpa82wdwSM6IC8AAPtQz5GmCNivIeO
c1CKpcdgx8GY2mvS/dz/GWCpjfquYY6jaruAktL5VKYEokVG8s8jI/I65QIKkWZAYbIIQSU3a+cP
MDpgrjGP6GIJBaDgwL4cNto6FIYT9jSQacsBLcs5pYTwUF27I8RPXMZr0kYUlB1+fk3xiq7DfTf7
6FC3lIw2wA2uAL2JNgzloOUz13fg0jG+xvoXE3sgYgLFZFbNqCusOAVIKrsGmKtnwKIkLsbqRjYB
gwHpq+UGTjggWfEBNJsi2LtAS+6ANc1sLjR0WZBXFsnUYOP4pbTowOxPb/wMnYvL7tawJoq9ZZIG
+Oxc7DKEK2i89kNJAB1MiBpZtZOGl8JxNkDZbWYuUoKsXS7cumuvXGeAk6O364Joz7XZ6rfATg4a
Vn2QAOcoWd/fNDNQYopwtSJZUbkoh7mF0efte3pu2FFjfIuB0BqgyBgzuR4DW6wgKH2kKmgA6D3z
dH/UfEzhbyftxYWGA2NjWRjoOjMJ2747/st2mfByjYmQ5STo6uiaMcFKxpZZ7N4o2ydrala2Bc+w
2LfDJlSSFxrJmJWDBy4ciFXPMZbg7Qln3TxZ6RpHM1wggWWcTYmtnBN8emF6JIxIsbdz7/QSOCbp
X7IwA/gmDS5YMbUvPbibPqs1Z52S6XucQF5mWKZpDEDgp96ZGGITVmoz8TTYoqMxvTbwSIfOuEyp
Zj6YlLtqzkSBvndgqDttShqH0D8hMqUGYGnO9jbCpwUvyyncwKetojf8/m1QWdnq2j6jhs8YdddE
4K7YzAVbsqChgBWDtaBzMA7htLI+seBuk9B8CHyp7YmWj+v7oBzGvY0bgOa2t747ZgTyLOuW8Wmc
cEPmebbJRAykz22H5Y4BIxSrHRsmsEltpbJ945Bbm5JhsK7zFHsPNSsaA/2siIA2idWFuHGzDcyG
HY2bmimlSY0yQk1McBoY7I+mUA427Y1KglY6vqGcWYQKvmKFj0/1ORu+eH11vQG6C0pYrDAIjHSD
YDVDUzKS9uX1qG0+GTAK87M4y+k/FfjEnNTmmf0aVW8TSFymi8QH6UOZEY55Ne1Nu4GbgMrnzwC7
0PGtfuKpOmrAW8WDdTyF47W0uYHdX7yfCTQIsD+bwzeMhnt1X9dYVtjzcig/JEtdsHU7uoUxgaMj
By5V+nMx508w+QHyCLvjumPoxG/N7zlQMnjcauOI3YlHKQwShgyGp56/JnP5TTe+RicBPq/DMuc9
wsws9hFPjV8wjU6wEU1s5swhf7DMKz0zpgLcAc8S/Y7/CdyGFotXipyHWr0Zw6VnhN7N66HEDwso
NbyxjGQe5atM1ESLARcb9Q1YO/9yMaXhQXlUbKwur2hfqV0pk3pKINWhM8uw8aRP8cK/yr7IDcru
daEXSxOka81qwLjLMeZl28avobsdy3DFB5HzvsdwZaE3JFIpBlrOaZ/B1cjJFpzm+sgrgQGruiyr
2bpCh4FEOz1g/9Ww8BnpA4BN9VENocB2fzxMKw7Wmvnewkd06Ly4vzQFN6HAvi/FyvvE0aPjNYHO
eYB4JvYSOeU3HXiqHgfOeK9FzvbO0VFXATz9D1Fv2jVjxGYxQ2Y1A4LYUwarIPnh6wwmz1Ha0Rdm
/iVGf9FRkzEWTocj8bq7imoj5on2ZYtTm7OWZxFonHt0081wmkcCFxHLoktP4RtRxyUtIfZiy4v0
YN8EJq7OC5sWJgU4nP6VwwFMbyFvG5CNutYz351wRGK9k02nRA3HL9EonXVuR+zUefohpVUx/aqI
Kxtz3aXKuq8pqDXc5oKrzMmDUlknHRExMxMnhLklRGO+UsHorudqmriKYuLdrXhf6xsPd1/zMWBe
yrPNvGZD690C5dfDtsdMiS1gK7+ynktgZq5AWli+1IChGEtqGOBJrkZYTZ7LLWie2v7L6CneBEeF
pcUe8osvDnpXQeKFPk5NV2QZBNK20ZnyEymJqNcw/rDUDRvPKp9julTeMQMUbIE8oJsq/hnheFb8
p0avE1Mz0gVjKxwxbD+149/IqFR999CGw1FIZKM7uKRJKkwZXjobfm140jNrp9tnsFFKmO3cNBvb
+iAzZw+hlUr3ZOWnOLO43HghqTD7OBwms9zq0NMwXlnm9a/JrnElO6qD/DWMy2r4mzAxqKSpz9vX
GiJNOkfbGSonIASTpirAXwbVN5WUV6L3QDTpWZ+sDJZEgGVTZC74ovLTMrofdWYQoG1qWgWLKYZA
MPWI+wQAES+hic4wENZS2HbMaDiA6D8lZ69CgF42B6SKhwRgZnQQ78NZM0XLyxsy1G4FHVv2A/Qq
mAaZsXeFQR38RX289Bg0ytcMLX9lU/7IL1Pj9gbNCtqW3N/FaJ6Fq5cVxNHa9k5T0TMlN5/SSLYA
zW1jGyviAwvSoyCVrmIeD99xAJ7SE+vYwXnSBqLOLQz+eVhXFaNVLT4H5jWOLiPalWHXja/848Oe
xNdjFUPXzLtjoyAk5gLKQGaRni+zdFrBwBJDhJKSASKZVHaab63L5mkEXTLpRmnvUUJM7OHRx5I+
hOdFUHs7QPgsMMPpt3E6HnyXAep8Ma3ySzF+AstZhVD4MyH1qr+oHHXMdrQeMW0/4MzKWNJuznEP
DSkIHG0Zd9OtCw52xAlDqlOt+M9WNr8JgiKZhhU9Vadq//ISP7RZp1Qy+tOYh88WBYCTEDFVogjI
OwZJ9tHGwsGy23MWeV/IBydICnoMEzpVkGhZ9DsolUbo2srUbr0ghWCCl148K5sE3VWJxaYZEyRX
Z7emrk6+wFy5kn0aiALS6kWp9c8YGlKFKbNR6ttYyBMj1lqwrPJL77/qs33LmIjozbWGzE+PIlGw
JsEdPnO9IbuVDAGAggUdxCtvLaiJA0LcxQQ7Rsik3o2WcbXSntjn0CcvCkdvEuxCOsapal8msrkz
HM0SW9wBV3DgIFu6azi3+HSuSR/E2K2lPBsbhwgKC6/vu2BRVhsYGJmodPpKtkEvJGWEoG7YcK+w
zHVyRDV8nQd5OxV8MiM0lqmOAXjU7xIzJ7Yv/NTf+4r3U2RgYkAInfvTAlDKmTY0FxVOOA2fXcBm
KgmMIWkBnVfufHGqxmN/7tTfebxEXBR69FZH/V7DozlBgD3DE9HnXwODuHjTThilcLnez0NZp6Z+
J2lR49G0JiAtuGliAk6fjuLrr0qfqy46sk1XDpRAmglJm4r/CJUUoSPhKAAwuMmTRip8Unol3BT9
bUiXKjhrDlWH4LLwTgW5CFSWK8cccT4yrQJLvb0xnVn8eGdwtXC9ZwFxVJJXn5/N95LT0xAUAYvG
GvrhfGkU6ObKj1e9zAZO5XTY9UJuCjC1h575ELyrsrdvVnSrIo/mBFFB5+w4sGqmJpTnUUWmL3d2
VtjbjsRnw0OBhYh+xpOfCUbGzT9CDOBY1gcqUBc35odG9z9KRcgc7LB0hWafuPXIp4Gb5m3KB+UF
KpvugORoodbOe4dNFWiExuyNubfBtUH0FUTMvavmMO1oerBvD8rsuyUvg/wc1SA1Nxm2I2PqiPvH
sFJyrZVVC3OFgO5DSWRK5F3qyZRkko+6Ps3Ntkyu0q5IV8JIzIaLyj2P9di4cjkd5w4hqqLuRq/C
fyDeOdLEFZ+2kb+XBhlM3H2B2S99jPymuNt4xRdq7E3KFMt0m4WFuwI1vKv9R9J57TaObGv4iQgw
FcOtcrYlObR9Q8htmznH4tPPVz3AwZmdpseWyKq1/ig3sywJ9udG9sAeOesJfOVANFLUKOW+cp9V
iTQ8c9WnOy3cWUrGQvAs4h4oK15i56yNqdJAqTXeR9oVGluExTrKKYPzqu/fcvNK05y6aTI1JbB4
OgihOcnLgYkqyHYd73GEOgDTIdL/C1eA2k556CX5xK1Oy2bw7EpreTT0jTA2tXD+1OGtJAErUyBD
tdULiEVOpyb4I7DKOwAFHoBUwnUlIfhTH24PWHtqP0VFDjfrYErvi86FGMLTmOgp8uRQ8Un9WwHj
y0RiWh/eZhYPwb/05UlrCL6D/IuekgrNWUVTFjiViLqTDt8e9Y8Jt+NAURAUCg2x7VYT5bFAtJ/7
VNFsAXAmVNphTAhyfERVEmZvZodqCSmfhnHDNPvfDqyj4Kf23G5hNtMm89pnhg2Fgld0HXMKkgFz
4Fy6p9hZYCGI29pPbKhlW8O2YzyAWDIpByCeF2tIyT3d0Q4detYB2mOpYYMHq2IzcXjP6Tln8iL4
VaYXhmdzgvWCD7byB14GJRlYjJgBSQFs8WKnLre+4LC3lE7/mtOz63nWHjoBESfxClcQvcIPziy3
Wp6t+EtASj1AvA5xMmUZAOV8HELzuUSTBpo9lv62yTnp+qti5V1T3lJj41SCzL8AijrfkCa2tRBE
AMqq9EMGMKrYqni6J6jSAoNqK/FT9hGXATJsvS0+4nJau3mAkHXRctcrzH8865TLlQDTak3GW+cj
6Wu2xJVw8drvgUpnMbt4WdQ/JYhNjlBOh5sMaYhQ/9zcHd7tvOZp6y5CyLU2VPsxXpnNhz+7RDPx
VmexjeZczns1j9BCY8tdQIIty7S6kSICimAJ9JKhLf1Bdc+GmLsBnIRzIxp3wWkdtULVMjkM0vxF
PRCNQdk1bHTzzfeoVH5tRj4QxofMlusq8ZjGH0k+bFgqwTFG9GVq6s7QqGeKCissnlIwNxrSGyQf
5O3ics6kSyY/X+xZvYPqp2fN4TyIibwI+BDoiMjIYEReEq0HNoJSGmoKtmF2BsmHxUJjcc9Z4oU6
me2dgzesLuicaQJV9qCBWSHPydhrtkqool6hVAkWf/gQWDkA8MpPvXrk7FOMbiS78E9LyoMaCrn1
XSmXNj5d9bcG3C2gMcg9i7jfB/ywERyr2Sf3DvW9+hsUmOKQqrHQkcXXxCiqhYV7Rk17Ay88iA/s
gsn85l0bIKBMDTucmoso4e2jYSjLaGxbqANCHToWdhCSPgOXnwEJCwDGrD8Kj72KKAzPzzbKTMmA
Gms84Cylnjv+GyKM6bcj6deaiTBip6B9xF+UzSs0/YCtNisKagqSVdFFK74ksqmJNoH7jq9RDSln
btWcO4fE4vCyZOPVxB5dmsHGQCQ9IVVVu5C6Xdr4MEUaHiRmjPxCwSPaaLjuN5ZrBaX5xuvo4jjQ
+Zqqw5ylR5ZNgyFJLZv//i2wZYM7qUbb3e4tpaxl0kJg9Tpq+KCBkyL/q8aDKEsqxTpryxdlYevq
RnlS15k21iumWGET+NIqKxQ6pt4J7+Q3XwaobEcvbn1a7VB2frqmdww9/y0aEZrOs4fEtUIROhzV
q0/wEmZLY11U1Ht08cp18GZZJRfMZDNxOOfMI87Dhxc2zeGVULbXNgP0hL0AVMiV+cQJsnnJAnMs
JPxfvvQxDlecP2ytVDGPJu7NEfzCIlXKX5uFsWK0vhDVoyLJkinfW5WN66xs1k6UXAMG8rVvAoJL
8KwhI44/yhsG+ukufcSTsvnQ/2q9+6JmQB1rszV0r3GavBizRaoowKjsyExL+QNZ+B694tA0k4ms
029lFf/m9VMFB2j5/GczdoPEajanPCo5eYVxsWr3NQ9S8oqDRUW5dyn5jLJnc2x/0MGu8ay9lDUZ
RPHG5CRK7PEWNsVJ2YrS+i0G9Qjb19A3AKKSk4sEAHHIJlZ4lftluqgE4H5rPh21hYZuv1cpMgxn
PUKBjAKrqCBBs76GF62xqMSFQSmbFQf6grmdptAsfEbAjaCdZ75AQ8XDxkKHQFQbvQMufT/fxhWF
JFy7nrOfhp6pLHz2gPgVGDVTR2y56bM6yFwKLZwMSX1JU91WGRF6/11gKEHQhlro3JdECBQ/OjtH
+R6iducR9wkO5ahH0NnTGa0fBDvRgJTFlvDDrC/C4uBEx4tuY8IBP11HFX9F/MTgh7s5+d8Crs7E
IQdS7ZItuXNgSLoSmMhfNJNoi9aM1YGjE2zen+EiPBid3taWrgrJ508o8U8w2KOgVyVKHr8O32FD
74J804o3g7OFmYqm9YXk1Zu5LnBCXPOWwCHah5FelW6IsMq88qmj8XaNvcG5UjM8qwyrAOCRMKC0
j8hKGs+KISGIyYACplkh3prtxdorNGE0TWSp5oqznrd1N7KYzlyIHrHI7KmsKUS1Yx04B6zAQUvn
0TTc1bWtyCz+2zI0uUyvqo6oAlqxABIM07yA7uv1uTUvfhYeSepZsR7gBliqpXmaXmIaMWM4AvNN
4flZYGDP/GX+IIA1ZqTQ2c4CbVpw6P300ypxjNUszi6ITcNpJcw1fSCMQRKVXmGhHiSeOqZyWAMB
b3DPVQCiM280hxXHv8aP9a/IuHy49m0AtcIN0NtvQU6kigtuoB5gqiZy5s5Wjqhi6HfptBXwr49/
eKBKc/zkxjQ4OWOGvDq+2Tlf3vieuWg6Z76/BgcVsnFsgW384OqKXQRYSDDodAvvIzv4iPSq0neT
9RIVP3aQEbuy3oInNQZ30sGJRwI8nrooWPVVjDJkr3DBSRyUVPwpK4J7hQcrtqiGNl+r+L3DVtFB
qXOWVeZ97jn5eXan7B/E78lwj1O36fg8ek6qH31MNnrE0yUGYu2KR8gRH3sAo2ohhFOWiccLVH96
9pnznokp1j9Jz+CtoFRz9otdR2g/3jgEiXBTZ5cqYP4YTIKAmoNKFPtomESDgW0UHqaz7wZetB4O
T+1QmXEwJwr7FOLF8sbmGpIY2XkIxBl3lJAt4LCpWVp8/6VOueDLX7D0pnZ2tT39g0JdntxmenNt
jPPlgstdTTDq2tIQraWGRUMRWr4RVQgmMhFsxBydwog76E8FLUlGFolI8QRpeiTHFKIOgJpXSmjW
OxTLXxHr3aYNj16LuSTgd6l8E6zXPQkjRX9c7ONu17faPpsLc1FDIBrtK/fsUIx7Jav0GfWHiLGW
O1crn4zgCfJtWd40E4dV9JDFxWWSCBr3mUjsc2G99E6wbhCql894CTlem8NEe1kJc8sxT6y9pzzT
LrKNwBGA1uYeKKZjAx/SnL4IYoHaZ4Cwql5V/S6jnclKNzWSeDk6a5NAjJrBAnJNY9TMmJqzwaG+
Ubsm0uV5cpmoBwvGg03Uj3k72Vzss5GJU07eAHJIivzOsCaIo5YuPlAz3BaocfiSBn5qJh8B+k01
A3oUkNsBYW9eU4VpX4a5euYy2oeMuRZ+HaOST6NRxQp8RhXv2kQPJ+da5M+hjA9VL8GSm++e+1RO
12YS1zrsjwLRAUVKpAISYJYgneqoHijN7ZA3zSqtyV1p9JeB1Rafk5+Ev6lFmUAptrQqEObwQ/z7
k9RevGQ6eICjqYUVJLVmNJX0kAhqhSVeg755SvWYIEexS4Po3R/jeyC1U+XgssU6X1l0UZJ1gS0N
scZzThtRUEZPmT/SNVXfh3qgSKPeyI79XxtjMgy91ZR9e2L4tpLqMTrFQejFRxHXu96ZDiOfmj3H
b11bvmW+jkHNVHVJ6lPE8e6mDvJs7Rx62rdWkUcECexgpVbkaMZRgiE+YfIq6XdRw0YA0DUHI8ul
KtWwtnXDRWJ/6SPPIhQwujy1VKjv9FeazhNJ8cfo00pN8tBmOpOJr8BDN6Nn5+8ijIhNOMg1Quz1
7sUaZjxDrdjm7MRM6FZwVjdh8VFamWLlBDufjuzKRhGknZrhOpXDNmlY00mGspil84KSq2dkkOrh
VeN723eX0jloVAIDhKK8v+EKBO0wEU9a6JK0uV8nHXZuz9MPTjFtalf7O5dGuoqseK1NOsdsyVpO
7OQmbw4zGi9o5YxAC5xAXL4gbGbEA8oTM1n5E5+m2hvD7EnqyPKb6M7qCRtacRnlIWWyjK9JWhK2
Ga4Mf52F4okszz9mS1STb3PZEbWCFxva2Te3rZOisaF7QXMPfC3SHGBmsS5aHZ2QI8RHmT7m2JgI
s/oaG4o6CpYlL/+0AwOTrJfQE8WuKj50+99fClRJKbVnqJqZ4Z7lGB+MXt6IaT7Po3hUOmrAxoVa
IA7ENdwX8k0AG45ePFMYWm7b6Q5iJhJiPDhg9Qd2eazdL/yJWvSbElTbpO01QSw0CPGacNYUwiXd
QMnmzzrO96ZDmT+lW2kjPZ4+SBgb5beXWis9wqtaOy9G4pxY7H/8CHv6JP4JvCazWIewFqydgxHj
NSlYOaxqZcvXifz4OGSXQxRZFMPGlPZ9Lq0/AQUcVLU85TQWLScygb6D+q+8tjFVkuIroLOyMCET
KO884iENuY4W9QLTF1f5ooUlPTYo3X0nXdVecEOxwUhHj7uSDAGXgaTCB5jF3kATxuzBKmdH+UpP
Cay2wQulRxCGfZHW3rCqz46lMbcdzOuqcdhBK2z3ZJma65lQM4t81sFJOXqr6iNkRWoxjhganGLy
Qq8zqDXWalCYjJQJ4qk1V+wRbYKRkKRB9lvcA0XY1GczqCMjNyGZylGsZ8G3RcIeANTQoErNm3WI
Gi5nVzIKormaXZvxWxjeIyyGtUoEcyaE/4Aj2Ol4O5yeKO3p2wLmyZxgKxXl8sBbp4Zm1QMMs6uA
CIYl1POfg0Hm94Dl3EC8nv8yKLY537290rS3FocPge9oc5AACeUaXHucCwH/cadRxIbkgOmE7hub
wqflJLcjS2Ap38LEJsIc0CnmVnP19BkVBoThKebMsicMLbwBRLFguEaPE9crn2eDEFkaVy71GG0M
B6MKiDV3WqUl+G1g0Xn+sXIuPfEbNFc8h+RfNO24ccEEaF7PZmCfnoBS99Pjz5zmZT1PBwj7peWx
GmMTTFjsY6aGWrtOHelL6r/qxLPdDigzO/z3HIDGVsc5xXENgZMprthGyZSawTHAaJATvqlHD4PM
Ogm0T42wKqBHlcqVzSWWFBeZREd+psvQEEdlDvmutfI3h18kpQfTFrei1n9clI5jiHYknb900ZDm
HN5NJIqk+O3SlBI5Oik0pMVGyADu0zi2T3iAQrpYhW4hhhzWNXJuDa1KRJIZuU2IBKbHEKx9oma0
yNgq33LjdTdvRKufqu8WFX7Z4H1bWVn0jIHxRrUxFgN6J/nCkgrdw8j2jcjM6r58/vE8VEhyYOsN
rDLpe0gqSGNXt9mW24a0EEZGRWl1bF6EY66G4a+HJp7xMw1xs2wTdluNalhp0FTHJ6mAG8UtOpPS
6t59I0Kb4GMQ6rdlK/YqLS6JOUxOanJu3GaDpPjLdg16fYECsJsJ+h6gBmPEiRnTnVGAnWYXkuwY
MXYpWjQ0+2VJThTswT/Yki2K13pn26S8xtsUf8hIv00EFdBOIGoJfDhbzoydyQ4OwqipDFErr77J
9Ic5JYQ/mdgTb6Q+IkwAU+ALzGCFxxlDv8dWRIB71u3Sbn6PitdcHvjVA5vkdep481KcVD53ZLIV
rU29ex3Mt4Zila4ZF82fzvIZ2cKlnY5X4V6NAjdzReKVk2GlbPmlgKZmpmKkx4coyKnqjU5uTTib
MJPt7FTvcXYzg2Y9OkRPpCMMgrOm8oOHPnW1TVgSExhZdxm86oGHlblUXJde8SLB2JeOt5SRA1b+
CSBZ++Vn27cEFzgAiKMYvwrNOYl+Zst1Kzz+1JYUgDAzOAegCMoxxiDYvqLYzDPgm9apP9zfJ+38
bc/Ym5GKbtvBXpcqDppHmxDr0qe5hBw5Pwgu6q9TB+DLIuH5xW8aFC8uP5hFl6+fd1c/Af3QGp/r
PZl2RuKzUjIs51+2yQtT8d2iK2nbVR9mp6HzDhVpHxajvFb+TQtzHSvB4jxpB7ONf+feIujB2aaj
vbZmXm2zWzfHCQk8EcxPo0VsTx6/GZxIDgyMHyV3YTo9p5eQO0MkEbY792uAXO3FjHQO3U5arfiS
RSpR/YJD+QHjQUkikpQXVWaZ2AQ7JmDgds7iXIyfblF+BPFrJFkwMeASYBIF34po5Y4jgTa92ZkH
AiA+Aw2imfDTcEgvBt8ZZQU4xUBEnirioBXmVnMBp722hZ35cjnZFMyeasCVdAEWoGXVYK4MXF48
otEfDg+CTxk8TDhRFswxFOeaeGqKFP/ks5JRNjGmXHy/mAuDOqOVqlJNO1PWciz/zgF6Q0JBsoqg
4uCn8cBWSeyJ0uQAVlaA1OKHOaoVxGaaQixk8OyAUT1LCyxR3tEYNmsOpbFcoIcmNJnMlPLoYWga
JtLwMVmUKGt9Ma9s1NzlFK7p5HUF3DXWq1K0XwUOVJ3DGSCUrcjOx7VSs/bWSEpltm8FoZNfc/Vg
pdVKtEyt+5rF8wv6H5MzY2Z+tZLpGvKvjWFknjQgiS9NjZ2hXbC9T2aLRRAvObN2zqBg81VqgGS4
U/WDrMZ9pn5gbRtnBI3xIHJTegr2+Hf2Y0FVpnXLwtlOmguO7Q6wXf8LfrWrkABR8bkbJDfEwAcW
wbvcw/q7DyRQAwGGGGr+tlANmpmQR4gBmVSXoUy3fg2SGAUMCTaCe/3usRPCj6Cz6Qb0LVawIZvm
fyK3m6+TdilVZpo2ohppK3kpNed5buXHrNnPeMIhQuoOtgutS8EFGSM5ZZ+cqo1HoawrtJfKK+6g
JIle3AMR7PP5pqLSsIEwqpJDJLDFFNlwCTkL9QE+gdqZhAU1Nl981DxdRhuGhfMijF6zKbq3Nu6s
aGWZ7KiJCID1SM8id48FzCD3egv1t2KUKPgcJ6RPefpKhuU8nGWym/VypfotgMXirNz9W4E5IPJ3
PuTlAHcN6IKnFaYoBXvnNUP6BSitoQ6ghgYIXIMpmaGveEXpfXS/VPKQjeCiwCyNH2PnqL17No7Z
hKUVnXnbXVRYq2T7zE3x3lXBeswluhPiYrCRjuJghvO249avgWkhRNSWZphwrOa0URrVwRR/1LU3
gMTKMd97uLRYdVljPfcRJMR/AznblvHel96+6nHATtPPHIRXKwSacjJrGUJLD3zUOGC2pmN8UZBC
xe5amCCEdiqWYRl9VQ4xl3xKav/w+/eJ8LHM7MmM+ftQ20mHJWXGM+0aB+VomiXuxenZ1Z5Fla7D
Ilw5kn4qbtQhfQhQfsLHF272kkuCnZgxk7TiecpPvpe+R9z1WIkQkuurOAADI/qkHJoTiwGieJo7
oWIAoTQwljowsAKFlx6GsL3Yf2djqwRlJvMwOYiY3RgIJJA4kCUj5UpYA49TeDT18QvKXdHnBOuV
8Tv/xrAI2Gd8A2Ow/J+0ucPlIOljrGrytajTg586V3Udj7yONqez3evkP7xRigs+Be/qMk0o/2Of
Yi6Bh+CWnfqLP0LaTIGSqQvBeI8rWrApKvuKbMe1E6A5HoqTLd2jN/hv3aRyXohyVzdZmLn/BDA8
weuQO0EnI7NE2uAQeKrvyS/6x2k09col50lMNyfcNn344pXNDk/yskWqRONXwd/i/3gD9Z4EOJln
VLSdvWU4qMyv/rWkOTOqoxVzUL6sUERGo8UU/hMJJSgMiJzt9m6Jhixkmmyrj8kmVqFhKexI4AJB
XDCSvdo55iJUm5E+oOQ/GW158yo2D6MHpeXASZei17eTe/LgP6u45GXRahrxSKMKqLNCsOOMNsB6
uCkncv9Qby26fjgHLndZXDPbPxK9W8byC0K8iQwsyf5WPWXmEACkafdJrwlys1VvcL9SQgFzFnTM
EFPIaG6EyV5lHoQaWig4dGcKaKyIO9jG9zlIVpJFVLDXlzERmfhUuML6tCQyeEQ21VGtPt5pgj63
0l2nBIj5HDOQBciw/zlyWgLLg70AekutX5XIPdrNAYzXkePFGKnVkXdKaBoGSDMyzqDGa/WD65M4
aVb/4pT5h0ocyVWSF3upDpHewZDxY0L6u2VFEjOKY8B4LEu0xqW3pI+fLaV2zFmdgpFRA7ajEsZn
HroHWQzPuvaA+SOONBm3rJn8zGhfeySGYO4BTGZriF2BUU139gXVt4AEnr6167BC8z49yzDdWXpy
6i3EL8P0FCA/8Lgm5hy2N4jNS2BCqQ7tNidkHNQ6+NaLCTo3n5+trH6pp7fIuuVBgIuctDNscURR
nLxWHKHjw4w8uOZeg69HTU5aQL4d202BzzloJrb1W57cNfPYU7MJgYdWGelEkHocFb96ZG5Cj/Kl
yVmPbUu6gDe8uiCWHXl3dmhx+3HgphPbdh8QfAWZwmxuOfZ77N9MUlQy/NaljmOEx2tqUgpRKx5h
l/Q4OV5LVE5RJP/ag4MbtR9UrrH6MGwr/G4MsvJDZ0Ni5UZSUTGhZS6t7k84+5u4KjDY5quCZU99
HymWnKKF2uoYASJiHNMYFcy6SIABC34AfPdPLctcMt2Yws2R0lRTYc8CLlPXlZhsOqXsEr31iMhK
saj8juCLjMpUFSVMVB17n+DET/uSboT+grOXK4Uj0U2INwYqmVGrRR58WmVSAal5z4NZr7U6OSWu
v1dqjTQkSCXelaN3DmbtKQbMRH6r/IMESFXDeMn1S2uy8joyoLPQ3lVT+beu2peW9A2jP0XCf0pY
xIquuGuW+GP4RrjRuCekM2SkY0GwTkPOzD13+9AtP0Mp/wzpdPULmzU6Y8HQuq/aT7dpjTazo2jD
k5KmpBij1tRiDOqTqtgEQw765bLehzWhEKJh+9WZPR2XVB41jFT8o10N4lbOxrvx2zOrk5VVBpvG
yZ9E5XApatWJtf0F7bymLE4pfkcWjZAUy9b4ZCb/CSL32YorahvApv32S8PRlTTJKQj9T4Tj8X42
mVamRD/JSlDy6J3rRK6DAGujF+HNaRvz3hGosrWno9/BXwYOB3DiYy2ZmiI44bpl44wbErHxs47l
+Kzxu1fjq2ZTATzU2aWtDVKwdNAMDntauYCzXGBR0ztFFggsBGdCPxFu5FU7UffrgYFxgepz8hmE
7t+kd8GHxAU93QWSdWz2XPeNzfSdWt3alDyYzZwcyo5AE87r1qbCnn/YNBE3T9FabP24rfapxRUD
WJztUt1AiLMMOp8YYQq/SBTqWS9N463wqlOPMp6rbE3Q5dr1qxcXLtWeyGxBuz0Y+SGT8cbhT/D0
+tJ6AbfsxDhhypeOXlwVKtDBl+C+pepvIAyvOZTZjPAgjo6lOxirYqacqJNetCoJRBRkl8g/6pOZ
kJ0bYtoTD/Jct/pRK/yr+u3omt8O1iPlNKd0EjMFO5Dqb02jcR0Y/iapKLV0ex6HM65+obkBxysm
59n4AiKaaZpNymqTavVzJ1Pj3KN/MJlXNRwHuh1fMxushSiAYIDckIKZrhDHeG7WA7t9CO+kBnBq
VRuf8ZQdmES97UimAIu+hGPRlxYeyDJxv6Yx3AdRyWwQnBpiJ6mnNVdDmH8C1awk/0M7br61tKOY
WCPYpHNX+LMv+li8GKV/jeycVj2f6BSr33ZTuGrDHM4VdZOJQLwtCDkOy/CvrBKCQxEt65l3JLnz
MTPSZp1yTcbdB1FsZH6l5kY4JWyrhby2Kr9lNCtH/3DPG6y8Nau1IAneH+Su1uS1qfL8JiV3asL6
RWjEzaniDMqWK+C1tm6ZT+8S8UeRcD+I5+Hdw7ecWsss4vT1hu5e9u4TEZXlKvA6cmE481rrZ6zm
vRshNq8bb1gbStYzZnQxMVjM0kH3bGw9PqvAzTalnV9nh1QWGSeIgYAtghndh8p7aQpnMzbRusv1
lCDjgP8Gg1efIRs1MlRp0jv1UTVSGgP7YEmC2+MdwGaOUWPXlPWvGFoCDVNt1Qafo63AMJsIiLpf
FVWyF4m4Djpjp6iZJSum44q43fyDIFYc/9E6G/ITrZPf8YwLzqhNkOHyI56fvYQ1c0bp6EOG2UtY
pvfByz7TYFqHqbarwbKjTrledGLXsQwVH5VsNtRf7cQYVzhbFY577FJ4P21M0qXFDz3yu3kt7/14
qC2vUIlkV5IFB4zebGjZT+UR/+PxYXkuEiy+ABdCP27LP87Q4h9B5Lya+uoF09XK5rqtbYno0NlF
jiq7ko8Ra1NJKxpIc1I6G8uGFbDIdRIEDaNr8nBS6x1lG97gHGZdOw40IEz5T4fAeVHpbPFWg/1V
0ubm1pTVVcm6EeAROIFUfTSrUd27q7gsOUHfLERo8z0ghg11r5MAXNJx4xUd9G+0L0rwYxSOw738
YyckpPjkBabeRrdvlQVNWEnxUyfJS5NbG5WHHI/2xhwrZmjvPQ3SQ1LhAKIz8F4aGHEBnJk4kINf
uO6uQ5PrLAv5i28gGa/m7uZ3+doYCf3TaV2C0TghzEWUPdRkqLHP9q3YDZFAUc3UH5QvDmvwwtdb
cp5fHae/mhg05JPl0dNqZOCQqLW7MX8K7BTpGeZClZYrUTykuNk4wGhEoeGacEoEdhFpDDFhPZxY
CTNkZJB6FtATiKXQOBNYvgKG1IMO/meJR9Plsp4mjihun4sJhnPxwpvJZHPxMZBw4bqepCvVjxeN
BzdTzeUlqAgPz+XKb/Njk63MktqgAj58QM9OEI6hnVsO9JJW5nliTF/ZSAwqRPpTuMeLhRMoQoBF
wtQozZ1L3UwF8ZaYEgktNBM4zwgPUGNES9DC1e2n+q/QXJasPTa7fHdu4UmnN8EA41oNrSsn4Ydb
spVtsa1+fBC3CHloLAgVc+ejQFId/wqqaAmaICdDYagGGWg5jILSaavryNOwFXFInhjJ9613ImgL
rQCQnDMTNIcaarCfuv7ZEGJVpytLPDUBuA1j1YxMhzdGwu7wNXrlI5LOsWB3K316gKKDbryrk5qU
/LVtgL2XJP0OC/pUSUI9TWmET5ub0D+P2q8LbFEwz859dUMnt9TFIw4/K8aq1vIX6o5i7xlMYzEb
xopdvQIv1bmQLQx9fbBDj7Uux9+gPqjY50z55MSIKgfXwvg2xSXa65vR7p38Lk2icj804ziMpDct
A4SizaqbVwlMEgI196sZXiMmaA+EnPKiUEO4oeN+s96cDOGNeCF5jZhFbrxY+Lguf5GeZNGL1fwm
hnoYkCGX47LYmqhsSfRdDZSfVsU+xztAktOqbac1mDuxrwu2XuVyaU1IUONKCw8toZjgwluVQyZo
K/5nrdXuAx6DKLn0RAi1yByKbN20rwnPCfXAS1x2dvMuv3Sf+LT63lfvQUOxOQN6X3A2Rzf1xpOi
McZHk1/11tNdSBnb4F1zPqO0JglyZwPUIVHxdOs04wTyq7WJ7k9iCQe2r3ibxVqLBPaQhNAmgjh4
WnyD0MiDVlCgYbzDxDhcGtEQrtUdnXh7Bx9QV5zGYt+P3+ySahsgQA+vUgytuC1Jckq+WOvWTXEB
l1JJYez/NqpuxGR8Ap9KYqPX2+OIoNJLf6yeJqqGLst+i+snLMp1gYoHdMOXpDa3n5VzCBLAEIDC
RFMDhZ69IpYN27Na6dStoNYJq8tebP9Rh38dzA0+8HFKRwpacBUfCYFVjecUZ3+lMhO6s+qTyREV
xzwA/ajjf77qjoNljl/BgRJk7EKPj4wkJymVPoYsQ2c8npU2k7NyeJP8vCoUvqqOusagxkkOnOWZ
5uqc6WDGJ6Isq4+agoDPVBxJXvII4uRYHnmuxx1yy8wBNUQAuLfgOV2EiTU5utO3nf9xaBBm6kig
FIFJORFy39zUWnsYPEbhmvnA105OtkrHR87MlhGTCMFJcEIRfMzHEVGNMx/sn7za8Gglw1L9mvAY
3l5geuRczV7tAErGYv3rtwV2pyB8f8GL2uDR7Nnc27fOpWAsO9C3VrNpIOPjuZnnExFfLdmBHGXD
J0zP0rEtVFC3HMrB3tWYhxmtxqeiAIXjgxf3iWZoRhzPbJcAKnC34Pi8eolx+FDRPf3IbVxdFYiv
mTAs7RoUl/h0p/CWxvRkcDtIgklORffAWrqosMTZC9P5a+vOoeY5fQp47RcuKctzGGMMRpmufzsK
SeA7G61fRRyirEa7X+/gwCRh8nF1z8WnT/5xDkaN1IN6i5fEwJyOUhdQQdFZhcrNsdayWxbVccaw
qmW7CJjNwUZsIeAHpxjmQ6u9EOUvqIRL4DwJptyaPaqsPub/dX8mxnVzkSo9UfLKpdViMG7qhn52
23ia1cbhvo4Ew9WN/zq54VXvkMJJ1HeOjkTWRtTDrS/yfG9a3RG5XGRHZ5lOuyzJCXEXf9TsqTUx
oCfVN2N3y/iyBb9jwBPpVr/88roxb5Rs2I6OGp7f8dXmxyhI1pQMUhFaNXUrlB6JWuMj02hj8B5K
NxNaNbwvcyIie5C3BjFRAuTtDhslhlfvNH0WUOwXE22zOWzVIcIZlJBYS2aNPl2F+Zj41S3gf2PU
FrMFGd4dKy3euSJ751hNVSYLFhH+Lu4j6CsG+kX2JXniczxlA8a0o5twEdiEq44gZozvEOMklUy7
YfwZCC5IXyMtODcIEqqsfvWt8p9jIiIcNl478k9DulDgnorsCk3P3WPHcptlw5OqcUjf5Ij3aPiI
NhoLcxeGhJQ4ZM8AfoJxteeq6rfBFCwV1mOZDwVtAzIoPV2lnDMqKwmhzDgSnv3T1g/lDmotdCw1
BgbvGw3SP+MhqjglYMzh7uCltXg1ktjWyitAJ8JfXjulu1YlPTFYSesBAfGww0Kkajltbw7jRtpb
n4Nv7TpulKJ8hzxZmCR5T2uiCexc9UyYLMvxuE9dQfAs2Tv238C8yOfk3asW/F9H90jOcUnrnWuh
XbVwB+UcXRdixAdumkoxHKj6UFR1V7ykrEAVuUKRtR/Bplsk/e2UKH38WFEkWs8bvT+bOK4691AS
HxO4PBcoZ9PpA6yVr9K3N6AAPF2lRagUiE1Uv0U5rBOtXPCY/Lp0sQDZ2yvB02zMn+i8wV8Nez61
3ltAxqoZrkd5Kczx6rjFuvCY+bSSTNuFzG5D/C6tNyQB+HtE45P50jxnYkcvquM+N16/buEAdXvd
hWeGG/yzHIn/f9q2/0p03RaVICpQcgSncUR6ncBCW2u+z8jFaD8+jEARoDtK3rkw4TDe8+q7zlF7
XBUnp16FfaQm7OY5Pda3uD5WhEd21pKjcEwphte/3AxPxzpDsvUfS+e13LiSbNEvQgRQ8K8kSNCL
pCTKvCCkbgnee3z9WdUzEffGzPTMUVMgKitz5zb5WSpE5fXZOtEGy8S+KnBPOsp33C3do0E3k2K6
10zf4fBidMIgs4gtKSRR+NEqrjNoouOm3tpSNj5/M1qlOMXLCV6aNv7v7/NN1vAGdbGMrkP9ZAxi
rUJsjGqci6NdS8BMXY8QuYIbhOS6xE3R+iltF1syQ79OjmN740DsKVrmvNsr30gNuybG+nc5VoRx
zcwtk01nro5+ZdVfuaY9hDF9Y2+16tXWa6qH09wkzCmv9LE84+aJzyAuOfFdCix0Nm8ieSvzYyu1
+UqiXkXRPVGNzPoxARf/A2NRI9EfRJNLo4MnL8LccmwALP9M5lfCNiSSuQPRjL8lOPdcYllWt3+L
tPqwQ6I/UzatKnloiIIlU8KgIsHVxpXuOOOF11gj+uNtp033MGheRsG4ND+jjB86h+2DjMZ+D+K/
wPqODaumccLeq1Gqxvgr1svwxCJ1b3fhtrX2CSq2NH0qsxfB9eXmjDGA0XihaLHyUlDxk+WjGz4z
G3D+R4t2Zv2Wi+d0ZG/c4NdVvCCtssmHKXgj5BaGpkpiQt1YHjvsVgKvBjuffgDSipk4Ii4YuYG1
w7899ocIOB9xFzHCE3SnvzkJ1OyI9jP3bt38nrrjJUHddUG+36Gvp0gnZxN3V/nkZxjwvtPce5xx
+a/ME5ZBp/JoubgPU1uLyzizkCCHF2/hQr+rAi3jsEv5pDpGkwB0LjoHUhPOKdbTGSi0HIB7zn9s
YtyAKcr0CLLyaA784+WbBJTkPVSx8M8scXAbeycNWrQDx3spiW0tCXXz5UaEP8umeS+7uW6AKQff
amzRIscdNg0wT3EWn419nv5BtCFQFTTBy+C2e6PHxAPpH4eY2kITh4Boa3ezjFMm+XevMXU5lXLE
/99qP3vHPRnMyjBz6gpbs4fFuhZOZ6ZvwvzaLYifludaUfZcXgdgEQk5bJV+2XWQqFQHeckk3pwx
JIYEkeN8i1n6zCNHjls7xUELjY8DkSmsH3OYPFw1P8ZFukN0D3enBepK1zaJjhMpvloPFxf6xoLg
NgBHbFpclASspZLg4ghDKuJxaBol78qxP0nrcZtNEH7hxcPKpnUMqWPEahRX7WNR4m4He4/5gcmH
CCESWwMVjR9LVfQomtWh43bWG2vnIvtiOjSMVxZzkl4ffRH421gHjSRB/VJyzeGESuJV3x5Dd28e
jH0lByEgsu6Vxztij8QsJNWcLf64jn4KlAM/LRu/Eoa5HiEZ674Cd/7+bjoqJbLfhskdXc4OgOAR
coxyduGNi56TBUwCQk4iEbCicY7wJpEJn9OIx1JXPYct7isShl6Y0qrsnBsXg03Y4pZQQkKgHr/A
0YXjDe9jMzQPCAJGxVBdvi2E/+m7ph1443rua4yzIc3IYbMmpgN6gNUP62QpsAn9VnNKM6EKTvza
5M9mfRqXb0yOw84PmAUzFPoUQ5wo0HThwQiXK5IdNpUfAnOjvJlcqb1GrM5IbgOeXaKdDo29ta3w
RnoaDHjd7+DzM81CdGXKE9qbRHGcGKIyixWCrtATpeWwzVWs/MZlb7nEkofHLtuNWf4Rqm/YUSak
SfGpS2zsMLutcHsfFylge5rB50tosLQuzL7pHXsNn1XzW2MTChQbvp0fpib3hVvsQ4uMBtIt7LvM
v8CnDHfEuTP35npuoqMBlX/NWmhbwdgZvSgkdC4gfYTLOHLnl4KvT0uw8FPVaatneAz7JZ4PuTv9
e3OHfMKmtHjWSY7EC9D1s6gApsfUA19KKw7PabRhibUvU6qiaww7OzIPc+21f5KKnHnuWOzpRLPJ
IG+k7tkcPLLkoA0Jgi7Tp2FDMpiafmm446lgavTJkxZsLSxArLq5lv17R7+NqYyokaZbVSibpPdE
yyEATN4QkI7QhFtdf4HiWmdgq7ySGu4LsXbNg/piq50v2HzE8zHp7y2k5tn0nHy5LaV6sn/boUfU
w6SIXX+3YQm2DhuTVVD1qj/kJpy3jrPOEgfIGk/u/j0aGMs0QeeBl2iFbh3B3hhgSVsKvCtZFVLE
3X9FXNfvJvaddNt4GG+b5IKzsIXS4Sz4E6Rr0Sf6c72KT4K0u4md+MhMwyaVgQWVEVcUPczUoocY
Ym/2CF5xg2d8ZEP4a7Hl61O7rgIiEdHQARJidjBwQ9PCQIEW7aVJxFpAuuiL+0zepwQi4If7cYhL
4TrrLwns3HaixwJEHj4WvAawHJDqi15HmelXNFWyZ7dVd4vacAYGiPGbKJDOdDekaTvJSog5ro5H
vzu48SZwYVE4ibuD8G50njSRrbjOQKbigWkOjs+s/EosBHOebeL4/XSCbMwPNFkbDJsgMjcZczad
DHYgkNeXHtN6okIBbNCH0/HoYH7NAheCbrk2f1LCBhLOwMjGM0YnC1WANAsoc26t7xx8HFH2Y7GC
AMUb7WKtMhWkgqFWwmRO/gjhKgLqr/Kr6nwCrOLLswmM7NaVKi0SnkLLjwRmWGiwR9Hg72NTKeat
3UJ2HrCYAkfsOiw73dmTdl0iQVyJ4XDqPkDMIMaM7jFHbcLMpELphSq3ttkEqYAS8q3i7mCd/QjT
T54zVV1hF1NtcqpZ1EPHK7tNOOb33rZPcz1AGcClDd1REe0aNFpYI8vrT+aCy0/a0IUTzrVxHaKA
bKIMiVKwd8VsYI0XnV2qcWv4EkML+Vhwtgogn5CptoSQy+s0Iuql8IdwBPKJ0E4NO/mBNPZoxQa+
hSUop4YAMMGEtfYPtmRWKmEdqwUVrxk3lLxUf2DtDv40wUQwEEs76lZOkC2oC3YDntJdcfIn+s9M
3R2ulFLNt66+muo4slNVwbkbkikUxHGEyKMj1Peh/hS088mUdw5jBx32AOOVKBPs5c5ah0g/A7Sk
ie+686ifDQ4h+lqehI5PvG6mW6GhyNV+O+AiLapYSuNzpHwStNyJW0E2AjgMn4crNoZag5QpYKgw
15amePIn8EBEDZi8ggfEsKGZv7W6t/FFkdMcQBW7Hbr36Q4O0pD9UE+DH0WsVTgqLPtWeeuu0ox1
BXQzG+ZM/iMYaen0XUihHZmdkM+CE77FDtrctsG9sTe2cY9dIHDG/59ppZXrnKVRzCity6SM1Slq
v6vy2or84bJLXXXtH0M7ORNSR0MJWXy74FIPdiK4PjwVLhcXigylCU4tWkfY+b9accSmFGMeE2uG
q6WtWN3ZYoYa48NWB5Xazn9drKQER473pInehUvP3O8Ud2RGd1CPhYc+sPfCnK+iI10RdLwkCQks
nJ1OFioXJDSZ8JtfBf4ZqNpT64J5XUJb7OQFAIkjZSC1QHMZzBT8v8ZbC2TXx53n2gsm4Z/WIZ2+
YvetclEDstVrnmO78fNA7IfikmS8BG55m1nHMn30EZ7duLxXsNyZEfE/g63gYZbBzAArU0PUyDxe
sbXDwH+e0dYz7qCIa68pkSvIqQKi4ppdwHqWAlRy+MbAX1h6EAMHaBT8ZaeEsyJXcoAhWrQGmxSY
M0R6ddTooQE6XEoqRhnrrmAf7b668ZvcsglomxWbKfZ+nIYYa+WOuQDiYvinw/QYoF0OnWZ3aLVd
oB8wb1iV5zp41M7JjuqrhG4hg6khclnea3BGHVVH0L2kBOPY1dalVQ8n/KO24XyAWMIwVdY900kN
2Zi7GxiFGBzy4cbsG4xTFnW+8o0a/41RfKosLDLag82whx12afZY6Xpgdxs4E17Nh2HPtFFW4ZEv
cAXcuFn2wIB7RJkH3dN3ePV7yopOF1mGQ1lZDU/iFf+CaVhvhxfevTA/9F/ilxeoxULpwh0y+9o1
O2t/oeJuwztkxl22D858MT4m9H63DfxovbzVZxQRN+xdj+auPec+Yv6fBvNAThGo7H7am6f2U3mr
P1n7Y7awavfDGeHGmr3ni/Nh3ucn61k89+/Q4mOXAwHpzye0YjauxB0UM1GU0Go8HWDvBwzEiHEv
QQvnIRDpqrWSHxPNb8djEJ/KxcI/JuBCp30unsT4LM0crRB4miGEi0ihO7WZslSLNti5MPFwTX7Y
AFpz+RKOz/y8IPtAN0CSVhp5RENn+U+t/erN3WCsTNiurKAk5O84lvfv1jX1a48dDj6hK/1mPKEr
8uAIe9iqe2wIvPYdhslfe2Ptoy1kiQ17XQ/Kywpu2Ibg27Nzrd4WCcrfarTMevQRjvhObssIq5kt
mR5m5QGmsz1/SSqUfSsIK8uwNh7ZR3uprsbrYG00bNbnY5lDv95FBFQVcMQ9kDFTQJ7wEIiiyhp9
kxDwRxictHGLGzeEogJyhFeuvut15BUecvYV1vYrTN1WIaGEDKNMXSv+zdTi/e31uHLx7GCtAd5v
eVPMmBvNL++8YIfuWl/mR/aSXN0/hN2FWCGKVf8FjVPfWxd2caxD8idxHHy6n+qTXxTauq2gdWHy
hbWRvKrfxaG6mT/Vp/jOPU72d3SzLpw6eHQS+MR3DVsrSRyEEoZNDWfCc8u9We7dcmdjA0r6VMj+
nW5qrV8ML9zrfntiFVDj4LMNw2MV3mCrLqS35DjKwqTaJ9a2zbdF6cc6ugtGKg/3ozY7teFlqI6D
+hQo59o4qS3E4L0m/Ipk3ezk0D/TbZI+FvmFtm+73Swrn4TB8Yr5pVW1XH/O18g0t9oZUBsdjUKD
061x0mfhCShZQ35ayPRaxX/htDAqG+/qqQy97oYF+E//Zl3cHf3T8qR+qnf7ZP+VyP6T8R0v22jB
MgSCN4NWw/IMWDVq9iNkHCjtOmmQZsYXvxqO/av9HX8yD7GgfEcMSUNPehXWMJ+kKV3FFQm/Nx9p
rMbd7MF2brewFzetR3AjKp09EtEBH2DqM5amX/V0JOR5T5DG5nXevn3RpHvvOEUCoWzQWKtHG4AK
3q2PRWS8clZQWfQ1lqwXXkz1Yf02r9AC75byFbzX++IOsReyDXKPjX6rbxW63havsRMsk8d4Dh/1
x8CgvkXUiPztatMZJatol/r2L9RETwf1eev9am8SELMpd+0Bz7DfBRtwWlU9MD7LS3QO3I3xGWxS
0K0NLVY//LL6XjubiGSVKLlaEXQKjZYclR1sNZmnJzVYBVWYENUtKEzGesdkC9sjN0gn1H7s2FAo
rArqB3BTG0Z7ZLozN1Q2Yga4ksqPEdWq+4AejMOhhJzkLVQPf7KYrgaz9LoOZadvm3QPM9Pn8zjv
XfMeLL4RsWozn4vluU2ehuklI6+8xc0syGjBxsvc7hpWg9V26K4M2diyMqgiUJZAdXuU5u3ldaTy
8zLAa6SlKo66/SEnoBZcevxNW+MQTO4pJeCbfkxP2n3R3W3klYDHEskpvkAD6WKjCRPTl1ndOHZ9
j2hJ1KL0uKfxwxBm5M8DxM7vIH5rxJsQXx0Sa1gywAOrCCwJM/ytimpPWva5FolVLH6B2Ccjxgj6
R5XMVtLSaDNV9xB3vhVV2L9jfOD4LMwR6wpoWzThSp96sHgA2/lb21o9yxZZujzTXvZ0soNOLAVx
Oy2bZOaxtn7jf0ffCWpyZByL+5uUtFMq5MVduV899MTuBNnZvdr8/uaVLFp8eDCHZdGIOmbVAE/1
HMget7AqudWIgCtwEN0TxD/lf+WQYDdsy65B8kcuE2SvmKd/e1ZUCKwV4G6dkLzgueMiwqyi3btx
fM6vE3JdSWuMKvCd6K+m7Ni7AGduhlaQ3vSbIaAAx9aAzPGvXA94SOnheiallKfENlTp2WcBUFAu
J7RzYYrzKV8YviVzD9El8x0mGTmawKKkaatnTO/h7GaGx2FziG0io4c1AZqG5Gg4PbEinP0MFRde
hJhh0tiq0LziWuHthbKPOYALbwpMZ4podOK71Uke7Jm1dCQrrkI4BlJQ1hBQqUWtXsmIEw7ulNZB
7jQ8Mpgadg+2KeMd0j2RE3aHx/DZDd8NuNWhOFfLxUK1kU4EDCuvmqrtZQAZIDfpwJZnW8lWwG0P
yosgxd5Y92IP3LEMC88WtPbNRoQ8WO7O7f4pJmvU7wSD8KuMLdSC9AcAb2w9XFBWwHSi+lo69pv4
qCVP9Vk+qtB4676Z5iAG6OxCu4r9DD41FgY7ym/AmoaJkAGzIa3iFZjaxeEqHViFW2trIAGAaZmX
AxYxAwXRg1SPjvH33jGlmAGLM9ydEohHnAzOBwBUgmjfwsuuuMsV0DTfpzbcgbwO9i+36CgQ6A78
o8afhK+wz0kHUVdd81INsV9eStAKM/kS2js6T7yvkeSSya2YTz2P2DJuLfabUvtEXMiMrMV1MUdk
uKN/Juh9J+z2OWSZAYV8/hOC2+bJuyu3gbCON7l+G6Gyh88hTF5g+uYxcv1UWU8U9qUyfSf780/O
ExYbA2duZKxQM0DTwjBB1woynX235GiM0d6Yn+L8r/aiNRDX9jphvelZAaBWZ8fHvqa1rln/nIFz
Q1iWBm8mwRQ0rfoaNxlh96xwV+Xd4nvC7GGVAnsOJa/6MLFuOiYjc6cA+iXxj/KUcJqZRgca4Rma
QT7t8YfIGLXkeZTdtM6rafglvCuzZJnYQFPCDDouD03fPJNqdpwR/NqLcoTB6UkdYN4nG/mfdWnu
+jk125kT4A7mkwNdvyl/cXTJkoLmCSwbLdIDbRiY3jepD6sIIKKmSWVluJD6lRznImajjANg8dEG
bwiKgvCpNLBzqb9HDSVv1a01RbnC6sMETYUKt5xmE4wM7my8wUmkr2EVIGgBd4pSCmaEj0J+H9BJ
TEeOl4RHEfazL8GJBTKGBcW7OcQze0IV8sp0gzvOx6UMNID7hflZ8HJl5EKk+zk5De6lw6O6139j
lr2BSoa78Z2CQGhK7GMhPfTbjlFLxwTawGhDr/AYTOxtY5hr4H6qDsF7rIjDC6SXjQwXchDylCWB
K3wZElnAdoooUCO6dAUDBSuyJWXYqp7bVOUjK7ynFygBrB+xzy2OE9cqMVaAS0vK1wbwz9FceCMD
/lVY2J+Ed0Y+Np5Ww7Y/m05wMSgeKvOALEwmbnkyTe5fgqL4Uhy4Qla0d/ix4wxLDD+YdtG9BTvC
uuF3NZetUAFQ6mrFx3XDm9qRhbsfewVlKfC3Vn0JiwU+X1fMBjbeRTEgv/Fa9eqW8EMfvopczss6
G4GbD6i5uZksBjCA+dn5YpshgMy1+BaT6BV9yS+QJZUDUGVCzCTKdsY3WERPnd3eF75vGqYWxnXR
Ll4R36WnEOHkzp904eI5J+RXEQna67bMHiXlWDm0CYS7bsSfley4X1I+0xb/49Y5mn25aQfG3fkz
x3/fFYS0iI0z9p6Ttr6lkxwQ/nPJ1efvht9Cjq9FtA1bttqmzhcMLscNL4HyYLyENGoZZJKxKY5S
O2QuxW502E5ovsleMGPfEro2X01yXOJfadBo/sEfD3NVZkkAIjvC9UrQ+tFFVb2G2UPo13g63Gzd
XI8EoOfaxLLxY+z+akuBSx8sZReoCWSW/guLrFXL9lqnJVEIhGlEvcsX5YzDelJjGkeZ7g7gKf/o
Qf100IjI4xrhs2sOOPPOmt6XxnqyBFlanDaSR8JVSPtY2tOuQe8lUbzRYfVabdsiJyDiy6DWZGyS
sZ6e+KpjC6vijiwUIsERZEC+e1IuY/WKZRn3Kz4e+sGE8CfI6AxKc10kxj/7uormWvJRq/RN/t09
v0ICcKkOb2IhKEVfC+SZsMjUOiVfhXzn3tlVFVMiuM4oGGXKCHL3c4caFGM2g94xcuFDps/mxslD
b+kNz4bnlTrIIOB8Z8m41duUvO584xbRS3ztaox/MeLAGLxyHjZPtJweYx8RLoTJHOQk6IBA+dKK
RBppZSkyC9VAofHlalsB67geeVEJ1TJmMAb4rmYsVvxQPmG8WiBG29CBc4MQrQge7/zK33xO5h7h
yVfQ/IBh9KH1qlikcZQFrmOhX4WfqojYHxDkiJ4jnxp8fKuD0OjUcY0ZQ3r/S6f+ZPZn7TxG85vM
EiQinWe5rxUuTYoVXSB9uSSfunwvPdtTsjawBN7iZBOwhulUlUIcba3gu87/LLQ8Rv4spBFW8zNP
GG7xK8ZU0gIQBZWdH7KcJLIApSld01xdMwNwKuKR4sj7Kt/6OgUIns/KhG9bRcpXkv5oMytZXEuD
mcaOx0Yo4grGaIrXO8y7Fn0KYt2+wmkCjEgDqpejLghdtBib0Lg56ucw/xI8v1W7gmAMpia85+Q7
DhIJlVUnwV6vMlT+9w6XWUv502jKa8JoW2FGhKjisDAikpczVn85Npg+CphWIWXyYTj1FpSWK9k1
wS5w5B9rgQidvXl5ywm+M+2zKJzbwB1i5uIa07poxdmJaGWtVyGjeKViB1VVKsq9BV2X946zioND
QO9pulsVGwbszzzFbnd1xBALW8cBgJjspxE5rNX82GOD3A6H1aD402yIHUG5D89Zt3ZQ8S9y81fH
995MPZsYW6NkMWVlm9gZOWtkYIZ4JEhoJ/WnuCHLSNJ6MCHokg5/RBrzaW/UOhMMnHsNk7xP6c/E
Csd1BcgfbkdIpPvqkNJ1w/0kHIALa137eXXPkM3yABbQ8BoCjCRt0G5pJJYrZKNDlwnde7zoBxU9
V9b1VLtgt5D/lASfBUrsCV3hIB3F4EylyKxVrX9uWKxqxnuC9oBnT+4apWca2OiG1hMeGTkXOrMG
jimQzw9IjTl7Nt8iW1tudSsB8QQFFLoF80/DHIoOIYSWAQEBq/ACxyPIOTLMpIxuE5R9Ot9AI1VV
HNp+vLa5Qk4MYejmOeerbllu5F8WGEIMbyhZxlNHMYsCFTKUyyJkoNjRBcLSkOsrcs/Rrcd4ZPAH
siK5h4xcN/mrqy2BpEzeX2n65SC9xMRu1E2W5txEHJXBhokw7Pi11OgOQ2PRuy0fIQ0pldOEahzH
quSbVG96F4yKbN2DEGbSLzNJykJkkI23TBXffXhg0ba2h0dClUZd75SWr+kUR/xqrWjnGmCKzrbC
m99S0/eWia5pvlsQFbh6LRkjy6/N/TwMX4Fa+a37xX6VjmkMC7Tx3wSU5nAPY/tzNv/GSgTuBdVn
Js0LUGgqCJ6iAzLW6jyuYuCyvne9qqtwD+TPWQ7bCXj574AnfQt7a2Z90VP5UQIqk6Sf9ju9yHZ2
Pe8KMUHqz/wURoVdRT+43wz2zXY+4/6edrCgB8/U67O8JjiAfHVqjfic31JDUhHA8oRRNldfpor3
ocmqEey8Hlocrsu1vKhKDk5B0PM0Z0cFkIGH6EpqLGHy7GecAePYR4JPFNC3W74hZKvJCCvpLWTh
4pXUjPE6572XJ98x1x3k30bDYQoyYNt+hB0V0G2fphzwJznMLflS6SOMb5JYKo+JGrI759+HrMCo
TDbvCd9Vb6gIQs86+AUNR2qyvg5eCQX3MWrakFWXIm0yWxsLf4a+rDmIigy0ooDvjXkBs66FEEkg
BkpmccJgjdrHn7W+1HGxw5I1oOitZy7+EQbak92g4FCbi6WbfuNs9Sa6iEDZswdqYGpLzr3Max8f
Douxuf4NQDa7GIeRRtsHkABtVvWJ2GpLT4oSozwkWlbcGy39FtXFmO4yrhEjRFU3fCou3LoHJKm0
WTfx7FVDu9UJFRYJd6Up9pLqQ84kCWjEVmM29I5Rw0XAjVKVn4Lc8Sa+A/BIqy1433zVIT9Qnove
wE2XZG0j+B2ZBrs8+sxUzEnZGEKOn/JoO1DcuL4cFkoq/nYD8ij8wTDMZa832QPaIQHEgq1Ai0CD
/45WDQ4joVebwdGeIkoYUHjFvswGGeS+DFBT4unPbBBUDr3sBnNPrMHYyRjRaWZUSPt0U7GkaFiS
mRMLC7CuwvoGpUzy9URlLHLMdYp7Z70ZbwnVTtDMh6C8akpc6BjsSySpvPPfGUucVphrTLaZsf79
ysaIGYPFuFYlGIPQxaZkJZjFIWIrmukPPcCXjBAQGbNC3OIQHQrMVCIksGhBVEEvjOyGl3mp2YmD
6Taqc4xzE58wJX6KwPMDHPEgi4vXvrRvTH456W1I+XAinxZqymI+uYmCb1TyZ8jCt1PZJfe4AB8e
J/VDZYieggKCFxT4Mj1auXrAn6zimP27ZMKQjQHIhhfS+SJ9pS6wcdOlogCf4L6/FzhSEpL271jI
IxIBltDAJpz+SBwaCJySpSf7FckwbdSDHA66LKK/cLLj2LwjTICL+le0mLk2TIh4iZwCmyA5DU11
azFK5odwVDZZDXXC2hDqjAVByejcnuHUToKMOx1fFXg0mIU42CzDh8Hh2m8rdv3KYAFpNQBLkTk8
E0Jw7HMgqKoQHBejeknNP6PCUjlrOvrtZPGUeU+L8mE09TkMSXPHa1tPACtCrFJpDMRN9lk8Ynlh
6IGC8Potsp19UN8s5zdnEu4JC2FTPc6oqMQ1tT9z2ioOHmItEoTqyp8IT+iMlxqyglWWV+7YFlia
t1dzux369L2k4E7LR50S+lLgVpvyfj2xYU3QuEL2P9HYO41f2mfgxwoBIpcAlX4wBqAuxjMFORDu
bPRcwdRJgMPphS/9SPmxi92TnExmis0CEj/ZfDRQY7K7sQgsJ0C7zG659RqyGtLB5ujTsG06BRgh
xNBtZJGs1Hgrk/l0LIeGarqa8Vn+XvhR7NPK2BvjuAvzEjboJQu59+BW5/C4yKzYTLTNVkhEJyuR
ECovG2OSheXmUQcVTR850wkNaWtHxK8AbzfMDnhgwaofG3uNhgvshexAhzGCji6FbFUYCqnmzDQU
LUCCKj/mtHytm7ybLOck5ziSVneYG0wccCdPripNKQ5UWvZQkx2phjGqnE4yRTizVf6kcE1ULmHs
uMEwleNZC5kiYVdONvlu0D4lk5PILAwb2P1N7BMVNHfQC+F7aZ8htkpQU/fy2SdSYIgapna/YgEc
rHVrKHUmbw36kgNqn55QkXB6AvdujeoYd+qfLB/gjj4MXJWplRQBT/QxiR+4rv8L/SQmkZRUtnzu
iClrCeG2OLSdw1JgWLvFky1ksLv4V74oJrjfrIs8OFbtvlR3g30wrOtQNVgI/aTV4OGvArJs4QW8
zWa2al24y3DEkD5SDHpKe+X/3CHwxr44NqBI1EtJfg2RveMQm6ID4+2PGREszGMYpEDKV8NDFuEE
WBX7opaZNqipwOgCCJ9QYy43nQKT0LaiwpygR1nVnxTvNgXhHPqK/tmC2DdTP0KbY42Wuvqqyxuv
upxEFtj4WBvt0atUxBEPBIfa80kmTkBLGFjo1aanJdG6yjW/agaUgi01+JJTgukPpDfOXKIyYKmQ
YwgekBRDEDr/hE3L8zss3xDHAGfcbTjqcKbI2AZn5OXP+EULiy0JjiSDTfINA0Pl3FwWgVMNnU2G
teCtE4EUR6yF/E4h19RwV9bwyDIwOhbdA3bEJ61JeMYkgcEvgVMj4t9JZTDncVlyODKgkxMVobCW
lS8qL00qOS0IlkANBWsCmJOydspWljWJCqDBB1OQFcXt/iODSxAFL9kTHhxj81Csg1QlQMiRt5vp
sP2Cf1ou/mBj14otYTU90AFsaZ0lRshHdSfY2NhiQHrgACq8fndhwbWDiZQtvG/CwEkRYkJCdCIL
HS7mImF94cTeggsQ2G4wbAhKot0LFjqO6O7mNzysOJqrxGwwoIL8AdNbF+Wta46hTztjkNEFmtiz
2Rvfkxa5lk56Nwk6MU8voCS4fp9DveasCuTlUgnX1bmfBDB4Cozr43/SNHwoiNDFebBafGkWk1gd
GXiMA5wONw48OSC1yJtc6c1I9h5IdNUp23Eo1jqmZxmIRFf+IiqUj5PVzbm0KAUAPg2dtQN6Wazj
tDuqWNYtQFAAdxQOiapYh77H43zGV7Ex8EBmXQkMp3btk7wdZZnM6BGz6bWgbUnAXG2aG75PYS2b
bvquxl+pAYPZYwP2SRupKNekwMsTSNwXYWwmcDOGb/QMi/MpcLRx6RiD3vGbZdiDTjpv1IldNH/T
5XYKQ4UJMwbqqjTMMM6L861MqPIKEmDMjIq2BTTo9C9p+sRl69mhkGEP25JqmeAJMf1yjvjeQt05
NaB6bdUcUobYgtLV8QsFrb5F7zkCFRjiHNPJRXcu8Fde+pbDDOYpf0f5GGQD18OmpZ+VMEtawTGD
pyKPNd2bZMBnZrsZ5vop1AwKCPQE8LCm2Ra8zDblMQJnIBeEukJHPAfYojPSD2DqzY8wOEGw+xFH
gjnKuaEPt4kGZsRXHpc/5aLg0qVgn8fGeCjp/k3oyaaMrgNTA19CKiSPncA4kwdYN+doQFUP72Ai
5+Q4gACl7hsJStBXlm03Ob4ywHNT5N/m0obyLw7T61Kzlg6w0J4uiLO9VJA/MLnHFG1vLZpLRjPq
cPPJSFDGJh6ROrbItL5pR6MCJR8viqb27KPnI7iGfGghiimGeE/263U03pOoOhvhdxTERyzAePrm
ySQY/R+6wugbaFdhw46Va7UWIxoC6NijBnw0M/iSvJ8wfuljdcusL/VGA3AQXcvIg27r3YxTXSBT
Vz/CAGGZm/iKPWKKFK6U+E1m6OK8m0UjhVjBuRWlIdcry0zJii+z5N9FxpwufzkpbZ2U5TmXOQ49
WyjMJ3VG/2m/IJieYQBr3UgwTL6aF4TC+bO8m+VE5n7BN0WF9ByDJwouAgqt9I9gukSSdV7IZ7EQ
KMgHhdJ3hHyd0/WFeUF2LqjkVD1LOyuVyDMbFwfVd5hn+KEDdaj7rMwvOefJOysxdZ/N6cLW34HN
lFc/NpYTXW+ip552anNwpIVOfI5mdoK5s3Uz6zJLLTHFQEezlDDTIM+dc/u1SkY4E9JrFOd+RiEW
uaPYAeNmXb03a1xRHGyNO160Njxl4mOpMQ+CfDfRsOcdzOkam3xJr9KSHWAkYqKCQB53Bb65tUr4
UET7LTfdlanZr3X/KT++nOUCGucpRx/KiDXGpJyWOmrYu+3SxMXjdp5UX55cE2m9c+xo4HEHfIZv
gfQQTnFRnoQ+bsrs0jE3j9idqrk0FkUKmE14+bTd65wVjHZ4ppDuNSH2wmgoWV4T8VlocNnBZbLS
QZ06IHmkP4OgE13jSEqxPuQY/q/bNe7YXfg5cJDV6+uqAjZXZ644xaNSxu5Dln8X8Cyq3JU28//F
DeNo6sCXvuh7XSUCt/H0ut6pSvwqMudsjtlxnieKMJiKeMzz4lmQnyzQcmkxgus8q8DUK0vGDoBn
syThHOaCLtYz+3q8tTEsOjWQ5iQUl9TuTWpkKZWdgXGFeLDdtRRxEA7zNR24DVA+jNRES67VdTa5
PcnGLed+XoHVivwe8AViIiLb2Cb4MPry3yVi18YLz5/Y8McYuVz+RA6za6Epoz5a6PDN4s+SvHTF
XmTTU9zNG8m+dPLXBqGNtP9RB/NRwqZJtyar1QTX1pE5t+SaIjZjArHm0ErFBH5UEXVbTpuJnZ1m
BN4ti1yT10xeUa0lu+zcS9Jfzmkl8HocaNYfTBWyv+CqqoE3TIPIUsTPps3mmpBGtIl0gaIMLjGd
mXwGii27J7IUcOFTXFCyldF9T4PYEH4ruyETZsCocM/avR82MNDgjJtwJtRPgdNFpSs/XdgdgmgE
LY+/lxjrZpattvokz01f1Fs2bonAOMYifZSNvPxw8mqXJGF56fOyDFCnpeO+xOCW2UXAmwLMPgWC
XecoY9lweQJ6XVwSF4E/QSotcD3NZGfWg3Q6by1eLnXtnAETmV625BdLUqIU6pe+jblfLxBLk1FF
FWqsfmMjkQ4DlbmOnT9R5O4sm7iW00AdQ13V8T//j6TzWG5cSaLoFyEC3mxJwtLIG2qDkGnCe0t8
/Zx6s5jpfi2JIoFCVebNa1I4w6YcmMgDVlZJahQhc/6Nd9kutMNkCs3z4wRHxsnPLZewdvCvX5sQ
tavQYyH95B1ac6BrZMDyqAk2wniqEemdMSE5arBiHfzJhSEBNuA+qA2OyfGnLqTag8zRzXVEgpuX
I26h31UxEdnDz1N/cbgsescU5h8+xyUoroLBUpGjngJ+GjiZmL/Qik/IfbdmobqFF9r9YiByKXCm
s8mh1cDnS9qpZVFB8OPITpTHGX6D7EDAtOzM04BMpZwDha3Y2euKCHvkHBy/inKNkvGa0pM57bIX
u/fc/RN8dVArcVZkHZV32WeBmfNQYDv4kkikxCheGQMcpoJBWdyEPijTapwPSDc5F5DlcQ+hwCUk
Lb0NYw4IztaJQFWcbZl0cpqzKBGkvmB0/A7SR/EjalxNC2YUJRi96FYgwxhhebf5gBCGR/XOxH/8
5szCB1+SmrNjFM+JTZIZcZKGEDqI6oFD4SCGAhPlms0HYnwSy6TXFVBsKdRSqQllqPKifqnmIeA5
ZPjDhlcmB8ctkj9zBu6R2yeS2XVUen2C57BC0CmlJwSJpV5xSPtqGgWAD7/gs67kB326Crq5OAWg
WqVtYOKL1ND1iXdtAx2meAsM+Nmk7MKsF87a57StD8aMwRbGrSgLWIQCoXGwxVLE0cv/ciLBstzg
7hF3N9YfVf1FO4WQgaPrYoKmihn7sl3FPF5h95s256CPkLoWGgIsUWUN1sRB0iBfjTFcYbjfdLEN
tHoD83noxlO8PXDkiOhAbSWICqXEYNJA3mM0vWmgTkiasDjQpTVUqXbktIMD3fgMtIHArXY74ij5
NFYV5gkL/BIr/mhk7WuInZtlje2h+czY5qkERFtksFFunz1iUpT9mNoHSSwBxHBVF1vy+gK0eT72
DR0WZJrqeT12VFqCFeAAcyuj9S7xYQ2wPwe12q6X9KhAC6uny8+G70zJGBwoc9orGv5Szk+iENw0
d4c1kV+Ekktcd0iMeXqbU0JLiUbNleGgNNQuIBipggIfNTmGeCUcq/WxponiPDyw47z8N19y8v86
hiSnsc3xq6ecBjiCkiJ2vWmKfVtzMMC1UMWgv+hdgWI2DUNfzjTxdyHN623uPYaU2A7oOcCV85e+
TEt5SC3cgYYf5KxPXKgtkV3x2lbGBJdgrQRUUY3PPB02kGO/YndgnoUOESBYBhfYuh+2OYiPHL9O
gQikh2pkgbK8L+14+v+2UQ24f+QTeh20/ZgvGLhn128bC8mCQSeqOo45RyNgYQ3EgMOhylxS/bDB
AWG0adf6YRnHgyFt3kokj8VgSsaBt+VrSwwsMf/i1QedAz9j0jlLVLh36titRTNp0z18LaMdIG5O
wZodgi1ExHI+JlHfxIcUzqi48wIajrHK1jrspDgsxaDWVnFcwuh0VtV9ll56dKkWR39GL8X8fSEk
tx9xhuBkgpIR1aqHfy7U4inSJxvpR360+hediGyVIWSpp74ovhK+NKF7FjMhYcAh0YnDaIR95GC5
eD+AL+1m42caMDGSJxApWw0Zt4lTPdGcI4jkkFpHDDWWbtyP5FEKHE7MmOiZaL1yoItFyiIkRloh
uahyaaT/WxCc7qKIFOCRMI60pylKVb822LeG8WlRZ3dQ6Le1MRKW9mL2Bwq4LJDZuzZkRrPq/z/W
V4gzkn7jbFGRQhvY6STo9kTgGELFCmwzW6zdZsfko7AFDNpRV5xP0SxPxg/bujlwV6hAqEmQ0ryT
69sJXpO3Ir6MkYxkN6L9lhIC2fCGw9m2fjCdkTfgdl62tlgy5OZ59zh1F677YFkEwIGZ/CVEls7p
rmeaUS+fKpkuRveQViaKKOwJaOELAxBkKwOAnI6Po4BJaFCEq3X9MrvmYP9UZbKvGT9vFiGMgKBN
87ZoJl1Gq3xZSOa2FW3cQmnEItc8fVI4SfCtYUdbIClnSxXpie7SBdzHR9HdjxXwlx1kkGDs1gJV
h0PRDV4qZxdmUjaLngZx0ZaDTsDC4MHQkZtvO0dijEv9wP7IwwC5rq7JDmxWhJ37kb4fT6x9GptH
egR3tb/WYjoqGmpRnAjwIcYMDX74zYBqX6RQyTTsILofg0IB7mGqqQfxIU14j53EY0TTfmc+x4Yn
AdQ027wbcFMgf3jXzOUxHexwAhwk7qgml6+2q1dIr/WkBAuS8JpxnzMQuHQwBpjRsV/BhME9F00F
8RmsoBG/CatZj6kBzWV4szjH43vEU7gyukzgw3IjGlk5UV1iW9nkJXAro1nGQwK4VZEfMB6HU9xJ
5kEDnlCZEjT5C/FrGI6v/50T7IYbDXaCJDVlQcgmthn3S5HfQ+ipXmWRhsx2xU7UMn0ZHPmx3DBU
1GHHG1BDRr9FMVh6WVJCA6XlhlGAnQYzO4tnCTtTICDGzxKwTw/+Ailxvj+3Qv5qU2JxzluSejC1
+bSVUPQMvC1RzU1wY22iE5PY2E+z5bWMbma0aKszPQyM+DJZcldyP0cGT5aivs7KVSAIU5t7JlOR
yVFQCX2JE4Nlzn6JmPYprrQDq+iNR24qPqT2E7RiMKH+du3foD3Z1DRSTo6X1VOPcHKiU6RehyQl
mnpkWKLoEMu0Y//nXoszjT8wyGcid9QwDktm5B2o27gkaVIfsiKs7yiAQJL61mDFKdDOhOeIgXFt
01JSkzxiIkowmX3RVOSwoy3Ohg1yQ4NNdDx3vuL0eL/w60fCdezas6v7m800lnVagbc5BEBw+lY6
+d3flvaQ4zyCWrOUcUHzMutXahDHOI8JvNf/Qnd49wKytBnC/zcW5d6IPZYlNC3IQzakEfdHyVAC
JTnFlPCiDOuLLwfhF/bry8eqb0gSoThPTpjSRTaXBVY5fv8bJiEGON2Ax36MAW5ptcfRueJfEAxt
Qeuegm90m/rRCGhOkS9Jic+AWbP+vmItcNqLAZKdA/jaIyY/tFLygk2SesB3FtujIhKyP26ckPpy
bt5jjIwyZKjau9iXmH97qQT6Lwpx2ob2g7/1679iwkbSwRnZGC8rRAtDttHpzE/S9GesGCYpcFdE
ZA28qFz/0GCP6PWfnLoGlrbUBCb2QToJ8+0NKHNsm7AA/8qIrGjwaS7jr43ZSUFyu4UXooRUWgg/
yWo8D22YOeaxYXou4JUSMaaw3MFO3Z0ZsrAUJVQjLek8ImozVmhS4quiqL7URYs2e8vi9vNl7eKj
DlLQz1Scwu8a7nH+IqruXkl3/z3KRTA6b3AsvJRJf24JEJAa31MgZP1X5hbDUenYRsDpK7pKdRgf
+nR7YHBrUuBQhchwjytCBjpmZJGkaBiIMKKx6nMLJ/2+WewzFYBbRLHB1FXMgpiSzHig5JjtGZor
jOgEIAGF4yJDT8AubKMZkSqkqmoSCU9cnhuefLjKKUevJCM6NiNYW/w7h2+TNC+KOnByjz4IIt2o
zqfJtG8xqmHTdgpoasr3RC8ExR3WREM3V/03D1rgoneEIzHEZhWrzurqJllqmZvRA1TK/aUqEtKk
32EGzCuZLkivs6dc3NH0KO6GAqg7Qq6PJ6iB1UlUuAw/Z2kiE+F9BJ8WS21waKAfc7Hn0tzJzb/k
Gaa7cGwhI/yBnnNNcGCYfYWnZ85ONPVuD/Y6LvirId1GtWq+rbgWAtKV5duyYQdEKvd492IOCJsH
TD7qvorTKy5K1HILE5onCIsuQZ07PN2am8HbEuXLwgRCRBcIKDrOt4+KFFq2GlX5T2TZWbab1aeY
6OZam8O07yJZoTTOOUodr1lW0VIZgLj04JTxFK+i1hYXo6txLejtQLx2AvdMaT9EJSxrvSsGHhIV
oA9BV9iea7SAaVq6I1rY9TkZ0Qnj4PTfuW28FTyFIi6n/2FLtBU9FG7YK9AB16jPRw/+P3Barl0W
GLLbbHgC3F/ZCidXor0SRQnfiYV+fLSShyH5KWQwPETfxmvfiLeS/+gWjjFUXcNsoDrjbW1vQgsv
hkTg3+ao+FjGgPSI8ZAo1TWDBJOkhdbyo6PO53g4Co6IOECLzjhiVzZhYywWpwnSMfnT5rOdCIMO
jfHMnTFfDnJrvxv9uwFKKBroSf6bHChUeUxxxOCteeV0cHhRFnra/DO1X7yvKvmnX/UdsJd4HMQx
LMYOw7YFNLCw0DlH41FixU5HAQiwempmh2KTXzUjUASxhsMO7xphdKbL8yVuGIiByirQz9P4Wzz9
CcCUIK9T2d2ZvmTa3atkUEKL6VRVfTadcRJIcFLEeGOuARP/abFPd3qlHeaLRv4QN08ERTWridts
F5bZ89w3J7ish42mdzIkX6rYj2FBgLVykHYzFjpsGPcii7C4QWuos5vHO4eee5K1cEadKgYRg0FL
0DZ01mRsQ/lJJsZO8x7/P1AXrvg2w2lNsM2hMJUBtdExH5hOg/y/xsyqa5xbWJyrXe0tGRNoSMU5
Y0iDT6tYkyAdpkniY5YjkKaC45I3iMJJ4A/rhAqgOuoG9BadiSpws6Jaj+ZmBWvjbd2njLEwIwjE
BRWudBWXPIMm42CJIGkLsp8S7BK+CWIaMZBxkGdrK3M0ku2j7NP0yMRAYugKqY9bo5t4aU5FSE7D
I7qleccGhBvtj/TK6I70McY+2H9JL+jmXu1PB+lZoHtP+X44snuXZxhab/rP/FYd14fxar10zoWa
X7b3+bU33Oo7j88b4mwPeZWDBcD+gcxzoo5SKMVwjnDAMY9TEeGsBX6sRUw9NJzmSUZqjsMWwNzc
SuzuOAwRTe4MJGCsHHQ2u20kqO4ov8uoNiD/v5M0NDQPWGKt3+WFonx8UO6/XBsICGUblJCzA7iO
1RcDOeoGx8FgHDQUESn5JpHuQj9gni+nofWDgvu1O09PSjAeN7h7gVo8KlRQ3AsI/HpgMwPSX7r2
1NU/m0rH8ajxkILIwc590ai1m/VcJ2gJLixauo8U40Fnr25PY3riDS3TQ0kx+w7aJzLcds/zUfNJ
XGPP3EPAwBOFoKjqDL0YzMDjX6plr1FIs2vuu9xHB9XiU1F6NLZ3Qg12cUsifCQVh2z1FETmsrdo
GJHgcORCuDP7V+vuNhMh9Ufr7W5QNbjtT4a+MLfghqAmVDyYOTUmqgS74ZaZH4wDIDZtPgw889rV
YRPoX7RbCdpKDGxwaH235WAA/ph35OGey/hoyBizXLqYnAY8ES6eBvGDqU/+2s3LwdIfbB30ltCP
A3mozdu4/er3qGEb6aFJZjxexoP+lr5I9F/Cd2dPuXpP9vCXcmKl3fVPVuyX4YNgyAY/soNObFBE
VM875g1D7eKFw+CbARl65o6sOSZfh/IB4Oiax3BQ8A+eyy/clbGqUb95O2YfmgrBpWAU6Iomhh0M
LIqV4Xfv2cBXO0ULm/nMTRZ/pz77gxZEi34HoX0Hz2nOdojkuUDbuetOCh7Z+8lnaJT41teEejWF
lmQfktS1vfiDoL/G40BvgvEJ41QePGEpCTUnUCJcHrTCL7u/+tKBAgyeZB2ULagm7sp3VqEn9yGj
9gxrYRRbx2T7UJk10FalvLxygRlpqD6OTUv8bdp3ppdkIpSgdR/NTLf/26DEL0JKKNgZtGzAlAo6
/QPGNNOJF11IYrnE69GOzzT8ZMAOAW4tlcMueryjjFJGlrTxayaHHjL9BFl2OpXPwx8qWiIM0Ojg
boLIbi/zsF4U4hkoKff1T8ouHrZVcOf5OCSf9LFUXf4QaK/TcXutLiQA/mn6IY9KfPOBhXFVbIjc
PGdSlEtuXgQM+SZ/fiyExEW9+2hWpsqjcjY/O8zY4aiN6rXkwK32BZvVToF8HzH5GXkDTEe5phv9
SWTmb+mtvGEI5dxWP48m6C+77MXASpUBslubECuxQMBAIGTauw0n7PIIx2aKdanf7wRZec5lD6dT
wiGT3Ch/eaWO5lSQAfsavKA9eeMIPTXKjmJn78jBsn0g12q8+swokJQI0O3t3wrDmHsdLs/aAZ59
e1ASvpENgfpAuDaYDYxKfGan6mqTN2GT7dEySOmaCeB+Rfx1ESwEyciOcmILML5/n39SOmhTUH/q
Z9EQ0sgL4CJBYoA/gwyiwh8ZPqMaK1hAYor+b4kv95qwBhOzfLDtghdgBNEwIOzBW6T+2XaitU2w
Kmtc5hY4VrioMxFqPiZwqe62FMJq+cHsxcdWrpU/BHI0TM5ZFNyoB9tCMJ1WshVEc6hP94eEPIN1
CbsSVzGsbuUykDKsARI0gBYq80ESVjSi0hZYsihFiCXAiw/NO9WTMA1tx+cVUlzZPWb5c1voPtib
qGLvVveEFUOoVQvs9hXyCq2VAnxiAI5r2E4n8/BA+q4rXkyU6AnHJaicLlrD+iyb8I/SGbNTv65w
mSx8WfnIy0hMxtQ19UQ3KQrlscLsvPgU38a/IHZ1gQsdphQVh4CwUpdl42Iya3PkcKXCH1GJwTNr
6JrmTg1EFVZm9Zf4NNwmff4Z7uUr3grx2fTb1K2dN6S+uPTnnIEPIEFcR35P3GJ0+54+dlSGwIwc
i3IACtSxWMNX2opyxrx7VxwJRk68Fh6R67DPtjvIuPiNlMznqMLbJ1s5sKa1/lT3zxvOLyiXdlbk
vOGHDoA7khDpKcfMz87U73ARV2F5u98i2+G77J8h7N/zyxAq1OALIbz99K3ZF6xfJwtqjFvGNO4v
Fe1HgZ/Vv7uQFiVv1vC9jm9m8qYfYhjl5mkh1BR3anonekpO3TOxguH9l/GH8Y736zjDDwklv0CP
X5xgaGBBZygwd1ixhA95K1TLarusFiPSjx6OIDjbMSNqCnxzNx+L3Ddc0J2LSZdfhATOZXgIEgnw
wqSGkJk04CEsrowP69tgBn3s4pdasnJfhcXMdsjojHOu0B73lDFYMM/ws4jkXnHoblFFAQ9Ap+LC
dBjH5yU/4WC/EpoJT8vwVIOUFD951HAswO8LlBUm1yUNuhNTFgd5McFFvQnDJ4jhLun+BkXoiK3I
owbQeIOgZYcN0Xw0ib3HVcUsKjePPOjLG4WVCXx0ix+U3oPDzAdBKaZWX133AE5vYdd8Z+tBHfa0
XFmwJGQURA2itKBKPrBpYZf/XlxhppFdmYTo9swdyWtZyGTFXI61SnA96bnSNxb82PExhlFf8WwV
y70JkA99wCIFpyXGAl2V7N3z52aK1M1rCQoDCkGIBzHqvo8zDMBgHI97R/0tcj24Y96G3abOnZds
dGEY8hkXSPhYgRB8Xpwq52kug619R3iD+qEegbrJS5unp5TEEbkPwTGpXmm7+ZRQFEr0kHCU/TFZ
PVvkTt2NI7p8a5YIVbrlaX9g6sGW51B/OFjaUA8wsR0QHdsSqioxzWecR49KX4ddrX2PWo0tn0NC
xvA/pgzenpRiPAieDu3d2tfY8OC5QcORw9cwAsLD/2TaAqwC9ms/vwsU217w6DLfTIMDZMbzlLKr
eIfejW1llFNXmnBD4ZjoeA9Y5nTEtwEdubdgZtSNn8VS+0I00fA7hIrBNvGiyfCOuyxaSvAsIQnI
Z+a4PZnVCh9BOzpayTLLQ73HJPlRzuFHgcUOqFYtMAQbmnb6LKgA97Tew+/P2OnuoDnJooS5/rKQ
FwgUA/0AihF2PAtmGYzJG4HzUdkA9E42wNB3RRCEKSQQwqM8PrWUcW2fHWL2TkFwAWeUsHa285MD
SCbcNosV69RK/QN9e58Z6QzyPx1PjY1JBlTzt8UaP+T78ISVYjzWX/EdgDmX0LozcBgjhxcwKj2U
rPJbEARKvCAEcQgEI7+vGLdLIQP0UCiwaNYEJ4eXNyrlWad96HueGqUZz40TR8i8Tfu5bPOXAhJE
IltkIXK0VDPW6UIrseKzygz0uatqf6ngO6uMXdXRL7XmsCV3KG8qzrTWSVDjdSs7kqV9qNhUNiRE
WUGrJeseN7vclLAoCqqShw4YGHLVsFTvhtGcE1X5leouSPTBszBkIoI0ELbscdcwRofLmRF+ibWI
kfSBhnen4KrraDE4XIvmW6VwJZBOziyP/Nn/SCdiCro4QhBg8f4V8LsvzTyseXXpTDqMSoFLUgXA
JO91RlxoMbBlTR10TgVOku6P5WedOZHWol5GuCM380UTkk2eODFPlvIO9aInwFzcSyvz1rTja260
xzubPp+mwRZDgy4BQRyvgclimvIXp/6CDKBh6AMZx7StY4rQEh9HTDCbKvcEMomtngX0dJQ+zPcV
OEb1NUh/pCi+IO1/xKuueRswqN7pbNz/VSNR+aKRGEpMlyt9FAbpe4BqtxJV1xJqJA3Won860wHp
rcePkDM3PYzD8X5VcyhGLjsefiSMED3x+fHEWMgtOEzU5DjOIBFrPQKodEYzKDEZFfMuFvp0dd+V
7oCQ1Tcgpl43Msc9nM+Z6c54lh9xK6LmkodIVF6ovVAOBjDcJSnKglE+2Nh2QG8Fy/pC403WffJE
GnxdnrvCvZMU/1te15PTPrAjUPmvXaRrx3zkSQmU6ryUvxpsAc9sT2P9ySyH8nhY9+vL3RQHeIuN
ITQcch12pRrQ9alIjYqjdaF+qOJg5XaR4xAuEAyt+TuVCOkjMt5Yl4Na0fgPFCkNw+raxQuHIdLD
3J22ilnmI9D9zlReCL7fZ8LlKh33Zg+dEJfJtvvMtmcLW1hl8iBIwX9pSux+YGgPNVNXLF1UPCgI
RwZ52M9Sumud88SyMCx2QXA+AmxDB6Hho+CI6xh9W9LriO2gRGmkiz0B776emLTlN+2eFPRzavXX
NCyd9UWhKRKaEW/ERR8Ml5bz0Fu+jgl0UNyDXj4wOtteU/p7hK2vAO8afkou0VvMVsrqbVqe9X3v
4GRlJh5AgUHfEEjMNK0HFKH9/MluiKcV25e8+tTZdMUUBdtDj7B9CCv5LICz8QeS0lC+mM0jzogg
zhXu2TWKyBQthqcyi+VQ+l4NCjG9eMkuOCVlQRFBThbFBVWxy5ZAboVNrjxuhuZufjS/afEz3Pge
mNxXlx5N+7Pl2o9KwKdL7kFIFcTVYV06WrjN/yCNJrmf/kA5nJrTNn4Yy6PdoLD+ax+MD4hFx9rT
AuuDTSxQDoT1Bup3cdTdaT6MJJs7lMi7mW33jQzyEN5jNAVL1Iaxj11C/DgE9lnnnKQ4OSTBCmEj
PUhe9VOGMA+ImDpZGnabrn0m3KVKntIhMGOXGGow39RdNUZMO5uwT6BwJCzYJKS7JdK0PUpKLi2f
ntYjwOX3pL2Sb45/swfjnOypSHb2fY5mAlLZPv8zdIp4UqEPhMSDsZxxkmGLkDHb2S8j3K2d6bwQ
lwkpkAuMBRAzCOHImb/xJUChhry9P4TRB7KmKH2V5LIkn731yyfHIE7uvqfqkqf4HU+fCYrX3aKc
bRrPGGMMP9d25Z9wt1ihAAL9MP/9ST/uVwly9w3ApQ/qLVhO2plIo8xxlzeCqWKorFhZ7kzLnxRP
7w48gnh/YWZGpg2D7G5XcVYi9dFOhKim+mlVxSdjJ+eX99cOSJSCJ7K4PrUbnxMmQrtSivhbcgYg
L3HxoNh+5BICffKhN2SARyN3MUevm70hYbTLV4IMJzAtHJYT/7+J5mpn/DMRzQZx8lgiNflXfuYM
azDqiFgAju0nKnpdjI99mhH9u0SRQKwWoGVYOiF+Jmrpk9+GgBkbOGTtqM5SN/ZNRNDYjgnjJeTg
12JlYHklTVCtBW++AO9CU00pHmSoZEIzGrizIHh/Mp6Y2EoDJ2V7/OSwTj6q1JjwhqCgrm+LAznf
TzVXx5eKQmXPte7u/t12Yy6kc44/Zx/jPtxYgKgkRhZQuHYxywt0LwLTYoei7G1C1QNc6Xb1TxwA
XVVEle2QEkYFZHJ6Buy08AkTjpGUzjaYOP48vIdDGos+Bp4SkhIHAyyoaDXHw57g8UiWQ27TeoJe
CeteZ/0zVIkcD87p73qzfO2J6SaiVkCSSpihpH99mOIK5M8B8/uoPJWNuGl0uXI0pV4HufvKfbzX
oewjWeoD51cKTCaRZ+kXhwTsnrDa9PmVcUZ8jptF2MHnBKIChjfibFvBQcEsgUQWskZCLi6gVKQ5
D+xDGYJv+DaYvQIy7MRmdNMjYs6gMEjJQQpwCqLA4L9ZemAxDc3qnocKLQRJYPUp/WM90H+3J+Yf
6RWgkY6NDzWeWJgTgUrWocb7FIHtbtGurGKQetAt/TbRftDTaPQOh47Z+G7D5D6hCKCq/5mSz6Z/
V1QgSx4+Mk/foGjmjs/lwoBO8xQmTw61yo5C9Q6xgnY2oMwkKJTGkRj1iHPEdi61dAZ7bYdDfeUt
JgDpNwof9pwtRRfJroQn48P4Z8CrrDzWaNIeeQsIR2UmQD5wcNMchd3JeGKrmsYTB8pC+iPRsN+8
rmS4EMjg1ctRtUGbODbdn7199VLEqu/HEIlThsEk7P5vjSsCWhSq3NuWpcSaR4hy5RlZK2/5Hvtz
eUrtnwabN6g75Qs0EpaA5Innl6cLxfhVk1jclKQgOU92e4EgnlzEDpa66u3evvOd7Kj3SMf2rdub
ETcNFsz0LX+zLNRvVlf+l0AOBGT9Klg7LryQ+i9ZqTb3GPsDGylQZbBwXHi8xqg+5TBfq5tFE3a3
WjTCZ/Op7Z4WtGOjWz9yI9r+zGdO0rOqRulrYnATZDyJz2r/h/Pa/Al+WyNI0bHh2PXTpzGEq/Oj
Tz9FB0XQASIGqQ2sDY+WVy3zbPUoXTpIonRNJ5v5lKsxmQFd/cLYM71RstBF5xbNbaV6zDycGr5j
MHkqy5Toidc6vSqAcb5CUsQexlShn6DG/ELMkL77mLFXCA/mNHmY58QP6fPw2uAOE8FUZtc5tziF
NkReBvQsP6C6lFQP47H8MF8H7K2f6yNRHeDYxCfStGFybxK9wXm1hVCwfufjcwXKsqsCGkQGPGcg
TygdEF/0mkEdVVuAwq1bXhrbr6G+u3keIlOAdABrxU2LyO5C6NgIzJIzWr4VwvW1gVPOwG/+RkKV
6l7yTy58FO3k/bCuw0VBArSvaqxlIA9jOGnttScHFRpTX5607mywjRUng2cCbfaEb2FgYreEvuIF
22LKK92VCy+9kVqDcmySmC951MtQaYDv0Ky4a0SGQ9TlB+CC7lz4851RCY3xHpbJgS3xm31zu9F0
UtD0Ry0S7hIBW+QYH+Jg/AYGxVRRi6R3dXBBizIFx/Sd6clXuDHYZVTdSYKxhsTeAeHa55XLZS78
GLpmQA4Ve3b82/wmf5LPiKLYHkGy+Zhr5IjNGJYurjb8kWIiZR4HarzBhYDLJ0PgTnAmb4wYZgTG
3Z6h4U8i3n08BX1O+J/L4sg5Ri2i4aKVaFcUpXvlC64/RX2DxnyvXoGD+NJdPYBLSE+yOCyUZ1Hj
w8o5pB9ZWITYO76riX/nlMDu91f35hs2N6HmqsgA68NGDT+fsr9uioC1WnmfXNtIp8/j8EK+zFAj
ez7dP8FasysvM5cfMrMukqu+Krj4ESOzNmrPHTydhekSl6M4Zb7dg+VeKsZHoKuvMX6KbGeUhWdS
TCB1NXlIwC8nCj27gzpm9Mfr7Jl3GjQfJpB8m2iuGBX9tL9txF7SBGws7B/8tPTX/usCCia+bvqk
DbAjnBXM9nfFT5njvgv18KCwXqlYokwJOcRt+hl+HNCIFVjixbcXImkSK7cDZQPOvLCl3rUyMgOq
jfyfCuE83+cR1GM7Sv6Mf9ob3wbRGwdN2MAf5Y0bfiXyTdcPGAyEy6t+xOTD9KSwjASrhREix7jz
bnrJn/raf3cIQ1GWBm84loTatXtg0XF8uEA2RyzgrL3lMy7gqrLuuWSaHPbM+aIYg6uvzCd98J0H
dg5Y1AO/QX6VXwEEs3D+YgBOD/Ox0Vc+lpAkCK/x45v2KIXAHe3ZCRUk35CYA64VjmBA36xSe/Zd
bgi0vu07+0ygrdPgwHMI7r5xnb+3KP2owuRPxy5nP0f/bRZmEiWij9wNplcP5zQ7cKT8i/9yzAL8
grfgQ4DAENCV6pc8fWKaj5ZQ8VX11LyCGKBDy/4xwUkZXu+B1QT8A9hxEHkBL9BHJMNz/K444XVD
wmrPyCqsTqtoK3zoKMx6rnOw+ettCGefTiVUrzMREJSlPL0dCxy2XByg2m1+WbaCpxq0/5gDqMcM
YT6tsIzbwF5Absiu6LYoZ5VIuQH84fq53V3lxk69eOCHnQNIxDbBY6aux+3WlB6atIWqf3lhSDwX
AcQjxDJ4f/IAYyiutK6+BMqRq5P9w8neOCaRfC0wFie4lqDAaGOvJRXzwJ6zBpk/Q+UX9sJZNAZS
DBEZ8ih2S6cZX7ig/y4wYOdYnMQjb6qi6o1/2TgYT03NAy5bukNCK0KRz5Gh178ZPWpQRyt1BeAJ
ZtU7XG14jikOKFzXw3TimsS/ThaSRV+Ea/ofgCs1t/YbJrfmOu9ELRoE4u576rshXK5bv5sgfN09
9oQsBHDebvM31CWGkSnJumwcTDm2CByYgSfGIEQWMf5GNwdsjlJphduByRyPChsOltkMJAHu2Omg
20RqfLCRn8MWtlwN8+zEpZSqLunVEUJhn6LZeCGrm+EPU/UpxumNxUyxzvaQ/HQ/9plqBCtARJ3O
zni4c566FB0ytsu37PZZUEW441n3zEA+LgHhBCr0BrenruM1DdzidhgWvSqf63WFj/FF4zf1rMgd
IO78xq+ZipASMGEkLBMifQBwtWvcH/Cgw3LEBFI4rPaP88uWRSuTfWfvPFKreqOwWQ8dEoQIbwam
Nc+4sfxyPJ7Z7HqYYgCJHm+TX7DwxNAL0kUhoCGTnPahhH+/7cpr+if6nz8TRP61ZD3c+C0Oi4Bi
IYDrFRnv6xdDSQyqGHkcO+4zioD/HHmzP072hY96W7kjnDo3km2MgatgTx6TrAbGVLRhmdF6Y3Gs
MeHqaF/3vbcSJFdRLytmOOHCzXoOGG4elhQDLrhReyFWZglIvvxanMoP6T0JITE6cDIAN3bT68RI
aDwurGokKYjfkn0yHGyvR/fuq2xDOHn/sQxwD0C8Acs4svzsatyoSIybAD6xnT6sAcdfQFAXlSv9
emTRCgiCfuS40FqIHueeCmHhjuOU+FgQqvfquhbh9o0LsSWhwg4ZG2iocNqH7NpD1I8MBN9oH37f
mKV01f4y1z7n/vB7v1Yn+xdb2MFwHdKU4ARfNfBrckhQE1A9ZP4wuijJRamAihqNwoGyIlyje/w2
J16nPMqv9Zk4sZTTgpGnWMcuWOlljUbmOJd5p8EtN9UDvJc7KtYHR/MhMLBxNm8refEulHbMt/+b
rTDd2eFOp0k0ba9nvTi0x5QA2e1wLz+yZ/NJJWKTqQWlPwPaYQ9LX1pFMzfCy712n7z+4E35yX8u
zvqjiTMVIzCWp+IX8F/uArXXf/U+bFV/Qv+NSzb+hK8YeH1Rj4wgBK8XmA857egDW1QtB+KUxn6M
Sg0zZfkROW05e+BZXCjmogw09tszIQJtij3Vzro437xOz650UCLnyQLokFxUypCgGbB93l9h6jYh
TDt49jYFHX15xPB4IX+erNllXx1gUHJaT8If0o3HT3b/FS8YRA6MBfdUyDNFKdQ6MbwjfaTIxBwJ
GzJjIdwRg4S9/jkkom529u0dGv++RtnAhWdGzdhU1E/slxaUnpv2ToWDzbhroxIMU3f712Fw0LrI
d0wiHiVhV0oWSM+7m9x4+tigvBvLP9lmXgBQa+vNQWIErNzf5B+DtJKJSLqzUvyLW8i3/3LtSr3r
wG+WXPgBaaVjRttiEcJ59yDfj8y3FUasj/V3RSWPs/cZDneEazdL/5shl9v8j6bzWo4cWZLoF8EM
WryW1oqy+QIjOSS01vj6PcHdtWuj+jarqwpAZmSE+/GNtubL8u5YXE/DKXtuVvTRF8raX5Gitxw2
1b7blOuInsqiYHPMTqDm06X6bm31a3JimrjHSIpoUPua34L1fvHW81nhJV158sN7tIJqumrX8pqX
l3rxxgbJ/x63f8hKVv6C9s/SWFDW8s9fvDELm98Gx4df7HbdUUGboTDKix/mBtfENtvM62oPtXk7
rpu9cshuKDP204kj5GKrnJHwX/3NjVpule2Cxe3N5sHfQYNcThvKky1y7jVVC1Iemh/L73/a0t2x
1G1O6eLWLv7eUngYfwAQuMeBR1z0ma9DtPBwKL+jU1rai8+XZl++ft/eLvny4K8RifMXJtcjp25u
oXrJPOMavRf/Ib+gSTt+apzdBvfbPE1748X9Ur9gJTvDopsfI8bcaIFKNt8a38MaX8av865tujUl
FleAmpHDnI+M+3Q3SQT29i9LMBf/SK5ccule/o0sheNaW3Z7b0ult/2HV3XaYLFdEZlyhCKEF4pw
2vgKKnVpL9GiL57Hxff3m7aksGUECTdsiy5iN70xZcnpZZ2nHVgSNBLLwz1fsj4t1MUnWw+VEfPP
y7RyF5fT4pFH5B6umHsFa0be39MFHMqabJjFuPzH3XR2dxyd1zlxW6gMFzjy+DvbNMsZw31LY85P
/BfgtX0LisUgJm2BJw4DO5zT7mivvZNmrCyYXBgeFgPN3jWnN/tJG/CSkmC04WqoHEEOtAmX04I8
GsDZ8A288JQcSXGpGwoIjNRLRmYzmikmlp/WtXw3nrxduUKptiye6hfKAdLDCG9CYB4+Jx8MdqAQ
rmEiH629vdbPyg6/LrwJyrUf+2V62C81URHEXvTwII7jqj/1J44OGyamm3BPOsJR2SAfQbC3/cW8
4i++GAmwNaEdJMNgSUjk04CGsrj8BhvnB+szA6niV38ERK9RHtjeBaLugleB4zIsrH/uW3uuaJIh
mqYA5CN/MEzw/kuclb4lRuF7egJDGvzG1LEn0tdZpnPKdwRb+uI9xCFLrXH2v0kaGZb/1frTb/+b
MVp+0psjHMSHhhGcA/wi/53QNpBOwlKFXX9jZWvO3JWCeXEBoD/p352ftNlweDCbPZNmfUNwH0Wr
VLFc83XUv3EQrWiFPRJ3najSjaCpkFfb4ge6Z/uGupzeGSTpd+pY69BhF1gL9I/BDYGsG8QwLjFd
KLDoWC7KBWqcZfk7YTE3BV5lJLuqXuH+TX+jU0h1xJGB8oqOe7P2zj002obXWjNIJx8AXzCTV063
yt11t2F7KpW3vt50/VOU/4sv1PCQTRKWhjPNkJt1bn9ZGtmrIm7cekmLskVqQBt5fNadlftK3sZZ
3A2lvBcB+rNFgEx+CZuLKjODDQExpOlgNLed9Amh6VrUiM4b0Q7ZJTgW24Glq5mO0ZWx9qbfRhuJ
t6ZCZQyFAIpdAxJ1sKZ7zXuiC0qXxCMMha9+xzRgzX/xV3mEbgMJ8YaorPzKj/aewT2GI/7rWB7t
/7SLdtGf1f+Ks3Kxb+5evX178yOSNZLT06m56vnCeiFk6VYk6TenPOvDoLtdXKUD8F/wXiYrrIDU
OUmAiw0GzRrHk3enB1QgoYGSsbe8Vbfxrzy/NgSWLdMsdlHOAxk2jGwFEIWJ1oOUQEJB6PPZm+E7
AdxDcwPBHUdwifsg0ZPy6ZMvy/DpCR7iS8j/6el3LA+SgEa1hyEJxw+xPDOuNhIrvEX62dDRQQVn
0BBGRL3Ayb6O8e+yejAqXpA73dF3AFZl0pnY4pymVCPLLzcOcPErb49iDwlTeEnyDbuiR1Brt9Xd
F5Qbhblm5DrRX4HMqfEZlgzFjA756NpkdWABTtaRd3e9D6O+uMpX8x+bf1xsEWab3tYEr6/D0X3q
CU71Pl0SNvcDfQ2GlYC93rH909bDfWpt1oO9Rn9HLswpoOTlTELdtAjtxTef2IJrC1wZn9+KfcLl
UXzNX51D/5hOpn2YjnR0eW7AKvVE9K04lCH5ZSjN/IKmUXDvbryn6RmJtEpk88ppr2WJ6J0GBKD0
5kFFSY+P4aQUZcNKNC64MkX3euxjDhmQztwnnVAbpDRNzmhQ4wDqGTCAI+66wZtukT+Qi6ptPC/Z
Yc32sBuJXRR/86GD7COOHiE8dUm6KrEZa72xyZ13KwxeFI8MCsYMnh/svTEVJcNA5aiTl1rYHfTG
iRRcPLSDRVKazxCWHQdNA1466m5KujH5E+ubTB9DLF5kAlDuk6cbb4yiAQIM26YC+IBEvh1OU/dv
ts8aFzruTiIMs7NukTD5BgSAlxqZNkUMIk1XzZc6vfuqoXtobhP0+jrKxRLpuMXUGGaKnxJZSsVY
7wVWF/GLRjBjA1pVZbjPTX3zqinsor63AakWob71iPhooH00UUanEe9xu8tiDEaU3F6trpsheSnK
b8HYpJXxFGqkcCGdgVYSTiHEYAR4ON6NeC8AUdCLe10zjl1MI5CsXH8vVl6FjlE807mjYKPEUtKD
uBmMcU/AgeWJsfdkeYzbbUkAbuLfihJUYLlVzP2sf2ImE3utO5VPRsTeaiEEdY4ifyWQEfgmBFrl
4o6kCrMYpIBwpxcC9KbyrddfZ9LQceCEoBVGkJumcmxYGn265HzyBuOVFX+BS9sMJXc2ChYlee04
fAzFN18ljByFK8cP/3FEgS/vxIiZm2+BuR/RMnhcRLtk+EMbzuwBygAYm7k3cVMggRB8oNeSrYqb
p73hwPsU5UZB5CXy6jREdsSAiRGAgvIbERC5e15C1txIQ5dyH2Zl26z1DAwLLQP4hFFKsFG8DkBx
AWpZ8m0hOxLijGN5u9yvtkFv/KfwkWIvWhn4jxJD1CxfPQID2tzR8CzwlhEDiwK73nO6a82BdyIf
KWrqqxYMd3CZw4i+Td16EOQo26E35giSWGm5N5OvghlEEpqoXGz8Yg/s+Brqb/humC7wCAfWb84u
Wqj6eqR1p8YErdTJaaj1q+UVVPMwEao82iojFAz6zRmhm5+ujk40oPfiAcTG4juFDyETtsAaOD/m
OBmGmvg1p1+YxgPmEYQzQdOCU2iiLaaqlrqK962zvaHA4ksHYpE2aIkt3kkAt338FCGLUHaR1ZCc
sWvwgQiTULDMOdMdNz0ixq9FY8n2ZdBwkjugUG5zBmYUVXyCUT3BjhZjpOWJnGkoJoi0UuztMZoy
nnu9eQGQ4nPvpSnbJrQIwZ6krvuq9hgB5TnkPqrZpyH8CAYM3PQEY8ZDeJLo7qOPFSQG9KiDErE0
RjWmQBAeBoUukPbW3Bp8SuBgg+mrgkak+D9O/M0eASJwwoekksSptOYSeWkxuEgVnVVnvYi4Ffgh
txSz7rVSnUd6AhBR0qfMOnHujY19ODnngCZLoi5ne1tXykYhWJCnFH2ZYTrruf90+AVYRCW1Ev7A
IWBECn912BbApILMX5tS/JhYwXBkkIAceau+OZhkdajhEjshduIFl1C8LA2DHHzbjpdgyr7DABe/
VJ7bG9up0ERxUxtfg9GcDEB+OUWOrdxCFr6i8E/8mI5lomUKVYQ2oJtgp7DD8dFrMpM46Hoc5Ti5
DjEtUBtyq0XGCqGqASWTGixAokXA9ueANYcpNQI4uB6ByZFef+XDJixlbfsSYIOdqPGm6h3oHAYh
G5ZMgHSDOEi0AKwIGJBa2FR2DvyR21L7AKZrYxERQF2FABeHGFwCFIJtGb2EbQyU9qka0nNJ/Pg4
d7s8/4CG5HN65YcpetGE6iWSYNpYqgckLEBO48vC4QAa4zIRZUWrrHL2QozqUHAjVrOxyga9u0w6
9QVYQsnlKXqVG/gz4zsuS+4E2HfwElgbSpZXh0l1A2gzwN4/pi2wmjOfGr6EaLPHEms6GaQOZbrh
AGD7F9HxR06bjT3ClniBqEVsyJZZPALTXGbirphY8Pt6C01SnP8OTbtMp/aZor3OS4lUh+/OxftS
F/e54kCkx9fOf4y1iJ4MAeo58uDBAuJK/QHDNNROZkMBtNFU9dDmDJ8QnWqk3xrcmXmFLMUGIMPm
WCOD9zDL97pDsD0gzuK/yn7kGS0Y3FxCwKNhM7kfuVm+C4YaUT3d6hh/tF/fEXK2CkUMpYQJvOH/
NhfVpE9MvxFCCvRwJkUUA4oKYlxHmGrhOvOqTYD6oz6JZ3OM0bdk4cMaMcXExAxj18c8U7Caw4LB
dW3ipsf6xLXQYxDt3qIdEDzDwC9RZxBk0xS84sxslA4Lm0ETPOoRmRbtnrIX5WSwMhj/8eU2GHkC
WEQCm5M79++f471FFIP/EwRcjLgtY6RZCCDGYZs3OY7DeJpk8AmFS1BLavoCAFOYkaxzaflO2tUa
SWdKph8Js8z1CXdoOGJlkCRYpERFXsfBRrSSLebPPErZVLdykUTGKsgn3U03bUOCHaR/BR0xOlmJ
ymKTrwug7DI1tK+aPKyJQ5aJDP0QIkc7TZlubMcuy6OCnUyYFTnKMF2gKtBT+LGJ1ojub3SMl6g6
9TT71DV2RhDpK1FPVoCBLWx5ufIy+ExIWlprE31zi6hum1sWpEE3wTlRuqUXmC8NgwGN+SbbKNa/
vmYqShTYlgn0Ju0IYe5WnmqcGg6kms5wyNqjDf1DYdQ/4HpwZEpgQh0dnNz7TJMC6x+hFogFWCBo
dXOACphgpkR56oDNLGo1IS64uOCFJEqEqClWwTcVkWhf6nsv/oIpjYV/48FDqfitQpcdgdTn2Arj
GfAzcWSKpp5CJ9zi/2sbCBhHNqxyZpEjTU9KwgyJcjBy43RXTgSFcmaSya4ghDf2UjFcgOcdqZt0
79OCliigK4CD7kAb9TKjonY+Uu8rQXfYAycVHTGLhNSYUIBOVV3smXymeLkC+t+VZ6D15aiQnsMx
kluMPYHQE+yZKHJEz8wM1r1Tmnlsi76HholRN19iO2SnPmjvAPhko4MUJACsP7Vnkh46ejsuWzH5
AL2rHB2EClA/tmk7nwfrK9BPMdruACFNfyxhVhnGA5pDQ1NckHxe/hUjwTS8V6UE6RR/JhpWugdQ
lhKIFU5Sj8PQa3NU/iMojOqTSqshaABV6EC6LqXUhFXFZNTEKpbcMmwZcXLMkMopeAx8LkkrOb4h
37TW4d5qD8XEbt29TuXCodyOKbqqQsba9DtZ+obAR45b/vEkZAvoPOpSLL9WTiKFx+jW3/evgpIF
s1k4xCpGaO2MW0ZgheRcFP58aNFBJyoFeUFJx/CwZ9ZLt6d/49slx0FSLJqJcgDUKCnJ6JTnaiCh
C9bZjHgULU7p/rgAe2CPMiYL2xvIfEFdxqTMgooS1y/1M1ieBcDIxvoR6qhiOs/pWO+HtNnF3AMK
upiO7LEG4hiy+MHgkMsNOhYvk3Et2FCQ8CQuZD8kjeKmruWsh7KDSVNHh4+4pxThgiyd/BkCOmEu
SXubYnC2682wmh3Mc5RchKbBYWQG8TLP3xHYQW6oMQm3asb75SBcxjr/fojLdwDfLe8gzvcumry/
ikpgjc7noHb3iU1MoT4uAImoWIW5YiZyYaVhikV879y60N28+N6rNc/HV8KC40SniDAbY9D+NWYN
rlxBn5HsPfOSUnZM+GCb61CN8CRAHZCoXGOKCshPefexyhQlA6vaRFzN6aaJdhnwe+hTGTVlk9hH
K2q3EkWh28N2NJ2NI3tJNAKG1KJ9STGOBTvAFi1gF09Bw1URdmqy2UdHSgC81U86ItG+RzdAEIhv
GuzYwXVSdg5mYRydZtZ8DVW3o23EvsI9ySOeQmSp8nEvCHZjGI5Sa5aufihC5188jnzAZeaAQMRz
LkzA/90BRK8+cFJOA1VYG+jDNYaHDGJ5Zt29i50NaWq2gj+x4fvp3WpLjPf/70uMgyos/62fbcbm
4TBNJeraxanfTniBJkyi8SUw1WfwbSnZX2ZztlHbqHFIamHDQ2/zYHzkkX8SiCG29ludhgVEjeZS
Ge2arpwFbCXWpwMErpsaeucEe7HVRA/WFxQ9DoWPJCLIOp2ybOvV3dGRy7HpqaQsKG5wqAaLJwIQ
sFf9NiFtioLQbJUIHn0kEplDZ4+Uqe7DS5wIxvOzGJ1twtlfZWAs6KWQG8SsS5poJDkLClHwMDnb
OrwFQaQPPZ0ehCOsrkI16Tu6dcxZbJQOWrHzCuMo1Q9wShPkhFY016z+gUrBuikxNC7I8gHCYxXS
b6K+G6ut39sXwAqkmOW0ScJHAnpaGhNjQaimN2AMgmmJ76IbD3HGGuD4R4/xEwYShmzjxU/LFd9X
L8nVOpCEiY4UnAJij5YA71Z9Fu/V7tgH9sqVVR/CaH4fVYw6TAG7lpZze2c7qIZsA/EI55gPbwOg
8w5movDVKC3RMpF9zasR/4Om3dO5b+qfOv4Ngpd+pnOK6A7VTIHNsVAY/PDtOgA/qXj4I3ZrEt8b
8PFwQnfN9DIH3bEwz1QNFOfuon/2RaXL2biIz07GvkrZmBWfcfeijxexbORUsRZMfwEqKhUairLZ
Sn7RDOFW2Jm46ahMeB4wIRkOK0uI2w8ksX9uyS9P2fDDpbyokNQ1Jbo3nfPqk1vGcujB7pcnUzat
Kdix1Da5/+6huGggAM7UQBHywxbVTaRWAE4zvtnpxkE6HtO77kx3G8l3Q3PS2Jnimfbye1xx3vVt
bKU+c1QaRPC4drrZb3RS4XXaC8bsr2viaU3foqJrViZZVLaylcAJqyjXlKYChWbPammiCaDQBZM/
SrcNt2YNc9iOlX/qSN+S362bu9qkfc/KpLoK32Y2vNd0a0JFP7cI+70JTf9eN/xrwqvEhXHW6ADJ
TcAwp2pLJGTXaEI9RgtkQkgGjBOYMYhOA7F3gIqQh79HaqFjHRzHnB3jN/WnG315QM4LwGlR+5JM
j1AtOTfBXqK2tK9Ww6RNTo/UB3lI74b2BE7RESpg2cG1Ws8qtniCvyVyE1hpWf/nYFDscfDO/3uS
t2kP8Oko1zrT3juJcQZpMMXoWThyenWCUBz/N+DOIHZ3EQd5L6+uAqkyQ1x1afZPho+mpiMnYehD
A8OseKTip1jocAScBB30MU7UThE8lxqAcOaX02tE2T7ZP7xrixtTOlXp+Dy1rNvIl9DwTMbJxAKR
JnRTQSxl9wJtdsWgOYBi5MbHFvllUs0fKbYAvzlIq1HQCzGM9Swyr1GZ3Qd4K1ZZfSDg8L1vDlNb
C/WoT2iQnqmPBncl98GzlOMgiEaicxLeE1bUUzegNIuPY63gLCXgun94DIX8bm/ztBZWdakmhj8K
7SlHmbajgT1rVK5Vbz4q5N21zTi4P8iD27f+qVOUTYMyTgCLLZDeEFn1pvEZgW21mcR2oWXZu2iA
w++RAcP8JqIWqTBxY0icDtJOmNDeovAti2NLWQrCg81XOj1UXXWXrwa8M3M5XlIiCirAleN8Ulxq
OSpM6WBD0VZ8fyXdLGoWTh7k19oWTHDKdBXX96DTnXJ+EoV0JP3s/fVjduE1pHn8V3L13wLhFuYI
uwLtI2XtxZhmGHMjS3IvbfEq9U5NFpLW2/sBVWs/0PuQR4HoTtkYRxEy2RPsobU/Yy8792Rqe37+
yjoi1NYQ/psfrloL7D41E/ZWVglGGzjcQPhsWFxiWMUBXXia0i64MC+ejikqH3YGAWPMhHco6NwS
I/6QzSmp8QLhYKbUpENNRAKW2Ikx2Nz/q5RjIFbaIf832ib2pHbP5jnSFbFrOMdgyBmvV+y0Rqex
UkilaZLDrazD1tqDHHhVKqREk/mw2uBaJR7d17sAfHwIIczxn9oC8gA29SgfSQcxbj7tCgG78Cxr
xUdkO4dp6J7bikxaSmJZspqhY0LFbC/WgkOZ7GIlJeSWm72h++Cq2qUd6Hon+XQqK/I0AFEKz5FN
JKf1vWOb4LzUu3AIKk4stJPFK05LmXgyZj54Na++w/kX/tXkt3sfeaJV4ymmA1Nyrujp+YOVyueW
Nm//GpBYU0CCmlJ3O9VXPyRRPgERnfk8y0PnbTSLEwAV4yEfcH1RiKGjSfM3jwrPyIglxpHGWuS5
E/RjdA7NosS02TIeAYp3UAzQi7TddeNRqOUOXwb39mDnp1lpLp3xCb41J5uDCGI6R2H+WkTAA5vn
gSaqMEMpw3smcOLnBgSUifgrPxcHTm0Q0Nt42J74XcRB6iNc0PkfOEYagU+lMTwrnF3TYjuyrTNS
dskb4mzCvMOl9peEoJgQH4skK/e1p6vpcXK2UInAwEsy/Mp1//CbnErvR7JR5WfImYW84/Xas13y
LMfIoXDbK3Z0rfxZXaYA6EI1Y5aAVzROeggkNAcpO92CWS+qxjpEdJQqZkPamnbPCJppes4xJipH
w9zT1CV6GIP4y9B+/YUrDLP4Ylm9Y95PL7U7FCkb7vCos3PY5a4WsTZPS6PAIf+aCFcH5aRq+rqL
9HMXHUYNGLTzM5SE/YxX4vdUmucZyXf0PehwC4EIYFLBU9VaGAsYAxQqqYJFfdPV6b3Q1bNu5h8m
4YdzOO4BpCFaJgbsO0F85KK+FCabaXEM7DCYk28ELTiaWMh8GCYz33Vmx6AQ3PfUUuhSIRfhRN1W
GlgHxuyOCmauw0v0PiYZj/dfOUYLoAvMc+27K5uRyoxO0UxkXISiy3tt8UWkWAdgBkAyIv/zDyUA
7StjcSeSOfROLr5FgXS3B61hhsW1uJiEeZYEz3BArJlwVNGn4dw7n45Za5F2ke44dx5jk8ScFKx5
TiOe9Yh+i8Ub8ImvCLVyo9fWCZ58Nb7S/HZ4Qo0cc6tKlB+Hsa68NJRo3MoWLOOSUXpivI4dgVVC
nrV289gAWXux67ciepjeI2R4p33Rdv/HaYUOoU+EcOvBMCcJL+7uZS7SB+/AzmwiKQwI1rV6yisY
dWGDjxuKgElJJifOZEADCN6gY0ancB4XtKo6pHu6Acpdz1AG6O07wxt5HBsmpZ2eHDWFeogL4MAl
Eq9nFuAMjDKE8zUt3bqEuLZjLKMzNy9L/mgb86Xgae2niT5/tE4Qnec0zwRvViGVlwti2DRPsMsD
gjHdJmcEXC6lIqEhJQ/aPB+UriHhzANaRt476523jeJObM4fBR/XjpJ1oAmWoefclN5VNzu20l4a
9VPn21vfbXYDZ/p47DclkXIhkJcU/SH93Yaa2jN5mHF0cps5PKstER2Q3QGtOvip+E7LDT8bkvgD
N6qxGMShjrk7wyfeZdktOxdUt74cYwqrv3iKjmjC8NDS5mroPM+6uovpOw86ZQqdFjq5amTvFNqK
4GKmwkKThp8inPeOwuymxB6czeFVqdE5sE5I37Ftk5WBprTK4E/MuNhlcGexf3B0Xmd00wu6ghO1
m82hInUw4BbOUhYZS82eBSnYKcbnEPVPbCajevHLH9kwSw7Ffen+JlRv3bOvFiuAqU9/iwKFnXx/
Nl16nVLdKV9qQgQYXjHCibMvDzkK22vkbsvG3/Xxf3HsAfkFqIQQ003fQ96aUNFCH9tjNsipn92O
JGK+BTSUMUyEEufalXQMnkXobkb1SpOfSREPML/iUfqXMKksVpN+rRS7ub81RXQGkb2Muu+ia3fU
JxvlDz2/NIThNH15mFlcAAmca6T9Jve5z3cX+c7VcdNnbXQPXQVmGa936+JLoVsQk9AUu8z+w/7m
okuJUkcg+nRNseDRhuzAi5CvEFFwwSCeiuq5VH+myVkLrUSAsjpxVxHwQg50RwFrDgC4Y1tb9wBZ
fd+9SNY3zlxaozd5X/LdTjqYERYzS4/2YcS+GnC8nzvwOrgZvUdUlLcUYwiYlWD4ltZO7d5YjqRb
KpGNnK07gPOY4diw2RL9wN+E/YYY7sVM4crRtDAwbvFwEXklsXylRowvwW4JLof5VRVEPKWgbo1b
OTnm9GUoFzucniExObJDWDk+BIXzcrOedXR05edECpzKnGtk02095DjRPbQBm3bgjgkwF4aC0GLA
uNntkbyjvRAIqpyZLu9ehb3I6tni4JmlK83bDmGJQgNomDgwtIGgongtPCtMqNyqMaIgZltrvbGO
WTFcdM4Cw0zUkhbuC0X5sHkw5WtX1WANPU18+Yy2v/qITJa2O/TmtK2ZGSil8tp65iKIOwlH6pr8
ZuIAo5cQNWgHhFVMjoB+N319wbJKESEXxbHHDeswSWSL3kleTOmFpuotag4ai64UpUX96/dr1Zu3
XI0yyi5pn68nH7nEREKMDb9Iu8lHmFoUzpyoBD2sAdEHttx59SZgAsvU3FIgqXPKQp+S/B3lP+Wq
tWq6TZOaRw8ywKfuXcvpw+F0MoSs+cqGendwfqBmlIlBXg2ilB/eeTQHpE7RkOP+kRWMJcjT7nyp
NpbVwGW6ULt72vCkMDS6edX5MiBdyi/SRyDv8eQjEGrtmYIRe266A0i6cJKfydl7jAXkdjODHd7+
0OP8/mA2wCbG8zwxR0UqUgSEwFVsCC9p/UP3i5upZGipklbfS+j6Rz2iv2PCxDpJElRLNd7qCJvQ
rJkUoj3ZBSWoKzRJzc886fsCIS9wS+qQuB3XZtCteuB6yAT2Y/dJLjxBDP5Lo1QPwp8VjIiKJDvw
FQVGxEB4ig8+A2GrtR+1q10V+rYTCqnRvkiOe8lk2k7fS+zyCu/Zz+4dnzWOyeIq33SOm6ETrA3f
3pQ6+b1MB92AWygidyTcB0QJy4oyOvqBGpIHbNE4yYlHiW5QuDO8bJ/Ql0pqpObMqjm1V5byZRt4
9OBDq8VHgJ206gllN3ekgO3qYCdvxwk+QwBuFEJMH8112yHLMblLO1xaEAM4vshDGnHf9bgszeEg
Oem8WsLe/k1HxeqRK8Z/CTbJ6C7JEcGWthoMTA2Oi/SIQQtRIwq3BU+q5p1MxhoaflmipjEIxdfY
p6WOTIDNlv2Mg9polPs+v9g14AJFPSa1dhDmM3EuaytsYoamSArpGYYU03Rw6kdkHKcoYptUN5Qm
Cc2FpkIl0L4msLSkneNyUkAOyvyFmC5qKHl0Zs15dtsKkVzNgffZDJufqI2f/SF/KIB1gACmA9M7
pCaWvmQJnPtskxAg5xgTqzCJqtzrbVBv5K3DJFujdjnN0NgjrK21SdqqQ0oAyKk5xFikQ+mIPhm5
wCaRCjJmtq+F31JYaAgKp6H6e3dSYRtevwtmb+XosWxDKk4XfecAMeGGd2mZazCdMiWkSd7SjMC9
k91V/3VE/xRK0KNJnp925noMl66AR1vYB5dvIDc/JpMlG/1SarYAyIt3Wq7hfDAZCYg+ydRS7Ibq
rU9YEaikNZdSLFJPhlKeACYnMNB5++FBuMHDVB2Avu8t7cAdwrG8Nz57SaW7jU/yEZgU8vxQhy90
UGNm1HNs+Uhm+xKpxd5iBUSmlrM9uhWCM6VH+UZ0haLAvphYpE2iRme1yhY9C1Qe3Avnv8j+lZVR
q4aVlASuU28nL9uqPlBzQC0a6wj6yGqo4TUGLCS/Nhdk0ijAkaifI+8NTkDBPCojm4Y73f4RiVFg
ERGp5rsortfMK38qnLMRqwfaiIOsIvKu6L6yMyk6IlSfbd9trqN+GNJ0q6v0jR0+4cjZNXrSbArT
AaoPRYdRMaiw3jMEPqn+gVkXG+Rk3IAZ48ifGZSfW+U8ViU/4CJ0JxH6OYde6oPE7J2fNt+pRJJ0
kouQHZQCfSviDBrdCAEpC5nJW/SwMGwq9rtNp0+p6o3ZcjkIZ6J0LWCta7veuw+IMXN/wCuPrBLy
v7ZX3JqZ5IUV2/JfmfHdW9U9VRy7e8BdQ0iHnrqzHl/ZU7iectCso+bLpSPARDTtycOx9I2AuVu+
8rpEmIM5q01KKH2hui7yGd0PCDTu6/p97KLlPzdV1nZmAdLamTaQCc6Wvu3vSnQgIhSqxScQvdKA
b5r4ZGI4MoJoD5cWAc2LRt7XTGjNIciMm8ErkLiTTVSt5V9DRmovxD9MHmzvLeaBp2MH1gSDNYnB
cuF1Hf5trtwQz/hx+M9MgrM2TTvueRM41Oz0eNx5fozgSEg650mS2oad4GUN6gKf4rtAZZnoH/Ig
kUqkiq0KF2Lc8GB3fMUIekK4OXUNU4CDCN0p1i6FEiFItVOPNtFswr1LB6gJmQp7tLfk6pgsYYlp
bNLgowpxA5VkRQO7lCurtNWBiV3kIkLVmDdoNjjOjihtlWBaNsiouSquOBP/42qqmMYChmH0VwgL
oqHcvHZEDOQ03zMqPi8i/jDmOSFiZB3DWKx8d10Ew2unAK93zi10Ps4R1ZBQClNtAqgNwnuHUIVN
N+LCl6bzd/tzH8hJTm6OiWQasjNnA0JVFnN6OjCrW5nJxCyN3lRxVYrbNAqsHp/oFI1wDkvmDhWl
lwfYVtLYg2+OpWh+mHngjdWnS8py1oJrV+YcZY61aBX1n2xBFuMdjxljZWNSUX5rVZAT48/caWvb
2zv0dn0ofRHt74LhUMVOmZs8SiF96HplA/XPKlgqAWcKORvi65+YRFVMRIje0oJqz1KzauS1K1ny
FjVLl458JGRtsIro4NPYZsO3iIX5KiZ8ukBqEfKM02UgfJ0zegEjufwlHSOdrENm/o4e4g8ywCbL
hjyOoRvmtZzzdbry0uzsXBon5XRQ8U9qqPwdb5dWwFxdB2szYj+6V6q6NvtSDt1aAOS+ejUIJFHm
D6mo5ATdwBhjCNH2/tqj4yXkv9q06NV8KIwJ5yA4RM05Mi59pZxkdCpqOYsscv+oQ6ASNZIZRztq
uorgDoXMB/VsMfaM22scgGZq1qbjLfkIKnmqzG8fCcL6CCaC+dtAjOiFlGMR1in3BsgN/WLSH5H2
35QCl8FLRLHUxlI5Iqrlj5cAQNHsiMqRzspGolQjTl6mO69FrdYz0DA4vBOYuonRHNKxNIwWWVCJ
/5v60T7aycEBisWQkX74La4tuFVryIsB5ZgUjc5HG8ebcvoLDUDqA2p5Yoq4daH4I5VrGITCu9KU
PU3r6dEXL3hx2/HQcxiJtgYkEa/bE2jQzV9Rd9Oz/QQoSdnT9XKtA1oAxz7xW5P6WKHGj+gMPIoY
4AfJYES4vECISwNM4req35BHyhHSZISXke+MQ+CW4nJvb5MKJ/8U4OudLpT6BFc1zXl6RrjBAZz+
BGVIE7zUgNInLsWRho817qpc5FZVzbZ8pbkb16+5bAv+EzNHXqQHlIElotqL/X3aBrhPueGnNWIG
q8IIdi6Vq0Aqyn99ivv0YLcQPM5tcNKsHX+vhy0nS+Z4gXnoXJGc+vZFoyJYedbVIbimu2TU2eYW
fIHFDdZwcjXeMhNu4JEDg69uahTu3SazT7VDKMCRD6juYxydjDxHsCUxKg+LCD1fadmGB+elnYAS
Gs7Za5q9eXJYX2e65QE6DoVJS4Ramwm1Uq66iDlBvY28TVIciT1ZBu7wJEtDjdWDLUFaZSyzPuIu
p34kSLP8wOK49icqjhpOfeM5Y0/XAyBIMgSTSFdrvks0RmvcFZz0nYVAMjrb+muSXCIeaR16QUiC
myKFXNKdjPg+pDmSpfzsudl6fDOISjBUWLWXOhtkfidCUY661aAsNbafas52cpPHrgMwuNpn47PZ
fxg5au3Q+Zzt6NIwbq9JPjbpIfDEakW4EfK1Q8UsgeVTnWzUPP9XOiwYzNwjyzsqIedYyPthlO5S
/pWp2s0U9Z4OsKV9Sni5ibSgiErUzYNtCss+I406m9hySgucYozCjlopoGq2W3vXo+rBdySwbeQh
IjWwMAgNlfmedIQosgomWONluUiYL7JeCrC/Dnd9wcyYo/IM38rkJNGohDPwOq7B9FUa0gZbPlea
HxS+Hci4liA+j0F3GD8igrZGGlAWGsoBdojEJgUZ1FlDcj560IOvKRO3REGcxVhVsrisM6WpTheD
lpiKCMTGFquhyU2cW2wom54WLYPBa6m/kabJwIFJHMMrXcuw/KDF5iEQ7ZKrfwu51cQdbLL4itS5
Sb94RynQMVldvDA9edq49XEa03SRe0YEMn1Ru4uT40xHvys2ejL+5zTu/5B0HruNY0EU/SICzGFr
K1rBlpy9IRzazOkx8+vnlAcYYHrRLcvkC1W3brirjQTX5+nZCvS1xUNoe/cOohhUcM39ogjeNd11
0bVbXV09no0woCPei1Y1RyV89JR5n/mTzXc5shpShwErqN8G5tMjfqUBoQiTw7JH/+g/OhioQhKR
hGw7AYFAneDzeS32Z3l19/dxOAvmdk8ui34r8+yoeSskrsu81nBkIfTi0G7gyyRWeFn2O/rpNmES
k2MI+SJncsXm8Q3kvCADkKnaEBSGeYGNWj2rrXso8CPQFJNqm2RoiUI22ktAGLwWsU/mF6AYj3ie
8dMjxHAJKTz6a4h8g2HaApiAGbUV1dtIx9EKsQ1It+H6nHY4FMYOzKz6rpn1u5C9ljvmdwL3hKGA
vHzPct8CJ300S8jG/Fp/vC//R74ezZqqX2KgAkWRE7QpcV0zLDz7By6wNhvfcBfjvkNny7xILLJz
ONbCp/KJZ7WGD6G5kVSqfIhnLKsKRCXhnnfwvLH5oBY0bMwesYmj8ydmwmVQM1008tvnr9wSSAbq
0zR+FahJHQdzo6o8hAMOBij74E+RP2DzWztsIxAJPaNK5IosGchUk/aXyihsele8j6f8qmvNpoQI
lDrJgZntMF+ham5SrnZLqUMYq0MCuaDx0F6UdBrhJ1COBhVncUGoqSaJC0F7msLc4vJbuKUZWDXj
qzV/YSMalTgqgbMJsc5jyjP+OduZm6onuXx8lZHpADnE0LBv0h/8IDu2fM1yuSrmWlzqcPRTJJ/3
DhNDAZncnGkh8PdI2laLSVJkr6z0sY1gBZMpBBRea8ZvwYDfKesN5IhjTbpBH40rNovwpjl582x8
/Hv+gYXqEUZ0HzwxfO0bUCKE9/pi47FZYaDh3hNCdFtD4KBkdycsGhzlP+v0rA1Gak1zbOGvErii
gvlbAps0g7ApDRuMosFEx1iEc4rrCDA2w8Uj4gsfEwP66tl/mcNi50fLHvjsW2+rJ5NDW0xbK5AX
qd7dp6gNkXv9qu557P0zzIYbr3i1kPhbLYF0y7w3ao9V+izxfh4lzzCnmwiLIIR/0MKErEovJ0x0
eUQ2R+44MkSrpjf8IwULN/QTPYYkzb86Wv9PBvghZv6+xugTHrmUQgmKKMjo947E+2KlYeYKhooH
R2LrK20fIp5RMJeo9Cqc1MI64Z7B5c4LtjSN9N6hnDzVWS4iEwqhnKs1BSapHf2SvSwAJ06ATxpu
DInLn0ETI9NZ58h0mNMMlP8J+7nC8s9M1F5zGbDOp8CCsDAg+53vGsPcOaEPbejb+mM7HBZU03fC
yFoCrtWscjHEjz8KP9gKwXXA+LNbmDZk9W8Cl1uzz32JJnD4J7efy+KsOxsMxljrWDsAKo9F9NSy
Q60UKuBwZ47txoA20U93Esll0XAZwo5JCObQALhEoKIZbz1EWGbIvDtKJ0KJE07Tlk/jvyycdq2l
Tt6w7PoEzoppkrGILJOs5yKJ3rriX7Ootdks+9kCenbM7pkqi04S73P08p4A8Fx7eg41a6Qd5V6j
OhNaTUSJHgtW7/W3Hp4ni2AhVyQp8iJ1HpT9zXrMG1x5A5ApmRQFGAzzkLmbQXH/2dy/f9aUWnFc
WG0KYMnr8WqC09Inh4qRnSxQL9ePiQ/93aidyzR6L402X6aQbLr8Uxa0RsQE+h8+9SRdNUedMWMc
NNS7OXqpG6hqnL6lsPhvu6DdjnL9sjYCi0T5CYEwPtVjcTW8swwEut+Us0toLEWLhBg4iOAbb+Kf
/7IU7PfErHf81WSeGPzjbWFBL/IhikMCA2z5K764MJLEhfWdrkJCodv+e9Afw5eu2Cr0gQ3nBL4B
U+GTQYahN6V5xtQ1pgXSM2THJL9O+zJFBMl5N1b6asrq9TjswyespOGYRde/IV74wKFN4izcc685
z5Z46FV3XhCflAehYPbQlHqHeex+/dLIN6Mf8imBtrGNngEYKSyTP38DVq6DqX/ikc3QoXOrWNcZ
3g568uAAunX+D8Oeocsf5Ikz6J9dsnV48MbiM26EGUoVHtBUc90WLdkOvevuOn9Yxc1b0p9T6C+t
Fd2bsPCp7y28ahoiNwaqExWTuVIxyA3Wffm5eD5r34cTC7S5Zc2fmr+cC8Q7GNrGyb0xQn8qD7GL
jwnvCN60zDMKqlZ60+UcISxw6X97/Z8/vbrKXEftSaLHjB6TFtu7KZFvWsSt7ExeB7xSa/qt7Gqt
Opw25gvtGMaL+P30+jMbu4U0D8HTXBTmpwS1VPlji+OH2V5MJyTq4tXMX7LhMWf/K+oCKZiEK0PU
4HtvmsSt67y2ewMkz6iwUXD6E7M40Y8YgNwOPCBvZYTOFxeUznAxkIsKD1U7FhaIJI7SUkrOU9Dc
zbBZfViRBaUPtbTBhaqF2QnOXc1sAp2bB/bkq4sMR3IbH/f5yhFAy+TBqWAprIIw+wBblkA5qyA0
nVG+HM9GwXAZJNT8npfmYCUmiWmP1VLhMUodUOL+QWgTWuru6JnTSSESFQZWC6N2uFo89QnFRthi
UA2XCcjTBAVh7hVg4iQamsZ8pUCSX2G8Fhie0AxzMCuC0ChRg/qnlsgZqE/OvdtgoRr/NF6FUgRe
KCyc+Z/MJWw60gUMMwumFT7dp0ZfIIUVa6P8IQEZlJ3Cq1FfuTlfpP51gmzfQBHRKh1+H1IUQOh6
gEvFVTpSY9pugqWEG70T1fC9JL91Ov2xKLPhJQEkUmN2NcuDjpcQ0FOigWwUn8aALUFIBlIzruVd
xk1zHy1IveuUu8azBg5gsi8zvCanrsFLBpnj4u71Cq8Cy6z3zpQ8dn79AOrMfSS8bQl4csEkzI7S
JYM4bKTUcXKbWVG8rXpMReioOreEcbjcVtNERAvOa31f/g4uLWLgPwYgIV49wqryB3WcesIlMbgy
y01PiZPPuJ6EiB31+4D+B72GFJCmgfAm6enKzUMxlofaSg5M/XCQNIMnyKV3iYY96xJtfKLZBGNz
I+J+ujC7qDSljJLjfkTzN6DJa/H5VxqB417wArPlMuKCp2uYAam+e5bJUDKm17I1fnW/ghY6fWtz
sM/igWhkjXgcxzgAe39h/04ABEhTY41wrPnGhQZRnfm1jWSG7EEq10I02yy5HAudZbrra43LeKDm
co6D61PQc/ugaZGJdlJ0+CvQSpbDV9pBjOyqTeal9+J83XvTMRbnH9KnHQwJSoB25xKN4UFu74VH
XfUOqQzhpzBnYJbQuQvnLG7MU/Smo9jSqRgI+IKM5+AKX5b/4uEcFP3KRk8J00avzZXOjHBMjX0x
5mcFBNJIOHkSCK2qchmZjLjZyKmHotyMzlJtcYD0A/EkDJNYECNYmKI28KnPLAP2Y/CKQh7fcobU
xvGPa4Uoe1nasx2J7rQ8tBlopo6kLQKNatoEF5EKszGS354Wv1rXJs4+1dDbNwN9a0O7PQ3WNpmb
n8I3H/ta33kFXhqo31E1oVYcdo3dbywcKVu+pIRVGTmMo2I8V5qYq0JoCAUymGxUmU8uQViyL2MI
PlqXs3aeJ3jFbHGvV1Kqx/WjH+NCw5k41Q+tzinT6KuQ44iYX89d7trhgA5VkbdXpul3but7pPBh
PFxmkghnx4AOlXo7r7ReBuri0Xwu+3FfQCk26Bocel2yzJgODzhhzi6KZWwkQBZQtczA8jV8YX26
r1ed9RhGeH1Rfiwj4AKyv+kSrR3NuQyavWqwquXAlZhEoUlJ2TfiIGPg8saJMfX1vseyVMIVB3TK
ngcFxwjgwXbZtU1wC5EBIBeZHZH5PV4VFuWJD5EW8SqhuWOGMbQ55tia4hyDNqGK45MNM8SpH+fQ
/uDM564b6EllVl/7C/CDi/GVe0dJjadqfRlTEJv2i7kQmgXiYhIiC0SNQ4nVohpIZ8xbR8yqGJgi
4R8/wVldKyBNPkPjh4cwoxASS+p8SzKDjcxcdEMpYyAJHySXUwqkWJ0NzBf5kwh57fCscSoY4I6N
hPXEfPfNVPMr3TmYqogExs1eGOXzElOsK8Z6M7s67JsLYlYp4swE+6XsRjCVPH0T3lKEfKEOqcQq
7y+uJR5Rs1XnAFQTQFTzQdnyfiOsj5m7x7+vYKzWOLRJYGhD5SVRtxmd6tKN0Jf/hc2d4AEdNh2O
d5/HKEyMm3zAhlTH+/+lhUCL78gwH7eml65z+9PjHbXds5UitA62PphPCSATYGouDKwmVI9me6Np
X8RDwGqfh1fhpy49brqHCdDBV/ohr01UaXyHItSgzwUHJ65edISV6EVDMPl22sRiZAVPjqfq0uxl
Pd1lc5yyy8SdaQcQe0Pch4UmKjQNpk/lSlbLn5gKDYIk0xa8ZR0NiuOXHKPNxlaQoXJ3VXgWkCOY
2fNgfCgYhSTf3S7QgI0WuiajSdMlvJbBQzNfLPN5RuA5T8yRuuGTVAp8pv8pzHWS4SMMy11Ao+7Y
z6JaC6J7F55jY1M1OqiSgoaM7EKlVCERnOw9ce5HOlsZAIksiW3C6FXeygI3zgR+U5lPXitaVGuC
pNJK0sHJ4ZHRmFNsR5QampQ35QWY0GgY9/MoAp+gABqrhquwO/AVYr28Gf1nNV9IUPfM8QYGVZFV
qxytbHuCnosj4jcg4EqeHPnGd2b8jR5w5UT4KvJhQs1rMUP1sOc2g2vo+2vzG3n83aTBSgMF/SNS
usmbJZwefs0/Mj9yXquad1aEpyw7HmiV5wGny4B3gpA3/axGIGbwtdRBdYArIfXEbD3XJ13KXaTK
mOK7XOnTTmcr1XWL7T+hERTOebDtAfU1YX6or0J5l1pLVwPE+NldGMGlO4klEsJRGdZ0kfqOmTc3
WImFAEEhOX7Lye8i+jyaW6dbFwvOGk9xs228tUF3NA9g/WoX2dkehwkjlNKWV5LP+xihfzsNP11o
Hm2Y9dqSHGs9OIbMFSvDxVntlPEeXbrcqe2vOaabVBJx+5gUxVGHs0vgoxTCYZN8WegFe4aAoonS
mTBbDOxEu+MwkPZtKNVkQpaBwS3HuGOEQzyOp6CxjqbLay7sVSZBjod29AGV0oNIHDTf/+oaxT2K
zERBzymCndu44OZU8pzhkmos/h408MyRYLD5ALV6joJkwfDGQWkOFlz5siL7YbqGBfmMQb13oZWw
5ypneY8Xb93V5S7Th9eRuyKuoeqmAZ6RxoEec83dVOpfsghHznL2uqW+eni/6t8MSgGobO01EHLO
0BDlFGEk4INt0W96jtkipG43puncTqBBDl5ObHKhUFWApXsbdl+ra7uOyfqgo/L13I+64KfHl3G6
BMjQirQ+ofhQEdBy/uMnZAxRUvVVt7HSEbOYhRR5HrPbr+sBtS1lUA5eUek/DcZXpGYEJcaieXFi
8dPQXXw4GnKuDsgtPFJnEemLJqHTiBrB982y7PvUA0gangR/dXP30LiEU2LqNYTp2kz5a8jlSM9h
R/P7CqYmSsRs2BgJ2b0wtyoUUTXpc5b4HEGZMgHIW2ysMli5A1RBu78K2VTu/AhHSgIp53K4Ha3w
MJUlIjuXCRitA8CLvMOQM1ymtkM3Q5AC39HRDg2U6dZ90KMFNPa9sn4jX63mMNn5TkbuhiJdFGyS
sQCuAgWS4MpTK6XUqefHi5Q7Rn9VTf+EXhAzRaysYeVwrE0Kp+bhwJQeILJt9vjLlPbGAOMkY8Zp
DoIHpqjaQRvhZDD9VPCfJzigS88oPUMLkW8866nwgF8q1G1UbfrIDkiw51nwcyiuXmQ+eBQZU/qI
mcVaL5tHWFdwEjiRuGKkDJFVXZPBUCXNaphPhlFuHIAgfryMvaS2xLYcK8/VrN02Kn6usY90JA+X
/IwEL/7IblfyRXuq5Jn2VUincBn3Q/+ACyHxRGhcIKwheTBKte1zPOJDuHdzlq7n6TXEJodnB6k0
dcuPyaRvAauDWnGbwixYetgPvnkcVHQZKJ1H3diYI6QujG1ylouOr4rvd+ZKNc7tiLAprTuCvxny
g13TRyJGwrWXgBVfQoZAXEYHg3RBgQjjGbKTCV8RzeU2Vh5OSDrDfWJUwurBxkPaiDdoHoGRMIc2
e8ig43A0MW3xMpyf4M+WGalBHjtfaeN7ZY2bNGXO+TH30FX6s0IhAK6Bshf6Zg8WGE1nwXFoO8u2
/h58aJFxrn1m/riXXRPBWBmwQa78/jnwzE0QY7jdn5LBvZ8hVIYlkRvOBhrp2SRAWW/eFhgL1CRU
HypOd1pd7TLYuiAgySZIXgu931UA0S1UiIQC1IHflgS2uKS1Gh6jnH0c2tAFTKs46FiR0nvo/QNm
vOmBY23s3kwSC6PmVlZIkH1P/Yps5ONEXVzE5i7UUBclyVMYtDvYR3d2j84OQ/GyIzjAMjcWejLL
g1aRM6qK4LszosQoqXCQZouYUivZYOk39BypvpiwdkV1CvBIEoLzHMEnZdtOv2b0jPmLMrdFixVm
XTEswViMRy2tFFd35+Z7C36wI+EMyz9ZITEIRM1JX9n7oXMAPyxIN+4xb45e/s35iTZSfoawHFje
aX82EmeHq4cKTemwKRSehvGhg+NWsx+khE2YXfv5tJeSMXQcdJWeeezM+hQNzWOed9xkJVgnvpRG
unpY9EvTE0pZXWw2EVzoePiIsqfcmL7dCkYKXs7qFWwpgkGq59YjMVUssqHNnxv2YAknwMJtFk4E
BqIZ/pWAR/QrbmE+LKpfK2U8hyWaQGTbEOQRIfmxvdKaZTePl0hYZRwMjvVWLS68O+8yYxeLYQKz
L+CaY5tee8LWDIwNMGUVxHCYrHVhEzTmvtvlQ0jM6cwk3vZOg8ViY900QOXWMmLKZ6x6MgfMdniS
M7kAE+31L0hyyK9+f4KwfasnhKgh4BvGXozFqNAXc3hGWnLm17WhBtV1s2vTZ6uL3xoX6iITKvMy
2XjkJ9GdzQmigHA1GI2VEzwASUN2Aomm2wGe4bZdGucDDh3ue3FfPMi2FKjV7Yb31Ma3iieLrtXC
u0QHsafbUsuwzVz93IOLGIYO5XCDg5qV1tvC/UIXfEPbF9M4wH5AOpdOOlxwgK87lCz/H7ZuzWIH
fMJjhoab0jikV0/sVYkRTQsU62EywJGLuLu6isLTj+DNNSBNMSYkcpLV8GSWTvxTfczOJzx+koMK
+0MOcUwuN+pPnQOuboJNHf5Yxnas0TkxOdXd51K/hL6zR+nwpM/Dlq67KCtmNW8g5AGgdRZ49wB8
aHFPJu5ubai/LpFLBUtAY/M6+jZhx/5K4rRt5a+9yj7EDgMS2JDjKUStfpMOj70P+9q5QqvQW7lb
5bqTTZFkOHX8ZOSAWIg95Ixk1PR/B5guEOxwhtSG98z+ZAQiDzJMX9RCuCltPVlwRgn7tkMviG1o
iFTYV80Whg2VL9Ye1JYTW0SGTDpuJbK8BPqHRYVfjgb7EJ6J9QrzCC7BS0gDoHvVE6W3UHGMaCCd
YxerYF/jcQ5mHTHsLJqNFAH1Am+H5rvBcSnXic3mOh91DFQZ6Cbk0LoljpTVdbST1dwa4jdCQ+QE
zVZFeFf64E5p62J1Y52k9m1YwR42IzafzE8XRUgJF1TKUqyDpFrD4UFotT+aN+0WJJlxWq2FEVoA
pNbtLgjNvbFoRGRQG4TL1bHtXeNpr3IVZjCapD3PiSFS4yFUoG0xnnxMjOtgNebTrWlADc6/KCNZ
8H8Yv/Gx9O5O9KxJnyMjil5y8gFFpMmlxwsPqDHBtauuWDkaEyTWdcE562BfoBIiG9pjX31nM3C8
HJBeN932bXHmpIf2FqNKlOJZviNp4UdF7STniMJGk2ambQdaaI0hIHU/IJg0uAGkpb/Dt8AfpAPT
yQwaBKijcgRXDukGvDlEVDrnp15CNQAEtbgjGp1YsZz+QMPD+GXiu/O28fT7jQeSO/i5iQUB0Z1u
CQJEckYkEOTwVnPuXKZsObylwKUvi4yPyMLaBv6bbDNPQaKZzhoGnFVEUqXMbppP29fPkfsxl+NB
7uFy9lA3i1iFwelM+EWxreWYMcmLKD86WlNOqRRhp5FMa8pBkGsaPCk32mfLQ6oOSCI3wkAUHiui
gSEsjJQQcaWA4D6T6buBil7RbaDB3TL/ciYGk2fo9QHxrYEHH5MiPMuJ5vZ31Dsyq+tUd8CNAdpY
044vOJKY86s5PUVh/2g75FZ0xYPXBQdM6sLXUYxUABxSC4Ktz9ZQRKoB1TzLpdxkRJUSCoqrZEtn
zFzvCdC9gcEnNmQy3Y/0A/es7CPUd5WV3ijP27SuQ+TIdMvHrDUzvBShfePHhMHEGB3wDyPI0Bkc
4KANSBKAXen4R0BErs1upHcY3Su/fcqF5ta/JlxCfSE0wt/KYCkF5TJyRZ2KeTwAVY97UB6CNnna
rQjTa5R5VEMLpXO4c8ez9L8oBSqC2LMnE9Z0x4fM3WvXHPFGH/FUm17E0k2BswQQbEL1bSVXMsY8
SOst/OqChBd86YLrGL6QI7dK2ShC2DRG7VROpOZJ68iUMWRiUJGvl2OLETDHHGpPuprNAjiTVPmb
ze9cmsFZNDkW42M5+lu9uhJ+yOVm72VbRLl+4Cvm4OcxYqgRTwOTK0ZVDI3oAd3w6uRcXDMOIPrW
YKR0Y5bmo5FFm76ocCuMz0IF96Gl0RwiPOD9tU9y3xsBGtZ63EzucCpjtS0N7bkFVx5JQjJjCHEX
WbG6xugUDdowEP3Oz5VTRUrlcJruTMayEJ0uUuWgBZKVzWW+nbOJdPfXrCbjXCKuSewI66s22Y/Z
QlYiFFwf1kM0q2cxzBl92Hb8S90hKxtCFDrHeMmfHPC40XExhk9x90XzDxhrYBBH7x8pJg1tPBPy
l11yZR0JktCD7mRZs3/Tx/pKmeDVqLDhGktnCAd1Ue5G4Woub37JeJLDh9QlplWKxxG6DtH+yBLO
ii/2d9pug2Xa4PqEDiZCxt2C6cj9LKez0OyTKZfQD0ivbDgYoOQlUbItUEOy6mj7JUJt+8h2FGWg
YHhA+7cOU5C6/h30jyZ1TrlRU2W/QzAXVEOh1KRAoEsZby2ax3T8DKF2w9+NcGjpvqwWy7VfV/Rf
UHZK4QHii1LAOBWbx4xsB9Q0aBB68H8HtFYlbK5lT6g1yGMyMOHwiqcBNEVX8f1Sv5oa3AMUudIP
OXr+yL6KDQNRMDUjvYrgnj5PJEe2Rxx7MZrrpgzWVvSmtMdUVE4U9XlcbDviOfzHbnnV0mNqHfUk
pESgCmS2hOfHqhSV0GKcDMwiyBfWUFr7Fft52xflT69HeJcsUEstv/6ecyaKsffWY05I7c629G+a
kH3ZleNKC4nJ8GDujEo7e7PI87A4wqxq5NJMsge4oQ8tQcSqsrmGTZRYNqK8galKzBnWYBNKbdBd
PX9YRwnuEXB+bQZyjfeYM9o0FtR9HBOwD5/GxMX+aoE+eWrBLVv/AY3IihoCx4vrbOjvNulMIY5W
CeeLrCzm9vIXffg6UFf4P654Pt1pnuJphI+DxyiHG9Kd32WgbzTWjVhseuG+Izw6JNOXaypqmZLy
cgaqP5/i1Bw0RqYv1oyqlVF7xqjXxUWKd2bRjPjKuEQ01OEkqwMQJkDv7KSbCUVJyi+qLQe7hzEO
XFlwaMzEJDsE5Db6Hl7zukvGlwAuV1lg3P0KGxS1U4pfAeMqRBLu3u1xo4eKC6IjpHaVpax+PXnP
254gOHzPAPlvc84yr9F3WB7cit6cwcptrTnvMWd2wtltlgS3+OMaZjyauxy+AgFP9LeVebSqaqfX
7Y+bjnsTwpNikhmUvwXIVNM7q1TFp9i3zqDNbN3WfHHj+H5Gp+fU8QdHxB4KkxxHcaqfk4dkIFyM
ecOw7pAbsqENmzwuSvU5/mwM7xJH1a6h24LXied5TTfZZz6XbUUURPv2514wvDk5nIaB/IFWJ427
d9HivUltK4V8YK+t5jS0xnmkfSn9fyanf8zqZmK1Rmfjnv8gkmC6NRKm4HAcwPR4qKZSSOpugA88
66UGu83hGqFsQQ5+i5dUH2gENkw3Y+kzqQ/f3PJ1ofiy0PW6GNrCGGvyEGzfBsA1BrjM2iasOdDG
S4tJblJdGYxSakSfestMw6qaixOTPKu24Yyl0IEBfRFMe8MnD52zOKFtTZEV9Kh+yNXqt8W8tRwW
kKFvzbl98avBJtOZAUSj2DC0ili5IBKqqnFXDPBsEqh4y/JSIHEV6Ze8YQHL4ZMu2nvhpM+ZD7Ec
Nr5UL0H04EKEa36H6AxBG+sLsmEnwldsdBAOKbBRC48uvwrEZF6BLlLdfV1m+P9efh3NkbE66Ji+
k2/e9cNDQVxp3yiySqzjiF3QWC5PM6U6lJVXb9y0w3zfaIhKfZz8UJpG+a5u5zd/cVeG2Wxc4E3H
/hdjL9m+NCTGO9W97NeyQtfJEarhCmfOxd5wm83MBerBeGRzjnG4a5uHfh6AXLyt1ChdYh5nnMpC
Eog9BkHKp4SEmxF0PKCFOjO/9pjKeCH6Se0xgkA9BfuB9EpS1nf8UWsJeCfDyoe/cTS4Q2pyRHvj
g0umJBO41DF8rjlImBOiKJgwZnQxCpjBdGZkxFn1Wg3frQHjlcB7dvrcxB9j86u14xWCKoPEW/j8
8FWgxjSEsmONzIfOpIJweUb9Oh6wGnDTbUhtSSf0k/fud5j++qjj9a4+LzFkyYDkl9D7tTrsH9sA
LaLlIRcFTNXjt7IkOHnyyDh6dvBQHOLsLPqhlBeaMLQZQMrNk83RH/BAJ6DvkNlWPkzbuqhxo76v
PQ0np26muQHKo79BWIuH1HUpIoanXkCxxootuXT7xT9YWfvpROM9cOKWk7gfQErc9B4mEgckRmxM
XtxjgP0QRSWlD0RRanhllG+xs3ehzdiBfo9V61HEqlqrUDhSqPcdhu5e+lZ18cYPwDTVjz7jjbc4
AweGXXwy9HQHQICmmk9xHNz1UB/QGOrO9JjU0DyUt2rr+a3TwytepSQa0RWQKjzdxwxHZuYHIfTi
hel8veSnyZo3qo7fdJPrP/2d8hbFNXwK1IJvNYZ4KRPzlDPNLavjkZH+XT3k18h1v1M0K5WBmCH0
/Gs/V/fzKLYS93FShrdxYz/2jkn1BzE7Nx8rRixtQRles7Ragj9K95/I8DJuOg8ybJ01r7pLd10V
8zouXsO53AoZCDwbPmJG6L3aoxBCraK+5w7/LyIXDKRDOFBnTvok1iW1NW8rXOYj3FaadLyKesUx
Z6Kk4b6BndYj/VZV7InKYjGIblqVxOgCFiiP9hInJea6IAk5XDnPgrtK2+UW4UEfnFUTfQ7TtySy
594b/02ue50LsU2Y71w1XCk4aWX8NwPWpmHghIpLPYoeIM6EifuMStyCDw5gSsB8vx4Wn0qB+FSN
ANLIvZ2G9pD6h7oLT7WFOxyGbBZjKR1H8hQXxaHIfxuepZjJ9UySRmgJNJjhl1PQX2E95WfzWm9w
6SyIMcyIa8/Me7fF5HU0/F2JU1xDd+dQDyuyUKyovDWi6KXMi4NpE6BKpzgQaY8rfDyTaWy4m0xv
KcyyrwkxB0MKQp61VMd4MoqOdq3tFouYLYNhZpLTrGvnagxo1lfxgkWYOCvl07rz7Ds1qA+KGIg8
8cpLzHsrN39t8ivQKW4UhaD8vT9/PLfbS4S8l1EwYvnQKfgjZE7B565Kk5kifCNqbLt3OSFMlFau
zUgv2GFpf9u6lKs8hbGDblXWF6NfTmEzbZYZUxMCKzwmebTdLXUCGUypc6nem9J58WZj57XNk9A1
zSL45yPNNZoHnSPBGD7irLsOA5ldurUBWGXvukywsRUlEstMoLUM+8jFHxdF/ipHsdbO5ODBw1cc
4VH4MevIYnROT7gfSdAcOiMkAaqHgBvmw/E20qdNxKI2k/DOYz8yXHVB0JO6fJanUGjdR+/ZJ3wG
2u4h08necbrbvDYo/xz36M7BJsytN8/RbkajPMMpZi4Ot631Lh2/sW/GeEONt0k9fzTqtMRMINP5
XFJyhwP8FRtzHMjxdZ8/BN680+cJ1c94CzfqLl60j9hM9zaeaDDQnwJSDNohpOFWiCDy4FFe0PKp
cE1ZBtis0exQrHKToQREg0N4oDEcQj190uL6BzcInF+tiytsAB20d/op/TdFToVppx/hkD/WTXfs
XPdYEFaZosjGwIuemig9LO6rd8VcDpOXs9cTpWH4X6Zqf+0FNZLvv1awjSmiv/tjzuhQJ2Asmcxt
UrmvbY/uMUC0o5bmNzTVVSnQOMZkwH0JMLyC8DVq7iGZDvnE6b0o5vK6fYPj4MGl8LEagLJOvaXV
dCk9n/qk2w7NxtMakF9+uktKLhDOZm6x2yuT4+R6D3Z1B8Ky6gfEcdGSHrK430U0CqvUfa9MdRd0
tG8wBzp7saDmY7MEBTgmnAMubYSpl/gMcSBsA43cFW3ELP5iQs4aHlQWXZgNgxyn1iHp203VeFuV
pNuu1R/auNyqyl9ZRMWN+Z2td2Jbq0GZk5Ua8AbMwkNKBjFFM7CSEwOUFteEMfJonHjEmF3nPYmr
8bQx8KPhDP/tEpym0qMZRh+L8JJiKG6Zh1W4CxHNbZIzHNNU6+qbubX3OwSZaIoiAkPB3pFcYq/I
jCPr7gObkZsPLDTCGRiybUAVVyQIEpyxhbfnvdOp41SKgtjTC6zXmNkC2PEOpj0TSxyVMKZrcKsk
vz61rV0CaXywu1cmi6uobb7Inwvd6ZiHBbmqc4Urdp6vDfQl22WUjLruUDLQ6QtGqDP5X50BHwDr
/XzWL1ZzDLXi2geYAmkMnueEKJXWg+3pxlszrsk5F+tzZ/a3uRVtO7TX2cyIKmq3eg0PiozBqFHn
0nxL0vy9hvANs/0+bVhg9v97zS7dh9KusFHuzxjNTsttH3IxTrTc2XSE9QRhPbvHTMQj3DAxH+QA
AgS4bzCsN3v3YjLHp2npto5x72EXam2DfOehmjJ2fCz2vS8gz6gQ29UQoFvAvF1T1TrtdEA7BWJt
MIPXNgtmGF7C3Cjez0PdrBhyg1YuTEe6G6Wy1dzphwl1QxD5v7aXbXO85nQNF0oflq01Y2cbNvsF
OeRtpCjpathukGPOWqHIozbxF8mDW6+BP7/446bBqLwgj7DVMQguVf3qV+Yedf2QEazjrkr8N42o
vZBAccAGf6MrRLYo0ko0wTm8Zbpohh9b2iiNWflI11Mm9tZUgHFIBtVymYzqPYG9ZkOjWTJMsvOt
ju+KyKH84FI1uIRYzipR7as215vCAZPQ01vbZrO9lpFBLW9E27LLNhEbuFLumnt/co/OgDRnpHb1
dy6LLqqBoEmi9bjX03klMjAhW8kBXceXkuxC2PAOrY0JMq8Bgkw9nDVCF0O8vlWZH+QHd/PzDEvL
Y/0gdYPvRUMBUBY6DALZEwOmlr3zHDAuKEDMp6Z9kDfFZEn4ORJRgpYPcVFJ8+qb3r527YNfQ1YO
sIO/9XFGRTYEYfjX9RfECvreCCDfFP9xdB7LkeNAEP0iRoAGNFe1907+wpA0Er33/Pp92MvGjkKm
u0kCqKrMl+0MMJ4EFRlck6Bf9GTj8kOSa4XkiKbRyK2mIatSm07v1Ycw0+4xaYl6Jc7wJ3/4rmGy
nsPZJCkgvw10cEQKa6U8IS5f2bysotaPcVj9Wo3Yyq681bpJ0O10BMgfMVkDMqKs5NFdfV3L0u15
0pE6GPLV58kZuKfUhxd3CEeZpEZM8yNDxW5PFLgsS+ywqnZnhE2FaXxyg1AFBxTMvLAJ/frssO+z
f5nauQRP0t2CJCQgK1mp/Sip9pV2y0OTdK34UonflHxedTg0xU698aBP97INTxqbmYnODk0WvfaA
ukSdrnravD6L2yAIpyoQ6c5r9UvTMWWBYnv0aAkKmOdplp7iYjfSVFN09JqWqdSJMkRIp44n4dQp
iBGymFed1p/AKFoVOSccyj3ZW4DB7eQYd1xrMiaOtv5qIQBAY1kqtQFYk4wmwMiyJRf5jKaQBovS
FIeyfTEoAbwQpjFZNSmTpXk+kT5zzHsG4TWjgIn9O+D4ZZFKqXe0NIANVkjsccNo2fwTjvW0aiwC
0KJ+nbffFQ+7mNKfwYRhacsfuoU7j1i4Trx2BY48YzpMGIL5cN9woy/Ltj/ETXq3huKzwWIcmPoy
roZNZSEGFqbYq5d5VJ5t1UIXPEZGIV+b0tgFiDhgDK6zSNsmNQUjrs+Y6ZPPfmHT9oueM5fWlqef
k95h+OSiwe3Xc9twNYOvwvvscVjZJINpDrcxxCJr5KSaZe9DWVzEwDBD8rxN1XOTa7uMK9iCvxQH
ZwCn2WkHfWStiDD8lMxk7JqWE2CqviuviieLVK3Sz02aU//SXIUxQmxpCZdDfVCioMNh0QSv/qVQ
8BSvWpokGemGfyRdCdLzSVEQ1IYFBrhqpnOsjlbvngGaVB0jbQaxT36RfXDeDDU0q2WeCdpz2qml
D1q1Grr7Zs1U99Fp+zjEcV16mzkvr1VaHBHUZxo4zrPi39q9gZdO37TJW+6YGx4K9uy4Kg+ZGR69
UFt04BeexFEHtcxR8JineAiL+TOsOcXb3dYNN7VpJkt1AImTiE8abHRc6U9m1uxaGSNXjhSDlfV8
viY0DkP6dobh4qiH8FpVDFI4VwLFTuedHc7X/FUJPHuFQOR53zT9obPidcWHllFSpo5Qqz4AjCs+
FJ+COoxP3b8c5ok6twWJiq5wYAoTe0f4FAj2XRn6O0AOdemuu9xbor0AlU3/iAjhMf8w2g6SR/o9
1fVWtP06nb/Uoqi+M07kd9iKGyWI0pHbvnmQ4uJHw8fIVimJRq6KlQbrDGjFFhegegEmAiK91NeC
0zTn/J/QRJu+kcXGqj9CZ82HxX+HHHG/7b2IxHlkw7xLnewyhgHHAVqXqiudFj/5eJna4g31FHtq
eQ89/WAiXs9ATHIfWPAt9bYgrgsTOJqNoaA/NabE9SkgGLcK30fbFNQJDKWxcYgFqm62dH60Ll2o
p9hloq0HBIvw14woPzHzj43oqJfFb8MYdzDsryyfnYVw5EOLiEIbvfo8Rn7zVPDp6HOrwhkuRlj/
mjVJGqxQw0xeoS82kfWlZkwalhmvDvZxGqGqClk3o+tQkO6n6xjFNAvFe0Fjy4nkP1nTQNdo9E0p
dkopGf37kKVsssZADVvmPmnxFACi0gb/KIzstQi1bRrLR8+YWFgTSBGGfDHHmgIqOSVDWDV7T4jb
gIfQ9LWVtJhtTyVHSvSbIrP3ThWj2qZZkdn+Oh4/QgsOU1u9KMZCLDGWNXX5aVfYrHWfwR+N6hoE
RuUSmmHCUTUbpEng36AORxLBE01ob0g3aroK8kO9ezRRHj9DjnYVfAa+M2GpkVdhKqEYg37GCVWR
0lFF82bJLch6uhMmaWf6dz/eOAzHTwoohm91mdn/+PRbf2ahaG+CVg8+2s7AdYZQqUr+eLouXpYR
wImscEtIVMVGLdOIdiW/oQ966IzNccAeb4Y656mm2zkWaeAEugf6X9n1Z6YMi1wLH1bmnGZdWyWJ
9xflpJM7l4q3P/vRrvDdZ0vXjnNDv69GaxQ1N91DEM2b0bP8J3I6RUnRiJBBWMEEOAI108XZW2BU
KlG8fPcSCasRrkdrceH78E19MSvak9//5ZMGKYSfzktw1VqCJMQB9YeHllMX5+9bmDofaW6hnpzo
baRNWHImpWJx7WYXkejR68io/cxEHap9jTZpz4n35Xbz1u2JsNKHeBdim2GrTxwaN+I7EqnYd6H3
NwxpzDm4P/Lg/RVOAV7TV3Sh0eL0NhVfjcsCPCdXEMH/Ans+dOl8mS2nXKRzvbNiIKJZDR/Qtr8K
Wx8WRlmDxPsL4Y8gp07V+RALSsbPuQwFrAGoep19ekLfmmFw7MLugOYlm7aF1j9MXCfTub8RzpXE
8c0KHFrdtCiG42D8iNhYcfWBQLrUudWbnF7tCQrsWMVL7uY3H0C5PXzlxwbMW9B/AqL8388DBomP
jZTUF1wkEQ8QrBebQ2AV+y866/fUMJtFZjjWrx65MnXxf2pmeAvwsJUFp4rkt0jFh/o2XqYWeSBw
Mo7uzdV36bExRE5XroVHvQ02PgVuG5F01aPhpOOyUcsQhNBN2DgrS8+XeSXxmqYbLvLexDycMxZK
BDxOl8zBlqYkmwUYHZjac8ivQk7tGAQYUnrJIYUP2qwS0NmRLz5zHR2Fk5/7gSqGEPA5soi+tTCo
fcSOtzejl0TcLMw2y5psSWXaFy2dfR3kcHD154oJIBEgJd1kj8EoaRc5BXoO8QXjeDGbjN1Jimnp
rPPpYuYUhoafocS23tw9dExaD64IdTcHI4azCmDaUJiEDZzj4TMAWAyWNRD4+7UfI3V3FmwoU1uV
ZUutDreb2TdGt4rTd8E40vnXBTDxm/QJxnLj7H1UuIT9KnY/0QPtn+cwZ8BUGpwlIddI4ggCRqYf
HKL6mR42s8eEsRfmI564pgjQT+WbEQrLxDCf8CXCVPp65zSMUjGipIis3ZCgpJsyBkzhidMxx8q3
0qJGpy6Xw8GznC8UEh6zF9Jsurk/6WEJH4qw7vExzYKws8PEP9A0jw8OuEu4uKyD40Dbo99pHtWF
5m/yHrMf5tAxBd3sY1OihxBnwCnBo9Sht9NznmNymKnlB2ZlPmcp94iuRzjKRP2Hp41CD3W4G66j
NNwZDCh9Yg2WUeE8NyyD9F67PNv2olHZVk7BPR5yaKANE8gMu0SzUA/QENF1GFYwrcGzNNYb9bk9
PqwK7yqIDPYr9CoHPYWAxbaEUtfHvMjVWtfmLVfACwwUbkDMASvHBPXeRmTsMj1jnS/CZmE23xJk
nMYxatqPxT2Fc1T+4oai+qKYsZEJlu3WHfqb7LSNnWAYosKSVPOBIPuCguCFnh3Kd2gNVfme24TF
JyWxPu1jZqKU28949qALh9jngr2uvxfDNTWS09DPIBcJ0JjHI/OlFNNJaTUvgRscqZzxR5Srzuw+
zMF+jYNpG449leTBjbgaubet5HxAr1kUKiwLZGrPKkIeLnO+tUp0mZzLzDyFcSlI68S0v6KEVsEo
37SGUSeBQE/gjdhhAZVXdXAIuE06ny6BCeK5tG8QbxdFpwtA6u6FmRotT+c45dE74TBDOHwZebpO
TVoF6byu2sNYchxO2lPvU5Txq5RVKdU4nXi31KbNYpvopjN73bnPk1+i8vsoQpwGTckveA+z7zh7
xChGKNwWYViTSIf2rU22tVk8CxtJN+UgcmPEAOMvOrGAgym61Ab9RGd1+PtxG4VnG+0hcgVZHwae
EIVa1V4xNEpM9CwtLchQO3zy/vTmJWKqbmgGXdL2QoGI+DDdNoa/Mm2xqpDGZI25YEGPmcFUpMhH
DfR6Qjcsm4CbZBUSeeOOaGLy5/g2efpKUWxtNaj/F0rOZkACT6XzGLmlG/IrYLcuYoF+A44FxYSS
BeiiWwknukeBBVcFET7/ptOeOvKuxHz/i929K4RJVsNiPip+GA0GaE0tRzxtE7N0K7fhYJ2tiDtn
qQ7sbHnuKKGrUfDNR6G7K8H4yDVQR0gCNQaIDQH8b83959INKEP7BdMTYoHx2AUds2Rqe+FsuYly
7RwzPCqcFV71Jhafcflj6+3ZxGxXhieZqziwjgYXURrJox1/mhANtx86HAhfxrRYDnV0bOr3Wn05
hcjGLVZ2GC8zHcYYIRPbrIzpiZjdgSfn1+c5rGjVDaN1NAa4bHNzlFWACAtseEiQyuhCVTFO5hCt
NJ7jcUCuAc8FpLVAU5dU71JeXf5sCPdshHrnsn+rFcpjfhH6AYLGz/TcwwOfGU0QNOxmmF6fjLeu
3rQkD6nMyLbCH+mdTO+tZBLclRlWDQHEddhI+dHn09o0QJPZv6UBCDxG/VvcoqHVl0NESxamZsTN
4BCQmzFoji+tKbbBsLblBaf0Utu7rDp99Vpr7Vp3CDSP71J/FzzjaX9pB3cjes5/jNIkkwJs4CfL
1kGuI15Ikau1y8Q7ZWZ/xE6s59GHzW0rc6L/HP2R9c5O6xU/sbqnBDK3nrvr+9FlQfdv+uABL+73
QcnGjaDNbCA9eB9TVH07kdjB2GMPx4o1fzjk4fC5RMOhZiKNmFY1LbAgsPLndnKCE7pX51qeRWwF
40oP4rXWzNuWp89kVMZY644TlyYjB4psoEOnv5L3sAjGt9Yrf9kanZn9AJNdDOP8zxitnWl4R6dj
q+taWArJBQfcqyQ7TFPq7em9h1Qq+hewo0YNDix7yaXzSFqu59hwvjd1lNgRyz+CoVY5CwUR4mV2
qkr7ILDq/H8IJ0/eHHYiPVUYJunfvepD8zGS34Uyas2mv9BbKjSD151ArbYYfyzoYu3GjNs4KD9U
sTMS4xwBXPMKzJrD8KUeu6IsTi6Xua9fGSHuW57IYTpP/FSZOg9yTTAVqOy52Lqppl8Nslz9QctB
x68Cv8cvq36beozrffUN57880zuPsN6HF8CwRn7rCCsWhX0lTu2ZYYVmanshxs+M+CM0v4xG3idr
N+gIvoYDg38k4UQPQtqhY8wEGx7FxPVHGjVyfMzJy823kJokE0pc7cpO2RADGQY7sipa9OLFfiiB
jjxV9p6ePuqrNeaTs8kMFfWLyXOGrdAOcJTsNY+7g1Z30zKy7dVs0r7Fks1/6C9aDnKRA02sIPhM
558GNj8vORjOfpz2TrAfTNwBCPmd7wELidIkujxrkzdscg3tWjyuBqwM/huUuyeT+K2cT7DDRmMI
cRmwkMEsVRidxrWYJabHUfqU67V7a/CaR/feLXdxcDZMcoK8s854lWlFujPoNeXZx2giZWq0Vzvu
bg0csGqaD4GEbJQn/jLtzE0qrIPHvW4YhP2oooqRYu+HW2HZX45NmncSJw96QABxy4GFjl3Nri1w
1x1xBetsRoaOSjAuuJg1WUTQidTphOEoESIK9hYhSJF8utwqADorZqxsJ8DI1eFuGTslmTzxgb4u
p5ZqnxLU7GNF5NdgvoteDfdjMs0S7Bd6I0UQ4FjldClacrukWYX+qi0wxw09RkvYPqX+cMtuE3KF
FU5dLduxp2mIaXPQ+OmGFlIfPnscHZ88fgFWTTHQUSJCOa69d7+qrnT6eD/7AI+k5FgMzZNutb91
wRXFubMdSPJuob3iF6RXGt+r8KoRRunPB27fGAHQRLAAujblT7Go/JhgXlx1GjG8DY6ijuNuHBon
1hd1qA47f0e54qg8wtHCUkBvvwfXMf+q6qQNIqCkZPrZS0k7wQuPKQvtZKckVvqMf8zvMiXxwqIT
QHecy9N7GqcsjxwGgTjuUkbaqXDgYpIclnNCYFlNiNfNEdkxoIyyb8vdVC7WDOXq619R/rEza7pg
6oeNscAVVtY7z57BRtrDvhqDbcQymNacwB0c34PrLExWfV6iejJsTgVFZKON/p/U1GpfcWysx9j8
MQfGj8wLAj6PKLWwxWawqj8TC0VCBSQ6BCoaWeskqde2/a2um8GaFTXoy/GwbkRL6VrxF8L5VuES
UvK8NFlj+1E3io6GU5fho5gUQJyehR2gBFy1mvUJo3xmGlodkrh4uPNdDl96VCybCfB/cTdSBNFT
A412r/oLeHmf2ia5RvxONp+TCNFm5DFXn/vWb59JAOBXpFQF9P4XMadmBFawLKAgRp+Cln4wdevA
syFxNGuXU/mcHNpwoPzZ99GrGQI65ou65u4MGi1qP1UHLFRGomMiSLsn514mgpZQAwvU5VQdbIcA
ROu9R4icoZljVIVZSQw/odoeJWUEr7QXvxoFahFdtARuT+FePK4ZjSwY/MzX3d8x+Df5OCpkCYy8
2rRBs4i1O/AEZC0mro431tia+9m1sx1vlKSBFeCTpc1JLUT6lfX5VYbWzvfi91gFvoD87ucPmpA9
JgqzUFm5CErF8DxbNZV//yXbcicw6PZUy+NHP2Yrg/zMwsLQ3+AYM5FC/gsiG34Co0yWo6AkSEyc
gQntMi6DDkWIZTNSgyuAHFXq4cprrsp8ZGMxbyqY8EZ7BAJcuhXdRdaYDP2V6lQxP+Nhld4+i+Dr
yf4+Ml8T8s9LrW0RmVce22fhITOKSMTug4dtBOjjwTMYHHnURsgqsmibM9bLUzeK5zbASOkd1DVK
p58pPqVastEQc3WdcXJFeFdqOcVvEtW0HEX50wUJ6BYKT5QqrgAvR4u4Th6eW23lkBAezfBEzOEx
EgKxLI3T2TqmrXv1wn2SkGVtzDvME5zt8+RQgrGQXEZmFsdomXoBvj60kRwBTDbzRTKEb37gEhwc
YWLtjrZrnbpWO+LWXE9lg0kWSk+PoDCUVDMVTqN51eoOix8Cub7Hstk9NNZ6SqotphfcjguIHWuV
mtMi6YwJu0LRZPn/0y12WVrdeuutwqoyzxGv++RSITkM99LkN2xQwgHQVE7H9hQC24dgR34iN/w3
QB2ikPJyw3Yw6aSZcW4jVHlQ4lLO75o9ERrJbDngNLScvW0nVva4RGipyUXPYG1TaqxEEteYgyVg
rDFsRcgt5FNaB2s5f+o58XjowGgRuluiLI+SXYMCkFFDs8rNfQduEglOMTz9eXNytylrJo2ZYnsa
7HrjIkq2SmcnA0z7B6f8mnPu+Gleg/jGucoXUVv+oGLT44UzL03OlcE+sGl3sf1Hf07jqA37XHaf
GcbsOD1r2JyJeUA59FBIAc9KTtEM/T4TiEWxmFjTofeQclnhyQsZvoWE2WBXrHGFo21g5PgZct08
B5iQTV70qKNkYkBdNe8J9z/o7rsXfPaBeXC7iYW+2ft8a1L8hcBujBzlGYNR/CYBB9lER8ZFH48g
2xLT0jjJpeFz/tIeXQH0hJ5+bBg7rjVb14XgFopL2kGlS69jNyDqUBAJlx0eYazFQZEqJyBbnRkH
41OLOVD2WRBzZmsvtph3SU5lQcHLTnsQoLkMRlN9VCCw9LauMeyAVS6Nlvq4PzZMKxn5gg1F3BJP
97lEMRh4X5LFrhTaBlc+Dk024DT+A+Nh5iyqNgy9GFm4+nCE7uxsTSeDzlqJelNoiEI79veCAPO4
Ww8xwbHZfq7R6UfKWItBh9njYqHjLw5d61LjKBhxqOVzynpDnY6iotfr04TXP+jqSy+5ESMyyvI9
lSSic5rgnCct6zh6zkqjwTf3d31l+TFHHEZ0ubXRkDip9Fx6tiA/E3ZzrCBUzlka3YYZMzXrfReB
ha+9lRMHz4Ovbz2HIOWsv6gHzWJA3lWc71Uj62C9JURYJ/V8mVz3pXWYLqQQ3Gn1mMQuctxfgD5A
9oLnroOYdM9Hmn7sxh6Fm2FuOzanyv1n0hHIsOMMo7Ea5mrtokjNuH9EZ9CtYBr30k/9IU1zpGvx
elZT8qw/kuZK662BySuqnRfeMmckTIvKDEMPZRTd16uLPNehBzjHOPq7MSDEgBpMD+/eGH906WcU
Yr/JcI/hkGd86gbcaDQlJC7iYbKhDZ6TIEBknHfPnEf8pxhlRN1F6zB9yxyHnFEQ30Xs4/DOVQBy
gljHoR8RY36A9pjKfJtXVbIykM/pVUAfFRdpN659n/RhpfHWVoXfLx35Ll1nBedtmZFfk1vBLrEc
smaYeo5/lUfGrMgPw5R0IHI1ag586QnUHHCXIiekhEpPl/45rYpFLQEqsCxo16G8GuIUiG0SnkSL
l/4p+6bj7HtUfUuj21DumOOCNoDAX4pmk2qNGK4lP2A361Z/OBOlBmV5v+IsoVIDYk6gfo0x4R60
7xZ/Nuei8tMIM9n49lN3N6tnZp8xxhi4c/+cL+64lsVtfjF0/ml8JkZ7YGk8iJ2VJSefCtLkfGyS
vKHI8h2nvLyxV3ZFbg9EBHpN+iYajrHhkwF81Ct7ZaWHpvbXSKsLHRkFK7B/izywXI6CGiKgo4VA
m01jbNmnhxyrnD4+++jdMLMDFkLzm7x2KflL2GbR2NZrgS9Yhr+g4yVPVI+83EdDA81STB9V+Cu7
s1Ouao3ATtyqT/6vCUaPD22CGRudES/RZdLQSQyr+KIX+iOtvYOgsp80Ek+8/otWJ2Zv8DysSaJg
fDFqB8M8oCymSonJJoLLbklEoR7uf1BVNlTJq1aZd2MUfxVl1nDRaADIOrpz8E1Nfd1TPLoVNWNF
SoDeo61y2nmrVWCdos/Isi56bK28xjomrECIoD7DpiOGxEIzsQ9LQt5Inlb/k5Z7yZjIv2K3YLnt
lykka9UXifDSWv6eNXY3ugQYpK3hLdoiXrsl+WNWusgsa9+b3yBbX7Jg7pe9i4yoK+Haj9pZsngY
sf7XY0RjEUxVPx5ycHlneM2PmtEvE54nLSLKEjq2jcwpdK5ERtm4iWOi0vaIzms/OQZIx0MlbwqS
hUPkA+YGTD85fkrtiK+NhPAYXz9uHqWz5mVbVvgIZEpWHIw0Tbew1sT6ZUy+RlAwMVIikbbEb3Aa
szCkI0QM4C55hBI0v2E2vAZoCoQFOiQLVepdTAuCYFY8tM5zLk0gqRH0JudWuxjTu2KbZzRRUW6X
s8aErnsfQPr4DDsQkv16SXMouZ+y8RzkyRYlzFsQ+WujL3YV9GMyT58xjcO0tUviv5t39Gg5ry9r
eW4KIr9B2vBPTruQVLsd4nVybklBp8O6aHWilNABAsXvaKiA7fceAgHo1L6mpA57iG9qsCAtgvXF
rHlXVOr32W7RJz1M+gCGQDARIRZE50B3tpyZ4pvPzVx8JIhn3GLDg6T1m8zc1PJfGmQ/ijdMiMkM
ciQMmze0O0kZfRTdcC0YH0RxhNfRv7bQb9EhI70KGHNBqUaByl42Sb7M2tykw7PTls/uXKyzkLwH
6o14KLb98Od4B7sTG5oWWxeZ9eiujVUi3+1oLYO/CY0P/gembWTAkmTaxMXej8ptoixgmEM6p/ic
IljxmX6eCECqg2rbYsFooBg088wYgnq74bGSVDCY/UAgzB9WR2JINe7SKIMc2ZFAgnTG4uYPEDaV
x1b6RzpYthdDNPanU9uK/4cnTkw8GvQee/rzC/9Z0OYdff85Z+N1xb0IeNl4kMik0sFLMwgm3YbB
dfVZTjcDEfMwHSjXVpYbLaM4Xo71SJcB4Xgkh50SrgezRYuRA2aBGNHj0IcR4pAkwETpLhTigz6D
P/pI6Hz0ijEGgsGqDiNS2zRxjoUdb/NcX1WMDTji3sKqWF9i5G3SOaF6xXy+yogOq3qAdH20cabp
Jam1bd7yAYU0BXhg/mmImprW3fmCCU1kvvao0XEJ/lVKNUd6o+6B5/fx55ERn2Q/dQma1ZaI2PTm
GjoJ6DHMRIOJTfEG6cnM/hH+ywzsvZPpCagVvDNm+AlHD7Y/T9iMVMA7Qe5100dKKwSpxNIDw1CD
N05bfykd1LhhzxxzIK2wf9ERiHU5x2hbUyPKCpjIBL5q7WXxxZj8TRrlBhNZx1pYg0Yj9UtSH7Q9
sVxRgoNkir/90H92SXUppwDvCwqZIkQ0oN9QOLAetKa9w5ux9KaQ2WrkIzzDMMdxpdf/mEdzwmCn
jlB/wMOV3EEhTQGkOfhUUw/smErcZmoGx09FFNKV39d08aK7Cq7WdAffoAMfCNFKGry69S1gk8JA
D6YKoFXF3HaO5V5YzvtUSyST8zamSJyhacppEfvoLCuBDEE57txrgpqRqOqtFABWcmTcpH0iW6LO
ATnIXz5g3tt6nIYA7ACf6EZ9DboZKVl9dHz/Gtsm1Saq+sCicYPhhGKYAy6NgpgQia5hqUDFboTZ
ocnazf8WP8yhFjvJaOnrqMgeki3IyPyzTpMUY2GVOQSn8HYtPXlG6fY/u8wfzE3nv+oR2WD02GnI
shpPA68CizsnEFgTvD086wOt8EIDBYlovawSAqo7yDqs/CiGdkI+R+N2oCYX0w0S3dHt5RWFyCrv
sDlnZOvWZ8j9X0HKfWfFu6grGThPFyJ3Nza1dp9gxEEYxiWdGGwEYJ/CSsLweOtoqHiwHaDCO+nC
0dJXICwLJrB0JtTri1mLON57LfcLC3wSH9LJgu/LGJrhUtqnazvOtyYvJdKIopj0U8oDZTTNweu0
m6W9ebw9WNmZmbxEAdWLMV9ij8cHJVWRcosT8e2vDA6LEFqPoMs/shGbpd6+56D9yE7OHQ3oBRZZ
iKuqWYwxi5VuHw/RRvq49ZWZFTBsqeHV7/WnaqDgCCwCFKefofoySUADZ0iqiLmW6mS6mzIGzzv0
vzWSRctaa/y8Wa1KcCsVUIzB/hjn30la+yyAwnb3LMYaAYwWB1Z3NOw03NqdY26xCWalidxouOG3
XtbeZ+Prrw6GpzxMto0Jcf+n8trXnOK+zxlhSO1/T3015ioWgxEgVTpYCAWLtZm4hXvLklASIshE
4Cdcw96wOfwWTMc67WEz9lTbioP6xWHNlyChJpcIkaE82gT0ioxsb3WZ+QiLT7NnwD6ZL36TnDuX
3qs18Mes6dImNOOtq1vV7Js/VWhdE+MfgEH8sJzk8w1DDHs/YnEcq/CQzqylFPtmi7ZIdd0TShxm
BUHZfABq3ExoIx0HKaSb7ZlJoPzJjW/8kLBD9QwdMn7tbOQorcS4sAtRuK34cD0mOiWBulH7j1RT
jRcGTKKJ9lr9oMcD+k1BYAYgyvXLTFtesz+qSj5x6v2uVFfQ7NftxFNGsV9ZsC0tryIYsHgO6OW1
Pc5KJ73NolvTF8e/bqKd8rhFrbSEl9++md2wLQb77CvXkm00d8S+NdJCT7s6gYYsyB8+Zn2m7+fD
PZ554an2qjnpiz9wzJvDfVW410HzX9S7qGk9iQzNzrNdrFsOQ420/4hCxKGXmrtSvuoMGRUBnT/x
w4tdKXxQR7RpP/1F0vyY4EWbNSHYDGDLCJ8bhuI6cI+ZZu88Wa21iIYYriyDRp1s3iyOpmHbXZgb
dj6hdOUZ2PfEPBG1MO3XX1GeQaiUwT4dPkwEUZI+jmTIpOy0joUcyrWxwLJuJ69eEm8zhoyq/6Wj
yZcUsY5Aucc1ZJOLjS0gXpppQ7dTfwYtX8woZnBvISl3/zfEK8S4W7tkBsOjfhIUoW9VRxitRdrB
hzQIEid7wCJKXXpbmyJKy6GQAN/ycudeuvGjHhpchfNizsNdhxxoo7XDVpVAYxj+oVGjyyOW1Nin
sCavj0giqwyupp5fUkEXjdMTV4E2hT3s5oLuigm9s2IiotneZoqQYdYMjqhxEOPozJI7f/7fVVxE
7WL0uWN8c3rFjLiyYSGohT1ioXfK6dH0+n6kM0405DIoCfNMhr26d/9vFDI89+lM6YJ4shZTvLeW
Xb/yxDeYqxB5NAD62fNOasu0OQDREe51mxmJS/yNh+r31niIQxxh33GerbVOJzAzGcm0DD98WltZ
8+yYBqo8bLAddcDUZspZwzHmp0pVRiW237niMzRGWmg4SCOaNSIBK+fUVIZp8t4Jkz5Fe5siDLMR
IjKk/UE3EqBB6Xoy/K9euPsunR6RZ3yh5vx1CesVdPVUV8hLCLCsin+Th2x+JkqLNDWAzxvPJbep
0d5ojT16vcE9SJFoe4wDBWvojMzRMq17O2e7KslvAez/gfNn1BmPyUHNWrHJXUyO6zqFH81nvXcW
BYocB1VW4VdHhSEpdFZhIuU4Y6m5ndKb19zXOuWiz7fo6Nh6FJORjgYV2Q9LFGtchAsX7CGc4y5B
roTAS8FibG54kv8KCArnckwBLqKgEGu7ds9m0Z9nShM1EYe8v3Mj+nAVQ/1ZwyGHtsjUUEBoV1pF
S02SwoFxwZTPqAhlqh96Q7A1q9w5T40yiCSLELoyREPoQKyM42w9A0+jLO722OyKqTw1ZBqPFt/l
ob0o7RdpOqcS/1Fz8jW++cWz9eukpzu9+fWZyWZV/GUCrcWN3k9v6DWheCEVawp3rQgSmZ5sk4p4
XWY1+nsVBc88/cRQKYk/p6uCJBuHzHdS4uYRRnn9msyEGYTdkaK9CPRtzOiqDtf50awLUIC45UW0
E1FFWPGbmyIlZ3zvPc2U/TENbpkUz3nyFTQvTemfCzxUqKCRkmX2VoelbcAXaqb0IkbMBfbSGbOT
O8t7jnbBmYAxYcJBub4YTHB9LYOKTL8hXlqZaMOYtZmgDHoGVP/XREhRa6g9agZlauiDAZdLlNhU
62SjVvUPndyl27sHmyjBAIZyp1OQMVpTwj81Qrf0AfFLvfRJfh+BizFKCFpehsGslN85VPpSNdfC
Md4hdFmaFrDIns4DCABT+itXuzMlqBmeAMJzbe85qN/yWW5mdkgbCG7VdtRo9tYjMKnpqlfUxmvb
ZwNDeMxkQDVsB+3VNRDzt2hENbSy2BbCS4do32WfjnmgI13u1A2VOtTKrbtJHPRsf+GQA2vp0LEi
9mP3N5G4B8ELlrStGi9oSibwyCJmWAlINZVprkUYIpkVuuwN6pBekWvfsR8OzUdt/w9d3AGUhkRz
ytyb115GJrRF5pMeX29i3EYxUOJuBz3/KUzEVXKOzScAlEb4GXKunZNOSXufGPTICblItvSYkBQ0
4BJqMN8e0KExENkKoPD+az0ZK/QCjC0j+eqBTumI2NbEE1+orfeCKmegz640CdbYvfxlFVmWRoIp
iMCHJyRifx67L13BZOuLbFO4HC0iVBda6u3G4j+OzmO5cWzZol+ECHgzpSfoSVGUNEGIJQree3x9
raPBe7e7olUigWMyd26jXAXIm1PZYj7LIZswkA2PBsO4vy+gzCs/PwgqQMSGqItoAft5wTQ45frB
Jpts+K2JPoXeM5DARqDkwS4AXhZbxUq+FXmE8JAeZZlOt0FVJ7T5oYsTluABQtxaON0JB3YeZFO9
C4MVwQjMOfAgZiHGY3iLmRS4hqAv084FRIyZhz8Xn6QlVlF1dRtf2fK3pXiyc/lg+s2hquu9Bxgw
aZ4bFtNaC9872hhsJFb5iNvteG0Sent9hBUibaLus5Gj3xFSQL8pw2wpy5BbssKaTxBUWzSCPo1t
qQQAWZMDm3lirw974GfZOijJ+Gbb2ZeIpobgu619DGgYUWjql2GTaZUCx/YJFIlNFLhMAOZ5xP5N
HHdUpzcPQEKJUsA4xLl8V6WGvep94Hq4sDhfO8uD5MUlS1yMFcw7M3WFfZ8Y/ONGvp0ifNUgA/uU
pyoAVRX9Sn11CK3G7TjqMHNUaNSFDCwu/V2WHE1PmofOPxbKAmPIVU8RAuw4x1gCh32qUaaHiR/N
6vEEP0R0LR6w61jitAr7R7cOw/Ddm8VaXBm2chPsEXYD56FNRmvX9ytbrN0WIpS1HNQ38ekDL1hJ
JfM7deOPpAc26WOgJRPbT1CJeqIWuds8mvBEQvYKB3YcEyDLMppJQw7h3od4obVfOdWfzpyMSZtg
WEs0Wbq0GDFs0PEzKA/mUG2a2ltgjcl9gYhwNSqo/RjUDLV5LAfkGhxjltbeuDjwUNJPvpy+6UxH
iq493YxYehMEMiNCIoCBNIwuH+aFrTYY6VAJcvGuhAAyVC16tx62oPduUIXEZcFtoyyayHs50pXb
S+6zNQPEgFO3dv5JomCk66y9k8M5WETSziE4e4mPOrIPdYVXwpxB9iT+PFok6PpyrsgWgyyr/hc2
G33gUEWwLS7kWHidg4eakrwv2NJh5Oa5Ag1VXrGZFLD3ILQ2tf3DBTATfB4DljwCIEpmB50OvKdI
/9Q7czUMzU54f1Q78VTtXPpBoLsuIxjhIfaDYQaMChLb4NcrQW6Z4dm1tT1hhLWR258ocDYdxptG
U/80CnhGqoQHQubXseLcQpP4FwYOWNGkWFKjiu7k4R+y0DPS0Tfxz8OIEnlSkdxQ/pqwfYGs0Tbr
EDnrsns2uLH41fCRKeQXkKUm810mEG8+Nh/w7mcwJ5jmfIzmVz2l+OGEzzyJt22aHpwBMBitshvA
xxL2mXKpThjg4bwLPwIJS0AbCVYflts8KA82tmg+hbqORiykKdIT82mJq1tD2owEkVTHtpsWk4pG
P8UCE9FUoSB6qduHIQUHFcFTjNS1wt2sYkVD9NwLE0BqxgAsdiPM+6dPYpXInRMlbyRvxKHWxsG7
DELed7Cm8Dg1u18a+5sZmv/ifJwTMbg2svFNdUgNfxmcBrVwGxokAjqd8FgYydEXDXQ1XBjaEJA5
PDoJnpBmn5O0PlaKQZI5Eypcey6lB1YxNXsTIa/aVOegM3aq2nXkl5tzLE6jvFkgVmJWS8ZFJt1I
NcEXvm8oGr1FhFXlrAs6ZHqa4M2SWJIW50wu4bQQK5r1R5wtW/2QwXIiamquovdr2nzewE0oW8zS
UHMJP+HU4RzpnyDoJql4jWWcyIlYTrW2HOCTF6pxaQbt2f6E2G74IHkpl3EbOsyzJHlNF3KwnGRX
FNM8kEcSeNBtYIFW1tU2jtW3JHxriD0JyrmgE4yDqqP1wNcjVru1ThunQngbEa9Eo4SNT7kOu3Av
wwiBRvpvSJp54QdvXtRjW4TYBusADupvqfyuagcyI7pyL7xAhMZI9xXLR0d1TSZnowUsasA4rmtm
97jiZLK+yLEZmErpGRL1Ypjx0plLsnYI6nSRlO2+7S9B/Fbar9wvmCw3i8yh5yHlvDJkPGyzZQtX
Gx6GYX06uDghH7IO4E4SRp95cB7Kf3J9oXSQdANLZGklLhiGNmtMaTgXwI5Dc9dzxkv6t23gGgl2
kY4ffZ9vG6W8SsrBU0g7Laq17MBd2an4d+qoWqQp+FF9a9EzE8EVcSNosGpH1A1WVBGQTS4z27Q3
noGjEM9+gE4Eh0sQZTH+WqHWCRkJe44mmpKVQr89YhgWaeQF2Gl49P0/91XYUNPOojcUBJzUvGth
RwIDplEl3JUAE2Gf/d3F8kKX1V0HU8nEihAKDSz5vAweY4ImgoEtN5mRG9+CWNaX9iytvGMQn6yo
XCviUKZNRsWWF8WGchv3L33v4CXWdoA0zEXERYcxVsXqoONbBNSUeap/GbgHz6KUFsuRzxJoDueo
LA270u/3eHrjxHeB0ojQgdEcZW3b6hu1hMXlAAZQIigwmiKgu5TUt6jBzIXaJ0N9MUzd3fsS4DmM
y0ByKD006Pfa3KgeSYZ7mA9dvL1E0CYUXCMnorAU/9oJGUjmAmCPaJVA4onFmXcF69vPEHUYWBPG
G4fmPEvytwmCwjia2yLeO1BkariLlvy0f8ox2df4UapMvYpwXIiPP2KuZufXuEqA/yBLE56QQqg2
MFQlDmoLo8nHtjK2sp2VjXiEcCv/lQvMw3rcuY1r2AqRJvZ9pyHBBpsTgdmjig0/ziXnBLafPhgH
fr3JZCOgI2lrbZu1KYQYKl4zVk4pk8rxCw4iXTTLvRk+pxCrvwpXewHCmhzW9N0EugXrVoXVhpWA
6skXes4Ie2Dk2K6AHGvJ3CQUSKKpsQp8oQciJVD81z6JJga8BDgSnV6COI93m/VW+wqVyHQb8Ns6
1Lr1O3X8ssyXVzn9iUWNX9vhNka9L/VQziFljEr+PcGMHVRpL7A2BHKQpGFxKV9SXZ8arNH4THAv
hKkHw2I5cMUO7bIfG7g0DTPYT4VLB4BgnQYbn4ER507bNVgYcpEsE8gbmSPtYBzjikJWJf7/QH8N
01qmsQKWEMQseyD3EYDQx1mqas8yNvohIznJp3Dr5hHG693l7g+Cpaa54mJpUA4yHodrh24h67tV
zAFpc3gLKYfOcLgeypU4NioWssgDKKF3iQuNdys3iwSiREKVozB09y3/A+8zt0Fu5mHeHGI60pgk
B/TjvnU4WwtmnWzgcLqzmE1JX4v5yoiRH7TVpZ0n0DU5mjqHPFh9UdgbJfnyJ/nvqToF3oVMZBTG
Nw5zRQkn5HC8WbnBAuy3FD5hkayCMF5OUFRU45ex8E70CgLQEW1Ro+G9zPlZ+O1l7A6YS20gbq1M
GwkaxFCiCk2WC0RsQ1r2esLE2xDUDTF0s9ti3QEemCZmKV626iagq4hlZ7uNqPFzvIwYSFkwcnK1
3TSQx6ZpmBdDi7uaPBfeLF7ezclWO4G+BZn0lkZUY/KqpSRuEyqkrBXxbahITLtaB2V6mxqcFQwM
5qNi76T7QbkpJTtGpzCHot/LybsQAdG+gfkvIMPPh+onw6AnUNNTg+fg4ByD1IBJ8W6XyH+BfTxs
CzDaqkPO3+JeEvonK/UmkOzFgJ8d//yswBJbj/BkSr+Uk6gkyyqOd0qMg4mswKOPdsWERNd0Jx1f
TDIUzJpgXFxs1RWeTo6sLkXgq8ItMdaU19wjfwx2GgLQn3lhUOvw2yirzeifnDp0OmjtjesAso8r
zzYrwL4QqAiztkZiJQyxeeuhNWlh8k8xfltavaiUbhIXnxohQhgOlWkgjCceiaGDjz15Mz7EfEtg
qIlVLQWQb02YFNBWDAkwDlMRPObf4xw4M6Gw4oHIIDUDqitVZ8bC5DPPjGWhabPB/FSCYC2u+SSX
n44oZ8BxHSaWqfqVmO1d3KEpJFz4jssiHc+jBSxYzvzYpqsUdi0IGmMz24zFcYpo48UYRUzviyrY
lSR911V30xG4iFFDM8ZrEzZnOPJ7GPFYyJaouLsIkwEI7x3iLTEw0HIZKrCBqwJm8wN2skp3Sifn
W/ZXmn8WX7Nog22ZhwfiB80g2YkpTAJraQTnyDj+RVVjmFhNCr25WwnWpdevlUg61Gq9gVA5U+wK
6pV+EL50wv7Yq0B26ZZSFOR9cJES4675yd7Of3sjOBYh1AWsysWHTUjg4rwWn7XKiLqhRC8i+BI1
hnrORTO0e4L7kBXo7xaTa6uA4C9afRg8yvQi8vdvOJagFR866yLOXQHF+VX6IfyCR1Q6poBzmRlE
8FcEJwKWns7wvdrVHFWCYCHehAC12RfE3EJeDBZUMmqtrq2uWQQeXXszQCPQ1WMDMazwMc6AiiCL
+/siQe3RMceEh5crrmjOkowaDl/hUWp2lJNzxAm+bbpoxESbZwwpB8S7NFQ3ay0WPGbJMz1uDx4j
KJs7ssrK946JCkVh09zFOTRQ9tYWwVboOhgdB7hWkCq8LHkNCcMpiY/vcz/0/NCINJpeaCETrWZk
z1ZH9YeTNG66cMYT/1lwpE3qMUgQMVhYAQMalbLHeABLMX/lOMV3pZZQ8Mtjon6JmNowgNgv56uB
UUwAdwWFkY24UAC6KdCNsARweNWBV3yUhrIWpGRx5umguDKLtwKRCzKdmw80Dv9FhuJt1m66rGMQ
WbvthOVwhQYyfmDp+hA6JyXDpCzDOil+iWJY3FUGBf3IS8Wm5pQVFX85jQv/RfFPXIGCps5sRC7k
NV14EXLz/2ulb82SlkGq4SYizh7lVHbSqkHqAp98Z6vGwyaaxWt2jm3P81R6tjEqLE4QSMGHnKsk
qkJK0kffDLtpSBjCAh8BRkwpm5VJu8fHiLsf6pgkwpwsWHQGE3ewEjEArxGr8fHL6U874QoQJ6uS
jacDIlxbk/hom3dtOj8SyGCU3FAPJR6POWSNOj1o3qeYuEcUSD6HoaEinW6dD7CbbWbBBITMP8EZ
bHVKLghghR0eRNFj6cbi1KTDzo+0pXDQNTpIKTYRm/xav8aXjLYgrD4x0WGW3rga4UaYtYrZlCyP
xBM/rXrd6I/We8Sa4iJacSSHqzy5x9k4k3Xt2BBsTvwMfJyJiKxh3w+oWOgioVXgBTCuDXhIQ9Ac
HOGpHvyUjFkiRGU6p06K5uLEeFvM0vGZRFtyz2KGj4l6lPmc6rgckNXnTccpJK1609+L0L927E++
B9IMlt9Agm/bpSzMpYhZKQJODiDSKkxX2gToEH1PRbaFYRtGEjiNfkC9foC5PhPyo6xuAfPtX6S3
wxQsRODYCKrdauOlyO2l7dlbRoSuhhSP5q5lJFHGqYu2YllqxFRMUAJtwTyDiuktsjEBBLaO7CzW
9LdfkjjylnkyFLP+ytzaQ6hjjuY7wxn8XCVy0MC7rAyEVl2JFixnqxMqAcYrhlIGHXpH5dMxkJrY
vaLicTD1SqmEKMkI5Y2XcYBmlJGNR2+ow3SHdD3Frqg3xU/iWHTIMUuhLYSelb6VTKgn9p6SSkzc
32NUdgRCtsDRIxbX8A9aLvDAhAYSbGKaxkT9KKDz9HW6VlBUoAxYCupDVNk//k438iWmBvMCowc8
G9EN4J0GbCGY9wGrKAzSmypM1zRG2govpxmCT9gfH0pZXUUN3nbqLgmClUlvJ25ChnD04SxPwsDq
t2zalZMOVQskjZ/PoJ+eZLzj2PWCEiZICuJlWbAUjKsPN1TUZj4HdJYWq4A8RkfRYe4rKx2CuHjw
salxhPw1sUMI0WnUXR6gScFdhkxG02QfWD+41q08o8HFDSqyLc17Sq80JTmKJrvoXIgSNSKMJqLv
GfQtZy6+y9OmEBBZOG7EBxMbM/GRrPsWmXjCj44Cclrrtk39MaF3iQx4MREeZdz6f3n2uJlDgkkx
gRZfCjDC6bIVMoB4YrAUETzd6q900DaKPL0P5XBMy3GjgDCKakdlQCjGylr83fwIAkHKaFKOmMFj
ybWYqPtzyF05QG+bc9cNuLJ14kABGu5NROOlK5mE8hxS6l0xLMYFbCM4isqYudQzbQWjoiFcNwk0
NzA4k+hTRoheJVpS8V5ETaZTYomLn2Qo8dtmaZ5h70OMha+uhbi5ZfA8jfk/rsSGjyzTQg/M4XIW
qrTwLO0gTnLw6rjFzRvqhSJzGXUuJkpLJoKdEu6G0Ue3/LQGioxU31ThKaNHiqUr97IwMElhUjG3
iB1UB/6+Y+5hTMlJL4EmDCFj/A0hi3jD+985XRpXxn8rNTeJJb+Ddy6bBFVTuFEtxvMT8ngo+0Kp
xuELkITdDbNh/bsdLPi4RNGKoWuyFzh5WEOWIW5C8vtzvKL/YkgL2yej0PEC+9tCNgKTz0P4BiNt
gC8vBlYCdB752xMKNweTzvGuwzAmkKGKGxx552GTYcrdgAL6c/FpBIzeGu3dAWRW1XHvoBetbEHl
R4DK1USoJmoIjeJZTCpSSVoZI/Nw7psUeSNDkoShNzd96XzJJJZhdLUF/l5ECjlwT6HXtozHoBEK
JAx0NF69+LMK+hq3p2wxdRAkoA4ZJG9Ikz8Skib4eOsE8uKIH0fYHEbrlRg5y8eZe4zKUtF24YqC
Yw5Yks/ElJcXUC1V1i9hPpCHmVxg0mxVxtKg9gjo/IUsWzSbDrxv0ZYKIesoKauqAjIxw/Mwktgw
eeu/IbXJ8oy0TxVn6YkTKQmMj5CCTq8uQUEYAjqYVWTcAohFtx6zagj1mKOefHyNlByVDCvU4cIU
A2jiauZB+0+XYYGrJlUNfmH4IjUlL58FLORMGtwe3HnnPbRn0cHlGIUJQAquByfOu4KUy2aQ1Gfm
tTRgJZCO7ifx2pI7Zi+bFiFhp+gXAe06gJJ/cu1+oxEYIPBWwazQqINCDDLLRD8lOQyD9MJKRRvK
DbgVVdGQg2gKIX/exa4ovILJQnRDynb7knNXAz4UnbUPn9JD6yvwSigaKxKR137jN9RIC8kO/pig
Vd19aAxixbxRrPbBZJJCPSLQNgoWI32ivCNtINjiNzXXYnnbw4VuK3OV++VRjkjDKoNj5IuRBr4w
KPCLgOpae6v8j4BCI6y8W0f0XAmDasq+GuBlWHK6d1OwdZhY9A1hI8PU7wRfUBz9ltwQP/z847L4
NywmF2i7IKu2s793wCETjfaxqmDPVmhGFIZSHt9VJfWZsiH86aziF/bPoh3or4Nibu8L6UO0DkNP
tBRmL4HauU06YXH07LwR8lb9SywjNRkpydyLWg7KBf1PHO9gKSl7TPTwHhNgEvUOGmeEbVNAg48Z
8uAS4XVwmg3WgwJ6ElEPomnoRntTG/EyBXdFTLsUJzn8vWdKlSPRH0IaG9vRbWqqj7R/KdPedoKN
Rc1oN28pFOeR0JYQIcaIOQ/rqe6RCFbVpYwAnDkbWv0fHiG0j+ELncaf9JVMViZVM0P2oDZ9Z/UR
sZzgmtLNhdbRsCGkMk9XvhOodYknXXNL5fDXt0Q89PycNkZLUQOYVoRY7y7b/lF8kQmfo3RpAMGK
/VtD6RbswiHBUmXMsMusYVxiNCu1vxQPFRRRMgoyzJR0dqkm4XUw7y0oe1wXQrWUKera4bTJq1+m
fMu2gTMDkJQzWWPogbsg2eF4hAA/f4u2uuGo8mi9MgZQUGNWtr3L5WWrYl2s63+FhqiBBL1agHQB
CYQVdAzBkxJNmlDzCcDT49lrpFkp0hv9J7OrcBe19l+1J35cDBEBF0aSknHAxgqBkopGdqz/qQ7u
3LBtg2gEOEqXRYGutWEmCgQM3f4YM9zwgmkNyX/j1cMlAJiOQVpFoaYG+EDLVRDObVCfVA/OJuIr
1OyOOq0Dm3s0y7P3pG/PogkVNRMe6kbUbmQzeh8z+1ziA2Fp072O155QGqBiniztQ5Dw9OlOxyru
OtvelskXT3TVdgiOqGb0JFpbD7WnPcOpyPc/2+YZweoUpE8hqf9boGAGUEpwVV+lkXgYF/GYFOpi
bHUYUWX1SlR+MW/IZL7b+Ig3QEoEmJwrtuvBe1C94fFHcc9aBDI5ewtz26o9pC0Rtdxok22TiiiT
fRUx3TN3ObWdeEdczlPW37DJf+Zd/a1kxTaIgYbFlSvTdWv88zQRKoQHPCNwAxqpHfhzCxMpcak3
+mfJbNtXdczF8z3Zi2crdcsaUmAEX0GDpTBytVRhfsywf2LWLkvEAo5/rReyr5GMsE5mkraorm3H
FRHhkcNpBat24qF00K8E+iiuncAKkQ2VtwiqqEZP0nHXp+SUSE2IGqnAs8HiL6boFIOxTUVni81d
H0KaE8HjpEFuY1X9GTvtbBnZLQryjWR5H13ezwdVoIWfuJHv+2S6FA7CIjnVLnYV05eikyANoMfd
ccZ1EuSFi1PCKoF0RgCbO2rZbozs05gEy8q8OSHiA0FQJSaRVG2GB6GxFpYhWcDXDrxFUbx6ZcKh
DsUYhaT4YoLSnCUolT+gfOxFT21Vr44IbAVUqBn/iU3nmzozfPvolfmlqctjqGZLsy32Q0ZP1F5l
VWD3HUs2xjY5dQkfoUT1kbQLNAQTlz8Wcti9Y2a7EOGzYaGeBMon/F8IIAc9yXqE/PrF51jnFEuB
71TGGWOI51YODyuGxkjcHvqNfQLpzNSz9WRHWB5L8HO3WlGs6VtnHlZdjspmzCWGkj0cDYJ2qX6l
BhJ0BA2HiUqLwiJGnEd/jXlLVCwFG0fEmTv1weYksYGdMuY+Fu1oXdj/xBksGK0l8zXwXyRrCqZZ
uLRkdJpO62bZRJBTsCokTAwID9DxoMEeoWmmtZJ+JPAXxW8riOuTvsTT0OVyMeYoLdVmm4B1MJFb
ZkThSOcazmrmBFhWVWtMpx4VR46oBk2erO186bG6GW3wT6u8Ct5Ln5J5q1THAn/lghISbMePi3Xt
KGvBECgrAKGAxFci5tV4kQB1iT8SPhC1N1FxohQBJyjjUyGcY4DsrIEevw7SC9yYJuNdyHhIVFp+
dZz3kezIjAsiFLV9YS4Vj6OZUPZ1A/hdluZPHhkbAyuRWJe+c0RhuLWg4ObMqtCeC9W74bm54m1G
UGQUwW+CjsKR/+NF5VaHYjrgENwEENo5IEi22BLPsRowq8pg4qoDRFrEKj0Xqv2ICmPpF5YAUe2l
XtbYIRqZW9n5SutOA9Pgtu53aNXAEldFyRRoHNJ43qcDXBhcm4Crh3CjIZigJxSjto5Zcc8piuf3
El4RHpPwfiSc9aHOuBZnmy8hTW573hi5gZlP6rS0F/yFkAFaZobbvmvgPjPkG7JzK+FoGE2iCtmK
jhlTETF7VcvEFWZFQh5iw2rRuGAMU9ydNIphhThkDNxb6jWIYMKeTKAAv2sscUaoBpQneNZgjpIc
Bf2pzCSsTvVzFv9LjQJ+TOfGknoKS8iGhNJdVQ3oHWZTxHzChlEW4LrE2MnmfReinbVt9rf2gxDc
Tb0Jn5KOHObWP6eO/FMFPolp6KCIS3izGruaJUjwPbRS18Rjqgr80ES+2zl4hogZRQoz15ARMyaM
VKBHzCX+lVIIa5owZOzZkvle2xrtn6a8zOoPXSeypl5NZGQmPSsRX64209jz7ARiyZaTnbiZjxdS
0B0Yko5T38wNLdxWg7NsuY0SrrR6/M1oRYPBSTETrVdq0czbXuE9dG+6Tx3gm3csfNZRT34T4Alc
GCpC/VPjStRwJRFSKmqhFBw3isGjDcvNK/z92PQUuwtKhtWIXinFq4QVb9uMcpUKQAYgOG+5MbvY
ouvKXH9yuE5UnGyLLWN1xTe+/Lr+8NHSY79xCBQLhBJMne+1RzAyslsmvb3lcYzHJesuBsGMeaDh
siuxPdLVk+g3VaHX67dqRiClhF8LM3TBIxEza5PNF4xY00ApQNCPaItwSwU5XHUv6/w2ChLHWOhQ
DYncyUXKZRgtg8Jb4alGrKfOwZH1MZMNdFsqI2s5fXMUhiSGU1/jPLhH40ULYgjw1TaF0kFzN4A/
qYDlM+wI8HXQoLXKIu2n29Zhe1EkzOKRoYrPiSXDr09b4gTDQhFCgAoMhuF8HbVnVFTY58Go7jJm
V8C9Rrsb8m4jQNWp86+FXMLITiCwdxvgsfVQNuixxnXQnrgAFgpzOYspHuBZwJysyKVZxKpWYc9Y
OpKdsAdjJgsCEzaD39ga/SH21F1fm5cRvWNmFJu02U1g3RVeStik4o9vwd5Udl6uboaegPTgRbAH
S99q38OBAeKgR4uKXPVZyXNAqFtH4PbOlnOMtIGUwTVVpB6dalQP5dQ9KuA+0Z8xKxoDY5PFRx+p
d1eoB8Yhy8Af11Xpffmjs8sy/2Jr9a1DMx8Q1iwVEBl677MKm/UETlVHyTNNkPJDAA07uuphInYl
Vy9i4D34yVcZK/uS+aoBwOIPzSGytR9PY7TbxO9dQuOHQwFMORy7uls9qRfRDNYK6cODGWxMBWwn
GjeIVMVZKkX6YqPL6a/CVSsuhZ7nBNfqUhVk6HY9dxN8CIL5bPkp+vgg5+RNqjc7Ki+xb2xaOvrO
BFOEGOXRBJrQRuJViEcBAGBldfAiIBJHliPswJTJvsA2MgLAdI4Iq5D5Nfwv8YEWzIg+hfEKY3pu
KnOjKYnqHFHjTcg/Mpx1K11ep+jFS9xXBoIrJm9rGAELKNgW3M2ehS6fJwgHs7CLzVBOt5TP1taM
4FEDTdjFmLnz1xhTRZxxbdkzTx+V8GvKpltXrJp7CFui0tS938qHRgOpRJssKeaR+Z8yy2lLLc5A
a3iz9NsQxRfVvpC0cDPY42p3HoL8PQtfEQizZOD12v924xr68s5q673lw3lYNzbJmat2eLfABEoX
a3XFQaB19GzXxGYO+nTpOm9TuWBKzt/oZ5cYYggMLfpHfY0um9PVMFf6uFf9Pc8bhBbVv17Q20MC
2ra5W8afCWOT2THvZtk3lJJgFzPln/uL/tJ84d/CsBkK848iIoZIXzkZxZ7kW7Sqs77FUHAJaaj7
JnJiJEOVS4NsdzSh5G5US0qp8l17c/RFioj/AP7ZwiU2jlrHV0Mzf+X8wg+OYTGptI6xsD00OnP/
I4/n5Iz3jGhhrYEkntUn1mq0wTRJJbsXokqx4LuRsJh6AATzhmAaOEPqzi5PNaO6X0JD0Cnhwkj6
FLYj0xd2mZpxpFx1s/gcK1fNP8URGBBTy7WDmzoYLtQfFIdM/M01GHvVLoTvbv/3+FGvedg2g3QV
rqAxcOtklApTQvoaRlPxehgv5K0i4BVWkSxXXFsV6TdhDygm6bnkNU573Tgx54tCV6+aZdj/IoKG
v6LB+wTx59v0JuYj2wxyNjUStpKPkbMTWslG8KuhyKLrAyd/ip6C8RfHJw9YTK2RpvG5ZuGJVHPs
z+S34KtgRtDPUa0pJOH+M0i5NzF/gNpDNMMsu5v4L0LO2qU/+ScNB42RChTMrUd5WyyUV/vAhIAf
aQNAx3n11TeEkM/EBHHtPX1nBiNAz2asBkgANGPkwnvhit/pFCTqMmjnRzBcxA+eeyr8x4VSMHCk
oXuvyB5YU8xtM7d/KD/QJ7kku3aBYQerKEM39ZW9iAagVG9BFjF5IKaxcEM80K7AE2G4GrVNwECD
gwi2y0ySRJ1CkNBFGFzhM7DTAOJP8B+7awq7PZ6TlU0Vly/bYkHqIrl0wn7Gn9XP4eU98k++HpaU
YMg8cYzI+EY2c8ulw0QE42OiFLyFd4Q10pAdg6UF7Rs7Dk5WPGdqjz2hfyPM7lLcKYpW2P1esgOW
PavwVB28pb5rN4tjsMnmyV1/8LP1SSZ+fqtv6k12oabY5kxPbkTkfskPUH5fm6GXiT9rnvovESLb
wq332jK5kxJ0H448wxLyxf2PrDFTn9I5unvzaVlckku+6TdOPx+fFm9mo+KL/vTg5/KBF7y4MJ5j
FccH0NgmZ8i1/Bn/DfuGjpuEBdSiPvH0RG+TS6mIRwDD6YH1+vCi1+kO4tvyDnm/MFPocjAzAoLB
T2eDtfLJvqY3BKIHw82O0ct7ogCdOwuszvUHz9q78lqqF/sB57zuiqNQ9+ILckIh4QNhfsMQg0VO
FMGjdtNbdrWffDTvMZ2Ti/UbXPDc3rJyyycGJPpTffDGef7FqyKoaoaPqHKOLqzU7DXueDreozsQ
DXr1nuwMVob4+K/61p/kJ4vc5DvzqW/tqbnDKNx06/xk7tDC77xlvopPmYuebknTuyxX4v94PluG
CvT6r+IgLXhr/Af6Ll45WwzJt8PqR1m2O/SZK2DQLdGXSwaz7rCuWAKoTKiBnTNbGULoQ9innOS9
OtP38gZXc9dZBEsaTRd7sBOczSXAw5I0MRe4d8ORv8Lg8Dyso2u7kxeFm33JK4pVtmy5IZlnWa2D
Y4bbTLQc1+MGcyX+V9oZ5+YF9nlNF0Cwi3IL7Lfq1t0hZ0HCNTi32+TIf79mv3xlB/Wh/yt35Yre
bgvXZxFctOX48K7e3FwW6+Gg75F2bKqDvsnW+ia4Vmv/FJ6ag75j8xKPTgN4xzWFzgqW3Zk7ZWOf
EheI4dLvsqV/ooS8lqds/mMsqgNfhVXDGXKyzvWJX3W2kOcfugPn2bm4ox2/9A/9wf2BZwY6oXtx
caJZtpY3zV1+TofiCz3gTt8lF35kNj7UR3wrvvwbYx92UntmpTnv5o4DDmUqQpNn913firU3j9Zc
gRttWfMdO/665F6sed4bEgnnwZWw1hMDUZfn+dU/6t24LjfEMK8xUFi1++JYuD4/5Z1Acl39gl7k
MznkO2ev7rK7fZTO6U1iKbBbxPIsXsFlKGfFgZuhgyA/Y7dHW+WzPbG7+kd54vsnL/MBMC+WKovx
hfsB/5bbgMXzhtMb0tpLWdLBcqAwi3LNHVl1G/8Ef5mvqe7Ux/gwH3gT7nC+Pg3r5DBuiafeBcuA
k5nMDZklV6IeYdfqD2Nb8ZYh4y1ZF7v2Sf76Xd6hZTlVLx7y3/4UA5gXiZ6rhleBvyS/nAWD1vPO
Z1MO9q47Mu6e2ytpPbkOS6c6BHvllu3Hi/3kOl2SEneVOM1JO3NLricDzOCrvyH4kefdIbnIG7KC
WOzidRTr/BE+0JAdEQMhFeH64/9ztogx0rs8Mz45bLky3yk45AeQDic1DJAIN17QUDDdb7+bB/fq
a3ppn/kNX8N3DgMOPu9Byqwxy9+UV3OH3aZe4aXuGhHGNcPRiKKfM2VefEVueSLy+NPg0tyZV+eT
YyrGT0a8EEiphEqRdFg2oAnMceB4cNZhpDvTPjFRey8f5Onc8yuHCqUIp2SDCJrafdaeyXcy7ult
WNvX7mBvOLCKe8vcLjqkN+VEaaJHc9Yf0Xlfym/31V0Yv6ZPZMfpnJfisnrVR3dpXjF3FqRGLPGK
xYsqiDsZv/evcWu8c4z28KyIt2PTBTNFn0VfwEGc3ZE7UKuQLk6/vCtv3YtVANzPvyYTWyXCFFWY
rtVQrdfEdHGuFx/plevMf1A/cuCXq/akfbKCMZOD3G98F9+symHgPnPe0SfD/8Qs+2q+sYCVV3YZ
YbaJ61L7HNbTC3U9afURRB0cao4q/P0jo0as6GT+lE1/knh9H4iX3mOoe9H8AnbOZ+DJsyM+mVcP
r1TmNAlc72H+s97Z9/lJ41bi0B0fsrPgt+KbZ+gzigweIac41SI3FwsUchiXByuD1KT+hp00y0m7
F9fxlnzjm8KVAWmPS5ZHQXn9+E/SmS0rigRh+ImIcAdv2UVBEXHhxlAPirghINvTz1c9ERM93eco
S1VWLn/+mfkKvn/t5q73D/LhsX8JKW9OtwtBmt93P8vUrRlv26j0qOKqecwsS04CXgABXekqVAXw
zsvpH7/EWMKIJReED0K3EtrP+ixZEVC6hG3VpFRn0bk/VxvgVkcotjL8/iFmTKRjuX5B32U7Cf+l
RXFGAYbI3vGMrDF7mw/nEXdQmDHmlyGyyz59An4jO3Qu/+lPR/FwZB1KXBkAIDu9BXMcjVwluj9M
PRljAh3OqVyCbyKU5faJgXiZ7RwFNy8tRaO2QmdKsjGe4bPMknC6Yi17Z2rEaDA+QzKSVbZ4GykH
+7sc0DqfX77Qsnl8vyAmLHIalfHojLbDz5vYKUrlE+BmtP8Wmo/gijLu0FHselYsb/sn+p06NV9Y
b5bgRYF3vUt8IDv7EbQzAd4KPYQxnrdB5jKmG/8zKnCj0GxuFnNz+n0DqAI9C8nAurOt7AOuxKNU
3/5gl85L6nY1ZY1bk0XVOo+bh5FFfLwO8FhGaBQbn0UICC5MjGf6Kdn/KlTOWYyIZRFOzd38mBma
YzBPIrStW3pY8xg8SGH1+NA4vuGLHFA6lTvEUdVGi6+E2yXAlgA1XgTsGa/PwsMP5baoKPxTSRuG
/ZO0ohxutnvaCho957pot6eT+M/NWB/O3n+3oA3eGt0HcQeePkW+O4Bb3IaEsp2FvKKvxKGJkuh2
4YSM6DVGDecb3w+PrAg48ojHZP9aKufeuQzfMes8PvDCWBb6+7Af1XpyLoLJrj5XvpAwB68mHuE8
/ILEyeOn/Y5xdlAHnM8uRhJh2e96u25beVyAgOC3QjlkEU4XjMV1tqbIDY+bfzExXCUCq7gZPQE5
1nyed8Y9rhTjOV0w0YXZtsqy79ytqZ+vO3qW4luiHCpuW7OA+Il09uV13qfSvS0ZicSmhm9POvQW
KWGS28WMMopHrhx8aZ6spn61Lj3UREyrMHr1aRIFc5RjkvLe8iQIy+9Meym84YY6e6h74qASh+Bx
FksOudgfPgbNPKBHHwEOCps6U5VmOrJFD5P8StWZN9r1Iuq4QtjGT41+NW5vc1+OdhObKnqQzN9m
uKLP16L0sAjd9rt4eqWQ8H4obepZ/ZeSjrmr3x0xGM/ICWNtxRkmvmOrzllDgKYdmcE0Fas3jjEm
dLBtovFfTlOnLzXE6vBKW9LxpmJYB3mxmLgGCuUzJmbrbfhbybRcEprEpgRbBoLf23BICGR7pYjA
x4eezVY8OEYTdF/jpvNPcAsoXIlodrprF+0ugyuLxnbf/jBKbIrMwxq3bmTWCyDCJfAf8Qx5Ll06
QOkzaEtm3IPp4TOn07PZWCPztiwXNe7H23pqVD/b2AITEMl/LV4mTUfjGi+tW/2CPOS8Zj6VhpVf
Oajmc67d9Yl54wqfJQFE/FqOD7BPrN9ZRKFACdjaKsRfx1FkUfO9RKNXogj6TJ+7U7Yu/fuyPdMf
OsRwoxdwGdiWMiSSK3Z0OsOpuBC9NeHkzOpz7NEEw/j3h71m6zkP6JCW/BmNLKiGwUX/QXqnI6BP
Cok5MLMxwfMY7oWIeISIYmAInUlDc/YjrA9jMejJR6tFUdPL2E7ynCwApPhKfVywgsA//xKOQt1Q
AAHEw1WU3TdA9KJ+PGahlR0i34ho7EiHCzhswlwhCgJ9+Kq8ULNFUnAm8GKaeLTIfF7usW9cDKWN
zDVeu+tiLs7r3/Z5RKxRRWgf3p0GR4Rctz3cCei5Gxr6h9yJ/jq89x++Xy1WnDEPET/lrR+X3gaV
y1wFRoUk3A3SrI96Jdql5Qh1cEy7F/NHSZ2DzpHvB4FhtjdBIz0JGRRLaJ5TGqWSuuQnisL10aYy
ZpMGS7gS1JqSZeuryp4fpIwQpBJfP9LBNNeOgCx0soAKwiItmX7TKcYUakRmQ30Z0nWsmNHc8EUh
ewbuYrAPXcQzkXeleJjs28M7ztmvDZaNIYkqykHcAr9xojKXFDjpvudfWUdBB6FfST8EFRdcWCOr
3TSncqvYo/Mj4KvYkm/w2tTzkf0kIqgDzNASUqM73E7Od3ZjSYs8ztNxR13l8JDyuWHICNIdi8rG
KLv7sos45iwkeobeNVQBFX98QWzD49KhPtI5czFm/ZgZnIux353Qb+d8/Vm+Y2VO1Q0e4JMguLB/
XPs7f9p4JHPAlRvgzmPfw5UfqCh/2WX2x/y3LJB3D2oLPgIOTExQdpCEQzWMJczxB8cOPbj7mpUH
rxYHFZ1O8OAgYWgiStEmZBHQiZj+9X0r/2XxMzqe+y5tYSoPbgUuKpJ5BkUSunKnrJ+4KWjesPKq
GO6X09vk0TfgWCgQcWlrpz+C/ESYe268POJncwwrVgqMagV6xt37IYeuOI929QbzEyb+ZC2fJvOn
kE1iOhs1Rt90tcFTwo60QRn1Fq8DlWvPGCIhURU+NucXo0vc3sVVVFTiGcWQyL8pHcNCgiruyElv
nhBg1PoPXRHjt0AmFqq37z5YZPkgjjSuwtdoZ4O9suyMxsL/9H6b2k7D3KMkIFTMBGTgo8NRW003
jGr38QTcJJ6ulHnu4nIT5fOo3K23SOb1hjEpK3plmv3DcMWBMHt26twCodxKU17i7F7fITEV5yrM
4mGQ2NRDeFgkaM+JKi8qOprjTP2DaB4XBJ4plegFYTkpAbhMt8KKLZqIxeQQHM8EBqCgqB5SOdjd
8fZ+gBRw6ogHP4d6WXk0VAlL4uvJriCCzdbcqvHEr79LIYLU59v4EEEJYiVtuKIxcXHLCDJKnL77
7MkLMzM2olgkrFx0yOv63DB+VKJaByCaHlqnbNfhvr3oW7fvIh7gAp4WEJ6ybC+9dMVB8ZisYX/B
FalUE24RAfE36P+1O4S4h60REX3vXIWfJb6Ir6xZigqBBu0AowqI8ZcsGJ61UGqIGQeLv7CvbDB/
B+EioBPQATHXHO8lYFuAt8PfrJ7XS/6KfeTAKedv0IUIFBdDfsQaVtbgnEfcFO3L7/DR+DTqWtkh
oBzqfY67EGUR92KTxakkfvgG+FQYkiZmMZE57MZbqCJgjOh3Rg2//fuPHyFdmFUcTLbpjNShjv9/
dxq4Yts4b6zGraYEU5w9lAdGru/yfNJBCDiTSIJqza3gnBFt/TMEFDfDdjxSlBeTgMDKwE8cV0uE
GCXaoX5QeZxdrMU/eYLnNljUmy+GH/twwTHtu0KV1zbFWjS3WtH7fPtgLqqDjA3HOm9yyw0Cvlem
vyShFBhat8PwvC4lIWCbqKKMApnjIVmg2wXdOScfg95EP56O5+LvOOdZaTsftWe+jikkqGZKaRFg
Zbgktk/e3i6sZxWJY/OjOTv5FU2mQ9uDflMmNpodbvnYgZdpPJxerArtbzAplScekOo/j8f9AXKN
xCaAArAnCvstDjdtpCJOS5+8M64m4kMrAcDpv9zHYox27Qx5juDX+GCgmGaMFn9pMpNt46Jd2MfZ
eDskkRAEAgcE8AoSgWDArJvGN6q2ML0E/iD54FLROOzHwxAlTosf9KeYCMVPH+JEHo+6wDAaVVFo
S4Kf20S9Mz/hoXqZTliXPywA7aaZIQ/DH7wW6vTQ2fjkGGbmfiLyayJKzCkYd0HzaeEvcsgJ+cd0
cjvj6yo0AIccWuhDbo4XC1mB98gNsobKv8QQuSnmMImZdqn5SFbs8ZGGMyQ8pkbW2PyzHVKtbdIh
o5Z0ih3YWB6Fp+fYIo6IvxzjHdGCBMcG3x+mGHQMFvSu0824fpmUCNaVVoBXXD4YbnwQDPa/jb1x
QQiCdMu+QenSBkRVpTbMTLwFXN4JW4d0ovNoUZiyD+Ik0dAL1wPSMpKG0RzH938Wk4+QfxmRWviQ
LIdsYRBGIL/4IyMehcVk7hYrx6HisdEIaFGMv4Bc8cM6HUXv8figI+wybDys+D+7RwU29Hvi6H5D
Ny42kCbgYrlRu+wZlyZmAoMRIkS0OFIDlgFGq7yVkcwOeJsRKPoY6BPqiPbGJtPLRuct1JMTLqyT
4VkLz9OsRbAIHMM62JrvWIZtaI7h2YbjaIGI1Y9ELWGnhbUaOgvj6iSqc/CsQ08NT6HmpGoYnhz+
l6uOcdIc2zA8zzt5muMFvqGFjhGoTuDxLXvhaItE3TlOrRqnYKfl6mkRqB6ZBzW4Wp7jnwLP87XF
1fYdzwmcKx5oYGtGYF81QwuMRPVtR1EDTeOjvI+qGeJhTnbIg109W7P9k284Nri+ftOZQqaCPWqe
8VND2gmqBtc4BCH949TDH2Kg8mWfp+bPsRb6rWo7jm9wT007aTMYKap9DWqVHzz04K06/IcY8OOB
eoLgpfsIoBrMnVb80/cC27Gvzk8XXwk8I5jz8NzJce6meErvajs3PQivjhMYoe95YRBcg1QNQqyN
6mnXIHROYnEt5605f6ET5loI4VcNWWiiVD3gAywij2d4DiOYvR6vfmVChvrUglZ8hldM1Cu/tR1D
Y5F0hz+0heNroXqyt6xpyNI79sPkmT3NFk/oeEc10/7+XurfNWWjsGvgS9hhH0EdEYsB/QqQpw5e
y37cQ9FYKNjcRz/+nw8hQGX+aYO8NVR+IZk6encC6I27M4D6su/TJkv0upkkDbqZKUzGaLhkPsi4
2CsDMuK06uvTdhEa04DOpfSg7HHUZNKESbHPPmOobVipAkJ7vqUzkQ2LR+0+EbORjtThjD867f2P
z23DKnKTfklQ4DJJKL8N6FJEvxYgb2mqv7rCLl4f4z3t5p0w8aiH37c27/2P1YPttj629H+/Ue4C
DYemF6aonPtmtOrL/1rq4nvUH8DP/hU/V9ToT0cU4nY/8ze+u0ld2LBO02wjZTUc7JdB5PE+Us3D
CMHJcarJ76BteYd77Uyp6BhWOQVciSa1Y0ZAVhQgWPch8ylLK5tmWjX06W7tZfPOSjnID/u34BSr
QctQbojjNPXAuFC2V9Doq6IFGU9lsheoqTEKVqFN1sAoseODGzTqpgxeCSnDifPtM5n6bbS/zRRC
YXNcxZf4cLCwkJp3OHnhwXO8UPN23kA9hIpGU3d+Q8iDB8sYUipAGeOodfKc2b7kzI8DqgJM+QXY
beADUqlQqPKJoJmW+eTiBGRzJwZGst461L6C8ZOr57qFma82J3r34f6dIG8zLZtf1fucyqKO2aqj
fU9gFfK1oNKbAdsD9bkGZyDbmFMlSgnSxOC18ePGXxErZdqEin0V+gcvN2G7+nQH1LAk00bHaSFi
q0V+lUpEGhyMKOK8Q5k0ILeMXiJWTFsNa9YrYG/CNdEkIC/irg0peo8AjCamp+n2tagM3FCnXn4X
zIRyyu3LJD9BtuK+Gpk9BsO1u4IwGTiSjgRHWqSIaE6h6xlvx9wFe3ylUu+pltf7AWI0ZWp3i1nf
Fgh3e5EZnQ7plyYOL7rSkUHQv1OVJknME1FHh74nMRDJG3Jw/gab/Cr5lFn9aNxDKRyUERAbzic1
3/hb+N00IzyKBDu24SmcMd4AN+DpE/seK7XcNo7cEihTUbj+rPrb74pHHlVwcimoZdzCB3oqHbVG
Gt+DwEeZRULdHFekZzL0TnDh7diChbq+OV/3FTJE6AT73wIuX+C+GreVvP4RSK6SZbMbOiW+07az
ZGOw+oVY7Bk9aVbJundhKh094dEbeOZd+LSpEdVmDChxHpA71SGNh1CwdnkiJir0sTugesG9L/m2
pI598p6LHqBwsq1nb4/BZk7p9Tbl+rhHeN7UarIwUen3t4Sc2LzGuOu9udOE5JDCYtUQAXxNomYT
voLZGa3OVAcjD9tZsbpvhs57fd+MdBwws53lxkfP3KFB90oKUlNvZNL6zoJ3YZH+BWKCSmjS2HN2
goerTfTwNQuL2dQZGvWMUHEurUczKn332Vqx80hySGVesjWQyIlWlaPDfTbRj+Y9TJbJEkKxdif3
Is3axWgzJQlFSoiZ5/tmm61Hiwfzrvf3Rb2/rb50alRpJnekAyqZx8ZiptwiW39XoNkbquGW71O7
gFKzGhIQvjZHiq6pYRK+KPw/j4aFvClhzJ0LCFrjX30GISJ/lG+JAJh3UTqvB8lRXMuIUb4u43eX
kkFrcPoJlXblyIaknUr1bn3D+0y2ROiVmBS+rO+X24pCPIMm7s7ArrzRvJ1NTBwhLjIAU4d0a91m
kvPmN0cPfOCzScLGzSxSwNp3MSKkvR0Sm9uHt0hZCNxAWdE9jG0YzVML7M2VPFobH2AvOGPjZ8L/
1Z/BZFWEsvY16Yk5H1oMgnBST2BtMDCCBEj8R7KTUecuR5VcXhkSu5TufZFtJeuzmJi9xdR9HEar
ybJY3BY/6AcYef+9m3qlQ7mKO9GVRW0OHSn6LERuIDGmDg0CXUBmK99lNm2qQOBT76NL/s2iiQz5
8IEO2qF3297+S9a1t5+6CprKg8uk557k85SzzoNNp/Nxo2fS6xpPDLKCIbmUxpDEiF8WC679FhKv
/5ndTWYUITDoTGtic3yRUbLVeIrI5OnLpFLwmEooHqnRvyONKbwo1GbCUCG4RhaFdzQv1+D6K5Rn
cpop9SapPxBqCg8T7UBthJQIdcpnQJsJ85neRT0FtLlOoyNL0hNkI4G0nerN64ByZ5IgOgINmt7M
SgyX07tO7V1eB/rrPy6oWHB+QDwzpU2IKl+5AX6v/p4P9tMXvrvKREq+j/pt3vrrrzkxBIQMOPjJ
heZj900CaAy4/lG/dMq6Tsn+pCpKr1L0gjKn3MhpjoNqL3RatXwYmoK6ZnQUKFNcweN6mWgucqFg
aFwCNdnO8FxueyzReKvs3mEKyIDO4xyN4ydGAdrg6iRUKEVqON6gMQIF5IdcjXlT3Wm0o42HQGkT
ys+0h8SsVDr4i9wa1QBfGRCStlOqQh819bUhBgRDf93FhiTr53XsyM5t018z7zYgFhvSZXV/vNDJ
Z7ztg5AWm9GFrD1zbyl8orBNJOfG8eQM3oDdf9owWRpDJNjL8zR8zzuvI83ed/J17jJV6o9352uY
m2o70dtFvn5igVv1gaX9Yxl6G2DTf2kd9Hxv0d9W18FC2SsBxJf5b8OHiWDskTnY97cUSoJ6R4ia
GCwGuPdZ0q3eIz69w0xxGiaIaNk287DNY1rY7F+rZjve1kuY/rmXb/vEmXuRNFyTaGDYRPQ4vDbD
a3k6QjfpCMc4TcHkUqwe+y+5zuH1IcCJ+vxdCcrmls8x+OdKxZzXdzXu+Fl+h3pL5y3WQ8NSogYU
2A3fs+AOFbvOTfBYBfAztpir5o5MMLbZw+rPP2GjPW3ZqfV28/aSebnm2DtAKGLXCKiffu7fLsPV
My4tKgb+wCyhDNSLqfXhvMHhXYKBWJWVEjJ/9JZM2pxA7bsasXyf1W9OCmJbWd9ZaifRZ5VEwD60
y9h8gN6kWe8MuXPBEDdj6lOB5j89ICeTypagXpSwEWiyqY70m8EEKF1eD2YdmYWpNvVBKfSWzOhk
VpILxexosk4CYSPN6D2EEn3M6F2h93aPmeSHAxRGox3tngkTyJx4iV8sQSARH1JufQOwb93OAHCe
NrIxWFRYfXrfL78mVAqIMOwwij69AjrZ01lOFPjDtNBr36SaflVt3+HUP9q59zZoJmsebSY28fO+
RyGpj9tjd+vPH/xMW7LeBiCk8V1wt2Uapt6UsR5LIDHkwavsyfKzIp26fG14gg78TTG/h++MkRIO
qSvGluwHl3bBMQRED6EYwDWAJAT8cZaurHg/TKK3M/VfrLwC0Pq43MZAMkAbdLi+Dmj8QOnqFkv2
OUzYsN4A3K3y8EAJTzb8D81GdI30FwMN+AD0GJe4g4dI77BMx+TRGaVHBgXUnT7drQrT787sqKkq
MYHjLz1JY5y/x2y0l91j0FxptfHdNAZ9eHHgKHn9Le+XksQtWwGqxsR06O8dzdP0ci1vcTcBBsDq
xqd+yIkASv8BFIQsr9dbcEpu5HEABhkaBTD4z22HEwIqROato18dVgXTiefNJNhCHWKbTVTrv+Zp
ahf3SIoRRJEpoNamptTJrehe+y8F04WkMQFdgU7+yECQz0CARZJhl0JB+XY6jwxSRICGh4fGBXn4
fg2ZIbi1jU7MBesUgA7FAF7kfjeDM+oeQGtI8Ta4HaxvSRvt8NyAzEBFQP36alnT4duoYKI9dAq3
BlTywsq7kMdEnqHoQWYlJwa5k2/jOuyxJHiruC+gM/BpUDB8vswFSJJFAoq7sDSEh+CHrI44uN5x
B+WGnx4FVPcJ5C2IXBWRLxLgpkeyFPLMDsAJ9i17+z9YBEgiCLfMzRDtHwzSkYA8QNAEhM3AxGsm
IoGlAF8LqAkyFvga+4Ivz7QpmnMrxqs2CQ8S+H+y8WCRSOEw6vquVbUBo1SaqEQjeQiMBhYDKsiN
u9oACyNJK9oCUSiHcoXo2hdJKcZpCfFj1+BQkJllLVjpOVEC+M/oXC8HNrAYb4LlOQIRKjT7pmiG
btLMAxQIDx2lACBhACMWPAFuPuv4ABcEP46QNIECQhYgOTgRIQHkVP4JQk8oBEwJIyOPxlfuhQAI
DhAMVlLhIj8IXPBaMqZwRd5T5FlwoMlyQV0RWKY4nRs+D7Xkiu0rJ4I91MuMCVL2YlyZSJ7R85VT
hkp5P8mnQK40317xJ8eIDThXXhvdCTTrH6sWXI2r3EHGMKV0VnbqQKLGYST+jR2WBa2BfBinFyHN
QBr/yu0n4BVJ4yCpS/oph6M1cASlHNSSizQ/r44cQ6gEyWYvgPDYCO4HYWe4xWI/LvyChwbJY0Gw
AdPU4Gu4FqTjEzVdM2oXmiSV14DyzEWKeGyWCdlk17pIIWuD00hWxmUZR7sqgjTE9yj/Z8Fdtlvk
5pI5x1takX5HVT2WPXK8AxIzjfehPyQwPNcUKVI+jNQLsiwMhrEg1OH3lORv+DFB2/0CEx58kF0F
dCU3dE5JfvKsyCovR8UAx5qXwxnrk/nVqohD9Bto4lnHOkNfucwTg/BhRqheMRYVOfoKGLGLOUXj
w3RLcEfmHaCfcA9EG8mSUQM7om+wAxg+/JpyO0D77PT62EzJfcClFD23NDgUN0mQso7w1N+0yNTQ
mgWlqz+NhisoR/af6DjA1Zqc8aGAHkrwS5ET4y68828Fxi9CPjZI6BByDVDLAKWB3Xln5BDgiJML
bIrW4k8y0qCdKKOMvsZkhI/n7wHZx9YA7iIxgrNBTy29st4xiRB5m20ZkCu4W4KcAzWOIjf+RPXE
hHcMxMMeRNAtKUuQ4xe9wFCP5IshVSvz217wF/GVSEk8LghJ5R/P3IdMomIKxx4ytyV0zGjXePJJ
4f8ThBFp5c2YIMBS6njkImXDsaKzz5Yquxio/U5dEC0ScPD5HHVIgn8ulga9xuhiklIjcQWR7kdI
OdgREsui1QH/h7CeRSMBxIcdzh6gTrEkJYlpFIYi/K6GIBOoC7Df3zJ30KPIrRyzbpwDLFATckVA
GDZa6KBoHHPKuCGgnlXsoADio7IjOhdyWFgFaRMGg9leiir9ZS4zC3CuiKHjNkB1cjG2DyGBS7Z4
rFKmd2pEkvZtD+JEjmSJ05bFt7001suYh1Tm9ayK29lxh3YoY976vu9t8P9YIG/q8A6ZA7UCX3do
cJBI3T0CDgv3QN9AtyHJUZIps73vBleT+ZTzMaouzsHkhWgR0Q5P7Fsk0kuczI+u2JPgsWI5R3OS
RiErKGJjkhgsL2L53VQW9FBiUjKdxMEsBmmriJzIGfkSEiCMijCllTeNuVcel+uxoAelznGeRWAk
LBJuB51IVg/8VMx8xH4Mw06kd+4iVURFei2yEcQerwv6GR+Em5P9EhJOkvXA5qBe+eRtzztwttlX
4qlA2fG54o/XHHP5vghB+Bz/YVaxGHJm3gcGw88GGdVaWgb9CoQLStzUZFIIOyNKIRAoaJhwazLm
DVC/LiwBQ1tEhuVjdxSqtRbTb2oGdtAUlmEril562PwXfSxQj0BXY+qkGCgv8n3TZkMhQ07xSu6M
6Wqer0paz33nZerKd4cp3l1jM0I4aW2MWQEUcuMn9OY0fxTkvVwIF+R5qoirImCPfdIIC0Tqixoe
ittIJpFnKqfMV6MJhP66MD223+gAUIxiALoi8QKYyAuB7Y0VA8NZ9HRsSeki5GRrKApsoqchMpJU
53ACWKexzhzCmtKtp/DqiEdRliktYFIT+y9IL/+yMNh6DCkWGitPe2dqUrjRs9KLlO5ZTO6kL4tI
XJGewl98mP0fMxJE6g35b26mgNBY06mwj6R6ZAYdjHXMH+ZGZGjGFucM5jRqS6EKg/qdAdNUDWGM
PEg26EzSMulTpHLYVlJ5lAxRKiXchIEBDKOg+mqD8WzwZalGgs3AOuAdTM1+A+Nw/j2aZFjRGmlD
r1sDSZ8+5uPOUgh533BHLeWxaH6L51Ov6PdZm8XEojLkDQKWG21q4gnwLZQS2LxIbVE3xFS+RgcV
vTGNXlFZbVFxQn6JfJQgnfFYLB6PRR63pgYbvUxCrjH4as31bkxUh/aiE/B3d43wWfBhcP/GY6Yi
WrRPx9VmUiJC/bog1vx4wDnZY5AUDAoVlZQqcQFyzCgZ3BJahtFEjF2kgICZAEL42B4HfjbvIBat
s1rFYX3Y/wThsZ+NzYKJPyk7oySEDBjFQMghlhtArbAg9MqclX9PggKq2g0ZRdJo0IKmtYuqYa+F
E8PZmnNEjwgauQDy4kP6Q5io0eMOI83PXopTswFD4zU0xiHmZ/iwpAc1yXobKGcSfu/OkqoZLrdE
PVzr3KbmD4v6dB8Q3jPj8Vv9lM1xRDf7WdVYFC4Xijl+L+T7fDLVacL2vtlwWQUHmqkY49XkOL+N
LQmc5ZXRDlRvRl47WqbxI98BOVAuPP2Y9Z0ycFqkiRIdqVz2RrAtb1/jRTI3qNNlAgtKzZTFr11I
qZVli6Fks0Z4ndLsST1Ga2XEXZMVCfTi5WKjkzGdlZZUgeCHv5jVQYlK2F/Bve+JXDxbvxrYuCU3
rOImF1l+MDbz+PPulfcUxFL8Exy7YcwHoM9C2fYH53cMkEh4FGIBMadCW0I8/BeU0G+d5+MqEOPz
CDgFDx9eVx7xfWIWAqQUmhr8gic0Ccp+/3EoUCLwCBoXGiKuyB1nswt59Nvlu0tgrVI8Jf3vcEz+
UX8G5/rcxMpZSo2+oIRgOf7nBhVBR6IS5byTa7xvUMgDFoJandUzglUdUtnRUz88PiEGjiQXfgX1
7hmNBA9EGkJdGIeUzfE4GZ7IGWvHB/lXQkdJ9D3ku13itGdsKELw0B6wD3afpeD82f9qGN4h2h94
FN4VSeVlSrGrqHbj1YkNsRv8lvd8wnkhPMTDJlqAeoZleIi/QyZPM5PggFgPd46gYSReXzwCk4oo
DQjgFaJPeHIuz2ISbvFl6VCchaUkbOB9CIG/NJSdkU6G+MZuiyw+wVcmAhM60Egfs7jTeNYQtLix
MLrQink3yr9DRJtGnYlCiS0H2+la5zsMe699+bh8J8jyrKBG4DHn6lg16hPSCOIUg0om0MyFy9sP
P8HTLfhLXCx5Pt4Sa52HokcAygKnnWQi07eE21oRvdGtGsCUuBJmA2MY8Hdw/XBiUeZ8DX+kJAun
Q63nKviq34BUIZ9ForD+rBbGErOOvFU+8cMZZi0ONPqZTaYgs5/YfQwXsjswIdCcsYOwjs+wpbFa
BDCirYBwFdkjWCJMEsGthlxIdE6kQMhLZUCnU/E4GBiEdU9BVcbewYfAxWF1yxBjULUWZryk5mkG
zjGJKHCEm1QR+0zJ9qu3a88qKEEAsWt1yrTpUo0Jn9Lanw2NcbzpM/C5mwo1j/9+86MkRAyMEMPl
u5rMIgZK+zFO608AkYACFMP2oCCqA/pejhh/oQN6SlAAJ4l5r0w9rf0XwwT7jdODI60fDRi4P/p9
kuOrbpzRVZJJ6kTBiA5Pk0mUDSoSZxKDnWhN9+mQO2Jkmle+e/ufHMkKs8AvR4mxSbOK1M6U5BAd
3SB8DvWKGUVzTivhw31q8ieVJT8men30IWcy1Qdi/rjG5OTPkVDXqdLVb+w+2kWTWvUgVNLNrbre
kgMq8VXMEzrp0jB3PvrRr46p6t7Eo0vbiEEQzeL4M6dvChM4nDTHzFHF7xmf6w1nubygX0FLmyak
5qccvsNZv/Ifss+CfL9Wd98W3Xk6WsnS7PiiEdJ6SqlJu66JTSq/LxsT8pU4R4y5p8sD7fx0WNtv
QZa8EQx1KuoRLIZTJ8YxIU/0XskZcE1haVP7HKguNVISbIlWbKfAg9TxrZgn7AzcI2wt5BVKJB0g
Rq3+ojYTVcta0WsJKm9qMLmJ644Ssx7alWRDFx+ADN4cbEQnBi/N85st84AyN7HY7H5qDYa2nOLj
UWmvFQxuolcaPSDS+WO6aZ5nKoe/Y7dJKVkyXwwqrw2UDoWIGJAa14NIEIgJwUJVo7U5mFWIsE8P
nJwJaKM0m8xvS6qZ1r0d1jJ3v8vRQlpRcQdczG+qmKdnra7//H/OAMeQcycOM2fN/q168yrGfcHP
xqp+l/xuQDxFuIUqgEP/Ic9AiA2dzseHFrMOxlh+up+IUBw/rLo70+1niW9H7d4Cn6UMCZVv9LvK
aY9i4MHgfOEEtDvMETlAvkG8iSWC4sQNiKp33FJcEVQKJxl6E9EldT6h0BQpusWoabv1IjWipwpd
y0iyQkHT0Opor2E8jTFdxFgk2YEvp/EAcOfAXcmX4L7c9/JWFCHLwkPjp683kx0ETwcd9csEw0o4
kaTFJ0IfEeDy3pA7sYA49BZFuODOAh/7P+pEKvgxkFMkyvJsmugJ/QGMRY7KZwuojsYf/tGQB9Vj
oFMJMiQGUapcAqoD6RQ80PWE6jsK3QT6zY/Q4SKoIuXNO6DkSVqeBT1xh8ESRgRQjm0hJolZb0oi
LVEl5DKLe0k9TzggPlRBoHlFmIfOb546xS6l5oMOfofEfVr1nPEA69RtVqM1NeIpAZ8ihAjuo6AM
xlhG/oqhAm6kB9CZhcbg34N7QKGmrnjfQmvPPcHa9WEU2hlMYsHhfcefpXTg3vLqsUS6oA8LyjyI
6hzs2sWhmP4N5tKKhyXUxIixR2G7kx2AQRuqrvWlPkDYY4hgFBbWZIBI+vgpGD1TJWGX/nYphVsk
JSKkI/cRdp4MnHOym5wF9AJWGhznYGSu9EfSIrjyExaczWFr5NXPRpBYeGInNoe/MFXJ5/cUx9gw
F8QLlzE+l/Mm4U+zP45LE/Z2pfuMWMv6zPFloBHrDX+/sDML/XDISIzCqphTThC+Q/GV3o4rU36D
ZhgT+a6U8L2ozJHb+sdTg4SgM0Y6ViLBqYE9U6tgMEetNxevophD2tQs2ZAk6h/Gf8MDEs+SszS7
346DR0Fk6tI6daWsE/wtWgeoicG4QBkSNUeTYPS1LCh7femy/rM5KDP8pRAMQauhT2U8u+L15sqa
Yn+7mNf2k715ugw8cp5gDXCs3YdJXGgzQ0QQfMlCMGTeeCL2dwqRcZ7d3xl/9XseecPZz4DeqSsa
xE41cWWSFIlVzLc3U6Y8mOSlPfGIXwxlLXF9bD4ayant8UqXyfEO5hSzLm/BVEd6jYSqM2ZNUhvx
0pmzzUImRkp9iEjikAvRAFmNlw5pc84RBQzhWzSRgEBtEqdR7cG4+NnfFG7uVKeF7fzt4v3VNley
aDJHIS41YfY9oEHvTFnz9znXBEJEkUp/zxiVelyzEehBtDhOFWoEvxoHBpUiHLmf/qDBVmXi/eDI
4alJEOTBjmHiLo+7YdhEIEwrSZDN/HpBrt9L1100UIOSat8xaaFGlKiQ0uLEc0ApViNn76OOyC03
pKGhbgWV+wZCyhzyymSXKSCHrFy6gzP8ZdFTgTATv7c+c6wQYlQgQnb/536NBL8AlwuNQGEPXhm2
waKF+5xPiCNUUNcmysH4DwnBMUFIKO9c0rgIqMaSD/wCG4gBIqJACeDDgGZQ+YP39u+gC18XGzPP
Y3QZgAgFshzcNdR3l6fhmjwQNko6sH5p1MTgAJMzgRehPN4XKhZSLTfGSxzBChivWPdSR7Nggwmj
OA8tqpxaWVbm35HAXWYPUCM5fShAQ2vhirAxyOscsjviB/CMHeDT4j+X98SzxG3m2A8B0MTSpIBC
NOshB/zPzxRenui/lTiQXBF6IhEY6TxDGtNmxMbBo3URr8FfuDDvjr7AMxdtDxjhrsmphbOKn4sA
4K22R1GBST/IMVa9Moap1eK2w62giUiEAn/GVEzhtpPo4Re4yjw/78g0ipuYeihgeH6LReOKKH+u
iNEY0bYPj4S8DwkKKktIzPBzRG2FNuZfFHOExzWSvzp6FM+H+BhcindKI5YWM8pzkvAm+qh3wiug
xgoiMFkTNNcOtAPB4L54s0SPlD2Jx0OeMDKQSgRS2ApfWSCQlH3hcGOkysyUW6sA8AAIZmhs5xTU
fky2k8KmOSs9YU3lh5zQyD9+/kfSmXWnikRR+BexlozCKzM4R40xLy5jvCCIIDL66/ur9Lq307kZ
FKiqM+69j0D3UmfF/d5gGQfT+6zQV2rL7FzEe5YpNO/qbJLCmBskbiVtKUmhrm1P+or6gjxspNM/
qV10xtocf3tjVUmff0L2nvHaDkyP7TfvfvGmtlMx2Dl6aijCMPvYnwy/9Cz4xETQNp+pjMGDOEOv
USWYcd8QJsr59P0l3UQt3CPr6XrqJuAOO5xrPnymzKBVkFWpyp8UWfVu4sXUYtjcejIKtHd+2rBx
TqkKlHzGUuWVrVFKB+jEIAeqHfdwKVtMkbCZfdLnDJtzqcS8prQa1uaBNRd59guJYyoevG9/RfPl
nkScIJL5CRCEN7N/kKefnHq/lxLkLpsgp/FXABNUW9T4kF7S0CfOLmh+gySOb8AGEDugM6WcDZmD
WKIKygBwjlHEeEq0w8kUEiUcCkSqnWLCRBm2s1dMZ9LqZjo1MBZEIWrGzwZdzdn0FXQVyGo+TMkv
qJ1/6kgkITreAt6i5JxDVmxL9JkN4NlG/LikTAmg9cpZOoUV5+ojlfhwm/E/INuvMrSu9Zm2PDHt
azkBl6I4efEx1Ravx1yxft+Fl4zLAT0Mc9XMFPn3ndh6c37X8zvS0go2RbfR1BybuDZ8CaLQuKDE
tOFYTqjq3jlRcGo5GmkaU8yrGGqNtYxVsqs7o+Xnr8lIY6L32OIDyT1Z5o8J1TUPGEv4HERFHTpm
NiyI1phvU4+xhPsfdm2mMZKLOU6tTbHnNFzeWyOjrPtAUpOqneLmTeqMN1/TQhKn+4jEfqToixF7
mVNQRnsa1YhRJFUSyVj+eU+vym10rIdPg7bUA8yQcaf8SZ6nhYSzRnJUMtU90WVJ4+I9J3WX7iAy
nvHk5gslJCNs6+2YMSuZFxu0WKHUw1ClMpyYO/mPdz1t6QJmZLg6ASlSeKdsJa1vN9gyyfxtztkg
UwUcPChGRgfTJsL5TiiDzbB6fK9WfJwbMoaMweajMGYFCjRVLOoINLNkgZtg2xecR4d6GWr3UPSx
YuZrhpw2RQZNi+g2iVcY51x0ls+E/cLwFAu8IgYjQR2Cr8B4bmZsemzkqOxzPcBgjXhRcoV+gVwO
/TRibgsVYWB4i5PxzQViOXkH1MZMTWizvCEzCfqxiw3i9ag13fTVjaFxkGBJDfiLhrs5x1RSdWdN
iWG4AnqwmBWGQk4Ehxytp4EG5dOjI6cSfyDZSfUQ/UsqAr2gCIu2eCOezk2PqBSX9x31+5K6KBke
ISbaEVS22dTUF7lbZaaXyJ1FZPkTIy60qEYYUVQ2K5/H9virdFCcJW3h14Y9dUuLWYjo9jljPQ1w
5adXyr3AT1fPklTuMPBogmVQH3JGvyP2Q6SgAJwgYGHnKSr6WEChm6uVshaU+oA7G29wgisKIijy
hRxiesmkTW99aRRfohqY/lKLSaaL/q1FDybHZ8gPabgO61OIBxgLbUrgORwTP++XeRsxb1qXlhPF
qWGCG+vT9OZorIp5Omb3z9cwG4tNg9DjNiepbxV8HEJ24f0b23iXv7Dwbbssxl9OHOeK4DmgZK6h
jdWrHpSY9260wkbatglCVl6TRcCEyLyyW0hChY/NAEmOsyGZJaFJRZ95hYJCp1C0Ho6tHukEKfQe
5MV4UR/xKPhGHHwD+f859dVpdJOdkkfq6QiWsIvRkaZZFCooZ8GDBx9CJYGiTrFilPofiwPxKtaJ
kHq0fIIdUT47Zr0APs4S5GVTwWBkJSUKw+lalPFnNEwg5zFFwFV+CEdI0wBbBS820IBHyvzHGKcB
ETuZk3mojcMADqOcwgbsGoppKBxNUEzdD8boEOL+YsA1NABMn2OIxWRBSzQen926Zn4XUBNqwrOi
jIZ8zZDTPcGn2Wxf0xW9YybHnQHITNA0G2mYAQsgKoKgQGpJ8ELorIpcpze+pZycEmL2VXv/ogHA
1EcmMW6KTBQHUCej7N0wXfWH7kzbkdJ7RidIMCeq0iAYB3ocJOZMCpVrupG3Y11+PKffHNTeCEyc
Zd+gxOxgVbQfiqHZyiUWve/fr2/ajHDJaWB1VyTxiPlmOMEq5BiRnk0XeuMzKpP2QJZSvVlkYhIA
puTp1caaqI5UyTqmGyJy7CGb1oOCVkgQYphNS4ZGp0EUMgnJ35lICZhsSLT2Q4hC4eCv0DfsBzqH
8CBAXJab0u1LnakIYOkei+E+k7Pr875qjWiqYiYRLKKSCBc4iWsa4jpnvtjRfUvwWJLUep0WGNmH
DKQIaEfJLJsRIiRDDua6RGJucVU0ixWnec6m/yiOoTBYHcF3U9y4o8ZXs0kqb9rvwERFVMDLjwpr
Ral+RYCFUAZHQ32JODERmonTdVJQTB+PD0u22fDogougbFGeKDKBFrwWJ7++QqtrvytQcDdfp6LZ
uSM8YZP5laW0fxJzCZQ9sW9NQcl/ogN1Yo93GQf9F52WujiAbS6DajiftKtx9wvd05WNRW+szeaM
GJLf36AvO4aNll+39gAaf3wQ7IYgWasiBNf0FlxugNTQyoFZEwBoRIezGzXkwEQOcZKt2m5ND+wh
faLBqJFbpYCUgF4xH1eubBR/84uezzRjwVi3akFRgOVrrU32nGffN2ZkddSAF7T5sNuPblUnvOZP
ouTxs/yq6DiLIba31elHighj2foN0ap8+6f90J40Vh0nTpU+y8pg9gfm8vaPgVLMTdnn5YJv1aAg
GAwIp5sGZEWgx3wjUeOJRQvvm0OMsFQ2UyBNUKWg0hAX5A/MLwBW17ogmZGvCmubTPu8rGBZEG6B
3yzWMTba2Z4EU8kA3jdxkz/yFewewcVW7NKHDeTEtVOAbd/SFfXh8Lpwe5HfZrgf4QV4w5Mdn+zj
+WEvBYeISGSZOPstdKUj71648rkAfAyufddt2GAQcF3yY4EyYBgbWlKCIIawQexUDowTeL+nWezs
Ha/xvLW18TwrmHdO7ZECAHRFo4v+JQ072GEDFo/+PHl9gxwXHB3uHdShzbUShwUmHPH8C92aIzhk
1aNZjZIQGevsdIgd1SndWD9P5oPnAJqEE2b4Kc8AwwFCkcCDV3HOcEH6HeBHOq9oO5whETjc25mu
gn3mbxYuJ+Tzb8+68sa0Ue3bV8wPxN7/L+OAQSxcnjuFGW+PpbPPdw/5OVvm1QQ7DmacAzUsEj8R
liA+4QbYdMyjIaj4FtoeXLh4ZaCh0DZhcPOnBnhJFC+kxfgDrBwhGh6zF59pSG7/niiY+JLfYkvw
niU3dve2gFXE46l5bGPUrktUPci7YJ/VDiS3rQzjRLFj+qYOghYZmIXECbYgC8QNnZESsFtI0Yo7
mfMz93ACEcyFvvyMBo9JcfYeTgvoUKaZsj/6SIUkozpsNbHzoNDNHNkT31O9JXZq5zxQ6tF8kLbA
DJd8y6OAIN5jGsseX4Mfz2NIAcoWR8ATHhSXHTH9VxpW9rzyGH4A3FvCkpBIRRKAmQcM9RqMl1hm
gVelbM696axUibgW1WROkLPfb7l2i6mFwd7hgtiHPjuXFis3fQ8BgeuOuPWYFWV8yi4NQQtIm3ze
zNCqcIB+OlSnbDYT70euyvsw4TVAsJj60QuJDwJaVosGN43bZrcfX+6kEOBGcLHV2eD+C3dChQ6G
zkz77Q5l8B19f0v26geheFdzvvH9HohM92e34nMMor37APnGqR3dAfxxySFUeNhMafYE81GHaFnZ
y/lhvb6sjahwmBJrm+7JTWx+jf8Iqdzr3Dbcp8vMMJtA237y7Eg8+crog4R2juLLrXt4x1Q6HLD5
m86bBpxnDpkN+ch+cLS38zPgaYpWYJrdiQNfyGX2lj24q8Ed3Kk9cRjMg1LS6LSeptt0mledT9fZ
e3k1H+HNOyq/C3YYRUYU+KiwUSaglAfByw4+USlIfu8frx3ajut2LXMBTFmHjBG2TI6zxah2u3cY
ZPkErPAQOis3IkCvB5pwYGoug+0dyAoTmcnqoOTe1Hvps88zMgEbueHG/uCJ7E+R6t7sKMLFcfml
7Us2D9myWQAcJv+NHnN3PKTF+XxwxR2+XYsVGf7u9Rt+gD3MLX5D9VXfjEevjhi3zPQvy34u66jk
VQEf8p94VYbDeadgcKuomz/ZMb74ssJ9vN064rX5QVAADnUJl8t2kHBhbQ6mzXMWDLiJu9+z1qxx
bcsOVvpMbRvINhQBrDccINVJP5gPyRdPNggJfggPJQy7P6WCB4HO54e9wTsrfhrmsMYYnAcuIZ7+
s+K3N6VChy3V/FdUS8s2wknsKkDpPYa6nyPRuH6kQX9of6Zr1uoAe7kCuwUKm4GD3vPta23w/vdq
HZ3e47Zw1pXN7uHSb67lwvX7Bzq/gBdCVfXT2rQokLd2f1Ei5Uhi5KXu+si9Yg8birTDtfpG+Y1i
NYNc1rJzoX6z0HBIDml4KTRREEfXDRd1f4Mhx7QkMRMgBw3BmHqTGrHE8PCcn9T9AcXi9MEIF2Tx
2nRgTkDg0k42iSzccZHPUid1qKY56ytrWfkwJpyX8wNd0slZdbaFvcbunsHmKfaeEclohsVwlOzc
uTD911539uEB43WG3Voinw4ARRCbhTfFaeB8cXtYfIXHn3mQaHF6zhluJ/5KdvBftFvxlVJAm8YR
y0mRL8DwePJ+foCGnDkzgj/74QLA4ZK4NrtGMxA5Fq/2G58OuqcF1HJj6jMcK27c+ZdykQgHbh4s
+hY+r9g5YIYCeDBxmoC+FN7E3dPXdro4iYKLMJ4vv7M/EntXMGzQ/lg97dU37WT25vcqETdZefPz
nlfrgn2II1/uofc60HiXnbOMqZG48zNW5+jd7aD1V6td9B1FCx/U9zp95Puk0hhICllPXuiL90dL
VZZ4sfENrLvbQ06mop5o2paqBwYusQfb979mnT86ndtQaQfb7dcusE+/deq/e/4UX9SxHy+PKrpu
/3bugh8Hv/319FoekG4rC2GZ+Jc9+0LL1gHYZgurQ1Jo83NurzOgFW26nOV0qaz5NyLm1dSWL603
tVssFJf2tBdIlkcUfJw8WoG5xuBj/Wid2SaECcVvuGU72qk+85KXr08jNmJmwKM04U88xRvPU192
mxVbarX6/t4J++3zdH8Itf/+DPZH8LDPEKpFACHCgS3e2YWlLZztGDlLKTb8WBxrKDhslDNC/W7n
yZxv++fhs1mTqT0ux2UfGGx5fa6CsLRh7cJ2FCvsjCtczkrZvgNG269aeGpral1z8Ap829pD3sXk
zt8b8Q9l+/LlwNoPGzkgpKR6wwTGTSDHx7k3t3Wu1OYT+I4e9+8d6QDYCLJC3hBPw7svj8ejFIiI
chm/IiBUcM5l7/6xXP75/SUeXGO3Dx4vNl0Yfr+D2EXYJgUj5wTQuP2a64vnBU2NLyAVHGvNvZAO
aKnTQ4g07MPgcIH264Km0Ur9NkVsItQ3hwCqLWVb4zM4sNkdG/C5XYXpD/THJY848T6ul7l3BT6M
IkY4XUpe9LZ34Mns3WAjPhVIHiM4F8EHZms++vPh54bbOwV0j9PlM8hjfyc8KMqPYE7s3cP9/inY
qGGxNGIzFq6u/XcKSru0FzTMyUax1+8NlQ9KdwoefrB3s8YvPXhRbrdwQnnVO9mc0rxQWY4VjnBI
GjnX7c9P3Z6hFgodPS69jfBJC/ag//39zeidcILHuIUrxtTaHxhFp3ACFtI9HC5PaD0BkQht2K/1
IQjI21lf07WvETX78Bl3a/o/zo81W03DcRlJNp+q7s8QUbpzVqeNFnTu15eyKeyvr69vjVjhI7gE
0l6oTxu2N37NeT99YdjX6y26iOVZP2o7YH2U1aHyOmetuevOOVy62A7u9vxyYy0Pypammnubz4MD
p8tDp8I7NPF6PefXbTkIgsvNmb/Yqlzw5fDyieTEdTM03ibmvrkgCj1zRjxKyCgvhMBwjJxjvFUI
5joalKm92WIuUX3wtnHluCgU7J3c32Cbjh6IepsNKGD6WGWi+b0KVzZZP+cA2DNYgxtze/9Mz8pl
+GdeckhC5lfyCzdxKLa0AMrCgWmmfVWfky9pgTrbHPFwv/Youa9osRNZgVpwRFR1Hf6MFhwz/tzs
1WI1w3T5CNnbX/5i5Ue2v57P2b0DSQuh1RdIwWgeXDt7upw6NtVkwi0GZ0LGkhb3zydxxZ+bu7WA
QAE9+gzwHhNXSzyLdiHpJ5J7G123tVUSnULde/Cf4QpmLPOQHclDycMFgUr0yzi5GGJZjNpsdJrl
l4FMHZgRVQ9TwKn5qANLArD0J/ZBHo9O29W6gpoVDAhihsKvCQJua/HUrM10Y21ywNDUNWPwFOAA
NoPsN/Qs69kdMMtU4FFa3BMYqn89LCZ2jwyTxlZ/kwPCgKDGKUfDkUBioQLk6Y4DfYYoGVaAdZrB
Z26kwhM8KB/6OluIBu5rJq+7Y8pEVeqNoVx7U2zxCPDKedL/rA46ZQ92HyMJn9/y43xisDfQQ+kI
Vg7qMK1F6mYoSuP9JkjuZewRugkoZELDAvBAZ5Z2IV9Eb9cnc1yQNfnx/UMhH4hRLAFesRaWDGVo
cicysUW1EDMIacaid1EFNOnWohFrLqfuFPZxGlvr8Yde6utn+ouw98cLYgj5RaRtJv9qBBMQSJP8
xwMHSIA7wpocFGb7wMRoEqINqBjqIaHMMkVL4LOcCCQapAxqBFWsaITL3brJb2xd4dFp2ACieA8e
ld77nfZn9lsNEX+N1HJlxlMAz6geTJak/pKP15JJj6qGt2D65eAwMy8qhR7sEwWIxu1NlA2KT6XZ
TsEAZMwWKpUffaBuRwEjLX+S8Z+BKE+36hJU92hhvO3Xfa9ThXtC5jddIw2oSWTMhmsgn4IqhPEd
5IVPuJdIoFwjJdsrFrKEkYFMAbKqJ9QqRSWb1iIVdWDC9EH6ljS22VIppwSe3Bfg+sAPFno4uVGm
d8un+2SA9DFpoyaNQDunjBq/UuukTo7OhZTGCtk60ww8yEka6CyqWkGlmaJL2YsCZEqpnXqBYVAG
PoFCpHsBuBvG9/et2MFvGndI7zAUFYZyS3014BUbOL33wgNc354CAbb5E1a4laBYHHXi3AiNOaLw
lUGl/UEwYM+VlZcBYaBRT10SDimlVvVfsuY0Vv/QPIZ3W72FYYEaXP8bvyz6ZZ9k9bMSmvh9XxxK
0AbJVr6hgPLeybQbgAxoxaICPl8huF7v1fJtZ+Z8mBDek9FlMyYreY/bL10hgB0Axh/6MmUsyjNm
+w8Sk2znNbXlx9eggQuIOLRJRFvm9EJrjpmejOGm+q9taf5I5ZxOI5DdUWc8/MxaA+EQXeuDDtSJ
G+qee+6JJkdVnS20D4bFFrgLRU1RGaetDNquhyLk6OsZjbW6XUkUvyuPlwIQRXMYngE1T5q5P6ww
dK+MolaG3Pt+QgvcYqTeyRWtachexOJjbHVhkWrIoufFQqEloa9aU/bQZc8vNATqHBO9TfM1Beqn
eCF3oi+YQwR/bQeOlqeT8ohLA5ukRUzxYC+xX+g8c8BoF7T57p1sKa+f1FDlh+kSsYkp0wXV9d2F
uvTxGHYjejBg1HjMXU5oGhLlkzwtqBLToYdo0e1v7OPHk+B7jwIhqlz5Je1D5sPw8rRLac7w2JLV
Kd8BCkqD+4bOwNOiVYT+aUAPn+/mlg9ahUGyf939+4JOcA9mlzpiu6bJ1CCcodXb0/tD19wUMb0k
lI6sHTsNjQYSEfe2rfrjk9hxwUXdQdIUPhOIeEvMRUqGAxqCPiDYneHXyj4T9nKzPAEEeKtb8I/a
fUGvAZBOMfnBatGShnM1fHJz3DXK7+UHRf00GAcmM8E9ytYWI5C5Vg1JU2Vfo6tCnyINrLr1GDJx
z5dKeswt9J9NT89mcEPV5DfJVhS5EV9nR7DmE3qKA5M9k/hEEn9grAcQKq37R6VfRYOHPIdHKH1Y
sn8CjEPxDhhowSxBZhTRCnsos5xkVVs97xv2UupN1yCrtLN4mo1Lmw/w9Cy79tKsor0Y1h3oIo3J
FR90Nqwh5nFgM8QkJfqPLGYwEUSfiIo/kOt8B/SBPux9I/UQv5PrIF2TFZu2zj7paoDfCujiASwp
WMMrlwaoAYV/7Wxxqx0C+Im+Ai2LvwDwynr1qP8dS0I0c1M+vhL5g1uH1nkSy0Xv9aQDw/2gykwf
DiYsLLFU204j3ukJnEyNLHWLUgWNfybvHS3ok8io4XFo2gQsdZwF7YFew3iQR6Blj+BWoRmfcGFi
AkvEsrVgMWkuS+FE9rjHAft2yhemvGesMD/zHo4v7dxNvsqWQTagZaIO68Th5LGBzmMXKqi+hAwQ
wciSweUz7li+/yCY0YG+ej8+BPg5QFWp6jbs0VTtBIO4TYATrf76G1jiyeGxYGl4MSA6KPc+gbB2
jw9jCaSbpabLQ98UZC63JU4hpxgaUreGTwCuBG4BgE7N2rFrRwZ3KLMnj/8mBnKBgNWP3Ubl8E8Q
k2Vgl9A6pzlGpQ8PCvhU6BL2dEoRfcVWfYudnG2Uj1bZA3GR5JmcxEMSV/0G7BnhMlNHt5gGLpEH
LyDtk4PGQ4B+iAH4Iw3xDMBPQzUQdofDgfu80hcd2e0P7L1LtFLFMvYYGHixoKPflyH9ZZ4ecC2c
tDKjR0+zHjwI87RyfBCLQBOZw4+VBVCPU690WlcEQe7LWIgONQOEaOihOC22l4mho2kNjRvwqeD1
CYgRhjcraf2LJQKuWk6ARzUz/djSH+MMQ3edcxEARZjyhb1IDK7FTZ7eaYKGoEAqdRTHQIDoCx4W
h4uQ5fQAS+HWtICI3KYeAcjkeQAozQAO2nNYK4oVZLr0KTNIQjEfwQ9kY9xq0f2EfhBJH7BVioZS
yGg8EPw0cnkcnTmvFnS7a7qsXKgFTiO6V/Mbg2yoUNGqQ1ed/OgKaBVSQUoPHaloKDnMrukjTj57
8k0YW4YNk5ynMUQBJmZA1hsZEcgQthDAEbBRrD37BIzVI43xPLCneXQgnbBGAnIFZZ36DOBW3eXC
mO0IgJ35ASDCepH0WZFw3S5sa6nzBJUVeDjPmHM85wdBJjOpGp0P2c+LL85GS5cIX0bISfOee3mI
wV9ARhic7vIChunzfAg8IHMDxgDFUaFhDurphQcRTGbm3QO1pnePlplLLFIzT+2J7NdsrGJiI7Bv
MsXYPxAy200ClwKKuV3iVDkpGa104ExcpMZQvBnvjWtp8llHRwpqCBUNxevHOc3Oez7DOHC/4LAU
45vVH7MVEAfMUcawHRaVALOE6xEp7RKmQFssZCr2VDRAOZhzQjJwVYAG74ibAO8RGCSNVi/F73Yl
uswgepDE4GMV03usTJqhMavxSP8xIA5WFcAEbBRuiqdugpjkHauU1g2D7v8uS3gXlpNtAja5F3vT
hrzFg2X1ntUfTRXNfNq8dL25V8t/F6iEetw6B4L+JYel+Xv4T1BQXDxIDvlv9BbA/5T5ctkYnBD0
J0pplxxNHjojtIAxSD0DzGgIkg0g1QwqrEYwAco7Mc8UtGy24PnyAzh28ElEXVN6owLSbVIY/C63
QKg53OWWDu30Smql9D50MqwstLbxFcBjAzi7h3f9JP8eoCtBB6UhJGLKJREVn5j4H64YED6NL9wK
RVHTvr/28HnhBCLoDN0SkyetS9Aa1LvBCP7JMvBT9C/yS684PKtixc6YUvLAkl6mYlAhj2/2Xrx+
31Rj4afFGfUVCc00jyiIqQmC4+IC87yTFj4jazH+MmksRlaCzgSXQX5IUAUaHkwuXEhGD1Mhx2zP
T4vpPCMUFWAYgH3gvjmQ7FCSC27c0COIan3vj1QmCO97z6o+VOOgiIFUbqIS6gstT5rbGGnBVSHd
zQP9ytuxtoNJ4B5CZDFqkMYu+5J3AEdAUEhMC4sRTQTa2y/qSlwbLoYsV5oNGhBuZokKluaJyYO3
q5rGuJ1cvzPKg94e5Biks/kI/9DUI3h3Y8+QYboxh5sewkJsjO2dYZh/q8fg07KmdYdyDsR7yp4v
oT2GRAK9YnBILJhuoD9C0Atz+G+IRo2UHQUklH2Y0iu6b+OODjooc3bx6yRGx7EXizrAyEHKY/04
Y0AxwPeN4FW4QSxbNSdVg8OS4EdUv7JogAJT4836X24v37KIrT6fUGZtbcQtmIDBnQumOlKBSCRE
zPwSw+UTlE2FDgJxG94LTK5I54eQy0EsXPnL+t/06e5BfvLhEOQInZqx8ozZ/Ig9gPjINqUedc9z
WYVvGEhVCHFKUCwVX6E0xy4kvlN93poefnULeYHuFvKGsDlhikNdTZ6C+Q6vnFBLmcZQz00LQ4F8
BxOPINPqJU0A2YapCDsLUC3k8Nvvsw7YHfkXCggQXWmwoQjniP3Kvq4Ah9kyZE5OAU/VcGvDhS1M
y3ia+NWE0l/7t0hIF/CDEKIU2Epgl9VQx+8QjlPoQFziwsHl/UgplAN+0xo3CMhCQqdsI4u5NPyW
wH4ZC9zY2C5ZjVyPOCmE78brQHaamPE0DWGior0MTIrwBiVvoUoL6ZqDzRPkXosLqwaA9I9/3yyA
MXFKeGzvcSfDW0DRw5pD/sxUjJbTjBuglexboqpBX5qYaTJQnjHcDBi9lGmQFiEzwIcxD+4Z47ZZ
VCAj/ArZIKkgzqQrWodLgwvFr2EviOvfxEZ+/iXYby6YJqGaUkY99VkyBQCAzhTqIL5ZMMm7PbtL
AAYmbqGftyr+aNEaAVDZLOwV9JyAaViMHoejWjr/sDDSmmAMttHT+MZ34GvgZAqyKeBhXwGGJhB0
IY+DPYVNgBELM5ducblD7+lvP0MWBfQ4w7PjS0A8AfODNY0cAiQa6Lw8uOdRtSBTI1EJWBtxK9hm
iFGxecEuUI4iBW/UDaez/TVnty0KQD2L8Mchgr1CvJfewuwdiCCRpJ9QdCLI3Ld+CTjH+PnfA3OB
t5MPmRc1GBQZsNMI9QNLpIEIQKyjDjtxkJhE65ESjakiELM/UrkJT7vHz2mHoL9nRleac14StF/1
6D16d7w7d9PpaQOOzsvicLsyIB3ZfafOvPpXF14GYHX0cno3q2JOWwySDH8IZL7yqVvwTQAxXwYV
JQrJBX2Nu/h3579iDLZfz5En3jBPnVoLhTPKavwFXgY0drrlN4dL8tlcpvP3mlzoHTCYkrQKj0FT
kKlcndMmM6qZ1dsDC1MNrpWy+UQTrUtRUPEQHdJ7tzaRM/HlqR9MvqapI2dRM3Upe1JAiA3kEogS
pxDFKG8aip9QZtrqByDA4YM2h0zH8+5DVqYZcfrMuLeHa3z2S0N8bnzej/0HYDksKt1WZnfTadTP
T2YJvX6B9iBig45CUYkSCnvFMG0WG6gy68fxhBiJqhHVfp/z4ZN2sxmxi3ISEezCbaUlkVCGEGh4
AERjTJApYiriWMw89oMjdSD6ApjdBepf8HffAL00ZoQZoJjvAOJA1UI1IvZgsDSDkmOsJ3kEA4lx
saURYOV5IeLFkxi9Jx2xKIjgYNAEZ366wovLiwmuHmdUhYD/ONR4qIJ9BwkcuzxAQGXKuHczv4EB
ofPK6Z5gzQAV0E1skXfHCHgQ5pkSnzx2xYX9qigfEi5iXCAzZ0pMX9w90emwvIEpIewRQpTSYZUx
xNP7p3Cu7HVT6O1w/FSApW+hPgM0lBAOX1850CcQMGAE6Wn4Jcsw7pu8mRHxEWRPGVdCaEqn8uSA
MyS8J3+hVnZT8QLxnUlE5FSVa2XBu0QjXFtRJqmo5IB/ahlGgV+F1f1BMkDoD1CScsM4YXMpsj+A
NBRwzq5wge9K6Fnp6MY0M7OKSU9YH5aNTIew8I0EAuRwZjnhv8cdq4f1kNNUMPfw/Di16RVwGGYC
YwXoFW4csTAuCTf0hojBoDhqhJjOZMuoLpwUxPl6ELMZSRJG7cwrE9MR6p20UMj/ApSk9I1XgT4/
Dv96Me77kg0R2lJlOzOojCFrgRH8Y/wzWp55kPiQ8d+titiVJtt3DIDWsQnNZibCdmQUQMDf/tDb
eOBFFg73z7L3iYpa85vtwm8iBIHJedwYOen1Zox4Rcn5GYishEMrmSDEXpUv+UW+om2AzPiz9uqn
zxYrjT0oyTwhiHYMlMkTIUvOIUAuyqmZMicczBGPQvVTPesWaTvzX1HFZfKLiyoh58poQkQWMHH8
FrA5pop2n/oTAXJvRFASLCc+q/Cb22IoDvKbwE5oFsIFeFnh/UG0EaoPD9lEpoqYij2tZuBWtSZM
IGwWMCwn5IfH+9TnkeGC8P8Cv1tGUh8hRtUn864nvIP+wHFjZC5bEa6dHkH1e4I3ZVSl5PCRfIEI
Ca+wIWcUX7V8qnzglu9EVyQk/DgfyeggIBL4KcUXyTCBP0EjhVGgv8l7Du48wcyw2zhvCK9xFChd
g9hjVdNbPE0iEix8OOfzdiEaZaA6q8sMdgeAY1tZwnnkVUTw/wQQrOgRwYv4WSBUkotgO1okhFno
QqAtcjeWbD1MFV8p8CCVrwFxFKFpiC7EYwibWkyAI14kZmDLKt6TwWHD9ZnMrT7Ee1N/Z6cSY1kp
OYH3YiIx81OJYa5yMUUfg01it0xFf8cYIeSKmm5lWP7kLc7JG2wnA3fJgqk+qKOoYBEPg/amDAsa
kU/4rvD/CMIxzSf3ujTUqZrBYwkIwQmQhSYJs+MaMciAG9L5jSriGbFjWSSYh6iUpOoMMagGLkmT
xuKAUhbiTgDI059djcoPF4/N4fiIeJGYAj9M9I9+FL11cRojQi0eJnEKKHSsLjcOWF9wtUnV1JlG
bXMAxiFU13jGPCUK7uP4yUnkk0qdcZHkVCQVvCwvRcBOxsIFi6dLFbedYS+w3TwQthuBXEsxcIhk
AOewP3xWklUR8UD+S+gpCCsQTPikFUDKEhUhQRxymzsiF9/d3UNWLWOEpxqA4wbHiFA/kcGkiQjo
SggTKGAP+F0Pw9y/AvZ+rQbFL9NPxu0k9cgT2l8iTYIY7pj3BZkn/c1OYugaCEozBkSqM96XzcN5
xRaYQh2QuByRtifsI1BxzOVRAvSstYIAyFcITy3ndkPXlKfDFDbg/lR/vF730EQeJC9r50hEr/s/
W5DSSo7YbVIZwO8Y3z51PGv69X54+iTUUk6oSyQnKQFaM6hRP4/863aKOMgqaC105LAAKGkz8H06
AyuCkbgXMCi4RicHHFKIloWURbRNx9HvTZTCCbYXL7w+0qV8EfSZSTwV8rtcnZKCzuNdSZ240Fxz
WgCc5L2qGGmGDSJ+48YykGn1r/zgtCB5GmgK5ovv8xxouw3oamuEdhGRC1PuuXeuCUUpLprHoqpI
slAd3RSMJAUhDM4BnVLiFJXOiu7JkxApGlRbiXakR1BqztjGvBEREb0qbogXSsFr0NBAE72Eosb1
eDcrtO44T6GxY2StrcvR+W26WhoMNAEQ2rPIewLr7RFSFWshjfryFUXMXng8XH3PRmIPkmQSxbKo
d3XxUIP6IaTKCGmR+EZ2pxk8dBRx+SPDG5GleX5YV77Wqx5WnRyBhFEfIqJm0EZzC5bpBRFzvDsq
eej9dYMI81OalfAxaycB70lAR4aqhzgIciK5mnFn/a/MpF/CiHKNkZ8I9XebkBbJcqLnl4bkHz6n
f8/1K0PNEuENUJ43Z/A4COQJxCk6aOY3xjf3iZBNLALK72wzTfeQt2Yp33CwOucuR8ItTMKkg0Jq
GxJtJBd48QkWOPnbCOiL/UbX5F2sKYek7w0HjuvkMJG7GYTWbx805Knx0Gun5HDFveUXjiBXTvwH
SrViiAgUDt5aSeBqCJ1MkRA0Yf/LA9bBzk1clq54udwh8y/AA1PDjm9fRPJ3ge5uQeL5tMuR/7zD
PEBIjeGcV1IRLvNuiWeFP6Mgw9aazOmDizT08lzdk5XYY0jC884KsruOkVKt83l2nJ2s8SmS9E34
fLkPOeTkkq5M0WSiX87Y+DKoGx9aGzCrzHTpwo5WwErRv8SiTFJxqE9t/No9d2xFvkFVqWYrqTH7
n0CY5axMl406pl79poLwFxqTA1jcMObA088nZLUGt7k5JlrQD6+RoxRmcjs3gCI94a3+FpceHpZp
3xB4plhsDSFhA3vGmLgTuM508kiuwKWODrPYR9WFwcA/sV5UEDQqWFT6Yf+dh28CCHFLqHQ1vvRg
qDvOsqA5M580uxEeDWgmFLBLD60/TjVLgXUBSjtJ4VP5meVWnLGbKwojbSyenBo8VVds5NJjR7Po
nD0qJydARpJHdIFtY2+B6sdANG8sSMCAATSdgGBTwx/398RXlUAzwymSmQMEtrDm8Opeo8av6Q2d
3hjDbf3LMd0N+KjhxngAZjkGNPGsMsAvsApsEZI+KijEV68/q8upQPOLkyxzRRL2at2A7HhAEyK5
J5/iaZGEMpkX+zWw+EXIPVKJefJ4cU9MoqH/kIiRNv0vcXoKCg3kPJ2QW9CpAdMdsLLsCQ4ZD6Du
PwA8GWw7wXx0J8k6Hd0adDCXSG2GqQtB2uyxA1TOcJDk0JQLmIMBZA/vQosXsRoRi4jSIiWg/4i6
r6VGlmYLwE+kCHlzC8i1kUUwcKOAGbZa3tunP1/xX5zYO2YYEFJ3dVWalStXkv2ovkhyqWDpRXVj
PpqgNDdgGgxBNL8771yEKDCTW1j0ojo6Unb5efd7RZzFbP4ybbQpgxXXrcpXMF6IkXpx1Ajmbevu
sSKQMP9Felqpoz0zxzLwcdYf9M1cvRRofRsYRLNjTZStGTaB7GkeiYuMpoO5iXQD5pZ1g5TXCPTk
U6oM+eG5un6+1cPan/bPnIvJG9OGUQtWl3dkizAUYBR04ATIFLwcFCf3kPzvjmREpXnHfqYHVpv/
Hj+P/LymqUqq4oli9lHbTHlB89f2DNcMfqM5V/fNU4dHpxp3rDYdXxbfLi/mx4WNSsbL//60S+dm
KlWeRNMe8fkQNFcrTkapVa4pjemh0p1AcNvgHihb/kW6IhDh/4UYpYnXh/C+FJaIIvmu63ZcS57u
Jl8Qfl0kQGFsc3kJAT+pXxuI3od8c9sNSIb5PvWnjSN07lh1AKAlMfjvcet63xPOvllFh6aEMF8J
L7D/SICwnN4Hhln7EsrYqDYykyO/Pr4K86uP1rLadIg5vt2qy3fpdrYktoXNY4vdkP0JPg3C+kUU
I3eQ0VlowhNaZqWW2FZwQzXtkYrFLln3cPgKYZXgcd8qEgm6SuWMYj1WuotSPBe37TqlYqzt0H2J
jYVoBRmY3i8JHY/jQVueQj22/Fp9tmKNR+t4CvEK6yJ7ma5bzuH672FkPIbzunhE9kTRdI8fMY9A
QSQGH9pHuruh3qyJFh6ZkK9XqyYcDBKN9Ptoe4jVatvgyxo4+mU/+5S/O60CDqtskmKlMq5J7f3a
b5pUNfecj8te71X9y88wTDc4VaVUcfCQriFg9005z4n6Q+PlkYpbnC9whjhRXuBECojJ5Il3G7sE
kqnosDM7q3+MD/k/AX67dfLVtp48mCDsTYkgf9MYGx7BaehpXnYJBa5laztL6uUvlSDRuAeBrHWU
7HtWwnsYpXo0hD+wF/RjXzsHyS2hEpmzMiHa+Ppt/Rc10puWT1qQY8VMmflNiaeG3dIG1ArXVTSA
uZuokv0cCLqoWBGbSPaJsNDdkKdt0LUighXAVD3J9TBGjvYIOBVhHch4H8K5q/o1WSX1ukrvKIOW
htEjrsA5YhciWwKKZPCOJ2VNOZsNAWkkeHwJGItymSKT1P9MReLT85BLOfmoWQSUESKqaa0YW1Om
j/GQssHspouWp4OnJtel/ikDXrQq23g2YNXmfw2DlHFWAsBgH4Jt9BWD/T0j4zoJKArz5+ems1HY
P99bmUjpF/MjE55bdmGPBhI01s11Rsgi312mBbV+hfgUICghPv7zJgE/rL07enPDQHeUFtCanoBL
rcAV2xiypwmnIy4d5NqN6MxLB4Br+Wc3rGq6JxYakybvFluVtg7450ZT9kKWvfoipgsvdJJBUVIr
nrPeYVIUoYDOmtM20RYTDmO1Dd/yGoAmvf7cCxd/lybVzLhnaMOA9l/lyWCZnBoPQqePPokMihru
XmxxDWnTojM3+ubeKg21/yYCtvkfq1WOmYAlqfxbquRVu0erDiNIjcmA0S8DciCemgRCkJQICXlM
h5WP9AVDC7+RkNrjuiYVd2RxHhf+lnlnQfaxgaHuueqXA61QlBYJp4xBkFv88KkCpZCAHAZmSap5
wJZ56BWr9+JZk14KpSVZrDLX9emogWPTKgiQ8k32kTE9V0K4U80SQWfl9lTiAiFnDThn248E0NP7
W7E8UdTY3D4soCwaNl76qXemeni+GpFdGUQPKl3G6rZss8b3Srf6rmVfIU8xSsGDBRElcY71uvm/
MkePf1Vq174cJIhVyPBn3VoWBHGdGHKRog7R4Br8T2G+MrS91leFL3EOgwYI9yrR6B5PUAGp2nRq
gnw1MJ0qlDrOqVX5yVPWAJ5rPP97iISJspf1rVX6AusIbW1rux6hNcMMlRUmLAArKaLhI+wNHGmu
8dJ2og1e6FEkaHyV7h3Tl4l3Mp27QF6ypE6eI9kotXgEk1tetXmEwsstxErHf8bpcrNKA8U2X8z9
h8xYuCq1oJBzeQ62tz4qT9t2uzNpc7CexeghW8WW3gVry+zar4yGjUB1lViJJkovhD9VW4F092i6
kUu1VZCLmdxq8smjyT/7fPdTB8FBBVZtR14Qf5y2pS+GNm2lzYcXZ3M7axey54NOodVzLj3iMqpc
6SvCTS2/XCLgdsS30v+0LSFIAb/IgsyxcNlC8oEZ6NyTErFPw6Eme+pjxfZKO+tGhwsVXTp7N9L0
KhOCYjRixqJKM/FFnHk/vVq5/blZb3Ry0VLuURLPnKSiuxDaFJNQdO1setUGBP/ZIhEfcZFFzTc+
2UUpBe+GJvXItCQEUjwvKXTFZrXDP+5OrnC7s7wKfpEhGWyXALlo71IsOYUET7bkNZakVMFp6GYm
MBRfrhRtVvCHp82bepl8/zgImYUokAj330l12gaUwtlOLTde2FFC0cT/bLCUWH39tJ0s0ymuZSBE
CxpAiVI0p4QzUg5U7T7nXkQrAU+5O42i5bbnausJZ22ekmIszzwNYYPlhHyKWTyB0yoGx2z7qvxA
adYfVAbF9RuOrTNlNZf5FoMyrzblWof6y379KdMEXWzkzTy8Il7++5HBCCKbQT2cbVO0vWSpySy1
Pc73Jq8LPASNakHLv5e2gMe4lmIyGy/fZiatPc2/GlCD7oLBou6D1vLNoFarKWcBjFMlQDaCFzsf
pBnxMB5wa0VEQCIUzcExj6KvGPi5188HboeyHQytMzs892zm7ae9tr2GBmIhp9mxRjwFz6AVuu97
alIMyUk5ENOB8QiD4HR5Qn4YvsGlYBSP5I54alR4E4zJocK/bLvLmz8WI+3ZTHhy14z4thjV/65f
8YlXvcWxxTSvWllva4JR/5ZPt2YMrROmwW7bvW06y0mj1652S8YQbfbPu3z/nhxNG4m9uVFap1X3
fBqK/cJ1bNh9DKio2rHeeUXRh6ppV5kYgr6v8G5hnIfO1MYzlXIHfDQ3Xg1akxXSg1P9GhzDBx+o
6ZJeXeQns8E5cWO9hTwKKRvxVQeubpczlnpekUfTZUdws+jomix0WK2iwSvZy6JXG378+ulcmhs6
9axEI/Jj9fOe/P/mN1fyReNOai/zQXC4iAxFWHVnTTa3z4wegnZzeAzLP+eu/Q89CZ6FFpiG46E9
nU+wGR9v4QiFcyfXdN5lfVXXUnaZ7PEnuHt2bZeV1FoSxd5m5K1emcTq+bn850DK62SxrauO6PdF
fz3cDxf9QrwPo6PewmX5UJHiricF3Oqvy2AEHfK9hmMUw+zkASL7l6ElJlRhXS3SxU8FPYnutR6X
aieLqx2uxBgdqFkvG2W9+jjfL41yvUC5S3dvhYeGWgs3JF33vTdau5gIO/C0a1vz1jY9aKARKK1q
LEAzn3e4iyiYl14en49UhIGNtkjp59kqz3u4hKJsWqSoyT+1H93r14I69ms2mPca42u+vda8pcIa
URRNthq4rpWo1L2hlX5UtxElq/k90IgDaWVS+zhvO0oztwjfajqNMYiqI0pvaRF37afa29PwHVMQ
Mcg13U2oPdJQU/9e9mdA/h/FHgSn1TAfr4aXW5cFXS5b9Y4aCayaQAmTaRTkBFkuumVBZ8C4quKx
LVX79c2Nn6C6Tn0m75fQXVqa9TjUt8uQvbt3YX6e8haUmtVeqn26QavetdvYJ1t5Fxx2FuvAykXT
DiM4yAPYOzvV6LTcvf9ZmaRS7wjUqrbU8tW2hKq8TeU0vcUuXr7WxxLaRUj4G4Ps0i0MZr1Hcu1d
GSGp2LCcruPagLRhPBvT1CkNjnE2pDrh7g36Cs8JTf5m4hWMCLyDaJ5oFxk1Kml9gCXYwcxIa0Ox
oXHq2MD3oBjMi5tQFIYR5sJf0WxcHmVJvu7BzXrl0WmhnSLXKfW3b/OeKxhNR5aYVM6tngTu87JZ
+2CPcaaprA9mY+Fmv947154qg4yunMzC3c77GNDD7dcteXDQ/fP96Rqdo3LjJZe4QeC00vTrurfu
3ZLdYN05p7PPHQ3G8Xb4SLa9nSh3/1xHOo7OBaU2hcpnclnDOZUmysC/o6zK6XIbVf7Nt9H1EM/m
fdJEQad6NM1adKzXj5f8MT5dgioaOp8R1ulZxRdxwrQ42sy/zA9UqGxI9fcz/41Qh7A47dV7yrjn
uNMYVM+9wrmfX6cPJaNNqoQqGZtp8wPnoVoq66GqM+U/NGxsRRajf0oPaTDu9LjQEznq7VjWua+H
geYOZVSMFQB5GYICWdfk378KYfzcXoG+o0ZUrLZ9yrYeYbKgWPY3Q1yxaofsBNPSkdCXY3uXFFM1
1Jiq30SoK4FgQ2aMZmFhYpsfIMNIwlHIPLdd02mW/eX4uu36UTGe19ostsIjcpa5B+wd1Fi1M9qO
6zIhaVuk4IN4o8hzWMWHUsgImT3R33dGV0Lhuk55Es3UBeiP2ncIvBA5STl5hePDfejFvEDdrQIY
ZJQqfpAJ1UXVSEGdPw020Ftj3tVUslsV3rrXamfdtxKGFUy0LqSq7SzP71vcu5eUs1N4N1y92pk5
BuXvIlFKaaWCFmlwjL48IiW3uW+688BI+yx+F0N96+S050Pt1bTB4Wpo3bfjaiyFXvaxABTvEbh3
ic6JUoxUtO5jA+VrkeBZXM5zHesRqs1x/MwGEYgMApJl1sMVx/vWsS+R8DjYWyvHWoSzmKNFGXwd
tgyi3rAcaIMiBZkN823QYDDdaiSNYQ7xA7bd4kRkBODUk+2jUKUqPKc5eUmhPpt5tO8vkQbeedQL
RR3iSHn0ys7WgXNHYPi++/um5lZ8Vz6S7ysChLWouTF772T+H3mh+otAsuikHyIeUAOVYS/5ZNOr
mxGqve0RLUSmkaXDJS8HIeiLRgvXb38f0ovBGSt16KdwgcuxDE/2vlE9TFcTM0xs/G1FgxeFiJAR
rT8KaZhnOR+E6Y6XN/ljE2ItF5dBKqUf+/n38yxR1RT7vC9sJP0hVT0t1Vi+ZEtLdkTHa1mji2Ii
a6anMZPw8aQg8DfLzFSqzgXG1q73l6Y0fh2+tq8Nt1ZMJIYnMdK/u+mNDUMsl6/Fvw/kBAF9nUAL
FYpwiIiWQxZyg31LH9/52Y2HZ7jt2saqhOGLv5deD78MFq1PiDg0/bBAV6peOQZzu9oraZsvEf3u
3cfXejCtd1wYbz1a9cQqIWYf7XoCZVHoolcsvGS92WDZmDTa1yTrVQd7RCbl6SFZqbjUW8Xz11to
6VsmrhJ9z65wqBSd7PtLr05OY+oqQvzh49JCeqQ60cDVFInsd93NEMoRNtfjUxUpxDNWz8WEySVW
X3xSFBmGSEowKB7g2V5P9ZdzsuutX/ccFp26k3BvvU/z1AiuMY3B9wyvfJtsJ+ufVS0q6iEyGXBY
H8zM9btEhg0CgzUgxvPE/N+sBxeo/zmUIiE08KvX6GiZZrh15BJ91ei1fS/dIgwsKBQ7lI/DHCJl
lPnZc3fEdtFikcrXheTyxBBJrkRawFyiuKY5VJtGErxCJDPwH9gsxGbCnHtU4YvIY0KJMEQ+F0PM
AQQ0A/RmyXrMlF1+NrfuJQxisJi7KD97Y3LX61conzA7lrKe9RxS0mqtrt+5/U+uFisuaOvMnZJi
KQEQL3Pp7ihprnUaOu8K7Zni5MncTk+Eovf0R2uhXjwS6LoJ99g/vZLsE//pGIf2HbJb6Mnll52J
Mr3VhOPZpcFRsgeB7gk1mHfWf2HsoCGHUmiCpZs3Z/GcnE+dW9t6SCXRdD3oWrG9KXSFxeYiKW7x
Qd4FGwkygsBZtIN/Y1Zfh+Rj+eJH1KHocL6g9f2P44Z+wnyLaeHuwIZbV2FPe96/8zlM2lWBqtyf
WCW56F46akYdBd3W/m9O1LjoF7u4YFlVfEFXNdnHDUZOZG3y5zLSPXWvU+ePdsGWzNJ9Wojnw0I8
G5Z6NyfPHL+AfSgPdiXoIRWghdx9/KmVnrOB3Or4Vk+LopygiBWLIaqj0E5Adp7qKzVqw48K3frR
BF0y6v1qf1NuZ34itAmPggA3mV4u5VXaunxlaxYMMXuDmbDmK3IG4BgqbGHZ0yELWRvkksufazFa
aaZVP8q3bknpT6O/Sa7/Nfo3vZ8Dky+6+TSnfqaK9fFIbsn2K3utp9VhdZZWT0k2OK5fdoeX7TJa
o9qp7/TP0fzt0d9nz5tCcmo9VCHiatpI6jLUTk6jR+eRjw9a7EwaMN+vaTLYqORCNoWYSnzYTFmq
PaYyqH2I4yuKAZMLYeRNV3A/7RHNrw20b+zS7Xflo/RR7jUQ4hK6wq+oqvhOMxLQvdpHrmPDoTks
Jvs4SxqdNbHjtYy9vY69m1UQ6BEV9pMtFWJBGp3kWKPtTARW66w0m2oLGk2Hlb4QK0uq6fXwXEtK
LHxn/55LTP6m4ljslbUG3V/8vSWrbbsXe4ukBBfs5zrFEcn2ShipdEsq4VZyiWd5otcOqJuqpSSL
iThK58jUfW3NVOwJzipOVHrW/0PixYQOMvukFq/v095GN1bGVDhCkOQ0M0P3nQTjbmJaCdeD6EqZ
OrhAydtY+LcFNJ7FnSHiyQ202lFBBA4P94F5vxna/iEI33YzDWEfQYDZsdPe0SdvKkaAr1Gz9t8c
0TvMRmJKlPcnIP7NcFJvmaYl1nYYvUk+LsZwS7S4/V2zirmGqL1jpBpo/FxH0hNUbxXhg13aOPS3
tsgjmOt+OT4e25xpuWM8/RS3+Cbhz+uBgi7F9eN7mV8P1u/Wnv9ltYR5YnN4ePioAYDV+xjfJD1Z
/hG9YQfBfIUh0zgk4RzDviV2mKzmAjyhI2pSUK/Hky7H7vGQjSnhOw5g0e34HEZlyXlDT0O419Px
p1bYK38K1bCxDjOApOxs3lYoXF5iJC1vhjh3pw4+H5fKkerxvvy9nuv5wMovtR+1HmCuEKZ7Zm16
qtCsC9mHy1dR53lt90QC4PFM/0EPmrD5TwYWX6ietGovM7YTUUEAktxzfcn1pphu8sYSzg3zfroj
b5ybQD6z0BUclLpqmAW4ZX+UXF3t9fgiv1cOLz2aV734Z3Jp3eM9DuBOpERen4+uczTFfnHWpvxm
Rnd1ahpNc5k1b8irqxbGSpE2kZ++Vm/jLEvr+3TV2z2wLm/juXi52vgqnqLMN6qmeM7O7duh1Ui3
x+Z1RlQzPRSi0koB4flM+gkF4JwYb1SaDc+FASiG6pxqg0ijsH6p/93n+vnCgJM/jTyptnazQC9X
EzGEhva0tCzFLNcmKAk+0WRd6xiS9ebi4x6ZN/0fJToojGv8sXa8yT3aLvoloYbm2O+FKSoUYiHH
NJV7hjvqZJyXu8Pzt8wR3Xf7nfuQqo1ytabJLlsDd8zIYXQ+iu+3wWpy/N5Nav/u77Lx/buu149l
f8vX7Sal7qxv9oXUyIjlXn1UR9AZywBX9OhdwQpDJKhFZ7qsRlqGTrq7mI116kjqOFoMd5MbydN1
On8kocEHCtEn4FlPyporI2fnxjOWRTmOq/LfLjoFox4bSBLyGpg122UEcscu7yzr6V5K4QiRgT18
1Sm1P1I1ZKhLOwi2q2AIKiQ6U++g+CkyIh/vqO03Id9tRJdl9/Z1DvOn7omC77WPzyszVzaZcKqh
dgL82XYXQIRnjYs8Jc9s5vt4MwTmqZcoSISSk2td90M6NO8Qhv51Ovx6iM234yCkaUZnpSPOoW3u
FD9CilRmNgI+FFSLQvBbtzTZzXwyWuL7fhDul3joE2Le9uNHGEta+RFvZl2gc/XdKU93wz3UZznO
J47CYQR70kEfps1i/dQBNuCmPiNx+TxESg805KoyB4V15WAfgF+KvDcWTQ5380jFDfvuFjKOTrZm
IWWn2g82crh7V8qnqhbJgrzXTcrISLBari7YmHLM6tB3vH8oMoT4CisHFmJUs1bTWwv6BXvZD9Z/
Hd5djcCw3xE8s2shmoUV+Ur5pc4j+SIupAGRmUoWg6i8h98pxytR90bGd0rDdkCZDmlXSK6MFo90
9rstC+uWZJWrUINGGsJnaiimndLZX8sf8uoWuHfVeZDbJWAQJpWuOtVOMXmkygZsGTW7u6zg0lMY
CbiZhDXfwPsuIyt1pVuBS6DweAKrbf/VZmKZKwnN1vrD1DG/V3+3gVihegzgOxPFfi7CRlVGUGkR
BwiLRHtDgcsJNO53enMONI9gkGxqEkbO5LPeKk9lhfi1YjiUZ42ObXlHMTmemyVZhuEp7UKpzQwb
rC2MkO8ns497Nyu1j/8OkawTEiqlbUG2MUny1WbVQ9p7SME/LGAEBoHWhdIyI7We1ewd//w07+BE
n4p/9n20ybC9JLfi7Xg31HEl8ytcU70kXIYSlc68UHwa08wfL8frPt6sXBlbFD2b5C7kgRzFkljG
mic2YAX12aGH/PqGIYgpPu1uKOHDqpaoOt3yxTCrNDxdSzsxyVectvk5yfxZgqMWz88tm/FJmPZz
81P+3q4ywexusr/9Z4jXfpx/v+hN9szVjc/9VUjUQrUqFNbj7B5pPV+krOcWbXhymRz5MiRvmOBc
WS9okXcVEC5toIkDVqC84BFwn4ifAAI1+zSgV6VW4ycA1qUmx2+B+/OkNISUUzQJWN5qlLu+yK6y
WMqK7rG8trH49nJKjzL0jCB41FepppWwd1HQpCx99ZprMHPlycaE46kcvWS9LDKrUIuMN5Hna6BO
Q1dqisJsFsi2G0ZSOIcpNAdP2aXZ9v3box3K9r/5YTXENFYiwCa7SVGwCby6gAtNOwNwuJBDig5s
MnzWOU6HIF+5ugWML7TKqp2tkGQXbfsBFPfNsWtdaAXYt1i38o4lxtmAXgSEf10nM3xcy3TuRuip
2x41Yyr/Zc19o1NU1N2/okVNKz844JdVtP+nfHma/dmzjLlITQgacaz8qz365VVrU2ntisNLpbVe
0pcqvV7OyaOpTYCaXMJH52ovm92gsYlLpxFtGlPc8yQQQ3kQbbKp6QemkT2IeDcLXrBTJEDD6tb3
3dN/t0rrfoAGNeXd63q7oBFMCIArqz1zqjGy+ZhSnHieHlobye+BfYiv6L2BFqQVJ5T86tZ2h3PN
IV60SjRn/zaafR7PD8n9M47n+q/30vsrTgUN3CBnOq/m5kmyOOVBdujujn+qt095QbnYf+RuOkyc
EPo28+PtaTOprhpmL71eyFIo+IKm1mlN/z5kZgqxFRvvtW0E/en/dqXWRhhWlJeXK0SST50yGfsa
9Gy3WbZ2hUtrdRb3S3+Lpc8ydXL91WfyBIjvq0k21Cn/OeuvRcJ49KV6oo5ZPJoKo1i83aOcPF+1
85/CnKThZlLWIknIeehgiUBkj/nQrbZ1JBWIAWROT9f31n1Tjcx/hCBLsVKbIuylsm2kcIeLbQtv
uYgZUkcA4jJlr0ult6CwljrY+tZvDMHJjudBJS7ld/4zAPLhmNyDn/8fXh+dhkERZRdBv8AxYYyS
6SLxUtlpoTq2Ga14g9WQr/AoWLYAN8JAWL4GkGhwaWNVIQ3mk7Nch4XfDlAhDutI3eQewy9Ob2fF
MKlRzgT6gMEPtpWmNihVp0c1bqiM795uxUi9TPVk0dt9nSjNqo92OciYwI8oIsN6DxX34D6yGEGJ
7umuvd7wFAxHiPkvbd6kzFocolmtDV0wd/dLgLoYSeK3r5uRropG3s2cy0QBl2gMmKvquzHD4kTt
BxcFhmKCe0qucK2NPZibGE/x8emw3bv3Lje7b62nuOKd25sCjnxq7qjeeveu6DDGahF8yRqQcFbD
4jv5YfnixlyveX9x7je06UGEnvcxZGFhy700Xoujcu9Y7EjFtUq8o8Iq8ssXD0b4KNiOCt1GIpO9
b6NdIa4smg/lhHlfNioXDJUAGZ0QVixoA9yy6GDCjYOyX6cb4+Q2y971Xb/07QEAF/6A/EDlkE62
fLgcg68tHK+bRSYtqZaGikcIE0P0GJobxUcqPQXUjjaXHwwxmGsxWg9gbhksghslM8Uo3pOgQZuJ
KrAnWC7NGBH6XyCstWowjPB4ioGisOvV/5jghrw+i70JxPGYHyxGGN48dGRot9hbWGBrGx4cmIWX
dCVqAzkp+gow7PBZ/3KLlKekx+msisJA8Cgt1WS/V7JUA0fxlCH1B3GasfjbtCdd8fdALhD3MefB
Ah/7ysmRPiIcbxs21DeLNk8x7BlNxD3F0UMPwzlA9rZ6FTYkhax3RJuHdGFCYUn/FQw9FwM2raBA
fDFU6phnMnzCIEhCv2MaZASehi0glg/92fSxddL1YAsi+q0JWeFv8MI0Vi4p7t+vygjtqxwqc5D1
icPZ49Wnp5s1CH1uPjWprMfa/gOieoOkAcMBuGxlp/R1ZoJZyvBNBe7gBH+CfvJC5UjDD5ZV39WH
3P23fif1XkT072LSDUUKemF1Y9bxU2etIjJUG7hntUOqdHpqvIXBsdozDbA1s/evf1W+Cj+1H6wv
U9FRG38un6JttkFgofgiWD8H36pDjQySEgJVFbUsGu+GsYdpblKnXDwvTcKmAw78bjyF0ROIoBQa
B5/ysqH7O8MWrF4AvS8MLB2lCfLPLj1NTkADPzWDMVwklA3PHOdPHF/Wf6oN5jsMRhA/leNfK7rW
6sbNSzcUyiOVD+h7cPREU5UsjEAWYNeT3YRQE6sMS8CJB7tP8t9Owuqa7n68laEcufDaFa8OXlJm
SFWMIqABfuXuM1S0hUSQ8XhOjZcarbC+Tuo7INjb8UGW8dvI+BAGrLwIQyEXHgHrvO5bO/SwmxOj
ae4WwgVd6M+e6i/bRHiwNBUAcmLSWZ0d1QznAT3aIZRby4DKHQLKAR+srF8A8VA5LLA6gw6WgXIN
FNoAcbnu7BjvjeNS7iV5wnON1+NZtX2YWBE2YWcZFEGWqFrvXM5hUv1e9m8/a8/IxY41KIOAuKgJ
ZyTMpBMm1nHxAj6N2VyeHmLFPVGjd6e/M879zgDwpGSDrdnAeJzhAhUApk7HdwCBm41DbZmT7gGl
fOQl5JoFD3KRLsfqxkuRXMhjLj/y9fgwCffLk9LNEKRJUoE8gNvY8S57IM8n09A27tl8AaGtP6u3
NwvN1imwmDy2Uka5Kdk9S9lwO+Z/HbCfac8vpBbTNyV7TNkh8FZCbLn8IwMOYJcyYhRCNZeCMRTC
QgHlk5hd7Yledapy+et+F0Osk6FgDDGFHwB7hIsPuSDviRR6erYWsA76mLx+6IsNhpj7sAvhUwhm
3pa3NsXuZhWcLVtfQUoXokNpyCKTGFbM4vZXk/lYBGW3MdlH7EKLSmhm2gMijAUNItvw6wHY94wU
/epyj6isnOM2elhySjEtWG8Ab0WXw/x1EFILT5Q9KMpmFFx2WxoOTasR2LNxkV03IQJrOOD5QoXf
k02FJvboAOdm5enSkWpCuTWs/NJA25kcVY4Y/PPy1oK90/knBKTsE8rz9e8QgrPquwQe44kRuzG3
YmBlXIenPe2RGCuVe1AUS3nuov8i3QRWVkhaaa7Yl3Kjb7/iQvTU6+Oif5IuH4lY3G6JxqtIlrUP
WJyn8OthpBCB0iMnhe3/xcqEWeJKkyzxm8qhZoapqwxyZpM8kYE4xlXj58xPpuURdMtqmgyanvdm
otXWNxoyoAMcfESZTU2QwpX2174/DiwJu+mAogMDCt6tIDKtgkHpx7MtgVju3RLuOno3XmhrtU9O
k8XQCTcvjW26dew+lb9hUfIW0hL7dHhT97UJeO9imC/t7+r8g9FdcthO457xZ0HdMkOZwkX9BUoo
hxbLw8QT3Ej3izH/in+BLB46GQ62H/DWalP401vQCQyOoRQp+/RtiNFEM1OBfwstiOm6Yl3XZnmA
lcbl9zrJGn6nEPSSwknKuJIJgQTRsBuf9Q8EDCYZZRPbL4S1PGZYlL7W0DC456ex7B0mZboutLjC
B+Tj8yORIQ0PKrM4u79UZAypeQR8ONej3ed5vGIj53U+XFWwe9t8rz7JC3ljaz/rkwubmWEUAb/c
Quh21CVZlWleJs7g5vN0s5oOwx5Mox2rzyJIz51XZlUirZL9A0nWkbkdm894DcdnTIMjTOQEtROG
sM2QvDnKYuh1hH7MtoF1zYeyj1p7ngXgfC4uLWS4GIueBKQgNNyC+i8PIdBq19ceaLmO2eiOsR3v
1wF2G3uTx6gMiBcja9Krphg5gKyQTVy1UfeO/d2SuIDjFErhWh+1I7Nl8B+wEIdzcrzZLnxCUy4d
EzpQX6FaXI81rZkZbgsglGISFNDQV+3SV+ONCQv/COUxKEqWf1ZqUnIUlzn5mIP3blmfFPFJjTkl
wEy2eQlQyGUoLxfMb1rFRBtNwP8wmHitgS6C40BpYC8Jq7UPRj91CqUWfEiAOCf7fYnK8+atd6Na
EnuNzqhXYtzT8DPmBquqJH7btO4BydtBGrcbrmy/d2eSD2fWoQgiI2Au2zj4RWUnkWsgPB2j5du6
/rz8yq3MfB9sXm94Qi5rGzcKL/v/yto30vO8W+qvrnGp8JTX7BCV02q6qHUvqIvR6s8DBbj8fY4u
tfajfx0qNc27cxLJRY1Q0WWjGvfv3qDC9XLbJI1zl5accuMlMGGu55/Cqb9GV1RS6SnDHGvq8M9B
ME4LKiWQbuN1OgpEnkKTlmjRcOJSdzMxdJ2GlRGdv+4gjALEaH8RJh3jReBY9Q3vqt0iYlcEw7Zk
vo5EH3sKIdORF5Hvo4dNDJlW+eYZmD4iGbYSJfq5cPOehPD3V5Wr5Dx+z9BUTHSlKNghEyKasVcD
V1KWcWmZ/YWOgCJwSHkSaYwoSgAo2JUWiLRIhjbpBdyJslA4h69OSU6NGD9NAOrNe6NNxXonHu2K
onWG5S172/xoXgOO9shwSX+p7agkVUxl6RCEWv4/g0d8vkKe3vDlzBIr6UQLVvfvC0iCgS8Pk8+a
q3RfsCwPU+95z+MzcDuEBdnqzTnV2q412/m7TGgtAHouNVPqmbTNEP9KRixyAYqNRViqQhzBmVfs
HIawTnHP535cMQC0osLPTNmUfS3qOEXiwhsAK5SvgnWj6shJhTJhfZlu35eF5joujxY5iMPTydDY
uEIgMPe6jQ0Mrmwge2HIY3lU+ah9qLGWsDnPA49ffVAdUcuEFIFvU6ZTDMgNFj8ef+XDFxNt+KLx
xfKtsU3kEO43QHQP04uIaO0nM/YXVlBZ9ur8tHXIgUaZu1wQt9xjcpx+CrfXMsBbsSNkUQa13sNg
TDbzdzJophNeTzfbWK+mpMlCBV/N6tfF8Mbm3V2MrVNEf9YdrnoOCMM4H9a/yXGtPg8/a9E15+B1
YfNQ+si/T1fDM7m1YDgZ9UX2ny/dY/Z5/eYMyM2NSf7+zOjr+aAfdJfqN3cN7hJtMHC/dfq7zqBW
QDgy6V5X27oGXlh7wIuvLfyowNgtTcRiCCF/+Wu9EqT5Q/+fSrSIBu7VO067txmaNTZ2Fy1ET+KG
WDJ0ItH+WXs0+TkCl99BVw/0Y54rYY2xHMxzgML9ivFUFI9NfFKrVuq/NCmO9TEOGrXmXhYg/cw9
/Sfjk9Ksx6dKb0XOQ/apulMwjzwXn00K/EaEqifn+z9LUoylEWLi8BwOKSCXu6bSJsNzMv9HI+IS
PYGA6fKCtpqwbh9VzqFoA8nxp+R87C2glBiYhBgJ73wvMaL1IEMjx7VLyj9DcPeBQO8ozscOELxr
J/VfjykU6ZEwzzDeyWayqKT9JtCvVp9i9kdEJ2B51vofHUQgKW+jIePX4TRIgUwKpfiW7nOvB4AT
YptK63oMTA3A0hab6HL/yO6d2hwvU4iKDURYAtXkNw6KavqE5MM9R2anQnYl50falLGr9y5XqV/t
A4+0RmN1uBJg4iP+UJILuUPYO31YhUCBlIFwQNU5IGCHlJuuChc+7UtdHSE057WB3/foGnK7Xmlh
lm3xaHiip0BYVoIBsouzTzpLDWxOxbTKNhGKyVg8iGKjxTH1JbCXiWCD5oFmz0Zyvyfn72lPUr6b
/UriXddD47mX9egGlEnr75pXynEpVM/YDeu6Tcq9HI5SqVvuTQ37yMiZRPJcepVEAyvIkc+nH1MM
F/cI8ugU6Mki62eTFPzvNkxNMFRQ4iNSEiexzczWciyA36nzCW1D3CUPkYGGspha8uaz/u2gUHxg
wj2/+Ex+Ig0ZyS2Qu35TYn2AD9DzpS36wM11ih4/p2HtbT+uxwW95vnX6rdKRbUs8LR5kIWWzdXP
/X11fskmi4nzu0srgyDI+MGf5D6cE2BLIG4GtsfBHOpAlCs82oBZNCbx0LJ3l92T7xB89UXKCOnS
7RLAaUmdYyibocaKASj4DLL7wqTyt2sGioZz4WsCFsd2SKiP8hhPBR2MmobTOmFyqH6HhnxZi8oO
EA5OpyNWl1e90W1EFWNXNur3EMPwZU8/dqEUzU6hMfmcAH11qEjZK2lhEdsnl8Wg9OHMEifD3Ahp
4rSaboXQ2rKo4EZAfOXQ/OukmPBNx1P3Qkc3vAEhjepT+dQsvFXQ00g7hW0i4ha678LQ+MqAI1VR
oXIHvWhQBtFJcxO1nqfURULzSvX0Khkq/ehdrm+JwnSnSwIpL4tanI2mfT1f2cvhDXdxdmpus2YB
gaaQlv+gDl2+lv8O2GZKX78UhPnLoady//gUSSrvCfo3HNMWypgls+tLTYuFrrZiN9/bI6XdErDZ
ppYIPrby7YvJ1cAyi0uUUgBdR8G9R0QaWR8JDH9BklpAcKFEd38L1E9a5/SjKOnRhNse2vVK2/am
fuimgx4ux0YSkOVp41GEcFiqiwDmGcdwPccXsIr71xWDctaIVTAmLlYWY8urywCsF0O+WwDAVrbH
wIhL25Q5+BOqDT4HFcrfbt5VI7nNtbpTD5512QOIFT4hzTZXTiHTR7sLPYrwQOCEWq8oP4/4inIZ
BFy0wdYjB0TPMh4jErqIcp1vrQeaBXVBdK5dUhb6pWJqz1r7ZE5pgPy3rRrSZk+ZP+hyF+JjLlaP
Z9mYZkhaQPlrkWQL91IqMzu9A09K7L8eSaaC2zqlkm3X9GCQhpt0/4sRq0kEFg2xu+DcIVARqVLJ
Ee+wmxDGDJVqpGF8F8lfHk10Ym+qTzkpNFwsHzIlK64iAvyb28dnCyxzkGwtY3fPgl5m3fVYtHCu
/ha8rqmPkZ4erNfYJ7gOe4Dw1sGtfMrnxAK4zNBGM0vRucL+pgrHlmiERuulJfhIpvmRq/J/45ri
4ITk1HWZtkjB6dd5vxzwQR/UW3Cq76wAr6eurLOm1LyOqWg9WE9mqobDrOsmFDqqbW2G+CZqWRo0
IyVZBUIyp32VtgP+gmuEuQgQQ6CCT1VJi6PruvtgBPJPuQ3FUXuK/D2hgj92tMfDHSN1VI9xrlsr
95gzxgnfY9Yvnge5C+hBGPp/JN3XUmJbFAXQL6KKHF5PIBsQMb1Qais5Z76+x8bbXkU8nLDDymtO
ILYrKIPW+60ouBiEWMd6JGotm2y5AZERBGQWfh1YJI02wWfkPl50i0uu2tOc+GlHzxD1ILOyD+6x
RRx8uVDbrDrd0ibcjKQKZ973pqmeQmgNIZt22T5hpl/rQRsPx//aNmA7UD5xacDz0ZLOL4KUwDWS
7BuHHCNMJTsGES+pv+yJHMkn+h7GuH7qXwD2HTqSr9xaeVa2x5m2BtpYboA7Ws7D5Hg0asNmAGXE
dia8TJq+O1XlIVbArKJPlKGC71vcWdP2ZWkE8jLEplRnmNXRN+mo6qkD8cCZeWL2rE7LklZKA6HS
I0TQQxAvnPRSkpY200SwklnG2C1eFQo0NrcifgUaFRgGcFQaHMFsV4zEcCtIHS2VIZ/+2f+hkl/g
8UcSXp8VJ1ceWUO1Hu1SU+2VPLdZYa6dm+SLIpMNjJS2DgJrrvBjRZ9b1KNgEKiinmeXVlDSur1z
Fk30op2Ei7rvgPLYMndgTYNX0yQmdroEbhXvptIeNAg5QO7sA3GA8p3i7HIItLLzWFViA4q4A4xo
qOnXWeCuXVZafGW4Zx2RaBF9oQmuEvB71aahODqgA7vwpEloqHTrsS9ZB2EbVoEoM2Ms/FrYVE3b
rphZBrFnqwVny/2bb0EAghT63vTW3Vpq6rs2I38ZneC3cOMEkmA9sPQZFELsWn6eBM9Yc6GMhw1D
grh7AjskfuyBKxL0052AEgGzVTiu7cBjCHQE60uDJDhJjQw4jKkNO2ZgiTvIXJM4IZBkrSMlvpXw
+BxBtSbIQiBFIEKq3U5cBSMn5KQW7IR2BaaVeLTuilVLroHPscQnxrSXaQsFBC3djPkm69YzQp8I
yQwXIghFWkPQGouVxnjixpCENtYHA42iYBlEnRIK0TGG5M6fxbgtXapaFEd9QgiP8vXEnjWc3Lk4
M125tLiRUI9mkj6QuLIwD3OZXeC2jBhjRA5AeBfAJuMmd8O7s0HCkhPPmaYZL1YP0AHqRGe5o0BY
quzH5slBTXuVgCmC1xJWUhagnDoEdQXR3V8fUoDNqDIiWwuYBvwzoGZs1OORiSKuzWYQyKMNWYA3
hBFi04B6LbxVfh3P4ZYm5x8R/UNRhXMAfgiBet47la1GCgxwrc5SIzmm7Vn5QXVGwM0F6ghgBmTe
8T4AoHElFFdrRvFw3ALUwpMma1EJsztfK0oE+RRYmotlSEKl+/UPHABq5FjSc49cYfQDE//yBX36
8rVWYZpkBCnreijQYxOOxc9t+XH6IZQQkBL67syAaDSbqmsBmdI2RlvOtxZ80QUGhNoniAHDl8vp
lx+8EHsAIiig/XprxUDpKoQ9oGLdb/7Vwha50LjGq7v8W/bIaalvG0bJmfA1XEXNXIXp90p33Onl
wDKdonCp1WWT2LaBt6PQ5KdwDbnoELGp/drpWWzm7x5DcpeXAFNiVV8UrWTY7QFEuGGH6Zodk+6Z
lp6sS/sPHM8lT7DVgf+LjGocqb6KuwBt2/8A0YbtCDmvWu2ZIt5zYLPmSXMERW/EUS9fwU3oBHPm
FRyjMs5F/ot/aKcyITAKKzphRnObdqCMZw+cSPYYz3K16LGE4HDuV0+EhI943/2DNWbSncU03fWV
KRHNto2V4hljoaNoRF4zVRnxAJ6ZM+5CBEC+MX/6RXkfpP+oxcoaEzXsNCDBdl/5cQbejxvitkHb
uhwgeWcOKJ9I12eoBiqTf0Dvz3hlfIpDNrsvwyglrM4RexaOwViZJ7fXPKvdwUEirFMDHNogjPT6
X3+s41VFlxGMC+DvjjOqPOCdUBo2njHexOHz9EMEYikbywgNHuVm1ycrcNk7FnyGg2qrYKWGprTh
y0w73Nh+VVNJsF1uNOikN4X9ZUav52cbRdEVQOjK8IXV4GnEC5hnZe1pYO1BnAbU+JBoVzqRicFJ
UqAj/QSnOti63bROds4D7bLQPzfWQs++Xl3qx0gtyiH0bjdaSfaxfrgQtMq/zvi95ZJsl/e5m0OU
1541i3oG6HEuPize+GEziANXtATdw1zZODDYYig8nTKOsHEewaDVK5X0qtI9HU3qhVU3GObH1kE8
v/xhWDSGnLAX5c6aZXoTcnsEGBRUitlj1pNFRJfCrp7UtUWtZZgilpgO+4E44tbLVYsipaI+6BWk
rUot2orUmtVHfXM5TJklxJ1HopqnKRtTkD1wu3jE33JnWHu2F8lsJ9Z/xtE66/cPAs+TM5HselKS
vrt8CWfR4TZ6wGHpW4+2+0VumtYrBu9gMFQXk4kdKzYj1OGk8x4HgTMJErEmQqJXYwtq6ME0C3HI
CmsyexgeH9cDMomEt+1DlF5kRkTr8kUGH+8ghCtEco9WefBr/F3CUVD2DhJxq3ZMrQ95+uDnTKaY
VSyjlj4bDoCwZvZL9tiazyghTVxS7Mb28UxGAIu4QRnPXmwl/pNA5WHbMOx28JoZfriH3cpWM8qW
IWm4PDwg7iZcEDd4eLcjEz2G1C8EBYU6d1FfFJ+RqQCvjq6HJEDOBBvMHjIPs7rA/QYfu8LBuNhV
aOVQ2DfCRyJB9r+r7X+mKT7en7yuOzJnShZfXsHsSkaN3sxymKKwD4MNN+nLdvARVzG3u03eTNNA
Ta2mZNWsLfULLyHIK0MqIqUPIL4eQ/Txozhje8tu1c+Lr+nxwbucjPxXr7QZaKEbfyR44zskJWh5
q2BLTYdSDfYMfU3d4VC+PzyOljHS8UxyXNfpPzlXoE+xhbj+WCXEto+cOoo+pGyUyRa76vUu5Tu4
R9zs4bbhRYG98wxDddUX2V3eWVj2oxUZynvzzZAxi6/Mwp8/sWUvB5Pq/vhBi1pa1WWLbO3RkW7Z
kbOGTWviM63g8uw/Qo3yz3UAiq4v9ygDr8HoSv+r3F/FVC31A1kKYm+Sbeqcak/KtwoUbT8POXUN
5PJ6M1ijx8FB0Zc6QIlMwnk3Dkgj5/ONkUsm7sEME582ifeY/dCEQ867NAigCwBcep5e1mjbU+vK
UP7cPp0etvkP7Hq6MPeqAcVKk9mwJ9lzKKfh+ZpC+zYVe1Ve2qUGcAPr0sqBkidWMS0k9ch0CLrW
ghERiH5BKADfcp8KYNcI105923XyLQyzvr9OevunaeDlomsJ58vXrIaLjknnfhBub5Z3op3bHnwT
nQq5VIlILFPVDr1aJlwz+qNySu01wxRDkUDzcnDZ9vXjzPbRqYiKOIttM+XdbV71WgxjVDF06ymS
Is6S58Aq5h/Wbv5LGtZYWavs6T9urHTOQR3Q9usf+3enqkXDD4U46xDY5ztTjg1A/PDSmWLYwEN1
BETTY7SYt1NTksR2AGk+Vy08WH9se4u6noiBMmjxIPJDiiAkDKVHB4Iigp3UuACovX8iz/2RcZmw
/S/Z75DgYHDt1fcKks0/LJl1kGSzPlYxpwrhbWGfuF1WTMfznr2ztkw0hGbx3hsgZWES0sd21iuY
nKWC7r4cALiW4XdAL1TcDHpF69fn6DHWb1iFz3Bf3iT72r0ALTzVd/wQUSVep4ekAZtirCDi0urn
u6f+AdmZpW+ltCfrhCGhPvsrlNXIQBAr+IDYdVtgW6TwKrkqc3qX5NCRd7k8bTPN3LRxPvc0B6zw
tL5Xcnf5a131aO1l/bG8Wx65aJqT4mWmsZ/S51H+ElheNjNhYNFSTRC01qj2XJruRSK6m8InGrTy
AUsghpQhOkGZF6YFYy97xd6l2WjE2Rlc1gyNyXu+9nxWS8OQod2ux6axhagdovvnf0hN6sNNgzlY
PSnwrLaFZ0qDaahih4QIChTghF5IIU+Fj+N4+8RNaAMneJt2xPtrm0H29Hv9EWSzVxaoTHhuq/JW
3uCZQBgW4As9QvQWIdj01aSDqj5DDSo1xh9X0IPkb2hRLG8abplsxAoSCltyL1dl0w3JMkHCHAtj
emnU/kmYTdefqLuKUFfZcbkvb69AlXNWrl1Jjku3+Ja7rz7ikYTfG2FpKH+h2ZFdGR/vtsV7Cb9F
qSH/Vzq20JRd8gPNXIiaLJBhtScCPgLvGctJLc4vqurKVcH5qFC6vxQGPAWSCwvDTmehgAmTl7G+
BlvfZn7vP47TVjFU51A1881TgLB042FvNK7TzhaaCeI1HUbqQVE6FVvT4cvh+g3evQbYCqb5+fRO
X/H5oAx5ASq02rXhmK1CkIIM89LrydhqXOELggS7CjMWLy8ZxJzULLJDYINgwPiEaACulcdNXpFX
f1f5KB/ruAQXeC+r6fWICmgauM8KNX3BPeo/OEDnU7KZis1fu5tar8SaoJxyTyP2/lX4ES/f5Geu
ZNECM0jXuTZl6BDT84oUrjAvg1PMpFnMHmhEkS50lIdO1ehx0UZdARtQZlzDWqkPz477dCo3pLzx
8An76w/aKixjmgiuL9lbp3d7SACBWnLalRbCY8qCUl7iiPPJqn0zq55oF1rVOrQBhT/WCngdoe15
P3gOPhukQVLfooXdAxRysepVJN2VGSzrhdMXpEElQ7NTXXEHoFFPXHFBxZGCEj+BzymlvW9kJFTh
+YeYYoxOe4wrIyMgKK+nll8MoNpxwC44pSSc1THtUdFi+tZ9KHe1fyRaFQKJdbA86C/vpwIPkEAC
zju4ZZDMP6iiph+UARNf24tlrUkkXv744RM0VeBiI9WJF4Yu14rpRgNSxoFwhsLzQlvjD4+LY0aw
145NAPjUvuKbzFHiV9oojLP9i+PTsOmEyj45EKPYtJ1XP+DCqTwZGUZGE+nYwiDbpjyFoKksdIV6
Yrdk/A/jy4NyR6h1U6+vpj78sktPD0J3zhZpe+svQsaw1Mg88hFddj5gxDFkmTrhIUMkGvfZZQtY
tKVIdrCmAQKmRRS8Iz2BDsq/ctuGk3cvhXe4IYNlnG3idQ35GupSmMqquDJYzWJ6/VnUD9nkpHU9
pHu0wd5t2/OUiSuQOPlWFxJSFpEwxq5FxQqUgDRcPcAJDAFHITFxWyVB0q2QzEMr0SwEWmxmFg5f
z5/EKhc0YfDHxyEiyOVSbt63RKfBwLHk3BQ1qbmmDfk7E2wzwaNKvP8onS2DLEn4yshKucD0215M
V4MYuFJCLKq8AAPdq1kJsEkQzlOIVJukzSi9PF9Dywdg28Kg8qlsrPZy6dde9r1lwIlR6zEZd6tf
csPj9dPuQUSylqsrFFNT/1XK1a0SJHnaNUvThi7nYsJcMMrWEideEX3dYmKIH2ygnmBEVUFEodm0
HLXkZYIjUXwVcKC5pykAR9E46agGX4dvoeFakc7j+Wy3271miOzeUhpiUHq4RtHh66C+GOlEvq7P
t339yQYAee33KvzSgcfGBNe6ptsPMdEwn3weqHxAygSqT0zrKFQ7tLcNLt2hEEM0XABEOzUyL19P
Lf816q1R1MJh/vTceooQGeORRuD8GEXdCKE32tKo3W43T1E8jprLGC9k3EwsjN9AqtunxqPfXn8d
e/UbKHHHgcE8bTf72Of7TUwn40gqdTC4qFYyWdmo3xax8e6g70BMjP55M9y3Su00jBDsAW82+/1Z
vd0Phzb7zYFwJfNhmv7+iueFc7X7t4/hiPZ3n4j7vwNHu5PfSwRGMnv93sye1cOPeO6Xr9Wrugdw
mvA4BVFDYAv+n/FmcoY4lE3W4j9mSvcz7BHjfnmT5kWMrUbhI3CfSMgeSKgKr0j+B5LZLMEfAL3T
0tKdNuD9iN8+KPmAaktMYkICSt4I6PACqsmJe8ky/VYLuHkSw58U0uOHoHTGg1zPd553Cd8HcoGQ
6W2LQNbMX7sUktjZQ6iW5n7yLUmAWfTLXFa4Xn/XixF4lqRz1NRoDeWtLj+SzfkH+/GAVLp8TQeZ
d6xamIQuHdxvpOAD/ifGBYeFW/OTf81WZe1Zg9JE4Cb1Fsnz29ezb0O2bUhOYw7EY7gcN/3FJ8Uq
glOiRNqfoVTxqJtiFsGoFyPXVNLJvwpu6hZos4StPtvEbe+0l4Qa71BkCIhyGhXAPwyFM74ZK4dm
+T7T2jLPSoL+UV7j2/xj9Hb8uYVw1dwB73hguWRDHgGQ9T4ETa+DAI+jfuCCIqXJs9M4plE+kQuY
ZZMBn1g+kEWLhfpA3VFEPK9y3Sex4titH21r7p6JPcBNAJSzVl+mnDg/JftF4udt0fwqcC6TJCYm
8krSar4b62tSqLdau+DwdZRNeCKAfGrtbTRXedLkwsJd86TaN82fZtYPOQV+mlk7PSizFqnlDAmj
BgmbGMyQfIAxLBwl+oIh5oqlQc23yBJf+XXfK/yMvkuCpiSkQurv4wdX6EdNpoipcG2IUOtUIplH
RyhsWzvuJM2ZZJPN8zTI7wxLO96CJj00avuP7awNAebOTOPhYwx2Jm+Lf9On8tvuuficC27GPN6r
Myye24GVXIN6JS1og0FyirSF1Tk5cSd3nXVZphLNXXPyIChxociJSiN6Ct6xPL+ZqP0w3BhYxWyy
QOb+LUC9l/xY1AMUnGbK7YcNJuyHJUrT6oWZH2UEPTEyzL/HZ+KL2pDJEHY4Y4lCH4PSQYKLj/gF
Q3RI60r/nOs1uchzgPiEeO07aQrEFKB+AJm48aqBBxlX7pfKXs/plo2lsecsZtWQTsMpdRq2AkDm
sDEFhhHrtdSIDifdOWD9byd3i/dA7qPw+4bFvnhXt5rhARUp8QAMvr/PfbLC0UVp74ElHTDhF9J0
CO6QawbQ+mw+AL37TGhl/wSmIsSwFcwJFQUcsEkh0RKCxiBba1ySyi9suwwcOZwBbPujDpzAwgC9
RKcdSMhMNfZOuRDrbMdLV1gkSB50B42b8BLBcFw0efLVT7Ag6/bsavcqPK3XYIu46tRiFGPfwxU7
S1SuHc89yT3OF/pshDa+kzJCfiwv8VVWg6w2H2x0/jmWXmlE4dqSIB4vQFpJq5loo9CpFyHcKNra
q66XBvUTRiMcW9A+LVGfu3lAoohX6TYpnPTX5cRLhYV2lXijsP1LgR2ilHb5fvlWTpHmMrTgOwgj
aLG6V2WAyEXZswhKSTEJj1YyWkJG89U5BdmSHTZPNobGu1VLKcBKlkiUczVBuKvWcaC5rrSI9vYJ
y5dKFrGtiD51qq4DeENdfVRBr7VtXU4J2JBta9jNwCUq0DnX+Nje1avPVcaSCVeq+pUbiaHXj8wX
vhUIRXibQeZ0CDjsoUyB/Lh+zES5fTK5BlbWyhjr5F4NfnNWaJ5W7eM+uVySDQvqwERKJudLiF7b
xSTbMuQA7CDEzuKvwhTAmEyG8Joup2zz9IrnanFzlNd8d8HcG6UhHit1gmJWwPREQQhogRPdekqa
sNoxvzbv+175KdsosNisZ6WTpVflFMCe6BcaTK0sfPNadHrePgEjEu+Tyh5HZW6B76/EJFNljoNc
Hwd9NjgH2G+7cvsRKhrU0Q0m77ZL7jP7zI2k0PSemCooqbBxb0D1BGGIEQr9DOyybVtJ/uJ7/3Ei
lz8ufD60g/J3wHVt1cnyeS6JCoxPVRM8RUUXj4t/YKf5SDaXrTR/KgxyP/Hwi4C0dQufZOrhQc+A
84U6BGWJ0FTFUL+M7HzQLH9d72ovgQBlLZ97/eGO+2ROoKllmwHt+gdd8d0z7RtBc2gitlsVDAOC
3e17xvk8mLyRBEsxFEMLG7xYP3/av+cGZb2oL6e/AIxOXYU1CmZ2WsJxeF2577koENorluCuzN53
j8e1oiQhPk7LtkdDjf4t3jf9C0glpSJ4Cn/n9+pBRAKAPMDDZa2euAsPoDjOyEVuogO1U0Hu/9Kd
PW4e1/f57rCz/5w/ESJQphfR+XP9WVXOI7PU+ATd+zWrF7/4V9vGQrRAJFs94waio8bq0JC+qGdB
EwlXsqK10nsRRJxs242BVDyTBc/gCPD7BYHmgJkWKCApeGrLmjRmNWW9gIKpjGVAbxJecoBptC5C
io81gX0D7Y6mMKSQdUwFBt6HDERh0/Ehf2f1ym0GM/4aUHbFSdxDvhpxOX3USnMyt0Sf0BeUyPEJ
s4KjdEC5J9NlpgBAX8ZwpcIhruTGfbkDX07v3CJ/kIdhu9OgzqSoC0SAe5Gwcx53hK7Cd73CruC+
3QKJbtHRW//8WKwp6gisgT/83aRb0tPnEZzX2PtY5UflV3oudpT3uKR3/Mk9+R4KfmQ8FAOO6j6u
MMyNOni56LAEXXhe6XvHF4AAmtZV3JYZ8WzAoJ3B1BT29dEp/Kpp1vM4s1OR9+7NmfWresepfHlO
x3vT8Q6mkrSWOtLkO3PJtNQnb076d72/WbdezaC/+VU5PXgch7obd1m+dkTBPYA3PXC4Ocg+7Gbk
KEzb2yV9H2cb13sP6Dacw+kNAuCHcD9O5sBzYjKcwJd7hlm2FW7bJ87xt5RczZSEueYDjcPHfdZH
LADv/FXmuoUwdLfxDE8wqusUMG1/y81nff3drDVhCg2UB0fnUA3tQj7trGFr3+bTRcLQqtZ9gE8i
7mpwbnfrcl7/HeoGfI3Ogd0sDJVEEapCYHs3VGFzFEb7VPeM6HLMnbMbKlPj1G4gHH+bSt/d2N9V
HGMUPYhfFZw5rS/4Fj7yN7M+6BbNdRhstivBo1HOL5dC4JSA7gXyIlzgGlB1vRh38iFkZw+Zc7t5
EdIKLmOp+XIuz6P8xyD+LcSrxgfTswgfgqHteTyVqxpK5osV44XiGGPn5M7g7r2AZ8hQAThIIs8W
gR3nb1BUDDkSdICCmkBoHM4CFkxt1TVM6d+zDk91AGVeu0PXFtb4Ns4G3I419W4Es66FIYp7BKkd
Fz69pUXaL671qMMqWbwPiL+WTt/FI6Kn2u/uHyLJdbR6x+V2W3Cjb90i+89c8OwtyTW7PcB6z8Kl
BotRMnvbvOM4QZwlPNA4nDtFKYsVnQGhK+BuZdVlkinKpaz+tnCFjN+KFy3kmtJom1WPQL7gblJx
IgedC3OdfTbbVnFojOOs75+omt1z5ZdNtvi3+ickKamkt0URaeC8EOOp0oCB+4SxFsoF+fr7gbNT
w4w3S2G0uitdesD7Q6FUYv8ttqgRtdjUD/uWOlON0YUelrCwaUmzg+QSoWXz0oiglACyj2Szcs2K
cvRReH7BDVJzv0q9j/nAhUoD5q+W+ukq9Qnkf9U9IoewMRf7ZmVXH8GeyeCZS+HlXVEjjFPw6ni4
DuPUbFQqMLVwTskBJSVIzLDYMZcV4lq2NRGgCmargtn6GjnPPmXhlkt6OFKwTZDHV8D9Q91s/aw8
PrD0rEad/K1ffoejS08hpJHiz2X4ALYp/72rD583TKpthMSN2fFk6QHSH+4ADafIf7R4K8RXzVra
1Q8LHnJzmbnPeT1Omctl+VRkqbXfzR4ha3t2bM2OEKkRtdRRsYKKBzVx2DWnmjE94KiB5ql4RtYZ
zsbaPbRxpo6ur6eDJtj2odZaokgIcL7pDKPYKsoX4u0mVsZwBjQ+lidN1iVlnskYHMWrIoLuoT/8
mn2t38o6r+bJdoRKhX2rThikO5C/+JiL9g+Hxrjkz9EWxv3nuZMv5wfLfAGh8v2Em1heaOfcvhWH
H7X9YK3h59IXf+hSfXfl+9HLysCMUTrH61yiqCzydUSgwLbGZ3sU1+stv/f1mQy9aRKmLiBoiCqM
E+teQURRBlsTXEtCVGtlbIqrtecxYzaTzcHt2uWfqoepVod/o+9sObkOdGnl77fRZyFlknYqCWBd
IZ+36qD4cX4TxN7hzUuLYxVj8eq3sscqwVtMSlJJuSTr1r4nLJlxstrEqyclIFlktJbGS64kp9BY
aihDEPs+JZAyD5cd1y45WcKs79fx9+X+QTYFTw8HWkgKDwC/GVe8DSBkF7e+9g/rQpr5GtH7H9/V
f1cgHvRihTiMl1MFO6A2LMT4cgKx3BiTkaxjdS3SWgwtclwwRzKys0wyr6terTOCiPdyTup3ubp2
Ii3sPGnUH5Xkskj3QjVVdQpRbfmeXUiZ60iMLvFp0RhVkkIuKYNM/l0g2KTSutddev0+baMN/j3a
YBw+B3Bs5/jecLB9q4n95JJtzckYXAF0cqwxSzDwFPc1fyvh4awo9V+1s5ektqzrEMuQKVI94vUw
KZVfSI/tj63RNRG7z04Z0/GZvf9cUtJZS9RkaxLYdUrrqLiN3k6u7dbOpadLqZ7NpCv104prk2pV
2VECJlE4KMJCnFYBjCA/rlnR+I6S8rKx3iWmxFgwdqOj74dFsuG/VpPlv4/lY/GlNoks5MLb0ArY
qsKBIhNNzsnic/ZZ+V7/2wZlKN6RcMKyq3pJX4hZEQxc1fln+WnjOEQ0KzfS3KotAIICfuBrUoyy
o/a+0DRfB8Hta7KSM0V1L3LytaY3oyneUI0y96eRMqs4kxOealcKreoprmqMG1RF7D4PH2U9Y1vV
I9HyX6GuYawkESfJdXck6R9mbVGk+zEXnlovJOHr3eJc7CnntBadu8fuJLgg9aJSCHY+vmRrAYHz
L2jE3rF+unjU+gYxwjH6cJ+9a+fQW4Rbrr5XpfuyUbSexrnG9PP4e8oHl/7yFrHRfvGBYJUZUhB3
hyLytaikho+7xeABMVaN8Lmt38vI5YSnwZBgroyG82gFNwUF3ecIR9pv8beKAuN59bR9/FeqV9vC
W/tUZdrzOVHaGI+ax+78HyxSmyQfj70DySJSLxKFd3Lakpv5l/ALO8Ebk+YYuLUjSeU4m6oOTb/u
dDjHhYUPFn3s2GJUOMG2f6xGgvgpUND0ohAhrjQLSTixheBc1wRMdwrJoa4EsJmJDh9Fx+TRCdzu
Aax6dPgUR60TfLl6sZ0lydNdOm1NXnC8+cdbHsdvgRk72SelaJuEf5geuoTJapGOfgvRtr5NpvEp
RjgaFyLAgkpy4tM80TPbVAf5aDkQayK5d5PXbT1T33HKk2rczI4ETvXtxLWk1rJUfDjT3CcHPxE9
S/v5UYj8Mo9HX5odi8Dx4l4hUuoYbZq2/rA54VEJKsD2zETVJ6VPv+Wh3BeR9zTONC/Fxqz44JNy
I5nYQnkYpxKRQJxvYe6ZIMjDVFKlzbZToB7zJRPRpCaVbj88W6hRKUAk5lUDxUMReJIkBiyTfJ66
lxthJwsq31RC1lH/2SC/q6+wGPwTZiqkgWRCYJODyrfeXhrTU1NJepmHWdXiLTCEiVTv+o/80Qd6
BsJGW9Y6CY668JEw41FHW8K+0S/OHiqKtAlEjFsyb/xqASO9qJY/gYiofPSbQTmUU8MX72XybavG
6STrAv5Wbyke8zGIp0I8u6TjrZhcvPzO7eMMssZccqn0D+Vk+FlkuA7TSsGkjn7PZyn0ennRmRZ1
490vZv190gGSmNnHNRBxk+70gs4pXfo+vNtUEDt3Zp8COIuFCpNGpqrPfTAqtPObuJKn9oXR+TDx
dpdckFR81lhdaf4lH4Nij8VkW0oULG85Glhjj+GtYXv6iC5G+Cqdyic3ZFcseFAkzWNr+Th+XH2+
1TzRI9Ktb1WAUeUbe+79Odl2iYFMv3iJj4HS3eDU+ttJkBfHBADzizXUO6TH5JiEV+Qq3rcIInFM
wCRYuZLSG30YVd6y7iYPKugz60yCK/VsrOak9n2tz5+Pyd1dYULLjpZJMd7cZ8uRPZ8VreqOmtU2
zdGY1eLdZy2yfeNzMn7ELfgWbhCy0G/4bd7a2y2XeNyavwUl1L7EN7Xtx0u4Niqa2G77puM65/dq
mn0CYhKH/+GPgcMpeBVeZ+qIMVJsUUNvhx2kNRXbk13z9+uB6eljm2ZZJU0+q1DJ4WjHbFakD46n
psLHwmfCFa8PugtBbcZVmRkCJC1FpegEqDEegyOL9gntGTZo2Ouu3jnEaltuW7YUfrZJA1LiEsNr
eBzlOuWWrphB0QnQaq1EJ6Jpcvnh4oy9HLZG7VmbH97cNtW312vx9zABT5OK674fIzn76FCXpusw
LepqU1KmW6QHpyHD7+PSa5GcQCziIH0TtmdJ8L/QOMdgrLUFRbjSdF5EvM9kNFBl93iMrk9yHU9B
xHJpnX9j5GKZ8xj53jLOeLHwb7mPmCLxWjjR3YRbn6vT8wyTdPqwupsBtW1P3KV6iNeN/K1b2cu0
JAcpea8Zdg9juMqv+QFxTqWRtSkeswiLt/9L3XE8PUWr9rVFyidGVsUAoV6MZ80gskEXtIppUATg
J7wbxPbx2XuxIIuWPNFmSw67vKO3Vv4l3XgzaBkbhQb5XEwsuVxdfz3DmYP5knmvfU+fISfYHdd6
WPvUU7Lv7ruowdMNPzWuPVxYHt69WLALa371Uvnece+iLKvLexd7JvzE0VeI4RGH1/t5PdveJ7vf
IHOYY7nviyWdtXTP9dkLHQAUKqneHbwgZk7xoV29q2zTcYv9xc14KN4FhbJPRDIsnktQIO1dun4b
Dlbp2BL/W6WWoYjp97i7Sw+s1zcaggJtlPpboFMRuxoSOhGaqc8+GQv31bYheSlv4uPQsKyfL8F0
UD+RAKmds6iIhwt7Xai5u+z6/LfzpRmsaKx6y9ba10QXLburl4tdWu1RgPHp95ysWy7uL4VtstvE
J6vP5cbHuPZ2YW2tImLkyHdjJdQa3t7homqv7mf3+2QkO/DmwjjP7Gv3chvIIBnyJmrbyvvJarwa
43PX5FkoC3+wWat+BAMCgbIi5qjYDqJh2Lu+5d7CwAcceAv4hZHWte0A6n6MDHsYykxz/gaJ92Pa
Pdf3b8c3D+pwInDkETa/2V7ZJ6uDMDU1SNZmQOu2fS1lQwS1V0TKpVGIOlybSj/fu36vZs2S6R0/
F9zCBm9JNqyWqxisE4ZnCTL06G4trioE+zi3isIaYWTG2y5h+hDu/E+W/v3MPIQVdZxEetwcaA1G
MxI0qfb4HQbKekmtJ6tpxcgI4vIU357TmoGFa+6gORx4UERQWCunXrj92yNEq7ml5E3///0LMmtb
D87V1KLJPgWpd1XGGtcE7NiG8e711DkA4maXd4S8heoLjwUAC5DCBfbZGcGSRz3dueIUWMlhtaer
epU7ezgGcIhxpbsdwqA6n9q0cnXRmoX/D7mf4gNpdDenSJJZ17JIyn3FkK6XrNj1MSKMdEyUP1Qj
Kydma3aDDo2Hb3JzIY/IAhFv7YlctqH/vSry/ZokFz+5HE8jtcpIne88CSVhMIIZdrpNQ42pqpg9
go9oc+LM/TaeBmPTnDsOW6v3bNokjDMVcncT243hYEdxzk1G4SEsmH1idxlgqyqcKGgsmQoCw6yM
xz5+NBXLbr4R3t/9yhp1BTIcx7XdhpVmBufdIBXCXQW7MmiUfcK4+CA4yJTh3d5xduTofvZZ+rbD
vsvtDZP04rzb5PwQ5u9PU9pnRTP4zPq1cCb39rV7subq1caZQCoVXRoEADAo+5ynl42lKn2v6a+I
apROOn6sUPYZGNphL3gyhwaVu7hndD0F0zoj2NXKEb6VJvh+/+aENgk/uCmgtgKlJPfFJJwm+44C
5ub0VY1pE5ZShA0iKn0UI7Xq5hINH9WSN/vXeAOKIMvfjPUFpJwlCd1Vl+EU1xqZRjAXra5WWMTn
pEh6Vd4WL9l2yZLeM5MFzmM47akaZushqLrt/fbTwmuJ8dNSCpvjmovNWqsuXdQI2gxRVzKheiRE
mzmKVF7a7WkabsPZjHPtVSAmeT29yZ3NffSUwE084dGQN412qpEtzHM8/py1NjJxk9Xn0d4uk1x/
7owd/7YIOzVM0c1WMLs8xrcTK2lfjJfPy7wJysc6Jv4E2fhfkHGXl2GwB5eP1Xb1N+irczebHhc8
E+2W/ypH4hpbnjmg56D4xof7YBWaAzbLC0TfeNWmF7kv+4dNj+fVYA2YpCnbgO2c0NP1623SgvtD
YCanp0W7UjV7gjOJjoU0F11+Fh+zHpDA6Nokwp1mF0/M9dhrjpjfvIqnbldCIFk/bOj9ZR2/X3td
r7yG1aCTJQHslhx0m7WVKLIuMk9Mg3auGX7XGhOvPliuTrRx2WDgBMu1yIsLFwvBJhPz5D1TE1ac
gSHlVh+exlP4zO2ihWaWecK/m0ThSqlaZOHfpAZCjOXB9vwphr/rSAoTHa676z0vwyHhajN+3VgJ
goEYx9AjvKXYTp+QF8HgCHZIGKNgfoSfFkqH29kRc3JE8EmpzndOJDskuJsod70ex3WPt1DZ4M2l
StpWhpTJOH7S/Pt5megNjfatc9C9s6e97cd5Jd21ChDp4VV4J0xeoXm50/wVb91dMF/CcUGHWjnj
51M6fw6HHRrFdN+y2a9x5Tvol6BO/r5ffgVrfI6Iu2mdGj0SluW2tfVRLSoEwfgx6M7Ty7E7fczl
KdHMA1QdUudmwFSi3NslxJDEhew403BIy41ld5ZhFd0ES3I8kDPFdr2CnDiivsmxtqjR6/huTmpC
De+FG2LwBmVzM8aDYinZzMAe40q2vgnsDk1iuVd40CvroGB2i4iS39VtvGJAB4ntnuqdbO+Fnxyc
X1xc/0YJk76zVJWzvMPzBD5GV/jhq9YaJYfmMK1B1Bg6zRkqLSgxUkGbxqVzeAX3F40HKqar/iqJ
9CXyFutw0L4Q6kTmcAB3+wgfBEgHWXXVPE4iSuOXU6SOrKmC7MQpn2g2OdEuzCV+r5B0a36TVLjU
/APuFVcAdyCZwc9CQAeHJDyo2C8XW3UQ1VX9dvuvTAqJ9d3zOvocd7ah9jDE9cm8YLQPI7VUBGY1
qbZkeNrBel7Wr9GxI4iZ8Ljd4ayuHqipV1AryrbhYZ49XVALwdGYcqREWe0ie6Dxt5YzImOn9qqz
6pQUZxU+5chcKAha1TlvBGlD8ydYWWNk4BAwwP5vlpgi8Y12MBAPSgA3l0+KqGVmokwD7ZtqLNTc
aUZ1SIEsnSSFOPcCRstZg1C+0RWq7ulIExcEC7KQaaQGnTiXCu84Duy4uslNHz+D2o98c4aUirIZ
hE6TUGsQSvpGiTijKkc8QT+XpsFHrJbUHqs0/UGp2RiH3zAGUFPD/fGvfKhbWGHBiSsmi69sLcmz
zay4ohK9ONcKM8MxFHm42T3ISdtrxnS70N8J0vBCaMAGFhJ2ep8aF5kOh4yhZW1o6T9nLozz+YF1
8CxOHqa5WE6kSFlfPj1U0tc4tGX/28GeKCrsCWY+nVVrBmMjrPNaU7womtrEwVpAk7uh1K79VVpr
lhzCtE+YD6yQvUC2+WRM7La3i1t9DGAuRvjruhBfv23KNwoc8rSanzTbDkYwqjsWGE9mdH8J9nKw
RbPxtJRuXRLw31UtjdWhs6I9/0cuR5jbb1JvXT80gs8WHe7mSdDytddFe1pXFSRvHRVeg1t37YzS
uY6P+qpxyXdggH1pi7ujPvwsS8bGi8Y48S/4jWNlXPXgME773vn75fx6Dk4kLLWb/2iFi7DKYAVV
9Ro+qQL9kU/pmKDKFncjjR8chfegzka9cPx/os5sSVVtiaJfZIQCirzCohH7simtF8LSElARRUHw
6+9Id5y4cfapTkWEtbKZOXOmPKf6btihg/fJwZlnTOd5Bi1GvKh3kHjyblQjOaHYrYYcj32UcYp8
/YtUDhA/pFeaGZIXCV3wMJI7v4fnOcDhdSoJ+UXhvIbMoJ2Lw9JxBLcp+hX4xNa3xBA6CWuPpiTy
Uox7O8VzA9M0uzfXmqzlReERyIN0C3pKxYVutwOusor6TjbphX1fQBeiMSYMnsE/6BcHpiF620tM
Ifeq7TDthNAtmr8wzZJvSWhB4Ck7+yFQOKEc8dAJ4CqsFMkR2m6opPfH2bFxDKbGGV7esJIeePD9
A/jyMkJHyz7vEvEBAwl0S4fa2LizKThyvK6nEXbupXitRKH5MRmJFUY5jac1c5buoDPIXXYDtl2W
9GfokFhmQUpIEWRnCWRyQwKFbyz98b9NpCEgJ4aJlmGCjg1gClMb2Rr0dPpAMOxFCoUCokikHq+F
xMFuKXEEvRWnL/vuJVtT3ElOyig5DLZnRYPlSEcam+0k72st+5PH8BPL8+Y6u5fsOcUcyiXTp2/+
QBHih2HMOCxOgdXDoeC58Ik4sPghOWt0CxfynKfXnkgiSEHMGMsHoJwlV03SRMj/GSfSnv+z8gW7
/x/gQ47AtUnXnKJ9xiqJ1HWPCIl4xG3xTmz/EQJ7WIrL5+p2bSBIYlrSe27qKlppF2XMJZ+PfhhA
yZ4uGWDt1JtuFN5G2Y5styQlRj5m0klU4+YT487qAoQnujAQarenlA+6kX3V8ezNwz5tBPlmHhyx
RDW4LbV1KQB4PGRdOkXlZLhIEHVjLfjiFVtAyLED/wb7+UQl8ofLoUNeICFPvZT/jbVEoMC31BqJ
CuBu70rCenA0x6TkubsNeqzdxkUECTfJECe07QlLqgYApN6DeZtcVsnMBApfS6Kd4VuRbRU7fWNB
FOK/UZHGUtIKSC8Fmn5vaDq0B8ChWtE3gaXXt/0JBfsTgngMbf0XAMTqNYwVYqiUFbFQuPjIlRZQ
n8DBvTi0WEiQ0Pt6S2LIvS5ZOyPQvhxwA78/oWroGOPOQpJD7kQ0Bh2hV5UdStgOVCT7UvYrSdxO
rg8qRuT4AiGR87FbW+xfQCHGd1Ftkie/PXk68dvRYstgKLhMzKqFXggohj0QbIswD3gVBVDsNRi1
/fbyHXf5DpTycntHiliV4hryIDeGQ3LbAX4l1yigM3KQhncGJiETAR7pem+vufr6RiCtCzPbMdie
RIMAOVDsJ4+1rvPSB/iL9x/6wMwBclc5Wz5Gnx9AL8L4i5fATV6+vWgOAsG7hj15q9tIamyCl0rs
J+4LeViMFEPKMUlynAte5sFgcZZ5zx9na/mbNTX354lEsgXWewccxvnd1xaZrYDDXEeQv3qAZSVg
YLFa3r+0g7jagpw7lUREV8xp0j8hsGCKnyeAGT4IiaFGU9XpcXUkWZJyEjChW6PR80OtIEhpYaK2
zbKNAyn/dEYSJhdLKUqJDYcIyRBvonMw6URpb6fOnAuB8n3CXvgi/h9lweurT8mT+huR+iQLemS3
KgesFUcpeUrqUmB3TItIrYODEa9xJna7TuUh0DGQURqdhiQqNIMT5av+9vldQ4FFJyTER4a5o5M3
IU3/Irk6iVOLttT9T4ofVPx3I+7B8xnb67fAt9k4apFpUeeCB0n69Fr9cskykqLsQlLXHZKuf99J
4MSNs3lTh8IBrfNfcsENwg1VJLDKbXYpt0cLJQW4glQ8FRGPYBNidRl5aF/perg5iOmza2ss5Cz9
Rr9/1ncFRJeIXAOAVffv5A8FbUcDRkp8i/DGAE3DPs7FPkv4DlSJ+aSErH8KW5+IeQnV6CCoPSYc
eE0GxbEreXN5qfxU8oigd1Ipa2Eu5Bl3FyEkReiFygaVfEdfdPlRanDWPXiIrcdrSHUfn/Miun2p
3o1PROkfG/tzyvlcHwe4KcWV4ncerrk4HzuxyqRSNwTcWolr+OcYYEJxFnjaESlRBS7akfzn5WY7
YJKTg4gp2oROo5jhbOtHhq2/nW5IGGEb07uC7wzukTr6/O1bEHVhkjp3sr0VXSxM49g3sUunIrVp
QJCebY0Z4yGYifsOO/OIcTHz1GmtCC4AUKAMhkw8mydrbZptAOqV+RMFMgzFrtlTPO9teA9VsefA
1Xi2c1pDiee1ltNlnhqACGvafnjAIs59c1fvCUUeW5/oDCKZdVi0YALfd8jRZe2ZnLd2YB67Y3KI
9vQasAft63dv0D79qwpAwPrVIS7PqCjY1kTbZidlFQ7z2xAecbTFxUbvhloFdMtQIJRuKIkNDZeD
12hXu+/dfVDQO59uRSSJca2kDHCr6fOifyT6pr3gBqmX1GsITwBNPfy65G6QGOwryOLKYt2h5BCR
AdIwnSsEZMngrO3ru812QlUBzRR0SgEs/MXNXxxp+6MKiTM4nvAejZ2qoP6DMgSz9niAVE3fTapi
73hGw0GafJD+9aA/COEVCWF7ddwxxQKVFXrpaL0i2LePR9EkhKob5N6xsVeSlS2C+WNgSdNMuOB8
LUWD9eJY2gdZRHdqiJL40g/p64f1e3EjYRkemBo2ve7MyQMHDXS1RziPpcCyWaDk47Qp+tyCPVIi
wFg0MyhyqJrrhy2oyKlKAKO1eUQJQCh2JvRdrvGbPC2G2UtuSHrVZV5fwf9M4JI+V2hj0yZAhsiT
E24W0Tcdw+hZiHI/czjJUAV6I3XmN7Ss5rBzCMZu+KYLwIXY7+ZYrrWwGFCgBJUi7sU+ChZSLf9D
czB44C+COElV/7+a/icPBZmRePu1ujvWr9AuyAHERAEA8QC2E2N1x8KfA3yca04pfXDLsQN2Pcu+
uZxya2RxMD0QxQJuE2oEzRB69fMnJucv7DfyzagHshFL1hUkyH+fp++9L8EOMUEBlCFZ+D27M5ff
ijX71n/DHRlAG2Ta0g43OZMN/FCMF5s8RvDKdLY4oBmAoKxkDIqN7pXq8BMNkJSPv3QmtzQJyTnt
5Ru4gna2LGCAka8X8FBm+ZL7wtNgQKnTJF+CfHbDHKY3k9NlxwtMCXlwhONx5NTiJX9d96fyOycZ
XtvjxouX2YBWH7yup23yhJO43p14FjGthvtvhjRqnL5q90G7ANUu97nTPMOjw9XrcOKj++AFOUE6
8JgHPYn2L03RYaJchiDxalivNHJQwEeU4PKVLdPDG2SZBDas1jc8gH2ZxAbPy5acEuuTdlH1XJMt
CAjAR2w8+pZ2kLoIrr2HZXe4QzYa13y2CIIfJsFQe4vo8as94yQmFjgt5CcUFX57qndglOCWkSM5
AHJlm19mgbWCDriqArokwNSH8G8m53Encm6/2vY5NKGmKI38HFySVm6W6Crx+oPYvREEzPKU5MIx
mV2iUCOIeBcaXgdoE73YV9r0utbDGsSXy7qGLAfIG+jgEQWtPzmIjNgpoHfkB/7tAgSVWEOwpl1I
7uAa1eSxBEasf1H+kA3Dw/RZycaDI7WNYYjGDh1OB1l++ax4o0KOEjSwCpPh7HKWb3MqIxxPtmZn
fJ89EPl7EpjAjq/XcY/5OhA05TRgGLAkTwHdZOzIAOYqhEWuPOsVrgirESq813hP19hbc8tHeQXb
3ue/fNTed+NxDM/Qvq21jazdeIkMDraYVesLvJSNRt8Mn1HNhnYEkHmUVj1zpfvyG80e3tvvjTBA
PxdbW2RXWk5SJwqopdZ2Okq+nyQw9h7a8ByC3BoJQGWuapxs7YnDedrtRdOxy/0zcqW8o485YiBA
fIXigj7vLd4+bgkneN9LRftzBiG9Bj6r4kmI7VwDSn4OZk88mMVTipvD3WuD79/c96SmkepF4RrX
xG2F0csh6FdRjO10mqm4rNSJOX1xRaaY1GsAL8bp4RbbA5rnl81UnnILUuqKgTyz4k3hf+I5K753
OD0GfdKJxX7GZ8KfdHnpojuuQilonPFEzmV4BjjC1jm9UZK5rbWcwwOHx1mMLrzwO7ozLoH9Lacl
lXVxynxu0yk3xfGh3gV3T/Z9dx4tmr3c3JLYh6DBAGpkq0tMgAzGjPmmYgTkxQxwxRWwRxwJLt5c
3A7BBkAa2vP0CnLzHwMwGK+B/ctfIXuE7QV9PDYznD44h4Ta1vS+zte9sCB1EUqHoB/I/vDx9RA6
NnU3KcdYP+kIpgGX5FMoGYgtqp3yyRKihZqyMd9onhHziYV7jCoMyXVXYSvA5tUN2wxMN5AyGKSU
1h7HQfpBfA09lazhScrUdkpyA7IbKmCSJUkWQikNiy7gaidkJW4gQ7MJzkvW7lGmaFVu306XzHYZ
PbCWGCF4m0h9LLNln8/Qt4297IDe5gUWSSPWrBxdvkAnKTO12a5P+Exwv2VLI8jioZdWwG2ic1u6
9b9vnDeDc+hwL/ybeEd8X0oqysA9SUhd6sSqpV5B+Uvzsgvr1kHSw0G++RMsksMFFbJOYFbNn1RT
CM1/IIjMz1A0aJDlMouHK2ZCURCAPCbDpcljAOzCRxaAuMEoyHcaSGKuHs3CRNYW17ItVHlxe8wO
IgyiBhu2A3p5FyXlJhhP3EA9sLwIXWI5UUsJFt1G051ghY8YUdDhaKART7uzTf4sPghzhrufAJ61
vGUAG+/0RrWIwhgEfZ78GloDWtclm0afgPccp6gKIHJBVs1ZIPuFxIv8Gag9yIfPUpBPQZ/5WONa
MklCc6lOS4md6sKe4mKHmLwJpX4HBH/6nMR1XDLqnKshCYdkIpdBMbqvqWBuEFLyxJneWXodKC1i
E+W3x+Cu47suAcrEmFWN5W94H8/LemR0mmDPAfg2z7HCDpcTPzeInZ0YdI0WXrjjQ24rrdEaUdFr
KtVkSKESIBLyMEb2852gbyGsOHmsHPDuOyBQFljyBXq6YU7rqM3F/+yYYk3H0ICmZkahsVQxwBpx
wkvJDmFDYkT2bdnqLqHAchszp/h4If92TjsOQ4PkTowMVO0atrVzO5qoNdLtibnAQG8kYO+ajj6W
J91VuakTbIH1Q6k8HRAD+nvMBqa4t0AZHWTff5NbYx0AObFihv3ayHHEHsWDlO18ITdirz8xZE/b
FVuJRRtno4/Hvq4pxHtSFtXn8OAyRD6c61EMjxFjGW/AoG6Jbyj3/OVjxfVx1/WxCR4kUcJ9sbd3
NZvd2NccGHED4s9DRuELD4zNJkbnYGLwu2Pq/vZ7zqQzHmxvn4HQm4h71Z2/y4urkImh+B146RP+
vmzRuhmP+bud+tEIKxhAXKKEDbQLG4oKqKTbEWk18QDKbr+S3ly+kSmlE+fbIlWw6+FpAYo8foxh
LYEUlzCtgZSvNPWwhxCuGMJiBpcGDCbq4D/KjrFbUxWF7pSAEEslsiYLBQ1OXX3YpbW7DXjcru37
nF7+LEDnawQsBmwgu937NQM5rvxO7DNouwUR4Bc1RbAS8teYx+RxqatLCZI4eCZBM5dreAao6IVd
78HOllrsjZ8IdSiZEvNDcRYOjwGu8EFCgCJ4FGBfDuifxKBT10Vzi9opKhWcAY3jIPvQkiXiTsO3
nYaXqVgmirEfmyWIOdeTCwheLuS03JfCE0NKSFrdC35hEI8lKjs7XVhnaMcBRuiM9iAVCeN5yyXs
xMfKo3j2oXTZnr5fL6f4hc9p2pdcYjHu/mvGvcRrZ6w89IsmUrG/DJnCy8+yAuhoJqOMRuKBSZHj
EV9em46PNugIhqdLXUh2lsESigtWSlt3ZO+JL2DZuLddtJet+txdv+hOJuYnLNNsc035SdEZ1uVe
kg9JeiOpTuzQeqzyWfIkgG2UlsLww9TIwwzndTHEmM05eS3ek3gN04w6IN39POPCIG7+SItnQ6RX
IYjNn5mnO5XjriYxrqYZIIIhkSPt81cSR8Q2sD7ynXYwBHnnotYZ8AVJN/it9KjjBiDHTjFD9LAT
1lITo2mdqUcOeS1TOJ2PGp+oHqvExVPN6VTlb+JtH9wnVdO5RLfjlCnf417lpd7zjigLnZspnksj
7xPvKml1saLehiACrbY8WmK3iGR1wCMZuCGyCDgLWjR5tbw9HZnsClqzUZhZ4Q1+xF+luE2mG6nb
HwekTMpPTk2vMMfTgjf8TOqo2M9Q4KNIZKA/fkyqnLhb3MVQnLC4YpjEtCA5eYyHptG0sndSm5QY
HFK8XayZ3LbuSIR8/cLBe+bxPjA29KQ6KHcJ17E1lihKrO37g7yc6ASh1WlwHyQU9fEYjM590D9g
P0ZikOkND0/E1jFZ3gva+tSaV242aDY0i944UG8DW23SZ4FxECVWSg7PurN3zabZxBXYMLEZciWy
7Fhq8Fcq/v+EQ24hM+cbwKCMhCteMkHH2VZYfvIqoFjHmuvgIcQvOWdGEjciisnq75w6DkwQnPb+
PEiYLbvozvkNt8Bb/9+Iv4gX09Po6RYfM/0MHwojO5UAk0iQPTcC/wFPghV8FMOeb1JmrhIZo+Oy
sWr7GV4rZqRw9xKvhlSQq9R027pwPoubnxtf+TMkKS1RcTUozaBFTVaKk4VnypIH/QXgK/nBvnF3
LIrfx5v1rdORSvY1QjvE6R1K0ADoNxWwH1mcW2FI7XglFNLe4TbMqJpEQTwmTkq863dN3f839Ss6
QdBjBOjMUNtVJh0ybjJlziF4pc+AX6T3VF9lvjZDawR1K8xxb5CDC54gqZrofbooDKjiu9VgOrg9
W8t9IaYITbblljXgqvVVBU016DJzlAlETLV7wZsEWQZ8w+AbrFUNqVOnDYQArIwxdUrq5nfkPZwu
SC7o6phxOeIz7McdPyA/8t/HWXxYNjgVqLz4CL479TDGIYkdVVYGOBZxKnwwbhWp71fk7WnC+gLQ
+dT2sdRBhtWLvLtCFCMKaNsClvObac1CgSQnIIUFC5mMlTXElC1S9BexDaV3FiCJ/9EA9shm/+ru
SSBTaTUl6I2OJAlK+M3wsmZVs6EkdmxRNW8+QTZVFOrrJdtbxtdIbAR64pq+sZFogY2F7evlGAJI
/Mh81isJkHImmFPVlEibdPbqn1YUXcTEVD0Mwlnkd1KFfugZ+AxQCawG+xHKoeHvsw2etulLhCbR
dYrkADaEnfmNJd6LyaXVQOaySbTa0GIoJoZonBPBtEocpywf4R6ZwalhUYE1Vb3qEFBI3ybQEH2P
vEJGtks0RYzCJvukR7y/hHKE0HPa3/+dUg3VAFKAKBB9bBKRHr9lSr4yE46J9k84hhAiAiyPy8iN
2Y1xlD2vGRFKCpcj23JJ6cjgo8kkPjQJmBSNRCqqPIbOPXz8RDif7nmPCRfVzznmtIeSMNGnXNt2
QKj9/OuD+GMj6e7/oIuYzGzBOqL7WPNQGqfVnVZMpEYRNIYUgXQmg88FmmQQ20cF/KyQOCngljpc
CCwr549G1QXUHnoIUARq/3wRcRjUty9uPs0UHgc1RQHRVgva7ckROH/xPoh5AxPiigQc5HYzwFOM
tLSB9IbYbG4NKBH5pTxNF9/WHyLVyVNeHJbeTqcFejczZbEVtsNw7Yurr+j1LA89gyYJ20rmTFGL
2x5SBC/43U/3TBGSGwtU9404zBr/3DoP6BVJP02Zz54HF+W8AbaiYzze9GTNoY2GNiajNnBKGio/
MERvKsJKoDNKoY67VCKPDZlUdakypU6WuqCjBcDChm7Wt/tePaY0oMDAYHY8TNbzbz3tMog414M+
+5V1AFH+RWer6IWh7FGBFvUcdNDRQ2AAI3AMaxl/BDkEW1m4/cruAJsvex7BQ26QI7s9Y9060oPL
K9rsHuYYYBagH4BfoNFNdx/hIXXZvovgGEK9opxHcTQJT3/JHLUulOZqFA0R0GPS4dmvVy38Kh4X
EwH0sa+TRU45jJB+WwD5FDSTeKf2oGt4Cd2edIxARiPQJKjdnA/mmubZEo2xYpVBcooR26CN0aYR
CJ7MQ3RCpVZKgOI+KJzQWC8a+lYrSBCMRm2OjpiEDkVp0UsnKdH4voazkzp9OF2UcGk/ftO0CR2k
TR2qrRrN04kNKRu1vTh3++3g9ka2LaCKyPx6w03ho5BTdJE7VDrsjJbXI+JHVeNG/3bQAxK4osjq
0uzJe0vrBrSAk8/IN+aNJJwompIVtvrGDDyYaAjN0OVnx0+04/pz4++6aH1f8Nhg76Wf9rwcrZYe
a81tuP8YenBbEAgiPZopSbxrdUEq1/L1gsZd745UQbMqMu/VDpj1hJjluhUxssLZwLKJ3Dv1ihvS
el61v12hH3QWtL4urMWJkpQVmEtzxLkWm9KEYt4+haiB3lWWkNWaiwur+xzkNAaP2nCJzNFNWQs6
Z7gSZQEP4jRu5HIzNW14GZmLxnmyy4iFpiaFvKm+vyzNfpCx4sgb9s8RpN9sRztaNHtPreAMgvVb
4cwOFNZmxjinO9pLcwWLYN8fG+Nm3l3SbPbzwjtVlEauE6viBjgJM6II/aHe/F5ZdQzrWQUh0hzD
4OaEjb0IA6wSV9/lyyd2DReSEYcYJwLo1WpFlLsqwtXOmTiOO6ndSehO3s5kMtlOJgTYvGbhOIsV
vziT0Anm6/lwqA5zav0H/h1edjCcz5UK1MHhSxCouQqDecAvDr9SqpkHweII8jLnj44ae2q8VsPS
VgflKCfwPC+zx4qWutJZl46ChDHk2MO+y0FPDnXHgDcYbn7UWK3X0EpKJzjbh/XwsKYeeeA4HAtR
B95WSIHzg8VZzA+BvFitOdB8eBjKaSEWF2wUJ7oKVOWpYM2PQ6EmH9QcdzfnOUjQyQ/zIbCKMzwG
R3VMVbDgLFt8CwLnuKBEdFxxSbiyWG/86CpDam/Fo1fnsAioPIFDwX70EE92M8VTP+7tmLhHInSM
buU/fQezjEjdAoEwcQHy2rlQHtAhotlOYnv5X1iNc6HOzYXnuFhwtxa878vmojtcgLUKOOYrAHdC
vS7ciT+ehPS4ORxXymWBcmaubQtkMtlu3W3Hcd3ttnYdQg93NBq5bYXXw8BPuLE2Xp24+mZPOGFX
YhGJRCZb17W3jxEvdwGeS2VvLzjjEcUNw/62fd+30eLbbq82/wg3njzNLYm1fTQ6bPdTFRHM9GmP
Hmrk1u6INebsCnvFJV8ga3iM+rvsJ4a76rcMZ9odVcvLgYGiQTd1p71dvdSfwTUaVMs+PxeHF5ZA
smWiuOeQyuj5BxMbRiNzEhFwAlP/g6bfPjEYYSSjP4b5itr727RzPG0P6OK76SCFvmziY+eXquev
IBC1lCIa4mkAvgw5Brv10wlBQum/wX0G14nmvd3H4Aw9bVet9T6ilNmSNGRKD8TUiN3HvtlLTAcZ
LLf7i3LTmZ9HFJMkjWhvaNwnx70w/aMCKdk/NoSDVmepj9uDZnv6bW8x9BdzTieXT4v6NF1hVj3K
Sv6boHkK4hT295p3Xj50jpmQz8aqm65Fz1ygs846otCw08OM6lPCUOqe1x+ShQbZ7DWy5u+w8Sg/
UFG6j6x7Q4EJxr4Xz4hPmSB+ndTzdES+NSWFYhLAMV1Fi2TSDdsa8+OCtzls0zFCnvUqkQ+zS1KJ
Y4aYbKLeifNt/ZwInYbM45m1dgWlXkI83DEmDwAwV1abtuOzf2X+CwDCzX3ApNURNqXBU/HDvqQe
RdH2Iv+6Px30RvqeSToDWYy06iqKD1WmSoxobnd2mqaqXYuy997ctULUjqmk9CFqQgQuFGXUsotM
qeob7hvA1fLLRGXoovFvaXEHH1RHMr/0tNgtQNQowxGwHJAAQV4RQb0SbgLNRYBpuHP4J0BvByKN
E3SyjijEELAg80t7MSwtiELUKsioKpgCp9zv7ggPEMggbmtgUUFZNyhtJ6vCUMh0Uo9x27O33/GZ
IHU0li1nXAz7y7Pjm6unPZv5BQOlnKLvpWiPQnOI6Wi3rd+EBnnyBiIzgjBoeWiYlfardshbTCMw
aTLVfG21JEPJqTBUkwin2nRJ4pxao1t6YLW/HhR7F29qcwhOgTqM45U5AbwZPvOw+/UwVJl7745T
kYtJkPTD6wwG8kErb6v68Cicavryo9rJEJlMF8/CNShqomNDDDSAt39CkQaenAKsMoiaSLNIG4ne
DadPlzjVuCcyBn63gQaVQXqevql4U/SwnHr5JJn/A87rMQSw4zZcLYpeJxWRX3dgHKEGyAJgUodj
UmMTZSK0fNWVcsPLk5hHXfavq6ozpnJ7pqb64DJd12SanoVgA0xdu6GxZG0GxdPRUyVfaWh2+2RC
9yndF70G1WGSIaavzXLaH+ZpyOEvU0B/rkVDbL44j7WZdmgv6q/Ld4/zJHJadL5AwaKgQKfXUsmi
Ht5XCDskCwOyo+YVXJbeuAuW0VUGSni3wblhCpIfIesKhv7Xp+oF4yf+q07LzveVIRK/9VLa+DbJ
oZ2pXmETV905+4vNlhvzhGzc21Ym1bFHbicEv2BTpurCzoIRmtt3Gn9GV7qLXlAGkdi2jZd9+z19
U6wj+YTIvhYgGlIhRReyMLDWBJqvbBOI3pr3qJBWcbFXHWYlOTRlARCYhddreW+Gmsck8X7ceF1q
3TDSwnzf0xXF3K6FAASifER0wfnmdUuvJqgH+aaGSfE7t1tzk6SWWuym9Lq0YZB8Ufclg530lq9t
crzvLWihx3jZmqezHhNQixXVBw08lDSL0PXiEpWfGsJlBz3oypwQ/iOudL4rUbfpvH6vbdegyFm6
Mdnj7rV8zF5TMEEC9bfX2SVkPuQguAbLSVNXchM2eYVuhvckRmR5aMgPDR7UZHveTQ/v4Pv3Wd4a
k7aYjV1f/cvbRWnmffXrc1A2zBw53EuMJAHhOWieft5MXpu68B5UqOlAJ2AvPA2lk9JvFwr3K+G7
SNa3aQVrOGWv/nrSmjJ6bVqUVhE4uSiQ7h4qrDHkbu/0VjlC8Ai0Ef5WKr64fWoHyGlhexGmIQJl
LqLh3bkxhtel7TZWPekqeZOKvO3L4bYFxD53Jxk2k8rGgFXzvLn3EzdWPV7BA6lbwMTX8vT+up6W
9QmQnVSBuUbVIKoGL+RnsX1vdWJS35X+/bFOvTYOWloQla5ues9G9VLVzd1O7j5f+37Lb1dzy3nn
4e1XZ8LG6jnErlPZj5EHiZwT9xBGfivod7z8NUdlIyINHxvGN292Z28nHjmNhnAIEggz1BKtXBkf
POemB5e+Z2UD3sK8+Sk4l6V0VELgsJ8UWyeFQZl7EXxSzcXitSbP78tvsjamXd88tkfXr054Xz6/
ejIzbdz3alo0V+XicYjwjtSHC+cNeDyCTtDrQ/IWnTBEc9FwJXtGzPOUMdKCwMfYlNM7fJXZLfa6
b7HwZngasolua0SIItgQVHseHkQRq0ti797rYbosHnhqxlBP7xsduPE1ooUt1KCc9O0G3T508kbI
Gt3Wb+e8/KCUeLTOEWFNhgIe3+v+BrLAjOa1uTa1IIc80elZczaIE1XwNXaPp3tfdtbkiMB0xQOB
oubpRvsGqBCZsDXqnCmjOxG5RzKFflbTpnTNEMlRFaKw2lqBje7dy6697y+iAFZAqKFaurgG16C9
6S/MH2OKT74FJxj3yx7DDOSau22EIyJ1NaYnOCwve9Ant0B6dVX9Pv7O4W1xWVz1nenGq8cLr9Jy
uVNGijIN6kOIVX8WgaE0LvYI9gAUg2fmJu3xufEyOiehEqBUZKJBa+uwEih15QRFbBnERwfALKTH
CLrqOKKuugDA5AFJ9c23DL7I3Ia+ffq7UzyS/tXbH1ISz/mLng/79VB9Kj0Ae4BzfadzDgB4SeJ3
jyUSZiaR0c3RVwlJo4luA6l+/+kmlqNxkypRXn0dKjCeWiU0K6x7F89CKU9jpCBTy92zGVwK7031
7uK+UaHr35W1Slf3VadcncIe0diwKhiNVhabVuZ2frIu7oVuRcraLjhwDtCr+61x+anISUUF8zS+
N99ahxjp5KSmRaOl2d7cXgRRE0xPc4HM3HjVOeSrnvkXU536wKgDcyyKVjXIl6kMZr23wxq55Zvf
D1o+6FbiIXpMEk4TKKSUXc9tj6IRTBUkfJhpQ+mcsaAQnqjsVa9DOepGx2p9H9+oHEKyWebUTTk4
aoOQO+FKk7YjbsWlhUNJGaHr3LJBAveeNqZhe0oxqLXqbZ4M9Iq+3gconGgK1UQqiQMrn46bCwya
hPsq88RLlJJePjm1Dq2gwxBH4WwjV9oa9kJt3KeQfTB5BLyWrg9adwgl7/TlmExuQjzWDCUk+wN7
KZDkx5OCRsd2Yk1aEQhefYIjZWiq+MoXwGPFT7AQCWDSM6rbMM21zDZn5qxFsOkQjwGe9GLbHKyH
qNHaHm0i2Sr9E1wXJaCW25q0yCyew/O4Dr7gAE+pHSbUvP7uKKAFv9Kh+Asx/zGpR+X65SaH8Ti3
L4PKE6b2AIYJ1WpbhDEaN5tcB7Hm3wbCxBbK6WkQ7x5uBuvnojRiJ+I6Zk9EiOU9vJp64RI8XL39
r3ic8J54V+BmKpbKGCx76ps2SVgineDl/UXwwYTnCK0e9iCeHw5GPH3PKFm59CbPmDEcNPS9nfyD
UB1oYFUn1gdFfEgaTwVd3e37XgNVl+b+AYpu1Bsvg6Nu/xAJ+jAIaV6RkuZlQA3Jy/wTLQfQHShO
/j2oWNKwQEPD5ufiabTT/3BKvDqlaenso9cQsAwGdILxao1kPQfKNHzCEAUZH/JIz9kk3pj49+U+
R1Bn3NRjVOrwOWIOjk97dnh8gKDSE0+nG2aJzzkcx2j6PHyER93r9Hmal2iccqUXBZ+RkTOxe/Xo
hu0pfkH25bnoU1b5q4GESsAVxhuBdqV+QdEzZ0J8WGBa23bn99Xx47lVBGZO4rHpPG3aHCCDkH63
ZiQCTBj/Bcz6TVqXUUrkX9EE0aai5JyjP93/c2t7j8AyBdY/SGdAdCS8IDsuzDRKqB4h96dEaxZQ
xKdcEXtZUS7+of/YHcXuHuzdn2wvbuIWzmU8hKgcHqn/+YVPQBwIoYT+HanwCaQ9BA1XxwgwnoIm
WAFNSF5LAdwk7mGFnwG3kHbCEyW9kzuZH9tDZqayDIayPpB8sk/+8IbF0Gcnn1s1vpN7o2QKknCT
PN1ZRejxu99J4NKHbUN6uvhkfAs2/6cxUXoMhRXkIwnqwG8ikOfTSVmNbNJ2rj4ZM2uKwmSoTao+
4NaJ/FayAfucYHw62xr8/SSATJf+G+Z//Vz/mBXJDAGGso2AOn467sXeEosygVtDKj0nQKQGhLYi
fZ8IO8aZazAet7tlzPA0ha0CE9byIxYvBDHfWEaj8zh2W8628W5DitZL7FicM2ELXUonOjyD26/5
lf7Fd4YV2RZeSlG3hzhAndntz4pfupxXBCQ4OkRFzrAJoDtDAltdqQVyfSnGwqhvXEioivwl6Ayl
YaA7pDtgkc4v0/wPTA6SEO3X+c9jVY7v82ZcL/L5Mtl0yBOiGdaEymjXAUyQIR6fukD/t/iBKw25
gbbRPkL2vkZjC8wD6GF3F7gZfJnxvlYclPjhu2/Sgw5Lnn7TwCKRhq0/SlYdRrS3Rszg/TIm2e99
yAi7IaXB7qH9pX01XyCc8XdiAXJhzFcnAx5zAjD8GjAxiHDtbuNAm4VGARRD+pEkRTIU+nF3R9xk
MufP+KVWXFJghTjASFkE5SElsJzf9v3wvAzQozxTc/xi6EmAQA3kCFtobdhSfNzfX+r+9qNfvbst
woc+Y/5Tle3PzdFA8Lr/4pIhunkLo4bVQWH+DGRdd+kFwixqSJGFoJgWmB4wntS9kxCGsCHRAHC7
KDATPEM2FWKilM80xjpkiY3KJ/Pn/e4sf04qQptV803IwEVOtE2nv3i3z16e/VzxIK3kguzWLHoA
lVSMDWeSJNI1OtnKu9qWlGO/jbZd/1E3iH7rvw7cxZ/+e8TNMalnm6Knj05im3ARwIOwfl+CE6Tz
07AD8SAL4mR4fg+TNpiHIrBAHJbCCRLwOX3TOqNBvWfGvEkvT/wMgBfZdsg8lEYTv+553eM190vD
yR+0sHhoZCIbCfhB3RsBSo0UwKVUUEEq4lL37KYfnE0K6A+kwamGup14TqJndnwi05KrooVW5jbR
+JV8GfDQICawv6HzljYxS5yoB20ie7KVp3vawWmElpT1B9f1CfABPjJEJlQyNtoC968NNHbA+uHB
ByWOA2FLOluz7XcEJGHoWBBT3YO+QacdAdJPHxsGF+ZI0NQbvbb9ZWfSHZ+O3Z80peAcBcn63kJB
3nlCLSCefqGNh3afewOjoUNod97jG0+AepSrKLvTpAPjKVfIn7RhlVFs7jrmsjtLdSaUO++TC3Su
NcAPKjn5928dVY+Tz0SdK9KqPaBAu78h8iamJ+kD1quRhphj8LuUDDo+7VZVsaR1ctyhY3xD0wlA
2XuD4s2LDjpScvoPd+XuSvuwvpAuwHWy7I/TkkEObhf3ScUP8Se0BifaVzy5Ej/T6glKIC0norRI
mYYU7YnGYXh9Mm7IyRB/ND280ptGiP76Aavpfxyd13Li3BKFn0hVyhK3oIjI0fiGAhujBMoBPf18
mqq/fOY4EMTW3t2rVzAd6iFZ4cSyJCiE6DENhE9jLhC37StykE9gr/6k9QNZPQ6neqWgdaLXlUjK
Lrxhc8ca5CypjK951v8VATSmJ5iOV3aPqNtRmZjfr0DeCQcohQ4x9XteMq9R3Bm/DVq2M1YwMqI6
dOALxkVs1x8OadoebPZqv0qtz3Xcew4pEhXr+r5cQU/zfs3AiqlhgTODsFURcIt8lKmEfLFwsksF
Cx2oMpl4T2liGxHasnAfDZA/u3OPf2i6ieClh7LixX0ZXDOgQ+k8OYkHBtb27TZSdJBk7AdE7SN9
GkT6CMPEAsmA8aPY7Dl8K/aqX/hpcADH6XfmdOt2d+T7L+azicM5Kc2mi3M027jtzI1mrovV4Awq
QU2pstlsFmfbtlc3iKTjrx5bd3ANN67heqVrobK0905/+xh6Tx5X/aRUtxLzTmkBO4kGMrPJdvlo
N62/kDjpygjKtG0y2aQ9Ae2OjBD/45VkwpNUQGO7rydzvQjyyTwhZuc3XRQ41qd2u8SvjzmmhvsW
KNfg4geMtfW4J6Pc0UnLmOk5w0GLKamGWUdi08zwTazQScXSkBY/ZxEcHM0Dt2S2yxgdV31+ASIQ
8yDqZuWhPDQwNEi6uK3IQPvUCkzR3bFi4BCGNoQ8Bj7Ik9kxmI4zUkPHOXvLgGj8TVRjbMWUHjCN
9sx0xlH4/k1uUz4Go3KlM4fdkmenemJeb05rHFrZBR4vaszCCj8eUUL0diA7jFPJgicg3cQAjMek
L4NISmHwE6NiLSEJadx3+D3f9uH4Ytn7sFVwsOElwaPGlQ4nGyrjxq5+yX6UJH8yjLNmnVFwBEZP
89zf+tXrwvZJq9fi24kYk6++6bW7cJxozmif+SOqDGjxT5fdlFEvtgdPiEIUZgyt0R7CXar8CLAJ
15jMxRMYC98aLjqj7soCFOe/5y+NKzszO3JqWirFYR7oYL2V85aWzxY/0ymtOT16utKAn2FN3JrX
LCqXANt8V8TLZvce6PIn4Uz/Km8g3a8LmpIUuA8F7hNqrj+IftoseDy1nl8+9KV6UELSq7xcAzHh
89PP0vHqlOfqMmplAAPMWfgijQMYKQcpIsSK9I85uILyl/xO5lz9unbKp8OLnswB1Ll9ADqAp2sv
epDE4vICYtLDB4IF8b5dt9+TU7UhceHKVrmGt8pko+MGpGoZVwuZopyYeA4RG/ryaeSmny3eBtgR
42RBwUb02jRf1kedjmV93VXkNO/f5IjVS3IGaya/qN6WFTTb/4lqfT+qsppxUu1jrQ02T8kBVsPu
UuCuxvgao/cHhparwS42N3JCgQVGHtznPNbr2Vo9v+fGKQyAWlg4I+eCU+S9JZgB4tsj+pk8esVR
HslXyIRCtIvf9MPZ/Ww8iADgBAOEmVv2CyJE6gGZC/WpXHUWplnvnTBvV+1WOTWLbMPeCy0S2ucv
hARAC+XE4U3XHb4t5Q8aRNbODEw+aqyyZ3GxUjll5WkPDQee+EivhOcJ6k4fzyrLDi1+4tcgctgP
FB/SSbkcuYk06/DpEP31x54JyQC0t5oYFqHmL7vwNbKxxE0OawDblWZRFifWKc9csqzBM0oGXjT7
JQ/EndG4zQKlEHMj0APa24q4ZvRCL2uS7p84aF4rOwyXMgfLR8NEd8kPI238TUhKfRZ0lQeE9X7b
TyxNnu7QHTXD4qEk0qEoBnglT5eoTrG0VHLihxWrVKzJ/BzfcQ1s8QJlZXManz1sdjxsyJC+wS3f
fZWW8FkLJTD+IeX7CEHwPP6ANh75nQGK1FdleB98bxKv+jgQ6v6LKmrDirAroYNG+/WytWoB4Y8f
psKGgoYHNZ+WogXvz1RCvosxTDjLRfcqopUscCVnVAHdn42GIpYyAQsBuGh4eICNxhZuzrI2u74X
bb8w3wuRH7ErQVeBnt94YudOFJc6l/8rvLzm6qGUHPnQyADgt8KhV2YQt8twBvRVwLIr/D7yxcJS
vquUn3iwR+y0DPLRG47t5m0eUm0pqlYKcU6bjRNIjMZg0yFNx6aIoSXGUXhEQX32sCHWmIQw2oTX
/wZocCOtDbRA9nOvsYYhXdYnCYSehm9XMq4iqa9eDLykHAmeWjuKNkcBo8Miidmi2+qvCX+abqZj
XU4D/AHgD+prIOH6QzGF6QHKzGT7gnu2D9eMpEJos2uuroeoefTeEDD6eC7VnJMcRSwnKjgwXOqY
inhbb5hXqZvnVsF2qXg8l0yMsaG5DcuR8zQcpfEbNFhsjJP58ze/wchnuLjQf14UPaM3HMfNhDYY
YyA4TQTpLViT6ap3nz/5N8ElDLsmHhgBMmc8HfxwaeBMAZ3o/Fcu1YB4QeYInH8cq5wt+TxU3PeO
XRw8F/vIv3JOOVa9pm1NstSoS1VTt1DXhhxU6V5ChgjNrtzpCECe00GiLluH2BfgMmXaY5guIV+k
bcL/oZPqvY4ekV3LDaF5wbFTfKObX2Emo5pgMAMSFv/gcETwdRU5/DUP07WOR8bzuPlBDCYsE5ye
GR7sxQH7lzEZKSN0+vPbU6LFjhLO2btE7AgHfSXrLoGuaDxzDGxB+1GQTnCWCNjVn8ArhJRc3Q9g
Jg6fbNio0XHUrj1x4mscamxKJjZAdBvkxA7fUJZa0yZplvTIPTFNir65qn7/vlNNUHpQRxjqyD2k
3RsmGOWOqRQlcpj/gRg82xWOJrrmdM4mB/sLm33ONJ4B73qUihykfBMxYodOAqyXt8CYGBowqVwu
YpQ3o4BhtCGv6IdRGzMiRGqmH6r5YLiwaXqgFIizWJ3EXknzytgEwIKyh3ZA+S6d51ndGaB9zgdO
uTMUfgpdsHaNiiihaRHPdAZ9ZCrhncwOjUK3m7+y+SsnioB5IjullTUb+UqqHBH0dKhwZS2NAv3K
6fqbcFY5KelQ1/nomFm5Qrkuo4BH5fFExhQ4LmAtxLDjSiQkTjmIhXq3uNeCZ8RUbhZVsKJSnDvE
4orNRjzzyRKlDlUSmhsIRIyH7rgSWA9qPq6s3LQzvPjJV8/npGTJLISKROQ5SEGsjZNpqT9cn2Nk
vBC7xI6X/RgazjLMlzHDacz3ALj7C6+FWXa5lMla9Qmd7hm+p6twYtesU/X40l1uCv6Qg52VS1v/
QQK2bI/8D7cKK6tkTt3//+43dSe/luI62jkv6gaY7sNcUcZYnfHf2IDxDwnMxKm6FTkdAAd85dDm
KyuS6BTyRaARcmKzTFv+E21RP7XqHK6lmH0jnuQXCs5cQmui2bisAO/hf1A0IYFAsABcw6/SMbPq
OJFZctzHnIivca6jUl4N0xV5IQz4mOvlEjvtLJY8Bn/Vy2HtcRNkrWsINmu/h32LRpiR3ydojaBs
FpR4TEArnNNeKpfOmgxrTjUOTnKhqspn4IOWWAHfrPyU/DNtB7FAGzx6Yv6hmvBav1DzalS0WFrk
rHjydGyE/PKKCfGn8RqwXWZ1/PDDSBsD+TPyv4ahtGFxfIXyNoYdjlcltoCpw5HFwYEUCH5FxQny
stv/j2qG0x7e7ItqE6Ih957gchp8Opcjh3MInJ6vQrkyKxeWIDNh5QMz2uW+5apzgRXmZu2MWy5O
VoIYKFFQc8L1C/o3FvsgTJ/0lShwrywle7wnMg8GIV0zVuPdHfR93GczJ5eh/k1BoYBSiFzkH9Vg
scAz1OGML9Y4e4eaFcl2Kjvc2qTThgwjkB5yFKmWwLSRbZDlLzFmnqFCIzf3/bpzPhHuzG8KkEPw
+sOu3rR57uosY1ySWc35c+dpoYiCxn4gX8PBHDDjnqaPbjqOgD7z+tHdcxIhM487Y3zlAjDalF9n
Gy1k+4/NlXg5xHAmFBSC14UATJdFDT8c8+aOXPSZegaHQw3Lki7YnMb0Sx4L5ihxsaA/EDtyh0Rp
ItWr+ztZNYgjoVrD9OBehRt/oSePdbr3cTI1RldDaS5dCMHgvkywStI9ORyoPT9zMt1R6BOOZqq+
WLHg2XnwQ13CJOXq8VLReKh3+jWOFr42RO7mTps7VNmRaCmcIWcZwiGkU8u8q2f9zK1u8ufPmYRN
D8Ks80BJeaSlJFoUKKxi8YCooWROLOm4j3s7KrHocobH9Rzh7sib/tIe3K0QgN+9/foZYFPOudei
L1YP1S1bftnbzZ76+IsyvKeQFqGAN3v6S3by9lvg4MKiCqiZk73EqY+eD4c+UnHGHWWij6RbXtPI
uzpzdfkGMFqPQxCMADIIZJv1yQObBV2q9Wr25TdcXfadas1jlBMqvC1fyQLjj7t9yjRrctKQX/0/
3hn9/1LDPSDTXs8qWuPrQnpoxZQyvf8mEJLe4fVTFJa4aHcJoOlv7EG2BbBj9+LVcwU42MhYI0FS
7Zz8sywuOXECVxfWM9MltqRGf4C/KUxuL8BFhNAUB+MP6o8wNz1igMH2JMSSs7HfXRjRHDjDxPSG
u44jjkkXzBx2LNor8rooPcbOQjuRoMOw8fpyaD1bBBCIdUyr+WWACcFBsSPs/m9wG9gK2QdTiLcv
gqWmYId0vcQg0ZXwcMWliSyAxbGU+w/AvjGVngRkNnV4991E9N1wirsxl4pXSY42iC704YukO89L
CtIKkXh8SjZf+qFsfB/dL1Qn+X9UljS4vOqxT8Sla0/P9WJywRRQt4E4CYjiYhKQpdCII5+YWPC5
213N7FQek/luTBy/GJ5z+SB/6w5jWfoi+NSpV68oeGmJuQR0SyCw5W4EOZFs03ZX1psOHYZcuYKn
waCb0Eq6dHorGCzaib0f/jjbPtIv+AwvyB8ao2d4J2yH+KHwYnC9gNexS35pbOm8aMtVIoQgIQ12
f3tGFMiwD/MVhwYaBubMqPyHgOvMg/LoJHFqMPw2DNpfvwj3eanYHprIL9TZSzxXv7JKrbCtjF88
ITY8Ky9LmHNoQYZHeoajwi/yr/5WNjgWVD9cAbPyKpAK5fLCIyxfX/uAHnxwzQWGBgabh3V1oArb
5h3nEUAmhNiafZWtq75rygOz/CJft83CyP4iGdm6hlIlxwMWNIBF/3Y5xMZzr/JMBp/Cng4xF9ek
euL/EIIX26uQKm+wP/quxmJDWsocacpB0P/T+RDa+iU1DsOe2O6C9gQdiL6tKy2RpoMCvMSak66H
rQAJX3ZRiyX0GPWHOHNxiba9R2AyT0pingOMBMLrpodWzSkGfeEdyAVW0avwPincCv49Y2FEOvnM
WE8oqfKZLHGFn6b/2qFzttiCmcErI+pH8ILXY47SBGW+w4zqvwZt3Gf3L+VWSbNMiOwkXl/XkMIy
n3+VCw6N1cSPkkOielT/8k7dpi322X186xgVIuwS3Tfk9HBT2Oq8/8rhn0Ej4hADXXGBfulZPraw
l1fkvK0nyGlmyVpYpC5ZjKvWjk/dol5WHqG/DsU9qknMmsZWizhxA8Grthv/nfnxMXGoFyDrpu6w
ROg4DcotZxr4hfjd5hOXFW18TyPfZHdDkzMq0VMYTtbxf+gXJ3RVMUWLt2T70b1MmEpBPyQ0yJhz
LpbmQlZ9bRNrSKI5iQV/wqn8evLSKNTL4xjfib/+nhqHrXnIA9FjYM6PSO8IxyIdkEDDk4sVhU2M
3wYKMqin/0Y4bzhwOKgkTXsdcb/rnwPkuagfJVCQueRhD9FKxKQOpW3FRBAMr13AoFnmvccexd4w
z9iSYT4gClipak/mPYgs5CtD8p/6KY/2GhTTFPHIFVPdtyVeXTIaK1pvOYO/QQujrVUSVWJHUMgC
Auhmwnkq/yBifZIjRJdscOJy1Yj7CvAHv/Bi0T9ExsAqNW6+FQt3wtROpFdGY9cpnnCJn5T9sFik
F5AZ8+BTXCxf8hbIXqFSVnBksCSIBbrftoFBxB2egn5FQAj5iE8LH/ieIQb2d0ggiy08/6tBHe5k
p6GZfphOMjTq9k046wbffG8YFXy2wAqfpYkU6S6RobbcpnOk9kdiuL7VvwHiHnORztLMpQZ1a1m2
QaI66hZ6w3Uyq8YqAfo1LAjyHQ4GgFM/VSEr4FWWMa3Vl9WTnDtCjywKCVBWyVH8QfgZUAUyUCA/
otk0tJUZWdJzmSpdkwJJXV0RcFBnfCCeKQ+AuQJdMv0GUj50WBwc0/Jh+JRIkwvThZdDVBBz5lF5
xJhEGuzXgYEP9NwzJ7n0dKQjmDMoEufJBsZv9wMnEM4OHB7RkoAxxck3O6naPwR/AL94+fp3ir0P
rmTWG3rcJTx2QUzPUU1rxpd+FtB8dXQxaM0oCA6cPfVSowjjz1lRWxKbDirGlqTS80XzGcrtAPcW
bJ0msvcNpZeNiZVd28KSkpgdlI0Tdl8aFMjteeXylS3gv0CYztUgADc3wHofbbIRYhxc1POTQnIf
LytlpLFDU7+sqJQxGkyc1WI2QyXMnXhdTeBLdNj+jta/gkNZ2QQMXgVO3X792WV/qGiML/Uv2703
xBXNfKQStrvzE6YlvYV19TJDXi+f428mtvVFuyRV0NNT5/jEKisz3yuvW0c7Z1wUMYCfIoxHtBW6
scvox1Ctz11HPibPqMyabMlMWPeGyUw5Xb8MF9n05I/66PleSv/TJGu8KSNQsyk4twwNcQWSpuOT
FS2Y6sk/RNBVqHYgSuONkDgU7KTQLnWPIzE6CIDIzAIRbP50TdCBaScmy3lN/SCAsP4OoKdg9Il0
7pX/Td/Q/Eg0S+Oh9zYDBGCsmnoV7gScHxYZ9lWiX1w5bWxwSdkYMUHwaFOBhBTTDqnmXM89VD8U
Ry+B7BbVoyOmvW0CEpP0lSjZ0Rpemz3yI3H3tlMv3gFPw4F0Qvt9zO7DHgtQovXWzVqwkjNeb87V
VnQ7ditahSkU6Vl3Sn+465kML6DOcobtkpv2U0BU377O9U9B6iMyQwSQC4151TS9VZQs3cSV4Ok6
uDlAAildwM7L03dAdbGb95W58AdT3fz6OLByQMRKz4ws/1v5+Y7m3XVTMDBEWD/sNJJ5/PImzQHM
IpyYT/r2iY5+JKg/xMtTXygMCQ9Q89LpUZw4yRk46cWIHiGSp8y7PS01FNxAPUy2FBJJwNQflHlV
fyUr+U/ABDS9E4s1y4BVGL5hUUeVCnVprRo+SuT6FB1UySo2IOaTuehI4Uz7G1MCGZ+0Sz5K/Xp5
EYaLKKyfehwR+KV1s1c+j6PfxoObwciURusJwxr6V6BcjAMnNz4jB5VZIOQsWhZ0mDDZzgIIh0ne
Pf6e2V57RK+lYdoMqT6IQVW48/WtPKW34gfqQz+tg4aIKwuQFskDfb4tOpDURrcvaqaT+CXMUwTq
LoicgoCbHjbF+2Lw2xsFavHb39TruvtialxgBQFjQxPxC4qw91owMCnRiAdC6Eg7k1Bd2l8Fd40R
/YfhbCJfJ8llT3st+8McCcUXEDllCvOV1jZGDXSCte7ghLgubD6LHLTfHPe0qfH93GQLPPo4xgPI
WSWF55pYgkX2xSc4oBC1xEsKsYC2Bb5DvDcoSbbxPf4zLeAngIyEBYxHRBhPq+XEgBGhYjnCxL7k
DZQ4WT34Y6d2aQ3hqZxoE/8gdBaOeq7OqeQ8nWRdbykz3/ZrjUiBog7Xnh12IMoMJ5Hfsf+npnJr
BhKdk/1gOWZY0PMKiJcIbGnOzEuPGOPJH4Cd+NFRYdO1zQUfRPWFUIQYdTTnN8Plaue8u85FuIF0
e6LPW0I96hOM2fcKAsJBXYOaXBiusTYtLqFMMsoMbmocvBEls2zZCkcPHwL2DvgNAlmTjoK+9Dcc
POb/4BJg5UDa1yiYXAOjcMd49I264bU9XVQ38b4errYUH3RgZeABDCP6GbIAqMUhzJBruzRxb3sp
Lk7Ro16xgy1qCW8/o/Qki6/LdhrwFzPOYRoKlw74Qfx6InT8xKshogeiU8isO+b3VubK3aipFN6W
zCaC93m/M+VVFblcgfc5uXp4NfJ5JhBY8mV5S997vaUJc5/inupjlq+qjUiImWhH6hH0q9gn3abS
fahOHf5ZoodJAFaUjD6Sb5QoeewzCoAy0XyN4hnYJmNGH5MCJiMwMfCs0teS6Go4rUDmRwWSwjGz
YZMqcMURyVdzkwLueQAZev+BBA2AKN6LRdpV9nvwFXNFqR1ebYj2whFa0p1WtAi4fuMShmh0QtqL
A59b7RQiqw7FVpqXgeR+sCFYxU7h1gAix+tS+VLWRW9Bb0uiBf4tMCSpq7cp0RUftxZZydN0/ezs
d+RUD30Gl5sCA0a8sDOgnjK2E4MWvh5F5bfYkxrVZh6e21a0oyVcYvDho5LgqfAigfUTW69t8QhZ
6nDVP7mDuqPTZzyhyEBBCApzkWx1v79/HhnzWg3Cx+wtHwsEJLIUqMDr3YF9EVZ7iDXb9p2s2R7V
XyJViZdLrOxbG8OxKkS+rZctPxudch2w11i8YKhDOB/v5ah3jZ2k+GLZriLFGQRLY9IwNzipvCsU
egfncMAuhIHMx9fhfrIaIIzVGHtY5k/KeTkXtt2XMTM3xoR96LV8wTMBpnTbe8RQ3BWPSWCOXqBT
OBAi9GgWcbQUH1B6OgLJPR7NZDfspm3rSFBhKbZLvqeaVlxZT2giG43suQN+3sxUgLFg2qEQ37fw
7CHDl1Aw2DBw0wyxhejnn2aJJCMszkx8Ku7twqdUukJk4/ylHsgld4IhF69eg24646V0GzO2jVX4
B8uMlN4wBSFmnIQEiwnfOMk20qADG91/7qFCbOYmPUamAx5oTmxzlz8azZfv4Mzp64no4qTdlGIH
aqEoTmoGCdDGc0VBSCXQU+HSO8P0VazyjRvhNaBBp7+mBXodPjraEPhHlNQu+4lIXDp6EQSGKLBg
g0obVPj1NyOSyak5YNsI4uR1gOjAiRtq5HyZLrUNEy/VUno3nRuHEIIdtVayIfQbmimtpWyDE+Tu
dSff82/xDPRIp/ChVEZrCCkUGBEkvLqDuvXfQLd4O1Bnva0XVpBokSIHIJy+jMIZsuGOlQYPgxl3
tjdgdq5jJfhULhKWMcMY/APQPGjdaJ1u3w9wtIyZ+PdkgYR/NJgxFjXOGzeMtcapxoSkXys17JJn
yW35XgXJHpwf+viZ1rHfgGDW7sdN7pyIzJkw617HBEX5HEvCHPQ05raE/4AuihoD6x10Ztg6TYFK
9XNCb4t9vze2JuFyD9CKmD7ultSYJoTeu+BoI20KLPS6k6DF+1TFlJrZmP88hQZoDFxM5Pg8QQ9w
BwfomxUSzzuRVFSYazYNRUTw2Tgnn8wktn60DsjiW9w0lhzj0KJYdNwvtnZkDQDtU2Zmm8mJGTeX
FswtQZJnK8kKULbGlN6cqsJMkQnFdnGDBdc1XMben8PkD+ifroNCV8vcl0NNtgXfJ84+aUcB4wvz
F8hvIE5Y2AH1aTCBbNzzAJBoV0QJOagvowRAsY51UjtdQYUbgSFMf9sZzbq4wLhTxrR5SukBS6Ld
JnuWNzM4fR5vTU6xNSL/cLzeoJ0fDwkSzOAvFjgNx3isnOobp3m1AMcD7+PTgBMYf3d7JuCw4C00
+RHeCYtu2//AWkPII8n40Ed3wXA7rDIZcEpONde3p5hjYdkfkQ1qFw0icUvlv50swNGbkc6Ov7Jf
BeMNCs8IkTBirn2KfahVnbQNAwxgHDaJs4Tnm1ftCw8lPchuesROYl7dieIARnZVzS1YGQ/AZ4NT
4RhBqJJx+vmpjywmy0TBBH2XVA27Zt53TMTRS0CNHNgd2Pji+kSPWC5BSqMvfc1sAzKDCxnA4CyL
+EMAcx06PLC7pTvq1RX+q0bRC7hpsaONodv73D0h/MWVqGS03d3Vu3LBq6SHxTJSnhLsPfjrq/NE
z76t9uDPVx4T/BmzCKZSEP7gP7hUrSnHnUvzukrBMp4LrsmeXSNaG9zQyXpi1QxCaRXKEt1Za8EZ
kbDgynHK8IVkQysLeZOL+kQkrfugtSjDUpT9gG+RDZIGqej6ZQZ8msVeOjI3jxwQ/AjHiMyDdZrm
C65L/C0cWmHHUBd0Rr9TF+kr7qUEjunjCcJDV72WCxcEnvdUdt7n/CnsqwR45czq3ClQT/4vpZWj
aRKLDtTogYCX3bLBPX2FcGlD87XKPWEeLj93slOLdbLm0SnIEcZwev+Gic3t0+wb1VMQ0z7gYs6u
S0+roYtXc5LU7OoALY273PCLAG0G5RtsRD/FVGLWL+PvawBBa67MTYdJhr77eJWHYIAan7bueidm
55d5AqtyCbT/+57djBArPuXYBPibQFeBfatcEuum06sxKN2lR9b8ifKCwOtptGHBhC6ehRZLfcHh
t4Y29RYQm1M3PLAlOQBRT4XN24auib+WGPD6WAAOd9aEUVtyBN/EGxIYwn9dXcLWKeeT/3nrdU+h
gTzu24ASJbsKSPF2Ps6bT0wJQYAzv/wrd1jsbPHWdZKLNIGdxmti4RAuUF9y2nNHnqV3/Nhs+KQK
3l5UjbbMYemZdhkda9lKTqHfvIIWK0nFTYyLnJ/la/AML9J7N06MW3rxU3O1xokGITScUOk2ZFKD
HtNlkCwwnWH7w2IAb6znlC0lUf3nHl+d95xKkRhyV/h93vk85lD+uH8nYDR7ZFBe7kLaY0OKZn8a
8PMWiwvYUvaVnO8lhIvmKNzZHDKmeT+DZ1LXo3rQFtlK2/+pyYFbGU8sJnWvJe0fMkTuVqyXPm4m
203kvKILNwFk5yuZ69VegskO/f+hG/Ne/ir0Na8iQrLVwDe0FFSNXzGwDjcINkzYCq+HC6RY/QjE
epusU4Io3ImPLViMFJQBhYtTC4Tod4clowEowYeseRqgP/D6D5W25jaHdst8WQyZjW0A0keJWwZR
r90VV5QiIZv1IQzyVTGCFrjRHTn/O2Y14YZxQdfM29RrWGYaIhz5O1vL99ErnHH9SHhgMmFOfMiB
ReFJt15aDifQejjU4WvcqkVzDkFb9J7rtNtyvTlkGXgUm/GuX2g47cOqRkLiaTthF3OeYV3u429M
/CBeQdG0xvN/0a3fo3pzZE3T/CneG7Mf58q5Sxk3G522HCrlCIS4QHmHhAmy6CoPELKnf7Sl7z82
t+PTbR7Pz7JZ8iGOgDBRp1jNgZ9z6E/bsZvjYo8Ag3CqOualBPAoq5xRHl0VIBmaI857vMiPiA2Q
FyDoYAG4kLlXnIbAP8lCCiaQUdY82jxy5Z/dK3diCCMzadefkefYOuUqt8ymP8A0+6pW+q1xn49y
vQtPSP2xPcR73P7ATTzHX+y3U/C0TbZVRmJPxpn+h6HT9wQCo+xSS8HdhJselKPelEkEiWV8zhx5
t36+4n5TFzizRUA5zM+ETVG4zEHVgNZk9IK4EmNV867Dm3Jr1uWKVOkLnHUTMpbFKIOrPG4bFH35
o1qXR+zL7y+ndwfcEMhaDpq7/sGTlm2o2UjNQil/ctYC9i2EyjHlFJGVOgx4P16Mlsn40iorehNU
HC+ECgoioEK3aDnNL8ywKjJ9qj0zVGjd8+uupVz1Gl90IsNjXq/MgRHMoCSBidL0TOGZnHltx8hq
t9Whc5oCdwHFVs8MqTGfnMMrEwR4Ss8D6Yh8YyZbH2FmBrf4hsv0KrSpy2EA4zm5awPWGk1QtqQ7
U1a08MuB2DhqygPaQsbPjaP7OYzz+wcbSRRza/hhcT6nj78CEMJrga3CuFtF2xLiCwOPXFnLgFWa
ZWju4L2p2L4VFifaVNZpj8kmjMQQj4yCghs/CrTxdqt5GWUc5jPCKsHlIR/blhyrqNdM+pGp8eg6
KaM1P4MM6n0AiBficUJR7BaEECLnye0RibCxRysQqxis6zfq2Fm4ljjXUHFOBXqBH9Uv4OQb9gRi
Zy7fJFqZLIFC6dR45nAma2sNA3BQoo/LGo9/B5/t7oqJGIgO6X3qZvTLafdP+4PaPVlz82GAmTsZ
U7/j05h9stlHs+pNuU9/TUYX32S38/Z47aif4Y9Fs4IHoFaCVjJAncaoAeo07pUQ6wgPEavjHS3I
J/QTxk6YwrFpbd907LMUvO2n5al+TVffNso2wtID9EveFqvrqV90iISThYo46a+K/eQvZlxo6w/G
GXZzeYNHUlwvwDnef+GwTJFTda7uq5D9+IUf468itaJwhsxO9EWurMUOfO4PfMxYIVGS4O5zwGhL
hmjs9q1d5cdQn0uN8w6kHVLNDk2PeTGV1ZVFh+Y5dmq/cBFeM98JjbUEc7p2IrxJP5Ov/ICOIf0E
EaW0GZin/MBsonoUu0k2VcB1iqnol0FDMe0B1yFJfTJQsJH406VF2/KzyGQnXb+efx1dOVFznKiZ
r8EXWfIDEwc9cjppTDtf4uqinNKIHOBEH+Y8fSg6ce1HSPOrH5H5Aj6tjFLhuLYuer8fpN1V7zZM
NCpmSjSo2MGCneNG+ogzL3so99fH5RPXJLuvUbngDMF5gVvH9lNMa9w4CNCjZoUCByqIV2K4wDlD
PolMkFHEAfYAle5Y2OWmZZ9nBoxXAPRkzRFgVF7eJS9oho/ftt2V3w1Inv3cJ2vOstLj8FUp8LgV
1aMEMp4C+C25nZrElkfuvdvB7Iic5kiCdvWt3aNj5cCkDCNcm2aNPF67aplthRpchtFRDuaR7oaJ
p0bL7uUpz6BbpWDwQbYLUWnN632zYumVvxpT7tRzGFamm4mMGmmKlFFktAvRunk6BlATb4c0ILp3
dmSQcQpfPjKsA449u17n1/e8/QUHfEaBFjrCKvu4JSWouXilqxr+IVyxkgoSkBCFzngx8XDmNuRo
hO3JRGh80/ySSPCAvmonvkSEKviYjUxOccI1K6bYtegNAn4Pu0X5yE3EqBciRufFPxG4MCc4Aacg
9BjCTg5iA+lois8BH3Zk6wiHXvRUEFNaZ4Ra0JaT+MkUzI6bVaovm4dJgc5G18NuDXVXgP7D/JWA
qCowms17D5b0Xk+oIVVPNxfjllHMJ+eCByQSCA0LI3gIbXOgwqYYzUDafUFPvR5tftlTYY8Wixe2
FYVuZVcoDd8CmN9NXJobHpWfyn7ztg0GJkDLwMUG6LWbIWek+CT/HFvgv4FIRgZpG0nfZVCw6Qi/
uV7ZsYNXVwUdydiM9sJpaH5zIL+OrOE576VihhUyrAYGgKo4Hc4iEz3G7aSuNljFXLgWQGtt7tfY
m9brOLfqu5Rua+BOkkBjtDS/Mee77vp4pPBu2UDf+DmqHiUJORwMdrKveM8eWXQ+R4MgzA7PcsGu
17MvmRuZyPRig11Zd2rQuR/ei0ifXknDW+jcAhgjYK9gZcfwqw9exyuVrWlzSE+CluA7TOOpsjmi
lUWOwTwYPrfKKIOYsc+keApArgO+Hrf/QMKHh5HNxK52JWyXp2P2mN/OSlwmsA1gp2pWEjcmZ4aZ
LZp4Y6qop9YcFXQAuNykW74dhXMOHmQXkMIwfWDy4LB8zGLBJ/CU1zyRAMV18zxpGXlo334LSSyx
4OtInsaZSrQTYyN/Xf9qYACLD4bd40qvwTMKxJx3EC8sIKhE1iHSF1INVXz5Cq+TPB1zXI45Buo2
8+pld0uqaXzpdkSzCWyZu2IlLcpDftEWWsCHTNKJb3B1MaQDfv6dVHZye9fzRHKJfWOmjRwe99jE
E3pHIZFGoMrX1mNESsm40+h/q5F9GzznL9OW+DPRfzeu0RbTP71K5kZzkTj7QblATSnAJMosZov4
UchTBWH1SUZRAHXiR6bORBFI2BhOyRpKlpnxVS9ivNUZxUQAKFOs5viwX/yYC0FNi1ShnRYnlZkS
m4mGmoOXc+8ouC7yrcQANPgs1aMBEnPrbs2Kd7vIdhHO23BiqDhZAuqYAKBfz518aCc3GaTgleyb
+RsjQGOf9fTksOPYnodNOLlJDFo+UwXppCXpHpmHvfD9jo6CstOzjflyO9iOqDHU57KK3k6Tzj83
GFMA7rhf/HSpMzqy8x9POAXAfjtXxNSAVPs3LNpm/UwCvaPX8l6u+HxUR5U6fuLE/0g6r+XEtSUM
P5GqFFC6BSEQORu4oTAYSSihgNLT72/NruPaZ8ZjC63cq/sP6fnNjrNlvSTsEITLEF7haLdT6+4n
G9XcpEDD+nmBxEzCHHXUex2QyQWguOWQeAeTsOEKOosoz5LkwJoSrk+JJMywAvlCIYJIiTWBeDbI
7EWXjeuDklx1Yyc3tHcSgouuZrF2KlAmZPKBkHx8QKTuOP2KRcVT9F03o5yZOx3sn9w1672Ze3gL
3ca3kODT6yCJ4Kwe/qgGShioZIN5TrEBnuZoF3IDI4ZefB4+dD+SjDrorNjRby5YhIDRZUeTFhF0
kc9Wwv+ByCT1J7o/vjFLWhhB0bUHiNd/UfXXHyY0lEG189VDak2KGxktjCtI1DJvltgBrfKzOXAp
CVEcPZmAh57FOl7bx/6lnHI0MvDki6Y2kVo3ka5fe5KRF4OQizeoShmoY49QwYhwffw8eoTPkwta
EZ/vIUHLiKTTd9p0v3ozKc5p585bEnSwj4yFrS9ymKrm3gYTQvhV7b7N0f/uYjq82Bb6U1VnEkoR
N6grjrWUCzdTZl3vJeUCx8uYhg/f5hEs+bvfgN0IdVeGORXh0Im1M8kUcFgJIaB0QsmGw1EvJ8x5
hF6d0ABjSYjBCbK0Du9TceUq2o5bhSl9iZmU3bblFkowwj1MDsVV12mqU06y+61sBsoS6NEHXAX8
qwp88YS9gegySqbWq4Tz27ts2sDdjzf7nLEObeqt1Nipf4I4Fuqo4/Qzz9la3+73fSkgmAyDl7qu
TuSV2iWcWuNReuTfkRj04Lr/08syAi7bLke4MvC+0byWXQ4whfHmBgN1359wY4vTUYKwaSACsK+5
UkfWjG0VxVou+Nk8jRfs5QFQCbEZyBLK8B0K/6f3mQ0xdnacgZFzyHwsFn8KoNW7L7vJONoGOMYd
C2Oiwbdojt8/3PEKCw0Zk0vFpRaRN9FIvPVnNxKGoJVAXfiCY59hEz8hkHojjCnvlHpVgenEQCBf
RrAKQB96KNeqDvmuMSSQBhyqEy4r5ZiEyxh1PsXDWFP/4z5mZWOER+NF5b49HJXGLXCXSCLKJp1B
+DwjeRskhCFYB6Jw5Mpg0wE7IntAIVQCUQjAg4zhVpvqU7yZp9bG7oFSoJ6EIB8h27ghZ0tpn7oh
0PqPQ5URIV7Smf+KrMz5jziZIfMNibl+bwgRYHc0VnGZrBbqTHnkbJ4xtjo+uUqUsRwQgFgGWJPm
heUn2ti3BeXD1QA5ZFJyLpoxByS3yPzZs3RlziJPmeRU5fEqsl/ai3zd2ZyNAaWdYty4CidgEA4d
6IWsnOqcht0cvkdFaVad+Amo7UmUuHqwDLk7KxMgUoPDe40XxCxdRxNrTaplos1QieYpwAY5tXuA
NETfC/giKaIeg8XAn5ufF5h5aDNaOvl8F4G8zqNj/9kk8ZXcCfUbeI6B4pmIFYXLmz8v+33dOhRF
NFRn3oR23N+k5UBFhHbchVygDyrCREtSx3rj8Ip6Nsdwi4wft3/EwyCLIavHF6gPNI1I8QNq5PXS
E4fBrjmAHswEOrIHjbEePLBwAgCqDiV2JdJ/T1KIMO3kR4KRTHM2sDqAqbxnH8kWCnU7ctZAJ8JL
+fRBmYDRZINCxC9xKNeSu4B/BlEA2ClKx3xQTKPh7+0S9n4802CTEbhuSDt94CLZaIsJNCrvaV8p
hAzOrF7AwZU0RiyRWh7qXiPypqLIgMcKMi69YOeTrKQMAU/Qhq8PfkNmYgLRnFJArovTm4oi91SS
6jyxW8t7a/25k0TjG7BP27t1jjam6aSyh2lJh51hR74F8IL9AqDM9kwbFBx50I9D1653SYFV8pSc
Sv/hauHqOFVvsqX5myxrHLxd7VVCFdQWkCAA4n6aI6kuqIo+kMp6lAMr0UY+FbxkxIdJ6J7UogMA
grZ3IBMR9yjMwMlxLtJX7lEFeoaidx3oe/ULMAqpM47t/vQBW4GEZzjiQCgDoeYY5yMUlALYgz/d
2j/EO2V5m/cnKilsFnduWswDVNXatwfB1cavx5/gR0Y+2FwaC3mTHD9ILP7cLhrqfIML2zgV24U1
4x5QrpKdP795AUf9L9tIv/uc4CIjvAQIr3NY89qWbPs6OgS7YMXUv/dC6ALMNrUA8oKk5PEzQ1Ti
u/jMqMkcmDkp93a2CJBEL7qbL5oJo4S+QpWSzkFVAGokwCsFWkfORi9ycbSS/Cl/gE2CStcLbyOG
JGcWMJsDhwr+jZSjNQIrQVLWta8R1rpU0175U4A2Q6FPQMfxNjnClhS7gJeSa+fWHzoGdYobiYqR
cbvb/lJYOGEnGrv0ZEK9n56/fH7JRKlrCI7p2qggS5IsFZ/ul9Pqa2JU1U9g7a9AKoCnRU3Mvffj
l+/OMIoC6EfcJc1SDMyQ6EYEAMSDC017IiwPdY+KCFEYl8sfe/a56xNyMQDpSqfAge4LknUdbOtJ
Dt2Uote0QK4F8OccyBiJbVDd710BiKKY9ayaFzIM9BPWdCOFQ2GJ6tKUtTC3vGqOtNM4nAhlD+Rx
Js3U3OBOSoFQqETpXvIrz/VTf2/+KYOWLm2fJRNwGmNhG7AYji+ry/2I4m6Dbq+/L/569iHSOJO5
/Isf5ExIiXzJo5EeLg8y50nxw0HwfaN2NgpsN8FIiuoJ3PlgWmMhlY/zaEx1f4mjyRQ7lUkIqMu4
wH9ZCGCaKADttA2ftSHHSW0OWkd8pap6+4VkzKpkf0l3+h2FlJWQ4Z82s3BXbEooBU9j8qX6gZbL
bff5AP7J1wDyryDuJEzGBTfYPJn4p2hCpJyJMSAn8G83IFUywHkAtwyy471bU4UXjHVR20ReDmLv
DWKv28YUUIYcAjI8UAEQV7jIgnZqHWTlyHTj05KA72KzUyetvzWjn6aeqPqUvHmLy506ZKqpCxgA
0A16dImhM5gUyzzogzYyE6YrE0GvyicYfhsV5GoxMH+1GXVfAO3QF1S2CD6ixhdiEqAuDoiDRD4Q
FSze+zWJlMQFk0ktEmjjHZVKyBbxLvJXTPP23siu2U6Rv5k1KhaFibJi2yYtaZ/xeGmzCeFWd/hq
4wzLWSJ41hdx5n0marI17DqP1QhZStuiHv8B/JXMeiyVFA+WRQ90B4yyEk+qepEpK04oyE8kc6hW
G+2GF6e5NfF85fo3D4QkYH7zterkVUxyLCYt3MZTLXtRnc4DBDy2cbCsoikJhXcCfEcQ7jkTUaG8
IZuTjCpUVLhO4ki3khAPtARrA77AB9B+4nB63YDEPuBosO3o5BJIuRb6gTK4jjRwMfJDirdH81QJ
rQyAHdMVIRRDD+lBq3/rexmOgf/brcf33iQuqmXjkzUCCg7uKMHHALIB3nPSJDQpn441uKtUL4ko
qHH9Q5HbOMjgBFag6D7riAlt6HxuDA0QWpExMpC4IeohbUsOuQQ8u43jFX8FBYJKH3hADZDDsSiP
H8BYeBJGUFiUnS2d6vTXJie7NGD5WqIgDkBLR/n1KGJnDWrAd16F04bMoE7trIrj0SgIpzYqtFzM
K0PUOXsMcOAy9cRPdTT55uPPtZPSM2UlW/HyyBrdhvuJ5SdTyV7U3eXmLxSTtsvsmdAWGmvZc6nV
KPia+aIPMA3503CHlq1rXo3acDqoDhUaHwZLvHMliBmYS0qX22+pe0E7zeiKBjvdmYSBt/nTGiuf
wlDcTml2Sl3kTYK4gb0Qb4ro+cYdoZ9As7K5F1bZb4MQGfAJvsyvE0GsjIHGlz0R6dT6SUXhPEJM
tRlHPBLnSSpLqArCceyWNnoeNXC6sHVzLp6GsjIkJyPX1ObzItl8c4WrXTkLpW3O75p0d29Sxoux
a3HC7w9rF0xwsQyatcSUgFFKqkbXPszYea4fO9D6+E8FYlHOc+MuxSt+JilmBpLBSQcRh5AZeFVi
ODoCjIyH7zHqchcMw880M9ZgPAXSId7o+IYDWRlMm2RbxQhijwEpS75H7QXenERuFGAKDdwP6lVx
5efohaqzODj/yW6iDvEG4gBnql1CVmPyRPiyc4mnJ23lbDbjtob5rZB9pDiqUpP8CShymdiEsL2S
wZh9cOcFOMfhFoFWxvWSi0izgfhoFRN4mzDpbKbNKkyXQfiKQGh0xNBgBDSf+nHB1RnWIFtXdu6Q
TdXcMp/lsgPqJbSWH7wWf/x203Wn9HsNu2YE7U6JnnK9ispJS47PIvEy4HMMbsofN1F2H2MfGV7X
bFR6MCezRaMiBl0nzymRaCDDiGY0CR31oqq7LCX076b0RedfoV2ZNA3ggxxdVHyKOOYfkqzMzBYU
IjK7XqG5FeASldtZTx2DHE5/eZsuu8u3P6FSLThyPMvSp+wsPYl91UI06w2Xy6+Bch2jtzwrAFL0
mbXpoMAp6pl2yOSmfEhlqb2I1XM8+yo7FU0KEXHB2muolBsWsEH/7Qj6YEZXA9vSp8U3cmVplBEI
EKhpn50UEjrDg4k3ab2OIF4lWOZO7KY9STIlgbKYflvJzfsTRJK4x7PWIBMiMGFtsgIiRn2WfQJ0
ZSzPeDdEXuE/wlrsJ82eA4929X+MVfiIHty9O0p7qDQbe5Ywrean0Jv5ECAQM30cVXZE8V0HIsHN
nDRgPgVSUm0Bz8BfqTUXsKLSwljf5CVZJFKNY5BDvjnJcIQ1HEVzkduxWU/Wx9FbQO8kuoCEQOMb
g0BRwUKAiiK91LiSsSrX/HAjsZ8I+JF4Rbz7+DOp/3jNOhTmK2Kn4aMAT0GaBjbFWYfaDxQY6gu0
U9IxRPrpkABiK/33gqG6AwSiNm6ojePcvf0of0SlPLyUHb4SkM26d/uxmzFVdg0QGDhbFhVwIBwv
8ynDykuDW7MofJE68qGtEj2T7WE9jyCA4l8GAiDRxvxKz5aJNhBL6tpjUu1TH1qKHm/FV5GsqIzy
2bxLQLG5WdOfPANCAr8NARO4XNesQGfRIYFMgX1SXW3u3L5TxdCjuRXO04BXpe38LSXfxgUfnBgC
cv9eoMrd9pqvPxG1u2ABhTRPDwj90dt0Fa9fmms4qagc8EXnS8aepzNCNA7K6QeP+390U60V7NWb
sbYM9FDEW0lUhdDTLMZs6eGDNlWCpgo3k2nC+CRsmwEpHwaPQeB3bW3O1BGP7beML13CcCqxYK5D
eOXIrK78I3uQSgp7G1Ev+u4ZQWrTICbbKz3GvNRI59O3/BPP4gTr3q4FY+QPr4crMwtLORAHvBP/
zYoZMLroHJ4JXipiZaKRTh2BdWi20ZnCDPcQEvo8mhAkgF5J4+HdU5ARdicADlxwTWzIzGgOA838
YVIwQVt7zLLh9RoaaPs/YXoQxwYQqhtQzGt05qNRTWK3Ae2fAcAD8M5/KqBABuzDe3Rm1IUfzpHJ
oh3bZTf4baqR/tcdit1gwXNMRJGZGEKmWlTZeRIhBkTQDqLmAdWbC5mvJ9com7DoCcTbbZcVlWH2
w0t4RvwJzqvhftfArYCLygsLFgAXKUFWJd5TTvarORCpkFc5Q0lKDhjeYIBOaNo6xJ39FaQfL5Fc
YHByASeFzv1cWpnmnMQw/FzysZAqiI2BppH+7sfc7Bd8gAQYkPMW3Sa21id29cHEfCVPHkCQa58A
mpFVePoP5LZAzYC0zzf1DqgKNOZCgEcEWZdcpgDgdV50AZEPN3AWnbtD9hQdYY6C2wJeHcTfAggT
iQMirugBSuraXjvsllLejtgMdSqkpClFreqdoK/6blu59p+IDGn9HagiO3SKLPJYPnDrQ+dc5Q6u
OQBZbmfk23WQtsWWNd7t+yv6CGha0yJ0MKNLuWG09s0T+A5/J7QkrufuUD7B2v4buXKjgL/8LvIN
dJFun10A43BRRIYL/6ajf27WjFl4LnYMBD0llB8tp/M0pJXzi/7HcfqnLpJLh/cQq4JpdvsR5/iD
lcw60Z1s/12j/gCLao4XlyV2TXYIuhBpxORBa+maPHWrncxuLOAXcUhY/o85C5rRQL8EOjL86M5p
vO8+evCsPpyyw3UAM4bmX3+FjsRxSOfSNdwWGDra1l+/6/KJHHwhrHIElDPZcGHp74xivfqS/HkQ
xPKSLHRmf72zrBmLjbjlK57L7WHznjcHJg00XtrNcmAKADvtr8LC0BRbifnHNr4F3TsgXt0O2Mhp
2M1ll+Ub+QXMEfRneq+4FjPrB5oNUOLaMYiz6CixOeSXAP2HfX3lXG8xPxrp5KRXTCyfRQAHpl7R
Ojr8jw6h+9G9q+ec7NCxoN1XO963gbR/E6c9Y0aruSmdv09AM0SQHO3D6Ez8SANaBCiO+YVu4ncI
eru9+Sdo7md+Uz7IB3HrOKCbu3vPqx0DwlrW7sK1nN5mprK/iQPTqa9AQXkRg8IncDCuct9xRS6W
aVzPZATb3mIYuFvqx/DBM3gDBNWZ6N8n5G37hMQbuwj7yQX6NMlEkAULhVANtmi5gWcmH3h+ecDa
Lvw37uDGqDU82E7VBROvvjMFnnzsPwp/w0F15/LLk/kWWZHIGBczGlfvWFfho3myfnXMCan3rQtZ
iA/8vy3RJhlz9+bAWiHZLAafdjAv6L1kgZIck4XrFNQ3mAjSS3XzTXNgp2WWfpEuAWEHGX44MCYl
TJod/HQu8vxKfmH3Ym7wtqU2FsoFFEeJCoYxSFdIOsBqhNySx1t9n/RaVZ3oaTpWLic3smcEg0wV
LLKv9Eu9k8B2Ij8fgYFAgB70mkOmm4bS3O9TsOxVzyZoYRvn6PAjl5OcLZwvPpHBCbQlewSrHs0C
ePiyKoJIphEv+nkvtTs7wpsHoVTGkiGfwPeZJ7wHPcpsMO+sTO2EKi2aCk6iCVJfB1JKdrkyV82O
P3PPNwKiI2QmXP1OcMqHdWgM4bJjOc2BrZshY6vpvGzTp3v7uxD3WbK5SNWT+uceHjoSwFLuqpHH
10AfCwcG3gMpImqysOcR12Y6ofdJlVrbVoMDwi1Z4nKNZ9NDscmmFEE+lno1tCrKbYjE385pveOv
/GS8Ivergd8MxiCzoTyQ9r6dw0u68i8iI6FOiru/8ckJoPI3fFsXwKSmf76RYA/wOYG6eO9PTFTe
5KaPe8Plhckjk/kg6ZDBxAcNWo2FEUDjQCUjP1zwwhwm3Enx/OJa9i+thuPDQoG6w+BnQwh4OMKT
vyXPl1mej1oENRtEY0gcZAwlRTVzCkkD1CASfvwaSppJ7JJpfKdk0+Ip+wZOi8hCzTjyCSaqLenv
VS1P35D9SHWjmJoIkw2E6fkUAWAENoifjQfizNjEtiufq4gtcbCJKxTWRpVrHAtpoq31dXaybcr/
A+x2yK1zSU7Rf+LABPBUEcabU/7ZCkY3dPa2wSJLnHJ2GwGcLNAIwmL7EG2017hHOMwhweuz177o
jHRFJMO2SQnY3iBXagP8/gN27u+JpC13UM61zEULOhx4JkA/Ngzg5R+nRMQPd1/yjWjcviQd8h7B
kYNEDinfwhqNSWYDESWx2r74f4oEfgWQdWhu21f9Mo/WJl+G5CrpEQxxBg8dT8Jav9shuVtkrlC5
l2b6FghiboscbuaP+88oB5TGVYr6OzqQJOdxWWfb4wSmv9hQqeH/wBPSV52xkHpqzhNj88ZrndL/
H+x/RBuo4zr+P9dQcAnwN1YB6UB1aBZk4jPnAyo19bp0Ef92QP1I5SDlNpgZrNGngcEEoNtqQ++X
I5AvFNm/SAPMMhyAgF4kC9A/1I5G8UHIx3+83pWpFLvLtXf4a4fewdtNFv3QRcwT/2pl+LuOpvjw
TTGNd2wS7Y46yhFYh7+3yMZqjziFspQ7JDo6APkRiTDEWtJ0r1JwlQen1TAeIundj1x0W8dwDUhr
KthqZ0tcOkYblpQ5rtlXxWNJPY7eT831p/XCn2puNy48zQXwf6/Rpxgmu3aR7JJd4RGqTQsv3og/
d2OAChpg6/NXancqSmIHBPA3Pb8lra1tyriggEKNADCA03pwYZx0Xs/whxHFx9iJdsHGn4N6yHfG
qTDGLYbeQs4bmc2R8ZfMvu3o+4eNCMBdZEIwZH/DMZqSRbGzPdtoznYPUZMwh/v0hW2puJO3D1ZC
lfBlrNMXosW33FH9MeJKwf22Zl3a+jlbYGQDaUqD2RCDaQPCuGTdMh0HtlBNRrQpotysOCUzlaJM
OdZelKk+tHzTPQHu3eb4AQ2AyM2/l2hhL4GuN95nFm/lH9wsIEKgn5RVHsJpYBMgDbAPU1WH2gXj
hc2Q7REtE/uVHai/xGRlqYksKIIRr1JzADu0MdBaZOMjACavSC38RbP4SjGXpd5BbpCgnwIbntLs
kMGEqgEJsfK9oyKnIg5NNvpExAMol/7qEhC8+/pOxjbg0CCGDhyw+v2dchDi6vyXUBJpNND8bKHy
D5qpabHpDm/YwfUI153aP+Ayga0Adjr+gQhWUzyCsMApTtBCb6VXEIkRrSkn6mXhk+IXKXtqappY
7+zYZK35nP7OTszmTmaTY4P/snWj3aKVD6rhOXUrqqbcBbIJFTaJKiTeCjW5L4/28Lb/J467epJV
UwpNFQl6aKvUEEMhA0BNk/1duaf6ge29rM+kjulkA9fIRYuRF7xcavAAj1PKMQ4ZabqfKweRDk8h
8cvxxbOqHZFz9KW9brW65yKyVptmSA46vKGzLcYs9V3ORQRnSfniMUQfk6PnkwoFHjNwCJgmVBsZ
YvTJiPZbIURTkla/t3euMvysfeK4JgPM65LJZ9Co3t3sCWEK9zU+OOeHSdwnLlnkr/Vg2iCaE5Fl
5lAVmZh/g5VboA2ycfZUxtyLdMLcd72gyXyukv8ZFYxcADGu/e84tkzAQBizcmvqfyRta+gvYoQB
EAEKTih8Ukz4zOlnwY2xph8O3fwPao+ZrwA5lwQBIMkBeL7JpWtb9Xs2S5e7VgTbXl5TD+Z2QWKL
ouV7xwxW4llx104c2gGIkIjlQH0s8hLq1KTEcXajdwigNAAT7rdYMkE7S9wd7Bc6+E5rnXVpDzKC
15TBHerjhNKZBIj/JaICVrNL6im3vfwZxYtChp6J2ql07BAYOkCogEGQ4zqdklUPx4o2I/JrPy9Z
BnewZpWIOvT3N4OGdCu2yvc38eey/Wui/XBbxbS4G6oPkjAIMa2pFuEy/qyo9OeiMmcXWNGeGvs3
G4xMeYrouoazZzWz2n1RLbLY1TAtB6yFAxdxjDKl6CVhJQ2nV16HlpA3OvYwkphqTAgDtp54Siat
5e8M0AM/Letj+7Py88utnObASNujILWX6Pc6SYmCjfOGLA58jyUfPpPoSFuSTahQi6I+5ijK0vxs
UAymFklxNhczEoR6TNHEQ+M1sqY8HHEI6TaGhX0jKKJAMkEQ9r1DXR/OOvrOCDtxhe6IsnZUdOlv
RnlgCnrIelCAB74GypbqeFdOiY5EsbY+2svqe49hacEIs5H6zE+BdU5AQv+T8UMayW9J54gaudB6
NUjAk85/wMSRJXCt8y+q3tYIPAMwfbX9EebxaTZHKhbfPhWgIXrJ33ypJeyC0bRqjwRpQXOnxJ37
E5lYKvLQxDUKNBTWpX18p/hdMq2JQ2WoKotkg3oS8ATIgP3ufzYgS1we46gaoC3jUpE8cdFkORNo
If7H7E0YP7YISqWO/pIl2CAwNZgWVPSJDokXczqSGfTeQU/Ly2miLaLPpUfuBPn9z6bjeLW86IOg
Hv8mqrEfAUQwoVFXKpg53MIoWjhq4rIjAuZoZY/900cfmuEFyvP2knCHUrXmb9VurhN0SrMPpGoF
BEYBrAR4BceDmZ8oRiMV8C2nlCisB4U+am1AGqIS68ph2xyDFRs9TuMLtMdgZiIJLJYh5H34E5Tn
vzPUOnt5SUWL5xJdUsw3o6noQHmzavLt517fE+rCHDTttJhbYo4n1u+HIJ8QDW8bzm8mKdwsidCo
dcB42GBYrN+k9Crpp4wWqXZBUti4rTlu0hXpIibOFzkGOpEs31ztVz0Vt/jH7NG6oXOBNY0/5jyK
jvH3V0HZ5DsB+4EolSJ7bxRCE6ivdO+tR4TE6lycmyg3vS4fMISg9v5hOpjeDF96N/5poVATu3Os
iqo856bVI6M/Ku4krf8BTr6w4RwC7YDYn+WIGj/58hmnqwm15bYn7OZLoh/IfvMBJeJhAE2Kl7UH
y4rqBM58B+YFCJ0Vf6X50aE+AcUQpWohWQySjN9ESrsxdtRm+bYV7tCiZG/pOfUCxzjnC8APPiF3
KXCPeek15VRA6jCrY9bRgxHSnqQqhMoFEAzuIpYN1mzBSxKNU33kUqJkc8KB6BCfPqf0rkFyk6cA
MoCkqGf/kJ6SxeChntmF1DMBNh2EUEsocDVE2nE8gw+HlvCLmCZDGtx68Ek8TniVkZjzIX/MwIZ8
wBxzFwEOeg92hYjk41194pXZBehgAAoE7GJFEWdz1bAnNJZm8jLMbYKqpnAK+tVC+pwrAO0JVMwd
xeFTnzIcUMspS0sMHI4zgNTgbK94Qb5AoSCDgSHi4BFhFGOx4BGLfsV33lZt58xNaq5cBnn6l5P0
i7jz0ifY6FDNHVEX5v1otOANF+I2xff5LEaOXh2cb2tIvbilEoud36CPYD6ivf4d0dM8HrxF/6Jb
2WDgfiCs9e9XGASmcLfHGY5BZNJR2dUw4EAVvxQSJDyHbmE603ymGW6kO/hvfIuP7riuARbiRfn4
YEdLb2u6w98YZ0YcNBHfZvT5IAaXF2Yo6CE+hsH7N6vZo2iiTgWFN2Kzoue1i/9kZ7LO1hnpN3oW
BALxJNAAIE2chtWJX6aFgIO4xkb6uIUAzaBxreQ10et58KH/v16gUA8bifHvQJyhtu3QdYA++T3j
zJkwODPUoIQ4VLiG+htu4vaLPUV/wW+hXG8KNAKpWU2e8l2u50wCRcBhWMQBl5BVvCsPhZAMgHyB
XLn1oNWsh+LOhCHeQz2IdoN5orPpWDqQnmDV0aXMBAaFj6fhvDTrQIwCVUJjzhbEIHOsMHcY+YSO
/McCZ3dj+dJF9avW3YEpBicE3XWmJwNilFf/4nJJuBlN+bkgHdtbiJBg24UA+8gW+DGGjFcP27l8
5keMB71Hr/sb5tsb6Ndd37KaeATvqLOvx8PoiU0AU/LEmS1/WUzsC3Rjr26th/9kRGlHfBfjb8wz
4u94SPcClOIzv53LFYTt8VZMQfCh4sYthRQDaYS3NQLlxlyAR3nm5mxv0zsPCp9ZO0GZe4dj8b8b
CvMCeSNkv0H/PeK7WLYn+kVsFJDzyH+RIt8WJwPBJBBoJDcAo4nMgnkbN4+K6fbI1UUlxorXrk76
ixcOVingioTU7xC4Hm9VvYpXfDK31lo98xLKi1XPSWyIpvIxaemKKftC+ha/zA7+6CnK1jcJ9Y+J
aFAMp2UIRDM9ZULGBs8Z1jYlfM4wvrqzdK1e/ATdzbu97+2LZ5JTiV36njXJNz8nuFS3tXy+7Tm0
AmViKjMQT82joEtGjelx1eOPDe7FwJAXbzrFHeylK9BQIFtyu5eZSCDLzSlxDN8ZPAhseA9zS0uL
V0douwoQgePWhwZwkM3Vko2CYWAbYz80rAmZhpoLpKDEyzaLZfR5qY/ihPUObem7dd1QWiAkxPtt
nZ64QBaw/SReosFedpH+wPQQ9mb9jlPxxKMwSAXLxNYBT/E7+fcWYBBJbEjCPgeSnfzgmkoMrD6U
bc5irCZCno2NoFwknC6ovTN2fBfrQINixqk5M1WMNT+qM6Wa+Yc9WAdjN0JTpoD2QOpraAl7H2R7
+OPgu7VwCHpRegL3s8AViDovH8dMBF5YvfjH4EQSqBCzjlAGNUi6TrpGg7EvNtwJDrI2znVUT6H5
diNl8hlrnQdpzcf1mg8PyZ9JpL84wMcI9fN07uLA9DCf5a/lQws9nlU+MBcYRwRqt/HnpaC23I2k
U/wzLMiRNtDLHIj+EK+7kbyPbyP9ypMrw1GfKA/dCK5g1QJFJiftOw0/G+PbiGqLdMofmFgT4uiA
DEBb0N9CV02ukC7AuQF4vwBg1i+WRjSD56gtcxs21TAi0OOcuLadR5oos+HWIeaypq2ADbXJjbwS
ndCtKwGAhLfADPFVdEZXZgcfcYRktCkuA/oWoyWSUJhx0lYUh0BExnfxw4UQyQoI+luXGg4QPvtq
FNO8IKUIJWjS4rXdOHSaedXfUyb1LfeM1hU2S3yBlCQjuZXuIdOiAXoNq2+wZzCbwZgZRyuZHLxx
jTQB78svFgmrPEGjMGNKgexyUB/iqdFtFuvn9DYWcOnI1fDy0IesH/z2mi9CrG5iehUqXawo6FNM
YNJOi/wRAmuAMQy2s+ywqhjlZzTT0sLljzw6KpFlnWjoeXSihdAigU+35simcrnCVlIHhkcvkVYr
XB6uUO3H3QB+JHU31B1ZfGxhxVhn0Y5ZwD0V3S/QT/oCeNNQZO/0LbphxiKSKNyNmBe26gHM/mSz
2iSAx5qXWvFQvhhP8IUjw4lQVJ1K3MAO2SMkdMXV3JOub8KCo7HvtykZwimNVrZfG9f2ChQpwkzp
FO1J3g5dz4mNr8/gKj9heJcX5hay9EwaGoDsGjK3+ZR+kTTXvufMVKyuABBv7XsKewPwMxOvA2ww
Ck42PknkIUH3Ie/VupgXtly6OvIjlNVFq5Ep4/u4Y9FyXsGCsrzPFIRvUMh3OoxnP+OPjpsqs73Z
RExUUjesO2OKyOYNsP4Gd2wqsfYYB4wE8dHQg23Oii4HYw0uw1o9JIgykp4UtsqI8IzIWn4lJLad
AXulMsYSlg71+ZkNnSI/E8xAg01Cko0ZZK1QtOpX8kZb2lcV/REWIO6d6Yp0GFUYOApkQgPXnpNn
3EKJ9JeNECEaPNGmgj79see4wPOlb3m1PhGCsvQGUmZcwHTE0IdvzaPFb4CHGenfiQKr8+vyCvwX
V9IQJcx1g6qSsUUfnTTuF6gbAmQIsiE4P2LtmujlUgPydzzWBt87YvhI+n5RGslQXRcIfqZwu6Pp
deI1FzWcW89BM9OQ/aEWAvcAq+N6evsAfPqBiAoXID+qaHbDacIZXSI9QwA2LOE1kfnfDpySPeHm
MhXteJJou4q6FCxadOZyh2HpZTIzDpJogHMrcJaFaKumerxGws8wkweTWB7q4TqHekAexu3hmWHP
EdBvkBNaGZofztrjFH8OHoHyne1IGeRrlwkd42f4VIA3cOyB8Xf8Ycj/WvZeaj38aOAyGt2GIAFL
ky/mJwPk4+dd5VhPjE+Qy4rglgO/1DzewWb+c8dMvcF7kg484FnFr9k5crroYEAo5LvGOf7N4M+0
KaJU3GmtkHTJVoavVgsn6aDkwn0wwg0Pw06keeMt5HawHeC2a0MZC2HItTfnU3EaABB09F0F9Re1
OgykUc0kQYYaZ+aQWBeie0hQScgGI7aOQ/HQ92dk4AB1s75LrIeFfgP90aPEoHn8iyls7MjYpnN4
q0OkyP+wqB5w7YYYSe0cwcXbNCb/bDkMuI87qv9sIeJzmby8Lfdrgm4nyBLdxe9lmauYQ94WcEXc
/w6yI+xuqJvM546pwXp4w2kkhBAMdSYLE/MGLOKSSx5MkszE9+ZvQBHgAtd/gKnMYBO2M0gqABvw
Mqscud6G0jSu4GDyEWhOCi4VXJRiVGM0qwLadlVUu+B6IelCmRWyJBR6avAYbuHYSjV5zOiEf4wo
TUQfkbWL1pz65F2gJGccBm/M50Zg5flFHt9krjaYKN2uwUIgcG9whdEx1YXnb0jjfvg2D8Iph44Y
XOKfltT7gdkXz3E8rffo+7HpQS9m28UovPu3ihAxq5mtOwsXbBpmO+mPgVs8JerGa9GNpONH6WDi
Yx//PkNF+WHnXOA0/vn+qdoQM3kmULpH0+Jo7+hnfvctzUNmSIlImsPg3Dbm6qOMam1qmGN54AwY
V76AQl+sDcOl67Muc1XFtS6qtENF8FO7+NegJRBSRZPgoez0fBJA7ML+RprbCgScGv2kBmEfp/2h
Z8pmySmRYFXwh8acznxoFzqOx3TeBcIXrNQAudI/+MdMKnAeoDu3XjPYQ1PVsmmaeZA5zRhjQCcQ
8Opl9dtDqv7TmXlomuJhPA+QFkXpSQGWNeLfFLETXf1wWh/UY/OHaiRihl/UsY7lHy/qdzMEE1NS
1fYFIdKg5WIseFJvsFlTg3vK4gZ1fviVNrq6yF8RF7yDeocOzGe9KXhyEwDnNIa0Dm0LEK9QkeKi
JAic0e6G2IJz68bvA5WaYi3/5YjoXZtlhNTt8LNBIYFugYUNFsQcN0fmd4VK4uDC55u/EPeBZjwS
1GYvn01MzvqolNRxsKlBcX7X/VVTbYfOXYm588IAGXxz2psQp2AHpURGd+Qo2gAYg3JqgGSaKrhj
3C3MQCnGzvtF69V77eNdq4MO/hhxQFQz92yEEEWdbgWFOjui2ffTGFw0RtJP71BHYjUrGekaJxEX
wiE7z0yltnWEXC2xbRgzILjlaLBhT9ehfiHUqc3Ra8C5B8NjLDd+0322+l6ZjB84lsPuiMLUtv5l
D2SsfWXOuaqvmJYsv8HlPfiPpvvaTWTZwgD8REjkcGtyaIIxxnCDBhuTc+bpz1feOtLW7JnxGEN3
ddVa//pDfX8YnCnbJETxTJzXbFDPR/ijhZSYGlROhQBr6xSvQdG9X9Zekt/wmpvrAS9Lm0K2seam
6AHZt87pty3eHppo//oiAy8/cOAw2zCQuk61pIipv62Jcfzy29q/3X+CxHv+dhnmu8FeMVNcJytk
0O6ZjzE+jlOlmzb6QzBYAGKCGvgEW9BRLMvL9wtpIqIcX22hVUHoLhkkbgD9BlJdN1ItyD5G0ujU
z9Y3n9fWtQ4D1To4KBMBHuvMY7UzH6RJcT1I3nuxtG7O9x0612MQyHrJBet7xA4E9nL6FhmI3XPO
vXYuUb40CmMTU25BNVvNA2eKYs8NVq8VjF5ayXr+g06+cuh4h4f+cnxm0uGR2dXuj2o4bOyYYrL+
dgSbhh1x92jxC+UvsrrOdocyiwyzVglWNvNtohKTmCz2Z2Qqm9vWPd6HiQjC0iJV46VoWzxd2pvb
7PqokvrNZ4LQrU27xo3TRDRvWOx3S4GpJFpcMMMsn2dEDgge/y4fjz8rhsRa9R1MSw/MF9pxjEJk
2bdJVaZo/fFzr+b/fUljxv+SlmiaVFUsFy+dk4d0tunfpJGP9uaX4/1gz8MhOAo5E7Ar0V7wuYs+
35IKIjGI5Xppj311f6g8fsIZEbZEiRoVEaSVOAy9kf5J/2yjxDQzfQ6eY8fie/xzw8JyWV4YKK/d
2fa67Tmbo9P8Y5T6mJ4jpiOp5n5wAOXGNiUQoRYzx86cvGPBdXLfMPupY8W0rQ0CVGO16NB5DAuV
ZePMu3zK77+zjHzRsylThB25+f7P+V5MTS+1ZzdpGIgRoT4O8/f3TC3eOX9jM1kP4i7b65kgyCra
+Ee8RTiz6AkdqMEmEreSunfxLG9+aSqudD0NXa/J/XLS0CMpyPMYR6PXgdnvUubT25XBcaGZTmhg
96X7aLKsxtBsSEcds1nMyLKKd6UlZHmTrDnMDmm3m4ieR1pYTfRiiV1td6wmu4qRiUD5fS17r10H
heGlc8W2idIjX0R+HThApIiU05DL2j0QS9+2ivDxYXQx+nq/fCRaGdBeIrr114Fy/fb8PNVvdeYD
hXdaY+rPx5u6jInpJlZc9rYzDifNbaqBYZARPGQe6ll8vanMh9nPLSJbR1DeunkxAgm9ip5w7+xk
Frtqbqb6KvY2f3BJrPcH7Of03aFWNlJTTQ8XwQscWl2mBX63TCt3c6d145JTwt4fb3whHTCuxlD1
oAZQ9MdFqV9KKoGtwhpTb/qKo7+/2fw30118sHSWNnKD5y1aDlZn2SWVbPdV9YaerO2K8rYX0xjR
CKZ46TyAZqW5aBk/X4uJXmKsQN81reckO/VbdL6WQkFTetSyo1xtX0WhXXBP9saM2mKigpczcwfz
kNS/TTvVoN1TUulpl88vZY68vhe+e3hiluX6vMzmNbssTeogK9sLqJNpzrN9Li4banOz/ttvvJT5
fPL3Ppde9udsM9FW23FUvY6UjSoxHWz12KAb1gc0X78jrCF64dLpPdtZfScH16/9xxOOuGEFfmkf
gxaJtphdWiLE2QjhEP5wq+R1dmzuKGQe5zLXldJrxHD9hGWO2ZrrbT+SX8bF5x9IK3+eaUYyeshY
Qosts/1z7I7FFPylUMwb51jz1Fh301S541OVESUJG+bZhWfb27wTH267E04x9cdf9h1zu1jdZD5w
THGG8oaRFue/bC05NA4up+oxOirOBUHriBiBfbgd4e79mXAn75XE7LKpGpFZRADOWC8HtNWAdUjk
cjhfdkzLP1+ZY/7zjKFX//Y6WMh/bxrN89qdAMdhVbxBit5nVlZUjP1OucCDRQnE0lHUmYymR2AE
+6DozcsAoM9/Jl+SjGaJ7u7rDkPpGMVH4oSJx7kQYHSmwLLhkrwYOyMWDuIfGSPzeyvzSZuUGKCo
u/zYuSt5DpzoN2246f4rF+mxT1aVkrOWi2KcWp8fxqzXPloExBJidfhVvK7r0NplMaa0AVUffolS
PT0aePEs3QKeD2D48J76t69vmuyzg1FOkLKJXkHOSP2e9k3wChrJR2jfS9sv24xITHgsILZyG6Sn
h3XleWl9ZXvPZ3Gu8KLsa247BqsnQF8eIuTZYML9eRkI2WwtP/kvsOMs1IXAkU6tegxek6RKtHRv
7mF3bo8dQx5GizKZw5PIj5SpCDp3rfbdp8WAsei+xNSaM3J/1IT39QgNIA1NrO56LmS8eWK4EquJ
r8vrI+7K3SIBzgkfdOZKj7eoLIkor9E12o9yreUvrz8pq5vyo5ytHOv3zm2Q6NJ/lDxRVXPAYpIk
9MlAEo5dXjQfGhI1NPNz0tBBAaX419sozG6yMZadbE1qFSN+vMpq//7nRzgsSNoiz2hiArqHiJT5
mpg6dytxDFRdq1nXky3eaNcIjpD11VBXTIFm6trJTj2FAqZQ5ag2AlO/cm/ehwdThq90dR1Xs4cs
5Oylic9uB+ylm482qY8cEQolFreLP7UHrrEEKTKMvnnHeNsPMV6UACt2/MFp9zXLV14Rz4YmStRy
NPnCF+2THW67YCecXm5lx/KxQ/P5kCZ1qkpoLjyNL2x1IUcRU9QH8tjsk8XU8W3+JZhIRcCLcahe
+jz/yEA+jo4JtF95VLJgj/0lF6r7dDHe9G45+bFB0eLVny7EKqSsPTOyhlvpYUqhQpTi8ZjFZXYn
m6tFfTvK10zXkZZpBNifFkarscN13ed06+/TrQlrSp92HAITTiw+JQLMzt176drKV1JvlnQnX1m0
HXANw6NmThDn6YsvUfVWFaVaFTNmsoTj10sO4yHL8G01W5Z4pnglgkC5NZ5/TIqQ9saT9Va58BE9
di//LuVE0dPH+6NxiVzU+FAaEJJnmY3R2CSWDLnAx0N8gfUq8FsEGp+OYSGcPo75zrIERvmBMuc7
YifwCb9RuYUaPIOFsyWQnOb27DXxVu8fS0DLzIddeQf24tmJv1fu98Uz4halBqua65FN10uxEbVs
OZNt7tqLZrp1GluZegz8X6Y8X4vmpY0NkS1uxsdKvhKft677LyIY63XVnH9b5ZYkm5dsWAO3KCHO
x9hKffWRk74RBBYD++pgqdKb7gaFBYb4VTI5Jrg5d/P+1l9Ev4CHzsS5HhyUzUSGiWVt0zuN59+o
6K8BadQc+De8zI79eVBoYP7Gw+z+0Nv2pUX+l5Xsp58aGZak6GlI5qI24Qc/2+9Y49wq9O42zFM7
8Wvud71gkBSz3wZ9k68bw9Z7Jd4/lY1j7YKmOWDvMB/gIEDKHchZbpfd7nFsByqYYdNPrmFDvJWd
jbFVY32vzRuJdmzcesA9A4CqQ3p+Zb/YsQqQuW0bmAWOtl7MlOVtMWYfRUJ95hGMijgmTugf63vL
g4l/afsD56nGSmYTveVnrBnrAn3sypPWqw0QLefFAj7riU/DsMS/dHNRZjfYwvetHDtS39D8uzwZ
hoaQY03lqsMOvxjrMZveNeKlVdvkkKhEzylyQNnQSwwpziddTOXy5tMYjo4hwyF+YFVavIuxRZCU
HW0ba9qMS8vOtn/m1AP/L96H8mGKMrboAdaYEIvoWdt7WPMnmaHJ5tq9X3avH+nW/F59fNr5ZGcH
nv79Y/uDfSdo+9e1zf3ia2AaY4I5ONGYDN10r2FMmPm91wszo5JWuOJMZWr52spgSQbu4yVwrYho
JNbMF3O981cmynaW9flHvOIkpdo3Je2t/t1ygZ1IJIoZjIFwbBXG5hC3YpgWuvjz+knQwp9BvNEz
6sOn83B5rpkQ3CeRaV88Qe4WAOvbs7g0PWtBEhupKRilUDaFjh4mIvtqqpkYnildIYWuZqaoOWY9
Ny8rvsCNm8px7FpXV0NVr8HMp4PZOx4FLK1H4VbMfiwVY48eg+UPoGHnUmZgUUwPeedUzoZ7h7dU
YF0UWDdY79nK8uPaj1VjEXlmRcKBaIxld/fPCUhzXGL6XD19874sITj9m18abnYXoaLNkc6+Y47I
4v3rcqnc+3KxhlK2qkY0k3mJPRvfSiBPjEabfyUNglHluX6rZtu220v11I7No0f72cr2VZ4ttDo6
igayTuk51cZ+IPEH5lpgKqz/XOuL+EVlrjKTElUofsiPs1l0T/PQS1c8cCMV8OTDv878ZiurGqep
f2qzDzTA4qptL//1XqU1FBfFRSlZxzj/NSgwZzy37i0D8eVH3nhpUoNpFyJjoDHA/fWu4hmYeACU
N8PlrbyO5j2GjHMVi8C46eJWMfQqMgdKvdmxo5wmFApg4793LrmiWqzqNH+LtTIf+WLy7V6yBLwb
X+VEcOqdycKiPDE7BGlMGmfL99qlWMvBUMp1Vq3J4FI6cYqYyAI9zXZRoYbNVRSG4OEO5PFz/9E+
vf8JzubKra9NEMKFjwsXQug/vYfLi3IQfiLxhb0dIWPRDnUarkyCf+7hl9gpWZtHq6FqjX1Jsj5P
Vg41hi1FpUBx4cpNOgjXsQjfv1toPKqZfztnWFirBnyCy8XyLH9Y1NcOxUJ3aT/3rDw8ytmgNMq3
qXTpOdqU86vWqz9xpO0atChJBq+0ksV7/VjZCLDihFJiWM0rXX/euEkXEITci3U4C/jAsjs+dDyY
KsuPrOctFpkEM81pUj6gVfSu+eK6fUZzpV1fvKMu5CvKnfB9ua46sBsrNQSt+OK1nhm4wg7S0rVu
cdnvaG180G2LGVd0l/N3inB7dwcn/F8QgINIsMU/dgmlR/H5E94zPRVNapNINAN7GuRmjzbtzpXH
iuKO9AHHNjOv7Bp0mc+6NdzCikx9MqTGdBcjVz/7eXnCj8zg3L929Quj+8d/qpl7uoixeqYACTTk
R7J6STUSv1KUSoVG5henc/7jHDwn5WY02I7Yi7ArUGnuJay2LnZTV/auj3VMGocDHbKG2YEqrSHA
TPEbs/5t6/ILjLAUkQhjmaZ1kMkDrGrHr8LgUs6Q95cEw1XOo6R5VhncCcgYn3vXXvbfo5XAzKxY
P1pJQeCKVB7O9Y0I8uuHuqQdm83ZPcJddrXYzJxSx9xNTYrASb3ju0Y74NO5d7rsHowNuHWOGIJJ
L7ELznuLyqkJYZ9UqsPvgGPpexO5yqMWgJYzH5JFJ9DZyR3aeBDRSs4hJQ/PHuql3oPjeQDUPEep
f4nPczdfUdaXMt1J0ayq9Kjq/7sPz0Z4MvRIE8dWruG0yFeOJJbbzvxQP/dVnIdIabuaIVO/FUg7
0FDnJWGsU8v77/ns5CfFzbOR3dfFXBzGt5mEh4tlca9rAnzrUqsl5b2eqh+i5DQ5VCeJIIvWU/qm
e3SR0iqcBEnTw8HL1/SOlnmhHi7ZP98sGqYTxX0iiJ/3Ouxo/e0UpmaiU7r/PBI1kiE6K5TwCWC3
65GOeaFhgSt7ZzPLdT2CFFyluY/DxxqIL6ROLVk6zNJnVfq5L7+gTnH0+iRzVEjn9q3su3+y7Fxm
juhgC2CIPedLGpo/M8eIzptDZN58BV2bPEr7Emvl2wqN5rVr/8WreunlU4qjUxSqyVh30qZGcSlE
DGwkwLOFGGfz3iUBfLZQyQ6XHY18dpgfrnPRko5QUB4T+/AJHm+3EKHNF6oiol3L4y2q1Fys3KK2
j5cSgyAlDJmFjgqsgOIhOszAAJvGetGiud6NZcZ7FX+VVEZWtxoZThSRqK4/xfp/XUn6bTdeKryN
PHtQgqSyh1C/g9jXXY6ERbcmnee3U72VDW4qdfF2PqVjP7moJv2o8PpF13jxtu5k9ZNDBhqvH34e
i1dV12R0Q0LfPrSvH0+nZqHxtCkEXZeHpGOvT08tCfHMvv+yJwej1yotCxXaHu/uPZMpvkZho19F
UkwspnuFRV998Y4MtmuHxXruCyJ3qoT7+raS5BLuruMhaO0tes1FuMsE0LbTSbFQy7azbWkCDaq/
cLOyndtvwXadiE7RaSYnazVeV8KJdaxcWwhkhd7rlycZ5YYncN9CDmxcPeG5W4u+OOZ0kkHpcbrW
062dys2P5LAy7/pOGw4Nk08cr2O18WrBtMQ7Qxj/ccDybbKxHn/uncxs/vA5kmj9rmXpgLmn+Omx
X7u3zpPg3MEuQmShlw+PovbOlWL7QdI+XVm/PnuMg7kFvSinm4koUSh7uGkG6OY+tVqfSr+5VlB4
1rqr/Qn7L4RmVxMzhubvouybZ3sX6wiPijuvCH31l++5DvpVSaDb2LUNVy7TZYqtR0lE0gi6TDdq
m7H1mWz6+Ep2WjjBiG6werPpxtsIbrP4NLQ54/T0pPmmAv18tM/ZRqx7mfkIAbDSc4pK9IOSU4/q
Iau5DIHujclXAZjcz9odBEl79oUhiPMpP8YJQG5pVXtqI800lGTq5g4N7CXiqJxruEC5a2fZn+s9
s5z9QxN/i7JDVy1e6GljWaXH7vU0sDxzs8hji2Bm8vQ+CFrhjt95CzhfkSOT+sSVh2L96beTTUYx
tigoUvXv0U1O7VzWvsXGi7GYbcIIZpuGjEnLsAyrQ+U41F5wukrmXrOYvRXvQUjHNR/6yaMt4A/A
CO28zt6vnBYqARrwM8F3inqqiCW89FyKMdnrknxcccsV1+f6qhb3uAnbUbJOiX1gD032bq35TyI4
nEnGfVJ8zk+N1MDBrKf4S1ETdkJe5za9VDRCBzHzf4gkyZm5DOUr1mIQyh/ajtbUr6oeFxyRFHc2
9/tspT49uY5iNmOg8+ANuCXsHscX7UsI/QtrYuJ06d1mu7GPmJy6Wq+B5jlfWX7fnRMASTCbF9GO
xG3aZzHPpdPYm+PEkhpox4m2CZ2lAoIiLFFe+/7FJBZ01bwYXmNoIGjyEWmXx9tv9zwIhr+oZald
/ZZBgTJl+02NqtS4fvhpVCrOh4TQIKL8n2crhp0LDuwWepfypHZaINDJ2Sqtuz5OOBLj+hclTUs/
SvPgSh27mX9AE5wZU6vvw/v2R8MqIESB7gPcP+aQrT+hK1a7aIjK+Wc9Ahq6ip6SiXPhxnXO1KcF
vPLlRDS32k37o9uj/OJWpWK12CTzHclXd06qXHcVxbqhanZIx4WRO5113T+FTwJuJgqpIOBxfQqh
Eo6uDT1ibf01ae6vte3ooY0uKONLfg0qfN0GfzRAaLBnsAf7QBZUukX2y8OkeGudSqk3GpyOMKZ0
0268/CZLN+7oMir3yBIjuyWF8jPkJSx/aExw2BorBc76a9c46EXhL4926CjWrb8aS1W1UoRJJlX/
MCiseRZLlN3NZYeziY0k7ifvRMKEEk0qTEfpFEmQDP/LFpxrHG+Dh1wotL3WgxarZyeFdfoT38l8
ZU9UpdJzMY488sHBTZy3+1ehl2V0jzishbFlqwGRRtEwvy+7oG9bJGrrrv8/fgPjtbX82Qb9NzJk
9PxetddW8qcbGyrNIFwDo7Xtvi0VW7qLtNOlgquJkiiGUpUXgHBwj9wuCkeX2wkF6Obb6VT1tCli
CGFQovWSoCmYCrXFOK6Dw3izfbSTTSgrcPuk7nZcct9fVxz8SnOOe7VJk8TLZAuRX7DYH495UWbV
qLHYrlv0sJS+uYZPvGxdGufv6zfKozS9PkAEBfIWokQ4gx1ypee3396/q4if6wo+FzI2jtwvorvY
DUu7vZ/FVsVCOz5ShM4jE5L1bNVXg7JsFQvZw02ItROJcpq89Cc+wuxIfzhyXIQlXkl/2VI61rZh
o7Pi+6HVKZjM6ouUhyBSZRZ2nILAB53Z3GxRKkN1VGqmYOGmAlH/Xn9ZzcEeAVoVgRGP94oN0W4I
wNddR/bLw+xgXXhNl7lnB2aRmiieZtnpumN7DT+vFJ9ezDmjzVgNkJ6UjofSKXIU2l3hjRGp+sSA
4Yd/mcfhONp+09Xza+mdego7e9PZFn0v+7nLzvrgec3uYYyODn+A0tjWYG8+AFswEV/hB92ePWYz
YJkqHBuzcBxMEBweCA+eMrb2NWlsgvAQV3HvIiCe74HkvaqnnqrvZZAkB6d+7MPP0tPkFPx+ilSC
ruKRYC6Y9DD3OUXrUGU3IbknrXG4aAz7KPOp/P3UZ3/5De1NzViAZOusWRRBvuc2OG2q6uU4My/I
JBxvxpGlf2ddXdFiL7997fXn4DKXDzqeX5vwheZmPF9VDmMBaZyzWKkNYxltt+K1pOzc+R+B/ZfY
6maiDqCPyDYsfV4O/VzXffEX413jNua2VPi0rSSbSTf72Bc3PwodKnXO5MvgAfGNG3koeFrnj3N3
KY9PY1BbRkc90q0R9mRKIXtdrpHybaz1xDxEGSOYBaPMKoeeSOKOoNngJBmeQhJFkW2JyJZ3iCa7
WqErumxSjLVWDvEO8Xd86lGzFPw2nE1PJQiQIbQDT1SQftC7a5XCoSlJZXR6Z3Hhw847xhU0nX+O
EfNOMl6cdyxksTBax0fz/0WdzoorIv0qeQgL05p51CW6dlYouPAF2H/l3uI7M4j1uBXUjiMTMjug
94F51bTu5k5Ejh+R9HZ1+vz7NtMn6F5aLkp7ZUTPTiO8/6xcPTYQh1p+E3mm/PUVznNOllVUTHUs
uzwWVcmdyzbzw7NBYi+XbR/GBgFKMCXNbWDjtVn9YdjZ4VldG2t4y6AWBW4eh7tOvrz87vMKxHNr
QEC7Kaom4KBGUD+zqjG3iVmNYp2/XOwCzCvUH1YV4mTCtdo1XgAl4+vQoBU+HRqgnrFGbm0i32F/
4hIfgr3Fox16/MKfWZ1nxlkd9l+XFFS5qR0rDsxi6sPm0RUKVqWusetqOZwhXe/RPweMntQafF9c
nbBdXn/uH+C7xuOfyULHot/30UB79h218FQ/euhxBOR9KIdl+NISd1j82AHcz3aQhYUD6hn8HmKN
bfeJuPJ12TRev1LIrLm/u2UvALmwIOpd3i9tYkxiJmof544NlXPvL4OJ7uuXQiF2qtijS+TYg3Xr
hMbsS0rP4k0O7XzgiBgDB1qndzegmyOwJm58m/eTU41GPbQaZZAtpI98KwqCBvT2KH0fomM7HZcf
8wzhINkU8Qm1SUYrSiNOrkUu8WvDRwgHYp0CITz7DVvpmYpDBRf/br+TPsmZYzYc0YVnPd5PfmBP
hHA7xt6cQqfPET8MIvIAB0gIrtnW7QNqB3TK2TEEcdpiDzNVpui+2fM913WOGw03Q21hjhRsI8oB
hyq0keLFJZdCZ3b1D84gz87117e1/9CCQm3XerQmvefvtXxtaOtCZ3xwFIVhSG2l9bgGZC781xgx
eS8lv6FzsbEo+F3tyElI2eJtKhxqXjEMke69w9dktojS2vDutnMaK+ET5kCmZziTatVtV5uV/EJs
XRVFOpo+FRomgLbDQuP6wdWhu29ewIuCcQ7F/GBzbzgXWy9MxWGKez/I9u08XMyYzBlP53ZFf45d
Sn61ivoANRQfoTUobZ1dg5WaIDK+v1Qinpt7J0B3dnVfYMN0ijygHbuE04ISd8bEDFihvvI8JuHi
3hqJD01s8vvxu8h5toG6vtYK++2kPU9XjzyOcGh3/mS3m81Ji97y4npnEyTitgkPkEaZXOJ8oAnq
XEqr1m20HmahjmCKg/7oFB0Pjd9Dpn1ed479RHTtKvZSBNMJCkjCLjjN5zwFSVHGBkufS5SehsZp
mlg0IH+D8EABMAz97/1HdBtPhqeeD3PjyxbNbT4zFU26Ccvgx9mH2eSH2anT79TLDC7vy9HlH0+s
tlL72nq2EnA6QTGg4Hpc+t1bsr5tUYHeWyCHkuGGz315Xw02s9LWpgVyufYVAOkpSMMm/X4VDsIH
VR0872uNw2mtGYvSTSPmU8/4f/2V+7f9TunJYhxCHzKFM1LhMHM5+xX1rWwaVRoBLVnUYFXJKVPa
fLgf6dZKWfV9GJ8WjfRUGRI2T6UHPlNOS/S2nKbe0u10oQTOBeyEgedGjJFqJBaAjGUoehQ/p9kl
zAYzkjIRFnbt3T8PK7UGMZf0hy4AI2ApAXSJdQ2u3CPctBXYVxkTf6txNcGhdRIvyre7xj4bnBzT
U7NPZ1O6Oe/snHOmSIfKaaagVBitD7XUs5qczsOAyEnt+DCvdM2UN9AC+F/fwHR/pPgO72oyPPez
UziNHdKJuGtMhluLmFncuw7j2t/3VUaEEYN7xyzRrRCi7cOnDNGYrJn0vw5NNj5U2vpViC8P4Udp
P+IxW2A70XIQsBkPAPTt36ZmnNktuJHpWmY2uTXC0hoH1GnTc3QpZdaTymvThko9lFz4WdtvzVE4
Qh33joAAp8MPm1tGyMqhD/3e/WOnT2xaJKF82vad+VP3M21gdpbuahw7cPVD76GXaoafAvF2oErp
fRnITyrLr8zA+dEKAuX64Z1BAyJQvrO1E6JyjM+tAGmAoCUfAZ6UOqWloMMZvL7/bDUKkv74SM27
d4dcCZXlxTFfX0IpRu/mN/MfARNJO46A8PK9DqNb94Et75aRlM5Vj5Ve7t89Vcp9HkfXzi5K1LPt
SRteqK9LfRRaSbOikdGQpen2pps+oZn235ked/V62noUFiuTitiIQVNTT9eONTSc5h5aGBCgvRh7
bhvfsUG8LuRFWHkYrsYWdZ6mk6G1sPhDBwPEyQsNYrNCVCuqUvXSilCP3G3skbgmQo3jlQABehDN
CFMhhxKBtwHtGVRS5n/B69hnFHHnEUhCfGUZYDr7sO8KB5e4BUC9h4f4zB/v2t/NMt39cN23a/al
oFfiz7dTJdXdmYgcIlwRT5EPr/xPraqeDk+hmY4acst8NCF3IBC+0NJin7yT3w/u68fjncrvEHzq
WTdf2gwu+FMci7t/yFrX7ztZogTAp4cx+5X8vnwmW5Pmc5hHK39nJeT8seJTpVWq6s4+dR/z5iu4
HwQXDXGhTBLs0FmG9ClxkOGEmgyZFa2KT55jiJSvUo6k4VVC5Mg7Uxc1hRs8B79FX2LIa2tQ6W9B
tq7rqbp/zmVK1FFGJjHBOYEikhyKMDZqYtWWrDzy5ZWHHhPUZjLOTT7xPIDj/nseSiyE4/euMspd
TvwjZA0uGv9dkEhrWOYAX82Wjq31x+o9+b35XNLZdRbvCtbCL6Vo9vv1O/mG3LZj8jI5phR6h0/Q
Y+2qUzi95/49qngKf+URDzi6gTD2UifjqnQUAldc8BalL0uFT3WKkS6Hps2nAsTlJ0oEqDYKAyBE
EeE2is3MOvmYoz3WJh2r1NudfEHQIZ4sZ5KNMOclXL/WcTQkOlyCaD7Wu/w+v3e/52+MVb7/4dRW
V89/XKW6cZdTFQGqppG9QSbYgnkpiXHqR+OJReRwfh6rc0+95rTrsGcFT4vRMiFrv4wxwaCFX+go
NAEKG9ACvITQbeTAgrXsdNdQySrhRbu831EbVHjowlDd8qS1mPocNSY0n+SzGVw8U98TaNu7D3t5
AIQfI0iQEQ3fJkQulWMp1lwTAxVXg0LtXryXLyXjvRY6xrmxnk7eT1GA8qRdt0GZmq1w+Q0Nze4b
z4pgFi5ZqXLWDbxmjdnwiVY99fa8m/m9fqhiyxqUSZF411GhcFa3hrdR6IZJTQWBsuN4WnfS0/zU
d9ncx8yu2+thaCTrx4zx876Z6yT6viF6rKtLGW+kqRqReO5tNdDJHwbJcAbuDLEeBgVW8V8vAaWN
cKYcog7AsdP1NtveK/7mYjKxlnZpyhRv3uBap+pl4CHAhTnMwGHrKkz3dKg8Q4p4eng+lIQzb3r+
hWM5rhueTXhWJY1/S3YofThumiLcO2Gr4lyKQwvRk0p4X/9tX45yZtBe1D6mvUs4bwdOruQUdUQe
8bpjB70OZZTPL02vdc81HLAeLeCp78vDDI6MSj9PlHINr5W41ydI98JVZoUuxQPeuUxfnaE6CEir
elvfu36vLTugm0B/nFgz9ZHhl905hKhrg4XRwHTm2DPNRb6c5d4lQIU2V7Cu3MK/j6aJCfAxgFhP
+sdl+oNMT+NVD9gxzUnC6q/7PqPrDda4zXCevOGrXHNUOL+JFU8ZLgNvm0z4OF7iNAtT48O6FC63
j5aAMEDp9D5/QLNvDv/atfr7zD7DLVpl26AXBYGt2eAJgZJ4Fxiffwvj6uljXmSqzSN701g9eOvZ
B0cuwmXMn/wcKwXjSzgiuiZXwK8cgtD41Hvy1oRAHMaOZV1x8PG8jKEQgOChM+DSS83y07M5k5aV
HaHz3I+6ZqtWNnbcqZcfpkzb+5ueznKcHyoIHOb3Dhzn+sFrTUZvGPmaI6kOdI+hVDQ1t1HVDebP
SsrrqQyNCAAKyK14Ly664YkLT4YZWZjQvBqTjgrUz1YiqfoUGcnvgO/F3l+eRfm6isI/1gDM8cj7
CJT3T7HcMZZQh60a6ru/Ufqqe/tYGE/dy9v2vl3ovL6z0bmxz7xdrhChWr63ejTzvb/kNOP4XCfW
mUQrk3vFilPyOMVtgKvce57Vk/mqcf/L2y2vGtlhsoXIP7j2c/9O8zDy6gO8HDd7EqJ7bbKsXNRm
qwrwUNmanyZgYh5Fj4/09VmoQ8tiIg6VTS9rSA9rVve4+mvHPv7iUa7gI5z57hAU1U0lKGf7VHeh
ddnMd305jO56RmsqTYdjejqPldRNHn89QCPU/NaRTcU/S08fA39hisL22q+bUGCBzgIUFq56fgiK
UlXsccAGAeZEqUuVD4y5/RTer2HcnITOrDuQptKpoQZx1l8eZdCaAUJ/F1qMO8XWtRkWxPLaXPS2
HSvoOm9dZn4QEMUDsHh+AOvsANuO4/SRMVFykXYPc/MwUN3fK3PO0Gg0niXoyMxuZ04VuWy+5zB+
zFwNX54ky9p9WIGV7aoc8BGNXC3c+F0Ll0uCyvSYmRlXaQgaFWnHacGVO2At4/w0wGiYeGodlygU
Fdql5ZdSSh2tQVI83t4TA77QmIKzLG4riO415guLP0skjF77aBtIH39QQA1Y4+niQd76oqpBU3qY
ZTCVRFgeqblvSHeWpoCSD1U5B65sMCFjWsU7yVG6/zHiSbE2O4dBT+w3QMvBjC1Q7DjAPJf/Qrlq
aXueXsEeS73676SeAF0L8gxuKJAGPGO/R5fAq1jAKPJITg12SAXzDH4bz/LhBFOlQG3lF+8vD8G2
uuaZhKJhKqMGaKW/kuC6dLmVXrUYL5oL5DW+Y2zAwIxS0/HkKbwBKUBsh0Hs4z58NmNY7AzhzqHy
Ra2rcct5j+OUTOfn5ho5lQQUFwKpHl78/jgMtGHhBFWSKyPVjGHqbtdUrSjDnAzLyr5zP1BkFOff
DLb/u7lWqq3x8l+rdhO5VSija0evWwQBBsd7pmJFFVE82Fmvjd8HakclVwgYWQfW3PIHFlA6ly/h
0WWp5Q2g/55mSaNF3w6mLZ1bJkvt/NcKrfrVzzuYwwnPJnaEfN4592+9dfc5iQxnQjCEyYaDn/Ie
3sM1S1mH8NnY1R49e95CqzPnImaaangaZYFip/cwiPoq5ErLH+YnIYQFbYuxxLJ1YNk53n/RdL+Y
kOIVYWcCvVe97DCUB1C0Bq7zIZpX4s3dINd11R29AeDWvFfMnUAXytehjf3vVFMMAfCswzxo3ux7
hEpoim/5xV4cTd/YzUnO4vO5rhd+vZHR6VmLfdLIC5i+BInHnQSHICNWfUB3YVexyBwmDG7o4dcY
BoFZkApCAq3OwpH79hzewyg1qfkzLXrojP6m9+P8AES4wO1VliD4Xw3f4VQgg2dJd6EAynXT7Xz7
9zfAkkSqNb0jBCCUXq9+BgdGjO0fqWzx4c62lpiXnXhV04SCvA2IFZeLdyX9NjPGXV868Q0d9R0m
6bSf/vvJAH9Tb2eHS0FS6VuGyPdZwuJEJYaSNXZjcXdRWLkBdNRo206MehQcYfx6zoH2uaVG0gwc
tIGpk69Q1A9h9CuQf826WTUnpsxLDCbtcxvrIuj934CDSVnowTjGsaQMLiZaz/K2xmZIUYy8Y1uw
cSCLproFpLm5zykxrcPhzY0OK+bWkytmWBimHalNLe2i2xr1m+zK6qv3OcduSGsU8JdD+/WPL3SL
caDmFSRW40FplRYahADIZBsna6FD5cU94IfFJohPc4sM2sx07shupk/wm1MEfViOYqXUpnIuo56Z
fd6qBbWWCUUTB7gT/yTeqAWC0CRRJa6Jsr1U58anYCDVM7Uyo3yUqLTK4LqAOhK5iJR9BgXHlhTh
98hipZE3whreT8WjYR1x/rWcU2Wwy4PkvO+HseZZH1pgKFS8m8RS301KIkwI+PwT6ytVz43Ula9b
+YeMMKD/t1t5M0hRrc9rj1X1OcQPX2OMDHypMMqNKK1RLcylhIKIjjZrOguiFM74BpFZkJ6S5bqs
68A9WPTCo6Xwi62a4MJkeWH5uySOB5izFjn+fqGzfYRBVpMZkODev5Lad6oLj8hrhOx1x3r6VVJt
+hlXNrpqWXVxzHvzZfSPezG2r4SF7R/GNR3OfacwxMf+dC9OKE3y5WV/YUAKBELq6Ob5ZpT/Q11x
vpESvLGxN71ZN+M3ad7lXRIxZKECW0X7gMebO6wGh4FNtrOIHnYzbBtFRi8phdqwTAHb0d10Bdsg
zPcxwgZp7NzY22ZgW/FpA8ck3w7Do/WlOWn7osIc96cZhAF7k5BbVb1SzIWx9gmwuey46OYduTS2
jhs1SVfPQZRQCj+1vIlU1oso4JpadyDtBb+9DzG4zKA9HZekUBKZNLGu8u2z3ZSIfF1cjIF4G77o
LXc1cy/+3qcHErOK+n2tYRnqbme73rzv9s+dHZGrRckydke8sl5lM7MATDfNHpvxqYlaJ739WkWF
7gbpyGimA5NFEvXdLsciXH94UbgRTBzCK+IWFUqbwf1czK8/dFmBOWZF95DTXGrnEFj3LlkiDDBr
0J7+pB2YrudLM0smONEAaBccZgFGS041t2psrYdqf/gHivrDfx/Fr4hew904OdS1wTuNiw5auz58
ItwfFdIiDJb2lb3axC2mvTBxUQjpEHRAj5kJS8uGtSydOxIAzEH+x9J9LaeSLFEA/SIi8OYVGiO8
FUIvxEEG7z1ff1dpboxCoyPR3dVl0u7c6c9J7Md6gX4+Q9gi1IlZWZvUi9iYvtvN9sFlRApyMUL8
c6SYipM1hVCehSwM8ReSnYUuStOZAOo2HD4g96raiyfDWjGdE3EIlqvirb8QkijS4odoTSPH0I0v
Ubkeq5vR3tgvwQQ4mg1xUqmUVellZ4ii8rYzJR4i9/Gpuor7ugqff8Vqc6+Bu2aw+ElqDGVcOSZj
nV8JZSbnfmkT5DFsDJzfv8vzbeLB3mOMxLo+b3xMDhMo6h5PlHcjabrrRi8ltm1Faza7VRWSGv4V
Zt4AZ8tjR8WRobZNDfO8ljw3PCe5j7wu6yZ8Xm2oxpHeDRaoLYVhKwAa2pLwOpBoTjBo1TRK7Zv5
3ZvdawGXg5pD0vXn3LwWzh5/9BC5LJTr+HO4A9zTfUbchL3qKqImSIy/FTvca38uO+Gxu9eAN+h8
nsUug1y/eHiKqwjzDHAIX5IVYsmK8p7tTpY/GudrxAvYbnvOxO5T5y7q47+M1npgGlascjUyB5EC
oOy/kLQrjKi0HejbdPh5HJrudvthRBcWNbECeyw74z6g7w9tsXh9d9MGShu8AqmeWynfUbJTSc0l
HK/RtAaBIL0DvrXjUapK2qv0Ssvo3P7Fegh/RJ4+H6U0/LziBmAHjmusK0dAu7fZxPIh055e2tG8
r78ITcRAWFZWrRWsarSJLt18L9t7oZy+dZ/leznTuZ3L/LZsr1BDu9ayvZYvp5OLOAByCk1f+TJc
y5AWvwO/qxTJdc5Q3OVTCD4Fhxe46Sz9ACjwI3yyzFYlpHnt/POeSB5wdSXPP1XMvvneClxC5Cya
hS5qAAgX0MIgrB3n2Dd7o7zoapPZPokQX8UK/4y4UlK0vlBnlD2qYpLbQZztqTxLw4mF6qb3v99y
4mYnCLN2Lgoo8kX3XJY0cTay9Ut3tass9kq2NVOtFGoFamgHhagnYZG1fAlNadh/AA1cpvQM/ko/
DvhAHEm9VVPiWoI2JLj5LWotBkv6OvVxcnP1Ve15Az9SiwQIlogsRsCQrzTaLdQSHTWsvZOSFNly
uOxY6P6XL+ml1pGOkhUlGNMNDyY2OKe3vvKLgNm6qjN49b5ysHlSDo20IoN1M9Na67eJA5tnL79V
icXrWwYlnl6asg2/Fqvn3h9AatZr29kS5KMb9MFgL0Ur44nZPqR/w7UAXbGWwpYat2RTW7U5TuZ1
2liVgbE+JScSrftAJUP2pS8kYwccqLGtXfu52gZf+1UaYarQBuzzgSwVAG2gnR47f3K9lQIMHTHv
7xxyBmCunIQn9Rlc4g+o3F19sama7ztHdLSrpvub6qG1qsaalFe+dK5fy1CDrKfDKF/2r9L5fd1f
NqTR3kMeVUNQnovcCpxZfhxvvLp5R6t/nt3H98a0v6i+n6K4nTU/F6Nn6VnNYRESlbz6NWn8Frbt
o3J+169KW8Tisf0szxv53wy4MB4rGLfW5XvXuZhkWnHwUnj3ielDx0qFhO0rolHIuYlm05uv5M+m
snDcPG4Tmd6ciNlPsL7cMINr41rOj0LBhrIh5B37dr7Heu7kOnlUXRImAr+kXzaKfy5QYV3L059c
Zw+k9nH5SmBBWkiLZFLReiYFFzY/RCCas7LGIc3zr5v31ReUMsGCUODfkiebc9iFpFp6o0brfvJ9
KYEnN1aKDRiB5uwUbWvn/rz/QB0XMnNyp4VBoaM1eJQtF5AAh0mCsYuvdHVEUlaZd0KidxCQHIKo
odAzTQTa89fyAzmS61Mk7kNFepF2YHALU3UVPgY0rOhwa89SieS/VWZ0r+CT9Lt7OSuFSv7n2gpo
/uQbboFu8lK5DdO/gkXiT2XvFMK70/6S3g+PXpEwz/YlCnKH6cI6hq2IwmAVkRlO8DKdb6/bfkx2
H7phNtNSGJEcRsHHUsOL0xls9x68Gj1xoIVTxSC1QtBcR7BN76EixGYECRjNx4UOiUF/CqUyx0/f
ctBVxDD/tOC1AKufgP+Czw59sZEQ7NtxVInqxr627YJGCHgKO5DrCjUQHPfnjGzSeNFd13KoMfRC
1ThTyy3kFlFsMO3hMbFPnyiapRiWEPbD5av8BD5club9bXsxTCko4+kADOn1+7u5YKgK7P5+eEW7
oWdkbKWG1bjDmkIlXN7i/67ZSgou0PPBar/P/cXdNs/+etBuWzq+lJKWTcfuuxB4FovX/jJX2XVz
ruAHf11buZoG5dVCTUJds4DLd8xu0RkbZJYTrPVBIKbJY7pT0VaKfd0wZTTy+ypGdMVb7XPrwrOv
P7QqeFVSnWN53taP/dHUAbMXH+l7d6oGEpbeUwfve3WdKe7b1EGgjMJ4GS1UCT1EGDOd5G9skO45
OLXHojGtL7rxPP9p/5sXrPkuqArrTbvLH/wmdzWL7aQkhR4L2Dd0VKxfYUiYJpUsazSwYpx/Xtnq
ZjDvcRZQIe06x09xpk5snAbRa9qam24KF+sp2tE4/V33AZ8zNOv6jAO/Fqr+uIJXePerxLV6genI
0ED6rdrwnik6pPMWIxC33bUYm926GC876dEJwigZrSYxJZqosLtHUmmAQkaJtLZvTBjGFvJzJZul
czuuJq2bfl/FK8l/C/5ZhCzdigt4vErH/iz7fv+3Fagtmf1XBe3MGuJfAyy5wSVu60rYEsPF9wHa
+DdpmYan7lbxjMTmGCGKKEpn/vPoy0R/wfeGbi5dEGHt3dtiVKgrRaU2713mqpg9k1Iu+g5ZG+Fw
uE6+zo8KrlPq5fl1/ki0N410Kro6QIzH2XxkKUaLZHk1yDEE76XLeNl70g0w2sKBIyPI/7Nc2fdb
d/X1etvW9fmozMuVdf0hylndVApqDjvbe20xKCwrd400Nd3r7Y6EBONjOJdPYyhMUje7/NY9fhY4
o6vKHZLE7ZUp/1wGOcFQFUGYKvNNvD6Nays1W0Sv2v7z/mmO7bL6c1191OauYO2CbOwJdSPMeDQr
7L8fOsaT/rl109t6/N8CxjmuI1bz8L2fFzeTc5Af9mk221hpcxbtXxC55WObIM197dtJdArNfT+h
XG9IobQzjcQsNTa8nHDF0k71pE1EuH0ee+hH0u/X3h6vz1yb+2FSFqW6LTTjP1O+zWiZK2GaelxK
98/bYFtf4LPEkS9izfGVH60+IauAmRDugNivqxvZovnbQxHSlIdc2o82oZEKl0csWRM7GMRoMVCk
2LWXhvljDdNhYOqjFZhnf6R9Ta7WONstqJB41PMDmdUTgvWeEq5SDr5QWr5f6ONbg+P9yrUgvKDl
vmItPp1C1n9rRR0K5oQnBaU9VlmhAj+DAkSr6fGMZuiYac/Ly9YTNc2peHxDLNvUplu15aYE5vz4
XV7K4udQYwqH07WUXkP28gQVDIm2+tb7dZ6sTu9I7kt3ucy+/qc1VJCgK6nKprPUQ3r8EjQT5hzH
po3553V0be35LsPHonn/jI9Q6NhP8uly2N0dMfTz4AwB+mKi2NVW7wK3y+FDWvaPii0/lK/imfDI
uKzdYap2e7s1V8Nsdd4PQnxR0h6vnXzTfGWQ+zxH8yam1xJDNrrW97/bOLGZ6ea+ExrwSgAU071Y
FpKrtvRjeyXG0k1pBoADjirLzlRS71cca74If+Ka0FYtOEKHH4CA55g/d5q/8VFDyIRTAZ0q4LKo
c743o0LE0RLdESYGMee2LcUEx3MeAJcwJ7maT1U3Fk3zCwYmvAX3M1hYKMi/pq1MurzGCY69+T2R
iG6y2C7Y/8GLgv3taX9w+74U4uYjP7oUis9etjX/96DO59vi6Tv9fnpjOiDlQBoNSkl8kHDR7evZ
S/Yuku3DB9KDQnMxEtFozftE0vl91d23L93kKLd/Sz+wcRVXmBISxexPYfzIF+8/zxG5eOpchBIH
is15jmpvx68xxVl4O0ySo0yolca9tkfQpBs4NcL9YqWFq/JqlbtIjOrzBiXUJ7LvuKFr9FQSj3PQ
6BWsOGruPre91TEY1OiULuvW6ljNA2N1b7s3LHiHW8VxYSLV9vtS1lTcWDzob9mGJV1nPdIINhIe
o3vr1p1qL9F9ROn3e//68AKpQ1QYb3uqrOtTsXg4akHx0aK0re0WVXr6NqRkT8P10r3epvgBFqWd
hMS5HH+WMwXssVqlRGsh8UxlNfx4YLDNI/WN/MnHtnKSjgBKbrATJPiXau7Koegs33Odk/p9rZqK
99/rs5hj763YA6fiahElF6WC4KXeT+62iNztwvzj3mkosYjOaIwzxYV+Wtvoci0l0bWtmud56z9X
Zc1w4xHeRnGf2VSA/DfXUvpZ2v+ml+NEJ72p2uFbRc0aEv6me3P8LOqLlmW2LCs4HlIYNuZCDiw/
U8zvHA6mDUX7mXct218VdflKEHK/+++UVkQR6Pjz7dSfL8u5FJrmPwSZ2P66iXtp01AI4n00iPk4
lZPDB/hVbpi6dJ+JRlY1p2rZIaslykuMjDAm4iK6Q/EX90ABd3W7WxX96VhFveu5GXopBzcnlPtJ
H8Evrn53vO3tcNFHAgBftOkvh4QT0um1+t1NJWQj2or8s53TO9jU9vsIA6ZIYjlEsg0YtHsHPWH8
/pdeEf1z1ODnjGEmLHAaxYTvpn14NI+WzFhCkm9GYgG7TzkJbZKfO5xAobwk1EXIxP8xHR0+mdXi
BVAlHeHH1IRlagbzId+zGS1FepS5/Tt8JFuoCrfc/UOiywg4vk+1Nh0wHy9IQLQTqs6T9fW7JnzF
T5jiZqZQfbwRgu2zo5h+T/+bvh/rJi5WvIuv/KiiD8URWDN+Vp1FCTFDOdeczzbiN8XbpNBMoBKY
ywncMFm2FyPRFsuabNx6z+Y83i7UV2VlnDVMIO2lcvFNTRGU/Fr/JJ0TemSsu69/gY9Jjkup3R1f
L6BFPf6ZONY2qkhEvZPqioVKSzli0vbW0TpTOqGROhMztRXmp68l6fa5TVSvzkxHPc8ww0HIAC4Q
c0zBWroV76Vdx6L8TPdyJwUlilTEhYUvRrtpvZHuuf+5Hlwpb13et29vi+4+hNcvX6ev9GdB+e0V
MbPeHaWFEvHejnwcZbkqubLwtk39HWuAmkLwlRxBD5o/ywW0M6JEX8txsl1QdyzAUscPWX1G6Sbk
AygqsMFF9FfzK9wKgLXfse8APMmVRfrRivIMV4vy4xS1pj0HKhbURyV04vg1JzzLOys603l95Kvz
drLnzxfJ9+s92r/z515U58e9zIomj7O/+d/jmemJyPK0XLSEtpJv+4/CJwoESlUyS9IkLv+06i+/
tYCa62jX1H/rAHiU7qCMbW0/LjnXaKgTFfq7BlbwOTHVYhzeJ45e4Mvtp/rxAxEKoF1DIoYfzl+V
D+Gbzg52v/q/9AKLwLq5ll5J6Kgkdxp4B5ZDqNBk59ULVHP4fb/+o7vODkU6jE1+dtc/9QuhQdd6
qCXF4q/jCJDs+yZRAwIiTJvzC7wXCioTplxJw5JdY/+xwkIYyqr0EuqJIsjFoxpKa5gLhiuwAvYs
aXJuiLMfX/LKfJ2QXlBkO0/XYvnmscN0gU/2PZRhQF/czY3wD8IXXSUfNfWzStjuAJRLrDvGqR8Y
CwjmUA5TvljumIR6odXYNZDw56/qj05O0JHtH71WgwcGr9xbbrT5NTsZ2RoUFDs+enXH8dt3t82Q
H3zVAhd/P9Q86r0YpkqB2GVdX4kz/bHg56SbHULVlNVcC0E5VuSNxmvoe2AU148B2jpp5p1E9CIC
zf5IikOpcSxmP07vl99CywrEerdfjN8WNcOp+35KbbSXIsmr0rJ1aOjQh45vW02+ZTblfVP3iQu/
C77rFeQhVACcmqGoYYPNohB2ZX0i/tC9SXswWdcX6hwwJmLR5UOQWCqcLz/iqrIgOSeU9DooUz2W
JRmkDKab1nMGRAg7P7gDfzyHSThOfSO5NukSFLl+1I8WfIUS94DMLcAx3puxbfQon+SZ1Q8ruNG8
5haAj2tYu0LxeCvqx5DUtEJjJt1zQ+H/PwVu/YOBiY4Jwb2ACM5dlT0NZhcAnXriP0yGYRqfhNZp
L0N5BJBxkmVPhwm0fYIXOXabTDsouVidzvAJUmlbzOoBojKCh65PaCRN/dA8CSqEezwGDSPY9e6+
hxbs685AkFmOhLjiZ4R83HpMVWZHicG1FO+9OgnQNHiaglL50WNy75GBjvr2Nw6S5Jh3QOKJwkWi
kVk2ku0DIssPmNMbAwZJGBYVhbdMhHHsXH1dETEyGjRQLNL9TybzvHw/VW4fFIeM4lM0Q9We+sZ7
4yn/+hGH2M1USBTCb3MEDmy8bC4C9t44Y8bgNEzL6PemLebKKUhIpoZ/hzsgU8p83EWuClgOnm1P
fHzdeetZLQIy+hIjAwOWjRbMER0A9bcAigCVSpcvp1p+VOjM//nMcacrmpKwCoti+/iMpyv7w9eC
mQlnIFoqXl0A+y09gCcwXGFmVw+bTVcy12LDv1gmd/szVTqj9OfjwBpuWSFisBVRtnQ22nysf18J
BlPJ18qt4JizUWo3zGBgwC7/saQmPp8H4aVkiyYSJXbD47acZfle5uXzFI1f+brFJBcvjLM9oVym
8/z9mPnwyN2ptv59rCvJzzMxh8T/owAPc4y0TItdSlbv6ng+i0e+xvYtfmouEtF++eZ7jPE2j87J
DhGfU0L0wJ1cvLFAFpXU901l6qqU+BYLHR5iEHzFGxZx4ZFse5OO1gjqlR2Or3DzyG0L0YPFjZ9W
i9vJCo/GThOR4u1LbDK15lUPdgJn2ix0DtN6Zj/c/xp2eMNpeZUu77cwxuXD17RQPipvmUePY5TQ
FkBaS+MC6jhV3hgyhajpAWOinP68PEIkPTG4ywgWiluwzU8fPJYPH4zP/Oj2tXxPf07jw/izdvvK
LT9zx8iDDh9L5rgpyZVSCQjseuxYQ0cSq5gdW3YNJsMOshWfxd2levhiBzAIrM0OTcGnc7EWVJxc
UsHUTKSixwTMRIjgWnlMluNNzFavPSa3Y23LQVJebORNQ1uPXwN/XOaGmW+Qh8O2f9mZV1O9+/CO
95yepVEhHl126N7x6xaPp362IItZCffr3HaVqYf4y7VyjZe2OYZlaaseWUBG7Q6IdFvPOyxAuk9/
3lLd+L48lzwoJ/vpOBPh7YDkH1zjXLQm4fu+DA9t2eYH3dP88JZVZ9YUvewW1NrOi43Nyk4DW4d5
k0cs70Gs5RZYOOMcaHmukl8GDN1rQHbsM/WDBKPkolgN1qFDUVfa7aIi+Lo1WkpZdf6nX09/dtwt
4I2X27AfAXK9wgnDsfw1+mX0T0nEprZ8uJULjNFrrrCXZoeETLJ/m/jHVZh1X/5vf6nO4WPudiWP
se3OkBUmIVU0UtezaRZYogQIxCWITnUJbXva5yBMQEbROQmIZcKA1oh9zqZgfyjbytlj4+9zAA7T
f6H2xJzlruXEt6WCeDDA1Pduq+vOpx8vk9tkOSNJU7zqWhysFXRH7wBgF/z1Au7XN7dmQq5nGwgq
8a1FxRie8ZFXT27f5vv6RRPAokEdpyUgisvkO3OvJyaOWipFQA7l/+NktZkrvwbJz9cAKsvvjC7Z
KiyDq2P5PHWa7CR2Fe+++VCW2kyzQGbHdDXZms92F0A0J1conzalUhatVDfWCC/o0jdLvp+dVtVc
c/ov8X2xnBexctShyKmxgOgWy8svrzWhvbby7WnybfG3G3Lfme/vJ3niLYTuZFfD4rPT3eEoBDsB
5VEq9fBwFnII1JSXqVqUypSWqAruvhxDMWLFC6XrDFY31WWTH2QLZqbMLvdeZiYm5aBEdgzk6XVz
ep6XfZna66JiyUPdxqYn8xil+xRZN3FBz7p+9r2/qYmlNBjW+UBJxdsKwTZrPla0zDe8qv3MN6Xq
JEiSxAVEwUpQzxW+ZaBlt805QNIpHd0luwX/wVt2tQRFvIel2d0UiUe8kUTXeAHkct31FH5RLTLN
xt76E4ko+KFgMM1viz1nyDRbRf9ejLy0R4ShYur/Nm+5WDXsWilXAUOvlBz4SxgbRuy/tLgMvIvY
MAXWLshUeES8bJLOY64HXAZTQmQGJYSCCIlveaHY937m0caMA2zVWGRBlMuxyao+x9eR6Ka+twAP
sx25tK/be3bb0d/FbuTTLb2vxOSs/TEKVGDYYGgABKmqZYVtWpnJdhr50k7bbEJYz4w/8b0vRA5F
qKt1mz4tsYQKtfJjEK4UBI/FNoX4wmO1fUK9Uph/vzFgsb7uCivjsxrwffAKrP5jFX9l/TYhCkxK
4RuOwbtDt4Bay/PrWj/i5kIgxE8NlSF2Vlgmmw39pCCbbMoWHEV/55E36h/N5W1oXq2Xy+evKLUq
p7gQ8m4Pfl0vrRkMT9N7mDISorUYKUG86KpA9GXrj3T3ngt50zZQ5MNch3jZlR8tZAYCoHZIxZi4
Ts03k/nQtx1eobsTgJgPYILgD3KwQIm3B58zR5dG59qar3CtHI/VW6JirZLk5bxuiIc92EzEBPQC
brcHZIepr/DEb84H4MErykhXSDCkBsJwjpJQh7ifkJsyPbviD8+TB51A/0Ii6baAOeM1m4MgPOrA
QwjtrbfixV24/z1RPiFtXEW571Q3JMmzbYN47uunW9mf0QJxGd1k8XNJDTajYDnbIHsh37IhAXNd
Tp8mwNbI5ZpGbXcmSeMA5/rrHv66KRj3Evn/76Jo9XOcOfbAG0Z63rSu2XrK8ZzXfSjcVzHIXIoo
1gfmUG1+WbXjyX9zbSichhsmTYHvw/wnNUfozUnBpHCAcpgPMqfP+EpflEvnnvx3i9Vi914Ok8f+
X068OU7SX4S9wK72t+5yr3Vn/TSv2cTGnYw1LvcaJEVhXn94K1FMrCqHrNAjNyqH6qpwa91W79PF
ZJsabTLj3K21vYq8I8x8X1+7x3GAyyw7uoEebi3bJn2sxo/Vbaa1k3LOV8w9+bE9NyJhKaWkbWLx
Nkl8p+NlB4c2fVxa76/Osx/U0YzYI+uVmZLWS5jIUqq7zCu3B1H4XjImpj/r33OdzabSpVCDa/8G
uYSnpD8AbNrrmWJf/3913bswtIL21nqWa0Jw1VJdO/Mk+4lEcvf2ooAJP+qWmBPGtZ1v5aSGLYNY
85AA0pSj7Eu6BvfpnBQJYZ7+Qf0K33A+6f4uUYkNSQYn2E4ABu2LzTiF/JXzcex0+/mSjuw7R8Iz
chO/mMMjhExP2CTkqc3s7uYMtIhp3k/3V7cy0emG50ZMnC0Em+1vUEKyztF1aozVuB36AI1EMYXY
0x5npN7e40glRJBQEVD0llK5GcdafkIHG+XtxO8jHcBJ7gkElw1AJNMDfg6/6ZHx+3e67yCKaPu+
P4YyGJcSq0eLqWFpdH1Fdi28UCJWs4NfaQJf217iJhPM4npq1UjsrRZPDZGF1MvIQfTxgjZCJGmi
LNSeC2ySAZU0BfKQxJ5/nT7V9Kg9KVQACRIWPovmsrDEo2URKjAbvQAXiTeuCfA/4j3RXc4y37lv
b5nvx4ZeSGeMRn6WCjUXChYj2GOxP7U48D58yUUN4Za0drZvkYN8mgTz5C0X6rpjQ+du1+Idphsv
Rb31p3BD9T+LidrMdGkA63Yem9VU967JwyyL7pB1y8KcthMTd7FGJEQ6WwfKOoQaWSMK0AG1w5gS
+Jyq6wP6i6IK4OJErqkeUCevVkBagenAnih4UcWruEACQmGtyGB50dt8ZseJH1JmX1UOGfgJArVO
4j1AmJF/ZTmAEo7/4skINS76IIV2lz6+mrtwdrRqK0tXNcp5FQ7itUvSB8A42mxO0fCUrMsrouX7
nX/D0OGDTDs28FYrMIZFt6CoO68QKtF6qntZ1XIRk52GreRgNQNT5rQlHAhYi+cvx4D2/3KyHbvJ
JKc6x19AjHa6xfTLV9QudwT2QuE7fEQhwGipBeW+gk7zybn7wBtx+rlV71IlAbKTZ4lQ2KDZ3UBP
yUCqc0/2f4X8GaMCgw8EYvtjSTcCeeEXCJTU0KL0gjgQpKof1SOrTfewCcOJJ6847lrOruGcMh2Q
DBiRe3XlE68vEUQuZu4t3wIeEMCNNg0JpgDhRrUIFaGMppf3X1qN3Y3aba+aHNR06/FVgCDQmWXT
3dYyNQ8TERWYjHK1aV0scPUNrdw9AotspSC8gjI8YJr6vay0UsUeOAs4zaNJjMFpvGU6gMW9jQkP
1gD0FHM78bZq3oVJ17UrEFWv8GZunNJ8K8nNFpDv3t7yeTnpc/9ehUHI/qZLha8VnBfKLOBtSBvF
F/D6KnZBbgQcnncJ7bc7FAR89iQIG2qUaAmSR3oTwb28+Oi6rztgfgcseGjF8do1CUyJte65nvzk
WMzHjMZzfTnmcDwmOAzthXR/C9UeG4YoeqrLZNkRBgwFqnAbJN9l35TYHC5nad5z8ThjXW6BsmND
yu4xEeYe50SSw1mfln/FhNJtNtNxRjQbn88I/2SxDoBGBoxsiOnvo+vfgB0dJWjwhwHWjNgkqAkS
e4tC5o88omBOF639M0q2U8PwFwohCGRUVMvZPDrwH/cN2xo+HyFPtvzOXUkNIcasITYELJUgeYQ+
0wDaDXRXNdYhAaKd6y56SqTwRoqmoa5l0r6FnQuPWVm0lptepsuA2DbWY4qPcP5PwZxzPUZsIUpN
giin71mVsywlQ3Cz4RW9vyLK1HBG9ANZTXqImxYi2PBxeP0yQYsIYq99DPFtHqmy7LVi2zAJ50hn
RbMT8n/5PnG1zrRWujgrPS4CrzqjKI15hgw2lsMTBA9Ir79pZW9IIiQi+vwQGZIJRbA/DYhr03oe
+/9h9Y7uu2t4BFg+1JXnWIlvkEfHACs1pVQe7KwLDYs49ZS0pdAYy4mEB3TBhLsyStCvh7IPWFaG
wVQeY1qOBSUdlBuLmE7KT/ZjtLV/1pLv13SHdWX49ijFYTT2Q4GQ6TLZ2HNELzvO8MX2wOi39Cm+
fX0U3XkOGBGmLwhiExkD8PmLP6tdC0ac+/6VyecCOpqFKiINrq4BQaLhZd23e54tWvm+IZt62s60
e8pcEyq0B8LM4f4qE+vT8hVxh1mm0wywkKisRmy87uI+dJBcfp3RIPR86lZjOfznsTzHpz8qh/lg
HfwKxs40Yi3Q+NcZmG+MPg+o7IEneh1gXqsbElsQF9CF6g9hCamTc8NBZRRML+3nzGfPsrNmHM2t
xWDvWyg2RB/L/kIHtvafwWIPiRFS9wfJk8gihniraACLFAkQRPAqUJ6QDlv9ytTkhd1pDJLYkT0g
ajXyP6pfZs1aTJgHZk1tAuy+yoDZ+cnnMsWFb+YYAt0A786R5QEKmpwp0fDza4VwtvhkHJ5L192b
h5qpXWDi3CNDAJpR8KpC9tYqEJ6vqJd7sxcSXafov+VFLYy5jkgIOjdsMM9GXXyX6KjYthSafN15
bM4ly1pMcaBhHb+4Z4k3AYOAMDON6phZjrnvRXU3yrYL0hshqEe5LxU6x5rbxm1C19sUXXZ62MUe
nxBc/0sy1Z4h/5YKZYu4Q3ycOwzhC77QDu6M2PAqWo1cpap3lVYh8p9rpSYiOA/ibVVQawUPgzug
CLxKl3cXyzWDvfCfD9sF+0OJKWKRWVZDeOQexKnDIhtW6IbF1ZVoVeW5B8lo/rdS6EwtIeour6in
3qRrY/ZUWWQCwYyqgXzZ5rBLBN1zinV2o0Ur9x2IoMyZEppY7doIS8uM3f27jldQ2NLuyXIgLHX1
6HHTqTB4hWGECpeWFQfTp8JTeaT7EosPCruy+Fn9SHo3haOX7d1bvp7W/mmk28yxEjcMTn6UKoH/
w3UDgQeo+QF8m/S6szj+5GAgUlkOlI/PtjMSx+bTqIrL9p22heeYTMEdedpkvK2FVFCfj9gkNtn9
EMSmfhlwvTD0qhOIscGCq1ada9MnMBAbBngjkb0OCMb+Pchne0kiRF0ViF0bbEHlh0eeWurE5wM7
6zwOHr+aliahU5iw2igg8z4IvSbuHJAF/ygA9i2tmeTsEecqTgoTq/RavQe3Mgw1KCkI2jF0g2tv
5RNDKF0DcA8O8NayFVZV7pHfJt7SfakKB5x4UJY6cE+TESjId0FBi6xoL0IF0LG+NkQA4fXirPOq
nxGnqGubTsIbd3MToonNZjeEeI32GQrCnNF9JfgKuIlJ1slq3TByMRSnl+F5CIgXe9dHXZxGRcjU
9oOwVnBVVvv+Zfq+3fRW+SYRw65Pp2q+Q61C1KwHhwyGl9OPKU0q4Y01zGHy1Q87VdaVaOXnEkHm
sTCvqSEAHQZWcvh0AVFukKhkHvUgyxSwOElu7vmH8J2s8wFXW1vDVbEQSkZ8jovBAaGMBIsokjTN
p22CGAE8HDDbz8PepMh+5soHItvMq7lKcYU6w6AXj7s3oQNnKJ6qGZlt7f1jhCcaBaOgl1wAn3Sr
Udl2gpk7ZzBsnmemOOkaISgRV269eWr/apNJuok/pIJ2IoE5Rdn7+1kNgMTzjuVaOS2ELNBxhD9x
iryW7/+9QzbzuUy/mWtTEuI9LD/CXBBDexpFFq8ot68IqqySFUs6++9ik0N9iyoZgJuyp0Ypjliu
uHpWKTaqM4NBYlW9jvc3vTcJjqBLQ90b9beZZfWK8k814fuSiXXsCd7Fuuyp7ImgRQD8V9VsUnBF
3RECQ4bOITI3mx+XuJACoVD9gkNjuU2LDaaw1kyZvsy8FuTE8tsUPFID02+tEvPacRnGSLfmaBOz
7s3oV/oQ9ri+STacKYrOXUOliaZ5sdquaq2V41goysuz7bz48yu1+jorKMM0gwGJjOOq3ip8yRgb
akySIFRv3ZOjvD3Ejje4VfF7UxUp6BeicwMzsCHBeQF5rfJl+uKvxocmbpPaaxwLdAqt/lfjYTFi
KhI2IwKJ2WBJCBsNbPwQpi5w7wW+QusUm9dxTKNCyCVCpfHl3jNt1itf+IOqOAgbqjhcTjnfd/oh
nesb9WmkockN8jnf1xZnlyeBMTy0ZdHtH0MP+ntig/iXSZ+malbRs63TYsRQOvzEMYEMQGBIGkVT
62vbMnhrI6YDqC/HINh+P5ujjkahtZUErDHH5rXNs24dnDuzS8fjN/m9joNNLrJvouyx8Urp4cib
BBs8LI0im78jE4wdDDW3oIE5/It72QKoFlqocXSZRziDZklg7k+22Vn7sbcRy1KDa9vAIP7ZutZw
m64ZpJjhHD25ZQ3nhmFL2t1athqHZOIKYthIvTFRQocyVYIg/6u08+Z/lFp89f5/xpxA4jLcgWFh
2cIJtj0mrjfKUED3rBoedfxXGxnWGgp95IAjZBQ0GR5nwjTH2XUmvHWi4OwjafZD0O3EJv3E6Aj4
9Gv6TbmwamKU2SYimKHoaweK8syjgLCHdSyFe4otSaj8iS3iN2zKO1PpPjO6vVqslQK0o42pVV2+
fB+rRhzl0hERa2dJloeuZFjF8KaJXTxnBf2WQmh4PuBwB0O/nFGvrP5M8RynvhfwS2JBEH4P0q4Y
nwmHq/xSfLVWuN+wo4JjMA78i4cRo9nJ8nADZPrb5M6TuM8dsLTIbvWCiEJU31nNzQ9TwCCd8gvb
0SGAo4o12MjXcZhnrjzz4F508llyfsNo9h6m7b8ALLljcY3ir460at3CRDK1F3V0RrsMnEHYxrbY
aeRHzZWo32w92MYEm9oyWsDGd8t7ITSnI9dTt0DNQ2cbs7uK7oQqW6W1rIfGYrh/P5an/x54d1f9
hx5gq94ltPTEBTGkGuKFoZ3rxewvZa/OEgFkY6hu5OLsKyQt34odfxhdRqG7ThnU4OLEYkBbvTvL
qHkEqm0oce9bOaZACq8+b1XPtZH7m4HC7S2Ya6b3T7emiAn2F/zDIti+ew0CsyWzFMCpTLJwROwM
J9Yvgnhbl3dqa8wix9wXs1MvOUdYjo6Zkiz7mHSC0boE2ANDjvHb7LZ87Jsnss9XQnSym4Uw1fVu
ZuT8DOVCJvpeXn0G6BxOqJcDX3K9PU5mOfk2MhKM8nw6yR2Cdgn3W5WVYLXsMDLLEgUd+f/0CIF6
59c7xRNqIL0IxohmQ6Np32i8bzAUlK+sq5i4HDR7AL35OD5TF0pPQ+k+PMHO0TI7mAF8xyCzaIp9
czf/XTNgdHVC/gM8R845/0JeyslDma8ea2DJwfSJFcM+C9l5BrYUgaSeqaRQQ7sGu8rS3QWVWAkz
Os8LCRgQ0SFcRw8UBDdoNhqggypLfavg3nq4+AllrKY3318FezPsEw4Uy5ALjg8036Tt7DwpNJFp
5u6fJWPXBq/kTwaacJNhBDEHvqIw0h9NsbNl2z3J71DY/caedt8Cy9/QDqIP9JtaIxWcNGaivH02
d7cJ7WlOxJbGHhMUSe+wqEEuM738y+2YFL48iKx04IP2SYVyzP+EQSgF9nA7NJEehB34EzlUix+3
FXKwa2Y7yQhTxreOdfH/dVCope2d9bZ1GT0UKV0aqx5qJS/jrc6zTK5Jg5Egy8D38AfzIRDDZH+K
bF5DPXKYYXfMHEbeAktkXq7LaSKMcMOhAAhER+EIKTBXc6TyNMmvEQpj3A52f1XN7Jku9RTr+hTv
hjA09eHl+UW6sKX5esSqZpScgVzRUZW3UZVs6qbSTev26Y6LucdZ2/ct22nklc208c+P5TCNklCQ
UvniLV/ed6gtByNM0o+kkSmkBukE+pz8Iqe9ROz2JobJo1Abbjgkzj4cHGuwy7Q366phkiR2DEuR
FnPGSSWmj2NuOpahSBOsnCiXS04XQbRYMJQ+GB16KqfF9g+qHS5a0D8YADji33zG9CRnh7uSew+c
66kpgpaesR9apvLy41TaTMGqkpvALepKli8VkQwYMNvWu5K+bGkmJtyNR+9rPu5dxaMt18UY/kp+
yTFL/p+fdk+/2Y+r9TuTzKs6w/8dJd8PeJFDCjIEB2web2vY+z1K4Y/c7c1rbzuxrhfzNzNtysUx
UKfMBwYSJphTBsdtnXUh8QhWgLo+gj6i/a7BacZhZodns3VWjNUM76/c98+ldQubSrDFgXcoQ0sk
tE50WyV9biwYOmHaTCQtaSJdzOZzBjwQX3gSXcMbl4wZI+7Cf3Qs2MYucv7NmOWiKTlrDdDg/646
KQ1Oh6aA6851ZpBIvKK/CAyvOLBOmIX/sXRmS4oqWxh+IiOY0VuZcZ61boxSS0BRRkF4+vNl7xPR
p093b0sRMleu4R9E9BKdJXxB/0X9f5kePzSwCaZ8MA+JKIUgPpf5X+zko4G90g/kQtMdsezfFuZe
EBFKgtRzK7JrqPuZ+9x0B36OK4NpjZvljmfEzecD+VmODbSm1me+OYnqvxtOtBS3knjHc6eqy+gp
kvhwRyn/eSrMNbk5LGeKKzFStdM/jgz9AT9UPNm/HA2jfEdG8m+8+t6RWCMSs+AR8JE5bFEW+67+
Q2XMXEJ7R95tiUIBr9bW5FziAUP5zp8IZrHg49mHxlW/Znk+hFiCOLPFyBKrOi4Ymdl3QB1KnOB8
EWU/T94UmS5uK/mUvUnKKRCD6P/+22iC6vkPpM1XJ/s+vXdc0GgpSg5E5ep/agOYhZJICkY7/8op
ys+jnvIvtXjvOLboqCxJElrUGUBFQp7matjAkbTmFnNvnwzmwSBCvZWFzUe7GBBm4HzAAaNlrLqf
ZczmxIigm3LiK0hPocZSCqfXyEarYMN2XEUubWkIEWJJP6A5iv8XYrfwmSlml9oEnxoJevDX63/6
HXzkls2l41b6EqQVOJsToTrB7eT4BrsCT5EzGk4oU1E8yr4n0dyGmM1s9wdOeI8McPOH1trwgBoG
Sajho50r2rUUV4yDmCQiUEieymXGKz4aTw9s+oQgRiY6X7TEzsIyrjKYzfD5nGg8zcuAHgSBhqMN
FXP6Oef10JIu/4k3COcnjbYlk61Vh2SAjCxVs5Jyn/GOyI6NOec31AF0knRqHfYxNM//+OZAwm9C
ECfi7VH1XoFoZzAhPIT/maDAYY8xzvnupIx2RYLIYvJYm+DLOropgfb6AVedC9Bj0CCjCgzxY6sy
84MoiJO/6D1Tu+0gCZOr9polw1kpB2hFfQQKOrumIDVNO1XCqLGKAZ04YArDybN06mZBSajm7qj6
AcrNDSDkvQc+q4hWYj9Y0z+IWNlP89R9L5wkRLgHuE8WJUGMSM6JLX5VlkIPghVJAiRbfHsRrWvk
6wleDAvZh7Qm8JXc0RAPO58Xi+OH9R0FIra1M46iTFg3cc4SCWmZDf+rVRnaO9RgxE3KDX7nyXGS
/osC4gD9x0/moPl3QhJK0SMiMaGO/SP+kDM+/jjNiNBs5Xfyb4+KbAd1DTp+BCV0YYbjmpHhiZhV
I12GlMN5TRKFHrfYR2TiaOH5T0jAi/OaXZwLv8n3TwaEH2MRYtl/Zx1LiJ0qor3mU6oQMdjP/J7/
ndfizCUt4BUz5dKsv+UYaDPTiSeSRLj/tuzi+jHh2BPVNy8m74K5WLgIoyPrjOdYPaMe/acCQr4p
smFCBX24uRihnDlZUo9tR/ZBiUSOliE285hVBwaY9NrGdKIJsGw/viB/FecCL111I5ebXf7UmOsO
YUwT8Sia41COfTQGJL7Iv0OempFYyrMkiLPdxJHrnUtPCCaimbPksadPWvrcETqJO16EsxLFEKwy
xPipoN/MFl4TMBHFYTQdbM0bMy68GTitcSNCSJl4fxDzrZcw/2A9EyxfSMGh8+RXQwC42GK4/EG6
IIRCpvLecWWN4orodba/iosRKcv1K3Qqn62LTj8pIR3REtYG+YzXoLGN+MKQ5AP6RIi03acV3xuR
Fxnku4MlGSKczVw58CHDS4OmJz+G9F/pMfNCgGyShqggLAgKidjnSPmiT5ct+CC0eRPd51/VP+yt
Tgj7z0DXG4to+b2j3QolIWeIuehDKA9WA8IdaHx0a3674EUeFyYngPhYgaPT+gveed9uSuQNkLAW
7VAeFXda83FVGI5lIV0nTGSbH1wYQ2IdEIAv4vnCZgnhUcApW8RX1TtW3thM7p9LHG2TGxwC1hjS
Ao62OMHNGK1AqkMlx7Wx3Od7fVWHpYPr7T+hehzncZq1Eaib60iIQ6e4Iy2bbPm5ZHrmM07ZMY8Y
lWLdJVQia/DxFTF59/2O0YC2IBzRPqTnSUnBw2WvIS57YXWw1gY4y8PfYdGBUBMjOwZi6BWBVMpc
Zh0gj1CwI53rLolNcY2rT0wkZytrh57vOBxruQ3H4p+QCd81FwLZCWCF2xvhr1VNUG5CjE9u3x6x
F6ttLPVrp7jUzFEEvPA2FH1sG+YJoPNAV6lAPZkWg+mGHAxJnKiIYVi9fgMr/qmvyo9eOtpKWn2A
7CKtQfK9FwDnUEHkQoGhn9rK10mPiCowpg/ldP2FxdAYF3g0CX45QC91SjYAZe7AhD/rgmxU5xqu
N3gjgJhlUjCkYQJd+7OMmr+vNCngapT+IzBSW+tnI3A/w4vJaRV77ZddDjkudup829Re917qw1nm
VKNJpSNTAuOfNnUU6q9eNHyKOB9Th5D5DppZGdN7NB0JJ3Xk4ph3gEAZVNAXPuCTFypbhL/VQCyU
DV8Fi/OuWg9p2WtApa3mtcj8vlyohvMYFlY3moBkb0XUqu7P77QFxmQZ8aLRlgNSEdwTnURaqUYw
lJEfRMRptE5xnJChb26+QyaXIOz5osA8gcaa0oRpOdjckYncWMUDOZ2Ll22+qfQ4aDv8SYABj8Fk
nrPvWOpsE0kLZCxWfPsRAIenzOYq3dfoAOS3QwMqBoFBwafNlJ5a4CHTNAoK7nF59vuN2REbrgVC
nTPlfRvKbKzOfcSEcNOHDAAX/QuHj2SSIxkJFGmVc4lgs1v1x0SbnZOZg2/0XQ6QAgBDYYLub9/7
7OOCGH49jlrqKKndf8Bov/ycPgHIaP5eLr5ndawU5lg3dtojbOHVwPCT0d0DcWAKgC0gaPDR0YFD
eg0ovE888GAVfTo20Rp6+BttO4EaBmgQXfitkUU/Q7/xKOFuqGDnxoztCKwtt4CR88j+mGh+P0wH
U2N4uYALqg+68ntWfV3b3HtuJf8SUSwxqgQnQM3Ngnw+Z2nj8wqmMwCGqqH7bPb8i1Qv5WYL+ChC
vreemx//+XHLZlODUcochnV8vzmfxucAxW0onptVfwJXuATuClJd3XLRsAZqrnONQlg+Bvkm3/iI
0RRUMhc5GK3N22jKdJcrB4CudeIapDcfNy4+d72H73GTl5/nzCSe1i3BZQuK2VCDGPvPYkOTh8z7
HflyE9BXZvpLV5bkWEw6wBCTSMsucL3XgYHiq57HAP9MAWccrt/yRExMqZwFepeGboR3WsCfQVFz
lSA9gDjWdkLwpOFG/kMiB9QD5Bw0L9LDSMyIKLrjHfO5jiQRTP5DzHbAQX4bP3ls6T7xLzIchB70
61IPINowlbol8j/gGzX1wUBvvxO4bT63BS4KIoLhsepz7zM0JiKB84Zw0IZQAoAcsQdByXNjYeOw
BmKa1VRWny0IFeDf3xMyjg9BzsiZrSsCzRHLbgnG8/N/3Cn3mFXB01cF6tzJ6OZ+PT59oP7jHAqk
BUo3uF0J8kBzEhh1dSzjQAQBgM/qbBYmgGJMZpZtvMjo6bH6JAsJmfo0+oj34xN4e/jgoxv3lHF8
PJbmr4sWu4AaL7rkcvHPA/+dYZSt3oD2R4cmmSQX1q64DaZAMUp6mOXoXl44TtaK4leax1IBEM6Q
aavNOyBK/AkelM/HcXSMzr4aSGtuDev8vCYz4ml/DrwZyJT/LiePbkwP+Sopfc01z5FDh/d80kfm
BgFFLCaSueX/eSJt7IKY5C2IQSSB2YXcqXz/shiMzq5ZYRT8a9Zyn2ByRqiD2uANcA821uwAvilQ
CktvOmeYbNMmqLQflfAKWC3qAWKvacxU3ymfJHYTEm1wahgoCdiyA7iEtyWC8J4gg1nbjNpYrCyk
7MB94Xm8wcTQKYVFwK6jYdj4XBPYM7gEpHwwI9gGTN23Kpr8mtc3AvrX09cH+G/z0FkeAFd4KSM0
2rtUgyxNgI0lsFFdwIdZdeI4xoRM9WEI3Plqr3cgPuDhfL9eWxxSyDPVBQyHCK+tKtDNBr0ENmUl
wAe0+6T0SMupJ31GoZUggtQog3R8nQHY0ollqqA3YujHL7Tn3jFNX+h+EUJo4If8HqBvQSMNDeXn
/nvef8hLzZDci+yUX/2fRn8fzWLcXgRpwqr3lU1mhbnHa3x7OL+Sq69omGxK7+1obhEkgb4qMEDp
Jjwoa6dAHNuLtoXA9KUB4k1WAf8K+sqxC1H74V+q8df/7ND1dcDdfRzi1hgdZhv9c88cv5x3QOXz
vdIu+pX4aWwlvNH4SFXqSvvGzUf8SO1S4DtElEh2uOugL9Pxc08ggD1CQNQ8Qu33bcGUSWgj04fK
aEmLXodE3+0/AfIVwq9zWuBz3IYp+iEsBSOPoQrZCEpONty0ZbcCOucl9zhIfqHM7R+ACEEnZiHD
R6QquvGzsSCNERYAj5N0pnGgg5VkJDCpMUBkvvi2Y5Zf5zFBFHSevXJHAUMzJ4Mig+03R9sgzXPx
SEfUaMArIaavBX3IBPozSeQ1ie+XzhEkry0JXnltm/lQDxBV75p73nrRnTK8mz7yKWQCaqJM8fMm
IGEHOERKB19+ChliL8N7AofLsnoepGr6lB0mKMwiygoCnzlNFPCfNnCpSOI+/HQApU+vLaniqtBd
uEoPEA9qoL8WHDRDfYIYeAup5KNjwReixqir83xwezToP+bXCjFVZa7LG0oMdZ/l4Ye4S2pL043u
XYX5QtNM5Ne6YgqGRjvmBZmP+imnyfA7/VLkEAMKj1Muf+4fuHOsCBEDSYAlPgghIH+N21qE6hvI
/iMnhNL7PGYVTOIbGT1aDm8/15wKpcMBcY3jyaEWhK6AFTUuEPkhEpJmhKxyo+5pm+miDPEEIqcL
6u8mR9GEPIpz/DkfYjkD5QgnyNJNRniIWAlCb4TEOx+LdlI1OnA34SdCpPr06zyZt/1FkV+egb6r
yH5pzn4bOxeUX6bneo9WxgoUUvOcwCf6tLdnt38e7KEMeh4Q8/GsJZaK+kKBXE9c/aBxlbi9EbtF
xyaUL1pL7y+7fOoAwWVZdQepB7H6DOUJL8vWYxhRkK2PNPiKVFxoK9O+fK8JI1f+t8bggZOYlI5r
fyMpkFqSEpRUw1xgtlOMEOeUHt2Ilx1PzGV2RwNH6gIwK2eBs3pSmYMTXmjqfoQsjSMmfz2kJF/+
QS2Bgvxc/UFFASlmvILq/sFkroPkuql7F24paZeKXE7WTVMrH4gBe9f80Y/LqknOAZp3IWXpR0UA
ItnW6LRCs70Ca37211S6f83pwJhqPan6D5yONh+4fJKk+TTBmSMY9b3MfpN0RvAsPnMDJRBdcaGo
kGQQPFVtqaDn1JKxmuklTjiTv1spdmlowMMipSQk9xSztAwTXiImYcs8+x0lSy1zwKoyFXuI77VV
PwGW4fQ9W/l3YDiF/qOj5azEuMC9BcMPxQehSD5UKOoYj3RFiGNRnoQ1cHPOuycGGSOhAMMzTUhJ
QtX8pUYiQ4T0CvabqYqhh++IgOxq+NOILNZQ/RiAqHaIMwanOvDIF6SAxCMdLbWDPKMh29UTGT4o
CJfBe/ph2WXx6YmYuKTPYJNV3+tT3b2o6AEd1IPU6XQOuAGUdBSHYgUlzPO60ecD0DrYszxXahvm
DbRr3kAdxFj03GDFNN9tynWX3xUJqmgLgw2q8IaQQEnY2fn00Bg0CSO94FNuaCdklFO07Qsx7G+Z
6xDiuEnKaMUrKsqcwVwbcivDGm2HempUTolzMGDX1xSU4xWvBrbpucK0QSA64E1Ll28d6p8T5GWw
lHBrH1jgQGSWVyVKDYoWxvQNVhUHBM45xPhrlM+bIiBQMVHBGVCNkIH/jodnr8oDlQEv6SIxn2HJ
DfrwB1wuYyFSPX90Ds90GxqQMSIbGLQbaEu8keBtzkHkQ2E18OFBQhy5a4KEJnkosUgSsmLeWQ5h
g75u3yrUzUX79M8IU940VAjX5dWg/OowLBiz+zpsPiDaRPQn5RoGqi0hjnR4EoSgilBRhu/Gqij1
32C6Da9HiM3035ti9kUiWXY19KZoNpc8mxaHln7+LmFjkDzfuDvR23mikMWtAV6PCn6B5v3oV03o
Nk774jiSBSqCxfrRfthTDDv1X1qGdNo5as4/5/sz1BhzOx9ph0pNfEPkGvIfcmqg8xz9CFGcjLKc
Pn/K4H18/ZK6cTfOfwaRmqGY1c5fv+cC691A3qrq38uP2GewBCRr+PMhAURekqyJpNpR52yU7Dri
kAYxhicynwY5jcGi079OFay/FJUEq8HkR7eM3fCzJwEvJvKJ4y+PN0ruc/hJ6hRFSyBwaFFGjnmt
fkQ9cW9Rcpi0kwHaO4AF6X5Q7hDquHgtlLco7ihr2ibfJZocaPzBwDGDNl8ONrmXvaxmRhL5Kjff
BV9vxRGakHl2FpeOBks7bjGW9tJRQMf9vadKACytDLdwTUh6m/iqGNALTMb2ypwEEmHg5LEAr61h
AefqxJbcnCLpK0q45xzkUavukOznr/LirUxT2RWAC3BaGWf3BPqrCf/+yI2jqdqzqgf+iABEnkN8
NaEsdEjuiULWOE+JdfCZqRoqJt/VYqiBrbpygjWU/T2a5yXU10GgPVfDhlv+9tWGAfrbj9Dtidq/
jLUMppDhFKmRcmgxB249rQ7h/jAlooO7aGon2WeXAqE6WupYhPY6bUgmEYV33tE/7zBDqHwSjBoH
J9qUUw5NCQlQYSUOKBi6v864URGTpEHkjHrLDGqytWaHDFLCyW99HgeUHbnQyOlPYipyVnejPsQs
4mu/YVpf6GjTEm1vuKHrDhOBH6jcf+Zvv0fxTi+uenbjqzZrOvAdTHyW/cB5r0YnhJmQxJTRx5g2
mPCginJkG0We/LKF4QRwZO73+oHDAx6bcBsztg0EbxdPCTmBRQkVASEegLrX193E9GFm7CUP0Ogs
6sctCkkc0Pt8+RYaxnbfMOWEycDpmtyj3mKrD1On0a/pslw8bvqFuq00/BwWCFJMzOOWxXlqUEUq
VGhA46SQYVo6CPJdCXUX+NBYF6DFbvPEWwuwSC4YT2z1ko6PZtMNx5MLjdHIoXTtsCFbJbqr6a58
5DyvVXpv1FbO46Yie9Zfpd+oEPJ7gylGJKSYM3aNsTGuPXJpAXIKDC+sp9ui2QLiUlgNjXnrJ3ek
pSFJbc5cC0er0hGMNgM3MWEGRK+QycVAEtNHki2o2tWBTu2I7zWB6zq0Uny8fX5C8owQmb8cWa8E
fk3liEwseN9EfwxeCQI7Ryp8VUJMXsxDjR+qZzLUVD3I1PJbiiiDomToxp5Cq3Asb6jmaOgU/aVQ
F6PvXN08f9MlOgPIUrSdYMjzBzbK+0gYU0jAPeUS62uk/EeKTUSKhx4tMroJDQzZNuxfoDsYPf8+
0ImntVhTrGsLIsfLQOK0OVGRxoAW6ubUoocGuoBWqdQsFUIKRaBqejHwBLJs9hZTRVpxTKQrmub9
miFPmYr5fYNKlepRq6F0ZLeM7nFV+Ye64yCH9qStFGTVEv6JVrnKUc/4ZRi7InK6I4PaG/UAr4e3
OW4H+AxSbOXYX9W7+t4OrMckWja7avrGQCTUtv0um9KglCqfDLBpbQljZyrr5jcjpmKF2YDntL6F
paNychvssiWd7XiOG+Jkl/vKSBR/FWSmOZI05wXXqf49KqICJ6m8GrGxVqxCAeyZMz/Ub9hWcEoz
9NDQTOGqEdN0FBr5TG8wh9jHPiunBPOEWNAC/mn99wkNV1vhBgmRCaQTc5/fIjAuTGTIJco/Vr1K
Dyg7YtpiDBnzST5DMar9OvIben637pL7pjfK8JqVafeJeZcZkEEqxRcbt/DcTjPN1UfhOUXlMzqD
fAASoDtFP07C0fPntYsmxSx9WYwIFtnaOOlYTLB8ZzKzup+S/AE3OCQgVDu9aOHrXit2hIZhvmiu
hTHuiSTTlNnbsaysZpntqxUybOktKazGL7eoTYC4pHOkWgaJJlSkz4W9XKzQqfLVo2r3hMP7A1UN
N4rGogO86ALMBWjidbgg4MZKDYykx23A3YDD42PyETZHBGHgHgbA4EHrzWSGE58gG2CQOG3fkx6Z
LnoXCLyg03rv5ii9KdJMu79mGOmF6dBH8lWP7fhIkQ2+cWuq1gPEFoJ2cxZevTU6P/JHc5T/ag4v
GL018dTOA8RBtp3gm5GnIkn5wkIRhSvwanhAutwnORUKC9Kh2BY+amsuZuPHfEn/A+TRQTsm1/eO
CU8pwHUSK+7WzT4MV9e0iQanIgAlrxAqTc4Nmj4oBDC/t87HB5JudELoxCINs5ZW1YLchPPqhcgN
ksUAJH/qPX0yBrmhoU9oMuhBfxzYKeU7oseQxgRVIrGHI290o/YsF0OAA8pMOTtyZBtu4ddHE3vQ
1MpaYiQqarHVTZlQ8mDrqeyb8hiiZDNGTvKfLpr3wHlyEgvwu424Z5IuaHrRlVQE9gXIrIskBX3a
pLe0OznMZ/XZIwb7gs1KD706QJDxyOvMNfGf742O8A+Cgab7Ed6QCMB+wmo8ZB5aEa+QnLNqIGDY
MLOKYLDDbqWlzQj7O/JQ6mPXFQ5SiEi90Mh6lS6OtesG/ipymi0pglA7wRCQbpASPFxEBPMfsp6h
N/xeKvSoKjn8+LGvzWmR6Af9KG+KveLQqLeKHVrA5+DJRcyksB1O0lOyN060tDhAcJ7/5firjqht
fuYd6Lu9SU7gIqPqsaCA5nEAgCeDFUKKSz133j22NJdYhS/SJpX0c3z2XmxNTv7RGMEY+rWh6AiS
7dFeo2RHUaeevsL2X4tW5qBk3vf4hM/e+ayqewpdrrswBltGoAZIWAV7C24E+m5CRxH4+fvYty5o
emjkmwIEQDsbzFWXXCJa85vqRjP9iuYOQvkO3/29iYO3W+dhtZaXaSAxOA6rTkgIIZ/c71iq9XF0
Ze/GCwl0bj9+OvUl/riD+ZdZ2VgmkkQz1JiEXk2yyub9gWn63+dunLCSoajxyARJnBEk/y7Ps5Jp
FWvyvETsnmnNodu/Zq8J2SZqPgs+tpiMgFWw9hY12v0Muz+MJ0FVd+u0WqDBGjumjaasgxII0y6X
ol2fNH60Q6kJZaqpFiBgTGfL7ReSg/CXtGG1kagWBav5vIuX2KlQy3nvhRaKhAOjJewMWLimS+VB
S2CPl0LwWj0P6jT/BMhJIiY7V/btikc1S/Y8MekH1db3LAZfOkaxRLj2COr9WL92Y3NaTrsvLG2r
ZJtNEGOZUtoyhXd0l+DGFkl+s82Z81RoGo/m8cuip0y/n72uzDuf3J6bRi0q3VF7p+GxxqAkc1B0
sOngtAixw9gCPDRBMnv4U6E3z8jSpMactOFTAs44Ji6wiNRNdWEJOdkeiMToJu+1Sy+owX/ghe3s
jvUZmq/ZDFZiA0voBVQPbbB1A1/UhzHqoYrEZNKCzz6QBYDSgGhM+8gIczhrwx34wzJQAUsHzO4e
N8SLvugbMstD8Qx0hqUZNtK2iKwoYTnyYmlZP9ZE488HfS6+dpJ5RShPqrcVb9TIo0hjwaOs+WWL
JOXmWVzqZmV8bqiWRO0tJ3dhyJgCJtTnfTYtzJVcU86PR0HyOraoAIPuqjTm/ktMB9kSSJ1j22iG
I/0opUKq7pk4n9JG9E6+k2djZU9SaZbuwDPJCS40mQHKcSapQx+NQmSv5ML+/gA1wfRo8l1qK+YG
JD061souD5PuWAT8zNWnnIu0QdUN2rJIMtJPpV9wlncYHtXT0QQJ69fle2Uo+twLaZ/jYEnrdsvs
MH9MH4OAKYLyCM+/T9ZzYvHJqFQxdgHfQh5J/1EtV6wDo2O26RHhUJkeybZIjMidVGVfU4TWxaw5
kmyikI08agqlKaH7hMKw/TUoIRAppT0uRgk4oAbNRfrh5mf9rDh0BzzrpJ/BsgcMYuuKQM/JtMh6
4IUelPfnBsYMtyR6BIwckngxWiQF/V0aSWgGjEvwMNuXowABVBaKatHGbHwz9op82m8J3e+F6poo
72LhpbvGfaQ5xVq99NcK33OgTuO6tDv0iuXJKxzNUzJjEnZXrPt1FPS7xrB7moo/qYr3qG0wpmKL
a8t6md5GoFfRi1wPgTnG9ohlBpe397urqc6e5zCv5mXs6qlnXlRke7d1bKMrye9UaQ2+z0M7HSxa
fKFBI91aDnurx/FRejv0MZExP4foL6Nea9BFFV0JtGqzxKp+sekgy3QGwkRgRKP7WuyJKKkGukAk
Ooj10+66GyvcRQab/pin7hsEwzGaY8mBQmHDTbVJ1abRmuJoiKlvbyGi/8KVgDEORms4Z9wJXwbi
mQSZX/4ulz75U9H7Km5m0WG4o5IxbWVFqRn9ksCjSZdO0WzrXpxXcYAMKI94OGMpRXx03Ln1MdmT
vAzov90fpf9BomfDD8kE/GdIwcEvBMhGyKAtJMOWZYJJSxPR+iiL6E7FyUkl9NqGG7tbMa+nKuE1
n/dckdCTYkLH2iCpI1Lrw0VRTY2Z8pMcKOZi9FlgJQMKAyZSCtk3XhOrQu3U2ClQjgOG0iUqgJpn
SI54C/+fOEB5ZXECJshcDrJC2LdtzVM8i2dn00V35Ibo3AAvFVA9ND9edGgdIpbg/xrJVo+vdAQI
LkIijglnq4cjMTl+fwAfuyUUG3XOLJa++gGODIGDOdRgqjDWRHMNTSfGDCDlV18wB7HHyI1+SuRH
cIinzPCYdNG348Ngexay80WMg9ISFCKt65LSlDdzGZO/LkiBcOqTkjBBhslhMobZZaQ7alBN0pkJ
WxRlxiPs5cHNWA/cx5QD1dgVPp+lnmBaqkJkhCyO2XG/1BnkIFr2dpMayqx+o61E37C4CJ5/a91I
3ZimBfKJ6k9dEI1SWF6X/EGLQ4gLMd3iIh8sOTAYSIAgeZv57QRlpk20AKXPA4LjQzv2l0nu86Ke
yKr4vnQiivIg6Z7Jz6z1ZczQzPw3sgbAimxQMxMVSSPeFUyHseYa4BlM2gs4b6Z8EKegxj1mNDs+
3RWwDQI5ZyTm/ukbMZymG0uDBwzwEyOq7/wjVEmgoApIW9JPGx7Dp3CGl+iItIiv2K+l6QnfdiCq
Y3bnejilL+KBOJ/pHu1W0FI0W5RD42kuA03O0KD8RawTt8J6L4dJgBU1DXMLY3uLiYY9CMwAt1VX
EULOHDeIT8S0zznZXkLNZqYvurALe/c8eyG/iST19DWvIe8DcXJ3d9bGvURPCb6u9/ENp7ZplB9q
Xq2LI2A62mhAQvboPCJHbmGsZSC9PEX7YwiuAyXVFef4En3knOJVtbLt+xevzXKfAJ1ivjPBHTNo
7QcyEk6xxNPTDKlKxyOKT9M6UJsLfHk+46KDEuYamn2n1EIRc0VexIgQ4ZiJNNdZZ5wdDCkO5lZa
TzgB2N4c8vM6oKs7NsmV6yPIXoxbwPwGID1tcxPNo3U6lTyf3infTNyhcprxj6Rp3T1emq7kgKNx
Af04w25cB1usB8aSw2Ik/2IUTi6meAmfoRHCqRycZD6QbeIY2j9HUjfCnHo9r5J17+7vSFYFzLGt
O1kEicP2IwWDaxS5oIsCiWFoNgGMAVP44RDiPCRXNRdFZbLEbf2Te+1l6LCAjq1F4gCQTLHb8Z4m
LdY049p97qO1tiqnDANF5jfR/oBXOOC2HAFaXMaeUY3VDcbEOG/kwbMfY+pgD+YoxuKeaEV7VBv7
G/uZeoeSa01hRdqq3sA6obEii7QK/TqhUEAfqIRbBK0CzMFrTDeb3rk0p4wgHHVe5iN6E6BN9QC5
PmHkHj89gfT8IgcO2C8hHP5paD61PvadIEpFF4mxmB0hCY1nEAo9bxIAC+dZEHbNGxQSPYn+Do5t
pn8XpWOW49r5i8Z0w+2vJewjj8CZ50xCZQ9L3vAJFG9v+JBIdjSeSi/1cUCnAHN1q9oq9nsFoQRy
99LYDcCB/eTTZE1JsKSZ/c/ZJZpQaa6QZV4oHkKZ/fIjjovz7jzL9i9Bt0EVV1QZ42ifibEvoNFb
Z71xEVCsftqui7l+QZrTbex0ij5lFVvRXb1JcMJA5PBBQvCQxnV5VNh43MrUEtRwoHsETCCYj59W
kPQAV8I+4N6kP7UHWuWCGCCOojlUK1d7zoAVtLSP4fiiQoksBukH9SXMO7qr/25YY8l35fqAfcbg
j6+8e6zggGN6RRec2AcXfEKEsdlBWAsiWWNj0MFwHuGqWcSb/eEziiEhiFEfD2IfKG35x2AYVt97
lnr03qjw7kOfSxN4WfCqNGetdCk50m6IXPL+6cu1U5MhmeCQsY78ycIByG7497n1Fi4m0ZqeHSe1
SVe9PwHImmkzCDiK3d1fc9k2J+pFPqDAOx3eM2Ocbqs7Uqwde6oMTBeHFTJtEiiKr27+PcP1xHF7
nP1Wv2cEaFubrTDPfvUriQhCtIMN27C8EtM+4Xk3YGLpcBp3HnkhPtwHQTzwAE94wFRB9DIw8tOg
PKaBflXC8+rsfbffKXphfnMRpmqqa3jvKY81v37BFdEO5qCboUrkR/PBIp2SrFMTNO8pb88ZLNRT
hPECdAf4IdAywNahwbF78cmUGJOzgy/D6vwDveoCaPuxeq/SFQU0tqsWsBqHWo3RU+/SHQ71QMj2
MPf0BxtyJNrLg833SqkoEEp0tBDSdQ3Tzrd0pYZpSF42XOk0Szd02WW83c4OSrjSfKgEZBrZhJvA
IUAPe0O7FLzAFe+K550mAJOwpRlzkNNkA08a+Sw0gSF5TJ6aj6mv2NmAuGaPVYIEMQxRbOOo7wa+
+lk83Thk0ApqWGd86gNFlybNn77rAPK5n0vulQ0nm4FacM9BgRfMgqs6sLALv3Je++ec/MpVvOGq
cwCvOsxynGwm+8yNAHkkdzRRgascGt3iK3DYw+loBReLnd58bGOi/mYu01oIgAfF70gseJm2Hjps
KVQ4mAYg+UPImr2vVPc8J3nBVMnwit8ufFHqEFmVsX7UK2ewGW3EnR3Xs5aA1q5gLOOQadMRyF2c
xZCGPsU3lH6XH6e1Xkwq5AUlEWKdrKYOq05htYW++wD0jkCYyYHkfY+jRedoVuKoE81hbfBfkSFF
MGFDy9qXT6NtDQyeRyQJmBRE1g8EWpplL5sB5B5HRLu899bvy30z1gb+1y/iQD7SF5q9l1Q+4Jet
F0hR6wn5zq8W9e7DqvjJ1/Fa1TnG5V/u/Pi7UldZ0OOzOwYm4KjLR0jkx7SZjtBgBvqdZixAq80o
UE/9ieP+TAQQx1+0Bgo7y/xk32+KCQQ8EijHcNSFgWcSqT9aRtqK0hElZZi0QlePqQeTqdljShE9
2qC4P4/s1+btFUiyCKlbJLc+/sDtVvTfKX0be3BUXQ1LiwWKK8A13Y+TstozkxHFZ9IRomKfPtei
DBmFWGQaezmAxGnRHJv93lHThA1Az5T2MIj/K63SmYwYa+dnbrtFVPpAesCpQ4uNwdVePfZUKDyD
CQiWE3Viukqu/cgC4oRYCedF5NZWHP4zK6Zlj1Pa7sSc3kNbYgxeHUIFPYI3kZL9gBoHi3gMvgm3
kM45e81Gwk2sd6kWRWtlo3mja0EnpXZZhOk0DQgW/mtCV+zWYXuN6M0OPmw65nCTEE/bkXfr4+aO
tD8sGumC68KOHgntYHsnOEV/nFdkJkLPIz8+DwnOCN9lQUtojyskBZ9Q+1ZKUeQg6nrK8dH7QFLo
DtzACQ4YGDg4ifvhQP8cdJtTzXvfwBHeaJ6Aq/QAgzjkbGR+tJ4RFTkl9jwLhJaLQI7NC2Zxk/MP
BR8n5kYejan9tZmB1thwxvZpEbzHUa2ZNo1F7U/1l7B5pZeNARfDqF8G3u1MvhThe6mhe78wx5d+
Qufcbq75dBh+7ReN9mzOe/uSh4yEla0ep9EREHv4tsslAKE35lEqPlQjJEVB7ADDzG0TVoqX+ODG
juWUUXoZnO/VHrDWJHI68HO0FWkq7D7Mzqu9QY8VY5nKk6DfjEfH9GRY+IYhkIT14dfHKEbYyHz9
ynv5qv+dUNCfIv85P3tZqDndbxl8XbSrE9HyMGYMdiZgo9jzpf3al8dHUAkrsdGGJX2G35TOcHJH
Bex15zTdMHJ77qVQdhMfPI4/slSylmYszKeNu4mJTblgvH+vgyclHUccftGKp3nv7Wuvhe1vY2dO
45Jbcg/Mw9mLLf0SL7j059/ZxkLHPaKuLDQgCxTh9IXsLlSyP8d0AA1aX3pW43aXfZ0HSd7ivWg2
570hnAQ5qV36Gp/16Cjty20fO9W+maqu+B5H5d5GK9yaEqBdDuJ0QnBHZ5DpqQsK//+RdGZLqmpJ
GH4iIphkuJUZcZ69MUqrHAABQUR8+vOtfSK6d0fvwVKEXJl//oOygxeiX6C2j1VPScr5l6wnObon
DyIeel+eVqPiBIXgOFNOg60uIsNu56YmRK5Zl+j0Dkpo+1esXmBbj1QeGOIklODlQ5/DgByj8hSU
Rbg0Y1vEUD70iaAAoSz2uKdC5AlJOJnXv9afyR7eANaQfz6r1zE4Alx8Ec8NwatpEdoPtpKeYcEe
9/RLeZzQzUlex/6XsYa4ktapH3hWkwsCyuZVhOVtCDlqA9kYCUz7/L+Z/jdd9/xGzSIRzwlW14E9
ZacKJvrcfHP/Osl+OK2phRpRJrzww+Ul4fX935Y8fkSCB2BMNdMDcg2C7KdOWHRryr8oVzkuH27b
4RjYpdHgGJdKYAQD1hIbo5wpGogdWkOHhoZwCHJJ2uA4h491poviURfu/TsqsACQWYzMiYmpd98z
mFLXewWfblcTXsJNONTO1rwiQeEwWLIh/lwB/IYcquUlj1RhK2jv9M171syvDFhoYUb3sI467r2v
j2FBpAbIklyCxrD3MPd4vDRYvEEh1GHBs6vD5Jk9TIX/tiAn4+teUfFxTYQ+dwYthIp/ZP3N6GOL
n2kdk35R09s8N6A9yguGEKF7DmgE1e2BYInTW7CAR5po4TpGzak6ueu+jOskF1eQsPlB2orgGvwL
ZUEyYzAvRz1RATvKVCUxTISslwAomFfgauU4TbchqgWmFgiFELTAGGjZ4P5yomItzRQOkFFBJhak
+phGQ6FVlh3it8sXjqBwCtPxG7b9jBaSFcAvZxkjLimlMMrBD04gEgE0qMUbnq0wof2fEQ3uDd5A
49yEgxUoQSuQGKw+8Bxmgwkk8wFdOboulIh/L69F0D5xUvNFUmoFToi9qvAQfXHCMzNhZ8wD/jzR
f4IaNMLmDI/jbPv+X0ZgCv8Bw1OmrM5HXBFaAsjk7726QFOBBgE0S3wEBOO2S2+i/XKJGEXYUuuQ
Sgh+ovtgWsRtD0gG9bk+yS7g5XLwTGOarRd24ViCsmB8r1QumT4r4I6UVON+AV7ymD5X/QgkBxgA
lko3fCeloFUTKXxqQzVkWaMI5z9zxbV77SkxfYC5GZQsqoH/2GNHw2Wro1sCcIQ9wfY7zin59PAH
LVY886c6PFvWbQ3Vvk7I5AuYasLPzIwYdJsVclr/OOcOnfbBcwY9UfMEjD/iaGtKZk4sCvTpM2LP
0Efg9PQZJBk+FumyWWSHXHI/27v8TzBqrSFrokKY6JUzyJhCXwnEChveypLL0i9g6H04JukWHVxB
i72y6w4VeYMHEw0+2ygk0GAJ5IJpbKfIr6pWCht8CupICb8je1FvX1uCY0bEjxPlQ2jn64PTGzGb
BKDsSc8g1QtiTGPwHJEMGwtOP3Oj4n7tn3u6xTOUxoflj7jD9AmEpOd3fFtVfh2a2XBxIP9UR4c0
4hn52jxGAwcqMoMFoqVh57Y70bHA3UVOxfZEyOb5hppH9Hr8pDZ7227IgYQP/mkwKw4pa0V9LJ3J
t8BviimVtv5KsHY2K/CMgUVEqidrPXrahHuaKZchH74HTQi16H5C7Q2LgUeAhqWRxSjUoLzZsFK2
uMmE33sTWqD8QwQY8PA71ECai7KHIsF++HFRfqkFqAug3KDnBaR97wUZBEoNblLc/+wMuFPROQs/
5BZ0AniTFZpLFDItWBf3c910SDiDZMIR1n1c9lb85xuZp4EvyrjpsE7/dDEVAQd9GPO83tM4YDXM
BPdgx4LN5RlbA0w5TbjyTEZwnCz/2fltQipNvpCv3jNSsb0mNGooh7S1yQsWHPDBN8ywjBsg8zxi
AHw9PTYPLxvjRRSLmgQ4As5DT1r6H+xpghIAkODZbC4skxIeYmLMEl3AWsw68uIWv8sAZkyUkvwF
kya8zc3fKjBjWTjqveC24ZeD+ABvPDVoAmlR2i6bk+sp/ZNWeGPMwBZAP8E8J7fApWg8TgxQjS6U
TRxw77Mc44Z3+UJcB7lzCHF2tcScUheuPspnlCNMWjuwHxZ5QKRzK49gWEjYLJ6om8pZ/jpHCHGl
08L4ITcrD3KGeu6V1Gt5c2GedGr09e+908I1eI+JyMw8i/wCv0NtFn4XbWCwn2InT/IgMXuo0lBP
j7AjgI6br9lYTbufNLIWny7sEy1+z81uDwkFnQLq6EWRDGbtVhUWp8Cx8JEIQVSS9g9ZWyG7Wes2
89dMOjU2PHHOT2i+cQYcWvypPOHX91pSxSZPuc3I15FNv9ImWSp2pFixCVAYuRbUvnrELuvaufS9
tCOwC0G6ijR45nMAGctpZgIs6WhJ57yB5iQQriopT0Qzs5vkOE6Jd80SdY5rMJ06/54ukTsep9Tp
xj9+FnW7ajXMncJrKwD2dgtjB8U0+tqvwLhl6PixYvt8kCXtEfI/IOZKumDNoxaRylYBfQrl8amv
xTLwNunQ1f6Ta3NW87iBB3wgJYyBaQgOhLAh6gMXF+VRh0H/xTY9/aRmztsYPpdYpAbsg9ji12eE
Y0fOOw4r8nZG11Wz+v5hq8CMdoKwo4wRYVoh2ofPJvNJw1xqsRH2uFSdPl+OBxyGYXKB01x7lwX6
2+ePQA1xs09TIpqHFXc/oAKgJOie8EpiUgTm2OEZoi7EXcCDCF7BaZNSjbitxbEKxxAkaDxw7V2z
4bN9fFhto29S7Z6tz8s9pjdu9SkP2mAPOmCXawP+0VXQJq64A5QorGbVfVZRLPgcmLIjvOnbWTMY
N+nqIZ/APG7pDFFbnRIiGRToJ4DftQn5AiVmBOVPy6Rg6VPqG8kPCs4pwvjCRQt8pxedpv0QJZLu
F/PXujmRDYO9YAoP2Cs8IrDIIMQyUg318+PhcMBM1Tm15RdYPHMHwdd7rpSlDf2H+4ze5ysAH4b1
WPMQ97PhortdSVG9RocVS3XESDEiFYerfPmDIo78LrzCKgH8SShGsRUzFCUknU+tmLnp/F6Wk89z
jLa1kTz1xr4Cmo/Dfj77ApqHJbMnxvy9wwDJ1WPy1NsJlZsrrqF9ivi2sCXGBAr7FnTxFJT6r4Kp
Tglesr6hekKI12Sfot2d0PerWmg9t/AVjyfjFSnrYl0yhTNxuFJ83d88sXcz2bk2tDPOfVbE6HBy
B1lduu6WFvQ8HhRWD8eF7us7NFQgKu6dQ9PDGYuYR4jCo/xwBbq/zaxxOsZvqY2O5xxanbBYTgb7
fAfuOLl5Tz5qCEiaz8HhhDwL+Hbgk5AjvMOF/zeO5BFxWveLiY13H9z2RsAKkYhRBWgXDQ7d+tHE
WfuTSKQdv3xcT7x0f/0hCyrHgnSwfXMgxOg3vDu3uwcewrJLWVpBNc0RMAKgQH9jt0kTlQiCvp8u
jRVfmDqFbOfmOHuC9gzcqnJl7uUJIakUr35/xxjk5xpfU7c6OgVt4OlO40jT9nF4rBoEdJCGCk8t
XOIyi2NA8QUkTc/5LajaXU7C45vjwpOvu/q41isiuafX42TwWZpM+uqcYeNmhk8lhuJeDZxqBw8Z
ql3v8cdULUogj9t9+viVQzvpOpf65HdEUgaDGc/YWpk+O5chYUwwsbxRdhVkzhG0+YE6hBtZLGGH
/4MJJ4J7s9QpdridS2fY22BwKCc4v6e3OT4JS2hWr1U9bbBtjQAxO+oV8WbTDI3DQoMSThNJczD5
TrT5cQBlYGifZBqAcRayoIY4Zm1wKbh0ZHWOFJBBhCl/TIDisaAybwRtl91Wkl+D9nJbQeBfDybF
ptgYvwNkIdNjqO/zWb5nHlrYEBohbU80HoWtBIdx3+4LaL6TF44j9/DbI5Sf14Pofg+NW1TqcXWd
6QaJjuuaEveqAPqs5yaz3OrmtfnyUXjkseYAn3gLB9aDE2r7Cd+jNwwAZfSMpfMrkaZpdN8oJAuC
dNY+q2qez08dvT+jr/57lbY1veRNSzJpe/18hzUrtSvt1fVNvGeCgr1X9lYaKvXuCDJHINhr95IN
FtnTBsF+X/we0+XXXEO/YDMm2Xzj0ZHz6PUkHdYzis0oBcoXCVnNAgnD9RFAIaPQdhQ+RON3z9IC
hPeDOtYfM/21Lj6TDYDxV5pL1zWhWH0VPNpfjQAHCQ7LqKDn7GWIvebGknaShOxuqoFuIbzBi1fN
xjCDUbdnr4t0m/QfjwA7gjzZpBeKiDYDo1eOf50+xS4PVW5N/fWajvACNkMyA5tjne0N7BUqEYsQ
JMnWBAIWdD11SN3rJoMpwIEe5/6d2dKkycIKn6ovzBw9mktA1h6OJ6MJmZ/4KNIxAf1S7vlW4VvT
nNBs0zNC2+WEBA1Gr860RLuGLSGkjqgBrCbtcmaFHx5lWCOcKsui8nGgEkLXpJ2Y20ysTopuVcfG
MXj93Oa1hIKw/WIeOHyE8OYgBYn4azpGQOM13lDm4o7D8YF278McWPrM0hD/7I7TgjaNzgYxQBPT
yVKdNbeGcwjs7B6DFQPvfWt1CVppFfMx8C6J7Z2L0lU2VuAnwLWeivO02BeFjAK8NvJfemdoL11G
L8nlh8XZTZ5/dST4z9AhxLj+CO/MWFRfpCoPj5sSZs3bDK3O3bHhzCXMFlGvwy8SI4p8EXqK5yk7
zsA7gFNaTClGNIhWbOCtjQkZ9GnGTIyItgAXSEDBG28OoMPqtss2DXgApfUHKgqCjA51JwvBPYIF
jPV7OUD8r17Yb3wdEPt2Y4ZoJ9ToGF7jrPRgqVzNUZUl1WdU17iYezlhR4TWc0DTqB7yYyjK9g90
/fcOiJrFMKwz6GV09taJdonuu9u2zDhUiyWZgqPn5bgGx8l+CHPbolqF3D5tQ0yuBauZLUJ9vuKb
Am723mIu1As7AZbqBCvi47euT1pYzKhHQBb2Coc1HE2Q/4JiPKCjMEGqEC/z9xRb9n8grYsgZPkA
+IAgBXvstq9dpqGHHgEHsAPsyetiHzp6nNJEyPeLeTlloMJ+i2TCWSqsaBFlaPvbAQzj/lOB+TIH
MPaf84QQK354i+1gbEdihMEOAOMidSnCVj4B4UhYUzNocOdXVR5gwg6YI82eAK+ccQz6TLp6wO1H
+0gPdsx2DNMEF6mIAWBWO+pr9lJGHfzNKmCCBGngHsQc6NUHvP8a9tU/CKTgOYMxUGFX4OX3UWVi
xUuU1SepEAB2z6DEqxm24DXusaDAbUpn9xqis4N0AsdRIwRHd0kuCXF8RRCqA9vfTxQaGufu/UuH
BlMOzgnKxhK3AKxZ0ZSeWMyxU31sefat1wzeDH8brRJdmJSwmQCGwDQX64aSuJWJfiEjiH/PcIdw
5h9PHn/qnhXMVpgu/jKWsaY+HnFt8NXK7VfEj8JtMKD9fT3Ns1gqCA19+Do8NNfanZUJbg/KEN+g
kJ8XdP9kETleFygQ4u/eOvCECreA3oducV0oRE4X5G063aHEVej3zUHEfLpAY/7z3WoU5oRpQYKF
FBGElm05GQy2lmOsbWdoebAilSgcbIwYaUDPjg5lrPrwAIsNGVyjbam47E5mHPq/6RpKEK923ZK8
slbPdQxG88KjHf751+c6ZVPcxLi/r5Pa17cg5/tyoa5pjNxfMVebARQBZo9nyOWlofWMGWa3cSMo
vxVHfouAk3P+uc1O2c99M1ixYaWFoIwgOAy7Szl/8kz2Dinnyrk8Ag2FRDBTmHFYaR7ERDnVw5EZ
CPZCUrLVoJdcURHdwW1bUkumyCMeHU7pZHcLZXTnPcaFNu3+wOnRpAFO7PNlsScPCtMSkWHSztOl
hqRnVm21sJ0QbwwkXsbZpAnykznmJ+XnOx5Xi25TJaxEsAGFMtk738x/o/3jR0lejcRiv2lPjz2U
E54JcwXWzK17PXFfIG1oRtlPN+cWuhqsQ0KAaVUe3WPpyyqbC9C56oIBO9sQ58f/Hg/Krjf8imKz
aBe5Nbx/HIOEwaWRUC6PFPWwWev7kz35xE+QmCR3+598b2Oo6fd/Ge6Q8F6mFYyH3uEYSnQo36lb
uO/keLCQEg8HJ3mT747z5kdwndGpyGRg58tGgguIWsGI6UMecWUOUyCaM4TFfPlBATk0pED2jxDK
XTg48LBgSZJcH7Jqf74RfqGOxsSfAQ4FRXJ7HLKP2w98yQqh0d5wUeTzwO/NvK+Nk9HHGMbCS/e5
NCVPP5cIulROBRf/e8MC9ahhu+8HEEnRp6MyY52F27ivbN+ZU++bSWY7Yo39cB8L5UnK6LDdWJsW
4vx7qLGjbYB1w2rWfujbWr+oyByYvreclPbhA6S1vuputXmNCp8t1Oc1eq7v/5YexwHHCXOuq3R+
dYyQY6prdJUtVf5vgKnSkXOVx6DNovZHQi9lhRmudRA2Bxswhu3XwD6EC/icG/q+uVP1BeE3f7Pd
a1F5tAtG+6oNgJs4D63xJnsyWkGCgI4GWY3ya5zyNWDL9RvdSSxqv1MOA1Jv7z80P2myM2KhuZhJ
LGHUTfYD3A/HkT+CJJzvK6RdDF5Pxjrns7LxwxGqQsfpgDqC6X2e4rzz9yCN61SOc5UpyScXfMwN
dX+MeqZPPb6zWrfc5w/E8t0dgQcOEh8qv1sYm+blQ7ZVVofHn4mOJhszXXzBTczDV1wR1q2g2/pW
DxFYYxA3mOJjBnyFBBuhXHwjEvpA48UGnYmxnMnlaAAhO90f9wOgrnJj4rQHP32Vnm0S0iCFsx/Z
DcyYK4ZkX+w4gCIY8Jm9bhBM95QMqAeaT2tNZhtc3OeoivIoi7+3ANdQiETLx+LtP7dppLiDE9TS
HxKFCapFU7/Kx2DjWIEVbvWHjSA3pkeTVRojGq8nS7cZTUTVBJUOrLS4Nn5fblDpwGreqJbg97Ci
/QhqJENh9s/+pF+QiQCRBPoWvNt9H3QX2LGUuAtLBzTBquVDWXTTOXqLNwTHGJ4gLjv8UjqMqN8/
lPBdvrpDPoCsIjyySIEYljNyNf+koNB985BO8lN/VvnjrTSvzaGZOQZZeTCVGO5CjpZ2pE0pHZyY
cIuLBAotfJgRPKCYrc/7TCUO+4H3VvBjw+eIpxB1q5d9o8GuhQEFmY21BBpdDX93DNRHBmIMbAyc
twr3FvKOgOvdNmk8KgOGW+WhPreXDHrSijkYSWrwVSbpDGHjNRBl99+iKb9NnhM1BkrVOQYxYhNf
KoZC00wA428yvgVwofn97PWb/pICzaUVewXo3TmjeWIefZZntJ5snShaLzQtjnJKdxJMeo06IaQm
xgV/hXxX2g57Q2v/YvyjWR69dHjZa/nn9d2qF6QA2ddhyTXAjPWfZ7kGWNU7zJ+ZJ0HngmbyZ7Rh
rTj46C0ty6X4Hhuf0ZmL8bB2TMQ2hk1CNwnlCdOX6e1geOBkkIIh9dDUMczsr134XKgmLhcHmknW
bpJvz4BEzD3ctuIPOPUWKAl7ZdmTgPhLePn49fxpoRHfR1wbGFCU+iPm/7JPSdE9DWxXqNfhBchU
WMLLkSIQ4Q7F2ohLlGDj9BfAuj5n7MlVR2NflaQr1VPJRvg9fseMSt9fmxhxK2CypiMEJb1uRYuu
iTThlnZppY9BLT7nwYoZq5pjkHcbG+PrgnMHKjdCgN6zV3yGlOMWv+JZF0OsdF4iUYaxgXU/A9b3
GuPuSEbEnYPqTOYn9iPDbsRMcQuP3vGCpodJURkXvf9+iZMFyADsqD/iUSA2abc1zgIT9QBfCagJ
k5zxQHNAYgqoarmLYg0WKj+J92+g8MAE5+0VAAVs4VgZehA68BdbveawLOWoidM/Ga3/2FrTvPGO
QYlNN+tFJ3HCi/YOi/N6gUh+e0cPpBNgsWeOa/nAy7HyI1ftg5fV9ZMATV2tIbBcM6LQFIdbWP1o
P8pS0YV8jKLMWmjTQXLA6UBYH7Ux3e0IynJ/Uscc8hJP/IuhbZ6Ssn6N2VjRNyCxxNSOPWFFzLkp
NoqwgG/PHx4udRBjq/JmLT00TrCRKBO4OeFmBubJ/7337CM+w3Ivb63J3TcWdYyvOSzRbJL/sRX4
iu/Hs990ShsII7ACCp9eWzXnJNiWaSzDW7gHAHW4FtR47yOY3X5mNGm8BpxmukGN+2lWbDHi5c0M
vxSUKCORdPia0wibCXwYvz4rQrsFifeWaHvSYWgwZpgGYfgL/ZvbC4pn5gxEwhbfKill/3zEH62n
by08t8O0ibhdKbKMi8CVcP3Hlu6DJuX+q/Fg4ZvdtqYB74jyw8QIFJDE4il+luMKqZov+6R54jno
mWNhs4BnhSBoO2yTRqc8AsScaL+sJHEHhg80yz2Zh815XeASFUOlQ4mxBerbtfMB/AgXwMeCLYAa
0bmOWMvMXtEXWwB9+N0WUD2x9uTcXvXlSBYTHeIb5oIJ1ggYEC6QIomZiRTsqLAimLHJ7cB8l2MD
uFPHNztoqcj4t2Eg8HLQKbtgpAr43QAKHhzh60QzwpzAQDVG6qHTBcKVYAsz6Q+2FNs3D6yKayx7
/bos3OanvPCpbjPaCQ4nmB7wcbZADR9bVDVE95w6XOg/CIlY9iKhxvQ1av446lxQOS6+wYzlYYHz
im74x4HOtrFyDdBu0Dw1UBgPMHngMEjnN0yFEatdEgQJNeW+PQ75LU5fSifSlu7pcEbDnYRQOtFQ
w1KJrp7xOcjUpOZLk4Kn2FRpQvYyBqfh0eeE7esFSv4iOjLjs7J+/FR+eurZbSztHbcfIza4MWtg
PI7eO2suNnYd/sF8/bg5MvH3zHCCbgF/4f71uITg+PDrLWvF6CcQYMQ7ezygoVEyR61g5mPlyr4c
+z1B/6u3uJwOMN+tQvy8dS0EL9DakAqkxjLSQ6w+sUDCcgElQ0fIZLsGVcC7EUjofT+rgwNzHe+J
fabeJ/ibZjIfTVjDvyFvGzEqd5nFziDoj65meQx3S5xPG+sfuNJ5TFg0uPwl5kKE8T2bLs2rYaKw
yg04PO14AMGS3l/FGNqRDvqu3HHI40UM8jAVYbg6aZaRLPzXR72EbpnxnqLGS9lQm/xG9RoKwwC9
E3g7BsMqaQ5v/8Usnn/jrh010vw2Sifopo8Ul69QLjHE6/SQ7yn8S6jTDRUR8AY6QPKI/j7DxdCP
pvWqRmC3/mwZLtSl9I3aVfH0B5vBoUBJX47SH+njlRJGgG5zZvacgzul0ALzLLw6g5VYpaJ2nFGU
yHDW0JLwHcTcJBDNwM1GUpDp50o8IK4KFR6yRpSPbhNcXv2Pw/TydqrJd3EXplpRC7k9qQ/2HmIF
lLRZSouW2IcB4D3UpvFx9XE6V7rIfjfr/Y+375YYmfhPvBHcVwBb75ngAgDm4rw8lk0RJxkpw8TA
oUSEhwe3JotvTKMd08sCoVapOXzEovBMIJtpCUKghgqq8L2O3pq+nMQZD3RRnx1nqCZDnRYq0MHP
2GcttPn3tjJmWLVw2STuIXIw/vBd0ZISB9Dh9SAzv+hEFf4ep+r+CGfW60GvA85W7kqgBGwanijh
MJkRm4Ceje603uhLA2Hw0oZlgPzrPn5DJteDCiAeFtEl27GI48o+KuFdP+CvSOw0CLrsR33ygs10
/blt+lmLbOo95Fd990aigvvpCqLfWBq1oezeIOQhFodpA2CyRcnXgGZa7vvoVRNEtNHLw4LIOitY
C69f2OFBF2uw4l/Xm6cQp2dgUBu4NSeOS8VXWFEkPRbmHAdcr8RYXaM8D80/E0sCAzhIkBQeW56X
DoLd7HWRWVrevB7uKkAtWxdY8Fv7L/vFkl91dYgvGBS/5rcDCLLiPE5sQC04cbSMKPngiOdNiDIs
u3D65ok6Zt4A53mvQRtjznXk5RlkVcz3AB1+ICCD4UDz236h5ThsbajCGS0HYzkWfCtOPhYcRZlw
i0z6kbxg4CjWmYIMCWqNgBs51g66f8RwLuI5k0QGSgTK/MRwl24Ugx//HuUT9qkd41w/UqQAwBDp
yR7vle8SHrcY7lgHciIVMITR4V8n4pS8ezeLsNL442AEdV1lVtBYwe0RqJDF8UHGJMxaHdlqSYEm
B4NmaMwef/bPB+QLBq8OUjuxlNGHTfQ7/Ao03oS7zGDDKQ9PCMcKxwQgHQxldXiP+ikLxXLXzL7x
cUqo5g/x3hc5qZDCQ8WsXeWAn0JuT5proONwEcv+V0hx3ggVVh8lViGeJA8ooGejGj/9bJZvgFXE
M8LEgzcTOD3i2FWHkC8xD9dZe+blzKdvz4/T7uMbLE8AxvvZF0zdgKTh6vTi0BWWuTmUwTLm9mdo
/GZSwN+0EmrTI+E5oeeEMcaxceowtEdmAidSDR+7WzbuYIaLA9QTpezSvFzoLaAFNXfTJr2oK8gF
OXdCxbeXGPfJB4svPBu1ZYEtlx40e1Mfyx0p8OOiijN7U0FSqLUweDejex/o71A5WcWioN+TClzR
yYotyK+1Pclama+JRfwk7XwPH8n5fs7KzZfT0/NKJAA2CqseYa5fpshXZ/YDhzk8gdgjrqubr+/p
sF6wRHxKyOB9BKZEVx5IKObIxSDHvvipX5McAwC+VDopGqGr89hV2wrSFDCP7d/MsQra0ZB8sNfA
S6hsWj/8/Oq35XUw9E3V06z4iclReg/uVSA2ihDqMfyONUxdmCl0RxOPT6JpQV+HDc0KLDV5nppD
A7d+bYaAvRk4NiIm3tQ94tcOujXcLHnV0zQyB5DC1/EjnA84ArRXI5Q1z4ZIzlfcRmaTSH0oY9hl
sqDeqUaowTk/W2/HfIysp6u+HLX27uWQO8ac5xd7rXzIZYiPbGKaWMGLNhiMM6Qe94gX7Lvli6Zd
iQf/Xh+2FegWd4yB7QTKR+jnZw2600ibSAc0AX8180k/vJnu82zUYX55wGk45+Xo1U/NYkL+zs2R
hA+wD6GCvwfsTitsOjZMXgiSu3Z3VwR8q+l+iywOmmI//Mb1pVwpsf33+npXzC1j0PAhSugN5wZt
5r8Sa02Fkb8aDzCFRCa5YTONVRm/1/lv+EgDfIDpLKGLUbyGLZ1VFrKelnrnymIqOIKi2KiYA06f
DxvJ1nkVnl1hotLNJLpHiJuzwRzH2NmrH2KnV2Vh+lP106oI7PkLIVk/NUgTsMefS8oQ/o2MaXPj
c3hV7/VNjIWiCqxwI3p+cmf1xbs/23PzojKXg0Idyiay5wW+iCiXCZYFSAMt6T1ehP4u99ubZ0II
GPxaMFmlsXS4P5wivE3Mh3dV3UHP+ji49yMJWgPsA0JDceSm18eBAtEXx9K/fpQGjWWFgKTnjCIE
mrMhsRn7c1wvYD7jjoFvJXgPsmc1kcHuqNNowRASIHVTE/uxx/cbDqiahkxhGXvle2KiHOG2gI/K
coqb1ea28HEc0t8shhwyGwKmihs4EPpkZ0AQHPLJR/hpphRjgByQG84k/mZx30BKxbmHiF4VWHyk
L2644zFbs7x/bCGKxbIQzIDigIizdATBkefIiAUnc84xRiYzQz1UtkjTRK/K6osF3ltyCxpxFCiJ
bQUPNGFNYvczCyr+Pwoz7n201Jg4vejP83SjIFSi3/wu7HQCG4TZCkPepQCOsXUA+UH/iz1PGw5Q
RuF1x9hoLPrSNbSQBpVAT8ANdiDvP/YkKvj+M5AnQEEWWxtYooC1nrr57hAvYwv1LwqbvB3WTCrM
/lH1w8gAqRbbukFkBI3HClBeyJPSHGJ+woUFmhGZsTsCTD7xZw9FlDj7nhyAsSUH+gFHwjeQPX7p
B65Qvrbes/eB1QMl+lT6pEosyOGKB7+sV47TW8xeM01Y2ELA4QqzeOlpD7Rp8YdXMCStN84AF90e
4WWWYo+9eObjtoqZDxhCoZuyooHPSV+L8ScEUoMUXRZ7Kv5HAL477DQGQR3DzepRJsFhgoQL9o1o
eE9qHD19MbZX+fw2R2XBwk34czCJEC68sNaDpcExdnl8Hbmid/ewJG82dGSBbCPjYVYz5tKqa7Cw
gEQJzXfyEuhOGrNCJmkOQhYL9Igu6oZaA2FKBvEYMgRjaTNiK+TpMfMgcP7fZy+NWCAz60PiBDsA
k7IOdHDIMAsXszI2JuTOBLB//rHyyhCCGZORfOA2IJEUGwtpz2KOy/id0QDxoZhzTfQc9JOMB7cO
LgtuoFMcHMC94EoBBjBLmr8pKnTeS+XxrbOwYOvLXfSoXPIAaX/wh8PYjJUcmQyguoi9ID2/XPVQ
bu8wvOiJEPDI29v4u+vmxoIR5zqtgz55TE24jGUdVDE2EISaA7tEDRk/88GKpXI9x6KTR+t9VmbM
fbRn1ZooG4RI2RQAglCM0Tsw9w8fd6Mzu7gdj1H0nYpY71Oe6As77HSIhhoacxEycjxVYn1A2Hbu
dSGmQWOVCPWHyyOOB0ofwsxJAMNJ3E1ykfz+9th439FoDTvWePyjZlv70KO2PSrBcPBbChmjNqsD
Uu7/+C/wscwGjR02cSj5GI/iERcYa9UN8cDYZILgPke4A9fGrNl2o1uFWq9H9sQAzYZRiZ5iVwj8
1mghzFpzZa/uLmAvbTrc6uxku+YM23B5DsJf7dgMcWsSpgS8ZHrtCd9naLQIXPnrLMb5lU8MJsVG
rTnxloGGQKXWxdxEQ155bzpRlLwIL2AcZYsaV3QqStIHoOZNGsLnlvj5Lffw81RugaEEkhbqLO49
44IsmtX1bS3XYrGfk1PYHB1woavPtZInL1Lr/t1+AhLzy+l9ygV7dysGvgXxjWF2AscikAbqPkwm
YCAAb7sdN9xcY2xnSXIyEgYTsa8VmeS2kEHBH3kGGq7WTO/XXziFMK/5jOVrBHsCQJ730Z2IKOeJ
HPxStdJu1WG72vGG9QBuHj2uZe7R9TPsH8vQCNNigZgOYKBNVwaLQuL3YKtIMI8/gY1XFbab+dhK
V7wgyLdGKhxXVGAJEs3KFacUm10+nbawyl3zz49VwC2KNL+5+SmcDViPRGK8oRe47VKZdVsLoIlm
kC+bqYFbWQEEFFdi8kYU8VoD/I4Va8MF5LRj48pqh2dWqqecNPzV+hre+hjs1My8ilRLPmHmdqtj
OyLOEhC2XjdT7hUj5OR9MTj9PF7OdUmF4KtLIQiuodhDRrgH/cL+BXmt1gp8tV+G9p0EMPgYUWBx
SLHg7vGjmbf0AyB4tROQyLQes03n50HufUHHfP19PHmqn8WMeCQ0zadbYR7+xNWmVdw+hSQckcvC
zZVNP0G9rhbyypxx6YDFEHttHh+XBSTKxPwAp5JzhV0KaNg7D6kSDR4gO/gq/DQrfPq0TTcWc66x
68Hz86AS2NSQExwa9CuiXaKwR9U8D8hfvCI/JV4GcHcKxETGFKsEeK1JGsCkhCyAQfVEWRIPxdA1
AbttkZEsKwxKh+/ZTaSog6GxVsYttwlZsEI5wfcVjBwQnKesYsBgFBuQznLnKFz9E3oKf8QTv40R
J7p9mAZM7cv3mALlaxHG/cYYJOxRjHoMV/7ZgQEsQ4SjdURtqLgwgmB6QFZ8MEvh7lbPBw+nYyyn
WgMbMHheIxVCDZ3ArP9RL8d57ZvILuw9fDps2HQMhwP4HbYEURH+DHzLNui866aak0qBZm2lBtde
sNqRL/OJfgQ1KL6yd4spKcjhaFKfbguiiVYyApvhJ4LjcntjwiqOV3kBGv3FP5rzgn/jf/02yJfa
KJvo3j1s5syJEVpWT/2EHxezDyHTVAOazKj/J4DlHOUadiHsTItj+gwzkLFoyfrwJFjWS2KFOP+U
PTuf9Q2HUntlsCGAWItwTNp2QauQaMBJrxJKfp3qY31+3xxp23e41ggdK0R+AMxdNik9Bv6IHPgJ
AgGksQc6NQYRGPv4rrC6Q/Nd3b0Sr2QW9T2m43rMAUwThEjX1z3W68ZeGDQeXVb9IN64ur0mT4A6
v5od3TLAAQEonkKA5mRX+AXajmqJbD6U2boPgH9dwE2cL+/cEFiw+rD5lF3b+EqiAU794kVkvRbY
5nRYZZQTurr3uQ54BClHtz8yLY5r+9c4AWuSgEvV400zP3537ISKpPJtX451Fh7l4h4P/OeluXQS
Im8NrWp3anVy4XGAY8mMkDO0x9aU7dlnAZ1tTput035iArcE+pNmenCLaJbZISxl1HvAt+w5WZYZ
l+yAxwA7Ns4k4BO/nAAdYzH/i4f0hBI7iD5T7ot01k2s8f1kBLiXjEgmHCMvS1WcvbH94M1eR7Si
8Bjwoa4BnyfvGtQGl3OH0w8CvP3bbYk6c/8j6cyWVEW2MPxERgjK4C3zDIqKemM4lAJOqCjq0/eX
u6PP6dhdu6pUSDLX+tc/ILHBNx4/JWgQIgiUIpEKjYeHUhHC0L10yIegeKX0oB6wUXZywoLdUj0q
xz1YmcWYFLY3/2vgAa29Diox1Pb2Xy199BqodXBwcs54VaQ9ookvrjvF6r8cYdLgUFMMWijCxROb
BTh7ZCmAweXQn7kTTIlxD0H0wbZJaOus8zSIvAWsPkhErDm2aAXPGg4InMYL4ji9o9gmuaxPFzXd
uNpSdOG7Tl2qwzEfWqBFuIBeQZVetjxmPHORAUXtfigJ8IW4OZPEF86uli2sx/hmy27SwEMj6Q7i
BkbFXzGE4cgo/3ho+hN9DD1pj7/5B3R+W8oOZwoBPrwApzy1dF/GjjGhZqnkGaE2WPqiKBCEK/IN
uzm22vcGIzyD3CYOBdYgVV8ZKxlfovQnLJQ78KCrfAaMKcY4BL7r5FPRkz/Dcpg86oSaT2SOYQO6
DgfrP25tPbvXU+pJcg+Y/RxUVkr1ytB5NXWG5l/HJLykfK1SfPl1+AM/8GVqUYLP+v3tvU6fD5ca
uEc0qM+JQueeVFPm+8nT5//ojOmW4h6icsIBEnS4iMsRwjgSc//RVHf7m184CFl2pw3+TZSleO6C
x1UWxUIdyaBlqjEXO+ykjrrTGPX+DClSD+VSfEyB23pulX0L1D/sffxW6nCfruyC6cgRKyVlr2Ws
TyE+pDE2cJfgSMSYh1hbELNv9FJjWgaahy1p7VA16z9KcBWynY8Rz8jH7NBl0pozQID+Kl6N1z3c
DtwzxgEQPPG6gLqHX8WtIJ/glgM9DpaUcs2KyZ4U33I17G+bQF684/NflaE4RBLuoS7nOZlWOcuB
Q5XTTHZ0aIxD8waw657SngsBDAaFQ79Dyu4fFfk9pzhl5/0QAZF1ZHOBsfrD4hVK+ccZ7GAeESaE
1G49uYfyoaKKYNZBWycjpkOI1IektPz8cfe/48GU4dN8zTU9YMXGyAeIYHzuTcpXKt+L/haDWSTl
LJKc2KgTMoviyIQXPtrf5+jR57z2fd0gqhgXRkCJIwITsQFg6n7BLDIiCETB3M+BXo/Mf9ku1knt
DRg6UOrl6op+qKiW5PoGkB9G80fyenIp2gNkYAhBZFDa37yJRcBjj4jRxp3hP2JuyFdkA1S994SA
KyYFyFVMAOfOuUwhY1soTNnCyN3DGfYVIe00HyjSfhB1+MsuanFXwm3YxOLAR2865uBwlrvnEv2+
rwDIm+qC2Qz+FFeTvqRKz0G94gOZwZspKXgC1Q/HE9puajm6s4yD0oApkCyg3yW3UB4jNUr1MZV4
hulC2MR4/of4HqFowLvXOQdw+hy4JO4BFpiD4aDIAUgfMy0j8G6IXcbI0guVGMrWxVpgU9u1tzaY
AtOcsw6YLo/v/ujvM8s3b1eEqYClY8DiPfhFcsLOBShcYP1q4EoAtvK1BvPjHo8xnGJeHqu+QXH+
9Dj9hUsGrW8+yHE6guvt9Dxx4KZMBFW3zog8GndwNOATWR8Y6Jfk+aS2h3QBjxqHINZJO9UwOU/q
hQqb0MRLKcJwD8XunJcBJBgL/47aLd1PBlE76kWI+34ZHBoSbeNuDCRk8JRs8Eei24PUudDd/Qtb
O3qEDvYoJswYB7Azc61dybmFPK2gjtBtuIM+UuxgbT89jNCCT0wmaYdtMAV2i+YLy/kS3UeEHyd3
GqAd6+A1d/AJdxHdLFIzJDFJ6a+xwuVamd30nfSFxlFjzsDX2r8jzeHDukY/zBMA6sZ9i3AHB0qS
D19mPPLLvwHDYz6vI8fkyNJ1Ujmsx738SOcImMCTqKFRQm5ESGodPxzsDThXsZabSNHFA7vkrcNR
PgAR4TIgWbClDDUYbjDexgRnYKGjCyQPCj3jamBoMQvF1UbQTqi3d99YChlChdCc2/Rm6lbxsiaP
/Io7okvBSa6WfQzP1inGpKSC5ExJa7fe0b4E1DWNj3KASCrmBBl+nnjgIsIlvo3zGXFJBDDA3Di4
ecw4iDfShcXaUhOpUUxEevkwrHJxbSDHEdPD5ltPsTqZplJ4Qk93na5dstdwplgXuMHb0PMTzJ5c
uh5LI7znabDyjw59EcoBu509xiBZGAYIRfXIB4N3xnqImtOs/TqjucJBJ8PK2CDSIn5uW0dYcF1Z
K/DR62xRxoE0f2NsTWgheT/PgEzYDA4Blqn3ED8frHqPy8syx5cKgnj8aQRvjGN6hBWdx5F8NDSb
WYL98lkB8x53F/ADjEoe83AQXEVcFLQdNYEzbSnYfqx3r7CxxgObmVBICWJbV3GMkxofbn5BgFQT
uwlTCpD1CVHMgz90GVxDu3PKZHkv6lnlsJfYNLB45Ndxf3u0WFkppndYnuNBN0Yq52hwaXv+eYxW
mRBotjHM4sg+57iZCkuMXqjy0LZI9ike50Lgz8MBVcAEF6Ua7HOTXwmxzKwLrFY3HZbTVE34wzXh
xV1ndBiGtGt92UbWQpOUILmEvIVphgcHlPXZ+gr8PITvBaTj6g8fQi7CixuCK+PmulQifq6/vNIv
Q0zIka4LTmQbwbusJv35I7qzDSgjYSz0tDukZefpK2nyq1M7zY9lDiwbNLir6C7iBCJC8Gog3gLf
g8PP4Xt0qB0JKzi6HxDf8mhgXuOts3e4juj/kYiMONff8FnwCbm4F/fI+LtQael04+19swdut5T0
KZW/c83YqjCZlfdM0taW5nK0WCOo6RhENNPbmIenAehdwMeM+j74OgGnEHt8YPv+7hI1G/I3V2+z
8qVxPdeRS5kggUyk/fqAc8XNWP6AH8kJMbRkZH73YIBJk/RT3TrG124+sAYOAnAmYUHjwKT8EYxn
4nEe3DeSdZt0EwWKlGBpQrr9Ui16owcMTvMyIaowR1DmVsEoHBUweZGpINzGmheM0ILrvL2MEdLq
y9cKqe0dIz/ia5zSqsYy+b+ra34LrrDyNEfxlKJJuXbeiwaRgbPGRtH3JbffGEQLB39wW3uGWDcE
2RRIFfAKubvbFSTWYziwOvefJ4hsqKYS9ecNriq826tTOsLKrrfQHNzuKhuiKLd3FJ4dF2MOj8Xx
Wq4jZhxDaxQ/nSr6ZsdImegZbqxpF1d2D47EqsFV4Qpe4KWq+by5cPn0A4OwE7vT8hN9YcZuoM9i
shH1SMwC0bvaVJ0DYWdMLChwhrQQSINQLjr1XvPgHZuP6ZHiCwHu1/0i+7FpDekmOdJKF12Mr0Ug
IzFynRQuYKof1gEsV8AostkoQJVUOGK8dy3h16CqL2PFiNbhghgaVDgSvRnNoCW7uzWFC34pV+7h
00QlqZq4tJfQkAbOJbnY4m4mVxSsBi0/YjyCW2kfuWVwZISbNEJvqI+C70qvX+uecnbAD+RgIMAh
nXkF0j/2VjiZWPwH7PrssL/oZYvHg/YZr68NM8oj3tsV1BZsBxxoQqMQorhP/AAPI61FvgOKtspF
BeXg+dejSQBKdEZcPO/B3H22Hlp1esN27eZ+wluALZ1YojYKfW8ECl4wvtw1y2rCO1Wc7sRWZgKa
2hiyeWBC8SmUIhl+khIJiTyVAGeYZA3husQ0t8LC4MRZgKANpSJ85Xrf4XZ+C68QqdgjwpQNIj8y
zUqeE5baJ3qzRVzGD0xbl/2DjNhauKQLdEaPzxHoBSN+tA1cMf4MkMNcBeYR//nCnwVO5D9YQfpC
e2Up+MARrpQ9Qw9k9bQh3eITIXKx4N3uYqYEOBHG9KgS5S/0X6rg2kZqIifSHvUwCHWHTREHBTCl
fSrUmMWj5OR3gT9UkydASd/GVzllegA4czdXc3E67XEq9/l/im8BS6Io//rj0q3Y+/nnl2n4AnDi
DnbfzfDvGOpuC/8KtxkmciZy//A3VT/QRJiLOcOGLWMvUsiRKQm0O+sneKdhwVSNt49owON2M0/2
YznkZHJ0NhLsxlbv/Jq7UFwTfNZtmOLs5WysNLAfowFFgI+0RUn/nvawx9SxqtM5A54WrzkZTXSq
k5zowh3ePJNjWMrcydcc835+Dz/rQJNg4YORkJ0ZlA4DbKdJP56+Z99FZWKX8TOAgzdhnmzRjtlD
yPpIZyL2lT+OCJLYis9LuE4k6ylUBd4/ak0Pl3ELAQt8JKfmi96bggoNagYt7cjp0Y/P1n0iNC6c
QAPCf0LWrP+wYQRDQ47vf2VeAYWma2ZLbChswz/JPm9/5CviJ9+yCdbOZfZAFdfZA/RVPhOXfDjD
Uch9i4NtSngwXW0MG92aPtE1r66OOCjcW8Yha3884dvODT7xQCBekKZv2B9DE3e3F4l4YX8Gcdrr
/tD6mCBiuNXtH3vsXwwYw5SJX0fhZFJEOcT+nuEogeyWthFdghM47dukCkRqxg9BOkw54e48hrLg
yPLs1E2qHnhvQFs4z2n5k+v/tKF2w5c8JVBeFEbT0FSYjtpaij/6M0ArwC1iJ+usO5gcPJLTSvSA
A6IHD78dzGV4zOtATCpxFtv0xz0+G8wz5Jcvczj+7BiBMgLEtJCDvqp85qtS+l5QpguBSLu/J2df
2/EOcbceLM6K/WHSgI/jGFASO+27ZlVzDTyvmpc+YwlXlM6jDKNS6jGKdwIe/JH3to4hklomCpj7
+j2UFN45ZYU9ybulXkM6p/kELnzhbOIwDkbD+PrrXZg/rwCV1fiGNPaaQRgt/aMu6NXI7y4bsXmT
NUQtgJW++FzIrC82Bn1cjt5utIMiyXXi/UIU+i2eOukBNGb8KKWF8qCkmmLVhDmJPsYeCfycyL4N
CkFmy4InzT8cNLqY0RxpgcAEr9j3sC3BWWgDzMyoRQTqyiKBahSzFPoJCNQaghWwdoUAHIX8mYBL
miBMM7BdYDhO+XK0SxocdCjY9PybbuN1osHCTEV85d37pb/0Dt3hBRlNBCzi2lySnOspa9BJk/ED
axyEfckYj60LlAKIC/ufAnCG8QrVO5MuGXIc6KVs34QRPESqx6QOH+NTSoGqtgYJLJeUpsnpKCjQ
hCh4fR4FWgH8TXThaEmnBcyQ3T2hK7xtwcOdH4kd/4MeFr+hZwm5WBPjKYJ9ay9r4ybWfELt356e
MP1lZsmbAQye0FARTKMntwJ8UNhDQewH21YE6/RjVV73dAQ8iSdCh+zS6OaqW47oTFqc/+BMMXgN
GLtM0AfSUtK0RR9WO/x4dbnm4Z2cEtXluvWDegpQ6j8T0Avr6bITAeFdVu+i8r6TI0330+tszpq1
MZy9YnaxrF4ooRocPeuJ1E3GYJQWE3O5bxzCKk+lpWqja+5N9+sYdrH929MOFJXVS68RDoA28GN/
9doijujGw6AGr4fHDw972jjC3A8xrJsS3MgggtP5mrc573jzwazTH4XdCWERZ95ksBDSWv/GIOKA
y0LPGVDhH53vVnieCgBcy4jWSkF10OAtWVUcVCJLGIFjY+OHg7CRgwawPWc6332QLp6AD0N1Anb5
ha1MSpJwKLjboJ7wfltzLqbKxWDKNJqhIzI2IABpybgV6hsEXYokhLtRp1pyzCig+ILlgn7d3TGv
ztGGuGLRBWw5W+3pYqJESwOhVPieiFBrLMiFjeUweEA0YPTpVVtest0NXUbbV8SpUKxxq+TEnYCT
4mTO4iTZeT3BVmYrtpzBlJhGImOx2OZz/fIRFRt6bHX22L2Z1BUf3AdYQ+G9QPt35GODvwAtCgty
WTx5NYOYARQtkwWEX5GwDmFk9oLLx49Xhbbn0/ait2CTAv9iG7RnMjy9hchp5Qk8iAJFAPMVFAf8
AaSXCT0OlhjboCbE9WmJrzpfHXHikNqN/SWhUoq4KzyWmmr/BsaX38KkqE+Ym30kEe7fpJ9HAQSa
97AEw1xf/NH03Q9BVX9LjNKZr643pQtLoowRZMsJL8cEktmjwgWEifEgWgqb8O7fJAezMegZffHe
0Aec32OuANNV7h/kxFHlnrYM8yEX8F3EdrIziOVTiI8N+oxh59VEBECfzFOO6ReiB3EV+BGScyYM
R2HFJ6w5kGgPRX3p8jKDNePe2iZQlJkyrwZ1+SLZbA+AJT/EoJ9oqASUTreCnppsK55xMQC4uxjO
lzMIBgw+iW1GNdGZGDlB0LkVQKx8SvI4wbG5pbhHoakNP0sc09g7+ST8zBoZZz1lgMK7Id3oKlLJ
LyH09bc9hDDig3uCgooZAsZpBQuJJwRSCqt1NOVnGXjzWbfldcJbgDny71vwOcowFeHNKEuumj75
ekK0xYiWn8ItGeoOdq4YPA0ywPR7iJ1N+Qc1HA/ldigMkTDyCZ/sBeukXGFNGmE5xwivM2/epdAn
2vKU4wZys+BUPBGmCutvgQXBi58qPiMGZ8ZdNPhVSDpYtNR4PUdsjRNwdmr3Ft44XBkYPy8mdALT
4JYAJQOVxAIvVO17AakBskPtInOgxJ9B0LkV6+Q6g7YbDBhffvCf78yXhAgOoP2y1ZPvFoAUD/+9
DvdljQcXpwPu/Pw9owHENINMnzAsx4zJHSxhDvGvPUQdkDNwU+aliKsJ6BZ5AgzAuYmsFm43eej8
LDv8cNLQTHRYumGEm3WDlDvww/af60r2BI8QjGcRFo4u+RsCvjFJ2qK24Yb19oTDw4ylTAi5AVrG
iBLE3fsCUJJzyXOcfmkAqcRD3PNBvUGwGfmDAEHlmVBwk30lTjqQRpgRPD8EHs4a64UX7dsasq8r
GMTSUtuQWMAGIalzhensru4lL1fsC/A0+ApSgU/G5sWlvG8RVuhXT0wzQ34dP3VyKKqZ1OMuO2PJ
1NFvzzxKTcQ52fM0aknYw06Fi+wg40OIAQwJNCCn2HCKLFmH6Xc97vlHMoy3LIolBhMRjxWzeQS0
8Jz+8XZ0pnOv4B5qfpUPIA6KUZx5XvA+gMchKsH2gvmBuwqyUbhTpoBF0aHzuUVXReTeNRYPXcHv
ZJlhJ8qlTpEBiFYFlhqPABbhGT5UN47fB9NsxlHAU/i1MLSkpWev1yLkM6QQLE+898ZSrJcHE2Od
9KaA/AKa601LeA1K9svhxHiIJ1CsLjVL4j+F/ZbLyegzc3PZrnK1gNg7ERlyZUBSBX6YjEHYZIeJ
ghCyASdXJ+eYLEqeRx92mEckZj3mKcW/j8G1d9++QoH9UfngbWyar23rnhwsJS22TSnj8VwoHLwM
8nFiJINZ1DCKfy9g+c7E9wnoGJoSYKKMY7FVYSz4iVuISjz6PHRR+LMYSpvQJETvvwDTQ6sQCMgc
7n1YbB60iF3AMQSL++jMOSXtRTnLseCxoQyBqfdtkDU2cLaMz5LLC6GHMMq384RQxHSYBSF8+l8h
+z6bByedgnTr7qAIwSagjfvWcKGnH7vDxw5e9VM26knJEeriTFyHWgB44SF1ioFIhwYzAvyKT2zN
yPOXuEPyPInwdzGVoTiyBxYDWirP0ZTFzYTBOCcDuwHvxECABx8WASumtxSRFTgTYNQJxdZ76YTX
OLJXrnikoF1gD7zGO23ERsbPDBiJfgJ2VOqSkQVqWh0Q1rsajktMVCH28SaKfkj8Xk4FD7vR2vBa
3nF7gOeFQhD3dPbFYQD919JneImAG2OfAq+KWRi2FnC9yuCKEeYp1b3zijmLzrbAbJeds7+tnGFY
/8GGsi8WR/mMgFL3uf16/z4ZUxT4WKihlR00n9YIvqQgYCPk8jAID2PmUZcUcaCpgm4T2QAnLePA
YNTb4OK7uq7eqwuIifEt6hXc+3oF6aQEBg6GmDizDz+3vIfSLkMMW2aPmEuPr9ZUGFufiaqC1UFy
LNmUJNsIHGz7oU/8IicUbvXV/JO2BNIx/1nIk0t4humb4nbaBf3DWgDWHTx0A0M39k7nTWYEFE7i
N+l4qb2wOgXc/mfgij5ci+RktEdJHAAK4RgcUI/0QLT0mEhPkrYHPjMaJgpLNNH4ZlMP2dcdIjq/
WbCVkU9JNRj0YLD2Im3/gobUuJQpTKupUTi+CU/hoK0kmqY+8/qM6TjKSsIDsDCEsoXjBqtnaH3g
AL59DD7+nbTCkJTp7R8M1DJoIf9XS+2A09hG3s66iGgRvzeust+cXJyUqs9FPurk+GuawTV4/DGQ
4/E6Y3bNczfpPLYZI++7FEhGTGEYMVVj1nazDrUprlDOfBV4AfEfbvsYylImkbXEveiHoZiQUPAw
TstY2n/USB+2BLYhVstxB22Fk85idbG8iUBhiNaYUPl4RvZ4rZnr3dBpiMANoTeuIflsry5jAiYU
lNtwf8wLo0XWHI862Xc3oxglnBHzoVXUyeDw3aGvY5QoTNEv2TkhGimTFwwqL5nMsKPjjZMSwKlT
867XrF92IgDE6FB7SDYxyf7yLNKHM0shcdi4O1f7wViDlwb+P81xDvb1mHYVd0gbCm/Yjy4Zq/Mc
QNbbgPfhUuJhr2eJx8tpXFg8FtmwDmdXhezllHNdT2ZgbVC/cioVvFD4njXu/nZ4GV/jIOJ2GFDg
9kCBNYPVYLPl09tZXTogR4GnZi7tumBfWYeHhVGZsHeup3NENnyUB5tqrs0R1wW3bORi5Y0tZ428
wmz/xM0qs3uio6+esB1CQ2XQEV4cxqecBY0Qknhnd85836TgtVWKlnrFbBpuWMr5zMa9eqVvDpG1
+UkxU9Lt7xadh408235nAyaN0ZzjiCNL9VTOORha6oTya4F33bSz5+tkXk4vBNGJGdNtvMaIuwof
OWCstH0XJfAfHlz+jYcRJS2489u8BHcyFQtaQbZCHMarMY6skGEJNiRNrcVHzbqvurhOO92+z84W
yY8vwASMQ3HJxs4McLolhu40wRjiSYg2IAnB8Ay0V738C6le4JUkfdb3f6wxgF1dsLf6X/N22KN5
NPcPMviAOVt4pkoOStAsYKWg5SUVwIPtFleH9R8nCrse8IZdbYRN805eqejpJxReWB7QjSyhYdUL
SrAbM7uvSJbSk257prjEVp9a8Wk3ETwhIjwGe62jb2uOQWVxN0KyolblGGcGmnsKnYHPmqTKEEgn
lFRHQWxPsA286F4I/pnTgOjMvMBW4YT/Y9krU3nS2wuQh0P5I1Glwzum+Bz4JPL1+zaizCdjzglb
OfAD++9q6FEnRp3TBmsCkgyE3BOMQrwfZMKgnXRTbX7zkZgVTMFVNogXopaASBYms5VDtJN4IEqb
xsoEitoKo/u4K7ptvTr/4cUntFYP8n7hNW7vYTf+LO8hG3/L2ZupFuMvGqBk97Znjz+ki7TIH0TZ
ZACQiMUpZx+vtjhKadxHbDvnqRjc/nZCp5wqO6w1N5iZ0p31Qgwqpo/dmJMYc6iEBtBq4QjTTjP3
GkQ/Z0+4bfz7K4NXeOERv6X9bY858792wSIYCYcJ/8egAtpgNLKw87n6tEyBr5DxMpms+geo/qJ2
1KiUiD4IhpDEvjY9BrtLMGIDoQbHF9PFTMvtTCxjRTy5sOvKpVx8erLjzAc0DzmgUbdXtzFEt19I
nFMmYXA7gWnOEMubg6dxQTiGmNAxQQRyXGf6vgUEBejbSiF4AcxCpiVrd8FKZb0VdKuDFG6e/zJz
JkRwLDAWZvMUYugRo4HOFgric8TCf85bn91DIBoiPgkDwC5g/HJgTbRk+QqD+ucEXSs2aeYxaTit
xu/F/YDfgf4lWGlo3jFNHg3MH3b5UBA+Fq7r3zWGh4wPvkkJFsCpkQ783n6U3XpmG0uU8+bbrpbK
5p7RQ3g3Sw5pT7Nnpi8oKsTUxVA2GM1t2Khh4iNZh4sbN5POh6QXQ61wviWGmkPv6esep9BoL8yN
MJUF+l2Ii2CxX3u37WDPbvtLMaeTiL++uk/anry1197VmEm2GHnXMVQaq8JEhk2YabAvbif/gVm3
oAtXvD7Oa/wdUB6bIjgM0EwGQ46irlCWdFoS0TEU+sgzhWcX+VlTmuInck24/YJkIzM8OjIrw5ID
Vxq2T814LZEJWU3y9ZmfOPTMeM4zc2CjgZI9lQ7X+SdAFdQGkot0VEFYBzlVZCfVG3VBNgrLKT1v
RoKTC8fE3g9dyzml6wkGd4C6lMY2OeSTh4lr1ZE3HOnOaQdfCpeAs3mZ98XUgDQpyMYOdbkpHtLh
Yob0z9cgxvD2RD1GPY8wmPHtojO+U9DIBUaRIfN2/OeuzODp6HCoKCPVppbcnObnKT5UmC6RU8Bv
4KN885efVxySUjo+B4+kZQ3WtNE/ZwBvgRreAQ/geVd8G6ZPiF80Zw3dviW4JW/rFKIDLQBDGBF2
TC1+aS8/UZjE6xm7BXmDo13HrfuyGssITLEHy+ERkZh5ZBIF9RgSCZ+QM1iI61O+9QsU9g24waQf
k3Vrl1NIDmz5vFkM6likTK79BjYtB1hvh8Ek85qsmzMCwBNPiqqk8eGOs99C3WEOW+cnV1gkjbu/
AYp2wAAzpvSC0UjlCO8Bl29TTKB6u3rJPKe4Q+z47Hh4XOw8T+MjDQ41rkg9EMNjXA7EFKn4cFF6
zgFkh7qEGLGEFEd7DYMA1chYj7VUjFAZAngoLNhnSnKQhS8kMSE/R8Cj4pWHbjPtHyCwHCeDHd8H
05h1zNkABsp9NWhz8ERm/2UIieTOWFDMRUfQvnt6dUsgKIxHcI4ZwdHHuM96Kzz6uaJiNdH31gkd
Ej9YTV6kHX2DThMM1FcwyrFPNcXKGhL/0YAwwQCNdPcB0YgLfHfa2T5so5YV1vLjR5AjKgGgThZc
H9qqwLKxp3Dp1KDRoK3h7zq79dFFuX3qEO5r8AIRhl7EYdkSLCK6ulH+gdUkuINYhMBOoniHDfKv
/GT6KiNq86sQ3IJ7j+FQIsa0JpQa+SDtuFBRFb4I7uZCMSJ4sx5TAas62JQTNoIPLxlUgusyoN2C
xlmygYuwPBKGDOYnWs5wN2GVqFy9hU5G3pmqBdXCBrKtQd6UOWLyrjjMDAPEvU2GEQWlAYEPqbCJ
7+e6BQdOmXz36v6x5Zz/U5JHeJmhtQhPY4KoQThtOA8X9xQP8JLDoml2TXHxeiNENn/M/eN/WT1c
c7yMLWnx5fDhMSCHU+RvfFpctEzwc2l6zR7Y2WJWrwf4VJzgHJ3GXXxNGTjqjMEYhBPUgjFP/vMq
l+HyZcy4qcK94hGJ8R6UoRStR9y0xjHuEFAz0wwuNglhB0Yr+LDfsepkVGT3P6aMJddYn2NPq2J/
ceilFUU1/i4yrKIj1RMtL48jtN+eIct+P9G4k4/oGs1fKMBB/qgfH/A2RfMALm5j/hzKsAGALSKJ
ccXvzfY9wEvCrHIdHPq9VDKA7vJP5agn9jYSGF1vz12EbvTzsWMtoIQr3i2BHZDWi+9cTO4YQty5
tYKi8aR2MaGwoUbViEy2LxNqKXgs00HUZj9xNvYplaNq/oKDldEdtjtwdwBZyj8seMftyUGuwJcg
Sm7IsWDv6VirBOOZHPL67IfH/Si/Iu4h7+sJIwgbUbgDMP/oOBGpH7c0i6hzB7h48joMmuS4K9NL
SJJXqqTA/PSgI2T/qKGgJdH+sTjZXRE0ebwLZliXcL3RP0LKQQT1osW+Y3HzaEY9YBIgNqondej3
shOyCNWRIzXEYwPoh0OBx70gcnTG78N9Mv4sEQB5xFlOrzCj4I26Y5oqECpKXvQ2E5b50KytaTOF
06ss7owCMS6vQdkW+vw2udhQnBEmCFdOIpH0mEpnAA/uLopS/k2Cx6koa/tyC8DCQd3hlJ9RPgJG
cfAemt0LKTD0nI28IiD24kNuyymoEgCz/oreXMee5MJA5fLPlQss6EZ4cY5wFciwhnT7Chk3FaMl
4y2m01RfUIHBozH4BLwcJs+AmhrwD8DlMSkDgAJ+YGDY+ODmH/Pmv+c6mbUepqp2PeG0ZIjp0FsG
F4cEDAyNZYqUM7zQyrlvYWtTlWaP2QW7AsGVo+ijGqggjCoWEjwLMyPzTtgeMx1wJ8arYLgzxWJI
6xBnFkmLasKREOKRuVC5Ry9j0Xk9ayggFY2KXIuOigswKwGTwVfA1a8ysNNCJ3EXcjpMuukwtw8V
mOgJ/HIdPzDhhtBNLIBL1afRnSNrqLaDlER7KxfOtaPgtr8ijQNYAaCGq17H6uQnuj6X+IY+A6Xt
qbhtCUbBkJHzVmi2AMTjLlAIC8XrSyWPie2DQxSm4ieSYIuMEtUn/cA905QmMrR/cmYJaVC2HwIj
ZtAefPyjI/lDbJPIhKLNW2rJ5a9GKsdG99gOoGExm/GuW+TqbUgdDetF8l7uZ1thkA8KBjXuFjdF
6dxn77D1pAksZvNbGynkobDizNAgI1T2O+QshT8Xs0d+CjYxPjZqJuOcKVs2LvfqiCNJp4O+zc9+
Fxznn92Dk4CiG3PKdfBYfmnHjvPrQo17GD8w+6Knn8sByI/1EuH27N89dOhwTbEMxnaM2vBjjHRj
zepa4eeNbqhWfPLbt70E0h4FhKP6r9m7YOuhJ718Kc8Q89Gs9ba0VhgtwhEZ2j8LYgiYbsBB8NkS
rBirmY5RKJNjb8hiHQ+BTOMeegFRLPVP9nOl0V1hMQBEtu1RMAw8mceIdjj4tztfzLsrbeUeBk/m
OaQ8N8gccdnvCZSU7Kbg2okvyDyramec4mr2XeI1YL+sfrqeHqkSWFQanJNLLIPVLs8MBZAG3pzr
zYNqlkrMAegzuNed+UYtVJRv5zim/fj7FM32462Xfc0+CZWjcETBAf3hyVkNOgtw6zXeBQQ9lVTr
hcRprMX4ReDkOZUhnH0djCCe1nenWk9HTWmQ3av3cm7+PRq4jbd25PxBOnTaY8OLRm7RhlJCotI/
jjCzCxCec/CZ4S+ZSfbDBFQi3A+cUYA/ZFa7eihbxz1DoqzaY1ZpHJeKblbTlgH/z7vv3kFvBS4U
9Vxl3BvLO42cOET4u5PPi8XSw7h9HTUv5429bk3JvflQN3bDHPX3GLMLmdegclWi266/w2cFFSA0
MFea/NyP+XK+meyjGnT6jYHfu8zw42dIF6NM15EOlItBh4T8wdHic/iwhzl/e5zVKD/C06q0JCzB
jPNmneLuIuJy3JOvBAPBHvoZ14SnevogY4OrdFPse6S59+lANyEWgPR/sQjTvnDayAkzS5T5MHFL
UwXCgZJCKitTkzskZ5ubMroKJ4fm6vG6D7gQwTln8k2fbRVvuom47zcQ0ykjG+xhL/EnvKya9OK2
29Gmn17Mt3eaDbnVWDw8OJ7AI7B85vpQkmvg5RqH2EHC8KA0h9D5vmZNVpezhmU0JIDit7jfnMfQ
fQGZ2hd3ULDGrrmIHbvNBq1xi7Wk759Y13Bc89JhsLf4uUf+GabPZXvAJdFkqjZ9QToLPnMpeDkY
CoYa2zCFLnU79niQXGUAJLaBGX5FwpkBaeMZZzbGWIcKCcLd1x0KJRecGWRUTY8ZgRkWy5PhEmUN
7yyBdZXCxl69Q962dQ1P0TpH7/kb/4L34eGpU3za/P5iFLeBTqZw5V3sT8iDqEaEwJtPv1vgV2jB
5Wc2BUxiLPX8jWtRjhXJixk5lHFEvq/l/eh1bxhSECgRFaU99Ngkq/wsvtJ93JvZLE/BgIHyFlTX
fFE8D6LXmCTTEMkdpEZ81IhdGv8MBUHR7OJy7TgIx3qHphHX/ZPbFG/zF8AOnK0jJl8BAibrMUO4
w+ydA85O1Bycx9BQsAD2cdB4Om7WJ2sAm2NoIFD9WoJnS6L9O8BVgyVGb1r5J5BwtG4oezRTVT0N
fu3y0xemI334V8AoH7e5u9zu0TqsXpbS8Afz/gekd1dNrJfgB+ZNLtvNtGQro8BkyCucEZOe4bN7
sZfhp8UXIeP5ugvGaJ2nKgQ8NXszzqc5h7lazj82qSMWLDOytc0jAH6mxOhjq6zGzBQO9HD5LiR4
0D3mj+bw74GlhCmoyFRvmBl/vG/pSRDWeSgLruQIgT52FLLZxRIZFJ+lhI3p0CgRoCLr+WCWj9+K
o4RDCg7K85nMSY4pVN/Stqpqqi9Lf1kISL9/Dajq3fn+PQiRJxJRJOZh83/V0jX04k0XP1LlaZUg
5juFtcy86mzdSDBqzdvRaPMnCwT6UPp7Chfw/kaKIOJWF+MONEGx6b6z4Ryi1zM+M8ZO1I385IsX
7wpkt7ngKDHmpxVMlzzN0YgFnX5JMUA5/M+4Dg1EI1tk7MLH0gaQVITYAzNSPJKbewxfDDobvCkU
+eCo0rRe0u0MbSprKH8/4+OhW/D0v6ENZ5025W7iS0tI5VE0tXBQb/HpZBFm2CBchSiOIyQW9bT+
7I+Fvqxc1SLz2aMCv8XIP28v5A88CvryNrvNTizd0YTNEmKkM3qY0ZGn/GNqdgtMeXP0JcxCbn21
urj9ZRt+wp5dFzxCss8tF8zwoYER8oUSnBSL/LvDJgoUctdqJKuX3jtJpEBNr6Fg+r8cHRbh5Dg7
IYnL6oO2GoDGCJGa+WVaY0AJltbmBHufN6rLM67dHqlicUWLwXYjgCFmcinWE/C3DG0sp9rIfi31
KUfU9uqgSyciRLU4nm9DY0RWOQ4JEA9djAx9yWBqnVC06IaGuUKM3eib7sJFlxwQMkpA+QCHWCLb
sir+hZy8GEURMDbjEaIi4YqCFOJIu4W3TP11/PvWovLg7Jcpmpe4e/Eto4nqP7wWJ/Q7v3k4kyLB
Z6wMgntYKveR/dSIVHSU+j+SzmxJVWQLw09EBCoI3DKDgjhr3RCO4ISCCOjT95e74/Tp6Ki9q0oR
Mlf+o/thnwKtYIbIYOA31YASwH932qx/BigobSztRBSRFkccn8X3cqjWJuRuZP6Fi9L4ACtqj+mG
1cY/5166o+EPGJ/XzFq4AKu1cSuHKh4EHnrQB5CwYGgpqx/q53R8w93AS4Ot5ZyBmN7l7lreLC0y
lhePsNg1TmBdrBe3ZTZNE24mdspRavMf/YBds61tdim2HvlwXVVnJoXhzZWWfK0+8yibYkDySrsX
Lr9+PDw0iF2zExeq8lXHiIw/+dCd08OVRFtC1J6Ug7AtPxHubAjkvq9Y5HcyxMvlxWhBcKbUmukM
7hVwX1htfnNwKvr/qKK8iZRgJpB2JB0r5f8C3Qo7GRbKzinu3u83fVfO73aSskVfsXQ+Cv7NhJ3j
tC92rSsHFQIbsAbcioH2xZ5AXF4iz3+z3lRGuEbLMeIOQD1Sg7k/DW/g4LeMOJBYVfxi56LIjU3G
YYjZvRM1ZBJg2vIuC2UCg+02CElRqZ6fcKOa/baHEyqSiJIYDUEnBwwZOhnF8hqhBoowgIAzNkpQ
HgQ2mIQRiKoimQZ+FT0JAW0UNhHkyNJDFaI0RpsyIdRDwG5YOJzvqPL6o3b9OtHRI1iCgkMSfK1Q
XZAFj8cMrSLOmSqU7F6iw0RhB+RoG3z92+S97iEu2HNIIxsVYBqdDKIMxCZ4+Tg/E0cYDqMWOYlf
cOxHEBXCtXDuYaJBiYeoBYGPbFIhRi4yy7ZzjzJJ6LH0mYpkiARJBEIfu9wDc/KuEHFBmL65UbgU
HKZMKuHQYzZDnMrKDEWEdCRKErGsDAPJiRKFFGwuZRVr9EVgWDqSM7PH4YwVDfJ/P/iFEgfA4FY5
vPNq+kn4/7EdAAYjeQ5k5kjdthQCtna9nSfbr4xCSReY+ALyPLC1n3VFUiW7xlDw3TWJCUc4vzY1
n8jDRtVPhDW0UFamWNfA3QbjHnIwNKg7PlwSIWhYJEENmHL85nMmJe1H4rX5WNC/NM4Upp8fin7a
KM/33SWBrgQLd40TbmoezbCeFrNqVgZA7EWMFVYLxVI33GTBc9zz0nmBsGVynV0W+qZiyPu7BRDL
qlecG0diNq0cTI/eL/xN5UA5kh5GJjokA7Y5BAfIdhkicLVPDbTYPmeOYq+PByRUMUl8N0OkKPNy
3J/8XtbbML8HfLHRa6RF2rRyipFi38Y8A1lQknLK3U9kYU4M0RZ9ee03cJ7rDFZL9n4x4rR5CRwk
mpd/Lelh/PDqfAn08TDoJ/fRrR3VRPqbOsEmbN9smQSEL43CL0/q2lhLYgKH5Fm/AyY8OA2clYR6
tTZjGnqG8/+/1/4cOBZ+wYfJIXvf3C9SbVS5gMjSamjX6zRhW0NU+jxdVLoo6aZkCRNQH/NpavOX
Iw5cPdVjfk6azPywQY4+HMxQ8AmxEYdaSmlJrRyi/UPJt7wta7/Gqk/+m9Xs1dktMrCKaVEe8/5R
l0wGMban4fwyphiBb1K/9gNGjQ2h4ejCRDt/RCVRovYw+G6xIemmQBPB86a/veTc95eo2A/HGhah
gQgWfH39kmMgSDSyOZDL5LbUx40/WF9JcsGuj/GP4l4SsSL2pmatN8779GDnnRHODVQ5ek0+t3/z
1OgbfTtgM0tZ5rDcjH1/X7a90W//IuyTgjqo1D98LZYUZ0tIewha0mdyaAndJD5OGJN6WLWUox4Y
DD3sbkgzFwM2AO95uHhI9Cx92xDdqtgcHxg/euuK2Q34iVxX9w3k+SSdDTMSQ/LV/QEK2sUkn2Dc
Wuu4LSXKPS8OqbwcjqbZ38/XCAcwYZq7I1gXiBb71vQe0NWHraRnQzgLd04VKOCmz1ADyOmZifRH
IuOJnide2pbTe7NXuPRxHbYbxDmxsWtCXFZfToFsN/BANJ5d4wdqCQLp4AABD5hGtv05BtP9xWtI
NC3OJT5MmuzQdrD0ItEG8WAxqMkitzOGciS+PK5MtLzXf5NlIw78RRF0ew4JvXokrvQwHpTkCnOP
+mJ8rRx16DH4ModyJ+jMsezcBCUgtqfh2jz3jkSJWigsve/m7RKxfL6fucNLMdvkMFKVqeFEoSUk
6RAHsntkCyky7jZnWfnYJn2YSII4R21yAU1rx6VNZB5PDo3ASOb9GX441jiPzRicYbjVxV1YIFqx
+ZDQWoU8AhmrCKZaPse9fHxu2MUJev15RDO2l9WFvowm0FOfs5Wi2PwQhqbPX5GQf4wHjbiGWUr0
cSKTCsvJX1TZK2F/Vx97xC6KFd98Tfon5k35aRW6uKK0vALA8HNQQq65u5REb732anf7NGC2UElc
lLzPlmjO/kJZcAq+76/7/tC5eLnwCXJG4Crz6tV1hfcJ07z7C4iQG7SxUtg9WACeA06xGGI+Yrji
xtEUq2IyxIMDYDqImgVdYwzOTVBwK+96sIVbiJcOHzbWs51BxMn48nTE2JaNfpxcL45Kz8InLAh+
RjEJaM6RE51d38a0wj+CW6Hr4ud8dtA4P77GaHHG4vh1AfBSoGnqpnFAkws6Lc9QajmhW6Th0j/C
6t5bEKeBNwPC7IUpu3awj39WAxSOJAgifWPXxhQRDIQNIJ2qhvkYjtIIzhh9RA9up/QF/Zgd2oD4
AZfQkQcj0yd1UfHdfPQaSeX3cBTJu6FgqMCwNkpUoRRH376+DUTSiXpsoAfiG3AV/FZv8rL7/0x9
nDBJbth/9wxY+DfYMfcqUt1+TEA9roLSgopAmIMQWVYiROPgxV3dX38QasCI6ySx/vsH6pavYKF5
Km5de4QZ/tq1os/xj8PyIwkm44MwPfADX+DiiAJ4PypKLG1rEKmfhenw1Es0sB2ESJQhWHKfio5x
liEWocHcAVyC6DxeYsIUAw1QmrheHt8YlpS4wHFN6EAOOkV6Sx+WNR+pIFb39IOlx5en7S6r2UVy
QmJpnJW5n0g2mCnFXNMOTLJBFj/OCnYrIB0CuSPYdm0C5QUZVDrQS4YY2cAVOIpxvwguECsiXOX/
9DzWBsMcHIZTEuYxDxH5hsBF3XCuoGvmgwLNmFcbyAwNT1t+AiumUQxV6xWrSLlHZfxxUvzTpsoL
Ey1gE3WjIkEFy5wiehF+Dx1GMouLDTOWTQDf9EvhGUdPcMW4hwkVUo0oI4QqY9BPVhs+gtUVjkmo
FX/2FQZTmvPAYt0RHtcC++nPP93Gpysuj3ZJnyxljJhxpxzNcyhWBEQ7jsZrFfk85I2pjYYrziIx
Li20GEiVJ51YursxAguOHeg7uDTCXM+p4gbazLOKKekhbFq9TT3+7FpnWhFVhc4AN8KAzuo7ChFW
zlCyuhmI5ASLrquccb703AE9Ph0HHz3MtxpmbJiPwwOqVsa6CisKc0kgD4mTOKcjsjtxqvT8/Wus
T78OZlC7PN1diOfpG6sgaGk+yTF4jwioh/mTUvsRwSfjRG1UPLpP4abzs0AJhkmxp0YDzeg7EGbm
/gIUFqS1bU12CPVNwfDn7RBGAgKZDKLPAfwtetFryk1Mezf77YPIMjKWgKBPr9a9QnMwilNWPyRE
SQAMFw4ROMrJcOck//QgEmmbvCnbJ+BXMe/kuKuir+QYB+kw4IGpRcUI683tI/j2BnKNoGOnd3cB
1nP0zEgwea+7K6Krt0unTB9SVudux6MbVtVULE+kOv8s41CxWue0EERVbuMUrQfj8jlC5tOgzCNJ
SnJED4UpCinQG8nXgIUHN2mn+XdczfypcL6KohgcMaxcRovv2OqRganBsjrkv7c8TJakUJXh9MHQ
oAnZn2yen7odtQ8P61evZxeD47sXFu2a5oA/CKwGNeKm4cgPF/c25oOUomf7+vFIkzJ6Nh6/rL9g
GdU5/WvW9RvfmUrv4pycnmDnsGMVFscAswzA3WGCILlJ/UW3IhJeeO/iJW4Q3uSY9vqOAIszj32N
PW4IzQxL9wguS1zilTL5UPJHpg+BjIREki78J/Yz3ew7mILgYkEnVOYXHNmvpc7vf7INgPStH6rN
NAPwWJsned5f6EE++fZZe6j9AxrgGBHvy+i5VI6q0/OkyPNYmkLmQw6GHCQ6RwrJhy3HZGbz3HRB
+rMGKVw2zqiLj3r+CCd0Fj5nzu661e7Y1FgRN2KsGHoGIg24i2k3Qp2G4RusQrAK6NoZeteUUwrH
ZZkv3r8lSEOTj/AWMmxh4tMQxy7odeY/lTP7jjTnKl+RdxC0qU5Kh4glqPifm81kLNw4EgUTzV+R
5rSmkxwbPVbfaWOEJGj1/d7x1vevSBHuC2MyDOVViwAAcgtIiTWeJ4FAF1QF8TfiXWkb+HrM0xrI
E4OB8/PSAKyl4qU77wiXNTha6xTIHx5QV/kEfOvhsb6yYFF8Igqkcob47XBXL4YEZrxteZVz4r04
b53G0PeOB4q/gK2cf1e0nc6oHnuRLLlCLCXv6tppdy92coG7tEQ9RGagYs1+Lqs5qWyEdjPlTBGT
7MExU0RGkeZLPKslvIJTduzyfOt3p5JahtcBJCauF/i4L7qt5s47zkRR2AcKLaPY/orfaFyGmOMb
oH/z8dd2FtwRUWsffL8NigQQI8JMjiwG5TTDEgXkh1GYY8r2abUnnZBSRALO3SUsIWYWwpSuwaIj
j8FSlwJfLYTcumfvuX4YX7m3OwuEHwUBZ4N9MWcxBShxjdkjRDlQT8RnQkTo176RTI5XAuagb9Nj
xYDDO0fMcEGlwFxEVglHXayayZBOcZYP3a5S7HQkAZstYcazhy5S7Nq7/91RBSK+hIr0bTNdab9R
dfzs6r6NTb+ckblAEocwXYtPMXM4Apk7tJYesPu6D0qEXhu+2KkwN4BOSQxaVlFF2uF7LkknQkq4
KeyfDWKB/VuI++HDOfWVmAHXRzCEaQ7y1URFhJMbyRBFlgGbw+y2h6k9PebtP6Flc5LsO9IfKGP+
/Jq8nSHyQ6GSwPIFWjEchuBMIpoz6QV9gGTZAlx54xDJiOAS+1Sf+L2m83BU+fKIKGCHtqtxdpZf
kNDkCt+9TMfZQcaNnxHHVMzwgkkLmZQ3bGTI8o6XNUF3YxLnFumSaE+St5iCZ1IQ9kJfPUIou0Tn
bGQeKPAeYnLsHjrqJVIzD3zUS6e1a/ivccfDeXevIguxHohUwxo3KYPcUPEkAhngJBmlbuQu45uB
BSddLzAIn2arZ25aw6i58hohIF4KfS+ifumhcX8O4FXHWYkZn9uqZnShDHPz8bFH2BDUdYvyqOmR
dtsdmgOmmOBypvgrIjSANHwJK5yNrQr3jGTyAhS0o1TQkHarmaRfCjKGD0lb0H1JGuF7X11FZvCH
G3DN6q3i/COdYJqRPLehQHD89nrrHwEfV3e4wv7+A4LD/z5SdsXkRbbOgE8f5LQPXGyXKzjkiTKt
AvdtcTG3F3pQOJUwj+ghC8VwRUck/XNvbh/D13LvBqDPcvczQes/M2rWdvIOijob9Z0fDX/lCjD+
zsxNfxWwZ1I7Rax5xDtzV35XnFHfrCJCAydiZJGTRFenb5PQlXEqJVaHImA+D1RfzsWBLAoeDqdk
pncPN+uIQYNT0OcEnN7t34p5imUT2WFp6wAUsMWkJu053mfTfJJAGy6ei/6mtE8kbbsETgwA9J+c
kDi8iVd2YIw+c9wFzKHGwJIZwreMZ2xqaSCiG38jkBotfqH35N7mjp1nU0HtXagJ9crlI3zT3Icf
kc0mpUPni6ij8IrMQpVLWjE44wcBRmqXnG4TbCuHYvw3Q0uJLWtMWgtMZOll4ZMMKBsPKLLq3paI
Uq5GTPGjW5A5By0BVg3gg6auRtyI6Tlha3YrYrpu49h/h6iD5zAePoePj6VN3g5hUMSSovxA+07W
0dUbGk6OzPF2Rohn73FheSpqiCVwhB7QW+k1wdO6RLlLnrrXt25/wLueNhkcEMMtRPGdLiwUiIw5
kQhJchE28c3O0I50JOVcYkS+JrdlKNvno7BKIHp2ixBJy57UMa+YEqOBowSFLt/TH30mn0U9yzK7
g+XuvA9vk1V5POgFd8OqIINSE+AOFSurVDiEUZfdu/8iTc0FDHRlGy2JeMAg0JcyCC07A5s/KBFx
P72RvspM75Z0OwOZG3eg31u+ELRM3sfP4pMoI3EQCwe796RBzhuBcldLuHgfV8lM50SQfGyQqB2l
MQldL0sYZ4vsgTG+MqCt03dfR3UMRnnbXpI8voxJIFxcjhCfsa77r6dTLjScGMCnBrTtTAofyWX7
2vHj3+Y7aEiLTgj4WsTY6aG7yWKI6fq4P2zScUEqPzYJYrsqfgD0e4SLOzgA6CIpLRBymVqU4UgV
wQR4rpLqHmpyBEn4cwxgEGJ0ViooZua+F69Z9xPJzgPUO0TkrMmwmzYRgYkU/PB2GwKRgFiYYub4
U4qP7auKzWqLbf9DbA609Yu+TUvKCW1HM9sfqyetM7PNJ4BnaJzSpqvF7qyMpeSAHDpRicTO0KTW
7vucUczkvIUpGtM+BSsffIY4cXGYQf2kdor5icPDplsSJv14BR3Bol1AqF8GtMyEzFwjWb3TR/X5
jXHt7PCY2UTWWwR/g2F0xPnxN/vrlmcad8yEV80vuaG14JcMRQVRSsSaZElUu8j2Az36rg+Ss/os
SqhF9/lz+S72FbM73fr0iBHjd3e+OAp576+/7KDv01FZiOBB49Qu9DWv93L4Bt+Hq6EPJ81XsYZs
vKCkM5TZ4xYz0XvyXdR0muUeHeel5g0s6AAML19O4EDGhy9R7aVsy9D0QTHjCoqbjmzn4foB0uem
tCcwAk65jRIhnc7ICFPcNhhYj/F7rIYt+mvl0Fn0Z9jLK3FQeEU/gKeDqD+5kdQwTV2mW+6qbe0o
m4FXIEm6D03ON7yOz6aH9QvCH0Z0lx4M8cO6sz7XPML13B2cKVPooj183WffVMxHdMgWIHvvTeNc
zWX8de/nW0Aktsx6stMn8uFzUP8yEf72ac2XX4xS//WlLUlBen3QpmDbMp6rcQ9eEnmFNZgOot70
huyVLAUbmngF5Fx8zeoMuP6gjRWb9NBuE+9+NiIaPkgY2wMUM6lxS9G2TK7HfgADDLcmgZSXdryk
e9uTA2P5wbbZ+H3V4vDZOOCTaoH1AgkFMzCdQfElSkFL4IVxPzPlsi/UlqGEv699X7PkPegq9hWC
3LiKaADyGHUMKT+iZYNvasnWc2/AdzPC23gSX1b1dR4ILEtLXvCBVUPiX00Z22iHpkUfSSGqQZ5D
aUr/Rak6z2SwGvoVk6HJ88laIfEAzzQwAkL5VpKneU1IbatZe9e/h019Vogiz1zS0Yy+C30HTbNg
Imx+uiVAmLtofyayAH95tb5IrAWCyLtPCcKMLwl6jjdK+ZzOq4qHbzOwBsv+CBcohklhZaZQbvsh
opZ3fJJH+LRJEEBJt5Tgj7f1Utrel8UJe5TguHBlhhgXfDIHWHvDfInSEiI+YbQi3TnKmdIyavIM
u9nW7m1FCuNtygtEzIouE/aw3F9Z94gmMAKRNk4Iqq+7X64C3kkMhQyEe6IqvZutz8jhg65ymDUJ
4eXESTUTIR7Md3UXGltinqWAJxm/KyQPFk1PJ3cis2NlgpwABx0ajb+zBJGNKGve8kDDHCEDzYi/
fcLSUvLE66039ALMmcE8yZsfefbHAH6IBb4OuR2U27JIId9ZMPrZxQaqmMCaT0g6Bol7+AqFY0+e
Xhc174e0vCXGF9GHCGu+/EAASoFCGH+GdPc89NlSSJseFRH95bh58wj3Pm3nsFy40zR0wQaXRbCA
RL6yNpZr3EM+Pn8fvMZcZnY7RQJJZAGs5OLp6H/lywLn6yY27bMrdHv8Abp3oE903TjWF5C8GHjm
wuKPRpwHdDqkSgOcQUReQnujawYDiuQv89fv8DtgLSAjMf0bnQfWFOcUWJuK6F5Hmy97fO1IIuuE
OMZYHA+YcockLl292m02iHWLcT5+cRAhXpoaUBQgWN+9v4Gdei1C8ZVKbJbI/P5toX5NKHRer4Py
DiX0mYTCpDdnwAU089tRh8sWZzFmJnA8J9vRRG6dmY0pfUXGOUn/AEFExErtTpGnYSjjLYQkBZFv
AuQqBpvbkHr52y5PI2pVkCTD2n4thIlSM+84/5Z2RpcfuLKIvkmLw4+ppXIG3BYsNRnNdfZHHVUo
C5jK+y9KjW3+yd4zcokuZ1mzKErp384Vkw6pU6kv6WeJU43wocPBloz2qgWq+yPEBf0VwV4cZsGp
aL0g6wuBNyWDOmoDi+21DzAPeAWD04kuJPrFNOp2VT4QBGOLdswRAUOroxw07zMmm3oxAHcnFh9r
PTtz7ek+4bUFXNIzSHFx99H5uoYHLCM2Bg2qsDC3hY+IDEsxW1HABeaBeUVCD0Wuwvq+5JXhXyOn
mtIIkgWe9LkUUe7cNrIIuQ2BY6gaeoyZtNwr07PEyKbHFEyiIcZTw30tZMFvwh65RUonohnA1q2/
i7ngHOSRI8/prxPg22tBxQLaRtZ4j6zliHglRbOOuA8BZ+FRgbmnnWm7YMV3xBbDiFPG5g80HpAS
6MT8y6i+fSLS1vzBqF2Sq229YwpTgaMBaTnJMvsCm3FPPyhQJF/f6xSHcHqJ1Isr6U2iNg0HMzD+
lwKxHRy7gMVY1CURQFJsqs3nC9UN5WTyCXfNCBCZICmcNOMGOYZI6UAGIY1qQF+yWrHx8nIIqXp4
93dIg017Dd9f63LFAVzyXgyng0BqOL0h/O6jlCntAQ7F5yjnOcZU7qm2BqZycUjK9Dpg0eB+FUEK
ABdOHVfOVvch5cOvu/z48x1DszVvbcyrJOfSde/p3kosZmfNXg74jNLRZ3QmL9dSRjGFEY4SQweg
H6DeF4AvQ91L9RVIOPk++xzjNrJ1Ccssayp5J5w/WvKaaUVBh3kXG1AfncwWTVzzp6+VvWHnEa/s
d8RfxwH5t/13hMTc/QOLfsTCLEP9twgGK8Y3hKxLcsZxmiBXUEhr8EuQTZLyWJXINeIY9w27CXyr
h5sax59E5AKYgIAzwbpucXRPwP1gHT8xQI0PUU2fHGIsqgdX1RwVGwGNJB2M7ntC/dyHz/mQ1HO0
kNIvBi95r/IEewe4401GkusRwTUAbwOeqYJhL1QUF0oIL0OPGiV8C0fiR4RM44IPNd0/5t2pmpZz
PHho2wBoRelMZgPr+sSeTHgcopITESrXBQV/I64vN5Q0cEjR4p4Cn+USfHacLWgtBwkmcMDrXCJS
gteYaKhzvkWUNMQnzaIZ4CQTOmwwnMuoO/ZXhPcTTlQCYo3Y7nBDgAOzu3AqlHkuWfPzCNZony9x
AxCO+w0fK5x1iRQUf7SZjbQxYzVkVyCkVexPy8GBsCUsHiz2zYbln0NaHnBI4RLL4aOkyAfGgn3N
CshXXqgbNHCbIYK70sNNkvBu6GMQQvcvoXY3r8ZGAbQPVCICkQuuO2QXkwFr7tVlnIrJEbOQ9i21
mRJof0owyATnWO0R0uI7u0+woby8DkUIirvap0qWMDMeSbB0pqK7C01ly5HK1stLkzVbwbN0uFL3
sU29J2cWejxvf8/Ck3teU0bZK66pU8YHzmrzEdUyPMoiYhfaTAR/KXHL0ghRhSXwMjf4qLtE/9vI
oSxHXRlhop3h/7pvNZZOO7cRJ6Ba5pAPwzvnJ0DpVEk3fq+MyZV5d4r3DhmcRhR27nBCX3PAkzlL
ym4+wypt6b7wk4MpuRiQ8bWROcFcrxFugu+ZO1zmYf1g1OO7CClskVhd7BXsHc+/DjzEyOhwYLFm
YqvWJvt3hLOBjiMrIA94RAC4/fAIMrOJTB5Tx3BCQx8/0MWj6oTn8XMXyXyGKrYLfg3IoX9PeqRl
Gt5jd0PpSETz15Ug7osR7/yFI4utEy4OuoD79G5hRwK2geGmS4S9obVVJuGvpfDfD0EDgHa1rd2w
p/J8QkEyjXX5jOcZaxR0gQqHgDw2dbqNrlnsseqEb0rx0HMVvlYO8gcLwsn162I6rxSnpwUQEsQq
tJX7aG1+uTYngffAj+vwBGOoIo0RHq/2EF30bDZrqAyer987xHSe/Tga2+0vMgilJRWSRYf1HoHB
wDKwAGlssOGQRfLtwHcwBBmgHwhAQ/78o7jkVLQqBZGCXYQI/G2NROxfDaXkTumTZuGIl0kEaEt6
BXtAqZosFumyPmDRocgN6uGxQhWLkb8GnoGpbIuEEeV2vmaz3kSeQqp0cLdDG9vUK3NuZAJXM6pN
NaumHXAz6OLBooUnwahm2PidehgqAajGd2i04V99AKHkOEho4BzTE+vrDSfDxyXl6EFghpWPEeLN
wFXASv8l2tG+hDwiulOnyVD+mDfemZZoD4v0lnvRHGwuFYngt7Uc9yYYsIF4heb4vWwQKRbjlhEW
55XQhmEAGTPAGz7VH+gbDBEdwRx9Jwld99ITGzyVJhkuIBROJFqUmNqzNS+ebrCSHKz+lOpSEfpC
ZpBskqiE0kynAudK+hXeGq6T4KP5lFxShrqkj4NyA4R54b36xDnBj4sw6fRPpLX3+X02dUa1K1Y3
UkIqI5T/QEMHCxUOjxE++uzBELZ0YeA5G8Yt0zSvjexPBO8Bv1lKRMbj8yxsdvmSVBx10VxGNOVd
VsWhspWwGBcExzXuZsCHwlrM+M9DyDjgCKe3ZuaLHxNLGhE+L6bTGK8B0xVSRZx5bPxMNOoGvR5n
C3KGeM4fI/xpLQMoozWRt8xCuavF0LoOSCnK0C/uLHIpJ3fvwUsUpWUgFvmeY5uJMYpktFfP7TEE
DSZiveglv6RMLaaSTvK6bUOO7Zi9vHpM+NKLdY22EvLBjtoCvcCAXjICkByG8QNJFdxYfJxVa45q
ki0QsT5tQGS+m7MOHxc9atpFhCYUlxEY8B0LAVEk+9t+SCoKRhNOMuBowzEHMH4GF1VUq6P/VF4e
PU06o4e+ouTktlZkKkzFDfp42iKppQluuvu5RUMovX/xZbmXEQNDYIsOuVHSEN6x9ovuq5+IzGMN
EfAeuUoknAs7D3eW2F/VhBCEaesT3fYc6TF7Lyst3vP/99xe8nQ6VwT6sbxbEOEGjBjkekT0JOAk
jgcemC29bigZeQdGQPwSX13jw0stigyUPV23NLXDsFJvoMacQ/s+y2Okmzuts3JqiqEc7YFTED8p
vAC8N9YnXGqYM/2Mfik8utwCIXALK/wV99x38Uxo4CTKn75mRmtOY+6doy+fM/lHVJJQZswd6jP4
Mx+9hPleZKogKhgSp4MDnQyJitVKAACoRB/7zO2viWTCyAjbYVKl4aIr4sxPh0WfGAFlRNQYuih/
MBcn79cyozTEbrqQ2ClC77Zfxvly/SOsjygKZweMQwgvUvEfCjfsdrQ+8xxv8zMGlYniDnapKW8o
ma6c18hYqtAK/CeIDeyoBcoUEzfuCR/FTvG/mPM8bHmcHlAXBUMuD8kStMKzq+k0huTE9pH7Q8UW
sFgRauiPnM5Z37wxifj7f0XjnDM4+7yW4B35gMCY++kV3f8ajxgc4vLLESFc8JCc/niPtu53fy+g
fhXnQPQ6lTBUgHGfCSPZ9eZd+y47PaFixM1FuD1ZQ0LOQPiwwC+HmCbyUNkXJ/4OghaADBGGxXWr
8dcQZ0W83ZqF5XVgVhWENmeZDUKSHUy9HkFr+9XhPu4mIu2Y4jmGr38tPzAsM2NBYwReeoz2OZU+
LPyGr6Aq94vNb9sRR/Y68DR7NP7F/G4kJsi+cLyj7pUWBeTSbY3hcCTSFXgqxCBMnuvmvVP4oBgW
84XiHYtIBJaxKR1gnDmKIRcmO4DHj2SAqE9fUbaSp/BaG+4mmz5AIjtahwowzN8w9q/gFZQFiVci
doiknPd8YKmhbqCpAOSWQh16fmN4ed97NuQEqcBPT9CWSUtnO1Nl9EWDTlkdN622uEbnL6YxGeSy
mHZLZYygyAErHGPa6jgiHG6LekUGGH6z6wwjLJ/3G+nr0BVWIdpzsfwiUzAx19xD8GO4DZkEyaic
XLDMjj6kqyijJnofe+DY7aL5e011QOA1tecwP0nS+M8SseWAFYlREqJJ3tTEwxMSeLUUfLX7t9tu
jNyqV+34TfMcDNzdh/yfd9yghan7lWEBrpGlodOsRkCDSqIP6wFQ0LoPWMaHw4rMYCzkQ5A3pHig
jmZNFSd44ic59uHtnuIf97vgu3olFKG5i4uDrYFC29xWzalsEiFWTeci/Y9uBIvAYTTJZ46N1E4Q
aNLfcbZz0EmSfC+ZH76VZAq0pVYe0qRE4gt3AugCM8Zl1Rwyzvw4pDHb9oU1hYn2sQJMIXSHuSvr
g0m63DNPzjf5EWaRye7+DgzDLHefGL49ZZqGb+S7ZrcBaWcDEYbef7uQZ9Dm1cPKRq/knpCM/fcb
7b/EHAwojnvYpRC68bovMkeSJ0JyrKHkzIj+DXZCspscQfDRq0BLC66QDfwPfli7ZslKzaaBNS/s
67YGBxRe319QBdcFooYfUT93ZAlQ5e5vzImcgDXnFzz/GuxG3gfbqsZWvYfMPyjY1wh2H0JekeFA
3EECxPMA9NK2uiWmlxpRQuZzEmPjv0FF36nuejqCtyR2dbSnGniS7f7N6uK809Iz8SIkKr5kXItX
ovmcJ52mhOxje/tOv9Zr0duk0WWXJ5mQR+khvORr20AHkICxTrHp2IQgW+kCZi/HGRNevAFQWCC0
EHI/NA75UTlzahNy2zSoOQq9sPbe5w/vS1Ik7QkchLy7rSIKKyZZyF9KMLhizxN+3Stf+ZGxiUDk
t+aOcIWCLZ8g1+LtH1LPbYUymgB2Ia2GK9RmWDX6HCUXaEtJUsZ0s0+nfWumg5QzQO/gVzJsxawh
7hvj0ZNUCJRLQpPWQ+1CU1384qoAv8fShs+LU1fPvs4vIUUXJFnxlSsrwKzEeSIAFT4XEiogZcV1
of3B1dYUhwNFkqiDN60jKq5jZCVDO/Xg0j1aUenaecyQLKD4kB3OiXxSuNT+VL+8kVZ1w+1lb1Ln
/sRsMEgIF8MBU0YPUrFaUqIIj8TgO3nSwUtECoz9b/Ov7rbixMytifTmU1o6LvHYQDdCSLEeElwy
FhHDzvU4DG8zLHNibquP6vg9jWhFIlNSAB2MMA3cfmNDAbAeSiNtTpgSF9mn/8c3GB2I1HYwPwIt
EKE3uYzuE3wXoiIjQKVCbjNWOocCDSyIuUXuC/sWIZQihoPkQoODfA+ZO/ql8cXvjW+8LCoQmqOx
ufmo7qApcTlpk/5Z3aCHanmqyLclsUkOad2I6wnPzfEVVPQSEtiChkO2VgyDDFygy4BY6D84guv2
kHANHx6c+IcOXKHhkRpGDMl/aLYguOcgHoRDCpyD18bGQ34h2yJ8n5BOOqiM0hC5ySPUEx5V8w+H
uKO6pfe7oQrvQSiTl20xEAXKbniCw6azJ2pQSFGK9EIuCvryOCGhr9fXn01yLur80+MkxULw77Mu
57DoJJqyVKDEOCqrZoJ8l9O0/wgRI3PrkCoeolP2Wm/g4x6Hw3577xkQ5robtdGLkAqMWA1PJeUK
7DSOuGgdlfC4179O4X6W0hoFC0tD3NsYh2b8QF6Ib0s1958pcCJQxIKHF9HIREhBMyTzM044qC+x
oPWpo5i2dL/x5Kc2PoPx9yCIf7roSLXJ2Jv3tWzWmHGvzGu0UFymvOMMySDNNNV6yA8CqEUyNOGK
4X00C7wOBP4362FSr7XZdd8P+OmJFJFLYgEK41NA+UV/W9QAfQh3MRKGqI/6a4RKSNxnvfElfJ5I
9X8I4Y3DFXx6rznK/Ps8C29exYxCFzIaAiV5bFBoeTp/tJYKIADdXmcgq2at05dw4rNwiIzDbrLM
EgpN08l9lpH2L08ugeZBJTVOE6Zvm8XktcZZO7kfBJLahuzKxKuQTPBvecrnwwQSd9KAay86zMFf
tEjweSjcZiQfoM4bkteAdJyl72kpH5uWlvdUdu4L0oqgITnj5A9yBIzRE08y4llsTWZLQgTP932S
uwdgGbe0b0GC4MpDTGFpM8Yzk5aYBedjT3NYtAIANKv2fkPz/1owsBJ8bh5HPefF9NkDK7DTeRfi
ZHPSpIy+CCh08BoWTpJthRxVqNc+Xr6tkxuGBZnTLTf16eeLJsnDm7ZcM1vcAqwJjh7cPBJDrAUy
ao57GWIKlm2BJVIdgwmP/5HGIMX4Lsl7oAN1rvnE4rPusRV3Nv1DVue3HD9OQxv0OLyOxgQNYCmX
4kM6TzQck9PEiD6ugYwdhxvQEnOK+zKJCIrkfUZi1N1BGwlpL0++7g45ToDD5TxOJ9VOyyNypNBe
xSlKOLIQKcWFl8fwwWzF77rjaDTfmy+mcrMixm1zP+ci+Xr0dtOFyrguKN/q3B5e59eZj3QwVT1c
eU6c+rOKFb/z8Yfjy5DtavqYVyHpUfZ9BTOb+lyd1S9M/S/tU5dEczAYQoy+iZPovHTxInZyzzaE
8aOGmPrZEmz1Fi83FgLc/riMxIOE9Kg1fwzYiC8RYRHriBj5Y2f0iHw9hZhnamhQ5nzsjkLXelQi
5mG5QUvNSof56mY3mKIHrkLTheG2nJnZbbEfrwf/sXRfy4kkWRiAn4gIvLnFFiC8hBA3hBDCCu95
+v2yZyNmZ3u6W0AVlZnn/Oc3Psj4yaaeCn0cR36QyHF9tDapEAdzofjaNl+s/Ymaq5lJfbL7pDgu
3BoJ2jkExosMR7zNW+lyT/FM/HZQ5eOdR/YXgzGRRxorH1etNQId3YIYYS5n+Siday7gg5LDzj/r
WAcjL3NqKa2YK6UBG6jBp1bYqTI/jMaUUEM7/PodGKkoB3Pb9pF282YwhU7MIbGq/6X72Z4uoJrt
o/V3/3CwL71tlZtsj0ns7ddk1SnIZn1tyHpJVpfBjlYGY3QhynNA/KS6GkqIfYm4EGEugSEDZEv9
3EaHt9Pon8+d097k7jBazFNdrNzisTYOBRhFDwsurM8eDpTzpJ6YnnuXuk/M6q+dq750xEZrnLoc
9JvWpG5+J3MR4vqgijDQy3XPkf5IzfNiwzgZQ8EuCxav6b6Av9FCFdfMdHY/4tmm1+nlKjajTDH5
9mTS6Ro2IYyT/XYq5zAKScZQBioIrs6LSsEopnYLRd4UrCAmkiE7F1T192dCO5Ua3HsstDpxroLc
f5aOicb+VFwznqeF8/D1ZYcbJD9DfqRJNwvgWHfVSbpMnKIeLvj3vrvcFpEDY13NmPafQdBHrPvX
u+PbJWsqIxUxZvs/VGzHa4ulUx/0eUhXfJnB69akgzMOsK70qHoAuDnVL6RShAp2Ng4f48KqfFIl
mo/HjG5A9kz0PjKSf0Lvf2qcahgvgS150PzJ9mmaCihKVGBSZ8bXyvoNH1UYwL0kwgriyV8s2Fed
v1OjnPrkjowbBqpXJkLojB4cLsVNPnf8jzOdf7hcGC/wSqtpAC8npo6MyUr55kAlfw04J5wH4mjy
fo+2wiuh41Vx3OkHyMi8aI+UdBienF+1XT/wW4LloA2q9mSK2NzVXlQSzhgAzKSfnD45VQbJCC5C
r/C77fy1dh++rYeTDSOgnukGj89nJVvaDe6/1lUxp6esUoQMcwPcL6mqp262gUS7Ko7MtWF1kB7V
ZLYfq+fbx+ioHoTO3kvzdDP9eQ8GpOVhrydBpZiZjq+olUuz5klPkA49+Rpxp0bIWCTEDyEahhJX
ZZx9P248VJALYG5rQnFssVcY2a5tYk0uB6NfG1gc2U59WHo0Hph03VWNUKwZ714aP0rTypY52fnj
IrDzVbuPH6myoOCOSuLKxqV3bm0eJTUBhnhsdG2z8ivOBYIBP7LQSxzGbwHW6l8TjNGNl1CGT87L
OV+oHBHlHSBxlgZJ67N1iwgeFQK52q697T7fmaCUcoLLYsNMP9dXN+SDyVe0/aAJvDVV4KjYwq6Y
eAU/L5MJ7b+gTJqlK2c4pXKhc0bbe4YeVRLbCrv7aEq6jSaN26Vy41ikM4ybr3wf29mG9bRpP94k
NLe1prOkXUvObS1XTf5eutvoOBYS0vh7v/u0sr9ryaF3fAoNO0ebXWWNo4a9xJn3XPWL9P3jtag9
N9HS+GyL19xPcipCwkH4kb0Ir9XZBslVOTDfS7ljb7sta6KvIrvYZa/fbrKTXqXQVudr50w1oT2j
6R3YXA0mMvemedB6//V8RYVLLXEacW6DE+SisyA7ZpmvupguiP/OAjhX/DtlbCC0fQvNKvu3jtps
N7lrHl9R5mXYwkZm18mdG6/TKEwV7OlGFNcSv1vIfXId7XAb47UECtujzd7bFyTxyNrGuezecGqS
LNv2n2e+3XfyylRzO0C5XRmxY6LUT6yYzYfEjT66gG/VeQmeADAp9I71c33d3EO/kD8+MBMGz1qy
/eho9g3PgZQOk+6pcQvePwb/kZRcfgRDlmJgJS74n+Y+dVUwg19g12i2qYb0WbuHugCfIYBNx+Zl
9BjthyekEnMNEH0akYPqKzYoDKQdlufoTGVwe8sD8K9J/ptl5+vZsVAKQzAP9NuiHwxmTUvW9Vc1
7ke4P9V0tnJATXWiML+i0Y0CypHqPMrm4abTwYnIeDE6RtRJ1VC+Z6qdXWdL2nIZXUZhOAaJK3QD
8eDUhp2VFx1u09HTuDPRhTL/N10TG5Dq0uLLSAp7CoKQpcVNG7jdh4aqZmI1+VoVd5Dz12Jq2AdY
y1t5O8O38HuBJyIdsnL4ynCQzaeCE1RjUyk0F83r2XBvVUHLV3wfy5N6Kjpxp5ieOhKNGHTNdm7t
ynFJ/dRMRWbAlSyJ3qWcGe3lrSlnWovie4I6ZImiUc2YfGn7LgOZmA4GzqBmqv9UHtm57TjbONUB
FJEI+08OXWON3WN0elt3d927h3uUHTLtCcpH85ZRixqEAFEcZPdUv3pbFpDMTJ+ysvccYbgLYTQ7
kU2uYUJDXXy+tvm2rDTqy+79myi08frBcljNbfk5Dt+56vqf0JCc7Hc/ZYDHI1/2gvnRmVXBU6fz
qa7xlbwnawVBQv/GFN3A0/Xwv0r3ISOUkuRTFNZ5WiaVMKDOXrSEsX6+f51eP4XqPoo7ZJBkO9sK
BsBSEwKt+FQ98rJzWnGQZT2uaqHEaaQGe9DqWhAVr7puojtxPqZK82D1eSgT1wkT7YVnKBhvM8TD
GuGkGlr0onMCw8yTnSgtBnvQiUQ9ELiub10eB1vfXEhgOW/rty88YzQJ5VFyvBjeTGmIPT2zJ7Db
3UUfB5vOQffA9xucUckxfQ9EeAES+M+DLfJSC3G5JJXMJCrbA4C1ErNsO6NScqaYWqTKseayHhsk
uXXmPzbzZ2+YbpmvZCtr1Ol172U+HMz7/0pzMCbWBge0VHmHlVhFD/MNphujeI1gIHBgxIcZNlZ9
XeEbToK/OGW7evhPmxkpa15W01j97xaIeu/MtjOE7uUde+b2GOAhFfcQ0u2wY25Vg+e3ey/LN5P3
Wy3eTnHfnWeoil5KHYkeUTidAyFhDRwxhzYBe5STtCxhFmGxZ5Ut6op6pg4qCVEmyf7k152rJKqX
OnRx+aXgxkRloVe3UXL7K+HtG2jA722u/5QM4YKNVyt/tWtROO2weaut1Q/zI3oKg8yyussE0Wi8
fAt5zfhjRIpDypf3MJ0EaDv8k+4POIfXLZJEcfywrgK130YTSGf/vLXjEdA/HjHWazElMoZz9+vB
wdYpUb2hi4T7I2y9/oCuXYz/bKIHRvUhRW2I+WJi8CGbXiOGa1NTzJhGbcp/5j7x6DpIisswzejb
c4JrL78RMoqYiWfu33jf/NODfJP8G5K1DMI5IVobwaQfyzBEaq/YUVKl2eOP4p4urMvJIqEsOqUS
vAwBJAwbN+NrK1Gc4lVf2e16JCVc+6NQGFDaN1ZFRTW7Zf26zQt6jFSU7C2+pcUFIEkag6TdpPrw
XJnfMRDuUWBAX1DuZvOkSRTWE3tslBrkqPDpzJfCGAprzXpZ1uSQreovY+HFtwN5Ea//vafnV1v8
W2F0bC+acTsdfSNixPIHoDi71K/9S+cGEGZVrdb+StG5BAYfS1tQ46JJ7CF2lbtVIlo1Es0t1Myl
KNLTQevsIXNMiACNlcLTi7ddDJDNiYFtrvlQxOEaQdsK/UNlY3xqsh60eqV4Z7cuoeDeGrRyxd9N
7TZdtfL1cw0yhTj8CPUdb4TPI7m6PT3a/GYJSfP1QPBVALUmXXYJf4N97+X8hTeC7u8VXLR8g+Lq
b6YQ3S+Kpw551ndQwh4GrM3su6/qa5Tsma70DV4ExHwY0Vuau991KyTNrX/tQs3CDP/nLFkw2Yr3
t5/kTBJqbDYX99nMyL0uRKEPW1Qg1HqiliF6jP9ANiRCpbpiNWrq9v7zN1b88/gvrf90jzcvfVm6
Iaa1uP/omHfWxsQo9FVUzx0S47cU5PPl7DVB7YS49mzPcNzcnKY4hoODYTkaLspYASx9c7Mwd8zX
gksxJTer4XWJ1hlOeG2GEakthsYBLeUgoClMVcdo571NozDVVWFoyTxyEYVZ8DbKuFYPu23GqQGJ
dGgIaDm8rcq3fdUQO4+/kBP/M/kwt1XwVcPkuRUYpHwvyyMzrMHh4z7FOWtgrkpefAls0wwHr8hG
pjjcV3XCz4iTbDgtcEU/sFT6y3pgj7UQUohxlD6S7DJVF/MWojGCFerWIeJvbqa7n9AamIu9T9Qe
4UtA7atcO+HBD1RSOLBvu5GzY/lG20bs/pwXXGYeL5va+noFOTQRnEwwCp3yuSt/FRfrNOL1BITR
dGyiC+KEKGnhEmhb8PpJTT9Z6MpZCYEHWITJsQrRxugY/FQRZuoXbL1UmMAnfNa8kW6s9Po1+5RM
gCwyEp6uTV1yKbYeyrwHrItb3UxnvpkfaKyfLerjNv0VRwzP8XJTElLKzWP8j2XLP98R+JNF4Q7g
rgXXCn/10H0VN7Vpcv7kDXiyh/r8sap0jNcgNVhMh4eABO7bwrKn9BnFsW+WCVLeSEW9Z4dQXD5o
Bw/dTWCrxf9Ng5iII8M+qou+G/iWbOyH5EXdR5db+Q+G2Yl+L1k7KIJOhsaCj0O5ifTLQsRzhGuc
QG21q59mxCn22nmyrzKGIAI0arEoQN5lDyQ+k7/0Enhgn44FlnYXPTDsccSqgWO20lwmgnO0rtMh
EufOdcVXs2URYVqNFjapLFtzpohzasPS73sKRJ95u8zYyK2Ki0VRcGqu+ZcsjfM1+ZqjzMAwQWaP
f5CCOtthYbDY1QDLijsv0Ca8/A4oiLZUTc5R8J1thOGq9j4qhN0joeYW/xdcBRQohTtSq5JfFgGx
7gEga/Hq/1bV7Rjadf396+TraXMHvnFADBSA/t9PkJWGJJIYpAUFtZz93A/2jHlJaXi2VJFy0y0z
jZabVVfStPzuP3f/xnXaa+D8koGwTyRcNNllNGvaUM4OntU1Il87o0DiawPLreL8Ny6VeAcsSBaS
ru+a/ONsodnuovVqb9+oN3gr3WHHyJPYdKPt7Izzyjo8SlIzLSP0KZa724Gpf/4zWRaHwXvGWB4k
sOCFcTYqX2K6Ldr5GuhCHtipLPy2s3ZS9AIQonoc8I8Gm4QlZffkMKX6D2z4+6cR9s/sQBIzT5oQ
URPIHyPh8cryLvHBZWlVRUDegMsQiouU+3BKo00E0VoKlSuvjcDEry3aQ/uQsz3WelX0YwMUfXzY
GOhlZRMCfor1ADxyWi00tu/H7t7Zv6c5IlG1mdbw56r6S5SBUHiGoXDhDT+4saDarWKtGLRQFO3Q
RFWbXVsLK4ZCx1DKuG/9frV5h72Ybt8qC4+z0ikzWpYmQ9OOumSOU7FjLvi+FUvhLjXcidxg0S90
MgOj/dJoOOlPVNRxn0S6TKyONIMjlio21Bqap2vTnfPs2c4FU+UrtmfbFzsvdUeMKEPGQDfkF6nh
bfZy9My0P0VWlnPBIA+K5TFHI+iCOzdRnJs7aX7ozuEBrptdeBVtqCaMoz5KBD1Ior6SghDvPZSR
5L2uLQPduJVHx+a6VZhd5VK8Oul+CIlSyBqNaUXFkX+IG1UNefdrNJ+0z5GEKbycnJ5O8dDVieT7
cXpDuSPvUmIu7bObCqDngwj3/xUk+pmYYYs91QNyOnkTq5EWM8imY2uW7V9Q76MssnqGhHJbPdWy
Vl1LsIkK88O/ktFbrL1pbVtQlzKXFq483IbLH8HrejM4Rs5i+/P9c995NnGa10WeU+TReDbLMemK
3iKAbwWZJMFfP5wUN5Exz4i6txlW95z2Rscyvo6flnKC6YsOzbN/1ZckeZcWOqdyzzqd53zFu9os
awWM/2q7xl/QN6LQrkUvO/ZQBsTN3GqLDs1HRfZouZf27DHdMigbw2T02qhYsgdJ7Uvb0v739Hkk
0lD+8V+5lN87dlYZmb6G5JgBM8m5QVJlbC7SD2lMN524IhgrlXVAYASoqyupr+UD++H5/tfANi9u
nD0GjIdZRrPv8Yz3JQKIV4iyc2LkXihIMl7GTW1K8PjXmJ3bx/YrkOAixBUgM+ZkafcQKMoYcFPF
/knKnevkS8HEOhdg8eQR0eLfbLYbMMThmGdAad9H+H0/6YKSCAuBdCklmon1vjLPNqXORbSJE9jt
vnsZS2OqZFtMEaJgLJ4op7gZRLeu3TzcxgW893ixvlUCTmUFEP3io6aDK2DgJPRbw57Pt/zQXuDp
qbQqrcv4SPLTSwwHhdlTdMrko2COeXoDihefxfh76iOICie/vUNPrDpmP5T4SS5DuYBqMboP4V7X
oeF5oIj/NeLO5tq9mfPlRst6iCHJDjEElhggD/HSWYUFOyslYEiCR/7PWxQe9caiPPnw7FdvtZDQ
9axtDXa8P9WlXhtr26FG2TLKjvlxoMXdQQNnf0OtQZZvAbFCx2XlboM8xUPHNw4vjUJSI1a9W6YD
LTfDvd99DMPifJSbs4sULgUdRrx5OYBF9/jApNbDARoKlDP4vfC3gH1g8ZEjKcXaVORxojukNrvz
y6Snq1LjHfhXS37O6PRsQcjApVkotQIpCbc4mhtPV2A7Uuo/MLxqJCvLXsxWrb6r3OvZKHKekQ3r
iNVHQrrKySnIR/5UYH+K461MKkOteA2lP6eIPuDkAMNNRDCJpHnUbvwxHehvmfr6d2dUW8kMg9Yr
XUuMxE7CzeSB51v2PLOMkohBmlM9P5KB/I2enWX9wfcIOm8O+EH6dtVuAxZyxY0pjYM8K4BuOqmE
BNQcT0xtZrZ04IPYcIa8veaZYLlZk6ILwM2pZCXOyISvMwPczqCj3fVYcp9GYIbpWr71b2IgQ94T
ywxS1XQPYXc7w70NHptU/yi08VooxUJTtYoeb55DD4pt9hY9P0+i4bWXV2B86dbD2mKkeOwGztWz
41MsSzdoJ3sKRI/yojYJpiYgCNPAasopGm/aN1vLf1aB59Ee0zFIruYO9+OtdJ4hdde2nc3ArYB0
HKfx/rUh9smwwEABITpfk4ec7C8cQZM2mt62A/2v5Zk5TD7yaGlyZLSl81f58BX/+Ps5yokySCGr
Bm4Za+hEvjCrJEWm6kdwLt5QJfd+jv6RdhH7/iTHhxCN1SAGfrDfvX3YxwN683GuL0QbXYtI1YAF
hm0stpMjXr8e63T7q8AfFLpg7Q6ggeEBbGx14u63Hv31M7i9Sv/ImrL+eh8rcGwLOw3tNkr3kna6
xrb4cexezsVJk7QcjeLi9fbVGALewToYbofneYJSMs3KOzA490VfJQtgZRBWyTAd1lXmSyUjx1gA
2+49uXVs/MNE+IPKXLTMQ/rBbAmiR4mXxE1X8leC64VeDCIVZai4qvGQ25J6E9vddxavXvw3ud7d
ivd8iQ3DRQlGUJyppkzEVYChMQsnKgCmvoiekhh1DG2BcXGlspEAzAbB8ovp1RPHR1Gsm/zXsUmm
iU5du8RaPwIlIp7aDL0hv4DGNmJTEz9zYMngZuToEyLmc6sGucGrmPvY1Pz3ADOinv9idSO5ILiK
3Nj/TmZ/Uyb9mvj6qx4+wcWWFK+Zjh1MP+4trZI+969Yp6gKE4nWFukkp8E4f2/6U8z+KPZ5/dC5
FkrPsTnl+PkLJmgvjsV3U4gSd6jPiaCCRQUJpXpscXiOfiaBrN1go1DO11/kYIqZ5jaC/ch4YdsQ
YT1FJCPNfLlQ2b7RtBSm2qYPnKwO+6awiyWkzJItBXMs0Cnb5+X7ZUTU8/YChYYn7zlVPNnXgPIp
spodpM6+JLAVd7C75T7wvm27awG3p0JjAdHTGekhIZxvJ7M4+6mWaMIX/VI7tQzuBqTjgtzygFKT
Ofh9vr+dOuy/3CmEn+tw5WqZK8GAKKQgcxAKdM7D+3RZnVpLu+6xyABFbKDySyAcf9TZ/fvSTQmg
COSiLNj98RUSsg4MWZ46/WZaxIXmJhxJzZSjOMnFYwskWM50SZ1p4UfR9Cimo7k+BAagwxk4r0eP
t9BhGy48NuW4PROj9tZaAEdPNWAbUnWISQo5RyFx7dp8MXUCWvqfEYUA18IMhFrTzM5m47/qpHz6
zLTfA6KHNmGAwVIFpCwwj07ZQ3yt8AsCO/DncapSv+h1scvCVyCwt55mNPeojrdtc+zKxMVNJIxe
Ek1TaFLP8JN/nc7w3NS8EjD+szWD16Q6xK7Z3nD9IdMojeV/x+GIBfScYrpMOV0PGmCcwzE2vW4s
MLg0krVFI1vGTsInEwEu9jMYyMVhV1lZCm8+X3td3bY6zQDgFszyzXVzboLLiU6dFZ7wBE9X2Ps5
/MO05owNp8X6MWWy3MIRlCvLhlTxU00HW+2kTTq6z+NMxq1Zz9LadCe434um6rCWccvCt7bFdRLD
+UFt931h939iNZKCuFm5vROI6OjiuXekySHy7dMvhXMgsLq06r4plbm01QMJZjYXng8Pb3d1wDmS
75LqDlJGVe6It4YvGw3S6JD6N6wLHPVK2ufJA18ub89vGa0+BQi6Y4NqPrx2HDb6zsKlXg3ZfLZL
FKcLPRJzu+orWvSyX5fPG6elRY1/eXVZTsmMkKMgabmf+Lz/5qJ9Q4IKCsdgLVTgPk41L51XQDG8
tzZaoz9RorOHW3dC8Ht90wc+VjgUYqJlv7YtAtnSmUrtXNsGm9aPR3P18eJKG+zCKuk65FI7VP6b
skBAAW/iEHPDprnsZvwg7g+e7gfr+WIq2imcH+cye7j119+ZI1mpcCoXOvne7efVYdII1q4E5fOi
vRhCSyEdqCSwR0DH7n0RxWTnPqrnoVEMNIQewSPTY4zC7SS8DAzMkW44rD8J+8PufdU+1UPDeJHz
wiaIEfqlsy9NqjgSFYK0r1NnOeDj8stWZvqKus/yLz/ZKFPhutFbMkxfduQItDb6AS5d5UJwl2Eu
C3kpHkE9pfxb2ANZtTT3wJER/ap7KpkG41Q2F+ffJrBTNUvyNg05B4HFGCJJbtG6c2R0EwXvr3Px
AqpIfd7bKe9x8EBZ4ibLZ42cXEcTBdC99C8nPcwwBFpgZgXEGbHMdzelG2xKxRHV09vWlp0981hL
tqGx4FGH2rca44byt7eJI4adOnDYsyYsIR9G+WLb2HDVupczzGJXjLWy5d3n9QtakeoX4qVCe6UK
M8xnRvPiPZiVkxpADAQ56pbPxduDt25NcI7Xn2aCczZ+3r2cRgbD5e2/czZE8A0JKOFJcL6xQjvM
Eavel305X1+Fj0CoOld3UYhryZfT9UXdXL73s/1d2aCYoXVzlUzrWQ3kNIPW4q9Hv6h/qvxxtEey
9VvEBjWgHAOduOJeeURXUZjHeszxzP1X49OA3+8oU3Xh0W666v1VcY+7rnDBfPEyPenKbHrINlGu
dOPdJSIiWOKLer6CPHDWA0D/tiwi+vXxNn+Dk51uuRYeB+c06/f8LK2f1oIkMCMvDeviImjoNH31
QwzN2/OzgfL3tkAmi/Ld5SCkf+RKLLmj5Ii2u74YINeYUrMQP1RiDNDJVSjN4suyIJFvZilvy3Nw
m3kY+3+DjfI/ycBNS1duz1Ich3O2NYljWH4vnnelxLP87L76J0G6pOATgbXFbBjNXo617f4tZzFd
q6l8FTgmefJXEtGiV+C203ndqht4n9DZ8WpRSrEwP5fYKj9ONtfuBsnurXBssHnMS2z7I60QuxWt
Mx+5bG1x70ykQxXFUD24rLcym6+jzPTxSdnzQGTPUDKvq9xO7RJUPmEnwitNrDDiq3FkoE7GQL1+
7d371176Yz1a6J44lI+RzhbN9Sj1to22FEo0NK2kzdHIoj9ZlfLDOH+L/lmLRND9r/SKlTl5wrbH
2WEsWUx+PNE5iQDRHVflBWLf+97E4Z17buKdgjOlie1x1g2dLaYCXq1i7SY9rLh4lg/o+waiwbAu
uwrRGbFRbtRKVRNvxtvFn993H3ZXFoVxq3v9BfDxEhWAKfCPZ7nA4jZV9qPeFwe3y5Dr1E28J96O
uGC2jv7f16FbqCaHB37mASpVovXj+fL1whuldruN/pbTw7nsd54iR96vhVHiEmXVxdyovr2FAqWP
pH1O9xYMv9TUfDC8rJIyX05xxvFHJpUwDDa6Xj/z/kAdvdXSQ8ZRMwoGE3gM6sN/r5J82JMviHvn
cvpVSQ695Q6em5oqZmOfNh4FqoTDQ/UkkiCYYqKdZBAA+iQOhlGr8mpX9oJ5Vke8yZgXNBL/Xh4L
hvuiaqQe9NihuK4vvx71JZkgc8a+m9E+t/f9+KokQaXE8RH5z2dbM7GwjdBrOobyqtIAAWz6EPYu
A1DV4UPrk+J+3+CBKNl2+IBPqHIAIkhMhy9E64+WAFfV48SI330embGf+8e+O3/4UnHly152nwjZ
kUYQs+Qr+CCf+yl+sgL+cPhL7uHFcGNfVO6PxqOCN9gXx5v+orlp+m5N2zQAKcNad5FQzx+CH6uj
llpSG4AMHuUFyazKWfvamaQouNSaTOahgQvcLFfLxBGDv1BLJLp3xX8+X5Km4r4c3Q1eqZTckk63
pXEKYG0VVcb/LB0fdvzH23M4EdCZ0Qp3AyXEJq9sWHdJ8sN/hHlWjklymJ04HpKV6ojnYmnUGgU9
eboxTnjJJ8OiJPN1BCJ58hvbi6RSr4i8dN2Z3UV/s3DfF7Xrt2vw/2lXEm/7RD5mYVl5yQGPVeT5
JfPBSPGZ6vl3bHSMd66viu+RU/R9O8jP08tWOlbZXRvKOkXhEfmVoetseauxEdBpWVKxZ/B/y8Va
l0zF3GBJLvVQVMzX+ITXeJRYln1Perb8nL7G+pnogdG65ZSu8Awrr2UQyDDEjLXkctaTRvJ6gk0/
qAj6APA9tRqBnO/pXj5/ezXWj6/NW/g8QqSUiVTXakojiPfd+/2fw0Hhh7tug+teNSFhT+11ePeg
tn3XsdGWt9fPkp92rnzkBPaeuXLYCIX+unuN1z39D9qJVYmQfv9NH8NJ9cywdFK8Ez+SgIRk2Uv9
PvQ7fjx1LflgB9F378vZtu9OGIWcXyV/zSWicHEjzfeWkw4GzLYdCPkzQo1VPEIOM2m3GJNff2ws
tRgAsm3ZtTy1sZlquDXskBK1Auq3fqY+yvcSIw7N34tH2QDGdcdyUW7S2iOaXuGFuVGsw1fH+coR
F7aKgEt4aKkf2sqI/XC8/Q4eCvjLTB7E6Q7xYw6F2ulaIxhBwHkmaqlLIxmcEnivz49Ddy3zszpX
98M4JATV3Y64rKT+qro1TYmhGnOEp7CLVo6CXGZQ2y1TEKvhcuUrTopHTlu7qHn7P5JHDfi1BkeI
CcEh4gcBeNlUkMrnzIH/ggs2N3KXs+jLG5uf8nVcVgUksfvW/fAehrmivi+1dKbIqeJeGGyOfryz
ylT1bf40iUZl9PREcoxOfLb2X+FNT+WL+3MvL/edGy3DP3rd36LmpSj9vQWe3MQLkjVjzuM3/jMU
JuNP7rt4d8tHM8NNg78WKa3EQ5neDd9HjBIaoYmA/mm1t/xoQV3AA5vCmkmrYJV0/+S6WQuuPjCT
8Mt1rffywpIjH/BsIfKyaki+3dL9RPI3/qqnKb5/vJerA524UdlXfWPIeG/GX60b6ECMMnOwVb0g
AkaWRaG48BN/dius6bqeIQAc7XQvMQj2Pn9mGCvfgw/OkIQU17gRL1mv6pXG2Zpj6zj0CQ1SSOkC
52bxfcS31Z6h16GRsg6Y/NK5wy3zZuDMtKIgsD3WbdnlNTdgjLfaX+3w8ddKO86YnUCdMVKCYuml
vZnUdLqVDmisvp9LuiRLM/zhzcSEo3ZpNZ7FXnrMCWYPgE0yfWCwpLbgthJiqO9GFazufrIfy5aO
+RjJje0h0Gykty4HxPfFg2bZTRithoUo+B6HYRJBqmFcP9zXkY7QUwRzJyLqHZupATinzCQVRfoO
PX/YEQnr93M3KGy5Bt7FPSul5dVkwrvAXJdvPVxZ7dXuPe2qwpWNVh1jrPprgDLkDk/purBZkqZo
WjC990HDjyPVHT6YrbODh6PxbAdnPlpmb1/XpiFkvo/+9zYpsZscJXUeCnq3RnnUCGwgSPh9iPz3
lm2N08M7ycaL3ooFAqGNvi1f71/RUAOK4ZjwGDoNyMcq25YAhPYhilUuIC6lztmEhuUA/ojdpslW
qo7eFjQcpvP34gGSpG3qHKqxoOe0Ld6/nQQ2JBuBvdRyvWabFsYmUbukK1fS39ibR/4kPThdzeTq
e1Q33IZ0dZHj0Wt5S52on1LiBEpnsB1bhZHn8zzpttapGUcdv+JbkVDKVXaQQbNgs1tACqf6+tos
B6Og6DEEEJ6YwB9d1TT1s/jOwqC+0MXABvke8RtH19Bb2uyK6faqbAbDH9vWy8ZeIgsCkdZVE1D1
kdargGJ7QFnplrbyw/Pa88UQjyAIwK6fm04BBJPue2hhlCgd4OhCF0HbE1P3RyCQdG0+SxsrJX4C
mjUgCBaHtENHIDtzXO+LTIXm69prsP28Ijz9Y19YP+wx2MvzZDJdP7dXVDX31h5iuOnje9NmLfpr
pvcHrjFQQbjYc7jp79vVlb8Q67AE/TA/rG4v/+hT8E5MOsYTx2vwS/nMzZL90C+vDJRQ62S23pnd
dwP/rI148x4EoA88cth33oT28JOYQWfDWK0Q0Te0djiqqdHCsPlN1XBup8oBGbnxGvb1hyOpfnRM
8iUvLzgHVZ4fNgZh2dz+W6n39Pj1cxiluf2f54T5P9lxTv7cZ/b/LsRH8z4pbbK12OPZs9vw7Oc4
DMYcHkRKW6j7Cv8Hrat7M+00gqRm3H9appXNd6DRasffYoB8kK0luu8H1oJU8zI8Xu4NptyjzYer
lu0/zdYC8XG2A95xbC3xajRTCQ52C1Nn/F8qhNhsoQ9ntMFiKsN3u7j4nvSYEvPsJbFrkUdr0DXX
ps48YktT2xbcN7hSCCAgGtO4TsOvCRoRPwJ+sGn8kRxgtAbcBbkkXUFVsQYFhPrV0TAo2Kr5PVyL
ZMAXNKFUMvpPid1SC+ESYu8gVuK1H81bc0UkCUsIPwJKmd3F5mUqYjYyqdLtWc3tvpZXuYCH0nb9
CdHPrxsJnJJ7+XHo3RaVI4uWY7Q+N3hqITVRDxhJvZZ9xjRrdiXPXgERKlcsgJGP1XQuGIhkHxKo
5AH2VgyYDxj4m8+EzKPgKBKTiDrdN3MrJjUi5wioq5hW5alHJAp59rV4ZYSW29vPzTxXON8wJHO/
ti/ydSw7K5wsq+lkVz5dsD0yCIW1zSDLIGS4Z7d7MErOf/6Nn839lI9a9OhsPwl8mONpJ8rQxz2M
Hy2wiiOb52XcufzGP+OfO2YqgUh2HgQuQWy2wXsIdKCQSB2QoIRd1paNdsqnF9HSyqggIHwlp/dg
XB2ITI9qtjFC1URVJasiOMgYh26EuuXrscqUqrGD+Wns5tNHKLJq4rkysZoCBl3HU3i/xmpV/D1o
GHfvIAVQiJacmRYg5koWkkkEdwoPkXPpfYk+lDby37d2PFfbWz4ssA0kv+axduvkqvlGaBrYvLBt
OubCdYPGTm+ZjmlbOwVgqv7RJz0wecMwbxisvtY1fLK/9xs7ptNbE2XezHjF1sFsCGHuPYS15I2Z
LzWzIBqQaPNpsUehUig+fhnxISFg53kON1hyjrn6NpJ+lP7YdYM2HqFVft+SkudSz0XbnpbDg4oC
Xrn2dl+8bzr3321jA0G3Pa3693Ya6DlX64OnL/3r3NZt1JsvFRLDCVe2B2KCYJvO8RR8wwqFxisb
3XNSat4YB6b/Kpt140GveepswDIISI3ce8FivaO25H09L7xmJQDvcumgiHOX0d5Ec2niCkTDiU+x
OV87mIMKgE+2EVltiQ3z1+MJi2wDJa9jdXaST3TD8o3kJtbNfF2n98/VgDUun7fNJ+3JfjA3yS6H
pDh+V3bQ5Zuzwrw6YbZvw7nwIvAVMJc61BVTnCWUJK3AFthJ+nhF02172g/U4ineu5Yx6AaQz7n1
ryKa4LLDNBBaFpXWcX6rKsPDOoJA8e6nSAmU0XRF9Rp8A9RgEwuLDyPacFDjq5XuPf0PMdyPxsUz
ZbsZpZ+ySTQleVfHAEMDJHDik0YUeSyIShqZn1wnB2eZDBl/1uxGufApNm0cWVwrurEntVD+IzXL
n9soISxXBmw1QSOdy8f9Rh8VKCnL+m2kvl92vdPufdPfzfje1F44cTwS+up6u3h661I7plAGLwog
/Vqwzcq4IKaHxv/BTin74YzNvXnbZHtXmhE7k4jjAw7vAswe1RhULMsguHTvMQwyFMOv+3HvHyNC
ZPfxXFW+nbcVR3WTsU/l3DVF8VS0j3yUUg4iiUbG2ONzunp8dCbfVCabBEVOztZLAYpwbxYaXHLI
sMzdV7j8q+nf6PBDNXJkiKnwOJReXzReTnErngKBfcnty5fYtn1JmdckBTg/9oa53PTxVIT9gkKP
/8SrS4RBqPyJfpeaXXOchTafh7uMdPObffMwUkif1GPT2LWyMs0Kpnc0fxcmSLP4ZnTH8Hhf+4+r
ybrIdXImjy0+/RRpid/88gMjDuUn2Lafan/Rtf58/2DZ2lwNlg8AVpkrzJJHy7m2zlXW2WgdAJTG
69Vl60ZC9DrVtS06KYVWFqSQk+llqExNGN1+tBQBYfCw2Gw4BAyJ7Ice1NJ1WGCksPpHDVx3ATz8
FW7Rw7xsMpR1Qet4WlUTqWi1D4wa4wbm8LFSEvJd10bsh4nqX/fUObYnPX/2yQ5+09j3njwjs+NX
J2dFboqzrcIsBOigPxtIbI0WMDtJhiGsTb2CaW45FXHb+Un1YijNaWHXhoIUDI2TWUYcsrj9t7AO
X3eDCtC6yYf9N1kT+8A8AJQBZqCy0kYXfq7ff7Pjd3yuZ0v8JO8oiSsCrmS8noa8JKl41hkTTFRP
sME8kYtS+Fx8B55zfbjcmaQNdA51yPwQb20PXWE22nGqK1UTXvm2rD9P7h3uOJKFzjFT1eGr+v5M
z2yH+jwdvAXw6iYnn0G3BT7dPsdJf+lU37vo9i75dijYUh3yPzq0wrHufP/jucYRQ+q1LoUGHNIx
CUf8angqlx0NnlPtUQKvz5uM02OUlcCza4VH80NMdGlwwBhU3Af2tO6kV9DuJPs2tNr3ZShjpNg7
NzKDR2f+LbamHs6q2aWVZdCAFhK6yLvD8lnzwDONwtGqBjarTa2yyILlUAfxnh2G/otTiUItUgGm
BuxHqrh3rcAkjA2oRNsHUy+k/TBiXb89RrzoCoPw/Y7APqv2uo7BEQQfo6O2RTFc8VzUw9SdvwJE
LlCmsTubacgclPZnFSkfMVAoM0se4vfLwGTfQUjVw2zYw2s/LaON80HCGP8fSfe1lMoShQH4iaiS
DLcw5CRBRG4olQ2CIkEU8OnPtzzlCXsrTujp6V7hDzSy3obQQQG6Tb/GtMMQ2z7sOuPc7PlSEaF3
c0MrT6mfh7gOckept/nrQ/05zeRWqk65lZVze0+VpXV+lUZoFWni6PfJIp4hYBoYWDADswj8zk2l
UY2IemrzcNUXsPTatCzzteHuft/KtsdYdaf6bfit0gruCxjILOsm3IU4rB16Q/3tNs/b1q3nVWiy
c0sotwORTr8kkGVqcR+N8gQoOj2g6dsDKE1gVgFM7yrL33G+tVoEaWb3ctWQnGeGaXvAp+eGTQbJ
NXif5ssVkxeCO/q7iH2/M6GHwDI37AGRDUvVFVBH4iKvJIl30+P0Y7Ie8deRNa/uVuFr9QscsW8C
90NTvQOGwo6Iu8/VUMNlaJYE4JZBVpMkfp1eggmSGWbaNPLs3kEgERQ/2H5qnxlYgp8uR6h6gSdr
VpcvoP7FfsjBRLYnaAx4nKlGp6AXscpXLQBzeb1o06Of/ax8N4qdS3/djErc6rjKDFOhOUtDymqf
Gga06ZZsHks4CUrJ+sDH+glqQPthI790+fjFeyrTtoVUS/i0VBipnJ+VraBObs3P4cd8U5d97wCV
eRx2uATVVC9Hn5Ni/U4NOcArJWHKtpWd3aYXxDekHMp6bNbAdrrAlJMUFjBZEeigmCg0kZB8tV1U
nhUsVIwzUTiyESMA6Zs0g2v0B7TqrEL2d/isoFIFb/idZQd59iYfuuDyv3yMcxeQ9u0fzmSbv5R3
1S3q5T8F9LtYWa7/hLfWyRQaykNl1Y6kw9Kgq4dfLw29sVX0M7lwAOgyoy8Ym4MeZ416e2M/QVQF
lFU0SwvaQ/o6A90aRN2Q5vwaXybX+WWyrQ216msgbsoVkfkKtI/k/dLjXC9EqcNPzRoqFD3AEOWf
xeNqRo3Ad06Hz++wRqqJyvva0iMXX1nqCSc3Nxz9cmxxBZQdiaGfZMhUrCNqAOSH7VCXF7vOigEy
ae3Qh4MVBVleseiIBdpK5g67SqliV07oafYbj4K6Rp3SsZ7r1bTc9z8m01VBW3GZlzNCaRAnjLG+
Q+JVJKvN188XqeBv8rL/R4zI1ZEPCJIkHUAhXgyF3ty/z1qOAt2yB52zbU0Bp8yIsBksDbetSCO0
z1AN6E/otaQqwIvlDuwv5UwCOT9d3GFEdmQmGP5Ziuv3HUWSZuZZ4vk19YMBGECHPsyoDIF5piwG
Bxq5Jz2h4aKVbl56Gof3dhZJBawfbcrO/+0SUN/k2t22/nSExMZv0iIgmI9k134bB+7DS4w7GQ1l
wD67Q3GcWb2PrmNAWH1yWa17KIxOSh6eGBEDSEuV7w5lfhRVm6FKyA2+7f1xi9cTmb32P/YcuXt4
qE29eO+VoKVe2bXP3RdGdrVpEBRBIJE7cOCXiwbMJ85IEMS+iMP+iJHq9IBFtrTia0fDfNeeIwYU
huvRy1yQJqV67we/lrSkyfaxDO4Ye9TK+/yI44Eo+sSKLoUJqjviHQjxWfHyFg83qBQRv6sVxhoh
vAqqyN+zCVZlrkFbTIB5aO2fLU4OEASzUF3/GhWbZzjB6n122DrfW4YFvn3Ug7Fu5Df22KIdCkZY
2I1NB662+T08VpEUXmYKpKqGbLBVhD6TTxjjqrqB0PkxZi4QDiEGGT4AIgzW5zgNfxXJjCdzspHe
atHa2bjZQDKReOptXrZthJiexShjLI6VufKHnX4dYg8p7Iq31l27PNhPd33NltQrVyClreG5al1u
oHuGWJrlCi1Ksx4lTt1YrwuzQoO0oou16b9PM20DmMe4T72mBvDryo2x4KCxtvay3O6h/j5MyWJ2
xC/U5Psf94cndBkjTOAhVLX3LzgYvWt92B7vAWaZMb1mGgFZXormQVugwvcoo7L6h7fWl7Kk9/bS
KXdhokF7FNXomFlAhA/tF8sowB/Kp7LP7tnz3yWAqJ9d07IHqdQT4ZPQh0EbxJp6CEMe5YmsR5fR
RNuF0AUBTBaBGkL0pjIhUAqrtYcgUx9t7H6DMjNV3Lfs5tUcO78DYb0gXh1LWBxdhs9afvZtRlDL
Ifxx7N2XBkXlHAoTshr3zzRKuxAgHNfNdpbse7v5V6FauAc0GWXGgvOE6GI7VStqHjeKD4VkUqIm
9j0yjywpgBgKRgUyfbzFuhP96mYhIERBLbAxrPtksfBARMF1sWzAD98jlxQLlcfB4swQsWLVKzd/
UfQNnTzFXd5S9suoli4aEVpzAa99dF/2jc31bzYddTXfIZ/i497xBnvlNixAczHZVz/qFqq74L9V
tsfavHPk93lFF2NaF0/vt3l8UPV5bwePGgacilw3PQZigepKx5rvecQiIm8e4hBOygpbai2zmAAB
Z8t9JJ8WeOWOcPZ6rw30RFw4NTbokGTdXdQzA/2HKjrmApXOW8D0a0q2z+aeGhQZe8KrI2UI+vR8
dAAr78OXwHp9gvoeWsF0LlndKWA11KzPLY3t+52B0Gq+1xpIbKucJfY1QQQjtVyPAtY5AWq0f/BW
KDWAiVyXOMeb2Xs59r57X5w53yYq8atzS3QZ6vkDJCSAp4w8++UDcMNOaslo7NufCnaYspQSgRce
0p2Lyay94d0hlRF4ZJLIYdKVCQfKg6BjEjGR4C+sdkVknBZ+6NL0imP9oiVGvhr0M7MJesd4kbdT
NU3LJTdnC6Hql309QKmCxvZQOJSD6A3/jskcqmfiL/N3+5zFH3FY32pDyXbNUL5P/4RQUmNjLgvS
rcYECykEeEXrxs/sa2UhHWzLaGZiDMOdbvwCm20qq4fT9FlEmLaUFh7k6rfh4iFn8bonEndPT1mN
DqxWBC/gIvOwwWab0cZeiA1JU8BpK0b2fgd6sdq1PTM3piYlLXcMnI8rOt+RF3u5rKB3m+aNKlBj
flbsfJVZFWdWLCue/dBE/FuEs/QkM8j+T+KwQQkoIKDoZNkRjvY1hGmED8Oi0q3qAnwPsA4arhDJ
Ny+/RKivQ2uvSGj2fseIOcKbcheFcSUuvL66JqJnKzWS4FRq2UwvDQ7EoQ+x874AUnnVdEkJCFqX
aMy1X1LViVzP+olnPJUk5iiK7p6NsYVuaKmVwCgbb3qUxNZWbpqJqNizr5sD2RbK9UNrsCCqZaUQ
Cx0EgWQ0dHgIGcR8fP6ZmOL1ryFslI3YjBxAv2GnVH/07sQzhG3/Mm59SG/SqZZTVlpPf9yfWJsT
hL2yay/KNI5OyChCssXOz/oujLHJrD5a39NghEZcuFDt4639ih6A4Q25eOhaT0TeyBO6dbRs7HuV
7FhxvvML9LdpaxwFdThzz+WH87nRAwQznat7fheP27vKx8tPp7DMjTlHNXOtwwt8FAmljF01OekE
rxZygdftrXIwsETh1o0TY+1SK98/26IEjIMcwL6F9PyyABhvbLr5/uX+dn/oBFhR35NDVp5HQg3A
8XViH7Crbtom3KQUOLWF6XQkM9PPj7RcGzt6afne3X1+VFqeHw+P8F0CR4LSzQyt+Kx1WK0duDUL
5wXC3b9WXwutH6xzKzUNOHrG/25POT73fL73OpL312utHPbxFXiwbrmWu/8CQfzopIfXYU45kHBF
x8La+SR2x1X4oVhLzy8X6nSpEZCuZJEvZjXtom6DUhdw7VfABk5YSvjwvtV/R+CK3oZ8bbEsj9Le
lI5DUug7NQ27VCleH9ES2AIct+2nwTm9WcbyVJArPSmjBDJu+7J54IDnUawppimjQFy37u7pqqWH
Bp0+njEef65OlvleITm9UIjlwPp+5UVez2Zqd/lk/9YicpV5KHcux/onHRPBEHQVWMXbE02b7Kv2
JEirgvLwZu0r91NC5zLYnGjstYRvbHNsvKOd7x4+4GXeidBlFcHE83okij7QTf0Tzbj0yJ3pLjUp
IBbgA88SH309T3cbcPQEQu9zdTdIDzMtR0uu1S1r2dXP6jIDPuxcgPpYT/7YzA6HGj94YKLu+kFp
/jq6oMu8FO63QJEPm0z9pJuDt73rZXOty3eSy9RFbbt58aua42dmyn/Ucv9yV2DRggo5ciM+G/Ei
eMheRtvmWr2E4pqqvj+eFS+JNdPiKFVOqGSE9cglgarnmjScUknpUjvSsrvUSz9ESYX312rq8Uoy
tXR/OtWumeoP43fvMDjwChS0H7oaJSaB9kXYTEp8VgFSYi/nlxIU7X3uKbfVD2HfRoj6OlpXbj3P
5r25XYaDx1hbtN2jBOfgndyk2GcdZxxKk8L9PaO5WvqlPCr287VN1zVyrF5/1L6GxXcKur3ijwjk
TQRX4qjcXu8q9EBRgotozEBvxXMNXXtvKz90PlAmAy0Fi3f+ISoyyOcsRgeAMFyRWyf/g4ixH71p
4f/WTkuosY/77+f9iEeouO4F9Ln18fQDe3Mk8gT/qNEvDlrRIP1QwVc+VxjYWKvgglJ8LVYgcLeQ
ov0+2Gr7+MlCm3wtA1ey4D7dAEvajH5PvfLsBiZSDnYsTEthtT50QKcEOrAwSsYQRsXZ993gi2mo
oOa72FEzX2DPEhtdz3KZdvE4OZyGFIFz5NlvcG8D38z9Dn4LrwRUf6kjniYiv8/J7aN9/modgImL
TQiey7fw8fSaP7c3vPE4bAQI6MDEvVeGxvikttxFfSmI7kRB2iLgv68fqbbd8f3c1dUjhid7/Ly7
v8tMMpbd9eXBD1K5GqhOUaxTetieCfSKmd2FrDIX8kw/0QQ81c+55fbylhR22Ny+4xP+0ZAFteaF
lW68pdrbxYBA1OX4egfMe85M82rLRXJQ0i0FJvmMR7DIzzKLe9iVtD68N/TnYX0eXRdtx/GhqxsA
BxOKWlgExEfFBCT3C8E/3ffDqZklTOKISmjqQdiDVwoF4m7qqvlBdiAeqtlarUDVr5ePB47T2oOD
Uwi66fnbyDwvhiyIAI3wWwoKmMVturb1A3vltMe/am+97CAVUmhUKyqFyuuoNwuNiaz2Y8HODzbi
OKKsFzyiqq6xePkV42SmDOPXdCi+bW+ZRodH14zahvLi7ML1UF1iUb1yCdWR+ZoC6CAY5QfXV5iX
wlD/QfD3qgG+bv6M802N2X1vkeT7peRQu71WQjjt3GRa11tbfA61/PA5iO0YH9qntW/YQStclrDn
1wMy77+CN0sD4r2zXxNhPA6zqeqtZyhz18Rrc/feOgIVANt9V+8O/exisMMbgZ97PWwfoqq8fpaV
YEvt0ExnPwQRICNp+MDacDvKoNh8YymEU7CrFEbgOoj94m9G55GgOsrctXZLxoksh7Sk+vDUE9Ap
j+6YQEkEc6eqojrQ1GppkNl+HkzYziQWxvca1c7KdjB/a83PtJcgSIaWT9mChFavy+/yRhM+rJ/P
+HNACaGvH8ypySKBXNZVJXj7wH+V/RoZqzE7oSgQygaTLO21jSqxGtWaQvtaGTavVr0YLnrRHLBC
VK+PEyrT6G2LUZsqLFEIjvadpVrltvF8AgxS6m2iQdOL0QvtfgzfBasfrSjGEca1BQm63CHUatIY
RFN+XfvpTMJt2Vk0xhGKSj0dEDNOkVR8ROYHMBSNcjN+Tz5rqHJAC+pDGfTlv4IaTFdxdlYCYnOE
iLSbpgGtNm04mq8GrLghIStEI+zzQQDT0Dyicqii+kqhHiJGxYyMJT0CAJfgBMvilHXq01B+EtdL
442BcspZ7UgtCRyEtp7jdyjs1m8PBZJZi1B/y0R8TV4jzyVr/mvn0enFDMNKPbY25cciGFVu9lOP
ZpuK3wOXtQurnaveFhXv7H3JBv7I0lhBs+J+y9+Igyq4pg19n84NxIIYAbnDMojIbXiXo1t9AZnJ
6BlsW5nqy0klOBBQ2vEq18Xk9/UqRYNIr1ifSCjZ/NXZlPoFlPLQHbty1alPGVhxnBqnM101CLYB
HiIfCJ2tagdbswrGGjBaWV7MXDmMrpG8a1ufoU8pRjHQUk3KtBXzWIsHnUbJH2O7WFsIpRTem/ku
2S2ZwqZyhQAp9w/b+eY2KNpeGfx9jdJRJWIiXUhAI2hrja0RHnv+2DoTq1x9Q4XQgmFAs21mdkvN
k2OdW/bjG8fKVzYve5Lpm/n5nQ3Xvzs3AHYAI6xJz7iQPe6mJYH6fBWUawTK2rIqMOwOP9jD1vUY
rYN3xepJLy+dlNAMBIGrxaaZ+aBNRKHNc6i/Uc6U4svEG+fXu3mQxDb9/OAwKzdpNDRjg3g5JdFJ
O+qSt/WTX3/HvxIvErKzDfzQViN0/UidjNGhOv3cIguNcf6oWpqJJqvG+4g1GPe/c9dXTHZGHCs/
pczV5UOTwxSZpSDcLaY6bcz81DpNIRi3+ww67c9++Fmgv1g/rZPrk4I6habv5u/yhsjH6Nijw25U
1nHETH8XPDPxAuPpn1cluNaV2j1nLPlLcN8OjfMDC0oexi87TLhMU7v175ibnfrcudB1W4td8+6r
//293CDofbcW2cbvZ3276fyOy2ioab0RU1h5dywHhmn/rHb8jWIahFQGK4om6JPd5m6UHhge/jdM
Ql422Xna/BIX1q/3Zve15j5+aUkwN/VeUiFqv49//1EOpr9FcoCjDIOwIz2dr855i8AT3jjHx1SH
rXb/mx+YWnTjTRlWDneopQFO9B5GZUuQgn+rQJBCc9cO4O5wV1DoDJEF8vXzNdM/wRelB4fXHLpp
biSnHviAZvW+lvOugdYoafSMIlRLg2xSkGyLuIjd0yscJSABECeKx1S38LjKe64NkIFlmeHu/QF+
0TW9XJsDW2Lo7e5Xv3X1izKej+IpXRnry773i4HBKKmVrxVrGQoIAGZN8UAnVE+2WsWVzUPRpv+Y
4pFl1YDh174YHUGrmtfhn/7xj9riBJ1neZPOsf+7P9S+0aPE82fsqKcTbVAEqMz9nW2+lpoWEiLh
xMA3/+gBDp0PTeXUAJg/jcsdfZ5Vfvyn46XZu+4VJhPbfAikcyMcCtoOlYm2wSoqpDZlu+r5sYQ3
RxC5R+irLrTUNaCrpDXwXf1bSRVu/wggv3BMEupyR/2NPJcEeBpt7kW7pEOjOrPc04Y1eSwfk9Pk
E2BjQ8x6Lg4AqDPR24qO/CIl3Lyi8R3fm7LylYprhmuESuH0477EslHKPbH1ENxr5p+U1KM8pxCg
p+A2ApCrEBatFJXvsADMqAKtHzXfhiwxTsoXnn/pYdGL7+5rm+labbr7EoDecnU0t50EnnHTS/UH
uPwy00WSuV8oMZRHIhHMqGuxkh3lJiHhRYX6OrwzoRXHJHpmxzG5G+da8mWb6D+zQ0aPeNbI/FsQ
7A6ykc39vZ3q40fqYiU/y3UHiyFLIVlHxogvWsXqP3LyVQ9237iSivuoX0ZfjWIThO4huguf9lX1
SyIanh5btcuKHYKGxKKVu0+pl0ppgNJcb0oy+5tcZDt/9UU6SgMb2zSPtxn0fcDUNu/Ckcpa/zN5
0Usk0vvevoPKV/ZG4ptkpqY2wbSvBiO3C4TSWn01HDp0aMG5aK/RjHWBGTaIfvS4Hn7/i7qnvG1I
rtaLcH6RbMpBng4d4/P91T6svl8zkxtDB/q2Is7GF7/a+uX+vK1mJtl+Gven8zHO6NM8Zt4bcrvz
+IPh0b63JRKSaZ2XiElwtqg6MiiF3rsp8g3QI7WS0+SDgKaUiATYZHv/Do3LIy/y57dElPk5+f1q
wiJIVoqzw7n2Ofn8pQFgK1uPQBdkupkw6TyLEQcFpdG7VnrdUM5/m2TI6xn+NvFX3OzCurcmS7IO
WH1pCOlexJpXDYSkt5McV1aS7ODz2BPrM4tTjfz+jYKWovLr4l/2qcALunpl60pjHewANm73vH8u
Ds4zIczbBFdgvxKyy1oOXSX0HNDlNOLHZDEvbVp7LHTqua8hJaiYpd4LGUikagjlIHpFbcdy66kd
p18BiN/f26DW2QE4o3aFtl1sGWEZV0uvkzN92tZJojEFVBSit9kMR0iBPd4CmhdGnU/NdPHBNi5P
WRThu0vztci9wI4wUgvoR05wLlD/dLe6vv6eG77lBsItFH28TKbDte0tsO5nXSP9uV8VYfcUqq0F
2A+uY2YUP/AQCB3qxgioT3W+dIUHe5wt9W806d9+WJmcpHI7vLqQU6rOK+8kW7q1tkRu3MuroMLx
bcTrRS1DWwta6iG/7wnYitnaolz72E9Y5J0Y2GXm4rf3VXacuQr1c73Fc34s+rrQsf1Jytk46P7W
9AeH/F0n9jRhibDOBXxvm8X3uhuDuv45NzyM4rh4TChtc7L0E4/eVRWO9VKu4waUa/1qdpk/E+ws
zO2AhG5vn+1FWZrBfj0RL4oP2H8dXus+/P5dv5z+Yhi1w/Jof0u2Z/580VX5odC4DW3xPThfkAQA
jn/3wwO3Ot7rCHVvFRVjB0vluztIBOHNsb4HmIRWu94Xso1jOUmPaX5bcxcy/+Rd3YdBNnEqZovt
8qlWgi9IdwVY5w2Yn7LXtzUw385RPPsU3V7tt2VWrbU3/mX5dv7cu3lXSyeyoKNPpZLGx+xdpWb9
XV9kw38wX6gVSysefC3SYxEe9In02vvJxkeA3LB2A5VP97qfNAL3idZ5ujU9gRrKY7+Bx/MKtalw
NGlYVPvL9FOozgTsUpG8Nj0KnTWmNPx/7RtZkRNsY7Z1N1Ke34si4Mv0Q+kA+sltpC86iha8MPxN
gCUSa05Dqj50g98rnSm8T1xdwcGKErZFNUWAVBYXuDp99lsD1mYeAPS9unfBI6oVW0vgCWoZ4A5Q
GYKi4iTN6m5Pws5ZJ6TQCQOQCgSqDPMwUZLY3g2jV2MtuBBnfolLwbl2ugCOZ03wCO8PLoRWfYfB
0LqCaRFYtRThhOtTpAEK7HF1S2Xi+6NwvTjJJ7qhWZqBQEhudW+E96rzP0/q3APRvDC1w/quZKA5
Z9YyozzEnQzXCeMSXVrEPQ5WUB2XWvQUTKLcH0Z+5S7loUINVG4RcLpRyMjSl32vTL/DGDKeR4xm
nNEsMqR/2Up1uvtrCBkiH4kvlA4nT3sm0SiKdDS+a/umtqKRCLVnFLSx3N0byREBHB/iQi3h1N5Z
kAAqefi+e3kzLrl+MRnG0KkLxb02c/24t5gSgYGBAm6k6jGB4ru5EEPLjIy7ak6deg38sDWstqgu
v5rDS1PY7osEUZwcaN2IknFyhmNzGZeU6nheI+IFRupIWIu8A4jMWmc1fnMoDYirXfIMrSy31WUc
7O3B1GFCaASPtWk80d+n+LUltkoTiBGdwmR/epPb7h7fH/35PjeKXwTGodAQ5wikPl/6yhlE0hHi
9wt+KW40HVoZMuO/GQtrTjTZVJ0aTpNj/ygUxo9rETc+VJbl1pDvV3U45Ivpzcu3hpSrjbUL3dem
gmvPwjDC6uSXcblOtecqRtnI6A69ZIV+5J7xoxgzaVX1UlkNl6CuZka6ZcgCkbCorrxbhp90jAaz
WVAYqR4gUSRTBz0lMQvyPrq8NIcMhjrTZagjxwP0NY5bibvTUPq7nlm+0jmqvU8gXVqZXq53x8UB
BqJ9BL4AYd2TRrkb6ebrNMU05QPGZy6A53qajXSrF4r9pulwWW1W0zXyV8vn8QMTxKbuapJ5vFWa
wyGFDC3uytRDWy2TNFzys157r7MaQrNFLW0Z+fBb7UFFpNrnX/3cbo+bwABrIDEgQJAW4hLVZrOj
RjbbVSTavsy1YbP68Gy9S35rz802Q2b0JAfSK6SDxwzeG3yyx16qChzTpTY+v6eKRYH+8HA8Jhvu
2KuPhhdwUTPQ2cq02XcPtf5De7zy+/5ZMVuA7Uh14zpNG+/vKZlaNL10yc4qctfodNzs2MNqDoPe
ER8EM/FRTyNv1L3i1VkMQIFAaDIVddVn+oTrpu40dRNuQhqwOJoJ/avK0ph4/4bKC4ACkrPp0ohX
lE9iHmYrM2/X9A4S4afemVFeoOcWCjKePfb5YKdg5qp6/tqZJT063Dc3WwPvkhopPwSe0SOP4oT/
SSnwwlxNNF++a7Nr0pv1esG9BVuA5gro0azzk3Rm80utFx/ykT+6Lzy35jzfTxCv3rz8+AJd0/g+
x7KxXDYfmgldwnPifXL6pMdbp9JTT2GErTcXJ+8Ryhu4qhjAooT8vYLt47oDhNDreVCzjiuZ9yb/
05jnPfWUXhRPZ6XGbO5ovY5HNV4OO78ETwBLPNl6Mu8NBm9VP4NVTJJ6L5n26pO6xrfRi/PO5vNe
L4bA56OIy5LTsrj/exU+quPhhS7cTPBd9UZ2vPezm7b2rqIyZLDiUn3LRZpMKJTxR2MGdVzv9Ka9
t0oy9NkfDfLOcJp4ZCDB8TvJ3/WGcvm+AhPUcQGzYpIMBoO6SVGsTJ1s6cydaS+ZD+pwTXW7VOyV
CW5OL55mpurBznx61pnCytmMY83woltZtz3LuBJhdc8kTuGJOnjgrtUsJjFbUcO0Ze1gzcJIjmbi
f1a/HvkXj7ZE7rx3tky+lhfFqWLyc3FQpBllz9/ldPsTaEBLgU2nbv3x/dhwVLchvA6hyBPnp4PW
X20cQMOKBtuaQFkcrpyE1DPDggRezTH/YozaqX7Xt/4FgQbvSfO8H5uPMINleaq7pCWP8IPHEJpu
NNz+XiICc/3Ni4ijhF9tEfcW1t4evjo4nyxA4AkwSHLkzQ1M49tSsjy+/L8C70OEOeS53Sc1sNhF
eJDIhJolT47sVvYp9sp0+M7TNQ4NE8zSRnqsgJZMPz3yDKxZIP5lUhCKaYSUvz1QTHSux7so3nrJ
U8L40KaeuAOOx2rzzWWMC2WL3tTDi0mSa+xiLbje342my7/xtYae3XpzKdZQHHExAkVbRdwyXUzD
7Ik5WmetCp6OZxM/y7Y+FWdt2dmWQCMeb/4+PlB8+nz4fvQst8Y9u6VltBmH8yhcveVzPfjkmeru
G28Paz+7KOzHonoxcmFm49x9R+nxrESoMT06ZVUjq86QvlUzP06RqaHE3r41QmVzL2jkxqUUAQup
WhzmBPE+wDjpcQSOOBTb1ZNhZXPD+J42j9E6W6zIAimXF/0bKk4w2TAURK4rpbnVLZCj4Zf+hrcS
H43/xp6ljmyEBGaCPIKs1QIFCUKh/i7iT4SqfyECZiO+ZAqT7u6FSqr53Cmio14qqadNsroDve/s
dH07W6zeQ2NHVby9bd+0Gg4PNGsPDzfoSkY67VMjdPbtO9DlW5LtMZeHgseWGpb5angp9qW6CnVX
/jb7prplbEYgr6Noy3BptQxP9h0f+Nzaf/aQR8OvJtU+2FkNmacIJSOecWVq0poZfD1uTrn6aHtm
q2HsGzb2CO4y87v+VxuiposIrrDbTulDGN06bFLoeyVrRaFDNxA5hm3jc7aHUMwHYSLUZwzhJWIL
mmYHu5Xam/TGOu1Th+R3LOCyxH2+uugY0fdwWYYomRyb6ae8Ol9OVM3W5IU4izfbWw1l+G2DistN
PXHZNo0yzVODKxXcIg8Tlx/rgO8PlfVMsHBRYC0Bmg9Qp8UHHWJKftqluX5ARian3lvbQTohHDzY
2o1Xl0cMqB4OSsdb0DIOtMUBjNPjKURqbKEputOZRgDz6aWbhL+Eci8hhNzOR3gCZ1wHz2/Etvvu
/YoJ9Ds411P1U50Q04jUnfJygGQy+bbgw4IXyu22+HgfhvGYrF33N/HAMP/3kjRXd50Uu+5Y0u5s
VWZBZFHCWSveOhFUf70UvS86PtvGMS7c+kdcH7FLh9tKtozUwxZejVdfN8ISGIGgVDp2iN6MACcq
JxuMmD8Rb8YSObWWVZb0hB0S8s8ZYugZmncIMoo0OCqIXmMuLQ0X0HrMtGVElLHiRHAW+0PMMuYY
1kOChE3xKqE2gout42NccWlEdzf+EIf9eqHiFjDWP4WfOJ5Mapma5J/KSz999FFHe7RyFp/EVU9k
Of+xWwYuV/H+DBVqcGDvDGdP88WK5fr+Npy/gz+6b3jakNkVt6bzIvxILMIrYvcoiO/Fm+FFxgew
YkFxey+aMclMFTDu97poTLJp+c/bS6yTBDptA7F2WeNj8fQIk7UZSJ3AZVKGTj0dABnsR5a4YOS7
qvjc/xF55EBme8vfzO8FkeTSqGgFKY2CXUstJrl56PFFiTeg5HcdkzxgoS7LZPCT+/cSGiclU9/a
4A58DAHUhndYJF+Dn8bZ124QAnlUlhiCh6rqLqmuvPHuKJWUn2LwvrTlGJEYvyAWp/w5Dm1IKyu3
rT+oXTnYJDqidRfwb5Pkmu3ak+Jb7ZGl62Qf3stfXQ5+9WL7LilRG9U3IT1waBA+Em42n8XSnEMY
If/UzrUv4Imv+lf9t3FMso2w9f7oF8lRvfXL/pttqz2LtGNQrbmCt1h7Cfm6YKKUIOmhYrpFT15j
FWK/alFaQju7AQXSWhgHUBWpu/CN6Y+qXBO04zl+1H4aF3WXNmi+DEIFKxZ2agI6hVZ9FTNPdBkO
IYu/n2Cii6200+148famvCQ0p74f30wDGg1IDc9rLh8R6hNf7hXvU5OtPtwRcpbCJTeBQu3rb0zt
Y3Ige+JWEV57edcJkTaLQLH7LpMWm1AnONW24G63ys9rcawipwY2KeHbyAWIVWrrHKp36jcBSj8/
ySaW0nS9zah3Z0aprpxGpCjALAvuouksNC1XRN0sANozP4s7+Io8FF+hicJdlQN/VId7NQeniA1s
DaEVlxU0Oz+KqCi2hw+jvMLui8fhG7GYRPqRmuCRftfLm0b23tvvAUnL/vqW8efpNMDsVaGGq4Ie
pAyt9CX4KI4FKz/aWFYisVCkthHKpeqdYb4CIfldE+Iq6sUmE1tM9Mj4ANRoanTRdTv2kK/atDM0
EZ8aXZyS/8UMUEt71JCHy2nnq+Y5TYXEUZ243qOJdKS9UR4QNQIfNDIRrsSCFDtqapLrdwQIqiEs
gfTOQSI50cCB9nqpSr21rrQmo1111BpNxO/QrT1AIIlGLG7TszuWBEXi7D12DrdhUVBjAiKOoO2z
e5Zs1OdzcfNc2jKbdRRkppE8Ru5R6J3hNSPCjyXcYroa32LEq0tlCzch2ZKy2jV9/idJ5vXBuuJi
9kwHWoM6bcNQURoMWvP5bGaVlEP1Dv4CmAcjsa+2WqCFZlzlRUlexYIHDVfbdIJvVq2/TCZQH50W
jzxgUQ4eMV8ArlHRKhIxyZTLtYsL+gP5ABpf50IM+umI9VbrpzJiyDiXoM31uShS4YjctR1k/jKY
gFLWJlphdZHWLAf13wPRqks3oK09XkoS4HaY3S7vZfAS1xiuD/ogc5opkq/EPhjb99COpH6wGr41
dM6DwSYEabke3O+GqFi+VZ+aFdF/Df3vmG0RFcbDia9OJym2n6vjcbKMsp2cSHwdbmRA8NhFC326
AzTEXpelF0/Rr3iE8UGJlxkro5WEhXBtRJWRrP6lpHODcqAZwaixIusKgtWxMjBeoS+1MyCRj+4r
LtBzg3qef1VafLRbyXzWqw8G8/ldVSLlZ/G+ugRYZreegf9GFK3m6F+hrwTtTjN2AsNWyxOlrb+c
J/n6fAP+F6djVe0kpxiMb8jrE7zxsSJHS0FFECSjzPs3QyNtj8og+QobTSksktTFohdR6AcKIWg8
R47mdnwvYShCmEdRBxM12AgLPtlD7y8mf/+JVCW2t1gWwnHGnvf0f90uErLIYyMeVunxEpxfrQjW
zjSzytsoGJMh/Co5mij7xlXY2VXPvi1DtPr7IR8Se+RixBJT4lEYFX3GmxwVMfzkCCOCooA5aTF2
OA5vkQLFCSxs7fiKEpbaadZ1XAdR7oraXezpmkwjQUSyuxNlRNnvDad/GNcfb13Evp+NCBiVWYbS
M3vA9l9cXERCceIoJCvDCkWEE3+5q2UkThApkmDoXsQTa+OluRJax4BFWis9FRsFK6VUNT2ttOq9
UciOxTjAIP8vymq+TTFAOEFg7MXphsvhKi7s/68o8JX6xb/0SnASZynzFvh0P7FXSfGC9xu5sT3g
TmYUsdffSmxC/x9/WZmjXilSHUVAr1TO0qCY9wBw14RaifBRzEnAo7VU8yla6teDcutouO7D7cRj
gRL6/7k73+6x3MXaU59WHHcfehi3xmF2Etm6MayMl4MlqPvG+/0v9DNo+af/48YvQcmjQupg+yBn
ln6shbO+WWQwWxpFFbS4xOL+f9h1TYafs1+FM5UrjNnIzv8mj31j/XfIFKlAEjItBTo1XTr5gqen
/+PTWEbTT/vHiDWpDT0hswvboqRtCLjd2rDL2s+tmMcxCYcRf3qeD/LyrDrWY6RFoluVVNEeHrJO
xmF2vZ/imbtB8zmq5T/spiILixdmySr0ZVFbfbMOKUu4cmLcCOIjjuIJxodxDEn2sJJ2iCkPShSp
+4sYOjIZKbEQLBk6TvWvZqK18P5iWy53OThBSbxtp/KD+zJdhtufFW0ZJCLenSaWZVSQmzn5fTQG
Yh+PmemrwS0MQ/efYPJv7xbPyXK8Xvu/2cVBtjoFHHR4ZnJFiC9RoHBabh5Bqqe+rny/CH5N7eQv
lYoUqn2QcG2H/q9OKsISaksV4wci1VbsqVt6sv/P3RTxRPmCCr6wKd624ZcUoPh0aa5pBTnswpSL
sG47hOuHwXCHLfL4o7gKRVWKznouXy+xTy9XK7mRsSNPkgRpK0wd7ZuOovfImUYUJjxs5josYVxN
2N6uGaHELIv1Jd7cIHjGI/FFOyfZRsIgI2fAy3XiL+8en3qy9PhNK6BykkdmutZvL9v32oV2aaae
2ZN1qf9g/713Mpv6j6pQvvHJJPrSOu2rWxaspKRu+CeN9HuttG+ec+CqVKVd4iBdBc4vp7rMbdFF
6sfWg9RLJtQcU8EUr34leTMABfhp83R9PowOv5XvMVH9e/bw3VOtMNhOD9O7eqpRbrx3n1fj0/Tj
OTf+Wd3qqV6xQSylnxYdZ6upYQ5dbXVXT+frtAvbwMrt22xjf2yl29zat0TeIEm7nLtz5colV1to
7a6O5BfG5TmNqc66tRgX+Z79Nt6mwunm02+DRG1qmG9va7fKc/xy652xdPX3ef9UggtW1iw3io1b
ov9YP1WPA6DN5hpis1Euwqb8VG/1u/pX62Oamf3SpRv+7JI0lZxZsZ0afqJyk0IBaO5/Lyqf/TOC
wGfzXPtGl+1eut/d1DCggvVvNIyfaoZfepjT5hvn2pnKbfertb5ndg/imqnfEmz+VuQfmc4JxvwR
UBwguMLBUTcXi+IAkdI+NEuDr/qhlhtvELa8z5xtd93fWq5ynB0Tzu7t0mD7fKlfa5f6V6Q2+Uvy
ES4sSaGeqR+7XHGX+2S4GKbLEZrKrO66p+eIRAWWXbgUKMMWUPIbkcTtROE5AJQXX6m2vKUNVglN
9ggyVQEeuL6a+8tDVSybre4SsuxS2RDMiuCeejPZLhpqoH5XmA61cBoo3p0uZYB+rl2kbdSFstGi
j3e29tHMP2e62+Zb58apKVavDyDVv51rnLeOx2qm5zl+A1H9bn4+eBEYnX53Vgel5YAdMi61SKiK
eM2ieIhgxjEKpQrKKQrcWJxCvVg37W0lBCGiM/zMZ+i+6lUOU0YLDLT8olfmPvQfSWe2pSi2hOEn
ci1l5pYZFFGcvXGpqeAsjsjT9xfV65zurqrMMlHYe0f88Q/YiycrfFeeztVCMY83eY3YE/GZ2Hcn
2lKK5j9WKKjrL29hCkdtRrGFSS4fw4Vm9g5h8pieJ0UmaqijT6CM30bqhH88diK4GrV/OLY086Jv
YuiFo2VSjrXwjlgbXzna4GOidS/TDzs93TxtW3ILmNMHCKJHxPdIWx2we0lghBybfApAWDcgHhPO
jIF4gDBO8R4786MxsAEYkn2KKodiWTqtK14uP2BQhJmhQhbpC1YeF/WINYSRFrcKj3MeyDb/KN5p
XsId6SrRJ7QiI7BDTBndG1+kVybCCTAwuA+rTOtWmVCLIRoPZV/cU33J/IVaR/J12GHZ5uk3IjKM
eY8NSPGZ8g+yJNiT5Vv5/95qM7BTUK3Vhl28WTzgjMLKkA8I9V9ekOskQkjEVRDdqFVhzXFnp520
RgdOZSsxoxg0Uq2I9zuRlePzeIWHAV5jVljAzyIHqN8QDAHVHc8ycRXiXEkuBJmel0oE8pCeh4JX
8cT11cFUhrawCkH/XnNzBMsET6Qxrog9CCFizjnFZBMToIRfM54YwGgI5Caiho51cm65PjpBjtIT
2Do+XKILR0aDvyAroXfjlgDj8mIsCp5jsuHazEtk8QgAcYE6fen+oDjh1wfyL652TSBJV6xfEldQ
SJDuBfPX+/aEjqw4bAXz+ylW/c/urDmvCdHIix8BAsnLtQglJDVBH6Dbw4FkpIBYn8DsfohMNZeG
Dov/0uM1LJI7sD9IfrOCwTtsRej7YKfwzd/QjCBFSx3LQITBzw9iPvpIRv9f1LYY/QDe/v6XE3Z6
rRlBrX8MaoSqV2E3ySwsIwTtDnmfeK85Q8zHGBNOLEs2WBBC9MDZGzN127d6RXyc9moHWl4usnRl
AZf6nN2Geu+Awv07Ndb3UYUCwumgDALLXVgeDccBIRGCD8jZLzfB6X7Qwo5NEjKh3Aax2r247Pt9
7FKHDWgAMxVPZF2Q3urY/NDd41UNMVBYVfJvEA328catcrm/EuAbvlOcdTBpyh7/AvSgOfUeWOYb
9KXvdEYAlbMhiLhonOPihQcEL3fLrb0u/h8nPBfRkWOVxJtybZdLm8A36/HDNkjJ/LIf40wKajTG
dotdk33o5X3wjW7DD4QdniH/OI8fQEhPnFIMzjFSLIH3g5oly+W+YvmFOS+RIIpxSkXy+J1tDEIo
ROjLvE5y2Jqj6wBHiLG+YVdT3NZW8VVCPox4FexqcrcH8OBgPfCPQg1O9SOpB48A+hM7N85smDp2
DxuhvX5RxUo0fYk3+pIfLwZ28M7DV0+8qk5uPEehgE8QyoAA9VZJxCJuLMzCiCdmn9byXyLx0gS6
xdgJzfEu8LE4i41hvTjN7DEgZWmFl7W6VTF0f8WteQpBx7nV0O349GhoSaBDsQbl13gH5CbST5QU
rxS3cCNFCUMHRDe1Fd3nOe7MX9InYYbWHiIetUgDkbmvAdfz3nv1xLxQRsPyjTCSvSUGV3j0gpSL
lQlTeKbX53i6h7DttMLngGg4ttNiABVsiErwB4zHmRlfMovhCKUHWUAFKbcadHpwykExot7kUGKj
YKdBGw/u9qGVTykCJ+flV3zoyJcw40sXxtQQmHNQ/Wnd09bea3Mt6FvBFehvhaNhM3hs2fQuU40f
2KIePEwh+p971Z6T+hvbSWdqRR/mBGSG0RkDbIDSrBlhHehETmsyzuMzvSYLnyx1iUumweZwNfpA
axeq0L87HRmms8JgglCGJQpaCpSv4AMRQ7Zvh86rTGh7HmHtU1JE69qt96IRsD19DAzFdidJga4f
Htx2oJAOKGJvDHbHqyGwcmU5xEsgccR+pEargRaYytwIMJPmQz6mDz4Scw6y4H7HN4gLBA3S3JPA
wsZ25FJNtkZ9DnmNcRogKaFkiFYZV3e5uBY2RhdiDY0UitkNZN91TQZiY939TO4U9uIihEkeJynB
ilH7Jy1//GAmo8YkSkNkg2xoZr89i/aNpwO5JO4HzukKuSIWqLOKcwqptNhtoOD0LsCU6BhRHcAf
SaF0QE4SfszZdhScN3G7F6CMYTzRWJhfWfBBDIQzFxbELVQh+cT6RoMHffclH5YMhLu/esk+1SOZ
gGWDcqLfnrxD7RZ8DgESvzLQNyrmI78P0QLN5l2Hz8lBYsxRBOvwoB8jZffMyd+9IqVN7IAf96MO
yZW1yiayllV5HY27zBiY8sa6Kyg0ZLDl6ALCwklEMsI521DikCRB0CDQjPgWweftvlOR81EXAE7o
ANImUzU+PYzaEfUNkIwT94JGg4oDzwKf1Ulh+h6+0yo9Z1+UQ1dEuAqL10ah/e34NQNRYthqHEwQ
zGM6rGBtR7RG/MpWSVoxKcVRgYkxuw/8pUtXyR9KD5c2qy+ryBxzHA5bMMRDfSz9PJXtv7fyj1xD
gqOjEiUGej5TEMNGjDYYH+IsgYKwtf2t0UUGK9JcsalAdczm+AzxCUATZiDUOSxLEiQuqbEQYBAR
aoB0D4dWPBxHOK94/OUtHrvt9SuDc6aBdhFLg/7mxIlgxBATo0Vo54fwk2xttjwkzq+I4L5T2DB2
KJNqh9/Lry+RTZfhRQ43qiJESINr9umuBmZUS5zENz1mav6ExF347BF4vSKCf2KrRkXKw0MuxSHZ
Hb2NGlCgTyVmXvTul/3RjXz2HTaZy164BiWs63JsoKSxZZVQcwYtrJCL/h8uaChqJNEXzyaMaDgg
Mk0cAE5+S7xl4AP3vhMTMxNljzxKhMdRlX6iJjdTgwX7Ae0/uEfhHb/Xd9YAslmc4ZqoM5PYmQYv
Y/xMtT0+aRb2YCcKGpWHhF8nJ3R5HzIoTrtszhiSnBGaDCKz/LNF9tV1VjuZmK+eKLs5V/WAwJo4
YEweYk0S1ZEF5AK5W4I2CXopUODrjFb5XJAmCm39ECGUjzuzFpxrtwofGHKiNm/5Y3GnaUNWP034
CXq2qZ0NzxwW1NJE4dyK5QZw814Y4KjTQ/6Dkx0Gd7Mrl/3hYBarrPMcRY5gSgyTMg4f9kktGOEh
YU2IhEUYwSnpMAqp2aRWSx5RpEHiniE27avh8+K1MUbz0X1nIuBgI+OjIMCJv0hTy7u7DPVIjaod
qgyALvb1bzKEmMVQBwSpp6UdPNOEP2qPvu7IClCpw5UT55gHUK746uwaqJ7sTlpoO5gEkFEi+9dg
+3HpUD3EfB7lUX/VQwSHqHx7YLsJ4zHPET5b1EKVh7eve3Z2Lfj0eM66O1wJHYkRP7iasz25uUHF
wKHb5xGP2MZT00XY/nC+wSFebX/jy6BxT72mX4SXtEh7ENnmOBJPO6GBmnP2Dk7YgrdCePUPv9lf
xrTc6Em+A7Nv9injJL8EGXer38ZaCG85jARakjYU6BGYmV+kAPAkW8aUgwTToDSvEONTaTCijDdF
KPLLzXPacnad3Mwz8OyQ2UHC+415gLsgGuS3NGzBLdfMla9TN57GLKzj1rmdgqkszzg1qGxSEOyf
w1evmfMsbPiHSUp7cQnPzB9uff7ARrLQYML2zy0hUnZNj6Jxc+e1fzfKzdrCx0uN2C6nmx0ZB2Ns
Kn2x3L6FbSxxdhWxlawp5JJcoyQwwtfl6ZGaafYhTKbgYg4kCat9bAMg2KIu0GfK7p2jWCEJw1KT
DvaxvSfd1HP6Qyy6Z4ca41nnPSMkfC1Sk2yObeBzSPVQGQha7wG+M9TBQoXp3L/SB7IjKQnPPh8s
/6zCcoHV5YzIIFFHeDRS7ilF10Bab2ACFZItzQQCdwl2cQH4GTuu2dEjO9t0oiPfT/oHbjzwuKEV
Ct1iFf6kJmY8U/BojaXh3GRnWHoUxDD1bsgxWGJ8KWNwskTaXrnLdLNZyWClC1nIx+H/0ierhE01
qMIj3qgXtLYndqFdzlxqXDu7HYs74/XjHNN6ShbIh4LaqoxAZDQ1pfukQf4DQsetg54qQ5uMZoVG
l7K+5WzQouI3wvMuT/mAq6RK54oAVZzxGBkFFpQnxj03dzxGESqqGhwGog7HungNLjdMtFrU8WGe
5x9nII9fia+lu91uf5nNIWj1Bj1HxhyyI1AINF6wHMd4CpsPt+jh1kxINPs4zvcUzwxa+MxDLV55
92579MGEx+YQ5u0hPXlEJY5M7j1ildy7L2ZI6EgAt8bG+LgnIAczBQK+5YywmWw66vKJ5UcZLGEP
7nkNnO5nh51NOCLTcLZUwhy4EX1EGpzIDL6gEZDF9oIGQ4t3wLVHxjQ2fH0OtQYZNQwj0Bv2MvxW
TD6Ag7M8x+Iz8T24cxB5PrDjibtq+oteXjvxBiMh/EEVPAmppCiRmFzh9YqLFVIy9zJp+SRP7vU+
2WUsRrkLTVikny6araTp3+Z3vx3j3wCsyUikb+ZG3OpzNCKOSBSyqneURfgw2652SJ8WGTzBgXLq
6h+JGQOEWzlqEYqXIGcbYQ6lT5dMn/ScGpCUGkqIq2QUksqOL8AbMjLQIu6V69vUOsYI+InraAvB
v1tDp9F9zsXHB3gTUSTm8J9VKn4uP3x9Yh3HR+LFeSlu1B771HsrqcFVOjUdWtA5LWuas62B0MX9
QEphX+GlfsGHb/wFL8zoJFgiYam2qTVvmVnws1x1i+fqHs+Ziz26fL32rX+110Ad5EYgza++6Hnc
U5Gurn/vJn484l8TF+vjL1Dv6ZeYCbTfeGkeeiBM3EoR3iBJuYC5vWx0mzh3dPkKFrsUv49rdr1m
fLE0GYFVnsYAppxgykwVbGj/tKnpoY+VsKgJAOgT2o5rkZtmSItiMVscWkvADDQZP9OtSSh++Pwf
mYtR+x30crW5Li7h3cowAT/bKeqS6xzfRd1KNa37+XTVzuxjhk9cQ56HWKEEI0cMcOjqde6O+UUE
M/gaXpta3fBMxeXgvRzG1TVarS0bOEbHKOPT/SyulH5AfIyGHpTM6FPCC05p1I/HVHtS+d18Xk7J
KxDJmRpfNk887/BcUfr2B3J6zRHDAdUOahhOYtYLtYlX7ICJKDKvMWjrcJij9uaxA3Q7kS7Ycb8e
4fDr67rjqwRPOb+YyXc4UUBur0m9O42Q602u6WqG3iZ7pBfP6iJmXl4sB2IKRArYHJLIKzJE4SNP
MPcGM4SrCqAHV/509ynIUc8LR+sJZqZtKISprmlqqC24v9bKf2KPA10NvNDr7FtpBxTO9kRby+yD
zRPjB2y+cOJiOsDFsXuRkxV9iPTCDC7cgyINDRN1cKsrabQnWmBj8oZGBK0IL0bO/l63DniWOT4S
OqVI6x39G76SKYKz7ALljBnTphCq64gPLNddjeZVE9u0d6zZkuZKb2EzfSHIeHNOIZ9U2E7y50DS
40fymcLioLekMUTipAi9YmkkdXySko6KEqSP+JM2T4/3vXkgzhxrwn3DrxM+ykBmQLOT8m+oIcTD
leX0394htkZt9qa44HhiXHFNGHjML2P0UQyLhNsiYbdl9BHg/SXsObhvdWBF1QC+zuI5OzLLp68F
cTMmEOWm8ECTCV0tiHbbUbwLrQ/zsivWHgR5AQEjMfPbsxuIcjmqRvfCPbW9+/LkcdtHL7JdgZ/M
pH57lbZucHUkVQ/vx9IxYfwzcX6zgTNxePUv8XH97K3m+OgMiy+pGI49vU5/sJcT4PD8Mn5NNfxO
Xv6RQ3K8KhuHQcuz9CoIB+SYkKbRPbnWAg+wsBgfBucc5XZkYZCuYPTyip7eWhDZ4+QEenwaPClI
psc+Qwm9dPnAmM7ErbvPpMPuI8X9Ifk89D6JmuIUVG5au3Lfmpip1eO319m1a0hQbVj2j3lDChgQ
8Me5IZrHyKFivusdc8YaVXzGAA+t5sdtpmVe9VZsANSFg2OEm0rUTFYYe0CpAhQlxrlYKMF9elwz
+rn6imOHzb4N7FkiaWnFozsO102qrl9DLeJOl0Pu0HtmYmsHiGmkq/RP6Yof5WrHwJ4Hbw8KuS2m
tLfet7vAf5nFqgImwFN2VJYRv4KhA5XnV7qT2v+D8Clm+q0gkcfCu8WoL9w9BVlgjQBgkaDFI9pJ
ruGSAXqsHt26DhHkBm/YqN9Nmf425Q5aH40qNgoDKN0s4m/3NmOM/KDEFC6xMM54jBYaSIYHsAhO
AYfP6F8/PguIwT6dRBGcwIeZF+CZwUnxTQSiYUaOCJMdnE5u8ppbPuJJlq73HNDADfsFxicj7h+Y
82kgIbLc41kZton4o4mGpsomjYBtACOxJH5EMqcBjQtKfDbYUdFfXrMfxBYmtYxtXwugr4Ba7B/1
S8P/bt8B+WK6AadboOJm0WStAPm/kXLgAH5dp0RQ+OfpG8fEigKBymHAVkZC+SXQAnXPUseVYPDu
GcFEgVABiGVEZSKWs2WvGaC/ZGqEnHpNsY/05Esbb4DnMOv07eQwfqx/Pf0fb07jYWizCRUB+nl4
g4yJ9wyKf3SEY5l2TA/eQkUGSyFkD7mS93P+fbuHuM2xDHW3cjvTiWAWn8UXzmr8hbeJHGeInBVb
ChUEiZgWIIqG9FaOc8RadwJHSbUh3ubWZlRbh8gdgfHQ63hiW8tDTeP1p4SABrXsLEIx/+M35CEl
UO/BKZGxPrZ2zxwLmgZ1VvMLNJsqM15zCjD4yXk/syaVnBgBxzvbFsrBhtJ5iNU+9ARGJhlO/4Xh
6OLvr0Nh+/Ve/XesTghQytAhMFN5iMZ2r8xgVhaAe6VUG9oX3BjHn7v43XDWRFZ0zVfd9+gNapD9
UcTPBYzBly5ZCpEGYSNJAkd8hDAvJ9Sc0a5J3KPEqJU6UyBtCr7dI47v6QEnadw6XDy2n1tG2dOy
HUzNbawtCLEhTP5tzgGNMR76YsmEkfdNcvgef9RmZvScVDvB6mdPHNd0PBlEGesYf0WvGRahSTBN
rNOcoLsesNOQeYJs+zXmcnDHgYFMaHOPppgeqSEQhcTKesMrfBf1kJzLEDcrCmACWIB07i8K5FNY
emNABQw5aacnp9T4kwBgPBvpCY8b+rwbIHEX6yxPT/GLGxyGdtfavWKk/2tqNfJvPOwbLwk+p0sd
ZzzAf0pZXCxdohTpkwAOJKyOBBwTV/wbo+5hBSHsNilABjNs9kkAxMwbHfIf6ZL8tc/4PgYKIEJU
kkAEbVpSGDLNMri3a3srvr+3JUZOiy8J3siCQgxgSU0V/3zs04CeFKwDS0bIU0amGqky77TpYqmL
DIDB7b+J50vQyauYbFgglsYOI9DpHXN6CpAL8EWDIg3CxQMCx/lfCrLNprhFrk4zesCmb3ucakBW
Zg7jvttmXPuSrAUehFV4XpzZxKbv4WMs6IsZ3PJLfwwaMygSFWExk+EFlhyG81aH5wWhIAN02kC1
hU7MBN/t1ojqicIAj/OpF7HY8qmSGIuK6hovKJJQRTqiAj7TnKlY9MrM7+uXC2VfRPfFMz0MTylm
BonQ7SCX+VgNnGo+z1P3PmhP8X2ir6W6tuHVYSVwtmKF8gr2MHbSiM1uaNXxJGMPLumxMiOypz/W
jMj3gELhwrTvbrFX+myYh406oOiacl8owin0y7EO++IOEQv+P+pfqqOm5ejoOSYSvoAGGf5/2vqj
1qnZFhh4wlzliaWoQwxBfNSTXNH0+YBS+fejVaKOkxVF1xBAzIdB8pq0ORXEdwq2LoxXUhqITcoe
hFSdMBMtpiqeq9JX9K7U4gradBYd9B1vU4VLTrWBkPs2IG0D7IFBTvmIoY5gycc0ji2Weh8garWE
lMtECxNqY9LgQMHT89rUxCoAC+QyB5BaE2ovjiTLZ6JRTM8gDfVoiBFqQoyCtqsOWlwyLmyQDAkW
oEU8+RAFxTGc8wxLc5rLAqFMNVvRadL7d9wjBLRua/AmvvobKzO3GNiJTBXuJ/+1ayoexvvukYLO
a3ChDo1nm/41PV05+0h5QamEAVUXljel8OFCG8JuTzuD0m/9ij8ZwMNIN0nJAQ+thgeizu5iJqAS
JvdZ/IYdJCCli7ifZciCe6GN44i7YdpKI4NLKownZMXDL8RZqCQPB97ux6b7Zd6H+xo3qJ7X1oRn
u3T1zSuDFsaTRM0dP/fYTkv6yeNPMMaWS5MMnECSFW5DdWTn23dg+u2B0ftlv8E36CSrbMbo7YBr
ESYZXXCt8+xKQxLWM3a+ItWVGEl+rCcz3B7p8I8k8i75ZfXxL8cu5iaMz2jfMS5wPpzlMwWQqv/Y
GMRoLTA1pGw7k4bHBPWpOZf0PpM/w5oEicZMiRlO4lbcfWyeMKM3aj7T5nijbCHxbG0O64EClw4S
agTg0DtuyirElYUJwwefzhHuzlDsYGsOOmH7r6Q43hxCfD2dNy262HaQb4ttijHQBhhNdKvkBuL6
W5TsUFiiDsEstizVrAorimhcP34+AI9gcOzzGI3XkTE4hUBB8CpQbmYdy/nm2lqcQUoinx88nXhY
YQ+JxXdEje225i0KLVLkeqsJeGy/I4wL1MvD2481cPV+ky+TCuYv0qKq0CAAkrvltolrgoB79R+x
EA+JbVjgBxLKISHIlcoE58vCfw7KV1QlrxF+jQqMt+Fnc2bApDn32bkjCcskLwQXEAz5q4bXCQ+4
4xgDA/ZO77b9gIthydtX8Hqu0ld2iph4+8SB9CV0lwjx5/DmHlIlbvoKwdfbZnPaHQNmpqTDAs9E
2sLOX4B/n8Kx8UcOuXvU9TytIbcX0GmDNcvysHzWDiMfQLEOyU1APidOQcLjPmM5aoFuF1+8xf/0
APANhCA3u+AZOYzt7DHnO+nYzQxL6f6pyzwU690hyAeEa4ZSiM7YKQ5TeukH2wT/g/rSwvkOrxbW
FfekxPoDmgr2rzc5yjGtj5lmYadyDDZfX8offMQJE8P5X5gsdvbeF1MqLLxKkBg9tqe9sIy5U8D1
Cd8ukX7gn0g1rcFr1uorR2Akhg9zhUHs6Jl2EG7KyXTPrDVEIfQEnHsWVW1y9c6je8aUgfwthstm
9wff/bdfJdoEBL1nzwkkTnH4y+9ZR+xfRW73bzJVZjzMB87UiLXHWcQWgXHZvvH0iLfCNCH69Arc
ZU6J+e/IR3yXSlmsDe3tiYngeyI/UW/jU1PspOV6gy0sjMEhXcV8iJxSGESDjGu6++jyrqNvSAgP
sx1uee8Jv+vqc/1Ohx07/PjG6L01nM9aSGcMUNdvSHWfvIx+waIzxbBt/IbOjXhk/2JwAQAAxvGH
4exvwPpmrac8VLpFAvA/a2ly6LFzHZ5Hn8jMxRbojCviTox4hX7WYOt9Sr+stdOkWFIPATlS5Dhv
Lvy+0b6EvnO+cidV0D3hvJcMTIDKiZOErP3ECF5zWboNQc9seYzHKl4MFzfmIgoh9PdNO9bRwhhc
F/F9uJp7+D4trtF1dpv/goP7mZ2hXgDjwsT4DT4zceytgard7+Tc7hHb0TyScn5jy1PDFhM38n+J
rQfNxH8KV0324AXsi+sf+CNjPNzpv+sOjeyKOjI4/71tvlQBMv7xRagXX/56g2Mtm3jEv0mkxU/n
/PL5Q8JyCfbVsSfBBnWKUejj5ZNO/BhX/crCn7r/wToX2hPD5oFOLC9iqYPMbUlCfl598n7xB4V+
8V6rh9xSkrvu2++wfgztXwAbQ7t1OS/ODL0b7Ge8zir73br8+QergUeqGxgNmt2y3Tffbl36vz0w
5GVtZ3jHcJ4jrRPrgBVq1RL7Dmv5hhMAd4huoEvbRadR7RVoV96JrEhuW8AJiCihZK5+6ANRNmKy
+g5V6HZ694Ij8CNi8zJztaFz53knuq2DTXZBqlNfAHiA05yhCgv5vGButasmn82DMQiOKo7RMxlz
uGZfXdqTb2CQ6g64q7AbDzXsYjL9mJgT27dlaiPEkvP0SQo7E0Yc++e4fb0XfIGD64yBNPtLje+R
d7v3dNTVwCH8sGLJKjKuNBEdtw3ZsXZ1ZC6InSZPvuLdVYdwdUNC/zzuC1nZhpoQ6qtT+AFEuW/D
+bKWcKCleXh4nVbKnSh4zkq/pfYIgOZOGV/vBaEU5PWV2DwY5ENDoHk0/fMqe98HVFR2x9NXyYrV
yPJjMKX5OqTIM1m2MbM68gVu0KsYla0Sm1ZHwqqUn0+3SC5viTqq9N+WS+1AXcX3EtbHjgZp5uw2
cwBzwnHkpRV2DS6EtCfAXGiy5KVefHBZja7v6bfo+tDYnvAXZ8RN4gRFCM/C4eJxecDzuA8xyeG7
8RWkde+EVDTEdgHSFhgw8Ror7AszHOzeCXAvODJlLxdqjxrcQY4Jpj/fJlLJdcFnD6ifRV967z0+
pmQ8PfzTHohtBc2rk5Aq9XpEVJZY/ymmi21rG7WS3r0SqY5IF+L/lLwpBboUsW6H5XeFPSFQpPdk
cgXBRXERyVb7X8Kf8lO4VoAVouTGFL9Ikef02s89gVQgsqYDC70ZrVLepykXguvh6uZjzjGi/FZS
6t674In+Ue2XpOn+vItoIPQX063LKaVE/XV8COMd3X2qkfp11Bdut86t4+r64HIal2XUZrZN+bCr
zuNKnSgbqM4F8tn07LfHgBrj9vYUG/AySreT1NDa1rfxZ6ooQmMGHrOVxWda6D5IQpkDY11zc9qZ
Pvr103n178lxaO+KBRButIJWT1oTA1gUrxHmbAxI7gGTISpikKwDukb+m6PGDFA5xs9ex7955+S4
lHEu/EWsgI7pfnIUrYHdm7qTK5AdPPfJjXwSXC5evPLNZ7QraIsimIPVP2Nwnvw2d+a+4F/QHE/O
QpnrroWishjd4UQBhXcw3mlFcGZi8X0EgkXBDT8aPy2sQ+9REbLz8oLQpJS9hTHbGT1gZqJ8OZB8
BG6O+mRw37Yk7gG1PhAppNXznEIZqAze08ROIQ4iwhF17MkZrZzoQ4XGFkYDErA+2vs5Sxh32YkW
dNIqkN98R9qsDeqNZm4MBoO6g2cC3Y6H8gxRKzJmQVMdoZMWzIpuMxqnxFoy7/5Hsmg4+xWoZiAH
TMWH76QdHqarJT8LFPE7BKCiHKWLkg4KL9Ai//k3Z1QDoGkhpTx5UxjOYR8LbY8osFGNboJrwWRR
3Igv45J3gqlM3teTh/OHwVGyWtdoWKdmxpuyofZqQ1mx26fEIkwRjHPQgMQRyQ7i/gruvQfrBk4l
Dz6dAZFmkCC5cg5hGDj4tTVhTSQukezEq1ieyUTzBp+hSFpYvju/AX6CLA0s5DYd3mgrI5a+dEmJ
Y7KkZqV0tWR75M3gvIoAttakeWePrSQfAr8fRuaCpvSzwHSGg5zhCxsIPzh5ieUCtDVgkznBoYSE
WMPVkpRxHh6McWEvMdfAeEgoavuVj8EdnN4Rkh+GQM7f4sIbT5+eggiVmg1EsdXdG9HJay2MPv8e
QotLX198MHi8YZxgkdsFGB9gee4WI2jlYHrkf8tZlkv+Ih8euyRYoTWHus1EAGYi3NVWViV6tzO+
5c34G1ZgXcDJcdOjUSN/jh4hsLfqO5T9mKUIzLhvQLCqi2OPFTge14gMxQaT+5ZsCA1mXF3aUKYR
hAvBcekEJtbeJoCA/74nq47/1kMggI6GoPm9YfP4XbF4sHySE5UuE4U7jhrcoGt8usUfGJ2P8KME
hhZrTEIPAaA+Pf6jjN6KD6JfndwCM9fJCniGQCMraZ18Y/ZYHuYVpOlRRXoQQUrkBu1unIirYIXc
EkjnilOz28Fi8hK8/zrnsD22C9eerrplZIdVTw0v5Av4DTAxTYbuqOEH2/cD0gxvNXry2E0Kasf7
9Bm8C/83B+FUaVBJm6ncH9C2wuxDg8pR9gXCrjzyFG4xAdwr55gbwe3CAEsHVRtToAC0JriW53X/
Fd4nvD1QcuLA3F+Pu9eFrIIPBCDGhHPEkWpVx/WhJc5LI96W25mwutgth51wFRmAZUCt++v0a6NU
qP06bIWMOjnwaAxB+P5VxIcJNb6ZM00daygiLjsa2Wt06rVS4NtLT4HQ8qD+IVNhoSf3KXLsGOLK
ZtV7Jb/sMlf7dGXxK2mtxemStugLe3Kj59fIoNtdQMbuwpK7Rr9t5R3CmRLUDOfV0E4RVod/wqnm
w/ZqPxHTYnE1EKnsdGSNPm4x1pOWcNoTQYynPCSw/gnvS9XdJ324RsCE5p4zUepygydMAhEs3Nzf
DGWNCBAxoXAKy4H+wBVNVj4cS5THIuDbl903z2NIu4MHP1By+wp1/8NNr9Pj8BP+YnvHeGqnWIHN
2L3bHt5mzeA7xGkC5imfIMPmDKC/HUyIIwcqtJbN4B9TVDywKpgSP4AuJHIyoG33GbHBw7cAzK87
1EZEc4B7g4sxHIBoiQaRdYgrCp4SXoL53wSbO3RwZP+i70fW7sP45az5RmAvpENH9r7cAcwlIoaU
aRfOAljBIF9U0mYgVrQkhCN0Rx1u5JDohSnEk1Ii5V/x+99QS3EtzA6z33DYWtrD6/oyNhM7Macn
kjK5EJwnAjJRgVYG5Kzl9zlatkNwwCyK5GcjZ0rGowrRno4NumQdQaXi2KbRPHTxV+IgIHQFKj6D
zlfA0Kd3JAxKlAUMsDFJ7Wg+xhbsUoAPnxE7od6hRgEP1O1EgYZGdiMVFjvKZdpk9zW3/IcY4rHF
F9qF+DfG23XaYVQgFmViN1KNrokBJdJAi/XiI0cONYJpF/2dJ6b3IJwOnK0d/p2lRhFh6nfY3tSF
OwKG5JggSlfu4jFRnNplyNRiTigDhw9iOBhVmMgxlqGt7hnzBsmedwsgPObsTkzy1B8qHewV0mN8
2Bew0hlxyZn5tvgbuHKbLnx+jC6hcU5agZK+tuwEa0iy5K/tSNMiARvTTCpTHbKglCtvTmlGGkKp
FBEtXh3iAjQ4zw97PuEvhdH2MX/7lL30fj/nti7H3IoP8gf5H5utMVHyy+y1kEsfAZvBLeAbrOU/
bQv6GUZyX+oHhTEpYl6Aais85CCzMu0BRnP0pIqf8cWrYAXgb0h8wdaOir42pPTljgPx/AEnE3EJ
j7YKa1Jfb4jIDu5gF9O2ggDn6jmgy7qPjf0GA1ouo6/F8A3haWSbuRoztQajf6aPPw1+ZgXpRs8v
KUvaKwNIhHZ+/ecNXNPBvvFEuW7b+ZHDlrkhU2/Adhow/DiOKeWUPf7ODmhKVewK1YzvB+i7ZqD/
4KNU/RBYJQen6a48SHWJ1FZGaMLQq2FYiiX6BZ7UaQmDEsyWihZDQghZDVzMy1dAMOLSyxiHuAH6
X/j+tG/25jSsJkectmdHglJgQgq5/51jOopHMngH0lCIWZAEp4cMkTCLUuwCOhlt4uvLF9quiR7X
XrCy1PgQEBfc+sPQxPuDfvDEvmrGwK8I2s6wk7XYB5+IWouRPmjF951J09ZrzY8v902KLcwgmA/Y
PfRPMwB96pKiTwZBw+GMVGKuoSjCAEeo8JzkhKhWbBbNGTULTw4Y9denArL2JLgPiXTOzqRvnRkM
YKI4AjrYQ6cb8mmzMzEK0cKiD72hJD2QwBDoa9cYfBFXss/82Lujh4JdNV6FNZsBYndUrNiY8cWt
QvJYAWWNgJp69oocc6JBpHoD6CWnsLVTcyyPcQGmNVpTyuHzBg2aRBekKNw3XHFuU4LKgQjOAyLL
oirEBjFSYDqzvfm4KkfvfLUnbunkYuSK3FHsQXFZePRIS4yLSFtroELQZ2F0in5ALK5qIbgOqrzT
s9ZfopWRcKEPas2LSHL/9F4b7T4Og8SaQznBC1JM0Y1cbAxbUJ2F6UEHhaa/6tYU0RXVcAcL7eTI
CEkuDL1DuCmWlaMCbbm3CaHs/B1sDEAXkle0Cmo2SD6q9NSvefqwxoVLS2eJE7bew55aDKr5DPBl
DleD1og79SOXkw0NZbv/IvxoKUajJGEibU05coLPEiViTifXDGi0TpsPxLCsvdRH7MDKA991Ngby
TA45OEndA2q9DFV+TDU8tj1iH5P7pD3jdGQMQH1P2BzDsyNHZM12gyQe7dmTNjnFIJauAHeijbHk
2oGQhyVvkJ0dKQfXKKbnDP2h9kXE9RJUINJxNnPSvnoG8JRgxvCixsJNBTICvaJjkCL88GR1moSU
tzDaPsGHhRfLHZIUCAmZZpjioCcibwbKMgPHlaReC1ueqqp7Syi4IjPQu0JdPHo3eNdWbAcM1sjS
PFKVQ4cfnqBelz5GdWigzIwNLqHiJPH4uj2Gmqw06RMJ4EKlYvSRdqPk/SHcf7ScISm1HvQC7Fug
b3YGasaYaowPfHvJJ/CDf1DjZc0HNrKxNA04+jCW/OHGb2MWLIbzol7Qlha7PjFrZ+J50SZircCa
xWQX3g1Bq/he7mfwd5k50pJVHEHo5MX3jVAO30qZx+ljSAHMtxYINuyEiXFNCYDZCMOhEXeXhp7I
BgwlDjlebvTpSMI8dWT5iFaUPsasmI6j3QkAopPPjMztHtM2XARQ/Sk9rJDF/4a6zkUjOWf2yQ7W
dhmwYcD3ZKHzPh9zghDwFNj/mHbd0TbLE6URNWkM1ewRPLHPK/6J80H5OyLahxzxJJ/512UsFxLI
DpNIj5nbdbG0hS+NGvMG7WN03YrfnNnTDK+ew7ODsrNnw+7Ysnu9IQVuzxjDF11zprHUC1KDO10i
kNiZr2OijfCj+Az0QBVUmiHv2e90C58ODQMHxJk7nmPISc8upClszY6TLy0r6acozNuz8wTotlvj
PPWLHpMzPT68kD0HvNyRaw9LFbpJjB9jsS8XyjxmGz4kOzAwljEDLjYA1NTiXoEZV9whpVWfgZPZ
M/nMcy0XYghB2YM6fqKhGZFMlh8Q0CFvQ2SFSKxHdz8quazgMkGRQTyhHtRj2qGs9jIL4uuVgdap
/x9N97WcWLYEAfSLiMCbVzgcvBWiab0QSGo8wtuvv2tr4s70dPcIc9w2VVmZWeKf4IteOb0dOw+z
Uxcqa+4uq7tyXpC1jRPVVe3nt80IZtWr/Jn04+a5ojnAR6puf7rUM+jDnwrY9q3H1+du8C890laq
m+xrBpAcW1qq2VrS5VtLq3KXak6VUCknXeW9nMK6L3R/WqFNwKH6MCOTFZHEIw6G8fbH5sIaPo1L
Zp52zx0kUUzqaZwbFNT9n/yaHk2xe3UzeAE4F6zn0zjDQM6W7V1bhM/1J0P5VrafVasGj79S1bx8
udpBkQjqiE5qsh/CUEH19u+oZJ7Vk9bQSzkpkO5cJNU4/qtq+nv5tE1FaexgNRLY3uRBnxQXNEUc
5aoZQLiD+OqL+pryAjFd/aSW8yLzFqJUi2/r7qVZDNlbASoM4mvidKELvts1oSDdc7TobOGh0fHr
NTjt5HyneaFWEiobxoNnb1pP9r3uCvfeuRCzYp7oHj84S2c4lXc2cftSz4YT3LfzPTlYslEoVBL/
ctVkL3Swy785wwbGxf23x95pWUmbDl/JN33qtuNFI/k2fUsCQbXE6m1x9bsbQKa7nBusiSWp6jli
W6RHy+OfjBKw0uYx8m3uEMrGs59927VLA6mgVvCTxPsiUykcKvAzWnv0m7TatJVH46l6bpyOVt9C
P5RfHbQMiWWMz0xa0E72AnMDGzi+ft37pY9875gu+7X4zkOn45ObcWP5XSlQz+IcXebZr1UtC7SQ
sObgsZUL7hSWS2kZ37NRMgHU1b+ldbiP11ov27hOh2Y2PL57p7ifTW/KJ9VnOs5oN7BAWSG139Ry
j+/EdnBF1rPrZRvXYvuQrorDLqFx2xr6bWhpT9Ekwbl30tX8HOLTKkz/hl4H59oVLTEd6zuweDRK
GFXq53ClR/m6qBTOIOvKXXn2UX6G+ubo9HY9xEtFs07p89FQzABYHSvgFBbHFs52oUe7pwBHHv21
7t9nPwf9dkvx6NBTNZUnt6Rr8Q3h2yLd3jWv/x6fRvEgCA10VYzM286plS33tViAuavXbd9275dW
qrvoZKNzfKpmGz/1VeMKmlPWLf+5/UlU2w8Mo2N/Cw7ZxwTmffbb1FNxqjr9wuu7Y+g5S2T1t8s2
Krwn3rOjYEVQFFLraUV0V1kpq+xFWD/lEqjzXMkNQ2l701Y91T3BhPwjQkesP68l66XuT8qSoDdF
nuRKjXvZy8is337etqItGshqcpyeC9qKzQ3K+uXNikFPrO3s7bOEFX77c/JnUfIZrTq7fzePBpz2
wiKHOQg/QmOqHwX5aZTUg0Mx/NnLnQ1ik/oc67+nEHvjPPxNS8JHo6Ms/2St1rhzLhGSNUpaUXSf
vdSQ25vN4Al4ezRN4fZzkrPsGC1d7P8YoamyqOHsNvK9RWM5393LWuhKg9HXl08IjUj9U/kk1S3o
pZLpbiwWVoxirgLBuMoq785fN+ErOgWtAbpY/R5IRFpY5xQwqvtH5bmppf6kkAIu5fPvWEoum5lp
dL/qJEj8Gp02lfOjsr7H6Xv1gIsiKhwYdK97f/tmzCWwVw+xEsv50VjpP0lo9Wgk/50YA2rKsWru
X1LPxuOkmZXRySLiBMnqne7d9EM/otYZyLY/xv7nROr/0He5nCgCncoJT4mrBVM7mc1bfqUxXXn1
qC708/x3uddKf07pyv71NzdtrH7Gp2t590S1K6+Mbgxgdnf9zTOaEj2pteZJrytJ6MKisv2Jnx+Z
6Pa9P1QcKjdFyq0uMfCozGyui3hvTV5ULsvWkZFS4tOrZ5ZVp+50VUmlK96fuFRPUCrNBmeZSyO3
ez9hQmgbQoZFQDPSE3mN7X1rIqYdbS2Un8lq5hwdvhdah4WmHAk+ZdwS1CVwXG8MrfanfpEvBlfF
ZHwNBBEKub1aSN/KQVK3M0Bq+h8Wxxln232OIdVID9o2rarra3VVKDtVpcut7mmr6kY97nu/q+uj
+LpowNXaFyM/O3w/ub0rLYI6lI43xkn9Yq0FS/UPUKBR6SdaKwiAu62+wuC/J0zQXCWTrl+WvS0c
Ld82rfaaZT4b976toPShgLzA2L6W05MDRcI89yxvkDWz7czWflafLqu3dO2gBg1aVbkr1XLsunD8
VpUnVjA7aMFbthqcVuRGeqd5cuVkDzCcbiQsPDvB9O79pXMme5JzpYBAvq8ksxghmaERr+jbsw4e
SppLRI/PFGvCz9BGdPAQIOirqXcsGeBD6zwlFitB85CqCA1Yd9zLJ7JzbBdQoFB227l3FPn/7anN
ICSdf7dKoXaYnUeLb9uLHbTYAxdmaql1c1ovdA5BSUU5knxLfeQXiBphJg+zjbAzkwB/2rWSfwvd
Ei+lRh4BcM9WTro6W34ev9TbXxb1Tq6L1FOzXWxb6T7wMtV9GdajVU3f7A+RlVQ/2cs7GfArihtr
w2L9mS5n1ZlVRPtKoc8VLAcD/aZ/SXXfP3RvOtf1E7VlHSo3Oe8q6/q2q+IDZd82lZ2uapXJhovx
CwB0l6vO0VgLqi7ljZDja33SPWn7mXzTsOccF8MyaB1DgmvsG3+mvukto51KfaW4v7JWlQY4tNXE
v1VBD9qTxk3HaDm+Y+pcyRTV9ZVDWPtE1yHolpuX6Ogznw0LkQ1EuGRrDNsVl6EYJ//Sy8pDENpr
B66436feurcaHD8e9rd/mv7l/pQO0XRTXTVJxiJrxFVUQMzTh4y3N/4+z8M4pgK87+L72WSrQpSy
FV4cvAIKkyma1hz7FN1El1BbZcc8uIyOuszoqN6aUjYy1JAHqrPp4YrH1Fm9CYTzBawzJmsU4Onq
qkVzch+rA+fnGufESU0+i+XDNC7ABHHvA2GQo0B5eW6s9KynWl1UsglAQYU7RraVeyBTtH48vEy0
mlzfpp854/NRLWyiZLGc21d08ix+chvFU1wjuW3e1k1EtfOfI7pUcGTN/X3lKonDByM5m8qPnaLx
3OoA2wvcJNVYSO04O57inxCafSGBVF7Nn1OIJg9m3/hQPce6EVeyUalzbIvBUs3s2wu5zI4mXz21
9W2vHd/vH8rvl0h1MjrND2Pzddtddn3Jlp3Sq6YVbCMxxIizVeQ+kwh28qUAFBQTYC4kt9IbBKvG
sDNfqChZ3cRTpc5GaRrdEZEzlhipbk9XjdU9ShRq12kVHqgxaenrZcnr7mf4dAq3IWnT3tFJSDFq
CSL6c+80VFh4cSVqa6oSp5UhsVND+piKEqemosG8GKTgsbNbE1lvasfapXf4azn3q3SrqfYX0mXm
GbnJlB0N/gl+exPjYR061I1TCOxnbmYDtewrdOBUVh+7ZQPsuNzGCxHCs4rjWBS1VRZ0sUqPi+pV
Jv3srP7kT6HPwzobrfdx+snv+rTgO6bmcyZvRW4c8Sx7BmD0bN1BuyiWt+/S7uW/I7rL50/H847y
iWhfBBEzBitEGQsi7vqzqgnq9FBRfMculOYSnwvU1lVfst2ghnZ3h4jwJ030LNTCOUpUMppEeTrp
eHFUyaVlOe7rK9MnDGYV7cCC1HTxXrmx+1GwmrbuhHMUDqfK6y9kuUCLLon583pbM63OfJ3n8lm6
LwjwWWuCbPzzlfmmK9BNE3Fsx+obWwEppBitgeJQwJtWxfGZ3QaKGKXSrXIo1bMvbZv05avmCsPd
rr5G/E9rOF/WkQpVb5bEFVkPF9uG+lx4Ro/oIdsjwiafVuXjlsfxavYS12mztu1vWmhq2XfmCKwe
V53VfXganbbvm2HoF2wBVcIXne5iX+VIydvw/IiOqcaWme6tfJJS3moZ2gKsn2XNDuvkXvpBnqNn
9u8C1edMKmZr1AUwWm/bm58I920/RNw5XOoFmifpxjkmB8QWuc6oAe2vqXNj/W0r1yN+s0RpqD5S
/T0Et31kA5JloGB+JE06ssg9k/65pMERR9aQ5bdz0qiBIG/oytSVgbqwz3iH2Lfvbr+VKts57G35
cT2rbqBS2CQgTjHpKUHdh1uwHap4fu6zIc900eduBiRVmoQ3T+evthbGZk7EV1OBmGOWHhOsF/R7
RvbZfh+7SeS1cFzTWNJXDrkqA6Po4Ju1BNO39ALFFnnv3Ge3cjcM7Yzpp2fhzzzeDMZxADQe7u4o
qY1Y0tfvhvvuGUtmiwAJmB0yQmtqRO98UzHCO9aYN1pApr8nE1iYe6edgk1mJpc21XETE2noznil
2MxwaAm4YsZnw6mGG+XV8C2L4Xm8Glqi5Xso/XqV5oIeNhwRshE/SQ603CqDWZxouAg83nBQJxw8
CjZDuEP4SypOz/3Uw0hWF61sMFzVUGM/u2sf0c0m8DUqu+FmmImv4+s44+mF8wsfWw1zk/0sNwl3
gxsGHM9zdIGH0WnESaVblNzHzun3hxYRLchZfUhQu8duOHZ7/b3u73XhDutobT/bhucZTmzX3XXx
CriEceBoU1PP8s08gx/1+vke2TcBD3bB2Xm4eHppNwAn30dCm1SjpIJjjz8ypQdg22O8qIazg+h7
lNn59ad6Ibww1YIHUPgj3HXDdfRQHAkH2XU3/oU1+0moNXC0+PZf/4FyCRn3bpRkyLxCBHFv+vcd
D9jTxdeFb0z/Hj98Ngw03MrmebZ3SUHWDrInktAgMnQnuehoGcyp3CichiZEp3mcYXlWPs7Yp2Eo
+zfYxnKkhcmnJpsuRlVwftPKvP3gtPWgPRIHhDsBERLehhGgaYr1wDFgR15Y9j1/L7+ioCZ3o/jA
7Bz1pGAWHTyOWbhp4XRzS79xfFPjSs4ZukSZyWJIqBAuOXzSPtVlfBfKA35C9RS7BiOri8tXCA4C
7jSNoW/ThDFsbL+zZ1E/oTf+dyEes0s9NIDBB4YDiyEiOiWMj428KZArpjXK/QaiuJW/nwXOh1Z2
Duhm6SY9wpht8jr37ktj25/WTo2SeRvukz/HwVc4WXH2v/9luRCx22sUvNbBNbNj32fhjThpGIL/
HdjH+AyHq8kxKLIOiAjYdoV2MNdxeEj/PSiXuRqaGcu/01rJJfw0PDSnPw8g939PMdAFpUL6yhdr
YbKHZ4CYLW9ohBnnOc54wDXD7XP0gi/51YUFVyQzjr0PL+njmKGPG5PoOWzMskw5RREwoBjYaU40
CVUnOItO7emg4G+/Z+KGlnxhuNL/vlZFZISOPD5wyjpRRTxZeXAefiEQ/39yhEebVIvazBbGwke4
i+iCYrwnhUpKNQeuaA5QxLtxrzgcNTxua0vba+1L4yOcOJ10VR/hMK7DK9dqcZCt/TbfGGWbq2FY
cj8+ijWmT2KtRzvBCNlNcVGL7rQT7P5YIyqSaKdWRaN2OpybETbLTJQ/TAJEHSOyEPpGjIN9LaeE
Zr6TC8j5VtuJUEpCXHJVCoZjFVS6/rDS52ulQC8KvjlUIbDZ0EgorAjWYsML37dzixHwg1A/NMVR
FkJnDss5znj346GGETjRm9bnx30cahpZ3ReNXC5ZRorF8cFWO+8HSdWtD7/hOygGOZdwCKfr9Cl2
cbgSGBGtSRgJdzOAE/ZLvyF7zqJO5+EZ6r75ESoiGcWrTw8h9DyacOPwO4O7xFs4jKcTZMcd/tCx
sQNwU6LTLdLB2FmPc43xxBWw0y6P3Ln/zvKKWv7hYyMNwR/lkfp82Y0PU/vmNuwMpA8D03j+75mG
F34ayN6FcvxJ1hH7Bx29zN4hGBJzgOBLPR67sjDCwqh4YiOL70JPpKdTc8LBLz1oyspx+VEu1/78
lHk0hKOeq377+JR3tRpgwvLvuubqGNAXqUcn/MAZiocvLrm7+eZEHyPHwUQIc9mPQ92v0+p4i9aX
nv7EJHGHGQW1zJpANgnnkq11WuFh6sHlxMNDPTQmmUknzOJwEt79e1dDMyYHjIKv8/j38KQ2DQcs
mr//3ZCPOOa2MKy1/7b/1IaNz7wpkPWxdf+jN1y4vFr5Vqn9XkzwtMhXVCm9wcNF/wtDwj97y31Y
CXPMfpjQ+PvyOwwsU9INCO80b6zpcYecyJLROc+ZXYXXk+oGcuhNNWNPSunhfpfKSedaH/vxY1L4
QsRG4lKCQxhg13WpabCdpEC4TYqDD2WhNAyRp05+cMzFVE272UWOc5NRKltuhmi44aO9zWw3Tjct
7jruTlatjU4IkH2sAdsP7pgFanL0PpOLNdsgO+gsBOdgVQ3R73MrQ5vdHYnFgevFIT58k8HD8qyI
kjH6QEWg276MpmsyznGCoz2S5eBkhZ3kBwk+QcqcHnZar2s26pOnbr92SBPBhfHhfuhefUciZP8z
Di57LPr7zy5gOOgfvqzF+tMyH1UO72W+5FX4uET9gztDn0OU5ZRHf2dQ5ML+FLavhLcthuqUb5+J
3qGxhoC0OTg1Tx5G4ivzFepnoVK0bmPGkWsoqr+dkfNuod8pNfTApiBiwLZ4P/gymgm9fj4ycqmd
OOjW49FRTs6P4/0sSnALCKQQd5C4sfnSxHLEkDHEpIbKeuS2ZPniC7iIVMJRQwEUD03MBroyth6D
fDT9XtRgEs9Knv3ALDPMj16I/fvJAqNHVeExxA2L1UE+Wff0lvMMwFQ8pTx//0ur21nPH8Oi/+ul
DVxoWBmqW0mpcE+r+a+QEqPep+LgXdgBd3rohJ9bdhObaiFV2Td/BAyillnpTyj5AFR3KkDrNwlD
BGLBUJTltjNDOBInpz9wJYi8xCR1j58LlGP8y3ylaE/NiEhgjul3ghbFNIJNyNC/NAHbqZKeTaUq
q5CYFMgIbrXtd+LZgnc2iA9+vsls8NDBeWrvVtVXVRT7esVceoRor1i6tEs1CHjFW0mPn03VnOBn
LPhcfstg5C7ZsZhFXE4zPX+ko3X4cSroDk4ovRPZcPhGvptjnrxrwnkDb26s+JH3SBbI7OVo4qDd
7Gdk0kiN1edxw5sOC2/QlQIQGujGFFAFwJmkrr7vvpTIqcmdDYLqdCBG5y8zxJpPxbS7QUTxHFMw
3Hk9EMhs+/cxt6VZaUJOgS5BRZWc/yBk0FSw2OguNrCO8ppfVwBx9uc48xUMM2ExqQnbVhHIq7pL
VO11az5UpIbijyt3XlxZRxCAlb5ENIKt59iYP5tBZ6TbNPZusG0pfeXnu27i66J5CXCKX6iqECZP
mDGrIfCo9CUO+e/429g1CMaQMTJB4sKvZEKSsR7hHjnr5WlwatwZS2NYJTs3DbXkrNRSCvJzEUa+
nMy3/H7f1It4PsUKQ1xo3OPt+Vud2Y8zOdlI5Y6Dun11b0gpI5BEOlUTKCUvw/Srnki3dzOq6NOv
PcxJ1QJpR1+IGYn1NaWfefR6xokTx/Oq9eDgdNE2JUzzfM3Lq26qWMthcFGzt+l2IRx+5dSrFQqV
+IsNU/2VZWXmzvnwScAWM4R9hpdycOpk52VzmhRopyYXUOZk2ygxX2CrgKYyT7xZQuKD/fqISnGJ
bxPNsXI4WVPMwGUHj4B0NCwcyXlwv/gOTrehSQtTuhlZeoZEFSFfrFNorYa3ONi3SVhC72f2vfp8
0ts/7fp6wdal4SN+AS1lNRSkIPP1rtwbilJ0sfsXQvaSr23mQZ16qeQxBV9f6HNZIlQufw1Leohl
2Oxw8gxC83PVYuaQKBDrUWJCnNacfpgEPyPGTC/GPIU35BkrraveF4E+FYjQK95JBw/tzRhetQmd
1oOO/AeUiBOdRPCiMsZ6t0Zqo4Np0B5j2tfO8yM/rkOxnuShLH5nwHeL56fymwZT7FLwoxGv5seY
qiyopMM1ltrXOr5X/PmZA33RrjAIRtWTSK5H42BVKTwljAj8xHqeqSvZSB1xKobgIEbdYlxJrWh5
J47Tofa3nxUHx+o8yQjy2sbd9P5HbOYRvhwaomqrMOEQdgLkqxL83bYxzCP6FzK1VZ3dHX3Pq/Xs
7ppFmH0/2I8VqpsczU+hEki0x+hfcGPkcNbeNIM52pKlOOtwIrH9OwZRJFeiYkOfUuxXcI/8hGpg
Vfl6KUZcmjD9eg5emaue4FLRvfYTUUTSnLHUKX+ZPnG293hWpkoQSoR5H77Uk41VLd041Ytapvuy
XxfDwbGTvEZLEjmSp6+rTBZpbaI29SrnQZhc4vrH7mWUkA5bEy/JSMUJgvWcJZZRYrL9lkWeRmAs
nRRosmA7p+9SOjRFXx375xnsZ1WFClkfr+PCZCG3fClVhVXU0jA9dJPnWHpMIW8RlV8aMlzJ1/3E
V2qSnBt2HAyDtJ1+iyEC2Phyrk9/5nJWY33NARvjxaIzUqP6uqgLJ6onCpXjOElzXqhvF7W8xw/9
N+4zFcvI6RRZA//7eTo9Yt+zeFlJ4yJmoEa5jHTV9395brBia4Ypu9lFFgocK+9MnmL6oCAYYtPA
pEmudIr8Hua63nanup18gVqMbfP7zaUEyLFyeoZ3IlUWvOFZthiATM0RuCCQ1JxEBD2l59dN8/hq
6L/uDSsVYnScTZy71ART/sJpKplqbtlkZL4fQFW8Ue+eshPNVkuptg5P5wSDmOFq03yKBTTY/lhY
CDj75BnVBAFCWNCiE/k6V24jnOH7RmUken2vPrekm7Ie6L7FAevo+InIn+7qB/e97qzUFjSzCY0R
apch+5DyMYD1O+af1UPz0cl+gmpTSE18dZwUt1q+MpwuTDkVshnuZn8Jkdd0stGiDH6w0lyPVB6I
h8vNvO1U0ZW5OrNuzgvp6u37Sr+IelrdDw/fRGY3jhDnumzFtte4n4SC8WYow+d9V8QhmdZaxeFJ
Y56ABgS3c2+gMOQVVbWL3NBY0MT4nmXilYgU+9r6mRWXSrvli58hgs2V5wy8ZS4C3zbqdTnEbIme
/E8YBw/ATgLljsWd4+9Sn87jyRxdw5vMKNc4AeLGP0pdlc0bVDrXP0pYKSR9ZF+drGP2lRIycjOk
ozxNC/MC1INr5/q+ogElqbaYsyiRU1iOJe5yMnldsGr/VH7nAciHJvEGkYgp8868QxqCmMfbXWTk
NQJ26+mRCPs83vZDXonixVcf00kMusLFYWle9pLctv9iv5Gp2zlQB2+SJ3T18lu+/vTHsiG9TVcy
IsxHPf03gH3JWQHABx2L8oM7FxKCmujVzlbJft+S/p/urZomoFIniLJiwEVdmQG/adP8iS89btEj
MKPEU8dR1cQuZhZeL6L8tfqBtY/d5LvJ/jnKFIeIY7KxbXDdl+8XO7pRfuqP01lWEa4R4ovN3Swl
J1T9YowB3AS5xXfdvDm/CEedYzD/fcndj+P1N6y3/ogyX7m3bO0bR4h59kVOdQI7mGi2hgBeXKuh
e8vmLfRqg8Ogha6aWyorQkSGOxrD3VhTJJuL2Wae/lgmpJ8FWauuiKkHpiAd1wh0xCq83Mw9y7tE
57pknjzXvtEzCXtcEoxQKIdkete9o6kWm4TyXDQnua9FlwaIRjStZNHbj/djsdSqu5unGNUXWM8t
hqK4Um9wHk1b9sGC0DwI6ol/Im7SFe0FDOHQX4X3bQ2N//sRC8Uy3Pszxizn8TlaGQjvGhwSzt19
c+ehb36CsFIwJNLbDe//tj3Dax2nlc4/t71M/UaRDyv9GVlbedcIDrjL7md76qsHSQr3fHWymRTF
cu1Fb7GIkUa+GZxcXXDhhEzy5UIkZlIBwn3EE5TVUW3/RsQZjky76iVEGLQSKRX/8otRF6XQ7V9Q
sdV/Ot/Ckl5O/7oASQQCWuAVTxngqXaJ7gSH8PKVDeJzHeOiEc1ikFkwF11KLXWndDCPoN7czXen
+DhPahZ5rYcmAry6mtbTdSNktNimqdaH+OZOjdJSHMsPkGjX2ap8zq+7vn4qcstyCrvmwkfzgufl
hFNt77JJMO6ziDZz38dDFdHx3grdAV/r6P457S6xbDVR1GuVBkFFasGYixcTJzr64ekwhxf+MSb4
L893EWPMn/fQV8Jow6LtrPDQCf9rJR3lQh/M0EvuXH5d8AJXW8EQeLq/YkF+Y2nCpyM+EpjYNvH4
TWCrKxfjymDTI3Jpj9lul6fN0JiNEkjksoi1wsl3frT52zYKEthk8/vn/XAsT4e7z+eQqS2xgq8i
OJojZFg2o7HNo5uRI9XTnGJsO9A2Xd6E6Gj+7bOtvopMZfxzNYajjEM5ON061HKVd+SbPwkXddau
K6Vf1iqeJdip/3qrkFIsu7PBI6XvPQETFvdD5tHDq7Z6WKczxIniZft+cIiWg8xWZa4+LyAmyDDQ
gq/jM0wt+LlMP/IwXcKCSrq/lPcDui2bW6KKOxLntBP6lQf2+Ka+CzlqzWqkQQlSd3BzTvRSX8ok
pJCCdbrZWZh3xbk2cplYEpRWbf11p8ZN+Klfoz//CL060kd2seYqK+jFgAlC/65MUeTSAB9sSBNW
Y5av2PVg9SjjJBOUmwftLzhW6noh+ck3P9J4lyiWVp3DCHoCsvjsWQyUDqwXPYbceLIWfhRPj0Ha
EcELmqVglraZTQc/DYFTKFGAfOcB002pB2nlSPZC7icf1j+TPZstzH62YPHeTcdhM2Y0j9caAFX+
6tH7MvR7HJsrDFrKs2S87hYoy/Cfs+z+rW6VEEwzmW7/fIew/BYymUtbU8r6XobYZAFji4KXBs4x
wyYVC+fdWHESJaMsTDazYFktJG0FIUa2qThUhR2kWj/xcZirr4zNS+NYiYPVgzsQERErXJ2+kyWG
Ddig0b1zHhz61y6Y4U8Yacsee283aG0Xy8TnwfkdzSy45j58zfJt8Y6hRhwTFki7M7TwI/T7MJwP
k/vgJFKFLOAd9G6fN7p8qI3xgQdFCiyOOfzbdp6kxJSszaIkKLQMZbhEBBndacI98Ex5fmys+UIE
56Yc2rz1YTM3YEPu6RLR+2zz4LATWMAeTpeUNArNobJ4Nz5UvrM1THnJ2y5CAVAOAzhXipW3nH4B
erURBRXJKm7R91iBxTeS5trMc8ztQ8uO+xyGC6AsNqX4i26rmSy30nIzaOGizizDaIMXMKeVdxt3
j8ZuCGN4NczVQ8xToNUIZmMKLTRzkE3wfaUHmrJTv1p3KcoyZillHC/qxtxox4YD+W3HK1kgIJT5
hIGOB2FfSw8vk0NbmdViFSILIzZmCwE6wnqtBf6+iVH+BOjEA+tf5RtOpr6Y49ligwVq6Ylp0W6H
DhbXFkMg8/rSBj9a4FTQkZTVhKvTD8tsWcOH/iLIsVqUt/NwNHU0Zm1XjyXY+OCnnP/tmxfaC1xi
mEa7QK2N/4GVSSS3rmrS09DLq5n7izIyWkyKMSuKN9Lv7u5Pwrp0rOZZI9Vek4IUPWfkA/nAhc8y
N0NePk4hAIMhYj0PQUXtK8gh4CQ9uetv3IW3xYc8GOOdP32T8Gkdr6G1SoKte3UKdA5tCjWRiYCT
hkNI3SGNrLU4yZ1mqapZaBqrSOO40SPZ1w3Zy+DpnY++FN6sXXaWkPWQMz8mO2kM5y5NjMSgYbD+
6CKRJQRINrmSh4KeYukwZfeWlJGAIPC09cVJzp+wm5CadL+XzRDdHlTR1uJhVWarX3QTMKXiRTcH
7pmn6xbYvXkxM/50TcaiSDQ4izYz/4T4byv9loIt3nNuHXLXQWIs8QehAfJysOvt3k6DIh6f+ATV
KDtIfaW2BJRRLmuBslTQ9cwP7avbcE4ANoWAEyfLFyQzQb1dXNsQLTDRebx5VVOlmktAHkgQcvAf
YuoDagnDIGiX9Rd5Bj+Ja2iFM/+ptoo1Z8QJxG1Q9FcHm9bS4Bt8myAH8Sn+htPy4u/i7z6aB3Q6
Wwh5qqVpGyrsQQ90UzeDJsQ2Cn05cOZZ3GdUXiZru3zLjjxLTSSlJSNm02XdJihRyB/bDvSQQRJI
z9M243mITZ/N1eyh/AUrqciPMkG8EUFvefOsjSmmSN2XLfXwdV8IG8t/sxIPctVPhGmlDEFJA/hs
NRHfLavfdhKb+XlwM5Gv78ia8LV0824FoS9shvjBEvEVote8ntuhvRNHg37wpQ+t0TkuV99SjdCP
9EHsw56t4bYUxJ4FoBCs3sKZ+CrYMbaV9zSQTls1WmQkxBqDCb3H5v4afDVsl/ZGECLzFEOm/FEQ
MS9sr0hnwaMuI9WuDnH7stFoH2r6kJBYqmeII0lZo+CWYSv8GeEo1JPV/ExihC/HEJCPfcBI9MXA
jX6Ue9g83IQ4piStW6K7DkegKvUUGM15zt/5VupFEkTAdMc1BUEwQH/aRFtTfS+9HRrhVj34pyQq
KEzsYSubxhfxBM+XZFXeXOkPTY+bD91nroncXb6Sr01rOgbZT+9lTbyyMB9uLmHDXgwNFSokcoxN
FcaG5qbs/KpYj0X27dKfdQ8s6goxrKr6s7MaUJRQVQB7cCfsQXMq13hXGaknP6IRSvim8k/gUil9
4aWMkJJU6RlBASeNmNp8VjmsTdSFOQE+K4Y7spkdrrVEeUTgyCNjFXw1Ddw/vRKGNK+Sa3AaTHQS
X2eEvRA0mPlT/NfPwpuBbpKdxwDyamE4kqDuNANmKl9djtn1b4a33qNlT2zYmYef0BoZaxik91rI
otU6w7r971TNNIeyNp1J1uoQRrxrKnRXH3tU6fg8xHGIlejLBQ7xtphd98zyOtwEZT8WN/9wChVo
zh8f9rTKopmqA0V7r1a/FNiVXlWELm8Gl89U+V+q9u9h5woccTzuP4d6vhFEmLaRLhCHwyaNEpOU
azPXmAQLDd14Q1gTnolFy9rWCHv7d5A2h3uhCAaBXP4NvSF23Z4ugjtdrT6f86V2Hz+izNJnXjeR
o83LNto9jM6Vf3lejP3Ep42uMxRytJ7vj4Yh+37qZ9rKa2sLMo4LPzxcswWi/nR4Fz15MNolZmO+
M4fo1bM9Bl5HnKL7CquTtLByxtfZ13pIQSFUUqs3ZdAodVh0uYg1wZhN6fhLLY+d9LIWwrYTVgPf
hdTbFeZirZ1zbi5/bwJtwx0OO0Gp9/12HZ1sIIwwYD2yTdHXMPN7eJJgq1CQM+qxi4tcO/TxAWLJ
0L3yjTpZRobALJEmfBvYl6iejNb197GVbleui4XLg6QSxg0mysPptx8NEiqCiLqC7wickVfjVReo
u9zMn+2PecT/37+Ex61X7zftCgkl1H4XXVXaxCZyrXTohxLk+u9I1O0ct2w2wfKP0psGVnKzbf+p
FJIU7a+wqHAJnKJNUf4YTzsKOzJCIZV+zHgmPdu2/GfVH1wxY3TNBov65r+F5nEafKNH85Wr5V70
lUQskw5X/on1Br8yZ9m2rwjF1NW2XlhGfl+pIlkHLR1FI0lTlVtvVc20gpnbMkbAHdkzDgH7zEi9
DBScc8wl6+r6Xk58YqdNHn8VfMDFRpP6xsFdbxZxTDASJigf4f7oSZ4fpt5UfPRLDhkw0enByv4M
zy4+/Vk0icVQbjJyFbiJUSS80Ny5uv7eRtNm8IZK+HeqEkjIhS/BwC46zBMkcjSAAtJ64vM6KOCY
7JeVxZ/lJVIKFiRpJksY2Al3jTYvIZyKS2+nEY9Zhhytn4Z0P1u1P1xEZvBGsKGLBHuj9OesOsPr
WP+uD4hm7qvYWYl50+hEzemLXpGomndMaLLFaxM+0oQ8yorgnp59ptgI+7GEF7Lvi2T2z/lixlSS
63xmWr+xIKwcR+dpeaun5EGf2AzcnvhfL53WusqOINqP9O9bYbMHgiyXz3jXKGGeK1yKiMVaVpJ0
hPBxai+EA89gQfPUcVCag1eC1rujThanXqWN+/HVu5WLJziFMXMtN9iaWd26IM2iJvnmvXueY0AN
DzERHv4KDZqJGzaDpUai2yCdiTbNffPYydK1rwbbP0eJ4L0YsccCdCuMaOT3KAk/rowGjg3lIzmV
vcrtob+DP7mHStNx/msVXb5Cicd/kVA/W6O/bpcaIZEtsXy5tvbsYm0Ii+5pX/6+IvfySBldK28p
SVvhbTPTB8J3r+JCqGEX360VJ1lg8K5OopBVky03qyOhWbdzo2tr0zsEJRfLeX1tGZNH10nGF2VU
V3L6LvicCElXquYdhc5N5RBV3dTS/U9oTq/UwisCL9j3NY9b6fYCut3MZSLdnFINi50mkWHjyTZx
tGifPl+fITzSd7TIeY4OyhJYDFFM9YLqsiTE5Emwgs7Kr3trWU/ADVddp41aZQPz7AxROULl+C6y
Lv/qMRfd0tu2tunrykoMm/myETM94F2+6J8qy05oFZmtMdzNRAlMAfg8fVIwcSp8YTViqmI51O4D
gFoj37qNL3ZylK1viArX16K0Bbr/lY5hvHURbqEn9nYPFP3HiF61wtcyhHGBSIiKkAdxBtYvgHDz
ea8nhcEfSVVRfj5MnNsYEbeJ7fkIFGukvqy/RB9lOV8tPbx9hSei9bwME1MWVGN7Eg2IuXrWJGUP
3sKQniBSIGMwhDIMSDhrzPKDwteYvXzFrQnz06A1v4IFip5q7F3kMnuC+9lj3T6P77NMazpLsLlY
Wn5SUy0xF9EsM+DaJD6EnMPBTNtnzCPoQw1j21aYWC9qapwcfy4MJk+6yxj3TZpWfiXqc9Oq1UNp
Vh0WE45fLs9Kpmb5ltJoYnKDf0HEo6unFhBeJRCTwRtCqQN/QgiW3tTlBcLCkmaE6fLrOBI4Kx3w
3wPyZCYuKj0otB9wV2qKpZqxhsE/42LvSqRBWcZMJg0Bu7dKLDnS5eQEslLNhU1/Wr41CwInYvC0
hq02uLBXJurn+Q6gC/2RbpNBjdklRTfXgscNrs9DPRBo6we72MtWs6qeRiEDVr/f8aYGsgRyselA
uaqPbgVMCRaXsaBB7iRvDVxL7FPcen1RRVLT3qJ17NI5b/sSmjR+B18bUsrhz2gzExeQSHJ8lz32
ts18vJqWk+1VvGyW/vm9jcpPFsFZUxAVOqyxk35ncecCI+Wp3OSH22FUECgU5yEcs4+i1hnDWiKL
xmWeJvxV275ifaF8JzsIrWz3sTF+6656D1knJ5n59TdE2HVwKDROecsPeKMfIy4Qs1U988ccHGc3
eBoE9e5PKB9zwfv5sovuWok62D5KjJ41ooLLtP5Ug+1mf5qadRTaq0evmGyehAdvrOhsA48hqcPP
OloIKgEd3JLRC+xZu5ZkdvXgOD6NU8eGNhn35eiUYN1VqF5ulAfVx7q/fdb2f5bNrS6Oif+RdGfL
iSRLEEC/CDP2gleWYkeABBJ6wYRose87X39PzjWb6ZlWN1BUZUZGeHi490ghDdbgTPGZ6Atxv9pL
QGWFuwHYt/QDGr7D7+ELjyNmvCBcSmfgJK4+xrR4/iX7tpgHAl0houWuigTUSwLHbtJDZRR2nyVy
qXIvp9Y6fhUlOYlfOX1zMlLqyLGDQlsEHzKaz6kYkhjA44DPGFesPX5P8Sg7UNLpsIWmgTnyz/2k
khk/eoev5Y9oknrTV+ORovkyL93FVhr2Bcw0FR8lgaXuY/VMLq0QJz62rYOh88ALJCeyNKzV3Ye/
f91XMh/R9m0jz/XtV9/z98yKeCd1rTDvP7emiTFsR5ffxbzeX99GZmKKMwL4DoPajZx/Z9Ncqhgl
UniJ0s1R4t0Mypf9TgVlAuXPflugl0vlkgi2CIkxj4Um25WJmWxrRwRKfwt9dbz6RqL+Gk+Gnr7r
bAh/3xE74WffnXRIF1WXSeWMgSyMTPytFvYBvMhQwDG0EhgtnyqFQ/n8J6vPvaXeCZNYqX8kOUhw
p0vYFIlT9XDoTG7f5AmX2drDvLO+gRnqA80XC6981aG61hO2pWaU7t6X2748VHe/F6YBvfXnlv2b
5OthOsgNPtavF788o3gB+PhNmYv9DE7A3C3bl3HxwubSAn0Ze5+uCanBrj/d2yVAFV1wnP/OYYON
VxRbeXHD2czl83UuxDQIErPjZ25MCkMrGgb3aJI+u8zrl2x3dW8csK2W8elZS9PtJj4FOy0/kqTX
atveZGq6ZgCbKD1bu+q2RyXsotmEz4HTSuB8H9NifStG5UU9/8ZoVTdl+YME8XH93Jg0pW8XT95k
QYs6ERlkLLy40absEFD+mhnONZ1Gm266lacA54yRjkk7rPGrFvk7wQryQDWPmxQlBcnztnrTNhDi
B5aHg205WvPoZS5XKDuv80T/Fs1bZ4KuXbucicDpaq9/5JWFfqYRgLG/fe8ptQ9uIENmf86P2NLI
U1WopSWHKphWkN7Y9Z+6lKt2EDT+vaNfKU0Q9zaVYjMnPM/us8lbOp60bp3dMDvIfCTehSy356CP
condAos/EEMQnf72f0cejsCPZT0deMR/epIqhcAnoeXVVRgUv0xgyd3I42v9atbrLZWP43l8bW2q
Ep1LW2J6RcUOpqdAuubTN9iZd3v4N0/9MPMuM32nxhYnOYlEYc06rxAXdfl3QmwyviFvCNHxvpca
5vVlxcd0n/BX+0CvLFN9AKkNdLbnRUYhGmj6PCKNJNsu2LW1K36SwDvCqbUHh4e2w1paTiWO3Eob
xwq3GZCeKjTOeaxyBEOtHIfPrljzOF0JUoKYQUwkesdMmO+q+TttG26HGgbSiE2v+KsmdMLif6lZ
nGKtV3vTkwwdtSaD0vRifHXIkTysCY+oWOSyy5LYvLnrH0MdKh33s+PG/0eC2dFKOqQDCgQJdPT5
Vdai6779MTba3H9052NqksjWGIujzmpWcC/SPAucsZThV8r1bC26BMoWAY9qJFQb3gABYg1Vr1EF
PP5fuGb1aYJTq+DuMEdOYoi0KdaiqE5m7ENVYjXi+C9Ux8EdE8DxJ6MCTTlXPpeVRI23WCkLtTY7
hyOtwdVxluUIK1MlN1NP+it+/Sx4H6Slg+e/J8P1MLZRoCjDcaspsx7lm8sW5oE3Kc0RtSV6eVQz
Fa55kTy0NFavXMqLwbNCJkz3cFMa7QNyFnDkubxJLaf8u9auiWoGlMZiNVv25QDNBd0spzYiYI5m
zPHPSwHhsJB8ZYpg5GwyzXPuLmYp533IiFASUaxU3P4MnRH9R3HHVlkutik2gG7mggMXHdSFhhOy
XY1ydbrOgRHQ59/pQ3B4W0rcl6b6lcyjUL1WlsCYef/YNdAF/2jm/23eqb5/mvr0cAQuMMyxPDVF
pmVN/Lx2eL99sg2jfU4D+czY8dG6IxOGbpDjikL6A/5/YhGb663+RRV6WNn+K1SZwcon2VLDR+W/
CQT42nT+2SUtK8LiSrxn/xCDfeIwVZFE7b46m7YVku3f/vt9wMl/PIo0OSKSlg1quPD+BuUw+nbH
1nV6roeaX+YPpXh28XUNEDqvh3IWck6+ii0kXft5yOwhB28X/D3ioU0JLiEhVa9G19xIgrF4QvN0
SrpJeh/v2e5kmIXLRLXQDtZxGuuEjIv1Y/0SB42s/GWQe4M4Okr4sXPNSaovS0tO4wHHd2CMEnca
ymFJEIyB090gytdSU6MuYdGEMg2cny5dRtRMAdu2NKz6R3DXctnGzotJ2CG6l/v6Q8Yacs9E5fGT
pBBlxlPRTAPwT+6DpsljF725TSv9bfMBCcWnuA7wZPoBc1v+o/n+y4yv/JKWAUrPowwc+9iZD/Cc
0rDdgHBvPraS80ANp+xZReCz8Od2f5jiMirHV0TTsnqgW3R35c8auK1I25OM+WEWvUtMW5CTTGXi
BKKT7tcVNDvbtzGFiMIftq6AhufeQqEciRd/qTaKrnmVn+XPqudpSqr5uYklmzqZcPOxDTBRUck/
2PW2JjGQ5mZCWCqj9pi3tv1DplokviBTN1JZqKSXYXL5iAClCyU407NZNM7F8mJX3srwbybJFKTD
2+ctWUpNk1nSHVCW68s9LiuabvNAKjsmevYvDljh3N5RYQQV3FsFp+Zk9X5Dilt7XWFTzQHUSSUx
SL23JW6tYK0nQ9qVc9v2c3DRnDHyfF/EmWsjv2uaFx1LqDMN4q+c5P3N2zg3I5ZaetQeI7oOtA3/
OFexewqe33kNwGSTbPCkrFXYMe4G46QTYhA2CC45VrefqbFsMNGWWHRPWb2oYDP8pBD1LFOKz3Xd
N1lOtpPtmnxu/h8MDV0fR/l6ZFjWMSltDdi9A4L6WzANldKGFGI5YrSil/kdkMz+qi5bENCdL1/H
kST68TXyKSKYUO60LKnLNj+rQUBhCuURShKag61UwZfa1fz0a1UCjN/0VNaMiQIt8hDnwgjn809Q
mg9QtSTq5xEPntrVCX5unvXUoQJdfJB7y55wNphaJ4XG90uMX4+8JMyry4KdQe/LH0vEF1FzwTdn
ZgLutroC1YFVxYu9l6LZtb593zdYTrm7x1Z28Jrdm7k3C3jd9WbPfu7t9HgvRMGuhS0QliI2lNX9
dgxk6nkBPhfGOotv4ZNN1wAjlM/PcuJ3NTPjXPM031cauk0EvsBVydeCKXIaldu8TGh3b4d6pK6d
1w6bMXaZNQ3aoKVyJqr0e6r+i1o5FuAPUowUqrR2cpV07fZVdP4HP++PDhgwlQrUvde78qwjy85B
lvsuEoSS+qUKCAkJPcy/80hyITg2XdCxLouPxrtOkjU7EZrhnLft9DKGSq+cMhUD5jtZw0/xTJvL
43bW4wxSGE0g93B1/VGTYWHq6MjnVmiYBhcD7Xk7IoaudlkDl/QUZTL2RzaGsqqelPGOz2dpoxyS
CFdz27eLPpUS7MiqVFe0WMmwpu8uj7WrcTSEYBdqTENtze7wGmfutXkhPvMJw5EJdkVpGXg4wf+K
MsFc46gAGC9TZV/N/HihK4TeDH5/8KgsFOkPg5pLGef1oQrE6Sd6QfX6bCBMDzX//aTWOMEt68vn
z8315/1UvnmzqjdJzIjKFgisAu3i4se5eZDNA3VpgSbr16nCdFNDgewmOuigdDOXMtpML9uloL5Q
ZobW+olLqkaC5r1nPRkqtBtmxpNyHtqgglv5QVv9GjsekYHJgd30a40pvFM6zk8CEryi+nprHCeI
pyUQiK+xnb6yYEPdgHiTqIVCBgsjGy9zrUnUXeTr5yh2N/OXWW73sbq9izy3Sf1htyRLh1tjTx8I
OcGxpfk79rPcrf/iJK7RRncLhrCvXOvLLLzx9G/3b/WPrEM0M7l+hkGIVytD8ZhOtxtdXOPxrRwr
7gMVr3IUVVOp+G9DDYsIvH5z+cEP/lbFTT0ML3CX5qRLpnXswSvTQAL7VLVwfE8eqovsZ2b3s0j8
eXPfjSIb97d7OZ2uZ9nGLwFPJQXfcxGv5mHxPrnXqKJJLmUrSv49GYhCfADX0lqZ4Bn5cUoFIeAs
a9up0f21LsW+vb//bnNZtcoZdleYV1eT1HibNgMwvVGI2k5ujXyidXaeKEx0k6IKIYETsMR2k22p
unUfxNN5ifq9H4aIIOe04EmNaMqEtmsdL7888oPH23JabEPBIVNRyb1OgxGKsIp8xeKaV89viWw8
1q7wCIvv6dvQjGE1l0ObJ2K0jfdH8kh/2ycY+hmfgLfQXuH18IyVWfl1U5A8TDo3emsntqv/FYHy
wHx9ex7sr8Pko8qeNZWp7rPx+tVJFd6EhIwaHC2P3MZkuEnEAodpr2y+AvhcxDZhQYtt/7Hc1ggJ
m2AyJnfNtZjf8svo4hWv72ZwiPfOPz0Aa5btGgMdSh0E6UW+ToDotGx0HlAdZxMj15s0WMmcpWmJ
CtJCC2Qwjw2OrQennjarSlHrSw7ZMqkju4AJhhoihaoqigXp/lged3AdIQ05jjLqtN+keIIEcaaD
WnVFm3NTyVpcKNe1Sb5yDDrlO4pZIai/RvfH9MNGnFcXbIJZq3nmwNXbjxifmv+kBPP3dDbORcP1
CCqpQyoD9znsfVWiq0tzS3yO3EYivu5aPjpPmncxdMprWWyf1U2mXDw2Uus4u2zsJ1X/c7xRX0j2
k+7qfya51Dj2ydrmUmONm4mCxkdSiDkuG+fkxzMj+LQOiVp29XVJtq73XzjFXoO5lL70kkxHsh2u
Clru+4pNHxQyUAxrS4fh9fmW31R8OjWQk9le8jaZ+7qcvYAFK5Cm+7KxSLXzmyp86L6pSGDP+kXE
Jy+zdbq+Ig2e6/ttcfGdFi2i0XPXtN8WUfV4jW/FQSZTyQ9T+fry78kjZ5T/vkeEgWJrSVjxOrHm
UuzsvqhTH77yw+NEF+7ePE2aZC/OwXQI6qbOWgdFEpzPkIEy/OBhAxYNdTvE0J9kO4saLPg3P3SD
vqKopk+T+VX/CprVvUr5Nsb8OYii56a0uewO1Q1RtW9fzhsc3fekgMA67W7M1VksF1+ZoiXI7nOj
gCkCYQ5ZDdN7f4VRdK7mUb0ng0Qv2zrhs4UG2oWag+haLo6fpfKKL8tYLT8ZBgnt6GCNC1NyjG/V
TqBNeuR/BTBZPRC1aHZkZP7LigJg0T786lyAq2wy8itkftc/35cAcB6la3vautwLqt9FCT+10cEK
RZC1nf6U4OlYckQl6iK7T8B3moFgQqt0gHipxCtKtYP97ZooitTKQNuzsvX9nGTUufNVUzWyI8dJ
DeG1QawT+UIX5W4ZlleFEZwqMaGW7bRkajoZ5LvwHKc8uCZewBi/l39wAqrQ15YZH/GyEoZ2ji1i
mSqz+ecTNdSUbM2rji0qO1SLb7YzAMcd4h/ztIpKSROmH5mes2Epk/ic/HP4JUW5Hbkz4FbVuMCx
3ncGuwqxejF8qMt8YXE5VdVfKoBamTa9SnN6i8/K3AnUBbHEvvOkG/X200NlOYKjZj6c1pdx1HZ6
SQZ0MHfZ3kYf+1A6rcikjJb75r1IOKri6E/NHCOuJxFHiVoBQ716nRa6h6h6LRpbNPYZMDz3yalo
IYvuz34GswQ99jp6jaMPh+oLKbxxGxev7FdiWX22cxkvOsUZqC9sR2y5XpSMc7u4WC9876vrz+fg
9JtpBDZTsrnlvLK2UEyzfO1+pSqPO+2aBSNSh8nKbpBqLGJm1lHblg0JCtZdUAxrXqAESCzX+Alv
NJxFLRZtlFLGHyjfUJuYjlWA3crBYBFvll348iNRK+6Gu0ct2v5cr3F6EW7ehYb2quZ/fNbyDy6d
/4aqe4C3sQeD0Y7LtVyXI6mEVTxM9ZLftnfq1tpJok2lSE6OFUfFmWy9lMD1eX5pXYRyAZRIe8vE
9DrOHOsiBsNvj+Sxqm6ZBxVi2UK2uwnzKiENejt8+Y6XYyX5vQoW990CuzCkRpLx2BIXq5lIbKLG
EJwQN21DLx5g7D4r1ru7sZ2uhlIfN+Uuyeg56AnqtU9WFTdwnKypz8xoKHxC4mj8dHbEUwk9NNe9
VPUx7EcVS2uCfo8ajWuder/7NaScMrDBUlaFbiFrrIOHp1ck7jHzRZAgkRJ1azSlxHUy44JbuWGg
dlYGfm8BoXpXsPOo+jAGsO7fSB0PJ5mGvX2f3rGWbtWnnGOYMRd/AKAFA++kvfhxJD04fIwtotmO
y4AmsK6ULt689F5+72Mrz/qmm/Wpguw4+1KKASLqlRlQ6fDLvZOVsTuX7c4/efNUo96kuuWOyzT2
A0O39VckgJzXM+yubtXi7A/GVQ+8Xn3+Z/mr84XTpffdD62SRD094KmuxTwoJp0tO7J1VBYhHYV4
Sz7OQB2oFwj+gRJOS3kfe9/dL8CMMHB+CB//Zcls3dQOlNNCsl38oASNrE5X6hIHL2irf9p3Bf2/
fn9SHoUqZl1qQdrqtIq9EC59h8glAJ7X0uhO7cCV3ssqoTB6BG2/EwzAFkWXLAzdAMtzxm3e8ypC
hcvC2KO3b9216eyYWe6DDNN2qv83ML7ye1IoR7FFMjnL6UWJnbK86zBNjc8tiOCqUxgkcZ4aFpFV
WKzzn+5nMex7AuWC62rnBfLqRQ2+nR9sGlCjaZMHI+GtkyjCKDF73n/1ivfmAl/49E8FNw2jhEnJ
JekGouyMegpds4kdTX6nzIfYlzaQKkQylGAQCY5phfo88/56k4BN/i3a6rZi/fLL0Twk9VBzmhsD
J6r61FBvafZ4e+3K0bg4TuibWajZbmImmmY71pcvaudEH6j9Xc2P7tWnM58eWoDgNZGYA8vsIOVv
yPT9fZsrurCw0eFYT6EPVKyVYnp2s7Ajqla4/ne3OFunhp6zfwRUWMZiVXW/KCyr5CJ3yiEw8LmT
dN0junrEdDMdJrSjjN+H/LwU3UGUsSSGUbgjQCBUe4f9XFlOX5eK/NjWzlGnvJV3X6pZPj9E1glK
TzV3nB8cSBcgWDbOReLWiQ/Z/CvnG5UdLJ5UrkelXLf7XRKCg7ltuBHenh5610UnB4u2hOOTAdS+
3PwzllP19VLjYytQaTNMhxbGybafud5z8HhL9rOHcjZS6iOZ7FMEre/X2IyhCqixnxbHuQbTH8rw
aVKq5bBZPm0/Yz9vK6CLq/X1Vv8UPufpnOBIUlTJfCynqWXrTOG/0M3NIgJ/X4Vz96adRllWyFTn
fl539eLM3BN2WsfjPIXVu7jVM7PstnHBg1n2ltP9pLw/1jxMrxNQJlWuUF3QZyuDizXeX+OOnGFS
3hBggaqkyu53ClN9nMfvi+dvAugWWLJkbuZD1FxWYJb6p/Xw4TFdMCUXseTUxz1QhFznifGrLUD7
0wOiDo/2az9KaPhiK0euWfp6qXEOviFbO+3CeaTB6VmYe0vu6ovO/lPIi9Dh56EAUpznJ2WbyikH
gO/NtaThVfXJwKUVhLfO3cYb0uwLevKA4raYkvuwiY+ffUZL0INyAf18dlEwrUdS2lQPKsv0vabd
W9R9llPkhxTUW4Wo5Layfuc20/j/SkfLACctR0luCbR2zP6NEBnb1/7t4zIz2ZrmH0Fu4wEDbufe
qd2Uv3eVf6Tlo3oK96J9wioYEYLSvW/uKbpv/7Qi0CmAVP/x5zP1bT09gtkD4/N9+H0gS8Ozdtjt
Jg/rYXTKmHv3a99afkp1KdA0yT78BHmsR5syGloRsaNl1xiSkI81A1EhVGNbtl1tFrcbJX0Q9RTT
//mV/BSYRYTJ7eWrfjCshN/cUeW9zFAYRqbi2jTNrWJsk4BLIItq2kWFH2e69OP05VxOfifaIM7W
fJqIFx09uF+2huLkllc9RUeFODZIQE/K8qA88QHqMW7Hh2Rzu6Bop8hFvB/JnDK62PJ6M52262c4
DK6hIZvuZIA1xUa++xjbcseWaCNceJ9riwvGbhg1JlRAVka1oxneBUCgyBlmMrgME4zlqNTKs77N
rU4F9t2jCQuys5+5ZnFZi3bl/iJgZ9gAe8DCZeh3k8FpePgn9bDwBpN/zyaVKKWRhs498KB4ragP
oP9njvAilgLhP6jI6eYbcMz8rwnKyo//Gg5TEesuhx7W3/ZfDIT5zRYcKfpZnDE/U6386MrxiGMD
WtLp3Xj0qXeb3Ym3EXmPPtct3OcgBncdwKQ590yMRZ+7j/fro/r8ocmyq9z/RfFhbELaHEQdBr7R
aq/Th8B4AgM+woD1vZOsejEFzUCwh9Levo6On6ghc/k24Vu6vMPDe/d/uTrKH2/6AUdDf+2VXgTM
LnXoL807v3rw6oWeiTEqPtIa5+Z/L7VlaEhrlGqSpISXyS6clE4nOMDmS4QX+GSl4WdbOv4Sm8SH
BEEa/HjLd2Bc8+leWhNcIc6m6/bdFMlWg9Fssi2Jx2/QeaG+N0z+ZJEu0CPTFfP2+D3aXnoX6uvl
XI/HNzPDhayZCuTAHBoJ4NvlGqQtDLPfTkTxZBcgv+wWwUIuBI3NvD8HOu25ELy/QSeDC3pVQPda
O67rzCC1DFFEV7Poy6Q4JISrxKGVGlDg5rKRu6FhMhrF/jSJLds69lFoQMPRqk0u4hLVDd/KuRQg
54ETxUbPI3CjLWszPKLQ6bxt4owJJipohh4+dFJP8xopDNHDlCQUQluqeK4bVfCVtU1RsrUxvPpl
UH9eK6ybMHVG9ZN5R3rzRayHwAi+bN6pX9/usCFOJjxNvF8mFBD0USG5XEpz+zdhKKDN70XtbSOE
SIz4jrwWEL5fvYy43D5hZzW0op9/dwDWl3Hw1K8LBcY8/+BFWv73w0j3BRPyRjx81V7POztSaGv9
usyvOfXjH1QLumGvAL9SZ5WM5L3wDTl5qm0F0m2VGCnL54ei2m99vORoUd6O1qPEpZbMlZa48p4h
XDhT3q4aHC1dYPY8WKf6txA38MCpz2KZ4VzOJwwvXE/0Ntl1V+3br8VKBfV8bhd2o7TS4dDfp5pr
ZECtrWutWFQlNjS4geo+AwwkHfW+96Ym1LyS3FQcyJ0Ag2fjQqqPTmeCzlumV/VMNITb7DRung0P
dNF48VhTX6+aSqq5KKrRKzi+vMuq/gKiKjZ/LcoM5G9Z0gdIGawl5XKsUBoFsRmoeJUcidtP9ZWm
hxnmCcadh1RKlc+VqJYq537IiqbrYDI1wfkT7Gvsop9gpRhiLzqgIRAC2YsxeTkLZ2Lk+z81+2Gh
8cKBNEX35QFHv8Hid15No/Xo9B64x9gEYUBs3grDTtm/0NpdjS2a866SYTCD9FCOUKWxd4Fogv7r
a9mlPxm0doyPVTmghjxHG6dmmCgoIB0Cm1qmwG27OM1UFmwxKmjFlSKl4m1tE19kBthjqHeFUr6c
QeJc94sR0ebz+OF4bxQohuDVCVa9Rz/9vrHh2VSY+y0XB5dD9VCImSQ0Ln/sUnvr9vwj+waJ1zFs
cbxpkPPPTPevZpLpHkM28D6y8ud98JgdnC7sib/P/Ws/QRTU+Y9pmqxmd1WjINV794AkuniPjrWi
cgEmL8mnbfFqsYue3gcrw23MqtyIHt4D9cowbZiqPEdT8vzceiqXj6LOsvBlftN/mjlG6LwmiGAb
VHhWbd+MY8DPtL7XFQq+C+3X3v7fg+DV+3N4bF4HslzlQ+vlmyZLy1dtxxjoUV795lpXmumZ+P5D
d8gJHlTzDSehdmpL6chvLeOXMiFJVWA5eHJzXzWicyDsoO2Rsyk0trocLuBKoqZ6NvS9oE2wSyOP
Vxa5ag6admrgESawABC0+7AyIjYkKehXHIvvYipSiBLMiNWrAVYN1BzogW5M+fyqG9enSXCp7Z6x
7syWFjwku4RdSxc5hE+UD5CPIUGoJyFbH8Nq4T8HWmoTlMJuxf92KU4HZvlv4O28W9CZMqA0va2t
CUqlmrrUl+xgHukDnJuAKqHJeWRvotItMAKOlUh5lWBH3E6HptXtCy/gETUgFctRuuZzNbgk414x
edbBqxA+RV+O5kTgixc6c/LTYlhb8IJEnZn8STyy8eZUh06wzBXIRguiWeY/Nfht2uxXShftorAs
34FO+cZVYMdGNAfDKU9ldoWLf0bnWo6ovNrWHZTIPmQcyq+twLZtqID2ymFSLBpi96byRI0mb5YO
P6MP2fPBCallZSL5WXmNb+P1OsC7t0xvnWtiNOad/Prn6rpT63pqaU8odGhjTSED62U8AReCOzbD
4qq64N01+QdscHg/PA21otoSSniMJ6Z+Eg1n4+7acAKLgb4V3PMScpayvnN613ym6xhpiTaIJH2o
+cOtE53c3aof3YEEf8A8iR4UY0sqvBRg5lxZzSaKpikqwTGl8tEMiVPipficZgfJAfM+KWWgtPrn
1c1GFfuK7RbmkInncJi63aQgC+JHpoz+a4kn0x/iO+BEDc0DSNtEXgpuV+tqDyaOFWuMCptVANUu
MMY4UYWpz51iE2orNYn+LfXvkp7FmYe2Gr+RGnzqYiYa8nirTJRAN64AAUJ73WuXqBbYGuogQj2B
pKd4AfRIL9PHuDgfJjBZTT46P7CDU+PUsn1KjVLIknmJU182VCHBlGkoh91TiBWsNcE21d23znta
k5CwqH2Jfvawg3NtE1XnF70MDVSI4inuE5yWWIW8+QQLUdHmJrEbfcA4DQ5qQffkTidJmE4bF6xI
xbz43KQosODiPPZxXrhaVffFipIKRIqB+KFFB5VJtGVliVk08+62Z2MebxlZLeMsGg04EjqGqv8l
DcA8iqogz9d4gTR7D7BqZrz/9MYWzPpzrR8ZUCjZUmD3g6iO08KpBXa9rWrbTN1iODyaK627GQhX
zr/9nOORg39ORyleQL7daLioPkEaGaPrXTMzn382IfkfzryBHin15d6ahiYnhPp9cw6nudn9HVLc
p0fNc7mpBUnGqeM/JKG6mp/EZqKqFRld+3JQtm866jntgwAFUAOnxsiSbl/Zs+Rwx2yFR6rtIJN3
hhRkW9sd+ruAV5aLGTlRoCPPra1nLzzCWXrSTi2+z086QGFqaPelksn0OAnOS8r91LuopKHifV/H
ikez0tqZ2SDLczeB6Kc/nf68PzH3G/lj6+WwONDwqeoJ5FpSnmxWD83NblnnCJWjbF/iU7zULGbB
6rybnbPxNllL9g9ft2PjRoJ+2XBtunA2t0WD5h1PfoSgaNHVR7jumkJW/qi/B4iJpT++oIiWDfu3
rt8heEqzz9Vzc3GpiQA0/J+Noxawi9BzcRAn3a1dfa4za1z91QvNciXSvHT7t+uAMV5ES4LwAHRh
UZGQZ8goZOiFvR30N6KytzwUmwuR9NuYgrKWSoT0h2xzSwqpxb/903zLD0XJ/DD/vXElpN9hIs/e
/PFdWEHEicynZAXLvtUCcY8WLZssdTG+rJMpwRSsV4ZAnEzJGrAPMyH/YE5YcQiR5OzYoOGyfuV9
aQC5FFSHYhNTMKsrN12TM+C/XgiwyJa30x+D3KK1S9Ry12piqWlWsyUt1ly+ml32l4v4lFAYD8LG
VB6HzVC+jHFy1BXPio38f5DLjrBBAM2bvfy/7B9NBIvPVl4vYvi5y05+q5eIgJ3Flaq+BHOWZUUf
LHdOataX1/tmHrdR53oWzFkTLVq1YppEzpw43TMm77CM47kLqT/um/CvzDhLr/RzBtoJpusOtfVf
mjW60IBpo1StKArezhZtNYsg1ik2FBudAkHy4aKPHdAojv13GgCUkkSteq78+PRG7r9nvmju33ad
k6+jAZLonTqhWjq3mIHE7u0lPoJPcIj+sZrEQwtzk1Ia1D5td/oU1+ps/w41qCr2RoiVyqAATQii
ZrZLu7cbBYYwbzlBxXo//DuTY0vE28+IMZ8j9RNdzaJAtM1j+Jw5mJk8TVXeqP7/nNiGJdS43MAI
tX0u/2Var2lR8hWvftc0CE6fjHFaebYg9/ELnmfppqqXKcEhcLwlcospBxGZbBgXJnjGBdBEpzy5
pRi/vBV+VNFFJkiZ9qF36aVHWzNY5qDIQBq3ntcUhhPwyKKKS7TxLrDf9iX2gN72wGFiGYlANlU2
XeSZNF95A1ff6S3F1JXb6+pqXSbP83JnfPFzS1shDmIi+me90MIslqaLdy1WZY3B6OCpVbnUNWsq
h5gwXJyt4FqYIToZ+FRTgvqN/zXW3R0AiMx3kIbkWoi7FPRSKY7pVJ//0K+doDR9vtfEXNf3CnsB
DKO2MFZshyNoX9GQMqdlChXZwDMTMkyAfzu6Mg3nfwBRzWC4leNES61bm/zbT7effhD6j2/72tyT
32mKbkt9MJNxopZKrRmkpKWImvxK8W46U2IcG+SFp5L00sexvO5spr/jU7e8KTUaqfoq5nZxrcwx
Kv7N/xXGC+xbnMqbITXUg1FhFNShEJdzX0/p6N9dzyfwzL7DkPAppBYUhhSpJBTZLhbrWNvsAEPR
su3S3VQpHw0bfz0NZLwtf4QFfG8Nz1+KPjW10nLkxcViM+QOm9LxzyTS7wTmovBT/SD71JTQ0tVs
H6rg97I2TdHzlEMwaSAb6SMgUeBs+2sBpZyEsCABgnvAIFfOVOQUNdct6K7oe9bP3+chlQwCnKZw
Hg2pa58lXZ2Uvq+oRm7LaYzlPioHctXgevKw2U7riGw4ftYE9Zclh53eeRCc1Wv9MOOYbOlvJUgg
EbTSt8lSisVPua71g0yzdiJqe68PS4sUGNYFcVq27fJ5inul6YvZSyCY7f+cmok4P0xzo1wapN1x
0qCtKAlDtIURJZ+lK8EYD/xtX3aMa0eU0sNzbU1T600H9j85iem6vx1mV0a7k++UDVEb2Qiim/D0
PKAegkZLF72iN5UP/da5uZV7KVuo0MF58TbZ8AQuGr835R+E+Sfgn9+7h8J/D90Z/fxliZK5Jefh
B0AK8V6RlHrGK54111qyqI0VgAoE6VVuEDgYdgXIwbiNQ2FSTRw6ygr/D0pI/Uojb1/7EYKA1X/o
iFAQ0d/C99Jg2gjkOvmGc/xHQkOW29hTnfz3AX0mX3fYnVE2muv/9KteXyoiFYvEO92Fhjltvk6F
WjGqBRKk6HduJjJV3tXPZUPFw6RJHvKrAFETqVQGBmooEnBrN8GVJZN3Gi6lUAJFFS4aZGb0AT72
yrATTeVJ8zATcP/T40EzgYIrLtpoKCRl+TFAQKtB41e9SV7BRo2jHuXrBt0Ltpbw1sAvKBiGW84y
VRT39gFZkLJpb/OBG088PoixLasPKV/z0nvVp0EHph20E7xXu1jZ17mwfIb3vDelKVYQEgAxlnAC
rN4TA2ONnxCzOF9LfWBKORGwYxrHn6AodmeCcZpFfAMr+7+bhb1sX6CXX9lvbIjlyA3Zo6cZDAw4
yu73CUa81xQY2o25d03kA+5HumOviV3h7B2kv+/9hUM5hzdWWktcFDwgfcqTz0puJh2W5GhKeUcy
xz/aDfBLdA0ZQwAiIZWITF65neprKnpCoJtXMFDuyQB2YtfMU2W5MOwY6c7nyvo2RoqcJoQbTea7
+3PTyBV/dECTnzFJ10igfCDrf9OxbfuIzAw5UH21/NsWK9lia/tZwBPv3ca+RGpmuui/HtWKZdAH
LpzWOGwgGWdmt1z5mWkoptR8clwZpe7/+hrP983cbLTLYl2Wn1fjlKn/WmZetoRsoyAA4MPseqb3
wq5TEUTV/bmlYyLL9x1v40m2Gahc31JH3RGYtn5PSBDyA3mLzosm1Aq7cXCfgtCjNnqM55HtzD9N
TSUDuYufYHVlnFEglggPEzNFjlxf5quwfern2ehGGLquTj6CTKeXE5QN7wxxSq6Wn661JAGbN8Hp
CQ1X973Qvqerz2P1haiK9mfpvKdfrR0pg4/1rVSs/UBKK/P3RZ/ZuL8W1JZc5D8bhP9tP/mHXPUh
W1p98KMcQDUpPlW2+iM7+h8SfmO0YETfwI1TRXic/3VU73Vn912g3qnjbrEjT2O8R9msNnw2QC9v
Uc9XWE8VLGfTWefP82fGyNpVrFrNMm1iiC309KCEQwAz4H5SZEcfkYMuzWoz4Wc0jY6cZ7oiXjW9
8kC7Dh4fEVBW4o7tWjCS8EYgWoF7HzHHEBMWlTNW9UgUM1ZUvpAdNlFzaAPxRqIwVjnwYv5zIoEr
lv/XPAJ33L7EK0jM1aG2N5oBJ702n30UQ4BlBsX83pL94ykK8qlkrJOqWSMP4PttFz9LHaPmOLwS
9h+yNMzDweb48bs3uAgNMt7f5iKfsXkKe1P9cG7jDkoTikv4QqBLyJbVqolFK0XtIBlLsXO9guIH
zvbxeHPv9wy//Z36pnOjrDRIXXRuQuuuhKTp9qoeIYpW4CtRWmbqCkxrRGpiKoWqkUWaGjr/ovDk
UF9xKOapqi6ksdBkF8nnNIeuAvRTPb3l/woyXBMDr+MFukwi0b/9h/Sm3i/5epbYRV19d8X6yQQQ
ALNDknq4l26Pr1NCNEibLVJb4EOJaghM1yoyg/6r61KZ4ti5iJwNOEWEOfPLfC/2DGgyahq7I/Ai
7Y3HrzMFLCWlAJqmEFke1fWqebO/ZSaqFU1K3zuqYqnqAotmOuqzzMfpl6iqyniOfd8AG2EO6ShP
N9VNf1fTIK0fdaqArwQEsd9QTrTR3FJAaq1J3bHpcSF17/SWCed1ZOsazY0NEVrSGK+ebiZ+HDJX
05immvMvXUlWDuVd7dExxWYKg8ynrJwi0I4cE7M23jVRHBFom1Dlf/6FoY1EwnD4+kexFQTKDEjr
qUG9fghBBx0TKU4mjr7+NiasMRT8cDEkXzRzD/m0o1EA/z8R8+orjtmhEEHOUWaq+0OIaii43qKG
YGa0eRS1t9PMGNclqPQEXdKicUss+B/aTIkA71uMcBcVK9ijMMwTdTnlaBABAORj/w7r2Gr3AIuz
RWedaYSaTF8QhqzUOFTX0xTc4GP9KR5kAjsgxF1t6sc4IYsMA4N/J17aybjpqiMkrTA1LBp4Bjnv
WvKOxVlgHnVFeevmKmWGuVDeIBjjlJ1mhMnmvHxsHDG/V9TCdiD85q55mJdvj/Ih5yIqaZZ9e5P6
hjb2/yPprJpct7Yg/ItUJYZXg8w49hheVOMBMaP16/Ptk7onualkwJb3XtCru9dLsLOJIcBcpHOx
sAOouXAl6FgMs+YJa6yxmqeRWTr395/Y7NAnR4nz97TGLVh74aoYHJVg6OqxSUHKG7FkVns5t/5J
jdV5E0w4GDcB+qkI7dSYPIAlAYaAWBKVi5wPwp4oS5YEls9RGDZ3KwXRDQgvJH9EapRg1kzOFiDK
xCnhZPknVA/9jHrKiLaFverxwvJwX8PVnIY/iLagdLnEtjxKRyo1n83WWHbBWcSAhff3S2+tb/gv
9bxhiDocgGehDJNfwdfAKWHq0uBDK5Gf1XfzrQLxiE/vznf0TIsCMVZhV1qZ7ZkJOUvQgQUD/GBH
YUtjtmKsRidyAlJAgAOCegUXoToDSktf6Yu75988KK/AdHA7AFOBvDadtKIzH/+Nn2XqTWx5wgOr
1L16Wjy7Uw3hZN5nwk5AjacqDQCeJZzxjnqHWQE1DoqPGytzXXyHddQQLGy4jJfoG1529ICqfwB0
FzNLXixQ7BQY+iDfkAPRgxkPqg1AAu5Bv1RfmBYw7gb9q+7jt5ltYAiwvAjvG5ZEzmVzMlw8XAMP
rFJgHXHwobFcF/u4nxKXGB2ljqvgi1+JCSptBTeXznQLSkB1RbTHnwEhDjIwLuOHd1uCE/An/xiu
znF4ZN/ZHUHaQVgLFR8pzop0QLxDClFeESkfZzCYjQnZIv5C/YkTJUxpWlhSnIIF5Hf13UfLVneb
b9an0wtwv36gBIBQavgcTJhs5a/x4d/AMuH1pRvi95Dv4DqD3EKooiqhmoKX2Tyo6aR+ofVry1sK
2Xq4KRxfkIQcde9T/AgqgLYCgiSkjh9geBXbtk8kH64hL4fCkB5XdWYlsyVsFV8axSRsLgmnPPB2
ByF66QImIecmi0C8ymDLEYupIAWv6NwCa7UIEwFUgXQGaD/9ptpBY3/zD1QyvBkEARv7aU04Wxg2
Ham64MdQiCMpycANl8Ca0pFcBkwPz2B8iCEeCkygviVKvbkgs8EWmnNykWC9oR5VuPt5J8ABmth4
aS0NoVBDH6WjcaHRkihHqMgMsfv9pg+TS/RIfigj0MbhhHeAq4Lq+8GACfACadGbtSCQcVym7aL7
FPRgMRyUXrhC/jJw4sywLRZiMwUNwli26qH+Y15tn+wd9gZwcijzDDE3sC4BPWOFnLk+i/1aZBcE
29iogEKwmm6FIh5IGgX4r5m7vEpl2V4jhuK/tM5EQxpFxx2wY2EceUFt+s9xgrVtJ6xdGGBDQhWD
rAanD4S7+ZExM0OolHHnHUKsnVfTmF3roHrROlL+mLFz/OjiyULjt27OhCgHm+T3ipJG3Rf/2Cql
C0rKrAZaO+m9L9gmuY7RFaE/rOgh57QHhnOmcB0hdwwuAga+HoQVgBLY3NrWfLBoqziVgmNIjPfZ
1x1NbHVpagfqAMFeXGMp4H3xcvi9BkYLFBHy2Ufbisc7+xQFWYqzlG80iqKf98l8wm0HKy2MaR3v
qOeJVNFihIz4CG+cWiSA/ATGRlwBUhj1khWC+KNyatfUcfK+Cze8PHXPus5tKTjaxhG4Hxexk4Y5
NQX9ES+iaOauohVp3tmae6qVwtrm2HFz5CleyN1YCIBDCrqnjHYKdLDYJgNPcxI30xZ8DbqIQICr
7/CTcUuBUV6zIHSoz03XLk1I9DAHuaKCjwaIql1ALwX32KdywrEGpxdwN4lh/pyXxpgIJtwP1R6t
SNYtHXbnYjiLmFsMASJFtF98PdE3+Y1n8A45MSjN7+8Z/mTmDkvNBVmESAKzQKyhsi7WCjMezBAS
fSIpG99ah2KOPzXgmg/TBovJ+KedqWzN1dbjHAEp5Yw9709EBeYFG+7bEbYveiSGbnRVWM/0yKuo
QTe8UBtdw7CQz9JGNO6MpdLPDI0AZBMmmvDm001vzuibEArR8wDytJbgDSxMiiZXybeIsTyPOdsS
bUBIC7OkmBVhiyysz4zqGSAQh0QNF4/eDWXVb8zUiCneDOMbKG2b7AQEGs+A0hzo1rkwAxItG4Yz
FMMoVgSHRTWY67pe63JsakpRQYXmhFJ5yoJeScjx2SpJl1U+ObMEQXihzTfFN/j5Bzs8sEPJX2Qa
J9yb/RbWPf8dW5O7geYF7xnAJYrsi+AdbnlGY+46D1TMNsD2By+KP/FHs4s28hbXmIUoy6AFMi+j
TadslemraZz1VRMtwIcfw3sxFNtQnpWH4alui/0AVJ9Ox3kwbze8zohOi36SuYsbXxRcGc62wRmd
WoA+P9HGwmh9hZEVjldIgvnWBoODHM2zPQfz5pzsKZ0nJKe5dgr27Lf/NBbDup0Nc3TXBw+5IW0w
XkILCx9p0BnhHCHNzFeOJRJg/6dKNDwp07W0co7GimT1jcN1jUq5v6KjPx5eJZ6SBlW28IP750IX
/NASuCEgV4zhtjkNfahBLPGhnSPPglVhXnwgYWDKHZwoZOGzvddMwjvoFKCXrIW8dBd2pIpNN5gI
QFxE8lF7U+1RLlFjkLiVWXBvMhBQHBXXKTp7dk4ylB/pbzHZ/GDWAeKJlx0DyQONHzGG4Itp4s3C
ZGRRnxI2EFev7hX60/RZ76KDDdF6L3ME9/ZWZgL06MCfZ9wyCx332pqGuxgEjx0NQHK/1JBfwuSf
jGMtoXAEpG90B87UYRdn165xt+PdAtaV4HVf5RdEucCYQytqyVUH4LP8gOcEzSRtJQuuWJVChZxu
AhTlNK8WzxvDjXZNIx6/oGX+K3ZHerdvYC4GBCGWO7wjSs/EFdNesQ6M1tgPp8FFOLYhM7gIohsD
WUYJl3Fb/eT+xKGcZTGYj9xlmPQDttEHm6xyBkaMLhAjvul+oB51bL7CUAkZ6rDFj4JlJIc3xN+T
A4jFJ+jGrvnC3+lBnmbumMPRBWclubHYAMcAIeJB7LPPdhgAn82zfg4gPTYz4ru+A/gfWXjMJ+wg
Ip6FKFPOdO38FjDMhKXyKHv44IRDH8M7gLJ6kWNgmV8jXsRIdh+mPZo3t1q+D+IoE5x35YhGVMEl
75mh2GMCMWleDdW+OcUvM8TwEys7GT0Fa4owxXQw8uMHrotDSoW5Lc/yp3Rv9VPpTGMfYpv0raiz
ATDH7L90jjSFOc+TIfq4YjkTUxP6eoBAMabv/5m0Dki8yynULepF5nz4SaJBpOzHv4I0jDs3ZaRy
8v2dSfC+o/sQEIPgfo0gkvaCpOy/57TllNgqsKe9AFozqzPrtGmffN7q4HIj9YgjNYGlT1Ni/3ps
sa3X2Mh0KnR0umxNyGeWpDJ7p3FEvKu15Xl7xomADJ4KMZrNRLRwsC9IJ2Z6HDjg8B2eoILhiyYN
fIi/e7/qnnlsevtEbxK+1CffxtCTZji7v9+ITNBjbZyf6JdxHMRTEpLyg5O6P2fPz0Mkthvjwxv8
xhyqWILGq4J0H2ZLcvRoboPuRL6DQM33EUOw9gM8gGFN8vfjHa+LUSFgw7uael/AkznLoIkaFrmT
sD5YnwwKkzt5n8b6/JkvifiNC1bJtzs45CFT/GikhYCuBvyIQTMhqkBd2WgXwcZ8kIq1IxM5ANvX
Hxmnn6hEHWoJLOtI1OeaVNs8yBBgoskimDfnfqsSnBr8p6K5NPuhvkO2AND8hFd0jWcOYj4TJzVQ
vMVVemaTD+DwP/kM9DdFO4gqG3QTHnlDz4PhtU3b8z7RVwwUrlT8JEu+roHMyxg7/BO8iDPILiWY
efVfqB0spvftJliQR6HkDHy06Ya2B3kFdq+NCweCsIM7whwokwyWghZQRAMBRRg5oIWsNsORjxWO
jrSFld5vcApst/UWGGqChf1Z2v6w1X0qr/bBWkX+fe1nV2lFIMJeinGmS9mH6QZ7o2asCto3dwIE
Qh0qvOkniZlVJfKntaFgRHqBh/a+oU9E9cfB2MOq4KlKLG1BtAJR/Ufklx+OPxhGscDffeNN2OEB
I1JMEiArvmgY2OYAhBlMThHSXQyLULCoywKDRrZHrcWeBf30E01OQisi1DpfPepD/0u4u4+sU6V2
/2ZLpcoMHFtm9nBhYXVvsBu3mWPt8ShEnB9+IhRbMNmZVWh1PuJZMh/nVF9P1uhQ/eAmlbp/yBbD
ya5e7CBJqRi/k4CQlG2ZfuL6zgQvnut//maY1aJdmMnzVzCDd7rSTgu8XmAVS9+OcK6GFc0aI2Py
gV2NSTvobMePkm0qcENpoeBDoz+Vl39g6BCXMPpCm7j8yefsy8EtEXYVUtxF940Uh0+bgszZqju4
ENYHXtT9DPtwsFO8hhj+zj9lLPSZioKTTleM8O2nf375a5Drv/Yr+mG+eBo3r5opM0Ojec1LjFkh
IPa6pHvwKFpxc+UzConPEGXj5bByNv01ckceyRzKsXChBWM7i98xYlUs/scmrWUZTzLwhyXTyxEL
jPRXkK1h81/ivfpvw1R4ZgoF8w5GJFNBxqVMkZwQCYCA1qCl4fXyhGsB9uou+Vl3EE+H7pmGucc4
jFlAiQ5zYH3TBCSQ7xkpypg31mvtoj18BIxf3SO4ink451u6ZDvQB9QKW04eyIB/QDa5alxQy6W3
BnKGuo6A58pYk/oecnO0g5WKupgqhc6GdRZMcVksTE6+27tnuiaDHovtZnSpHaqZggPmWplXC5ia
M7IxiCV8jhWe5FjNsngOTzsasfMnXBckWtzt+BPKL0tQKX158jY2u6J1lP98oHa6EYTdXAm0EBFQ
FqYhM+b+OMOjuBT3ie/BzYC55ye+WSc4bDqy0WQeUyxZBOk5Ea/FZoyq154CZ+/C53Abgaa3wAr2
U3LLjYffqMFbghGxbEDAY3a5DC6d12HgwtRzzgaz7GCl4hXn4W3n493hfwq9eXMJUIwmE9ypzZm1
w60W62y0G+7L/qPrn1c37xGuC+jx9vqfsRUiVuQe2pY6wy25BNDZv6G+sGljdJ+QaR9sYGIU43K6
UIJ84IpGNJTXyYNJG74jjgtSZ9zeYEIgUJOQRx8ugyP6o+1OESgeo7Ath5uV9fosOYC0XGzMxynk
vllVTNkxwkzAGRVPWJq1Szajr0JKsPHc/uHvhmW9s25MtIkH9vN58a8eZcUTz6lF+pLPgDUspy4Z
EpjQKOjJp+ZRLSb6Q4Wtd6vhb6FVvHpA8B/GqzoE7F6wpp45kYy5KQ75FHudu5i42yu4o+WXwAvN
ybP9FAbj6Ea4sd9EArEfFafcvWD7wF4RkQH7kPgLWDa3Ztp3yNpXhhYUgyg6yRAoSgR9DX38fbj7
6AJZDhw8IEOCqZqouyWX5RDs52NES2nAcBQWKfQ+hjLY3cN4EKJf+SwWGsVYA5Nm4G0zycb0Y4aG
jPFDvSbEDLjI4eDL0UUVuT6RKoSzFDlpVc7p2zCR5NMrprDBSAJsh2SO/i3bfDHMhzPOl1hOqydz
gS0LTGgbU392dMyxH9MQKCKTRPjS8NOYyyxZqTXdnN43TqvOjgZtVQm1+5tlFMzByC81uifC4gLp
4vwHoxfIXPVa5a+S2+h/Kiv1JH86IhTNgDJoFN4n5YBYHgaQ+1MsssVnc8ff8NwC4xiUP5Sk7KgC
KQQb95FN3sXmhQEVuD0loe60C9XPvxGkyqAAMy4FsSZiK+J5v2eJAkuPkGYJvwXsVqmKzLn2Y62Y
qQDxwBpamFdCVHgjBS/4BOM/T9sxY0QVpq3wyAagxfYE9cwVn8IZBRRxT9gGoUgXNb5yFANbkFoU
YOMDDh6qSdBLBFmIMYFdrC3tIY0wZh1Hkj7tItiAs82+oVZFC36PAvVoJ21o0Yt5smuR5qK6vbEC
SICA/JyC14F4U7Bpl+VL31PJ4pPPu7zpYhyeMscAwMW4F5H9q7lDutgJNaNxBIqjjMBG8bfDYuQ2
/rAmDMU9Cz5+kUZSPiFYvCFZZdJ0Dn77W7KwLpKQhmIFuWD+hMOCgoTMuMB25WHwshXBcKRLCKgO
Q5HrMkiUPLsMfg82JyT4c7khlI8PoE+Yk7BAiG+AgIKeASvmTAzn7gnx/oFfSyNfLqmCUeQC0FB7
IiZn5WYxC37DA1XYHvtxt8C1SbaYtzRXPaCCgC+3YRsJvTCnjMpn9pAW75W+idbt0mKBEAmAYQ5W
X9AkmWlT8UDkYcSDRUA4oU+x2UeMIRqLVWkgWRf6gYLJJZh+0xkEx/IT6Rv5459fEwRYVgX7V7aj
2SfMfRLXXx+xc/sa2J3HCpkDGRTr2vwK9r1qjj6KALGKCF7vb36CVbW0yE3gFC0X/gn4xNI649Ze
hw3T58V7l09/AY6n1tSZhut8QZ+Dd5w1Ca8jIOI5eZlHKPR1ThszTVR0AZP66vGI+8lQTyV2brHm
KWKAEcIsQZc4zc/ZpVpFaLocYUHWfnnWLGZA4wm9FOx39pi1nxQZuHccsgT7qNxwg1V6A0chG5Rr
ttdecAOBgIwcBkVK6eyBRmheC2tZ/qXCBt75wNcYUmMnghgRh8QJKZ2MBWUTk1uansaF8U6oIaS8
l1hVEBZAVirUqBFgO3u9/lcQM+AQWS1/IY9GBQiuS1mzyW+U9g9OUsH2QHMH/1skRnClh/8ZbOUn
3F1nC0qj7qlK8Rm1JmxLZ0IEgxMy7Sb88+A87+7wV8U9VgBvaSjGg3qGc/tBY0E9kmI/ikUAfYyY
vhDx0hv9Dd2pxaQXJxFhCQBFDJRX6Cfh7cJGoGDhoBNyV3+AREwMlsU3UMASh4gHBqiHiqxLJiDG
mTPwS7xU8VWIX/RdFPBcZ2GCcObfMC0dH+Cl6pmgjSzXwo0SP48LM2kmpMhSjX92rLRU9cs6Rmzo
1g5UpUj+4pcJLZMuX55mgwujFta2w9pmVONEh0gSlDX+4HQAkMrUFpiVm08Y4g8IEPJAhntQQcYP
2Jo0HVzFX3vO/h1pZZ8JT4D8AGyV258sSAZYL9sLOK7/9jUuMIplXUT1PeM/ITQFPTQg+6B3p9Sx
mUIEO+zmQRiFn0WwaFkjuaKTDF/23D6Dzl+lyxK6+tmC4Gnho41lH+EAUIZ5C7bpyzhGWwxeusp2
Ik4wR4DwT9wIrRMyyXeGM+EMrSxws/ZDEDKp6rDdoX+k7yM4jkdpiZz9R5wSBuR0ehDPGEQ8KBkz
78y5oIVCtgzuTe8u+Pl6v7X3rRA5I65mdvjvhNEwvjfSURJmqvgPMVPldzJKsfc1Q5Mf4ruxgnex
B+AjFhEJebyUrbAcmfAZl4aJyA8Tf+nH23t7sHIBfK4gO3H8jmDO4Yt/x2o6X7x+LDkY+PM6+TQh
t+DHUd40cI8VMPCuftEEKoRz46LwLOqXvGGjoot3s0sfuNH+mr03Gdc2XKbUdY5sBQA/5Kzju3VQ
Z/0Ka+XNhwxlFPLm/BoesU36TdY9dYaoBQB3v+yn84FLPLseZPzCxYQLEcJUucWY9BP5imMu9D7x
kirnEC/0Rzi507WQ7+BLYSkDBscuexYrglqxQg4zLYxWi8PANjlzCoaiucYSwQGhLKEYAU/eC5sj
Vr/uqSSvYoFYtkr3xZG6zsXui6UZkD21W/SRHWChz+lVFgOE+Idyrmca5dQq3dZuiLOm82IYPDR0
P+GGhWUK/IZA7GWggpH/GCzxehiiEKXZVc3fcUv9N+5jQgeehtmpsLMQ+wHpfr8wwcMAEOjFOCJ1
Zzo3L65wxBgecOTY2wPKd2Ryy6gnBerzKGAB6CDmzdvfdKfs86mxcdDTzNieDsUSLuXAdCsUDnoU
McU3/R3FBU3zeIQOYJgg2zbdlyvaYupUQhVH75ttBYIZLBiwwp7P4sEk/P5gkgBPyGdWzn2xq0Os
UjLIT/G5/BQEZHgCLl5gkwx47esLxpL4lQzPyHTWipOrsym1tjDPxs3AmFKQQFqALEGPQvcEQStb
mmfiIrmaE04vr+8REgHWsyAWEACiVgWHQMwsGOLkPCSOu7SlaAHxMeFggQb0zK81TQyH4AxwronF
cIv4OjHOwE32CIdgC1KT7YInFe9DezAqnqdYBmdXYQttUEyC7BOTICVoPzlUazXGLMJZGgQ6RM7w
tSDFoKYfOF4AOhUzwZQMcRDTKTDZGxwsxt3wpeEwJeth0V/e25rqfGKxvZZE+Oie1pdKdUACRNpV
bZ23KzliQ7tolvQz6zrEhqKgmbMw8EO7c3RIgTORpr0F+zzUWb4nm4K5j5jIjluwYIbBS//k7Auq
tAko/zLdxWs6m438OUKwhKLCb6dZF2Yjzb2GMAIGyyJcRJ9wJsJJ+TeDQBlsQcgGEY6JgFRYRHE2
N2IZlv4x5SKoqe8ZiiNiOkN6DDmMkK7QxMrgyIdDXjSO3pkVBXsQJJIettp7Hc+glbqnnhMDpmgD
c64etjwlnhh/0MJQhg00qfqNgRjBTTnSLhCCW4zhMF/BT+/MRxvx1I9xssNIhk8UiA7MDryRM8DQ
zBCMPbhLENpsrgxfTQIgyEIlkRg4R3OWsWB2gb3FpukYUs1xrpwWu4zVWkuLZWyIzfgy2WWUjQ5g
0Ge9fcHZQgo/+SFIciiAVXYN51tqQ46LIZQE2PIQCKMrpuNM+i5i/AOjjrh7LlqoCRATI0gyEBX4
72R5rFxaFz8c6DBBigGCd+VWqE9qSk87QJsiBvMctEd30rNVRUFIF5APn1ZfUqFsZbtbU/OgJPng
RFngnF77F8vx3Ht7iFqCu449YGtPyNJSmO0BawPnrCQ4WssyHW2yM7UBythuKBsKf0Hf+k2BU2zn
pmhU6Yn5FUsjbhVckKqbqxk2feYA2pnbysLUCUiars2TND96DsVzVWE22yUrz8LSIn6H+yEeVnHs
TIx0mDq2XE66Wt/ohvyGCQIpycKCvzPdLkjXkVxfdXucS0l7qNhnyVDbG/pVyNEZ699A3YRVOI3k
yK3HcZfR/ajZ+1z3JkPuVDoZ4bWuv1NTZ2a/V6x4JdXZvgOOiWWbTQvOPOmYZMvRvGZrRGUy7vxt
JZudFpx0q9mYQPPdiOgNufbAB5EXSFsbtlT6HRLOyvh2ivgSQJqro/g7UBuEhTpQmpOe0zheeEZJ
YWpUp9yRt6000F0qtbLmTgqZEhZ10t5JWWI1HjSNmlTxf5V3+9f4702H6ApupO8Nt0StV1FKhRUd
Qs+CC1k5m8Iyga2MnaeVWzl/FlK+rkIAD/w9qsJmcolgZpO2LICi8QjHU1aLM53iRYlN+MAiWk+D
TpoqtzKimlZVGFgYNdYkDx3f27d8MvNjyMLXhilbbk/ksD2bXboNm609kp60kJvscJGajIYriKel
tDEN6BkKOB1smiDu4LrVs7c5zgaWH6bAZtjkqpm3ComPFnk0fCh5tOGhqz3ovWEIswqvQ58PUNCP
w9T3fKQVLBqAxeDZky7DpEvDDtWZhWG6ayvTFb87ylhF07uR9JvLVOEN8xXPzT0oPQVSypudHwP8
z7/rXuxQDzDTx1MZBpIfgjHk/tUxo6XeJrtUcuaSAaVgdHsVwO3TQ2kOOoE/Q1LfKgUnTqt9yjJE
Ng21nUMNVJaT3O93PXe5SVCq9lcntu/izvR4AQ3hV1VKy6xeOu9sHoZQQrRxZjdsqc2SfWK9J809
GKtzIrEKp/dneQ2s02PXXAPAhZiQDe+DpCKLsbvvge10sVPgLDOWPiBO2zHA/tDSTGcaLU3VctGZ
qmvpAD42u8BbWqlg1vesY2sZA5qFG3FTxBlIuq3+JlDVOCSb3cyP2HA26sswaR+DZ/LtdbdvI2nb
NDZTLGepKmGykBusta3oEOCwpcTaS6sUZCnKsA08HRiw9plrKP5UNzg6fvLqK/wxKrPahzmLMlqp
pFIIll6aMAcn0wVm2y9sh3etVyybkJxF2IcXQwt/q9Savgv1ZDdYZadmeG4CRoFVfbQrxhQsEcii
9KCztMTJ+qdlYnau+hDKYzwxu00jjDLLl0dzGNXDLKMUjbDcoC/W01nPta0LhqCbR6HCpbV+dd3h
mT3kjjn6+NGlEN70k2Fv4ti1ixlMoJBd0+9VEG8Vk2b5vVeplb2c0iJbOzVQUaR/o3XzsWsLD8yR
7BF/siN2ZjCt+QFB49r6j2Vu4kvsLDMYaQmTbR0EM2E/wF9hfIcUuBRPVnPvmrXN1ib7igFJBIBp
fQEoa9558H841FK3Q1Sp464f/gzBSkrXo7a2WBPBZgoOI/+Uvz/MAV0f3U8/3ngDRsyqqX0xXHN5
z6/mXUn9yktdg3XUZAPGwOPc+OtN9kfpQr8JQyJPT6V2DXwSOrBWd02TlQmxh7FfHi071Zw6oCE4
XGDxWAgrzbmls9Bo7CkTFx3Gc+99Ha/K9hUwHSWNmPNA22vVPYuuhFxV3WHQbyrrN2hGuVVUN8Ow
yT70oFsOXHCjXL3Vi6FuueiGc31b9wAbL5AffW4on0XNrrORBpdKVX5BTCDm1dpXK9rpdtZBBSG8
2ac+fJhsh0rdOkfot4Xo2Wz0fM3Xv4uP8ZhbjwAURcatFKjZvKf5Dw+djyyymafvkuKqY4ttXU40
+NFajz/4yFsN5ZqN0xg/5ZiWrqpf3smqrr7M9lukD7OhYI4ZSQu3J52KvWJKhDdLxfCou1X2n++j
Lt5Q4sQFJqX4z0J93PSiTwwZiA/rLP7UrV2FPQEDK7pre+UUPxGGUgEVDo5/CZQavoUWKhsXnfrX
MQllcsiHoBKyRYiGUsePkrtvyf7lFvEz63A++ifOhMc+L2Wt5Bt+ftBjQPGRATm1xxS7qGhBIRAq
GFOoBz4IzkDnf1i8IPXD6yPKXjLwmslq+X6O9TKpVi2o9PDLKYybVwaB1Ax/Y++zNo84ASjXrP/V
gkdXLyL2JL8Xhf8ZBduwf/D3OEey4Pb/xiOdr5MVD2b76SBkszVZPC0VF0djBgOPvM6RFFQbdDL6
RrzD3rvxwEMJ1us+fF+6ZpcF+yg+hP0ysx5jzrZefjREmIdc/5bwnaIelkdJo4mdK8WvPe5qSB7v
peltZZWOe9E587RYGdq+8s5EzRDANzj0+SD8SkJnb/NRs9jH2/CBcW1G0lqiXormXGLPXrL8HJ9R
bE5pv0+DeYwrpsayy5vgsKqqGxYbuZ9JUPkBCnQOR6guc/9m5avA3DnxNSoegXZu829VPcUhnbER
03zrMihRcuKgoq1GcY4uid5VU48V9EF/XJODjXwZmTY/eWLm2yH+0rWLpzYLR8XGIGiWlc2FT82L
KLJSZYSdAju5sW5lG383hEfl662vsubpFOekhNW00fEWKUnuc+LcGC3C6qZqVy4LAQgATRtdrjDx
j8E3740AoOQPEQWt4qSamwyIEJYVDP1yRiSUxwVqB/H4qj2Lo95f+h98dbQ9NF8oS5pob+hHtc9E
YKky19pI6AXirxD+rSM501RN8SRmauiz1ke+d5or8ZrUj0bdYqGLSJqYkfiswdJZQoa9gL7qzC3E
hKzc0RWT3L1xSY2jR8cKxBEQAlQlYrfwqk2OHSLV0sdypF/kvQZdXWOuzo1pV+FnS2cdFA9zvCqR
uX47vwExZoDJJ/f6Ji3DTWIk16H3scakyEMdJiKb2l9IMVnfzSKYi+KvVkFmnVnyQ87Sp2MnP3HL
bpS3N26LQgZ+w8g4VHZN1pMio+qYVRq+TUWy9yWfGjW4D3ZC5I6RW7SdtZOIv6GZzbOQLgr+t+m9
X2qIJrJDvg9NwAKkr5ynRn1moqlU+w5/C5PTgxDZM9Aet7OKNBl7fwagxODN8rYByYlYuFcZ9z4B
0mFrgDPG9JiGNC3qbKQ0bfH6we4gji/vrFzLWvfVlPYirbimKqw6iOaVwS5uaZhIDpZiw48S4/Q+
IiMJsF/pfsv2KKpGQ6V8HRSGRwynPJNcRoqQ6N/e9iQ0nhp5mxPjKx7amA6hlnLuqJIN3kfS9rOc
SnLEUMHmxLcOYJ6NuiwAxAWoqJq5M4ZbZ+j2NquLGnxk31sr/pUiKiYTrnvZo0uiWym1eWmR8Oja
9I7/L+aU1aO9s3h+JeZdOIPzYGoJnrkJi2aMGW/w++RMWRhK8sg51lp/xANNM0feIiaDaQrIEoUS
pggN0nMEe6i62XnZpJ81w2LbTgGm99kIS9j/bZqrCapW3FtUUEn+EO9J3uhM7xh+FZ0+6RmFRu0+
C5E+5eSLnCUVkSUuiHgMofUdAoz3PVyNDvNR7kIO3qaEPxRGc0XGQl1BeOcle3FxpLA/2NKng9yk
KoO1D4c41rEZTvmdEtpmeI21Q1HqExU/yuTMZz3h60NyWiqXc8UaJqpEpcoqCT68bgC0LhayTxj9
KQ2ZwzluuvJS8qqVGiAgPDldxFgcdRZsn4TI52lrPwL949lK+a1r/ZVkhZTQ5TZCilMIXQnD0BbN
EVwnbvxKBUvOHSZ/lnBZYdVJkK8Sv9rrAdMLuSZOBWy3CuLNm/AjSpPwzRC7o5UsMHdNnX0QD8us
W3uAZaKnGRRycxwtzWCctqHgKPFqUCilJYvZFZPKlOesNSXcZemUJtKz8z388vAjIMQaw/BRquqf
Rr1oJcz7/GImfk8JrbgkYHbXAjOjoYxcQl5T3lP55HghG0Rq2F9MelVpGkg0L6bsBm8AjijXYbJL
t+5NIdCPxcb07HWmFUuM6us8OXu1ejUKpslOCvCjfsQEWnGl/AwWNLoxmYdMQq9imFUms/jBpoho
vOvgDCATKnZWJy2HH5r5S7Opd28WNVEyY0uBB1ygsYZJ3mptCXAHRK2E2MQ56IdtdI2y9eikAPx3
JBL4xSTXk1s6qocCJrvHXdRlbeeHTA5DlWPtp2AhnoZNniG/qt07eBYq3sApi1PSsxwyGLOY0OTY
q/CQtcAkJmQwRCrHrX2bqFZMLXU2Ms8yeSFe25gcE/2rc9iHGnd7q4LloGGh33DJ2N4IbtB42BDW
1SxTrYXMm2poXJwmdSZIpcK82SPJ74o3TEswU9Uz8ZxEaRP1F5nixfC6Q1dHPpzGDEsqnV1FfvRy
ohLSUFDNVen9qQ30S5ohfTgyF7cPcCbCVUUoXMarZBRLmSuQsZeDniiE0VsABCQ6tkkGmJKDTBor
B/AJuBhlPMv9qYMggQaAFQLcVtSRMS46FR749nAdM4YNsaps1KHYVQTwzmRtWjVOn0kQHALerf0r
usfe5h7ntZsxQWqae8ZBInPqo79Q/M88t6nSmaGjL+uojGPr7uiD24Boe4IR733wSgkjKAYoPRJs
B5vsb0CnGVrloi8YytrD+l0nMcYy3SVtkVLx0arcJ+VtUyfWAFYCZGmtmL6wrn8K842OYIAARDJZ
AG5Wno+9Wm5fHZXevdVUmp4GCc47xSLBfo2OvfLhXZgV6of+lEigNikyegCILGBjWqj+2CrO1Iu+
/9TLhd6ROCNlF+TOl6VBw0ll6lZqhy7BR0LdGAYY9WDdhoCu9Y3ZO6sPANG8nqVjiA46j5EcYIvi
YVaja5ydeZ/jf9HLL7q1N1okvcxuVTltWZht4v+1siNtowT1yeMX93V6iok3ADBnJ9VZEIHBWX9X
2Ebt8bKlCA9ZiSbJIS2yN63k3/XjdxLDwcugY0AKSsEHzfcrDKFHFO2cSMz7lLi1SsixqTi+Sn2t
ABao4lsrdXtjXAeDja0dRj4MiPVRu4cWbVSx15y99D7E+SHMD957X8g7Ndq2zVpidGq4snr0IAta
qM3Ilq067LoEM8KiX3omDLQCtuufncCZa6ia2KjRjt+txfJoBClBMbMsVqIT3kmJ7/ojRk9AoSqw
sdAgypKOfLR7rExU07VXf2IkONirtKvoI0Z8421XkU5aIM3bhjJiPClkJZKAEipr1UBJj+yVdE1s
0rzqUmneR1R4i7pzoEZG97ahzeaQDG3K5WCjbVMjQFj1rDcs6LXGUJpbEtvF/rJ6TS9tdOz82Hjt
yj8p2G2MB4Q3yR8oEI5PS2nYZ7U/7ROSpR4uFHqEKGetlcUV9gwwZPbuMRM2KYKctEW9fQyUTyDJ
YBxXoYHBU8xmLHZkoCtkU19hnxrFm5Zq5rY8S095LxKgnpBaQY0QoGmnVu23b0p/xfh5e6x0YUFD
Ez/l5jrqIg5thv9oOo/lyHElin4RI+gJblXeqazshiGpJRrQg/7r3+FEvM10dI9UhiSAzJvXMLdT
I9OMLj15nLZdbN/cwtg5HBlt92zEVzlA8TUPQ8DQxKGjGT51a1Oyd3CUBuajwbpVS3IoZRxUNtRy
DipdmGvqUXuEEG7Qhle7mt909+wOHau87mFOXJKA3AVQrfmcdsnYypILi6OPPDQLjFY875jratNH
2I0o7Vab0N2Q16SVeY8+BFB3U8UbSLzHeJoLShohXyrwJPc0srjn2xCjlXER4NxqOrP5NUvZLh0y
HDs0Uy22SVajn3C7kzZDfCoVrc22BYBZZmkkNWSWuvgGxGwApooao5N8P7PcqFEuLRo0qLGFgZEE
HYCSyU/iwBe+NsFyoIqlmrUSYnTz+tw06IFeLdU/koIBsQrIfwhRqdT5Izd0ZMi9efBDbTXY9R6U
3dKiX0NMt9L110UrXqVq9tPQLUbN/c285pHEJkkfWCiZ5dUr1da2nH0UzXhdY+YLQ51VM8EowwMg
msD6x9z+QA6vGr8+WW3z26SvobnIOtS06Var4id/bJcUjSaJMr19zHwgVectqj/19i9toEJRePeo
BxNo1fOnNEmymWztNMN2qvduMRC7yZcmDSmwxzV646Bnq2dVzpV9o7kHR69XgpNEbxlryZPozSfs
6PSKMKwGrx16eR/PvnYacdV+G+XblFEyql/pQQf3OQHGc5Pq+07vlul4cHmgDP1ZxPGSP1oXhrrn
UvTt62FY/Xcixh2y4YXo4FOZiq3157+yGSr5fM9rmyD5oVwkprOcW7OqxzdpQI9v7WUbHAeLrTvB
iWPIseWP0MXU7bYujB/UW5aGFLHL4TGnzwFzGEgcneRsRGqH9UdHkCl6p//gEj6ipVVra+Rb6cle
zNMcRs6ioqx2iv1cZZiUQbkdrYxuS+0xN9hcknk3qQNYzeirImPYJghoM2K6gWAarwYYWUV4kyTD
d2SaX1OS7jL90w8JkVRiSy+wipz039yvSC/kOaj37lwg6aP+XtpmjNUsCFQQ7ayWFtcFSbaLH6Me
9mbBegFNCXsQ6ZAZuMYJzBpbW/63DOwnwCqtTW5lh4Q2Njad2ATqNiJoHHXjjL4NIujZ9pB3gj2a
XvlSps5xrnhcDPpaIwDw8fEfRCKXBOPFcKtLZxu01dZ/p73efeveq0ZibG1126Lzj3YG2z6FxMo9
rcD4BaZfbc/sxg5vZgzPhcJswr/bVhxl3L3C7jaJ9yc42TSvPss+WIY3mw5GKXn9tn/TjzqTn0rz
4Ch37bfVaW+pKweMyDRcG5LqqQJc9WXOqLqMHqOBHDTUJsiA8YiUs3KuTdIXKzrl4KksGQoNGLey
ElRvAIGyUyXFR6qc58L0v7MB1x4vgJihaw4ySqfdRUFeLalps3CmC1zjCuViKFaW0hZeA9YUIs+C
hMIOXJSwOwE+J+ROZYHchMPIpnlJmFhOP6b3UlHG0eYuRa8OsWvekh71u6thqYOtrm2f6opPpwL0
w9ypZCrIsx+qh9IZR0baobW/nOHBQzZfK+dN01NmIuN7345bX6+vKp6+i7Je1C5tQp5S7QGvCTJC
m1UdoMAmeH3ECl79VMmfLbPNyKOa0xZHXkemO9GXQbqZt8rIeE7gYsygVMq5ZuT5xnftRSq9qxOp
30LZd4s2XCAMMmPzr7aZwU/xtqh0uOhttK3rEK7XoKEUQYYhJU++KQ8qYwRhefnK6d8zCSHK8adX
05x+cktFbMn6QdNM+VRYEYJyiMBG/NKQOqqeY58CRtTEqORv4STlQktcWDAxacsOMdHmMu5J/ki6
o2SaE5vRQ0XGrjUKvHtCEtyRm2juP6knySyTykcTu+OUT6orsfbHeGNa6WOK+hcnKJJ1myV3y3Xv
QRQejWJ8jjqFtKqGqlsYCdFJmBGo+tP1kmpZphiomeCCdpwtVd+vnYjg8N5JPor4NHUevt2dfq8M
q1o0Xjn7YluZty47Morynv3DUczCazyghsvUYf4B0mrFahtqZLgwJ+xa8HsZVfuqj9xFPZQEV4xi
W2efhi7KrQtBRxF4NZSYRDOMW1j1VO+R14eg/kao7YIWNUsZHZwwuutaeWzCCWJExAlapeN6jC2Y
A4QcNUnerpkv7GrfrTdl3F263BJPY+dfu5yktVShHqjQl6ghp3YDxBm6/BAak3737eZTOeMh9ptb
aIl+TRF1tvPmGCTatCQ2Nsy1X1PTHtN7InaCGRl/5M3eYDSGRF+7j3LPv+j//y9/LehP+Key2adi
N/8FlwA/T+DG26xSJ4QP7uPpa+6NzHH2jtGZdy9IAfDL9rlI5iFpR7teNz9DRuel51CFtZg4ziRr
A1xri6PuHGTCvDgsKaus2qFyBv6wS/dGFWcvMvR27rQJu2IzqcolRsgZngaUWab9FZhQetvkHYlQ
jFVbmr9o8GAjIECxzQ2Ca0mzKwZ92Ze8VdbveuaODvSTQocOKfB2iGnsh3Et0vTkBDhajM5a9uP4
1DmBvahLaGq9f2mh71UZFsMuiyLv36JEYqkTIJGMgJFiyslc106hZT76AKcCq8r/2NjXnkUn71eQ
vRSNSSG/aHNa6d600H8uzZQ3dx5ZOT7EUAxLQyCpqEwMCWL6zuK3r4EM9cjeCtc/9QrrkDJQNj0q
MlEoi2zSZ49QQl7DBEKmhc30cl9OuDH3erorneAymvrOKKmHyqF6LuxJYa0bQUV1F3ZML1owQpw3
Eqt7LVOT8ZON9zTtipL6b5fqKz+jmmwlO3dJZThWH702fKR+9aNZmHdN+Ezn1OWF4vVV8ekW6hRX
Y4HcrvjXN/GqmDCu8CFtauibHU7YJGUTmhhPBY65dIW42FX2mabQBNW75hvPU4J74QAzrGQu35bN
0dfzR2RL/DjV0sc4q+SLtvBas2ynmfDlLdzaXPi7cekzWCN0IPW2toydpZuUF1V2B9d1j9pgLHKo
HI2xtmN1GDuOmDoReDPWTDCid7PQf/XxcyyRd/TMnbVuW8Us3GCg/rDW9kDPxAdYNH2xz4SCOKC9
+HlwSD0G8wGWHTmyqszc6Va5blWxqUV7LXoJct7dvbKWO/yOLW7tUFO/OQPhbD3X2GF265byq5ni
t0zjjGojfMLC8jpZ4b2ft4EuVl92znmkucegfE0mC+AxPAXu3KIDQfBoFB+59+3kycXucVDmqnS+
8R1MYOcD9bPuz8Wnt1JdeitVJ55MfWQ2mT6rGLmNAGfv/LOrDeFTX7cPg5FgLMdb7GLJ0Z5E7W6y
QF/bHcpcN0WsGhu0OoZ94fH2SsJ/R4ljXgIGlFyjyf3WBbGBxsZLPpO6oZDLGRroAUoYq9LOGq6V
VdRcec7h6kbZBjR7x1NhK9A/26ItLpJbV2RAiyFJnvTE2WyZ6GnfgzTXTt8/NPZl3xGrTKAaYjGG
hv/j8q0DvXhp/WLXxZW+8A0A+FjHDGvML23Pog7Hjza1f+brw6n0nEE+kElPHVb9NEULEJ3BoxXT
pgrLC7PrY5rjv2Pkt2jExS/SN/gfAr178VVHQqWyY2MFB9evNnWMV1wZBIjQiPVt6ADD1ATG4AqI
MjvqWMkqnzxJWV4tbCHzrNjLifmFp65Jaf8FsNBMiV+5Sp1rpkP1MZ3YoqwKjrY1PhzcXg3wKQhp
ZaA/RDzITSk/zTqgc0sNmBYE8oweHIxWOwuv3QkZU4TWaNNYtlnNEz7/blL3O2EZZ5wfB6d4b6r6
e+oR2PgJo4QmGg6SR1P4HT5+4l0Jf1uXJiSI2HpXgfZQEiIXe0yeYJUpwnMNxiH1cllG/iqo/GtY
9J+W7z88G1+J0BYXc8KZRjPY9ZKXMJie5yfZrpkPGtpTMLiYfbNLpMmMsPkY2g7bLmuMp2EQv7It
4aiUDg8g+7OzakV8tkvvuUjDl0ij5G/H+eLmsD3z4mNIve+0GvYxN1e03NCy/xPuwRKI/1PdXeV2
dtJgH4ZOhHCXbkzYa8f+9iO6FudbEwXaywgxmSnuiTdvZuBzmtssQq5GUTvmopLjh5/Cus2glAMO
3jCVYU4wj4qSD860vWFgwe/T68JSKsi0nk5x7Z/boMB2bSXM4to30P+cnj6lLO9x17x4g4nxV2ft
G5/EAhKwYw2gMqiqYdF1FhghYLyLS4nXfRK00VUIpnHPF3+ehf8OqL3n0/bDOlEGwIhWMQ0RNWkA
uvUcu/MDKEnazYGgTUU2lX00KCW72MdmL/VfbKjXFLSrKeck0CbInyy4VK8+uOXdoojlK3DJZ2vp
u9qGJW/Ya9OZyQPdWYaATuFw0LzuNRspFNiDXLM8gmU6cMV0Mz4LX76NYQfTi6Q3TzsNDUdcaHfb
KA/xfxnNi+SsihNjNQY+YQc9fiW1gfcqJHrTtknpkDjMVJ+ZU731cXWpR3g/oVZhfokFHkdV/lS6
+ab3+nXuBzAj3RV9L85KNJp1WtDPrEKJM0oBh9lgzQ4RB9LwV7GB5tFPZfp3pxq//MaAtGE8yNqG
KmhtMlHNQljA/1EbMEXKvDfLByDMZfzbjfrZbA1yDbEs6laBqVhvIf01Bzc7NNzpbiweJQOEoDVR
0Tcj0a/DTkFTEzmOcsp2LvAUTWYsUyvPEj9pKeliyegzmYPpLbNdogwYCt2kAfO3wfewi0925S6H
TgsoisStGiYk0nIhB5QtKrfB/fzfsmbgN0E4wa9YCedrihqojg5qg5AWtOemRvCpej/67LF+Kkcc
FQuPqULM6J10H9G0r+BoOfPhuwwZsPmh+WUrG04kErkqejYZVz7lmWnilL/yrLHddPD/JCPSbpwu
YQij/L8PrpfPflEB08ErJHUpyRAejyRru+6203/hnYySgaZmwsyoEL8YKibMg6orZn11VbXUCuOt
VuI4KX2jZdA0a3tpxGrTWHKjlQl5Ic6wHV1zUZrme6e8uzPVNF8OVSRtW5i/W5oBYZSJnpqsTeOb
O8u/9RETfXMZDvHdTfxrEMAjbfgAPX4GvsTHPMUayzb/8uajx+qA2c42wSiKA4mCut/VUfLnTNlH
rNs4uKNbd/5NmrHOrPHbr8Wt6NsfuoCFgaIjDVlGkQu4VIn7YLSXUcJwDrL2t+AWZlq6sXzzX5gw
KymQgEJS/Cn84TXycXksg22agOLO0s6JylvGKW4q3b4a9WVquDSqxs6volXdglXS+UCySr4nHU9M
dUxrb1+YLvYf0w9TjZegooxIFXQ/PYJ8BaG7qdFiEB1Kb7cwJcOrrBR/Q4MJDI8fjfSSdvHYtc6H
L1kSgYX4/OCalDsF9hAUnpNOXUxXTY6yudLkjB4HxXaAK9fOWEpyDwPQlSbmybFB4GhDmw9hnboo
XZqus8hcooPIHOOsx2mkYgeMwR4mCp2ZGyp+W3rohNANgwljGz33WrHziwCfOJhoRvcBnwc2TSsY
bWn74Bom3GyBKNEs+FLMz0u8GK0Zzg0XDc6OuOzNL+gBw7VsjFaKzxDc/KarCL74gscU5v+Ybm2S
BlSX/1EUuLOaOQgxUEr2W4lwISuyYPBJSyCjU8wGBt602OBq18SYlkailhP3iekgfrXkyEM/sDwb
B1myuidjMdXvdrItW3NzYGXhTRAjwsffMEHbB6hqjBL0rF31bbLzzT9M4S3msG3zwhuGPT/PV/HZ
sEWPV7bR3KhKnt1QHcJ8PjlazJ3gT1IljBkF+3upo4gvfpR4k0a9gM52HiGraogoa+boCWxMxbxV
yz5ScfaHC637k+QXKVHBFe2n8M0C3tcwtE/MeVQ+rLMsfioqJiJHNwQy5Nsr9TclnI6/Yf3d+EgG
EG2qxiRpDREAKesGP8ZZ6ha/dYROEpJhTIlYcSYH4G/zZTfhaIHnLDlue2C5eM5L5oXmu9JSm+dw
4YsOXhy6pYK3rzh8SsSfGhzCadJOQOfhdOqd90gwd8kZKWAG0eKyXZrNSiQ9g2x9YUlzN98ZigbU
PJGNdqr5DfmYEhlynqllaShASETetHxjpu4UgoGkyPTr9h5lw7aPieTiYAExFq21Sh5W6K+wegZx
8JU6p860LhQxHfOTm8TYw8DeYSYROAwnxinfxq/cmeVQjlgCtgMmFYiP5hVbtfXdnMcVThZwA10K
0abHMxexYks8lAuhrNSYnnbyraFFwzCjQPdK/lKeW2gcTcLSzSy/Z4qpDyZefvQCILzTbG9T8UOF
pz3qKjkNBl+2ebXidh9OmNCVwXuZ6wcHAYdnY/phjag56Yw8D35V2eivdXRLw3TPZP05wPLd9btN
EPaflZBbjRvrKv97cLqbY7SbZKKOk1m3MtRHjqdTE9U7m46hLuw/IM1Nlm+CPtxTj4YVWJym26w4
abzlprNrHf0ezl3ZEN4FTWKP9cboAcSw+KtoWleS+q0YwDXhT0E9udZIA8hrYmvtB/FmyJkb136Z
c94f5p22Ubzamuyf5i3dYCTdmERPkRWubybfPja5iW5w0vHLQYvdUijhclUml6Em284y0S8GKB4s
f59KeTALAmo8QAQ/S3/IY4DqzD4+5qe446nOEOfPYU75o8/d2/wik8V1zCm08dTp+TzzkadTtvsW
YWx5yxQB0ISUWdTnEs/TUY+eZdXs3WGiUMMaRdOtRYktlGOm30Ebb1OwgaLICR3S/V2rYJpEJTwn
lAQ1pFIviOP/vsrIFZspC7Z7qYZy35IBVdoq3HbvfsRQer5SVDs/VV7f+wApNp9gtFHX58kH/muR
xyQqgBwT4lmXGeiVQ/2uvOnelFcx4ePuT/jjKLYWqWVr0Y0Httpg5hoCTm4Ho3uxTXYobkPRxger
qtalgC0d1Rp0HI5HrTWOU1qcM9NZB9gqZkAUwlfoOGpI6E61wgys8BpzM+Okpd5dNK6AcBVsqZ4u
L+43KuI89GwmdHiUetNz1fTcIgf/NyrbzCue0yy943Jr1sm3quKVgbwwiOv3Bltvo8EvPLOCZw1I
fYqI6ZWe1DeF7SyoImuRE1pe0jQ6Sf06MNIrw81QTDsgNFL0puoDWOZkKHah3jwbdCxzSZ97zMt4
yqNS/2DH14nVsKDQ5NP0pBzrrTKK6wiI4Ocf4UBKUoCtedx+RYF5KQZkXikDrUBkR4RiSr6GxSFJ
ScKN02czAuRGGgpK+4CD9Fpav17f7q2+MxaRhMoNqpxm43MB1dhkP1EtiFcomkfGuwUmOtaMZ6Zq
8evzW5xuE4wbG+c3nrIj0ybwrczZeB3dfzoai/fEz956hbup0XjnLgpQSt3rJv0wowhDToP9tXup
0a32Y/PSth09EjHx83qYtSk+dlck+8i0PHiZ+op7vCt0/aF6ZIwGuJ6gDarCqoMp3y25walfP5yO
yq/NBIZk9Pu2iUdUVF/chEXSTHq+yIAPPLwfNcb/i9YKMd4xOrA6+JSl5MaNHY9B1FenlO57iulj
emcVA+a7XflV5/MUqAMiLOLyZTbagRIPTGCfYkbv0+Rse6yf/aZlADmhzunc9HtMo0sSedibQMBn
T9V/Zx6GvU+1Dl5hyDmjQkYu9Hm1zUDLTMdXE+p8471EZkHIjsQyEEtSs/N/HAm9UE3lmz+ysVfT
ziw5ODLH/MjTBiX5BKIZaCPeQpQE+F6K5qxz0hRJxBgTfQDoZGiE+3LmijdY0SXW1c8RIubYsbTZ
WdeC50bHRwx1Ei6SEWd01uMHGKf7oM4OaVe6T4L4wKHOV9JjaWeQh2gC0oUgwK3VGYXZMSPxd79j
7jHFqMiHHJlTDe/cT/udVN0usf6Z5QQ+PCFrdjqEQ0az6qXgWApNECNXnRRcesG2Hw85lQRmgqlD
g9YK8VGUkMVYRkyFtrVGoTDKskPj6/+lPjb9Tcldc0hqGvGHGvCt5ZyRAruuRt9Wwv/ylbN1IDuC
GpIm7r8wg8VJabQuPPZ/fVXOCTEcjXGF249loE9zB+4BorQ8O6cjNDkfhaHwCYMybnMNmedi21gC
YpC5cRyb0srGAyTwnpsakqAU2V23enueJv7JEAaBh4SRQixOY/hS8qVbdyoo4O/PsGC9bZqSWG8g
iafRh9mGX6pTffqwL12miKMWvhdGdOra6qPTXxOzsxae6/9504AqCJaJGFYiwpIuikamFfal1jaB
EZxqq8LwmAq6nG+mvCLOCwv1TGvHE4D1Z9AirVLFdxp8tvacfNGZr5DpbnXp8Z7FnDKmPiKzuiZx
vsH4xSrb98iY1WSCQtOA/5rrYBoNqzXnmIt9aK0Fdk2cTkMqbrWLllBYj7AbN4Rs+419Gt3ubzAB
ridMw+Yt3eiuNYdyloY4hOmblqp68HzSe0Ooa3AIvHYZ07oHXvJqjtjumLTDbaQOfok99KR2o74a
yJ+IeJaivP2zU0UCGiqKzN6HnFMNquCCHkoO0cmWBpsJVbYb/+toZiZ4sqp1dxHVtFcntwp8DcSJ
mDEjX/rUksmuM4NLHg3b1J6YZfl/DbOsBsavQbXp6i3qCVCOqKo+bC1ZyhoI3Kso+DN5shUkRL2q
C0zk7TOoCqtDU5gng0FN5bjoHOdNNPa/EbLFaGEJ6UAc4MxGErLlrL0WUF+sEBstTzxnmrnMx/xF
+catFdNPobQXF29RNBjKSj/jYDpVOc8vltIa3b4UpN2WYjlfi/nPThuPouig7pF+6331GR49LNkM
jaCXuvcI24vAC36d0cXxP73M41LYUa+dxMdOi9du/sNptsqiZqnlSCl/kqLeBxYm9aCseRPeh+k9
wtq3Hci4QVkU4rxW5Q8J0dANGAtaGW5Fql8NHLklvEqtCTeA3VirVOQhwRyEkJu36bmjbR1rPBhi
a+MmzrthKBCtdNl3GGWKoD54mLF0Y76IOQAMFX6HFK45oeLK/TBND2+/8iArTO7ke6JhZBN6G8Pu
VsxUGSoNW9u1SRfFGyWOAGPFttDUIRvrv4y1GQuxHHNrlWnyNEr3Ck/4ZjnTJkXJp8EZF1RDA9Jv
RXtbdjoQ6kBIjbA5Rly8OfX2UnU+Q8LsnLOk8zpbw9/E0cjTnkfv7kYpPV8m0Bigvc6DLVpH17fn
kB7gHub5a2M0Hu6L7ctfIWH456w2XSdpkC/I1dQn2PPCy+99Qx3Xon423mRpvQyphFJtGJexgzhj
nhlu7AxhHz3bmqAgDSvbLk6Rtk8Lhv62bcKTZcfWOTAhPK9KSImx/iLT4L0TkFClJF4YywGZlWtG
MU+VpT0zrl4bOsrMIP/yh+IxaIQITcEDKvSuCxBKyuhNZYJUsvIDIvNFCAQtqKoQSnqNd7At3GSQ
NQdtue8sZr+t056rjgDqAG/urps9RuDlFh4ZeDCsNLKqOJsS9PSt0f40BHbhqK0qIDEDPB+zbh7d
37Jv71KW68iF+RljD64HdbsUjF5kRCaSj3iSDriXyAnM6TIM7orpWwjb0Vs6GcNLTz8FfXfv+WqN
367NsvgXZNZKB1TlRBJ4xceDiY0IPpEV0+uC03le8VVpf0eQQySOGLod3/vK/nYq+GxBP6eUjgOd
Yk1z6SmwLk3Fb57AK4yCamBZNRxJIUUmYspTwY6pZ+pkoLYcpmYBaSzMNwW8wTo+pmzkfpXc7NC/
ulH5a5T2k+kXl9mcbmo+Q5eCpR/p+kkvkxpqVT8Ebe9StWGY+6YPA4oE5D6Q38m+ZBXsNdX68MTF
gb8s/GrWZCv/pSwoq+hWg1iCyEDoCSl+GEwE69GyNqIu10MVbJrU3Jli2BUKz0KaPadpdmMewozO
Cybe5tNEVTr55rbVgnVoaHtPkPJsJRzqRE7/BV6/nHwWFy9rDJht9i6DH5eGoCud3ejfxbVI73NV
zrmDb1di7nLbOteeSaAHoIpl/4S9D/WpYjdqjoMvj/WIYhribVb/aewsE/C81wr4g8POQ1Az882K
YDvqX/9OcRHdLGukOFHhn8I3rkIg06A0124B9S3jVVRIUl7KyflLg3pfIwQEUmYK3lOrRQS2Vgjs
WPuDTsSgKEm6SJqTbfiXsX+1PHUrGBgUaLKV33P0Z3gYxdQb+TAgTWitzYzMdt5nXIvnmn3XT62t
AVlzgcIu9rzFUFkYRCZfYw7/iE22g6NeKImnru5vahP3nHZaQUJdTUBr0MXASWd0MTWKhyfxzfe8
C0/aEebzcarSuWg4DN6wsdm8sgi/bGGchh6CV61KDp+/ELgAc+V5l3ZhkDdgr4HMFw2tvdSogSfK
BooCLfqHpqyFykFagcH+gE97VDk3zJtQn7UZ8jdAb0mlEfvZDrAaXj1PVAyPwnsVJRS9lHyL7qES
e20z6/W9nbQnrDGDh2ZaX3aN8EYrlkGq1jZOXG4eLfI8fNeNFytMXm2//TFCzLq8f66d4zrhTvVy
EsFrqAihMvx8U1mCBoRpR+qge891wFpwtV1RAoC0yaFPAUdi98DeuxhpUdZdMamlg764jXMcL0Sx
LwSvUOQ4j+o6pFRgq6qZ2Kg8k74xWqLADyYWSqgdlAG+7QqEd6r/19aTT/Kf/jbW2V/kkiM2ae9N
nAONTxnPGUlIqh6WFpwe9qRYQ1npfqnwg/zAOJodgJ+E4b5X5GI7OlZTrdNgshzB7rHKnRclryTZ
BA1C3MYFmgIsqXvy8STCkmKwYU4wKImn+NTr6h7YSbjscEwRRPmU6Pw8YwKXjV0eDgcLZg+dUdxg
COS0eAEWQMlWoN0Z7a5chf+wR96YqoGPhmGWHHy5wriE0njSwu5zCuSijOsFOqmxdUlacK+9D+lK
cEJqSG+XeeWvRnSgeScfmqV9cFSuJtlnSygsDGnd5ppJ10TVuve8+lpE2KXFOAq61pfB4Tn4dv8U
xOcBKco871tHEp8aJTaOwQS80InLggatRT1j+w7zgDTDMLNo8DSwnuw6/6zC4OJbHlrqb7o4zqrw
MleIZSO+6+6jdFps4MmMyWxoTjO3DhcC1KUFeXMYQefNYggGJtqEDP2YEifLAh5Bt2YB4DRJV+QH
xN/4Eb43MdW41ZwdYy2dz5FGV2EmQY//1BRfPiIV20e/4mOchlLhmzUHCj6KtT0yACuaRV0wsLXf
OhSt3KDCf1RqQKH8PDrhGsyEX3KLZpVixpXbb1w1FeEjB5hedlt8vHsPa/gOr/6DkVzc4QjA+SR6
TiH9m8kzQVZBNq0V5OfM2zfxtkVd2HNs2WgW7CeUi/bsTXRprW08cCww5NJ+RuOrxHWAAS3nun5L
JWgRHC3Ee84pDkgmeYvCLVXyyLaLQwgUV/o/dikPB66eHiv4oLQlyklHyMySHh5csn4249kav0W4
6u+NpFxbMG7TPmbLbf/qwaIQB3XO6OrE0eVMdOEuf+XdSsRIET+M/MsjHs97JC9atM3lAVy+IXcF
WvoSe6TgE7ddrFUdvGUB7fs1qhXMxgjAsJGuIDqS6/atw30Max4eXAJuIkKG1+W77mymlJ78SU+A
nLyVp//CdjLbizlbsaFZ+Gd0vFNxKwBkRI7ZxdK5lN6Re6Xz5aPghpkFLVxYbzT3og2bwWAigrEd
vi79BzWA/w+KhUkxpnt75ZzwRXfUCHZxtKaSCKts4WAgD750NT08mhcWiQIJMoSn5NE0qLTY+bVV
2uyx5/AQr4MWRseCBA5t2b0k/a7KjrUMVzwhJQbzPQ3tb4sZkHinh2N/0R4xTv7sPJBBnTtbbjuS
APmMh0OUtmuDCvEbByWlI3NCOwLTE6hqnzqX+tdLDoKA2eo42NAf0aR+0bWm1j1pefAxLd/WL4W5
zQPefoVbkYYV2DrCiBHXEpKsE6zpYPXhwl/CVelWzQwICtJV7nuLn8c10P/AbVbE156rDn36O7sX
Z/9XQ9f2EmRwl9bjNw9aKOgJV2b7CuMDV1DSDFp7m5FOk4L4HhyceMY15ID82r5BFIZYLN/bh12e
Z5eJ8h+3M6vvqVgxO59fjMTL9urKk15ucN1F8lTXR2IycOnnfUCpTJNC4U1Nt6g/V8Nr216s9uxK
+IVYl2tQ4JCLXwfnLTOZHhTHOtqP3GVGLjaU3zV0F/WN2C1xqqcp+i3GVzSlunkT35n54kkE/6tY
/KTu0n0m6Xm84lQ15rtuOPEAtNU+O4/fTXvykJDY8MYoEyi9nqoLyCwCFA6gEPtrjAH/oQKmbAQU
GNWafbXHVUORerAwvK34H0nn1dyqeoXhX8QMVcCtAKGCumTZvmG8Xei98+vzcDKTSSbJPt4ygo+1
3nrtpQANGYQXYB2BgESz+Dq9E4DJz4QsXiQZ/gHtNv70WLcagfwQiycPrCds9+TWrPyLUFzJNB8w
6GIH0bNbYOC9OoXULkTA3uouzW88BnOF34AnXdTOPqfcWD6l1UUef2vI64GXJTMuJhdxnSCOJbn7
qBsOw0sHxnsoP5Eiwk243K1oCQFFOnwqX/LkiJ/xANt6QCWi5RsYlPxn3hH1RM8a3ojc7jEB0ouE
VmdWHNKBqHrQ/JuC2WzPsYW9QUoOuHbL6GSHCUqJXR7DmMlcypeUeUjqtOJJ7qVvE8uljg79DbEm
b7B5caM0MIWmzLsO1S1gWGxPAvvjdcT6HbOxbaFdueQ0lvCipDqP+7uN3IrduD4SLIFSOg7dCnKv
BXFYyscQ3KnXstuZoysWUAhuOGBjB+K7EofTJw49LETw/2Tb9tJyI/7rG+5lAgdzqzJsbKzCnZoW
MgCZWMyvBXe+gYcQqIAwLz2B/vvlHk6M04IPlujHrNgW3CLEJldUyn5PNWUQQNCIh7Mf9P7WUFop
gXZTMm9JqKT1kQADGcFs+yuGZ/5/snJ8ElNoZW9dEaCc0XTmcxH+Ntfo54jt4ulP1mDY7VUjPKs6
0jNevAbN5f0UgV3zvUb4HBx8YCgxljr7atlwEIrgpp5uKqqRzi3eaMxRL5NJ05NtYitasSPHJml9
ZfksYizmLwmxxD5o7wEl3sTmoSejjKL4ldAAk+XE23i88LUbhMPbwyEmW0dyTJW0kcP8SwxeVO55
EVGSCSRJZybxfyv1LITfPod5SfiCLDrwhWSx8S1ig8SmjGVAQ6qKV31NFeXY27hh6NV0hd2cLImT
JGCRhE8CN6qRlRs+Zn8fC/uKmtMK7cZfM934Vbj0EX9KUWyElHNKztUPO+b4wPqJO2r4kqm/SPet
6qUts39PyC8tfZvh1msO8cpLgqUpvegdwe7YTAwxe+bZ6o1vlrcFDmgstzUmyGaDsUd7C4Yn8ADS
AxQw47DPcyyUuJDoDLPDHWAScY4K8luFU4AvMyQO2WjR9VBsKD6pc+FO0T/ufxRyNWQX8WrZcNjB
B3IRu40S3NLVFuqT1o6o2ANHt9WanfekvosMMPITbZo7arvyJ+KZhTel7x3WSufCrUknIgHDCM9E
7ulhS42PO5+JntfOAI+9ZCNy4ZvjFYMIFqXRjCe/7yiD6QBvlhYwmrB540zllqeLPHXjOoeOSbyJ
7xQkpTpTfhKxx9kxbpgdhRj82YzGvaXfzCbqinK3fRxtA6y4DMDOvDHf48hBS03n1zdtN6BlLcUj
pPEl9vTiCEnMC6Xk83yCIIwcSiDEr5UbDAiJXZVUcW15EzcBvx3g032uryvKw2ls2Qo/hsWbm0Q1
c8dRvHIRIYkoZK9LUtYE2Y6KAFkwn58WsZbutn65ycBVZxi/wOUQ5ZWz1Gzpn6rkNIdmyzNOv5zk
1h8C+Si9Je9jRv7wwNXikctIuXLaYGt6aup2qz14HbmOuYG6D/qcR5JQ2Seq7fLIkV2Da9omWyTh
XGvjRo2PxG1B4CGzYoTeCH8fr3J6AomqJBiSpHpxj2mbygYqZjCx2GRmKx7cUOqB5siQODe0DfRE
m5ss2NHt5SioXu8TFnfvymmUedn5zumgIFgStwuCbyvfLYGVG/9ParcV2xRB2AmpYTsbceCKzYvK
o1NJquFPREMUQAVTq+xk6UH4l9NpLx/5o2Dosfgyuht/XXUV1NUaioevJiyvxEiQuVeQWE0nwoLU
+a3BLEdWM6R8ij1Nwo+gRf8m0a2Se88lF74Dgb9G29NBDhoNG9KunrrxG6POQ9az+hSQXNMexfug
OWuxE7xWn6F4MSg/+wveNLRc5b1fMsVJ9LzIPDyg/fjIdplvMw+HD2BrlDWEdRDpTEqh+UNSp3jS
12S0gle1mLToy3Wl0AE5AZDx6Y23UTchAyjiK3RH8c+UDqr/EWvEZG26mjRcBH/n8dQeibwj7Yvz
R92ydyNhUg8j3VjpSSUMiRhJTzYv7yEeM5nubHOv3ymqq3srCNZxw7UnzTsiYw569Ohz2gg3lahd
RzGwpWCmojD8BBI3INbqPIT8M5GfIOzTPZt28UVhrW29BIDJFI6TuEtWGjhohcDrrwWENBrwqmoX
aO9CC3kjd4tm9ZFq/1pjOKTyD/f/wAZQtV+hzBoKt9tghyH6CBg+cafoUbWn0XxbxdTFqEQpbMce
A7SMihj1KLtPw8mtfeA0kRmu6U837fAZ90fcPStqTohhBtmvSLISeQuV7K4dSpbN/Jlum+xTDm1M
p+IBh3H2TefGhUoMLIgOQW/QDaWrf/j6hvy4YiIqwGNk4sNlttBBfux8w5K+u328wK24w3cJ8e9L
3552kQ/DPUmfCDFg65aphm7LrT/eQhh1JfjW0EAd/xA/rfyHf9Ijl2Gd9QkcB90EB/wf52lpT9gL
aXkPvwEaC0wcw24OdzzjiDVH8hDUgy85NBV1W3nCAgsmRLtizmxu+3iJXAZMQedt9yoTIDtg3IVB
ATmqHXFLFCpgluyuQOKuI5FEHe6MLfr7XPmN5V+MiyU51QTrjft2OPrcu9QioXmudvgcDbRQmjsU
u5L9h7W9uMWFlwRedG9buzvwRw0+iflLGZ3gMSkI+a24R9+9RDLMSyLx2WcevRJRkDm9+yTIUL8Q
CLBVG7cOqD9gfiP9Bg37Osh+W5OwJ9SOFJPmMpVU2iPcp7/lb7zHnC7dRVfj5S2jjzT/FUxXCUGY
w2dG3Flnc0DpzWPevGWNRwJnf8m4003CRftj8au9KmWD0j02rvxyo1u+VobT/+snNE+W/ICu1Byp
ORRX2lUWs4SX+o8gsfsDxpNgdJPSM3TsAP9MgH8kPVDAVLOQQqW6ZnqU5XvmwkDmsxdx4tLOaR6i
I81v/g4yjkGdsWNlVVwabeWu9WgjVC+Ms01xQxqEQpringyygMRn0+1uw7EgZXWQNh2Df+LUZB8S
OIOpWHF8zySZSUOUgyOSsgtuf5Xxch7hyW+E7f0bGfM8aQuNvg40mwltAlXVnTa+ZtIdCX9qR0Cd
PXFh7xFdK9SddLZJy2dQ7tmLSdV76m76VmuHurx3S3AVYmNeuqznwvhWJiHo81k6jGyGM9ttRSX9
8KGWt7Kv1xnWvha4IMCgKHVrUgPqX6OiqbNXvc+8R4/jZ3bF5iWQM9rzSBJ2KlJPEwckLl5M2M02
XqxRu74892zlo6iRZT/AYyAvpknJ7Mb9qHhhlNNgmu0TlObCjOqKoVZIMB6x6JN/xuDKfF3vatIK
JdkjDS4jURGI3bzL01lGBo8IpBigItBc7crlbSxsRhWLukekzLo1mYXgNVcpnkHSeSYCCGhJNwVP
ibzVCmM/7uLKR6XvNuxL7CqMeWhf0k3d7JisNHTNFTzx4kaIPc344gkw4qWEDxouTDfEeaUhqf28
UcbvrP0yehmT3qkKKDsXtPWERMmAiDQMYigZySresoTyBTP5ViRQEPFKqMDa1M/sVzTLIIgY67VO
m8RAkyJM2lomLREy2YL0Je6aNkjxc/XZV0feAIHfuwX5UCZzxyCqazTfKkxLb5KmPSkIeVbFNoJD
idGm5AJThPDOpG/E+9H/JrHj4gdUJJo5UBnmnLm2AumLV5nMNKepFwa2HBB2gLlKXjkQFMQ0aaAG
UaKHpAEm4RCLLrTeaeIhCaBPsI8kOdnMJ2AuBj6wIWWIdiuEfjXwqpR7FZO7ARYz45ePKYW2TLyL
BfZKYdj3MEfiIUex8sIqbT6afLvU8OVf5Ozq6BWyixlu+aM4UIFiL7QIEkZDiyo1VZ3kxMh1belL
m5xpZ9QWPDV7b6vc8b+QKUQ/bn0g/BakOmUMQqlugSIWb9FfW9mGvFMLwoFOBZV1qs05Xqz2M9U5
TK1QyPturypuJHPkC39G+BG1ywnJSEQ4/nAqn+GT0hN/cuKLRh1w8FLfmozU6UNVuuYDPCTkrTts
xdmrjGPCxFrSO7eNlGcd7HoXeF3AbPaWX2kzqABM5U0nYi1FE4vVdpMBlHP2tF77rX+k+qY/arpX
/9YlogtEn1bzxoM25HtSDEp/F1LysnpUh5CI6YRYqw0uRyIuB1jSv+CPG3x+1saFolBGuUbTnRlm
BBiRrVj3CNut7qZ0rG/DLnifFyOl0+ObJ4HrSk3ZgC7oQXjqMrITxjGeiHhPlZdhPAhLql4CzF/p
ISckzN0Mb0V4lMVjVb8pgYvB3pAfjUFU20YDygEcU+7If3g1sZEOHBczUcBrODBWqJRBONmn+pNa
jobjwGA8Amff+grxCDhU3Dj70oUdL5f5QyDPCsQgYA8VDvPdIPfcXEeTQwK8/0t7tkK3u2QJLHTU
cyC2+Yimb7M7tu2ZOUOhqhcAJHmTARxoqVsuyFLHNmcMxN9MCWyHBQqAXr20ujcIsO6MmvI7mCHA
YhbtTFRYy/g+HZaqMZYE9RPxd/MaFsCPwtVrBXuhHJsl1bf4N+CuGlde/i5sSeVvtzQOAzDCOzCE
UIPEOCm3X434kMI30n0LMumI2SW3pduwxdC2EyQv/Vyqtxgpg1ISdWhLdKMNEU7+H5KwTMMx6yfi
E/p5qQ5FKTla3NLlN6g//wOASIlMW7DTd16vxVdWnUaD2LVPTbopPhvtNmYT7BVarpvW0895dV0M
9AI6axVhvt9/toz7EY9xI335Ec8VAMlgNSJmc1yRD3LctfigTjcFl6IWQc9k+IE1AD4N0QUZ2SKM
RxOdJ91gh0EZl1DNpF6ibGX1eugQSLw4JEqwafKKJLEhxQ+1L5P0IFGigkKrerWLUx7ARqfAT573
LQREmvxb+AjGSVvkz5AVTDekTFTgap+Jrd1UvbOQGdF8u2KEj6tkW4LaN7V+zLmi+JlcuRtpp9HX
Q+Um2nGCf04ClAd9ZiWmbuV8ERR1INDk/UY81g1KIFDPaI25deINACcglyltDPKRhp8WtemCMM23
AuC94Izp6tCqcY6YGpk6W7TabK4Ip0ciKpS70H2A/fO3you2Ih+tlGiGVQOHacXZdrVV0OAFoFe8
rMkhIhoGl/kWdcPClRmEcltcUWnkKUCkg4+/CF1W9Un+6qLHZJAFY3XzViyhh+hXaTwejKS8MwGD
U2smbyDhwxRuTK3QAqz7bLdwtTI7FmdwVY/rFDQvixHz8nXC0cnPSibjaadl361Kvr630j/q/Iuw
M0QlFvHMpfHWy1R46AJfC7DiuKvLZ1eAoumsEi7B1Lh7eefdwI0I1oR7INYuxOgVif+KfnSoDsU/
tC4oQ6RNLDuCejZAY2Qe5dsfwGeMsiKlOMT4B8iG6LzAFgaulpz5gPpPU9AkkoSseNYw7Wa+SJuP
iasBOiDIr0BLAt/MiEx2XU/vYAJ0KEylO38MrzqxwfDpP9OATX16XlxURGF7xjkJtW0G935wljAy
gDcC4cB5SLMlv4d/g2a4sRVS/Crqp7o7lv01VE/I5KmwZcHDW6P1x/ZYARFxCC0EKho5Dk4iIKDv
wYushISM1VZOnQqV3ZX+A7DuSQaqQOwiWWJ0XtX3fn5fUjOxeR3Bc/kFCSqKQTmj0O4msv9JQVC0
i0lWGwZmboOy2ejEJ8HarYM7L/Gy2rXEU6y8VXvi3IQnivR9ULyXIqKZDerlHpw7IuhyQ1VHEhxp
qiBx/S+sjoAH2k99bOcHJulmAhmwpy2pYr+LDya48bzSSwGYis+NV2E2bVP5kFMVobyr/G4Z5lk8
Kb2/xy6AkbnVaetxlP4VCRZHaDtsVZ3eUtiBedZ5WqDwKTPlESH0QkkDm3g12tTsjKaB5akqoo1W
PiGucsIvb0G0oTtWpkZ1ydsxdbbG0N8A12rCrVUIpwpzZwnRq8p9mGsbaB2DLkijk3mQmR/Ve6Y+
40+B/GCfcmlxTxNKb81s8dVmhCIjcgb3ygIa/c0gobg62VKjXa148xmqS7ik9SdQ5KrdNuqXMnNT
qQf+ix8wiNEWoPPQP7Dkl+KTMU7CzUphlgznf5vK6wD/nTmq8JzuKG+qTRsgpuZVwMG29DsVdHoc
k+Ymkn4Kq7Cbf6eKGO6biC6yWue/ZXRAzDizrx7TaG9ArhMOQUPtcms3Hw0iqyui1Fb6HLtvona9
XH80gSvTTTncVua6QvkMKLghKlYk0wS91lrhUknHDHmuyYV6LxQnnx5soTLnX7vUIRhXJXCI/s3F
C2K5LHsV1ZtenEswU3y5txREnx4NYoOb04ribG4Lng9hzxc3ESt7Q8iWvRj6APIbWtgCR5C9ZnyC
3lzT9Kyq+z7x2vg53kl1EPuHgYTdoDIlPvf6sRL3+nQovjQJ5cDSOEyyA87S1gsXx4n821G1ojqi
AGG29UtylG6dtglMS3mvikupenm9m8BnKZ4NXDPZlJ3LsIeFgEmBdF0SqKfswLOHa1m09Q+R5ugv
NMx4dmijJU513bzx8yhqBcFJyXlhkSC6BQZi1ZIaj/CEcB4iVAPsd7R9cvJ1IKZNwjpzNySicInt
X/LjWmPcdmT8JfKz0SJLCfa18DdV/FhiEeZbx3QawOr61bzlJQv91DBpjspJ476P+DlxVh99VXJ5
uKb2QgwOz3FKgp1J9QzFMQUs8biW+abS6X0cLJ86DwOdRvcLPdP2W4njXlJpaIGOilA40jK8OLJC
Uh8FY1FkEBfc/0FYy5BdA+0Hwy/G15cA+uLDicygnkF8DiYvPSrqK1RfOXhBXnVOtayKigKtTBvI
f6+K1o+dNgO5BqCDPzOQRwR2pFF9qaG+iVE2YLIkPGxEiYJwS2WsB5JtI3HXJCw9cYSI4poH8LkB
mfywzWQfch+JgP0s39B6ylcwe5P5UZdEsGm2T4Gh/FSjs4Q/4Sb0pRWMPxo1AUMGK3pNeIIn4Dwg
7Mzca0HhSoUAvHkfm094qnw0uXFujOMDH1EvnwN/nvfZuqC9lAMvLOa1mF71mBp7Fu92GJwtlKBE
EBtoFkGQSlAAXJPmrqw5RQ3B2OiUYSqJHbGatEa/iZBSt0Soiqf+T8zPY+YWnBEKGhpP1H/Kr5n5
CWl5e20oMglZT4uPGY6QpgjJFj5jROB+s09oAvkNUJrn74TuhJtJ3MzI3jHRvZHwVH4tHCHWpmAn
0iauHUH9Q0YyTPl4StedwNDKlsDnk1VraGkNHf+Y2QHoCT6KH1Q6BX9UgQBFURpeUTQuvGnRTw6G
xblXKodg3CQ9wcnHenWo7CI/99qmq84+3kv/XDXvSUWSL8ofkTiJTQOkn+f3JHRDvXHm5lviG+0u
rGzL4rxALoJTA/y3fFxe5cmG/rziN0mQh57Ti1BvuQwNK8YbUA2NvYZ8bdONFpVWq/2tuBoJKf2t
gTZpE46nTNxig4UtxUPXEUTDE7iBipGTI8QWlT6wSiNffYAIL80RJnxK8VPhIAnb9y632/lNF08V
hgVAFz7eJ5qM/EdB9LiSr1VuSwlnkDX9tNSQEVIE2Z4HH1qe8Q/+EycSlTldOflVitwVd6CRQaBF
ROO8wrIT6YQEh1bC71+c0e/RAMLlbd4HJT1MsKPkVYOi+vA40l/E/dEBEehRB1yAor4XtwOHdASz
pl6adHZ5D7exQ5X7EFdWxpjGoKBHJ4OdHl/8CODIdGCULoOIgiyWeo48/4IVlUcUyvo6VIiAbgZc
jWjQpptePHOe+Jh5oz2Hx8gU1oL/p/I2T8R/nF9UGBx4KKqZzQcmhOJ7jLWIzmico0cwRgRuDLSy
/SvRR/bFk082R6dl5vbZ6iokfVt0d1R2kP7F2E92CO+2q8B/jOqFZfhUCr+SjiA+fpMwPXDCMRyz
Ig/M8QrP2yCQAyNy5x1J2oHvVSxDIlSJiVLYDgDvJS1QzEJkPiL8A0xhbGzX8e+kfEUrwmtVZpj8
CBNiAKSFdJbtUNwoxQ1IVSA9WnVH5UIRDkGH8z7+TcmZYtVHRS7b4YWurgF4yjyCORDoPkJfJI5E
0FKwS94zRBvoZu2iOjbfK817YcXVsAnm1x7VEiNHNvyCIwX/tMgu39U/whLnDWq51SeLpYGoA7Au
sDvSoqeNpL8hl/BJJFz4L9K5zumeXCtvqbgn4sQmyUdBSoSSnLMRokl78HlNt6zgYJBDL1l9MIP6
c0hZzk4dBMoS9bcCEKtQsYFxcWX4cdQiDXvY9WNFi857DxNhnoixOS7E5ihv4ufAnQUsu2/hbknQ
zLYqowqTxerYng0kQ9AvRzrFvURb9+Wub3ckOgj6VjPPS1rOA2tZ/GFQUVltpnkX/JUc2afFlrlb
maemsmibom6n+lDe5w0peENwbCVkzifuIiruss4LQTl/VWY8skfUV6cS/BwQJrgeI7vvXSzRPNbi
W/cZ7QM+7p1Vrccm3VE7Tm1V67FLrlui2mb/GBQn49OgX53eFVTBKyzjORh/+8RUwKov5A/Thx4V
fKdK21MBajWCoUYIR9m4/V9ehdBTI1oawDyRY4fFHD3qdKLaDvANuRzNMgi3uYQv5ib2G2Zlf7Bh
jIHnGGVT2ij7bwCPPABVwIkLdjfs39VriEcj1P9VwoVVOa2OhP/IxGl3v3X2xbHDhHAouel/Foxq
tBDUQFZQ0ES72TsmJbwsqGVxGgr+7S37w0dYQTzS6fWp7FTVlUPqwyLDTlH2FApqsg8Rn2zs78fV
Fm8dyqMPKbqAlBRb9PjtQNjleqpeEwcBi1WgHfXqE39GVrEXCmujY7gj+FTqjskQ4zJCKOGO3TGv
kS+wkfPSb5DbYQtpVIoSwFSFHeZgriTBA33I68WVzQMOVoom6LNkAzJzb2EJpsDKYS0wMLjsRKw3
AeON2P6ZD0T9HDojmjrjbcUHVvhRA54kECLYH5xeyZXzptc9GRHDVvmiJRJ5n/as4pKxZc9T0+94
6tmMKJyHh8it2iIwYAvJuWWQIeDfdPrklI/H9HcmBAFssUNnQdTErplJPTzVhCdntkFhl8DjCYJ5
TNCXaYFtngd5P/0tqVvzdnWUFLquTN7BKT4bHz0N9cjXQY2szD9M4Gej8GMqLAouZ87wUl9y5CRa
sKbWUtSvmf5Ius1UvGXtPwA7Iz9E4ja7Rfm+Jf0zeGNONTFIFGeDCAFegZGrqU6FZsFCYge0QTjL
ilWeihCEQG6gRBZnIf8XGQzkyku81JE6wvqyQ8VAShw2k3ldAKR578dW/u1LhD0Daen1HkwMHcVf
mniEsg/qR9q9Z82GoKFA3KVABI26R6I+VB3vZisa2YABtz10FSh3ybIO6CHsN6QgZsMpoCzGZgnT
bHFp2s6Gf7pv13cNaAzUxgtvqw9ED0awhz/Bab0ub7oDHlNYfrCNm9fIZKlNnuk/RAXInakMuZvP
reFSX0MyDQQ+zecVm+fcYWslw0MK+k0s/wxXvubgH/WLWvoBODs1p0FrDtqwz0ZPH1DareoPXyJ+
2IsMUvdMwdZyyrZ2KatmZGwMcIcV7xM0bXN0qV7NNpzfEaFvGmVr8BJK+FZxIyPqJZqKUAlfdSn9
Q7wNf3CqmZ8BVaHMQnlThR/+6tMADfctFbsrqmn/D8goiTYiKa31Raw+kPIMcORgU/Jh/CAvUcx/
gO4ayj+IA+d0P2WIEKqTeSVv1ofO1LfkqpjTZyjcsRomyTm4M/YPJMjY/a9MrO2iP9giWmNUQxy8
ulKgXtsjfYzL+BhZNXa36uq3tzpBJC6kdqMTx+pO8342QK2kcy9bIflH4EjJSWd64uNTvP7hizZ5
X4mKvuoCjxs7iXyPYBLVtZ48+n9nBeXMRpEvOgG6BUr/A7ZavlnjMgwAMySuuyWm74uK4+aq96fU
pss0FBh6iH9329XDTF1cprNxwpueWU19keO/Kj0MSK2j4lZCuNb+B/kZpPoFnHezXUTb8SVT2e1m
XudvzRCFbs0DjsjMGreYFgdaNAhQx4VHtDWOen7wrJ7N+pBwt1N5kLg8dI+oO0BJkanZXUPNVWg9
ozDhnwoFVhAkRPfvQSkxY53a+LZgsi8X33np9PEDtdZfyM72M6F3oTqKqqaBEnB4pKB7tOVLG70g
3M/SP3LBq2CnY34BHIq8kiYgnSRUg3BRrk8GAZk54FFi4ICeDiiJsVoa/pbrZuguNFi6VdF/kSsh
QNDvJeVZERNkGbubdmOKr5FrwrqQuGLTIGDQ5qfsRQ4bjgm73an5nVxgy5OT5yi52UXMCPHGTsne
yHiRbZQ9QlM0740tm9vesOPb6lsuj9Nw0KZu7ednjvGcvzvM3cDcpTy2uYM8E/PWVwUAVNwEhfcw
emNiULbpj5RZLc4g7TKUGyWGZtym5/CcIRFYa4TD/PpbmpsWXyqMqj02REJPx8F3lY7glWuGVBup
TGJJ5r/a33VZZHFNefrT2SNqE+WnQcQjSYjzp6Bt1Tc2gHsND3wbi42y+z88n9Ubc/WvZHFdF246
MaX7735xJYtAx6udvknmqfcvffqLFzWA2LsbHCRKfQsgRyNwim7tUaCBWAdpyXRWQ9vH6pk5aBSy
+TDGPydozFS+EtsSdrivD3V74SHAE2m8xY9UfhuajXkTm49SIuKQPMkL7Zr07Ta3YXUA0O/goFfd
VgcEds4+TN/NoJyXtcXp6D0f1zX2YJTf5dtIpvVqrbXoMkV+VUG1Vitr+gCgaRIvEZZA7CnZ1CCB
w15/5u0Fe1XpmRjVWO8JqKjdIT5o5GjffF4zJHzdxv13YvXFjneUqa/56Hr8MJlz0splihRTd34x
VvZ8UUep+gctnn81AKUQFqx99a1+KzxgzxeWDH31KCQKiZg+4G4h7ysPe1oZb0haA9FhAyHr432A
rAHJDkn2cefAVq/acEDmBHsTvg/P0KC7gDNrHeieBuxQOApEnyMObHUeVgl648QGE67N0yvvkGmv
gxZknTLAZ6+6Ijdtv2unTW98AT7EhoNqG6qHBbBimWucQIfqPw+nzgVkCHIvxIap3LjqlrEXMzuI
LIbXnn/eLpZFyjE90T9Q1Qu7g8qS46/pziKBl/9MxSVrl3ilfku7g4H9YT3b5WOqvw30WlirCjfu
D7H0qkYidT0s+P4uPwzK23wTvlj+RUqswm1Lvvh+FHg6MYPAlTgdKvfBMQG+sr3E79ppa0PcoU00
epZzfuWUUmgi/tY0SFS8cnW73NEpnx8QCHNzo/hLlrtphb/oSfh+GN1gsrNEtcDa49hjLO/kLbqJ
fDhC5miM+csL0he5MjQ8qMYrqu5G6oybttm1/b5R9nH+ucJ2biDsqUAOjZ0/bTX4LhndMZFuOLQb
MMCvgXIgyaUScemYsDppn+s7EqQTLlKnfqZgNUD9FYLRwsYHtc7LW42xQGeIWkQrfEuhZ3yu8l/g
bXk5NxDuFvhM+J0KeldgupCWdfQAFTT5GfRLHxu+07m8EuQpY0EpH4Vw2czdATuVqiGqhRO7z878
5cMXE4JO1y25EJB22ALpq6CvVI7pedyK6TEM/4DYV/qDTZWeCdLoRuph8hsKKwiYWiBg3uqQWJGK
LzfWjDoiCsD1QTeBVxe7xnOi9UZ4j4pvMsv04cA4jwwud4iGFgQa9Oi+2xGJltGy4zCmBobTDU7F
SxcrNKx6xB1X1U8pwtTrZCHcdoe2GG5f3NHNGEXvdMlVwxEF+WZxGFI8EjS/HR+RmWeEV8Z2dCSC
lhVCT5+5eE/6gvhIW3onekC9jjaR76XmmtlGzZ0S2QMo0V9QURfU/TOqU7sLfyT1BxMkpyoC4Kb2
EDmiOul1VNswH8VHUIJ07sd6N74XnVeUF4TXkvIrTJvklGTMMBf9AeJ3LSRKNiH+tuoff08YOsq3
8RxePuJLKrExIxxQs50j5XPl1p2rKxZXYcW5gOlqc1y5KtVBJx8+KhKvNXKq2K5JUVfkF42Ia3qL
yKyX2VmxxYzDA3JLNB90FawYzSJb4XChP5XaQLY7Ssf0M47ejnoTkNPt3B3hRYX/Bv62P1z9Yg+E
lN3ngPYc0hM2fbKD+pfEY/tl/q18V8jdcgQ6IadNuy866dUeOTZDcoAeojnogzvDxTWkQDVkleP0
BvAAuzZdiXtSlO3xMyGVG7pnD3dHzDvihxyY52bwlHVugNus9hrmbppCUCvXNtXr6k/OXM07c5Lu
FffPVkdrAlKtu6GyH4JDiApCPaTzPoVTau2Q2K7eGftr2h2hUaFm0UxMHpFYKno4WbyBmtSW9DQJ
7myuxfzqIkxnTrWh2pwrJr6LJF5X0Jw2/soq20TJJriviCgVcVzCp5i2rG9gaStkPxh0SqeBXypQ
KAeSaXF8xATf3FG9BVtkGvSkTvGW+r5CufpXDgKe5gqwSRdg1+ctVsgRbUx0lk/zxT8ByoyGBwgr
Qdn71Z6vAPVHsvppyCB66Aa1MuOXTg+9/4wUejpUDxOKiX2NSQd57dq0peMAc0sQh+CsxAupJLXL
k1b89NVbvYTN15sPp+GaTvB76StKnjp4JQJJf9OhMSAax9L3qvfVid8tZh9+7ufqP98I0Svc7l48
ufEemwplm2nips+BjKMFaF/0b0u85ATmS2vETf+gmJdVU/voySOg4I2sZX3RgEC2ZYztHNbH4Iuz
rgPV3hmhpbrat0QoxRbBxfyN/U68TTcCNIgFJ9jtFUGafwRnbpyY4vbsgMnf0yk4/hg/SD+/Rn/z
NxBNwfyxDPtW+44QcdOglDdOfAOYdQGN//hAmLTwYbsUs/jX1tM886BaZLPyqIH/pKg1m43yDjoG
mjqUl+Awkh5NECNBBaqnMG1+UUqG0g/D0XogvXcNs9vWtvKun6W7/8nQAl2AJIR5RrzkP7285l8Q
J8MburrZii/5xSDQh2ivR4R7deEro2YTBBtSiZUIHMvKrqVgtaxk4N8Unar2+ErgmdB372Cww4U/
0xB0Lv9uDT8KCxcY2YcBMgyESwIa8lhHfR9pFbUYuopHjN0UwWSx1o+lQwXjmTiMNiQozJpOcWTT
QmMlt2QFvLFenJvrCpjUoIsGYiP+YeBFb7oijjmwNLoHedc8h8Ka/xkf4geNlOzZJ3CW7rLUma2D
a06zNO/s5BE9Sis8psf8Kl0R9THRuN1Pepq+GzhOgJNPQmG4A/Egk/BMSqLmGeSEq2iSiN2k+ty8
wWE0D3jXHxDC5odOnrV+GngmPOJ5IDqc+a1dSgu13BLpY/uodtQAV9hGIEcW5KhEi/iJgombFpEE
FD+LzRL9uy5TuzLXmadPYMzr7AdkVzpO5DQuWYeW8EenBh4yHlTeH3yyRbo4TXs0NCtAy1eck/xj
N5xgUOcJjTbbZFxnTwVpD+J5NA9oLhg03iXyF4CGyRb8Zscoz8Q4hCvHIKIaI9EtKRDwcwrQtWZL
NWF9jnYHZMdDshBrpDazs+pU6YKxW4FJ/DzEBsoYYu3W5Gpa79xjZC4NN+EVLA3VNui+bKK12/Ba
QIVarrYGMhr+pq//kXQey41j2Rb9IkTAmykJgAS9E0VqgpAoJbz3/PpeqB70i+54VZkSCdx7zN5r
k1gvP6F0C/FuEtl/uhWb1tQdIugsS6ly+LBhbeYyi1P2JMtc4vYFHG0TgiDCjZxf0KJmm7mByMUn
ckW4itC2ZzOAh23Zda4BxcNNl1Xp8NcjqNL31DxGvX6baHFp772quwSSF07bWbAk7Jm4wJRFVN6/
D9n7yGqOgIUxvFCpILKWgPbsmGYaT0rB2jWK0xuIOP+MbNeNOxIxKTgDAns+Xl3CGOX1lHSZKwHE
SdcRBQT9HB4Q1sIMWFpXM7Za7jTBNuOk4DTz560w7jtUXEgXrMERWw/LaU8hgckhWQYk3OJsmccX
WHVTllhe7e8ZMgpcYPKqDlepYjMrLa2Vhfrje853m1wwRQsE2kU+P1BGNh+ayMpnSQvzY4bbjWPw
vQ92nDuT6UnSik1YRLMRkXjP57jgIZeWnflEpsbfZEMrkd8XJD1r40/5DkuOm2pXSkce99QmdJEf
lT81YxqUnGJGYTvACdRsYuSIFCdLHjuRt7fef8IGcAqfPYnbwLlerHT6g/GJsDvFsZB41BKY2FGV
v8l9YONaVJ/UexFnE0u/Qv/6h5hf+zIBdKTYTbOlgidFlT8QPXDXK9ml+omRR9kUfqMpIf0n1+qD
oY7QHi2yxWlv7TTfxSSzKB+EXEJl6DREqCjhcdHhnV9l/V2XPrRf4Tfw8YAWPyGeDw1QrvCQcULi
M+DO3MItjosP3BtwCyG4BeJHoZF/yTg3WiZfqeVWpiM0y2Hf+A/B9Cz9EgWP9v0pkFW688mAw/M1
ixwvlnAssjXNBkDeNHIY27+Tr56vrpWqg6GjFM1+0axRnYPdRVcYQA2CBOoFFb9Iy/SeuU+LEXik
uSJpFgwR2U01zMmpubAzkGqv4np1TfaBDNWBVYc2IYaWyQHxEX1bCKPx2CRX49jE/CnZn4XBgueL
hT+7PbEAYfCP9UxYr8iQoffkiEjgdywePnkTTsUpGWFdfT965uZ1wAE9z/ksYmaEC8FMN4plEe6T
9Yk2LGb1wviSDp3cI+3RzMIVztDcFmgI7fRaqQe9xV8Kg1lluKBisP2ICXzAOLmVMcbgA/A5DQT7
3Y0Mja4yrS+xUSnrHRaFW2H6zH+RFxQpN4vyDEQGHgWFhQRdpzwZFQsmrkWCQ99rJFKKdhnogPjZ
uUH8Z5vuy2ODe8J0MDTzN5mDRz4efvdvk/0PzJxwTzGA96m3NWshPTBtH1C4AEWccQLoWSDd2gbs
/zcWagIB5/E8A0L5VJprA4yaf0yrm5I/fQTJrCG4myVDgF6/Y90dFRzFDf2Zg+C5yU+5p2uoBTmD
lX+gMTi4ZITDtMpA9MUTlUeoXhRAvN2aV9j6LplTxGggij0+RKPdR7xKgiLtcbr3WFYqBrlatGXb
RViuVHygGPjFMi3EBMnalryFX7h4jzeZhXzny6RKHQbzTJuY/TBvJIuZBrFGV63s9uKSWmS2N9UU
yquwuuG3EBRbYQ85LDTP4FOjAiD9hwvkKGRXVtHUifp7Z2p3nxtVtVkaMuZOuQtYXmKLwsytthf0
ilKwXpf6KSbwV0f7hYr0TKZnL28M6WZRh1WE2LojuE5ky5fZg8doVWkgBZ61Gq4W8uopRnF6VmdX
xegBCgp2obHS/0CX+OeY4iTOj4RqV8UWI5WI9Upm57QwKE/EQ7BukHrPXTZ3ocE0QQF4FN3T+CSy
wJibhh9f8YifbkCrleFfLdwN9TrR6n4MSMVxL32pZKYtof14hD70azYsNbuuWUV1THekZEPdwAye
80cPOjYIBEnkKFnRfZ7qi0Sje6zR+m6VeshqEEFWwZmoaR3ZZ0sCtAzl8QLsH/TcLZ/FGbAa2PVS
qiJSRK0maTeT9dSLALTyYPJgWcuCiI/3K8sfBmcx+eWW9+ahRJZQyBcfL02McpZOBYbeBPQcCK43
aWukzY1Gc+yZ5Rks2oQoj8RjiLDd9p29At0rxyfmZmuwLRyd7bVP/opymL2ig2IL1T8JEZKR21qK
XsXpG+Q2GE3dOtsEKbEW6M6wmcMlZUBXvGoCT+OdIELLE1EkC/zXjdifW522CkjI926MP4myBGBH
cE7m0O+UDHkXbbLpBFci0XLYvQPydZYEX/QG1xw7KWw82ilDkR4L24qQm0fCS1cEGNK9YnTH5iDI
Xu0UFfhZBI6LYjcJVAwMFjxGB82PpB4YQGC0GTEgTNQfuNgwOUyLd7JuwWl6gg2HpUpufMH48OSf
NN8gwiuIffFDd0iR7LAwtXvSJb4tclkznk5iKfH8qfgU890bOSBWpKsu34pswyI43ymuLzhVslFw
AHDC51RFB/Ya3xpswbZ6lApRCKs8+dCxK4peCaALC7JED82of7QBBuB9zSHtPxldCKDFonkNm98Q
MvmMenBI3cSz+a9kirvLvuULYccYbQXAWWiLwGPFX29yccS/UZmtpQDPjOCFTBuhHR+PxBuiCX/o
VSvxB1gT6qau2SYp6qOefxhReh7K+wydzKyiIXHVGUYGlLicwhwkNk4zIT1klQkj32YpmbqRdDLO
g/wrI+jawTJpfYSOjD13zMvF35xlUradXm+dWxL12b/hmin3WfgGY6Bw0pLV20fd7+oDI+zw7fE0
qeA4tLXArySiHAt/LNntUfiV/dGydowkeFFsE0vqPx47pKqoIZH4FQsK9WHkoV4y/W4amk3cRkzl
F+j7GqcwPIoQ7DQY29CjUF4RAfLONh06EaaU79AlpDhcw7fAbveJJqFPX9UpJKVJvSv3Mjhmzaqu
T99cuT04LPE8uaq18B/h+1n5fEcM+T44Tx0UEdpGbT1GBTyFEqIUmd8Km49gV5xJLLvMksmZM1oc
jZ9h+jK7rU7u99Gy+S0q063WkIfwZsi4PVHp2GDu0LkhxI7XIK+WAksErADsFgEANre+2uN76cFL
bADSQRcZljKDEE3+xVRAHDQ3VffEFa79zjtVeFTDB9dMNSs6GJbpGt8z3fFJSF29YznL3hHGwzm6
Y4m+N/IGSb/JdIj6wOlQILd5vk1w3qQCq1NbLHlBkj/Je5+IL6syqnxeGXJuSBeeugPTWjQ7DHEJ
n/i6+9XW6M81gloJPgYDnYVRXpg26p37j7cnEU4I/bTphHWXkQevVFdd5/9bXpWOK+Ji/KKlZXEH
ScRXPuawOXAWarArzzwdHObvam2h7EDvPYiQolZv/CUOC6OKkDUOBoFtIm3KrNg58KhsiEvEWuCo
yH3XKUvazKkGzDEP3A7oEhmrtjGxn7b2UuXNWJ0j/yBpf223UTCkk9uUOZ24ye7VJS2hAC8HmWZ4
FZrHQMSo/DufHH3CDMe3jV+52JTsxZMfE9FLgohQ6z2VvEe2Lv0eOCKTebaTvuNLP1Owi9Wtkn7C
N26QqZ3l9EbMFJtpygMPtDaCURaJ05VVk9zeGD9NvKGqtn7/YWVGKf5p6C60lfYAA9D461m6yPpx
mqtYyMA+OafTR8rFml9NGkT9l8RpbpVhAHdRbAf/G6/DqyL9DpEMqufj9Ii/RSwzv1m1aY60zHd5
clHDphuxXEtonaHtbt/o5MJdZmRMFtbhdKu/UAOzanRadMjsGbT0B1gCakg0CLrp9iOn2lGJftXp
FZ7pYN7Jb1qBmeMqI8bMEbAfyG46nqXOnkktt/e4L7iAhR+dXVHtEtYKvURcF8ytGbBS1y7rTbPT
sK/SWV1zDd3S0qzOlZtd4bSF+ik7xkzUuyVWS1bPpKwiWFkERy7/YWvxK/5RyTDF47uiDWMq6ZuY
P0DPglhalRdkGFAJ4uYYQLeDGcQgL8zuPtvkQ/zBld0zdWcSgNi6RhLDHgSO8J1q1UEL0mEbXFpv
UpSvRrDivos1UvBQRFXHgBEnzaq8Ea7aC81Sh15gpTPqQdmjpkhhL8YxuAfq3qrXHfkZGwAgJAzh
xP02rI3FFrP56TC/hw6K3bHaCyDy38JXxquj8YwMrxLBkMWBzl+q2grKERR1T5Tvc1qCKzqKv1fe
LrPCXTPs9HrXP3DHN8hpz7Oc1JVkBhX9Tm92Ap32XXvlNmYATAk4SyjBwhMtEW8CZ5Qwd4XMU12G
PMRYEUj0/mywfWfwUO2Yj4jVBJtTpNZcaG6woes37axf87zw7c74VlKabAOOCZ9PhdNyZLkrqo/g
X0snVzE6uSOBooOCr4RNs7Dr3JNVu01ZAu9j1dPlq957tADlKifQxzq2PqQdFwM8eakKVl6ik74N
wt0W0yEIlow+4gWLNFv/ZqSGXASpC9YxyW0W3eXtafza0CfYefz7Yl0jvCiL/bNx9PcRTOp/8gYp
Cf9RXvlpOvAbp9f4mn2wG5n1IATYLLO/6MM4oF/exT/6bnhJZ/IYxzO/t6P/q+7lTnn5X/xZhLUc
cwrJg3ypttWncOtmkUK4x3P0OWJGcd/CwvAMTzu9n7P5FrwA/wbHMvkfC4Yy/j75p3/N0w+Oy6X2
S1XPDeXquE3+med4R13Bx4epUSwIYPYGQohYMXPvrJNHadchIIcjPk7Urqx8qa+ZeOqHlq1QwiyQ
rUm5mNK9XbFJ5S2hmyi/kO8QklS4eGkRQhFYhult1sxu+H/g7zC8YNxl5kbOqXjZ6ckQInZdCnes
dEXiy6y1tIlCR8t+zZZdqeGxMlfivcWmPQs4p5cYSRfldIRHMF5jUs+7VSfbsDst1iD6cfsxbKlu
9RQz3jx5gjBhTp68x0Zg8iFIGyaz2UxAAdFmAw1ARd7yG2/8L/KKiVsoeUaYZHsk1qWanY7PCqzt
twFnlQmdzdq+hkKZOjXjPfSd74evn8MJhAPpOOUlstaN7w6kaUQotJZ8jF7/kXyWjzvfZG6sH3RL
1M1nNOyR6lm2esC4dgyqS/yL3Dw2A9ZaSOhXmI8G+sH+TLBSkTwg3uCFn4WdWCTDv9nXEqqiU/SH
FsZEJ/9w9kzqURqewxboT6d6HJElR5On6QTkcXuhn+TTl3s31UnrWqZUDLOjBASaOPyCIjT9J19j
NvE8+9sa64sOIgwVnP+sQ8WhZ2RWErnhV13uiuzML3dO+BWJMqN+CZtv3IDkryX6atK8Ci3mMDMp
Co79zwm/J8K1wtGOsXI36Zyzy3+0KJshlOa1L5a5vMuMkKIVSxr2EoaIG1D8eWtYaKksK8ZR8ngf
E4SWAcUwdKl6UzzpQMyHsswdbuZZuonfzq8/Q5SZ6DtKroUnHiBtukECyHh9ZOgM7wqaFhsYEc83
TmSWrTX+Uv3YKg8r8cr+QqboJ/CciA5qzwshPQMMZsMnaGckegYf4Tt5+cjldwlIyUV1ou9Zh7v8
JbI/jm2KDP51eGLY7IrFtLTWQjfjmGaUx8L+NZ5dBHOCUCWvAHtiy7SsKIdtkSVFpO0VorsAyuvv
H1z5swz1xLPbjgf0SLM+7h4kBAR/o3pDk/RMqBXjDX8IvBRk6wOafDi5A6d4el7/Q64FG4dRYoPT
1v/E2sSOUvjrImKRn29sRFQh498QuwmWmBVPMUGY+GnIN6g31ilGdstnPPh2zvvYXMUtJQq/eJQe
u/Gf4c26bnUmNTzr9muY/saktluS50RXfL/SFargFNpqAgJcoocCekt0MCy48M93wg1NL82BJvDz
NwRsDwdf3+PE0i95dOKlTFfZUZ3uU7NV2Qxhz2Juz1M3eOpPZrNOMEtb3kI70o545ur3xhhgaq1r
S+Hd34TnM0iPUNnSmKl45Lml/buEYt+/WAZzlPlj3lS5h26Od08qvvlhFLBelfOuYct3q1BWN5kr
ItOYuKZiFFbAH+UXoguA9gXbEh5Sq2cVQlYO1YWLfZxzChcFo0xWNwHdic1hbEUnho+8gADh5B2/
fL6SaIr+kITxrOZ/unhT/ZMkAT7m2ofvjjuZg3KMDjoTnfW0gmyKCnKRHgFiLQPaPKpZ+eqz0tBW
zCbc8JQ+um0HYBAN+7Vn4uQ0dxx3a/8AJ9axFlzBa+XaFJiT2DlgNjxKm4/8Qz2Aa9Cz2aRWvEpI
G7b6S7YM45hnNywM51l+qzgZ1vhGxTUGZ/gQkANtnm4exRIMRnFCFYv1jPhM2DW7yr1W2WKONHNj
ZEpf2RZv3OCE8UZlUbnliUTphkIc/MFS/+nMTUcQaLJNXIpXHgrGgJZXhduc1yNneqYdzWrDw5po
Rxk9W7wSuIpZbxrEv4yHQLYQeH0rJe7MXQNqKWUQ5XXWylihsrKoZuLMLrjE6aBZ5S0IDOYTQmIr
hvNXBun/VbXeEM4DQTrVo6FvJ/7HoP4KHJ7p9EUiQfYwlpS60qxzwk+zZxZoSm60BBILVua9DAxP
fTW3SV5aw1rm7qpXSugNvwHJFz5Mq4upw9e5dEiuzNqLGNOh7Sn3pN7LrmiHzOwITOLQXNYffKh8
OcXTANWwiFo7tk4zHZa9M+9yfFU4cBibFCv2C8YmY9lUHkdzmegvwmEZ2qysCUDFkk6XbW17Ixnq
vdQBclEYLYUDEYDK6llVTEGUc0JLeu/zUwUKwIhp/Uh0ZQpIf+nI8aV8OxjkuuQy3uVH+BltKE7Q
10Fb6RY1quFl9mGy7MKijUPmhiiLitpF/FURb0A7OG5j84oMpU1tNquevA3IILUjfdMhr/hisP/+
Z2m0FFgCcao/UZn7nvy0lsKf+EKEwCIEt7wJeWsp607MPREdyAchVG2gwADSYSHhn7d3VUAUKsEC
n0SrJFtGHzwZpApgCqZjxuDWoYC/xT+ycCmzvTkLxVR5C+xszxZeJ3VpIz7iuzidMqG3uwjdyp7i
fuJDIBapcXygP0AkFxgBD5206K75wX81wbcwedBsWhSytvKZP5kVcv02WzrvsXaAPKVuO20rtPLl
1rI8Pd3IHynG7kt9M3gQGv+qmAhtIoqrhcZWyD81T/+oumb4E66n8UozSsOOKu6GFE+cCIspzm+n
3JKXXtBc+6iT3vuWPAORZk7KTy1Pbravmbb7jzj4iigj2e/lx5SSjzUC5Tiy0UUNQPC7W7FIxqMa
YODDXOOUNFXtQT+VnzSqULLk7xTBQeIUFyDy6C2PbUMdbm0h/5h3dCQOIQ02e27iLEIv/ur3HU5J
d4bmwHr4hDc8B4cw5aGW6V3k+FbKbM3GjpOgyaCHZGKzC/5NJJVbfxDy6UtCElEYlOFN5YNwsYit
+DLTc3mNH/kMGIto2BBAY1w3F5Zlx+KF+j/aayZTBfLZAPlwy1vI+d1hWuPhNYmJ8TBM8uOBwEi8
ZM17bhjf9biheMCvaG3HFzFrPtcFVrjCK1Z/bJKQdbo+lcqWPR4SlRekWUvbiaMT8Tnr5ApRTwSV
Y1dON3cTrMALp/hMPyz2F7WTp27Aj4/aIl754grXBtKjeFModoJI039Ez05ezlRT0lcVxoSA1I11
bPxBkCGxZyH/YggBSrpX9kx74LcUbPbmhAeUiKBB3f6GXFBcgSwxHO3SXGj9Vbe6ZKvhpDHCASRF
tYv5fC/ca4WKkA3Ctv7EHUYKsMXXi4vhmcVMs+mgwRQI53pkSrAXMGPwFTG9O8jHFfr0qcBVSt+L
bDPzBnyeiIQLF4ntLIJAHLdgdreivFHWfnTTg6c6/CJ9ZksGA0094wTlaaGZnLlpAbp4B0Mp9ge6
6QmDWfOjNZeWHUHhGAeobJhcIL9KTt5tx7XmDHwk22oXE610af6GQ8xnty2B1S6EPW9mRrHne+SI
7GKW3eiKU+woGvPkfYNaa0QRtoP9Om60z4CIPc6q5/DvfYWbzEG4GmYrZTo7oIkAgehzSBhAouq6
/SiHlIElscHcnmhMKa+nSyZ9szajB2beesm+CHsqJIUmxAmv6fg7ZJcU4CGbZNkNWHi1+rGWln/l
evpFBiStVmiFuUqBfe9RebH7Zu3drCoHTrk3Libjnn0pM55P/gpYGflUg/g4un/+X8H2Pn/U2ASh
tpofQD7KHdSSV7jCnYgwABcdcwMkBeOexfU7PXBms1OQnjTouHFaePt2rgONocqhx2oQevwK0ZGB
0b74SF2cFKrlzAN2c1+29gyc95Tk1Ic4qMcjTSpPmyXBDfMIiZWKHURDSM+k18lrapl9ZayQ3+PM
PYbePTt06qZD3rsc7fRlNMsb9iQfWibGUwfykc8o5iPkVc+FWSqylIcdghpAWbBgWQUaa7By7IYI
h4HGabO55wHMP/zfmIW8cog+4p++Ob1XBK3OChNpU0lAOxDpOoDdZ7BXSWAcGx+H84JcZado6b05
6cRo+ZI2p4RJQIdYhehrIVpD0ql+oAsxSGZlMukfSKs5XRcokxO8tdtKOQTo2i/JPi8d9fQ23WRw
AJJLPDoW1rs6K9BwewoIi+o+imvZrU1alCPJS0HitgZexVHli4F1yFkASO8xyK8GFVhsEaPIaU8k
+7OwNSW1M+NfndOs3BM0+E1jh9pTklc+AxjplNQ3wthmgVP8/ogDV2Fi88omN743qD13FAPIeeuz
vJvKR4gr2XSF96qck1dAPFnWo4lsyQHKVnn1XZwxR8tegBnPA6MHAD1N3i5tafXfSGuT4KckCpls
mwok6wHJsxARTH0eKBy5N6B74hyAb5it1MYpo33VeODK4VXn58nW1V9Vc8LywF4c39dH/IdFCUMN
YSvDqv1Chx4iYZ3Rkf4nbctYwjqhQ1xwrkEQHzco4rsdIkSZMviqMcnKaVdpqaqDTl3Je2HgmEYr
3xo2d3gU2OMfXhTQ2dWlqjYIthLk8OwNdO532AneyHSFhoFtac8OdxYNQ3KEoFhr7hv9G/IGY10u
ULVE6DeXumjXm9DBGqtjPuOnZGuCvGqLM6MN133wOXQncYsgfjxjYIv3srDtsnNVeqn22U7nKDlm
FchrMqLeM+z4xjB0DB4hveRY3WG1KAhiX1RIGEk1DE5zDZHcDoAdVkio5c5j3M9yQ2DzHEDsSw+o
qbHgEWikU2SwF8e1zVdvLfMQeHiyzBowrdlZmFZ0oFwdDkE97Iyam69gTPhjGMmirqxP4x2NIFXn
radEG66pcuMyBd22jPp1vxWvFHgbuuUQw0O/Q3I17gmsCjcowr9r8Stovdk1PncNDFvfsmuNGLVt
fymwR/iIOG4/AzeDHeZhumEICrOgQjdus81cdhbcKjtGj0Q/j2NtNnhSY4f/Iu670ZXaF6/BVaKi
qWe10jVm9ZMrPZAQbCoMzOhwCDyyllr+yVwbXd1VQPueQUIYLp2/CvufFIUwY1Q5gtxIbBDC3/xQ
Mx02QECsBBSmghsJGxgN8eTxY/A25ALkqa2oQJcCL2P3zUcue4YBmOpIP9sLV1lFdk5t/5W4A7Dt
W6tDQ415PajqXA0EiP02Vm99R+hj4yX5qrF22cb67GH/2QMHH1HOZ7/eWca6JtPUZhc/1HcNlU5S
/b1Frrrq2DVI0ylo5V2CQCtXLrG+ppETY+Tmqlf+YSnVq1XG3a+SjgkLFcoKnz/MBy1evfE0uQS+
uuhpVmYJJA2SKBbE6NThGcei9q+O7DjZ0byW41aETIs1urItLxlOSMggyLSPSt4UzatjHCg/gx6m
TGTzCZodrC+I69YiFh/muFszRUKhTIrRaeCSLQOobtTsHvyxGjRJ4ub/R8mSBcWgxhNm3AV8lmlb
PlDUY6as3w/yAZfWk/c5uKIVZiaAngsWiFGSBoq2Ge/Y7Ioad1IOp8jN9R12QwxseLnot3SbTIYJ
8KTM6fzIkwuGTdReXXvpTS9/uynXPuMTAZlgsxx/Mo4ZZgSJlXp4RKKavZvAMjddd2giNM4Yufz1
V1xOsryKsBqxtXH2bfEsp3n5+UYWii5sWhrmSpoRHOSjXbCmZwhi2Zyige4hAi7extqAeKsW93bW
LXIMgbUEUAzHpDmgr0PksvfHh4g4j7pB/mmjZzaAmVKXkuYNFzyrZeulEYZmFjpJ94M3VE7WImqr
rLoX6NcaDdtczA7wO0FXG11SCYAeM8Pbm3o4UDaIX8hNZlYBpwrBd7JmnVRh9gRGUu0ZvHbyc8r+
SczMYga8UNnMRl7mlUdKL/FGT3Wuf3HsgqC/YgI2cmIB0RhStZuUFnGb83rs0R0M0acm2Qo7h+JF
lMQS7wDq6trlWyvQI7wAYGIdqD5N8VuQTa+alRtsWyp1NTOe2ID4JSYa3EU8LJTGtQ8nNKEG4X+D
rcCc0B772eFEjQOTRaTOGlv0MRw/cwRfe8BOrtDNhcg0jUBZ/cqHelzV/Xl8miQNDSCz4nNo5stR
+QSe1RYAwspPIqfK/ornEtcBRzQ6Bw3iMb2UAY8FjfqInM1HWYczjL96Bch3YAXMIDGzrqzVMVmq
fxiOkz0BIpYracTOV06YPTrhL2VnQWdD9fVU2OxjgeaPGBi/mkiuvysELh+Rzhv3b4SNLvGJI8hS
79YQOhnfrTW5Bg3PoOR2xHcszSPuDnU8pBDqnUc0mxeZT2dA6U3P0EjVQ3U6pORFrwXzZ0x2zT2G
v4Su0cuVf0l5NwNUqXP4JIxjnsohSNc6IpCEvyDGq2SUO5lghtENTW/0NwPHch5YB2KclrF8hy+g
ZgglkQCtjsW0l+/MOIL9m95mQBkgnpqB3212Y0AvZOU0wewPBYYXkU6KwRax/nweRNjqQIkxCxJI
Y4aBTlUBTQH8J9Zqso3jvwZ/MpdHexB+6+iFuGj15huTeSoa9QuvYgD0KkofY77zRcAZswBUZmhC
VkPIsb0FdMhf98kaGV9XGR9Mni3+3fcTlCpO59y/sM8z0NeqPDro16vkH6CEN4AhoKa/pf6Xyyc9
9LLuKyTb7I/YBlyQJ8JIiGeyNsyBTBT8PA2DPaKuoPweVkV/5moulKuKggdKf/VXJXdsqGIOXZHP
5NkvQH+DChBWVYfG9ij3+6D66CbCBv5FTuTEOiM1BKcjMyiWYEvcdgviKcfomH/6v4GwLkA3mTcT
JKnT6mcAHQZO+REePLfvK91iOdyqTyndj5+8ueohwkB+NcgxWdWi3c6jAQnOzwETNNccl6G6MYID
WgSTsgOsTeyDiUT94ejhFcVR/r5rpa1tFe04rg1tXzyi94GiiD38m6aKxYQzu0V4xptrh8kC9Faw
LCmQtBXFgZwz5kf4oCySf01BMfk9URQAPhtnU/Fl6mlxlrNQnuqjUdfEHojyT874TzYKHm3cAm9w
MbT+kqcwmezPKBHi+hs1c0lfjIT+oA4vTTmZ/ZdmHIut1p2DHx6GLKZ9hMIIaIRrsB1uXEEM+Ult
oV+6S8JM30YHhmVXG67tg70ogVEjsYObKP6c0LxHH36zG4rDpNu1G66siDVvuAu3/QHCLY5FNqTY
+lkMArSYiVsM+6n8lLtgLqtdpL+SXQANaYEW4KmFjHg+EvD4p8jDpSiQ7LQWmegdw3tWnrN5bYfK
CoHwN8PlUiY/jEu84bm9ykwfvlFZjqBGLgwACicnwBz29q0eznlxyVgecqTQv4Uf8kXRPdaYIxpc
XqOT2EHxswUYRXZhuHKy4muM4n2VeCBJgDBn0hoBT8GF/w/lP44UERrEU1B2Ze52bCEWmkNXHdzm
0tbuTkXmngKoFZuh30o5ekiSR9xxMfwV6fbN3cwG1TEwR2FhgJyzRJ9PzEfgNV/HH9Vahk9CLnJQ
NeDksPTuCUvo0uvwj3n297T7ponPTFpMh3qN+oig14FfK/zSL5T538o1fzBjwQKRXSBPv3GdQ3dk
WP0ia4zlMxtCF9FMz/KPbWEancQJDjo7XYn4hA90+zKY7ewQafYMKM083wM8VyJEZTS1VrQDDQU6
rXWt7whiaDYEneFVoZHFlmK8QhMZwwX5eXG3gksdEiGBy71HdYh4/xNJbraQ7hXLfRijn/5VW1U3
zuqN/h+ErTMW7TMX9jCqSNZNEIJe2Yf6TvyF+gm7FsoPhlh/3RkRNdr26h6PV1bkTXthyKOe2UvX
7r/Bd5GXBMfIpg2A0Y6ev6rRGVBTwK4mLbFbaZBr0Qjll8psOCt247+muknlHeUzbZg8uRWXc1Dd
2gnDA4J85H2/NRQFXaAHFvBGrrMlM48VpdKx1udBdQY6bs1ORHI0fTfR4HVO+bJCzVNlchwcAk8P
Iy+XLG4kTMqq6oI4BAKCYwUeGreJStYGAr/Kf0boyvsUAAEn/m//lCThpBNEF+J0Nc4c+bzhFrw4
LLzQZDh5tRuVvhbfp+SMarTNLjGnZqeukEUrfNh+RkYRVbXWYq3FYMr0K9nPZJc8PrFc3A7yRx8f
2sKN6SeFV4oOHwrjoHhx/JoxMyAWUbuMcNq0CLi0Kz0VeguIsybqkH2nf2GoV0fydnABrc2vgRDo
RbOuhnumzTNA6Rp/MDFPyFFmBG7dqvQMd0+l7C4KwbWQAFrQgno2Veg6pmVZ7P7B48S40nDHkGgC
eYSl1ripUFRO/tI4tYyHEVbllxa1HpXrOJcVje5KCtTXo4L4o7hosBrj/lkJ27H8ZimV6F+66sn5
A0tbjzqnrz4y/StC+Czy2ycvwFn1sB/qawfQCA9cHv0mdFbvHyhVIUy0PqACA+lpnN7jqhzgRSJB
kZzAVgmvkdilr4SRy2QGUmn7Olmx0Al7fEZVMSeNJJrXvzfquGOplJyNHZ6BI4o/sWZfNEtU+LWs
cWM1RwLkRMXrzLPcn3I28a4qe3zK+YfgIQMSfxpSbYALE6i1HhpgBXA4mAMf4eCo7AH8coZR4Pdh
p0omGndA/Kfxg7fhP53HUMP1gpNmL2OCFpi48A8M/FvgtkLhHyt3AlsQKagUksIfN0sQPVscnez3
MF4QKrrQxEcqwqlhelZ8m5a0EgEAHkkYyfh56X0iBrfpja6V5piNJttL+acDEsx8QYr5u6cdkXQC
5aWm5/ccoLA9Bv+QdckdySOAq4E60ej/NP6zpx2FAZT+hXrkdSxAilrYVSn4gs+kgZ9F+LTdsmQu
ht6x0ug6QqEFmSiKL7N941RhdvGt6Z8iCsyzhdNFdsIUijbT9fwBu5AcE9xW07l609Izv5CsXY8K
TkZDjWatbmn6GrjtYLAFWxqwOcGOIJ2mNvAxxv/iknV8tpWxRD5GVEYy6qRyCr5K6jSG/6wXY+Mg
aLfofc+GlT9tx+gst45Es+NEtwZ2ycTYAKFlAFEp/+GHMwPZ6bPEsdBLM556QzUxWkLRT3l7R5mU
TysJoGjnjMBJ8EBjsey5vleAmRJmwrT4V2tCsjAvi+fAqegQXIv4GRqurzrWX7wnUeIt/uENrC38
MWvyITDuVp/QhvMvnzUt38DSRCPpD0cAHGzgs0PByNilf6mylRDfa+0Uqgw29ax00N6qn6k1Lxxb
SlGOa/ToUX+AnkxAWP4+x6q0npLUY/2nxykypBszsNB8IA3lneSxOx6qQgTfxNjUQNdHdxBowH+T
KxdmjVsd33Xd24q41ikW8bkGSHxORXMucQhPd/+nZtMqQYLGh3A0bKsFaAS9bG4owAyAAOxir/iG
rcXs7tysax7zgKsxYKksDwIv2lIaoCp+C+bk+jjV1KWo8I4YW1/7U9qXqoOE+8aoAQiyirYyYv1T
Dp9nkbG8XP+PpPNYbhzLgugXIQLebEk4ek9K2iBElQRvCEcAXz8HPbvpnqqWSILvXZN5krTAV4Is
3meipDOUWA8jRksY/7B5d1p25COUJKgmIyYrxiowdVemeDSVX4alIkgWzOVWsZbyTYJI96rjXmH6
i96tJwaDcROpPQs2IDlLoCXF/Mh7Q0A3/4P6aY/mKF/Ng7PsfEdLEW7ZZZrBf6pIyyGENCDPhTVB
UquM14xGW0MTBx/Pha+QyftU8geTmLj9YMzQAp9YWmAOHJVMRQsenUB213qi01/FOOdF1alpoFIG
BAnzXOlNTIDy9+K8qSekXpBGA5kBKKpnDKg5W5hdK58klud8CNow0fJu4xgh1R86sjfL2gzx8gOX
Q+6lrYds1xBPSk1iqjMUHuIOixY+SLe35M04mg76USkf6AGTmqOvx4EAJ429C6J1Zr/xCeGObj1F
tgH0eezmer1zZMpQpJrZRfzhm/5niZ6MNgtn4ixL98bQISvQGXS7w/yvLKq/8DiT6qylLFH1fZTh
0dR8WfOrCmq3S96HgqVqxLYikF/A8cJ38sJ8TA3mcWzhKHekt9EOAb8eAT8BXrwsoHnRotq66es6
T7bgfEbTlwUsH8czH7IF2goNm2THwyWAq9G/t28c024174FSR2P8irkxs5nW/UV7EcdJtn5d8Wj1
v+mBJhxlSTbsGLtO+CaZ32alxwPCuUwo6oGpbs39F+8EcuR1PwzW6JlDcFPTUdM/AsPnu8bbk5go
u05G4ORHeLmkuygOA+NMXsf8iS4C/2nX2DSSSwMRlhA0lr7MS4/cETFOMIWJL3DBBTAP/lQlr9Oa
fbZ0ksJd0NhWjpQfq3C819IPkeQK5kJR5SvcXuxWWHVGnrB4jjvGRj2B2qSYwwptgrvyjEd0nM84
PkEVEbO70nj5OguTJXiFeE9ear8yWRwqDG7dfjtF3oD8dzLPQfsF3GrM/Ih3oD9MwrK7aRjK5suN
Cd7pJ0TZ84pRuulHiStydn48YtaTmK1lenfRiTA9y75V79is3gmMlnhUlwxsWQ+jTlNceVgcxjvB
P0TkIkp6cslQ2hrDY3JVhgJ96AXydXQaqOBL4SPwMnSGyWfuF0hSdGggPT0pqjM3+ydGpFXKoP+3
JTSKB0mw8mdhXdWQCDk7P1ObZ8ns4p34OikAFZHEBUdTumrRDdkROeLGnD8kRMClPkVs858axy4S
5UezS39pJZr+IJnrhgMIJgwygF+IGbROW5JW4BOva2M5Fc4UuvX6L8i4bihs+QIvAM4ghVN/BINH
8hEr+wpLUAcTCbjPvooPVekXvRsdyLJ4S6zS7wAQ1M+gX9XSc87Joob6io0lv+0XOiIpXIXucGj/
5UAp48u7QYZqlAxMoxMyiv4mb6jjGrpM06WPnFzRG9UVbDHCDGAbbqLsUFB0nMKTmmyMKYA7uMu9
/Aa7Rx88YBTnh7GDMxEAeoRgd8FgTmYXvodlPy7MS4E6yhHuQhSQREtMifAh6KcXRa7C7JXJXjMn
yj7V5G50ey7qJlkEl6iwX3zrdDdkSLWOguW7usUvKpElwJnh3DdLHVUs5cbFoq+YfkZxyc4M+RgO
rfEPiUH1meKFNdnE7pr+1KCHg1iefevdSTnn5IIPCIURmbH8nWtXBKAMYkZtyZJ/7AkvYXlbIp2e
fznmc8H9dXszFqm5b8xFXa0VfZfBuyJTnbHlUoUnC7YJeH+/ZgTPtrh3IclUrEN4yHvhs5J/jCdJ
KJG1Dh1a2Tc02pQZlU/g7HDSV9BDT6wvkc18MzAnmsGbjauPkCiaMzA5wILh0zb38YUaA4ENXhw/
4q5nKO8ky2ajABwg9GoGpZ3wQ/yRUTB9FiIqvwnNx9N6r+Q9s2NR/2QxBL3p2qSX9PWT5TBf6DMK
F/gFO05AMbY8rl4jS2TMDmS1KvQGJ7PwqSJZbHRPkgwu4kdjI2xTxTu6Dg4vFh6cWE4eYNbb/1e9
OPLLGz6LGoWb6CLiBkwObrFvPTPzCsaeDCXZYaQ6kY0P0TqChF+EIZ526dcgDGAP3OmXsWeietRX
vKcTNsx9hHiLxLk3SzmUTOgsjkILwOwjbZ1iL38g44fPLx2JS5DLf9P44BnoAE/NHP9I0hbU12AI
cR6Mf/GZ7W34XyqXPH3hzIfvSfjUKqI9IM7VfYNgxOFmR38spkWqLw6YbeiKQP9x5D0jp12yeoQe
MRsgosSZR/Tw9wSk4iRQSJzbjORY69PNvwGbMLyrX18znU98/7CUWRGUG3K7Bu/cC6CBvqTvBuUl
aM4rWw1HRviXmCkzOA+bdXpSxU1OrCgcnF/9GPV3LqOEiqN6eQp+3gEO4Xw7OemI1hd+bPPIgpOE
n9RO0cGwc4jpLxWy4B2ybsKidUcNiH87OgZKLAaV8W0ckSJRS31WBnsyG/9TBmz6U6tZ7LuDbzml
sosBfg6/OpVm79Yj9hK3FLAYrsXW7n2wLr8FpEEW/lSvOIoC80/AQ2ixkfpRlZ8JbyuXUmrepOLf
pH3o6DL68fCW7GTypZM2FP4E/ZsdoC6cUsjybQeTgG8PqT4pKcD/kEdra6n/9xa5yoq1pV8LBNok
h37KF0Nc60yJhAn0vfMmN5DrO0B5oQTbqWQBUbiRjKVN/OskOyuP1pd0CtlDjQt9PJbWQUn/ZP05
8qSKB6TjXngNQrsigQsuw3LFow8g5Q+ezi8RNcZXeJoPq9/CRjICwxjyESbiihU/mhuVHpsUi4pj
YV2g/nxdMsZoOhuc5JHyiglrK3w9XI9IVx6YyHACkfmwokohjG9rrnj5EfC885Sv8vhL5vA6SLAB
HDH2SIMlq94DB4XViGiHqNjlqV3eGIfSZSzRQSTxQVi+IMakyyvhTu9ojdm48yyyRCfPLJ9Qo1qi
1EKs4mszWqircBeqUFCvVe+Ww6ch3WT6bqOkqforHqV6zCK3RaUxgPJc1w8WCqTcuAW7qnhFMLO5
RZqDc744tMLWVOb3/dUehACz71K/GAhTz6Xwh41w8KNHnoANGxR3hPQICXzfn3WfGYr+oB1TWS8+
+vZcSadadUfdL2bJQC3ewpqdmk3QE70jk+zES9UHw63SzpmGn2LQoVzEG8aflMiqvETPOAe/wtsx
HKHdhQislRvTItCkpekBX9bY1VyUl8s0qNI24Lrcgb06nU2C07ryug8Gmd+iDR1GdmQbDaD6bOBt
OTypl/e0zH7wX0tgxGDUtQ6qG2Mj3Hm8hBNNJVT/WaD/8uWzSJSMZlt3hG3f3fa1ZUetGRdedpv6
IarxeaePY/YqDVdYNR0TYvK32H8tijtfV2K0OrZ0EP4YmK7au2p6ZuywnWodVpl23brZOdozeTUN
NPeugaFyVXypEBHZCp2KG1dg1RAsjK6SY39EwYm3hfwKjPoxtwT0LO+7hBJwQOyvhSeceZG4HDEe
05v9nZCgvken+OjVlw0KpYo8Ap8T31gJf4gByFMTmdIhemQKtEBzS+9bGixgqSsoW/FAZqt3fa0h
NHxQTfvDcfggzEb1WC8yWicB6eVo15pwMnRMHeDLYqd8W9WxxBgJ483lI1sIm3mAfQCSydYck+qH
sZJjFyuB0bOhW0UO2HSNYgOC+JrkBuOv2YYMqYpffr+S9ZrDRq713jjt+SDxu7U2F4ss2gj2yetq
T+8tjTR/bIxoTbEKj2f6l7W8M3Q2Up/kebae4tUZPPtjAnGN1tQtbswNFWS9Nm++063qPVkHhulo
NHHdivUL9dofb6DMgUQKLWQYMkIWQ+8riceoIgRWiIxsySnyqLxk+QLN6AflAyppO/B9Qp6HYHjb
F0vriqRdfyK4ENZYLUv1tz0T5XnV7PtwZOupXd4PMsTOsxwfUAu/GgtI3mcFVQtnQexmmAk6H6ii
tc6WE+wRBpL9j+5Y1vkFhuSA4oRCt9tAk2O4A7Q8kogEJGuuq9YaoW1RchRWM2i53+ko6auefuUj
ZCrYIQXjSUK7piN47A7wUeX8Q51ReHBc0r3KA5fvQHTK79/6jZfrVKP9VymJ5iOFjZEBT1Y7qOTI
8TmUPsUFlXN3TBITV8ysIbVf3b5OWapR9pjzhVrfxuRgUcFKT4vIEijb9ZKAb9ZvcbgdwbEwMmC0
0g5vh1kZY7xWvfCHZln8AiVaugFcciex4JdIh157ZNGaKRu+ij49ZuGyb2d+1meU/kPBI000gfyC
KPlelqtp5ATyciugeC/pXDag0ZtHwVyIV7TpmAfDQ+JHzspu66vUVlP8m2OP4FWWA6Bjho7SEifz
Vaf9g6HZ7rTK7a0tiD2cVvCjsC0pUB1PMu7o7CS9d6B6idhGBYCwRlcQWZNHvMTRMbab0Fy/eZKB
oMYA3Q7YiXN3U5UXNFEtFAF0saQp8r6/+iN+zEb6l7NRZ4OK6gPLCzX/0eid7ATMW1srxaY+J6da
P9JoaLOppN6Ji+FLYe9/TARHvI4L2sIHqIzXuJB4FGrL6fo9ZgY2R3w9FvJh1uAzXQqd6Fd7Q1Fd
5+M//n+mbAZWhxFr3VMlfZjLyQ7aE18nCHtMEhmI17+DF+H7pWAmT6a3+z25XWXxFYr3qgarzFPK
SHL4ZAnWXSoEyT+JhCmZIYDsjdVBa2ekf4D2xfqHImgYff0HvMYGJLiP1S75JaMKVlnoko9dweBR
kfM7fALdKiYL6TurSVN/wk9hIYj6KdwnzZ3LgkNTfpF9gg4VRnB0jlLE8mDybiHBIsZnLy1mlgqs
rxH58NKBM8d1wzVPF6B4r9qPhAc1Etb8clYUUF2kj9DylPetGL5TQrsQCoijKyPox7zNKJNhEQdt
DyLAy/ZKue8yHP42EqNvZhY3JCeqOzn1t0BFbYD77EdnEo6W9tHPrKT00iA9ODE2oL7KKSemE53/
C7DasekOeftpJsf2WT24RV4Kelxtg+Cvla7ibHz/UiKM09SkSBw8ywkXKwoDdp+vXxn99E5TVxjG
w2752QFzWOyxIaCKZ50tea3sd3gEEp/fu7TVzfhgu2B1Dm1baGs254jf/avnV9EOkNjVChwZ9g4X
db64zbBQnHKmWdf8WJ3uWNdUYy2/1lCUttM5RCgLghI7J3IG1MzRT3ZDJ7OLG2/klXWOAscoWHRb
DEqljKAxv1SYxt7kn8gkjAguulg2kir4J8BvtLI3Q3J65t27yNhNz8iOQgALCwU6upORTLp8X3sn
7h9acaRb/0IDZTZrOPTCCW1Bbz2UgajLc3vnatOVFe7fZB2uSAIJLsGEs+ANzpSUMeZmWCUUNmm3
CrB7TPsveMd2bb5WWrM1dijsBG3ToxWhWa8ZKXr4uozBTwN3SjeIibmRwHrL+3Q8D+y+/BmwLrjm
LTc+c80rLbfVLsp7hZ6mqeHwf85nbHbP3be+ErjvbfM2J7wbwQq1okZgU+IWwyow1mj4pZ0w8Eoc
vDiNz46jRTEO9ooRCliejZWvy/D57tcJHjzhJN2K5b31gge1Rpye/3unUVe9DUaRHmFr5p5sDUB+
CbXLjj242ykOWdU7tMrzzgOcUWgjyWwBYKf+EDix5ZkbvlIsyU4wY5oVNgAOyrxzSG0EGAh9/SR8
kbpKB88DDcB8N1TAwM49Up8f8wdmAIlTuuqbfgWmVIFJ6QZQj9gfbjK2NjFFQbNgXCzXh0x1q8qr
X5dU2csQ+nBdUp+2DAQNMouXoggI0J0wTRtum20YG1qlS/5YMsDWIiXUxhFz9G+biqk91j0evujG
qGM27Pwq+D0l1NDUrgX7NODR6k5tf83pObIZSzddw79ZrpsjEr1GsZM1mwbTn+C+LmiMsWUqq9C4
ouTRSCBVjoXE+MLtQLGBtoxxYpF7TAADiuP/YqoHVrjstIdlexYynxMUDFQxeynK9yMSGRctekec
XZANmpXJAQI3Zcee8XuHnmXBCWtw8sX/ysLX1H3SXYndTUAeAbsaNjlTMFASngRTRrVr+YGnC88M
v+Kcv3dgP/EfcJ77nbT2mGDk2dUZIA7AtfwBQ6cxliK3KbWbq5Un7UAoEYKq0P9qyovOfBZ6D8AZ
InrF0ofIWi91r0MBpBPBuCj5PXBOTIz+XexfNFHMTaz3QEtPrtMRcz/QHRbP9+mHApKQPU07E6qn
Ec7MQB1szz3d9/zO5BFwCvFV6q0D8ASTTz/FL81faP5ozV9sOvN/SuomyLppXd9YzasH69IOss2D
nJ8eydkc4TQTZCmCuYl043Pe/u24ALsZAosx633ibywTnHXppsToB1PjVhBcIdwpmUyFJ4YiSK7W
E2Un3z3PllWPtMfYFtul+jQ+C0ZHh56A5vEHx5UQ/+NbgPKscnXhygJSZOCYxnwM694D0Dx95//A
M2oM1eV8m4BrYxLpAZPieoRkrbr64lk8pbkPhEUM8GXBBqu4z8a37DkxuyIyJHtiqEVWhphLVn2W
77sSbvoqZD2kzR+zcmVIGePGCixnoK1gry07w55IdKva1/v0I7SRrEDzL1apeh3/QBNB3KFGNRZs
4VGxhjbxIbONEPBJhWlV4cfJN9NFJas4XGKqP1XbcEn4msuWTrDjZ+Y1AA0Fn0PzI9pHAVZAfrel
CHzuNyC2Gmp3i8UoddgVULJEb78MNlp9YPtrqUf9Zrwvw8sW1HNdcmwcEDOqykn6YHUERNUU0Su6
4V2GXbPX//p/3S5BN9PvmTF3rUunjptnYywZwuQYwwNr3WLt8bk0GBLUzWYK7IAKTU9BwJ6Q3TCy
ztEKWQPPBfO0mrVOck6YI4sd6ut9iJyfS46YjC6wc4Cs8aNnAF+HsNLSP4W5gfNiDySAuyJSrCDc
CZXgeEw53RWVLzmDPd5ApGIK1zGCdvyGT1H4wEhXjx9G4iSIwGPVB3AJd0jayDBR1CNxMSkHWv9r
CD96vWHhrxzffPgAlql+S/R/RwMLIaY1koaLb0IMjY4gSwKVyvkfohNgF+yIqJblN/ql6ruO1hYD
BgpLSnzz1A5X4VOMPlvqdH3dstSACSKwFZlXi9lHi982kjcVhuV0uEdO4RlTdSiGa2Ft8bvyE+al
y1Seg+AzoNKlYFX7I9DQKlqTLFffJtzUOusqXKns6uE5ZYhItH0DQSCkrBro81oQNrYMTfEdwKoE
FdZSS8oISEpx27NoCoxdaVB7t7cGi06ADQaQa0GEdwIFvb33madAX2qvVWysRlj5LGDVrRo96/Hb
LNDvmJu35WfFo+CrExJj8CHA4hs3VuN2iKdE/SwN3zKXvWo+y/g8CY42+Sy6Gib2PLAldQ46+6L8
k4eLAKUIjTBLNwh08KBM5jC1P+A8Sr8aw1+3Dg+ZVjrvT5ESG3sPkVwQfwo8a8xCUnIGb4xPaC1Y
+KOVy3e0eZrwUQxnRg48I4yRzPjH/ExNB+UAer0pOmQZag7kV8rKOkt8+a1lTBvsvI9JsJFIQsfk
8ThjxQPgeOFjovZpXP0CJhtF+BXU5QmRIQliwaeOnrhj9byhDhaCZf8sl8GVpUTqIVQiW8gkj5X2
Hc8C7kwO/G9oUBTXDU2FfJVrO7wODnbt1uvffFyLN9LAxcAjb1P0sgploazaJB8MympAi/HkX9Lg
Gr7oonxEvBXsku9CXr/krZETIyoO3Nqn1CAUUPpt62doHWQF08tV4O1sCGl6nxLZYZpG0Ypmb5mc
RQw3lJSpa6ULmPSo0vntGMnqMUevLa/ky1ZXHT5Fgf4f5OREht0OOjAaMz3YkARDh8ETRiHHC+T1
4bENCZkZn/+IBub5tLb8djwGOwxFFoO8nLRE0tfB+OqOiPmP0PR/PYnuK/Xtat9IaFGX4IBbx/9M
cQ/YBPm5rPiQJKFHO/kfk4qQDIrabzWmKmvITrzSOcznP7DVRt7UQNj+CZCXQEuLLkaXU+nP+hDO
qx3TkdRXTzKzFZbTv+roUhJFey23NeBqK2OtNx5/D+sHmRM+TT+SWrjiTr5Bv4O0YQmbuQaAuILr
ULgybAOsM/8yjzNmk2V+Zm5iaq6HRdwl4Q0E03wMPSX28k1VgifEhOZcYv51mQMYny8VIjpTiyH/
pMWFGgZjxp4uI83Uost3040u/A8T0JFNPe+jiXUOonfzJb7dUvcsVGa5dRofeJ6Xfth4kD52guq8
GRHWKXzVZX5vYO4wOgKmjOIpWgvGnJtcIvxBHoARQWPARaJi3i/xdFAc6U9tBnNYrCYslziWnqm5
uQ4Z14T2koUH2dprVrtCx95+rqwZJdB1v+YaZ5lTpla3DFy6uopuKkYYYldwtDB5GSlLPUN1MT7g
Y6Q925qkTDGRWYpkNWyr/UBVe25COj6a3GjLhc4QZO7L07W4NKFZvW2N1o6vQr432WjcYMtQPFSg
GXWgwD+koVXELHXKmgKI5WDEaAgdPDEpOXKCYdUorlV+xuSahZ37ekKCtlbi2fhACo+yyg7xHvvK
1WAsuDx1FEB78ckVoFeIjwjSI6G6xx1/ZQaVhX9m5OrRA1G3Pk+gTH5DCrecXmbNijWCtyPZE0WY
n7QO/2cKiVRw5G6LbqA+qQIhwo8yXEhP9YbKK0NY07sB4UUtZbNTyH7fuVFykNP7e/JaOuLcln4w
VUwfZv0zlYfXcFCIWFoMJETKy3gPLJdyC9QxFLeVeGfzThbwt43PIYRM88RjAdO/plXyATiqhDJR
bwz0nNzzNYKNwp2Q9b/ZYmBhOOZ/LIRpKflijmexYgRmNZ9ie0PiTGQNWpphWZFqjHVg8dII+nCk
+kCrw39CKbdEHlb6kSw7vD32K/EZACKIpBLme8sUDqEElhKuWC5f6wzH5VBjGvIKAls9vt/BmTHU
4PomyyhSM1UnuDGbSCHt/MsK0g9s4dpscMeSswnuXVm8yZAUYsaXqMEQAVMYczm/NvDF3uv3uh4u
dQimfbb+QKa/x4gYoP6T/mCjONeztQpUkdGCG3535YNQOASwCdK74V9DrSN/M69ELAKXxOzvEr2Y
ccp+5xS6k9xsgBHyOUNgSPkW6M2GVyXE91G+RZpdcf9Su5LEa7xPdJsCUFbkYSgHfI42hZEEp2bY
rV/9WldvIzoZePDv7mI29kj+j08yY7WTWE46ZnPkTRs3fA2aBxgFGRsq62aci/mO6VSsLhH7opnd
RDs0nFvco+wjkR/CvTEIRXaMu+n78lM/Y9iZ6Qb86DYjh2ZRnKrdy7V+9clFcxF96wtI/6tMWsEj
nL2DlDMuMtotV72yrO7aSQEZZiPdGbdIwEACkM9CK7Wsd3A3d8x8mKOgQUOTAdrDIokRlStyAZsm
NAztmvmP0j9TlYA9vkh4aiF5rVFfMj+FJck/ctS8NqLmBctu02wE2jeEy6qLKZkai76wcqff7gVK
iej2BfPMtrXTB1JBgtQnHJtnAbqoXby+c301iV9y5/GDct3jv5/Q/SAoQ9xQHihGcR+ZN4Z6Nkqe
mCgtxCrLl/M+hew7FiS9m1vlVkFM3YbGuacUCObRUc4mhZEE9k412Tb9BiQA42iYzIE4Bwm+ZJ/a
Lwt8CEXCtdhBl2HZgHl2DSzYJLHYf2HW+BrLNTsS7VJXJwS9rwcNMLV+izdfWBS76mva5T8Vp660
Y9QlkkT5J914hoALXf7oG9CKU2VOkw+ogDk6S/eX5uUPfQd3JyZ7D0U4ZCoOa1IWpxNvaJU4ZJK9
OfTzD2H1ajfMbzA/6iCWazaP0Poc6zNDF+JZNLxMOBiUUj5rAo886nubtUmBqrqVqZ/8dl+ZG1BA
Nh/7i+loQoeFWkKajIWW48Y6Mj6MyMl0rGBbkUTDGd3kS3WLM1u4wvfEL5Ok+GRnfRONEFqaeWSF
onKyltAArKXIlDMGjDNrhWtKAcjn9PU1WS5Rx3KJXGaFBwQYq2Dn7TVkPU8CDmiVA9PCHFOZhoRN
8TQ24JX8EeQ3/vkd9gzEatgegFB6fT9r4S458It4rWE1/IMdYXJdcKlQFYxkr1LIC2tH8CAIzb4q
bK7wkjhLdlZn03CVSBCq7wI2CTFRTrSTHwmjooP2ZiLzUSq8G9o81ELCw3WhH0V5mSq2/jplEcvi
Jfq6ch6gbWS//Myh3jU7Jb8YA3/ryLPHcfh+QeJHoc2lyYvl1IP1XGangmxaagHjc8kIY/gUfa26
JTtcKWNlc0xTxVvMS957eZPR571uk7GV3p+TikTrThAEJzLTkTi9yvvqQ1+THKwPDmWTrOygZZpf
FqPV1hv1zwhjII06N+UGe2jtsXUndm74wNkXT7vXeEjMQ4s7XyfEmDVPN65YsaOthrbJoOmoZM9O
WYngbeTnf3f/0K3QhuEA3MFRAIbT6yh96HzYHZIJ/Yq2o0IUrwgtChH+oCzWNF+s9iDbLJm6/Uc+
Wez3lQ4+guUMxnqKpdBl8VPlB4UA0R1OyL+JSIE1QhJN4ROToEjgpQCGjCD7xjFqPiSuZxZ0JKbg
bSBO+BbulWxboRVDZWlQpOx46qvX15sB+6zr0Ahd+SITD/PZYB/hFZTMQinGfSyJKbmi5PHkK9NB
NxkKWN4YsDiUMJSvSncd0WsgQWDGwS1JQURscneoXzcu2zRnKMTZAaid9j6lfZ/VJvXgCkOIQx/B
1deggLrT17zu7sm7QsyyzvAEBXJImOdaBM2DHgWHAlsEFM2M3yuXH2Ydh9kFG1ibmluUp5/lT/TF
MRYnLsML6xgwpQ/5O0iVVjVAVpw4DDiWM91wYdwhR46snuxoo5043rLXkQ/Nr9hGV66EHAHrNDFH
DNEYzqMs2kjiRtWv1PLDRzVAd/DoojMc6h96e+QAjN83he7VBcv1GrfWP7rul0a8E+8ikrhLAWxp
w7HffrFFXAn/MGjQpTP2hd6Yj190MDqT02ZNzg8iDlX0JqZwKWU7M4pePYvjqiw37RbRjME4uuRX
LK+SZIfVnqRRKf8yMSzaeFCMBOIkncjoNvGSijGKb7nwELCBzgsYvIn6U6DsGR78iBSb3HemOSGN
zJKQ5C7/UaqDiATxm5qOkSXWBe4qaROARbCou1tmPpd3dJmAiyaGJ3QXVaby2KhIOylwkIazHcHD
d8x/zfeiQdvXsBMCmaINTM25ox2sTsiqlemsgXzIPLMgY/BcBLX/qhrmrP8CHicRhoaxKwpWNwyv
maclrKb4GBYIGCLdC0UPGZAAFJPwn18RCOE9/q4LZHk4oZOVAptg3McG8yYqDdM2uMPANIZfdYL5
c0EzbBV+RXeCPcxYhu2ayfoeJOas6SOjZFxp3vAXdaT0LZLFJ6yYBRbwPHLEcU/TOvyVW/2ninDH
3IdxE5LSkNWzM4XfQ6uB/i+1jyL02tduEjjY0NoGfLcXKpMxJdmqErSXUxJ5RetoHHIScl3ygrT4
RjXao/AQ5F/DeFrRd4HeyZ+uTESn8Isp5sDgtdu/U2+yTl26wZCGWWyqvRyhHHphhfqO7wSXoQEW
YZY2XUZzXIb8u1ttfY5MgBK//dNyr8EUewMaAJ4mY8Al2a1KNplntW6a7A2mxrrh6IQyU7J1xJq8
f7yyuJFzh/JGDhFdYuZsN4J5GjYBMzzozUIPWGiB1KOSbwy9QDWwFzfz76xYqSgYAn3bpgVE7g3b
ILNH6EYbgA4hdYZZnU+rgYB6IV7IcWPBhJnRYNIT+Aj6J7aT89pfnQEU9bgVy2919OQVP02i2JPY
YDKRXLF3vk17lIPNZhXhjnLbf1WPDHbdDYEtVv9w2aVoWS7NHxW+Solxj8tNP9f/iD/A3ciHijMu
XdAtoQMk6C8NfRgB5S7mvCh8XrAZe2QN6khCHJ3veb4U9XUvfoTgBQoMRU6kbUaq1Fb5JiCzBpUI
IFO5BeyaFfNcCPZr9LiG6Zl3keyAvJZJAqiuevCls3oNxPsI6/dtfuuDO+UMcn5ayBj51Xr9SN1t
NL3YwhMLTqz5IGdcM/CaMxKdMZ5MGkZiH1nVxau2/dWte5N6zCdHp/sTv8xmUb1P06G3n8ZD2jTh
cEioaB46dkmwm9kpD9cN7bkifjfJPnP1cptdyA1C5IwlpdtLw73sDrNGJ2Htp37yufGciOG6vEWu
pPIxbJuTwGUSHvHa0OpRE1/He4satyIDquM+YqVHhJjJX+N70T/G6CYMc8hKvGLXHTPMFGAAHYx5
SZ0gBY0Ic/huCCWmUXrrriI+e81juCqQo6Wt0DaGUO/bffsitHSfoa7Tok91ONWE+ZZLzqrh8TIs
FmQ48PxMW+UqaDIv9+RwHesPNfzT06P5iTK9dpQHqiVmVpBF8QYj3rqVCmUq578OLeww0kkoc8Wb
r6PspkSbrMebll3RQb1Yn/C7AAYpvur6UM2xx3A3D21E94o0OW1dEdRnvy251YkOCNZBaqe/v4ov
VR9mg6x4gUFxwABduQlz8sZX8I8b7EG6/lahjKOZEIyVlX+25kEpv9In0hPDRFu/NKJjPezFcdkQ
q7eXSdapD63xjzxhRu+v1w/8D27rhFTIzQyRzjdv9eNV/RAkVMKG6H+agcxshiOZBkL+GO4Rzv82
wXlK1gkK6dYiAXUDX4WoxPpZQ5lRL0ntpSlppFyithj+cfamp8YjM8GwfI3uUVnHVNMIeyjvkL6w
JbeNG2p+nsyKD7Vmlh/OJlHPfB1HkUyutYS0sXlCyucaXVTTPiU+DRjDD0OavNy/Ilbsolcnt1H2
BnFL9qTOvCI+RlAcZTdKD5oG/Iu15s5cAXl7LRCR5OrRLL+Geov06w/pZsJgJ9M/mOzFwupnWMdY
DkjICsiwWULtQMJSblv0ucmegEmDGy1aZRjv6nWLl1LbY93MyOFEQJO8dknrF8MjaXYQHSLcIdqC
f1Ppg10RFVY7tNTTP8yyhE+pnL9MZehBHzWZb9LJSGcbg12RcQDRmUs+FVvm3gzUc9ip2qHwKIB7
h10c+hK8MyFV7lFmTcrBS4umAfpGzmET3Cuks9gKNUPpIR19uy8GAf9RLUPgNRjEYW4Uy3fNKG1p
sS+GfZZ21oJlCIdEfGXsUu8oICP6X1XEk+l2ptt2VyrcUCIu+mWb0LNic1l/xM1WbX6D/kfBTcZU
k6gzrFNCzuSW4GqyVBIvSzcmbr6YHUvyjxUJm4xdQ685C2nwGK4D4OCr7hIhJIYAKfgdy60m381/
bWBC8Mx4pTLXWSPtm25dhycm/DgwgGcEwRoHYau6jJSLCozHfBXDt+lJDOiWxrQapz15gExUPkjf
EcqNSTDDdFD+iAp8X9XmSjQeamZqKCZgNzQfBvGhtItALCt58zbXGoNT1oaQ7ZgfVD67o/xCb8T4
QUmdLMWSBOml/5Jw/w8S2FkuUEJil4VI5IFnoPrEZ2leA5zW9OoIjFkjRaewWlF4y2fMrF06Qw6X
WLO1XV+eje7wYqM1Qe/q+BzTfMcuBIu22v1J6oN8gPTysk4qsOLql3CKDOtiqO2G/v//PcQOQ/NJ
AgzJLkMBlP5sSf9Cpm85xlI9OZm538deQnjS6isUtlr5xcpvYAhDOBPF+YscEJJBopQzEwHRrLPf
CMJqQiVIaU19gKmwbI9IpAxmPhkPw7/edALOeU24A/uttEvXH8uscApygeRzCUDpU/ofR+fVnDq2
btFfpCrl8ApCEogcDOwXlW2whALKiV/fQ11169xTfXZvY1ta6wtzjpn/JAzKyuLGtpr+1fwnA1ko
4bVAhWHLzdMsR7uBJVjgU/x9bApedK7aUiF+K1rCvxAHZGdEQKIhavQSB79fUrdcSSg3Ag/3maWB
k/6O/0X/otFllsqfzBXIGpTZEV7frGTlj7yCpy5Da8pHz9t93/026r5vth9UGbDFBohIEHwhCy1p
vXtmUTkIZqRoYBE/fx2gxST694ISNqOB9TuROIxjMjgNmKYwYotBtqF81CFRN8Y2MZ+RNqMnM9Il
c4NCQZ/m6srPB/1Ry5RFY8uhI3vDr9GFS34K/NJlsKJ9uQA7tRnpmyuZC5waYmgeudQtEuiIKlD1
fU2L1cBmeNTCt/JdvzcTs9Q0/jDnV1Pjfum9P8NOVCejEwLQQqzh1hJtDnXjboSX98RrWzVM74d/
Aq+aVGozQ/zDL2LL6EzWmrCcHv6ekGUHN2OibxSyKjAV4Hrpf9JwyZ87iNxu0GQ9NZrzi2kXguWw
z0uQ+VeHd7nh9DKaTfBZ5qzdDVg3i0Q7pT0xXta6Yn4Cs3R0meGinkjX79btmdGaS1FZFdmFafQA
cR6E2T4x7Er7BehCkFF2JSZ1sAeEGxFLRgcEBq70jOI4hrvRxtf4dUzg5FkniuWX5FIbJ+2lllbp
uNUxBAX/DA3PHw3RguDTzM5gGlSH7P1XBtfJpjdFGwimx8k7+FayrkDY0XnkxFwIpwjyh6gRAWF4
QbQZ1jlDm9GPNIYIi+j+2irBqqolKnU3FvckyjM+lRFnA35MbSP77t4X/AOfF9KrQ1ccKmDTylbM
GN+B1WVO1s+JXKUDT9d5vxZFAh3Uo5nvMwJklCPDaHbkpbILs2Q1mRrYuyUNWIJcJSORmCzGgYAC
bDaiMbVfNM+0TUsi0YJyodOP+dsddPwQ85IqncMvXOCY36GyqFglQeIgDB0VIXEM6D3aztG3pZmg
euHpw46BOrBFJo/7YB11m0A/6+B8GFN2B+P1hcv4Zf/VFeGbaFpUcgI5bUGo0sJvmdG12pJzHz0s
DL0cJROCD9tg9ExfF9/qBsXuvPWYa4NXJOiE4is6f+SnIn616JtZa+HpXxKLmBS/Oni9kKFD57z5
SjncuglB1rU2Po03uhB0OQw3Nh4aQyiBAeybI+Bsfr28SKkPcGv/ecj/8veX4IfYVRq0sa1PpIIh
ItKZMYjIJggvue4fmw6SvQzfU+zG7aahJmu3wj4qnBOjDfnKjaTDJzlBSTECGqC5NrOlkyDaXxwx
Zomn3YaWLSL3FItbIs91kvCwzpMbWzys/jQy/7RoBUD9LBlt59rqg5u8mX9IZmu2krFgrILcIwbG
omKxeENGUDfRs/2sSwLgMTkTohXYcHpkTGJrZl7m9qPPS2XBhQtOArW8nQHfHY5wlbEFMdz/GFst
PAHjTbqvzwu1H0YWh+HI6xed8XgSoQ6KLqgd4qqEeiVJdPk3wePHGXHPfnDwBAvILEqPimgXk8EQ
fyFaSUC/YI1FmoyYCMUAy65w954HePWQy6bM3QV0tcjd4WSyCjsMCHGoJLNgO3425iVlgy/vzOMo
HtNx83ZxT0G4WsL5ZK+pesyTdNpKWEcojBu8wYiTqFdZasq/kOvg99IlQMnm54MxInR5iQfDg3IF
rJymDu5252BtFFZku7jDoaH6nldfuNf2/YMfdOuXyBRAUGi/grbmLMTy0na2OE+27eJjTjM3Mk/Z
JB/kf8MOSmI0ZTiBzPLTC4rbjNshsVXaN2g5Jplq5v849XX3jb+e3zackxPho3vMwOENw5x6YmFX
o8bA67hhH9ikJ6b6q+jlsyIJAPeAGxCnWC4GbXRjkB5oOYlm2HzQcQMT/CWxW9+mKKLwiJxN+Ry4
+mHQ0PnfOirE19cAdmtwO81uKlIEkeN0ZMxzh6LnpjItGZmTFO5QUfN65g5GoCJxC2OhwAInqh7Z
BLBmpZmT9gXVZvk58V5Y4SXS1xwmsCvpEzP67HvFlko5ySiz32AkvcRhm/ppbF1xB4cQHuJsI2fA
oL1iaWcF3y9oJrAcHaKfpzciJvDLHdSnGlxJ18qdSuDTHRBcIQUqF6hCSgQa4iGVyUNfYJtn2Jlp
S+n1ePF4saRW/0damxG6JWAWqEfeb+5yfMwaqTz/iPT7J9iWR6Ifa17hM/FEGLii0I5eHnm6PTCQ
wlF/mgtvGdPVSJvGmwO5AFv2kSPk7azx40tlb7gq8fTPMyRmk8a5EudDw4RiboSrOPXfTwO8Dgzi
C9zC0OFkHAQmayz76xnrCWX++oZHb1pbBGTkZBYDvkK39L3+CjjnJq0IJAY8A5gPxjlEB4Qdcz/a
y298/cSL8BnxetiW6aNLZhuVek3pELrd/lSJyzvMaNCw2cMTxcPZg9qftFuSnh+TMwKN3Ctdcx/A
MRU3Ovu71V/H0iOf0e+lt2D+VhzTUwz/veKrlJVPwURtdVJ5i+eF/dm/djxs2e7TXdUNhgMJmwWm
FbNcDN81yXSf2R8Ru0QtTnT7/gRIcsnPmOVCXiyYureetJcPYM3UcdET08G4eYjAcLvJjlnGjHvk
f0YkCipGwOKVVEjGnzQUqJoNonmp8Owcw8sz+1F9bCez7Dw61mqvfU+EfyIRGSMXNpTCBOn7Qq4h
Rc1f02/IzVGEp/eMWeiWlwBkATDBeLYeNo94AZKIkTpxcWQ/QERkANs7YbZjFwDqKlyM+RclGwtX
wYYiKaIhQ89KwAapovzm7MnGT192xukAE+fMs5YEexmRGAslRgyTOn3BLhUwJc8jTQCbXdjApY4A
Ys4ZoQ+PVltBb2Mm79WZTwNgLLOfaZnLWJDFvS3ckU2Rp5e6kbpC/2xUTr2szU2IktMg13JVsZ+D
i4MGvIeSRPYG8+Kt2HGSOya2IGOf7CXTFtxosLXvAYEaJxM7/Mghz503S3CINpbjHTtBvX9iARH0
LQe1ASbxMGk6aQ9L7u8mYch1Tp8dOCzTocfk41oMqtMXXmEfPhCh7FHmKcU+ZRz6DaWjZtQ+mxwd
VIcoOaTdajqkl7kBlRhOzSytl+m5t7bIuqH+vC0voocv9vFjaDzjs30pq0Z9pKFvclRVu4kkM5NM
h02c4Ui+/sW5DyGNiEUqEEx6vfO5RhMmsFu3f6/MfS+NW0uqHPNY0+tiWDE2MrvGIN7Zbj6r1gue
EUM/dc4K5lMtUkZ8yBT1hToPj1HL7cMP8M/CBISUudwELIQaRxaX6jc6sJ0gXAoq04IjCqsaAX44
u13dtRHiY0JKz5ivBgRK9ZbBE6INN/qVAI7Sas2izhXZsYF7TLwXCDgL+cUWxK8Vfr8VXK+E+sx0
1C9/TE8K5PAUcJwN7FLZLlNlNK+tkL1tiXJRZYXus6wG8WfcOV5YT/AkBhvA2xMWiGBzrr8b4bUY
q9m/8kuGxjWC03UgStXfRcd6ViHGKbKTwc6+S2EdNMe0XhAwCdFXJYz5zSu7lJBHHT8vWD6M0rcl
Rm71JMZ+ebHGdVKupXEjHRmcs1y7scmJ8eh3XwUbnJwzqYbR7ILbkeINbj/FvLdQzlCA7dLbi1nZ
rEaHAWyP7QoJSZTo/zq/uxY4tYnCI81NZNU8HweXcehZMKB32dqHp2bOFdkHm4Kab2GBfsgEALDk
0tR0JwVeo5pgrZMMVRjoC7BIGYWEgrof//sba+hH8Qqf/sLC9XpADS0ld/BXQ+UyU4XatmkdVvMN
6mThKyv55V6Vik8+035E5VQ/4xMauOySo7guvMRadDqLTwbBq/c5lFc8qfwOy8Ixe9JWLwUHl+JZ
FBqfFVUXkRKePCyN4Iwf8ZPczHjRlKvE3H9UCF8sVSqXMV6nrcPSqfsNMGcsBTjgX9Tfw6pubLzc
Iq4bRkLHTtj1X0Qhy8j4JOZ6dGh5sorwPgaNMzUCXPbk+KlEdNFjrnGPC07CxYs3AQlX95CoI6SF
krPy+U2A8aU3k5SN2PBCZAoE63GTh4RF0yZp5tLcRK0L6FyoaHoQdoTkFLvywQocWTvU1KlUxFs8
VLBAieNFfjerfuJkI0Z7Biw62rO9Bcr1aAQ+ssBUIPm2arO9VLsMrWbmuCqHJVIduhCTDI0q/AfN
b6+mV43txAC38MwIjTF5DBlPuZrKCalfkK/NO29HRLkGv0WRXAPXfoPkKvgNQ/Z1PN09byIbjBI9
Ai3Dt4TefyUwhep/m79S98idLBBDfrXMtzCmHivg/OWZHgud2uRcHObak+N9mAc7rK79ReouGJAi
BF8RgeA1GDImfSPhurPBdAyi8X66ckEMrr5vKfVMye8aP1dPn3ypUWZ62TORhEUzdDZ1d2yPxb+B
5+W1YMwuWuhCMBvbI3qfdM3USTUIuEJu1LOm+OTPAZtKsuZ40gIEBzsRITsIITKC028tuI3DTYWu
DRsW1hV79v1ysuJcZHUvvr5A++EiGBlDEmhDg6GvP4AYU/a5VfsndF8DMijxJwf3SsA43/t73ma0
VIw2jGPVbFWwpzg/eUC0rTneQgs1EGVMSYh642v466a6IPwz2j1bIhXvI+hS/S8XTkZ57lBpOEV2
U/gseBahICyyZ8Aa9u2p90kvNqBtY3kXwKEqN0AeBOPA7xUJgCjdLEb/OuExiJvUZV1eguKb/DMx
2bf6PObN5sd1gxMXHkb4eo3fwiXXru/Tkuec4d2Gf6lIdpK8yKeCIlwBxhjZq9XVVrvl0oCgS2dy
qT5GzlXJTaRDXnxNKZNe+c3YGIOTaomOxt0lMc5gIEsqGkHfI8F+4ob0xPy3TK46G6XxLzx+nJG/
YvhXmEvAcSHc5mjEyYinZPTZDMHxg5DLy/m5wUiHap+QkCAKi6R8aEGCCH6R0ERU+i8U4TS5BAjZ
LLYqKRYU8NoKtnhAKPnXQI/zkdaU4t3A34asYUv5hAmAIUwAeCOiZoQOz1YDuRKXLIF2tF3NNjiq
n2MWlqRm3QUkvRM0d3ggk2ayaCU/Sf/1UncDSzZACPhI+CMjZ6VIgMFapG3ROMjQkILUhktcUmPn
dKopG7eIx0SRqchkFhzNDrUjJwlzExpB6TIgtYz9N8j48B6TUEjykI4X867K3yWdbwyGfvVZiXay
bJhCELNkN0caBcoQslcTBzJ8H0P5Qu+yQkeKemLWusNynIuHmkMLAC9g+s5DbDEuZLca91QaPChU
+dn32GN7C2juPxS4jspPpgtZrvH3vqieWcZvc9Ie3hXBtZOq8yoKJefsjQmAUBI9vtf1Ka7MrqST
ymXxBuyLgSkoTo0C9herG+luw2/M7xKVVQhEEFiJm4vHRvjrkdbmsPoQMBz7n+KlkZ4yLye5wkYj
Iolbmr0ha6cb/o2CqcH7ONH7cZef+Q2XKFnT8Gn0MEHirb5IO3JJZ6AtRxFol26rr7NMQTLu6G+G
hXKKOGQZUui+Ic/H8YfqFBXeq3vK1l1inQmiqVoHz4nr5qlHPdtbjygubB0tI3XCEBtoOJZTnFdw
1mtuMNyqUslmCMM9Eq6SOq9BmUOzaSDPjQ2HFHbky9BW121omztGArjWc4cZEruWtAHnOI/R3FMt
MqzDcQy0kY3LJ/m1YqaS/ZKxmy9Ee7uw0FksMgQKFD4iMWEvVE7VFBk+fxG5oM7NW7IPs3m0/QAd
EZcNv+/AZx8lHjEWfNQtxeyVkZgRIH/z+HyQvSDte8GOJWu7FOjY6x1bFdTxrc4i2iZ08pdLCOI6
rvooml+bRfUV4+84WhXd/JzXodfI/Zor4QarI5Z0rt3umCCIwQfnjHjiEXpm86w6vPZ0TMzq9U+6
qB/MdEmmxzV4VKk5WClZpwwsoKdiMjPoClzlrC9QZ5iGM45eDgaA77JAXLBD38WOIy+86qDNMYkG
LFEA4kTpo5UWlsn7PUFzQJCVg18y2UJEkHPEYJNBpXcaWMwuzBtqJ+5pBohok3kwPvkGzTDxDMQf
eHyeflrRoEsG3Tb8A/KN1Tx40uFZ1GLpnEJANe8YTPMrUaQsYFqbbZIXKJxZnBpVOAVUzsBHgp16
ybaoe+2NutlO9jFpj+XcAqdCF7ZriSEAr+KioHLRrxQhg6e8ni1YnpK4vHrz1XcY1mr1CMYpVZbS
Pxz4GQdZ9MPF1sekoNnpDzt2ybyyfhmrQ47EAdkO6P83mi/7fa0n/lCy5aCp8l175Lb9nKsau6gb
+vI8WDfDr/zawl3fQlBkE4XS7jpIX9GZumgSCN+iJUhYvbiCLQneT4sH05zJOtsSP8bOVroqJoZ+
ad7DFwGeOVaR77rdFAxbLIxJDTfnTDMIhM9YX0Mhs+EfaeLasJyunec1FPs5ZrU8cJBjgz9m1ERw
ASva95oGUXBICt72/2okMRwT6oa1tqD/E/nqKMAxlyQbHKaISK3BxgMeAWV3hy/NvLW0lGOx4X3r
uh+jIfccfxrRyDyUiYd3APtC11/4Ku3Rsk4WoR3NRgba0kHd5G+Mgc2V6KOTvxxkear52Al0/J2q
sRR7jH4LAV3Jr5FOeTEUevgxepDHEq/HTNA3Q4uF86zgO6xnv9gZ4PQxbjIyj9p7SkR9rU0DiIvl
40vTFgqBHpjxqDtGSu2XgTv4mqgIdB0Bz+lfvefZH23O3UXBOmlO9saIOExYg2iRV91Xk61QV/HA
MuHooe3Qts9eP3qEHnA2if2xnkCr5plGBkEvKp1o1iLelyzYjyqV8Q4jU/VxjWRZ75lBYXYRXagD
8ZZxHMNQDgyNyZXgTaEc45Hnnuk2W/s9/TJDEfCL03waAy1wE3QbDLzHgseQP6ODLK3YRD4PBBz2
3ddoHFCB6OyusLBHMD0O5IZBGpxPEEyKP5WsAOTV1h6yPe2xEv1qOQP6aTKbXvhYI5oVygMbkzy9
/mvRKzuLsrzAgshg6ktFb62sUPQG8/5ad1vk3EH7SKMY5PgGViTq4t4P43sXQZH0k8oVk13X4UXc
4SH8IBE0IZz2f1Y/81jxzAnZ7Eknpuh5b9r0Pk2ambdzmkfMXFAmLfL7MGxepLSjsuu/3kCpsVoG
VHukA0ATMpYv68zo2of5wyCJd+c0MYdaR5K3HPI82i20FCbyYLQWNKwjCtfaLdsvDdUDMt7MLoWJ
VM0YJFoikaWQmIZM7bxhbfXeB/IqOiskKzgwceJw9ZG3xl27wzxutvKWsxSmysEYVvk193mJiB9l
EY70WoVUIM3jlfJF2oXsvecsOHOdZX+0QxE2R9fKVm7KXe83tnTHMMLmwnpQy8QbAE/JVglX5FLU
9UmUL1hDCE6GcMmyAW19bZxK7Z8oL614IUCBYULLrogVhY7S5meIf8orUzzWmAAdBpco2eJZEbxz
+WAy/jbY5c60e8B2oPdQsw+EDjMzjM+MSK6sI7HozGTgGzaKwL7avSe2w4AW44cfbHlNALNg4kDF
50S4a+LYZ18yYPinKiIOJ91AEY1WJ3I747lyZ7XeGQWbY4bhZCLS7kqEdNN88q3ytLOOncoSTBV9
vlTln2j6KHbBeGRuqRJTKCa9/BynDQbLGrozRgatkz6xiPDK1D5LMuRCeu1NcVa8RuOK+k27M3sn
C4dhWgALxWVdqTF4BVAqdn8MuYFzlsxUT4Bsq80JIUt6ij54Q/EBOPKv3BAXvUcmJyZz5k60oDIT
kBDmP4qsyX8CIoFJr1U4Csh5FBDT8oExWBCAlXWl2GVCaIk+Yc7Ml0eNEDgHLq3sMY5nuxaOXgvD
Q3bFP/EYEa/C/bhl34ZZlzXXOrDIHFigO1ZYqtvT/+/ntPrkTYNhJnbahEdokEU371zeEmx0dH6r
7CQxvm33SkuqPRuEOUBCvE6i9u/TnblnBRLjYRqgHESj1KNYA6Fna+h2evqqDsE3To3s2twbGx7p
hKKc94mnY3ai2K38QtsX4y0NEadgB7q/wcJVC5XDB2uljXHg+WFhwEViPd+4C4CoouTlW99O+/WT
tTLchFBqMmx2LP6ryHuvyGXypQXR8M3X6ybyqmHHuWrC801TJPixgCPwOb6XPOjpcA6o4dmevPtl
KF8Y8ar6Bn2/0dyp9BHATyeHuuRLaWTAMJ1EIsBr1XQeKz2WOdDvfhmit3ghoGKPD6vzUmE5IAQp
N9SQEa4n0rQJhvbFK5quxGnZooxfBSPB5mKOj4QnchEi4I/v6vVDWFiKx4N0DPxA+k9KrZh+3JCC
mC2+3yBDTFsM+wuSIukzVR7o/uMF1sEoEbqwPMNy9czDtalNtFhQLdn4h4KAp9FkUqgittZaJ0Ot
Fit0XKSRiqr/RheaQkX9mBDt2b5Jrz8xURe1cDfqf30Ge4KkV5cnknTTDNYuu+XlW/hSmYW16bka
zq/C03NrJg97s1wFEUANnQ2vVyOIzhR1TrRMl1dOk0DqBWar79NN91T4LB+iY0jJgopSGSVrOaYp
A1HJB5bS0i0R7UaKCQ2mNIqWhQUk0s92YnAvrW7ZFrf2lNjlSQZPiNi3xD+aILw3G/7JQ6+ockZc
Fle00omKC5HdEmR/LiMhXCFAeI/nAql/wuWRPMqRBxT7IE+cyDASL1sR1TOdIVYUrPXGl+I9oAo7
stZ5urO+XojAYRsNGwywkbw0nnlzFQbkQCgXRu2iI2nIWSlLMCq76QThih6SR6Z/v8J/mkWS0imd
+m9zpft5xzs23geMkJgpHdnX0I0ryJ356DwUr3p2EVFyVZi3C9liSk5ONdg+vW0YmjAMgR33xlCb
qwsp9XWmZUlU004TPhBwBN9wL/LuKT2Zwrx8RtyvBVZH078STIa9GvMg/j+R773MN4U1BxSFCmgL
geM0bYDNxWdjCVzX4yY3NzJ/TP78pcVcBlva4SswBl5DvtMCIEVCfECgnMb2ysYoCi20DNzbIqsD
VaCZ4C5ZFseAYJAQLvyCBiPAAvEBCEXQYh9fEtIkP/tuHu5fNzxTiokPAV4cu/buRxou0TFjELoE
NGG6cCDjfBVW/0Zqve8g9Mtwr07XrWJP4VzlFt2+hnW9w+idBVwAKw05sbjpI/ezgDoG642N5j+u
sKF+tgkXM2dWA8jQ5FVltiG7tDppgNt64B3ln4+NDDUNt/dcAWOsHfUdUNfoDecWp32zqBlBiek/
ACo5vFnIrbIdChdl5IxILqRrkBt4xmKFNE4UbOVV2YEftqTI/dIcvAowBsTqNcOGik/OeiYHIroT
MHb8AvP8UBB7MOBIfWuHCj4cBdhcE9DgcALrMt79h4Qk0AQ4A4czxCeKwRirVA4mwhE5NYlcXvGJ
EG0nW5xNXuRgWiZGSzc9c1fSc4BBMXhvVuGz6x9tey8BilLIINYDU2C5HZtjj6cCjLBsD1+TTJZp
kI39WmHOHBB0UF8/SBGgQtvveTqu3v8ybdp/AyTTjKmQitodxzaogc/zV/tjTpixUB4dlUbW/JH/
TQ7a9y4vp/QXFIpQGgR2r8xqwk29VL7Be2Eol44WefQyCbicA4x1sRQiUGH1xaKCS4GWeCH/ILWR
txoeBM4t8SA2xgzRCXaRZjJmyNav6PCMxWhsTjFD3xH48iw6gMWYhjq23Pxxp2g4bmwqOYv2Y649
+MflIl68lG/1qj0RkqX/Xk4l+S+0JJwq9O5MPI0z5mD+y/DsNa/3sKaU1r5Z55qDroJQV07vJiRm
Xq63rMhOugryiCKO3Gb6jhdGokk+gXcq3iTWoQv/WGuolH+xTxwjCgvP+OamprfHjoXxkIrqFW3Y
qoyLSuHsZWlgnQx9eUNBhbWI57ixGEjT4XHaEdAQ08hQshtIal31XHNw+bQbVylwtLX6/SLPBgH8
jJN3PvAeJvQiTOgEODGqI4GFY6wGAt1CYI8/f6myeUebEDvNmsjGdyN6YgihD3qBfAVc8O7IQPKz
5KxW14IdQbrRw0m6OMrfuUg6JeMG3i5YTaEn9Yfk1PX31/glj4Dl7exXXZeUQfkj8kST5cAkTCeJ
Q33QXAFgjs2BDT9ksmqvibtWHJyO5CI7+Ax8MPY+/ki7bNxT2ZNvuhdobmquyxPnebiDuPODyje2
IZ0Q0zA9Pr/8R+6ZP5q6Qv9BGTwzL9U4wdaZ4qKjoPDmQnCmOopF4YxmWlyRS3KzM+gYwwqRHz2M
8QVHy8x5UqHvLdQfdgeArYw/6c8kEZLh7XDE/VwuOMrxgm8SXkeUCjhxxhU2nYyftnHG+gQ4ZByn
vvhPg+pXe9oJrTLnscdjgToQAOsbG3AILPrEk0rqzyOXfrmSW439C1PLeCf60fsrGqaile8AT1XE
xU9Rzg/8SDCsC3udjgO33lIIliZudMyoW8HmW0BM0/80/ZJfyiFhM9jPo4H+IUZKvBRF9vSp4qMU
kj/3COAS3Dc/e2+kS+zBr56wXa/JXqizxsVOIW9rYZ1yOm/+X6rxMFNPlTwXU2gWrhoeKjNzW80f
2MKCbSIx+zbgwHKxSHahY3zhYEfdMBeP/RxZIa1N+EV8QabsmL3QDOhb/heMl8QFnRFr0eAO8yyE
MQ10NoLlQjeMq8zA2OROKXHm7g1sl72Oyv5k/IW0zGGnf9a0AnTGRLnEF3JLPYMBOxNSVohmetO3
LN8GJj2Urb1Lzx0WVDurLmYGB9Ih4JlbQDkPbymTwv51p4sAz9KxhBqPZY3n9xTIlw4wV88TFHzn
cI+oicH1iee+c43nlNfOQFomW48PzsSxR3oYPgWsL5lx0OttrePN3SfBQURk9A9pPQpr9qV0BCaS
0m1HBcxslNuRWaFHQ0KHi/AoZENHR2yAn6IZ3LLmMstmJbKdRFcHwMOXtO1orjA3JipqVmYfDfl7
qFSWb/UKHNx4KLvstQTmS1iPeUaFiWdgWrHu+9mfssdyxlwc6t2b9AIOaIakEgm4dI9as4M03HsE
FgFIMRIHbqEMe+5U1QuOchS/deWf4Bx0u1DfkCCfYZAwt7xjNfBfOj2EyUfp/5bmJa7fiVvD0Xxt
OVHHI8OPac+LvkzYV6Y9skHeAGeWq3UFQZHkihn3KUus/oHt2EClc0cPwdQguSLGIfzEEaUtZY5w
50Vr316Y/xK7l/2w5QaEgZDoTPMiV36e3cYRjXd8JrFXzW543XjLuDNa9PZIwQVa4FnTeslnCVIT
KvNpFNcBP7xugRnBYI6JcYkL8iZU/wLEDHVyEAu3wPc2rNDIMsI+8BEQBUMeJK6Xe8ipNvxTnJEr
moj852VzR+rH8LNG8QntIpxNDvP0iBKCuTWetYDbp92rKEGY96UbfqO8ptCoLPolwVP1MwImhi+g
Wjjy+G2iD209UB0qh2n/hetP6t2B3e8dyQ0jcPo++3Lvl6D8UR2/HE6ZGlJP3J0nl8PoglVkilFP
nrv4+Z78zlyH4ZIBLH08/8cHZFr9YnUxLxhtLv9eOyBltQ9+EtWytiebEYlHepnsumxosGHmAkI5
zNuItGaoMBnkAGmUHI4Zl8f2VV8BAvW+7vGcpXNrX/uE6w46z176nIYGkqN1BziV6NB7j7YYuWYN
ZfTYXuloiuQL2GPfyjMP3bJm12hdcCcbzOziQ13Q4YskLVLhAgt3ggMKvQ6v0g4rwQxPbJMuEOWv
erqLBxI/fnb3ileKqVzIYODd2u3P1B0S4naj018xzCS2dbxypk98x4S5AeXAs9twBJ0UNtDoZMT4
DOiVUyEwMfVAbX0ghI5WfG5+vMx0MLES6YNowhUjN882CDoRsL+Z+CzA4XkNX+5fwB8WHjyDHCgf
dlMsRVjiUhnVJJyvEWlikaYU5sV3Ygj2BWlhpDBxdbKRwHX74L0zIk/pV+bigjSH05N7N8zOeYx9
lSJxlX3WDyFlLUv7yDeF5IXdVrvqvZL6k7h7RO5zzMEa01ccRwhP+zvKl4/iY6Mth4cF3mebnOBr
askWST5KPl7HYpM4JfOeb+YtUruzEh8ZTwmzyURfQDqEZ3MF54xBOO9LJ8CcVp5Yj6HmTVGFuyro
7wtiDC4xP3YlgoaLS4tEvsI5UbpCsjf7r542zWj/EUJKeRRs6fLR+OgLfGxJvtegVWwoj4JQooA5
W7xPDNsrA50ML5iJtH8lmL5ZL9nkCEtOBT5/faUbtQL4HMjSfJ7GBNU4P3K+YuoyRRPCP57jRLqQ
m5o9uCVzmtutYrjvwTUycqW80eUtxhqLBK+a0OOyvMPLg4uLDeS0b+AAUvQ98zeU55Blx+aQIarU
sJY8+eftezPgFLPmBAQX0zGl3LXTK9xYU9YLTR/dGkpdB0kCk1mJfwvRGuvUX+QAG9FwaibzpOCy
ZJoB+mY6wFkKHiTvHunrUf7wcfofTfjjQKOBRaLH6pdG0DZvMH2Hg7HqEBOBIJuJb6+zngajYpux
wxITBmEyxu+4iNcfEuwhrELfl4ns42TE6qApK/FcuZ/eRbKtUM0Pm+gCeltZdhTzZx5VWd3lwd3k
1zUGZ07ZJF5p/apmY8CZ8ymO2LTfCjjF/kCJLugLBalLQmE7t9a1utHQXcNNzkm7CpIDlwxQmCJ6
jjyY73ly4jUvoGb9DdN2Lj/SLOrM3tC4hzdF2ALmm1zwaDST3ykaGZYw3p7sR2dISicwkP76nG5O
rKz55o2Cw+ZzU1shtUGTN2IQmhE5gRPpwvdRsue/876yf0VujJhL9A2kAMClWPgQpijOCTTNVzmE
PXJyAev3+FilD81IHd8/vYfQkbPCLxBIVtdE8BPcooRycuJXCYuS/pkW62ngjoyPw139ftN+CgOm
cey3qgDfw6NDvL+lTYo8DyYv01we9jBzVePfNN5+h2fjWyqOtXko620+SYG6hfKXInlwGOFKaw0t
609XrN8X8rskRk/tj4xTMvnKwQGwS53XQDIZmnTfTX2hhmJkmNwktgEwlfGVTd/UoqdOIuTQ5XUe
2HrWEI30fBXIS02ZnJ5m5Yh9O9N+Q3qVfpzLLnPummQCwpedgEfljz9BLBnqroNiQau4qKAkdvEa
7myD7phGjC4JJ5chP0xYwSnZDbEFNWNVCCn4hs0rMux0I1Ynor0CdddjgnKEfK0kkEkZWelEBf5Y
wx1iLkmG6o5Ti7+lybOZpiNBM1YwCQKc3P0myc4F4FPikrQC2Qh0CRNl1FpHoYJz+1GyThKHv/F9
e0EpBffAj3FcdxWbNKAk1MTRZy5BTTBt0fgDHARdQVUXwIXY3uDXHysXYC1olvmK+ZCINxOIUrnK
kYh1dm0tr/EH6sPsrc9GSibUA3wjvBisZ4l44qE3Fmhzm2FZQuR+uSWG+9JOOAp627RIgtuKEWv2
rfJ8MBnmgOQC7Q69vHyxISeQhOj5FR52qjAGMQeA0hnC/I5UtJkaudpqIix9/xaoAqxFjf5xPHK6
GR9KG0SJf7wPdCNOuimkdV6sQkLP/IJ+q1jln98Jph3daSPbZQdp4f/7DdNLdMj1TV3x1cNTV9Cq
wIbZSsqVNs/Alh5M9xMhJOAXiTBTTuHw/LCBf8AYiNUtbBDAA03vdc9PdKKcIpksri5THnK8QjMQ
lf8GdftWToy+LZy8nFo7CAIxHG4snPoKw0SmLvt2Wxard7J4UUl701rHo4dnf1R7Epx8RAUwQsy1
9RUQdp/Y/IRby+bKCQT/rdmq7oIGfSuglFAVodG56OIPZyymhFo8cy/IPvphLIKcq1MaoralICA4
L91wNQSTE4M7hPKaN5aO4Tllbc+sD85gW3qgrQKQA+5DIflDItph3tZ7LP3d8g2rGm3iDAoo8yRW
HlhpGHrdosUhInxgBn92bi7y/MoVFG+y96155uMzKVcFiwYmx2jQr4gJQDvCjdU7h32WgYQVoz/X
Gg4HSEjt9FPcpIvxmppAA++KCf/JzxFfmYdO9tvPEdivL6vLprrgbaLGZXCTuM1lUqbTLdZ4he/4
WYqQbfMUS/QfSee13CqWheEnooocbgUSEsrJ6Yay7GNyzjz9fPTUXE3XtMeWYO+1/pjbDbOCeSXl
Q040gv6W3149ie/RXdwnMwiUvi2nB1EKOd7hYwg/HMy//OgEYyITCk1UEyQoe3o7utZDIB+LnW3g
vu//ie07wNqMSCn8l/wUaKtZVZVvOtfob+NYxbbxb0n23zDtc5Yq0Q+GeogYfIGg8vU3wZ+dB7Wn
zS6+wi0fLHY4F2kJ0q8BnxGFNDw32qqwMNO4k7mtkF+BAekw817Jlze1dml+CIioVikGNi/BqbWf
zP+sGQ1RDQsI2kUb62J1nzCmpnHE96nPLzW58lfEdNkt2XOEC/Y3LT8gPjbRiJH3WlC6iyvGnmiE
/ObiNAxCAO38iR2hAe5A5LzRfd6odWO4/Io4UPOf8MmwdMcuQzcNv+IXW6pcOk2x09MHvKp4AZRu
yFglnc+KiTtwQiyG8eaP+aOYthpvvLHpVCy8Jx/nHtHwX4SssULSQYs5AgYEUGYPVwXAnGdb/jZR
+OTfRZTP9VnmjmDasX/KQXeIqKJ+iqT//iateVJVyvvcTtnWIBPp8tEBAqPbqwNYOG8WDu8HbowS
SyvQtLruxTMfedK+w6SFOgzFQ6gM+IVl1Z8R82zRY7TdgVxtg2bBExVigmtMq/C0ZINzdgvUSJ38
mMGVR3lPdH+1Lwe+cadStpw24057VuBYKfUlT53mkfSLtbh6B0NhQQGrrZ/asMMB7mL2wlTNeZRt
7NadQdOjTY9J04nuOULBfHZ7RJGkyoJtIqQDUiDOnlKHo5T8g9Ab9m3NLYgcjzlZPKf0vaTfPECI
3xaBMaTqv3Y68n618g6Kk68C2qViqPbb96x975O9CBOTHQvtzDxQR4vEhPCF8zRedArjYBpgODoD
MPGzVNzuIX0PZ5Ufghpp05/k+lhRGbFm2pR3+g+KgxPNDwhQsPHNb6EFyOHfO9Vu5j3Yf6wQBEIO
3to/j3gBSQ4mZ7D7wP7cCeewPyDl9H846IXqCchXZ5x8XjHSvuWmIytguK7FbfTLy85+R4nWPTt3
KqMFZt4ld7jFZKTCpBHM3ux8khAZ7eDZKkQoVHqgNk0slyVMi3diZvPrMtPDvLC8ZiSN7kgkpfmC
JGMSJFSqL7eI5kyRAIDrgoADZrDasCTmx0kCU55/ifFsl6KNzPqi9mL4TY0LfAKzEWhbw09bWcUN
zFDgmQvp4RmOeC/YBYChKxt1TXjryODmTg/J6WQ65Iik2Abqd9EhOAxtIqcCFy9EqOlWzA4ePCWv
6J9SfvP4cY+zZZkS6jhHVcdV8Nuve9OWZgTv6BiOyKd4qeVxw4xqfhQPxtQwd1uWN/ofqWlE8nXX
f8RmGwMfRk5vIH+/VN3WkjxsRxVkO7MyADghbU7cHAz5MWtLdkvGnsDKcCmgZ6dLAJsZOGK3Irhc
o27ECYenOW7IJuUTz5es0i1JbuSS9TI+yR2D6rium1dneYPDa4d60OQjs2yjuLAGzTwGHzkg0rXr
Vz7lyTwnJm5pyZnG97bcL9KldN1fyxvpJL7+Kt9IiSraY5dtiGHtO4KLUb8vBYfpt/SV1mC4K/+3
wtNETuJImA6ZJciO5ls5bbOatslfwy0ODE7aSQSKNDYj6ryax24tQghi4anIFV239FmmrExU+S0Z
fR3Lm7mN5s08rYufkXpFDTaZy8NGBYWbRsiQfDlY1hy4e1TWFhIren8pmkKjTMhQ/VaIJ+0PjobR
K0SRdm+slfWnjAggEfUwv+FNXOBdJMHFGqB+1JaFHlFAL5E2QmatLS2qo3VFiCNf+LSm5DF8oU1l
rE8MlyAiuAtSrWp6gHBCLwAHz0sDFIkBlYcBUJBYGWONxXLmFBrWsWFbvyg7+QcGFmqJS3CtIkMg
owQpPzf6iP998afkxGT89a2LQ8nHKsARsxz9+4jmaS6hdAO7xeBf8MtCRxOc+THHq2u/RPzsWwKF
YODIRMelFt7JWmtjJ41OFNxShAuTkvbcx5o9iY6hnbh4pPQbxzwCGW7o/hoysoTOM7gQ7yW43Lfi
a7g2GdIcPBkLFsankhVHBg7jD3wLWIsIYS519BLtuGbmiVrbYUuYCE9CPrFKn1b2SvBqEbc18h7D
Zy1yFvJHyxG93Xa5Hsle17Zt4PFR9SRLgO6Sxekg70FhQgwBdUshFkNe9/eJhGSbfwBpSBopjSXD
yiMorOlcLsaUcPWI8rjN1fhECaeK22JeQ5Ty9YoSaqQ3qKOqhrYkG8Plm6dRMYfMIkMCatiFo9b6
HWs5V1PEPT27cv2WD6eotqUPKrvgRdtfNLEk0aNn70Ub0TyEsKKt6wESxnRoic5gaD5wgpj6RzAj
gj4T5mnFJKazgJHwNPwoRP0ajZsKPzxfocAlPqCcAx6cgXFm5aRL38ybpvSthucKs4H5mIm6AFFW
ZFCpkTxhGaMCmswk4+6eb0uaWfivKID8tK84JkTgaBI30KucVhneBt61IFiGQMp8FQM9Fx5u7iNY
77J6/rEiRXeiopebR5E+DHZQFskghs9jmaxlIraAClIFoWzPwU79waA+fLKE0x9DpP+bnzaM3A/l
bYx/C9ZGnaToauQVZCqcrkvtOSXmZ1qas+BQzh7/HmFh0nRtk0tUbaP8mkSfQ7Gdo8ipicTQ/LeY
VqlpP/DOAwf7Ds92h0+UKQ8xlszUTJbcGvGNpV8swtTQVfCESvo912iWQPuGD4foOfNQJntsXUb5
jbysMtwsRhWTPrKEL6RD13iuGkxok5cInxbMsxT8aYBXOl1eX4QkjH/kWoMa1f05hX1J4fpDFJWB
9mzIEyhGJDMADAucaNI8kzh+vrDhgH4ARiwodfjuG1dubLfJbAIGc4+DDkVZdZj2uRudyeGJCCRI
veA3uODXwYy7cPIV59A7IpLUbQlDWw/onDe8rUwj1UZc1GXQxeUuDnZ0JbWL6xiuCOIgw0flEn/D
EH6fBo6w955kI+bSBcipTxFnxYU/DgmCTP7FQxvO5O5tjc7BfAmkXtjY/8DFidHg/2lM12WC7g5o
Ace4KXoF5dlgE0vbQLKw4VRybEowlwouaU+HcXNmCsOS/mzI2V7S1J/h9j/Z9swP60gRZx4/lLk7
K17/J0RL1akxf1EOjvhOh5O2CSj4RjNEQASQaPNq3lWqCUCgDkRQz/+pjWkrQ3hjw9xd/D32c8Gp
9kDvlGbU5ErY3A0KUmk8Bqx6u2kXNDv6cQ00tQz/wFtCSd5z7Qhk2rn1cf5mqY/3WXY1YZaqTUKQ
8bg09LVPGjri6xh6HlUyxWFCxWwDxCHtbfXPITjIPpnKmLghHtrIq0DMOdP+Cp5vWot3bGrFRsC2
S2uynb8xt/I+/wemVy88mslx0K/wqH/8vap1Hu7pFVmEdSOqBQGZ7O9U6WeBwTbpkrfwTUckgX16
hAF6KSg3b3AO4ZVNlQ0Qoh1osXOwz/IeCNhmWc14nykjCIjD4cttPCT7itcc2EP8elcu7wSPVlAh
0aCMlchkpcNfWE8eIwrRHrS2GfboKhHdbBW1qT/dtE8u1cL2S99KuKV10vCIsh0NFwRxUb4R2HLW
28RuhgtXnpo9eFkLxKBbQBLT3EqqV18b8YeGN+J8aEuUKb/U3+HLsLq3W671rNxpM05ypvMbGGb3
6GdaNFjWCNVA/zJsobIfvvar9h5quAQZi29wjP2XQzJp22Dg/5R09U1QX7tf4rexZP1jY8JCPa5j
kw5v/JQu5yY3/153LFhN/aehMrvZLCNIZdfVX/UwrmWzyR5oawdrBw67Adw2T7ngRsrOuGDFNEtc
KCiQAvWlY4LYFdVuIFaGksUM3Jg7+j3mM9RcXhFOJfUl7zmiluhGncuRzu8OcYFs3mTE9eaPnC56
oBVJBL5CgVy++vR/mLLVH9HY4u4gCik5CrcMCKpB9HPi+EXcY4dvAWRqsO4GZKVkFWxRvSBmHCix
2KgPlpxDjrvLcmBvwOLBfgfdzY/GL3lIQgjMDeETbUA5yK0aBBzqS3YiileZsNqld0cLNjRhgt77
gpN8+NpZCncSiYKs49Sa4+FYJAP9oTR/oq2YefVvQw2uU6ALU25RuCG9QW1PhfQNk1APn7IPngsh
hgXVWUTj7PTiSlRRIHqIQEmQzUon2dzZ3eONxW6ZNJ/GW9J7Ved9iummZdaqbqJ+LKC2ViBc6vzW
3yy6qTZ8SuUxALWxk4dprlg2QvCMRXcmb5EE5hMZZnZUYXC/5l5netzlaucFJI7wy9skObvkxqT8
3upeF52wuKvioUx3jQ9EBxO+ayc20hWP+ipDPE4oGUl0gNbk8q2FyPYRjarqi2WpuUOAAx1hTuap
Jgb2TAFQ8gNmkHzmJ/Vjqo9GRNyaV5466b1AajYP6SrGzY4eea2U//J5cbLRVSqtG8ytaUiExfNp
vqQeScNArZJjoDGbnhi5cd73aB7VHQHtzKJnkx69XUoc6XfE1BNKb1a4R0yBGo2PYlM9xuHMv8Il
qu/So196U3aViw9r8prwkKeoMrf1lxcuwm11txRW5U70h4BEvNVO71BYsKcjGd/sShvukOMjrsiz
/LpX6lNNH0S0LDGCaxUn0o6Kl/CXx1uQHEBcoHrR/8jUjxzzN2MHbXJ86zkDOam/3NAQQckpOsMA
RcMpBtwDtOEQ19lUDyAXvBuEqSxd2XBFFdoDW9nxk9CG+4SREtqb79G0iTd+Y9++IkQCZ50vOVwW
Zu/4wh0O3mc9qO8xb5FDD4UEsF3MB5h0ZHTzka2xVPmNkNjAHx+L8NVSWBKNjgmuxHE1TW+Tv0Hi
rQrfemb3Jw6kDeWuz2XIEP7Q05eGHWufALOhwQa4ru2uWltMSoRYM7uhI+VutIS3iOVIXvNHpMMt
m98ZsKHtYu0dJifcYqXz94gXbU125+oyohozkChsU9mNcZszEYinqSDOhb8VJKFb0GkU/iLbl010
rcA0Fn5x2PAFW5ea6hnu/rL/JOjeuty36dWrdPraDvySOGu0NUdU8kEVg5ZcBoJZcK10xJr9Q4oG
Ho1KZwj2tLYTc1ztxAqsiYZRxHQ4NyzkwEl24PapPfldLjyg9QiOj1h0dVltLBxZTuR/tsGWhATG
GP4DGkKlyyUGO3Qk4gQK4RqalwHBD4B8wQyQec2DdJqCcpDBmS2WN68pz4p/L42P2GjWtIPESx7d
u6j+acNTKJY5Yyk5/Uv83mkxUSbVVeP9htjWKgWU9NQN+2q8R6zUZFSvZWpBkx5cTfHm8DoH545X
gH0fmWf2EzMjSRnSSHLVeg8DFX+JRM8Z/Z5MQvkX3yY5BQpPDVguQZIJPi8kamFhB5wyKP6lC4Rg
aux07Kz94FXVEoZFenKNNZNV0YJ1ys4ZgdCasXzaff1tgnqhF+ZzAikZhTe93JYKVRvRlkrOiKsP
HxF5eWRiMtvo+AT/CcvqgpEPwxMwefWudUegSNJRULLIHHO1V5c3Sz+17ZsOwRZ1O5nbV7Dj7FU/
C+XFBXWLVHdGBasSD7BjovIRITbWjyEdreIP1pdJ9q2tCMwemD3blIsbNRZrbPdOPV7bH7DWWjSJ
WH+WStw7aAEWZvGrCA+MUgS+sOLP+BowEK7yUy9cusyWiKNyyOYFHKTAfMCwjhymxLEpH9LoH/QH
IGG8FQua44SXbmC9jdlbVFsWl6lXDOhCeovIgOk/cg5Jvd0xQ6ID+ZaORfYYyX2lPwh+LhXWyDpx
FKL8GHc6WGi4D4I9qlBGeQxgmieq56S/kN9P9Ho4XmNIIGv+gO9v7bBYTy+xcLBV4Kooj+TKwkbF
jxi5I+UP/DLr8pFUNpLJI/leMN95fMoKyp9QeJBezW2/HVAXjKuGOj7kEqgzr8vc+WtNF7Q8TPx9
tZssh/07JNa34LvZWOA5Hot5bOz8E6yyv6b53XwkLwKmPwWyq7F05ERfAWSqho2UIZNJhn7iftS4
D2sA9Y8IWAwiAS5bf+axq94IX7gXmcuBS0ZXVKyTLRbW5LnULgefpIhOFryvsaJMhVTUjId33ZFK
DUCrbPXBw/g09NuhP0baJSDoINMuSu7lPYFnPzJbSotEo6XLlPz6DBoADR3zz1Ge3Wg/H5rRAWHU
SAnflO0ar9z8QdgNynggi3MB6Puju6GNi+FTqO7+I1xy4uzKOpvywRS8mb0NCYvXpM/yDQwHW3NN
nCxtrtF7Et4azg2MV9vlNHaJYvXfa45scnrnx6BC+vFnnCyfqi+7rp1zWV2zzOmlS0DuwxKUz8ee
NXfcYcB3XvaGdNGfvZ4FDSSpfQThJwRgaTPBc6oCt6NmwEC2Es7EYFrjvYxhSm3SdmT1mAtbvYJm
O+Xx2yIGOPzG/rkknD5zU2o58xMlGiPv4xoFILmTCoEU2LOuxH/1ByQBBnLs58Didp9xCBEiluyF
8Y0TlQW62Y/sb9jbtPQ6c5IjWl31L6lwoqt5nK1f5dC4w9MyN8O/ZC0gxyQyDWL0A1ZJlLckpRCw
ItofRPXiKKBSlQqTQP4wmHz2XUX6xaq5hhLRvd3ygd3oaVbQHREoOmE+sqXmGm3LTfgj1K6UE/a8
GYJrW67IhpQ27Su/l7SZIwDYcOlXa/WqRnyVwLGXAsDmgZmNcE9nfgdTTuzzq87srr3NVJZRybQh
HYM6g8pGaYrfoXMJtkZXINLETHDpCnTdV67Dt06MhqvGrin8hKCC7bui7ir1PfkXwKV9aXvCffG8
rCWQS6Cne4Z/F4eV+pSnx6S4uNOcibuMSG0UncSOPnOagiy3IvtqvSQ7GI48OHLzmubtTA/cXH+0
H+gllOhriWUo1I0qelg/8x8CzwJtwaGYepisUOAC+sHaaStEiIReKhvlQPjevfjH09kobvgx/Ov6
LWoR/nsvMvPuAh2AE7YsiNiutwZFckz7HAGsntkuNiFcuqNM9Qz7F03K6G+rN5Enm2FyOqsQXOZy
juJaNHdtxrJwV0SSvV8qWOZIr3E8oFenB2L1L4KYxyzubypgQ6wwvqMqnsytQuwfDRk2oVg13MOp
l4g12WgQD7C3sT35v5r0nUo4qtfo3Dt0bIrbIkJK9rX0Cu9RCwaFMZDD1zHv1QavMLfjcP7hlTjS
J4UnNz4TYj1vyZEgiAen8WLAJOol5RV2EdKpBBAclIfF74AOWPdUAaDge/aJCTFoDBiwmnCsbPIU
IUhJLdMq/Wn9VetvEL9rITa4k9Z9xNaunk+lhXjENsF7UneU77G9t6jSYbMjBAyd8wcOLmPArUYH
ArtOfK2GX4KsRM+CqnTy9p7906Mf9VPfEVCN8zdFcrT0bXEMvlvIHttNdUOiWyBAIOxhfQ7vbJAG
lapOQNuv2xIo72j7/J7G5/EVcc2qpzH/KMZVD1dDCKF6qHd+8W+Qrz46WZpumg01dKS7ELHbHgzf
S3cZ30XP3QmwiaZ5P2NDUJxiuPXRWi9cH3Pv7z46wdLb0rOVWQ21A4fgknH0Hh4ibYe3EBm9v6dr
RX3Lmkf3qFEzoxVy9Ff8rOhR4bcvhEtB3N38Lb7VPBqByJWVBGdykMPwYIZeQbSIsif6OQs2ggrW
+5nxnTYkaDZkVU7PnDT6MsB8scOMgpVl21Vo0yhiXAqwkRbVrQvnDembnHRUXzJmH7Ksuv/nUYGr
99DpmxCLP9ZTNI2oafX5x0wfakA6R4NnaJOm1E68y47Zu4hSwJpK/ZLdIwv9AV4lvKqKR3cozZ64
6hZykwaizI5hORj0avgC9dw4+EeAHow/60/SN0Ho1kDJw65n/JonVicyjTYN4l8D+3reIzb/SbWH
NLvCsBXfAVGAArFwVep5Jg0V2RCtBoia9cRbRO8jCAq1evTFYSeHJKOBO5BY0kh1zT99nnUClIyb
FDkDb7Me/uMsbbFcsCKgfqE0nmauWy1eeu2nW7Me/2gf6YMEFU/tzoOLfJPCQeJT3xSOEJUeMFZI
V/kI4p05YUr/JaHAQNsG57DcJh0LFmd7Q48VSLJM5cngGYBHZfGMNNKX91QmAyGSnDsyMTMzJdo/
8YGscJlH63u1Z1oATVoqlStnLq/QvCbbF1YVwtHVc8j6CuWQFV6yalHHIB4dtsuC9JuYJ36LbxPV
Cv9Et8HZibOL8zO9oZGtb1mTjpykpavkG/W2hL3R0QIpYDeXRGDMQ6XSYxZYf1OKnlGNblPWaBeE
eNlqv5cfBaBjgVPjMBiuRK38KQnX8LujJ7xJqEB2lIfRlkROHdgaLjggpfIs/dXlXsdczTxMfaaI
Amuk9YtOdBAv05hXnKrxiwDJWCAYALr3ggDUdxDP9pxO8qYKnnjQZH+TDBeIqIDePRWwkpDCznJD
ic9sy2NTwuk+GfILlAqJTsbNhnqyr65E3I6VI5aBaHxX+87ZuNlXGHYz9pSnnJ4hC3qFVkvHGM4L
dS3+UqbTI09vOcSf/t7QNqaFSPocjZR3ApHvFInk95+EYo8ZwdRai+58bFBNqG+gmooMR336FQyo
BHC/n1SsTzapCTmSLP5HJDWztmW0FsI5AYUQW1hT6AN/uemvPEnatRD/9SdA2iJ0DcAecWlBkjVG
pqUkFu4f/Jg6YwSNaA5AEyybnYSRVn0rHpTDMEZbsC4rsbkCdaBvyNUHpb9Ru13Ad6Ii3yZHCx6h
uMYABL2N46nZ4JmF8TIdU3iQmxb7fx2d5ZgMrPiSsPqZnw2ET7dcxI+BuRcpcvQmoA1kvC26Jc+U
lk7XRD/6VOFLgMwwbgO8FniVLN2lXDT24MG6LQSIYP5D4jWFj5h4ECIB66/Z3zbiS8KaKpLuGTnB
q9pOcDNg87RfkIkHwewbD3ZjfzzMl2H+LPu7JPzDLYlQtaYQEtg7OfvNVnuCRWO6Y5XGLYywP4ke
TXpM2hMZcjJEE6hqOF9CHAluO+9JKkupuKbK6tgcfZGP6pUpp0K7WFDFi4HpIiunJtiK3afcryXj
4RebkmxjzQQVADl9KkhiuI6hdkO0gTRxCDgRHJK9kKhCZjrEu92oV/MZYOP+V41fbfs3978El9F9
8JKZFAPenJ7woRaeBB3SPgr+jcJHKOxV8vPI+uQCJF+J0lu+oE2EJhbcUH3WIRoGQC+qXNXmp+qw
TdPeSx1wdCKovn5ZHUZ7ODp2cptsuSglMsCO9I7fhEoQnUSX9jWy0EvFuUcTEH8vDFi7rejheZMR
+X5UEtmj6HiMFXJ0KXyD55PF70inRoU4W32dH9FaRpqrjVt5G003EASD87HrLo2PG/EJworWgqQM
j/4aQgoj8uWZEUDcTezCxaYVfvh6BUb08En2qNVdYQv96Ar3NivvkbPVJXIGtxp+Vyn5ET5J1Bkv
2alHm8Kk7gMlEGFLuLvbELX1pQxkXPybgiPH77omc8ffF69YYh/THOy+ClKnUDkR7wIzy2LHU8le
E0NEHGU3X4QV+k76zccrEC9OA6vm3H4VtMmozuj/AQIQlQ1AKhenhh2BgR3eEwMaODh6IiJpcVEj
8hEEHOT8kmxINAWENjwcrt2Tn4+4FlS2Ex73iXIbW8TXRLR8+DA9ZnAV+BkSud+a+McW4MHpwlsU
oA6ivGIIdiTn7catjk6EjEnHOnZAQqiPuA9f/W1mX7HlXzKn+lWCK2CvG+e2uIjmDteDT9MvbJ8t
PmWP1hXwS0KWOXkST/A9zXqy6+Hkk3gt9/h72TsZkanPW7M3UxNOoAjU83utuuU2xAkJb6B7SrFT
+gskYsZzxrIyXaXIBa3lLx5slYA+DpHWRTBImM+CVTM5HTtA/AFJzm+IdmmNexnBtxmSiAhcBmg4
xA9asieMVcouPKKssiA9a/ariuBkHiAkuluG91lZY7NKztglceOhzbAeJV8uDqF0XOO/L1cH0kGY
2AE53f4TNR2MGoeNuNUt7O0Qx7Yd7KoPv3ETcV++Z7g0eMl3DB4j4ohpV+0RWKyG/cwnDF1FUAM5
WUieZA7NwC72jLB+sZY9JYR4uSEjwCkxducGPdmBKQTgAF3vi9EMiVzj/Jn60ZTzTcfdScCGtIMl
5KczA353THAzC4G2nL8mA/2+oQT+EudvpU9YI/svMT/pqtiJeL2DYxsTuLdKhHN1SPjUjpcA+SMC
H4bRC1+OMJDrhI17C+7HLsgYzUNn/iXsdHDNe8Iz16GJbIZmWoxyFdMH7pBjwx1oHXBhN1cfoOy3
rM7RZEsVAT3oK08F7V4RNVtUEBBfBCgzIdHYTD3jiEdoXSQhmtnFcFXWs/N/yLDppLcKfwgBlITQ
kqC0tsja+aiCrYzSfSNGh54u7AlZB4i4lv0GwNjkKU7TZr520i9iMALr0iWxfINiU3lKyQVRytB5
XG+ok9rKRmzCZLnXnsoMjAYUMSM5Pyp4l0y6dNE4xBeLmmyEPejGOexI/byYD+2aFHZE4UpEAc9w
KZdDtV5Xu9ljO5o4Fohhy7cExRNkir56U+FKOOd4STcE3UPLMCVedJ5dIkUWoPHWiUjKnMCA/yXz
801aDosbqTU0AVcOxQnKUmtnvcfUzRYtxdzFI4+vmuaF2Uf2b+lzKVmd3PLN8rINa0FZwzxR1wUa
uWNyp+rbZDTiIYmoKl6oYhN7x/kvwqrtVItSFxyM0WPQd01x9XkAXnR2bzE3ol8TYVjnRa7Cx5gR
/5Ov5G0CEfU+fvXVv7g6pWgKQ/a0qSIKCKX8EgKYoDBCzEB+leTohHFfO0a+Ep3bVD5CBFYimQo5
fhd1reePWoLyf01smQVqzTF/swY0+05U2CMtQ9J6uVlQoxJ8+26cKAkiaY/P3XyU01o4svgiesK7
pnUMGb6nNlzSCHuzGQ9AqaxlBO8GoYD8o1B6VOMppQpnOLTvtI3Ms0OW4RGsahFnU8xMEwrQk7FO
lFuJAF0CsVyrdP+KkPIbTg8jIhMAwTwJFYM34yMaBJf4kXNn7ZrWwwvM91VTUhiseZJkjiUTqpV8
mVWAMmoSXoanj+91vldwUkj/wuqH56wn535tXZNL9lNUmONNBGQ8nExN5YQR8m5FRHCcMDyMXjp8
cfV3LSTFrSb3Vv7zw2ee3ovoSzn5Gw7y9qWR0iKUd4POLbv6SCUklitNtFtio1fZ0zhl4V2DwaOI
TdvFqIu4MC+MExzPpI4CbLT/Zg2b2XWM7wI0x+S0rxiIzI9PTXvWcZWLL15H6JWRYN8vadrTVpsm
Xz7KH/LJhB0WojvS8TLa1s9EcyXBxcZVkq5vfg/1TR9f4yeS0GLZB8E1kQIaqIyzfqNwja4Q907c
cASDzF+sQtR2wqOpynr6wOv4WbGgZOBTDttFdwTXwlF7Ve49yn593wF55eSJrtv7PL11zKcYI/Jk
ibKt2Mi1XS7b6Sa5RtQf4rr7Td8llmpq5m2dB5DcDRTsnl7dFOkUaY8JT/kMlHdjI+8lFNmM2R4r
nZivw/hJ/S1ff7AWwRa7jUNrK3+mnntRvK15Ow2ePHQRpLUkqzWBBfFB34grm6DYM2tWpH6Fwtay
/uFIIM128eUWXqotPYN9dFDNOw6Zatd3dtW85hqBIXG24BhO8N5kjrU16Gwqt/5eNcn63lTGTVGu
qPHAh3qvCTAB2dGRLw4IVfxZeP+hOWHhURCzFFuFKOvRpa8ARhfKaWApA9ZhDSPPb5EBkCSMg+av
BfD4CeyM5CIMdUBctMkE0I4JLdntzSAnCgFEv2rBNFYJEDzpgdVVhtZNbkV9kLk2wrX0QbNfuvB5
jjC5uDEGxraKYsyr0VOXs/XtjIE2/WuAVvksQSctu/iK1jxwxMZGfEQOOmkUA1iIlS3WwOHYv+v+
LYLZRrBkgg3h0nfPINiI6G36I5RVCKGAEUzccTtATJPfd4GTUi/BFDvipcYNeNV4hHAOCP/MgLbO
xyRvVJoV6u+KXEyoLe42fS2pH3G0M+Cqxgq5WUQtwZpUhuA5+pg1WoDndUfJZMSRLQJqUB0sIIr0
Nwr7nzkPK0UMNpNCS2kMyUdVz1NVqV55qUxSNQIoZbup4N9OpraXPZOIN8KlRSci0rtARyQ0+8Qb
OZjhISJHcSouUfOqQ+EDi9WGpyhPgZ4t5AcuKH3+LnR/PWB7plLxwNuZOnSGnukE5rEvO3qkGQxD
CSrxU8umteE/FdLm0flS6p49CWWW/8oG7QChh/VCzlZUR2w05rk9Nh1sGB1y6q82/CSzN793LgHv
0iO/TPDpXJygV7Pbuem9RMrERVa7IMuRttLqY21tByqCyo1cP9N7vxVB+jVnlJ9KAylOaM5wVIm/
JA8K3zSIMggOxwHYzpN7iatGIp/0IoE8++uEs4UElnhdQI3vBFDcFIYB4pFa5lvc/RnVuyjtZ1q/
Cl6uhiPF5cXOJVcZaZcief45ciQFdkhWO158uymPWuqm7aUi6sPQr4HMzGkx1vADgL7OarQnoM2U
iIJfgqGQj9rzz4xy1m1Jd76llgdQ6gOMUHuhXWQUqb+izvDAl/g5sQbp69rYDOOpQtvPZE+INIP5
2D5bEs9od3aG4HeKX6hr23uAeoSM0ltsfA7RSW4pvKKUj8DnfyUKhmBbv/cr2Xqr5e9MAEdCDokp
XTyYxNx/kVGH7S1SnIDPHFLI2lS2TMGmwMt3oCkShHugmx1WpaZPDq6grt7b6ZbiF+c3rGlap2Th
EayRHzJ7NEzOabubaq5kTKVR+ZeiwdF/54QoId0xxMWtnBCWiF83xspXP0LptBRi0ep4LxRCvN4g
Xws643hO+m4dSF80tCjQ6J2jHSYX+kxbfXDKnCfqvFFgQ9EjOJpWb3iSiHz0ynNIZmv8yL/gKmEp
F+9oNX+q5R7INyj+ihj6Fahk+E6E3lM2Etoa+U+2j2Q+yZ89d35DMyAhZOO4F/rVpfrpOpewaByg
3YZ8wx3PR3WXlunVVEgOgZ5IruxAvP1QMhU8tJ0COWzoDySRNDdeAelg/SaNniMknQAr/d52u85n
tNYZ4GUMRhyrK0Rh4Q/ZokS6zQL5pYhp48D5E3gOBiarVMJNLKzi6itS2E9zZCxkroENmv86did6
ik04eyiNf4blse/J8pZWp1J1QqDVConMBRU74pG/kZAX4tjuDTqhud9wTnGHCWvV315MAQhD+InV
LxW8IkAQhvYW3eaMcHYsVVQr/vaHUXS5G81jkR90JBc2bWyPLHbG6HFpOLLi5CNs/4mck2b00pa+
BYauD7Exf4PuaFAMDeeUATV0o5urrv6w1upvi5tuPHScH2FASwL44WXho9CgUtpTTV6h03V/amZv
bPfdaE+NiEoB6DKpyRjJnU7gOaLZZew3IdvVjAStIjqVvMyZcci4i9Jf1WiONB8jcoyGr26Jx9kH
PA65tdcUMOwwcBT9IQDP6tBNHMNNdBhvFemA4VffXJr+qvaPRkZoCASMZCajW4H5JWbcIDCBlXSg
6/ZmwYBBxMkHitOgXTiQg3g/q+flVO3iU06BjvGdEkWusW7LlxxSdpBPSFYz9pi6/StZyH34T7Sy
QJBHDZHGcDU/TRZReiYzRvq08OBLTB/8eKeDU4gpovHA04UtyassHeVMUiZy7C8L5fV0qK2HAaFm
CigE8I3cMhVodycDiM80j8IAYZcdKIAeRvotPyPkFnL+nuR3n7WnW4Izo5gbz9VwbuWC3eHq704l
DhAorNHJjfGozfvIeA/YowB35C9xRELzEWCt/B9H57XbOBZl0S8iwCiSrxKjcrQtvxAOZTHn/PW9
2MBg0NONqbIl8t4T9l575bL1MM2XMy58BvaKwSUrAe3u9R44wVEr/ap5vKK/vN+RQBhcKtGbpk8t
2JpQg0I3Ui+jCL1in7KNJOiFdn0RkW9bAm3aQ6UQJinnVk5yUAHS6p3zjC0eh6mIDdUJO99U9zls
mbSCjM53hCgip1N+pOpDjGh016vkR1y9T+VXlfzGw3m1Or7045jtq9Qf2echjoPwbEguOQdjsu/k
LQq95kpCQONNg8XP2MNSZvZlPppqA8lOnx2BzNC/TD6s3pTvgHPvxY1N1zLsogxBCxBi2eQsJupk
3z2i7LiiyOBXGLkIur2R+j2Wh5jO9qOIzgMDch5UsJ0dXzdi7H2yf7UfRuW14KxVOyTF8yc6tAQk
wGpl3SieFYKAQmwufhV+lcMju6s/tLIVO2/Sg5AyUf0ifKmRTJ2mG9DSlEUk+e6BW34ui+jf7qzz
F73Ny78+FKhg/lbMcoUDc6eWYk53pwVYxrBxDx4BjW7L7hBfDjo9zdclsoP2A9qMmSCSy1jY46dO
dmF7m25DdeoJpOQO7z5aVH6Nwo3xh9ZfvQ/SWRoiSLEhRherzLbp6+PV4RQp/8XKvcxude6GMsEs
rInAOwZPjUia3BtGJ3/rimcHRevRlg6FMZy6F/W0bMmYgHoRVaonJYfwW7zlTKBv4k1Agcw4EEFC
u5V1xPlr8ytMvT5zhw/kcKvGFdBi7gNjm52xpugZE04XMb4uHqR8Jzbe6hQ1NusA/TIR/cV+lJ7g
Sc8GGI4UB3kHS0HAo7lyAsNHeA5+beBdGnf631xxc7/ceOWMzEDv2S+YL3CFcc4R9WBCq0+0OhNj
A5SYPyADxY+W8IVxFyJsQAjHoIxzDlEuXvXQ0rq91Kdr6YE4iF1dx1gOlUouEOuMdxbtpfgRnGIQ
rSkn1F8ykv3Zw24UFvlsrhNHghHRo00rzgXRGBitOnztaXZ7DuBgDE/LMHTgJsi/hk5bK6vdoGyG
Fqly4kxnMzoVQIfxlAMV1ZvjfC2Kk1AeS5wsgqNoyFkhb/41+hU98XYolxysWVhQPz0ZybmH898A
IhUgdXvIkYOhMiKnnWjcB1busBf3LRSeJiADHRehiv/FlccbGjHoKn1XbgAv4BtgA6GEhwQ3Ei7N
o8YeHaEG84a/TP+FmoYPKiSmtnjT9A3FponM8Bxmbi25LWam96Q9MSdCS30Zfmb6ccRBjGFor9vJ
plgX8UWfUPQQ+myCqKfIzyFxb+rX3SZ5iUeRB2h6MtcqGN9d+kecHCGMSGjxSRwS2D/yH1y53TXE
Q8RIVh89pu7afbXvBSK2+jQZhyZEBnWrQeXVqVuhnakoqsv6L1k0ctlDzj5BXCM5gJSe+BGLmmtQ
ky0UqKqzYhISQvNmgi9dmvk4vEiiv6Gwxu1F+dR0/oidm0yJRd0WEX3VOInu1dk/JgDY1cD9fkYJ
bf+6eiLr5qkv/9HGZclHBLSEydUN2hc6fCIbK7RTnBmUBau9Do7qryRtmTtZc2UU09wDIAzfTe2d
dZyZu41iCatdO7tg81h3AkMTlB2dgbL6iExfahYCJApbDh6OqtpT9wuf483ANsDkbFd918OWoTP6
RowRRkvThmrBZdzEeHO6LTik6ZBGXJGIeY+sWMQTaQaBSbqYs0oc1TyggQY8jUsLE6mRsICgFNFA
lOCpUa8d6CLTM1Sbf0CWFRzYBlY1xyirX3u8yua6+FHzr7o5Tt06nP2E+WDAR0zUUtrtR5Jm5cMY
XZLfbp9IZ0R7L5C1FQEZjwr7+097EMiqY9XyZOwLJm98muM5b62aDiAv9n1/4F92aCPEw5KBJLsa
lNz4qsL7Y4jXn+imeZloevX6AnI021UzmbtLkkz80fI7hHafr18VKLThSzuNzG4xFz8a6u2Y8vSs
cEkw9VCYoBn2eEfhkiTo+LcI67v6HWgU4zs42rPgxJi/DcS82+GdN/uFc1bcSZIlj6i/bEEGywXk
RkIgstDc2xbhv50MjvBkrVZ/YqNE+RgJ54yhINmrhOxEV1T+iZ/S9XVgUTb6Xjobi9kckBBhgni9
SCwLCe7TUWqQ3YmvnqWnkvgDWnZKa+k2SVsG0ijtFMGKrmJGaAKWXcKSFhxejtlP33PIIgrvKOJb
CziPegTUPd/an8g8wiAdaA9lOvyz/FkCCGou43SLO/pdPttrARet3ZrdZpXbVBxACsXiamC/WcOT
TcwznyO/wzDbTPaYN7z8gIUnKU9AGqjVUG28hn1MnO6FMOThS6VDhbqWuF3Obt+nLlAZ6woHUZI3
xhvFEzPYlLjoyu4MG8R/kf6OA1eBlVUwzQtDIwUVrcRRwGAJAz1l939TDKe69vJ+oO9f1U5AmET8
IMKCOif6YxCFeAdA3LE+pafXpwltRYGNxu4ZbcJ6+CrvOYT3GnoSf+Qg2MF27D/idD+9pZwM5q2H
cfzDmilSB0tgr7TIIeZln6RDGcAbLeGqX8sHrNfLbpRVDzErL7du7mEC/9rTzVNh7Ez0KhUTZ9RU
2FtYuBjSRZSfI++IBteYvSveEd0q2M/ECwuLBT7Lzg0mSPn6YihTHkfG06AwYBfEd8oMDkzQ6xqf
NkfOfIULnrkA4BFMNTNng0MMuah8JowOSUAjWBFu7wrVFnxHNNg8Uxj409Qubguku0WH57TlgWUX
TXHzN/3JE+uy6SZO/J1rHbEtSioqp2pFs9JveNF85VfG9wJvqe69qbDK/jAxHNf1/USPbHw23+Zv
s03kexOcsTZm5Ddgn1o8VXfpe2RwrYInApZUQRnrrGDgwz8xOqoUh0C24lBQxJks+zGLDo+oAGEc
XpWfuWHk1YB9ZUlquLr018x+ObwrlZ+nFAryr6DYIxOwSITlu7SDSN610U06R5U4s9liKNESt5xV
I/KpkxxfamwpadjRHlIe0W+5zJE6hnhZ6BOsKAeI1EMfmgTmCuyjc/4Fl3AFJ5E1diF/JbD5lXdv
y+/frba8bqjiY7ZjWbOb85nd2h3osCyCuwHl7LYXbgZ5I/ekny2Amm5Jb5CTw6J1N/+hEWEm18JU
sBuCYxmklNsbUIYyfXtZt5qtFT9jt0zKrlBsmN2m+h57Jswi/t7hfYVhla/MhpnPHh0a0P+cwan/
BaOAwiJH8teDSSTTbyDEmTkKCJJjW3An7dilEyAYMZYj3Q6Up0WsY4c8YMYatuTwAa9Ch9hji1go
zD/tg0khFE7ADJP5BHTEa+RnvFFHsioxldQuMFgxPTQoZzEQJH651xhS4+260+whhCf2cDM/ZI9r
KqdWdKlt+Mf+UxBYOqzTT5wP+K4RS3HZ4QqkX2JBchyfEfY9G3r3df40oDPT78E2FnZIdxlYIw1H
lEK5CH2185OXy7uc0N2eXuee4Q53uqWesnSDv8b814L+sPQnKLWhf2NdrRsH81yuGC18TMuKV9il
GomDROBRbx3EI0cfO6iDzrwRj9/4L4tP1eqQX5jOJOl1eSIpGmOrecd04OEaNM9vgS1iV3nHVWLu
iCmWoEoJyKWoqp3QRwgs7DjLwUbluIzsaNzxuOjMXW0IeizhAzejfuAw688I+fCitDoCckul28c/
M4bI8eC4O/XR/CPTteOGsqLaG8wTfJpI3cSesUvD5dlgEj9D5rKII1rnHyATG/Oc9gs7vEycmCFN
zHP+IeAA0a0p2+qgh2trUD5hwc3FAxsbx9w0HRbwlXTLWFB1scQlirHBoLzmhQ+uIPqhkKMfVjGS
xf+QF2H2Cjhar538FYD5Ggjshhab1cReKY8OAsx3Q1mlxzv4SFXItG94igT3zGjNdr3C9g1fa5y8
vWkqRMX4J+xPA0OLeiWtZRT8cfwryT3y8U0U4gVBFMa+PkYnIRbgE17kJ/KzfAYFpuXeCrV7h9Xc
dCBY6/8yvyYq2YmgL8T43CALcQqQ2YznU8G+wiayIma60zivTsgfRqybkKyzE4Q5ZafBRElATWc0
4SvpmjRuTUEx4EzNfibMIW0D0yf8INSh6XaLOjo6gDxerU6DiPg8dVHgGBxNCjgZZAfhpgm/dLIx
OpYuO5Zw0VltPzLwIsFZgxDEorVdIfNWHSOyJNQzJ1gBHPYRIuWNPPjNP5UX2Zo+lAr1jadRnVHO
LV2ETrX1yAqapmMW24mrid+s0WaVTCdbWl4nK/rHWCy1noiNWbdq5a6659On0OFcC/aFq54JDtl0
YCmA/+ej3/nRXWAP9Vvy47CkAZ73mPyuurSTT9SHC3hvGT9CA9ngW9Bw+/yfUwen4WhuzWu0xjDE
QpS3i6jR+qGyI3iEkIlnJ1qGsrsW9sQuL3YK43Eg8f0uWXnpN0BYTXFplLLW1f54KdqeQUD7roW/
NQsvA/UXFDvuMiYefCN00iNT4EVzhFuCwHZWXtITiw8xGxoU5sX8goADNp0aOgI5dtoBNYzosa5v
vAHABASui1hgw6BxqZZQqmuhy29JQExaxn0cU7BD4dXmFl41Q5SOHe5zjnZY9YNP4N+TiCaS8v+h
Za2Dc05VPl+lHfFAq2d12K/AAJohlFun2MlMPj3QNDygEt30UUckxLCZQJlNpB7KGPLNMRh0LxcU
C10W0cUocuDeMbTs2Rr/LskMnDZTsRVGlsaK38LdbweuajS1GcTNRCOwsPuDoMRCtkIlLNoqGJZp
3Kvztyn4qzLcMBzFBMi+6f+7m4AlFn5+G++kFvQ672CP+xMsjbQ0CETZI1gy/q+mTVjdmx65heYS
3ISAJCT114929XvkRnZ/3qmLEDNRPH1ETgvr8gesYhczB5awWbPgVD+p8fXxgveII5vV3UzgWfwG
mCjiJSf8YXQRVe0ZBsDFkmKuyRSeONIcRl89Dcq9qm+aiSaOuyb7HtYXUAs1ip/CeUFfAKUkxD8s
0PL8CopKlh4hmmHlqE5s9Fo6HnAN5MGJ63Hh2nQYyI4c7a125rbtJB3sB5mPPCVk87ZnY/4GVcHd
hCd3eKeu754ShXP/xt3z6o48hi3K7wn5k4I5x3QnFpq01tpq2vTC37RiHhP8VdMemyf70KVNKcjO
hQPBgSl7EoqFYxhuaxSuWXrBjpUXMwj0wwpSZu9khr4J+Na4qQXt3PLoys3udYpfDEvpGySn45BQ
MRtTtyLGK4mhDTbxeEEl13VHrn84ulCUzHiHU20if09YFJbDIhHQGNUJOzE8IrdZvT5hvCz8ioYL
E8XL/5cxM2BYssLgZn/iVqpt3eLRQuT10g+xWnH3rhsqBs1tcVwBjAUIvhzHaE8LY11/MptE7MS/
GH9z1NeI/HGgOxfTJ1yc5xakDLIlXCKXJ6rn9E10juOxPMiUSsywP/FexXsBLail7nEPAm08jzxm
Lj40KhzohnhO4wOzlkF4L/MNjsTxoGx0IAKAp+nzBrKu4FB13/wEIrMrIGJ29CuH15CFrL4rWkpZ
RMov7kqrvfJz89UWvmnJjDZtGOpL8q1NyRQtYVoPfk9WPMoSwbM07BWzcmQB6VEV2OY/VBCS4TJA
EgMX4LtpmUzGKMd+zWwxKy9ig+QxH5DkN4DG6YYQ4GEiL20UwD7poO745IONKQGRQILnxKi9Ch3O
gbOqLC3ftFhEMspGssLZQUhLBAgIYOG3ZtsxZWAUNsYVjAYYB6oz0TUq0o/ZFRFrVqDtu0TMsOEj
AjECBb1QQJDBwpLqw194HDo7MowB37xqrBSNRY2iaO8hn7+qXyJuxYqxTm8n6YWstoVGAedcYqfV
M3Vt8XnxbAEvvca0uPCl6QObTZigpT4HwC3ZBEvpd0NW3VnSzgTH0IqbJX8yEvRNwinEYvkCumMG
AHDnM6DGNl8YFjKJOGFvQU7BEq1yxsNOmp2FLZkdxil5UaQAnAWah9T09UcMXWeRglR3pyrY0R2l
B2InyFnmAxHyB2L30F1lXvQNRlR45tFbipRiM+N9whpX7ZtyK83byV9xuhAXz0EL8K10zMQ2ml3I
t2s4QnSuReqaiCkrunsUNRnhKJnPW82ifqVfGiZ51L4YrOjXiaNn5asTWboZbi968AfF+IDR/y6N
rBzo3Zmwesxy4x0VqR5vX/cMLzOpBCh9kPtMxK+QpMHbQ36Teg37d2Z9aLkD9uzkzi80jV33nmP4
clfro6YTfOWl8CL33XZxd64cdlM0qoP8JcIn8vg84bBVO+yZr+TRIGPYdCTw0LJVnz1kvuyyFNbI
F7ktUT89+LH5gL5XeCZZkpXYCWz4wyjrl/UXTwAqnGFNj8tnX/6DrnWtj9SbtJKav7ryIcAQZRqD
NvKFXAGmFr8V/UR4wL2Cto2nLH/Iq22d7PSv6K4dzU3lPLzVN9lrTNKSaBP/snX8nXkMWfGcYVNz
Bi51PtibxSSEO34TDodVspnQ9P8r8gty74hG22s1fvCUxKBLyQAUSkUa3ZZJPHemzURuao8SxkH0
Lzsm4fMBdZ9Y2nQeWvjQRQcxYic6tb6XrxymaBTxv0Jl5l6YH9h6RjYwPUlsTElf6WlytBiuBUsz
4yofjU3wpZzUzA5IuBolzue/7MYuMELcG54A/VIXolMKKIAZ4k02Tm0mslG2Uf7KlF5mZjaxOH9e
7b5LQeuQI2s1AOAuRKnTHL7yYxX71PAVKy14UgwtZvXC/D757p98+4Y7Bw9sB83WEDer9KNkiez2
F6DY+yFgCLBQoI1du9A+eb6HjQX1A4tkt0WknqHf8/iueIB5dGOUiQQdodlW3pkTEvZAPwqimQr0
KeJBbR/FKQTAYO4YIXHpnMq3V78mOes2OUZt4dcfvOwbGDuqTYaFzANoLgJ00Efhd8p3cvswiQfy
IAAnFlg8AfErnlJKfd0ObOHO0UG413LVagTdilBM0EPmx2Up54GIq41zBm6LLan/ao/zTUSiiErY
wp2Mty95jw91CK9WftCQzSQVMOdreVc+EIKWyJVJGva0i1k7iwg1vxGmslgHYzd7R7fOw1yDbLX5
xPkteKlDhMsLVINpOoqnJdZd3a4GB0j4awDz4CrPELv+OvsSpE9G6Chc0WgADuBuXlI/MXZ/cjl/
rfhE1zpYeqs8L8PGGH28QKtaONBr0mAbr/Zm7WXcE7XX8LrwNbCSjI+0Th0yVLrFHG4JYnmGrn6E
Biy/9J8rEZuRicLBK/KdcZgIkLUDETi0mjnkoSMSVn3E1dKpTjeQT3hx+/gHoutrRMd1Uf5xJbYX
Mg6L1gOkoSwUtSsUKTxi22R2sh+tdEhkGBcYCOQwIMgIiBHXlChBHKX3OkIJSYNn2gQX6sK4QFT9
8CFz6nBDU4wzuxSOphuZtFN+1zNVsuGUDh4W/hTRCKa5gv8MuG74P52Dv5mcPiVhneLAxxRjp0Tp
xzTxgRJqwxd9SC9x+cUVTnFjSX8qnRC4ELqUcwe4GZwqUrKGoFNbOuBEiP/BrIVUmBPHwWqxvQ/p
PjqjWWT9rTLHeJg4RRz2koyI9SNV5eo8eixhIX/h5wNA+9LsCn09tIWJlDWbjDrzLB1Ito/W+ufE
aIEXC5IdG5tqwzyGGVZjMTTdKu9s2amnN2wG1WUhiG3Vz2HSsOl1Cb2LUQJoTlbsGJmytA0Y/oWH
1ReGtEK0RQPoE/ZqJwHBujphgWrBqxGFutTV2Irie1fg8fpC6iJuGewEx8jaZDdgIBklpWjT66K6
YdgFe6Lx6Wjpvta55Jciosel0pmzrZB6w7RTEZz7wQr3LCZBwm25q4j/YuUAWQtO1kuwkNW9tX86
2evQOHpwB8TAsMrqusN0qhFEazYoLsJswHtJDDMv4RZkjR/6wQHzKI8cNYB8BYebH2E6wXx7dO8U
0MkpA84+9eseW7n4y9ePzUYh/yjdEkGXSifeV1BhFL40kPfuN4GhcdVd5rQzj3a2kStLst/xHZ9V
pEwaQywOi1XuYQ2mWIi34AGqNzXEvugximgdQOGQhpnp5vjku5ATjAoFDs6cHDHJy82tU6zyiows
YZ5C9udr/qZXks5y5UxA3NDJquBMdiiN2CMzw30pW00CDtNwl0ts051CPVBuSQiWWkvhhDWRIloE
iKCvqZ24OrzeV0fOVIqiAqEYjFVE5hSUtG0v46gLTvqB1IgyRoUeL63D3/beCz6eeSZmpAjiJiXY
HpFb66u8Rfyxx/yUo1VdjV58QpWVtxvdw4TpVPJlZXCyeBKlRuVrw3vPMIUMDN15iRccf6wB5K36
qX7iodZ9Vh3R8GOYtlB+jIPLiA/Ucmn3/f3FRf0UEb9lPrp+03TTe1H84yqx9Fu6n42T9EvjxDQ6
33I8JfpnjhCAZQlhCSpGk15a82fn8Y9wB8aL3QMzDqQBRqJ4PkX53prXwWv/aQmOifWKlSiBFpeX
xpwN3D2TL1tFFcDkUhPwEeJEtBmKY64BkNfp1Ky2yDSJJD8fDiQw1+r56nfUItO98vlhD1Qc7PY9
3Y3OBdtL5FYQBYgx5TMhPxQXLKKGHbqHZFwARFXsiLvhoqu2afo6tikq+OQrG05tuUbDfYxET6UB
5SbqAjukKL0FtTO8aR8zZsoPpbuzZuLHhhnM0EEw3wr9oLw8cMHwo0osxJTtk/OKPcp4su3UmkfK
WV0QaUvr4R/2TsEuUM7yPw30CT41+l4iO4Lh54WBKYM+sUxdLXWrGOR2XZKv5m2sL1J14Ogo56Mg
LA74Tt+RNySQ5c5qsAqhkrKW3ukEtjrCCSM7n0toY+RWIjsGgYiUutibI479i3Jkvd0GjBUs3MC2
sjcCu3ljh0KPYDFCz3T0q5uAzATMyi5uyBC3Fdx6FzOhSuGw65goHRTxRxj3OXY7df2NqT0/t4b3
apzhC5PsMJzk4vpinGFpP8Dgm7/WIP6au88qg3ve0RExcXfl7RJsZ4E/1HFdFxx55HCyz5jhwp2R
+Wj63XjS5f+UzSGaMZgc6+5IvNHrHxvF2jMGN693dQN3miLE64PnnPs0OwKD+oy4PGOPTqOBoQCK
Uf9oVXARECfw/bC6BMMs32N+d2rXt1Bmfcp8B3cezbvN4vJRrzYtpcah+s5EN2BQHp/RRZTV2Xyj
/6XpobknruB/NuLWXEK6UR4nm/JQMmYteC+HhdQ/7FD6EqYEMHbTXYEEEDOFkGfXLmwA9Dcwa+Gq
YQiaeR+tgcAW+DD/RzItLHeQQPU9q8iY8MPmMief416y7jpLNLTSDMboJBXrZGKn4JEHlS96vBwh
l7i1egQHlb+VEgrXvvYbNE65X0C4yNYQkEZoqlgH0DYtej4M4pTZgX5o/3G9a7+EhOfRLnjgR3/x
/7/TUCuqDit0jogNixUZnX3ikU36hShUaXbS+KOjA7yiLBvgQb7InXXQimILE9aNYZcI050AxOvC
Rnrth6NkNdVm+MPMDHmire2ApEvKatbwk6PUWwmnQflroOxERmluXm8UifiYfC3/CLsdO8PwI+HY
g550EnjmWy/gagzEkxzdZk5VdVthMUKiv1EQCm3ZGZYpNdAhirxqoz7KzkPgK2l2N3oRs0ZmFP2u
Kq9MqQ/tT/6EUZCEvqB5TfgCQoX4aQw/W2GLcHo5iPsTrmte75W9tCpIJjaIaweiD5k8H1YbBGWl
6YcdDc9v11CY+jwYoJ8KsIqZPTc+1b8d0zxhvZx3SsZnKC+/Z3Il01DC9Ofx8+maDTR/xCR9j66I
ozpq1oPCXwAqPTtVxRsdc0NI3JPAJmIbUCj9BVjeflbiZa5tCsPCEbler+2BU2FJWctkV9QtwKIc
gMFs41ZJPzgS5k/u5fQDgAWgX77JbKPjpVL+ZEag6KYsTidmMCe+OoWVT3Odaqdcsm4RlmM1Jtxs
PlVvTKtAbLDK1qN9E2+VX/Wq70PSsPv1/ANBY9Z9pqLo8sof9lz0HXwZmSuRf/6JIbNf8Ok55t5W
WXxlQ4bmYd7ntGvBChvbVeKzN6/G/Fxd8vzErQmUjLdT8NA6D25vnNLpmHJA/DZHE8KQW/DYsuXA
mbTRsZaEm0E9DAAKzPCYTV7IWLWBYStnSP5Z6iKh/qOZHg2Ek4KrMTMtflYIjvUnndQLmeDSx1v8
b5gIUXwirIjbP7ChwRCYID6YDzJ9SQNPjO45YIrTgMsXvsYp6nD771btG7lu8y+tu6m7wRfzjfJB
a0GpXyifSrDs7kzGwcLqTQOQZ/5jxMPyj8ZbfzYkw9L6pQ9G3IxN+soj4rz44zrjgIofNYv1Bxg2
04KYpfm0W4n5Lk4HmQ1THu1z7HXqCXp3y/NoEnkuYuriP2Xcp9kyDMWhjLevVjkeaYH1xamOofWu
8E9NDv/thdQAl+/Yov8nnTxDohwydWPCnPGJVbxiwOhfDSOXZ0k6HobdKLRi/tgiyPwG4GBloDEK
/hndnwlCfXzr1FPbP83nq/Q0asAIl60UEs9iF53HGi9i64P2oLnO0h70l8xmgshMIm3ED2oBykbm
b/r/xeOEcUaaLfXZYooO0TWFdvnWS1siMyATicoe8HElfzORfJ2A5LOVY/JYsxcykyOtldnfh/E6
MjUW7sAEIaC1F1bnApe3dlYpjCls0iU0BwQtQPRIoks0QQWTt+2NCBcXkyFm8haIdroF2KcmewBJ
Y+KujHV5jQVCOQHibfD1zV9kDZV+/nnDM4wdBpCuXfwWDPRHqz4GoI6W5WbhgOaMh4NGwX9MPpCW
ZTes8gEc0NlVI7u5n+XGNwKX4FGVXnpdv2EaY0icuh3evafy15X3Qjx3EmcKhkdhIap/5ehWkGAD
m+qpIUpEu0sDpiGie+dJEIUdYWrEFdH84nIp/g7QDJStcELmnNPvpY9c45JaxTBTsbW5bxTDQ/VH
Ddq8MWbooXRlOb2d3QGilsnVpoV3JeP7dQXICspqCRj4rTyFT27DNsSsECNgJNc6wnYswQLl9VTF
22LoTzcT+GGK8zrf6OtXvzdThwC80EowoeXtlgIeOS21Fs/EEDo0kKx5atdgkA9nUFg5FKvAhMER
UkGjwxCrraRayxiH6TRbySMQLfSMalriDOSStIb1LemObIdkWE59iHfnQ4/3yw82b0y8deAEoTQ/
qeWUbA+ACI5xYfdPrnTjUFNTwSK5GsOeHyTp/+LiQW26LGEqOJEuyDTaez464U4cMq0wkSj6L5Yo
VjRkTc3QhYN/YPMCJM4G9A2bsWsfnUdQ/qwkknGZPq4D2ZuZh0g7HO7xI0I/9CsnkPd2r2Vs/Nr+
IhyqsfsRXFXIDBr+hYeXw0AkANe0YcvDZHUiiHoZHFLno2B/Ft8aXozwh2IYSCBBJQPGh4R685+6
CwCYMm5wl4YBzc6h+O7xyy3SeXDSTXsW3Xk8Ei3LLEuEZgN1ZsPc0Dxj96ZJuU47/q984wHgj/C/
Hil/iOALMYOoH6XOx/rgciUNDXNfnZzBANMNm0+5PQJY3lM+C0/8vmQa9+ymj3n0VznNb3JWMous
q+BRtzSRj1E8UKCgTxh+vx7I8PsFsMnrbh5ZqaLvki2UivT5xLUgRMJPjR8abvksHAPcWIOHNAXt
UvVePuBEDMikge8hxGsdvFf0frFTQzOCEkrNcQM2253pEkGuM65jncHuzFyH+D/t8ayn55z0ZwyI
WFHwjQdvhjNJRKYuebDQBbMLm0QDglroqybPIGm3junROzFod/If1l0TdQz7NKRXwLoYTtEQeibB
PFgatE17yi3Ivvy0dANW59FRTleF+478IDg6hsMrG36yTuPae+lbWNO5pfxEXJJO9h0cy2Vs2zB/
v9cfMbriX0H3yw+44ExEMnJiyfflARpAZpCIzIzd/v+viQfA/C7pFC9tRwyrwppFO6fbqrYTmG0g
JcEHpZeMUgN6B6UWE7bB5tcErsRuvLzIyGa4/uXFwKsNyVrB42rgbYSDY26Sg7CRffH0TM7wDzET
LWDWdZsexTsOZ+Ff8SMLcOMZYOxz7I8uLgjsYZwtLTMXH5zolpexoV5n06354I2Dd6DCK2qe0Zbw
RhYnhN5UpmspYNFwMCBw3hKWWMDdj8Hph5xEQmst0r+pOVh7WlD9kQHzsSo2YRd7pfnk99EBlIjW
wO/JehEh31fzO7+V1A0GdpY7npD+8hIdJKFgxOFdbfQUZybH2SH/ZFrZPyBKsq0vU6+9NgZcHxKJ
H0sL8AJiRgH0gRcheaOkgH8xYhBgY8/nt+gxWBOFWxQH4HaAkvPaFrapfufjh5axSvAoKtBBLymF
lad+mqpdFbvVY5kysiBIL3yxM/tlWlLh1GB0c5L4NkHu6Gz8GuNOw2pOsJVnfoDwlIyT5qe0tgfw
CeE5/H+0AOJTANQbeWDnjRa/kmggzncgRSC8G8OjsIhTLfFQbbPSNV8s4y0QY6IVWDh26Eg6bic4
QPDyFieTM2AmiknFLkn53MUDPcBOM7+k6mPaEI2Atv6tn8+IyhBOhNTLS86jXn2AZ149MIrm6lG4
12iOFCpKKIBx9BiWOb/H6xAK16Z4Dwma7ZFvbWaDkUe8ZNvQmpFhg3hN2LeRyzYdeBWtJr/XdC73
CPgE82QwY2Po9WVsy2xTddeYSfBeMkkWuo8JEpt9J7JSYZxeL+kCyO/iiNcUsnS8eBZaufOQI2ac
UYY9Pe7VFpeOZPzM+25FRIYPQ95ADsD47iBkz3QvUqdMm2FDShLS17R1G7hzmc3fF0YMce2gZWbk
8tXJ2oGndvBZIcgfwBlLwwZexJCVc1j51V/4mWjn2NOKHkjmwavMC2fVVLm98s6agreIONQ1dyxS
DkyFj5XqJ6qb9b8EIoHzoJfHxaXMuxCk9rpCouY0yk5h2H2iw/gFs6c124m5WfLQGhstY2uV91h0
Xp8tTc9DZTD4kGHNKt8KQQfpIb5lAM0Yi2i76KtEL+UIfBevrRDe8dXH6pcEBr7ayQB4EaRbOLfy
n/8VOsy5+53Oa3HRPK3BkOw1U7FevSHkM6Lbq9wnFxhNU+4yNRPf+hCSbL+r05MxPLUXcAW3Fx4g
Tmj8ZR/EAKzueEsw0HsNp1VCiYN4YmOQaJIRMlP+iibLAvY74pH7QN+04DuO2PtFaDad4GUXcXVT
ycALfOSkyDwpc+XxwzzmNzZ6sJ7s2Z9YhEyJJ4v+CRaymr4HzA46u2BiDVn57QVtovDBhUNQ/IYd
wOIs8ySgVtgSoP/0V/nCdyRep7+ZZGPkd+/zTNddI4to/NGgs6EwuJvCZkrczHvB4lxIes2meEih
E/g8ejK5bzz+ADwYFKU6s2XiUian0H32zYnPFJQDD9s7Q5AZfeVmoUCGp+4ZUadtV2heAEyHjDOJ
iUiANqwF/rtIk/9Q6Idzp3zS1R5DoAhHMfpQWTQXXrKd/tU3gukZvyTewGRbsRQqhFVi1bcGHMeH
2l1znxYV6U7rIZLE+TMKDigRKjaOetxka4WRyn5SoK5zB1Nbob6yx2XdJDmsZ6xB8wOUhAcD2mTI
WEreREvwmiW7DStS3uc1JoNzydOKgha7VUvEY+ASS7LlWGHO2bnQYmVu+4Rrk1hrSVyDM/F03WOE
MPBhEk/AdoO3/vCtmJ7GGlU7MqnqFc+ILde0tWp7bzlr5XVNm8Iq5A1JDDY7Rg8MKdiGl+/gtgEL
8Bi8AGLin43PgcswQ0Y9oDjzdy3sMO7B9sO8rfZeX27xnxqTi0FzDPx8iaTc5sL2ADVuPJucHTia
DVfKCMj02R0xLXSCbRJdxttoguq/hCt37HYqrK9zeMK2esnTS4rP9owKaLLiyBlWXkL/beqbUUYW
FngQhoRj2pL4wKSEOshe+UNvC0jozNc+G+y+Qau/Gxnixp3/H0fntaM4ukbRJ7LkHG7BNjlTFHBj
UcnZOKen7+WWZnTm9Gi6KTB/2N/ea/Nc2kZxeGu8XwHwF0R0/tbB3dfjrSwcn0d+V4OJFhGusWVO
wSNvWWDg34zp7loFawl6EpLf3HsgbryfEAmxGHjblnjTscFj3tMUj2pAGTTCC8LGHOIepz3ZARuH
JjMrdgHdvBpHLGLjq6vFzE44y8GNTUbs8LjyaLfualxWvwJOm4KDAQJ3u4+AyLFxciGHq3nl5IlC
5Sg9ZpbnSLRA+PRix4DWk+66X1Y4HQ7OlyV/iR/jCpUqqHa6yfFvJuO++oAViBR1tGbcgep5T3T8
S9bmZTyPUL6xtS0xVsF3nkrSyXgQbYefNwwnYyR5yPQS/li8eJ+awu0ZqyEnawwS/Mw2XyOy/BLP
T7lJd5TMuJG59oe1+qF4q3d3oFydZzOmxBiHCLNaf0C+MuH93GVWEoF1gKo4ckPIuSlFuIZBcrs1
IA7toijbixKrFsLdtq/QjtWfSl4HwjrEylBaBz+/RTwU1fvoxxPjX3dgG0kglQ6xdOamZGnbBoSs
zI4Bsgh8akxxmVMMH0KZz4TUJcmuygsvQZERuINzfgr76XwrDtzh1LkhHjvhEngYaFaMcjCmN9RD
2+Iv0qSyNTjYRfpvUh4khnsVVwS7HHAv8R3VIZCIzyr/tSB3e+uO85Z0APwQdh90GkbGTT/JwLLI
Wy1jcjrgL1gHnCY/xxSNJQ/LvCrdNsfdwuCPTaspNuPAv+k/knjAoIaTw+Y3F6yXGC3BW8Lg7fGR
EG1gq9rHwDqoetLWmsEMCTcT9Fdig8JFpA/rrwf5zd1bmq2u7YafOhvOzYO8lrwmrgRINzsLtxHu
eQn/EY/TvIPHwTWqwWUy53s6kWyxDY73XFkyevijRzWPERDp7p7WjoTnXiDUBCcKBvqJrEIYXFSE
w+63QnpPENu8YA3eNk+2vO2StlW1axQ6UvaQKXHg93r15KVUmp/mzHRGzllULG9TGo6CRVf+BCTq
h6HgGMJDheSvkJjlAWXQC8Ax3KQR0BOeSnFeVjurvY9bzj/6Gmd6q53N4ktEqxpmIFzJzfbSJ4hO
xllvUBvh5CojKEE4+MwwQm62xVlnbJ6xWHfLATN1LjySjMe83Vh7FiZ/Qaa3FT96ZhMwWrUFy6vM
T0t24CTEcwmo20LAhZAfejhJPOAzRM/gR5glj1zAE4ow7BAlR9WSyJ89VomrP/SHNdr9Bd3BxR1K
kQcJIQVf8ryld6p29Y6ZBUMJ2KgmdHW0p5zBKJcPugqLLRn/mLwXRnkboQr1Uhdm0rYEq8jZF26W
ue3CJRERcvj+ThpZt7c5ru7m1ER2CbmD1kiCbVgU530xVxbdkfNAiSv3kz8WRqHoMHsLyUC5hGYr
fc9AfZGOe7bh0hlPUu/ARWqIIw0QOj3g03aKiYi3/TI82xhEP6V9utP5B7qF0I7+497U3/cwBU46
HB0L6WxZHLhvWrbBsh29YEt44j5S1hLXJF6XSf8ao/lh1fMyA5fXUh1iCkgYs2m7oHVFVuy8vMiK
3a91czEMF4prTPMgjCcx/Aj2armqwpdVfecZYdV9NbU3lYvlQPfkzH8wp5mPv9mTIitZXXLQrCp+
OmY5Do08AXdojqPIDNO4n+AyQZd0FrCzxQQugVPOUv0JapgOp3IRXroMKvYiPbTDiWECzTbVRerJ
XxKJX675rXTKvraRdqpaZlX8HIGjwWGJoXPvKiR62eWqjLDRcV/h+orwJJGh3ZStk3VLlItoHWj0
wQCk04iJplM5Vf/BsZ6Ik7VWeqygT/6ZaEJCvNNSuK6wewwcEe89aIu/tviuZAY2Kz/cp/2j/qIM
bas8i+HS0nxTfY837rUITNgbVgb675+FryCzOaRP1gmGSKeeR8CD0npgcOl95Sxf2VprKCJv7ZLi
xRuyCHEX6kF6BBqRVAOece0DfZnr1TT3zrMtOuTIhCDdpAqKzLdZPgaP/ZZ0w/otgLdHtcwyD3Lz
sjZz1HTUlrsElvY98dA7dQtpn+AFVZU4C3GaTvayDhcxVxOqsl5kLpUG5N6wmSf0R7w3wz1E4jBB
vuhyhaVirwAdJoMrAAGShqVHgFAicFtYa9Nqlnr2UbKhWeJH+V4zt3GNsxreTPByiFw70p7FpP60
ThMv/IlGTXiBfUD5MvPNgGtsxcpVSZw0Tka5S9p1iaSMQ0yHPT/n4R/GeWXiJEjwaGGb/nu/DTrD
xJnx1fy+4WWAScvJQR37bJcSNGc9kA8I9P6vKhA1YkXEfd9AECz6Zf8zhk5R/WQmURYGVDYB+f7H
Gn/E8FLt2IAtgJjGPGQteU+rKeeTRbVSXmMM7C5Z4biKq12MyE8KUQQwbNxN0kRgsMros9VxJ89A
A7CgR/h/OBWVdMEdaMbE7kAIWZoi0AeNe8NYGzMF4pDGjxmoDMNKJ8PfmEFnw9O/xLBOg5drrqx5
yfxSP43mZydBgXEzw95CSpfq7cihm9ld9X624U71/YUYv7oWbYE4Ko71Y8pZrRCgl800ojGULo10
AVTX9jzoB6s7KM3WbxeOFINoyBz5za81CKm8pMEpECM4CFXR1tLICsYMZ6OZki57sJQMRf0JwDIc
C5vNROWhKOgHp0eO8jyuWdWuVU4WvCr+HRcGYXgOrPzBreG2iTxW2y3DLZTNuUQsnuOmPGwGnRNY
Q73OV6kTGaZHOqq/+NeRtM4dMsKg9kcXfcXOJB0s0J3Tqq6fu+EzlwkXOtEr1r9IO1On0IunYro4
KPMMvhFbewqRe0FQg7hW2J4KTqzt4ATpX0keQqsUNoxzgNEq57RXedyWwwWITL6FzW9modvuyvzW
oBZq6VENnxkZVTxYGRNcv1+MA/+jS7vy/w1SoRaOm/1Gmd8GG+8lVYIGZl/8mMTsa0IBA4rXG3yj
5Bp7piYFQCTsDiqBEHL03dBzSL/kSH7NlchCYfcnseZGOxMDTt3FD5bVEBpkCIAUAV8/pNXaXw3J
PESI2MuiGxY7mT1PJA6/jqWtiYNDWXDMqPmmcuZ8Wh/C2/GsHwK1Jo5bivE4Hed4SvZcECPe8HL2
XblAeApmjv02wfQ3tX5xjwMeGXcnrXCNFnYSldbsGSSrSVYQKQJeCJHZrr6zjZptDcpIod15KVVe
Kx1cK4zNeSIuvr0trgF4JabNJhZ3KwsK4C9hf/7sHAhnuCmEZa+fhOY3KS6GyNNXXuJihVuyfR81
cn/0TVY4gjmSFFhSaFIQ3ZoIXbkB/1vk1OAs9JZ14+g9KB+GfurduOBwyQIfmJsXYTfV+eJzX6jf
nEaaV3TLhkPO20/VmJ654FE7fwmsSEh2AYYU71oRAabpg5z6i3G05L73HDgYe4r+rmStghnDNWnF
LUY7F/mfGwWOLi7ocO9sqb0XsBEmgR0/mTNM2CuJw1UrrC3zo+ifEZFP5ZqKK7KfwFUNOhvwVknm
gsmuBY9A+ID3k9neQnIJwpJsznhw6rB1e/XHUrY+jJlbE/5BW5H0Xberr/i/Ug7hYfJZB69YWTfC
XtN+q5caYQyXF/HZ0H4KvjRFOwdoO+/y/Vsu3b5Q5kJx9VjQBqZOCSRQj4POEHITzFlFWtxUDTlG
yhD5mnFUfg5zrbyaLBclu1i1Fr2jQU2mR7vH08PlSppaR4QiJ2tb0MYOaf8R7rPx6OuzWLg0GYP6
3xjVKIGrqSVuJa4s9hfuMhptDAM3E3E6Z/GaFe8VJ5/QZ+s0mvfDJ2ONHozEEkJ2QaGISVJQpwnY
UUYmqgLnvFKbDSW3j0NJqPxvMosG1rloXMCyqXHKFtlv4lAvsSUx6H+/vwBFshOkG+3HwBy8Lv1f
ZuVHzM3dKSPFIYXHkGWoR0r+wD0Xu8wdCA92A52DdvqdvIHGfuAGtCL4jskV4XPiAp56xvQIuA1f
V42tImoPBginclGl1wxSaPhKlgaBp/Amw+mnoGamTC8XhqyWzJVvTJ0VHbmQ+ztbUzm6OGaNplWf
oZ14C2qIPJ9ZCJZ2/2AMG3xkhFbe8in2T+rIJmbOBPGmwF3y33aP6leusvJejkflOxwPQrOgHjdq
763u5BNQY1WlFgxtLOfeXhRXPNat+dE1r+nhRCr1blj9HJ9GgJXiMpZLynsdfgi9+45IOJfAtT6Z
jOP9hZrVb/MfTaOi0twBhNezTxpdY2kJPMxkiGTLc3/vn63Nm1YMrhD+y3wWy9LuMZWKp/RsruvV
uAWfsDTceF3P3lsMgztvaW5ZIg+m3X8C/doURNORvpUleqctinuFD5AE90rXl2O+qegV5krrA/s5
p/pSwe6aDq1LCItZvnaSQOwEIKhVjgRYrGbdjRVI5xo8DZe3iBLl8BMSZ7x0Khonk0GHo6uNsmhz
yJzLl5iu2HNV2eZUZ3OrGUXCz4ivQ0jBYbvgaSUa6gEJ8mk7vQ++3TzSOzfZwS1vpoXPhyK9GSlL
3TVnTu7vrGTaBOFDT5g59nsGMt1pIAO41bQdZwdtnB0baO12LbnUdGYEVJjJTINabl42zz5XOGMy
Y+EEfzDU6ZziZtQOpiPJwLM40x/CL0AUX8A2bze72pxFslOhMWAXHFzVXODABAcxpivvaPZ2H4Gz
2GrlSkLtv9OSEWHx1OYM/rXvSdQZ/opb1CEvHhMcx4ztZtYy2SmOeoAXC1YWQ9SVncmfY4Kf5YxU
ZjbVZN3sjwErdm35LEmcME81DH4cPpDe5umpruFkkyu065V5UjWwCZ5Dw/eXofPg/jGBOb8RAoMS
68d8QJD6Mh98K32uWpHbf4beT5avY3+Fllc8PaAERy5MOb8VrkpoVtomYJkgpRsrD4gDOpozKPkZ
dRD/9fCbrT7fDB33xjXdUIEHSQ9UAn/BXXtCQtpbF0BYWNstW190X6UJScEhS5RdUIbIWWb+sRYO
pfmtuT72ptop9I3iBoD3XFpWRO3SYGasv0AzNT66qO21K/85bvovDEy8xYQXrF+t/VFtBDsoq3N2
q0OeL/3yTNyreqNuzC19jYONe2r44blHeYVjFVNyUd3hY41klhEv6yWy8Yey4/Hj5hkNSLgcmEF9
h47qHMXinEZfjXjhOJrjTMXsPnmzN+xnrJUbbrFV2gATPEpoVdtyaeWLodmBMchMN/rqT6tZv4FZ
15EPVOgCAnG4l0j0tdUG+C+5z4huPQj9ACg8W/riFI4SjsyB+DZuxnoDn4oigIoBKSdxaFJr7OYL
CVO3k+7Hq8W99M5giZOhsaHXhmaMg7HpQPdhGSLWz17Msf+mpB8Ym97jA9AZEK5dX+5IFAN9w4ZY
St9iyEWQmzxQGhEmhrSnQ/Aq4IjL2VKdUiAT7LarKP3wBI6eJsGw9NDx/vj/O5J77Y96D0n70ICD
tFjG0Nw5KuBCXQMV8C2nWCffqrSMsWgZk1HLCnl9Kp4RDw/7miiexo/BOy4HPAIr9BDFtuJDfFI+
m1+GPHwPp7dkjRkmoxKQkHPM+ubd6wuP8EjOoEmXPD/s7D4nQTJtPKEwg3Ca8Lbn6lbFHQ1ToDuj
QvKb9yWXbWaiXPaaLROEMy+e3xMzSiBe0rPMbZfXKGKjjlwaSZoSOYsM97itC7ykkEcNN6p2afnr
EVgDLy8exoK6YCdAddM6DiZ2aRzSdDMUfx1yhTB8sl30NGSPVPkgK8aMqnOafGbxmQ2gxerIR0TS
BNcSA+qVNVFZ9E1JTQ7Gg1PWaDPjW1ORmQCoCp3TF9f3S6FeVuM9AYB9D9tXxKpZjdmMqguWXa5C
Fg5H72VdgGQMmKMak61WspY+lxAFwtL7j9NFrGjzfNh3DofOFD3IpatCNIirn8uq3Neg3E20Y50U
QLHMa9ureu5e3NMk5x12M0OYdGV3Clx6xLPCRxxfa3Nif3Ofe2MkIZeptJxC2sUIxDV0uo6QJlca
9MathL/OpkngTv+zf6HOLCDGhtZMoxF0tFk0EDVHrMrvAUasyPojMCtctaOBV8Zf4x1Q/UcGH5D1
gOIMfpHvf8v1d2dofG1RKxnrg69pD2FwfKN0Kveo25rms62fGhlRaBDhb6dgMjy9YUoSBYx2LSTV
dtPoh9F0yL/VNVHIP3KMkbghHIX+QiqW4Cwwg0JZ5qADKfnOPkzlEIU3Qq7gB0uJSqcFInF59Vgu
8RuQuqGyUnlZ6oJvesD8W7nklxjYJ7b9fVkeWv2VNJeRvogIDyp3ZSRrq172Vx9yJPWnJ0WdB/TW
kDMxQfSFT9nYii2krlVJLBVIHWsF+jkvU/ZRRI4RpetwUvmstMwuCx5z39XzvQmXng1fBHn0CMC3
A8ZI50OwYxrLTESeyoNspLhbjXtU2Fqo7h2oDYRyArPrMD8bjFbNIzJ6f40BY2Y4YfMSiCRHStMC
yTrraiol8Uzi3/NAEYuOJ9/7HCPVFkh9rWCU4tdBL+fcLutZoqw0GU2FxP0KqGSJGNPudfim2Vx5
QjAqtmFINfamqZYKz3cTOrJ1IAl6h+80SlfuHz3eDAnpqf2Oia83Px4njvgXqTGF3UGln6SuANlq
1aeVgLzhpkdrY09al3RlYLm6QrKuXcX5tsdfkufT2loseutU+cXS06hKfA7hpebe38W/GEgNRoP7
a5Zc5SlLBBMefiVDMFU9yQj0iUa+2+KQLxyi6NXlzHVYhPN6mQygrCt5VXG+yPOHEedzlgpAZQgv
HRmvBk+UZXxniQi0GK1Z0P9aQ+djnRBxz7FZK7TRCAEnEqPbCnCx8If68N84S02Dnrajkcfk0b9N
+3XPEgZf1JvRuoBhs7A+tfBLlZcJpYuT505wbeJa0gIxjUBQdsU2Wx7hS7B2cM1kAuso31awyP19
ijyQMr7jUZ8J4B13+CwxNhlctqMVbUCcKh2lchhhVQ3i21wlpuuT03YSZElOeq62hQlMAoMmOHHh
w93tIO6nv8rb8cGPV4A1GGMCXAYiqh1SRsM6k/zOEWlZBHPXOAPjtXQe19N4F6mv2d5y7Q9CT8Sg
BEtQEn/4/smc5jioB9y2KIJhVXkDYip2OkJ4i5irmXCO8C5WThqDTMJwj8EPNGK/CRE7hz9OMrvG
MbGJeO9jTKamK6Y8Ha026UQ8al36fZgw3wZM8LVDSgKrePXeq/3kguDAuOn+AG6K75+eb4H5xbtV
Iw8KXJxMtsQW96OO+Gz4HKemWgYVCRXQxdBTvo0UXtLRw+nzze0EbygEqMylhSWkHiLlQq5KybzI
2AbAV3Fn7DiMAhV/JsqiKK9RdlFxjhNU0Bxky9HYlMb+fWkwbpLSoBhUzZa8dlGiJYnjNgMA8CiI
o//NsIzBuxlyUx9NWBmZh19eTq683dTjovAdAew8cVUoOdg34rzDpptcyEf52SYi600Gozu2HVmo
uSTu22vkfVfikgtrpEDqZJdRzX09uHm/icJmNiRrepb0ZBp7+OinAv0+1kAMS++cKv3RPBcHtrgp
6F8Yum9N4rRAWpcGXe0pdFdvj2GoM55herVYSWUO8uDD/stUYz/vKSSg+Eg70p5OVtpLl3VEYHgR
Jjt5sA2cbo7/l6x87MJ5uSy3bk9j/NwgJQ++uE8tXC6fVnfzYDd8yv6BwwfrM9INQyOuEmljy/hR
uEV0Pa0WrzY7SfF5oA/iEIuH4b1pqWkhMUKMHYbfweDUhks6dTtkpx0VZP0i4U+i0cBw8oLeuDkI
Y2DR+DAoL9WYNi34TyDm9pUttl9pwzxoXyvbtrhytW/ZsOPPotmGUO3kU4Map8Ioxc3a5myJ3m7k
PCCNUNAJREl3LwTOWl2C5pJgVVjWYDt4ZKuVcY/4vLiJDogACHh8P7v3D1djUY5POrynBgMl5L13
AZ5apUHMn3QgSVsnmFyEHCcbH17PcIM94IzxUJUJGEVgZBF/1TS5Baj7uqWtC0y6PCrWyo8PYkXK
JAT9RvJuZM4kS3hcnNafrvXcmDpHxZWQ9w91U8c//S5xsLJhN5Wse83sQKaU0yno8tJp8u74bzEW
RMLWqxehwZmP72hQ7EMGFxZODMJmaPQL+T9TVqCidooycfawsWRK1t/Qn9XgkLC3ZK8IW9ImBJEh
NxSxnKJIngy4whHTF3XrVLmSzTPB+HxK/Ggthxo12UGCoHpdjK4E7S1+SYA62+7Ijpe/FXLWrkTN
tuKjX8C9BWDgvfkmlesaapsp25L4TBlEmh8Z0A+nHJYGGZ9i5WPV8F5QQwscSbuE737FhGGCH72N
M3Ks8N5H0oI6SOrrIXeETDxyLHrC3yhPxxLK3mDBMFzwm0uDHcy0kYQp+wD+3n0k2Po4+LB5LsBH
cWMU7BqkjnWjuq2kvoPwSVFcOMQow5q6sWBG8yrdMv6tN5aaBVtjzb3CsAXcLZwZWFafhltzoMVs
x7o+bBgrx6JD+SM+48baW9ZO4KzEh5lxRz2ar6J4YTBhmi5QWYkIMzoEtpAlm11md08WiQwdTmWB
rdwnz4DGPnk20h0NT7k7aofid6TGh9lGQfMUJQcHub/q48mv6O8e3Tfj8l4NmOxgsCr2ZukaXHY0
jMTTQddEsPICmWoz8ELqhJfhcRT/8AxAawQ2MTo8iQPgJ1zjZ8la8a2t4rXO6+L6pGv4mkNgMR6/
csNr44mLiJ/nvSuIWUR2HbiMOTvvJiKsZsUyJa4vPUdxXx4VV5eeOcugSsR14GvrcsQSoofUHzt/
iix9MGROcOzkwL8wY/BjBz+GueI4JiRPbF7veO0pLuIlqo/cwI7KHCQ8pSLkh9jkhGuBgYb0wWjx
HGCim7XGLnMV/cY8mQZd9nwFA3v6y3+moCIR7w8etfDQJaqaAEa9um41EnEGCZ090vKOVixgKje6
24g/RFKgxoR/Jf4Ug09qMqKITNiLlt5rN4bSKw/XpDTnmfkRcUcDmBeDhxgnh67xRWDprhNCcw36
kABxOYP62ZPnD48+R3mCo9I80DYt+gLULHF0TA29rxnsPoXne0fojfxjRIN2ov0wgTfGvyR6vIWb
YqD4KLu3zDVMxkn+qA122sCePnqTID5pW2k8ejLdpMhp8Q/DZ+ZNsX9XLXbVnUocnScOi0uFn/yD
Ip30czAZOuriKtGWPvpQTwOiIGyo71K+Zlq9yRU82FuzuunNF0+UGuORwz4HdR1FUSaDfQ7FDUOk
KjhatML55UpTGQvDQaVwe8o2VVcF0z/qE+Ye7Bax/h0z0aXIjfwcM4jG/+6GY1UzSNXEefMQsAbT
zYAlUG/tgoAFGZsSCs9Tia8NXT5YNkkMc3opVLyoBxRswj06EVk2/OgcwYng/oMN0odnLFZu5K3U
ZK0xYn5PI23qEiklenFRF8UdfcijtSZYCgwtmapU2fchK93hVxfhT68tW7rCmjn0MeAjFE1OfdlU
a2LCp5ZwJ+dEKOndov8VfmbGJBbPAakCTFM9/zRiN+TgxNEr49UFwqsrqk3jiH8WQMte4ZvKgyLo
rQMPmjMnC1zAEW1y23yW7YlvOtosqUgdhGuOSaEAEIYbpHFoVChmdrxRCofPepO2HEHkz74/+0QL
G5yYc6rYSogOjJXSswLuMBe/ROI0pXkKcrvV0nMONlKsK5j7RMC6fHEIsl0DojbxHhmUT0YP+cVS
lx63tU+LKoW5WN/pU5JIdpxgWNNTSmu4/a3adJzAjccDv+IAW3/xUBB8EUmSzNGSKr5byEB85ywa
0oCY8wEYRES8bdZ89mricPNXESFkbv+NSLpvKQBF0Tjoe3w3C77sXYtITRmB3RDjVzjb+7SpjBzp
S3gIsg7stD0ZxDy0wZ3+GqMdB82EQwf/YyLB1fEzT+nr5nrkt6eUSgzvEzOSU4N3sybnBDfd4D9J
mVW3WLKDoRpOgeOTYJGH2xWh7wo5JUmeusJEmVFwbMz9z7wwWJQAdGKabt57M52d9II9hS9vDlUX
lUAgHW79iE9dWQC+NPFLchsXpB8D1zkhTgYJnKA5bNC1OQ7ZPDG8zwGGnoUz0cDcRgLdMJNHpKKt
/wWaU2s6O8qgbDnCl1Q6ikCPBPkm8397XFcdumMWkaaNml03+itROFaIIHG++b/+LXKFOSffxK7l
zTTu73w/UVun4jCUf1PcVbAiQppHKMsmS8PBSEPLWjfUK5srOop1FBN9wd6GNeEZNqD9qltwJPso
k3Qc8NLVjoSVMfEOQ/JJgzlhOJ7mgRESwUnaqLUV5qkyfBXJRWCey5+d7hky+cgcDAbsspl/pdmG
tR6gMgTq6pszXfj+CUsX2mjwMz0iSe0oxtJTHghSlceYkS6enle5kjB24m/AxURBHsGKq5dvGuEz
v5bjJ/uadanvFYkXwt3/5wbxe7ObBG0e8B/SkRVTINEWrdsK3dOHKY0eG57b8iT/0cCelCf2ecYi
Sf+Zr8S1RuQut4lc3IJJfU+PVNeM5gp8Saicoh/Wki092yrkrWSjLNW1l+1NLJZwcdeafxSo+QAb
b9r67doeYi7TFcALbzwo3hd0KRjCxibXf+n+RpMyV817Uz6SfD1Vr6NpikumKANKF4h49IAQ/w4h
oQ1/42vfT/W6J3Fn0u6CxNlv+nLpjyuFkgXKwe7egtt5go+Tqr/QTXySsClTSQ6uLg77Lbc/eiCw
4/vqVZBtgeziTGr2UbZi5EQ+n5viHEn8ffIX+RILYgi6yM3ZqE2Yhvond6f8wGBPLnmVYOyORgAt
e9WzvXwaUIMYQ8aTY2tIfqriL4cw9ib9cSHOqZfodU5brvBwqckyeT/4xLBPSt6iLRw8xNxBYQPZ
0zX3pCy9hUsqkydBTGlF4ti3Ij2EuQg+Z7Ri6seFPffZ320SWAwqkFbDKXU7I57MBB8ZfbrdKqLd
k9BgrY4PqsO9Vf2jsX28a/ANl4V8lVjrxAOLr8+BYRufKHmqDx1fCYDsMaMfNz0b7wOk4e6jWBi5
w9g5D/YGTo3vrFkQOteyA3HJrCeeRo39Ifh4f4qWPZWX64yqQYsGO/xqsAniZS7/lVtOJdy7eTd1
bEe5Ha4DxE9cHHMElH0B+BZ4rj+lwt/grGyKryo7ZgoFiLpcqSf1mX+L5aYl1kRMqocUsxjOMXd1
dnNGX5o7wlM9Mtdgd9K2fGMyWqMXmreYxJAVT7dEMxCyI6IaNw8MGfA5cEl52bEsruxeiM98Jkg2
/sI/Y49eiC/D5caU5Ms3tVAr1jLiyNVUb5Qs6i1ffgOcRUk3NYIbd8TIzQiycQoq77JBhrZApL3z
O6ZM5swlqV6FjxPDUuFk1cKCGlPOUc6uiPsoTTbVsMo63warauCbzHzVWpZTG3A7DbDLn2EfPLhM
ijj6EbygalEHozcHM5ynO7KhCTlXmtQ3GfcROpDifraz7nK2yOMtNz+F3F3dEI5siebEl0i5JeG2
BNrQY6Iwl7jPiKqctKu2EuWPqj90682wDnj+ggVqFji5aU+XKdt0BnjCL5L/8a4Wbb8Fh+xcK9Fh
3iRYC4o73jQlLXk4FZ+85bp63+Rd9cW1HRoZh62H96vM+m+EE1KOaIwGFD2s7WgArjz3Fj5E6pAx
PICOi16Hc6lcwuwQzJdOgTMnumLVoZelDgSu8dAPe2CI/gGgM28WpUK4QBLmeizt2BZrTvkoJvTd
TkeI6la9F8RfKE9Fgol/MUww5fyJf4td4rnCeXh/CJKjbeJh9fav7U/CQd/hB4T6nJvn+sqhQ3D6
atd9SKJNFde5XSezr3opSRhs8B8xlQa1DLSdKRgtYwz68jvpJwNSPm/6Y/zC/b8BHQPgj2LgP+xx
vavmADic8RCfCdSzvevI53PNO5ZcalFEnvgiFA3FYROnS3Yu4Y5huJsi5wpgH3I/TgmSim4GxDc2
mdb1LKDluG538sJMF3fBBSarPwsnfaHnjj4lpw6zFm8Ncho1Lbi0KDbDoZOgjHMl4NGZKhanrQGd
UV2GucsazGCDeH5V/qC4sa1pKnn3g0Wru8ornbC2dnCk7JWRKd+NyPqIxs9ym756bBjGatCvVATw
7GRndF+cod06Y6LbE73EvbR992hhC0Pe5riHWNRBXBH+QqXCk9HanXKaRubjkY+grNhfDD7hcqmY
HyFMb33peZ/W+9r37g81W9RHz6yVmq2BbHB7Favj+5xPFV7VDodYIZxbERWGuxp5LopK3vt0r/63
OrAh86dMapttAuFbroZ9xEWCJwhJ5hoXR8YbyvL9i6eOsAd48UeHMJAzJYXac+JMDWjChogZKwts
dFHsTkwZzbU62GtzrGVMGf9wrl+moFa+LM7waFidjTPyuPkcvymqRG4lyjUuvD8fuI4jjivQ5G16
hiWu0z635i7IChgTYB6hqu2tTeAiG730l2K55Q+O6ZyvzinjdWNMrB1fnCrluPrinatgE7IuC1v6
kPoDtuLY/I+24FHrl+UBM0DxS4mx9N+4SlUjPyRxjOyANUF/jDINHLqDwABC19bg0wC6X1B1YbUv
gSonsFh2bj0o9brh6VXN7eQX5VIXOu+5a0E2IRUkBftwsCvOgwzdM444xy7/6ym4Kh61Aq7xvdCp
jwHwYKwpfqFGRtzy86GmUm9TAJydacaM3RCLf3sxrHn+9e7nqbXl4G8YCqvSWjTtCNfPe5LKEbC7
yaF+scSjET8lygOCRcvcvV5xFU+5KfIJJ9QlyPqmJR6y4rpldXZgkBf8aXqH9yfhVb6xUbqIa9K0
YLoU7D59B2a9sgxckBIQ0ZtnvQ1Jr9+0YAsup1qS6osBjve2OAFe9D9PB7lQrbi5pUBPnLFeYa+k
LZH0yQYPPao2s5BAOHCf66kNr2g/fr3JHaD2WSDgUsbkrCdKeRWVU74C5qxcM+/AydvC6PTeSCV9
Yu9Dzu7TMuz+HkOeeXSPgLE9EYWKG1ggYUjqMFkYto7BypSvkcVjW/L9hduBDunrIu8Gpn5AdNM5
YhE1i3BkX2FpGBy5I7bfQRVIqBzjj5lCXw2+9hoNk4pKJXjpnW0w7dfzeXnnAS0oRuXBC4qdZ13o
8xnzB8vBqJ1r40sjnchPlhCGgnU94oG3FpxPHZiVxqxmK0Zo+TZo+VyFyrDopqehfKB+oJ4P+Qab
OYpGE6/KySVFeoa2hi1wIPRnXjWbat5Ay0BHrtZF5aJzvizlx5Su8nCA2MO8l1HZnDc6PU8eDgHV
I/3T85tm7bRoG4wuESN2kgBoFGdKzeWrI+CI7CleCqaTAlcLThUidzPuApXDXFQenj2ReWs3DEjP
0Uc6dWXqP9hb2xaaIYAPiJ43FjWGLSASiLpzOIL5/qcuRBbqNPvl+DatmE0zl3mr108UcuWUVq7e
f5TVnQxFfw/GPZdvDqy0Uee3cFy1FQ6OnbqQmOl38QVfWFV8jTGKar0zlSfXtDLfjeauBwhszWo0
KykwITnqII+Y+3DgZcQTqdTCWa84/xbU77e+Ed83NfsZa2kmxhex2kb5dRAfUbTNpV9F/6r+gM/0
BCObl+QJWzmvP3QYeZhWRcIBAQdyOf37x9F5LamObVn0i4iQN6/IITwk/kVBkgc5BPKGr6+hiuju
uje66lQmSHsvM+eYcEQ+SN/Ry3xNhMqnD2DsCkAx6nq+Od7gslv0uGAKviOeLJFnrw+9huEd6/Ze
+cehJvOKXvp+UWv7F8M8mE9dsK6o2B9vrpcUv0fu1w3jEeRX6sN4/5v8dFhr+DEyyqjLwABTZJad
JkhBlcc3mMeZzZZKq5cf0sdD5B4hKpb0HrAiQE3XvkFNFKzQ6QTrD7KE18/ArC3xqdv40d8MuLiH
2oxRFIA0oPTRvuM5lx8138HA4LNuZmMjahs4VqhSWN/oCVz9dPYJd/wxbB8z9gxBf4uTc/BetMRy
SMSOUoWpgJGnOmyIYfehuBU3TApLGsFv+NsL6y+z8Xp87lT9t+YnTGlT6S2L7PmW/6giOOfF9zUp
dnWXOwaKMkn/oTm3qZOmEbrcXASyVmISfj/hJRm6YN3Ql41GlG4PJoLSUV4y8MZDBFxM9uk5EsDY
+qaJUNVVYProl5C8Y7xfVV60eVASVEy401VBilH6bJl6Iltg6w3ymfIPTQOZlSFZcWLpwacK/8Ua
LEG7xm7/RlMHiFBemcBxtjJghyE7s5+vHiarx6DZf76OWFdenLR2iE2GZyUSyJcdtLGSywa0NwN1
IZjV4zDwI+swfVtS42YoNjESZoSvkRRKaMMsXmA5pOMi25dBkLGKcw9fWTRuTNdasxfYzWoc8ggy
BtP6mg/+3RV5jTHF+ofdUYi+mwFXBrAZeX4fZOvaXFEHl86kKSzUl/Iqr4hhyVcZELYIB/GuiqwY
JXmEnboXGGq+NwlLNyI6fMZrXXwOvn4ibpMtX/UXmExYya6B4zSBlCASExgG21VIAwNOspfAkUAD
FxVsMkcVSULDtEkDVtixZkE/pSGjBmGGqpChHDLwyaWT/EmAtrues6tsvhuoUW9Jc2D3DDdSAIB3
UBmJn4NegkqH5ragBJfFpckg882WLfic9CCc5WwkTQWDwHur1Yww70B4Jq6ANxvpYPZvwEpZJT7m
qSWRAupjwopJjI9StZQIAW0wlLb2C09Gy8XgfJe6y5ROgAnNdca50FqxWBJG7Anz4Ltqy1nrZixI
mVaYbL8CfpuABxsMUF1QBFJWk/5GA3nJ0KaCHY1RPEXfrYotp2Cfu24msG5CR6GNpnGUzY3Y/aiP
mqFXUZ4YRHxpz+AGklLDNkGHfAT5U9jw+2qDJyoWnbHISMoMB2fMsuN6rpcTBpEGoKbT+7t+5+B8
j2/6ha/bX9KvDwqeApE/SyxsIWLKc1fMtYj4pmdaleCgVGip2Ufp74/bnE4x5gTycEjI06IKrfGI
mvfofr7RvqTV4rGdfgm5gXnCfL1BjBZZ/GodCVQNoQ+msfk8qwoJprmqnDLf5QyMCgRjdcHLiFNb
UrGhd2xwSvICAcTQvBG1IX9ef7pAJSEhysTMllqadngxLUgkXliDWBv/I46NH+Xly+ADP8XZb5vP
3hRMGcw7YRl0vx0CD7q0C/C4zxpJBuiozwKklBlDU4qtvils+ZLmz/ZzlaQDKti4P0oKqk7KZKyX
ALboSCryAk0vCn/zCaM4vrNWR73AuYUXQeX0b+mPFPVSf649AhK53AmTH6Y+crgGJlm5TKk6FtLi
owS6oy4M4Rp/1mBkGB/D3ty+lQf0Mhmcf3xWbYni4ixXADXR7QHpCxggorIwO04XCWpk5oXpTwwM
ulNLv0U3ViXBpkCr1EsUkAqxLM2hF7oTY0kNsm1+i2AwFye8PMpry66D6jCFlq3+UoJ/hX8l1He4
MAhpyDlFxm9VaAW2ycqMIQSTxffoSR2TeLJrfscSdlRA5ps6FAs1vAvmjwyMteFqlFAwpZTG7+je
6RAfeAe4RRsVyyUMsPfAgoHA488pRSFgIJV/MZfoOxm/HK0+v1bPf6+y0G35t71ebpsfxBDVMnYi
ArMiSMvf2rRHJhfJPuDKECwI6iXTMTAAQarHDNthHbDjfkcBIXoW3YaUKux7D3k4smwA3wj53OSM
4yB/86L3shVrmK06PCSp02HhKOG7sG6ecFcwq2Wbx/ukS+ISFiTkTsZ3JXkrKG5LCvj8UyGZmVay
7nwoOmCQ9dh7Wm4vxNCY0Qk4QYtBg9RRgOaozWHH9Uy0y+WE8sGGt0oFOqFGT3F8N2jKiannv/GA
fNcMrng0MCqMGjxGJL26p0amSTa1TSBSrJltifgWh0KQMIK9iP05w4HVUdNBwATlp3Cy5u9jB8xY
2+XMPgbuaElbfiWJ0D0dt61qBTVJBz+KReAUIHJyoqry9x18UBFPvwxvhuxfSQ24kqr1C34Nm3n8
CAXkJ53FvatOK9Gr6l8lV5mGPic40+V4X1G49MoTOB5rr2QrYAygpile8ypAhYeV5/UjgWfYk5TE
d8CuUS58mUxtlqlvnmJIbBlWBGEHXW1izjvMI+jCU7pGVqoO3oCa08iQdjngfSn+8pU5XQ4JL+LS
57RgonEfm0QGujHFiO413C08kzly11lr4viXHiicy2DekiIDuIFFeHdqPPOSm8Gsi33NAGHJSJr/
5bARKSxc1v/FeZjlxXT4TXofBvYoBxxT2aYa0JeMcF/wexu1cSb80a22BDJdsgGurxmeUjmh6SFP
KBYgMMCsgKLohIaJvMRW/+orp6CuM39qPtvSvI/nJVciygl619eFlw9LsLnATg30SAFtDRR3Evwh
RSpBDXUV99znANr1W11A4QtibH310ztCsZes9d4jE65LsANPu+YoMjItqbOGCLfQgeZC47A2h21f
XPQP3rK5nkBSM+cfll49sN4IxRQfFAqfVDz0703fnqnwdInRojpx9aBexZI5Exu83yspOUPAYwSC
x/mbr2pYCVmVIs+5GHzNvQS/WXySiowAaBkFq4bXp+YybUGTy7S+bBlQ/v/ICEj/76TYayEbM7TR
1UMPwZRT+8YuAlsl+zKiYQoveqU+kxLTijkWJrRAgjdkGNkuar5q2dJHLOAm4imb4JThTtTZCDHE
rkR6TPCvuZWy8mOv54wxaQUPdJvi62BXQNleNDRnNMnffhFEJakl0LtwfxZjfRHOVYq7sf0T63lr
BwO2wXVFqmkMqKeSDzmrCKLT6c1fKHD7o0bnw0Ql1befHcLYTE48lWa49F/bQgJd42FOz9nzGgYe
SC+DbPjS/qJgE8o7TgNDp9PlqKue+g+ZBqB9agcVjA0IdJG6xe+LjhfzJ2PnGAKAhpRXRk8a7/N4
3zCAYfynFc8QymR+yrjSir++8T6Ts0KnwBpFAOmZlLiIqFVCu6QrMalXvC8dIvBItlJ4Qfi5pKfB
Cx0Ivhph/GPcF/I7YfHm1EVQOYp2OaivFMKE5ylETBPCWs9iwU/fixexjcDKE84VLqVpwi0owv/G
bceQMgGTQ3gCc3J8fkvOxHbJ2XGPDuxTWOHM+8lGQIgOoxhqp8ucpkkfMeBS4ls5vy+k1lXlqTAs
pTmOrbicWsZrHmouv1x/rP0DxICayB8wI/XsLYwi8imsCAhJvgpvRWU2+5PSdc+TZYkVw8FEfGAQ
whSLRk2bIF/lgipAKQOfJCiWJSNB4kzCIMREyrIcUSeP7Nk4yGqtL+Fs4lasZjynrA2p7FEXkO/y
J4UHnVGhwFAcSKydaD5rQVphazLZTpiPiK9ZwsTn6Gt3FNtsdgKhoQmBANcfVf5BuvXx9vveOpx+
KU3kgNaDPl8LVziYtA9TIExh1ax5NRstYxCD4JYwBDBM2OWJGynQc3vCAvTWhGzoKS5jli08EN9D
YGvRVrj2CEbZoXxdnXCTyGpy4nAXJeMjAUb5ZJiaVT4NEO0azOCQSLGky7QFG5YXNzvJDksDx69B
zIRTYdXgexLX5gVtNyXk6/AiAYJH5V1xvv1FhM4MwRpmRE0Oeu0XbIlm3Y2sgdoyXcWB2kk9R/I8
28s8c/vsRpsWz0TW/clqqE5qtaoz90UmPNUqtti3z+6CvxfQH/7EBng2wwNkZ9wf/ZO5VcdSOenx
oLnSqMLh2KN04kzRUJjzXNsM4xzRfm0VEqktfQR4W9Fw7l/LYh146NGzO9sTommghbM6RvWylk+1
OEOl9eLpPaNZ6BVH26GK+v4Byw/6U8+mbzN5yGTH8wbBMimJUlij5ER0rzIoePlqceVd73oLV+t7
kTZW5xYvJpb66jPGWYMcKTygA8mwZCXIn4Dmkke5+jrjYJ/SrML5mw6rcF47D9XL72qw5h8fKSHF
Qob5m1b/6oR0aGswLhPliaA4ucfFurwi6sbdh32CMDANTTtrjktLZsaZDbH3Tvd1uqw+P68/LtDP
/uu/7E22EwP7AzoZSMwIVJGs1wENEhOaQnVJraQSkijfpu/Ab3aAO0plJqGCUQ5ldhOLTSucQ/6p
DNKL6lB3l5zh1LiYoD3d+GXOMEkwSS0EcUee0Rfr45sGiJudPo2Wv5MObF+ARTAqrOFpCPVNkC/A
biRmaKCcedyXMr6u0XmR/sm5PyA7eUM8QyM4vnmlPOqwoS0A4I13JaQSMNl0sa0DW8Hn31Y8OKBZ
SbJSKsQVCoqIWlf/DalPnpNN0+w73ssaz8HlPYbiNJbx9VkmjFpEYlYIWx4+I5J6i+QkECjnYdyC
1GSfSEcQTVYBNjWMIsD/PlfzkrJ5RXbur0oBUfrf5AFsBmVOuCqcinnHE0AXl7eAt9OWH+0wTvrA
1L+sS3Euog0HXF62VsfZHpYn1lgazarmAbzSuKJrh33yIwmOJ/wd9KMxU31SCbgxyhO6IUYECLde
LjdPONMvwa42kUwjiOAWTjBaDzOpu0U5rxCwfdhvd5mMEMF/qzhbzCN7WE1COH1pYfZzzODsbBTO
evnfpF9wCNFC0xwzv3lXfqI9qPNyqDB6sEEX3Tglz2FKDSxxhQKHQVeXROj+lky2ROgHo3MVRznd
ODdYKvoDCnpmRSCHnRb9iAc6mgKSK9gkvtzwkbuFwiqi9nZj+rbZ5ICnYjIbWgD1t9zn/DJn3wWO
peFf7LDR+axE9kAfi0mieo93Ayrr2hJMwmVtQbpp6cgEymAz3UyG+AsIsslW6v20R57WzAAyie1a
6nnAQHXwolvF91aGi3aJWBohgR1SM9qLYHfD0dKdKk7EwNuIbjc3HBJtaDPMmeY2GxiLEQI6licz
OvkUwY80L00/Jf2Dm9NJF8Wx1neIaoKec2+FiGL2idfalZcpcHUPV2AvYjFOCL9eDHbJlG8gtcUm
suhF5Cl7O4gkoxZ+ENl/LTg9nkBbBvR2ItEMeGX1OfZzXnamBBS6afMolZO5yI4ZU9Y5TqOtpFxx
+DEjnVcipkebXe8YBis/o3Ahok//+kLHthbvyR/TYxojegD+aCf6OMy9rhhVhmenHADUlcJSqB7Z
5zUr6s7tUe9SGLzFbcuKMhZuvfHbTprlIF31EfWwKdNjJvqKIKPqp+f/SS7JtSiHKStpoGSoJ102
wJK4mwQrqouPOFLP+oAF4v7T0EEOu/RzNoolBHdihO5lM/8MR0ZsyDE8w2teP/Jknr3mbL2kqzaQ
+KHuQ2GjBivmJ3iKWMVh0UgkaECeLpfTnmZ4grHOxD0ArSN3c/NgXMEzmuFVxjqpv/2WYMrXafj3
uTGmzqJz3f+LdK+Sbko8gzAfkJ2dvDZxf835Hgs37pa4tLwIm4TJ7mviqMTLT+44klV3WFeqTb/2
7HHxdhv5Q7S8OctotI19r//VW8SgEXFvfq2IYBFQD0WLGNdYbGHLRbeJCpXKpMUAB/2Xs7VhLJ+5
+GWU7Ad+3IuaPT/Es3FbyfmfGH/od5p1jkixEUm8o/5fv4HewMxQt5E+118HJd0K+rb8KWrmkNj6
EGlxW0ODS2ch4buDaevGo0HFFWPy41gdq8KO74WPP6DUULlJ2ZnN+BuwpdXQIHpnw35QHU1vC37K
IXfVghW1fPta8eGqVB4MVOGhwRUhfYb58LvYSBZ+4pRF0jvZj2P7ZsYL6mk2mN1wy0hHuJB/ANrx
u1YwfnUohBFPDKpNsx9bwROEB3Ox5uUhyAz/aeNiq+G7NqwTqKhXqqCPOSSMhS+VvKMYffuLKtxp
w+2r7UtGN72E+3YunACJzd4zodh1mJxJFiN+4PWTg3zY4p1BPQgbEEG/Ms/W75SlNamzufULvQgb
0jEElNke5Aq7lJtGTs0SmtYl2SOvEUzUbWhnkByUGMAQVHzQhb7cHODkQXwk0RGOOpo2WoL/CQDr
9wc92gycziLN3fK3JaZWm5f1AjxYqjCyaol6t4IdCTUEZU32qcAmgSmsrewihu7MF6W6JysB/Ge6
yydEPlAjyASLWsdxLXFWrYhsLtFhKoQImgmHjWx/AzEjfKihRX5Qe2wWUI85yFHC1tnxi18m/Rtf
N+Z4b+c1WU3UvcQrrk7mebJk/scHHv0kAEimUA7gxMb2+0SNHLih88UtDJcjuofpMjmh+mMZcQ2w
vR3BNKkZqlgYoV5Y25Kv/dXYeenM/vXsAfn7vJSdlOLG6lwetkZ1p6XHYJadiVT6/j0/7rrk2x9t
2vJTso1fVO7I1mfzat4qjsKwRxhJsuIpqJYUGrSeduBC9sgBNEN0gvyAegUd4QgF8MMZhW6mwCZf
ZLv2a6vC/EunnOx7dqP0fq7Sr6lXPg4LWi+N5lp7yFYJSa2DpeuPDrWFYrHdNYuDWB4mD+k76xhn
TfRNOA7rEKvo03IFMfEtedpDGdyIfRq9tPmvtBAM/yvZRCKcIikCvBSZrhaZZMoU1N2IQ8gQACqW
wvsIKYUOMz9pDtyT1Io86UbRHBD61t3EhXRVHS+cI8BHWOWaLydB2uryqAuyF/TW4bWpLpG0+nCj
LQ3ihVewTTKfZCGQTM6bTfeoX0JqqVHjtBsQcMCgbT8kTQMEABwtkxIQREIAGxRlCqvrUT/I5YWB
g6Et4PBw9z7oFwS1ItfXOOWitwhRAYKgY0pDmEY44gGcYt19HBrPuhlv9uS9DI4vDkd99KEdus8a
cXXFnbXQC6gljDlISzoh7ro1GAOYc7plf8KqgnyMrenyK3oMxGSnnNHNoKXnY6WD4r3/nEpw/G3o
t+2CzKRoJxPfvgNe8JqbsqVxiqJ7Suh7UyIBHKZdfWz/oj+yzDNRv4zhj7I3yTzMMqQstZAVWU+U
m+bOwA/jagDXCoPCxzOwmeuXDqausGW59abQmebYJaeJjasuYyaEvIHA9/t4pbKlEeeCsApnpe5F
gWdW/4vZtIWWP8BvkroWepWMn94mkoQFbcvYkY0xMwWKzQ+kAGyJ+Zb4lzcLQjisQUvFhkjg7SBA
HDv2tebV1SwzcB+h8xoZDwb30LR14d6uonyJD2Vnrzb1T/xaBLmLRlNO9tgsaZJKYiWxJ/6vVuvu
WepDjYP1AaP19Cbu41U5mvc9aN2KRUV+GjgM4/7O7lLDYIRyRGj3segHIODkJ3M5mjSxRt2ECg/N
hCMvxrgK5nAHtNvIoZChTWoYwk96Sjq48splYI58W0g8EAg3E54LZLBicZJRd8PZ8zyXhKqweihz
KvIJy2mGMuFwbCvo0VY2qFZ3U3rWsA6gk1FTyKK6l5/auLY2/DLY5M1c4yymcBTje8538dL2jPXN
i0koja76Q+Hi2K/SWXCCrIaAS0HCMmd5xpUPaDAzPpy12Hv4XukXeVs4CRKXwzVPMJljAZTnwZxR
lW8KewizZcuebaEcA+KNf03FB3GquvFsEGd5dW00N4K1dR+qI3tJbN0frEaUZAxsNzw+ie1XuRs7
VKzpx+PVNxgUQ0RaM7PPuFYK/NHo8NHFsInzGnq3cq6EssPnX63bYtPLTnVrtHNEkHLFHNrQRgRA
oUxVcuNTrBJutVfRidBe0wZV2RxH11ioV6wPERIZMyBZVKsWnLKRO9zgBBRzN5RXRa5bHUIKBOua
htnKxQT11phxYqf7BXZnCRFyTWCeGDMsJt8Astq/Dt4lDAe19aiEKBUyhhzJBXZD8a/7t/q6crZh
F42Ujj1qUnrdcCxQCfakALgsLP0x8blJ/ibaZpKOLBOZxiGYwK1adQlDPkzwyCXg422r9a/f2Pmd
pSJYPJKik+JRN1DjrwZf8Wh8E+F05REbwAX4DhwzwY9UxzhiWvS4DpuAcRkxClyoJaTPX/KjqvMe
6IClPU2eUtIHKPwXMQ186wCPVMblwRgphn6dVuXQLXL+2AMzQe35IpIIihbcfMZiTBVY8jtscdHu
KiBlgAF+5o33ZQMByZ3b2KN4FPgrd1FmVTo7DdvQtkwGsh0eZySQiY+ogLE+2RAqycao/cCjQ54b
4RmYd8iz0E49PpVt7yOTGp31oKbtpjgaE78/D4QoNMzgq616FdDKftzwR+ckCPS5tFSUv9EC/j0T
WEXcV4vekoLtqB4pEnTLOKDwf1Xn8jMLlSnr2AEnID5Cerd54Ubzp36Ny0XKlF7R1x01Jz8zHOUa
9t+hjDyiZPT60rVgmOd8yQmPITiNYVbGgDqIslozheJ8QcPGePaCnps1CB5fwnbhlSzIYVWbVSEc
kftkTNAlcoimbO3+0n5fx0uZfCi8hSyIy0UATIVMFVicYLdQO8Id2sVPCbZmhXL+Bc5iwT41Kq4U
cDzTDLtEea+094Ejj3XunAY0N1fZFD9QMXZsrYGvlLbYwBila6M9IJdY3bBbebLLhdrHSy85bENB
hyhX6gEDvyTIRsRAEuJkMP14Db4bhE0tmZsuSBzglOd+m1/CDP+g3RUnRFV677L73U6uqW2ehAj0
JpPlJ8kEhqNgUlhNCIuP4diwRWu1h9lc0Mgz7DBe62L+a/4vmAEzihhxsjcbX+idvjtrbNKo/lis
ItGcwwBu4A1pp5fLQZ79AsLW/r1Kh3nIlHgNRn+8raDGsrt2xBgJ7RbuBIu91o2lRcf0cwrSBp4q
o2qREZDMavx1qwiJfVlEjxFNRwgzJ5fx7KgEaIHxZcZ3mk729Rmt2g56xlQlM462hDCxhekHx4Gh
Ov9fsNp3tLBInMAMvLyEJD40Fg3CTH4Mcm7gKBbjPJUBQUOcsLAPblx5zGFQNi8pXAkK/Y4qUMpX
gI+OcZHcxqfkmZtX4oP4woJ7hs2ejemJwb5rrq4QIujEu4VuT2aMLlL+bFa3+MRgCBLwAjwJPytZ
beDwarwkjgykRWIeO96twCQa5gAgsR1+MrgR9aMq+VUZ1wjPcWTMVJbHSkcA4aJSQA2BLZImiXUr
41R+Uv4kDAWRgh/Iw47L5LC0P52NJACnTszNxm5Yd5mXn7AYseEafzICU5kcsTbBOIHvPXi2h9pv
lyxW/iGxo2JB3jmcupPsltwRhVX+fZdsO4anjMIdpRF7oQeEGrj94JrGuRDKNqSzEfaaij0vOsoX
sImJw2/SF+SDu4Dn3ygYoNqxHmxt1KYSbBjJwhmPfGwpE+UTubh4EktZCWuWwWw6X7TqnY3lgJ8z
yMfPiFk/T8Bkw7G14UpjwspVBatjAlyDVkx0EA5u8MI1aI62FMuE/RjEk1rVjkAcZ7izXaBuoSZD
kdPZMi3E+FuQMaRoxCY6b3KGqAywNc4J5DlkOK8sBnqURadR8YwX3uXAmxk+/QisubCzWOGMFJEN
/rWGvyMY0YRfyozSxeZT8NDtjR0SKonvhy4SEC2blGVzU8/iLz77UZiZn0NpilNKJAyVfxvS2Gt9
xsu6qzwX9iNxhLWTIEenvG0QfLD5skJC5K6MkhnP8IHzgZQ/2AlIFmaPjegHVoM2RQPFJ10wtGca
zOvyDGcD7Gdx1q2wCT7Kbb3tbg0/myVhrKegwdWBw420LS5MHKpA/Ei5qvHJLXhrcNcjG9Soh9Hw
ZT+0vwwL8g3DbzZpDCEnA1woIiennNkTCxlFxnAbMq1CgAq3gbDWxn8/dzQWZPKxUbiz2zi8cHvV
qBygqlv1ltgAhhk8Gi6kFovkRbeYQtIApsAyN34ax2qRbaD2uwitTtp8fA94aWSQJuMbYKbM8ZA3
2t2/z0520YC4HSdeM36nlcMbSJQ7xd2F6j3i+3hG19HJcKjoaMbFjPW+ItAe2DKNTTBfOtIyHAwu
Zw/RdB8+DSYKe4lvBw0rXahKXTqtfyjlOaH+UdDx9ZbFQRK9Tp+CJa3+2N+CJRhDUffGSsMXyI2C
zqpyR9MJjyGIAehYb9o6WN8AcWbUxJhqVYcrt64dps3kJ745VJwbjyzrcI4CenZ+xAQhN0KqqQHa
jx9uvBvYv3IaEJwFGxGRKDxRMBJUihLjVj5VJLrBk/XStnhyMOAjzrf4DIMTUk1mTKQFyNhviZnl
ZAdbi2WWoMCBH5T2lMbkgLWYOh5HSwOra6qccLEwM8928i/SOBXy0hhVwiLBAkWA+n4SuwhLxlGQ
Mn5yemlNULcmvlY6FStSwvGGKYtjZhQy2DHWgaVNyG6XWMaa7C8FdzVoAhwRKbBip3n7hem+oTTk
DsZqXmx4X7S0IRlE1DShQ5+IapoNNFscpqbjsYFx4F+MFjN2K6THHzYLfCrOqBtCkoH2AcUNCa0x
cDtUO629YpPof2bmVmCb5e8agqx1m5Rlb/Jj7L7uJTuR68a1/mGszIMPYLwAqMRZyNmDSD27SZts
mWZQWG0DXTGMsXG1aBEhxQvP54xLk4vTZOjNsUv3yWWMQPpOtV1v8W6Mc34a3ScL/eEk2hu+N3CV
DN+GP+Q2KmONPVENbHb4UEPNYuzFaydAO4BWjXlatdgLPeJhyo0TM9OFh9ohLmDwx5HEu0ztHfCE
udI+IyBrmhzJok/i6V/3h4+dJFaDAvtfcKfvpLwIdvyVtpu7hYsU2ygrDPOhX9CoOM1FRhCB95P5
FNGjGNkwcPOCIlnnp5qAEGAhPT4l39zpEjj8ECXHm5C3nXQoFA1m40SibQgOg1P+aM7E5q6e6199
Xc98MA4B6UzIayiKCWwlBLm3zF8WkfmVbcqXQQosp7G6sfRZMsamREgcx6cLXJ6lkzDFrHTKNZ/+
KIgrr9WCvfEPPE+7XVUsp2bUHGdpJcwrx5z1V42jmI0r9cwb8TwmSDBTXLOW/KduBifzElwOoKbI
erjhfxROwck8MzxV/slLUNdwH2fNSZ+uWFbwiMTspqevP+WmPkyXN084EprkI0PH9aet0v8fG76N
N8PhcXqA3I+Dh74PBBHQnB3iQNIypukpXAtz1jWVv6I1Fv6/+YDEhacK0YHFUc5Rxuc5QdTChAX9
STJDqsX/oLsYEwQDFCteqTh4ycYYwRDaIY6ZykEIbRKOB7BzmHEWxN8ZdzPKCI3s3G6ByqUlSh2/
bIUEn9divGovOqJAlsiUCbYMLpWFNSFhgN0g+4B5TA95cBdfEyc00W72fwbrLu8LUsWipMEMigeO
Shh2Jt5yPqLo8F5yAXr2or4Og/352MhYPmifDtrqw1EOp1ekVoEbYdE8o40N/5WVxTAbpgeuyEYl
mc/KuSxUO+FQIJvcH04YwZbhXNuSg7lEvzQTQSF+F/WCyKYtW/mw4IDBzzWh0ZwWa+EY8GhwV630
tdddo/uoQZ0OeGvXEo/SPb6NkhX4eyeSMXFpiKprPIKR2aqeOelHPxjZVFi2LOEfJ14p8lfOXuUE
fIghP55I8GjwE+ZYn1Np0a7rfxENyTOorQx73Fy4qDu1WnyOJAs5oxZp06zpNI/Jo9uzfC0T2nEr
34QL6QSVQaDuovpilfhs5EW5GdYkSy3AC8AGxD/FIusDbxJLB0cCUR8GkYC09huRaIfcdzFwjs1x
ctHdYs8LxPPGZ8CYn1kP/zfarjinmb9EGdpEK7xTcEOmaJklPuvHsJNupSuA/533F9qnS3giYYFs
CLRJ+iE8i910R6s4/LIWJnorZmt+Ks+fLSPDIreTf5zOUFCZGIcDu2CBIEVuX1ZvAAYe79bJAoup
xBLH6k88i/6oUrATc4pTOiDxY7JH6ldwFH9UDE0CmszaE47hmu8GJUzEiY0ThFEfQ1PAtfzsnGlc
lJTBrKGiKyNAPlqtsavUBrHBY460Y6qeOUPhBW7qDcs6tz4DjTAdwU32Krb0qVHb8cpcf4mz6cZQ
05w3n3ifc8RMloK1GrHB+ylq0smJPCykYTETIFJv2SOz/ARnEdI6oPBFYP920LeM4w3svahluV0O
1TlDqzFeM2jFfkaq2Iqg7j9OxuIuu6Jdb+uDNG7XGGpR5SKPD47UcHxcXPcU3IV3CPe9XZz4J/rL
sC99cVZ4xZxHlaE/RKptvm0PzHEoGUCsjuUKUA+uKzTXhp0zdUIG0CK9t9n5i+5YdtE5+K+DisaZ
bALcO+hFgN2MvjWZ9w/Kw8rnvVCuFBJAl8U9+oF1MGselJ8JBRdEwmm9r3fZo18XCDcYjEG2RHYx
7edM24Zpg0JFwzI+naP6GpBfw7nCNcCtx5IGEQqV6s/xnuwLhlwUPE+dkwi8Lpo7X4OnWsTTZeqb
kKA5QV5QqcS1CnnJw5JB+C/6mt/PDl/aP46BhKcWls269Hs7BcaHfK9npnvSTsMzWIlLXIfcZdqc
ffq8WLFLwYn0QYp5G2G0KK5SQA9Ji1cQIs5A18yIgAwIAAFcY9zbzI3RMlNeFwNXNJ9Uc2FpIcGi
ih0wipgUuSOHZtmP5BO3nKwYtAAXyfbAHYtdvySN1OMrFBEg2Sg40G+M2RAIpLQ72BToO3jESfqb
kL9hx+FOxrRk/PKfGfOUK6HGy0HTV6qU/2mD2d2r67GJtekdS+WvTEDjY8aH3pS2d374AkIIrwIC
NOaMIWZDvur8oEAJY7SHKQlFu4btgsKOT0R0V3XgUcEuuf92Iyt1NwHzx0Az3YvCMo+XLfY0fCdE
GxBh9D9NjKqGqoerZ3FJGBBcO4iwyXQQHI6SBN0NU7Pelj5PNJLlgRPmS3Kr5GRv8nshnT/44WXf
tHfJvygae1Tt1lk6Et7b229kltzjtBoJOds5xrl1uULLSJ9LUvIt5+vhQgRb+iWSxAEWjBwf4rBG
lS691xWkkuqs+vIfW2AyvAXJE/mtJs2sDm6NCeCpJKjdRhKCwpbnQ5mTqxue9cF9/xVrVszRA8Z5
PzX82Il+AOza5cOotnrgArKzKSaI0tReq5wAJYJQ1XCEUWDLgE+CbHXaJBj10PxURJDfJxFz8/QC
C1frwIf7IX+juO2xplLR2C9qlbxlmzpDvGkZ6k7g+ZHrq9aiUtR4+uWN4XxFdTrTuEWCelsYupWR
IIuyrTvp4uLd72o+K7XcfmafO4OKMoVuw3RbwabjCiJeykV1ztl6U2185QWt+OQHvvBk+fK0wCI/
D/oDfjjDHkkB47k+NM+mfZbCpX+7dEfxr9ENQGXcVERVvyGhvfuWnopAaNGoK3B/iTO5Wu9jHs2T
m0aiUz0z304fXGLda1fJXOx2aof5m+1OGf9F/SFi0LwLWS5q2Iv7J0O90J3080/HHNFwRgRZidvz
XA5ezsYbpMOb2Q1xg6TUsxJ8zzKdYcqw1ykfvjqPAKBsVhOm+Nfn02dKeEh0eME1IpLeCjDLp0BX
pwtqQzhXPOjEDrmKuvuKP596aygr8qi+V7QlKgtYoj5CckAha7O45Avk4468gi+zwFUgII/fiON6
hS3/ikg7ZfClZG4ULqmV0bLfFhyWvs3fuI58pv5js/elkPz9E3/QaZok7yzDMwg2WCXSjR9J5mTB
s4QWJrBCBl+IbDCUkSqoepDkPyQ/KLbiGwe6sdaYEkfDMQT77yO76kL5pyJyrbxRZ9LYscpZYr1+
6PVZQ3DZQGEIEdsH84Spz1OdKjgOkZqKKKE8xONhTjjCuCrj5sXFDO5QAzlGPhYLAEa9O1bUXJYF
dsgZ0dcEttYkyX5hi1tjXKMG97jGZYvIxWbpOVnqh2pWzIRZdxjImAj4VX7LmzIrMaJNlX2PVOx3
2NPJhDd2yucvU05227th1XFzmT8tNPJpdmLQUDLfBqt+4A1iECOdgpEFWkCTxd8JC+dri7U9oIDG
THpbIXnii1Rc2jCsIxyKKlo7OKi/tItf0Oj0hN04AqOP5oR6L6mHKZhj4GAJYlAXXW6NdDHGizKT
ZF8k0ADjz2SWQw9E+jWi9olVsBK6bMVCUMyvwtPHM5F97LawRSSm/5F0XruNq8kWfiICzOFWYlKW
JVkON4RDmzlnPv183AMcYHr3cVuB5F9Vq1YAJB7crIZz4eSapwyOgfsO3r3oL7jw9sSSrLtNpB48
Bv2qmhBY/KS4LIIL4UjTf0Amcq5b7+JvzaRK41g9BJj8f8puJK0Vl/5NeDZX8dI6P0civjG2FLuc
ArHsKrUXmg7WGZgdcNSVmQMgDJ0EU8CBgbVyYFTQ2PJGmDj+a58jWHbWAYWzj9jlJvyg3IBuVXVb
7CsijXTso2xcs/E6GSdYGXm8n7rtd+Vy2LNSmnT0q+tON9Wo4+jcHVgy7HXKyWfonMFkcGSnJDi9
5VgHFLN1dqBVr+e9oe9l6tsI22lL2FrGu8BqiFCnni3aYHNXU7BTBXmihyVll/AwEfthV7oHbCMD
bYQ7LF8G7iagOljJBO+mNmqTNWeRTOzSx06LRmXH7yaVZZmPOkHO2iUdTyPDHSENlsugHJL1MZ5k
/cp6i7/gv+R1Jpu+43FXznuJxdt8xIzUYlYWGW7YH/avlbnZ8TVOW2oBWErFm93iT4b5BdYa65UY
gCf3C1Yoqk8CXgKjiSL/DQf1Dv0FxFQm03axjRLprcvbzHBk5qPLLlYIher3o7+80VsGO+oMiDvT
MkMEgDndPoAyJgB84vULYLrfatAra3LtcAfDGHQFV3gz9Se91Lri3w5omZiG4E2KNhFfmBz21jb7
AWthWuISIuHDkpAPpP/jYzNH6exn6ZIgWFOyVFaWmwz4j4J8B+TCtRGcBsSBU+zB5MG8r0/c0hu2
G/yLvRij449pWac/WQf2BGFz1n0qpOnI1yWXFiv9R6dNKNIHEY/clgtP4yb5KWoiWsCIkADv6Erh
4pgVDqv+9BZmDgl+ywsyiJPXsf0o3rk1he4QABiuz0YWOyG9H4Zo2PeB9KIEExjDWF5xF0nfS4xq
b1vTPQe2CzsCLifPV8kjxmlTY5HnkLnDbjKAChev0B7zD+04OrpSfSHHk7kWsiimLoFXcOudMKM5
u5iok56pkFbkYqDBuLSuIlsfzzfMtCAu4pbbubwfrUKIjmxyHZfE9juI0K0Qn5kLjtvGOxsHFf2z
wq49/UakyOyB+JTPtJpmbRogs+mZm/dT72efiewmp/ROCVo0GEGXUGKHfAeyRT6DJIWZjEzxv96g
iQNEhR/PofRGcLs0OjLxALZVekt6nkIm+t9p2GXjSyEh5vA70kFw2c28PHDiABmTGwJEV3zLDM5u
n+yN40H6aqovFrJZ8kyQyyGVDTaszrZ5AxUFP79tM+5MrD5ZUCu+zkPe8zvt8C39boadoZ7b6UhK
rYzm0WBVsGVYJNX2W2drHYfvhZ1hdrgVUKPwJO1Qv4DwBTtc1pMfTJvr1574SPLfj4AQwFt3tvpH
ja0osjH1dCjqhyh50JVISsQRDSYA1g/ZctypgoOigUu8UidhZ9C8BsBCGGv+R0kMFZdOhRm/vinA
fs/6P08KjC4QV6zKTSJe2TjCxAuwDtymw3GgZH0OV+udV5lN/I1W0+ECL+3IUQvoMg5CkHX5QCYK
CjnxBH0lYNY3dbeS1uF5IhmQm/2B33kw7gxSVeGE0uvSaQHu5a4M8h/tpgSu5i79pHx3zXoetSf1
NcXlUEREuUWyFKLJ+WJGi0g1DF2Fkzncc+TUlQuXPr0IkGy7bQWduzqCU/AQRyOED2zS1+BC6PKY
IPaiw0ouwb+NJR3WP/Rm9d4Ij2z743AXhjtIXdmdTz3LXkt23PSCVx8OTf/k1GlnjxlzCya0fmrT
sGPWhAJqRqk+0WfTQK4rpKfpoOsFJlsSh5Dv8k2W/VL28SijNdKLA5O6pkD0duJDOTm6ZgewpS+8
Qfh2jYKHuAsD3TLdjoHbcMjDLQZ8V9wdnHvgQrrDwv1Ob4xqcC/oa5B+M+en7HdVx2j8uMPBncRj
l9oPaQvUHOIrY+qz+JlCZ96anxoKD7QBM6nQiAmBSazLqHzAV51BDwFXNH+hk7RPK28R1aVvzpel
86ur8s7iWGdVw23yV/3gKB9djOYxYVjQgSVzAKzoJhU2Nx0Jbc0d3m/IPrGyOevz9GDxiLJw/2Zy
oRxyZCFieKI/X3mLsKrJ8ls8iH4ANV4pPxrrG/uZpPWC3u4/+zUW0ee3waeVswMw15K4cQpP+/u4
rC6EgBfkERt2ZdyIsMRzZzYO1uJy2xBFGTe3KrsN4Wdcf2n5uzg+KorU9YKKNJfe5+QH7i/un1zu
SCFXEmpovedMhSICC7mTzrME5eHDApQopqOMNTizG1r8swSbB3XwuYqwyjljdYUM1h0uOcvxyLyt
DtQ0Vy+TduSPKCAw/p/0L2H6m3GdH6a/GrdpuYcPc5AMIGJXw+BUe8Q52g/exWr01jWPFi8KlK7i
vdF7t4KkqmMMC2XUUC99+G9QvuTxkRXvUX8wCiKl2bRwYeIXbXhP0IYMe7E+TrEN+0xxq/CgDO+9
eVgMyimYwQAjbijGjST+xPKFcGfVulJQILKZwzec0b75I4ohtK4ht1pinsJkL0q+WV9hNI4Z0UcX
/HVn7OTZLokCjNAz1CWxP8JlGeN3c7yR4xZIOyiROuR0TGV2unQCncLJVuQQuCIVhUy3zyyPY5xb
lrZc954YxleqPaIxhjBA3NUNPZEwugZVnk1Z6q9K6R9oy1Lw0pgniE2U5Wx1rKNN0nzAs9ytsi/q
PY8WgQlF/t7isOvgyYY9e+rBJqn2CjGXXlS8kC5Xzl6ApO+KPmU5CtW+sx4N3sD3XnYhSdA8wJ2Z
iveZhubAqVjf+tITh4/xNbzxZajdJxtBEUAIlQB9w7TnaRWNZ2YcFp9F43LIEhdSUomvQOrU4NJ+
J2MP5oXjibhgOX4yjhMMom+xbqSV5e8WIk67izTfJDTIHjrRdLyb+ImG6n1OvLp+RWR8p4Oqh3XZ
SztE65cOJyG+kARZtr+ksNPC0r6UmBYsrsv5JLJjnQ8KTzb4OSO6gs3dZzg4MIOMyC1VG3iEBo6u
GPV62UPRZmu6wUXLw1GOL36V2EdHTb9wv2FrCjRbD34DtaW7JpXTDn4SwOpAHOZUAH0DdfQdW1M7
JmSpO4fNe6DeCumESGY2biE+ja4JRyklGoO493sv3ZNkF3EPpejNyA1ttzHmQZkd6j95v2e11dFL
Y9P7AhdNy/apbFfhe/YUvkh6gLo+Q7W1aoXNMs+mZcsBvDTkOIFThmR7wtAlw+FqzbZkuiBaMSqi
PKMltscbaFRsrF382iiydTFmaaPKn0GI2cGWkL8ScZ98mNkvkXHe9W/qf8n1fXrgHqb+gOVIJ8R0
uX4fpiMFlqRTv0SfEp/i7ExdIg2HGYztoIif8SG1nFOEhU7oIbri8mBKOWSuOQM9UrOAzXyk6ENz
Sn7F1c9LrK4wGgHpoMuwS2NgQyW+Rkf6DV0XZyj1/obEhbOO49kw9qDscDNpZnnc422BGdqEOu02
8s1s488Ui0MQX3xcEsIZ/3MAWtvlW/1yAq8LfcRSqCjhnzHOVFd4TwOOPnZFVAIZN+xui8qf1qEX
4rWnJG60bsJZmPtUJc3EeMVV1xyfevRpyKmT9BasvefTTIPPxka9BMUt/mQegmaHw8/4D6wLNktL
+7Oh7mgohFAkN9sodYXVA+yocPBu4M019/Qs4pKc7+vJ4dz6pu0Fnp/sntUkVDnJ3CFK4JymqYDG
8DOZ+2D2TJX/WPFiXEWLC07dfJQPfgD+bp5zkyMLR1Szj5szUBmtjIZbCSaVbJHZSk62Ieyn8r1k
1GTD483Js5F9sLb1fGmunH+0B9CvoUHSQYMLi/kTJJ0TwqBYcwFUzM7EP+itQweLF9ODzYXT3UX+
DtCEaJPveUEK1sDcQoyhu4tAHlxm+UF6xk/vSlEHqRjiLwRNJFgC4oXwWGO/qffzSfgRVZWd+Qmr
Y3R5GAixET9P1up+rG81l11ki30idrKFTUMvFs7KfME82drNFUsYv8NBDu8xX8s/8baA5ob5CuMB
5I+UWG+MQBM8WbodfLsLkTtk9/Kl1y9spmv1BY6nXP/NnculhjMfQ0/yQmPd+fPVgZGTASdzR4q+
wE0O96qgOnpsezBOLkC1dRn6EZl+tvGdkqKxTS7mV4Bp3Bqo1tJXkoS9weytrc9G5WfGnjA8BhVc
gplu8BTkw6mrRQQaNr5CWd4jttI0P7qUzZlWF06BNHhuvXiSLX9JC8HY62djqxwfiAGadnmxf5zQ
d1rBK7+WgQfbNLoLxiOWA/ByqFbEDDGQtf6igVl4DC50mkK1yxdAuB2x55yJBic6+ZTAVhtkVfDq
gJzRz4LpwuFl9qMraa6qDnJP+B9Be1tBxiMW0GMVcJpP3iXun2tt7rYAGFJMUsZa2JAEloTFslH5
KJRNcoxf2ZdtuZRz5qSTr5LB4mhv050JvwZYKLcdSWWa/cAzleTm7DATRks0rSONLvZjyKVy68BJ
sNR7JmqWw5ByOQaqrSq7txIIAf6FMysHC7UeWwY25g5foayvDFvYwRap3yFDajb9wXfmMad07Cbw
HqiUqG5jGBNOqQA7HtQPHh9K8oyyCR4N3hjqkSuGQE/sLypRA8wXxIirJMg7Yui3oW8aDqv02EcX
pZKO0uifWbqlgkK0ucbp2iug+WNJhc+WLH/U2ZshXiPW6gJGU/sAPSk1nTkaoCTa5Yqr9jaHnlq5
JrvMlKwXF6ACwkXNA0OHMLpM20SuMp+v/BvYvMu+1c6cQcS8oJltwGUzRzP3pXXE6H1EmtJBJhhR
MvbrDntYnlygllYtQOGpsMVqSNxUGVWX5Tfr31JQ6R6+pfrKgCMjM2Tqpvx075D9w/cFMD6lyg7s
WCc0vNXw3qKvDgAeEDqp0qfALd+yBhIQTtTA3jyGMkOSGr4jnCKnJejbg067mAD9pfStym4ujybN
f8RfiNVXZ3yi7ymsl7g8oo0J61tIC/Kbx/9SgoekNekgAZRTEYC+is1ZHI64VsRQvs6M+vCg+a3c
xHsmiMAz/5D8XfunBJWoO+p/MxcEMbWJ3S+EFtSz7G/YjW/wrc4hKxI9NdjxQUZCh8CAdZfgorvE
2Y0IDlDtNfzPZmOCAIRhJpktdwBzl8B8sHwl6HShu6qIu55esuTWdE5jvWbZcdDX1QgHh0rKrHyd
cf/NzyupHSoWJveVi/9O5mnmVw94JQ4vCyYk6o7sl8Z6jMlPpjVbjv/JelDtBZ04SsXHNrd+bYKP
dHoxdGNDuw9A0tbHNIWJRC+8H5j+ajgTrzEGExFjanQI5R2BZByHaX+jdsh7ki9ogKJDNB8k0nNY
/EHvSqzdepOOdmq8E5JTNR+N+Bbk+1Y+4Z6J4FpXXggBo+pYP2ayKzIQhR2jMayGOudNXmr5kWPn
3YMEnkSuMpOg+aSgl5UH4IjjpZE+hv5cYJQ5wryk53tNPxO7PFFyBcsWCoyisPx761aKx7+IVnld
Cyt0ajtT9o3UlU8zDU7hz+O/Kj839esoHEblVcsvEIeKedeEtNgc7dmpGC6W/Kkte6W3I2Tc+Jzk
9ybbqUQCpjssUYvFaX8rHIyJpmZVtVHGV2O/IOA/9xzwBNJA/zL8XsNSm5LzJpm28mfBrEUdgfBA
2Za75inRNHFI4cc+2pbm8v8jXDjiRrJeZYT8uICceVXDtIPljoGk1WCB03hp5Xf5T9B4NQYei2fN
nlzj1W1PI4XRt5Xcjuqb2V0loMJDB+RKKy8fICyHlwqXaNkJVt+yTWc6bNDAy9m8S7LbGuT54vaz
S1aUDz78th/dMj8BcgvwsvFhda3kRw+wF/aMYScrfgL1HnQtdSy81mkQkBo68Peaz5rYthIDW0ev
bINh3lvCdcECUxYPqkvX5l6s+fWvZoJcnix4w0GLqvBhlP+2fIsFIgJwhJkjLwD1LFhIpm4Gq0CA
+gvRHO/LfVQ9a8kOxuQcj76AuzI6dCYGLL9Ht+tt64MZrYBOwpMJq2gg0deKsb6U+uEsEGLxY/Rs
9eGVlwIBLfVZdRvdjSumP/Q0AZU5CV2tP+roNtB0C/UzzS4hBwZMlmKV1ivnBEjsKKuHAdJBTqhY
jVuoi0F/2v0t6k8LqIeH1m8LiKcnmHWxESjQSyU97CeQGKn/YI3ZgnEPh1L+KeaXJH2WFMD2KXFf
xYDzZYjNHkuZBhIL6qEUw4ls3BX4Aw33tMUxyUFipqW+KEMhOC1cZbPZxyIx6r3uawIzqCNVhwKc
AEOeT6N2e5Yn+oxdm+AHLY5XztzdQ4vElfMS/+jTT5qf2gHDTq/CSxipsqyecuEgNndFPCz9jl0Z
rHdWIpE3pd+L9U8yv2rhKHpBAjnV7btTj0wXIhloHBE/C3frQIf8suqnpuxTziESrTSunA0tmDXJ
KoyQFVrNF7n5LpdPMvsQMuinrD9Va+SyehWLfU8qcye/5RFhxs+J4OvuLyKWizUZ2zXBIPOHtcnn
FNySaR8VtxFzTxlhy0vMqgoBzORZv5wR3IrAu3eDc3A8zbg9M/VcqtTmL2T2vY5SHrP0nKkMLvuw
2CmBv4iusaoR5v5sJAcxfYRollW/gP1e7fl9oerPIg4TcCX2EzUTDQXBZKgTwPEFn8cobrwq4sDx
IgurqW2MmcTozHCQ6Ia31ScpTQugSDDsx5xWDv1XaykMCNl2ISCwhLU10EfNj6K9yvCDlORlgAfU
ZC/T95qUFoTsFtWLtBxLEed/HbJi9K9m3gfCHrBx2y/aPxnoo4Wa0e3lFrb4x1B9jIxppQhtJ8Zt
iH1cwkInwY9FUB9zdJAbvPWgo4YH+uPlLZfRdEZfqnQW0KmYvpW9IafnpwfIZbiXSvxxpmzNxYV2
1cBKTqwfVnvrdpbxNwcrueebO3qr567BHY1nR090becJSPU16V30w53UMUiuY277aPCnpydWHlb4
qNK7SenuxyPHRhzakegvIYEnZHWDPAgQpZJLHXxk4X1+y/L9iJZPWN7nls8FigPgtxu1yzC9RCnG
eP3XrLrmAjzmFOEOOxJ8yYColZCM2QMrzHS6DtG/mPxADwGtSal6zVW/0s6t/NUoZwUiUHyeiE1O
qBM+D2OCHSAagqq4lSxn4LOU5ss8/Dvo8Fvb+yIdZnUXxb9B9i6wy/atlGrt6WwEjM+Qf1dGH2L9
VrAfI2AHBMZtsB4f/RIt9PJT5ftmxWZHzDOuGWGCtacBHqjrY1/iRC9uJ6g1ECUBuvHl8UUVCNXG
fSnEBLw4CoqNkzrpRIPktqqHt7zY/1Ms8pA2L+EAfopfBGGAjrGqwqO/eXSj5llVEC1COJ/QXCMV
bjNH+sgKmF3ySp2HzNTQXKBWLW5zscPchVVn+hR4HwxprIko/jFPdUMiOevXy3ROwlOOaE9vICn1
XpX8a4offJ1rYqEJ7YYs/LXQiVX4X72JyisHstrdG8Wbkt9hfDTwxqxnVx2Lz1a6yuvxiY+6aAzV
PtJpVFaDo/o8KXtjOFZEqxUvyfihLe+l9JUM96F+D9pzqOxYSguRn4gPRbvnOeIJTpooZef4EDEG
qS4tGsZd2Xkm0mSa+NjmCe7iM64R8Rl0Gm9MswYO+46gSofd29w9muE7S/8ss/pncpiV6Dox2fxT
58AL1G47AV9ITEpkjUBthfkEl4bI9Xm8k9PJBpABnbgNS+E7pb8tMO/sgALCV4U+c5LfhRLhQ1Ru
xYqJdfXsyiRbb88tuVkZS1ojwi2SFZ3LRIKPcRqh0XxR1+RLh3XewHGUPtvkYFmrQ4OpoZFw2wxd
wL6rHj1C40n607KvFnZCCxkCt7FQoalGPNg/jdpyVLYIAx4DA8UpYKaRRpOtPhAkeP9RSHd5s28x
cejO9WzHpquAAFmP9Xcsc3YssRsovwsTbkpNJ2Fddf0AZJ+wqAbCLU/98K9kZ+xZOuf5cxrvesE3
TCRZRfgbXvexCs3FEy2Cro5xcQrTl1444hc4Lg4jE0dZWV1nYAIh/dYCaEnGUYh/+iBAwlpsIoPp
fRPifjv6AdW8lbXvlLRwNX/vhhmmA02bAIvYZKJDSpZKESwoGLR0UTNEdTJd4isBdRWgnq5D2Rop
PxWk65lsH3gOUYiVafTCWZZPMCPQYIvRsVPedZXlFi6uIkK1nN1iDnDOxNYwA/OtxBMiDTC5Xv7K
CaeoUCKpp3EtZONO1Zx5pD6yVmsJMFNojJAWcKTNycgcAbPEKO59+VFBu7FATgIdUCC+l9En4T1k
T17JFlOyQ4FzBdMQsyEDhpL9qcFPtpIy2j8Vz66KnXf+Oyt/ovqrzulW0PC359YzkUA3d0nqNgMT
S7+eQRHTFYuAgdEaMoal48khriPL+4S6eaY1FKxqq/HSfU48Gux6qAIyg5IVrd5Lb02FwhKUQO78
VPuamGtz9Xu8j6x4i+VLa/h3CjcG5MtaUCHlA1dLE5Y7xbaqsHKC9F6zk+p4LVn/l6AzbP6UVR9G
pwX1VkNQPjGzJd/18i1KQH4cKVr2DEhzl27EIjIItKqr0bftMdzbxprqpUiEZhiQC4vxDE4s7ibK
OoNeUmTuEuwsT0DZjIFm5ffmCfoFJG+AHoDq2MXHhMzzpHjKGUmCeFSjSUv85V/W3FIcal36vuSQ
0h/AZBE/aNV3JSlY10xxRdYQlfDkJLDJH2mwIK5O8SWL/Bi6s7VmaGqQcZfFk6H+IT1jtVURn1Cw
gnsu07ynpa/3cuUov1A5Kq/xJsq6aroxx5aBPL1fjgO6NxbiKT5FL1D/lWVT7iYk9nbwrcpOP0TY
Z4Eh9+uqONqzgQ1hL6Y2kkR6xwpUbjhHXHBz00T4D4IkjicFTkunvZUhMbDaplqgw73luPzG/cGq
IPEh9UfgbKQpqwJGsZzpTSU1bLQTVfFnHV+ETocF9fkHIZu5AocGbEnxF+S5cYXcngiLxzTVeuFQ
k7WLUqj2nCn7KcXqRow3Wo6gLt53PQoHSliDEFIDY0Zd3RxFvN7hE+pukJDkc9F5v4Jx7TCIcVsC
vcDXKVJFA98TqqVkwW9jXM5XGfcfvsuNCacO8ZwQeXmPYkz6TeH4GF+Kg8NQIzNpp6sTGTd7SBRP
xCoAIAO7kPFjOhs3jCWdI/Qc/AhwtbKreB/AUzSXYCfSl4l+QqCaz520ZS7UBONghjFNE+O+SnLv
K6Z4HXW2mXah8BiHq8B7UbUvGvxYZtGXeGP2EN8muvjqpnBjYFW6lF/BbZAP6IZKlok7Qpo3e5K9
wuWtIkHtY7RYySiQGNgxaUyOHNSmwwELKcwMT4G0h2TEXhZzClb8yUvxifeCB+qgn8iU8aJTfJ8f
2lN64mmzszzRnfhfhVHelsQdKa66cBpQ5JFZt9rAosXeIjUJP7BikNv1vAphQ3R+iZqXBQp/Br+D
sAnjiCEBqh52IRvxoSIiQz71C4IFvXK+6+8C+kPeLZetT1wxcLXJHkqvwfsR8eNu0h4krS70xpB2
6AZoygR62tzAf/NXLXa08Er2reGDPxB1c1NK14T9OZDtxrME8z8kG/2kspMYdgqCdwwmINXDAhSe
GQQSyXqa2OO00YWhEVe0ZJ8Z30u3x9Ywf8Ll1Op3EZkMSE6KdxNVLx3+4h66gaJ50Zqc0l8xHF3J
7SM+Rqt10Y64tnK2xbMp07Wiy6royjxth9J/YOmJITALHLHC/ga5RieLjgFhwZBQp1OALnWyx29p
orCbFCkr/on+GYYT8HBzoGSc/gpi6CIipeuV+zL+KRWCCjYMMEhxaCtVDgbtytShrIXC+mA4QjWi
EIOItGGlK2w1Woq/iWSM0j1Ysa2PfEoPapsOqtWRughtDN8VTsAIAn8hw4T7q6DuQApfOBJbSJLx
R55eShaSEVd784fPl8e3z9WJ3fHQs1qQwh1Rml3yLP613Mm9XRO7XOIwBfWnZezpYWYZ0V/I3clZ
yLiveVYDoiEfdMF0G07aCZCukHp2dDX2PJyZu+Y007vH0PCEdrZxeYFpwLOET6Zd7IEwep57EWZh
whkR4CQhaxhlLWxJFk9Jr3xV2uQ9UYUYx/Fbzdld8gLLx9deQdTPrP9Mec4U3QVb3Kox8mfGDzsT
v0eMtYK/abbxPmX6CtGheqwTGwhCVO8RhetWmnbFtOI0prKVG7vj86PLDhy8SQTcGKhpqI/YValO
G7K6wvPTjniIGjcSnGrBr2Pbgsshyld5IxnKNnhbscvIWfFIqKwF7AHBESxBrC4pPynBS1ivsvih
9V6vulna+nf/DgAKvprkXhnjS4ytqIPSBUwC+NxiCiAh6gMLHlZ9eMKL/WPq2dCyT6OIYz/wQoQT
9R3/3g7OduhoLzw8Yc7wxmL3Mka3NjFJq1sbUIhsq7Ss+dLSXUbAiAnj7kf3OYAlqoebCP6kIGug
+k7vEN4b4TfUPmvl0n0E4aUlWagg2/wnS16lH6N8AAAbzYGRIu9sxa3PLLUkGVtYsufgvcGsXpkn
aJkw+0ZGhGpR/usx6kATSyOxSvQa2uRvib0WWnnWlFA5IxcsK1I3BjFghFVJ25e+pLiip3Cb0mWO
ootTS9uKvQwZeb7hpyGMa+Qxmq7JAiXYthBZmcNuYH+96Q6AW6aLg3dIQjHhe+iJFlzMWANsV8b2
BKd/E/7wblYdICQarBAA0GGt8QgDsIbr9yFr+7xyStXDxJqQxpKNncsYUUQc3lu6R0wB+C2dtzK4
EhdmTQ3CTiDR1iAejCThDNR3C7eLgqmglmYZNniMwcL+q1g2vbrlVOYP3EomAm2QcsAVxlR4+tQt
4vtAAZDh0JfgYg7fDptLHpI3WjV+FkJphNQn3nT8ODpw5uCd9MUnk9/KO0Uw/8XTGxUiAnZ4aEhW
ERUV0KZshcg1DBFX1wZu2E3+EeErGNv5B2602j/mPPox66m/ZWjPaE3+5P9eImoRamJjuNU0d1S5
QtQmNL2b6kv6AxvtCDCTbSvatsS+7fE8DDA8y7c8PAbLRdTBOJ/C2UFlHDp0eB1KYM2lcFs8kC1p
MPbMSEyTGdoKUXlUPf4Ph7cdqcBHlZP/AVPvd+7sEeo0ho4/+S81qf/lbeAWxKvwMRe0zMi8cyef
3VbZ4rNE/9l8VYLTs35EV3uUtPcOewXEU1DEDRsbac0gSMsZr9K5yXnWIIvZ9AocCD0oCuyaR/wh
I+SBVp4fYvzzkcaxsYlcuNjmsK1RtMJPm1ZPp/l3QGuHLSfLzHWktpc/5gOBkWLEHoK1vCcjfYtY
dnlMAR1m3JE3LvDWNoDANQGD8rYUthyTdJ4BmkOszmlvpk0JlxjRLjse9oK4luA8KbsaSmkJPjYA
m81tTkwd5Yj5W4F8pXrAINg7l+zW7tUrNynWreYBsDUk/6CJgw1uvPDqCHrBKlSGLeEHpjctPhaL
cWNXBo6ALpq0kHKfYwS01QFdgYNWNdEW5J1OqDzS8RuYobBS5negT8UMBuM8RgD8TJU9d3v6y8HC
vYQ1MCciyGWxHX35XDoGm/kKoH47bamL+htQS8LH4oOimxudEgbGifu6KmxAkxCjp9jG3J1DGziR
9E766cVEUgu+dwoQ8uSsPt2psC1qD78cr9LFVdMj6ezcqildEpadLE9JkESdfAa0PYJC40lkmypr
DBjcG1M8xkAZSsoX8Axbm5fS0sPc3EFlNHDI35hNvW8ccgx82bpJMBLsqF+pszI20meOCpoVSPFm
gALaruC+ps6UeLnEPLSNHAJTLGj/nBNQTVyuJmhD315V8YVzUUzeMuW5yrhCbgY0O8c5plHG4k5o
ThpmLIi+8Flo2AOs9oShtW6CMSyCsYjyjxBFEsj2ACPW3UQYTTkaKAEgYtWPQSSOjVCTzSObf1tn
kU9nAKeYefOfBTgrQYB6FjPHxV1o+JgMk+/FF085XHdMe6wtlAGGDS3aLqRTqHDX7MKi69rK+FjJ
dsHS1NpELNrxo1CeqeVxxzPHYfbNnIWca/GHP4DowQIUYr/KLbKZviJ/jmwhcGYo+EijIMZyvBEJ
gCQaISh4jXIMhT3qf3zwdlxL4mJd2k6tw3aUkldPbqS+F+U1qu7pwBrgoXyOBuImBznwcEgSXJuA
tN8QiWZK5IFvi+0nG7ehffuPfUZIFzwBqP/qcBO7djcH/75VCh5u5OxyuRvgAe2hFo8o8NmCVzZI
IHryn9W5gQ8LcqSAN0DF2MLxDFajQLTnNjy+NVgEO9sR4tepyI8mi/ANvBN8hiAeU2dXqoCT0C18
oruPX5fmhGVEZ24UNDab+F8zHbNv1M0QuqO7gMky3YPkcJ/BkMZpYeVL17MH5R3aOBGO/Bg2QAj9
2SAw6COfgISl7pI3+SeTvjrwRFyoeuO8BnPwIUL0HCVTltNlJ4362bv/V5PmkkuyMiFfeGQhNeER
bF95pQYs6iatW4DMBpPHiXgcjvrikEWFASSk49VchpVdTQXaSI+eFoqJC4MbDpbVHCtCfIOnAIEM
JPRRlKLtgJaV85JbqncRESckRZJbwneCbQgLVm7zacdilaDRiIdrXbDCVJgne/7E142XQbcKwLEV
d3BgKc9sLqyX6A65KUxssd5VwtVov3qyKi8aSe/t0YC33KERlHBR0H5N0qFIC5YgBVuG4lXwZgX5
hREngoSh/WUVHCWvRYAhpZ5cPLTsn9niSYi3IwKdwW8n17IOrF0oVtSZGgeWbtcLDAwR/PCcJwkb
WTl+1Zcas1yJH/jPh4pKpKjvQ3fLm12H1rr2U4QoWMmFbBHoxQdfI/xAUPdC5anSbyIc1fCrb3xF
NjdV/1U/+gaPO6AjWN+bgoM05N6b6Y+X8G+c/vUaGV2XWXaaFtEg+z7tHVSPIEof5/ZkZ4ECuzop
s4RxqdZXkXZ2EN2m8aIJ5xmvP/jJJo2I7FHcSvm54ICocPru4c3j0JKNh7C04y9NvyXiG0yYCJ1u
d6y094IvTrJrWJ14qD0066smQA8rlHQnQWKZXgZuxxZzl8UzXVE91s3J7GoUTrQn01c1YN6N8xsF
wHTEj/olHtFgq28qZKPhVFXWAS2QWp6ShODAi6bby419iFxwPI/IeSB8IEbCvK4miXMg9ISB8mCS
R5cH9aEoKTIcidHCP1Pxq+AUoZuoT134Ujc8DD/SYNCiAXY9aZPF9NNkKtLZlhWqiRz1VyQOhkCT
lv/CMQlUIF/1lPcRL7dkYKsfoXOvv6zsNBOvWOwNcrw5kKr6RxavlY6vjPyiRfRw4iFFrBW9tuC4
DtS+PD1iidDbC1kS8MQT0VHxcscSDo99Yd/Q+WHQDwY3lhdBdamgOtEG+bDLawQFjrYax7C4B69T
yrceowvI19sSAwvk6KNxMeCp0txEU8Uq7DBXkdsmr/UawVOz6qVoI4UKD5TYgDGaRaik7BXlRJVf
FzR5ceTCF7kX1AFQ6E0m2HdmKwN6DFmFIwwstB/2w39DDwNzQi77x8wWzhHw+GoWP0Q3weuMRxFT
ocRBoZsWF65V7VbCbZEu/qTG+MvW2JKc++gtFSTyuO5mcojhlgWsWm5Fc1NgVL0ZCCZxF6jYVIcO
aKRuARiuQYOQJT6C8gJ2hW8JE27wbeRvjUzXxnWNDuqM7JQb9jY4R/mnW3Au53ptJshzlEKs8S8Z
3kH1NR487DU6uLX/2ZYzXGFLZnoNu7JGP3xI2b6bX023OunM+SZrnqO4HP0FlVcM+wHxTDMAx0Xv
+gQ3r8JjqASe9WWYk71JAGAApPoZKV4RStvyCq05grLIUALNiJJq/XUT3iX5psB5UBp3ukHUN28a
QhdXt/sfSee14yq2reEnQiKHWxuDcw7ldYNsV5lowGR4+v3RW2odnV67VwUbzznGHw9688Oo403y
Y1/O1YEcJ+Vda79Cv/uGF060j5vaZHaRA4xh1jaxGI4BGExoBRN9cykxt3TlM2kv3nfTOzwO6eND
zh2T24DCnaeDnzBz20XZLP1oErJnicw7NXk27XEAetY+9EicP8yXPZe0JKGbrxdqPPXwZ8hgXo1m
Fwh+6TDs2EcQXHYt9AZeIo2ZxSNR6Uck/z6CHv2A2ZHks/JId2W/7b1JTFxZxLfOFkHsvvsV1Gg8
0tsa8SSTCAA05N8QKAT9Mv1L+Msmqo+i48j5XlAZWCyC/i7u1z2OgERl0ydhgCeNej/UvkrrFq8V
Yw2aG4IOrIwIAeepkE/pdr8m8WUYkGD4N/LIGpCNAeRTjCIGs1qpGtpMZmcO1iFgBrGxJ3ooPuHU
oODX1s3ypjUNyN1eO+W/DYvUrFoWMxdBFK3KY4UmDSnhQb7oV/WKiDR2jHlACePqDwWt5iAXXM4t
+VZ8N0V2Bqcrfgln+ZJtANhTbTjnuHL3GuFm7jDY7V5bpkceWdhmXoyJueX8/py8efBMYUUn1dxX
TtKXcmta2dDH0R/1MwZGuflagMHexd5K3hgQGxOBuemCs3qXOGPKRYUpkbQMIHNipMQx5oAA5iVK
hRWMotYSRLH5aptO6CY94rS+oyfzSvEBiAnPAZu3mRy8GZ4kIV81n71HgAX1B8L6g+l7yeXGc6ie
IW4VfQUyVhYcKcGWPaMUb5pMQDLHgzgTeMXzNUQ6qAifT5bvdEPpUvAr3jCgau2IhwgBIrBq91EX
VrWLeLL6V4kmZay+Y3RHA/UIvTNKluCfb7AaqJNSBQduG7eeq7LlAt3G4sQuc1duLsS9ypLCI/xr
YvVN6LuZ6Pe6pJDbdGWPpOjPhZWzBZe0wxmmt4C0hwhwe/zGY9aDgBrVcvqpp7ggJE3lu56QIQAD
Vrnhj9dKXJtTpIv5Cc17re5V72gE51ZwI5V9WZ1Yuc1xSOWwsENkDgTh2yZDAns9cWDbEnRngs3m
QjkBHvv2TeST5v0L30HiDJjKyNTkyKQsILEdqeEDPPsEu7j6Iw+lJbRxdap6tKEA/C3CWLQtVyIj
N749L28iam7zJ/zJ7OpS1czuhDXFyU+dEwGLkHiRWDtrvPXt9PWdqeTUYd7fKQ7frcpPgbJI+JXP
FHrzYyZT39/U7+7FhkKi+eaMNQupNkZ+66hjQrI6dnCyGUt4Xv3cYSO5oJ6kdt2emHtPnzEdlsKR
9LIZBg0UrQIW1BsXqBG4FvMBH8YMSp5iP27wJTm190CdtTft7o2ojvjBp7SuJHj7yYHTRyTvyOxc
HpKnPLMmTjJGuH63PmYSotzCZxCPk/lflM51BAb4ClDtyXfP/ituOoFDjoH8jiiqCaaYKjqiJY/4
GQTUga94iyMR10c3Z1JVGEljc2ubs/IZ4kg4NEfWIOAFsMLhr6Wcng8ULs1qMiejH+Z7RqxT1I7Z
ZqB0DDQsH6lD5zHEGbJ3L17WM15I8V/UuV14jdpDa5GvbE6Cf+QORBM0W+2ZXdg6NxE4Cm5scCqB
3K1/hPgx0tHUONH+6Tr78k9ovVuDp5xjYBJtTOwUziBC+piYXxmPI85bTInzaYV97YakrVJP3PcB
yBV5XRKefh4VXV2chDsCiAwtIo8I+Vmx54IKW8DE7TR9cX6QrU0ka8gBoW5rjnBUU80M013BWY6u
ipODdDlpATRuHL1yJ3xX7V3mRwJVe3GIthbF2q4NJIjwmiAtMHlAytk+Obnijquy5eDWp8hzhVlb
Ty5slubJmu46vFOIpoT1gEE+3siqrYgT5daITqJdA/Bv6McX0vEW7bzTKkuQ5wW9D9aODwL8Xz05
pw4S2IV4UmRiG7aC5aAOj2c4OCoyH8wDZQy4MgN9JgIcoBHKqJ6cJgBCvv8bsAbjB5TitbUjX0Yz
LgNzIQmPnWMUOB34nisB5NhNNgmPXAorMe+JLp7VT5WBPGv2AWm1sBodThLSfMR8qUtPSfpJDqFg
mzCCWrKNVPqOfhUCD6ZLrOZ/al3wK/8zY16V48CwCkSzATQHimRgbpz0woNmjn8cOyZKXWkSZZEL
Kww8iNnlHqw0CmPA+jl0Ue3ybM41bAm4YH+Lnt5t+pcWRbAwiu0gbIkOSZCwzFjBTyAMLOHxr9pO
uVRk4OhZTdYMS/GF/IpXfVaNY2fCuk/5KaQOgaajHxnChDsQkgAEJR7BNeuzOZnl1yCdg9ZBwXip
Q1jXCFQRyJngNrqRBBDyMFr+pRAWXoad75KlC2kEQBKXOaP1UOk7PVxhRELbcmBr8n9zBPr6JQmm
IIGd6JY/1PXJT8RYdBQjZ+CMR93SHyT9JpLobq6ULz+CTdMrXuYTJKRyvZv9CdTKOKSTi1/O43VI
PdVUvpvKxLzziHTYZri4RPoaEYdzM8zpJMarQR+MONuYe2QWdBj1zjBltxh2IkZgYBk7XvA1p/oC
0poNY3zqZghiB3GtlQdlnSPAZyXnKhtB+im0NZ2tR/R9zXevWeaE2COEJcnLx3MR73LMpjwH5BZf
6sKN+qVgMymhVRoVanxKmalPFt5NjkbgsGQDFv7f5fbp1hqifD5/rv6WbKc+RtKRZ1999wwjqChw
sfcYURg1pzwTHT46BkymCdUlrDZxY9pEx82+V08qzSXeX6vtRVxZp0T6Rb8jjHgDdVWZ7EhPQvqQ
aUvaA/s7FvZPvfsop2+9Cc1H6c2BS7/2Gp8ysjP1t/eW32G71n8gCRFtfjV0FiPgxu7RXQUsRu7n
XO2QO7Wf5f8T6knRmY7dAMOUcKZmwVdDE+fjt1hrB1YHrEOGnYFSpdstZkRblginWySf24DZlzhm
gXZp3A0o1A4yeWxOLu38GjoEtJo4c+LfEmJsbfCilsF6POB4191i+WjFGyO+qnWTSj343MgFQY1B
D6uSLDKd0G591uL7ffToQnsSd4JDb70y81eMH2KmovLnf+Hsot9FWxggokrwtmis6D+cLCQQJAeL
4bV/9p8fGVkiqe9jlla+bOItZ34J4u1zl2TAZyfIix4qUqKUt1sqzflrnpvsUWu7rzpvgBHIGf0n
tHfgW3YFZB75pWboQWdQJwdIz1i5gBuiEJxaHR5XmSC1UceUkUfY3Qny2oGr4R9GMN1BtmAB4OrE
GBFeFdofVpjp7uPPDY8PWRjTzHDWgrka7ZJ/IdygSvADCvtqFWzwEH3JFWNUFt4mf/jpZu1De2GJ
dPmm8li0ME38t2W3zxzP2DSToHmA/vCbNYtwV3lXrd0Y38kSqJgjnYYzZ8ET1iAVMJbEpPmbVzGL
X/Iq0thGIdC9u7jSS9Ii7HSUI9d4hkaAltsQoacoPb4rgVZJ7lq6oTh2Yf+QO/8XRKKihe8Yc+Nt
Ts/Rj9LcS+9unQUdLJRagemwJp6BgggmScAqdm3GGsrgmNKVOe7DiJI20miU7i9t9lF0N1a0Kngb
Rd2GOOJ7XIGs3Qx8jFwthB4FWSbYFbq/ft6WJ8ZahbpU1NXWVLSBpAUTjaBducRTjgmV6SYx11wS
2ADi3VReFf/0xrVwpvfr0Ilm8rw8STMMrHv1ziFS90uudGEauvBgsLQzzF5CS+8Zcrsp6OlrtOX1
YzEJEXmjdhw8DFz+SgxBvEU5wU/Tao9MXCfNrI/IqwQ9TR8yqV/rFsdNssr/FaO0y6GM7KZ0cPTj
LzBO/4NdJ+ci+jNastvosl2Jwd0UX7nP2/rqyVSTWMn3XnGqunMv0B7L+nYeak7RgxKc0n/CPfmr
Iw7N79Q8frJlKeIbJv0ZK98yGD817/YZoxu/nCoy6YW/Ab4X/EppueD7adLdQ57y4i9getxYe3wN
ll3ftAzgF8n6hadDr4BvlQvJBjDRgGJ+eim79edZFmOkJit7F/99DOIX9IkauNpnaTBKCrLbsbH9
JYPJ6GKgOt5aH2Paiy/IliA4NRvxmfxrhCt+fpZPbVcXA5GjronwouAEBraHCgXwB57E+M43nSjF
v1I8CtZVbX89TqUxH3OKB1tYgG/ER3wzyn/N3ZE8+15qRuExqRgVTmgsGdXCFN/KO282SjPX4W6X
o08A6ONQidNvPQf7MCeG+2iRpU+LQyXjD7c7cSa5AvfpJiYqjfoMmsYNXrZdC2HULyE5y5q6shlT
Lch++moq24q22QksCxAumrLSGjuPCtQry5MFvznzHyQi/C0xaLko534Vsgrc2EGXRJ8lzZgg2g32
H+TlRCG7JRJpyFoIV22G+1ablNaZvU0VaBebvK2FAgHKPL7V6OBrtd/AIHNmCexZC//aagMHZ44w
ya5uV1JrmxMcaP6h6S7FFvGe7LYyPSvpvwixky5hJvoS4NhDWIA/VAvZ33bQ8WV1GNQDTqIMav7z
qszIBdbKyKVOqpf5CjFRI0yR2EInMN6/AbsGCikP7EPPl+IqFa4gbKWBUo1guR3LLesTvEw/4cwO
7dg8BOqtgPb9qv+YrSlVv9RL6roHFI3pzkzexNCS2IeR85kboGj4L8k3Ojbe/BM4UX0uZw1v00RL
EfYoFhTBLz3G3pwtNCW4KFb/Ubs8yTAHwAT+U3b98iu5xCZQnEvhNZ3sBNFXeCBICkDfRlUUtpHk
FjVTX9qp112IqeNGfAD2S1HnLUMFkyKm+Yvc+IYUDWxhwd+Hg4AEDChy5U4Y81B8k7hEj7Kd6Chm
K0Zn6qywebGK0Z7dreaGKweonKbtomjW4joGElLFU2guR3cMH/G5rm08/nfrrpBF6N/Lfo06hW5Y
KXwhne3nCRz1x9H+kBxBcvgrVbmWKoQ/QS6uDg1ArgKG286Vgj3+2WIFQhgD2pB41QXkaAWXisl3
Xkxm1lsCIP+sQ+3ZY8gNz4SZz9NoxYLPQAISue+sddffOWBD4RLumbIaoJDshbmDKBLVafttQrWV
MS/St/ROUtLYy0Vo/EbhQSXqmzagf+VtCFeGgEmByJmfIpupZCEu0UXkwk005jTRIB0gbG6WPH3+
wUv56oncFi69RwHPBlmzT8Zg/fwYL8hcNcJLySj9JiN/hqidaA3xKWkbNd5691R+GCxTATUvixZP
Cx1C1o403HReGZN8/ul/aFLDyP3va7sqvoDOQna9HI4yMeFUIJKMSHrgNb+a2Q46nTYDctOGORwC
YMJeD7fDl9oYuj+S8oSf27LmBoS2UZ1FUB9CgDBSFxdt+PtoLKL6CS8ZKRU6Yy9ZFvXS4DNFF1w7
1tQluotOGVOXjImv9d5CfzSNNTlS/gHB5neDeorB0ORWdAtogmB6jbx5PGpnyn37piuKJAwIzx0d
8kLzK1wjwJpy57twxEPgdD6TkXhQEJQUOhE1xl0Z7sqhhKvZwUxO+1tEjJW/RKPE8VP7jyZ/K/Kd
hC0eXG9S7ztyrADykt8aGyY3iX5FW5lAWOI0+q4LZWWyIOm3kbs7lRqVCUBJaFLNVZiQauutPQaI
uqTLb8MQqKprgwOQ8EnA3K6jiPBhOp8a5/hPmiOoxbiKhPptvIFyKS3VFtWRswlZsdVcOiLDkCuw
QPFHCBe7f0LBOrquxW2yBfTu8K0jHqLtxQFyRvXeTQJlRZ+3+kz/PshvLMcPXTxfIV03BBMp7qjX
xYLLf4ezJkEgl9qDNAenFvQTUrwQBcDHCRmc+u/m26/M+NL2J26JsbiYYspuFlYrWHWQs0bmX6eo
SZOtaGwE3jbzN/RRXRNy10rbqlvwXVAzywPye/Q0uw/JxsKpt7t8P6BQt76/CNwtxpP4opcE8MJr
EuuS/ZYDn7qtbHBGZjmhzdtMPcrZvzAEtmcPpuRWXsbFPCgcizdZ5bJP3hEtQuk2+MAv38J+24dP
t27dKrM16dlobtEhx9D/fXAvkWxQBU5NhAIMlrCCa8HIDRYzSIQO/ILC4kUgNXIMUBoTn/HaVcaG
jcszScGOZ+xcufBowGAKIAYORycGrLdgLJBeTsL5F8C+mvlIRrjRvnfc9/Jw6LsN7RLkpHc/H3lu
8cYw+33UA0QpbW30vmS4etODXP4KtUsLA7CbY94xcABXZ//K70qeweYOJooZNlVKpCC5IOM5Nql/
K85EMhM+uv1p5WVJtXOqXBXENXL9iMlrmmlj5l9XsIxMWn9yjZjxoleImmWMwGdwHSi4Ki7Gngup
DSYJgXLTrJ2JAjgmFOfk+GWOYDdDoQ96pk+BXfGp3PBtsD1V9NCA6RKjCzEzwRY9lRMnori1OIh4
+/FT53fa0hrljs4fAqrEO9M6qkebscuu9GldPmr13qc8D26/HlZKSQNbjD232DDRleWc+rnJIX7+
cm6hGZT2bcG2++b2T10NXGIiBORCocpaG9jwlnH6GFlcHSKEKP0ZYpohXPbq7tuD6pM+OkPXi3CI
OBBYZo5+1kUWA4IV4j/l2vIpIwogAy7CaTFvEhv32so0NpI0T/J1XS95zfCRWs0h+IfASVsmx6x1
/K/72SFyUnNX7NZDc0oBm2BgPvskpFp6aYR2oPwNDrA0CaSGh1bfrinbYCTAyJHxPedU71AT85Hd
UFn6hEu925FMSWwjXnapK2grBCraADZOtIBcHZvoWAt7EfWRCKnRfP4lw81yaHvGZiy4NXoVec1z
IPCNvc0gPBIEY224MQ3EHsQo45u5R9A9kluTWiUvO20mKueY8evS+a5CQhFl497wL0XfjKaCAJCK
UCdbiR3tpYpzT1mOLbVoKnQqwsa4J2p6vtDo69gFdhsAUocbaSYffUssVCF6k8Kn7aHYhvLPUJ4U
7xxja0QhZKwZvNqa3DwS51w9dM1gm8E8MFNyGdIhOqDvmSfWqM8q6RLg7SaWbw492eVuLCACm7Xw
t4zjDfFQ4+PYvwQLH+SkVTBPTDtSq1v0KtNuRdHT30iKyn9mthGaf+Xri0rROpXGvFkaZH5Lb/ls
BqtPyt0uKB+iY+ehCkV1Q94oLl7+Rvj7LPpyUa/LYjM0zwjZ54/Qz0LrqWpH1Vsm9aV4044E9mMt
mLlkjkza1CfJI9yj21UO2Zo/zYsrU2KNw5H0kEPLsKzb1cTlVQdTnqvfhdmukvoIEbqGQ+uyqwor
RKxGtZbYelAKaRPjs8LnwsDNXIfJfco1fi2lo6S41cGnjKLgLTNfUr4vJBdwUBcdncw1/hIIJWqT
Itx4hD+NKS48XlzgJ6KN0YPpHXyVchcNVPVePSvLQ+cfCkEcJU9YVmqao4xVB1gcEl/QDVOKRLJ4
Xek/Tb5H10urFzpOjHRmjqUIuttyu4rH2wBFYUEn8bmiNXRSrmlGI9IhmGq0D7WIhvC3RVSakDlD
AgZj6iXK3rq3TElpcdqfRjnoOxGsv7HjelpJC91hMtOkpWq56bDjxg78H5NEEgPF/rK2Np7/YNzP
zl1zafNNy1z2ebMH9gIH5l6kulW65KsA3llwfLQLdX4WX0I/teJ5Ka+1pYek/fOvtJ7fejTVIrEm
EqGbhOWcQT+qHhlxMuUxVNfk9lbiIjqOrUA004u3ND1puiMg0hV3dUx83d30t/wr62tLuP2UH0Lo
jtBdnrUhwifnbt7X4bqGh8V6jA+i9HZInZJhEfqukbrVw6QTlkhF5l3E4MUpgjDhUf5shZhtcES5
eBspWREIatKJ492kqsMKN0uQwF8Ucg3Nbe+QVkVX00SZKaLLnFopbskuz1pcMjEes8BJ/FmyKabt
bshcov2hWWienCKoKxlMoBbT6GbhDBaIRrHNelOSVsqrMUre8KchmB+lrEhjZLfODxJBM3P0/cgj
kHSk84SGRfQpDqMs2tQEaj5zPxThdaBYHPDje2+UW5LKG22y7G3gBvkWMqH/os3A+lqg92INNSP2
iXm2SLpHxOMXDP80KgC7W6ccPKLc65hypKPGQADutWiqdf8aox/iBdLRFL4HoU8t7r4H8/7VepzU
qxyCt0PrRsoDosatUD7ratmgPy1mcn7u1aPQEjpFzN53Y+ofG7bewHGPdsz3H2rDo9j7BMjVrgyY
KHUDOtTpmk90eDZ7JysXpfImeUlgaf8iWcXzRTBVLe4T6L0vqSofBEkhKX9twupuPv2MwPZzXbsR
avpOJJJ1/x0PaYjosVwRdEgkouxIXyC3WY5wxX8o+bW5fnhGwPWKc68dv/G6RR+We9gWz8jFFCor
mHb45FjP5LvNqp9StnV2hm9NNV134Xk1DfBzhm9nuHY6hhgqwZZW/lcyNSjvBN1JiwzSZy2rGAOs
bJVz1UiPmOK4HyRzhjmNtsobdBQtK7AA/2BLZLMQX8Eo+h31MV638l7CwbPgJdFICKPaZ1T+kn3B
PA++MJa6jVZfPnaQUOlVRQTEjwfYZ026Kynsn70RL0YysQQBsdH/gpECfN3yo3lDmcwtHt7ZLzkN
lv4eSQkfNJY+/mJzrBfWHw4SZBd8hvhNvufu6u9Lsq/weaeUQEPMDv+85ALQga6gRtwj9595aOC/
nFYC8ow5VITyfcuIjZUvRWTHD/nEofccvjw0KFZQkCksm0tQX5PpSlEOn31Or7p954rg+dNDfuWY
2TZbk56dXnVcY+hKqMqc1QaCqj1TKMNJzmrMq0htLl+Pck43UpbSG5F02FgOKmZ8kkuFGMaPdcmH
cSVrqZ9rrVHl22GIxiQQo3Ffx7Vr0RlNvuPwfUVbNNe4Bj58n1GaYjwFt8u39bppuWvYUvmLyqi4
vfbEkwKJ+MUiuvIGCpvK2hrpnwfWRJVAJB9QAH2Do06iyU0quF0dTMTGk7MFjQyKah4KlpO2Fmw+
KwIIejeTo8tLBgipi4NXLBR0n8SKoQsyXHS+jU637t9A/MeGydKa3PhyjKdQftG6Cigr2QxwPdFW
p+tYvn4WPhPkbr2Gx/Ddm1Ak1ElA36K4noa/E2PYgED+cPbyPFUzk5cLuG4+Po4kgXCWmLuCCf1r
znPlIAubZBsS4czHjemB6kOZXzLGJifbzYOxemTJc9K+eAizMwpyGU+5S/7Bg083P2D+4EQEFzPm
X7TUrwjnJP8p/QHo8e4QYsKwk6qnNEWeU13HL53SjqjmB+Ey4S762rUTnxEsWyUi0Z9OYCBwOmrN
VMJJvWW4qCQ35d7EtC+T0wMHPUsePm+fWjMXbBBMIzRQRVDnZM4/5uur4WLhVeaMTG6Eyil3riMe
/NkMmbSsHitxo6GFQF6kWqTn7DskRhP5e/Ytd+af6cgx4V7/ScomnzEHU4JmC2GHxJ7ndoRXcmEe
Cui+sU0Kh7C/FRwYnDfv4Nj3DkotdubYRFcz4bS1DIA+5cooDJPXuEwKNMZRBTMGwhHMtqeKhSXl
3wA+p5ekotBswLvo53eFII2cH7JJThBWfb9C2x8wQbNTo5pVlnG8loQts+OWlfP3c7Z4bIPW4HxC
MSXxo+UMQBxGmqsGFyar2nfxAUTqeUytyN9meaAJu3E7v1/k2SrioO5mKaKCEc/gtPDaW09CUZuf
4241yrj5YFeEfpGY6G0CYd+iZM6Ip87uKvNLqP16p5TWxgWWIx6Fb7YT+Q+oyW6uDIK5i5cKfyte
xaab41PnXWLk9o4yhlEuo2KW/KGJwH/Cjdm0h0FIZnMfriGlVIWXa0mSBYL6vCMRfZ09FSLYZXCK
jTcTGkCmU99za4ILs/REqp0JNrwr7k203SZDGzyEviEDAn83tzr/AbVBZjjHO2WgQprWnH9PSfxp
V9iSLX+JuSUVFmRbasJxrMU9WSpjtk1Qz+dzmPOL+EQrlHxabFpwevUH24sBumvzkwbG3uhH90nW
v0XLqUmyrHdAXoww+QpnSOK2Exqrpf0YZjCBXMSsGkH3NP0hNfGAY9ZJdplorwh+SZGqf8ecZD62
4q8ALAaPas5li3ZGc1UhyhMEMgPeuDwFNiCnM2waQkaHEB4ycSZWfyHXKUYsbEREFQnO13SlQwrE
buco1Nfjo3X83jneP6ar0hqNtEW3A0qpHRWnwagWJzSDRBsVeJZ+tn6mWDecUGWA7m38zGcCehVa
wQZ+SG/50Z+DtMz5G2xug2RrC4AB+Bm232ZmWc0ScS02jg/CpooISW638PjhYzpk+9BcVPJBkpbM
eZ63oLomsosv2ATNQzdyNymYSShB53OP1Gii6gI+L+awyVc7zhQWPrGr53J30r4vlEd65SouWIUb
EoLWnzJCe6IIWY/2y+ZhvWt8fdxeJPSQ/RjuZTwRovk0SbqBGxkNZbvxgBT3AxOG0jzU3kDxsGB8
S9DBDxk5r5uvsByN0x/jGOoU2YyDag8Ti82iF7diORcy3AdLbpBGHr+YPgqQM8+atpW77riCmnSF
WVgDEhDPdeWCQZr5GcW9qvzlqTscvu0qZdbCvuehSOSawYSZzPUCRZ82K4FFe1t7K/l+nO3BcU1b
QmILFMldbYq4H/4VboARPPqsBH8hEzjqSNkprkgnjabbWV8vS5TfnPOk2ZV2fu3INBis1g5oT6Vn
DZ8OZ2eIzBPfTul0KFfLHxOYid0yqLaDfv7+qCd61VECA860Zy7zvEbkMVb67nDpaPksXuWLkIIf
m30ugFvEcDDhj4Vjwf22N4q1CUjEXKMHIGWb1mHm1WENSb8n8c798P4ISOiK7hKYfLT2gLqMDh8s
oFugBmx3aLFYjhy5WSXyvbTb4ofzOrjOtH8s+Ci3WasANic5VjDiBLA1ab+jpwkQdZ5fpYtJmdu6
xXDkoOQZtuWpXeFsUwPHOgMB1cvhV9BelGuFAM/C3Jb2lEYgdNGsXYyhgMN51bG+0XvA2McSRTSi
Iy9SzMdrpMCfA9lymHq9m05fMWUlY5j8HcnRRnUjbrRN1cyBaGgv8cmQJHSKPd9mzM5YVn4wpVhE
JxGUoT/1FQeo2LrqHL6oOiA3F13tILgjfc4Cb9xDendfj3QLooGSogrRJE8qbrnWzscIEqO8S0Bs
9dQ6+8TfZVjNAQhIUHRI0kudfoUtsabmVXepYQwAcpHK/Am/+QtTgIi7gDqHzYLinkmzTtK7KOwD
IjFm5JZcBITfK3mFo1TFdLzjIKkAf8dWKYQwU3wXWWePDSr2B35Rm3biqmlHqzbsv/DnNVctcjN9
I4pcVyRHnRTy/DS6h7K1IsxrACTMei3+tZ4awvLkAwOZ0NBfRkEZnq22pD+5u1aQdlLaOw01gB3M
74B3TuYoTHHGB0W09PynP6wyREj+nSgpy1gJYDat9ZTouMEnpzvluV/zWJGQ0q/Z1QU+ZjlgFUYl
oEzEKwr3KWNkgi7nanxQsGtnGY9OxXHY0wXSWnPdX2nVWhBd/RdIhV7YXQHautTkTUJR9eAILoJn
JMNBMC1wSq47YgRBZMnS41wq7d4ufYQyU7YF0wLIhv1h0+MNZJXL/lCHV+C1zOPb5PlH0GOzRzJX
oTWYhgvWWFn9pYQmAL9NFwtWgs/aewUfVGDEltuY10V9VhMCplW8BfhbHY6DQXFrznlo2I4YqIxD
tKISnJwkaTFci63PLqZzLtQyy3P+F1FYHnTRooghIKVNcfXCfwLL9/4THmOmYb87JeURFxKoBNZV
7eD3WyHb08oTw1w7ODb4tXCNHIesdZv+gaThv3mQtjq2x/HoIkWl34TCcxBIRh4V4fSh1sjviuAs
Ji3svBNUV0U9kPmWMH2oTg37ZODlSegRrNpjgMN8wDKPAYeopAI0RSFTybR22JQy2C4mpzzmKMGv
zJ8Sq8KIzWektJi0vk4r/3rdPobqmiQ37Yi7ly8QnXblH9mJlrND9bAUpw0y5AlNPuzJEUp/gCvY
a6z/6j8REUguTgh8iaotrrxipHlXFa1OEKRjOtvN8345NCWggIAzlsW55BjldOfQ/2LLQUD+JVm4
VF+fYZ+Fl+AZjT6OFfdjPhDFRRC93afQExeBay+DUdemyFqNLcVegkoA96RiRW64taDe5ppOTjTL
NOyeV8FGwiGl/UuNVhUiQ9IFkSxITL870UTlaR0DAkhwMpXt+YPunLfT4J0uHFlBzTF2HoAF6wuR
l5kXXvF/QuFRNHhDjLkGZxSXS+bUbzVP2KZVrmSWSPZVud0iGgjJ7D5L8dZqyepcgORL7cbvmbjS
RTcmnpA17fu4IviWwXuUDlscpTrWRX3XG5sg+W38W5DyXn4fpbHx+FTkx0pvMQ2t+ZIaKZnxCrN4
Fl9QaXjpTya+kOdJ5ixjn2GIpuJbINBAfkokutLh0V/N8qagASXLVzUPHSnjg7zKUBOQ8gTBhZAn
6UDx4KWDRp206txj1PuSDeCxiacEMQlszn7kqF+3bgCAkh/PPCvkzSrVDuK1Z4Ln72pIDXpcEeD0
ykOkNoB5IoRopo9Gl55Rdx8pBMQ9vvRK+nMARz98H4O/EKkwg4MnT4UUEQtNTjDcTTymannuuntO
fUaNE/okSI7K122Ba3mtZNzBGbSDn89zIseknjQmwsbUi8Jv0APoKmi6O6TgvfYISFkkThQ5Ef+f
7mPOkX80lMStuBbzhYhsC7EVR0CqnZnv2QUBCQQF3oBBXXqZ1aKqfhNr1VKnbP6FMvNjx/W6hwQY
00P/BTkqHKc/BdKu9fjAGjOQHS+jduLQ/aGftHo3McZVcBn2SB3MfR/OgB7ENVAK4AXAZzJsUNcz
1V79FwSm4OItBIQnZ/0cBi4TUFAe0zcsEMyDuhYdDg+9XJKsBqZFPKsj0E+Wkmpr1hXjPkWgCbx5
5i1UgKz+Ax77Y459p3/GQ22FeaC4BLChA4rERQvsw5ZLdnR3SAl4/l4GAgL8m8ed08NQJnQF+MTC
srCU5RfhPRfHXwsfHYrXBK7mjIuLbDfv5HGRrtWfIX8qIHDZPZ3hoVAwwusbVsx5gBmBsxgNmknc
Gz3bqLimnhyPvvFqRPzqPdJR6Wt70Gy4HiTZ1bxT7DMULERCmNGJzHF7g/qc43ySWgg+mmXwGTd5
w46kDQEJ5vcco1bpHuIPwHqBuNDAoIp3a07PtZba4E6if2m1q2X6y0CN3O6RkSevQh+bNg+xPVwb
nemRwCWmPtJcWm59y+Ua9pBbN5/Fl9jkd7avz1UmObgHkMsRUvfusmdO5Oks9ol0pRmdQW6a3fX4
YeiE0gerVTIbD3kk6nWorlRkDTIHkcinfSHYCOjF38RbRxiBlWKvKkSdyaYdE8pXnsOmo5yAJgiw
0AQJV4E4rP+SGnQGf5zwGgKKfIATUY9k0cU3yU2whwFSYkR+y/aH/1v5P0H7wEntFXND/ZGIP2w5
Iapg5po7mT+vg8vXwq+yCALSstkqkb12T4xwTTZvmt8UDTn+jDQ5lJwfPy0c+0T6IWFgr6FMsx2H
wpxdHYFG2woLzf84Oo/lxpEgiH4RI2AIdyVhSNB7iheERpTgPQj39fuwt4mJWS0ForurqzJfihOa
AjWhPO5CJFzyvZShKZkecdTRv89nnVW2L28bb+/9aBiJP0+eLjwY2rCyE4cWAtmuWSqIyHwDu4+H
d6Y/Cwkq17WioNMl+pXjLtv78D06EFv1KZePPIDExspzFKnVx1uV7tPjWOyl7jlmFzpmHvIbFmQk
XxkLL3Fe00gTuLL0uNmM8lh/nmFq+8lLzlHQU35ABeRf0P7sJccwnrPZRWhhOsBaQI1zDFm0Iu5R
WpiRimUGKB4Qc9pceK604QXWhrb6xAzo54yoVkX8SFEus72gYcNfNhw6GDD5u2HIVgE2Kskh2MU1
8K5/4Pqlp+bQKkpb0HfYqf19G+zSwOqkP48BDzUqt5P54oLlxev2QmPhbu+2gBuYSlY3wtIM5Ipw
79Fb0I5hzREZBLpXuDND9ZR7A2v2rxMuI65VXJ4PAewdmqeVh7Dbn4ivs46tpXpM2eeXe2wPq0i5
jENBR5EdciOjBmafkdDBKUC2yJuroehOeMoh3eEx1/Fq4GkhrVs9hanL2oY/kwr0Lr5DCUz0ir4k
o4hjZDBwuJa0qGeHnFsi2CTujcYTHjnOpmSJJJXhMAlp1Xp2aaTtXN97YAFZGAfvDs5mIXIB9MST
jnYOxQidPi4zVPKs4xFqu8toW5CuVf4VSSjcQcUthIpvmWFj5oKj/vyKwzt/+RPoY0pIifWNOL+P
1Qm5VskygCZEFAq0t2Z20PEJ5Br8FOmYBfsEr1NCOa2XZCh2xK6gcp/a5XD5OwMFjobmkMv05z7g
aceU3oLM5WaQ1esRRxK1ooEEmuuSjKmj5r2n5UNpHIPwInXsbOi/pYfrAkfRgf5zjP2A8ccBZxfm
Qk06GPuGJHCgqXT2iWQp3RIM0UtuNwEeK/pGlakZjjFH+noMCYcpoeE8RaZ61RQ0KzhYdXgVdRuF
6sx7EyM4hAe94dfreytxP0isHvVnjRtLP4og0OMbl1XI5Q1/HmYLSEln+C/4+/GQ2wF6eryXdKDE
W2IEtlSzP/mrahLttLvod4adF3c5uXAtpEBmvTqRFgQJUd3v36Z6xiLnk4UOOBVXSbsra5QmPWMr
AIT69j6d382mRnVJ1CxK6lD0Sds5xHbHmeRD3ypWM+BZ0GDZ7avF/ZF/ecj24n3r0NTs/H9AGdBe
8yKoG/8awYigSN092vY7X7OefARC6k6jWCsQekZ7L/q6+GCmCWphDG0kP+WB60KgflX+AaAyleDw
2yNHdjw4bp1sRoSfgo0CrzK1YakpOuXGcdTzdejCfuonQ3mgsbdJdTeQn4hex87y/rXjl5eQOmAb
VCty6Ftz1SHuoMbZvKj0DZehRrmiiP0TUOzwnhgLyAWR8PJo5dPazcpfZJXNiRbKQwvWVSQu/X4P
NHKWX2akJIz3bzaDLV2ogUQghnG1bZywkIrlEmxWsCIW0I1Uc473/x1zh4u/hND8lCvq2v/nCtN/
UBsrUd9o32W78TYaI1C8NImb1qsKjoz5U67D2qIAx53S5TZOff4Q8k3Ky+CbTn9HCinJUtwqhQcH
+HDlfwDmxUD+o/IQeRjoKavfQUIzxnSCTmR0CkYInETJ72VjybQZxFM9+8pJd7vJvSPg8c5WU/dy
RtsYJ5iV0Yl7COkJP8LwGBD81Q+vZGYFq25izP9j3Cg9JL7l6F1+4Gys2LroP/pSbwkT6XdTev+y
ZCUPVsGYoTOhs5OBo0EXyl6UHh+3gLpLYV2QzFhi6y8vPt95wTW9zX4yY/uhIVhqDXPPf/MRoBv+
Z7tvd5CHh003/njiv7x/V9T6M2k5zzSnM646iQrziU0v/YtmNJr4n5lejZM/54E1S8KF/p/4aZ2b
Eyni4VctmIcCg3O8ZlMWa5nOvqe7KSqlQjasUEB/tpECQDkZvYTa5yrA4WnI/yq36NStL8+2zamA
fl4BwRgRU69F+Ii6eu8AS8d0qGIkWYq4amji1vo0RzEYmcwXGQgog9d4qhaNye+hoEuFnKe9vbab
sGsfj4JykUbnmfpkKtdtJ5kOWfZmRhuYdumKGYmyQs6dwGtrPz8858VIJfjRVzB3/bcCQL8Uj0V5
V4sdJBqMSdyCuDabdWoLdq78G6qVIuzIUy6owtiUcOqvEbD5Tm9RsjNRRVlY27SswKbMsgvTWJS9
ufYyyABjm+gkgp33+Lp4PrzZh/JYSTRQN+glcJCkD3H5LbEaxNlFbF/RpnzTTkYPNJJ9AcDPK0lw
2LUVRyTBO5jKYpjhUUL4V/nHYiCarbkzK/uwMmFaT9bfod7UXFKGHj89wjOU+MwfveLZ9t8Eys4I
d1gF8GMX0IEHb1pe/V2HNnEG1pMEu0xDpqlgOHur6q83v+vEp3P9mBoQhU9bhj6OR72Rs5S9qY7z
+eERE5qu/GpI2QwZLnL7JU8HWSk9hRatzFw7cHeoESn35W/sraONW2qO/HkJFfHMU4+bcoCjqRjW
Bi9N/rkwldPmJ/7RyEnoQfol/Z2vQv0Lq5qLFeJLrikxP7Bm4Jwg+vSZAx9Vmoej8gV5iOm4Ynj2
h79oOSVb5atE4ajaQY7kjAAbhOSkF8aQ/vLrB+2c7t0UXVn677gF9BSjN2I8ArL6rxKg6rmzEUTy
xCmhcVrN8cqrf9S4MFNDnnOSwbEBxo5Fb4YwkEfYfE8vbx0lTnEea/bhdXGm91/fh55gSy7t7Gdh
cEzpkbQybmCaKi4KfyDZeWk24sFFvkUGJ7h47e8D1QQC2YcvXQDoNL1vKA/AMbMkdGBF2T47L6cf
FC5dbzNTLklilowhZj1bOK/NUZZ2IVFUyor6P2V/NX4L/cgrKQEqSGcVShpHC1aJy2VLUa7cBzrO
RA49zqD5BlXIpdPdZr5RhUeH0ZOUJp+COnsYstuk96AQCWeaLejp4Oxk5F5G5wazIKr5ZkVTQOnX
oUK43j5qtx6/DDrp9DDTnzTymui3+zwk6SzGDY2Xo8jrraOxxCOmmiXy2+3osUibFVgw5JkFYrdE
bPk9dxFFKxWMLm+jzIx/cpVcUF7rFZdvDE4GHX/02WYMNNejkY68j7ail5BlEp4F6mlar9j60Eb+
q7yplN3krRP7zGeVLe+Y0C5qSifp4+i8RNOA0Ecv1jJOpjcvb/WA1sLcdzVgT8pZ4TXPOp8ZEtjM
KLMjb+8fNdrRpUgB8M3QV+o3JEbgAJ7Lf0N5LTvuQRrzCbGwwqJdqgR4fFRc/KiBOJuHhyhACPJy
IKghMpQ/F8SAGkdLOgo0dRhc5/1GQBiDsi1WfnqiXUo01NwyROPS0pMzPhRAHwIkAvqpEqrCVy3d
VTTwRcfm7jKqmaa/WvETMgNV0t957bY83NF76JyIdLMGTJwifKZBfmdwiUCgzc8tYDAPZDSAELrL
kZZvmuqflDLn5A0NfkbtGolkx90bdPuFTjvX1mlU2TURTrktFUCI6ORJTO8xQzthhIqaMO/yknib
Cq8drUcizEiyGdcaHckv6eb/Ni2yi3pTKCQTdnzlc4Q7mN0QpEnSK2TIwOqfCTTgrTHY5hziJGGI
nh3qDykkj+eETa4skRfjomV2hDHMDNNvJfuRd7Jmt6vADk/j8GsM74DoXQIavv318MNXilDL/w3b
A36i2RkLgH+bpStkaAIP54Ptm8BkNhaeBhr+bYupNOjMWuv3Iw9A1C7z6vDx3uueeBnU4SuxwGRi
DW/EMk3B7KJWzCE/hUDJPtTN3V2G0kQX3vcZkYN6UqVLGv/rUvBe+IStBJxUv23wWS005jAAe1oy
I7AYVBeNDOSNPjvLHL24QfPvOCczi+hDloZEPxjlTrNI/auY7VDqyvqJCDvyf4mDHCBUkhYJLc6d
SzaZhBTGvEBKhW5vP+caxVqXmC4xxeSzIbZ8xb9TSO9j1u6Fnk4vy+rJ7HRwlPmqj2yc20bPMT/c
hcElLJR7FVPGEMYQbRyf4BUAVpYQcCMt3RoMGMaFlgHonbaZVlhezrB/wd6eyd8FviGVp1AjnzL8
L6O7A3yaWZ45V+CoIbSc/M3zgYGO/gjpktBcN8JrMJ4N1Q24+HlfA3ouwAG9rQK7GugbT4FuoMXI
e1Bh1arw0bpLbJyT+YuRDO3Tno2FIpfJSPkTriHpecVJpwMboF2cgG2mqLoq5Bxmsnv6Lkx8UuU8
KDwu58GoTOgu8/zaie9Qs+j+42T3RHYXtpvcTFHyJP6W6M5hQWO/t1M09qA+0JQJt0HEl2NqLU1a
t1yjghNdBwXwK565srA65iTh/I3gehCQ0LhxZ+XxiBxMXqLCMC5lf8mIV9GwO7GsRW5rLBbmF4gy
0PKYAu4IZE3bOICENvqnIa4doaBoDI6GT+W9DDmy85QuOHabmmNQu+Y1bqD27W079vFluBu9fqlC
3UonlzEFGie+hIaHvIOasKuJ//avUrntUXrhF4jaz3Ik78YO+LJvpan7lpdFuJByO8j+WthuHUIf
TaFIqAiKHtdpgUwF7hG1vlVQlanoRMQMOcWfnN+jewg0JVBJYVhONB6ecYaKGEkW99GKmBjkNk1i
JexZA/c28cp69Ld6ZY04+POrN5MX8Ywk8ArDCPVvz2VEFNh2PULLcHj1ms2zSHDglj0c++w4Y9fN
QlpClENVCL2tYogVjmsf7bMKfkfhgoSvqm8hCtL6iMqYoDRaICio5UdYPnvha3LSIEaTj3IOLeyl
JBmEE6q3HmnbuICRRUILnZRIv1arotnjCTPinf6p4X8eUi1xB/nRUB013sa/hdHx0y3PsxCZXXdq
pRv9q/DG8B99TRj9KCCrg/av1qGJYSf0TPoaJW17AivnIU15lO0j/R9lZxA3CDAoJiaSv6brgkdD
F7dckUvp0kwB7+ERVEz/iB2u1SFjYSdSScxzRLmwA6YkDaOVepPI3/yPkweLhi5l+pxPRkjqWfXG
p8v1O2vN87hR14zhqeGHY6dw8nKpCzpUT8zabnL+hCpgVI+BZk7+nWBQBUwh20Ns1jTve2XXSKtg
ZsaEqSziXxIlW/UaBTvQpJuBQTvyhP6EtvtRH5MAEBQRAgRem+NvfVC+O2qNe3LH3oxF0xyegbIh
Pixn+2Upou2MFy36lJ0x7tLtF9fpRXRmakMnGwqdbSF5r/kyKUuXH+2ks4ETq9CTqH77MJQ3RMBz
9ieIrFDK3DmmFHTJk7PxIaFA98a3odPoa9kdNPvTPQ2DkrcKyAyQl9TMSATF1MqxvNGBnhHnuEU9
0d/lYkOUw/zAO0i8WeNyt0RfkpwZiLfjOmrOQ/xCDFR4FuZsUrz3bHK40p6SvJxpJiUFN8ZLd+Fy
PlwgTBJySnmr7NTOjSpH3jX3/MMhMGVYsBwHKyKQYFpfFmqKkqzSpXhi5+CMQ4kB14gTFxYZIZSA
tLYNOwIfdod8V+VSpGAsenoIb63uH1k1RCQZUHhob48ouNkBLEQS8kvgISF5C+3S7JkYougKJBez
lX4IVkxqllN/ayXN//xJDl7yuwHVEh/oq0Xwe+Sym9DUQsDw6/RzaiYvEdNHdusvz7BHhI3XJfzM
OwpEfWSuCQ/Cmnsr+kzIForSFb5QtPQW8bpsX+PSK83om6tdNI1le9eY2/6MoTkXoz0RBrSbAclo
K2b5eG800a1rNyc9KFkxIskvKrZwbgk70ZLdctrg9xyBARXmpIEP+fq2PHyFYgyhA6FJg20hrKer
PMOlYPNPoFtaTKRRglS9RUxKkGyMyBLvQ7VjeEMUCK/RbDnekLKWwmWWOizJbmL4jvUBDwSo7vkm
6LYBF2eyMIVFfmDDc4vIrZhNsn3q/gdJhUhPlBkrraFVNcNiYDJ05Z57GFaoDVAnqMp61q8975SE
blCdGV0QVSAxBQnpOTnFXoSR3hOXG2tIBpPVMcq5RSxlRhSIOsQcyI8N7blK74W8i8R1QW5jamHt
h0J2wGiFm4sgqvlTqJ+Ml0MFLBh0R/Zf1K7dm0CsOU6EVZmtwJ9kTrHDCxm8EvYlMN94XyQ7FiYy
aR2Rc7WoL0b09h4+3bgQfnBEK0gEo59RJ1UaOGRYWr5HDvTUbxb3JS2NL0V4jeLOP47UpWgXzkfk
rsK2QrLEclkrXBY8inZQrDQbY/IqsYnB80FeSgYRpMTqmuy/OGzpsaBYDOKV6B3rJ1RCiRfXOGjh
cK4Vgmh+ZM00Tvmz+2IuIhFJSy0Ig+gHmUxOg652gr86/RLTirQPolkXJRarb4wEGA3+v1LO+Y7K
8MxADDIsGvToT3wp0mHy2XbLaLbJGQfvwbrYSAPjr3HXYEJhdyb0j1s8U/WJb2j6DAFiJ/6hM6VC
2aPonF9SboEXamou7PLIBAPBuS1adQzN2snbJW23q7GDE0lWgIyQmyGsXasrjwgt3njvKNHT+Ghr
Oj4BPGdhU39RJDXZGxzCqbWavf6vTK7L+Qr+BrcfmMTLMgGeiQxHrZ8kP0vb7ET3szrV76lZ0RGs
jZfpyLozTiIhPWfv2UsnBMEQkWlXcg1lRVQ7ktMv5CExvmkhPdE8QggNtlq7Sq97WG85WOmDNcg7
cMFQ8cf7qWGGN1/bDZUj6fBwafYmlLLSDrIV2Tq9tPFgR4ilYieMbIuh5Gf6C9zeZf/XEc6eThhN
GyMhwWdOi+ZrzvLnbq3QqVWdnrMBF3ZsfXq+uM7qOHPo7XqFG5ZuC2IxYeDLCIyA7OIcK5h51wCG
P+pBH5AkcHdicKtnBnNn4hOIJPsNGDrRMOBY/DxYpmrGMenIiHRy7/TR82WW7v30UCknAaaBcsvJ
0dt1B/8YSS5PlUkfFq6SFpj2h7ky7DnCoJ7avKjaSWEmhYZUcsYpCu46CevsjlZ9BETvPq8hS2H6
pbCCp86wdprtpdyM1f2AwBdpd/rKaRAkqq0yGSrDb006AYtN9oP3jawlnJSsxhppDmYXOvmYbea/
svZUJFfQ1/PyxHvM74ogYzgY5KMukn8SYsHqMfVidKvBI/bOSNWxpIPwo/5Ud+MvqJZ0nQGJ8AEU
0oKVtYIKiH4HOQ4RfOhhDTwpCt3wp1tz1iDWMZh1F/U3DS/8dEboFq7/ru7tX48shq8H+8BPh9D8
m5KRy3j94gd9CPP0zWhDPXxkzEVv9yyREc5QWLaw480x7zYr+u9tigOe3CAogW494vsgpQQTadys
JgHtgWqAUTZqfXJVvA3zqOJeKxZdV2J7cLn/q9EzIsXWNuyUGjNNT75HKpC4atfmf809+0b4VuW/
FTdxZYAFnWNjwvpjI12Hy945DB/yXwxmJTCfRbPB/4U+gn4hn7e2J7nUUzuJLhVy+kYEB9KJ1CRu
9tzTpfClnYC/ELP8WXXwcnyb0K4aTjCdIva8LMZ1ZKyJWYx6bTlVz5hpDMd7xhgpedPpQfUzC0cw
M2jq5XZYIuxClrCucSE5uvGtAqSgpUGyFhaz/BvFCsNozbBG6o6c6+9CnkoF4mlkRBnv+Rc1pIeg
unQ//eJX/sfvMxyzP2wHlP+gjD8o4bbtL1Fe9SV8qs3UPWyZkzEO+yuKt84KxxF5EwpyQBzprbyk
n9C45XAkJolOYMY33ivYcrnLFt6fHsmiOHPcUnFxZox4/i/l12wEw7RSyIckNKGDzDq9HvEW2al6
Ce4RQR4kDloYlmur1G7xlmGnpW6yV8ITW8MU1QhtcMh8wfDD1YEBLHTLoDv0pW2Auxi+CW9QyDRM
ZJB72G3RKFIzF8sq/YkrF2cyjkTQ9yv90y4bgz7ljfgsAnt58IGpuR0WnnJZ5Q6RgujZwnd4zWZW
+zevnwhIuydIXOXkHZIzqsy1fORb3ZDcdESbRZtJjLHUWrgMQu+b44RvpnFD7DSQa/4nFJMknN/0
jpRJN/2FMtxueKvP0gFZ0Jwe7riiK6/Qxuzpy09Afhk13DdKhM8VXxzuVWIkxY6Kv6Lx9OTExnEA
JT4G7ar+C8Y1aQ0N33S6LlbDG4SPdiq3qNFRhKyFtX4tQKm9G1e/BN9sP2N3a77rK43m8c7An/kR
28sGG0QnmnQ7uBxOrF6CG7jqY/6tnAxf/YdO2dJ7l3ANub2/aGJpfwBJcHaBTN71t8zSXP5SRo85
XMS/9IoRb+LSO8jXGFlz1s9enyddtoRqXeUKAkEvNPP5MY4YIJINhanUbFfNg/B2N/NOyj/5X0Qp
ikbXYFRLP+joZbojn3PN+kkWX4bTWqw8tlS3TU1tlzEU2iRkFVBdhygzz/1JOnaRo25/8CCyPcK7
X6pf83W4pi2M58USV63CQQIpssHcxhBCtNT3bJmRpLfkVnSKiecAdYB1xEy9M/hLxr4ovTs6+fYD
a4FAdrjFO28WvzNH3nNp0az5gbxyly1R2pAB+osD3qUTylO2UvQn8w2H6miSOJGaFvEFTI6Y5PVW
bVYPYweQlHoRqCT+pA3r8HPgndnWP4qVt6tswW9Hgv0a6SFkBjHfWBxIaGBdrkRPBtHoqRQWDt0X
p+h2EGeIJDCptbdDancH5HCQUZxJ18UHqvDb3mnl7YaH1qHqH/4VJ4rePewK5smJdpR7KvTFeNf+
MANxYSiQN1BK/6pAWF8lqu8CfdSeMWY9bOgqf64I3DDg/yTSTqFhxav9nZ1HDZDsLfc30Kvoa0fJ
uhIsFDs9mZF9jajzKfanUcIARGabdyq4ikXDTg2g2nt2BXxtO8cMhYxSq+8KIzzhIM2+aQFpPwUk
lp5hQa6cI+OSa8A/Bgqg6kzrjno+k7EblK9hQrdw42/M82SIsKIDlvKeKv4H1iTLT6NE6rmaTN63
KRzhxLrxAkKZ7dGJ1wigwcIusSKC5HJGi3AByU5xbteIfNczF6sPeCaie+S1QisUAgW3QDOQ6MKt
/MQ9y9iRVjOoHIvVKsDK062KcMVdjj2Qk4tJ2i52afvRQqLjULFdcA0AfzENwYIVjVgkyCBgzsKm
bHA4OQ3Y6RR7ANfCLYHokAHIOSCjCynUfE2ebTM48ERkZU/J1QeTtg1ig5mgeCUJEHE2qcjA6nXt
X5tZxskQHO75qorHho4oNvCV90XbS+JxyaUzo4mRT3UuK6+eH5PoBOWO8/Bjq7GdB1Z5lbZ1yB17
y0Uyeo20XuF8ahcuJQgLIGCVn32jW0TMMOvQPbNDCDmMoKOwnrr4/v3+XfCVK2vf34oD3cv5aEUB
GRVcmSSrwAiiM7HX2z+ZJVA95BjxsvAs82c5PwzMLoDzzWvMSIv+taUoHNbxAQw0/YIrk/AO1e8F
lYM/2yIA/HhfwMhUxSlu0r96uM+Uo/rAHLFtGSbAGkVmKtmETkiwtkcwJsgQQ4YqvFBoPsYV7E78
uRP4YHI0+KEpYn3lkYlg6BfRiT56315xwQw5vuwpHzkK1/6VOZjwzyPc3e5/BRzkK8AEc5sKDkla
Bd77qCARZqnrnEgD/OFlJW4mGSNWcs4B3Io2nSTR39EuHAKnOcdP5D0/efyQkHdpy65/yf4N0GAK
zdtf1o2LKbI9EdowEzfcwpi0qEgQ77zDNKiX7O8GLAB3/OW34H6TYJhfqhY9tqn+PVTJNjx7c1vz
bPxW0rgFQcufB0pVZClYmhborBAPVuZ3tPiCYaPxwQ8lbcNAPlc/9HQBCyM2Qq9Cgz+j+bTuAPii
ewkOUmKODXMJXK3nKN6DDe01EMB3rbVqcmR2QfDbBV9J8CtiOcJycsNjOoDnVM8BizPfwsDiY5JK
TZJpD/zXbLQ1x02NKsGENqurJhue8GA0d+lI7Q6sYq+u5GSK0purLkqUModH4Fa/dUHz76COm7BZ
KcqT9ZGBkoRUO2y5tZNIYRwGMG0EujfHHO5PD1eTcwdekqk6ImCab4MRNMjCpYZf8BvxUO2qZxpe
RD9/jUf9xnlFxYReJ7VZo4NrILdGWwAoVuNbwK61HI9MwMuvjMFXa6I+EJtlzqh5QYTCij14CQaH
2RYf5h/7uIENQHewvki4KzPOX7ss9r3C7gNRobIKU9qrRBfQBN1CDIqwJIB2iBchAE5yElDU7IGZ
crXStjit/Ad3lHr6DEJ0ETriihALIrQmOg9DjLZkwBJCcIsthWPru8UQnzNSLa8Dqg/PbbTVM1kr
P3oApHqT3iXlJL16vHsawAtsZaTWTTZ6XhEju4ktd9TVwHibMGVfJAvlonz5A/rkZfiH9REIdaZw
CbAzMs2+WsYWfL9AMI4VsSYXFE+Uhp5Tnl/+vh/2Pt0e+sSLoIEVDNgTwwONK+xPmAdf44FimG03
2pNkouIevrSJ3Q6XMDgp+rpjwK5jkjLb2UrbVmbEroDtJl5VZkplCthbpamo3qrsNs7OJaIP9kkL
JZFApWFDqpdbh2fGSwH2y3AbXJGngZpChjPA1SQx2y/6PuQiYosgYZ5Q0N5sUNsu0ZJU2rpboUcp
H5T4w1/97d3I6CgtpqKcubqj0WTFqPgnse/Pf/ongTpoUzJeRmfOz2xRDBFXupI4q22N6QOZbXMI
fgtYnX9asixo+lvGQQphSKCohMSz7xxM5hXvIrxWyoGOmxpNRTPHb+sdBGE3x531Kd5M1QhWJKYh
XgIS+Bmv6p9E6otiizLUDHpzOC6539uemMP1sXLhKs5A2Y9WM00bwivrRcN0QBMhd6MI3bqpn1RW
7HIHuc72/0Hk3RMenDxLGjk1eOnuN/9Nd/GLCzeALhkxIbo8NAbCKf0Wrym8zzdaf1JAaRlxJ6dj
UfqLEDC1Q5+OrruF7EtfDu8BLa2H6sBSNnOfLC5nrj11AuA/BJtV7wTbx1VMtlLmiMYiwvSNzwZL
xi+jK7az0W5RX/E+nHV/l5FXz9s6I/mN3rw5lJBqwu1s5TOBUYJbS5OvZdjDMhNBgzm+W08tBtTs
U+pHv33xgsrb+hagGrsh/f2qDZeZENloq2rjTRWyb0UmSNj1zMpR0h1Tt7gk5hwmMSkWiGkAo/nH
8lyePwz2A2SxAF/M6EsqObHvPhFMe827EdWOnZcWbuJGwyZonfpbecYq2omV7+3Tbwn96w97M/EC
+GkW8oyG304+sBzRfNAcWHz+8juSwGytuum+i9foGojRMX6EOemuSyDXBm1GV+AJHlWnyA+9ndAh
sqZ0GcwwC/Zb8us5oeG6NXzH3q5H772cs2TmDqB6nP1zhwVjyYNt/ER0GArc9zCkf8an/80URYEz
tmxpLPGjniFNaGI5LH+vHRqswLPXVAv0/GPlH6EXhHFwlHabaha76Rx3apFYAjZZjFxhtCy7n4JU
qhLcS1YiqtatcP7soxB+XHYPZQBy6NwZa9j0jiSu2PUHetEpZ59J9GypsH16n7ffT624elNiIo5m
NGpzV4mB1MvrlOWTOXjbD7rNRBshvbCRachMTLWDgRDni0FgPALu3NWa3fBoQ3SXwUN8pnuxdooW
KwEMnnMAWCRAsv0mX9mQAR6u688RNUE5rPzLHIQMbZYzCesIEzUZYume3b/WLmDdgnctr0ZKMHyh
3YriXZ4t6Lmzv0b/RkCi82/YE7DzZgRYM4BmaRv27K2s1WHVjMcaN361TCJLylZpcppdoW2HZGIy
UyI0I19xEJskrxTozFYSJeCoFFzKHJnwOTIWVfE2aLjJbqoPdFA5xsNPOduQ7e7zgRezGbp2XG4b
JcLpan0uYBNN9nJKXMCNMLH5sxeuyY0MAkvji30zgs7DLSQbjCs3v+XsXyZfpN3MPssk3wGlqj9b
kWixfE8ConoKOHS5QYgu3/5MniqxtzcgR4aowvyDW+lVGhcDjv6fd8RHoB9CYilexwV2vd5MODW5
GyCYKn4a3y3Jqj9FrcXn4gnSj6b9yvHQVbDf0aVwnhK4+HehiH2UjJrZpQdqcicA4DkpohaALDOX
rt6pajk4nZRMXKh1kSMehBOeH3Skxnu2arZhuFNPRDhStLUrqdrOieQCAPLXQDE8R8h6iCNFvaFc
dWv+saMbuZY6+lAntfEl7Fk5cNPWElU5FkrAMAj88ZbsKjJQGTvtQwYDC7PYSrAz1tqVhXHTtCNF
fmmYY0Rb3OkWGz5O8Gaj7CSbZ4qmBo/dcsztERb2X3Md4NoCF74gq0QYQuq03TvgteRjYbIJVD9j
B5U92KI8FtCSNjgJHP+sYO3rzgReoDKVHIF72tecrovIc0dGVJF3uep0PMKvDvEgypWnJnLamGjd
BpvRcTK3vHA1RKeGuajpoyVQQjCidnf6lBbGz+ypaWvpBIiTMRSyM5k0gtNHuPqamc2QFCwaBePg
JZmdAJ5i2ux9C+P2oYbdWV1a5WEcJSYMETuMpG/YbAh0GBabXrQbgE1MN1LSehqUB7kbP4bUmjHV
4I0sjDVbZewxtWGXX2DnxvHc4SmC/GF5LzTLlxYNdFg8uCkEeLus8ciO0fomAHFC5AzBbmlfMrRd
aB7ADhzmzAyZNe2qZ0dH8MAzTChfF+kOcgtkVHbL+efG/7OCs7Scd/8G2hxrFcvdSxZRjyz4C7bD
OFwr/SaCJYaHm7zXhnwRRyNNGXUZnAwauhQO8Wc7H2iUUCGOK2o+/orpkb4gy+amii610m4MHXnN
0NhflKNpfEk7jNifzSe0oBbu+wNZaAYn7nTBwGCXAKD6HgZUv0gh0IbY8s/nNOwqaDZrxOGMM/Cj
U2RsqXABvImbEsqsq3bXNt2JlM+hWRwxvXXFEa6ct0vzPar6CnzKxTuy8LUMijL9dlMRzr6xISwL
tkSDrN3fqL9SvK9oaV+j9omcXojeBvmW0s6QaCswU0ypXuTnB+gTdjffRHuO/Qnq5x+Ix/5fFF85
i+SNSm7VhI9cQ6HzuHBKkz4coQQvdaZYFR7NgZEqEIwyMuVxr0zDlOb5QQ8YT6A/kMsGBAUs9oDv
iYXim81wzgWUu1Kj7YW/rK2djtd+dmw9ndgJbWWAgk08sIV8svkvm305s1LeYgUo/yRc37bRDKp7
y0is5N1izgJalbTdvNgHQMhKEfRB1phRdQ33jHeqVcy/CT8IYPD0C6kThXR1vF1lGhduSlr7+AhO
g2+gCl/6LhR2kh6vphWCSLEbS6sV/2JetrFgy0l+B9CQvBDyi1dmlC7+eB4D1Eki3QUXKUlCXiys
0mM2Y0oobHIqTq0/Ghr+JVA3jf/2YiJocFvMUFVVl3AmWwKIMArpe9r621otTPiuWntqO6LItuNX
0NLaIefVdz/slV37TuW1IHyLwh0pL4MZlMtA33hcNKo9V08ddDIS2sTsmDROA33Hb/eJKq3JLjZR
C66NzMbf0Up8Cjm61HJoJtycUkG3hdLOUc0I+iUEIBdAGxL/Mr7YORqiUG9wPUumwuIpqaDc9DV9
uZlOQsmEdF0QX9v8+topAsrLHWcponQBqYZGYjxWzVkzjoyN59ISMDzEJ70kOQAGg1X1Jg3R1KZC
aGmBwUPIldmRIAdvl8BVaxFM0j/UnTC95AhsPlBWjkG10pnOSlYerPv5bSxxI7afdTJQzaKLaOwx
u3bGc5zzNtNaUpETSJ/sMnbAD1WUfx5KrCrf9qzfGh9JQaYDxhO5cfOu3YQMTabrN3q4gDJfjEVE
b8DKixE/IUWroVtZ/R9J57WcuLZF0S9SlXJ4JUgCkTHG5kXVTso56+vv0LnVfY5dbjCgsPdac83g
O11wZBXfBel9bKe1qiV/Ga1PkbCkwLuRpcQOYOHoVxGhciMtidktF10A41C4C374l1dXox1ts1qk
qbipyGjpgJljFXYrsRz5p4UBHUqj3HCbLrJNMedq8cnl01aSXr0LsryL6n6TfsRpaGfJX19ca+Of
FQQXAfurzIzBswrodgO3MwFBUEDxZxGsk6kweFVh3ur4WZzn/4DjD81nItkdfU3GD9uJkKW+Wd2n
BaqaXDHeBVFRnqkEI6lAbEfkaCpRzRjmZtTo1DOiNYiOzsjKKXYqV20hLXSCJ7GTMuByOu6bL8AG
X6XhLDZkWqTHP+A145rAt8kPMjaAZr4Hv8J6Uwh+UvYWwk6Rugn1R8TuQXdpCXvhPP0l+seiop7g
8WNo1RI1RB3ecNgzPAJN4VASjDaWeMelv0Z9lqBbRJch+AyPsYiCUnYD1Y4CDI1oqnQZW25sUtTB
7mFRam/KzsjtOf4q2LFNgUkWKcgSgV7Ru0Y9O+I6pgNu9qS45sm0L+cPjQ1MwNuB24YwNDbe8MgE
GrILM9dR+K2SxCkVbaWJEf50q4h4r/h9EC1eOWSI9InvmorHCpEpG4GEUFEjfUa+66ey+Kdpa2G4
6tluPEO6wzSbPWOAy6BeuvF70HiZd6UXkRd9hBB0JPXUYEzf3ENmST3wpAlypAR7oSMzSMA9Pj6J
Cf712UJAQ3pEQrG0LRfjXTrnIUQfam6pd3Mc1fv81gzvegU7oIJmpIYOWRBEIScm9HCwQNRMOuVs
eq2Sgc17E5A2n10NiLrwtejHgWTzh0Hfr52I3CC+eHHYLw4hK03/i5u9HTHZnaBKbWDu4ONNP+mz
dQt857XksOcHXb+OyjN+mBqiPdSM4acy7LL8WEw/uFWgFRHlHXbOhnGAbyLr+/pYsTEbFzHB74G9
l9gtLh4YcjQ+8DuuS6cMq9tOPxJYCfquR8EPJMvMBdtcUqmvFHC4wOIf/DR2ICJzf+Rmg2vvBTa+
K8pRuvTs86f5AtIwkwYjUb9Th7cmI3nFzfAfAubJrqq0jTInpBHsp5MyUTRhXw1KiLIeis5MgsKm
DVzrDTZuAGAT0vLMHACWb6zxMOWt8CmCfgn7Dstf5PNadIjBnUmh6N8FO4ZsA9dAPoh8JhNd4fvU
2/B5jyLQQbgrv7vkWBvvRrQ1pN98wRcVvJixXlenc0iJwGpa0yoB1JWnwPCMBQ/qbkl1EfGTKpxu
dvz8S8TxgkSoHaUWsruBDTA8Liaj1gTQxDPgheOBO2Y2W3grblCssVlBuJnvAabEc+OW+DgooM7w
ZCii+1VySuFBQ/zG92WiLgNo6IKR7DSGhinW8EB0FvGfHoWfcCbskwJYaB1tZnT5MXYILXQXGvz4
kiIyg5iEyH8qdJsAlo0pMaMA8LH9bGIohps01GBSAkUAtSQInfqjJlenqe0Z3nFTnMT+kbb7zGCE
AXZNCJ7IkVdZZpMGtwFKQVJ6LFjGjYYuTYbIxNgMAMbSEYnvwwZK0Kn88fdS+KVj7kcBCQUDbaaO
ytPAp2b0alws64aZO/N1SSWvKf/pzUfoQ2ODXyBap3GmDtsXXFRwlptneZ8SD7ik+mhxj7RTMrao
WjAlxu0hcOfhR8gbO+U+9LvKCQhuCBkhs4gDaHABHRnXD+/p4grbXVK43x5Sws469MGrJ/dHHGEn
rTVziXIG9w1O5r64GYulkHBHnsWovMOmI+JuhDolclvgP3gxQJFV9c0cNwF0rJsKryCXsbxgQ3bB
seT2W33051r+stCMqFdBd0BAoClIniJysXgxBNSW3Kt6xShFARKNCaDH7YItuRVvbXzuDVZPFUtI
7NhwrZ2+4VRzA1kH6UsRv6LfDH/Prfo2Zx6fNWGpzP/BoSavq5QRDzMNAD2D1JPiX/ouhzs17YBP
32ZtlxkiAp+1gHkETiGieoerxlwraKjRkh952EInNhroO29l7Cbq1oqfBaxIXC+pUfx5FaJxgDCl
bxdHjIC2vlws9GPd7Vh19yMhqh14MPu9rcGcmB1NcwpImD1GJvVWr05Stw9LBJe3UtjHyru83MQ9
KgI2d62jo5PedCwkqrZw2unC4oQN/QzNxGdord4K6eGXT0YZRjpS2sHaF1hxG4Ta1m8YPvT8FMvY
Ab9y86uo3ht4WP5y0opfRd6EuJp2h8WgajyCcCnQ9xJkG4lDYjSjbwMKu3WA6zcLn1qyliD95dil
07dfczsCKEK/UnMGW+MltF462k3KOAuIQXYM5TACYC4RVxDNy942Fbi7NNLvevhXpY41//qJl1o4
9p+45UgTrJtP07jEPUDigGKFwuCsj1fNa+RdAL2u38jd2ZAfI/4Y5i9Qw5bGgktm3qnbSXKVA0ue
qXjFdYBdo8Tr4VH2p9x8tVhc6BsOS3XSIfocgNCk1yTc9f7WYJMyJugzUeAgiX8ZzBywak1dWXII
r843UJYZaMNhNVcI9uABZgz2igab70emOEGIfIPAAkfdTzORr9IyQMhyx5q8anxYGF7vQTDRHNi5
eKL7AqsFzjO5SdBM+GddeVMAb9nazipuTsp8z+s3eW23uKdLR+45xmjS08A3ZU1n+ofguImOanjU
p0fXfJcWw6a9TNc5JgY5UPsAVuufYXyRDB0Jl/HbgGGCxygWh9BcYYCrYKMPNUCRfYtOuEhbK6Zu
UXsjjaxvmeABsL0b0kXubsg0OJahfBiAtpaFuER7YMJr9nxY5CbOtxB0mKjYVrM3WGexnci3GQQo
RqPVvBWaXaJvKH1Kf6NsUn/VnokWUJcN/Pbyr0Rbuo3bn4H+tlggYffppecbomdjW1gHDbcyw1PS
Q0ATvY1J8WD/Ym+Y2m8E4WK6R3pdIkytbkJmj6q0SVHt4v8Pp9trw01W/YRviU/DRgMbCHdmPgpe
ZkcKjyWJxH5jw5m0ux9eQyLE3kM6Axd4Up1fI1yOAfNFmmSnuI5M47b0rQcWNgGiUriu3lWA248j
FRvS85GsLDi7BR3guYMEp/z5dI9S86EyTBuR6/btHhOkbQSFpOwICaX5X9O/t/OJDlZgefVrW0Sl
hj8jVKrl7CgodxBZEACadJ+DcoeQY0JfYJoFZ78Y3mrtHJP6AiDkyQUi+/pusSgy23tohxSAlt2o
tNaKtWsmEWeWbV1vc/Wr9K9Q7lxBXgkf3c0QVxK8mm5ZagPET1CQr9mWelxandkM0fWJgPbdnlsl
eOsxjrpDu9ui+CEiuQWjdFERlWvhOTjTO7YP8ia+qH/A3VWdYDL2xwkuyYLjeuBPpl2FFUlKO459
1NpC9K86JdpbFn5I/pcMV5sKweckUz6Q9Wq63lh9BuaHtpimTNam3KEoinf4v29FpmY70JqxcZn+
qeuR5h9Ao3IZXIygNpkOCxx94kXNHZlW7KJTf6Ki3sxvLJ4qUmXoTXK3autzqiC1Brw5mCLLb7L4
I3v1DtU+uxRvGTYa3fG0YoeyE2ttGC4qpgESWLZnsDHXR6HdEfiy4j4PIR19EGcrnF5clYXiYOeR
J4/xDbVa9epugEcfLb/0hlnwGd1jgEOfuSvMDWNbOo7Ucom8POBr8JGG/7gYe+GRjQ9zeuRvzXsq
IEkAzOS68fHzxTeXri55UUZgmxYUHpVJNeCsFkKgQ+6C7Njr5i39fIVTc3wTDMDAY20tcY7xj1Zf
gdzzziNDVVT2mUvuEPQdFD93JFuJB1wZXwRM2+Rtfw6No/kPR0WGaKWyaaEPrBAyarb/N264g4V7
qf1WdYS//beW0TjQ709c2x8ZpnizdDH6agO4zj0QblnHFPky+mTmbtKOiANvqmwyGmeuRYojbT6Z
8if52zkXNONbqlO/+SoDJ2F3giAx4SlOFWI5lHUNtqdNsYe1BEUyTQ7A0sN7CcRGWpHz8tTkWQMY
+ZpdK39hQJEw42G7zEpHuC6KBmPN7bDN2wwnEOx817SH5KTo31iRrdQFMOAVsXhQYGNW+EFqjGPz
re7ghdB8+EnGIuqxN7MIBBh6+xDewoSQarJA3dj/VxPLvUBSsn8nWhzju9P0riUvjbWc8dw1tBsi
EIT3jhmpO6J6hOkn2ZbsElgy1k7BvW+91+mV6fZrKm7/zfeQhSXX8t5nAOw0b9He8HeqfJyQsbbR
km/kw9JDwSi+mhmMFdUkArIPrCLEzCuG1mFF6iE30a9G6yG9KCKWdX/D8Flbbzq4d7wZthXgTn+r
d732boh3X0QGfCkWJF17DzUKpzupEjr2Jy1rGyAJyQHa19yiDLXNvbYs82DWK2wSKYBj/Iqg/dAI
32AdAJ3WgVe+8TXBT8TcKF5FTHjoiGsz3Pfs9NaLdDUVDqojTNy5aJ4c87fFeGRTnJC4AlVvWMyY
OtbYLR8oGZhJra0Pf6//I6iVeFYJVPQTqbuES5QrmKyPR/bhGX/tFndWhYp2HcDCShBuC195vzf7
r6B9b1A1L7HLX625CvZmYQORUooBSc3zk9lupYxUQZsY+FRl5I5mjBeebUm/NYGNpCdTP+X+UF5U
nGMT/DJq4wejF4krWddNDMKYteXbEiaS9Vr2HldFgPzWEksRdjtKmz6zJeO74xROhnd8MZfjpDnc
zk3y5Igvm57+y5qtMvEg8zMXN5q2W8wwxZ9O9XIYJymhSoYdwhEJLIX5zU6BzGzcR0h7rMDE2APs
bINXCRUDbcJmgByGNFlYmxsIsOlgSy4unKkMwHftUrZmf0eZ3sw4nUAzres9aRF1h06F9bbI4FMi
Mbd9QjI/ivkll4R8nH35TTIM3CbOQXQcoUxhASXgaIRjIlQloX7Tcbkpzz0an+BtVg/LBSWDAFH/
TsuZDcDKGP++n4FJjQrdBtZhMt09vTujSJM9BJ8kb3pfrmpA/4yu4G+UCAwJhzXxLllYehrUtYcZ
P+vkZTGPAdfJcO5hCsSINiJeCpVNcRoESnVE4dVnCbkxeakzXrar+Ef/y4grmu86fHY9+fUJxPls
hStlufhv5nYJ0noTFHeALN2gyOUpAc7rHe7Vj9bcZTFJs0BrkoH9Nl7NTMH+JVcQ6gqU1jr5P/EX
0swYJheuUARF5+Qfftdgkka203+Gtl9JypGbry4RT7pj/5P4N/S3SvIxCdjS4Z3vDcoSJQhTRjtK
1V2PyN1c+/5tIkYmoj0Bk9H3M3l+3aaY9ohme5Z0UByFfTtNYZ2/gpeUkuM2bKm5Z0TP5Sa5Ul4A
PMvVo+eeSsZPUoWXp1DzY7hjXHToMmRJR82mWyzDtHd+QPKxjs5bJpUS5QP0jOwhLte21t514rsS
+dj1t8iV2ZQZOdt+tBYThwnv+vymYJOO0nzNPk0lmiVP3PPDu/mPhTsMvFbegJRiS/7IP8JLRzbU
JjvSIkT55qXgGrLKIAH9mbqn2B/Ms0Rk3CzfCZ4Es03VxWpOD8cQhHgIiKJ4XzAfwPCcOPG1TrQO
fhv0YoB+19JeGABCua9ExP3QmXYLOYEbiTHb7JQd465jy05kQH+u8fQzNz1CZOw86Woky64cVoJP
TFit5DMQt938uSRIPuDLhPE/KzmkE4KKa/zZkSJ8S0IiSRBOg290uO29snxjzm/9jmaBK77Fj8Lc
+/JRGuwo3PUUIUCCxD1IJ3ZYf36rJWIUnjNxA+uePj54zzAn1se1Ao9SP1cOa2YFtV5WvPgjWKi0
G9KJjpF+1wEssnYlkm4cQBDl/gOsVoOdiR+l8Z1w4WYCjXvIy92rK55L49UitE9x8+4ioLij/aYQ
xaaO9Upn0991qI0C1CRrbv7a2mmKRIN7kP9RSSQ0hJhUz4i5cC8hl+TTCmkottpHTnhAsquYcB0j
t66POgG0/T7oDq21Ox6RBW8y6egfE9DhD1ZVZnM2TUK5C3/KmXwxO253OiVWDtgk/o1YsQuXXIH3
upk70nDAQeFK71P9Zhobyq54KSi6Yjv9aiQtZh+W4FFcwZjJK3QEMDeY6Y2ihaDF6eGuJmiAaLD/
zD37USjeTdFtqoPiOwHuJd2yuXTTPx8lkHCaidlobGbCkoOCUpq8QjqqxiZB/zxtE+UtpCBmCvP0
W8zV6Ore6URY7MoIHuJerx9ZuoVoIlaent/T5mqYX4lwl5epCv64Bb+TSbayH5NbAMG2euuIEZQh
rFPOgrKYeDEmrLtQyodzjLmRnZc7obsXkJH16MOaPc58jatORtgFV3hroPWrzgLsjeUXN+zHEfZv
VkibY3ZfuvoGZQdQKfyhtrXIrl0Xe1m/EL3WQahMNkbrBnhp6AqHfx2b+yj5DYONKWybdwNRZvqc
ReKzMDOHuUd6irbX6VAxs9wmJJR8NLSPIav6vMHzcHhM6T05UagJ6laUAKRZOzVkfnSDwHY+RdzS
Ofn/LMNNE1J7GYjUlbJOLV6/f/QzRpgwVcHG03uNjTYdF2lvEtpEyS6TQ9/KBP3h8EgSHll80mXa
hj9h1FGwwR8yPqhBfITYRvHZDI+K2kxYxjDjXbWadUroskHQRhzdaBILYdtR7FH8BeKOj5Mt8K6Y
QCNgQWcIKaBmoVJRDkkFO4/N1cCto8QDT35j/KqGINo9+ai4tciw/4rfCuetHsFkTUrqWB31vD3M
jYo4ndkGRGJyk5KGCOdlJMx1b8wAy9hsV+uX8AHtx/wqAZWoKcseb2yoys3WkuttG/Dp0aLATpZk
QCdCjEaivXM8XC02sgVr5HMzRBfCfzG9WJ2y3PiY9PxFeCfhb2YhM06WtY6Jt4rOIAjellLJXEVO
9FtTDSRb7JmhnOoAdDuV+hJgStO54UNnDr4Gv1wvt/UwkAxAYdvfTIzpQcupyBhoQx+GJr6N689A
2lUAJP4ziRnjbKAMEeiWgADiCYWKFZCkLK6V7MgQJ0vpBNiXjddBBZ5dhd9yfwMBNRil2iQ/pT9x
uEmHHesvN1ZBI809H+COCK/CWBtP46TuJPjCwWtEU9GsjeSW9l6Vkm9H8rnCUPRcPvBLLj0ZOHp6
9HgoVjbX7jKgwAMUxmbJJAFnZFg1jpYfu/BD7F8iwciLySYJd1a6C2I69a0WfRId7HOPYKbabPBO
Bn+m0hlgTqQGBgD6X2wgYljj75EXpB0I9yi6m+rbhCjdQoKxM5prUnk+skfjt5lwqrq00kUBdYQ8
iV0f/LJqWzI6H6Bv8IZKMgAaUpImdGA9nhUeGNs8e+F4ai2XmbaJmlZea6FdW2SYdGG9DmIwaEkS
DfSTCK2/ouYyzThMsqq7FZwabbr3NI7Cuaou3fQIJDcascra0k2qNHWfGgD8jkW0pWGSdhn0FH92
YPcJSgKNFeMIERK4J1boOUDtXyzNLB/dlykd6x+2khg4GHowExy3pPbThGP3D4pQdaJhbyDBP0ki
U3FpuYKoBeNG1D/8bDvbsXAEUUs/feGEMZ78V1tOU+LKwQQGghYIh7yHHTnbBu566A+1bau+L4QG
7q8Sn0SCTQGa7NEGDKWYCRl3WMpv8A+EmWYaLMWacdUHoIPNpHxU7ddSo6+N8Ebp12+6d8qq1OXI
F8dRcfGTANgrxlVANTnSYueOmt179dBxX+nMUQbe7tX87a769I9trqLbKjn59VtG3sFy9N4szcXc
ZHoYMCtRWhTSTxjY+nfzmTjpJrK2AvubdsiNH3pJGrXM1We0FOcexm/0zySpZF6zfIJ1SYx1eOem
p2bPrHk/S7Bh8JdedWPkKqYLtlIGJ4sr7cuEeSpVEHsoFHfxBfgdiA3xO9MUWEQ7GSvLXiGWFeoN
5376V2a2Lh5Nsl+Yg3Dmx5FAhcYVgyuOthd/P+p/vgDrf8vfChiRddcaQjsUjpTPUxY8B92bEeei
v6H8Ns4NTvjQTriZNtWVJW179mHs3RAfLNxKDZNEkR5BxCp/16AVRjNCNly3gCfibpTxh1i1+Aiz
1qHHnSz8+uTrstuDKCo/I8SeGcokE272q2l8SI1bVBcJTnvR/NB8CdZXT0sgsVVWMmYEHthyi22b
Z7GW+gT5JDu24xeAgABNP91xo0Be8NgcVDRsdbMDlgf0BHvl80yIg/sHi7nBQUHu+higBZp3ub6J
Mk5WAd7cw6sfbaauKep3dWvU7iheFts0tJgTODwbjFuv4z2p5PNwlzGPx+uCqLxfQjfqkE+FXI3M
rWmR5yqFHTG2Nj4jnBwYqwYt7psiI/4B0+RzRLwmcmCzvpe/qJBVHe8vLlYPUL3hbhGfMiXMuTLO
QjwcGkLOmQE7zYR032ZmLSAcmD+I+sKDiHQQVENsQ8jPJifRzmN+M7T1lYak3YglwM0aHTh/J/y8
9+KqQQn+gn74KsRbdo6vAVTYkFkr+mqRBCvo0aJ6rgPurlsYuuTCuwnp2Wv9Ob766IoRfNJ6evXc
4GPw23yNpAb+0eJRgaSHdkNq7ZoQ3oZNzBZ2CaPe8vdP9H4m74FspELC/KswK36wCzPgWeMqv/1c
xJfhFk0Ee18LXDy4WPkd4gK/dDv/Lghe/L8u67hHe7qY3SbYf7vGJ0QUbAANiHF6xjiUXh+Xe0bD
kMsFEEViF3glkEaDuTYKZVzJOUwV7Q8IYPCGRKQvtmvIM3aAmRPXC2kITogRx7sU/8waSSXQEzZS
s59VBDLbovPUiFaReIAWR2N+CcN+wu0zpAYjwY6kt5F+8tX0p/8CTgc82Z4Tg1/Ld6E8ddoC4VHN
4OKCyyOZK3+ldppESPbjFQ/DYr4xxGOTL/CxQ37p+bR2boOWCJYaYSGi8Cka+zi5xMIfhI7xh6dZ
6gmG+H0gJ1TF/3zDlB98eIrPk4dcqkUnWB7aXxZsxiWJE+/XFsYt0gWdy4PRZrskVjvq1/hgaErT
LCGWUpxWIBO1Psw6Y+z0LaEfIOcEMkN68udfkSHbi7Jfs88mYozBCNAaLczS9MBlKfQe9L6x4Lx7
2Z23XiWf0TfTsRN6zFN1KXBeJOVSu3T4kEdL8lJyGbfovOUbVF7MC6Zb9sVN0z6iamcQyPY+fGvX
lIwuoD8k7Rj5W5kHixHO90gkfc+HZfZP1YCj5PSeoaQgHolq40+bGQMEa3O2M1QB8QFuA4Ee0Tes
xug8NphEgzGRqLEhsrp31G+1fIMvsfXPGlAkDA+vUxaVTqOerR2MnF3jkmcDdEm3xYK0p7rjjBrj
EtAXaPDTbKHGOmeNzwBmYdDYMAYYF4969T8JsLBFlA+43TL9l7bkaJhExGIFh9ygmzcRnSo1GjEV
/2BAGJgiMcAf12ZsT7jCb8mGo5/foDwOvmd8DQu35FKUbwOzUcJvmJQCMp2ShacKQ21EFC8Z+xtb
/yvaKqYdkdNkTGvjOpGyZq0nfPUUmn0Jp3KZa0Tdy9auSB/Fj3gI2dLeAITUzSIstcAZhScD4eKT
D8rLUG2RjWGUNnSQf8wkm8U5H2cUaIDAT9iqr/A6aQjQLvY1ZFsEL38zTtntIWtJZFzC4rEb6uCH
WUSGCZ3N8eJWJNZFai9qy3DsljNYUF2BZQzXPdakSNrgEV2YTrbYukBq2+k4opwF3D7hdqG1Gw7J
MaRIaVZ2f0mkvQEF46P9YRcGgS5d3FTq8TZyIWC0WKHE7uMtzSXDiBC6I0Z3kDFWYnIwq+3ipiRt
wSfZQBXouzVhOSv5piQHYU8P+1XgU5Bo0LpJHd8EkO+JUpoPRDBV+U5iacRhZIkmQYUyqpcgYVCO
2laQQXEB5UpcU2ZE05DzMAyiZc//ZvORTYQPbfgLmTqNyMgTVgt/t4YOli37W3qkrGdNgsadQ00X
33Prt0NjAUuN4tUgIB37bDrikBVWeeoPfg3NhJjCiIBqg3PlPlS+Bwk7l22KT20TMxIDU8H/V3yw
21vdrm8IXC4fbWBweI/xQHAtgsaIkhyaFcbOPXSBsTxU7BIL1GwufwNpQsmJhIXlEe2qyAUSCJsI
wBLAI8L+psH9FmaPAfmXcb46f08dp8h/m5pnnWLj0zw7hq3lIgjAp5yrmSVI3/vzFwEoAwgWNhOL
6gscfD7I/aVHvKcMb13/W8cGk0KmIeKHKS1OWvsED1XWZavEf2zb4VcBu7CybJSLIVK5Mn0X/bcY
mKROfurgmYnvOKtbwa7Si7XMzBpcLQCeSd/MmaHQjyni8WGLyS3xv+XGyazXSH3PxVBXhzh4Tnyn
4PgcoeW4dtq/Co+HLv7My5tfO2ZytnghwTpYoPx65/VOLO5FfctCFpOZIZs3qT+M5ACIz6z+NBiV
ArXAssUTJmemMlHdTP6XIDsJQazwLjrtfe4PPdiOz87k0ytghpvwBRP0Zz+YZH2chfGakQLREmPV
X9IStUvyzd5loo3T/vPuyAJU1lihTclbkTIhbRa8L3YCAT8xu6gksqk+p6fJNzFQP3kTEb5CJskA
nGMl+g3jX4whS279KD1343tMMhCnbpK/jPKALfKMbYOCi4maHTMuAyP/6ijkKwxF5AAeWdDjV3T1
07OJEgqDjr46TO3TULwMft7852Naxw5dG1iXpxdsM4wBu1YOhYAjUP7KbLxbtqqbv0q+r53WqR0c
VVi2HfJ74fuXTrFZrMgnl6x6Fv5PnAMc0RWfC2efYG1b5h/kL/EJWUp/ii7Kan4ouuVvfZQ9VIki
OT2LQT6TtH28l12ZiBO+WR4DeTt/yW68z1+il9j1L+9lD4ebf6GPt0snf7HV8mrxdvzVnwjtHfyH
Xf2LBzjZnXfhih4aUn6i8t/y2P8/XuZfQLKWBZ/aIeVVS+f//y665AbxiqKLytXT1BUflagens/X
bbs8PyEQgbTqPa6ObshTCzvd4z79xSMXGQuuxOBQIL5b6bd3Up6DLtNhN3Vwucp5JLQR6vpHz/FU
3XQ/oBp0K74t7PqFhsLm9+FHbT45V+21dSSeDYJnL+8h3S7vobCZZPDTnO/HXw765AIJi5wCYVdT
tT1JlZX2GKLhCb2YBGHkhUy+v6GPRciOpt2Ny7X/JT10gc/ej5zL+jfeD561M3bWBoVouQI0R4i+
xnDCffTHGPm29JvZCCo5LviL5Pt0v7zjfB99tA6ifhADh/9F3/l+uEffpt3dOQaFrbu9Yz57ju5y
vHuO3Rpa2bp2gAf4OPJSZqd7kAH29HqfXwsqQ/ovzJQ25hM1idOcmVXzSGzC1xnXW7ah86S3f1Gk
9zeO5XI8OFh3CBD2g5rSpkNe4V+LbGM4K/9itKB2ZZt26Crb0PVBG2y2IetvOMzvsRvyx9iHbrXT
9tQzPHTHF+KUBWf5cfTZ/6t2yJVdCP//TAosN8cOjHC6HXOIfJtzoaTHknth4ivTcXJNMAk5CpA/
aetPgytscPck55gInttMkYldAU3nRnnXOLjVDz9cPpoj/Xb3Ek9+TgjhUS4w+X78lT0Oi+hxNILv
dJ/vOYRb0CZuwwQvLdWVXZwulgcjf4BwxND2HHyr3nLhHPlBe2zOjDM4warLlVzdizMP5a5bvnJL
7ydMiT38jJhxsSRxadZHBFc2Wg0vWf3d5dXzNO4p3YnS5M+G+f8vVx035Z631B77I55wbs/SR1ug
lhv8uq71kfvTZ2xk8qv5isF8fEXUmNyje3gtH9mZDoo3Sh7jHSumTX1M7tk9DpCQFWdurmN6TXhI
e1zeaXkUPdFbQxW5Jvf4mkEV59xPTnSOzsjIrQvRigVgDoDaPTiXPL7zhF1+jO7CxUIT5t3zR3kM
7lq/JaLNWEWwTC/CDtEpmpr0OHj+zbo05f4/iZB2MS7mKUAaXcD2QGHkBWfY7heLId6RB9JAXvST
edIu1iU+WpersTMumgBhWINW5UD0h2/K7/Vv5q3zEFGFj/gBK+ZZNGufZ0EfxifqBqXW3xZfdGwe
7FMeb54a2IzItPn2FtDSc9nERyTcR59XEw5o0BTegcabW7RE//208RLaR8UNj42nfGIVwDMaIsyW
5hLiMm+oHlbCITwu73qHvRHc6F3n8VYvlRcflw+B2z9RaKvqiUf7DT7eltTB/15KgfVyYp/E0OPI
XppEdnzkcPBpN93Ku8drA23PpsU9BNv3J10GR7oDqtj7NzpAJL0P/9awlT3MGyxXI1/rN0TU2qfw
hlr92f33esNX/mC7Ez5xzli84pnFPDppPX11T1qh5TBZuLh7G/eaPrgeT8Yu5dQup5QhJyxH3ql2
SY/WDvuM3xIUEQn2WbgE5+Vnbudxhvklp/xYRXawXCrCZblmSFTAcPIulf8Wz6yJZrUd0BOrT9y2
WpBnmepnh1MEPgxk32Dz4XD75Jlm08p18DhD/OQFOt0mhVAW6Js8+BFM8IYYsPo8MgZsOgz7Yu5J
Or1gajdhhMWECl7x1ekvS242EkOELCQGcxRXGsPiaCKgcjQZLflbZRiwIVRtDd5n+ZgsVPrtGb60
qG8Kol0D9XOQ3tLAQ2/EcM8k78/GOj5RDtGPpNvI6XpsGTQWGzxhHSLfqs0zTn9bilgojdzsKwwC
93K5RWQN8cWOr9XsDSgAtGNZ/xvgcqstA+XBlZpp3zKUnvy3VI6RuKsINc+5aG058Kgzh/otJOHP
FDYCnm7ZXXsnLynDYpSzTwyqcaD2S7D8UuYUxRwOsJRuuWZr/VVJiYeLYTMUuE6AhKd9a0+asWo0
hxp7HbDNbyqIDIAuJiESkp1Gl3lw6nhR6FWA28qqr7+xaatO6UeW7GZkcOlG+GyoF/EpIrl3OEfp
cbR+tK5EJs+YI3YmCVsS3I97rOwYW4LZQDPgshxITjOdBv5oi5Cr9jrLztvH+E/OXiHxFXaoQ9xl
IqhkcEJ11g4cMiosppWTSTPju6xePvGhQCYIjAGqlb0ir98h51U55hvtA4zY+DckD6LeC0AnUreQ
tMQPpJgl85EElpqPvxPZmG1NHte5QKD9YDiixC6JMtm3EGpbVWXACkcw4xgpEGqNqFgRABmdhvGb
S5xTRqqHhFRR5BNVO39+QN6XrC1GT2lzFgwixj8bRhhoH4kuYGDb23yo8AePeac/omBggRa9VqfS
3GItkh5DB/oAmoF1cbLgBM4bmIKDy7jfE/7ISkQe1Gy47FfTTtad8AXUQ7lrFf9wK0EzywAJld7k
6MCqY3eW6c5zima0dcMOV70hORNkP/WnCkVGpZ/zB5fT21JfeaLNAWaafxfPwu98ld++05gcO6SS
GFURWF77JzZvFiRtV5XwbWz1peebwgvurTOPm3xL9fkcxi13Ygy+iQmRQ4IKXdNF+44Yh9AurJr9
QMDCOv1FKoutI6MmDO5wJYY4flQogHtMy/CgIIwSPgm+n8NFh9N3VC/Yy9YurmEYbFLM4GpzRY6A
u94D1+seZNNuQBxWFGTyTmBbSbYsd1K/RZBRUozRMDBY4DCTFUlpC4WD9wBiQZX7wFEBz0OsmDnr
/yPpPJcbZbMtfEVUESX4KzLK0bL/ULLbBokgcrr6efjm1NSZnrbdtuENe6+9wgpzCKfa4XBabubw
ZWqRc74ee7ML8YW0nmSHraAQ3WFiQk1b5b/oe3iOzRtZPqU/EebfDRyF8STXv8rgZDfj5/kHJwin
hFN2AkKDHYNg3wy/cowQIyshyFZbRzfgemHP2J9WeQO+B6QiKh6beJLWkX5kPaGcAPJE6oZgZzig
mrxjenJJP9UrUPZ3uW9SnwgJQBp6mcW20KxaPHEWeAk8yeQwpkhgMN61IO8t8P7kAF8sV/54Fj/A
0r7aeL8+FivCyzBQ3Man3bAr9+/CEpY26K2q8c7Y128bd/d2RUFDWguWg110LjN630+u17Xozo4U
uh/lNsXhrFeFgXSM1+dwl3xkhPegsTnT9tgHFwmQfHlusJG/iBfgi7IKKJMicvhkh2Xa4CtWELsh
mQlenaT6egTUMO76F3TH9z7XEKF8Znu8gXFPRLH4pky5sqIQj84FDrVw+K31ZGr7tIvUPYtx8zaO
6IeN+LmSgZirmF5jCoZ+KxsOWYLdfHFtQaN6AZNznzLwl4IZmTFcA63fstA9Xul84RYumTJM4j8l
8DedDWAhGSJ2HB89WJUMpIlnzO6kllxO/Ih0oAyuzOc22r6YbFA4z/uuNnOzAKuzMpeOu8U/EnXx
r/DdXuvWEk6aPfyFzsLCsbrDFsSUUbWxIKDsurVqY3WELN3+p+3RC30rh8YV3KQ4At3gJBhNH8sA
QCsE2oIMFkE5vn0S7kJaxK+4aW7kIC7uQoLvM/LNyTH+xnQTT7TQsHzmGOfwPldbId4+4vp00f3K
M+oV6SjdA59ZV8IyIpjNsxFqjXPlbBMthB9AYWlPr0beVzp4FMeY0k8Wq4tA7VxlaiusdJCRlfil
feKCM1d5Ghe8V2x1dV9jQLwqv+lGRlKyWJFAYIqlrsvvBrHRc/f++2+ggCY4/kXJjxSJ9i4jt4Mq
GHiUxgekN7QoPq5F5LMREbqLotvFgfay5nuKkTFOJJg6ge9sqP/wdIq5toQV8XFIxWaVKepP3Zki
Dyg3gwrWmxSp6LQ4NZBkVb2XFfxAbKviq8+2o7IfGXHANPkecVowMUGT4N2AEANk9yuxmBPGnj/K
DA+21YYhAfAtBRZVFAneeUuMiPU8F0fAtO4LcyNoysTqDY0jG16EHSGLmLQhzQdifvPbPR3+XQwf
EMWXqh/S3nR23zr8pwUyYoH0JmUsDjocPQDfyJg43Kpkrs671hp5MnAg4G6+Zh+E55kOAa3Lujst
mUhJMKNXSGrCwouJqcNjrfcoIpm0Y/jDnATNum6AtBHQg8PpHG0Kp1NerOLL642dnk3V27zcTLJf
koNUitxjoll1KNGAdJnNeyuXFvxhPAAC/Ataj0f51mEl2WH8/597hnwpbimE3t80BHyEVVMVDjEG
sy2vIzKhl3h+ZvjBcps1H0Bkm6gLXlAVX7N9L1OiXnM5IFX4OAbQN1Mg8/nBtJ/Ad9hlWH0w4lzO
ZlzGCz8khkOODMf1m5OCmYL8dDhWOVBrjy5B/uCRTTo5FZAsPE23wXOThvBlF/vWgSOoAyKiT67J
qy4DhkDkzHe0PTht08ZQZRGHw0X60u0FCm3U8ID0i9eenOJeQmtj51t+1r5z2s4pl8FsGztusmUg
5774MSdJzklZ2uM12FJySxuLSkXDbBjzws7hEDYOUbvDOAiVY4o1mfdqORWT0s3hXrhj9MlQBpXD
ey912wr7637FDBX1FToQvN55FCgKsN+A8N752DlwpPNnHrfU7MM8UBTUexZTsRd3k0EYFcpNpiZm
Ia3RKOL1MeDiQ9fExP69qaIgUmFVnrhRO592o8O5qDnkpEd2/sT1yjQQVwoKdFwuZBvZKosu+1Hp
Q8ef5v0Qqd8zg/2E0UDY/j3jz5xKtKJbrWdVAH8bJ9DUcXKcW5C0wBgqeKGRKD1pttqdx1UMxtr+
Ty0CME4KZJ6bvlmKEmxQzc9h1uKFIdvFFBjEtlOq5KdF9fFUrhr/dtN9Kt1nk8Ap2KjpsV1s32Ci
+bdG16HSrwv9pygSjt7tmvGiYDKGZVscxPhR4ZVBfyes9eSCZnmCN63Y77dfd46UrgE6QexIM65r
qkZGVbBqMO07doRdp7B6toyLOKgYJ6FarrLvJ54cpCFcikfN8GejYjtKdczhWkMqYIRGpFcs2s8c
W711L1iZTmwIBRysQ1hW+Ixs+++kXS0TSCpHETsu7p4VBsVadaDDfDP3CRHCvBzjE7CU84OWG7sq
Rf1Iul0lkBbihQaf4tXpPr7meCC54hNmvpVj686VlXmYWHPmUqSUQdOeGtEbUjSoq/7pcPTODSJq
qNcea/QTMenDjN1xxOsOJRbIGF7ZcFdk7JkssEZ8hglvE5P9U6UWxA3PwhOA851axH3hn4aml/Kz
twysLEm01VByoh3GrfdUgq+BzqL8+KzWOKoyAXmN3J82vrGMmJgAgQORC9qZ/WW8MK+GH5scCMMq
6+0yeP7jo1kGY9bWpRXKztftia+8qVO94a3ILORNpQcD5EGeqtNeROZWeGYIdik8XrqVcdT8yyqG
sF6E7DppYgaPstdm0V7pF7t+xB4Mnzixo6NAOjiyoie89GIZkOP8BC8WcaLD63z2Xgkxr5Nwov8t
VhuMNjkorAtBk1Z+oh7fEOQR7TW3WhOCvTLsL9jk/dYwP6g8mYZTOZqJV7tfJNgA2q2xnKeOwqaT
kOdYdZ+E3mGqdwvvlN9awOfitmdClobqqoMsNJjjWeEmTe+LHANfC8D/QbHQOnjFEw5VYOWFtKfb
iwknopdtxRcWlW4BJxtPMxmxMbdf5C1eP6/ws3k6WeSHTHq2EtC5GJ1fMnzQOYXDQbSGGm0k+pR6
7IgtWzwzRyxKIAMzRA0qAFolzEm3sPzlAsVNDNYFk8YRsfA5fEBOsIbhhBy8VW2c3XNoDYSBcAld
Y4kA1goX/RSG/AbNbPJvxrtaWhsMxbqNoFuq1/yyr3KsKVuyTPCTslSk8fS4V0xWI1e3amXnvgq7
xzIiFzG0qlRsF9eGaCqnJcEGjI8Q0tIOQKOy9MYTNaB5r5Z2ZBhV0v61ju40QelpbOwJHqDOVIW9
hhDYX7TIj1bxibRU6l2FKu++NMVD/n3JQxeJC5YwHdMpVBNUQSeikbctUPapvsFkg+IxoveBn3Oa
hCvKw4mJyE5OXZQ0xCfeMxipnvRd2JXud7zIBsuMj9XiULv0EoynPWY22FfcXzfSRizlG2sfPrC0
sSbcTHOewMe0E+Y0MC8iFot5m+qLWApZGADEbr8N/UvubTRXO/bP1e6pWCx2jR4X3ezbOrWY1OH4
sZLv3G4WwVb2axbWaopPH4iPhwsNCQ2XiSKME/s7vKCylJe2En0uQdP2/L+aooUUjSFAjCudhoWl
71O08yeYyzJ6qvqhdkh7bIyOycPTgvwGOOieW/NewuL34gWLwFwBV1OiCA+y3VzOuXu9URkTNzbZ
9cb0VQwWg2ZOT7KCtZlma9akik2OjDefVWqNeaV8oIXDNt1WHtCjlPBMI0F2FxkWJLHLq3rz3OjW
ocCHOFgYbpuZdFOpab2A6aeRtN75p6ApHN4b3Amaa76l75snb5ws1xlmG1cbiL5vS/5OUSR49P+7
aJ5/rtI9SpV/2O4yZOZR4a7APj8OhT0MP88NQvDeKiSQ8Z8D5iwcIvG6kLLVE69E4bl+fyd16FH+
DQ835hcSnzdgC9fA0/ygd5o/rlJQfmcGJLHAFG/rbORwqFMrWfzGWBMonWpGyoeruDFIW/H+R2hW
z9arRju9EXRlj7NhM/8HMVFq1oZbBXK8YfS2wnh+wxNizHAdtkaArFD7U79DW3CWpQX8d6z7HVcV
hy7XOnexNgE9xzhnGLM/lFScBkAXIj0fKAe9hd9iy8Mg/KB4T29AYropgx7n3JXoL3fJFyDgdvBZ
K9+4XG57WBurmpLZo3VfifhgoMPeZtmuTm3nsppJ2vRwDrqi6zto+l17HPAf5SRnJ9lhsVYHi7gY
bCZMqEziv9DljuY5M9rh3jE0y/OS2c8ND5slPs3KRQM/X6zhz1ZMhLNb7NfPQMQ2egoWW6EMkr+R
4dbfO/mEMX8EreoPKU7VaEkdxrKCV8X+cVBPuXPJ8DBqv760VXO+31EWLL5IzYxsq7ijzH3guSG6
g7RiWuiFJQiJhYcink17kTk9v6RfMHW4J1RqEHb3y30/rXJfqeEfQ0ZPIshFDmJ3WLuY+RUMzQtI
XRRz1fAM2oVqLUzUeTs+5Bhgzjf40ehMkdFf6uDYNNtf2fbjj1mfBtC5rp52TH4n7vnOiwGZK81+
jOMWimqjWPkh3yuqiWZrDWUV6oBV0VltFowyI5eYPY4wQTE50erHhOp3sNQEmwWsXVzobfh0irmL
1OEpYWa3Kh8wupfGN9IJySmZmYz4cqPUplcyZzXdZfwFkdS6WUlc65BEzeZpLT1pw8KZAkR52WnY
QOzr2nV9gvqHIUixQact4bjiPNdke73gExXf77eNVo+AAmSgG0WwiBiGzA2nQLrkFgRSgwDnfOWU
Xy6nPiyQN2YZa+b6JU4SpoQFK/M4/O80LyEFSJ3Nr+J2JV+lbwM9ifQRMR2zb+0ZdIJYov5Yrxf2
G6EHxMu08Ld6VvxbTPC/zPrKVLs/yTM9ykJkCin+fYr/pf9q9RO9WnLCpimCcMHg6rViqgstmbyy
hVllJm5Hog1xGQqpmvpD40Oo7RsHeuWy9osIuvW91C2MH7GaYMBDRKyXVL/Id/6pH+vWnm+C2u/h
zwp7voDLnMbo8Kq3vMppg/wENgPfebbL+lRaE4rjgIKL+A9MdJFUQA2ncTYjD2kaecu8CDxKP4fV
c4BRYMbm686hsvXVwbyPLrj4WvKm0JK8HPGi2ZyNIqD6Sfe4UQgfSRAlbvgin+27P5GHHM/euyhH
mn0U6J9vWtnPUVpzNsIixa7V1PeTjrcKIh3TsKMArou0Rt8zUkdN2WRhgo53szvxm5+y4+JB1Gbg
9kwa33w+022IH+X3m03aSpsDG92wYyR4FanLlvoSVxElhvb0CY0hsQkAwgJJp2ydMfnMLfm2EVzI
8qiMXwOFRuoo/A4GJO74MU5UDxUW5+hhcxS9FjayOCgN7U5JakIFAyiiKJ3hH+wzw69wjC9fmNBZ
xLPj1FTPkgl8Puw5dM1M7/jIUZsMtBZmu4YYt/zUiFcj41lY0Sm+ik2LAPjtG902C4niXitU8wXI
P4kVb1+kyXl+ZvU5DE3c0Nb1BUYWaGek/dY828l+k0EJi7K5A7pDOoiBRqkr5sCUAZfjlS2udJv7
jIUL+rKJyjONXPfTtPz2O/mUt8hVmBa/LUl05h5wtrZdMdRHgM0UZQFtYqVId61wnujPMW/jTTPX
cIrpOOd+ZvFXBvPw3KTugDbHKE95CGiKH7ZFLJrE+P15lnkpy4eKW6h+KgivV1Zj/hWvZQw/oaNN
D3VcgyXhpbJSMYJBFDhfLdBs/gSYWaU559cQG5DL7oi6BoCke2DiaAgMDR7h6lEJXN2GD4MPYGC+
/OtLbfgwUcIVpNLNVB6YInfI+f+KXVDsyvCKsTgepTDbil1DKdMEkMm5ZuX2nkU7c7xwizXmQiep
Zk4tyU8N2640XzX17reh0DH+0ooJf2T89OV+KtZ148eExjbkdKiGF0jTlTUzICQndWD4utL30oYo
M4MNfieXTQSXNd9eyTltBrts15D92tDJDbuUyeHkmfzLh60unaZrHNNek/4h38cl8XunNj/2PCZh
nuPQYUCzAZZKU6IXGQRAHWmjTSbzIP1OwL2RXreERgiDm/yqIfZfIlp46YcBsxptUhj9HMpHIQ7a
l1Oem6lj1GoRgiTTZUlgvEP6U/cIoIK4vlYZxcUL3RKnpN2OvxO0nzecw/xb+SU1oCamE50vlBTt
d1H4GqPXxTywiwVuK8EiRXFKb08NTSPuUFPQaEix8RqY08ktqGZlP2OI0FwgZS1pECyAHwiY+Ppw
mF6Bba+RuBH6bYf4N4FnUUNOeDlyNgPHZFIbt3TcPvgD6J/bUbrAayhwp1upHwLlgOKAen0PCqr7
3zfj7Ly+ghwZhQM/LIUv/Utc9WvwZRRp+THlcMZ1nNQCmS8rFz5GSNrCZBOEqg9sDs+X34Z/e+aB
nIRfyhVqSrssMYyC3gg6/kotfYHKxuPGIHPmjUQY6lX+/BPxv0B6tNzC9QBsThUnatdTHETIDLgP
IC2F9UeJVucYf8U2VhqMhhKrIv4MGO44M6Hf7EYMP/jlP5sUkweuMO5+XGEY48fGpnyR92B17vvQ
zv5N4fArJPPongsuDqQ4UEEWRBB2vEwAGIHO9PxOddxtayzVoTIThWPYoQBhDUVoGWTaoyG9S/PJ
yGE5KL/vfgdv5vlT61teqsmckCo+qvYl7ttLt7vBkIMZQXDvmkoWokxDmAs06uzQiptcP2TQ4DjZ
VxnmIcS/1C2JLOoKWin+p7UVEb/zOi1TYt0H9WjXMSZcGAadR9YODSP+3h6AArzL5ghZm4fBQy71
bTDXqaldHDuWuuKU4OalDeWCvVb4tWzCZ9Eho2EB+EvCfL2HH/PPGMjZdudkY7MQgwVcrAgPVCwj
0n0JcS/fhh9LlsR8egutlVmEVbB63lR8RB6TYIpvPcyEszKgwuF0OpGD1UzuOVUYdOBtiAAB92cQ
M9hnuC9BItEeamJGlU3oegNwRUY5ggvursllXM3m27MlOXSlwpFwr6aGk22iijgZ1O+YPDktSL1M
3CShM1y17OeaD363hXrNiuGr4tX1fWFTcmhnuxk+XmDJiRfMXmX7YEDQu5o9bclR+SWPCRIQnL1f
zqBq/z4AGNBNRwt4qRyVJKhgIlZtgZ/QQbxdZtKDfu9VM6bLbjfcf5+J4RqcGOYyeEsH8C3lb7wD
fyBqEmxjuxgcmKkMZlvm2n/lRvzhToMG+zc0DKKv4rCOVBaKEPJ2rcMAQ2weim3rCVNAmyZPMaXc
lqI7//aEZw6XBnnisLC5bR+ED8XIUsW9wiXHBAJnDtQPl2foEjwuRztx4auNt4BLC5pCkqWNOmtU
N3mHzS1dlk9mKx73B6LBkcRTCuHaHAC0w2DMPut/xBmRacDAaE9Tx3fc5YsVqBHU3OWfiBDbi9cM
rPmbDbA5BByCKHBuJMGGoQmc7XFxajcjulu+J3+dXFPdig3TQLnNL0w8wq16kolWpB88WT4jqS1N
2vJkIdXOBALA7n9xbo0quLm5wAUfT2D62qVFdwuVmFDo5QPnyS1VBED6bJIK2xGiLXAvk8jR7Geh
Pd1YwAACxQDmAirOm/c5GxEf/wV1BzPG44LKPaNbM6cbffBcs0ymsphhRa4lBjDGjcc32XyMPLu/
Cn9frNxGkwDJp2yRlRGRFS8e+EMLcVDYjrElxpaqmJM5/GEnQIZPS+ilYvYk2NV2W16gZgiEPg5W
h2VNbOk/6p3gDmyaSO2a3Z6tOQaNSi3c8gcSxfppJ6Exla2Oex/WN8lTqEeAHmZLFKxe5w/xzNFF
kKfNLIAn30qH8L+/4dEjruV76ZhQCXZzm19E+NCKA0Ts5kaTToZZfRmwomBEC33tuLzgZLBt/2nE
C4SsDxlmPHQw5JrTvgA1cfVpV4oHHDUX732MqsB6Y/GyWwxMMs38FLPsFTdtSAix0dwyyNj1Gw8W
D2ZLnsiNX/6TDZcBsksG5vK63HX6JSqufk8JDSkXy1o3Wi13IJGwPdEkcYs8BD+yGFwM0T+SC3kA
FvD0XrmxoFkiw67bgmurUFX/mxV8abolW4RFTF8k7YR78E00vDAjyWFETsKhOTu9wUa3anR4DmR0
6igyVibn2doMnmSOhT/xp7opiZ9MDioasCqQCI6q5BNCkOS+Tu+GgEpU2GiAVtO12TL+iNMDIiJl
vPQk2xUnDlJl2LKNIsLtUzRdNvhZeyDzaeGAA5hwL8HU3064hkdBdgqhF26hOJydzCYol8FtVvni
k0ElUPvocxaZqBBb5GczxjPT88/dMSUqE1tF+DnSfdT8gukzc8Zmq39QJXAcMzpZziapZI0Iuf2a
yGJkcy0c/a7+RPLq8NrVgIQkPK30lHsV1kTH2B6lJ+FulFO1P1rEKQtueMacC1FndgnX5V6b6QsW
ffyOYSfUwJ/svaUkju68j97n0aI/41gv/LxwJrJV8HDwmVaHgN8MjuMAcjw3SInXojindRaEAvRn
bpFF7KotZH2Pmgal6dFID2TJTYXTqvBzAwGCo75KBOTp34WIbBjPV6qLeA3ugK+q4CmHitVQrZkN
AAlO/hBAGF60JqMx9U5vIGjY9B0jvz8QBpV+gOCxO9/+jtFDfXhXQUQd/zMHj+R2ux+yHVkiXWct
B6tPN9Oj/vfC9payUisfSrmplGK16JnI9S9HXUfCpUz2xfLAhcVbpMKfByQdeXeoZmEuAtxaMVxl
yiAic6greToK7kssW4ZkUxBicuj2+RED84VsZ4X3hhbNfA0eqZD9sCg0DdcqD1L5KFqv5Tx9G3UQ
GcsYj7DHhdhncXP9M2gmmvrG/Q3spHCphQJakHLpRqVVNVcdft3SbMSgEO0M6G6pOOKF3BiRVgZs
lSwnk7uXGgJGakxzi2AEsbqKPgamKqUO03NCpWKLBLsLuZJojFCb+nQjFSMYenQslwgWY+LJnYCT
Q3WYh6j34sEJpGAzuFOUz2cXYMQbwSXMrZ52BgJOdhQRC9vNEUSf7R1oAd+H4/Mrune48h2hW6Jk
syTizvQvlCh6c5ZRMV9TQ6H+JMw8eFNa6weKmbYEyo03qcYMzdQ/EA8NrtTvaTL41V/6R4hFv3iW
Yl/kzkf0InlzFjDXn/bHMacl/hNnSx0GBF7cFw5i2eEcr3A4IVzrh14ciZp+AWlgsVpvEHpf3lcf
v+J5AV48E92gA3GMWiJ4qAh8HRQequt55I8GiBUuY81qRhc25FleG78L53nhLokOYOBv70xeYrt5
w/W6NTOOCOtIW+xoViic6z001k1latf6wNl8WEJrp6tBNHCfiQbF8jxxTVKTEvcmW3bF2BH5NUMM
1wB2nRcC92D5SXXw30sO1w3RX5ET4BDzmZ50yoxh4RDcSTUBsXr5R9OYph57hshjZDDvNcmV+r0h
YYaoIWQ4f7MRJ/EPq/xhZ8O6+cPgDNjYxvZCdDlZuEzePqlwfAZcEBTU+U0mt2NHS/7kMufC3UQg
y7vRwRaY+JdEXsFu9LiJschi+u6Cu+t3SSeby7YhbJEfW9uLnwkfOyYVV81FDKgwR7fQW33yaFt/
chvCdoFVUiurCOGiFyEGDjERPxccgJljzg81zCe9EnDKwUyMMpPKu0V7cGLBwYSAPQU3Eip17beh
SyGCdQ7CxVVxZBvk8hyte41Mziak3v4VBcYuOxgu6IBLLSE6vDgqIF+h7ppnZ7JF9JR2pbkDOiDR
EPuByIeZTylKS/QEMgZLMMDYVngGrKhMpC03DWWPkHoJF+9tPPMZnYvGk7SfGK5yxQ25mEt9ulJU
va31XFD8EIu8p7yGWU6bTFo3g+2G7ibbpxqqB1P+QOL7/d4vaJjKuQVBjObTH6rroOohNA9bShz+
98RcGfx0aUq/2ICuyQ0rPVo/3BTpMvTAoAligMk4hUp+y/CWCGQmqAYQM9V/B8El+zGij+cPiC3Y
8Nzq1XtxOc+kc6SEOrk9W9RVGMqIq7EseYQ8hxd8Fkyr0RXCw5moDfhvYimTmJLQUzl3gCwZy/VL
MiVPKlJpaGuqioAKhp0kUvnWWH17DQ0aj5od8Frx1AEYYOvVVrw2YFF9JiLEeu1W8e6YSao8URrT
5B8yMcx4BQChcLV7SSVB2OOmxiQPpETecHEW+jqGZsIksv5nU64KMBTcHU6Ywl5wBcrazU5hiwQ7
vhALv84tZIRQboLZQGaT3YnkG0FbH0IS8EQHIqlwVzso5fgPSm2Cuv+S0YtmF2PcS9O2GMBWn1d4
/GaHs4PYBMUtg+4pmZ8FWRpLK5WoJ6ZV6c/itCXBYaB0xa0Y4Z2lgdZzdeMBghEZyF4Vbatacfrp
UGJdWmLVJP4urDC/RrEFN9JAMnlsw8aPepx2Cgz90tWJsdVwJ7JRQkiy/xwWGLYEagbrjflL/j4I
rNtwQSmMKAMhtS5jDDM61QsvpbviQibImJZHTOEYBcMqZ72OSMcx3GJccpeZ+BiXaYVJBKmD+wxe
4wvKLz9cpdRBpl97IvSuxOZWL+h12XCeMAEYgpfkLrX1MO6fPoZmWOMGdbHlaTWNAzrpv3MM3nvr
2fIdHQSNHIjn5J+ISrN1G0ZBGCS/JwI0HQG9MRMFKn8Tywla8omxQyNXjsY8tCTu7U+UN4sWFcxS
ZBJ7C8n6QYfIK+ioBo3wXPzFt3E/YrZArmZBL4oQVSM/aDvZzEMQ4WXJiTc/pGemnjyWepMkXxRU
CVs6PlLpT8CnEa4ZWI7kfwfiwfO1jtMRVfUbqG+I7lX/KBU+5xBP0GLf7jsCiP1ta8+YFyIAc4Lt
Qi8dxOxSL+zSELCwxV1i+pDsJUQtgaCsggkG5WiD3gwsZUFux0v94KrW75813nMi1jcsq9n9LHff
mXLI2LyK+JVn6Z9qfIsMYabwjHcM/gjg3sWv3rrxabAb5SITQDq+2IE9v6hmxuroVToRZBMYuDZ6
utxA6LnH/PPpaUng1ZJUcrcLDxGc01az+XJdQG+M+0/69dKiwIAaS3v1mh0PqA9wCc6hf8rz4NaO
YGFmdeY1NV494MnL4gaRMCuxlX6vQ95t7Te4EORDtqmZgrF0aX/O6jjHxoGU2JKdwN+nqiNuWZas
tpVWpfpbcYmylHTpVshBPXwUyZnlFZ4XMWETrYHd9ns1sd73ObFIy/la4/q6yCsVdymExM9L0mJO
vpJGU/4Bv+Zeww4MFyzuk7/qscR6e5dBUnhujD/AjfxLuuk/EJGTysof70sZrp4X+b3vuyCRDgZe
/VgOtIextfunFUq2eBlVREKB6tQWe6K9F8n9rZzG5zpjbFUJm/FOYCSJiZWO2PIrLOEQEDo2fCxQ
UKXdddAjs4TgpUmX/p6zZIdqt9T0VfdXJAGj1KQ/U6ilVrtvNxGthorbL2YZj8YWgGPAYBFSkleI
VdBiPWKuDe+92Er5L4j55AuEGFBAr5IjsYXV6Y2dvnEL0/WTuLPL2PjF4oB+YMIxAWP3ytF/ljpg
I5grMsvSH5ezLHnoLbH70KTjwIZLJDrvZtPYOngDZF8L1Wp7rfCX2NB46asfnbLsK0/POrhJUZOl
6TW3dsD054IbqQ6l7djGB3Z9PnJhtO7IOdgysO1wb8MB+1n5Fdy7hAjbmem2pIX0Elzvk21ar9/p
4KuSM4BU6NvmxZJHGzvID8Nm1FR+pKBbB+21FdMcj2NCr0+adqxyr5JZiLJXV17oaOUa1jPE6pxa
vJf+WnqXiBjXNtw21b9ndh057DvqAJuBvma/IjKR3Je+Hhleqrec+ajmKKL3rLE98MSf7n0gHbrk
PrZ6PFL0azme9fIyvfxwnmpu88x/vnYp3igBZ1iVuc1uXOxJVxbCQ1i70ldlz0XzJj0ByaTkG60Y
tAytsHp139Q2OT9CMedOUKhBeBukI2TBt7O8EYNrFb3VLRlrTblpYPeccEoARsnMoAhMZvxvZaND
fd/PEc1BjHtSEmcEXv4aC0stttpX/pcYWMY6yi1b/vAeRf+ngGBKWYrjDL2qlNkax6S0jQx0wO19
qr9LDP7Un7G+04px+aUyvRpde7nptX/y8ps7LAtGhr2vcidrJ3LXahdDTLPYVWRuypb0mPRDuZgh
qEey+PcOf2akiZKS4OvNgFwSkRNSF5e2kJZPP3VgNSOZcgcwNJ3RxkCZyTd8VnsAMGUrUo3G3oNj
mpGIEGA/ldvJv8SBeaVsQvYeR1PS2J3iIK1W3o9p8CFwCcs7QjjcdvR1EcKQQbCU/8Xl31B/Awcx
FJnY8yNW7lSaRvKBn4aJPeJyWyVeTKYPTH9QSFK3l+UJMC+JXsdX8c8gKSaDeTWcW2fZku7xfMTh
mQMGwOhFpi83fySif7vJXMJR/KjAxvGS6aavGo1p803XSo1WCL+wyl79Scevo3eH5aGhDXxyRjLD
CI0vxPv03nO1hPB2Rt4EpA6rEgMt0iUmGF+BNrl0rMoFqGCIMIA4j92BKljX9hH1SXNRtd+lDrLX
QBs26L0x10qPIZCIArnpiZlERjKE4JXD5j3NA1kFYzvm8dh9tbsnyY4lGAISS0Jg9B0uRPlyU9eH
rHTJ6mP0SakhO6hytZ3Yw72qsPR8ewwMUn0jF3RqjNH+KQ0Npo9R80h0M8ZCC7NX9vqx2BXMoRNc
u8kpoyRlDgctx1XsDoay/lm0+/QLKiZEpEbYhWuVuc9rnRGr+2QGCxHluVZ8Wd5jztJXZnFfv2j7
SK6GzrB5vo5LerM56Gc9Muuuv+mpygiU2VbeG/VjETtP+UIvLtdrw4JMXPoQd9vm0EGcFDjiv/r6
Ox+CjiCaeF1Z8xCoPIKuvR0YyuQ0qAm5ljjaYdlm1x42GaKnh6RDEB0JrxuK9JRv8EpYDZiajq6G
ZAt9ht7uquy06H/kdgevdtxCth5wP+VopbyCLuAsrX+0wRzLs1gsDgR8AKFY1IxuARd9BftxnJo5
LX4yTKxnBU45U6rV0F9Axn05vWSnLrifCGfekgvkJDgVmW0Bz51Mt23IBHN0p4bMzTl2dB6TghE9
Xea4jdPrn2Qjw4/bAYmRUQSyw+spv1WFQtdVUFdR+7uSggOiFz+vldMRyoccMBKoi/8ZFjeBhsm1
QY4qdFo8R1cxVBgz+2bxiK4U2XXI9A6nN+5THCh4Dy5T4xoR48Rb2HUEe2AUBhnYbBJH37EPUEqg
U19HjOasyOGNvwKCTNvhG1/lXNi/V1uNjM5LWeLHz482dN7ihL+0Im0IHlQh26yXPszvjF9TY2SG
UkXjR0t+4ny/TupvRQfkPxk4mIhHIYP0wiJ6bVKF6NmDHPCcMDLxevhVePbjp3YM37/xhVK4nnnF
OWZEReJor6+h7hnuWQBm5LMwe9G6i8AyKI5YKppJEiw0p31AJ5GPgGmiR2IdgWUMdD7I+BFTSzm3
f2FoF5QTbAPgLzDECTpL6A2621XeYlsz/ZRcvJTHzI6QmS2G0kYD5CJbJBqNr+pOyJPRasPhIVGK
FAX48TkU2I82IIpNnPysdp79Y3x9QFmK1duLzNs/wdiTrlKi1+3fs8xGpJvaNuMuFYHYpv0sOXY6
iGJNcFPQuw0MaoutIN/6evNFzs62PnEW9BlVNW7qSGAnfyxuc1xgT7xW/+icmNw92o6qPMIHDL06
x18X9JDxCiT52Jz4PqrGoWmOFKLYjY0O8VS71/IK+Z/J15stdNC3BhZmxXROqAZszNe+hNeGKJXF
i2npuk39r7J/qIRpynBKY3Y/uu53UGfrlwElZcsa7IudLH0uqDd51HQfjPmMHRug4jh3Jmua7Q7n
7BGc1EYSQaZd/TDunbLB/5E8NcrdGIt+nPOGxa8xHXCGx0k+d4V/Hb32R9GOpnbW3iBENpaMOoN4
0OTn9d45bOtXSd4PbHpLRGJBq/g/js5rx3FkCaJfRIDevMpS3rt+IVotDb33/Po9XOACs7t3Wi1R
ZFVlZsQJVPA+wjkV/ydtv6VwCX/du97OnjuPaAUy2w7iMoCYS7fyCKmKK56mGyDg+dRckxrRE5RH
amHRbIyXbdAxlhZpijDDBSa/y/Aj8yzyUAfpK7WprMuNL6/bddvzYG4q+DjhmjXeHvEy45o1vKwV
hBEXQDT+Y0ASiWufVP8U07atMQvxLM81bvE/kmp1bkAqL/UdRAv6+0uMJHU/U8/CFlYKZDhpzFGL
V2jH2A3IXVH36rnsqQs2Jmaeee8uCOmAbMLtC3aUoL2ugtJJZQI8ibQ9VzEnOu0GN7gq16Jcm/B/
f0PHnTXyHnVYu87Vp0wz/y9tmFRbOE+e5lzxjvfe2oSoofTsIknkJj5y9Ye1ZmiumW5XwtKqdgMh
uYFlrNR222IpWeVQxJyFwVg9iM98Vfg4AdMaV0KwiBiEzuLQMVHOJOW2EAqSu4XtPf70KD7jkn4/
B8+B8CD1WdN7kkSUPvz6qF1rs0x+CM63xC+HISMSlrAOeo8TK03IhSrP1X2zVSr6DGzPdLMsDhYz
opURgnE7c0vWZHQhW5oXyJ9je+B015qPtJ3lBakTTO8p7hhkxp+u5sD8sJyfnD1J0u1khdYcAjyr
sHzlf9kzcM74LiPloXnAVPdaDmqrPPQD2/uMEroXNFw9FxrThNCixTFOCIw3MszzZjocQhqiDOyO
3TEnHpN2DZMXHMv9XMpHEqSUnYR6JQcYrg5VjKfcssWx8JjqGI24Q8O1v3d6hnV3Sd+6Z7fYa83/
y4HHItIdVJEMS8DbSE+3tW3pWzKZZI6CUyYA0jEc6VQzWDLuIXVJGiePNX6IkBBQSaIbj5buLzpo
FIs8KSGuFhvlgidQaE8EtkDorAtzKverUUg4FbaGUpNatCmqtYXwPvoHTJ9gvxCZZosmxVKWsnD0
ciJmKUhzjjX1Mi0WESUrd/SMnQYprUcQRD0NaU0OdnHtyUYK7ZadelEKW9avKvgJ0Xc69M6hgKFf
jciL4bv3bxlnCcyu3paTwiAsvOO4B0GX7+ZsuNqs72HFXKdBv683Jrk4yZb8IyBhKCaEbdDyqCv1
lYgOPKclcAj1aF302IZTigRTKg8EeErFAbyYE68kA1D+RCagYGUok7Sfd82Kh4IQr+4FVbua5TQI
2Vu5gGX2l0GW0P5KndQlOx0xj2uVulZmsEALytmqKiGiHC1gG4dMyPSIoITwmXBYs+LfNCNxeSoE
/1Q7fuca88e58VRIpo4m/r8GS4NBIwtXFDn0L+0fM00KvHf+KIDw/ug/nJ83QX3wOkYa98raDX+d
xd62KsAQZ7jNdTtQ9rn/KDCyKTDvsFFVImHRLIES7p/mWq8H7+Zo69JmXuzdLOfsZjQ/F2X7qXk4
BwshRrFoBRQggDtc9uLwTcAd5maaUj0t5SFjYcKrq6q29andF6CnTn5G4UxEOV+ea30W/8v1ub4X
mOgVKyhmhE3hvpQUTtYI8taYPtFO87TxWpPkz29+NYoTUkc5nYjNoqWHdtJovXEw8n+RSVY44tB4
Er1Qu/OYJlXP1C65ElAn4ZH1p/pAnp46wVcWE0cMf/ra0vRfhP6uMleiuITUmCabrtImT8HBSmZ1
K3I9W7qEY6/20cCigaxuLq3spKFAl/7Ioi+rt2PuG3HfJ99YNycxUywKMxVSC9hGl9pp47GCmzYo
gqa0K2s9RIgQo0uuXJsxWII5VopF6dAHq65eC+ay6zekyuYOaAOUSCPWV2Gb1iZtY0xLkitcwujG
82P67fwbz67lbaE4IHf8GNWTKGcz3qjcBQqFyZJluI/WlrXrWDizUT1evp3YNvq9lK9G+z9ya24h
9niR/ZhEHaIgiPMIs6ULAMp6K+3TKk5Bx4POIpF9DHJlsz9PYDYqsP7tx83yyXNT6W/iSwQq4+CY
WfawJYGJq1CThqK9Q7qfvXQymFHq/NE8BGnS/3NExp67wj8S+9gX6IRj201n7rmX0EITOxDpdPIl
EkHmHoKYTvtXKk8dukJMXrZ5RWUuWA9G7XCDYmK198LwViiCZzDFMp0ewKlWj1I2V4Jr8zYcwrw+
jcBxfxnUdnPVMIhLo3jQZMTycrvftGMGvI0MsOh5M+3qJeeUYZ8hOaHwN8ENGwzn4W9WxEbz/Djj
sCk9WGOatb5gr20GoNN0H83N0EO1Smy0y+mRU4RMX0yBdMTXyKFMJp63mw8MNFPaYpZE6Oa0O6bG
DMq3XC1cQFAI2wb3J/dtiXl7yM5PuqrxVbYF4RAYLOE51XDo4EILQWZzYyh/O8+8VRw/FRi2Gpbg
AiZXfieaEbS4HLZ7tHJzD4OQZ53V6J9DI5v0KKLce71aSGpDVtPb1Ol6MY9ymChMWbJQYq/9XJ8N
F4uodwvthEBPb3zPeUxRzIEn2NDLFvCBsks/mKhmHH4OqDQE6HxQRg0i3UqqVrt/M09T8f2xWPRv
9eSFWxnlrhNchq1HAsI+Aiei3AT14FEQ4mFauOz4Sb5T6aeL4roO+WN4Y1ItOOWTPN/AqoQ7vMmw
x+GdL8+hsszCQwl6wbg1UAmXkWkr1q/SMdLGAYs2zV8yFghL2vhTIV3XSB8bGSox6Nxk2c/TPpuV
Oa1JF7VIxaFauUZYukw6F3X6YUNKeQsCHR09pLlzxpFq0jNMilkAJ0D+jFXw34ARlpzr8YaC1iJv
/fTeYkOKAFsP8D+SfNm3W6NlzYsnoYf8u5+VdbMi7YTIwO7gayz/wjPGdaX77AATQsAYdZWHCvFb
It0EsvBq23D+6PZyjjQW/AdyzjtB3Egm7OMEPqEHvNUMN76pAH/p9nXACLL964hajFHehgM8LR2g
nIarThH3BKLuuZE5Nzd2XHJxBfC7UXHoMn3f8PcsgCBRohPmZKA0D0TyIOg7yDEID4fP0BhzvSD3
qVduahUDR6cQSaPFkBoPE+WU2tBGkgrmWTTjveEm1fIjEfGDQlIZjK3JYsVEhMZDPtedjda8TGXV
CVDk5fwceNUjKn7SzP8J0u24p3eUXN6IgjeRt+IoswSDrDxC+dq0wBr76fkmHdP5KyQEqY2SXh0V
+LnIic1FR4GQ2IIYr6Hoj0L11FFkx8Sa64lyVp0A9aBaIaM3pZdQh2fN/xsAu8TWy0+HWc3fi9FM
ZGb3qPFL85grrHo1FiYDPkxYH+UwneXqQTa8E+ng0nj26FEqmK+udgjiMQ9NifOJ0WhmWHyOL7Em
87Kv1m6/7duPF7FOiubVN4t/AvpRK6geftTtRYx2ABDCbtiIjoNlQ7/ZQqVuPKujH57h+vxKiXlK
xXckR4Q4YmqJhW1KarEFKaXv82/Nu6b90arIup05xmIx0hijIO0kfdRRmA3E6dGkyq5NcZsP8dW9
RLJ6IMOzo9Gkr1NfmyWOuZIwcHHvYlXh+yJlAUUQJxVBbhiBO+uw++CxRZIuC4Dvg/IYJvFxvDK6
mp9F0lRFFo+6+ed4NKmG0Mt4ByylrBj9H2kj36Sh+e24cwUniJk/vCi+OMFVDZl/U6RSuPdJMc9d
VnNiowTlEo8wr55RMRnuzj+oXJmAy5iGgYiij8sfVQethJlTpL+xI08Lc65J6Rkfu4jCrY4sjFGg
NXj5XCkwZLOGFwzYJZrgar51gwPHWkPQVjZeUqOJZlpGuAVT2c5RjoZHjf3oNXR2lLwu8DYc6DQY
KdpIrXNt0ANKyu5J4ClvplZ+04qRKu93oPo0aK1lYbOWW8Ta3aciGdDvPvW7R0zNxylxH2rg9j+l
ZtCrIOIzIaOFt8tClQljTCx4HMp3xR6oQFWQ96pIu1YkWRYHBjAcsWei5BYAIac6wtuOc1c/fkIa
heUmpN/t4tUX6Y+4l94i5IeUJoDlfO6hdabOOePv6w42Mjp8iYscFIKJJN2TcJ50pyj7tfRmCziK
O3DCC4iI354yP1/IHBuafyMRlwo57yHjmKfSx2fEvB4YtEtL4MmpsDfr/182HGY9zz/sSZoRr547
Ae5ukv7y3wQMGw63XA6FgFcIxH4ue68xOLfg8zs500QwvVoNvcFa8P94GZJKLCO8wJjyS/wlEtKh
PgQy9u1DHsAdFN+myTTbhZUGo1b/8X5E7r+GjyclZz6BB9PDUi5i80+v9+M33TImTQK6h+WPgTaW
cDOXQA1F3WuWSMSINj91PMeVCLtcQOJbj5rIk57Fx775By/Xc3GoiT0hJQiTmPjnlL5ygpOlJIUG
NynfecjAaLwlBHXfteYyQyzqRnNhVsmLKOBgoNgifqHx0wbuJaU5LyD0RbNsnriTVV6kCBHz4E0h
xZqcp1nFV871bSCmqDBdVIsVfrzpi7Sblt3dLQGOzW6OcsuHv7D/k5XfKAWeNXNpPVeCNxtJJlzt
BMRqUNzc/hOFNLzGnOOKj1vKc81CGRBsOt4od2alc0901xrBahC/9aFeFNm2+GbftE5QFl+xgGRw
SUzqnqGjN+6uBzdY00kFesD7c6SE8w2phnxmPiqSqjCbJTIllyCPvyyzcCf1b4ZiESk9snZQwyse
9SwN+emvisxF4R9BcnP/cMsk7dg/htG+yL66humSOpbfIrDOWsGSn+0T+DCmPyu4SgWtGQyNLjGo
tCPdtQ64L+jOJg+fM+Ivwn4pBdlsYDXowr+aChSIldZCvPpizU9lusLdxECwXZa4e2FpK61InTaN
4rdrMLnP0MvhScGMEwk5/F/RdtJsafZ/ePuL8B66AkLV9Di2/w2+gsz7Vuj6tPQMI6TkBgaBcxfh
GIq0qrsIiILGA3wDwxFSB3UeUdLcNlJGqNzQbSHRjLNEvORGy0TrwW9tN/7/ZOpeXSnB3eFT13ys
0CCTIZqa3IngbiQc2NC6CWUOKRsZOWwkrkrRXYvwqNH0fd8zIFoiXkrEHA0x3pOmtRPxmTIAoBRI
+Ckl1OZOzm7DwMyBguyRHnsR22+lH7WsnKcl1CaeRhX72g8olZZAzSjcbCRetyzowLTzhm3FvWQ/
unka1wirJjOkVln0rJkdkt4abgQiKjx3FXjrEiGC6S+4kx0IGAq9O25eQG5q2xJNx7yyLsDMMykB
UNWEmLJIZ+u0R5joG65nEr+NDlCe9tC5UjTjDX5PiK/yDkoc6kOcriQg5jTbQ5N+GC/XTeQgPw0d
U1ltBnRcTEl8XBIgjAApCD5O/6c7L5f3Unownhk+HKPvAKrworQ2VI5x2aMTSvYSsiKtBdIm0wRf
QYlIfHcdlT85d4rHc57x0eJdQXIY8MOiYVHF/NwwXgrwuTPzaOnKWvMsUI96taGumJLf3eXLHBsh
355aXiowXIKyk7yvAfsuQjjgEleaPKt2p7QvGF4VEat1xeyMP2WumjhagpIUSPNNrQcbm+/6Tpdp
BPkOgEsy3C6tvtA7UsXL4WYa3rLkJxST9OKRftR3X4mrQt2ueN+eJOXm6BW3sabbGMxWQQ9xgPJw
qaF7THZkgYn+QuPWFNCFBxX+6qnhh+g65zq60OImPhTPWknaXgNQw8UI8l+pXycSOu85WVbAddPN
nVfqGBxatCIwYbPdbU4lTfkCXOnIIAuxx5wybpUSTEVKO8Hhmw0DOowVliVUNYmPo7+olyVKlCDH
Eg1JgBR4uDl+MlHKHwjDaQ+9BXL+TS3QAau/Ib6EjhDAmjIxR/fO9wdvetor1VrwCwJeUAR1X4f3
EuiPHMGRSRsB/aKrr2B99Sc/ffrqzXdeRWcL6Znl3YRrIi9KHR+cvzDNYmagkhC4G8ScDt6G/jYP
FXwsg5fv/dfAelyVPworkDhmtIfdt4UWkSU0A1qXwhJx5PhdMf6T6bP2s9QY+0PIixGafwbpWSXD
pcC5nNIZV/ngPtbKFoFpvyXoPdmVpL/DKyDTOvXVuZPabYE4KZEmTWxMZfRmKTEaA6sxQEee013x
deHwWEg6gLUXng2WJ9yLOW5jYpGpUqgmSrSUhOQhwR0wbXPtW+GKCat3t2ZKvIEDopWbA9NBym0z
WpmkNwGV01hnW/W/IUEncoek2sMTFCwcSnceNKSrovAqvDUUaqk+xBqqL6BL/V3kQnbEKSVcLs5p
S5EHCq5KC8bKQqHAUG3K6L59j9RcrlPEKFfiCJXWw00k2yADIBGOnGY6TK5C+iIYlJanD8k5ywUC
6OILtgdzE19SEksHFPAdctig6WeFDJeFJqsUU4jaECmMYgnScRqxLEhnFSOOTvpOAaaGYaNW/TRf
dmLQhToKRZbN7oXtqmEnbGkYxjCKfNHYhegyi3BhuS6Cek5TaP7o0EQBgPGN/hYM5vgL7vfSVTYy
xgg/sSYt0+QqVI8G+y6o/vIBtRA5ubhpmaIxAh00kuKqg5wXc5fxfpV1h4aRiash0pWYieVYnfYK
TyW4mtACwI0jJUUOIuQDWor+5DgDee0NMwSG3maDyp9ycl3jLDNildZ5tu4SbFAITLKephpsgYop
oh1fTP40uD6Z/mhBE9IYUXrmk9zhfkzfimc0hs7NlqejD+jU8k+wwLIUEr4UKKd0KlDA82351aOw
tnH6hCeuFzqKx2Az8BXQCZmHsTEzipvJbd0a/aoQxYUrpjaOOC26C/0a1pJOZOPoQUyie4m3JRCc
tU9SlMabaryVTxhkd/OJOcn4rlnW4oXRXwNG5/hi1HBn0omsFDhaXBSFjynAnRjZ0boFgwWO86gY
dUY2iT9Co/PM5pxn+TuNtvj4rfqMHRXCx3htodNthUoJwSeeuEGbWUU5Fzwm7NkZN5hf8xE0YjHM
SZdvEbHjSRy+wXyIIEFyaCSt+U51imo6mKjVw8mpAMhID3FxdgxuMvkZitvuFhjtxAkPJtcbmySS
/5Fu2gGDFlfBXIBCo7ClDN4/P3yxAcGM/wjZuQi+9dBuuP25aj3QP5Og8R8ZHz3DyJL+MZoZK7pL
JPChdOhdtN/JyYB+x/XQLgJNrfYYMDyoxHZWxlcIR1wLXs3lR2X1ho9UgDVaAGgUhavDAtvseuGq
1MiEoqMFDIns3Xafm2uuA7L8Rn565hFoOd+E7239gdG9wAGORncQ/6XcGEo3F13cycUvFgg5fLUe
+mNcwiZjNNSzSYzsFJ6APvxLxXuX0Ocr1pHyjJof2fpxYcyYxz57ut2AOeSo8/qYiVNwBSCCPO9h
+JccBWHUo1qJadgyVyK0BhRIjflY065tdQqGWyxeAu8aWyig3XuQPlzdLjErVh8zexqjXZhAq5AZ
rCTQORC/5Hzo8LKrTy1+NaS3jvBW1bdIx4n+R1UsW+PrZCZV1E3zn1LLifeRmx9Tu5v5oaWxXZSf
qvyIzVM2Pj48yeGWtWcVvn2zpeeMZE2WjZkInStJkX70N9c859UpYxguzwBiI1rJ8LyUJ0rASS6Q
sXjAqZePSYjXrr+VVIXDvQzOmZBxTv+Nyx2iTKX6Q4OYO1DAjkZLD+YquVfZOMttO4lMfMjdOyUN
Q9aYEqtvvVzeUHgbaI9ystQs/Ak5rpaaSAjYvawv2bn1llL6L069g6vdLcOcHDMa71WN+MjFNTbn
dDmXZUwZkxTub0urLjsI3k4O0UjkVys7joKrbnSQFXzmxFsy+kTOJIe3HCEk3Kb2xmHdQc5mSXwV
22D00WPRolNTaQu9JdP75dOlroJVhfSxl4GMFJy02EHZxvtLRr5i79zyyvaYFRa7Mk/XqgMSSReJ
jmBxMG2EqgwyEFtJ9Ib3WBYfEViV6lzJa1X58u+NS8oNasCaI0Xzr4I9UbTkZlZrjSCmtsIcmn5i
DC7DumwfbfAT0GGXyneWfQo9XDieuKwzjcS0M6+Vk8o5PBpj07rYFh8GnXYRBz9aJARXSNExDTqH
Angi/UWJ3mDIrRDSHczQQgXYApTyrDKrS6W5jp8ky+6R9BrGAQuy3lhiIQouKIfj4Mddgf5r8ym9
YldYFOWWWsOLmbYXMDvBxjvrTLoiKKbJNamqc+o63Nv/ZPJoBi7SqdCeqWErIqoVliLphGUMcm/0
T9QAF2kbWb6nPJZFjLh+3tGkldfI+DBzBqwTSE1jwgoDeUkN0Ru239Cg3SC17mEfmuZvDYdSoWsq
Fth3TKDjN8XC9MJsN1f+oRLlXDfFTZHzA0wO+ZKQbJrFytBoOLljRsaDIjEq/qThx3P2UauwC1Jl
ZUf8+a7PaFxlryLDUZ9sX50vs51CuAM/EvD+4vJpMl80XRGrIkeGblEa77poyZy9BV54GEjG9cJ1
AE1G8BGYpswXt1a6SS275tHiXVOO8tBeCmcum+7G6lc+nSjjmk6BhSQdHWYixWQEyArR778SZYtI
6CBD9KwjWWtKMiztzo0aoTI1/kwYrA2iz0NzRgiJRwJ1fZXMiPdB28Py44C6ciZrxyMFiIQLbom7
VdPHmetP+Tn8Q10nPgPQKf0coyt0TTyQhKRA0RHxREx6FHE4zMWZhP6No2tyMYR5Uy48WOP3afyH
06jQZvAcQ+cVLuo3xzeDYVizoCFBLZ/nc1zsVTcFObjIpu5sSjtH15ZCeK+rh6YfWxoN7a6Prhzh
OeVSZfbU/EN2Uyk2JLpjw8yicaeC5shx9mXdKYS0BkF6ZPjJYc2og7qWvoldpnYVkDrKabaZa4Jt
WAQaCB3BKniVpgrSZM5v1ET5EvkKsiUaNH14EmhppyuBnk7kfWYBemR2p9BB53xLmpcB0Bz5k/eC
iqFRjJcq3vTULt8dPiFR2/HuDGxIsJ3XY/OKwoto+p6mDE0Xl7aqT/9P5kYLsaPUwqak799lN8n7
tBxSCe5Rg4NIX8GOciSPAfq5q5OsCuonTpnUU2bbbckfngTszoDKNU6U/RpAoQKpjTNv1Z4CJNop
uJJgg+QjaF8ybaP2YbbfnmkQDmTwjBjNKbQN/Fcj1A/V8W+drrjaGL8BpUHn2CnUYnopzYbyF1te
zszMU6iMopXm7yyoPQPbO5D+YslXWbuk1SxoVE4l4lBScSKprw6tUXHqvbeWs5mE271WLPIrYEmD
I3Mh1iNogl+Rwkdyr7EBhzZZYEqRMAYpC5lDWuosJIviGf/J4K+d5IkFHqtlO2IZTAbNXI/+avlf
GrTMHmDVAEBztrDH0W4Hkk1M4xgkKb89ZHHUPTbTac3586rZ8FERTNZdskhRU2Db5JTEPIA5Qm1i
qBBWnOXqEqviBdFil0xLY6FcIJMjHmBFwyy3cMlMXQbXfq0ug3K+qfyfVl65SB3rBTedw/SPWpyk
P5yVRETTWdCCpXWlXLD8fgHyni56uxo7iWgwg3Be0JBS8W/o5yE4mnTwEqy2ogMylts568RFif7m
4QzntDmOp/iIfp13SsYyJLJ6siD3ubsVuHX1AXtqCF7En+kxPabu2phzEdljE5H6FyyMEDXEgVEd
JNh+TeYPx+RxtMOxt+um6kii4NhLeANwnVE3uha6VRbtY47JJiH349G41Gqi7GdmliC02alAcGGA
iwVnfG3kLdYFpvSppOm8AVAWVFQCK3NGRTls5PLkIBxhSgTQ1dFXAWaLnDTG7iazFINPiSzWYbT+
hKCAFqcg/GehiqRVRMMQJVBNB+aNFR3peSXMxeLUoM5jYzCesCtZ05kx+shEcrJlse0vQ+cQKa+2
J8IPszIbKZnhCDa4zh4xuc5RSTjOFZOJZSzKG7bWhw/rTQDFMhvCnVq+nI5VEVCvudChVjIOxieQ
4p7ZAp8ruSFgC09DjiIpBkT8m0jzo41TTbfeHbHAufKZhZxqWnqBrVZrThHeb67+xfUuN+8lwqIH
PEBnIVKZP3mYE5vmcQNtvFFsJ9xTHQa6T6GEamlfvDXvVe5WXB0EhlCbEzquE5CIYTa12qNJF36f
bQbZ1lGSdUs+IC6gurHlD4QVlgk4ySji5hgmGR9psxVtb5cihfVlCmMYvvwrLy7CWsQDveEy04oi
GOki6lfYJwlTWY4O2i9pHEsmzawJ6P+WXb2iPpVuxb5IlhyBOALjjqSxvx3tLyKR9oEd+Q8oyj38
ChPDHL48ktvcS80wyF9JKwTF1Nk3+tySum4xCKYHsKUsSWsE9F5zluiXijM4Rqa1hDGg0m+VF611
cjQSeWj+CDYjfRWOCRF7tXEYXPgo/cYZk3RnbEOue+z08WZCua1AKh9FN6iU6sl27+p/njmt/3Q6
9gezGUNoglFdDFYExb42rDhSkt5DeYWa7sjfXJfQAXmM8DViAbJZfsHb6mfGeKwirOPgSDXvw57h
/bDRETUCjzZb02EO+jXwY1qjnbtCF8kGz4NMC/mS6it4ePB0u2pEMYtXGO46spc12kHupIVunDjt
YIjWIiT+G1zdJr2AHhPhlYHO0hPOqIjQiKLyKqNdojxUiW7MrFQPEeb06NTRE9Q79ARsAjTR6xkJ
BmlmW0f0bQFhnTatRirtkO5NVf24IE2Ee5+t2mu7zUi8uvTYt5jrOBsP89pMliBkzmnKDips2Yn5
ZlI0iwOAs2R8wUCjq3uUAdOAeKG3zQCByjVblNoBPba27LJzg5MAgjpYxiMfrkfLuKSXHh8oHzmI
9ozB1xWhdLPiToermPp3mW7SjrwCYYW9ks2bRZrqiHi+YJRkJyfpN5FP0jQ9JmuJaXk8ZTCHQ3Aq
HZJn0nLtyGXivQAC2MMOZAb0C7UTfQUY+ly7KQgWNiiWEQzpAxTaCZhb5i/0PnT5jA1CQmaHXp66
q0Cnzbh8DUWVrk9g8LxvOEIBaOEUA22RL8Y6GivUcdKnwR+PhyBf+ARb+sse0kJwMAQbqY2TL5sv
vasiY6T04xGOhbZloEy+oKPa034Zj0d2We2Hnd4sXTbkaqbIe1PEa0SI8jyOTu0m8OxPa9FV5E6l
bq/3cbY2tWWJSSrsAO1NwkNOb6RsjznreMWSRh84JI8H2io6UUXoyGQ9kNwRtYcIGKIA5hE5DUt7
Ys7dalMzKzg0O985tZ8e2vpvxsRvsW3+oZNhccVWHtnFz0lY8YYs4SSA62jIbR4z+ZjZ1HC3Z9pU
3VgOYz504py+oS63RDAQ6oUiDq74tH43uwFHL0k72kr6wANH5QSbsJ3p6OGXUMthgCOwWKA0SpYK
zQbiItcmowILwSBWGnqPM32u4GaiurQZzzhzjqLjqXVzqm3hNeyISiiJgPUgaA0EuI89/pH8VA1r
OBMc8aJNui0xYYE9DWewda8MyRfImxjjTLtX+KuxvWerUVDI2W8Hb5vMGv2nWJVoIJfiudx0KiaO
Lp7/4j5TQmZv5WaD2XNhfBLCkDDRosewIKUtVTKjB3ICjCNM8qGxLe2Bm3yMm0JHsUN1hxwqnUM2
0FYNxvlmzqJS5BwDUcjwbEEfkP+YAE96Huip92s+I5I2xnQCEl2Y6YBF4WwA2Z60WSQzs5seoKXP
NzJEsprQJjonZs8lY76sLN0ZbPfixCXm77DXdhDTwzVM/NFHgx392L5HxChUVl4kBPBvf7Sxlwid
gLrrhrml445J5qTfzXlP3b8mnrlTgDAusHEVAgnto3Az9hYG8s9J9J31CybCYBWam8RUB54x2mvO
o7SBLQkGPg/4kIOIm9jgDdEEhAH35LryLmM7HJQRpKGkpQ/n0QcnF0t9VlgdjVVJGx4LE86Q6ERG
IcxxukAiHQTrHwQ8K7Q1BLMjyJR7vd63gDDK/m3Uu9sQvccL6wcvGrXh0npFN6Sr7HjBsc8v5ABr
RzIfREw1LMv5zSKV0/DBzy9w7oxwFznYSvpoRrS+/qI71FAYFohYaulXVmFHvkiiZasQp1QYokOP
eirq64p8T+8H90sunyHIs+F5uIO36lYT7XA85lh7ianfVMXvznh70kKfExeoH/etBRLUWHHw1YAk
nU0MN7ByFkg66VlZr2xH1fhGNNErmHO8I4JFaDfOPKpWaHNQTMEh1f2VVqwV6dJ5f202J4GgFDkZ
LbwfFDNyvKtOHH3MTRFgp38wd60dogIwwEIo0f5V2bfvFwDzUh9lu105s5yI7Y013HxyCcYotVv/
9omIinkW8JsWp4LnZ9fMUltoENGS3BDMcwN9AASio/yEqMvwg7UUxyo3vnEkr4D5oUiuOftKtqUM
QGUi6DNWTqQvDPMQBv7rnkQ6sI/t4ZpcsLpOihUCH4neA9WInYpEk240+ROmeK5YMKL43Pf0V2dE
MFMmokpPw5NbH2MwgpxDe2HDl8MAJGE7dLI1+xtpVpVyYTEN42fVLxV3TfgUo7jBrJ9Mo2uCMGnP
l8DcKXeAaUlg2cqCbZYeKxOkvgPitcQ1NSoMOo7kAvAikozGUWDF/sCcLwn/UuPHxb7lxycqypwZ
EwuSGrw8LijpwSzjeKfIRSGvwl34F/UhDWvuzVXIksqCSU0mPiXx6fsM3eHZGNgTicopBjAS2iPy
bI7x1Jjo1yWfwTiKCKfBSwvG9uEqh7HY5DsqeRTUlXsZ58MFQlmymQpKTS5SFtylYBO4X4dXoAFX
Y8Lg2Cli9dOKnwYhD2i2sRhBB4Xhy2PWF5HhQppDRDxrcYkYD3oE/HQf4oKEWcEoVLV9ATI+jh9q
NBQNLcxIdVURi0HagbCSVH6I1Yt4Ylf9lfDLxcZPzHygBc9A5a8Wj47QKpkSyZd0PAoTQTyAZ6aS
Q/DOsDus9+mYf4NxOtjX8o11i3wKAsJWOVr2ejOO+dPm20u3nH+KCU2tqJEhXaJUnzXBX8Gu2LEX
CitmzpLT2aJ1VTK60tSB2l6qfnhyOS2F5DN1/reH+zr25mv0I9ZcRpf2l1ZL8wIbRz+XF+0FIXpt
2v6VuSRiS6J1cavNJSpRAPIMEKbJH+p5hdaStij+uNOUOd8szZcGCAMHJUYXSxlqWA0wBGS+juqD
O4TDj0cB9EsQkIexmmM1nNdf7nN1S+OY7xdmFB6F9iTY1iUl1hpdx7T/HZ44PzysmwwRSJOqFsaB
c9G9O17wx3P7rrpn6B3ENTxwTHxshureIegoWzhzpIa6Q8QAooFVaWvOeVQAsajReQ+OCdN3lRYC
faaS09a85oF+gRVb5R92z2YfV+NDpHj3gY5KM2c83+iI+NAxr8fCdWMl587cYkBlMs5zOe5LAoQ+
69W4lEacUKdmP5PGkHgswsH/ch5u3JooY4aCLCZnRKk//H7Owqaxto790jlBfG/n7dk6aNVLsD3T
Hi7SEWEegQ84tYL1zbo3uMXXAb6JDYuSmhVckb23IaXBmVvLffrilteMJfN5ZobZuF9CUl3pV1Wd
ZXMdPkC7ikbdW+EvUd/DGVneg5uCZFAkADEPF7iqD6zaiNnNh3EtD4FASqeBJOZ/Zx1MLM4PbF76
nKwNIrL37kNVSSO3UX41P9TBkOeEdDJzUxsZVVlemM5MwQHewGC1F3IBm7lRHvJ3l/3kBG4rNt0C
g/iWbtnIGx2sqPprUUBy0+JbXeIdSR8cyvcO5HnW0Kn4D7L7fySdWZOi2haEfxERMgm8KgiKs5aW
9UKUrcWkDDLz6++3z43Tt++JPtVVCJu918rMlQmbYLGznPmM8Ch2tjT8CDMjp7roM/Ukdi0RwgCu
V14tiiogNyEfIh6mG//BCqJDqnZkkkDMyI7MgggKJ9LtfvwuC+zcZ02J6N1mb8PNe8780b5Z0ugg
snVyeE8bd6MsR1M4p41k2pceHqCdvxOSTunOC+91NffpNj/KwEVHxp899Tn9plg+KtvoC69rJ/p6
rXGa/GIAy9iDZOEQ2eJ2gNuz7I7uvhBBcTYeuv9Gxn2ZWLvG8Qp3+s5wXxfmFDYAPu9rQWOKnW77
Wx/pnDkqXN1aZ+kVasNaJT6VU2Y4rR0fYUaTYhZ7XJJxbkCw9uhys+Vov1fMLhQrLZsDlu6ZvWMa
/fV9AT78fCvYQc1SFkG4U97LiD0PWUdIuZ13TGrOBtwt2edAtTA/9yrMK3c58uucOsEndAmj+oH6
z63O2AjD6RorT5Rdaj8n+SE4qeNMu0n0Q3PjC9MnRNeJ3W+Evy7ePzi2QEcovQ84GjiTH977sfI6
5ZYtg6cKXtEupdgFo8NhaR7wDs4JKY2InkNgoe/Vc1hTjqRi5nvyk+Mj2iywX9sMTx0XRAe8j/zo
0aOvtkO/2jzB/5Hx1pi/nxWsi3cAjs3cZ8CMMjnXNgh7e8C52+ubSSLsEbH/YhBjo8PE35j9pcpo
PDpAYsQQnQlFafw6k3VE00gLGJP82icXC+lFvujAnt6mm/gIaIyF8vPCjW32oUJY9+VmCk7PTpwm
iHvsSb6XsTKb+tA8GhX/rCOZlBG6cNW2+1DYvENFrLvti8qGUDSAEDb+x4TIMHr0kyZ7Q2Y36ko2
/nWX6jJdwXDK2L0kvDdhG0PJ2pF5/0iLMi8WhVJB4f60CUN32JFodAP6K5zLH9xx5GeGsy0EMzNH
eAj+hAgbV6a6i+u9XG+kCf7g8u904pT8/AplG9j/pHRT68ywB7IKy0ZZVCLRyRfK0WLJ0gamwPky
QHXbndHHS9FD62gXdLR6Qbeo0ckEHW9zAwMWoVGJEocoF5Rrg5+TrweYxzj3j8SmXSBhyRsTTYza
7HQLwfo2nRGBTOegILaki5iO9yFEINKdjaCcx5JPU5uirQ4YUi3B2uZNvW3ojjNEXzXJa2zKiGnz
ayD/ol4NY+LKb6TygKNn4TMVokKwbWPPifk5aaiKdbUlnFoIsPEmB9MWu0iOlFYjbZU93tC2L/oz
9KU0leW9QPQni9zBLipA3p/T13cNeFriQFj5dfgXg4NguS4JBSXmST3N2gfPG9JwXgbufvruv7cH
aRzYEjXaCxVPgTtGpqXbZsAKdoLZ2YD/JOV2vNHGZ89eLzFuHXyDKurG4L6bbyx8ig6v5uBUNbTZ
/amirfm0vyrDj29GJGgtFWA8gODPAgQJHquwrlJ9iRntvVuIcfoZIpYyWknX2gOPuUrbEYVNuGo2
/RWaV4cHPyWL1u+elWsw3HjH38IvruXX9Fk9pW3tJ9cicD6euc8P7xVbO5Zbz9R/e62v7Ccn/cf4
sQ7Eu2ymkLzzYA3u+vI1G0uR03Q+3fer2p+SaqAx2Hdo/ZevHsBErQ0Gmv+6pXYPT9wIbj45EjYi
jddXfYh+Q/w9hQyo2PTthj/qZ2CfDDVQwOvSEqlQ7OgCKe98gAhlcpWzUzBnjtbahYyyE/NOLCjB
xrspVg3UwQw0L2rb1v7Y3B9IZ2jvMf2l/cJuxcFWqhCpuuThLMLXQlhXRONcvkw8/cHTUdtTc0do
gw+fspDyrcbUyVfph/eagF/7QOhXIRwl8ZiunNfsl6BTjKK/FAVhiDMh+nSygETAOQetObIGIIw3
rIOOgyMqs8Lt0bZ0TOt3DPQqi7a2wWiauYpXE9ZWD2Qz+rzesR2WA5grTP86kcREc3hv3v7kYB65
IcXmT/ExtiBTuIlcUJ2X66Mq+qbyryLgkzmv0PiFMTusenOCIjeo6AYhvANUwvWSPhU9WnpuaLUh
QtxEOmXUV9zBKwcltn74A8TZHgiIMcluQDv+75NgzkhKtbjVrwObpO5kU1DOFaC99fJ56Yt/DFUb
5O1FDLSj+hgT4u6Ziw1xN8PnGYp0wc+LuZLeS+/of8FyEI2iuIzmO19zh4JMBl5alAgRGveNmMFZ
TWyRUjI6INtlvoRhG3RogDnjnEbBBPowmVNCgPLXBxYMSJd8e4OD6HN5GcYiHZj32WO4HycD5Yd2
GUaHGRmVWv7lfCS30lcU+h9ZDETXxppLfbf7QfivYbtMvxGhw4+jXQJICn/Rbqxc6FZVgzmZyqfT
aBBExSCJLafNsne5cbgAMVKBcRDZUai5CPw0Z8ZNsXydQcXUUZBlDstolbOj+NKCPCQ0jqkXuCA2
HwgbGeGvmEPklNKYOKrbQwqu0XMp2lFMPVOp3sJ2HyCkRW0G/mXiEa781unFIk1u+lM/A7SmjWMe
45BpVFQtvxlkGeUBWDKzwLkOlLnoNJcItZDeAcuSxkGoyvwTGPAYb81sqWnLiC2yITNQZ3THIfMW
lRdVOhDRW/uJkn/kApMH03J6fYPjQpVNdJdCQwQDUeFicgr7libeiIEHxgIjCW7jkdtbUX5J4TPG
67Doz0CHBGZ+6Ptoe2SaIxTG4z9L35cY92jLNL69MCF8oW412aVNQ3ay5II2jbowr06c5GN3hvFM
yi8k/hCMGjUMvWeB1Vxw0VR6lJqndBKbMidXlO5ZPEDjfI5pd1FbhmrbP4nvHl8laFOVf5tyMnbw
qJxyrqViUcxBu+iQIEdI9aoRl2IyvTYWtfnYkjZFdNBDJ03IAAjdi+mHHBkvHQ2kIPV1Z92EttTz
DBCtLfw4gdukmSkcQCjGJdDzwrm8pvtph1/185UfE4BClMNTZNq1TrxrPycXMpmzxq8g5oaNNhoS
UdiUE6QzrUa4Y+x5EKgqTetMaKbCpRaL+pg0S/rL4QqvlyvWHJGyAg8H9EIP3nCJCPez93Qt6ROR
64d6N9sQSE6Il5DRvpESd/Sd4LGthM1NPwfvM1gOuKSji0KIjFZ9NBFS8L+C3rqh02OaKBMXFRt2
MgWLztCNQUCjMLThliMM3MdXd4gZ8iTAYSx+R8oGFR24xP+/OMA1hHwBIbckVRbsGG+uOkd+z13X
pgZPlBFO4tQzcFtMpDH/Nnn/hDMnTlWY91Ueb0NSzMsWb+I5sZq5B0kgWJDuEKKwfV8QVY7EZKJ6
l2A5uVfpSJgbkhELMR85h1F5DC3UgK5yxZSfeAdq0k9/0zHa7zeCn9bugtj+j+JXYe5oFoCLVI72
yRTLX0e7t+JOwJyn5xinfU0elmP0DIzV50m9kKX7KajUzYgfWRnaH8oG3OslVLnggTi1CP1h8D7k
46WAJVMhlseyArvCz1nFbpfL1nhlSkqlgtOzWLGuGCmw0A03nQJqdTUlaDB4uP7Qvvbpt1GTdf1I
IYo6D4TZ6A4yyBC5iw3POxpCYaQPDTPdvPRt8wauju0Yux0Ug4YVLzUToKlZWeTMlmd4NIJ3lsD3
1oZU6gxDafDuSvFeX5BylMvNlQmUSltq0x8aMqxZhqlj4lEB6fV2iUqlr8U3adzFZ3ybDGy78/37
wjQiFhED821bI6E5PGKZpokKgTnjtf71+uG1KqOF5GnqSqHX3AKbmkx6WdhfIA32jeKrmRz7/gDg
hH/3/SOUtax9fIPNzzWl7EoRGaDNlokE+HzBXhOp80SgF8pHk/+KYsFKHx2sRR8nrmSuUQxdB97t
GMFtT+YI8Wmtvo0iT8QL0ipMeIHYVSocMQswumEGvkTjIGMy+WKqIKLGfbk4fF1NHpYMWszPjYpj
hG5XwYdTQeLLnH1MiIbUnwdrgVOruY/RG+fDxcIu7SPG8NV2F5KMjeDHzIglR2YXXvHpp9+B0WIk
EtKxJwaaULnFu1+M5JZY02szXASRIiCrCFuDjyNk0obg+oM48TKqUxi+iADLumdbwoAsZaeuU8p3
NKtaGzFBEqPAxrYThsXCMgmxE679Pue3OT2EwoWbKc1pdB4oPhgELave4bCohn9S8RPCo6p4F7Eh
fpf04CjaCVCGkooXUHZic32DVMP8rUxWLUmB4zpFC/xxyGPE17d6o4Z3O1CPrr72r4cle5K0HVLJ
CaN1Wl0rwY52v0nkStoRooIr7AgLwRsI+SQkTZtgM7JjssKiGAIngagulkzdVtv+hRJr95ZEmC75
9Wg8ttgSDqR9HQy0PsJkwUPWLv0BbnLaonxJYMzjY9Ac0firsWMewhrn2sVrYNdbxL8XfAaaBBN/
oGHmr6DZtE2frRPyVrNlkm7T6YZSA0cqCvncs4j3iRxhmUC+YeupcJuGoyc08/DWjPS9JT9ToW4R
87CwIPDQ9cupQ//BR+o0dqojYBizlyTQQq/iacRF5OyEVCnVysK4CC+/EsfwhfLa1ON3wlenwI5Y
KvGGfW6ZsqwAZDn5OwJnMfk7ihHwZKkqFxMrHXUDTh1zHpSnqr3U8T/mYCfFiffx1TK/Qqfl4Usj
aAlm9XpCYdw6QyfvG2IOEi69JTpSlQ48awA2qTlMB3u61YQhFS4/545Fva4hNDUXRM5aSkv9Jq3f
45HakSKAMfkq4/A2nCS9j3v++qgiukzt0ispxvUfVtHLxVNs4gECVb6unaLRxf86l/8BjjYcgFRD
wZbsHgyIGPUh9Qrj/7l8AvygVAGDvfPTWwbyZebebOYN42IZyd/snWF6ZkMmWZYSzCTHATfyM8cb
B2Kdr8cWifDcWoJSfvHSjQ5hR6he2tlndAhvGBiR0bo1JoTY43+OWEIRziCxihhDym1zy3GmvZfl
lWKm0VGfyHhQFBiY1SZpTE/B14NhSaxc9FfVCYU/jILiRS9fsTxqRN6GEM2sEwTfA3sAr8sGpi/x
0j8WOo8Q2LG9QI5Zj8i6qMkWcuJzQoTXYVWMuwwofr4K4Tu9OPfUbt4Q0fqVMvCK3+cs0DdEp4FW
chZDSIcnRrpKKOdYPiK8mjCNottAbfDtNZQaX0eXn+lX+hO6KKkmJaL6YU8ZmRSh1QXZLzZUA5zQ
9Df0+nJra5g0NUjwmT5iYknXEMEwn1oj2rAe4DIVboyc+v1ZuSuVb8IkI3qEcV7ScfCDOYuOH0LY
bO3HhiT6NJ4eo8MLbZS0jCtnS/gtvDsa0B/MNZjCz681Q99hseo+pxBIQzuuevOi7nPzzKtc6/vA
OFjNxsrw1rupzabB8Oyu4dF2hQCzSGEU8PcfhSzVM8prKp7RLq8NsxjVPJp8v1y5piMjVtCrrtFB
UWBkJGTS+D7hegQvEX1+jMe03k9hvVBPeDjJ+wVVZMZQRUDzPd3qD6zuRCZ0cg5gmHjy00ugY5Xz
ihbY5cRXPCIejwhuOW4fLBrokMTF9NctZEgbUskKdeJpID+vYcURDVTFSYG4XeyVHwfXatIMXvIm
fgAA/Soxp3LECoHh6jZ4AhH/G2OmWHvBa0FGbIN3J3XCtmoYUl8GtT+54zMf7sZSRFlTVawzCH8x
zqWIZuGCUg30JUHi5qoxfbcd4SkdzSWcicm+wHFoj/NDhVvz21G/oKCpvztfSrbokS+gzXDlaGTx
LaCkM/0SfcoL7Yc9YEl8lGgTXWNJK4g1B0CouMlUw/g/TXM8fC4YZvBk2d7l1tfxsGX8AS8Jjhun
EPAfzgSr9qGkeE/0VJ8watn2hfK93BjhrxlGcz38hYSctIh2LqK5jdknCLAlqFWN91Laz0d1qwVr
E0lxd2moR6RuZUYLtVm+ABV6PNNJLkr3HdPJOpSwpGGoAkIOP9u02MWgXkJ+ByRm5AyFiRCEj4tT
/0Bq1xMpq5xi5uA0sU0p1MEhefgrTVQPLcfII1wjzx+QorZPADDStJfvj+tSivhUTTi4vd1qsCnS
aMjLux6yvxBmcurm/b/vzjqF8goQkhOKgMA/vXKyZV2VdOeLaK1MDzBNg0KWhkZeDG54CL/cnM3h
JrwDzPrPaByj1O0AkwqrPbA9SAkp4NuOpmHA0p/HNbtQxsWnv4/7h7+j+YPtqO7grcQm9XmaONAs
+wsZCL/9Fh8nFbH8LFtPyD2z32BAJQiEUNWq2R1b+7o7cJ5Q9ho9Jn88ZFofCQAOXz7t42NW1rWX
iL3w/bkO7wMTkilVqYRqNcmP0KaTDjE96J9lYMnvFk8NxnKHPKqg7hjZo2gq2DTebrQ+NUtmGwfb
GpeKujYQnmLggaoIMztA2+YaizyDN2IekZtEPTbOmBxr7oiC5YemEyEMMDDX/fe4KlesLOKe0j84
ZPo1erue+gf1ExTWnzk60nd4rP4S3HjokNqF+uhJ6pHZC7CxBOXaNFc6taS2tcP4PaQesPBUJt7N
FXaLKILkayEtGjIxMSyuV0A7I24BqFzzGjJU5pWIxHTQrGGnOEx7B7s5w9pYHa09ZEHQZAsdre8L
myN0uFjQYJ19ipXfxFiP8b+kxQCHcGGcV2J0TezP759QPteQmiwYKzxOLJSZGwwBaVRH5WRm2wKr
58jhYmJqmdw6ZcrlpWBeiJsi9pxIjixGSjAhM09yhuFnZ8MdqvHakJ+5/m0O2Las8smZismCaOrf
vzE3q+ceF7y6dcT7PmUui4EVd/pfvDra56baV+MGrx6sUPTP7oNldHQJfhXCHtvDYNwqBPNq/A95
jnSblteRAMT+gGKJATqMBxrUhIX0sB4yur8Xc8+gytZRmbj4VL0xhce+iuDDbdn+WhJWlCeIAdNF
Bh//BtxJ2MrmazQuNUd50yz0ZgPMDTWGjEX6TvA/Qzk8Y560tjCoBFkmHcb74NKdn0dzk0j13M9z
W3qgDiF6kKrJONOPovPKbj08z9GoPMyu5wFwBGglg5FnCmBhM5EmqF3wu67wurQDkCqk63OmhXWs
bMzjm1G8BrbendDhTRzD+ImZlibk8ywrswKfiIjDIldIF9wGHTGFa3mh/VV4MSJ+0Y9jigj0g7ky
uTBBwAHY/Cah2wJT3kjTNN2cXCKqQnw8mQkaFcqa2Hl/pvxs8I4YeSokGoRo0ONLRyEB4s71fhbQ
Dq9/tXX4nO4siWXlYIj5MJbJYQKiyucLujVWf2a9l7LFJNpNpyzjZQUupUnfGIPh02lYXyO0iMm8
JW7fiFEa5fa+oFeeBBiZrFC7mepgmzIu6f1M3wVGR6w8CDdswUqoAkLsF7ofQz0G6mSesfq6CSNL
9TkKc6J3fsQzVArmZAM+YcUM4/uXDGt6IfsFvTrYjL+kCC4GcEu36gIE9wEqf2QL2q7sSKAKqUZw
EwgX2MAZFaJDp7vDEalYYjeENNVInT8Et+JnYZuWn5FUlStYHTGo1f8oL8zPKHGtzQSbWwVtLCbd
7xBLoK+mw7JNWtTDHri6X8Q6hTgCMJh0yadNlilQS0pOPk6E6VkbTOdwMyVCglo5WYl5z2uc+8HF
0DlUVATwQF1K6jojiJZdAhCP2aKb/Cqs8oghmxAEqsXkQ/jaTA6tvJZ6xdMIyP3IT+1Au/5y2nN5
b5qttaRIHIlCDpSlGn4ZE1L29iVGMa8BXBb4JOywhG28SPpH4zvJpwuNKhR9ByNGQi7V9UctDT05
36D5mToNivXIVZoLEyiYrkEw0pL1+ESm393Hz97HILPb5vypb6KJwDkAHVE1+dL4IHH6bU6+grik
yWTHJdJ62MZSaDd4/oS8NUl7jhQBsZ7H6bqiyFM8THDHWwwTmDNnsaQnkZVT1NyicMU+ZxYug5sy
OUP4Zb2P4KRD+v0OfHoATDyjZMtRGLVLDkFEqpzCIbQYYd496poFFjif2q4IFpYFe6SoSyNbh/3a
4AOkJKJcJGl5eLV4eXvwSwFdJTQ0KqIQQbpX0LeAPdeosTiFlqe0X5eBT7cRtQ7HHnZGCTUitlxo
6fR5xSFsXuCvQhRLBQDm1vzgsbFq1CUNEIa0puby8/GnCeA+EVxyqrJFYVkOCAiJSBevuSq57Qyo
Zl4ER29yMmHNMOux4UTvoAvhiVB7TVdcbsaV3Tjek85D4CqEKqUTZB4QL93BhA5tus41F8kTxX/C
vsf+kHkV4jgsRoI/eBE8c2KuVF1ym4DEgXgjZYHalYEsNiEgRPpLKnF9P9wZQVlPKYsoXvlFn9Zs
ZHXb8QiiRQ5KyhKsEA27yAMVfESZTFV3gRga8XlDKabG8oc7CpjD3R4g+CqfbtMiFagXvp8JJ0Do
IQXC6QKyBkNp7D/1W3PVyIkebPhLekug3JRS9aoHnhALN8jAlgzIlBnhSMsGsy40PkSV4Niquam+
yfWN0Z5hkCbxThuOqbbjvnMN+X2Sr2hLX+kWPzLEJ/wAQF/gY+2DCxe15unDtaA4JbAWaQeqW2PG
zJrkYYT5AWnMvb5fkYo+4JXc2MLEWXdDbVmygQhnw9BcYFHHW43DYi/7au9yuKIvJKyIugnEB8YC
h1ZOGq2F87ZzDgILQHCZ0vmwLCAa2eHR4dIY46DSr7mTIC+TwOfZIw4ppz+pdaNdb5NtC+P+4MPx
HnDWsWy4SrQofBXa9yJcMXjBQNJkC+2+k5B/kBfyfWAFwrLSp9SaTZ9Ha6Yc5X9TSFSG6tkzJFfP
1gaimaC9gNrzvhmB17beKwHGOKk51BiPlddNvvWYWgxHfjdQdNytBygKdDItGw0Od4XnhhCT362H
nd/DHfiB9cjv6l56vKGksbhMHNpfYA+mYhL11GRLsbjv9JDTo/FoUTgiP5EePAAqW+kMdAC0JX4c
L6QBSUfzeY42DaFl6nPwk7lxFr3XA/kUd5J19b53/kR0gYzjKdv6X+7j+www5Sv3eYpWHB0sEzpA
Lp1oIGUJHOHCIxbunDUTWBOjwfCFEkvIvF7foVTYbCIsXCAOBGNMhT/htyr8JQ2nuhYJ7qh+K5O3
6mZE9hk3LIBpqvcTJKSBbQb1QZcAqtgsPJYdNF0kIRpzJPPD0OIO1fIrqeHoQLuhwpVJbScbhdMW
5zlbinDV5ftTmqPtobO4iSqlcfC2pOnRDF5oj9JwAjpxfBVfKl1hiGq2oPWV4cF1liZ5IZPMm/BR
SsqZN4mEElgY77/VnStsbM2bIZodvvoVawhsMJpGoJOwGQsDpFHB6RSNwFAwzd9SFsEUFQrdD9ID
C2t1Rp/cCdMDgx7PO7H73iQ4vJC/0WMmFlvnCuJDsW6wV6AAMqvLgNjPpL/QApBDWNW+m6WQr8aw
N4gVshYRfAzpqJUzVH+iwmpiBE9Hen1VOjIlNc1AdRi8cuBXKlQElGT5ogg9dtEHpZAW3QKgklq7
csAPDc37U1ZPAIjsGj2POPQk2QfJnprILYTkmvEOFZMJndmwFV2c6OZZuIBKLWmLc/pjoSZpPSYv
AKoYEDCxK44XI5ofjdG3NSQklyDcm1rsG/8lgwsxwQYnNuzxqGZHtggugH1DghqDtaPxpyyjtwUh
41XvloOOJaDD5YHmYEYCkIvMku8mMUWYOBMkekDPJdHMxKRg+nugnEFKxA1gm8APnevk2HrlotuL
OgZM97nk8xnDj8u0Id/qNbiMdJBIAu9phSs+Eavz88IdFD2L12uc4U7KRGSEFv8r02jN9b2GWxzc
mu4ix+IDc9eoRvheiemY0x+SuanhOfsaWbhpsRnjwYOEj7vDRQNBvU2h4aQ5RJ0JxcSnHaYrphN5
4/97f5s7l8DXxbX/RmqpkEQptiT+Mo8FVo0fxgcCZaVFQ6PPQOcQ2Nw5fionpZFwxGL/KDYQ8fX0
oPkCIJa5D9ZT59CjJoTIJEDamOa6E3ORB+ILuRHZE+KQm5yi8QzsjJvWzbHxgrJlpsWqsal0hckU
fhgI0jBTahd8az4obWrz31IBBGEUk7qSRzMmW5hiVhEfgI/OXA9rCa2RmCLh4zZ7nikPiPOEV3gY
j8zooL/Di4gLCLSd1J1NJrBAridHvg8f20C8xNprN9xUPjOfAKwYaz/eHMbohAafEa8LRxs7AaQw
ByMQPHvWawPgh/CYv8NFo7jnM7w6D88FRlm4keBfPAVyw8SfAxAUjipBBFFEi3uMjEzipKeF4L2C
3UKtwbzTm+gxojfxvEvmKreSe86E3ZOXju8Aksl/ZCYQTSXzPfi6TO7N3bgh/dIxW6x81ii3DNGl
nC9aXsXUZi1yr0HKWbssJ/GxmSpjZpWTHBTzybsWoc8RNZ+DlJM+ygxESdbcsSKJesplt4MT0XmE
LxdbaIhT+Vk8YdjxJrfFCYNVFQwxXjBfUPYgqezv+p4t7PWFG3u+QErMLxidlEXE3BpbABQGBD0d
G55fHDWoFtBM4ftB7cCHRtJ3pwSjAuQygE/AXSWJ7h2S2eExtckeXxDeSkoU7h0LmtuMSoEPqrBY
TRg73IqYkbQxzUHtLd3ejIgWK5Y0qD0ruWWZUPBhb8ohwb/g+s89ZUDm49ITlxqj3mKFEmfNbeK5
8BfBLjHp4vtEhFmzzcBZdx73GlU3iNaHF525Z8baOrSWLD0voF7ERQYvF6gaAA2cs+Q5bkAsDhZ4
vgPygTlUNVS0e+xb2GxLvGKMVak4LPEXcl1e2GI1YuFiOgxYwX9wjegvGOXgCREEyqpFnZi5JASM
kNuRh8YXizguETOhkQ0zXPIJUTljPgtlgmgT75M+ZV8RhQ6DJDyK//ZVm0iS0VwXxbrUPK3ZiqnV
Ym1RrLFOx7U23RjDCiiNT8jPQgahJm6NyXuzM7ST+caB9ax24IMngr8ZykJ2r8A4I7v/aiRbMQWE
XT8Z1hiuVM5cFZ97onnYaxlkm0arXiVBrzD2H1jfRl82Cot3jlI+UQVuB48Li9uJCA18fthimBxA
S9xN1sRZsxhH3X4Rsq0vCRSPesIwGHgU2SYG1iSR96bkg0gsPDPdQdcipOB3Ejxby8Fw4WMw3INL
JPL5OUd3Pc5rcNp2PnxoMGYFMu9s9gvpR8AhL/kE+RKaBrhN6IQlUZa6+/4cGDgkSKu4jOGG0LmW
VDPDm7wWRODk74WpQHHxTfo5gmoLWnfZujWHJlwSEwpiDCM/k6SD3YSGKoXJY3nVa4sIS3cNQZId
MO+MqHvdLGLkoTD5s+nMwbwPBQh3dT7ZNdCHxAolCoCgrVROZXivGU9uVi2AqWQC86YAYt2XIsYX
Zy8PKwFztmbXsIu/2NqleD5EDoCqTFLXuCKhbVd4ujNZulc2n3/IgecIgRwGGm3ZJXebAB4m7Yhe
EuHEM/YfnwQGu5/9q53Pb3lO9xLybUasMYL6Q9XNxA4sdQIogsKkofud9chx0aATioCU+N9rK68g
RGWaZeq9uYbb5QuvnfmbTG9GuxY9WhMThFng3Qm7zIV65o06wMeXZF8+zHv2xfT9oVysgtk6XkpP
4wuLAJhvKvzXAv3JCzbt41XfzaJapMt2zk3+/Hqwut7gMjs1Yx/nflxlspMx3Nz/DvCqePXbXePC
FviImtMdEyxvKu0HzxERBC4urBVpJa2we8FpgiXC5/hNmVxmcB2UaGZs3gi7GG5J7e0vj0s/qIfB
Vp3Xj9jZCUgmvfEn2xDtMI9cy36cVsnM2bKudvn5i1lgkAufcRtb30+30aEm515aGfwjX6KtscF9
YvfeKwuiRQ9NxKzWZ0US4s/wTz+QY7hXfGKE2DCgNckR5albz/dJ/WJJy8xzbYml3mFT+mv8iVDp
BZATtJu5EFQFjjaHL4VkHiiyGWNLnJ0rxg9mv+bs9po513Vnf53w85odhO8ouq3NdFteP5vT1pyJ
YNDiEu5DsM5FupD2MepDose/pVV+w59CvhB/BR8nPV7fxff7D0ZiNqfTJQaLUpyOhDE3hhMYBqRu
sjk28jsiH27iB7cjKohzdjTv1an+GniT3PaLlJLJ3bp13GLTe++wmNu8hREDbZXoDaAcluinltaZ
kX9+FdwuQqYhySjiGZkehWof/ITxTQrOCVwXJxm//vMVRGXY7POFdeEn+tQE8DSlM3WUzdQZDpj/
w0nSRzwehEmScEDYM85l3+jS/M9TWopJji9KRqRsSAjzO8lmz+bOB4kOJxAxThNGsGrhMgHeS5Ri
eAHeDX8RlwdP5vfoQBHBq4DRsRuTH8uyo6/ffOP+t2D0y0XzhjVNSTc2EyIjwzU3/U7ych8CT7B3
VzACFJhoMzIPxJUsE8ubuJPtyIv1C/IY/4UXmRgT4xRf6m/tR39wJfREQK4loXm0TDTkfB/+EJL7
h7k91MX8ce61Qids3awH0H13B6Vo7pz5xk0c3cceOP+q7t93yiTKFboksoTyq7xHW4nfGNN8QKCG
TVnALAb8HogCNQOnJEdCAL9zaJafVf0l7emTRO1w7vcQSxVt8lld8v6zNlTRnIlnyZkPD6DwsHDz
uFoJ7NIs+2Jl0HChC/nC4uyO8BdnN+mGU8ftA6oG3obQSBQVdJuU6H69mG7iPzBmmH9UGJDkOkoH
BL1zfu5bxkbe4Xcuk04QcGUy4NfDtObcrGYqS9hgFuAvZsvCZQObDYZPcRPB/+/tkjllbowTrvXl
X7KGITEW8ZUVJh4YJfb/fxqLd6tsEA+4zG/NqxnH+S/FEfFss+BA3NQcrsSul/iN/5qHzkn26hoT
liWs2rL2qOkhzglz732ST4vHeFY93MYX6YYos0W7C1Yq+O3v+9gc5Xv1ZfnjGiTFSS9kR5iHAd+j
v+DP8AoMhq6RNAfjv2n7yW3KTOedwQVXoiqZ2D3XNKxKt6OYezZPek/U9aSjpJgB3NE9dxvtAvF9
Sk66H4zzfPVG8XlPD4tsV0HpYLiDewevIeuEQfJLx3gNU8szvopoaOvabYpbeSyPzNvOcbo9lKvy
aFzzleynX4yaJYv4kC2w+Tm+Ht0l2RuLe+xVl9dZXsh2+YPdzjH2jft7w3j9HtRrX5ze3hvL+ll5
UNGyQ5Oc3gfAL3SwJyucBXvuWfWs2FnBlOpZeJCv1dfw7O/hj85jMWbPcFPgusBsEHLKU4cDUU8Z
ahvomDzZK3btY3qBVxgRsPez8gmMKh3TQ75Bf7XSnNejPScP2cYtLFhVc/36PmTiHlUbg3wD/Ts4
qP+Y7Jy6+SVj3svt169zesSayp/+9iYei8x/zjOm22n9K1pkVD7wjKjTqNFJAfP5HcYLRjIfkb7/
1srFAOePjhnJrta2H/cT/bscdrCfmlPbJiSgtigIOCIrkxACi1FEXuKnUeNZ5U3NbSWtq88CT723
fCs4HVGRDvthckgMnIgA1BaNuSWDKykOsFCjAX9KZJsdDlSdbjx6Mf6AnzVjZ6ijwLgb6DIGB39h
C5ijhFWWZ2wYhiDbzK9kDdVIUk1vofbFxGSGTgfcu8wQcuEqP1M2GpFmkQuCVBrAjJKPMorXip0P
f7OGV5T6Z6Z/Q/IhspDFZsz35avNbekxgB9+FryHaLjoGjDeRAVroHoESmYvTMCofKKQHOyXQJKQ
zMyQC8MVQKWJLXICoMNREyLUQ3klXuyOXZifDBTI0DBK0W+xAXvNtfhKd9HB3L7v2fdw/PxL/7Jv
WEpUI+yUpSczmI0BBl0LgA8qUBxzGbk/Bk9lE987xjsSh2ZZdERo9YnDqfwLJhkzpJEzpBIzdtg5
2zOvG9C23eDCny3frw1oFQhkJmMvRe6mOxmOheyD5QLeooSR/RJkJjvCxnTmgllDpvmQDgeg/Ust
8AGLa5nRIw/wvaSfMQ5RvQOCH4kCQOuP+p32tl8DAQ+yAyieoGx+L8VHwPW4ExOBL7p6kLLSjcG+
PIBvMGyAQYh8JMoDQB9bQr1nrpefJvOXAOU1silIfZjxDHiYLIFCNApCg8+RRzOHbceRnKlIjC19
epqsHR8zJQgLTdvINCPfxAYsALwF2oCAAOMzMaFpPRrC/Mp5ba3RoQpsbg4N0MUEhM45yKeW3SfE
zi/AfgXcAG5iLt441LINCQ96FEkQPUtUL03zl2VHofaOwc7wi0QSzlrDHIoUAcuYD+0TFZsuHZX0
EKFiBbGFlKQnPWrb8TE9SsuR2QPF/+8fYilLHAWSFWP+xwT7x8oX/0hriaHzhlfg3msMUqDU3bwX
A4G31Xf3XVzifXNKflh/wS8SKtELX2kqcPDkJZjLDvjkFVyTcXFCygm5awahTquuFC+MA4Kt9LPK
49DlVuHBTbMHgMIMQ3qp6UJNoqw5GN3Ww+3EUdYTv/L6RpDsBj3HLTjmJ0ObWfSACgTasio8BP0J
2XaiagIg6JgwyKL/kXRmS4pqWxT9IiOkE3iVvhHsNfPFSDUTQRGkEfDrz6BO3Iq6p7JRhM1mrblm
80dfdlfhvjolcDU6wRUABxFShItKTxMVwL0hGWj1mbJbWKeHoS7kZRlIDhTWkOgKSmnKfjwB8uvD
7YnQfTHsHrsQWcNwwML1TO5trXHoa15sTZHiqytt84yIRnR1RzbvxpunQBqm4ZvqPzfvV2ZwPLHv
P93fNAJYp/yv/GT7hpBTe1owDZ74TBAVHjEK4+nvyTa2QJJ/Mmr/7TBaGQs/ObqFGOFErd3aj8Mn
SsPHzw1CMh04T39GxSa8LniuPi4ThI+fsGQFvSbg7ltbCB5uEDERFlFiY+gQ3RbamuJ93RJYdtvq
7imi6fWxArA//iim6L+HM9l72i79Yc96ccC6/4zw3cG1ZsRFGPqgc7G5wFmQQMSBebqcuq1H54Fu
8pIsyRHZSEj32MWSDSlTS1wQH0TxQf8/iC6NBGAtBja/dCPNT7miTjSIarA/TufdNwXHynDyB2U8
2svKBWQ0dL5zogDegsndD5gc7fnbyfHFaMiiPc2N99qtoKfSr58OFLFO7X940ubRbEHMiy2aWKsU
JuHD1iOkszDTZRGjE6KE4aZz1UiDKcIcdFOchaUePpzeqfxydVtRaxeBcOUe5bVZ8nArmanhlA6p
Oywp6RmQ2K99Q4/8g/jZbj1aPdp6u4gfPjCvVW8yH0iWAk5ciP7JVyhPqcK1aoxkIy6QG0GLYL2f
1SuXix8TviAAkAp+ZkhEvb5mKx/WKWbs8C4QzzDZKg7qUqRvaBbD4bSmVsQoXnQTE1Ktm3AWNUqK
mz0zocfj+8d9OTj6ZoLRxs0SaTUeOw2dAA8qtiKw/cPNai14lJFu8nS1yD5av1wdW9XGwDJpXHm8
MDmbMcmJY8rCiLYsptzXND8Bk1WbW/6G+e3DaI10XYafyyce1g/WBoi/BUXwMnNOzsOTv4vMUHCP
xqTWeNFDQl3FyWTgOqnxLcw8bHG9zCPYhWPpXJ8W2Ff4RKWDe4NVw3TEni8QmJfBnlvDoY4ezgTH
/3n20x0J/LmbpaN4jzDFBokFSyzoEsetx/rh0pKZM+eB/e9P5mFW6TKamNPkzgdDg/sxnw1zJhi6
Cx8z05FHKZva1Sw2aYjJ3IbxzBH9xmQfhMAx+DOntq7k3Rsr0eCQTTT4iys5qA5CmAChqA/kwb8e
4Y3MQsVO3dOqwJwJeca59Jto6qKddqf+1NlzvjipYkS9ZLZBepDXY7pZYT780tAwX7qbyIDN6Vox
cW3ypI28ejH/u4rf/bHxXmsgJhvhfCg7aMPc6ppdb4Ru6sckIHEe2sSh8TBBq7zHsoUMfcGFVTh3
iyZM+BcCVgZYYR92f0iJ8uhpZ3aPDTForKHTeiiMxLgiAAmULB56NwNuBgeEpxYhVtR/qBksxoZg
OqX7Mqkvt5rT+b09tbD3/L37HAQfv2GbKH8BL1VvGt3/ur/b8ubpl4mLKJs1V3mpKwWJ/1o8zCzG
ycx4hwwzMXEbYVJ28oejh9j4O0qEPMsU/YwlAhRvYshmS+brp0Em/uQUl17r3L/vvmgwHXFUu7db
H3R4TZdsFVZrAMzPYYJaBGTPpTANSvvtlsR2E6VD3xec/CpM9+rEhsglJE7xM8HEQ2Efqq3BmFyq
a/2wZPyBwCqwg8Qy0U0D5H7WawchRgne1zJOV2CZ7nvziHMHgzO0kQhnrTQqon48M9bJ6RyBD4uP
k1Ny7ANfAQZ2bhSgwLTYooPRHxhQ+dX2eR0W7BGGGCH9Yg4xVzetheFbnH+PXu7zcsuaWzLZoCpZ
Yx6LfQ7ow/nG5YBinpvSZfbXpkY1sx5fz60eP5zRu74OoFEtIVKg6aZL8gWbJbok9o8dbtEbs/nL
GQ/rEwrb94ZhYhM/3sadPYSGEQdHcjFBEXbS4RVR7GdbnvW4m+VAAqJD7AzFq4XdHAu/8eiXJI3A
BxLT8GSc070uNY+uZEphuSqi2zH7EjjREMn81nkvqy2aZPffooqStRCmK6q99X3dtA6TZdEB0Y4L
AAJtgccuBKM4PxCAFgx+skax+/fAwfTnFRG9x6p+4KvNfQXtavFyu1VOdCEK3lUaY3mD6Jn9puMX
Sc6wVa89KHTmsvPa9yGNnhq3BLGwhUw8uuzPl/iNlzDST3gvDtT7vXDB+uO5FY4y9xBMGK7DV7/N
vk5O6TGJJQlv9gcpa9xmyKxBMQFW4T5iATuDq7xD+d3SDHIK2u9XNMofl/cAGZd/Wo1ZveTcrbG8
lq3enXkvJ1s+PMHEhNU4ORTD1snLNqCKNjxc8e/taT/SUYj/ENKw0l9RHiGBx0pxTWDxns3KIt4s
amB55YbmQMm3SFU3pk6/1FaPLbvGEqpqs6Upgd3DJGBOfuJ+SrD4PLt+wm5xM2mU+fPc1M5sDwhx
YZ7bzhCHmo9rvS/+Wl/mEdHbnQWr5UPRQU9q3rgDI+wJnU8Avccsw8Ev9rjhOhDi/CSCBcEF1FYa
LF2svS/dql9C2YH30HxVl2H9F/E48GmwKFZsBSigcMox3dqRx4hdthwyXRVGi+K+Og6rSSgsW57c
qTvdJxG4BR3U+wIyQJNFezoqyB7mDCy9cV4ofCCnjbHaCQ8c0DC/W6lXDOrCGdx7bukJ7o14TFRH
YUMvhDBcR1to3KGu4IZFs4eHk37yALXS6Q+MWQxAaM+AXHS39gNhCRd0umpJemqcWUkaAWmy04gY
TpS9cFwkHHmYzgAaW3upHQOqWVzUEcIXxL0nuWFQ8FD5WDhx8uZV46B1oGNjj8EzkyiwL2Aw4CzC
rF5nuiheCZCPf8Figy9FODC7Nf0dT5DuAAssSM/ZLrFfm+c3KBcjUfoUgCG6j+wXRT2FgsGzkfDr
wOTptcSxBQkMSclHMgWEDR+WT1Oz4KEQrIgpMWBxAvs+LZDJ+d9tvsK0h6crYN2B+TlA4gdvLxev
RVPwPhuKAqPxIHoZclQcUrv/9eUwjSm/d+Ru2ZCJzWJvDitTissx1zdq/RlfKzGoamzmqM7UmC2u
o+8FoxSCE27za2UcBCMPFeuQeL0/nbPBGPICVoXxPt687qBcsNe9qHG5Lb1s2XyxWv6onmIONFuB
mHkVqt97DO3hkO3asyt5kKyXw1r9YmX5DL7wrEJCPNp7sRuyf0lbHnqTTfLH/52+IYa21ueY/CRR
LGFmCmWdJvdDHQ1uDa/+mCXzYmkBNWdrauR/TTlECkan2XJ05SltEYsitmm8DJ2/uD3oy+eKnGFK
6YmjUOK8gc5MLbgFrffZ0wZtZqCZmjsJied1kXfdLQD3947ehrEgcgCGhAYz2MXdJOkvbsaJG53w
DD7jhtnr/PaL4INqYaAWBvlD7JeYrOU+W/4pJuJ74+WyUE3dY/74cmdRZvx1HhMA449mehLSrR0m
V1ZnK1NatcE4+byFJIUa5vRQog0j9ZDVSSUWg16WJD+czrRUzwWgJ37DynZP1gDOidijemw5z6Vo
QaGxasC7PafeldFNWKkNRgmpOBp4puGZQmV52+ZsYuwvGgaBEbYHlsrRojZx2ODxMOQk0S8gkttJ
bsk2qPnPGJLhc5Na41O3/pkcFZ69PEaO0rGI2qheqa7sT/eKi4l23G+q2mzFRbvqduk3PFjswXdQ
wTERuX+XzCOx52W+xtH0eJiij5hPUY0Fxa7mCc7kLPGG3lBrs0tsornvY1adiSkUABKmIsfZN7f1
XnZu29mKBQ0DBXQeyua85Q4psDJq3dodhzWnxed4F52eViFKIizhOFPqkplfWLFZQq9xC4sS6piF
xA3D3susFCQXCGJsALIQRwinCnl0uSk9CveIM758b9+2sK2dfK/iERPK37Vf2Qi4o55KSg2TA2C6
sIQHWbSwNkdwq7ooG8iHAyU5ZYR3P0/CcV3cPFAdf7KckXwChjInC8/g41sC4M4HAzl8W5I/ZQtx
n1sVxhzvz7NmsMBlWZNcL+7j3i4C1u804hFqpAjLN1nIzuOkJlFhXzRd1I8SJOWZDzw0D3jssVwm
GzZ4MhQqW446X15Rolu38MR+PT4WqYL8B1W97t4PxFkzRTDvP2Nh+f4C8JrSSuqm5JVsJjAgWeAD
fVFqjycXMWh/SXlJaQuvi7Q4OpnGkcOJM2MrwrEfZ9fW/anWDwwj+uWwogBnaLAlrTR4jGZ1fEKK
BKsMb9eSunaGuTsOdjOHlFLOUH0mio8O4rnUz3eLvHjzZvO4CJsNmTEP5tzfw0IyP8Hp677rFgqe
mHOQW+BZjO8PGVwJwZAx9ClNiErDji+6mLXHBVPmc7LLzrhsLJotIPdGwv1NHn01YOZtMNPtp2Ml
VvAwK4zbRmY0BBrszJYS9AN5jkdEhA2Oo3lYSo76HKphzHHWxa5YpQE2l3wNlISSQA8GAqgy4w7o
jlqCdpK7s8YajHAtHA0YUcy5x1RoFzdnioD1AoGe6Bb9KPF8riN5d3cbj45qS/EBLpnu833OvwRT
CtpFjcfjiJNTVyVsaFRYwx6CJe2TOkfjhn0EI21EL/Pq3EAth9JBm4fxjmppEpPxucK8Y1dc4CY6
yjr5xX2sPZ5cguAxZq2MfjX9KhyiXNYURvZrIe5hCy94NMdQ12zpNK8X6Q4WNCyXfWuLS339WqX+
DMcs3RCIQEFQWeKIYkoKcZmIKe27C+rPWaVtqvGLAP73yq3oQ3O10BF6J6+ghWhpJRj/GJRlG3mZ
WJlNvW0VDq61jC1OnmLBPLGbf24od/8TNO4nwB3THaOGwWh746bbygfWwPyJdJv5Ebkz+LwB9sPf
L82hMEDs79/pNz9dCtRUxo2WDUSDsJLf/Pe+KANooRSNn1Dci/vhh9o+yOJiwQR7cdvcGSp0yJ1i
wfU+VJEVB4B+ys4dAeDREHhD8ECC3/KVHghu7WSbHvHqSjDpAn6Ijmn39U+5TX7khboFVmAKC8ch
W63IunLGgvg+hz1pAIHbwuFzSP376sV22tcbXrr+vX8/48em2FE4IlZlkcLNY5EKtdHAr+JpEavu
bC//dBHvHjDE9JnclhFyHQv/KTPx83W1me6EA68Gvb8W8WNwdSYRPDrRe2i2pK1a7g6YQ9CaMY9d
0HNAIjzt+60EIxC1XGVoM+TIkDHN7OTdJHO6pyvoN8JWxWiF/Yhoj9psQCUl0gVYhxjdhfe1Sucg
IdGf81Pixyi3d6b/jJR59mG4RH1Egs2fSMeVuK/1eOpoZ5YyCuIs6vfv6Gk1EYEW/dT9PPy6JebF
kRv4NgyLHRGRBnIs2i2ZWemQGjmU8lxcDM/e13SfjMV9Mz0tHmD/LeDOzOokSu7n8u0lLq0Qbb3m
YYfINiwbtDg6c4joHSYuoySnZX6l3Ez6/ejppUGNUcecp47m3/cZgdSZB2vZ+ISVd49Ofu5iS8/8
8/fD45hle3eI8GFURUd4elHc29U2X2NM1SzrqP7BlRw8BSxHOH7s0sut3IU75ORQiww6tR1OyniC
rnOn+B3YcsgyUJwPFe/htSorq28DrvfnzA5w3wnu7XI7Mn47qKhzDlWgRyyP22ayrs6M7LbpYrKe
RLdYj8RlEo59833BbkWnWGBb4BVkFfJwNquYT+C2v+qZ4RgTvOaQrrgp4Ij8MhwjYvxxwI1VP7Gr
zMnFecMCZ+TKZBWKvasMV7GzauKkbxA2LWZruW69pvDmjIqYUAACHJep+o7Fevi+HWnVsNjhYjW5
TaubfLDqcFliBWAYmWXQWufSsf5BUf/1/Lq7GjaaqdmjJHnCdIVWbj11h9aLVoSb6oEp/MSq/tmd
5cVvJzh8nTZO7jDPNoSb+U4c0m8Zm72boyDtpSPfLJh5485ryv7DzN2TPw7gaCdJZ+8568UvJgfp
zwtjYjI0HAaQK7xz1vqFxiqjGdYMONnaifGvg17p0Toz2YYkJVvyigKWJnccnIur2ULZ6BusVNjJ
aPlyp+1Mwteoe6l0T99omzB2/FBoi4xcwl4MX8OoJk8E3CMM6gjQMf7ctm3Ub5rlHRHZxEZw1+WW
Ipj9ZbLhcJ43RAN4e5Fbg2CHIbQ1Jc4+84DeUMkCEtPOwyA2VBKfSNMGDxyMT42VzPwtW8SH50zc
iT3hP56OMGAlbzKLGxPiMi/NSB+F0G/XuaUX27SyZ7QUexpBlPEVoLE+By7Yc9rAGsC4hsHq4RYN
VjnYjyIuRB/xJrM5tfH7iZ98LFxalSwssx2h9PfaLiAUIUOq7A+fHyxSc1IRpUWYc2OhnLoj/or1
16r6RPpn+T4tmHT2IEL8vL5InkHNmcDPkYZItjpwhQoXNqN+BtPK1j6uJuJJ8zsVVz0Zxf4N0Xi+
EU7x+xSLHNcpkpt1/+/lJ5XH0ZNBM9hcVCATTg0PWxUz4xbDB5vo7bqPm5mrA4kJJpJAzr9QWyX5
OVLIuHXIvEGPPuX21axn793pvXtru+KxqR6Qq+xP5eUNPXwsjtI/j6XZp+OtoBxL8lomTGAXovMM
a6sCmajcm/42W+GrUl39GTdYNj9jsaaNDtAhYtI8JTRHCXQhTHQ2o/Op/cnFbTvEinRNksVzQNh5
LoGzptpG1jacJ+Adevf7H9NVRrxqb6vECNWWxIa37/xna5y+afu5N+S/x1UKufu6HwgFaIyRi6IH
Uw2COO8qG7uDk2/zHN25pMomPWCgPP+bXXAjjl62TE8sLqYRRSaAEOEm/ct81L4AzD3DQMi7y/YJ
Q2CGAydWuIeZIOuHXh75JWtKnJkiGtac+2LKhqr9IFF8SrwFfIP7fSMC76chP4oAsmxQhWGc7GD9
8QatZiFObIV9nkHQ3b5V7rMLnuWiKhcSpTLmfDPzDmst87luQpx1wG4gAwl7goUIMiUTvi4uGjdt
Sm/GL73cTLawROHEPBz1FmivoK1CtcfoyTlJWAxFXbNLsw3SZQVjNaINJIaK4zSZPBPoKwjD6Ye7
8DFzVcxcci9FN0LodAnRlPjy+WfT4AhODC5CZSLIC2tCPpTowerpW0vEOmPiIfdiAi1/f/DcQPc7
RSiJMZdNaT5anPcjlKLmIYNT/iTUXg/GPsanhXANzdvgi6iXFclEr42NowJDgm5OjG8YBTHNhTqE
nFf9wq4LmsotDd6k7o0cJ1Pg/dmn8ey6wchZ6t0oyCTvBK3GJ8UGwkHQgIrrgWaZx/7UuKFEAOJM
GUSTMzx+sXi6/VcpRbiTYY/F9JcXQB6YASI19OrHic5gNxgapoj6dQKSnq269kT4bmd+2u1JWsjE
pqAdIg2V7Y/xOjCIbqq823u0PmHI+dTXE6pAADf6/eieblUAWARaSFESetfSQZ+XjPq0qHnuFDFq
Ub6OVGSXC6GmfG6epJ6c86gJn61X4ocu21wPphJij97JfjQO0l/yyT6tJ7XuTPSazhd46xnqVQuo
mFyrUVmHJA5rs5CX5J+v3OPFNBQhWMwJm6rdil2YIsP7dyk1HZLdeP01yeEAaTn71Ck5762LJ3PD
nKRk8I4kw5I6Z9T4tC7NO0Si9PD+6mkSS2aEE5utFfwCfnlmJZvJ9n5gfA46dZOiU7088ZDntdIA
GgFzBVCu54W1RmPLIQGX0YtOprCRoV6Te2lCreCoRt0J4rukYwo7rh0oWAzmOYh01Knhdj6eeQ6A
I0NBCOeAhrnORgIUv8+P4ZuAmn1cm1heVJSgpobvG5QkfCSzBR8jaxeZvHykAcv2Jm4+OSpb8uTw
ZhBGKRM3z6EY1o28HNLtZAKtPngKAdonxJHp0+sbk5l+y6O6FnZ4BeSareKOiitLwYY+ZzzKxPtW
2JPOUbCTD2eqDY7HEp8AB00NeAAPNPipw/mYBOpGYYSKz3JYLWtHOpCKRbmbtqZNtQGxBG8MmFvn
Acd8MCH/6csgmZk7ojw0trATUDUhYGN0OAq5QA3wBKaTHNYneCbNM+RgEbpxo0n5z3Bf5IWvp4GU
ohoyYZtg4ZdLLjrGhL+1/aeOuWugSPDBwBhFLJwymGMG7AlF3EADwScjyJC81DFe8j3Xh5Iux99l
wvRovJYw5zjhvJjw+s6IM6jRn/VhM1rjjcwMFJawMDrUczd7VOwxfoH7DhlA3MjtL+I8ReLGGHl8
vDvkiKIOYFgI7y3/zbvBZHtCDZhAUUQlydfUK2sQNkzzdtV2gULvJMVF+/dGKJQ/jqNYdHjvXyO0
OrniHcwv8TOYPCD4aYm9QGNBQf4xb/Kcg2vwf3iv6mwLMYNvVW/vTfE/aRdDwywRJlY26hTRV3Ki
cW+uEr97jvbnXPXs9Fc00STHDNnV+rBWFgI7Hqb+GsbgFiKfE7vTGCoAD8XnZBUvBznlTHY4EE4I
KwsKDhxG6IFJjO0tqhqM0ilptb2MaReK1MQXs634Ob/hg2DPQAQUqSqqCD6w5n2Ai5G8wyCBWTKU
FqejoYfNcEskmc5GaYpG9YNESMLNwEJix8dGwvVhraK/0rYd5oCJyw93+OCgnmBRzHx0Oe+3VUIS
qQPCUHhxPbk2mL9+zjBmQFQQXIBsoseDkwjNRezDdHo+cTUmxHOiYcJMFz4OwkLUThi2QpjEiEjh
Z7lTSZoBiIMBoZL+jLGsha0Ps3BhlJCFHAVfAdnMMVuZ+biuNdn+jhHxffuerD8YI/c+WhnwbQzo
0VlMcfFF429XctTKsSrgS7XEzJcAtA5OeBZI+G4zrhLo9QNc2VEc4DrxFgIu3/TlkEiDsmsmuTBS
WAu45CD959SgwGkPyARGMSMchsfiDa6NTiFb8gLIapASFTBvMRREYIl3HHprRoDdqmSMWEg/kya+
4YgzPXMxEUPxR3uN4q4sIREJHh8MDZweOccgNThZbtRltpBQZ5LVKgakuobl6rlgPbCxNnA+23Fv
Ro4L7IXuHF4Sviuj9lH8UeEkTOBnGpw27G1f1HAovQTURdxvMag0lF54QBCduvEbSGf4jeL9B6uI
nDrtdbiRzd6Nai2YONO3jbYC3Q5HqTKqQM+Kuu2fLJP/RnPM7dii7np6SHP+pzqxzHDPTqvNTdo8
3l8I6dgcIUVxjSFfSUJQdqsJN6SuGCzZcZTB/AI8DpowiuYnZpow4EKu0WjC1F3l1s4PVDYIoRlr
ZxDRvQxaVLMs35QiXoGQj21z4qAwZBOBjZW/RrYVi407gEX9fC9YtmkdJArGfD4CXu4xDbMq2KdS
rAIJQo5g92HJn3DNHyujkVFHNcfFBPHi2fLE4AVJis+twL1F5AOyI2xANZsbcTT3QWSVBvz9zAIV
TW/13Q0XVih8aXYDSGmTZyhTFCHwQ4b31Qb5gZ26Y6T9TyfG5+UdWFJcFJnRvjyXqUyhvGJCwpTr
dzhPtsn+tZfpZegqwEyZ1TCRB9bFGAz+B+S0Qx73u3bDdAAR9bX1aQrEFRrXWLq8bV6ft2Pp8pym
ju27gDoZx5AcZyYIfzzLcGxPI8hp0P0If3+j5WAij54fkAg+c02AIDuKLRa+eH5ABGmcB5rgIiYs
Y9W5xMWtifWAlt3bpwUdycf+hmaFjSgd4KJjqIPYZ82645FEuc/62vHZuWGg0ACx1mcm+yie9C/k
UKyykZ2Gxy0wpPK/youtA4c4E8YLhC6I55DdOhecnNHdw5OoNiqOaHl3n16xJ4BphXKJ5Q+6EcjM
GdUrftUQFcHRTztMZsZn5/iuc2ZYDqUfszBYSdxmWIUQUTfHugGLr/YewxMbLXYODEas6oiz4jA6
DJ1+s9Fmwv7AFWZqq48XYAYlrPWwZJrCvWB8yLbx9N6wstvogVsYgMt9i0wNA2CkcgNqyreHCFR6
eyOb0eZzyXAp8ZEtUC8gX8gCou8aMK/MrmNll2NjCtkQ+RC+12ijFtk3zHA5bK8FA/oNQTesmOFl
cclgY3FDs/29XCWeEdsR6Jgp5cwOGN+TUAPS4acMmac+8700J/IZdnA4EEdZBTx+sBi4o0qkCKLs
5gqdmRmyV+BhrY3XI92wchG4Kf7zQkNWzes/qR0nweWy3wxk9o24HxN+m4nNjaDyeXVknhfyKzxy
3kU4mhWgcoTEcsG/Fv6sctGgEUP3J30X0iPxXQkX57GrydKjbMM1A1LK027gw2GT1q8p8z9xZRd/
NHvY4ZwIFHkZtIUgCwAsH9lK9oV722H/4gzbLn7F6YYzol/HkfL9hwMCfOCwZeBygBTUOAMcqgUv
gMkOpGA6rZEsxHoiqw7sj+i5u017SNdDLVolCHBGXjAHOdmyx7ExdCDjBGNDQiktJGy3FZVZfaaK
YthLJgbzlgdtEUHs+O3r4W2BsHKXByfS9GxctGh3nxd5BVoXPZcPkuhgeySrCcJa9JUf00Y0Z8O6
YzHDUmXbUrfIDiDpkhVDwSuc8K/Yqq23Qlwhk1MF35c9izECx1L6kGbZTnhccDuRfJYeEbLU2/e+
xIQfNUi6vF97C44UeRoC8xLNwoLd/cSzdXqYMmTf3uJTOdfXfUDb4DBF28MWsYnwid4wbJqwiNh8
GS1hGKRgesY02YIHceScge4wHYA/RCtkTH3oGRClCmbjHXOjzm/hOxEZMJ/4JVApiNrm/kVfYzXk
fDGtSQ6nHS0q/M47yDKbHLy6FfctBsE7KZ4E0vUTwxvY3UKu9C91FJp+btr2/CKLrLTYgykCIdN1
pdNS9BLvG45juIGFw6CfV1kk+9Nu9j1TMFKfN0h3+qUCn/S7B/gypwSJVBZ7J4qStbZrCfXZTGKm
I+CenX9niEZpuMWsffM8sg/3FyUWLu8vORqCLiDAalEzJmIKhKIHCRpToRErwfGMcwHrCqXV/h02
22o7/N28k4FFyFYhWB1Dcec1zrO41jSLEBp/xgyDvb7VojQWz69YWHS4DKjebI1Pl60m3LgGHcIk
ziPQGZLC95+jcLxtO/+z7LELgL3JZHWAtVbZ0kU6oor7o0dl9gdLbtx8b78CUpLSwS0Rpulzgdko
DDltznYYIxWEHwkq/p1sFKwCx2UFPV38bi7SJdsqG0ITvFk0QPch2m0hR3fQd6YL3NfZXNmg7fSY
vmrzYaGwN5PZ4o4zwGQUymAdQgOW0ruo8UjSwb7lyEho9vP4mlqVhyNS2OMxOH8RCEOlDdhTbSUb
cAVLJWZ9UxAjA9uFwz2mB/D6ryJg1nepfREfyWfI5brx+/Vfu8+u73DklClw1cgI8NsYat2a6+QI
MZWGCRizKb+fv/U5PwyrIrgt8DYPYcQwk5WO+bqLMBp6XPoQZ9A4gamB+EVl/qiOJkWsndliWBcH
MTr9jB9srUXamutko/6yJQOCP1jsy/1cWSM8J2Y7+IPRw4CWTwf2+SqPMsMC4GAIsB9XgGVJVNZf
rzozFGVn5UqnA/3jjStJavPoQxmNhR8ZGRAfqr1ov7zqB/bqI0JOiTJNx5dIhimxRpz8y5P0FEFZ
snmetQE3tTuMCcbieup8bJhmGOLL391quiIDY3CQbkNnqhbNQnZvNJNFUDHMlZ2RyIeaBnLSkytY
esqmP54WRYRG9JuSwRyntlDxliQrW+xMa3KCGuiN3FBTX/THiA1twSbLxBVlxxHzefihmoOU5BOm
EaQkWHAkV8fiKtnDEPSBGZPUKPaP8AGfD0CHNjqBVTCyWLHUFBtc5Ka2vuoB6yiMxtDuAume6jd7
4ooUxBLXfr/rmB/jyXPDH4pLti72egjZxsnjW4ByGB4rGZnmzf1YikEJA6EXLAxyZWqjGYQT+3Ao
kXyqPiDmOapxS1g+L8hwvcHv/JrbJCPPaz3BjaM44Nl0zLz6r9irm1Kfv48U+OmPPBIeYyj5FvFr
IWNij/+FNVTRf8ezZvA5oajbt2RHsQ/NFjXyiJEfl3F/7dPo9TeslS/BQzy+qBi1ZITIEazJyb5g
V8adHicH4DRxAWUl5sEClD38oeCBrgosD9mp3iMYgvbdmTqc0s4EUIcfN8WhHEmKFoFA+BCuMeCs
fknytKZM/Cuvh3P5Zjvvw9xVmFA2bu5UxDWIHvivy6jCTZ3aTsLEYTIa9If799SS/fESYhbiJqs+
KN2PM6pvBV+7JNvZpl/PQiWCQu3lzhw+vsUz0NSdwmxQgdZeb8EeM0f16tTDw+DgNBRgXG6GsIix
qCLQ5555Hx+yzEjpij6DzV6nxHByhz/p+GImkv7UMB1m/jukBDAYxqIitjrz5T1RjXTG4gxdcU70
uEMIYblXimhC2iJILHfwmPvgFvBxh3lx1EIGzMtTWAIm0DuCPAj2+8w8eBzYU4ChlocQFleIQRkf
t0TuuAzFNDzWS6iW8u9r9RTmnW51DyvHZ+RpqG9jphsPtsKv7CuH050aNRHSrO41mrKucGasRPyy
REzuwo61eLMwXr9rZskkHTPBC0tDlULx6VC4MQ2CWdJMFvrDlrAPXbIM6AKM7AS7xilqAIfRysib
vFaK6nZFoNbYnVtdbqLAAeFlYJkb8j8Ob83kacyQNz+qi4lfnpsKCD5vcWSQwcZWNX6XeeassqfC
KlXsjIvP9OLuM9soeXfZYhpUiuEd9JMXHyz0W0k0W/G8J4aBUgq2HBnOKwY4gxJ8MH+rrQ/7tjz9
Iomi1g/3ep1r0R0i08ylngKeR8CpTR1AcGXTTlfIr5TTCA9nDU20M2WRZUdVWk7fF5DVerqbwPl+
jlZctHy09RRcuTiWvJOlgGhW94pNj6TjQDxrgPfOolrr3BDbiUfnWvkiHtfzzB/wAwNO0U0qnJV0
lH2S7EbXcrPoDWaHStA5bcT8U/vjqQqY9wyboxov9Dj9eXBDP66P5WkFjftn9k2VwwwHXjD9xrgJ
MhXkHl6rx1ekiDANrDEljsoYcoDm3XrUrA4TJ/GDSxSRYSRToidFpeTMZqZQ+wwBXhYeTsTEgnjP
cm+qM+VyUaqmN0BQzMVNAi6oBUHGpmsSWLcMq2oqYMiMlBldwAxC6y2eNVCEpqqBU3rxR1Xc/SnU
/xS6ncnU64FqnzkkgW1M7lSH0RiVD0weJmBiub/f3ddfKRkaU5SEkGk3gTzHAzDdP5tYUEMiHoAJ
6NNpBydX8BXcL3pYf/c4p3zEi+cfGoetFu3yXMZXn/dkhDDY2cRnAsibVM+4+HgMRbAofeMQ+8ay
goAxU6Ndxrpi8WROVUNil2A9YnMKh/SzvNchhTfYL4gkBmOIV9+MJLZAR+zHN8ioAc0b4wdkN6r7
jwMEUWEhHgjPiFS8AOafy/Q7P1B70FSg2aJcHJsK5PnFPHutoAtvyy0D9rAYCa+PqxqUmz6YLXEW
h9QAxwZFKvrIgnggDS/aucTTsuWuwIMYbH6cH97YTlSTkRUsU21RdYHOMy0D7vSQ76GneyEm7CmD
1IsIweGEkpS5EBYUbvViH4cQhsYi95RmAezPY4+0DZrK8TGWjLM7meXy3TC90ufMDzknFDloBikg
5NFakPkPiug8t7S3yfeZnr0GNxddLFaZJShQpFExvwOWliThToZVpcWA54a1CQ2Fo0/tFLujK3UH
v/meuZXqYTza6PC+FA8GfIIPE9wTU8VlQhlVjrBLSRSNyOwib0dAa2MTWsIf/bll7tHQJQGZ4lQm
j57a2LsDmFDKAOv9D+8zxXkR7YPzXrsQ5cUEuBpkhrJTnqNuBiGArEodP2CrPLlS1oNZwCREzK/+
jx1YLLvruxv1Ro9/GmYwQ9BlgMEPJ7q0JrPw0TvPdMngh2kQ30IDDkB8z7ZgR2NzILmVhHYmGOFH
yaP3B6ABewV4wgsP6LlubewngdjSmoZytDIa/yA3Zt2rNj6qYM28DtgZNwN42ockD4YUTw88CMhh
KljIE7FrA6+4ZUGTWXheUvdh+oKG8rQG1FK7FZY0eA6xcEdB/YFJARUfcC8I1wi08yyiXadbAurC
Bgns42PSN4MwgUBhh8Nxc3D1GSM/cFZwZJxxOC/guJA2gbYS/Lqxg0Kc8687mmw5PYDcIFh8f0Rb
mYUAjvzDXkBbsTm8Sy4wLgAkRlT9PRojUYB3MyxkDI4GsiBpNwQU5mc+laCO9lAaCQzzJ7U4gKde
zvmbD48vHg5UG1SJQLzpJnlZ9bl1/yPpvpYTS5YogH4REXjzijcCYQQIXgghaLz3fP2s0kT0zPS9
rcacU6cqc+c2HRsDhTukz0VDcaYPjDxC9CZPpdMURKm5JSEDoftDX8Iv0JCfDauDRysp275vjWz7
IJ8+Qb5VMuYdtJ7TR+2mS/TmXK3KiwqOyWhJKHQI6HZsI0/J/RTGpqCKBXk9O+DrPCr1cq0R95EI
45dNzcskXoW342EH4B/MAQPCLPaMNMn0PtfNS1XNxf+B5hVcc8tfSRyolou5EUcHFhiVrC2H+4V+
Y9JMfSY7ua9MQM9QQOrMqioXwoJdkDF1b4VoN938Ey0kZpupyzMNYhhyf4SwYB7kihs6+Ex+WTNh
2wIxkItwteqIhfBz+3n4aPNl59CLQY0xp3BqmR3NXa8/X4b4VIN3C1JgfnztVDs3MrH70JAMU20g
U1vqWB9l1CSxxi/ToovMHlPGPOFSqYbVOr1N8fzE6QhGRaCyw/A5WjePFSPrxq29lUKh9bs3n/SJ
V76k0iqlUf9Gv9bV6+DwEf8SCjJcfDDuCoLG/Koy+UjTIp5kFRRzJFOHEtbfp0OaKPxR1Gzf1XMq
2Gzn/D3pG/0meq9Ohrk4snnPwV56tmPUKg/a35p1oNEX5D0Ml75/GL7b8IANiumpYZT9sflad1/F
wAtnjlbX0Y02U70rMMtiyXwtvVrMPxkd0oFZAdD6O/EbqcJxEEV7wNX281cVg7sY+zx4y9fw8Hlr
L35Z73/KaQiuaCaR9W3HDa/cGoehkBRWpJC0WDGyKaejlQs6KFAeyXGXD8o53mDipCyVrldrLOtp
AaI/MlNElL/wdyo9jXc5plFQYWhuUGqX/VuDDzJueJD6jBbe+v2qHFlxYAe3H8OM/yKs1tHJ8NZv
1UT7YlKhqKfkrJp8jxaz2CBGxqaz45Ukkq6RpfPFgi2fVUeJGcfemuEi2vfFB8oGUQVxhcakdaqn
GgqhwORcNE51pgWw1fxkhL6379E23Xsrl32G0oyvpKhYDDa6dK4YrBhJ1JNFBnDAfF5t6q3j+Fbj
DfSTAVtfartJ/j04I5tSE2Q+bFH6p1Ag4XAsCxhEfDzw1gxKiwbmnUtlUcoVdhUeJsx48L1J65az
5Uz5WxfbsCxEjxre4SK36e1IVA6dfe/Obpe7Fsf4Z/6Kvv8bUSb7tKMDs2MUrUsx/pSimOJVnVeQ
x/elJLOSS16VTavzxm1C+ToXj0z048VTpHTP1l4SGjkU5HqYPGckn3cVl8gZrHT1iTe7kio39TSm
8gal5V/QZEVI2HFVEa+YiJaN3DEq9rTouJtyi5DLCI7iVcPvnW4xUVPREMTz8gwzUIjn7CHUlm+H
FtX0glOcRLJH3r5o103zXM1+mTEtWQU+KyBjZ97fSdJIG3gw+ZJF1HwMSUhMLU4pv7VHr8rw7ipk
31nF3/ZEKgXOiTG+1Y9BVAy8sK8Z//FeC6IQI697M1Kz2+/n7/5yWT814L1G7M6kR+T7+WnkkOrR
xpKZiJgVAhycQoINcEXZwhylmtySZ+Y+FD+Q8QDN6KlXm+YJDMMRVrhQJQGmEjvH9CjeeyLxrFaf
ZLbgyWMP18C3NfHJoTKMbpCmUTA3WTo81h3nqNPalwqp4OYFoVc32XEZjIcPhnaP4FLArTZKGNPy
W26guyFQ2xSNbZ85mdTYYNYS+Qq+mV+OdWfv6Qq8MXviaWsN2ylgPEqWdcULrPvA15v8sVNudHio
yVSDu8O1tMP6bhuweRmSXZkKJjt/4w1Kh8plyqoeAyCcAItqhs+6aXTNATvLdv2vtpDCR7B3c56d
aWI7dLgVoSCf2ZJvziSJh6is1EUv3YrVFGMd/gvxlgfMwMwBSBasyadJihTNTIzDPPrLvslKbmSz
cchhYXAKov4ZLZvrpqXAZLRsMlsNynKgtBFCfLxq5X7P5dxXmtmzTaOT/V6BgLP9nB16617qERo0
UVBJ3Hh2F4XFMG7Kc4JOSVnpv/uJEd+EAjaTyNajqJGhQ+xcf46vzVzbHVJj0Hk2J61ce8Hu8svY
V8ivpwB7rZcuOQVb1Cs/Oqt/EuYhVtL4ADUnMmmFyS5orbx/PlpctHdHBvhhM6tko/nVJ2gtvGRm
9nf/wv3mLzCPd5X3qZFBtjvqINxWVAiw/0UZf09lYopOVnXi7efcUNnE2kq/eIvvEEoeo+PA9J9l
Rmkv0g9nbFOFCFWWpRECng1z93OX2gu60Bc6mP8LBDfxDz41jTdBRl34TFbvAVfqO0Vv1Qnb/oL5
gdsLhi+/hkZlJXty9drsbJtYjh8HX8ajZt2pm+kumodPVRG0kI+1Mme+r3CEmB6ZO5Tjw2N9/5Mb
MI+qfijQyudCb1ded+J0OZhqlu2I88j4euM1ZNtQuQcfon1hoHCF1aqHSrtiz2ZQGqxRIau3xrmv
GDPWy0sybXacqVOweSi5GMXRU4byO7+Yqnczluy5m2wsO4bmj8aC2VcnOz305H37nh4AhQtFkgqW
41OTBOxZ1qK8SB41Kk1g/HPEnCVKYaHaZ7xicF1Ia7D79OeqbJd7nAyxeV4M4vzIZ2ZkKlxEVj9A
UmV8rvoeeXD0gH3PEsvndHd5L2ULsXYoeRrs0kLcRKhSkbxqHqDqsuOmCxDIFPUd9rsJhb6byFKy
bXtZ98V2ab/y5qCIxT1heFfYTN3UnTGk8tVbcdtafy5LirJqYiYqw14R9y0NzEVFpwavqc/p7NM2
GahqkkyzFimPWSEsx07/0iC6xcvgQRN8J3O1SJuXwD7fTyqcjhWxU2ZlPU4Nxnr8L57JfMtFaEw4
n34msc7MLnNVWz0UGYQN+8ZSs/XV1PzYdcvVB3QUzdq67GuCrXnkvIX11jaZV2A/FND5t2tU2l1b
SvjNdKNhqd2GaSosT6sSygk5h3m7xZ/rjtC2MpYDMfSDztzxHWlnWx0b3G0XGiETYr4Dugg1VC38
/G2mlqZjy7Vzbf95i/OdR4cY7+PoF3DV4HcUz9iR+kSx7P3aVBq8xViFSa8JNXHEzGP2UnZg+eKx
mssoc/ULGs9U/txajZBr7nP1lKv+NzWwyeVmazxHEcr0xwDiUyFmL420T5/70tv8D81/7PnkZIET
V7qWjx/f0BFznc9M8DvxNOXv3SeJ5NcVQH+svPINpj1V5rPNHIbxB+/GmvkdckR/9Xma2VTD5CwU
ve+fa4tbKZ/XbrwT74B0Ic1Bi3SAVeR6Z6j1gRTE+eKzmtAYg1G1Ao4mfUqrv9gp41sJrHa2xMjd
cDwyrEsO93POMYvCq8Hl+lTFN7JdaiGPxXjDhKbO9TnPl3bZRHRUwubvxN+odpmZuQKeVeuw/twu
q68hiszCYDi/6T1PeTmsLxXii1tgxunQ4P/7ZRbgQWj4kWCcOynGiU7kqUwxWm9Fz044ejcd1ASX
TgMXF09i3HorH6birlKxBj8dW7qGMtB6VAuMddhpfsXO4+ykYSQvfRzF8f9NqxJDpKuwf7+LiNHo
IPggG0Um3WCX6rMJlPj8t/J4ecUE0aW9SFjQM/ORYxiX2v8wvQUnXa49mUqW0P7y6TCelLJgES2h
g3Mijc0YEjmK9P7QXbGqeVS1xLHgYK8781x5Pw7NYCKSYCQYvd8FE+CJoQFavleTp6HiJy41TRJr
XHQwb1W3wQ9BXM69dbzsqZ8UX8byvL1JyYoaaM/JYuTyaSwxPjvC7051yy1G2xhvuO7XRSFVhKUN
7gv+p8GF1d9cbtp/jXTe7PcAQgioqdQr5+m/JPPL7iVeP/wD1fhakXJw7oj1I698riIJcSuxOo8f
1or1fbwHygQymOfWe8YbyWk8qM3qMD2Ge+ZlGW4MGBgKW/3YDXwRpsFia7Lda3MzU4DHi8dzoZ+a
X2rvH8Do60uKw/Vn8ZXpt5/dCauafba4/rl9M+DKojfruhf/EnxwfjddqOGyHWalFJwgGxTddPGd
FcdnZvVq6P1ra54anGcfvdVFKpa4pdZ18EAhz8OFaQfuy9Ij3Yhsy9eaCTLdeqJMk/2qT55hXSuB
A3tEPfc3YolhhnGxlh2b0nNDQSQfmLUHrEP7wnMtXUiCVjpg3Vdvkig8+5m2oYh2cc7L9Nl0EGL6
oJYu59fKZlV6j6+dwG27zf9qF5z7MCQuINolFiH57MQ2tekg46rPY5aJEAZNasFoZhnlcf6Rq2xG
EW6kuH6l/Rw7BmPicP3B+oVT2X5j6iofMjStn5d/NpLNu5Q5flIf8uTPFeNd9cIGd6p3OFd06+f6
RFhvMIJH4LHrl7F8JsfPw0xqWYLCIyS34i987K8VKCViCCtUJw2dSSU14rDL0DnL5XpTUMU8L59K
jLAcJiqmbF7d7ypd0kUg1UI4bDPVl/SaG5yT+ev4ZZYkAmZbYyiUY6qiV8+WowCBhHGTaUCEvGJZ
gP4+M7VsH8J2GNp7HXroqor77TeifGqhGazrvfbMo9MlQQGh0Drwuw4J7selqUqeQS47YA8h9/8X
R/Q/2mMiR86EvbXcGJU+hQbGf3zYLKFItiS5ipHV7tZWqF6Wo5Ce7l2ZOxgQQPq+ACJIlAHbQvPE
+MFyHaIn7cmXQdIb6ocJ7L2IlArfwt2Lytt9WbmnhHRrycuT7kIyFZfHNgPk12O2XQc9IQPHE9ib
6+zwHby5G6xj7gyHy9lTL0sXcUGy610j3cW9HfYxPtLTxPI3TB4W9RSfEhX5pWeQAHibSWqMmjse
MqVkqpmInArVDcKRI+hIZGMce90V3YIzOkL+WD+cinCzuVWxG7JORJM3BI7+W3+9XvnEF3hUaY8a
lPFiMYF6FSWJncVWdMVu5EeHi3jeyOimlTvkKul7Xp+trNUbxpVZHpIExrV2MCRr2X9A+YQYvqCx
tQikgBTC07YVBPKNQYHsTbOBbdFcKD22Q3HLxljERdz+3Lv+ntIOn+RKeH0vvPs2Ug2tViaxbr8x
+GKN5Fg6JiVsLthAhy0vViCQ0MBOiHAPH9ydd+vyMsHzXEYFe5Kixw6x+3ivnnkmNXMLmdwlXm9m
qOsghshzgKBrVxbFUM4SxcyzcFcfzddwTVOnTCGQvNGPb59U5jLhttvi8Vmz2d+Bcox8HsUrUSG1
XiofN/0x+Oxvvy8kwzSs1MvQQMqGQz6pYX0w4ZN8m8/fFQnftsQwGYL6Rop2EEc5P4uFq902xiFN
2n4Tdhzy73fhTJYHRtQVktfi9qFOOR2TbWVyetMhvHeuvLq0H5nQLSD1E5JH8Lvyj3toY+wue5Py
Q4vIKTbScQd8VW9ki4gWH+kmv7O7jET8H42qBMVF4SoIh3lw6HaDDSFZ01hDrdG+g7B2JXB9bsbC
fJwdMmJipO9aP+4gbQRFFZEoM3fwxMWThS3CyhJ6s57Z0gPMr8bRfBtXZmuKu+D8KcGU/mYXQDll
Ymij+QK0H0uJcfQe5ezZsEpYRWRb3XbEqQMNEgoSFHODbCULhngBZwPh7IC5YaqPFzmXfTsP1R1k
O1cEeMf97BQ4lhpZNxbZ7NKwga/bt/5zauZ6a0V+Fz+J2Xq++DPYQqYKC+ePU5z4XJ0KiW+H3HpX
3o3lZMKkrtoRxaytTrzdk66a9qJkYEaE8VZSdSjRnsvi6x+al17MieivAH7MW7G2CvFqHH8i0/MY
SqDacxRRSytdKcQpSEyexq8GdPoQfP5CFWdp0CgYkOU+3P6gBDiW4lP+c4gaQHpUzqSW5lZ0VMPW
xQ8dMH1ZtmD4P6CW4lqJy5IFmENQLOENHH+9ozZIHRZ6Fk3JVwz/6EdZvcrUE2A8p0E+rkKoLJ0l
o/vfqET/qWgOErKf88TuT+yahx2Z8cZ/Vjyo5qk42n3IkDgqH9H7d4U1lY1hdStO3wnT/fcewWc0
LBZgy14fTvjw/ySrtgobnOzlH6pPU2ALyDaUIQ3cIkBwDjqPdQ8MkWrLxvMZaj/VWChrFeucb+cH
PjQbLttMtVf5RP8dq6wJO3qpORZLqk3FZ6B05s4J472jYYjSLWfHm8E5ji94Hq/V0EMSp+evz3ap
qtgTPjAr6s+Q5+iRDxqB7NBLv373HfUXun9pbRo6uvwmv/enQqYTbRifuVE2JQ/O6+Nk4qaLSHFX
yT90aONFopD+hkU6kPRWCkwm9NHiahTnxxCItxnIRqawcjtocLoa4XD+WwHXRXHxT5jAVZfIQFme
nBwPWzmGrfJcf3msqyw9t1E5OhkZ5xwKz7+JmIkZp13VkFGWGhvvPGzbcNZ/zEwjdG+nmik5h1Pa
sMO6ajabiw4Oke+JeWAy2aR5OEsWzX5BBLMGORT9mTre4ZLdhE+iMst5Gar9MkxNgRpssQd7Npjh
ASWqiY5BUcQsaX2uAlSS2ZF+M0hR0TdtRMxOdNkvHcq+bpvCEhktA2khP/mOTq1yHa7EwfdH7s7+
Ut6Kfl6b6REOcFMyn/rxVUAhmcFFu4MBcBuQVa+zVSSJx5MNqLbRMxPhnIOOR6xKxxOYnvQhpjao
vqlsMbstn0+FnIIS+e+lWvfn5vliNaKIraN7R2Mk3BfIRxLyHul5Hydxq8UbSoB7kBBZXZz8YQlY
ASnqlnTdEXhe1q8GMIly0pIO9eK5uP63XBbii9LRHuKIyEkWz7/72twcsk9uFJsd/ikox9vxVV7I
9+PrVdu2JqbF061Iojf/gMm1kKoQaJTQ9P4dfwNv8l55y5vMp3/3dVXhH45//vVFW+lpYjDaV7O9
U03N8tCanCvv/pHVMdcabENmqfF8Mk5h4IZd+46tdVxET1jk+p0bchaJNfbuHzZ9+Il2Mm1UttqK
RdPXq2GFaVdJV4urj8jPo/3IeZXFr8HAx+bf+ddmd6iCZV7T7fyUyW9r73Lme2NIMoj/23+ZevSo
Y4eJGt5hItg+VuLTYzMzuo5MmOEuMd7Xls0q+fnkrzK+dMnAL/nML3LWo5L+QVBCEkv+TCo3FNza
TQm5KBpIZ26e4ljPjk5FZjli+4YV5G3/WM4U7aH0oadJBNFUsLHMgPsOQ9DMfN19/0t+67pzH1Cp
rAeobRA6XneOHZv2g9+xGUThPt61UWTtkYO/DNh9x7VffeXGFJnHlvN5NYoUQ0vxhzVmx5negkdP
7m/67ribakWn5zkVEpv837DoUvm7iHBfC1vs1WCJ2wgkNPSPJLLganqaTuaTfjg6MvYhewOb03dP
7BZaINla4zKMFqUQtrlF/OwAhvlk526kpCK1vQTK9KuDvjRxvmjM5OnW6IPfchbwAd/V+GqY4g2q
a1eTYP88eBG0Usm2PWkv7DSaBHANrRo4DeAeIoFFkt9N2kgHiVcrwRNAmkK0fopK42qeT7JhG9oR
RbPWBmNbcYwPbisMO2+69SZTj7HLMgRrB+8nMHeNmrBO8leK1Kj+Ct+PATJftHOpa6Vr4umMXspL
g7RlGzOJh5hTPdLLjtPj1TTdVz68+WYufnfly8f738vpI2r1gS+f6+0ipRxbQr4irPTYtQ0zuMqC
UD8jszOruHWTrqTyRitkWAi2Gd/H64bHbSLcQBxFv6frL8x2eSDGKq+piou5deaAKufr+rV7+7gi
C5+4BcV+kYj6rykO44dw4ZUVUwkUyFf3zU3HV49iO2Zb6hQnRaTBqsoAzthSLFcczwKe9HsnBYz5
utcuHsE85JttPvs9sT38Tcm8paMpT8A54+iuNMagYcodZhpqtm/xjHnXqKeiwKLifQLV9QTkdywK
zEhTujmgiYr6CgwUkRpn9/EXlTHNCtMKs166gNzXtrYkBPQaN7Wqs1nzB/x41VRyCsiLLse0vmlY
pT3KsqQQ2NBxiIdReCMx5w3vQXpMoy0kObykZqaGj0YCyoKu/Oqx/I/nfWwy2UuVO1rnMORiO47u
tRYMr9EcqCce3awd0tZxGqpbgc85LeR3ygiZEVEpjT2arbOW/bA9pzvr0SVaUzFNns7Y0mK6Grg+
VQoA7jCpeyC9PYB06Hq6lH8eZcUQZP3JjyJXCh2QQmX8Ev4iHcRmnU9mCwqXbH87Xz1J0/QKtmQt
EvgYiIwAicIAf4mwo8lH+m+sctFm2GbxfA4nVj9VSlej/D5nfKs/V26t84qBntHeJOgCWHa4qAtO
TcGZIX/9xZGyIXlI9Dtgptj89nWbmjmoTXlpYRagB6SnFzNHswLIlr7nwSzFfm+v84BHO091W7KQ
ZluuTsq0Y/PMz7VvM3aO3Dj8fjjWz4a6RKhcsu18M+FcorKAAJBZiTY5yEHpLZNTuaFeNXHxVdsJ
Z+Ixbxtz9L4+7B4Wz2fii3WhOIhVL4tbkPbuQtHDlU1zrXNZ0o21C7IT3Z4XGDha/VPIRfB1373O
brj4txq8uZ29hgIiwvy68upE/7kmJksYuoXNKPqx7UjBsUiBkO/PyY/KNz09Mqdh43QJqtzlnM7J
HATMdGbfcClPMqCNgjTS45GBOyuOzDStzlgU3sciNX79/RUZJpKowo/BI2iW8N7f4UDISX5/BWra
wkA488fPaenmkDse5f/n+joSPU6mJvS1nfuKjwX1KhcZqHueF+VjXT+ok/BMa38ys61l1ITl0NSb
ObjuW3PbHelNaX+pxiJN3lxXprNvHajcS3LI1n1Z2X65h+tlyTZ+ZrgfnKjD7OZWg2oSOQkPJ8w9
0S7GmcgD2IuB/86LzixwLnVTh91+1A0y7Seg4pO1cpvC+EA0VSuPiAQdMnWpRz7oaxWnq0ayS1KW
QxFzGidbqvxQS7vGGdKoiNFb41FPnar3U1EF7313IRDR80JqtRqepvfA0nBQynRUhnsjMVMaThbq
kQ+q+KfzyQIhlUdbsi1wyn1VbLZPRSGdz/9q9nniy7uRzl/Lk1XH0OKBc7j7NO1NFUBFz894Gs05
cO09isoiux1pwffZMLS1vtZNulmaCc/UF2dsNCXFF5Ti+anT0lhhqx7vzE2KfNbMC2mbF+DKu4U5
hpQredR3LIPf7eDLyfRf1bJP2jRfd6m1MrUH98q56TgavlO8j4PhbtjYRuvOkvUhg4XNP2NMPNz5
+9Nxc6puK1rxrk9CBeOiMrnYq5ODWsT5rH/DO6d5DkrnR2HmB/ZMnw0SJ6U4V8gw83M1Xdw3UY3d
ed1aP6RLkDNAuS7reu5cuj967qH4eiHacVQwGb8cHj+xU31Cv9UYLwmp1tI7ulpf9wpGRrqxPHbQ
V831M+jPt85q28RDg6KbXZNI+g3E4JBQaFYX6c7/O4OeMSfSaP1sXnoRDlR/VzjaOicYCvSuv0Tr
63XbdQ/xsDSdid7sOvl3cfSEAGIluMoq6zHNBBWfdiZRV1G+3C7wFzQzf+7y9z6Xz4/eY0N/s+8/
3xXyu/JjNWagFWktPvYAje5yPvlRdE46uZxHnFEzayLY3zsffDDkSbG+Tn+s7oN0/yVWIdvcZz9z
HxSQSFWoR9l7/uAAGdsflXaoX2xgBE/DHeh0RXdmxUwV7u9S7lSAq667du136ATfDl1ta7Z6D0en
SfuTjcQ7iJ3ClYXZdKNd29ttumBbAW9DPFwEAyql/Lq6Q52cg0dJxihhntf6hPLmuOToUrvxOPgx
jYN5kP7c2s+E6vy+xqLST6x2ldf1I2NgAeGUj7b4mEytTnf9euskS5dHkXDtFjy4pfBMc+3JzyRa
whk448AvywwlcqYl6bygqzfog29uNuxGMaPKd8Gv440/X5G6dX/oill7QcQWH889oWhtsyvYr45N
Db65O+9hiTcfyR8aD2RKiDdN8P5RY37v70WrWTh8fPTMwmIIxQvxv1/L4D1UTiKFFxJNXaqp17G+
DEvp1UmPARxtd3Fj3yJP4dnn4FPsLdl5STlvJ1HCqKyh12RVer9IUyGPKYPbChuIapsTxgZhOW0r
tM13Mvm8RuUEdUo7hcNAXxPhjPBkgU3eB7QIh6udTSxc6guLbYXd1wZFbz4VEIBNXb4NOvcZf5XW
ucrzd//96Ly6tgPjz9JxcPwnneDESGd8+QK1I7D1n21BHalTTRmVzj/+uUqO7vPdWAYZEOvnXN1q
zFnstU5T4J4K+hCrL7OfcL94J/UqH3jKM3n4zfbfbYiyIi9+K9C7uYiXZdFfPGiT8XQTYmYLCZVF
6TQ0qF7wK9VwQeAp/DSH1h7kMFnO/b5acCxte9ia0AXFIeVQ0Xa93cyr7mkJr/Wl9qyF0TzS+xyq
+/F9sGgLWq+effcfwVoeHhyW66+DCWnbgocGu8zs0fWiaq9YHi6FHm1UFust8QNR5f6CnAjpk9XU
u3Qf6O9UM4jD3f65cmrvrWaRukGJaMDlsXuzV0MmaxjjcXC6FSK9hz6MgQhkKpOfwLY3apIgn1Xj
cJZI/vlIqvLH7hooQ2san0ZT1eytkppfV83drrCZHTYf8aKJTIXb7R8Up7zlpJAtvPbF24+pEz8k
30rHqutsTzJ55BwHw4SxQIhDLD8rJt5DBGYskZQAn5u3c2a+240AeqIWTGXfZXPlN+lsuhxzLEJn
sTdPZS1MghWgBmjdhp8l7DGwQ5WVBJfFn0o6Z8uPrmtnnBCzeOiZoyyksmPKf9xO0NgiQlw62IRQ
nErITN1HUAG7EzKdkcq2I8T+HcP/rU54hbwZfFUn5i7aJdtKpLvcVGymOyrizjtbOCvmRTmZ0L+i
xcCByDZ3PwsskG4inndRLuuOzQQCzABiH+nC7LdPqLvqkk49Ifl7OwXwAYbZf0jzcCqFaO179bJj
/cyWzKR1X70vvIEBM5w/3sgO+cVR+KJDwOvXyZbJhudy4mRi+WrA/c7vBNk2BDgv7q3bUKL5K9Zf
GqEq1dN15ebmUD1mPxa9QBw41pNc8U6+RjY93j6lvRbOudKm5y2xfbEucFPWBW8UbAKMkSKyC90H
ippbcYZnnUTO0nVsaHEYoh7r0GrFUC6hMCqsqaR0N1JCg4T7vamsX5WruScm7u3xL70cyfI8b1s4
Dtt+EnpWh8LnZlbtITQZZmcOdsB5BqU6ii+0Yl7oqhhMpwIy4OE0DDI6eneFpq4D48uEVxX5uJcl
RS4Dfode/bOPVEPWyqKexNDQ9CIfx2KNN+qVbhEsFC9BDSLPeicVgfDGieVeeUbthb6sxVj8O7cd
HOesdSwkoAua+4qV4qufW7Y3DzyCOxZe7RhrLGi5CbNxRbed9IvrI4eVS+90b8MDEdrk0ebWyiMw
1Ty3yBZTQvti6B3mB1d8FDM4q5JMg3eK3HinICYpUluq8nxUxWvGDoK7sgxkf6271Xu2Lt2ujUuC
IOk5WyiPHSohtG87J4qe7KpuOW57MBNAort9wgJjyyouy+FRXj9LepalaW/0ywqS7azGxvTLjNgw
PMu3XHBvkURjxZt9wnr7ukDM3OemYhOG4fJ0WYoMFlbrh6IFMbVm+HoHJI/J8DJL7fmlBtoMdhte
3LouPolw+qzgW+SPv861/W+8K6eXwQjQ7rn5zWbqh2shk/ueZBGVu+lGshpPfqSy7RW5yu8xIiRl
3z/FTbFrjhgJbvbwttpHTawUZDSzOdZ9T5tYdD2kxssULg29vJMEurWLFrdjQbxPlchmlPiZTD6z
GvdkMH4J+XGevQ1ecgI3o4ZV9WA8CkExUXgwFDjVUXLwaJh4IFji+x5L28cX9+079sWzsJ8MMquM
Z7doc3pECha/xBFmR6vg7hPblwGzKfzUV/14LD8i4ovKNpwI1uu+lr7F8xH6h2j3fQ+PAb2BMaLQ
0iNjJUdAeb1tkJ9WVT2nWF2RquAElyn+cZ35OfNt9RDPbc9uexD+K1aNwLjlL4tUO8Zs0Q73p456
UxfuqMyuq8cIEDWoBVY9EAbroKcUdYcy6ZCN6mrQ0Tr/vmVY2RYaz37qXaCsGCJ2OtJVvMa7Cpld
hR0fGIqEgfnrvZa5Ny0Ve6kx9HkzWK/miYd5T3UTLUYlgoSA6OJCM5TGpV+1okHHqQRn0EFqkVlU
I88Q0mwjMi4+Lcsx1kDGJGrwUNz+yVqAKqFEuIcpxslhEQmpMJjqS/ibzsiYg5SG4UKOhVUuUB/v
z9YiaIzoohbr6sLvLFl1mvTyR+KT88c7GfgbzLbvdAz5+IchI3oC1p/D8tkODgf4EblithWbMaZf
Ku5tKrnnt5tKR2Ene84dBst+dMyQxcQueW8k6oEwwyAOhPWGLqa78JHJHO0AVdffSVDAFMKRrVVe
lY9Nj116nMjmx+ePTeMy6e6r8OPrdJUuLLhdDrnz0hieSl/7UeabGTXUZgfOItiq4CaGbmyAUO4R
A5lBZ8PEtnP/VtX+6b1cErkG949nrcwS6t7TWg6MWrFbjWVU/izxzUr5won1Y/ulsHTot1kuZDuZ
30WOZetxlPh4Nfc8PLefR0dixQfDpm5cxkDHs/LTv9upb2v/zNsy2kxcaptITyNPU/b8JtPOVNUF
MuCW+II83ldj1q4erT/4Hz0ABUHq86VhTuTOGVZNTHUyTn80tdRMVw1gYnky6cbaqBIcDnuXTnpN
/1xgkFynWD2cjTDz713+iztiNGNIQt1qjUgVIHOyT5/CQRjQlqJGG4E6ZXb7R5AhFbqPzH/rS07V
peXs8IOwraVgs5RNVZIXY5xMIKtfQkBiYpaUeXBrqmA618+z4/dUWSLKN9ffWM2bn8VA1A5KjbaK
W3rtwls2kmoyGF55IvKJiNKmeG3Hig+QfjyfKp9+knWB6mJlXvXthwsuHHBVmdHxLab731jNhC0a
qDnZviFo0zBz9+OK5j4nHdHEPQ/hpgs22/0kseCo+GvX8mNivajTeUWYF8J2LJLjBxFhkPg13rm6
xJceHHrz8y7rltc1K+P8QSr7KHnm3+U77/TP6/f5uwkO3//y7QMA2EkedTquzuNZ+raQc1U6k4Br
xSsq0/v3nrn4kt8xOJIUvrl7NHkam3ZG8y/ybepPK+EWviQ/hQ5zvfbDozvI9QxeJx2tgbI9QLYF
UPLqXeIcypkzx40+WQLvJJvRzrIGQq6YfiKayo3hFgFxYGVNKzI+vYIfY+IrRU/eOCQrSjYny2Fo
Y5gJ4ERp1zhFvgOYHEiYMsk8f6RIsMF0adc48f3i0l6wTPghvKSNeuZfwHFgByop9mfgRIeJZSMM
Nt9CALsouMuKCpkPUC74bKVmh+rD4t/XTsmKSVSY7nojGGQQKQXJok0HUZaWBoA7s60IDCUXV10z
O8nUguwJuyMz00g6piJfT17VIWK9mNao9fZPk7AKUJOJx8NYiw+N7R2ecSnlfj1xwPWou11A7FO0
bj8Y+cATt2UsKuCyN1EegdWdsuEcMqh4Q2gfRRvpcXaNFLLZAkFDbCYSyQDfvBpCMTLFwFVhehhr
x7vwkt1U48o+A0NVZydGwJb25x1buU9Pz3x8gFvGZZNePcV0bjMIbb0YQ1HHmucPbcssRy0YvOWW
ncnno/3sPL7kUXFU2Qyihd21fBh4ag7/aCfK929zkzU4uLNsnsqY3u1jK+1ZG7OMYO/itAG7XeqT
OVgPCaYF6GunLDPV7qS/q69NMNKyYZ5lc8N3zwo9f+hWtRQuBcmhQxTM1gLB2BccGzmqX/eLEpWw
rK0AgEEeA92xQmJxGCy/jzWnbryy/uLnRh8TKxy+Hw+exlDdSOiQXt376NI4Td1CewQhEfALT6bz
FP9iYCgfsiGZnf1qExMrM3IPQy4XWdWzBLFkEZz9pxU9GgGiriCPye0bLmsxLrifrrx3ZEjOxeYF
YLfL7/6lO5vqUlLQouHmn6Vf7cLS5K/hiBFg5KrYNg2KfBxxUOi44KuQRc9KI9xbMzSPbyCMkxG6
6d1c+x8FR6AA34aBuw5u1DL686Ab1UZZ/xp5W7L6zNCv70eojoP5qLezEPk+aeaaTBGxdYLHjSPR
a3D7xFU8NRhVWZ9Y5rN0H6DAfdHxywjalk7ZV+Hm6a28B2JfQAtMfzdT3HBkIpv0qZrtptrrih04
V9M8TFoXjAKr06boHIOWT9OW4mU4aSG0W6Iz3R1LjF1+gN4P31iFeEBUFwZBeqJWrI2BtjoPAwGV
F9hypJZp+RLZLiRpUVSneGTXlaf33E5RCLP42NfWgBpLbfiFrMnJE1HjVsU5ggkZSpEGpsZIbHsd
bI6nxrotrs2jyxJP66ryBn3JokzSTOUGobbW1dJoBqe+wqkxuDWUBKBjTg5tBK+yHaqku4rcS7qV
2a0x8FV8NJnzNi9LksJiWT9WAAJ1MEtyapzm6Ua5M0bjqIe9cRii0w5yxUOSkBzjJQQX9HLPCkXJ
g0xTxKJyPRv8tCDNkdEK9DlYL8pA9toTDtx8HgoapwHIdNuXjFhXCD+FMV6+X+Xd7Nb+54O7qnqF
PllT89GDbbx+xc2HJY7U07kZgZ5CccLuYkIWCt41DbjlY3OSvCFvj0PbeYNa+BRswx5aMnJROYLT
bcxvNvcYmsx7+bB+ke/YbDRwxZ5z3MZkVUV8C1LFfZMqApOqowTPM/+rZf6lG9tmJrQAkV6qBxev
L8kgUSl5eFEosDFiOftCTUy1uf/5WO4fQgJ8WTVHMb3qPme5b/EZTO5r7096bwSolQTi6p3LnDGx
ewScyqugiseZ2fa9+NyWT0wptmXGBhVKimRX8vWxFNNsjvu5mn0eqZhPzC7HKaHgKCHGVXxzH7Pg
84+8T1O4ll+rmv3RvuPkqbwLfWCaOdVphExUEjqzs5+qLcyHrhUOHWZznBfwKnQa9jVFS8fDak+x
cxA0RBylbbNOy3tjPds0VEfLeJizs9y9Zyp4fzK//ZvSzPwAVkaCNPB4DVwSdonQhkt1dWv1dc3n
LPlVNSXWReY4+bxwQNUSYy5uecl8rrjBdZ7E8CaLoOgkaVisoC0EChAkmD0srg37x2BRfI8Widp7
hJqFtK7K6Q7wyT1i6JIosmLBppupZyJT02T1X8Nr89gPiyz/uvAPa8Ac7A7YXaehF73fmx5z/LOA
KqyDM+bgz6Xy+qz/3Va9Bu6r4tFmdX3VY+9v3Mocy4ZjzZH6HOkuFr1rEwFnyy54fsfyLr9A5u6L
4/5r68mi1DyVogaVzmadDcW5ShH9my7ZeIvuHIU92fPFlx3TvwVzqGTFa/v969YCUayZsumZQhS7
NNpMewb3QA9x+TLtzCzcmG1lki0HDTZA3wUhqEU0L0Wn9s7+snOWwmC+L9q77eL5CAs/w1FXOeV4
L9DmzijxpX0lpKC0JH/blvEykGtSbdvXINsaGDT4IM/HFyLZIE21fm1Al28NOQZu37GEsFXHqRdl
zaUFx7DQR5TOHouJdwX5UxMWKV4eZUaCsfILDkgi8x9LZ7adqLaF4SdiDHrkVjppFLsY4w0jMSUo
ioKA4NOfb2WfcfapXTuVirRrzfnPv2lR+V29uxUhu5CpijFUIrgUh0aMIX+qeXS7iQsN252hVeei
iEEZKHz4AAykEBAJKdCOp6EBuCj7ZT4md147q2HGZ0Uf1Sh2DvOyNZHBcRkkxotWhE8aLTKyBZ46
UI8x4Kg/Bnmf4X1qzitIouqHwICM+Q6qL/MNoGUOSodB1y3u1xVjjw8gsjPBUPThQ8SizN8bX8LC
YwmI0nfuQJ7x+Rclb376qMgjQ2K+AQ4pXwGLq0HjOu7UbAukeDa9yZ3iDMcYEsICYcRlxtDwmgOS
rfCy60fUxO8TNHwuCCUaoAR7GEuYvdy8Yo3HxP1gw7Kws+BlgactVgaWJZc+F9UX1Y6VwOr4Vj+5
b61Ffg0bzMXbAWQAIPjQGU80oSyKX8MX1Q87Apd4guah9jacXfaJm4ejbtodiREYgPLo0e8wluBv
sFUDivF71PmQVz/UubqgQuYlbgMZknHug+pANDzzZGIFxblCaYQABWaDYwcC3Rk0W5r7zFqZ3vDF
3JFqFjI1os06zkH7YEY5lsmclxpKLPdSzB4uRq4JSnZ9Yf3CxxW97x33rzZQE5HICda7ktcgGC2M
PowweVgZpFtOEVGfyAsFTlwABXg2mVMLZkjdzgCMTn2iEJpgEdlDAQTaMfY1Fe0w+dBJIScZQgFt
vWAXBM/XPVOeAs4h88QXgXRIch/Ja4C3NuA8p4v2ptkzvcF0wNPS1ue2HFSoHxTPifgapilhFzWi
JFCWY7nCzlKCLtBFsoh+Jt4nrD2Vj+PwoLjjfMNYDfuQ/ti6ws6K7SPf8T0NpaRKrzBB5Eq1xEa+
uiaNFNWI2ikeoP7UHuDGLhd/FQHlKd91Xr7j+EL8jtk0U05bwmhPuI6VwpdE19P65/4jr1Grp0QM
1o45Ts3rbCKIIHz4ShyzQdnYiZxCkjLlFTDbD0/MJSjx1XFkqBWQAbEr+hTadpyLDJ+d7N4cMZ3B
0JCBRuNSRm4mPIKcsIrKMpZ8Hhqv/MQCE0lwZZDDaWz6o5ZiOXU7Mbt5p4x28FCjg+XiKyGo/Z9G
l9kx3kdi/gswQbE8LGsATIc9laIO5Tmzihru693nIVWWiDw/h5RoCWVKaMDTw1fo+l5ANckwWoTZ
QykMc5eBkh7oDBfpNwcKLdwp6OawuNsCbJl4qVSpCIx4MuF5T9/t3rCDCr8pyjAh+aYHv2DSQjdZ
s4l9DlvIEdJGfyaoTFQCTwBqQR+YZfGcXBL26RWAXTMredKeJWatoaxujRqkovElvPBw1N9cQAmn
SkNoPbU1SSEidz7/vjYhStE5BJITQhjehw1PysteZAGdfGUeczWQUjulT4er1I/+SJs81kcR84EY
80GFnDT3dIR481TgzT7DexkakxDesej8mVjCWcbVFQzHv3zJkpcToVyGrYHUYo2PDv5BMOaKtVIm
phVnZ6e5pndMITAbmMEtQdLAcHCmGSmpP0D+jK6YvdRtMq+f/uTEkN7Wkyy4s+UgwiKiyDhBichN
Ys9ngCyX89rGpmjHclCw3FGKzodUvBRjZFBMMd1tFvKA8SQxGC7mm1j2yIGI3lCCmxpJGzVixs51
aBJp9Llu2mRWEVyGCggm3IBjIhw88ulIcPG4auRhykowVhTm4BT+bWdojgyPh+yGbHPF5+9NeICr
Gu59ktwObQhOAr8DytYKxQEXndX0BvOmnk+w9yK0bfws6Qtv8kwZYszPxMV+xVhWKe8FNlhPTA2x
vuI0qgCSyKXBeQb/qUAlCJN5HBNSso5zCh06FMduIzFINMTjyicSpgjNQl61e6aCVbNCgdgSFHPJ
0vNCtfEm/32URC7EbaJnm3rRJJMgW2WkQjqjssKp8SpqupHmlQfiETJAY8SINQ8gEB0oOkacuPZ/
vlkNRTOBb6gKX5F5uCQAvXrUnd5dIB2tCbYKjvlxCagK7yAxyXuJzlBMX1k01AVxsclZ5EFeQdzT
F4pZHvSRB3RSLfrjdfjEZoqsFsSfyH9mhD+zTfSbBrklv8GZb8PhmMOagSS+DhBijzBQwQpQMLW+
gTYlJFHkDhNATNC9wk5J5BCGWJc3BEE8m6Ii98Aec2iZhsMI6p1HcIZAVeiWwHRQS1kW3sCgQFUW
ZSiUUDGsgIXYvQDzNhhgURuipXD0Km4bl+Xh0no/N2WuK8EPrJQfrHkWzPzEPlti2k1p7WSTRX7i
/vCM43l3WVZsktwdNLiETIegaNg5UdlwsdnCgXrtCKsJRlyQsAfvtXv7Iq+Eq+dDsOUqwU6W/uIw
tA3mcoIEadlhTyQ56c93RqA8L2RSvGIePnOCt63buygpoGIwFF8D35Kbs4H6UbsQ85Ch8DnkI1ki
5AY7RWywmpnWhJcSZgipClMMLnQSYh3SjXBEn1ZU4Z/YK5fujRWs8x+fwLB1UH0xzSXIqjVPzRmR
TixrgUbekITO6uwYdqih47j5fMejx9rxL0a2f/LvF+rwsFddklOl6CLNa1qFYfSf7Ro6FTEKHBQU
KxQ3eIAAy3UB2AS3dNiTD/TQ/p2/pdzDlEWNeJ8vYMQ1rpiAHwyuhz2k1QtZMcMnwTTSkh9F0iDh
xLDI1WmxV+JbYJBcDE336cAh/yqtUIOkgTQAS+3Y+NQdfcca/fP8ajybT/PGr8I9msvrZ3OP5CpR
YT7u1g+mpzxISOdw6YIsEfWx9E1ab3pfmjGZkKB32yzFaduYjr/GsIaT6RYugxL32H4eTbyAcP5e
2QAvUcvmDzZdR8rk0JFtnA1hp4bFK7hiiFWn3TUsAbufcx3SnEs+5bo0/ab8GIeJ2709TT81vDOD
/u/NQFzFNjMyWbvfbG6q5baY8QK/MeMrOpp5wSXjIhTeGxro/Q4PD1Ar8y7a6Zl9YvglWSg/77sJ
tidc8w5G8K9EaOY5yBdkjt13CLgfJPwBbTWzfMc8ZsQ+jDm7dHyqX2JLgWPZgi7hU8eURmf+Ck5L
RSJSnBo/V7a3ERM5bDt35k2EDCEPesmrW5FaOUDNGnGOjewCmhkB6Nn0tX5snqX3mnNRKoNjXlH0
UPFAwHgRS5ifQwbN75dg3EFZu1INbZ5xtccTTD9QUrx1rzpSzYLyYNRCG81r9FbdwU4JEcp0H6fA
1grP+RwYGgC/YqPvA0gpFilmsDGFwp1Nhoqo4CyoDQnAkXm6Hc2cgX4/2Qgm+MKDHjlE1KmkIQIo
fTYtExb3WgT4haJzfWEq8yojkoQIv6TQtQHuz8kfZ4vmupAitYpxZWusD9Ldab95fUGobx6w5v2G
SVlgWAGcHXihhditso8LxnENm+OM51pTEuRUrSivin+M3nU9RqTG0aLn6P5iuwz9V3/j3Ba06q6D
WURpdBZ6IPBCZJTaJAB4nGQLNnqQB0GkZXDD/TH2PusQSwS5TGSGRgXenppQu+QL0HQ8iKwZ8ldS
k/PBARPM1/Byup3NiGhRqe5P76awLWL2Qoed+DC4KUxX+cTEACpcAvBh1G42F7XV77ZfkohORGGL
d6HKd7E7E8byE71mQL5GCMHTmJ6QtbO224Ju238pqWJP4yqJcWhi+ZpekhehsQIflnBwAOdp9V+M
Dli3KdaQ7KSD+3zE9lH4KCNlqkNqdZDY3KWLx5aj2fxeHYgyghsmQzNEji3YBi5wVvwCqaWjjlHk
aAjwM0/whkArwXrBfLZ34MDpeIkqLAdIrJwyEnN3vct9lAGzIt60+jstllyMdPTslPfgvksJeK2m
AORYkOPwCCC5M4MdMddIrfA0POJc98NmMQO9974KLEUQS3onFn6+ERWs6M3GmOFoBGxOmXvd6weL
XQSGEPGknUcpH5+/xa9szuzczDn4+B9lexZ3yns6OA8VHHWTEqu9pWbS/HDI4+I3X6fXbe/yyDJH
+vN07e35E/9e9v8AKuNlxvXXDzQDcz7v5jF7uLrDPiaSC192JyY8rXDuU/nhGKXfuzvKEm+y2pmr
WFwXaxr3bmwGT8PHdiLOF/GwFwcpvouDccUpUPayVl5RVov9/Tf7yP5JNF4jRQdeveM0fYQpk5ts
tRN/td3TTv3KHFrtcdp8Ih/FbwTTCiQcYGvwwUiiHblT0CR5fylyqB5AaXs6Biu1NvepOATqZvEv
jocjvIb8nqO9JvrDsZAtcZpzzipgs2aaNf2dHM6oG6Z0ieP8dQ6ZamHb6vQE4cbyeSvmu+zgi8eL
jG500OFQ+Y9js9eoBjgkFsq0f8725wUDUM65oGXBfYSMx8SiaePRtTXmPVx+DL3TOUsROXL4PKWy
wxdMbGSnWzBC/px/8c8kAhzkwcHwaE+pyZWAVM7xAVVRYmGLmOy6E+uQenO34ONMKk9krnvNkRWi
5NTwNt6LErR6Lyj/9q+I5DnsbuA48viLtwCoiAYaMxNAIfE+/P3z/98IcBu4FPEMtRBNwXTgRDFY
MlctjuITAejiCNTzNsGdp8ACfMBRn8qvCnnhf/IpIwJshzG6ZwDm/F4S2BP/3RHu3x0KxorjhJpy
hDatoZvMAyuL4tuOOvfL+j09/qmz04fkEgcAruRGr+kHLwXF87/3F1f/COEDFNvlJ3JPs1sgR2YQ
U03EQC7+K2IIk3mG+xsXH/ZXufFQk3rfTLoCICdSijknriNPJsOUA5Dt6f8nbYUxQ2GuycQ54c0D
o5cUtinPSuMLG6vHfr8jKwmkmedfnFkRNnuu69sXQ+8ppZIzg4OFHVNLHAqgL2AGjTr8LRyRTjaG
Z5YIU1vph192IN6Bda06pw/AoqUWwlaCao+gmSnKnI59fYEqyeXuGUzxZI7RbgVwewTSBnbhwhtc
AASXjD5aH3DB8M/fvISviNWSaS+TRHbGLgRmhidNeSDERCwh2lF9uakapUOOUZhDRfr2kWTsmJqJ
23MNxUsmTozfET+059X57/XjD/Xg7w8pTHm3eMd4f/jqbbdje2AxZEthNfzhetEdEVuK1zDPJEm4
8ECDerp9Ts/xlmwKCuCDFQ/QBuDDoa2LwexZaemkv8WY9xwk/5Lj5EubwQ2dF2wucBLgkUxZmyfT
YWoQbsyvs0POD7rzztydCYSJkCoI2zje7aUepU+osEuSuD3/7qT1/BVIutNv0QqUaMLApj7TbJle
QRWmiotrEto7EwYrjyh4Yh5QSA4JS1Eg0onJ3NSgumbTbQ7d3UWBRr3NWvUwPPGqan7xRVJqhz6N
L16QtVHfUFnxJ+Rt75QjGZm0fqke/bBVnNeplKbY+LONdQ73i+KAlZ/1kyE4Y1+AxOB9/boxXdf5
bLFqXnB3aX1YGDyJ4h7l3J6ZSC1mKWMg2sEe4KtiCfuVo1/WIr7CF65PUUVw++wNS9PjvfjvxvL8
tj4xmsBMYlX9FSs0D5HCkymO4u/mx0zCiBDnP8QPAigGj+iIuhNdjClvIZYzB59We9Zdw305xi0x
e3cFh8UMoRFZqQ4f68i+8IoIEISmyzGKJfi2Y89m2J4Xc2xH6AP4fGOzZ9TeMbbgpMgcfHYfkDTy
/5+6+bf3MTCEXw4n5RkBjfEM7zlW9h72MvHIoWYlc51QY1h2zpkpaukRYty00yW+2tthGiABdzI3
uAXkmk5tdkiepoaHy3by6ZKigP9X8T0IHpnr51OyjeV5w9fU7xsxdj1FTHPzf6TPJw/Zp7F4B19L
Rl3z8+r2JOqXsplyiBKISoSkzgw33kyUJCzoIBzl3SthkOjFqkYbwccjnEnJ0GbSengwO4gx9yZD
hzemd4m0IL0awgbLp4S6J0y7HW4XOx2resprwPkTnL+t+NnGHtmsOXoEk+5Q9sV2GhNESgTlAeCJ
hf8l6KEabVvINyv7K8+y3cfctkFD0B/cyk/EgCxQ9MlJtiNeWly3EopYyalMXx9tavlkb3l8Luzk
4Xjbnc8OH+xDxxBb19/pYZu3HVzxrqfgRymFoa+/D3W3RgV/XuxblgYoSJYjYyr1MTozaE4pfQeb
hJh9vaY6FhfUSdPZwEoFOr8e0O4oae+KAFhXw+HepbBAlAhdHxxs92gDiMrAN6i5C+QVdMT/cgk1
l4MuUCbTGG8KTyJzhsYFGsaJOhcE9rbgmRGi9JZsZTThPxI6eOII/pFCvObQafHOg4AltsWvIV75
antZClTGcsGjKPaeXsYqS6s6Ejiy5927JmwdmIVjhhRK6XWponV2wdzOvFNoIXP7k14WJ/2VtrW2
DeNOKkwKTmSwKP1uZEcFRko13kLLIiI7UApfggj58Xog0wHcInqcOHCn+aGTcGun3Rg+ol/DOxTY
R6WVf4UD/KHaCDmdDFeQOWY2s3OUT8/Rc17D3cJgQSMsc4Z1KnqosKJXIpR1YVYnknpVoGXexj2q
2h2oggBW//yWqaQ8ESfA5s6V7tlZgIZCaEvwwjngRxeQ+KreY5wkPR70vo1oYEAoUqBadHaQ2uHQ
EBvlUZjvaOjZFFg9YoOlg12EiybWEyFPgv+DxS48ib/iOzndfhiraog+o9KMY5DOK1QOWht5SXfy
VAJQEmu6j9/7nfgPGChv8zIdaWwF4IGfj8qwJ34NPJakHCNKbMLrst3mM9WB1XTFWQbKxm5wB9fK
phD/bgtERmyFpNCe/Dlem/QcSWkRMTEZRXEGTMKWJpgs8Amm49vpvl9nx/JZ4Pvfe3cEFMQvH/QO
a06l8GAQDS6m5CiGDH87v/GSs1hTKhFCtR/8YQ/DiEBv6nrQiVsZXumliGSmQX5P08q9ryzbB8ko
6MOc179LWnF/C6cnaQKqdKya+9u6TySoIk3rATGB8bGTZCtARwz4CWt+bJ/f5Zp1yb2vi5wABbDM
yWlEEFNAC/+oJ8R0YyCODWkjoJhMCXhLNSkCzR15WfrEhvPkFc6czpdBBjtpPzvjAkH6dT3X2XPP
nozAzAfNnZawwFIt4zTc7VBNs5KMU/F3WvxV3A7PUwBXMKfleU2OxI4X/aV+UflQcvqHLKBPya+z
gxldAcnwR5pO1IjKt2334GzQ74AY2K8kHiJdq2YIWXihuJRYmJVl1DE84an0GbeTxsz7x1QFvN50
SbG9n8gpZCj/VIDhuVCuMaVgvyYIjmlXRRefvUOQveiFavHm+FJK2IEa3N6O0glxHigrOkqV0OyI
LV4REdgG9QDr3TgB5Duxvf/CW4WwI4o3tm1pQ7MeC9s1erLGhWN3YtObfFC2ofqcMGXp8ZI5cyQ9
ZnlH5Qg2Yq5eFKAhVnOjtKxCgT6vKIBRyaxYNvRgmATdaXT22cFs10icM4btxCsspH0qn0T48umm
Bpo1G0COl30CiMeQolyYgXqqRagUhYOgB2ppDIduchASUx++EJAqoZ78BoMl8rPpWPFYCq6gOhZI
bg/7EaM62bn/YG6IEltfM4T1MLpHzly4lC2Kn6/bZjWHE7SfrMiuvszsGQQMHHwFT5qdAQEiHoi/
ZPQs8WkUYzYp7o8qK5wZXJPJqqTQto6gPXtUzEJhi8BZIZK33nIqiuEpbURcBOvQFhe0yMC2asZD
dP0FFfCh3snOa83sxEk5JY8Rw3uaozC7uQd7z74r7/ai68keuBQmdGwH3nYFFN1jdpQNqb2Z194e
QmB3XygaVbO17wZSMUNRxr3981qHR17OHhyIdbwuJ9fNE0jnz2Hf170+NfUpNLQ71pNwumYP+M2s
KEto01t5wsHyFrME5yBasXL7Q2SBEY01YSVstnOMGvSwZSLP7l+u7B9lmvbLLHouVGc8PZL8m+6w
oUtgW2Dbmplx+5w2H+ZCEEe16a5IyFxphWGFyfRLNCm3Uyf2ECi0+Uk9ELLMgGrNK0DzuSFz3tvx
J9RQJV7K/XT+Ij8DU4cRBxUiznkFIW7jJ8w+d4GKwWRrX+urQ714Y/4gClAK+JI1m6EFhSvUMZo+
p8+Tp7PVK/ak2Rubp7dHaptTY6bmmicwHp8ERMg9KeDR6v0Jm4XZtpeFgII3R7LdDF4gJwnRkfvh
lcG6Z5+qp+twmPWf/KLMdPh6zLwqh6SPuMWwa0a9+tF95KseWcgQZV/6EGTL81wsP1bm9OMacLr+
OEcj/CcgbDLGMc9BaCFPt3Btw+6QwTk1g9voGix5mluvcz26fNksMRSJpIBz/mev483zH0TmJBKm
t29o3VzXx5P2wYBkbOKaKyrtBaVUJn0yIHsAA1RbXPaDw/hYXN7+Gw4s7CV0yGhNvjWIJXwFiNYO
zlrECgvASKSdGo088c3tcG/YW/77gTfIq+ycqNHUfM8aLmRprnEk8gWvkpAPhjlZv75ta9ZTa8K8
uZkxs9T3nptI38Zkgkx41lKlC2w7mwJ7Ew0PT/IRsn8xdngiXfwmfYe1hoE8/MB6+8O2xiAuZ9n4
gpDB2IKYmNfGSPsJTTN7NVt8d6IJ38+7ViVKdSzWtuRTTDKn0hQ42Eju8zU/n83WYpQudY5FnJfC
PGWv1o6mTucr1JGQRrWI52l1XT7qbY0bxQPrgpL4HhKXlKP1jEDziJxTEe1LOSyR6LajnlttVwct
BamstuwWcXhNquO4ZrideQ19PhTu2SXHZKFcXNEc8AyiuhP4G7uBHVK8vfcq5CnqYfoYFmWkss6W
J1ieDcSjOaxg8AYoehMJhTML2rwTTQgcZWr/ItwxyBVoY4ES+OrbmK2qER7gCcOe3FcdLQuwc3gE
yBNNUeSh8M0CvkaeEheFCxRc6N3l2Ri3X0i7mbMcoL3OW7cDW8l93Aj3uXBIPRdTt9wAmcyACtwc
oGBtx1rM4LhE5d5hqQXJOV9XvwimnYb6LR4IkYbNfpMFwbkhzQw0VieiEsOxzT3QTec8HX6kRQbw
BDMGZkJMNZ4rs+dOK9x6Ye9ZOGAMne7YZGVT3gHU+Tcc2Jz9c2fsqehAhahamBzUO4bOtAXo5GRC
GaUNtC5dZHOZAfcLVWIKxSr3wNaZN6mRMYVxOusqzNNvO5EEAhcMvsAYSZStBrQ6NCBgVC/XrBaD
+o8ZoFfexdqEhpuN8G3j5U7cCiE7LPpHsVuSFsLNM9KKEDVE9PSAhnA4IY+bzyfoa0jBXlEqSgQQ
eWLg6rZHe1hck/ocAvo/9rcTfyZU04jxJJ8aEiq5yTtxmYC9SGRE/5bnzw4pAUC6BUrD/nZqE5ZE
wQumMgbK/0R9c3G5Z6nxtcs/YSlwBJ3Fsy24HUA1jfV9hjoFJJmfHm6lJMaWlCCIf8SXaZsB6oIc
kNEnYJMEjgrB6upigm/awRDG6/iwqwd+Ym9HKktg45NSp8GB+bPJxtiNx6rdQSDXDKAwESWzVFfs
2js64yLkT2FCyGv2AqN1nsj+MPydg2JD4JtCOS+rJQMDdDd0/ufOdwlKQBCXMM2YoGRkcW4ErM5a
wBwG5RUqJotgCl6OECuEIdWBjOx4WNq3BCa10tGz6GvTw3wOhwDP2KIa2P+RJ8BGJh8UDnn7DyU4
l0j1geeuxAZipo1NMA5jUbV8JwopXiPRjDRlBsuEkT6xBICh9yFf6eyogwZ3Tm2tAJ6zy4vKivK0
+pI/WJnFnnI5uywpPLU4zbCSTSriOCCb+c2WFRYi5dIMmG1N5gyY2MW+kaNAHHU1VuwZ6+ebQFbA
mj0+jwGD8GbqHtRoTnSiN499jKFq5Esoi29eqQTnrvRIymFYb5AayV8wNjyiMKpYyzlOdkXhdjfl
eX4w5eIppJmh56An3OcztoTwjhPf030bcObvC5oF/6J8QiGgI2LSQWnMPzctCFQcmowvPviXrn0S
vOg4mUsiDMkZ98Etd1EGJcaDVgy8CahpJOzRKtxJBGDwnD6aORPxPfoPZ15sa9FdoRQBPnLvO01N
bLIoXyeGvHslJdrSu+3yRX0FkSS1Z7XvfR7ZZ4QrBvbA2BdQLotaUCegVgUwVXx59+jjt/88sQmp
7m1tocmYCJMg1tlUAjgrwxLerypGlBynNPmxqJfqtL7OJPBpPJBZWvCn6QJRGl+gxlXeSK3aMx/q
hM5H9u7I/DUCLSxoWlxHuWK2c+dmVTH+IRtUzmPDe1iEdskAMVBHrEtfAp70QKnE/UiZGtYMl9An
+/T+DMtNZn8WYVn87xJmeC6wAWJFNCxS+lrELIM464kt3uPHsYOr+CASiUGhGgCuMRwEaufm0p/B
YE3HdeuPxOvxWty9tP1S6hkma4bqEA4lyS4XirLJxLF42pQ+CnKnSFoRvdvfV/UjsFjClAQzPiFS
VqlJRRIXCvjrHmtPOl3hCwuYl594fWE25SIga1w9ctnjE8yrxzJgP+hgZH9cEZpkmR4VM7xf3lO4
BmjpWLXiOwIIyO/mzKq2vP24TQBgYfjB8fNW6jR4jI+g5fETYdBf0PDTfoxLllWuw9kgdTr+uXlr
atGkeLs9hHp7/fwir7z234ui2Zi9Z0/8LEwmoZ1Thk2zV6j+ewX8lNoz4mv5leYXDF+dyW6QSSBy
/HdC4niPmVBQfN3Xmi+NmzmGPO2vYvv2p/kPO0Sjp7XmWQcOA5PdYvwj6C4MVded5FnHgaZxx4NN
wX0y6yNvM0NbbjGgnhlgomhvKGVrOhu2IkY4k/5bHtMMy6Z5AXyGL98zsa2Ayo1rfyvnpBbhdLs+
Zc5shayGPGlHhM888Y0SFxR23S6WMKWG7nP2XsiIeHehdfSa14ZZ8CzD24J6jvWi00iU4yim2JPB
YFpI9pTlhr5hEjJ1Za2gXICTQFvBkWOhNn9eN5gWbbPDNQTuoI9CvgQKAae6cFYHdjQodNUX09wc
thecvIYn9yV/NW7KlgjVKzZhh0SleK8xjZVvwfPyeRHyKrSUjNy0NL1m0Vnfg31Y0zk8DFzFwXrp
O3IUCJ+N0O0DJzED5gN9ZvSQvwjAZhrmz3fZXCXnlB2XvY23/oIXK6uLOdM2IL68V+DU6Y1e/XeL
EGTPnEkYlTycFBHN6nBhrUJtw0xWBGgiw4dPSO3iyaj+2cm5NzeFKBS/V1xITPhop7KUFNYHfQ2y
4vgvowhfuPuKfwrybmCmHDAW5KRMGGzl7oVyjJkze5SFERxIoWH8KCy5Yr9i5GqY9Nwe/ihk6zG9
xen9iQGt2MVXIvM2O73D+ctrtm+WLdIqCUPD/QRxFE3oJWQH8/KTUsCO8MXUisW98bYUgfYMl7bP
tJMDewZ6fmFdBUMnsQ/XtCcGtR7hIYW2Li8bviIf2EslWKbSn9UmXp68fO8940vX3ts0EIM7CXq3
wU/VSiGmfMsRd4NenE99RWrAYhrcPfVAtHTmEfAKG+0Kwdpmz7pFog+aLPMVuGvxcLvX9vFLV8HL
AR75wKtDF5kxbZojZZ1Mq82DGNIv2tinvqnLYJqP22YSVc+gBEVAcX7HNxXw+o6KbaRTkZEnt5Mf
21ibj1soHlWJsVv9hH6NfBKAUq9+M2zM9udseRvS22XFsPsl0wrO2MXc7HV4NCGUG81pYH9d/RFm
HGGD56RAcDlXivWVUM1li8jp8UjpopVhwy5SI5lXv1hbEWg+gCaR217UqYJN7InnLWdRk6j7rA06
MerG7g2BlFhN+hNeqLdDY4EQdXjhNfYEJYY3Zy+gqj2UpN9DBwKBrB6pQVEkaxgWfSk6ju2RCTAO
d4lXOY+zW2RT/kpe1UbzhqtnQQ58U9fevvcD7swAIq7x9z6bAnohiJkLvAcyQW2IqWsWdd9XjGsF
m6Z3aQjGSA9k6GGg1FcHEI/LyDvgAtlYU9AYY/h87UhU/G5QEvUEymALDGYIyDuVGCBBN9Ed6QjM
DtVPeLaJsMYbXfYAWQkLlNFnhSO9r9/zzKgRlBPx0jMLCOoTodUsIB4rFCyx5Cx5pbm/r/tlx+QE
fseCT5ffYa18vSEbQDuEfHPPlmb7zVQYRQoj+vy+EDslWZF4QPAz6sMLNdIHb0nw2ONiZ0ba73uT
wavRsDW81WfnqmCWtMXWw4SdWiUoqNArXwgIuPPSMGXGLGL3TjT3Tw434VYSxqr5r2+md5culP/l
4DpLRg3EcrL60Q1dQnSa4nxuOw2EzkgfWXSFijW5bAo1YQ564QWQAVLAQeaqsJLnKAyoqagaFFwn
UhuwCLA1eDxc8+VdHwxg+wiW1PW3HkSlN8F4qsJVxop7HTq3e6V4LjGq+rEu6QV9QAenoHa5F9Wv
8vY7Ms/B9tkA9X/ULRN127a1q+hnMbeh3lIBGWKEH0zdZjieUjmfnvQAFlZ2xbrHSbTzqvMDJJF+
TDVuDmWLqmypUBRAxmsC96A2YlvBLvuYzRm5sy/DkGYvf8FVVttv+fw5eYGZ4WLCwO6OSyAOG3AI
Ff2Yg9u24+JMvQvp/x0W9Uo7SzMdy5z8e8JyKHiL3K8H3HA/4zXqxrTh89TtublD6JgQctDigUBg
kAsmAGcxl8NSXc3rBQQ9cO/D5bfbMWHVc8AZlNbpA/ncxMcfwd6euf5jMuAfd2wvSauiJdL+yZwd
Vn4l1WNJhpL9+X6ALN2xhWoxCeE0WqA2C5BAZE7JcMCAOCn2ujO1cPeIoZowU01Bay8XsU+rB6op
fErolY7q6cV1/j1P4CoRN3vm7lHoaTs1Z6OWBm98nF08ALTNnYqDyyedXYEE2NPsvsyUFbOH7un3
rdfDI0eoFWoDXWdo5FSz1lFGF8HYYnwBKkxWor0wkFXpnjahEwH7zNKqStt6LtyalI3kYzl9O4fg
oDXU+YOACeZvxl3vfUOGOISn12tt7+lVqKNkZsu9u6czKHB7urr9nh04t6g+qPcpGKShiCsp1C1l
hs+auRrsVwiD58F4GYaa5RfUViN/uzUctAh1v8OwuKLYfg6XdPh6s7ze5A8bz1L8N7uX7TzBCM4/
gnqjLcscPTnb84ANbbHLup0p9F9xe44xFteBQSbN4A1YScDnayFTZ+UCRhVxvAZ65lfSwnzgWy22
GcGF1n61RnZG80kSG/T/9oXUTxgzUfdS5kIPIV6L8kyeQ0dW6SM+qD8Ta//YFpvsN/utcRl4PzwD
x3yK5kIM4ED5UJRAGMGQ4mNQPWAb06maT9Q6A/QUdETEdOp0NUyNn5dNpyftqvnAvAIdyE5IEupT
VXjQl5ke0GOOnTYFep7MbteZDF18YEjRRS0eUc0Q61AMp8QB38tP5se8lxRljfu2ZhYzuurf2V5o
sHnvvzDDB5/trt1DFNLxhBB6eSYEaMKipxFTFz8AV4l2T7RUxfKwUHfP+kdtkq5alkokKb/jCMDo
gGRwYgTeC/nKc1nbMZaEbbdV2nktZLm+jpqhIf8l4SHgMX+w4DykoIeXTBdaVslNYV3Knz69e0eC
wf2BhRQ1hTn+UJ0+M91t3sVsYsey5asMItFuXJ4+d6TEo6KwbOQiF467LFeSvUaeCn1uivlDMuQM
1vWAOyrNhgkoaoUNuXP7T2R2DvoL07YChh7S2GpG8o76TQGKZpS7AZ9E+zINfJx/b5kwF0dVXgLm
3wtNGOST4GnST4zntAWtOz2Nl4+KpwUFW0AAKPwX58+D+KudF8ab2BLbtWUcJPAoXPMLPtMVxyu8
5oaERFSlAqpJ79c9xv4ouHBO4YjYQKHoFUgrHHxe3obDI4qTAgWf9CQJNijrzVWJsxKCspUYbYpO
m2zejlEk5PE8YBEnRlj2X5g7T7D+n3fPnXrb0KvgyxNmaowcY7ws3vIaznJveioG66DSCEM1Tjrh
he7wT6Dzfr2mz29qhOoZqk656Hb8Pq82snzgYaRhYR29Xn0Sjl8npntQ3d7wncmsxpreiO8t9LH6
7MZUNIyYkDQWLJgKmoULzxh9ecQkxt4wCAHnqhJIqwfMe4SdYX+saBDllbKxRPfAH8qRQSdvY5LH
dCWVcGVE3X6lM8hAkbJ/zVHE/jS+UO2Q0/ahbNSVPh8Dwq4a4BcJBJI8hNm4Mrbnz/OPvtC26lx8
K5hA9AYy+KDwmswfiSi12VAeexZUZKNFmMO4ava0p9AXiUGOzHmRwD/CPMKeSbMuYuLDfBJBuMps
B8PIGM3SRuUbOcNDfxyOGIRuCJ2MLDMc0Trlu5HDAerkw/nV8sGY5u/NM8JMM2qQECFlAOGSCcDg
P7Xwhc9GbCfar4rt8S1WsM19UXPE8hrnEGaz0DMZLKnr+8xc8xTHNvLqNXAKkY/lD8fk429zmT7j
Yl7MzYXIGyWVKWFkL1pwO2mJnquFzGmtLY3QCC0C5/KJr0G4EkiXkDFIMUU940YtlGboyorgF8Mr
sg2/jO3At9GHIyI5KBt4VEkF4HJZinTOMYJkvDvPqq0ZlQtgGKQE8/xbwMdi/vUg2P7xizMlqZrv
PezXbfM/ks5sO1EsCsNPxFoqMt0is6A4RnPDMiYCKojM+PT9Ub26OlXdlSgynLP3v//BVQmt7+kk
mJIKa0Kbwt7t7Jz5vfZD7CVOUDicN9uH0/s1bsfP/UhFgF/wWcQOkn5QXGZ/LeD0SF3AO+/BcDjB
NuR9xFJgX91o0KhGkIptlDVttLCbeEzJa59+tvBBvUofmHZHkwm+y1HBK8IXmVRoilJt/YCsAdX7
xj1BnDjzRw+WQ37ilvIIuOZK0h+MriKQNXvsCdTReTlxlV3hT0PcpZA1MQKNzlJOO6ZtH+25Niet
I8xx3rcqynMZ+TVGsZmpbdT1w52sM3fqxW7qf+zYl9eCV/HfQEPrKkjWSLSWQgAy5BerN/bnyUoI
xu8UDsNaxoNn0W9xuDRflAUOwym73zwxh3DnrrJ6HbIgC+JACpRAQG1mt7wL2SQu9mjLyJ+7sh+7
zenFc+pJnugJ6GxNyXuEj7C89LfMRUS1j8N0r0AR3L/cZpwF6w83uQzYWq7ldeaLm957uDWd8rU7
pW7PfJVi0e+9+/F5TF1pI9kMAPlX3iXH2I997XC/TdbVSQzy5XM5/a6smn5j1Ykc/pNq3Xwu8bFd
0XUeeidyy6UWvHyBf19+e0sZvQF7Xt4+52tf33jZf+euQA3PN3y8OR2N3y+G0+xa3yokLZsHIld9
OD2P5Q1BkB/vU0rgY7RjJm8lKxEfmWPvaYHwnfnzdcN0cT3fTe3p5mOnHO10M9lN1h+8OV8AWNvh
twubM6c6Iad7K64iX8RLaDxedpXVLJy56r9r+NlMOS9KUF1fml5ZsTtbf3hFzkNvsuPlS/iG28if
hepv4SBx307cN2UJZkxbDGXdYjkgqoT+J6yUlWSmIB3pMnXEEwN7ijGUPnvWXorYVemm29oXcKwZ
LWJKcmzdAoMMphy1C2fOkvy5GanIkfpwHoxBvvTw4h4OpYM0aer2GHugDca5IYBvH0wArTW68Skk
mnfwQlXrtT/tklptwkeLrOhXdaNzFkSusBVW3Nmon7hDuUfxW90J237ZO9m/e+51EFYPPNWYNAfZ
n7CNwseBqWb7pahWu4S68QUA1zsMK1PmpfF37E2Xr79006O1dT9IHF6Lx0HFvQ1wKuBV+PkgPdQ/
NYfz+emdN5QzKkXejb9USX/XI1c+A33BcxO22haHT+78Ft6QsJL//Xn6ha7N6/EIWopQzh6Bsmqx
J+go4HUFFJhXCBE+k7ibmox5HQz7XDGYuzHKn7uFO5kR7weA9fAZ6zKT4lO/+Jo62AbjHc1sILMi
r7tEkGVgAP+jA6neYKZ8Qxm+V+qG1r+lfziOG1s28tTSbR6+L9mKlljb5eyKyq46oitg+o4kJki5
CKITeZqFK5onOePHHc+1sGqX5RcRJJPz25jvmhPmGCJoJ0ari+4c5j8TGLNhZHFXmrLBCPY55nJj
9ECIIwDofNPc0m2x79334oEVVLyIN//Yd+CVugzw9TbZ+p6sJZ0u7sAdLwq6T7gKh/RGRgkb7xN2
QXpjB1u9virWutFeB2eWaCWc4/Xkp7Rny2qnEsLwXrcBZta72bJzZj85MvXJcr4UWGQkQhNe1mOH
5MSdBTIbMaCex93OIE1cx0CotVuxOcROHsoeDRGcmEu8RSyxYrSRrZ7Q05779wXyVc/SBQgVr3iN
zQSB4YnZ6/s4glD80Io+YsDZFTPkceoBwZShMis55RLAvf9ZfkY4CadQzGbFkYoUebk7iiWZHzKP
ORW1GdkczUgOhIZS+ljZGu8jMGhAd1q4xvd9X7hU4qgNPQBPhDzsVrCgIr3YQ8XkBe35rTpCCMOd
CQJCd0AQGdnwanhN4BmLWfECSQK70Z1MivFdhxvC2uEG+gpznjYbQznorAD5u4b27JYe7+6xw62C
zwx1A9nJoH+3TPDASAAYWBDwm6PL80cQ8HNt4Ts2NzZGW0a+r2cOQlOSlXTxZwjo8WEG1Pvvku04
smGwQQAzIAszmYm3kLQ+Fn/iVNI1r0ZAYkzLY0TEiDiMAg6Jib8P1V0X1sqanRQl240Tzgg1vVAA
PF2+wAmDJwkHjJdmTMvUZH4bDcvZikYmbHOUJissv+DFmlCiar85Ti2mJsqV7d3g0kFoxuZ8jNwA
kYU2tZq/F/Av6H83KA1T57UV9ABYksBxCvzx+6Bp8lkWkBCaY18ahOSNql9MsXDKYjZ7BPkDLeCp
o5nxRqOsG10dbRvgC1gWNkkG0+NAzCyCpyNeauTRMZP7HY5oGSs4csN4uKCSLlcRoA5dAi+kXKku
crfCmh/05HMa1ee1n60eI4EViBSpngXKN4pakA9U5ikQ1q8Vn+4CUWFcDS7KOvfF68hemC2syWUk
cX98ktR+gztSYbzT6pEWdKwY7/miNWFpCRAbMcKXvYYIEdVWbT7zSMwgtwIyhnCaL/IQ2jn/H31V
b/wwRLtzIzBNZCA2AoUoJ1veggNO5mPxxGkDpZt7xACoXNogh9IaMZ1EKCvb3Y2Ww/wwXV6Pzs6c
WNCZIygW4PoHgQXK8PHnmXU5BaRzlAGrE0gNOzoEAB82zvRkUP1ksEHKUVtbG0R448sRm7BsMmp3
bjXIkSOnub3OGSDQrQJUQ2/GOcZIwmL/Wj1WBbEp4FXYPjPTZuZic7LkW3NMfgHiAQmZiHpMBLkt
uZ0h9zHqlHi3G+6j40SPZ3Lg9eDW8ewMVrySKpOXMwriuKxGP2HSg8cK/vQ4Fsw2FHkTl/tJTA/U
9xtolCBK4633wFeO+wJO8B7wbTxJVnRjywWqx88MljD8iaW2ZNyPrTu5BRUWgh3PB8vUSzdogDjj
LVSulm6qwXwKhoQ8GtvRpTPLLHlF3Jx5WVs5ARoRfE5BRwhC3utGdBhJcpBH2Ey4hmvA2J7pw7FH
3kb05hJ1CqextR4K0iwy/hiqonmEGPbNA9eNDJnTDMoGH0P6sICMrzGKm5Z0/zjwZF8EbSd/muzL
2w82TMuKYCsnwafGkKgXBIfkXCORSGXnk7K0OynzT2Duherw4Gt246ehDDfrdhZYeXmq/cFowgMR
bYLLJiFDOfpnaVICKY7isuffi20HbUq2LA0DTSv3Se4DngEzAxEra+6x0bXKvIMTifoSUysqdsZv
rIzYEd2epLKPpBIcsfDlnP+g+FxEeAAecGhdpAS3Ep9mFRv4C6C7WF4ZF3KXcFNUPLygJ9bdERcX
5UbRey5lZvgf876N9CkTdT2XrbmFSHk1GO+94k3AJFEKxVZ8+jBsBXP5S7jtx1/aX1kuIKbozR7e
GibdnAmdoWOkm7zJmbCt3lRuErRXY/Al7spDzKBAL6DS4ouqtzgvGHOCRoDa7fg8M5oK2GHRhBhH
YYPCHckAHv4ko6pNZURDmC4E4m+CBq6zrYG0OPF+imnGteO/82OeGdEaq+1sv+qg/Hz063xdm2/M
UDIDxgWWyQJhv5i9xNjVKMb0NzawkeHSbKVf/GlwJvmKGEihgIHgh4di6fK0LvmTqOmnkxqcup9b
Zo0fURlwpF+AjDCkXMtvtwTNAxVgkV689xNLvmKlTzmO37cb/9Yyp5udBVRzcfeIrqXR5KFj5iDj
/c3ecaLNmo+A8uChesZFvjuu5ZDiTluuf+aLx3aa4KjHhCmnBTiyl7DTsktPHOmau8Rr9LuqvbRk
1QSjUktd9jeeoOE7DmN8SrsLxtSspzIsBLOt6L162OI/5VXCqJGJnzyDijTU1pRocFZvoOMCGPM9
asnYKLKGAntKSrWZTAFFSgm6wEtZPsPUSWAl0IDFy7eyzJAnw5OScCpw2dZvluzhxMgWh6DQhMpG
OC6FmNGtJnjQ2YR3QfnAtMEc5ZGYXkBghk8JCkyWHqYbl+ZlKok9zxHHV/M9xGv5Da/dSVLzTWk0
m7I6V08PGBseJ9AuNBHa4vtZmrFnZdvPLMyGQywGqSOxQCJVaDX7vWrQ2ifYxv2of63qSWS7HEeu
FD4A7JYlX1COj6TP2VFhf0rGdIwNKFEeh2jri8gNemZLANS10/pUNwDPwFj42qLzh/CyR1YwwxcE
5Y7x3Cv3LZTQqVM8LsOllI4F/vlNuy3cTDWwrRCtf2+LKMFIZ0F+3zLmi1BGdccXjnes3gTkAb15
r2YLfA4FWbWZADGc5vCwDOgru45DTFPXvYTacZHFkCze2+L8iYwGt5vptmF9pZnZdPiH362WhV95
rB8eAgKMrw38RxZUQtTAkCWr3iG8UCyMZ71guAIX7Y1tM89H62ElammF20EfGqXppGYS31fDFFo3
h+jtt6k5vHZ5bn32TUJpUu0f27LmS2SPbgXEsfwOFwb/j7lXiV778CG8xjY3FZINFmTmalFAEDFc
rAnSISrVD1BBINZQFvyyvw4KrkVMqzEf8RCOgSB37udtf35SHnsE1qu//CsjA/VlRC8rfoT32Y/Q
/874SxmvSguj0uiuSwxc4adglzQ103iHaQTNViksuh4nnyMBhSO7czAt+YHmhSMFmN+/E+d9v+Z0
h2zszWNZ119JekZypr7Z3dbKZFtgXqS7kSEUppjpg8A85Tfv0RHmNF8tILhgDlNrqmxm3UYVdwlG
mFI4nbIcJORF8BOdI2OD7VQ2l+EVqHNs9Rm1cnF6UrJIazjwGuWEIemCFMndOPZV8VNfgKXjK3PH
V/K+qCUEpfBKTEVc3796Ftiz+js549Ue1My9GFdBltVWWeu+202fO1l6zNr9K9oW+M/QQKGm5xfl
o+TJeEf0tmROdmMPH1kaZhDoT8Z2KwvqL+jvKXSsH2wToOnSLBY/fCm/lJW2SoPZWYLIoQ/nmrvQ
l4i46E3tIjyhji9KGDcvQymX5RJ8VVrFgagZyhYh/lZZ8e92HtY/2nYQ9LmoF8tiyUuN36es5mF8
kMP2i9t1V/0915UtQhTmEmFTEdTL1pFdznwa8NJOuWxQxAxGsfww6hD0isu+emNNdS6Xsls6MzSY
P7WTBuM7RAASop35jQXPza0syQQJAnaoHV51CSfcewSRBaOQv+UfFgj3dS2c548MN7l0PvCZLeJX
bIz1vNRt5mbP1Jht2hthmakXwcTxq2vsjhBKdiqcESEpx3+X4ur+lQo6EAqSDOgjuLniN2PcWSBF
s7kmpZXDG0QgxPLL+AReIpsu/vrzkI/3wcGIhg27GURyfITO4jk1CON0xW38p2mGQOYuXmytmY0+
/bY8Wcq533SLAYe/+16ZB7n0ndRYQsBYaKyEvp7a+W7PCGXCgrt1Z4rZ9bZSh0yawepUax45WrVS
OzywMDYWjVQx1RSzWSPFf43MXoqV23MwY24paHT43ayoHaoZj54tUBzm9hQkidIJ7ij2lTzXH7gW
YfVWnUGNdvNhNFSbcHkn6XLaHmK2GvY1c8saF5sTPBKQZcPrgp83QOL6e/nx66wR9iHpf9iI+MlR
tFOBHRTsS31Y3p9HSmZBH5n0+lPffRYJKFfV6R9qCEO9kleilVdN0sOJ5Yca1t5wTV6h0FHahepa
vIleb3JUBhekOzEXyW9fBfSNQtdr2NuL/FhB6WKnQvWl9+RnzDb3S90dbEIKmERWWF8a7O8HfpuU
G0I+du+Z8fWEFVK6su7zV+puUWf2Ft0pfEcCYhHEzIzP7dzCQCfVJLa/sn2u7aoRevotPzDkgzFX
THFe+3LiSpBS9Luu26B/m0WoKUYr4AUZlvV2eFoNGHA/2z94wY+jMonYSCU1CHsOx8PwY2F/bvsi
tycnVX+0eihhNBfvO1xLFgfAWD26CpQd0ly3NTvs6ecHUmYHaAPjX1+j6zmMQz0kwsqcX7U5Dwfn
Oh/0BZNJvb49XG1Ys/hRfSkUNMJ0L+IwhyBG/3ir+zFGcOXVpbVYlKXuIVbSGQSuC3OBPKK6tl6/
2E96qxHD4qtczlGZ/6kGlL8vCf7EIvkiJWKssTQaUkMiEu2rC8nPuq2AdD2m0BRgCd5vFyGY0Qng
9uRy+czitZoXQZWdkQeEPDDwrew5AO8dN/31tFw8OHwjJqAJyhjQ6QOhr/nxmlMGoz3oiW1lCUPu
b/lD9yXZos0E7YUSZBHhAc8W0PIkZrZ2mCl2F/JIC+J3Pg8UEwCTev67pfVEpHp8vDe1+XAbEq7w
ktRpuahTSvfqQd0xm9MC75ZNR0nPgMsubtz8UhBjcaHffzJu9z9pC5z10m6ivI+xubXF6o+nr3Bi
u8dnE2qHntV2YwHTxtSBA+dWCTTZaKGEl/SUii1+E66gT6f7j41HqtOlNo79ls5q49ka/F23oCLV
PRVPasWV1XWL1R5wuUphnU0Nr8ZXY8OSPkM+kS/e0+OeoJnsN2wRI0FyIIencePWedxN4SgpiwfO
HBNxVTWu8C38lU7TjLmGGT5eqOyuCpv8/ZubT4lMKtHO0LDHhlTGI9tD3qz8Nwwd+A+NnRYbDZUd
sP0hhkMh9T8T0mOTqUKICtp6mA+EQqiQ/nHnYTC/6QVKyiedB6Gfo0v7LGStDNXsIpZLdigTluN0
0Bbz5rFNP0RHM9sov7vhJEXLmg7mDeUxlljU1g9UYy8GFOrUmr8s5QOs1N6e6VnJHbhEdzofcoXP
JGRS4Ar8csq52zqaes5pj1/WBLK1NSjmtPeRHAvbeSL/+6kpvp3EnyNeV88pqDLTeecO99JRZ4r1
RkWj7ScvCxqGLPxNu7+8DfmlwF6raW+f8nomLot1/vFTxANaelbfBxGvcLovHIUYraNAhiQDpvfQ
5dRDFpPjysfHOjx3iexKPmYfc1iC0PlrG+JdZ5a/8M1wH8jDkRDBoUzA5vu/LHGGdv26q0Yz6nTw
3P/u3kR26RL+SW96ULcWnfuREO+o/1VSb9KMbadX44I3mxmzBGNhI5EtElb6SzvfZzO8gYlJnA54
w7Ehq4gPauetMm99r0WoNeQJk8rc44w0EFbchdJgT5nPbEiJIfloBRFKf6pLUnAK2QgzptHPQ64t
Jnu19UoWg3IRMm9mTmYypo1XhHpFkumpqkOnKmoL6a/jHpiuhtr5w6cpIbNJv5Ptgy4YsaAOqBT5
d6gV3XnWbAT5LOv2ep6Eaq7/iN8oip6JNV0VzXHebDLAGmREmHVcL6iVWU26pUS46tSw1XbJbmD+
CUxzIlPFShFV5OKPi9PQ/1GD361Hr5P4dKDmhd7myADL7LZ34AmKqDJdFz+aYv0pmJXXRt9YmG+9
iO0ymaEzC+euX+yJoC844tRLrLdkPNdYXgkLquAlOnfjBVDOPMFhmMDUIrGYs5kxM6/Yrj14R3sY
psSKUYOkfsrvtVdZEKvMyOJhYhI2cz/8FZnFHYuCXlDQUULALHwlSMjUTdUF08joCosjUGSaMOJX
BaMlc6IJ5BDy0OuQoBFB+d8fEIKOMvbFdr4T5pbIJOx1TZ+W8F0Z7Ov317WJTf7AtI2/4zlWMSYt
WLTk2a/Iru49fJaJ6UbcdKfydt+WmlGx1dZ+TrGD9gN12C8ECAohZaA0yxXjQe8239fkVlJMzgt0
/NR2qfHxGbxseZrRPHd/1OnN3EA+doDFoB7rOhzbYEf7aqiucjOah0pCMwZ17BG9PHkvKh3s50lN
G8CZSERCMO66lZoUzIh3+gVAvUmpE2hbCvB0wxingtIvQ+dy5GOM2mSE3e0cy4zh/iu0nsxgFCC5
PNPo1YI3GbABSuxSWNPIFxy8iazkqQfLtx4YI+tAsn7IwaBjowuDS/hGwbI1shW05wr+mTVcRr9D
aj1c7Fkb0NVBIHwvX+lSs/AnoK1uvosdvTskUOkEN7qe+nA8NfoSs2Zrfc5Ia4S3bKjdIreybswE
wqToe5KjhqSsBy6n3ectKE9TXKf7XYRG6PONsvo+G10W7tKvwGRbNaJj97HLjPYo384UmC9e5EmA
2cP8TbnJigCWwFxpgNM4zebLbi4hncCJK9+/3yHSMzWPLXWAnwbJDw0MJqxKu5yjlkkxBfOngp21
BwGHK8DY/O/DsvkgEC2RfjNm4iwMfNezsfq5/ynA7YYLXC1wLSaS3Uoulpzsdk5mOJ/B+VBweTPG
i3X4x6Sr3z0cxKTtdMVqPdm9Mud+HvXSQFYAge+j6hVW9Z1lP5/JT3MRrSdXIZ+EuGNNIw9LAW4I
HkKoyRMze4eg61lN1/j0MNSbQ8yi+rkzlSbcpMLYcI1OlOe//bmvxeX8km0lxgXaOo6DokLQI11T
mczhWf4LE0m+ewqSqLg9QNuf5Wxso4lvfqcNpFT85HRIbFaViEn5tvtKd+XkRA4SSePd3Hmvk/vv
dMKRAsgRYSXi+bl9SN99a8ZzpxacGkJcWAq/0GdiWoAJ9f3LSu4msP8EjaSOYpmElpe2nELbv3US
N848fJfL4qpFLlrTvvIqClByEuRsyfh/Nq4Snug2TFmwZfgXgJO50l7qbEE+PlXYjNS0d+X4gG9V
/z21B+Qd0GG23oJmx85r8oAsNiQF2TZkWIomGkEEWPelilEj2AUOMft81Tz8PHPKYNh3zMFo5NRL
gqRR1slk2zcyYsExdOr1BfOf1y6Jq6nX5K9EBGXAanWZvYw+b2cJaoaKFo7E1V+yo2PsqmCxduPI
hekeIRoTm2kNLrAwdSUaL0fBrNgQvvJfHEmxyoSqB7RfuwX8wvKH/8GMaYj3c/L4QPZY6ooAXhA6
oql4m+ALgBUB8ss9oGHNZGJwJoM72HfqDJ46ar6/WWIr4XKGN2cPajSzjxBLSaq+bwTDSWwiQQFU
XeEH0xoHqo6NaRqmDDgrQImBRjh11QDN0LgcBFiUPLw4XrQ/zHu/lGqZfue7h8lkq9+jRUbymEt+
g6CVHXqBBJBwm9fMIwOvkk5xx9JORgWP3df0F0bYBCYfkc5MJEG5uNMfQGGM6+Eh4ebuSDSUxRfw
s6L4ReI1bxOj3xlaWozaIYEin6eUwmzIfA1WtBaPPQRTlCjcJtLIKES8xo2DCobgWiB18R4OP3Jq
TZh2z52EgTf3/o0BAdwq9UGWnqcWIdpsrBVaBlGwD5VTli4ykHO0+8wwq8tnEoKNCdL1fj/wZL4X
who1E36PPmXlbPS6AWQCXxdzP+2OQkj6pwbPovPyuy3C2proWF4X2oK+OdDCJ6qpDwCMqouDnUYW
8atXspFZf46wGUFp3n8zU8Ijhaxh7osVFDXxt+wtmATRzIlWEXZBQbM7vCS/3co/eDYRas6IYcU1
eGwxQ1i9cRMAJ+98RDzktuJWTxSDU7C0TX+q6Nx2AUb3SuKJXVApnsIQh9yo1oGHibgSMs40HHl5
Ex3XVRg0OTl2qtmzuU3Nol+06NOJW3Nxeu9ASnmIRAD4RfxyRErZ2MHn/pnAl3OaUV3yL5yAkFmM
/1EStpNlTfzQxOLwWsQCEA8w3f1FzAypH44gZ037lbdETQy52/y8P+N7CucOy3gCNP/YLMXG6BA1
rvrjM12I+BTmNqaZBgUaU4X3vvsixRqf6jlpO/VpFmDbDVdIcyYMvp5w0jNThNPQBHersAiHXWG7
csQEJsOnqXbLPWYsr5U8MGnVKGZlT/W0E8QPVO1sdIQZHJ/7aAM55Mr8RA6UvbLnFOBWWSJ+Ll04
VmiiVsgfKELdd5BYOckfK+5vrky7f2/rvcYbbPM9U2uW98tIbwWJ5tJzm9FY//MXGI7ks6RjmBBD
3vkNcaOBa+ahOkjLalOSm7btdwUziy04hz9j43g4tVvvi/PznJ/5zk2zFb763ewAUWzZrIrwtc2c
Nkz1zBsOGMz98fUwI2bHVxnv7dUjcDmo7mefkDGEWRDHTj3zXZz7Xb1n7nsq2eBW0XH4rvAeAi/m
G6BAp8b9XO9BqIejeuPAJf+DCBP/hG2E1OrEfsXJBIWlCiPZ42Eh/fPgbLwv1eb9DRFl0y9f382h
DnnJ4pcThFPzFNR7X+5xxbAU3gE+AoA5ZiH5b7/vLi0r65iwXodTbGwkKB/x9g1rGiUD0sR0W7oj
Dye5ThjdGfV+fqz3k8vzHI1H95g6M1mvVnUo+Y+JGb+XGqQGfMIkC8L1Y8sX1lIORb2pf/8cbmHz
tL+cRHxTLtUFbyS00XuaRVY5qqEJ15oCi6vGEnGmHMPHY3wb7MJ+hS+NROMDLkv5rmYeZko/FLYZ
8xI8Gn+o2PldDTNfXZLWwAMFe5xHjLhD9vf4+g5L0m1ZfOq/164jsGKlovW8kS2Kmz8oVEIdAXuR
UoJqYcGAaFl6w+4OlWaVUG1sZLpKDhW7Ba8/zk/TQf/cki3IzqXzBTtZDsSMD7toeedP8TkL09/G
fx5HfssEntbHjnwpKE1wXwpWkIAaE4rF9Kt7LWIPK5at+iufsUlVvho477Ox58D6cazIE716Y5Bj
Pq+4twzfD9J0RjsrbhX2KSbjE0Tq2BDCzGOeNK0geDKy4T5vNcaP1fHhiF/qy8KEgVdnHPX+S9ZN
QKeJAh11+pP/oHv6eXnDX/M9G7V+42J9Y07CeBpTg4KBON0EE8L5AnoWQwH4Jf3v20vOo1AHgS/f
z2ZaY8nz0b/ZNRksfxi3VW4lj/YSjG7YhWANpOz57Ob4DoAMUpxC4GFPwNZA02W4vkxdCS3vjAdL
yUg4dqgqMP9k1WyQxDAOYApJ1iiE0R5FDmblC/wH+D98/cQYhRjo0vlaPfE4ClXNRP3FAsqPf1Kf
oTI83SwzEcRkn4AfZ1RLFjX6MySYWPKkX8KvGA5bCQpk7rfQYNFL4DGV2vJOCKZbyGMgMMlx7qr7
aC+tMtS7o7uhPBr84e1xhx6CivQKRSIRAvoBVhnIe6iCQDHxS53pfHpG3jAcmFhzDtgjSzgh/9R9
TCpHT+ArhjEbmG1mYpYreeZDVlTgAqX6DG82vb8xRwWDLLlT3wTi6e0NaIbvKS51ZT328e9rv6qP
BbjmVj5VofbWJTZb3vuiDehUdPkKmAsCWjX4oRqgZMnHra7aIfmKfNUXg5g3Qqp6q07JRdwM19mV
Xu/NUnPtrsVNfJIGRHPXXZNJMJyAervKfFFkYlkJVIVgS+9jnRnGVju8T9WpuD0YRLKJw6rkkFNK
n2IBgkj0SXel8ZkgpeTzoP2VdND35+15e2v6nFYU2v13deK31JdWkSuO8z/yuJH6jmpCWHpm6UQO
ECQ//5hxct7QJqWAXngPI45JxCT8rD4b8VuNgYFJfQkiX1kpEDATpyKLAsHmF3FQ+JX9IjiFvfOm
jeQG51Ye5amIuWRppN6+h1Hrxn5ER1AREg0DBu4MdIaS0JJRr4n25x2ZbW2jhmsYxP7beZHhV8kC
dz2VjIlmgdlq9KZFe6LlNEnnmUKkSrZY4iFrgbbDT1aRSUolbxCjuAHQg96LwAwvK/BTHNupEWn9
sKICW6dQpVmh6kWjwXN/ZF9heX1t7/jBzr1xd+XSQusSsC0Z53MIdog1glTGf+KfxjOHAhBiAq/L
ZwLmRW3dYR3X7Xik1EMNuRtFmffYPn9VZuOX7Ch/4wrIIcm9WZ4SKEcsi3eiGtGxuxw+ozW2IQSZ
ZHThYUmZU5zSY/NaQuvCEBEHCR7yOzc7MDJ2388FT/6MW3nPp/nAQ7l7Mia2ZBuBTjJFrxcQxClj
1BJPkzGKAwGFTJyKMP6iuJw0VoRLJmkQ4Oic1KBaklNSb+YOpAWU+pYW4oqKoITt/RsODBMDWFfp
ZTh+XPJDab2YtlY22+lHly8ZQ9qDQHgN3LliD2NunDHTSlyz1Ximb0ideYih6eAnROfA2nqiT0Bo
nvvVEe6WsEtvxRUJoHM/vb4nf1QJ4eMyng8qWog0M0Qvyolr1P6S0opQ87fSzOiIrdvUH75LEjPL
cOSEQwWYHGHTLVhNO6JAANnIxbzQDdLPcuNzbSCg79MV15KTOkYR0JTAqbill+htMZwM5ubj+/Pz
PmCEDqljP8BuHm8VPg0kOAqucH6gJCnP84uEfhGeBiytFrDVe3E/gfjjmfBEBA3fyKpJrc9G92Zw
xifO4UBeU+ooGCPjPV5oo+i5OH12/In1FqNeNL7cIOlNPTTeQI/zYGwItOneQwX/h5f3ehhsM9qy
CD/stJx4inxWDBwhPjrtDbvK6LAwcZj/V5f5jWPm3HL8nBFuQko8sAL+DKWLT8RGQtenAnnDRuUR
xTga65MrgRTVpfa743dznNyeeyK4TxR+lHkMzYVr8otjHuqMhPgRFYZs9xc7iF3WPFnVbXrizZJf
rjZ4DleZWxyrnBkO0SQp4TX9L1uiUeGF/AuZoIzn4+G+MozuZZw2HmroeMAhkECmpUOfOXqx3/ib
OySpf4w+zPrZjHHm4aFHFYoKB5yBzvlzpRTj0GK3pxNLjiUbPT08eaeMl+l7MFaJINVC48GzioJc
g6jrTHhQpjoj93dn8Aunl9EV/h8HheOAc8YqxbOFkwaKcwY6ZGSi72Y15dHFaADF25hOj1Ibs4H/
r+j4iHNq+dxsKmzQ2r9GD64mn2+UeMU3fDPyK8svF51voON84euSjupsvpmbY8LuPLcE0Wxjs0SN
rKAhXeDtktBHgHHBSWe0AFwtGrRaEHO5ZziMGqr7MN5eHAzyBF6ZzoUcIBqjE8vu47FDTN5gF8Ga
q42lAGtEzQZBtoMNBRzDFdwXSpS4oK36/GXyws4UCDZy0HvQ2+XY8ChnpQEsglq1QsL0IZ6iI190
X1qVCqcZJyXccKJLWt+IiAfQBmSpgEbQdg0zd9ZvsaO+q7dMIqcMYRTArxq8UBWZ7xlaTqR1WbXC
/VJCkZMt+3w9snM/rjhY93ipEEszCWYSslIbOA7KLZAWBM5RIN1RwxXhc9gNyG5F/wiCMMjLDJ79
Nv58z98E7K1ZQkeW3ySY2+BNmPL+4aowLWIm/oekcjDNJCZFrfF1gYZ5bOmMxoYW38wla4Oku9Pr
+1jdKDa4xyjleW/51GcElaFXSHVpvJJsaGsJyQ02knc31w4VPktW9/TQwIsYj+SP7/nIZszvB0yB
1sjMWfvnrxC3vbZyKMj9CZkmGzlnqmXOMiwxPV5TG6N15mjIIV2i6iWfYjpYIvxPdcFc54aLwd0d
OYnYnFxKmIEd1EKOg3gV/Ks6WHSvI8/W+7nTIq/AjapPL31I/POY+DgG3Uln8kpm0QI11R030gA0
RRGNypMwUsV09+4AQqol8qy1gvN/sSBkZ11OpnjMoJmKUgengjFWhjjyGWHZBnYQiTYST1XPekCk
BvJ6Wj1kQvwhIFhCaYY1TCjOSNZCs35k1eXj01IizE/CunJop7GhqJwNYXvFedNchMcBRPi13Mwe
X4JuzI4gUrxsDiZfgILzyJrB5OGRj8AMnr4DE5oKyv3+6bJTLVgrgOMSDCXKmR8LXx/VnU1clj74
2Xzzo/FP3PgQP4/fbDWqnYHBPpwBARwyfPy6BUwPi9sMJ9XjqBG2OtZH9l0oQnDG3psBNqxR72IT
cGz+wGlXzqHEXmDv7kpuIep4sG4uFRzau09lBqMbmhG2uT6STAC2vjI7sq53a6Xhyd/l02SxHnfy
b2xi2wK24zM87qltJZzzZl5ZQDyw2Le4jyZwCASvVJ3fjhEkYlBsfEmSw1QID+PSgKS30VRgtPFT
mzLVE+lGiKfH5YTSgtoMibn8PQKZD2t0llrQKBoKxJTRHfTIdeJOai2+iKfPlcV1on3RwLAuJ9W4
Gq7BK3n0Hzc56BUbmR1LSiuGiuTTDDqptZzuqTG2T9eieiAb1U2/OG37FvYB5rbgN8madVn9ru64
FRBQjsqdI7MHs0JcimiPCOLpbskaSaGF7S3OEMVVQq9HCcJNiCuFGvDMRamrCNZ/PJ3ZkqrMEoWf
yAgQFbllFGfFofWG0G5FEBkEQXz685X8Z0ew2TQWRVFjVubKlf6RGYPNO6jhB2RLPQtE+htZj7VF
AYPhslfqvJjIfRzeNwx0v1l8ih/Y5eFfg6Dk/d7jNk2t3iWX8c3QRtaI30RYAFKM1YiqIBCKOnr/
Busb+KwjTQiH0o62Qy7B3Zkq+EHMRSoT/tzMqNBvgmHh52aZ/RA3i8kcuZBOg3zK3M8mp3TeuBkC
MQZagZ/AG6cbvCabRoRJ4xvQi0Gtn0ubFLeHBGpPC1bzW8987O+RQbgefoQrBEIP3M0IIJ6+7Foa
F7BsEbIA5gPWGtC+NOoKewGTKCDuBmfHOSYPAWd06UbgD30HCDsKIfakzK0APFVTK8YKvpOsJOn1
lYwRJWEqICjBEptEDyZxSJDfqMum/aeDLal7eWfmB/4rwodiB4KtDfAnS66EKwWMbKDJQH6CVcPg
/0SYBc94+yk7ZiA5n8ys8KF5u08g7PgMIQ4PLLYj0PdoxG81XpI1eIwHdPSOICAVRN/JYoDRCvUE
PthMuVOVW67YHRPzi5lR6GACQIjl6Ha2NKuHPXwh6z99/EZgYn2MCpxI7hai6hqWWwCJ+muIpRCn
5zNcN1Bnqr/FWNBLli6Km8jsHogFxUiFx6OzAN4vAyNBw/MDBwOASwVAprTD/PSag8r8FC40rffE
Up4MlgaI6PIBWFgIxESCcTpr1cJ/yypG8uL9i3T6nTNeJ1SeQqwX31DPMX1Z8U69anP0NC+yQmdM
ZJI/IcxaDHBit0suTuBQA7kUH+BjT5oJv0n4RzQdbLx69ik8ywDcUUe8RrJN9rFR1RM5BoLRFExf
TDwCvSpMiHuQNjomvH0ytuJiRB9gZL+IGbt6bZuXqcDN5UJIMkL/f212/oc11YKTCcwKMDxM38UR
sfh5ljYyjHsrAnRhz/0dAJ7290P79XcAb60n45CN51g9oUtnMYAmd2ASsnAkAyXpj9MfZfz0XrEF
c9KT8KMDa3BSOyY1VpxUqu7+Rsh1ALI2NIbvvgY6prxZVGCXF6pLIhi9C0M+24wewALsASHohHgW
VX5zZVXxv1qDsLB7DRb2af5ZANS/bZjUngwv67Hy2YvG9vNLlE290XYE5GN3ArMI7P64Av0S+ByF
SA+zCDK98usTpZA2x5VA81gCSgK4IIDg1JAQ8F7wUhAaHKkF5gRkBg6MkRbCGFdMEe3BNfKjkNAw
DZgQIPMAf/07umN1wR4SesZG52Brx4SBIYozEidnBEzmQzxKjuw5EfMQW5FAUxAp3y0Dox6VCQd3
uM/YxW8BYh1HcXEcrsXt9kckx9SSjog6HFA84MHMcOQt9TemLsOBHSFqf0gwQgfobXhm1oZkAlUR
b+Ia4ZILJjBKxwWbFiEJk10tHMWY3FueBC44yNi/UGBmYzYEDCUOmoU9B6I951smtghcc5+ezR1Y
b9oa42ZlTwifCVKMrQfqK2YnhJJ8jOHqW3lUKBccCLtMrLwDnip6Pwd5scqz1Da0NcpsiLiR41L9
uKMhGIJkzn6Gd4m19CrjYbZhrS8hPnxdKd+xdyUHOhK88ljjcFn55sQFbUObcebr+S5ezgVtwcEF
VYzcTOuwF6BFqAmOQniCUNlZLQ6gpkRuIg+A3UIU+BaBsnDBEoL+i9LzvXxbWw1cPE6AXGdsbUDI
0YGmN6eZoMuq5sJT81s1tAYfxcbuv7LB//TaYqnyihNrGqoGpFJqkIDdOg4gs4aZ4qv+AkSH2gth
E3oMWovi8xH9X2qZkfDQRZQMYuDo5S/LFB0QPxLRFekB/N1WwJtV7FslE1qA3yguB92XiseYApMP
P0OPvMPtBORYpK/ojFGuY355U1Mb1Xyc8Z23SsQlLDJQXsNyJGwsCNfwNHGBxIBXyGto59/IxAS8
wtgjTfrbONf5g4w4k44LcY2OF/9Q3DroukRqBsrM/I3CfF9ty1zP8AsDKP19A6m55kz25IVpB6Qk
d6R9PZLOAdEH9lQL8Xp58VPMdViFCDIBk4EljZ7jtzMcSewIhRM+Avmc+CsrbQz4Dw8KXT4gW9Wj
zyxEQx5ZkAbs0CglSxQF/tXfaQBfFYIIQEZ1aeb4J/3Q6aQVU9RnmQpuPhQHeNrB+7CjNZ4WYbap
lRoI6iza3E81FJi6Nn0WCyxRodffMclqu1AxZbxB8GSQgGJciX68FIRx3XlZWZje4EN1Q7MzDaFf
GV7h5iCAJHBn2usaTYVuyGqcnvXA5xdegpBmB+Rjwyd7D12E+2IMBSZWyxshSaEmiWe93MFS974Q
Ih5l2EY7RPCc7yPcPYlO9nSos96ccEafZRQQe9J4H27QB2Awg8KJkF1YFy530DzjYkEutx6JcQjK
kVMPmlvNQo/n5QNm1o40SaoRrAQ1PINgLImDClknJNDD1cvSPCIFzJlY0tMQhIPb+WFr0IM5wUOa
cgZ4eOIxxyrLlvmobdjnuiGK5Aki9s1F3u8sHniCVcJzj+l+4AvJUVFdIn0yGwNXxA+PnUaXiEfU
B5usaIksDg///T7Cu9TI8hVkwCgBGYMo+gewxQpkBIxHKJbYxBWRS3g+TFVDfdMYALXZcLyNHhzF
p7uDy4JvOOn2ie8cro6AKpTRfQY6bP/ARxngv1vSufSSALIo/I07ji03r6nQ3TMVZ9bJn94jx4rv
q/dOQQkMcmHzxiHNrk4fdOGwfOnvcWZtEJbALneX4CY7s18drDPFxgVHshlDh3x+r9zw5oSzEm7/
HlhZKzqrWNJJjkFTA9dByEmx2qKeHtLygQgQg471QTBevAm6gYlBh3mztt8Csujc8Ho8VGT9XEjb
9914OaUHYhHKS/xIqR44PHawLj3B/29CYtpq+CQY0hvD7ViEAZw+F+EFg/1Q/+yfXr8PNHBwyLt2
8TLvd8zeiAgo96NF/jIHkeO71WCMmQeMKWjBb1iTkHDgPIxEGrgVwYEuiZc7iJ8wLBLTJ4YBn2Ud
eijB2PABAst8ASGZoseZrdyt293pjoaIFliGCFlbGFAYn2EmGYPintzuVlyviJrpn1CLPIlpj98W
9DBgS95Q1mGvxWsPHC3IBBwsCKPyuRHW1AailcuTF6HmM6An8wEG3GjTUdw+FKkDAzcIiFYVdZxW
C2rizvCTJ4Imi4/ITO5wHogX2xXcI4+VAD7CwbUndDGq1nQk9WfEVu2AqXai8U2zHuU+nTyB0ETO
5+5IvZH8WhDt+11v3jR0D62DrQBkxquZeH3YpswPU+WkqEaqvJXvq6jvwFwkV3aF3zZB3ON5os7u
7xlRUEZFZ1LjWhMtg8IjEIZeESi8s5bjVYHhdoXDvsQaaDz7Cz4IdGcQTbDAospbQ4Bvy+dh5WKv
jRcalQMIP7AinwUCLUfHaLx0iSdfduntk1VcE+7KCO4iQPUNpodDAeA/uC8+8DoT42uIylSzww52
fJfw7/F9HpaTJF3Hg2Vcu8/BsoYefVSaDNLMrh4/N2XL/kTDbsxyMslPYobNV8MxQkSOAdnDz+d1
Q+E9Rba9HzlFxDgsAbbpAMA6hoq/I1v7wOsUXof4zsRydsO58gM7rTx0imrLxo+dnurBN4OGvCKe
9mL43jVurWDDEVCIwMB0umOPSqdM943Y7YFtLyd/O/SLtzd7xb6CXhVEIlPMewVBO3AiQqSwgqL7
QdGYi8irNRxnS3rH26jpNNW86YID1Tv3TfZ00reB3QLn5R0+Wlf2feTk8g+VCwokyKA4v64aHAuA
yd1yjwGlOYLheBNip+nPy8dKutQ79LDDlSA3i2CM+LB5DUTwUVWX1lV3p2Srd72Hx+f9U77trj8V
vGBwrtTjAf6tjPVzOrQTnGqryQOM2G0XnrV3/6RIk2GiLR/1VMI6pyZWh5EFx1YPUvDecpAf0s9w
lhjyAbBbVcOjm+DquLkP0HbGxCm0G1Y96GtUYa2ooKbGbgzzE7DgQIRZT3pzxKATlAa4HAwyi2Ug
wT2dYhAz+z1lIfnrbASOBgqNkqiaLMdQHxSZRd8HGKVtlL8YX6k/uW8EyiiQjUG1E6LHGQnu09Hj
WXPuomODF7pyA0CfsqXCJL/+KHtpaIP3Ag39SoQijd+fwVjruBCt+ppZVVYX04qy6ADziRziFtAL
gMwfgtfyoa5y2ejjPQTTxccEdgKlFCxOQ3al+HMZ99AG0KZEFhdxny696i+z/jLqzQnZ/YLmX54E
nUnhm3yXijjZnSRdm77fgR8kt8IMqMwqT+HCJUpi5xBDRD2pQXJKQuRERO+j+L1eQfaxAk2xl+Ot
/0ZjIopHhs3oiZHJuF0yTEXIoa5sSPpqBTbESuFDTo3c64loDKvkoUejeTS5YeD33SEmyAQ5MjBl
lmi7mTxCu5tZt7GKf1ozBR8FLIdBy/jsEYK4hy2O8CaTO85FL6JYjvtiTp8RJK8n6fG4u8eCvAU7
83aS2Ow4T2R5JiqrRBHkQB5DGKyfGoQdwvsOn+JJiumiYBeJGQ4Xs5cN7nsN+m+CY0tgVr8dlcnT
qtMRysxFM7lZXvhD5uGvchmeq6O0IVhttQY6t6y9xhvuP1tJz1YyPyJIgm7Isekjq+BY8L1+X6JV
dRnsk2M1y7YmNjPYkt+4M+P0i2ThqiAXtsr2tXiuCMka/gS//rn23g4kHB3zPcOHArYLGafTYwgJ
V/dU7qqdNMeqdEDc7KMRR+LbI87yP82LaMqZ2y9gUOj5vzfFnchBguWig0wIGqnWG+YpquAtUrZ3
uMmFSPAFJfGTSPa9w0XWxboXLJ6zh2bzE8kAf6HX54I/uYgwYQJlYolHqv7mwB2G0d0ut2z6bUzN
ybH9gRS8nrJK+9t4KK+RQRy4RA1Cl/8Uf6Dje4A0vod2UYR/tHp5/X1guUdtj1QCzQRNy14NDSTo
e4AuWOk3TVefS2a8Dg7l6YN8I/gv4elhCjnEx3yJYzQqn5CEj4UC9c/9DyEoYuPE9E6j4u97eZjB
L8D5WJmMOo2DxsLRdp8jiFH1op545euPrkXp2CTgp00xArSr361BW+3UHlVHXVHPHCxVtUcvd6kf
fhIoPe9uP53h2T/3t5LAxlv5Ajlk9fJYc7bxvLQGnj+CeH9VLxpkdDAtuvA/7ySedixPwQ87CeB+
o7udeixww/e+fRMvYLchjCzMemBVmDJBr3wvPvjDArVhAsc99XL/zQ/8qV0ev3w61dZ4FJeD8vFs
mdmcOZ6XCGtudnxiq2cW/GbAh+cHKoMmOeV/xSZekwVHDmaafdx2gEX0RzkyNNr+9S0Kr3/8KieS
0R4f3CsX979PYD+IBeRGRG+yqcj4u+16/SUzbYHhJziLmU7Skfnpx5SNC/r3EAoyooXHM1YroIZX
DEsufFKT14g6IMltq/ZQ99QXTA0pMhLeVeVd1ZOBIaGX++DJmPVZv31YN3AFGFoDnAyfyBtNPpYG
rpo6DUCUj5yfVAPKPBObORrGxgfYSM3KRgfThzptqt2D/QGeIQ+GhklLLCVTmsBdw3qzyo7D+Uu1
2TBSfDajjL7bBUDM90P4BC74HLaLjccI0JZsIin4v+/kO9pE7SChT5Gag/vc4TGGWts8FKmtlPbX
uGv39vKsN+URxiv1T0qmT65DL0Baol+Ke1Rccml/DTXR0nQRfmu7ZzuOKXs7mvmTzPmVdzFWKS89
jDOPt2eS8Wv7InL/L58JwaQnryW7/W/p20Sc22ea0X0BBQV/kJyOShHENbvmPJjCCTCLjuWW+y9m
ToyQaAohAbKLJYiw905wQ7By7wabyLtv+6vOGHljijpjDm03cO7bUUy+3tDXK0EX8TwmR9FQDONj
+Bv+0HeP6qnZsDTIiGJWNlcB8l0zvZ4ma0AxsDWxvzAfGAB+hkQagLHnPAz0ZtQxaZUbteCsbtv6
TCOykx7us63YtTKW2PdcyvXzom1Y++8oReCjQAVxAWVK/6XxOLctz+QgGv//jdS2ZYk/yHf4UhOM
2nb48hP1TjZtJX0uJGkblzmVMdUODNqCP7v76Ng8HS/vnfI7BuPxw4tGAcEmd+VMSU8UcTBRtsxW
zJXJZXCUVimeG5i92IsYgYEddfHH6oCGH1oqpjX7vaT7IgBw5htoYUpMadoitN0HRkmPv2lkyATp
J3Qk2pUppvF60/uZx1iO0D1JR/6n+tq6IGGbDxd8GAcXwrrzVd1QnmrLiS5IpXGP1z7Z/J75i5q4
2w+PF3RBjh3FXAbbyEuXRo8FefASROJ2xFHVlJGbPMaZkrEqUWVdOhQbN5BQaM0WYKh5glZ9CYQM
ipQ9OOxRha7G7kKaQfXkm4DwBSjHUFLlqlButlXCBRZnlHVECUBTF+HEhleTii3rvwprU9JC3WNu
1SvKll1Q/EF4DGW+lXoxhFc3B5luuP4sYRI1I6e0USMuOpv+zwc9utASv910Do8BVkHVq37CUc+C
vM0WwbsgYNqgPtG88KRswjWwGdCB/Z++N9h2iLyN7hEK75/ihMYffRpKPBQRqtBjoptAJYlqrXut
FBNrBnEmzPAkEeUimw4gmcmJpyXtkuVjPpwh9iaXngg6Tg5w2bOxmJzJjwPthjoZHlHcsTUBAYB2
Usn0u+WDHcAJZfVAc8d+wIS21gWJ0yr4eDPCNmUSeBBsbwtuA5VI8dXuimIR0Qj0PusR6A12/mgU
BTvPf2pUSo4aPqJhUFgKwEZvjJL6gJEUDDTEdMB22ZR+1dBUPkeYwzQqmgPdMxcf9NCA578tyN6b
zkhXQW7nmpuKoq86mUjddvi285KiPZhouWAq535WLv5dtxecuU9jKwffIhFXPCCOttNDsn/bvkZQ
bH4ngfZMl79dIN8keM9cOajLP81Fy6lEABT0WMDqY0zlBrfownSfiAHBKKPHfvNnOLUXbR9nDPIu
kmlm/8AiyTOvsz/nv3YAtBc88e+C53g1C+ks8OTI4T5jPD4yGNonyJELknC+Mr3xbEJioOjfCe/u
ofkc7NHHRbPsBaU5wd2zIzVIOsrGDEd5xAu+ilLy4Pfmm/xC8Rj0LCS8ghSoS0KPkvMIetBI/M9B
Hm0GJCIp0wFn7nNmRmjrgxHe3md4k147sHv5riWI3U8nczJUVuINZMEFR/s8L0eCYg7CqYLsIpzy
vnfIhQtWC8XKbVYe0rFNuiSXdqVqnx/dxm918rEaFI6v4rezIBi4sdLM69iLWJ+Ug+IqMNwmk37u
9k2C8p6zbXQEL8dB3XKmITkollg2UljKxFs5e3w7tcUVxeQ3zlyTjtRcs6bwJ2fS8CdnPpk7fARf
I+7z0d9H2gRtJtQHP7W5/cuEm+D22m9tv6r9k6y4IFlbIB4kZ7JtH+RXsZ351hkv4lfezkXnO1nz
Z1sSHmnLw58cPN6eqU2uyV+scN+bbbZtmTm36cvaoh1IwB0Sc5PCcKajPZ3bmFv8zN8UhddwpqFa
QYFnWPBJTVHagpKSXNrn+ZU/eVz8+s2BxEK8+J7JimtRblBUZxoCifu7e7vmHg9w4B+FGMyLSUde
nPmTtb/9LPZ80QooEEkXmdN+UlsMYVb4Fow/25LwJ49SZsrTvpds/pWELMie+2Rys+KVPLT4g4OC
khdH+21k15bYQ97hVvsQt8hAPP19Ca/C8MCvXLCqsX9ti8PDvJxH2u8hAQ9+hqL8XJCY843vEbX3
zYjsKDy1x+dyp73JmSfJqL34V8z2gtzbZLyS7JDASMmFlxy5Q4bRqhk9vPZ9bbaUlYOnSNCbdEck
4m8J2Q0Xbbytv83GNYfI8XtQAu43o2z27xYZUATPP/MbGbe1yzOpR1ZtNbRv5d7rWxQScnCT58Qb
mdh4ykeGmAohkkT/zu3XtF/AFMJjH3ZY3+rVgOTQGZk4oMj93pHEJkvc+H55830XbyFV/U3FmUd5
KTdFSb9/kp6b/84hcL5vZtxkA8f99lnypj3b6wZisu99cmi/ontOTcUBSrE5fCycTwl0UwVMesRh
dB7ZrnoS0sLHjC6QKxg0QsnkeN591Ko2mO+AWIU9+5XPwJv39M4WJX2Nmd9k9/4AJGMgKSNH4kaz
YdKj/sm6LSQmtM+3CSlPW9p/xabHc5MSUmfU3LAL87hoHOqPZ4WA3rYHn8QPfAZ1jtqvrXlukh1n
0nD4XYtrfgoUi/dR2ygK5BgPum9bfDsKOfBusgYYIZ7heX7uCuSSTuXRF2gQztzpfS/a3NvXkF3b
CDxLNYszYi3jp8TFjSS8lDNJ2obmT55gb4x8SZbc5FcOLjjyp8VLuCA974yIfof9Q9zjISoQbQbF
5Ln/8vg2K2m94LfNjPshC2MgErwWbeENIcoin4H2F15q4jO4o114AW96oaIU/2sXLJr8FGuitimm
duEJWkm78BgHf7Vlo/B8Iilef7yAR+s/ykUKMvxesv1qC9pHDUNSNAC7LlszKq/+I5uXSM9bOdqs
tQu5kJd64RYlLEQq7aJdyAn+ulpkwvvqP4pDCs61KDU/8fz3W/iLBG0xuOZT+IWL74e13/9fqeZd
k/vk/y0Kv/MXpaaDvk/obXb9bXp4sLnBOoNEfHP6qL4JWAuSV+89DAUGzmqsDezAd/sXf1KB2ShH
Kfp1YLwEMrKT+eBh3LpugarnbaKI6T2EziJKrQK++yEhrIT74yM0JWEKuxMkft7JDbxuQ0sOZwUo
Obi+zeAATc6Vv5LQKJYqIGpEUnahGM80GM7myWMsgQgqTLRRNWR7MIamTtSdvWDZB3ZwM6sEAji3
HvzW4elGzGtl2oNi/z6N1y9fL/HrwSkD5KSGaUEPlxEuCkjp1/vHjvIldEJduFkS6wk8io0E9Jsw
9iC7rzoryAE+xPNdKePaRrCBEeXudiDf//2MJVsKzBLu+F/4s58udAMdCPPHKC0j3J5iT8Gfgt1R
unioI1le4QhTTx+V0Qcn1rv0x9GoPOUvx/fUBsY4syKOTYWj7CyFpG2RT1VAq8Snfph3+LrnMtq/
7qqfLtVZBtLyN1tDapi+HIhpIsJag6fAvwmChj7MKp2tBKqZLyAGKDGwvJBujibg1DE687CHGfC+
GmxCB/ZoVho7WeCL57yEz1Vqw+VsKeueSXEm8govzROuyQ/zVY4hCnppuiBgYT93GPx1E2Nee4qz
7K8E4YXOAV+Gfpv7uKM8jDt7nR8IkUbx8eXRSM9x+PMeEAPGEJVYXf0Ffj4k/VhPaSTvesUofdg3
WGL/+uPbOsEk/PNG9WgHCkwQVrgUlceie4IDCZbFAqaUqeLgSYQLDy4+XbAzjAEHqFzXKRwVh711
t3KBZEBRvbnb8nj4K4OoXadPK92gaBsump8EsAzebDDG4NsxvcGYd5VXfLu2ggqCl2kOASHp70Yy
ZrnrjSpIso33CbalOB77ixiKh7lygp8RhqX00AM4S1lcD3X5WAJrRkx0YLhPG2YMF5OlhT16y4i9
H4rpywWUmtqYd05DwD6/dIrUpQgnGKNQGq4bM14Nh3qJDRYbr317fKf2Y38rn/xf5oBMNYi6gT7X
ZOgRD+IGEAXKG1zqjAxfa0bXwH7CsMJwfsBegv+0yUiu5txLlDFjR0ORW0GYYndUE8tQvWFYwlsS
EZcideK1DBoQr3NWvC4OVzBATPKbxSCRwcdgjh+pDrVRoHEileaAmukMjRCt0kCX/Tn13LNVYnev
8wL9YwfvOYL2XkmqXLs9K77WS0kjsK9eY067Fg+DEQ0y35FPgx/FGWJFb1yheILGlwNOL/Cy/Cl4
PKlyXlb/QOmUux0HDw6iIr+MDz4v48EiOlPhfSLYiYFbsVc2fRC+mGXieeq+gWS8HLijsHmUGEmn
A7CzNwhq9Wgt922yFT0stgdDl45Z7vhgxiaWUXWlrvgPLhx2+i6caggJVm5aMOAvI6bWwaKxH65k
MtnSBRjyBV+Bk9SmQD+m0NQZKNgNeXLwCW8YLJnfb+azD5do7r7cmuGOgwaDTDRFiZss7yXW0c3o
wQZMuL3ACcP1LXEqRnRDOCGHCUaCXUDWETVkvLxxm+gtm0NyRfGeUTPB+DXDg1Ozn6hQXhYjht0e
DF2nAp9HcCVjwhs0BoOHl09xq1WMFzo9PL98jGw63m7qsdc1mDL8LuFdTKk4xPtHDe6beAbdZbHN
Fr1tMf9ApfiTz6Y4oxnKKEFYecwUk+jn1xQrN0qII+1KVBsTtG+8QGo1g3yjsYNcBThQe8Aa0TKj
11v3T91pFYstxPtIT5aRzBa4+aceYh86M3+OsQmoDUaSxOme0XL9Nh8brh2JBgFa2LflY2URdaGL
0troTqMxQkm1fjrFn3ytFxqNJgtNWADv5Ei5PGeo5lBs45KxLJblOl0O91pgJKtqxWrNSkUNQXpW
7iBaLQmHTJOgS5KdHH+1KxyyQWeGiyM1GY+gsQUvoThUIG6EDzc6SYvuYuj5pZAEk8iAC0WTt/4G
ikszXWCpf8JTaCgusVN03HXcEs/ahSRMFN0JXR4j4Jhog/YQx0bxReoYwtpoHR4GT9G94vnbKVEA
F8wMq2QeAuE/q+AtCBxoJUdqStojO3ZyHNmMwkvIrMtymjpMA1Cstd1Pw1cFq4Um22zG2ICrCII4
VLA7xzh7QYkY/kpT+ijGniM6c7t/qpzX5G4OJk027uEkVs+GcAOMfB/U/ej+k63DyimWYTx9/Il1
GCvoXLEobE74KTFunytm/eGkdrVdz87N0oGbrAPgZZrV1oMokgP4ixW0cOaD4FjKppj469uR9mBi
Y71nKVQgeOZTEVuYy967Lu5voPCNbD6w8wXzaeOppwFiwXOWzH1/O8Q90hTWLkyxrEUeHpgi7oY/
GU7A1CJVvXpGHwcU8AKIBaviz6rmjw0zYYgz1tDtQEQFQQfsEDgqwfm1Z0g+lggHvRjEg1NM/cAp
+sTv8PGyh4UKRj88BgkeVbjcCQGSpJeEqISUIBVTJmxsdTGSXs5Bom4UlnhjC9xocl3F887qhuYN
BhvDl3ElcOXY44HOAPPz2L+tJeWaESVm10sPH/ADn0WM00EBeyC+zJtuf+0PG10tpurxIxk1jIJA
o6HaZh3G7xgKBTsHnNKdDKHZhN+wcRXVPC29GoA/RH7LJ5GbEoEUIx7pOhbrjN9libsmlwIUqN25
dvEltQBNQ/1sgacQ4Zps/xyNktNjWk8P3d+nftBW2PdtTDUjpkDcGQSnMqIy7ez1TSBfNkIAPZjW
ygNn2rUH+kUZT9dzSPuKcM0UNAToudRA1AOM6v32ncbETKC/zC5e084p2XXtpZffTHJeXxntffiZ
YewGBhkjIcnERIHNFPJjmCE/s/4pQrwYEyHBZpUC2uHvJQI4xqNsVa1f7mODOX7UrRxYIgf6AV/j
BZ1mURP/0aLpK0MZ31TMCybBLBEPhFdxASsMizPrv85cvlzezrlJKVj4Dng1CH7O3xp+T+BlkO5R
e1B0aatfbSfYrEMXH4YfAAo8jH8x2xGDADXliQkPKBm7AhMnWBwj/jRHXLJ2IpcUZn/8MQYeyxxM
FyayJ+sZYDmLApjJKcQlzWSCx8R6yKwuvnxjrHh2PhVzKSTXFkPD2eY2MYRdBJU5JseVTIZ9g8XV
gETUru2MkdZx4VIxCNKmxzrb4MbEwIqasfbQWtHHCdgy0yAqfO8G+3iMIAHCzoWhw2727zlrNoYh
YGeL6MQcx4Kb/4LS07UZE8Lfx8rGxb50tsHyNkEVSwmfazRqjVdPopUhjTQzWvlWYrxwZynvzlVo
/azAUze41zaoZxOQlsxE2uY1Sc/NCM1oMa/BVo9GPbZHrnwQKBXik/0JUwh+eoYGma9JLjKFmONk
1SWk8VKEyjACG7Xptpkk4Hq7E7Q628Ekt3EuxtQQX3zw7RFmBhw5rM/lUxsejntbwMOzcvs5MPan
yVGFTMpBP5rMfPi9ziFaVDcea/CLBDDZP41azFXj4qpNpbN64AudwFSx+9+t2mMUTPsIvenfbcJs
iPL8wDzz+9FA4YzgQilAT5ufk7xLl8EfrIKKERySOSxzb7Oa94mhO9acbB4uEY9ytzE/+DE8luyQ
nKdoVn7EUXxTTyt8p+E+QfxSDKkzk3AP7liP3jQYQuVKmF6akam/3CFXJh+iOxsRbBAN5h3CbQ2Q
FJ7PX9YFya6yeYFzXTlOdv3YQ2TDGZ8EUJoW+PAB/HYB6Gd/HzjxWWJtLZgBCcmZMJ0HcQf6Nndj
WleaJf68uR8H3V2S7YLASbK50Qde8oy9qLOsG5zEO0ulR6TmZqEA5WQsF1V/pMBBMkwI/gnAs7wz
CEoE2WaR9RG7pZKd2rUgR/xoQxwTPjkUhM0Tb57xh7BL8phJEfpzfzQE/5/OH8khkg8hM1I+y39y
UxmYJYI0DzTaKZJQNAQs3/A/lmOElBRHDfwOSye9rZG4uMiDE7spRMTnffzwZ5nsPLOdrM27zfwN
3fHnM1PkcRfrT1OMtTuMXPYbX1NIV01p2WOve0vnZbEm+iNGuHQD35SuOOXTLogHAzVJcPMnGcub
oi27XvbALLb9PO/AQI8dPC572UrtTZ44UfrLTF4N8MtgkigRlRWAGneAIHqBz7184FNr4mB+tP0T
bXoK0Izhwbd8gPu84exkl9adDrz3uOdrBvx4vYXKNgGGgxccAUMmoQSHtaoI8WECwwKI6ckG7u51
vRT6InUmr7RZ/ZNcX7XHvvYO4HkwQkSkUgJEUrsadz0MwczCLC0DGF5UYJN654iwDR9D58itnqzv
wdWKcJ6H5odNAyJ/XsBWLVgdkDChVGXvBS9DtFMFGx/+xL9I9cUP3LudI4s2m7MK7wqWUUQg5N0F
hMpTpFJ5Fe1ev0iQyqw4BGIOu1IsaBCLH1aNKDJ0yUNs9XHAYFeAGzOCX2P3ArFF/mQGb0Rclo/M
XR18plDZKcYdX7YKXCY4S7wFIE+A/0zvnB4/0re6udW89JohPCUPvohWIGMuuA07arOIKQD2uOON
+qkNdVvYFZ5mJqRjP/IRel912/X4Bh+B/ZpqOpSpde4WgdmQvx2HbqTqNS4dpdEwgTyJiRTj0IY+
DR4mWLoG1g0UAXEuSpP4WNDA8k5tq255CkaLFIiX+/jJZTYUgpy6CR246jJV13BZ96g0GgQ1EVhG
9GSQSE2J35QJ/tLXgTtPOMIPJYETe6a8zmJT+vMlu1SpGzCb6KcMfstDoM50tugsHXD7mr2Jp2gM
3dDBj0+vYFQsTCdwpeXQvDvh1uf/ntm3FBgpft+x+UY4gQ5r3zkNph34JWUTSlw2JXA8Q0Od9onX
SsQCQUb96JkdxelLxgNyqWola2YC/WojOCx9olaH49c2tvuTF7p2NPlbRdWTc4OGAlkTABWENg7S
jwq335w8qKlnA9sgwTTtPLKeKTGc9cSnC5uQheclGg0zu9nwyoY9MyVuCHxNKX57xiOy3rx5zxNP
QMP2C5MdgH4IstB4/fU2LypvTW1QQ+q63AcX6UCSS01UDDpc9/AkQogPRxwk0UYDU1MHGDketcZw
Q/vBb5tMBn/8KacmFUzZFbg+IRNC1bHp/bUlfaJBAGjQN/y+cXdQfU3WtDKZZT6O+UZJIQn9Fm1i
jK74lrsxJrxz9DGD2Wdd4ax5vp2BwVPAHNLVQzDT5sHF/5Pn9KfPnCmekHCDPx+QNYY392biRDb9
JVwd24lDtO/9DZARoF0v9ctzAm97s/RRKvX0y9AlVpx5n13AIvxkVmb1zAvs6LBbIAUeIMPc+tMG
hNqhY0HmU56DS97Rn5OGZRhO/LdTvB3Q9b4/UqHAxJEVbk8Ihf66mQ6uvosKl7BkGFqNkIBgLxg2
Nn3WzWxcnvk/KYxMNrTURH0FRjfEPxrbwFHeyxNw9JH33pcYY9Eiov/pjIJxsPqQZ+DiVofZaQQZ
CbylEaSmqXMfJza8erNy0bBH4UMJY/IHSQOUms0VTxIVDkbhOAKnA5E+4z9gwOVCxPlM6fmflPAF
es134QwSmX3Av4OpjNyIUX07oLkhSrob4VAUzzfDETOs9tO3a6fy+qMY/PUeXCXfkGFl9HqHcAar
uqNumSllyZAyPU5B/ls0vUNIgqYmro893EiH7nLw16DGBv8cCTp9OYSuV/Cnx/KWV8OS358LHDLX
1N5BXcM0Wu7JQoM631/6xG4zBwefmHflnshtUAPdt3hEoFbC4r/VVP0xqya3oYgEN4SlvqD24bOH
nF+kh81yEiAE343PPgyMdOZ+JizVC1Czq3QbruJF5H0mr1l/QmP8xh3zFjIL4ZlabbpoLBZF9xBq
sIilhLsbmoPbOly+cdq8HfxlRaS5wbLcU21DFeqk7f9IOrPlxJklCD+RIiTQegtC+4YAY3xDDMYW
YhFiRzz9fIVjzj9nxgNSL9XV1dVZmVpwmr1W1RhDQHfuZ7nYpdXXJb3A2nYcNzmUdWk/7sNJCxvs
zYeL4mi4tsHZJKCGUp/t9iHVJncUMqCXc1sPhjQV1QZ2QFjT3f23OA4lsIv73CyEhkyLoaqyACAQ
VC+6ry3hJ8YdNF41tjIofDySqkamZUuPddzAKQmBvxD3wP0ZUlZaqgDG4mukFnzOKk0wOysIc2Mj
RrIcGpkfUPQBdLsbF6m/mQbv/y5sfxOh1gYzjkhAhQbWoEKkkYeWjvCFs/D1kHWDLUBjrAz4bNpH
X2vxt0bsaYOywPFT9Ap7i36ptD5+oZkD50c7YN7PdMQczzHuHUnsubymgtSrRVCgiZ+wDgkzFDoE
BaYi7c4fC7wQzt/KKOSI1XBDziJEWiKGR/o5QPwvFsAKM1Wz1BmDbi2SiupjgPof7PBM0nNej7Xg
9SLIworMrXtILdZD/viBxHYs8Phr/NMGordIY1LIW9E4NNGuVFIDCc6et80u4MrMvPlw0k1m+Fp0
hJPsFR2S5WT7cfGcryVcSsoHrpdast/m3ZMXKpv9dDPvpy38wiLouF21MWODE70t+tkLjtZCnYjg
ApmGgA9mRrafM7owY5X9TJDY5GWWHqRZngwPwgPLhJFiajZzGUqtZMGZYTOXVUpeIKtnTknJw3VO
OQy6jJloH15h/q74XRQRl+EBPcg6EAVVG4KiW3ZAXFAM+vizLFiiTiYfhy9qiqJlRhk7kCn/5eMB
UprTsBRqVuF1hZjoeDfr29513q7OK7a/iqNlUJlDo0RZQmaIPR4LhufbRLfjThoZnMy6mj0IPjIU
JAqygQAP6IWK46C3xHfxk9Uu/ry36BFUFO18OT3/tWetLqCFxlbnbJzg+guxHazxKh6gHeFvlmun
5MOHgV30HhgsKyimXff4ortbbYgvQnnENUo8NXIdpVWiGNLMrzE05TpxU0o/gvt8N0Nxsv4SPzNX
suuKZ87NsJ4RI9PtO8sDH48ZVfh8e4ETjyTYQJXyhx2MXaxd4d6v1JVwN6FkbBd8jV+0qF2xyTII
GKbKtslELgNmvGQDlIEyyqcl+2cTVIkK7RG8AlzUjiHMIITO2NHRu9DGmt/LTaH0UpF8Rbcrh+g5
cGb7+B6JWikZ47w/1idNoObKjNjpHmnoe7z41g4FD1KxhOrIsVJ6mpMWvA6N9Br1ciiOL59cnJBS
rdzXwe++ySMjIHDAyBFuNaDiJQgkcrYn3BXZXKjwJD0fbEjtjpWfzS9mgtNfJufAQg9UKW3YWlOI
iANEJdEQIeohvENklgQotymoqyD/+k9Cq28C7JO87eXT2h4M0UyOXuDZ+R0RBKRNCHOQK8EhTOH+
T6+Bhv8QxwflKc59N26Jt8RtneO+OI+kFyI0EhO+MMNMnAi3LIsnk+lkdvji1gWqbxEhqViWFN/g
YpYetXI+CYV/emhkbKBBP37FFnWIMdvhId1OZDeyQ6ekyuXnFdM1insmrUfxUAZB6+TEakAKlYZR
yFcqZRWRJUOk5QXh4yGwPo+ZIQ3EC+AZgkM16k3u0YsMd5NBl5MoUZ+Ll5PHheg52o9IAeR23I71
GMJiX1WGgptp0zpfZna5YyfNNj4wuV5G5aRnZhSJpKAlydGSvjinIDqjdqbOuwDMa1jldmmW+7Qf
vhYqJ7m5M4UKFcnnxWamkewmv6oG1xSsB8zCJBDic/qIGxSIJxWvswpKuIoNUvD62ERX2wl66Elr
hVneYhITINtC8g4llDPBNpL2wWZLXkMp9qkSNrPH/CFp491liAh1qeNxU4cWkYSoUFkc9ALomrlH
aUbbCGLg4E6+wBlzSuIiLDsF9C1Fd/RjORZCbYrmYNJEyW75ZU2U+BTY2SM+xZeYnMsNWqGBWZ5W
ZkYJ6WPowO6d9tmXgBJR+kHhBsUpQGB5t0NlmjZkuC7xxhw6Iai+mDsW0HvGg4ynVWxn+xQ0+nxZ
SlO3KV/o5jWYHrgOPDOQyyIyikyeklpMyhZ1bFS5Y5O7oW3w/Kkm8kwTOESo+hXncW4X1AhIaLjM
qtzMeC00d56dkd+ipqYPcWYXU7aaQ9gbUYraRfq4lx4DDVFuI7Qz8HpMUW8uA1zlInV3i7sAve/w
sVLj3UQNeu+R0+OjxzgGt7Bei7HwnaCNQMF5EEuHl1grLrQDHvRiB92r2y1HcIQEarb8eRZaeDlQ
U2xNn4sDiuDAWmXw7PLC9D00yJgD7rfC27whFYXK3m1ul4AbN7MrjusxRC18CnzStgQguCSlBZJX
lPg2XNtWZOz4G6gvwh/Si6lS0LW8lyoeZLy8x8SibytmpMFud9yPpsaPynA6oZm9IKHbHV1KwSwy
7lZhl07Q+dSNgxWt5lphrbXwMD/MTyuqvlgSZlZPADLyaqxvwZ/TfcT9yqTljoFfo/7PPtpEj1hE
zk9zY4F5h4zkUvoZSOrv7vdH/dEt1L2WS4wz3Fg2m+UhUyYKRdCQwyfwKbDYlqVVbHTMQo3bFPor
noPSN3bTxTJZ51mbXn093sqanSgFwwImVCs6/4F8fIu6ONK2v0rc44SRbVgRlxgU8WVF1lAWuM3P
jJA6hG3KglWoZjuuTrTzEt9igJcV5d8hrZ0tMyUxQupKs2VGQUD6mLOYaQSGWziFoKJnRniK9fJx
dPUSC9i6+xltwYrmGz4XmyUYoUQLXxiAklxiu6xyVm1ql0dGB/7TxJn+PZ7vZRg2JTsUa9xWsiwo
WtutNqm1huDnMmQNXuLL/EnItaYb1oIf2KUFDQVLjFTn1Mb4O4bZzG4xy5Q80FpZ8xV0f/nBvJdp
IRTlxSN+zP/6ysITpLUMx2kFhHbzw5cuc/L1/LeZyXdXsvqB6MpiEKdyw83MIKQs7RJHNNumfV7s
TE/zDZNkYtZmuU1xlTzgwleURTOTxpHEjWHcn1I5L0NcucZjsOVflvi4GylT/CDNDV1mREkoDcDP
zPuFtJ1SlcUed1lNUPccU2IWqTwAbbOCYJ15Fd+pJCeRygy36THu55uEv8cMKq05gRkXf8ifqIrB
hvCQ2Wshf5JFLoPMq5nMakJDYqfgipH1A/p80VD624FjVcLNQF4qNifOrfNPHx1sIr1xmwC8Nlnh
TVLBz4bgSa4EWG8I7YfMN9uHw0EwfvA0xa092QV2uQoO4rJDllGPD7k8nl4GpxhmiiMT9aQckLHC
lgIxLGxR1jOm58N/OBX3h6gKfOyP6EA1j7TzETQ4oppH4eNSO3iE/RHlSBG1fuwY7BqYSnFjF+CC
GhaZhsrBs4dXwv1D98/DqWzmqy2jxN/woJtUwRX0Qyd4REoATM3VcBQ3XnP3NVYuXiruojbpWGjb
ZMvc7GeUF8Vgd2Idr6rwM0pXxgZ3tqO6QOwoIQrKkV4Rh+7vR/uUYp4LS5d0eJMabH+MNQ73PYEM
puxEy+geOp4GqS2k9KUQrZ89B292iaqPP/X0yy88IMcAV1foFEFjpdjDJl3SK/LL7OrQCP9DqqWo
w3tEMzzwCGEXiYC7wdZZU1tQZ07OjgsnZYPmZC+qsg5JaZtXV6XBXHIZSiU5NoGlcJYnSyklfV4v
NgOGMttn9fSYWD6CZGFFtHNERpx0Q7SJG6DRV79Nu6CagKShWKdDlvsWcz1RTcSGqQUFOPFILomS
ys2/URxjG0H4Y+AUePPQlWWHbwrgtxtLGECSPzyEbST3Eg5jpEwqOCFxY8TZEQeEsTznQYXlFZ/K
K5NDcglNyt/uqcqjnIRtPsC541lZ+2inKzm09ZGeLv/dkp4rPnFZch90S84ZPn0mxSIqtyWyT2zH
x+CMvj3JD/i7m+Tw0SRabkyPwQlfI+20WBdO2LFxUmeKk820Qlv0WaPie3vlKWZJy1J/CO2HuBEW
HPC9OX6blWgUVsjmveDtXBDFmzFlOVbkQnqreNzu4NepDIa8iAFsCNKYWZdyU1fKA4kZcDT8g4Q2
ZO1G4G88NIHYYkDdR/qKutIzI2J72mgDV51QC9+5xAduobARMZd8zwnfzgPUI39hyQTiMdFPoBS9
RgJZj/YhvEHBhSgA9EzAQZtPdD414F20CeUfALAHdFGs8EZEyGXRmbsmXFOoeAfOTfxUSgiUUFxA
LzBX3JPyWr5yESMzwjtykTgpeol3Dt5eLqBvXfCHhzfW7OOo9+Eb8NhOSBmfbOYEI/0RK8ffsDeK
SfVHOo8lqoPpXmF2oBWIMVtgrljC9YdLK3Y9+aV4DwlQbziZv+3hweqTzlNYRssVRuQPZN8F95+z
f8CGGVEGUQcG5MJPFh+D/SdNh8qFb7K9BGdvEzbsvL0IKti+q4+axRWq/Y5bC+6V8CTUr3QQmzGp
RzwefZdR30T3I6H3Fgdrr/bRjptlGRkEdP1H3mc6628ZDZlDh4TAKyJ7TkaA2UNPJDLCN2eduAaZ
BjEDsf6/9qnwkdA5jtshUHYZVyWU//iEK1/FedJlrhaZqPb7LBwMMRUaJ+If1a+5aPApa6anZ1/h
VzPqAjH0LW1hr2c8pVUyLEeXlHKwGcPUwkojVqbMG0lBZDMw61Cg8myEMie4l2iTvr02DaF+5RGj
e+4dUW6EE9rvRy+Ib4hKuK3zrJC5n0t5hsJjiMxCfOYD5y+WM+5WEtDgaj1iNabTJLstj5Nd2pFP
blKdsIZn9HCDXGl5FlBiQilGgd4qnhaeRnH1i5Cxf8E0ZfVId9jn+BvlKV1wIkKj0NhzGCeDuIFt
JOZSlr2MDAXjgIeFwOjdT/JC8jLK6rYjwDu+9BdLlvGVnwICCQShdYJ4XuaGMWcuiBGC60L9Onvq
lwSqkISyPqQB/CvdlWhRvi/7oPwckjQuVgkqMer362gzUyPTJ0Z99urfjt7QNWN4YqPAZX1vxd/D
35io0ZlbKd4B0GbB/sbzdpjP30pnGNnpjr/Iq3l8REbjyL15P+pzuarjTZgW0IOh5ouC1QUtTlQ8
GVrpARFUKBHtlYbg3kghhgBqpM+KL65I4pO3Gx/t8fkKfyMO8tpvjfYReP51x+G2XMPUO4xHrE8J
ZKWLU2Eg3wvzbdc6zpE+tz8tW64S9kChYASKJ0sY5xvczaGsW3nG3+4hy52uwgATACYX58awm7Bx
j8QycLKezs/wHzT9vYEyksiPR+ev/UisRqaKdzEiLCLW6y2GaGiT3iHwo6PQHbC0ivdcbNnqTc4w
hIMYQyZzJ6v2Pc6bQXD+gXYcW5JtkWbEnGnFpED5hNVchtHF6sHTYmp9pMiYfc6/VFXFRNUSV7Lq
GOeOcMZcgSj+Av6gyiYqK0K2H46UoQm5JvCuobSnoD0sILyrbH18UaJqnB0O9r1GLaIc4EXZ20gl
CpR1w1GeRstwywNlJGXfP9yZQwaN6BfMekDRKBPPPfOQkxfPDVl28jRpungTc3XjtPj2KsGQ3eyB
NBR9lSlXcCYy5iqjXK2IIjFz8b2y1ZzEGAx6LaeOB1w4vKpN5RwlrZM2SQs3EVvC7/ko9VoMN+sP
qCy/xHHJzKkB4FQ55ROmghMhlGbltD+ypjgXsm4t2XGI92mujIs8MXhc4LJ4xDxyE+2fw/bnLGbU
cSLlmYyjfIytQCxOukVsjIWIlVAFswNGTIM5z/xwhOU3mivGJI21QimzI3eN8I2csIhq3xGtQdwu
5wHi8W3KOUgb8S1iS5KJrmzy8g8YlhiBnJSwKUpw8DeMI/+jJR0fFpuVYWYmOLTTcCYDm7OXQyyA
01n2oHr4h71PtlClkMj2QSgm7cJA+QzHD1h5xc+wYATNwYARkfAxsRVeydxJzxkmOSHJ4YGSNLZw
6VzlkW/hDTK82KAS1jkBOndRynDTvjeGPzuSkeGFITWXff7v7ZNl3cl4yx7L0PMgOXRy7IEuGJIe
MVgWREzjmB3uN2XpvQ8vOGU5yFCP+M7tyCSRW8E//jVUwgsZAtYMvzDYTSTtZ9LlXcylFOZD+8kb
eOzhwjGMlUI4yDMK+lLnVetKgwlTuUlP6S69p3yfEWFM6OkjcHDAew5tUAqEAoZhLviXPbPIOG84
Rby32eY9RssRYSuvDq6mcKXQFJaczCUD/ecYCEh8anpoKO/GxrWjJ5+nToufsvHhumRdiyXxU3yH
bCx/pyUsn8bThLcV3n9YLF9XdmixfRngv8CI7nrdVBYco/jeN044KFne4mSPnNP2n6hMYcAdF3K8
UiIZkEUy4OK9ZAFKZ/52E9n7Hci8BkyZzZFKGiemwZBiHfwFk5CVnWNG0kHeQ5GIPaDAiDOT5V/Y
J7BFkWhgs2Hd8wQckk6CSRYoARDeWZrp8NN3xMIUvHMemINFnCxeSSXWkKOTzDbpNc7MjKjMmpge
diXxm7haCRNkfdAI8YT8uzgv1vjbXG8BxiRuo78mtUQHcH58legWF8hEi9uSo7N0HLdmDEnYiSMg
zsB9cELhP4yAt3Msx7HQXOkvMen7WPPn+KVd8lx7CZkXOxARHNvKcnVnW0F/i9ITFhnWjj2mFJr8
rTQ85ZoshgtpNiw3b7uXNStPehtd3OMAKr5Omilu8s8RYDN//a29iWxXbGeylG4o9b2n5n3WF3PH
iDnAi4WQJxMnS6/ZUKX17+WGy5LDFo6fNcCGFpNqE5/Ax68bNi7e2FAILDaJz3/IYeUdNWF4spzE
KPg/CWBl35XUaINaI29hit+7F9VWdJ9NTOadSj/Wxw+SenBm8Im3KwHnI2ec1fk9jfZKDwipGDly
1BiJrApayojBnsH64juy8MTly0BK0PAetebnz4LvP7Lrch509wQ1Es9JBLaN5FjE5VUIEwQ8Xpuw
u/hArMfASAs23gMiQjpkLxDPkaPGts7pmdt2I1jXE/LZxCnMj9RZC9+BEt93H6Qy4R88zmUDJgP9
A6bvp6kjfQ62Y+ZM8Te4VUQ1kGRk7QBOhxvdJYO3cymr+IB2i7NUoj6/x+Pb0m2iA9wlEXMIZOlh
US4eXXWJOYxiM/hQ7nCBAa7ruf2PfwXq305IeNY6nzvunPzXB6U47p4qqUnVfl6Hn1RW7apiefO3
/8y8BX+aOD+qFV3saInEBAV5R3gmNz/wEsC0OdjM2tmZDAX05hOuh3xz/phQREHdyxHtKtGcPkc7
9zbvh7BSwfI7awmY0cAJNLRuzt7133YwY+/ETSyJZ1x9vPmG64ulDw3vEJqm7OqBpAHqPtzGmCCY
pvC0AFTbrSEIUtzliOHh3Cs6CHnLRUHXl8NQsYFjnKIOqq0AeFMMc0pgUBdoxI1Ez3MX9zhJHydU
mvTAQiwgmQHmmaKp0wHEZYOsvc9lObPVkeusI7KbLsQ9j2HE2RoyBdun/ncDnHXYgK8jrPh3+Gen
14XGPbcvAR9VmYH61Rvvi9sMrM7P0uVOvh5f7qPui8s3sJrlHkSjOszRyYAL9oNKSTSWvdc3POgv
QNgnoEojnsYc1CPlG+bgFuwVkMC1rQPJAA720YTtxr38KoM1z/gaL/0TcrwULkJ4AI49Vz63RXt2
79dRtwu4hfiCUgL5uL0SMFidj6oFGouoejhDB7DUKzVnxtqY2hBH4fcIs9cWhZGfvay3QYd+cALl
gOTNU0SnLhAT1UIEoXJFHSIWYEIJPjQhp6XcYD8ydh78A8BXn6N9M5qBLtoOdgN3E8LJDjW44VaQ
cYEPgijhgURO/jBidQh2bPDwYRADfg67PxBFYAciQLLjxXMOUkEvuw1Yg4gZiAaGwU3da2QN0rRC
THTYfm6eRIQNh2lSN2Y03v+QCg22vr5EE2JwgzQOwWXyMyBW0V5Y8NsSSno9ak2v/zHjHgAp7sF+
BgHjBUrI6dk3W6EsI/V8F5LXPnxfCHbqXsUZd+xMWa0UZVIBbw3q/ZiiAUCo4LBPieo+M3N+/4I8
tzT85qNKOmD7KEGScxrSa9urJ2xS+96EDHUrBLedOqyOrnnyDACYYIj7oVvPGxs18+HWGm017wij
xfd1wnSYPjqbhGAzeAVIFCAOBQb6AQOljwjW5bfOYGFnXtHlgetCi/qsTXhK3e348fAme/+XC5xr
X1SQYNW4AA88uQ1CqOgmJIffRhjLD3vf/K1L+wvSTKjdKji+eGt2Aii92nGVkrFrcDg//0gckW63
7oczFf9PuoaQGEI6aLlWIJAxoQM1QMIe/fx0Kl9NNehEo95dmNmnGuCSxPEonwMewdU+99Jcb3/d
yRo9IpRBrfUzb75PcTNblr1sP+M0Zix4DccnFepKgtovC7XfxoOdjsz+yxjWc34EAxuLKD0rIkUE
UNPJX7fgQMEOUEPUoulR6x39x83dG4HeQ0DWx/DSi4juHbO25yIEs2sL7bvuvuBYXY4pbJbbGzkX
yomDlc9Blw0AMDn41Xzr5AB0Lv9yOOJPZW+ITwDoCjUHnJ6BorqIUaDngUYZW6oyva1anwz2YQfm
unJdYHEWbQVvyolq1muHTCO03p/4gLz9bhSvN74mDKmCRgDpcqcedcOH6GuA+m+HdxcVnBdUsmdQ
l4pwBR9XWqinJiWUE8j6t2EMd2JLbZi/60bMeAiHvn+G1avhpKHO0cwQApD26iqsU9EL4sGma3/p
rLqs/YSOE4LDTMmfqDhxBYgq6sYWHaBrndF9ek8dDhqjxX1BC9rtyJhssUaKlQy0PC0GGhURrBgF
GTO9IyQVITTU8+vVo5/36wIK8K/a8s0T4pcwkY52kw104Oy2rdBdQH5hebdRXQ1uI9a/U2eMvEFV
LdUN2y2lYh0RkuJKjA/ib0hePiY+1DzhCYZN55n3uDfr4l+ITgpt7dLw1+QF5Xl8BTM4Wo472G3x
NP5zsOHtpRrFaJgUy6P7BARh57bqgyUbGt7tOViBRFaButUQiKGZeKvGMBDvHCSgd1mVofGFP+xR
lOQgoQifLDQyLRS7XGajZxOmkJ4jzefdQXQJ1Yx55o9ofqGyoqH8M2MsCYYv8YGtz+PEBDNz8ZpA
NHMXqVuYOPXfkxZu1m14TrYw43/GVzaDKVYiV971vPKi/Qws/7NAe+IWKYlE/oDzxzgTJ6hzY31C
bZ2BEb4bw+vg2O752+R99CVolkMZRzGCsW3UI6KSKHYTEYi/A0w+IHkW1N5D7osjuSqWiw3JVlZw
Bd3DZaT+s38hOoaaszq4+OomOf42yTWR5G+T7H5F8y5BQYa/dFGPNBM/otgtvUWbRPI1kkeTjOsN
dWOFdNKGvOQ+2SPOB2+QECHXEEySBO0ifK58QXJNXSTeCvogJCAAt4wtEcmNbW1aN/FjOzEmdPZ6
gFtUP3vmGH+ACpEHmmMbkT1CwAe5NPdXW3B98QqeItoLGOM8ejCAoNep2aSanLkuq/L5yazld6SV
PXvvd+roBip1UGkjuEIv3Ai2A2XK3f5r6yrtDe6o02VyhvjVfaAIMYNlcuxeyIsFSLXDrh8+6ZoZ
WAjWOqk5ctwxyg5N552M+OEUXr0Z5t02epKhOXl66xO1kW44wxI55FXEN0NZ4dqwrQKzBNjNYapz
L5JYcvqTFiKZ+2gJoDJHzzVefiu+DRzmG8gGx7DR5YPYYrGfVvAe+eP1RQ40ZtD71ikpBETuUVcO
0pakqfYY9TJrcJ7Cx7RdNFOJIhAziGSIvK05ohiISMUeIteC/kRyBaiQ7l0PXeUp9d3T6cG3SpVD
jjrsnlEDQA/ioi4CY3hLL8ZEWx1mG+84RLLjpOP7Rsfv+7kERQw0ixrK3bDqeQed4jEPKuWDPdqC
5QtU1lk3bRTXat22V26emT50SBVz0Wwjua5HVyWnXI8SuwwF1Lp0iKS+UvX3bIwO2aUBETnYfDcn
90heGd12ZKEAISPN0Yb2OEakR48OZPm4Z/q9UhGCGqkx0h9urF+TI4xNA4MI6TzuLDc0Tqn2CVU0
gRq6rMiNnVPjlbXLWXUcaYmaquawahMwiwR0ymDMPkp13WusX70OuMwlNc5jG2kTNq4Ivdx2veRI
dSy1+TQ/52cOxCI/vL2kGkIYLW0fINR+xp/uTFD4aK6kZ64Pwqt3/4T7Naq0FPHSxKxS/RVsp4YE
ovFmWjUjmagp16ux4YQ72/28T5Vd2beDr9hss94v4UJ/2p6mqjJKz7h8c7DpPNPPURW4Vozhwd+4
T6orr4MnDEk/F/9iFSZFf6V1+zydinvygoaGMmR7VankqlGG2nhUnNj+vYeNR9sC0QIqy7Tp84a3
Alg/sk7+Jd3t1/V5iNQyB7j9wKOOkKqlbnDtf2w2/+AHydQhqlP3zzposLXFZrL9Np/sLTA3PYnI
CDtaUO+wkP0zuLK9eAjGLSNPH9bx3vWt1RnM2c5/UIehREv/SwQR4TN2W2e2jFbbT/3D/vfFe/WI
DRTW/1fg4Zjsr2WT5YSyrUu92vdLI/I96V9uxG5q9oLdnJVQa0jxyIvbBLkejN+LdZVAGsZ1UT0w
/eVlhaYRKGKj1H28vcpdTXT45YKwKdBu3oZEAKIyOcqhTm4Wu4+2+rdPnMmDrZ/I9+nQDAXqYtDL
VNZOkH3T4Orvl0zN9tOpXWJRNHaWTqxM9wSCHEI1SodggVv1sqaBMzw/AsWzAd+7zx4MgMEewQjK
2qg5qtKP+p8xWXHnjBpddDIHCO/GCjksLDjeoX4JMRe1A5ODPlp6gOoLFMlUfVCfPOs+NI/+qXF1
ytGcEEg3CmdQsaNP+2ArIy3HdsJBqf9rR4iA4UP33qof3KmM9a+bUYVcu1xfcVYyqahrByOH899w
zdUfpAjukdo3M1b2Xw3bJQwBSq4BGS0YT+fyeT3mkAGPavhJlHN4Iwh7Hgefh1dQ3//d914DKfcr
h/T5xRke2BWV/Zzzvqn4gEJjlFpyKEGlhpu0y2tE5PIwBzHJhOvIsFYvFDPDzvys66GJAjynHMv2
H91oe3ZRsWoSK2eixXoh9fSgjtOenirY93ruHTqmkG2P5Xt85kd7soOSsAf3c/3RG+vEZDD+fYi+
lQO9OpR0nJReuUpZ5NxW/ynHL7AmhyxvPjk2XqLzOUQWz2U/rkrbN6+rB4a17GBtwQt4vdFzAkv4
3qfqYqj/4F1yGO0UlKOOCsU/vi5Ax3aYi0ybdQo5I52ppDu76oi74/D8icwoh7zTYdRRW+VdRs1n
3QDYWt+Cc10QRa1hccbAOhj5GPHlr95Ln5cQAVvU5kF4XZK+hk1uQyvXvsVSyVHkm1AfOxMnb5Ll
2ORW9zYCxuFbOVJwn89PfXz5tbgVJ7mYHj4MfrpPREB8m5w/OfChi2BxrCdx9akE+pc94zihTbhU
T1X/EtkzgZORu0uc4IEuLvvgfQE55KpX3hfcf5dHUB1HsHQAqsArHOMbeUPuadSyVUTaRaJy9lfA
hgiVa8VhJbcBFeoEONrSzPpckfcXgrOxuC43Coeght+nwIumSgI8i3UOzuyf3OijPZujQlj9IpfF
xRbHkEjlGt6Ycqs4BVqYvCZnDxr0+FUc5veFQyjSfNdznU+8Fsr7kTvgPMa6Js1x5HbZSSDBjCgo
dEAHRTHBTqSOibZ36LekHS+Qbl8iLq0E8ZJIDw13rSRPkB16Rq5z+jcucoetFT266EyZQSXhNx1w
gF5qxSmg97u5DuyYzhK3cQsQOiB5DgD3Xgv+DAgK7n2FDBV4geLEvRFlnryDF5dWwlUvHlfGlEHJ
CEEZr7eWPCCp44roYWWWgFoW/bBXgjDiLKbEjAEZTifRS27PBbZpUskTHoAvkFXgJHaY2+I/d3O5
uditwGiC8CQfBVs4ea9Sp/gQNBHnXGOqlhr6Hz4xPKOg0mfFi8EhEedtQVlIIAhWBlvktH9F3Ayq
9y4Se7RTOEZ9LddyFVXKaJtgUcmNGVPIA6sAVsgsPMbYSufbl4HbB1EAVKCmRTV4LjWrVgIpPODN
yd7A8Co9WAsQTVlbJCnvCud/uVUCScSwagXnmKmxPnv0QlswF+Vh9Sr6jP6Jq1UuYVHrC7miZ9YC
0gRywdwrGbIMI70boBCJG7mdLJ+FWnJOJcuyw/TouoyQymC8sMljbE0Jt4E1AAzTMwzZl0sfZoWZ
saa7FW0j/xCb2XZ2WpHb5SYxFAiPQDFPqB1z2QPej0QNGE+CiZlAwaQK+LASWJfibfjJcQXkNmN1
sOhYAUrCPDtrtWQiQmPNYZ9UtdgVEzevOckDOwB911+/UEGJ6xWivRifazEYfTBh9FWwoFqBPEyA
Aa5Jh4jlbtLngiMvV8pcGsi7170S0N+JGyu1ocu0Yy7oPgOrYRQlAwu28zSHz14mAEzh/EkJXHha
AX6TCyB6SQqHa1Kid5DPDPkTFvqh2GE9fy5Yo+AuBedEeK+XztRoyRjReIyydNZCYo9HXghkBHYP
huW1YOZBlLKanwsnESsmrpa7Jjn0HLCRVu5aeXYB/QziFZL56dy3QZ1uTO6V1FaheGrWn/ZDTu8Z
640EMAfixusYy7cTHFuT13dviy3fIjYZYAOi7jq5RUA6rgsrEUTHnmgDuPRrQAIIKxErpTqNNdZQ
oDomVwaLbC9jQ8EFTlnKeEsWc83w6SU2Bl6IRUliiYQLaD6MU3g/TwEHchJeLQmTabV6ry4+RAqN
300Qfsz8VJCAF/ISyXvdMyYP+cARF6aXoGfJqiic9/hXwXIDU2O+tJZv00+8DrSmyyErFuCeCNvY
+McHJdJsxFVZl6h6FlqiUzo9gO57dIo4BbvwSX3k7RoN+ev0EBwCTuBkw8GhXzINPWQ+dQVvT8EC
v/CJnpqDfKNysgEJTwVBfgRa0aHCcwfBugdMvPzkoiqxoSc4um2k/XMiy196VKgBRHv4r0BJL6Ht
gVhKzVzP7yDpiXKolYvVtZ1cQQgG16iFxSWww37cemzLkG1wWEVjh13vW0BKHZkRrPS9rkOZcDJP
qEtEVGzl9xg+Jy7m0iXlQBSJTeuUejPKfAqzOL4B+ZT4hPdVLSUYW0rAXgGFKRGFXsfhK9BQjUmP
6eE54N35aVyR/Qw4pdzD3j9krLMGBGT2SvR/jof4ngmdWMgh44eQe0K+uUstjuAPf6sN2hwpxjmB
243YjafvZpvJPifmjrR3gQOlBaVJOT+iWSjBLMyipnSNmpeVlA/2qG6i6OGKJCn3w0EVGqMe5WsO
tXD3wMmkbod8M6MvpR1WqqCvvoOu5RVVIUA5zyDd5D6K11jKGtSi9s2Qurx7vM1rhqib6aO++yJb
cChhRM+ATo7FmVfZdspJitgRwR6iUIhsuSXh4gRrzaiciV9Uw/YQdYv6X1QWYQ6cvQKN31/BMqRE
KtwB46KYYztpJ4eIlA8VDk2wSyref42lJGKfH2e7yPL2xZZSotZ7oBWzCwhVI3LmGHJvXGUtSQYJ
HHsRObxd5nzeMcRHtv1W5g4+JrikcGFRgZTUAdcD8n2qJYBV7ih6k2JII5A8QbzDywSOZwUGvyiY
I+9OHde4mRzGlxnyaExJ9UXxUXRMm0k/OERSgnvOSeE/UgBfwcXnYeNajsklvQz4NkV1X4zKPq/H
UhhImcqYY97ksBtVXycIAtxnsM1P6fEL1UBmGQEmOKiZPmN0jfZUt/VLg2oPqP8DZoTatW6hlRRx
UT52nVvZNaDsjvq102OwDNTQKOu0ntWzXUppFRumBoeVS0lhOzrPq/RBzU/MCpm+KLNU11VKmXGV
8rmWVHBBVbE92kw0CkhzLTigNEv3WBpX6mOs8qmNqDq1MkpzLUzpPL+ulPI+PzI/1D9OKIs0C8os
aavUiTkZcapPIXhN6VHlKzA6ZBQkYRGByU/sxAx7PPRqUYDGEqMp+/lyvV9J0Z2Rbj60vdtSx9Kn
mgsn8povw2VIid9aLVj11PRVVEmdVxs0mFIpZaOQraLHZ+rq+iWVncUlPUSP9BAYFOT8UFCGowie
UYtzk+r6b8rz62Q7t85DloZ4px51cS+fgrlEBYhm8m9GJqVSlChSozWjxKeihodyqfw5vkd2XoVL
YFD7VUcKKX1uPDp4opYMg61lUN9FwlmHsy/OQb/EAeqhPm2C7epVUjF4G1GgUxhZr6CUiYrhM+W0
VbxEJwz5Qa5CKNGoyx010JwNoy0jQH6E1EHt6kT3zmLTuey/S3XERuMMnG91RHanuKCWASu7O+56
waMffoDlw/9QB+9uJUkWcOcVDAE8btKI/Y/SFW3Qe7rOqnNG9o9Jib0WW6fo0rj5avNp80pv23fh
rNLIdEYdR7ekcobGJyw7tsUhm0Ng2E5P1pCkGZgMUujz6ydxMMreLtlZWJSouaDf0BlsR7VLsHNb
seMBSalIqg24SiU1WXEzBYYCmCnQA3Oi4RaDiiqcrVefwtcOsWCP2h4uvhF4kfoJwjkCDIEkSS2C
gKZNggkCvM1/js5rOVIkiKJfRATQ2NfGtreyL4SkkfDe8/V72Ih9mJ2R2kBRlXnzGo9KYq2/KORR
QMAmouxEcwCx7jze5pv8Od6Eg36kmgSiZToOlXklaEFiGN+IlYMBvqKt6+h4tQhfXxd8ikoXdJVu
hWL9upLfV30MlGA/+Yz2UIhKmxk32ULTHo7ZSrCZVpNSpDkyzHaoDNSbFUlE97U4lc8kQ6xyEuoM
Tnp5thVOYnqfxJJ16nlKNSgP11UxEZ2WK/WEj7HKH8HvNIibCwfzu8rBvB7O/yeAgtFKP6A+FSxo
/bLGgtKw/Q/aApljH8H9pAUCi9AfqxykZ1YDdl+ufz178o1WE1yQqQ0rzdjHB5OHnUPm0Ho5O7np
1vflqL3q7nyqLq237oXLsfq37pibg3Qo1/3yQBIeDGrzYdyYBzyno+7qnLxpAux6Y1zRoH1sDzz0
YP2asLFVJggzOpv7IN5HHK2qY+Ym6bNkoM0z2GU3efzoyCMIPrJqJ0j3EYwWN5ZPofnoM1rl94lh
p7GqlyEnmftAOC9YObAyo5CGCAeuSjwr44umzXaobdPW7et/OsZy+UsY34LCyTN/CA58qnI8YS8x
cnyTSYeiHLFnRnGGZxPLMfJ1XB2AnBaHAzyEH6GS0bsFXcEiIIRAT/TwDD9hpjjch4ot0hSg0fzU
dtJBO0ZY/zA9KqyEr0TMWQ27k7BJ8VuonFm7LnANwWV+jWVf5McEFhYHSPyCFhfLH4QhxJgWfsRk
Y3zlUoV4hpqMFvPTmJ6Tep9/cqxwJBlwCpwmdtJlq1Px16GLwHu4BB+IrRML0WoGXaB69BDkz0vt
xepbq+JV6JmyU+pwA9+UF6qMBesR0M9fJlvGX3lDru2HmTcBLFtcYFLK5P03Z4GsH1e7ibG0BtFW
frlEpDATmMoYr/tdXszf7lZeSJAoGKTRLMG94w495LfgbVGwr7WYjfKXgH7kPy3hHuC8T3xWBwPx
UvIZDOuhR2wqoelDxFzVXXFIxi6MZ3GFAlmegKHqk4B0kQMvJH2CVGx9b6TXJ9AzI50Yb0GuuG61
obvpsIHCxMMizGBXf93MLfiqBeBx3xv4ObLivX/69IQhJygcRzbgvaACe+5G6RS0fO7GEsd7IIMa
PqlfmuLE5hueBLJi3G/pvMeBJT2SYHjGpQYTsVPsBXb10QIbmTp4wKmnBGLlQBBGisjyAh4QyX9e
MBraqAHx1ay6XQTNB1fkR6d5SXTUjCsZ9v2t/x3AtKwpIUI6+xmuymv0of2tZgskWktvxSN5cFDA
OeCgwcyKceytPFFmAbOnOMB4pCxy7PzVa0axQJQsoWys8U8i3s0t0sB+2aoH+Luf2uTtGM92ihdT
29xJQRzezNnOB5Ib3AaT3aNhpd9cq3pBD6HdgcX4j00qrsD6bPI+2RrpLGk6gRboIT/DM64OYHSA
27w3Yy6ztocQqzqvM7EV41RqbIF0OIwVJzsd72NhT8ShKBC3/Oobu4q1MCP+9Uks4jd8pHXwTPEw
+MQj8qBhlFt3fqNb4z8cnnGCLvlryaK5JBUt/qahgqfAUyACSdAatRgzkHX5rDyj9lRcA+k8u0vS
2zVcomU/ZIcp83BQHpmvX3N8DwmkXbYBKmUmVB4WwEifVjiQR6uzGMJrGn5JG6bAYCs9AZRWNDiG
aZtYpHLq946s7uP4Upd7NvS6tNVoqzlwABhAiWeQMtoqOlXaVZXJj6/wi70z1o9OwGpJByNZHnAv
QPjJzd6YPuOMabACGAlfBJNDRgmI3SNXl5uHR2m3G7A7bPZC4pomlMKXwZ5+iL8gXqMmmJoTGlnC
X/Sv+Se/pn7CRBpPx/2Mw+90ngGKRqwndsW1/2qeMANWhJl8pq+eOrpA2noKJa/iBfAzLdxchu67
M17rX6pLPtR9GWwBvLM5yv9GQgPn00QKCCchh+mHdN6AFv4/9WfXILfdGC7ltNOSX51I7miXz3YU
/JhY6hUes1aGOGDX3HSe3PrcclgsW02jb3ZC3Q0rj2aieHaKFTbWOv6GEwXEm3PFAXecDSPw37iw
zWgNFFf++F0uGpNLktkFrC7kLaOVenURsltmBv9IbE3gC6W7qfVZoyDI7DUMFNoT5SfgCAG4AHga
VQz+k6E3l8jnbQB3qAJJRn/owJwPsKZrbqSsyskbBB0uNB8aGP3/2GZ8tHjCap36xxaMXQ3HDyFb
d+T3hOqko5tnS/hp/5B/KKqbMHH7YhYa7Zqf/G+eeUrsYnGbzmnEcwYxgDfHlXU6MALoHTE88Wlm
vjv+HVgG4+EqXmLpNAaPBUBo/JLmt7B5VThwhY2Vtb6S7GTtvRR3IhHt5YEBzZztSyyjO4fpGROk
avBkaPbtLUKbsjh1vi8zX2WZhzIdNBm97rKLgZM1igk7uLEe8q/m2L5y32n3qEsr2dFLDAKwCGzb
O6B6MtM1WELxMUKqCQzOm1vA5LU7mj/G17g5GOTSKBTfFUtEdLWP4l/0jKFGnMNPs3NpOCjFxetE
Rg+phHjtGlsamCM+etJb1R1YoeLg55JbKw42D/0lWr7j8mgaz8Rkem9FkzvJODJssz/pXq7mqmJt
weLLxy3WLIZ0IDS0sSLDz6jS3mpvvHN+SUdafnA15jxWM5GpCIhEeSrkRwSCmAewFi1zpJbp0bjV
v6luDakl84qTtUlcyXBbRqLGkTT75jjM79l7/5dd441bp9fpOc1uidk39lyy4QkYzXFztxJcIqyf
2iu6HcxR5XaXFXhDDZVNnT0iCqG7XezxrqHSuyq4f7JNH9dA4QYSkB5so9FNDy1rAwdZbVtWno6X
JgYL+JdBNYDgeQDfgVtocrq85K5OxVEjuO8leJFF6U7J6yYARhL1W/XOUpW4y9mDWKBj/H9uN9m1
03zMP/uzuVlft9/sqYH0YqdA0mAUAf/jkz77mpExiLNb6g7jM4MAaGyLzzR8CS8Mv0ZUWK1nxthb
UMiSwStc9Q8Esai2b6LBQc0jyzStUTFpjUjssiug5emIskCp9ia15IrnwYlU2kPYvqXpDdaL3H3l
1RnmFPNHprYZqvjUH5vtPwyl9kL1F2fYIzK1T1DlSYNHjleObFF8F9LXCKOozWOc7+o6dFurLj+H
Mzwfp/CRk89FgY7teYvNb4uTSOJn2QDDqIDwdohmfdvBgTnFibtieD+gbAo2/A8FB3u8U/8UgLbn
pF7pa4yND64aFL+MnfI39nwsgo/YUMfgjThGUvsL71L9uRn8tPYirFNVujhi1ffrTImVU4cfrySB
FnQe1DD/V0pK7kNKSEIna53s3RAts3FC9mC5fy1+BgVgD+2beCD0M6LtwD2NADx+SpNXzIsZ/yyz
wclPPjEOgtuuWXNNbEmEAd2Uz/AxjdYgP3j7WYRo4VYbuxEO7Nk1wcvrxMgJju0L82tOE6zwIq3S
tpRJlyxyKl6+dabGTus/oXVIBicCCtdQ0S4rO2bADI0n5ybwLEFAtDXdpjrLegeTIXyuJPmSsOtj
rgr7VrQMeMUGAcpr1dBolKiu+Msa7BhZXCggZ7w5b0ywYs3lISRoCrSWHx+x2nHk1zAieJtCQ939
G34KzQ4FqzQ+2n00nDT9wSfkdVuPxxDzI8Y+ePEkznhROd+UrQA1GSJI8ezJuWLMXdskYfnmO0UL
dJFKtDusKT6HH65Q1ltiiJ5P/8djspDFAI+dVEJoS41d4FAe73f5HbU+6q4mtGZc42jl1ljBjLEu
LDsAVKxpczvCWXwXp352rT/5ZEz3Of/IBXJziBkJrEd/ST87GU1SeuRhZyL+/2YgKXDwiGMnvwsD
6eJKzTzeCbDm8rIs+b/+iwTnBruNXfLcHCg5q78Bt1jgl/RVeuaIccllV+zKwBb6mJkuDvb1XtKc
QnT14Dvt2EBvmFbXy5a70Xzw3fTpgdg4P6o/sm7Nf1HkwVyl0sM0YHDrV41O8yeF4mmpvvEPX8H4
0PYnuAUcxQF5CuLiq9p3h0Yc4F4236LNfYEWKVskctORcJTjo1HsshgL0L1anlIDV3YH8qiW3RR5
szUJtpXCvTZMTpdAcC33/earNT56hZRHlTTu5/pAm3cYhaMaO9RgjfFqzlfy3g9B6cAQiifOsS6z
MhPOiFUADX0wQId4O4yHKf5ULxvcGeF12MYCTztmSF3bTHqCe5XaQeWo7aVXPIAV6EFRTxce/DIE
Dm6c9zNuMZ3Te+XLhNPsJFngobG1XjM/HZ0NI463iq7ww+CcxFLLtEf9lihbMSbF1Cs2SEb6b6Qj
POKvXbsr8XGSj0norW06gzxIy7ifqomvXTKAMNUhCBctGP1DlCHZlg+5XX3Vs1ulqxU8OtbexY01
N7b0WHpqz8uh+SR0WMTKW8dJGx6gZEL0qHCPM1yRpt8MfR7eoP1inzHpyhhsbDZnxiZz/y/C/Mf8
q/Kv8nsBoIp+uuFZDLeh3zFa5oJVNY7Eu1C4ptTIRuJjL9oeGyDSnl7SlhFlCF+icNX4nLJnDu/w
xTQXioneewz5obtq7HUbnM75UWqDDUyBPHjM2WPQvzfKXTTO3XytzcNERDqOm+GHVj2WKxxjuXZN
nCbx77xMx+GyOUA3bYloNwjINt+xEvCSW13ZLRHCyskobD79wCPerdzA6Sc50o5QTAZ/iG8gOJ9l
HD3w9P6uPhPTzsH5B8KGxbcImGx9Zralo7FpnuDQhKorNH5mvghMi1Myu2e2pPKLbnj8pDrnoYi/
dArv+7AGRqL6MnoyM5zaILiPgafLFEo7NolHhm6l2jQx/FRc3uCK4mYyR64mX+qRISItfO5oy44K
atC9TexJuoPoidlNgCmkSD+6DdTDckmQuQgSds6hzQu9ps9mK7vVfUJIOJwNpkjKW4MRz3LHBqXS
rey374AFak8fHFresKZYE8gn99vgQ+6vS/yKpI/h3OTJ8PMVmxmQVNuLZNNMLKlLS8XbS8khkF4Y
+DLqQetC3BpZILAQy+9B2oaQ8eqDpFyhkEvZlxof22T9FhvpaCwvMSIL6NM5xxhOIO/iZ/gX1Af2
9F6n6oLl1iQHaThFQFdASUCoOVGc6sDXuPJuQv0uQ8vO/2CNjpRB0f9ynja5WC0VCcN7bIn+l0ex
kyONpAWFKiRz0Q5jzRYJw4fp2bMMj+CHCcEQWDvjP49wbLFMWKo+WRlEDCS6W2TOHB3NcDUU0Lw+
uUC1HwyH454ps1Tv8lfo7xHe/QxjU0fUnDVTBj9i3SZ2Jf/hpw0NYtw5uRnu5q+9IJuIPQb40X55
6VnjzIggbtSnDlE+0aObrWLgZv7GhxcKr5zf8isrMCxe0BAKmFl+6oYVAbCla+lgpk7KakH7ptp4
jqe1LQ/b9H1g9PEpMJrU9tXkweLGK6gPj9HnIvwW6QEDnA1O2R1cJTgvfvxRyJ4I2qpYSmoNPc2n
nUxIKDLZI+RHEKD9hn4C+ro5tOUufV/dvPH036ogg3dUc5xpuKQIdmkgbDkoy2mJ39sACv7qpqx5
GvMVxfBKk8lc3t/QBy0nQwZC246LXS93Etg/84uCZlCziKLOHANkDVh5vOWw9rABxajTZKO1x+RZ
SDZHrp44KHr7DfCfOxAR8ttwNT6CLxDEgsNkRH7jZfpxUaEtvpiYMPJo0/RP8JVxYur9bvDBY9kA
xsPQbqvEo5ZgATC1N87Y3UfzHuAc4fEPRX9a70f5hatirFTQd8jWToY0O7QwtX80rw2aJpM6jteL
39oDeiRiPZLrkDrVC5+08qQTxug1lSKIckovmY50nfsAVz/qrfSsMgt8kcsd9ZH52w+WFO3S9C7j
bH5qKzYSAmA0px49vb+PyrFlMHqG5uvlmOBW1V/J/+P82u3CjXoeR5WWk2UpfE39nUD0ABpKu9UG
1+jPERYPprNZPLCKwVqTxoHyQ2a/NbgelW7gNc2xF21Sf8g+GCjvUDAg8sQhsYQP5ozZh6z/07XH
piTwG4I4hM7o0OsXM9uTsywZNKBks7TfrOxN+8kTifyMgog2pdsFAhqP6D03bCrCRvuei0MTH2mI
0SCY46OHQgOR2fCgcVPy569651MrjMBCWGmTAP9Z9pBwyLvHLx19B+Ws+qFBSinIzAnhGFFWUxNQ
IQencXKQReSI62g6vVAFmnstI7cCaoXWqTszn/WRfikn/WP4BYkU77xp6ePRtEJVvQMFIeB4hPs1
IFS4df2JrUIq3IHafLOjCDGAr4V/c75rJWdR7Kl0Z/2mAokFImcDoJ2wCvheqt8WQgfDBkjC7yjS
XljZ2I7BWy8sMKjsRLEUdIsvS/NWpmduPqHWE9igCM+o+6yNvSS7QvuiwIA1naKyNPWrZuSDIyg7
H8kzJOy+E7/VeSG9LbGmwp8h2zr8t5jdYVua+1jCdvSaajvBWO3VtcrOhe/yH2ErhEv17W55Xa3W
02uzxYJllViV1C2dr0TOInJih15ufqdgOr8kWEfRjiWeEEdFlhT0j9hfwl34rgUnXs6g2Kwf1QIN
/l70xzULajr04lntj1W+JwdLr8+RX7SvRnJXcgKzcbiwC9MyiFdiFlK85e3JMD0Rn5H5IPV3+idh
nzTnrz48GD0Kl+9MedJfsO8liOLLD+J2SP5JCgr6i9DdCaCJxJ3SW0UFz8H4TufDQJcJmbBP7gJm
q8K3XjhE9Ez8wpfCaRhVdOs/1ZfMkBk5kYyvNzBa5Ogan2j1NmfvFpfzAGYf9/uKkO/GlaSP8Kn8
CMluyfa56pCjJFzZqHG9xkooeJjpvhWy7UdAToFMFhZc9OaWmZb8PryqvLpBh9tbEZ6FtOazeZHa
+6QeapluN/7M1yieECDWxU47a89L78ZHLLaL5C1asI24Z/0L1uDiP4U5wcYWHyBrwrzj3GgiV6QZ
F1y8t3FiJr+iTxyQNiyPWWcbOzdhFxCk4U8TCXN40n4nrZXV3qDup+48FH6W7DvxS4kP6oa5MAD+
iFrJVa5hSobWyYA3B6TOrvWZPcLwoRINJTFlruwapKa4VPJ5BJbFQnPbJHuj+5jWQSjM7Vy15eSQ
esqz+6OM7L42BpeIxmhvEosd735UdMb5TgihwW6NwerfMZwPWUx0sahTQN5oZWnzn4b2HZj7VnxN
YuTbnvKYRTf1FqD5YgfnXJZf8UfHk/+HPJA4PmIizb/pd/Nl2uOCLs1OOrt95srtvlp1uXhVEs5D
UAGRWUcczkkD4xYLxBe+bnDdTfFJeOcPeuAQNFRHd/598zcWlwgFFx6QZXJuCDFB02gect0xTZt/
yLFmM57AUNzjSLmIUPxrz2AvVM+asGVeIEiOyGGMVA6jcp7giePFn/9tFwQx3yotfuUMfGj0JYwj
eDrepVtUnevqSTcMttJu09/0ZQZ6gksk74kB6QDxk9Tvx7eSugEysL4TpVfYHHHgq2d9+EwxHtKP
cvVSSN+i8AcVJIONNzi5lX3H4WrVrXyApMmdxbuw5qQ7vqA6yBxsDPwsdKdG3ZE60vLdQ6qK7HC0
avmIJzu//qxdouoZYBYOBkEbTFaTVfLzoDpOBD9mW0MbQg6ovteY5iB9ou6WrE3q9T4lYUSJDLeH
NAzVnkIANORjVHmgED6jWWT3nPZSyiGBBSIq21YlcNnGBqbCK26UnUV2e19CyhXuyPOhxBnxNaJz
nX4ZLEXDhUlxrHlw2GhpCO7CsluySu0yTLcFUb9wWBDVTq/lcKXgnaZt2AOh/krjboMMPTtHDYLW
H3YOUnZUspZkhz8/elAkqkvor5pX6W5Dgp1oU7+0dgQXoL2SNWLWd6XbqdhWAwQq5O2E6bF/H68T
+z0saulEVg8/RjBdY1jFaGs/Seca1Uc5u1i7GxdTcPqGkhIBuVuG3pgy1XSVb8obVHdC/UVtlVhw
4kfEgifJxNQCqjUT91Ud21gzKrHwRYDRaPoVUERzL2MiPWjaWjvGxHSEajCKkR00N/ZdbprcPNlo
Y3pjjsOUrLPN60TTRjh5dCYTkICYlDbh3P3l7U5HOThG90D9gaYR5bvkb4AyneL2gsyod7P3dtlB
FJiA0YS1YV8bBXwSCgZt1DusjGZwaggYtYNZgIkJVrxTuMBUYMYrrQx4kgiRzQM3g0bIBIP0E+FX
hGnFLAZakeGwlhRMuxorI+lrLUA7wI2EZt7vyvuCtGSkhFPe5IR8URswioVA+PRIZf2T6XbY7oVP
A8dgBmI781eWiU+C0L5FGDyRDfhlvBsIJ5cHR538zahq80D+kb1TQyKujlMsCBiWT440e0vmhcmH
ovqspEy1G9EpjVtF+9xZXMLuPr3wvWl0sennSI0vNDWjv0axnRME90dqXU6lP06XDbqLxAK7VpRV
3hw1V47uKCMzy6czKfud/E/Qblx+bkdFw2KtSBczIqrrl5zi92PZuMWdPoU0RsTW4bIek51pCSJe
cT47GyFsAuUZVlSFK1DJXMXII00o/xFrh1KABCdBeeqY01SHfAJZRljUm14zvhBdJ2nvo3np5ddE
/qhMXNf794nWWoe+BCSA7y7YRuMnkdt1Zy12suBaIFSCSVzY2AZjrF+RPkAYBTot1WWlh+SjMPwo
ufeb3VR58ZMCIm5u5DiYjUssB3CFQAB98ilKa1DDlDAm6RDbrfkTzgTRLgSW9BrsyBh02CPw9Og5
Mu40kk1bPGwh9TlOABNi+iTEonWOpRJvj5Licn5iUFz9aRIy4rsgPWdozrVbBneFsILWKok8iFYJ
UgfOWFzChqXpyDAMp2sZvyqxl02XQPc6lYQMCNNM+HEihgzaJL50x+HO46la7pxT0idtdEBqRZNv
FzykBC9G/IpljcRl3R71eFfkZGb4bb2L0HWgw6Ft9OAfnjY3ctKq1+ChftYEY6rrsFh47WOPM33E
AQBrxBVz3pK4Mvyp+AF2X7Brt+brBmY9osLKDfChgg1jbCnJlTUHG0FYtsah4wxBAyxaTGVpQwJm
n6atpacOMDg5xAPTh8MyEcd1VIs73grNr/JG5Oez/ddv7OlVPLYX7TCtfRX6aWzc2OxTUp+s9CK/
KW/k7s7YOi1/8C5M5ODyWhsiPGOsmuL6N+7YuRssT794HA4tf/9//q4BqYcn3+NYkFZcdw1ca0Se
HAn3h0/+lUBs9ndgt4QNwIJWDHn5sDxW2WPxDjoFBAfpuvSJvT+n33Tf09WEYIwi7Y39JkJxnjj5
pbrhsnpiYpq8ZekRdBgdNa3eCs9z1eKVliRoHtPCklw83ZJnul6G8f6CxR1JcDYaOxClvLTTP1EE
W6e4Rm+CprrCa0N6aU3bMB1Z9PI3CEmA++IZzc5geNk7b9FX+81u+KGXwI5hMcEFnAahC6VImDyY
eWvHmemlsnKREAaay/uUOO0eeR1gs8oIhmLoBsC8eQ9OIXFxOcJNacerxaDjo8v5KlXM9uOXIrOA
xPDhiR1al6kDP8EHZG6O2cDrpWedJIOdrPLQ2S1iv/SEqtssTxXCLx7m3qq/0i+IPfQ5NCO0RUpg
D9A06sUFdwB9YiDNbNq48YG4gkAzgHO5i3EAmDJTYQhFoeKyoWMv8tQovTHuQP1wW1+SAe1i4S8A
xxzhUWn3FaLYSbKnxmclautnCH7p9vvSXzEUKgV4MQhOwPxMrCwolLCBYdSIwEn3UdxNTF+xnu5g
7NgRfsfAFwxzXYGcUtkxorVWY5bB6qNXLW7GXbqMBcUTBLaSGvRIcNALKovhgCR+89iAliOAT47i
n/jVyZa45svsgxeWVtd9tEiZ+lO82HxydePiKwylCnk4C6SAIABX6YfTCmyEdyNe9YuMvuWX3Zme
D944IwoqKaYjf/OycmNqET2qfOvZChF0Vm/ScMPsUYJv5A3wtqa9YHN89TwVP/SmjEZWTK+8g12E
7wEsrQFMHV8say2Z/ncdHoITEiWOAFrWPLnhghSZ9w1N3Ld4i8+8cyTZ4D0b+DoS830syIdTqZ0o
s8RhPQDhMVAXoR3t2wPfJ1U9lJ//wtxjIDtoPlc8nS0OA2gKpmqN5FVDeTjwLDN+a5e7gIeD5nOL
l+kgfxUX6cnEjrEE7hSMKFbIRXJ5HjDz0NaFuQJMsPbwO30idWFqBRoQVzxMdKAPXh/wI6vWx2lG
EzT7xvgPA4FFOQP61B/lpSUG6RtVUza7Dc8GKv571nKoOAEyD7DoJPRn5aJsviAWov3R/+GkYLwU
83mUPpjVz3euRGW+JsaxGD70+DwyVk1sVOdGeivRyypehK+ggoMTYSwXILSY0oBa/Gczv70rkcVc
NYBOxmBN8JQNejiOy34rdcaPwg0qTtnvDNVRELYhLEFbSEAW3scJ/gOhIQuGJQrPKUQ7Ka+dTohs
YWT4GSFladiVriCxS/gA9e/CPym9Vuo5IZlYeVCSdj2Rbiwv3eQ5xEpA22+mp2bcguCQYzYQUAle
cqIbYHsZW+oXn8XPlvcZOPCnoiOEntXzOlGZBvsRG3KrkwyNNxVGdrrT0bV11C7lPdQuVCQzgg5z
/fBy7Aqpx3hjYN7IelnuneFsNKsDDQbXCAdCrdWTbDyj9KwEPamgByH00xVTxrrbboHXqz0QM2AF
s5oS0TJ/u4l+ezaLaHpmIM/KY5Mc5GbNwuX3GRzTZYBXJ3bI8hBQ80rjs13jbnmOoyWxOHiizF5U
/Bkq6BjHSG/tjmVVdxTmX6l0V8X3ml/Vy3vG6lqif12I2wvBgdJ3Z/Xto1b8JQHLCndTbyulP8+v
2nBdgAP1a57fUrwE0tdhojWBPwsjm5QGCDI1bdGbQvowcTq45298VfBV9WxktyHyjSgEEqZ7JFWW
MJUTFd9cEzzjsXhM7CHzU7VxjdgNKr9Kz0yQdfVNHy6TfOgFC4OZ/h/6BWyNTmuXMzLFxv2UDReU
Ne3/PzSpTHqfWfSmR83hmTgLAhEmuPXVBzXcc3/M1KNXwbWg6y5T8sOcDMrkQlqC6uK/UvTP8E0H
Q6aKwpKhgJsCHAkDhjkB0qThV7lvzFcdxrHe4rOD1AIEizvAc2GJ1NEJBkk8MOmB+6twi6eTOvrA
U4nBIGE8FaNfDR8yWQ53HolmeS9LzcrCh8H3GKlCXJ6VDY5kB6Enw2elO40Iu2EXE/VYrxXxNVMe
kexOMDQ+Yzd7aeJ/+rUBiwPcZmV1FBMG2SM8pLgQpDdDv7FN8tJG/ZZFv934TD5l5QJLkG0YtYvw
HBKHjQds5jtg5rMbVVcKLupKcQVFmK9DeUNjyyAYQSlgYeuI+6VcT7TwVb7D74u/0cczf6sPyBex
yUEziHr1pogndKTmcq4JCz+LL8xS+y8Rjk3grJpxvCZMH43dMzqWTIvfSWFkltFLjs6da16wObeJ
6uTZZw7GaNQTs70AMWXZjc13S/YcYxAqvYaL85b1pzm+9LBAG93hUNeWE2dBSQlSrB6wYrFjYMQB
QGek3DD2iOBPIdEtkYocy+pwq7V9hyD6HRsRPOHo5miJ5XNK2xE5617ZHid4WJBBi/KlmPYzWz61
Yye7G5RVnY3UBRufcrILzvA1CNgDKJ0BNlNmlVs1opFHkcWOLZ9y40aRFClnGBmbGYqK9VpAvmPX
L5kubyfBp64LBCtJD7Rrke4AzHNu1pwPOk4Ww1WPPir4FAj2oXTOlvmckrNYkxOMSxc50Dv9ITU+
JwrjZFlzAX+VG8wbCrb4vKGHxVUq30H8DMhSqo7VcI711cAkejeLHQyZhLl2/n/RYPOuiLqoXPjq
8KtmB8sUbnkU+LSqce3xpaE6QqUDRaFDXfu08ZUyiGEnWC9OH614gUeCwlr8NNpzucB59Nhyg/G1
TG9NeVyHo7Ud6Db8Sqn0uwo+nzdPHFJuyrAkYlj8JUG/lIl8ab6p88bcg80FN6uCTI/r4YJ5gdWS
lrvsIDaMi98HbzIXUa1IC8QAhNwlnLkyuxYcyBmzitPPVuuPoexNWMwS+RvsYaNCO+MqSc9+3ClQ
NXN3omwqsTI30LuRW92iBoOzW8irkmggEFBkRBgeMg3sgjH8oAHYEKLn99MF7gckV8V4NIq8lX5g
Yw5EPrfYNiENprkRyHy5M6pXxCfFL4Uw0nzOZkWpSFrFq6U89SFKMh1tQ/s1Tp/hOuaHr5o+TELq
cXxLH4vuy39o+JWIkXMhZL8pauvstUp+lYYb/jmzU4lmQPl9579ZoigMK2gwQOiVo9Xehp09CyDy
yChTmKlzdnQ4yCtMGUSEzBFMv+QVfke+4oIhq8pXGQ6VLp3BpB+jFxY8eMI0eQzFxviywcBDdxrl
3BR3arJq5RPQzwEcNJHFlJTOKNvwLGG2toHBhBOeuroIbjhGbYWR6YeYnSadZQxkgK85VZ0vx7D+
hj9z9xcBMKy/qdMxzf11KjZeo8tug/Stjz5Emltz4FBqj61oWuWGughz0JCi61o2bysVieNhjj6W
gVviRqQRq6eFcbZQ3MOMNETDCeSXkQONA5ydt7eZj87GjTGuon0m6TWtnQpynuFmFCFx7TQ407kF
PPrUQ0wBVoIPHYe/gacBzEwz8ab155DmquwTHJUI0cYdG+/cPNJyV+r7JPInpBf19C/EJ+d7DiGo
Dqc/jvgcw3tC1MZTDRF4Wl8dvnxqGUjwhj+oEpzzHX5P07grifpcHTa1z679LP93Tcny71g7NQwW
q3VEVYynUr0wq+M1NnR/lWa1g8sksM5P/eaFr13IByz4Ksoio3njrNKTw9jjYA49kFyNygYqlL/1
xON60MO0ym7cfCXjjo8ljLfBODbVcYEkoe9HlSoJ/x3pznAUIcTsKfMx6AF337Lppo+3UNORvUB/
Df8wegV0IoFGW370kIjpj7WcIoYbwQ08oNSugw8R5GKZVtHKbjafyQRyeygxYUEDydYV2HzHCREF
chNsqavU3VQT00auNmMViY9XY80gcC/moKBSPm04ldoIIzt0t8R+R4wOxeE61Qwswa0KvER6QSZg
HTa7Shb6CLEz/GvbR7785LzSPP4q02tBbg2/FZu3imN7rYD2LHo40fQAORtuBOtc/xSDD5WSDo3q
WlGlB4nBTtfTsfpR7JuRz4h41k5ctf+NbpzhJfhevkxc/rzNL6OD1AnMZzf6U4z5SeWDyVbktU9W
UPqpGy5HdfyYVs/y8iKbxDVZG9mVKhcjF0yq+ZWuqPba95jfpsgvKx9YQMZSj4wDS17sBynBMCpN
V/t+MKR/WCLTwa+cNh2q1ACNlzl1Kd2z241XBQfZtqRYU2/O+j5EBiz7doUh5eoX9WEwcXJyyNQE
oP5H0pltKYpEUfSH2rVEEPCVUXAeUk1fWJqaosggCohf3/tmrezKrsrBAYIg4t5z9oFUWbNJ89PR
55eFxtulUam8BcnFgEMP3J89VTwLjIas8HS6P1pCATzbEebNOBnmdEhuXIFpwJ75xt62nHdBZJza
oNt4aTYhHYl1OPe9swbWQee2RI3doVpOkQOSj00l+9pZsxa9uaw9mRVSr0L33ksXSjxsrbB+dqww
pizy2yYHBZgNtmHT+ZRfavmlYPO6rJiOqKnU2rTBMKY0Q1qTKovaNOzRnaNXghwrG9Eto0KE0IPo
bzJsUcu/CHAsAL/R3g/YZHTh2JJDhbay+dEzZujZrTyUNHqx8XD135yXzk6E6lify3b+Yu9wmyIF
aW8I9Nh8D9/c4VFDmSyLkenzSoB2g9DrM4rZOBrTG/edMnH4j8IlZZ36XE8o+FQ5qN5xwtyTs3vu
9tz7Qm2IIdy8iyWF1Q8LtTxbdO60F8kf9YsFJR0PnOQwX33Y0N9dal0leM8CNGrh3/eoTL+eK/lR
+bfEHPyDZ99hhDez1OHDkz/yMALzlN+jMMpXssXdTR0Kq3f3uaLQ6yL/8Po24ny7x5/cISSSX7q5
/z5evgDbe9R3aWk+1x8V5Hk+vgaXQHLM5HPCv+Tv1+ATlpKbYPj9MAVnm8ufsfqHrU+DBx8KyPN+
2ANnP/Bpkx5ob0JdWSq8BnmPiQdtlDKXOM3ErfYPgEtpT+CrJakg3OsplZ9fWPrcKvI/OCs2FG/l
KSUI8AJ//YJBMd1dAmPy8RUC8/qkPcPP54AkDLmCg0VKN4+NRNIDGMDFBi3E79v1YUCZUV76+7fv
83LH8TQNaNXB9QfuLgKT11Sg/sh2Rs/Zw3vMWRDyjWnPwfnjKdya59z/ku8HwFHKlS5Cjwdt5iqg
psAhAsPCO6cYH+YB3RwyQYg7H8Ir5Kh8XM3rQZEHYgIn7Dq9Byyjm1DQ/fcg8lOwY+U4C24oMjlA
EHCDYlH6QHu9wQwFQ3APbnDLJGcCO15AkUnADsB4ue8AwBMcbMPnf6MHYRyBAg/AcqlH9Y1IhnP7
CCNulzIUOCNU9SsaZsNm9pwXFBtdeb0UA7z35jHXPPrOecBNvstZlD9JcCOHkZNPwi+W6GHlSfYC
peM5mzWbzUFIEwm7Mu1TX/UfgRwu1WWFy+kuORVtyDIk4M3JipfdnKc4CNBZJsDY2QmXGD8hmQdy
3lomV4YBg7mFQowhi+mAUSEgfXrsoKFjBBeMng8uSP7PTYT3SEHTa/l1brdEhEFYCOXqKdExcgU8
GOcoUDjfeaDf7ZRIxxrfdWdz8WvyDC9EEuQBYSB9RljKYeg6xVIbV6CoS+8e0InSQ1zenBOwfIG2
JT3ezwi0wLojKI9ARix+/UVNjTaF+s1yhGwHA1i1fAbTEmDNaYZkQzBPszEcR76OEx+t4ksZgfKk
2AKsGmw/Tq8VGYEcTq5ShiAnD/ptSuzAjeLw34DDysFsAI51CC53yfWNvYGjBCYFwkjXRczMcGG7
FxaMfeF+s1mAVNii0NV3HaaGwV+OAl/1ITiMq9/LMcZ2umek7eu39VhpY+YGF0MVl7WEHsgcQdP0
b96g8MMcgW6NCxMc6t/1Jci7LhlAg+jQC5vfOCCTh1ufgwokuGCQ7/E9oeXhjgShh2oQczrUIhnq
pq9RzC0CYyfWCvlq+6tB5ctw1uNQd2k4uRjqMSAOa35Arg2eiT9Mo7QIm5AVBytTTgtTI+Ru+PaC
qm6HCKV4zTIDiHuVhBOeO+MoyANH/msd+V3xyBVB75eH9YDv8dLKoLvBmaPD29J4MZep5hd/xzEL
XhD/JPtF3gPeoD9qoDcIZP5lzoJQlXH56r/UeIsx/dmQFyfvj8ckBUUOwZ0XnYF/EQBMl3/dA7i3
Wvg8ALMF3KaHciiMn7/HlwPBCJExooKaqsl2hrXkdBOoiVlngucmn8oxkuPH2oaVBvtwedWRL5DC
F78rBxETwLgLFo4SyuzvyHvX5eNQMGzla/IAN/4vb4X+09/ZIRWDOdjr8+NyfuTFSDAQHEaJlZEo
NdN/8aaAjv3yqse8SwFKwDpkf0/uSnQgguTqx+yYSZUy4QEJ/LC7l2CC6KAyEuUD9zkTWIef4NqC
oQhUkRYQKZkcFBlAPDVfpbbITNGCwflDKsrVEtK9kFwPSdKRBwLYLi5mPmCwyGXGBog0AyjJeK7+
BrlceZJvID8gH8iXWOnTYkHwchIiTzy+0IWU5JhAIE+3cUyaEXwjMEYdIkn+IqX+nm0AE0ReNEX9
qZB3+A7/ZqhRkuAVVlxff685msijidWYR2BdPoQNKa9ZQmUoqnAgxJWdwgSCpARn58HjCejpAQ5K
4uWEisS8z7+5daUi2hKSjJiyJXxFEsmYL1E+y9SP5+Lfl9mbcckiIFWINJfvIUZm+AOZ/zNzy9vl
IHIZGjPSTzjVBVp59tZ/g5ZxUx3qMdWp1L7C9Yz83Ho7JkAQGVQmQ6NkbJeBzilH+cANgWEBgZJ3
d/nt7SkVQofBZy7jgN6VZPpEB6gtpwf1J/wQHCjhz8C7kngjkX5z4P6dPk5F//RnVie4RKj2nK2T
HGU5Yjw+XM+rtLT6s9vf2JDrX16+zCryZv6OuJy1PwwVkvMuPE/5uDEHMbDw9YZ/pxXJfSgUpb+h
5LeDOaWoyy8FTZBCVE4Ew4/Ce0Dbz/87ba0QV+WCJcIIH97fpEHx9TXWW+YMJoPgMmQaqaGQynUk
KFPhbvTCwUwOcQbj6d+r5HVy6+WK5z7/GoM1lguPTDMf9c2y8VOk9H1oGXdvHQUQVYJrOPAMT65Q
eZpeGMHuSh2DUieXBENV3o2gQ7tQT3mDtCerv8mItypPKoMw51JgBHE+WnlymfN0Tqk8opxGiDAP
pjidSUYT5zs5Y7wq9vK87oLjK/eNAvdbzLwkLxWhzBQ67d97kvm8GNMcu/KlXlgrpXt7j5SZcK26
Pny0v4tTLhoZCvK5/ImhXd05PkyEAdbNoO8h2v07i2w/82kZ1GMciXyFvxRg74AQhvL+L1Ph7jDW
xpQ+JOVNwFny/iTBpxeCUIWwyEjMxp+dvEb5WcTtHBleN4JxpsJeSGgX04hMR6yApECKNoQjx9vl
/PIlhlcTFj8qByw6dP3ojBTTPVFJGDP9/P1wEXCdyGu7DPtcGky2nmB/Bp7qyHvpunLJdN1mShdv
TmdnqTpQHVndCDCQDhC4PmiyclB1DqbcVnDwyJGWY/k388l80Rn29s/QENgR478C3DZgbpG4I5XZ
4s5AkJN34akELwNHF/RLCoeG8GeeXK5ZGXyv8ScoIee8hv9u3H3IQQnh0YIzePrXEDnd/D6D1jO8
6vP3SB0+/Iw49MfiKeULx6BHuErQNmBDj53PFdkD3m+I+TY53v2O07KAsRumshj3dfyyMwcKKXYx
V8/lNv2wqP5lq+rtd0jqWRmdkTrwFLQbsw/yqCGVoKg7hNr5QPWfYmy2NfcTKDEFs+ARqk6Vu3dV
QKNHPEG4jLw7Rc8VKgJWl1ABcjeBvfgdZeASx09qGImtI3j3yo7Tfa/zPf7eR7McaPZn/L46mBKb
c0vd+ysvvAAZB0hrNwaRX0JStJKwjrxIAZ2Tc4dkbzGGd9NOzU1DFdoG23SlkmoZqa1RwXS7G6yu
WDpeJxoIV0JTYK2ikYUWSQo8gsagObzgSVKc7bN6aw/6bx8Hf423KvJNfkB6e9lz8pwq1U7BZ4S3
XLuHWgVg+j3qZn76dnb5RkUsDKLpYJjBXUVUBpGG0tkUm1ipTEEbZDSGrObCwCoiWkIWVo6JFiq7
PnWtetzfQX+mnvL+ivznwBQvcUHJ9mNP9q1rsDDc8RuXBb+kh/nyqcAD6NDIZFoAkhhhGFImtHfN
hCmU+Q7LFlgH4e3TeHEMAILUqnX2+bCFBxa8OuWnTba4tXJCl+VBWooLXGhcM4NVDXnzOVZ6Yy1y
38W6sT96ZGHxhVq+6xvDgeXwipgGP86VACoXW67uN/ooOVS/6g+ZCA6XMhOUTxv9vasvuD+gWeYE
9Ymrgs8QkhXkoDpG4Mo3NLcYx+son9P4uBEWSi2XnhrcanZhF1fza/CKzyW/Vu70ltKy3+mdara6
cKZCxAH1gEwQbVenFFS9AbRU42Cwncsfx+yng+2aOlV8QZ5Mwm0T9tclbxJ62QOpCdPU3e+8yNV9
Y1m4OkSJiRZh4BCXC4Wyvyi5BSyrN/V5KseoPTCDAKzKcfIhSdP28O8N3KNQv8tR9PpFKcDN24iG
EFG5hRbVpKq8/qnQxxCKq4UaiHsJRPONC8qFXqOeBvGcJQlAOqEmNslOAQtDTwB5TA0k10P+QqM7
WXSxM/CEl+93TRMZbZaJZB2Gc4EYA8kuXeuPU1x/KMT1559qAk2rHFV0O6z8iLAtsl8K+BizHyrZ
uFa8XuXF5Cz0iRV4bPv1mnKz8ZwZGpkaXtqc6IldYaMjAopx2yJmWtGkR3QgtB26LjBccKK1BQ2f
A/uzfPx5sj20e9fZAnkk4jS2rypcf9Y3OCA+2D94KNqIyRXZptNYde3qS2KJX9PILmpyp6H6Aaym
zVezWMh4gw+icEAL4eylYlyg+qBOarE2wkdM/jLAJ0rIbMLYZqjD58CwExpTVMfNZe9zdHgmXsM7
k+VTfDlTwnkcq2rOYdz2iareUmOCc2O4VF+JlUKL/fDJw4mWJB1RjeUbWDgozrLapNmoyrYUMg4y
EYVc7E5iM5vPfxcLJfpFjUAAYPu3aR/SSkbxeXOiZb8OqMrm2uzu97/v/u02OtHybh7+b/yFnmCx
MMlBoBrrXGgY8+oWeIUGN3fwIhuER+FZ+amCN6xq7PGABeF5u09OQ70+kxh+00e3Tsd5Xc4tmavZ
A5VMYV94/1mzuNF2ixNEsS93IEs22PzqlY5ZzU9gRnhBQaxrywClcSdIVeGGXtPJwQ+EUiWG9VDe
Xvg5w87jq0yoimXaImnHv3d/UFZulZAkhHcnL8nY0E1YDpiZqPTWlJN74H7LFOyjeotobG6uHjvR
XnN+GmiAC5a+EZqgC4nO5mfZRTTQTdYoC+IFFeeIh7tSFE0cWtNRSWpi/rZfzEDwiRLnREG3i0Yx
UlNuV2G8yNJjkYzowh5OVOxejek/X6PulqQcLfWTlYnIuDek8t/3CWXoyN7DpEeUuL2j9DanF6hj
JQuqIdoYIlYQ6CYrhTdRsGFHAyLvBdntY7XR08noqR34MeaMLF+W50uX+4mBQDZ8xBaJQHw/szYc
kJNUfl+EbaGxpIbMzfXB012KYJTP6JorUl3MJqs3y5Tra4WGN7Z+bx+/tUaUWLMvBUfCi3UyFfU6
/1g3l2Cyjs2vLzJ3hHqZjCCL4v8VOw6VV9a5+hSzxeYxQ5jcp8MOOIRM1capl9X2c3NMrIVw/3b6
kSKmPqR5BRvAdFFPIAkwiMjKpe/RpdSPCjCGSsO26bOgiaqzS9+OLrBM7nvMd0bYbmkkDC6EL+HZ
qR6MKmehvNc1dRkaIMa+YhfQbitEFhgwowL/wdeL11c0QXbnXhwPaYQRX1h2d5/P0w4rI6SqnGqH
Hl3xQQVCCeQ5/YqGaXlMkRfRc9YlDIJb/W3WFK56lZTj4ovEAD9dgUNKmLBvh7RnqdgaFeuD0BAV
ht/FPOs+x1cT5Q1Ovh1dXRRq9kjbalpAX4a+dLdwlSq4UNGdJIKBQcGbfsZ4TW+WnMS6XXwmCp7P
ED2z+RzWODbmuehHpYTaYoi2iqmO1yQKL2ud2aqeql+xZRs6TWTECYsbvZrYUiZ9htvyEll364A/
z8prhIZDjoURpqfy4jXEZFlROeGQc3OgaQTSZEfdPksd7OnhgwzOyEHbScjMML3a9FKphCcU84PK
o9fuoU7mjmcVB2NfYLz4qniUjpX1J9F4kP00pD2gAcPwbZcbBLCqz/x8s80AwSuGBls7fcLe7jLP
qN3ndLo1joyjcLVUq9wpMW3ZnQXwkgDWhAK/PRqt78eYuZ45cE6h8Eclkn7NNHNrmYOs3mqwVz4w
Z+5vFyEeng3OAaKpivJNBy9Xf9zMb2gEgPSxdZFjXe5HxYJpHO+yu6HS6o2wlNF+Le1f0uZ+KEt8
4JSiKIDUCWFXccjjQE/ahHvIJWQnvVl9cWcpHQpg3Y2u+leNeAZjxdboAYiFHnNJM9WP253yzXiP
bEQrij2tuQ27zzXXNcQCY3xjFU4qV+EwPnJqoU+f4RjRoX85xF8w04Ml+ebqGNAO8mCrumopayXV
DCY7YlNy7O9YSLqibgiBcb3GL2c2YYPx8a5TVAnv9Jum8yn2i/zQQ31qjBMIq+wyP8N6EJ6aHFP/
YoG1HsmfOmkQZ0b2m17dZ/z6GtFEYtKSlMCTOmf6BvReIL9kzUJZMh6jgFZem3r/QsYVE1pvwsNd
shx5dEZDib3hTZBq4qIxO92wW66qdvOOQaeIEOgdh3Xhvb5o5zF31v2pNLvYMcQyY/FwGuR1kCWj
zzfP/k2ZFnFMsiIWzWm5VmYJhgYNBIIVcmNFyFcilcEt3N1VV8f0Ekd/EjVN2rE4ValhC1mJ2i7u
TZBKrBk0ZLP9BjWKsYph3hA3hy4+AxrlZ/0ps1FMPYqlEL0MiANWaYXP4NGz3vZ382N8xQ9fd6jb
cvXv6MrPUloRZIAjDkEhboTXltaSTQEZGysrK4Bmenh5/yYv3L2J6hY98MwVmJFl9PN23VD7Se9e
2rGWZ5MkMvaCLJx8ZXrJ13AoTE40ejCrGd+mxi18OpXzeS4v6/Hr947aAkvRb88MPrYR2+pnyOqc
jg/YFToqc9xkzbqp7ff+Xo7pKnR3ESwLL/1OWRBQzorrIN8+RmLERzo179I0uCGZB6wrLhEWG9j9
0PsTn8iEcG2k+RP2jmgHaBCi0M2VsEBIA4Jyfdtl2eRz7GG5+Irt/hh2vrkwcBwRFuF+yBlx8oNK
paf0AOwYglJrQKQolvbAxw26SRKCmKcKGzV1/3uB4lro8eaCdIFBwEqazdZ2Z+/Cx3NpvGx17Xxx
n2iCgow1yd8jHwWbg50+oMSjBMFrjaYS9qLZuq9d3wJeb/6CKgJVQYlDBKncJXqp9Y22myo4FgrJ
t2RiN0EUU6fJeP2jfEOeGqJlfFAnKFhkPLF0c2nU38+/PGk7ys5dFP4CxoiJgEG0SXDaNzfmA4U1
vIp9h8/dUWslM1M5IiSQC7gjN/QPlSUnXX+PvxPKN24HRc2YxtzdpbXoxlPFHn7rJloQJsDXlBlO
78EtoFAUcuPHaCuPWR0NGfmDeTXrMDPBNLByNEvsksYfVFfs0cNkTfuSvu0cO3VHJwevXjAExHS0
WbVHxKxBsk6CInPxPPQ3N7bStHSAZSyKfYvNVbwPhv+YP2e3EA0dOunX/llZ1bxGKEwuiyApoVNj
JTuh252LWuh1jOcDYwgXCX5FTUGOYgLg/ttaj1ZJEtR0ipIxjtQOCsYPAhVkdLu3U6zfgyFiIiQV
Yd1ju6z+6IvdB9R/8Rp+PHPPHoHrz6H5TCT2/UsbVYk4ZKgkS9GLbIZD1vFePSvD4dlsnn78/TKH
UbJNH5tBxDEbJZ8Z7ZSURTS2GR/QygeYHbqq3h5c4+A97Rt+4VAkWaLdxFUucbHXI9ZFnB4/DbmN
qQMPRyNA7Zt2bnUEmtCwnPMlfIzRRDiDgdMmUGZo6tUCsUvOOvrIvujzTS4RzSRKifbbyzcm0Xbx
GNOJr/2YUNHaIN62KsuR8L3tGzCZiB6ckZTw8QrGh7LBpXwrXJNlcM++7rNjf5Gur9+fj82petBI
PKABmAbqnjvfxb2tjGNzRpWkTvpuF8U+cCKiavSgbaeG7qDLqYxA4eZHjgfyI2BYmYtpHsccBr+u
Mcw/UywlGnrhw+P7MWPpwCSbRUvlBpICzph9V0ahivBjQElkrM4hZzCJlnsT3xN6QjYGt/eTuRXF
Or2gznfmV8ma1TOjXlr98VAkMOmidxxvShavDftMBzkKKpyuRvouOCL82ls0LmlhZZa5Uml2bDB9
ivcLXePTbUQG7BQfV9A/837mP2BEebq2uQBGUZxpyMbzxMFF9q227rWd9hdJ7F61sdqbXOZC1SAm
+zlsbssXth/Vtre88Zbywss3fwZ+e/fQT8ak3a2jnRFig+G6NJBCUx/cddfk3YxQ+lbkCeEYQMbJ
phvmOXvieBzjlSGWJJ69Z3i6RYMGIwuiEtWL8id3O6NcYtd2MPTBuiL7ANWX2qPqYOJg5I4SL7sg
IQDq0CG8qZDVsVG7d0bpIxjx1S3iYzwbrcMhFhUBmVdI4LWpCYUSdQbao+4SEhPC7zh8nRGB3Pfs
c5BaDebwGTAzQXjV7Zr4CopaR4QUBDtm4D4+djW+fiOQpzIjEnfs/g/ciS2bQr6IVjaIQa+jjpiD
/CMI9gs3vkw+bHgATy9pLVAGGifLqKQbN1gBck/7Ya2z6qN+AljtcQu1/sLszXiMgrmc2JvT3xSr
zgbcUFTcV9jUhgg/eRvxvqbv6OmLlEKeTyX7I4EzLw/tx/my+mV2xYewxkdBriOI0WiwQjiZcoIA
g7KEUFnbwT/pKj5TPMSh2/wdGNKBHQJmx3DQc7jizICZzvzBwcm1E3ZwKHPZqMMY+w+RgpY+qwhi
mWOVSpl5P1aOotPWnMrLhnqQsTZk17XV1ssPNE3Eh1dLFv9W/NuoFrXN6IQxjf808JyA/xssTR8i
5ygXLdUlm3EWZwk0svLuXAK2xwqWxego6FHT6cajjjnfPeN9o2zNaoXOvWmwtkygjKA2KtvwNRij
rkEM1RtiE6OYY2MAxKW0Zg1FBpdTbpgOdNYOOr26XR8QZoKMbyhLkkqZ51C70OGxhvC77zmMQndF
sHQz0pznz/2oAaq9uVnldVeF+148KvHjNeNItd8NS43YcKKHo7Ife/zGS/J3ADNa8cFUxgoWA8or
jX1ni6y73SDfdcth4zzg3FffeDdp+Jwp01ROMcz18SNxMSZfyHxCTKGvbiVAZlMFwn3bKvjK3n53
btisiothpE57TaiYHizrPJ0xYUXjejg3aJ4nJy2yPjY6GCxdBXdrhBEsj9TJG5sJVV4PrMwctX0V
pD+8YY+9gen0WG54AIgdar1uptPsvzrXHXLY4ce62t9drzqxYWYi0imrBCBokdD9KR4wGOwpBJhs
5FmWsptDJelSYOO7QeP1W8t9zJrRy1cpH83ek3jRItViXtc9riiZtDS7Rq07f9nD50o2QNz6XXNk
ijja7Wksqj3sXsgqUV8ANDrpspt+ncGNNA+3tS5eay0oEWqWQuzFlrhg9z15+4r7DMilwUIh1l0r
we8d1pMiXJXvQGEbvn0DLvezffoIB8TXsCpn7iBpmHae8wt2ZM6OzXQJC2YcbSHFIJvCVQa37TX6
pVu2dkhSaEJyeIhLf6xIqHUzv+FJt8RDwpsYMvOB/Djf/QYpPmvV+bWP/s+5UaGfXNmaJb4pcRIO
uJXbAj309sqqAemsTQjv1+urtJOfG1Q//zfzbxN4EDzecxh/YYXA/ErAu81iDIkD9Lge2mv/sb7q
p3zOXQEd0zHznyCJUE+MLru0GrLF4/F6rgoaXjCg1faazNgUXDysDaQ2bLG/MpPl3q0ZIhrVtFm0
/EXZiGxBczA7fffBIdlU1qH5LVL0J9scUSo5g3uYO8QWkYswCAcOu51c+wqfeC95U1zWPQ//Rf+b
Pcoi27NURiCwMr5/xfTqUaMiLhhoAlCSjCZ9/xfIcTFDhlaEIVUzTVQXmIHw3O0bYnMQ5mYhM2vv
7hlpGIsWYoAK0H4eOaQt6hSPeusqL8Ly7T5WVPwoq0bTq4eFtrVWcC+wo+OzoaUSIgs+oljgR4AC
IGMnaarA6hazN2Bisl8/SMK5f3Pm6aomW7Ttp5Z9ppdv8XRwjd+/KPMheLByDuUIp06yYlN69X5v
Pnf+7jInkXuAf8jHvI592c4hSjZr2G99CoUBix0603jYLuj3fI/FvUtDkHIDpTCMBoqN7/fqcQug
Lyo0wyuLTYrGLOXuZ56Qd0Yon/1IbIeMIbpicCanMTyExGcosbaihthyXcZubziATI7nBsXMcwiD
XV2zabnh9R/iKKK4dMNuOeHx0nao4C+OCRte9yY31j+ECHhV2KUZTAEq8+9ipYu/KBfvkbdhbkIJ
1joIk5znvFp10AY7zxHJIcPPD3SY8B7/lI7zdOGMAhfT01HRzlvmxBmHDae0PiT7T2paCLNS0gsp
yAuX6gIP1KunDELM5o+JuUNjpLom9w+99T5f/126zWBglnHNdK47A9uwTT6bDpB7GwEwt6Z/f642
jNa/79DBsV8jFrSQ9a+TYtvhhmF33MRP0Btpbwem/AgA9RQZ/lFiaERZwFU9EPIm2yPqeohzyJ4b
y8d1QznKfXtv4kMrtybh7zWmXBdcRpdRD31MteD6ckRQdaGx47Ki46PlQ/Hk84eO5L8/0pX89/Ee
A12d/vsJ+anIv+KF8+WvCt1ExXs7+bQev510mk/foO7M8O1IfiiJmXyGZWfJ/z1cBfzFsFjoO6Wj
zCBcTBq2eOxJecx2I5KvvxZqEVT8Qx5feufN4TLkCUnv3ORL1Xutuy7gY1ez9Q37PPpvmk0xiK4i
FGgPNDifb3zckRxQ5qICbp077lk5Eolh08V18N/Z3LK5XVDgo0P3tPYzM6SsYCkOG1X0DBwGr+EY
lmP2IexlahBGdpwtGk4Iqy6IRZ/wHeCYJKPkefevkOFDZK8Uemnq5ctb4aSSZqEO1eOn75PISZnc
ZgnCeX5zt0dHyhjY4ia1Xyje2Byg8dO23aF+7I0Sh6K0DefHYt3DnxJa6d2nPI5sHQWpzZ2V32uD
l81UiYwJwdsKGiZACeNbZJJSzKdU5f0TQIrikrhtbqTF5nZ4t1brQd32Kmc7P9fAUJAm2gM+5md4
NhwrHHW2NGhJXuSMRiFZpbb8oR00aiZ90gYT1xjRzKWhq/P1Y997WkdWQe5lQQnsi5buV7HKFxnQ
+3pFGIikNHuzxD2uZ0CavGpxtWb8bRbbx1mNukhkcdITfyxlHEpzOvLlqx8H/6Oj8eSSoYhRlXNM
rc1CAPF32j7W+Xz+2f7I1UQCtQ3hwD4DXbIvHGauZw53yjuSbyRcgue7NaeGwYdu8dblPLw5+fJj
9FwYCnJ+yIO2jpp7ZHFgUYfhowJ6/++D8jdYdBnKMrQbFzO580/FUZPoV4yJBvgb6giM+Tk61yP2
ltgPwWQ5MtqJu3Nh5jPW/10Dch1ICN7L+fzUnlyyD5daFhnhiAV3+IAJ+BMOPMA0GxC4zYbJvgfm
n2or8hsuvH/X6ytA+nZgzl8Wc+yyy2xecn3c5xMRdNVQe+ux/K0M0ukLwQbBxigiRA4TTcxJf2by
2ZyoiDLU2etH22v7bIesoTdkzd9dUD3HNo1BWCXoZ8PcXwadHxFLdO3nRsR4cixkCvg3N1BPVt8j
0IWUiwi3jJgFTD9by6HatfYotybHp32EY2JdRn1vNjseyfA5x5xZmqEc57U6XK+f9iyg+fN3Wu/W
FrO8M2aLzJnDp8ea0WQ7WTDZYi6zDtxm4c7qVLT+fYjss+foSFk7foRI9T5tHSMc/HZ8I6xd7lHr
t1tuZNkrHz2Ukpp3RyTaOqzgPIWw9jc/9ZbBEz4W5coYlbP4R8QTqpM5N0+GFGQauAX3I4iEgD0A
k7QZaN//Jms+TwDSW4EMLJajfByZAH2qg2S0BbSK2rCH/GkwFO1Q18eqjlBFX1SuuWCbQBgrqhbm
SDRGbjx/O/IBpo8ZGX4o7XyZr6+jdEkISR/pIMT5Q/wVuX0nxoHfEulzG/dXpF9vesRLXA6Idahc
16qdbHhqtmEFWmE0/7Yxi+fVJl1S7BisLgf6FYvqF/fcmC9xn4XvzgTbhfds33bFrgo3FNj06QVs
9Ih6ijYdEpQ96hERY9dX8MDOBn4oecS+zOa0vT+rshq2hU9id0GqwcA1kH+aNvBLpApoekDeA2O5
s2pDB0HdVGg7Devi4QenqCD/e0ivocVsabhTAVl24b9Y7emK+CdIB4QVEADJLzi5f5s9vroIUmxi
pFIqEvdRz6QUQjPbgb4yfQ+vd08rneIesg0i/2JHdeHKxLd5rltg7rUVMxhPYKqS71K3lI25y5bT
LudtrVM/gEPqUjO4InNvnLjjdlUbkDkuPeLmaS7RDLnwNjz+ohj2g/IMRRr6CIwXhhElufm/sJsz
bCZjGlNVWWprdRlXG7UAKuaYP31f/ubBOGGZYutc8c4xHT64CdWsi+xkxAsjEDi1+ktFAFUNC/BT
B0TNXB93V6TikHQ0mFxzi5+3TTaUp/svZQdyfQgsSuwHDF/ATGAb3+NO117WeKtAJwCsAXLM4pf6
TsjWrwt9ll3w5IVavuYOoztse5vLSUHWwRqxy1qkFyhLzlFjddwYqhCvEGjFA9sC91N1G7ELm2Fn
A8ovyhAqCPRLNsjf1B06QXDOxKCgdTl0jpzlhw+jxekveyeT8/ST7567fKetnj/xFgwe4+zUO2XH
9jtav7YxKVbv4zpZGNtiVq56X/oZmyHSIWRHvcNtl6BsHD6nCKlo4kzLNToqdGM9myPsyYKkWDO0
uZ9ch8TxXG25waRTJujfe9BHjDFTghS115r4WvRv+cOOUW1YxJjviHhBWpYfcCSy8O5qbFImCbVf
UDUkI5pnauyd0jUYAVR7md+U44eutmI3XDvxLN330Oplc67RjdqjMTbRchDXBMPQ2iQVbOAhi7ru
kzNHuGIljsV5X/1ELALQj4Cyuhx6L/+Bwoe9eWwn2Oo7wCRhedrR02kN/9X1n29URU7CKSxsWCyd
TfxEmjjsdbhiRhGuHMGvM6KsW0R3HHKknSHF0bzuT3cAcg06AyADfFVYarxm4EeDrwHGiMw3OvOH
Os4OnRSFAuZD700qI6tNigjItH/bHfEZa/qjMNjOXL5U4TGxxizYQeU1HedqjC6Z5BD8pNRYrum5
IQMjAdU+kGno/l1xpSYWGWZ2MSqkoxowjTrQXYMeOWvJ+OVeMY3RkHA7Z+OrpCZGKIVqrQFio+aE
QoIoetEjlDSmFtcumN2SZQnYFiDzc1qcijnCth0aQ0KH2Qgq0rBCkAxiA4qpg6mZX1B+KFi3WGvX
n12S+f1d46sk011pZRoLGGMupOlqYFfL17ohTSIJOrvixJKE9b0ES9TIvyPSyu70z90o6CGIYClG
maBBplnt+Vv7RWuVdY6GGkw7VEtjNDg+QepiLB4DPwfpQmWPjdA7AHHbOxYFVe+VIVmOBpGckL4m
ILVwruLBetM3q6n7270RcDzIRfDa36jN6PvOY2CllOCxzLKyQKFBNxbz3i8lClT3LCM76wJpm5Vu
ClYPzMmkNOOtPHTCASVjyKLsPfoOXWo6+UBazVH32KwMhjg9DIo57pUI5N11jW16TNGakql6zleD
Bwo8CFjw0enYxYvPmY08U+oTlCEKAx4JVAr/LZJjb/LaQU0hOBgbN4cdKDYUDVufUDVNWRz1JpBi
oZDCOLn8JpFkrrwI66XkRIGIbT7ijD46EZdZhNRuIh+YWBt+rxvb+caY43d84ca++5/TM7ZrLAEx
JV6inrsLvP7ouvAYsw1iufaDJhh7bnf/VqSTVMXehy7cnr4TPmhwx2+g6D/I6bjyNaIupzpAPXEL
4Ij47YJttvq766hctfB56Ma98flS47Ugpj+5CzCMqN7FLlp+YuN4hH0LPpJeIXA3lm2cEL6WsZzW
mMmBurJHpz31cO/sI0Oy3oFi52BPKkeNkEx+a8UhxyPWnxojoouWz2UzBUS1f54Z/+8txtLDdclC
bJay3QCEPFGW3ZkS3jaQoebXUDXwINqvMRMw8yHhIS1xaJuWHECuRSyzrUye7RTdW/ld4Ag/Xdiy
fxMSUpJZwaBAgkBHaUwySOqw2Hse+p4GmJsDi5T0Kw1vnsZl+vyuvvs0e4SfSBDja47sLl0SHYi8
c6ajvnCjEPEdqSkf1nXdL4iZNga6Fe1nHAadGfPUnHsFE+UtsxO3WhI0xdprm4RkBZ6vLl19lmal
3Ztoe+BiOJUfWDrK+au7emZh3EwRiQZdypx+qjaeW7su95sNOKiNtot20Ovksb0evu7IKqc50Q4Y
cKjRiSvQ4i/5+rakxPP0mh1QMWA9DuuHOYV7P7l6rG5+wZ5zZ/MqHZzwsuT8/37xg1Rj21HBpnU6
OJtbqtQZ/j2Yo/bHsGnnLQgqCwyYWcN6UU7fm/JL39L5frDh2PZYNp4q2hVcJazme1Z+uuyKBZXs
+txxoqNJzfCrunl4YKuVsaGnd11nm4gSssWMD0cpfO/oKTCOQZZx3s611DFxPkI8j2ip07P/Ur8e
fBO3Apsk7tKF4JEpmSCN6799vUSoYL2/4/P/RJ3ZlqpakEV/qBzDBlRe6QVFwQb1xSGpgi2KHfr1
NQPvqbqcNPPa0e0dO2LFihXvvuqd1k8q67H2MCdJrlQ6w011Cdr12ragSyBe2jW5VlpOMqHZhQqD
NBxCZbBTrl/CYPSxexc8/ro0zuyUFidEPhu70NmqWxYVsjxIiJKsBsqufawnzbuBPRkMJ6EQffm7
Y0JoLYHD558/sF+SVsembpGywYiR0v50XPYl/B4cRdBfevU0aR1kAeGruQ+VCdUQymo/CZS5b9Vr
SYAazCLsO2LBi66g1nVaSppE8CZEOtEY08cdCAiQL85GZ70iAGT8cUzS44psF0XJchjtcWfZWtZQ
iOXS7/j9GXWszlSD6IkEi/63sjWLavQhiYaovshimpSUEfXsqp7PW+QOcx3ODE3dAxbLdME0tPoN
K11omM49PjqAFt1k94moATLZGFKo9UH1IP1MepHEA0XPhKMttBElFQIg/Kawf/sK6/1LoCm016Ep
kk570CBL8BvehMi4wgBuySVuk/SYfLm5FPBOUZiZQteg6R9pPWkjoN+Td3wF70Wk6opfv4SoRd7u
tW3H1HniboatadennHmbY+SoHgarpxRZVMLekBTo6TM77pBeoAuNhbBTa4HsyGPRpu3vUw78QYkd
ckEkRVouFD8hWw4wgRhCOAen+Wr6uPUUB0btihZ2Rkkja6wuTHf0SilDxkAoznu3xO1Zwl6Euh2T
8iIvj6g3tdr53mZIA3wxgPsqXSzpok1HB52COKhmibqhdcuwMc4t5JIBB2dk+SEh00OovFv0Ampm
pKDIHQ81BrPBPMrQIINavdaGn53CUJwhTVKfZUAN5+UrOW7bXPyoE+F20H1PWlm+LRrjnGBv+x/4
fmiDxiwDt22REKmwCOtaUixadArLbHjlJITuzs3rxCVSznxvHhEww2FYgAa5+fI2PYZ00HNbZz3d
4koXuB6oR9GyF8fDlvIOyjwGiMmOo2N4gH+/99hLSU/XY9iKcToIkFoJFORaRFeEebomC+3QmCz+
uHCRP2NSHEhwJRB8SDRA8cxUkzQ4TAN0ZGB6pIze6JaQovskjLCfXjkGnsVPmze/Bjz0EMwrG1GN
AD3+S2yPKhjufFqjxt9oXg38qi+ZUT7DReZS0nXptua91CwAZMExgwj+tW9YoBWxgpG6Be2/Hfoe
TSikIzxsguSZD7sNb0MKLzpFj2WYqBcAhPI4Yqg3KV/0JukTQR1WY7Gy9smlY9GmmqbzEOlKCHFe
/e4C1bILW9l0YNJBIwcacv4us5ZD+HPsM51rYNqFlf89F2gTdieFJ7kcmiSnkDK65nnUWJdfC1+o
dErqE2u74+Z1t1fzU0BZb+rsV/phfZBOUz0VvJLVMTM/k/xuXgA5dszFk98df4M32ltoVw7fHfeW
mTAR0RElo4CUGXlanKR2blKpXE9wjcj3AraTFmd2PBYv+rnjDKzsK+3IjM4JFjTCRHq2OWw++NQL
Vshj227OEsoLIv5npehH/z2jkoXh3Xnq7RDvltQGQmfH6IuHs6NipYaPSDs+qqYgrGyfPqYQCRxV
WmJjYI5JHkNooGUErgnuEZ/SxkrQhpkv7tYBuzVRkTQkqTMot4qLVsLsPGmazz6NCZ4ExNhLUq7k
JutNhPTcvYhfGwoIzQjxvRyxLzoh0KDBaJI/IfxACL8jzByVAmJSwtSHEMtPvqM0wRPb757g+HDM
qR+bFKNLauIb0T4qIBwd1JJyvHKOM40W361RnmgbUdeTxuuHASOCUwR657HuQAp67vBacsrQg9Q/
uh3iN1+ZPkbvwQeHxMRn+wzaW1ynkMbbfRqYjHO4xKRMsFFck/g01TZPhMAWKSw5WC8QaqhM2VOc
wdXhgt5iEHe77Wa+Fr48bdpYll5tgKQymRGGOvjkErMP+31Yx4tavELIxO4RHyNzaWVrYst7jHa3
2b+PHqK7m4/x/4NP/zJ7QR94CpwAkfKxVub1OSudItOYefoHaxGqJxLTklpFmJmrPm4v3nMIDCyn
QBTFgJUQtfnu1YT5iBwwxv1NKz9YvkKou2yfaLj9tbYMREY+xFpyzjxP3nFK0gap94JqI2Lec9R2
yMQD2zF7r3CTMjrlGhiBzw5ZCeQLzzOqyInsOeHdd64MUhJI3ksixNcsh8ZvvusiZgI6RIKNQY2L
h1Cn8wEjJq9hlghxGaT3cepr7mt+3zEYUNdr0jKzqWO/UMzpExBM6Gx/pEVLvzXBVzmv6Tsz/g6V
ZTsEoUrQgWrMryy7DZLXxpz5g6tDf9jveDV96+7OD32qVuaFedZ9z8v0px76m1kO1gzeLJDwZFjT
+XvCJTP3VsufpHqEW6lPUAUDq7sZE+iMls07JryZVlqASSpgdwLd1wLFm5R6lBsRH5Pt7PDxSS/V
e/IkEQBcvx7YiKD7UeRE22ibmVG03e6dyBmNMEmOczP1KIpGo8j5cxZb3vQNgOCdmoHFiqIeRzPZ
61HNivhaOYbJhONNEukt3NCjUgdABwUcLuU8k+EyGU6WSxqo6culKGuRgtHnc8WZLwdzQRCbYIi8
AL5gDSTv8rWXvMI3LgeaLjWbAjJCdDI/QMu8A6UJUCdNPsOg35MH8eR9YLaQT4c8K6DUTR/e9WHL
vA7ZE6pd+tw3Zz4kooD022l6MojP/DGikJC+N0/0/Y+6f+SwBMaet/TZ2/DfRpia4W6GdCy1ONfe
cj5oO3D65m9D1blhHd0fnOVVcz6Yv0xJFXXGbcQOeA8mqzBZx4cNm3JHi+hA7qgcppxhQcoLGWLO
nd9Oe8CawDESz4VclbM+n0Ev4a2SEZPzAjnisTSXdWM5eFty7pJxkN85P01vuUwUCrC031lzb4AO
wKe54TKUkkSeYDgc7EmS4AYyKoTL8fUZKO1exK3t8Y/RwXO8xgcjR9IOZKP41GTIQ6/U/+SJl5s7
pd+TESPwmVzYuzXjSsw7+qHHibc4+hkxsT5/GlzHcNMxQ2QNB1T1xjT70Dk1rrQ/8/eQJiF+V6dH
qaAx5/LP/MKeh6HLpL0a44ybc9CnLWOam+sAAexgc9ALfRoEV90Lpizh5pTkk8sbdxdjl1kfqIZu
pvP/Y9/fhG+dyhL5Nm9HYjn0SfnyhdSxtCi5flOrumkDR1/NtuWD9nJYTYdCPc7gyYGEPh9xZ76P
WGevMc56ZLHLv9WyiajF3QU3cEMTJqBJWc/J2LEvNwxJ1xuIKkcEWhYSWBX6T0qgD20W7q4J6zK+
m4t4QedbE9ax1eYdWXTRAxAjNkeyBYvYuptvuz/6GyH/4Th7wxnFW8kNbUcaaVgCLuNl8KJDTgk6
i7mvkmKO89CZnPxrw7Qf8V+UDtrwXyj7N/ngX6QZThz3KRDow6TW4wU9x3SeWOBI6X2e5whmHNmC
Q2h5By4xHS6Xh3X/ZfUhJVnyPO9a9EvDimOdU5EzXHT53FUPvDU6dsYioCLOrLIdEP75iimNjMxp
5nsd5z7psi4dJ2RJLN7JNwULvjiOt7E1XSz6fcviRl/1PomUfqEHmJmtwn5pmWjkvbjBUS5Kw1F4
FQTC6fcX1kq3An5xukHAMW23/QCQQHa6ZpQQPn+QhyF1QXetzKrr4Y6UogwOJInwXiwZL5q52+1N
uCI7Xgzhl+mg5PZuPMYLYRUP/ZBigGmG7/zWN5tNyLttQB7/QBabAkjGDGM9NKGZGHD4DdfbhGdS
tDaTWH4vS1vmx3z2NHx5ZgaAGuTWwQg3IcfAIN+5493B2tHji7GbDoN+YGToDYkqku/vpozs3djb
jXfuLjRlKF+M8RgKMKQDN6Rx+fnggv1YGoaLH7EUVPfY/tP6GAPsoZidScJjhzfMB9hgsbbLJdaD
XCZNemyM932AB4GBwE4k/GAwMNQs/jrfwHk8TGY1usvMENnIF8uz1QtvA+vnd40ZJ/cxZjOSLzeL
szwYzD4IFW+8A8kNF8xl4h/iJNh8mxXn34FosWHVw9BCNJSUIV/BhXqSeOzIjpccLk+ZnJZkuV99
SbSKuZNkpBjRJbE3mcVqFfhnIzlLeAJY0k71SNTJgXSNzQzukYlWNHU/XXbdNfxsCR7ieQwGokyO
U64+FxoMwVyf3DWDloDYWAdryBKLfuYqNshN3SRG8TveF5mSEtr3GOBHl7vDZ4lndChOoZ9NU8DQ
XGefTx1+cjj2xuFm5pMnlW0zoyIbntfmzh3l1ZBlKNxsIO0FmxAQpA27sfWgd3zIpeUfqw034CU5
2fXKU2SlXDmYfBJty3MkyxygE5jXknKVaknYuzV9UOPa8AZhCNDIWOeeJlBaWDiWj151cyGky/JJ
qpNbKZdTfjDh7BMz6bNOcmPlNsuC2NJ9VrulLDzz0h7A+JHn5dUlJGqWpdT9zMigApkBQkrSm2T4
12TpYeGZ9FhNolFUuSAN3Z5oZAblgITEkHKwDQ5F7vfHYBWFV860GS4JC+TUZ6wTsiwMluxKRvcs
BM/V10zyMY4UVbY+zzgwhI1NOGtbrd4M0qvtb7j0XFILs4w9NmoTqdDc7N46szyzuFl0Tkbaazqd
NvUghaHQsvjKG8V7ZLPHwAqvqUe8AD7dYRx4e9XC7z326BzLIwYQGzX6I6m/WDSMr9HHkPaDIBCb
hOCbie3zLNVbYBNLK1gHWKVgDcAntmkcGut1MEabgbnBgVBYCiMLM7TZoM03UtH96KC13bY2s5rN
zGpDl2O9YhXtWgcHNEMfTz1OmqHqeYw+GXfjXQ3NNd0dr9mLhIS6Qc2VVYQQA7GD6Oh4L+wJQQim
7+ABsCXMSxcZouqZI3JrAMFcgbExXcQBaniwNXinWNIbDbNaM4pooeWvp2tObQFhmfWsQEoOaj8a
LmtYn/lQXiktVhNwEPK3Jh0AoW7Q55cGPSwN7WFMIZgWAhOZNA0h332ddXPKwy4c24PyDojvyNnK
hQD31jfMXQjrH/q7QeZaFrAS6O7DdukxGej2xEAUKg5wLon9K2QD+hE7CGaSxy9N+mIioCBqGXfr
btHaEsICas52buUYgFBsgGxccOh68FGJQBDU4Q/06eUYtOpFOrvw+8AlBwglES1bGkBtQBaFbhOV
nyDvWFmpXTPFjsgmJE6qzPhhSRD3CKVWHTVEmV9fWEI/wghH2ZcU4M9na8M9EkdYiBlQLjwx36IL
AbrEPqnQt8V4yTfLo3wzoRpfPHiZg3nlbDFH5nK+P+oGvbq4VFLqLvOpbqSRsuv4tQTVUusBgAv6
g2v34xrhxJf6FtjGPTtbSDZuVMPz47ncKF3eOWwzh3p05ho0aZZG1BAJ+WSPKz+sG9iCnwM3n8t1
xiIohMJiRsRykUPoU5DiMCcrS6Y48ixpf1aIHjibDe1k3M2tjAoj3svphbNZOGPWY1swTrKAsVph
iZgAIatBgl4vy9SQbAFXQjatL4/YURwy2nzK0KGabNPp+bh0oXhkKxjsp+nOZa5747E7dqWpcOm8
k2akBDumjRgUHJB4EayxBmuPaeysPe+gexReBetF3hPXZx0vFit98UXfYPAmw3jPzQO4G5SN2vi+
KQgmawE1TZQlmvg8uoi1yXZ1oK6SGEspZZZ1Zq813UaZWtSw6TFkePywyumjnaweqyEopyeTx4Ia
vNLxrSLo0HqDSUT5AV5WMJWAEfd2uv4aN7gm4oMx8644kw+2At9xBX/Dvpsvo7BQjwPj61P2VDFB
hF4krJAa5Cn4xCaBpMRIE9oA6cOlykWVuCWB7ELEGF1dByfzy42mfFaPRl19HYwk3oNCKR+rYopJ
vIijzCQ6gAMIVHh0QJZ86hbMklBBdiaP/K0jOcqO6WgoPBkxpJy+ov/dYUvA/tT3qO89rNJ4wmih
6MDUwv3kOoMN9iBr8raxJvO3/SBHBRA37o5/p1pwwi2hFMBoMEmJ4h5/A9AV+3E1lAdusmyUm1Yc
tiP0771DB4hFOk2nNYt+WsJbXJnHKb0yLTm2WnVxoMRkXJ/ugoyFDPzq8ImRTvrf1ZLLSq3T3aRn
Ld4pGeY+/H2dtOcF1pb5R/wcx3+89aGr1kjp/eGx8g8zCUtIqJVorFZXIuMxg0ghEw3u34C+LzDC
bqSfKsYfc+yNX4Zn5pw9mW/yA+WLf5nxdEjZgQFDTOUxM+YEhjhtJDwJAtmgDcgSzORpVkSvX/ws
XtJyCKhgD64mM0y2yr0CQyY279hlj5VZ9iI0Mtmj+A7sUFZq4fTckS7Dj8CfaOJs4D50neWS4SDW
hCI9DtWmAKP6NPQ04z2lVyewxKUiJAklTkhxd0EwnN/5wA62oSjYnAlnATzG83I+wtYTaqd4fMsO
LomYg4RzpxWUsQol5pUzlK1yVF/4jF9cW/ok49bu3Wek2tlwZcaIxMTtxcNrLZVxgYC90Qpv8/bw
M8yShlPvFanUTdTW3Ul7wluNYx/MLEQTEPZ8UOJ8yz8BCPgtYUPGvGbygV1V2248nY6nu124C8lF
s2LCg3GFDylL+t68DiQ+lFWNv3n2t43PslbTdJLn5ZH/IYwl0WrIek0JqyuYBEttFcWwmLMOkx/k
dfGkJSAGY6t+y7NdH2zJluW52ReWJQxM8ziUPcHNrFb8qSufkU+CYBnv3rMn3izFRyo6mGTkayFq
oXAuZaY9mGmNsOBRdRC2ZEiTtyP6EifnTUWGGCKUOEgVkRGC10aVmvMzTidKB+kpy/ti1pKM2b89
YZNKq26/zS7rfi3EkSYgFInVTF8TPsYXlBYp5HbedstTvRtFo7eJAh1OzlnIchI3FMb0YUw7267P
GeJ+Q6lmpSWLhC3doeEqFyNqGbhwJmyDihEnexXm6HUmRNJiJjy66jmcMWHRcXO/6FXWkSwUsdAH
e4K0ja3OKsFQOt9wQ1TjFR38g/8c0QAGb0o2IGSjbhOGEmnKvMVKpFa0xZzJlYrxcqMo7lazXadR
jH6INePir1wJ0Ntm2+xONKzMJeH/ehgiAxMhRNZSt23hat7WlVIe2nnk75hfcEkNjel0pwWnENrx
lPlbJk4xpulBNR8aZtzW+6PRdoRdZlYyWVOWd+ilYuvF+mGoODxojsTuX0p2qCvCEHGPfgDgj8ot
NkmogkLzFsI3SDlzRdaQ0shm+8rvJbfFeoPy6x/l+mKlcfGGTwbFk9KWstoP8MMPjBA7JwTys8E1
ypnwDVcMW6vOsQn8JMxXwTHvLC9Iv9iAUVZq/ayhmF5h98pqIURZTqOynJ3KlN9MkiBG6UHikpXk
YXH1ZYMloQuI/e7LUom7ycnK0coJy3k0exeGg6LpXag2jsqYQ4BjRtHLjOWy5WRreaLhHdFLbQBW
dBxk3G2NRxQz7dds9Xejy4NBnZrq3ftSjCRe7I/zK7xfDLJ/9I7eFXNG7DWTYEu2BhqbFPIjpfnk
/mHAuEFikgXSfEE4pZcJpFDIFxC4acowW9H9YyJ8eLJQ+HB0+iY2logYqi5+bmlmI7HpskvZxCxX
HiOeI0IuBv4Uv8U84iHhHRfQysSzBBp35VF8QfkRXFGc6Y9BkSuETkEZ5XvkHaRfGXiJpguK9yRi
FW9OnDzBHiXarL6csLEA2nhzcMIVvtFi92n8oi4mpgQl2EkIgBIVCw4gGx3tqy8U4jAefkqXtZ/L
jEwovp+Jzy/uraAEuDBs6uj3kQ6n9bsUwCdAdAK/CpSY9ViDhF4sNGU5fvGWxTN+6mKTNzidhx7O
ZrihW0oAKsGt5oOEeGynHoWDOOYvu/yjULgnCIb4y3KqOJ4gz3ItZBJyz6p/shrvGbdC29/DHxeo
VEYrlTe4E8JH5/+G/z9+jwMZw7/tNyOE3S1zTGYJBVguJJpeKyhBVbkZJQse2MtElt5qMR8mkwku
mpDcYSrziGuwLRMmDGUB5G1ZcWU6pdV06vc1h+AriAEOnajGKQiCw4nM247c2C6Pb0oF5g1i7J/P
Li/LNsTHlje/gZEETJJr+U9cT262XIllZVduxnAyFAyf6D8ECwtBec846UucQUkK8A879AUxHiZy
5ZZyAQWfkFHzoWKjrAaehDVAPl6XR4GCQGh+t/x320+GjBhZOxlAkMOa1BiQuGEonZydVGnJqJLw
+WSxdtq/wSYA8MWhtpq30kKKdxx4VSLkscSzH73W2w9lUIEEAxYAxGzCdcPAm2aYynZCA4liKwn/
wvGYVXnsMn4ezBFVRiuf2UCjIpz8Enj+Blxz95tcH+ivJfcOFoS4xeh4cXvEh7rrR1eyMdvUgvHh
NjB5v1KOFn9nDCzx1uTyyi2RgFJG9geas6TJf7EjipJVJAWu5X2rW5cG8m7ZM625uaq/+QjBjE+K
o8fY4Z8mJgP1S7mdaMFhNJrGeybHKdYHQM2Eisi7hA//mclxyNoiRHBCQbbtXxtXlSVKNpoKsZzI
RmMdHtusbmr0cB+Vhy/2Govupd5hLHacpBVfRT6Iq9EwuSANRqjEG5LPEkdPyjTIwYwEsFKMIzUx
t+g3Tuw8kD+QaQtEI7dtCJWdvrd8Yy2B5D5U/fuUwQ2tn4pvWmWMuyMCWlCnAamEVEpdiQ56WoT7
26uPri50guTodCyld/U1ev/SnNGlK4X9DSZXlzpgC/aQS8qr1xwhtC9M30XKIPDSqWZpURPXiaN+
cVUIE6ooivyHgY+/J3aoWeoAOQDxkkxn1T9TXJpSi5oO6J5rtntK71Yt/G+7ZvzJjvbG4uvc7StB
y4lGhw793FidJIagINRi5865//I+LERSaoXiFXHc38UNEPnQ1++RwpMSN1Fybj+QPkyJdzTr5bHX
XsO5+OKs7Xs3c98rka8+3AL0jqbpW++6r6750W8LEB1LfFSUpYhL99TjoOYM7vFGawh5oVeP9IUD
XIY6WY1NJp04kXV9auGKId6x0sGXxAuChgayQ2GOxG5/DBIxcgr186I5HZ8dwRJQn3JgoP7fCv4b
STgfZD2OaIZI/kNiu6d5N+W1U0xoNhJPSeF8ZXU/GkAUX8aOhI/iz8gmQZM4CgdTggsRijxa/9yH
gy2hUzG+mAwTBs0RMy3GmhCEwOSMwKR4UapfPPUHQP+yEWRdAnna5RhQMdYIKDlSvfE0pQ5Jajik
UE48YPElYJMFpzVKJ/IW+opW7q68JI7R06zjcYrPAJmqQfM5D1ZZ9y/vieYFfjbu9r3/ZrZilvvn
XhbkfRLyWdDBFVHxNmSH8umPGQC/EW18iDsof4W0Vh8fl1+/J+MQ68EMko3UOT/ETRIn/dBWtE6o
Bfu5FkgkO/Xd16bBjvlFYf1l1oaClcnE/4KlQzT3xItATIdoUwrQ9uE+FD8ss7Ox/AaoZdFDGYN5
zAIzuDnY9hEcUDzDPzAg0srtEXEfpF9MR5eSL0pL8cU1ISU8muZp8xrdqVqnI6BNS7DDsDvSrnSn
h+ljaH/n9WmEYjuT1bz4KVLrp/UlPk67fSJrfLQWAiohDLc9EcvkRYc6cp9okNDGSRNO2VGax5sl
9e0nkwqLK6AFDTq/g9bg0LA+o+fitGuPT7sP2iAOmjrc4o5LFglZbNxAupE+UVDQ67Qk0vN+fa6F
4iVmwQPo5DQTZzadSCxEk2CYtbb4uXKPX5bcqeYfnacZshR3V/cL6SkHMoTcOfsGDPyw8j4Nz4Is
kAEjk+TnjlI5XgUc+abeT40iaupdWyBntGiGXXrNSnBHiRy/mW9uFWgODyHzr5qo2VJxFbfpQqx2
r6jIH5bSMEEUiWykm1BFqH6oTmVu/ydpLu0ItFnp3Eei+oiEu6yVMFLhbDCwZIHkxxqTvnz77+Sd
pGCfqOehMDNYUWXui9p+Fu7H0hVU8QthdXOwEhmJIPnBSg1SdhL49OPSiAGYlsxsJmlZDVAZnnsq
6KRm8Z+/L4GObPIb22rVR11TDehqWFXyQb+yGU4QuB+odDWsHDTPzqDwf3H1xZEXjOg/cwJcI8EC
oIkjQ1dmuBY/WHro0FUzjjC2sCfJeaosmouO4mjIhiG/hCKFVR+e336KCSihjEvcHK3mRL5NqOD0
g0QcinGhq2Sbc7pKSJx68uR+iK9hgANw56owUEygnDvQHYOd9gxycBhCWRiPFAu8dAGAxGxXppFT
3lNpJaibuIgS/jCtUAirNpnUex13iizyxQlDUE9SW8MlnhbQCvgZpz2K8KkoN2Oq1fRiIqu4VFlJ
7SuyrvxI/FhQSyLK6lLxJ1M+wXMUAG67Bxx706eHYd4JMbaWWj3KmCaGYQ2ksocIiKBoLmNcYmWo
7hGEM5gvBMy/0rO6qXnP3sF98yNxeL64j1hdGRE0+BoypkJQfMrbFJeqHErtac4xROKfy9iOC6Ob
MHLI3UjegQFO0qMA76fTfSLDuVqLhlSGVMi7JOmQ8sPpVwbQeEncFbaEBeQMfQlIUAtDgpk0WU/i
CPJsVcTR9MUplB8PF3gPtSVy1rhxoLjrwJsKjCCwCekQAYnle+BwiaInm+TtUVOnaAhXUTzICr5B
cER8Sbn/ULj4YmCV7b/XZApJUoXuC8xJiv6NjQDeIP4FYL2EILJJfJOaTGQ80N/8lB4HMskFCfkP
mHFZCXxPkAjZmuAPdD6SK8zVe45bXEtBblRADnQlTEriqhhXpoQsvbLC/pBEQQ/F9zyZqqv68psR
FsuyAeUOf/R+BHwjcOFNFC4KhCsO6cE8LpHwIQqXZfU8EPTmHwopn70xWCXIYDyrmEoBO4UrsF4z
ITg0AZrETzjQn884hZB5HdKflX2RO/xDodpYkPu46T6O+msgF0AGzZkTlpOWtwtUJc90SdW3+aFn
50D+/zZEk6CyXo3BBXUCuHwjeGqswHEMHx4WQn9Bfg23hI703sFF+7AnFvYRkcJdV2ATNwi7ldtT
Vaaw/B8hKcnCzYyMvgQEY89bBwtL8BFsTcPrMrMB1VlwMNCqUTfla+mUwl/y86k21iJMPhVH+Ak0
aqSAEyqoXcwk41fnWSAoUAiAeYo6r3QaoSwfn6kLYHICRvBQQqRILxIvo5jBE7VwG0rmouxdkH5q
+nuC++9HAq+1AKDktq/0Jl/UMi6RuCXnCaVY1SvyCAUUYyaZgI95Yacf0hDIhwHUob5LsZhb232p
p6lxkaiqIYWNmBHyJEzyCuSQTjcfUD+BQVqOYD8FUPfNlE0xO8b/fPLmPVvlxR2lgOYbYTAVrRzn
plHjddNh/eL4eSihID99MRpFfEPIGlr2yT8jImU9oFyWdLcybqqhdlDt01HEhnF8ph6SrsEG1Xmt
I0Vb4RutfbCElt+YwCP97L6gwMCkbbdFgLg7/aXA1OdAycN7e0rY/HzTxs2AYLz/et9eRgOn6/QL
uYfahKb7vhqfHfK0tdPw23+mdhfv5TTJFVRyUhaifguVpdHT2GsmOtZ0Sswosns4uWp/U6eF3WXd
vNX0EknSJl5Ljzo1KujfxOnqcH/665znHGn59NP7tP1YHjMokFSctEcKhe00LGtO1cb60l2srsvH
+++cknVrsrAiHgwPM/4+9ghdr+s36r3waDS+6ttGp3aF00Nh0pNmVXp78Rl+6R1ufVO6zmmoLhyS
U/Lo0JTb4MA6BdUG+9HrEXTPhGL71jiHCAn9h0ytKJ6T7Gj4e1qq5VYjI8UJn1k/JFrUoRYmzCkj
gSau2YXSK2r+/QH/OqIFH/DCarFadNB0Th7xIynidKssOizTFRotBku6tIgHgHAPzWdaFiPLueP0
1AbtYW3QHWohSd6hNnh5X+fhNatauZTOOhItZizXjfhgp8uDXUIkW/VWvW61/ULPvUAZlkQPkpmR
5kd3u0nklg7SwX7Q7Ul6Uj5T+qUv8ebX//pU1Q4aPiPo6LXcp4P2OlWU9DO2BSSDlo5TkXqkpvwu
dSaVTkUN76MWnAfIMPnZsBbJlg3vg4stxftH5PBfvS4kavoL0G4daShJG0vVOzVa9stM3Y59hjvz
sSRCfxu8TqlEN+ii7IHWDY0sLoPCQa6qMhcskZZ0+7nQ2ObE63f/QNOLg7ha9IWYdhadxT1WItih
o3rw9NrUF8DHCb/xPrxvb2zfJN9m4BxbLdU/h5GQ/qnFjL5dG9FyvxGr/idoNU3tD9Wu+ZHmYUe7
0yRHTfd3p0lxaUncDw8AVi0uPuH08N02qP9c9XIE26HCkateHInfNbTo9GtSi/aXiGG3alDsvEkb
/iU3s+6ioTgKNlAzt3XKrl+0F6fgiFDqvHwkJ6oEjHLlt3ut3YMG2qWZNs1sdin0L7IaRLEPs4se
eIfFImaOnmlFq6tAkjv830jrU9ym9bWNgjiL1ZrAZj5NOrAnBSJfv5quguYgQrAujlNU0pqpA6be
yK1LvKLaBR7jQ0dciyXq4j1ocW0dvrT2QyOeROClEeb9N2w9pDIu9h4en+Jczr167/tB5ny97Zrb
CIfMjiRFKfS6PmscBYQjMkMSkX7J29V7UMQZwxlNvjGuPqfDn3TWrC+2SHPF1/h4oGlUK0WFa7Wh
TeP2mtRrHFJmX/ybeZmxluC70FeeZnJoERUvE13DvdkYpPgH195xvoq7bttd+UUn2M/xPBuUKenH
0qb/0b6AIAEq2dYfNGLIsROExhk6zZTANKbd+nj/tFqzrgtTpeZ9U7ugMVpjcFenrLMdgoh+822q
4/qyuNofysUSSNe3XwdeplFm0759FZE4fyhxe+UrVSHDMUHm/EoxMDUCSK31suaaopLBA61Yu9Ww
2jUSZoSNN0d0EZq7Nwp5wxzNJoA9CiOU7WV8qZm38DKiRGA1aA7gUtNLByFyhzoZT2MZ7JxcNz8C
Vn2kwPSRw/G6EvZ19n90NkRUTps96wntel1pFy/yICsUhxfXbf7wv2jZZC6yQK+Wf/IgWR7N8/g8
zEHwSAR1RoB4pxGVVDQaPbnFEgWkxhufR/o8QEm5qOMOlSAKvDQNyQB6Ejb9cz06F7FSXoZI2qFd
Auvc3SGSatT7OU3XjhN1ijzsHZyXojwN+n45rFNsdjG69aSLSrqJkqACvwiw8qDzR6tY7nG0v624
S8F4V3FW1D0urjj79cfoXF5slr2Li8btWcRpmxH6GYek3nQpGDrNj687Y5wCkBLCOAMPEXRazaGZ
Q+3VQ2bgs9Z1L3U9B+Zuxe8ufodmMn+vyelLX4YtsU5JVTBFaq0OIowt0sH4UYhmmc06LtHdYAZf
37NP6nVHtEnXy66BgR5949UiZe1IWgmlRMuVTV37E8DWaG/2pIK2nRVif4T5edN+4IuQvwVQhbU+
bS5efkEun/qReL+tzVYbPMycAqSSVhPmo2Z06c75dus0I0ebf0a5jkcp+RdtFmX9nTQmGhVBiioc
4uJkIyt8oGb6bD4/FlasETcBaU5Eye7R0vwm6358axt1sLLSyI/+B7kBnAe3eaQ/J0XbAugUlIKh
hUHBuqk2QDooFSkm2t/qo19HdJJAvBoRTlQRdq9YGaqOxo4ImaN09DFRPxUlhS7GJ6DduVNGqfOc
QuoYpShaWc/gNCJbYjVpwqLREwseUNT2GkPUHd1G1O1n9gmx334nfuHzbD9rNb4M64PD+BWn09VI
9RGlNZqj9uKVXIb5Uo1LLFS8v/ZxioZ7SqgOIwLX66gDuYBUilCdUqpoBtoNIMRu+anU3l+TckUH
ZjpuGKuaDnbCPeC2KYrJkyzYV/pO4L9Pv7GCNMPk+Bo0c7tgsqrLomEAauaO9hwplyj/eNEe0Ewd
SsaqBjAJhHPbL9Srdymcc+Y1qBp72Vxc/ripZoubjl5v3bxvqX2lM/j0iYxQ27xHz6CDuxo1EBuj
aAzI7qC/gILJxGTmdXO56sXoBQyQ68XfapDOjmuKXpbH5ZUyzTqa2lwqWUMSlYojaeFSI0FoHi72
d6KwhHSB8K4bZX06G9S8FRNsw2WB06KiEEVtOqoFbZSY6BPT1R90jWednZ89pIyo/W3590Eefvvp
+jhDIvIwPpeT8xMZDJOdHgoaxnAtWPIebpEkqZehU3LTH0k+Vc8ETC2yRlzjTQuQXYEFoq78g7bo
mqXbikAd8TQ+qJ8aN5pc/WHltI/dZNSq9mOeDWoTDDnKW00daYJECQ4io0ZRVX4atDW/o2XjW80D
E8Tdx94+WrNmc1qrDzRmqUepz4ngD+0+kut9tNQAEKx89qEWXzXbqZRXPhPKvy6aQUH5SH1DxV0t
lUCJVkHd74wQkEsuA96YD29jik2tbKBRaHgFgQOAh8by9TsUgak2tYwpnkhTHSg3YM8GBejUdR+C
Flq8qrGn7DqmazUl8Z+IJaIdsKcUxnrcIL8xfiMPVad6UhqTdhj96ig1i9St0xDiaT9oSo9a+vy5
w0rmCaplg4sHhjU4J6JuSGnvs25Qj93yyUoVcEx97YUGg1+8/RXJ169LA+3nx3hgJQ/Gh5qsqk+Y
OnmHSIkfeukeIWSjC07H/1xGOdSNYQ0ghlWSwQEHqq+Erb/DKqIlezuATLmnPQdVnKT8mD+0j5iU
i8aowLWO6GNSg0x2JqMP74zibS4YmcPRRfkYdB9zs4ESPGHjssDxQbqiIZXhQA9FvCuq2VTHktxr
Delkf0we5GeRaqPXDARYMmsrI4Xfgnk9SJEpYoCb71uqZRFyJgLAzdE2FBy2o/RupKQO61IATVjA
JeXe8YndE/YttonQVIhqaGWpFElqHeu0fcbagiFF5+0uYgoGfwpOh/zwoE4RLY0lU1o7ODRPaDO/
WLcBIJYUPE3T51hR3Ow11OA0HJ23nxfOi17sirQQaR1MClQ5zpQBSCEeVapUkvltwIwsHaNwSGMR
ythY9AqtoLdyn88cEDP7X8LOq7lxJU3Tf6Wjrxux8GZiZy8IS+9JUTcMUaJIEAQIR7hfv0/WmY2d
3tnoiTpVp4xURYFA5pevZZxuxvVrZkB21CuVtF4+q4LPG/NFDA/fklHJt3CbtSfN+h5Jcy8TBIxk
j66XAlzuHFEAQwvMjneCjxs0kmdHEinShNanm7cJsNP5DkEjSHrN2QO1MIRKSmBNyhHOJtQRQ1ub
k4rINUxQqj4m964b1c32uWWdyJastUxSk/ecVYGzAP2502Gsk0pkkLFC59XkTJPgX4FTIstNlMB1
gQnxzpTPtN8ENcJRkfyW49XCHcz8L+hAQZ//9V3kHYlvsn/BPQlXZYJ7al76h3DAGLtlMF4Xe3FK
uYGQJO4QB+n1xiZ5fYAc8d/2tX9sn0sDecQfvhBKMAPUY6PzFY9SMTKxSNSnnNAMxff/++PwJ1JL
KKRQs9CORYjyBNKDk1AxR0s2H47NMaFbSrynhvAKOtVEN6eD3bpdfrpjDZUu0oekwOhVAafd7M0J
ndxA9B2WMS/JvjWW904s3uMCcjoNbspn0atun5Ls+nxOLE6QOQtGn+2eFopfa/9sNE//TJ4x+kYU
ROnU7DZ5BYaS2UhIZQ77cHSvQEnMqGzYuyTUAiRwlPnMkJogs51Z9ZMP+dUULInkv7mD2hbWWEeo
x2Yo4mCswXuf5J8BZkp3X7v72vxMf1Hiwmd1X/byNs4Xj6l14GBM3AEQu3YYEK2p5J3HBC8uSX5d
p6dWmxm/d3mpfiPttrttXPsYdYqfHLsnXtEs0aPqvnEoHOvporl0DyJXGEcJqRiSLRlLHUAXYwK9
UhUQx3dymzoKTmt5/EDrluCUrtc4b/XnTKMqYwAqS35o3MgJkCTnNGrY8QgZRbHEP0oX9che6EZ0
pqE6WRnAJHJ0A4rsJ6Xh3ZhzAdXZ8bC839xiu5WIFdUu9wLU5kxc5BA2yN0KjlNehfLZHj1AIDk1
IXjkCmjenbwz4N3O07kEHNQO8YoI2viHmGGSeifnZf+dzLChh9qRQoxmSVTXLzlAUbqvLxUzJmvq
tOeqAZWbCmG6TJ3ugPnlGzKGS6CttbWyPm9RxLDNR3kR/ENTzTapq7TepdLYctwnR9C3nzwozvJy
O7i144QsFtoPFLdEH3l2E+K4mYVYrW5EBZxfXxILNWsyzkoI8UWFpXz/pPuSdRM9AZxA7eU0y+AI
uUiIOBgF5wSMYFI3NumcU3LBmZa0b/JyGH6hGB5Lwkuqa3VlAk/D+zbx25BZ8rll5trioOerpUwt
XfPwMLLVy2UyrTZsI5NyB0EeOOC2lCtDKxLtzgJShfKBNKfzb0kAMzvCh4O19VRsOtjJTX8Qbaa2
yx/M28Md1O+Q8fsHh+3pPUp9YunW8sGenNeVb/pEdM+TyT1mTqWXvnClrQgZ0JjdS8+8u6rIiSF/
Ztr81KQXHLMt+8ZROqY8U16BzFUck+1DQ3wRMIrlqVmoaC4OY+K/daoIdtmWqCniNNV+pFNisGyv
zjH/oX9drmcaOHIZlOQxPV3qjwqm5s8sE7Bcs2wIRLSvzGcsoe3VICuDStTXojqIbD461drfGh4I
xnwTLxjgo3hRbQg0GnY0YHCIGxksk+TUsJBPOYTcvjjCKkE9FsKPnLnWQhWC1MD/40mpDqieAJ3v
AX5Wyvu6qCFEjH2NiKXj4iiUbPVU2hBld5Vu4r6IP/m/zT7D23y82f5wBMTQIouwUCz/sEEJWA/H
Ef8mpOJPvJ9VmAUVsS5/kgmUI2vv+SQtpI1D3NowfYUF90Gxv287kLHzKb9Y4ELdsSStYWnPKkDb
AvDz7jk+wdAkRly5T4Hmbp/GpZpLIJD9Vxs605yVnt/bPI5AdoiKnLDEksyYt9Bgeh8EHp4nzvE2
AVHdgVOA8escbMRtV+8UEQv1XhCXSzU550KvlCZnJGw6uqaMzhfhcXn1PCB+CRVrjqyPZIGxeIlW
RVmyKgFDbdmwm2+Qk/fB/CVIQsNOOpcn6ZTf4oVwL1movs5+c/PVs18TZ4KmBDSHpLrPgtiDMhio
NoWUy0bWj8Wp+4cDGNst1EiJm0xsg07jviXq/Xy7+cy6QGN2A6MmoAFD2HfyW34Q+KIOIwNI+ueW
+5S9Nfw9OzZt8hDY6W3ZzS2/EhVlUfYKsteMqfiZeBqc1KF2/UfUfOrEDcA+kMWbuDjKexLgKo9y
dJNcp0ZEyNzX+VVkgVzPx36XnOJv1kdGHvPC4f1xzbvJVMj9zz4r6Om+pyYtI9FBpxQLE0mQ2sHz
wbllotFmLrJmFIgvAHiK1ZwdXTimERY0pFCfPS+W+iOoN/mm9aS1cK2ARA7R0IvMvArV7Qs3PXU1
bv8W/zXQFpVP+lhZuD1xHeQ0vkP7A3OLhuwS0AhNLivXh/Zb7d6cD+hnB1h3SHJQyG8UctN+hqh2
Ef88NwScEd9AzQIHBA4Rz0U1I/yHJJuYMQcRCloFdAV3nxWdpT0zAwdP/BC8hqCxpjIvBwhjxLVr
GzAOEf9Q1b711X2lukvNtjrj7NDTeo3Ws3FTpsN0YqihzN/XjMhU0d3e8PuZcqgZQ9CraJ58C/nU
TI6yKrDzuV2OH+dFTbET/g0mKd4eWEV6C94TJfUZx6qZjBzp7udUJNxCCw2iTmFQQAYhe0YKvKse
LMt9Zot/GO/3KzG1rt49jxY69ouFPB+JDQ/atwMpjC5nmk/hGlAbczFUY0VyJX5QZrTI2SSJX8qj
HJfB8b5tLqwK7yayLMCF8uwNU4nw0PV9CRX8SsgjYc8lk4rBKCz+KEoeQKdsE4IeGwG28qNyIUWT
Y8IEMplfiu+30Sa8huH36ohseQHbVH0X3neNPYNoSgQ8wmgLA46QWegHhISI85qHNOgEPQeZJKgy
2GE+thMh/NzMobXgYEmkNAsKWHsICuO95kI/yKFmjAm/4x8Vq6FQuJyFByEgdEWw4gl/KJRVQvon
7NfplRyarSCS+bVLE+GegYraz0/CbVFb/ccwCfK20OHD9s5iIKKrBgTJPGAb9sDXut46gJ6zdiOQ
imqTRt0uO71JJ2QNZ1djYZEPtyjXXX5t//aH9uB8Gx+vRf7cl9Ke/LCftv0S/QvUWsgRZ21l/IY2
3DmPGXE50vKxwuqxvX8QnaUZ/qCO2Nr4gOpLZ/r4Lb50cvrkyHiN8h07Kmy2L71dFaIKHO1Q7s6/
zRhsic7ZWcVbM2GHR4+lYVO7aJ9EMRE1caBx4VOwDuks5UAPxU4QToVY11o7c2XtfLVcCW2kI4vv
yXqFVRJ5cdpd/PLW+BUihrmySPdAI2fDLQDycz/VPeUdIFNJmvF5F8+HMB1LIZlys/NPd7kv482Z
utuz91zEYQZlAuMEIuqdA+wf0fMesCMY5IGoDtWx7Syxj4pKTvZ5CElsHJ0PbTUqFYgggsi0BliT
IwN/voxZB2OeyiBFt8dxFDAwJpveS96eAaD0yZ35ZtFSgpsa3GnjCxXlIiCvYfYksEKjdzVFDoTQ
Ivb6V6gOLgM9SgEnpDW2WjewATvYLKXgXGIDgxC1uaC1kcR7SmMhlO8kiXmA/+cc5JJK7YEKCoHW
M5kZjldHCqHvM50r+WDsAgHWGbTk+bMNu60xG2bZiumMvY5mE748bDI//Er+JTGnrv3HTzytEHzF
LrU7+i8ZSIeYqLh0TVOOGJrOqLKi4rNfUINHvqsTvhldiW5hUniJn4AkDZRRswDAQ3P0ILELOJnn
k7sSZ2bls1U2ZHhp4KdEt184d8eIsngsypEBwl4GGjpjIAWmQVKC0Qz/aVxVlJG6VgTCKE77t4u9
19dQEh134rYE98BCMSnIvI1/CeUHeB8I/OOPTyoVey8UAY+1DXiO1eubZBj+1o61mtEKinoAqtJN
UriJonfOIwI+me0+iBz6KRwXNNrJI46sd0jS88iSvZLaYosHFuhMvgqivjw9T2Re1W47jC7sBnQs
3kbWeWTMSNR1L8x22WPDUzPuZjzsU9JMnY94Qy9JIUcvNXwhrhAB40ykxiwlkwKq6oEAfnUmsvWa
+iSUH3I2B9RwGHX3sewyqDa7xw8j3TkcNtnDbX4T8mJrl1W5gfuBsGEhs0eCVW0u9s8bCvDjr0cr
fbrF97B5f8Q4sPZtPlK3AwqZqA2G8KUiSAYr8sSHZjPp6xyQ9CrWtywOYrg7vmYwz0rAQcNCkMbW
6Hl2L4nbHbn1DR9KhfIWnXOFu8qP5UWfvA/tF4zvsIkVnrgXYkAWcsl93Se8LnGyOK84/pJYs0xa
H7ZXZNKKwk8oCMm3rLG9TqpAQfR68+j0Dvu1IYW8+2RxnCjo8AFjbhQkcusLkARYChAjlNuDrC+1
k/KOhm3x+IjFOF/N0RSV8kVSWJPSdk11XFQ/6C2KAL15WG2O4nc1GTFTN8lSvqZRmnhNzSHiQo5k
zAqEsiM51fMERAmnC8WMUCJUO0xLHIhCF1KHne1nL5cgLKVe3qj6oOeI2iPlA9woKI4c68FjMqBx
T1vJIlCgpuPnjeBfX9tgkjwRDS/jBsb4nJVOlFar7DRQ6d5zdGPwYrH75p6WCXqkDZF5gYeVpzte
KIA1BGphCJk2AYj5EmAlM1zwM70kSpiGuBGESLYvMsrkxiWbcw7w4tYnoDqiKh8PLz0qJ6AgIpQq
4MgUxRlhs3yR6TpvKS3JJ/vsK/8qSU+PI56R+JdMDv7WCqDCdGkK7afxndRaf/vMeREcs/Hp5ARZ
YInhJWbkuwF3tct0BTci0xNQxzuaWCAcgRXzz4FuGGZl18GzqI18C2IJ8zL1NdLJQsa3UrY3vqTJ
XnlOC/BmmDXb41lL3Rz4M/lIY+/JqRlqe/RqJmZDfQ96DALIZjyfhJkdsBB5IrY7/qh2DE1pwLGb
AQ5xHu1G2T1qncBi6fX0mbI3dZcPoQaNGTB3X29fn52PCvhOxdSKIqVa0vxIeyjdf69jgtvCnBzE
6saQh25ozP/ZGXn63ziA9Mnt5dfjzPBZEeONA3FBiKcR2F9a85EhgHtPWh/JRLPqmXgo/CScTT3I
T5rIuy1iiwfk46aEaQ20Wb6SiQH7jdVwKOcyyzbDCmfSmPgGc/Oe3CKTtCWX1fEN/UDqGxKN3/xD
OK6FRyImv0KN4iWIJu8H+UjxhfaZblYdSb4aAxhzJ4Ar09i2YkyHK+1c42vYb0nr4309fZFkPVPR
Iq6LZbOpF+mqGisHZDKz906Z29N80ux5uziFPK4Up4/P8+Jw/3ktNFoKRa/JuKgCVuoaDVBPG2RA
yYikEMFE3lLSk8RTE8fikL0TcXvn4lSCubg6VAfi9DKUlpvi8HpGUE4g90R8d0xgpCx6zyHoPCLh
ddu9yRRze+WWc+LoZuC4iH1atu/dyNoB8R7MNGzXFp2bw4cIN+MmUgC00KzCuAZWPIO4UefpMc4I
bf5J5ItFjP6o7CZx7jtSWNQj7baUzyEeqgccNfELs4I4z0U9F0E2GUUE6KGRwjATYjikl5nr68XL
1xJBHffMjiJGROzwDeUO+Mr8sJJJSWot5YLYKBBZEBVJ0pX9bc1F9xG4lFtJYxumaFx9tytlgxyG
Z3x8Gxvrx8HgRGOHkh68dTTk5gz9zgO1OSB3/WV+KCAHtLNGNV8Rdrugt0OFZYLqnIoVinYUZ5wE
VTavqrB8hrLXLKRJszCDAi2ly6S1AsCleqJ3KwYvJPgxo28cPoSyxAhZGrsjKMPM2HTrKoixGDZ+
iakZ/VLw5khsRzqlgiik1GAhhe1ZpIjdN8nKodZyiemDqsAKCG0une5rEW3K9u1zzOp3+SIDI4EE
kell2w5f+YJwyy97tDiRVUNiTDnykVK5xCQsTiTUCEEL8SRbpx99w/m++ZO3CHBAPMYhXR2diKnh
E4XUSjgeiXK4uTrjHoAhii3wcPIRqp0zWVgTgh8U15+98ZER5zc6AY1Br3D5Ic/GaJj173RXVGsS
2hBruedFcXSYo9mnIEvZnYswykRzjHKfkN0w0ae0aGzz8Omro3oDo08qhT5N2VCXNAuxCEMB0TZ0
51SMtYWbxaLP2bt3LjcOiylNRBasNOd0WaT59ewqnBaoTmSpPT7DSF47UUUMinJ9bzvEMx/dp/XF
1WMvWGaym6z04DWGeBifl4OvTchfHX47hW2d7PW3FIADmjevniiNp3vysOIOZFH/Qubw5DC36Wfi
09rSO3J3FzNp3c44ARwKtPir1qNlMF7FKwkAMRm/ZsVY5iK+GVdYGsxvAuTQfjuf1qc1l/b6ticZ
G+8fc8eN8fjsZoVgmMFkQAhzTN5QISBDe2AhacMsWxlu2oU9bxjYhRCgl+Yaya/0RY9vgxCVNKHW
TR7emdkbbQp38tmVf0yvZPIh8YEUvhSHgkQkxhBZcwsx5TyL0A7zmnjSntPst++C+wFZef0YN7Zr
0sC3IJu8v3+xC7FlWIeBXTwJCsTZ7BrTGuif2tlIPj6vvF2ckjE+hMRheQ81oJlQfSzJHWdwLfi3
z5Hy8FlXK0QFP2a5dVaPz3LeXBlIw36W8h573C43dM8oqXOPVqq3x6RCO9ZJjtrjk/VcxLJSXvum
XUgiBY9cq9b7eH0xNFuCwHhjVTanhFxbS1A6oPoqD8kC7h06UYN1ddGASmCzpBFLOY7C7Wsqzd7H
nCD6aGJG0okbCPSHG4tXPBBzGQ9ecSTxcmmA9YQs3cSrlddkq17ky4Muq5HKQX3P55dXbtoyJHdk
3eB0oXx5miz1BdpzycWqAllF4q2BOPxqNjCRKuoLnLfLpyiSmnQHUGsq5tjQSx40FBN7hhReRY1S
waNd6JMRRvp+nsrla9N9xMT3cqm/4X8/8w+MCfHxhhoMaOXD+X7sYFWxl9gu4GRJ1vckf7uEalvl
h7HFY/Waa7t28tEtuxbxSe4d2OGMFSRruX0Q8B7dW783kacCRZFTm6xeW8OlX6ozWPXZTEgYQ+7V
uv2mijRRHZzvY7TfxMOPu5NGBw/Zyj5Nr+q84eVDHs70BTVpFN6bohBqWOkLZdWcOK2NkHy4HDAS
lM/OAprWiWfquuzFT9vXArsozlOfJESsVB/ppjzFvnJEB2CesiZom7mpL5JPSoCsHNzAAZ2EgeK8
J+QmEefW7miyy7IjbV43/Cqe0JMxkEGdYbQx2IYgN8ZpPlOMpfVYvuiJ5iD+mqMKMPXtvd42kkvJ
DgirV2mBRO7dhBBHn2Gj3QxNqOw4g8AggSSoz8gEworegzvXXdDnegjuq6YP5rGIC9W/ZCxomhNy
hEV7RxMs49j4uQJdMB9ju0cHevvimsP+fbNzxwSdVsw8eDuTr7IcV4y00DJJQHJjHTYsaJCggaX5
L9AoOezZsHvfs3jxJflbYNJIgdDQ4qwJlS23BNu4srU/iSU5PZCDfr0nHBxvBz4a4hiSmmPlESqY
wroXxw0xd3O8ZJ3m3eqnDDgUO69R7svTZEt9XrrUI2OvAnX9KTuvXSlMmDAVbd1/PDfmRTQpHrtQ
Cs1veJWO64WEypjK5wlbOcoAkA3WWNC0+lCsDHRdLM/zEllhMUX1bkEh2RwJvMxXJsPmQbOX7Uv0
kxQ0DPIEackoh4Zyc1/H2MH8YB6TrbFqp+icjsaYOo33CQWRQIyUqT7mefTt72L3gDJCsajZrjUs
wR3P5H97ORgTX1D3jNIVp0F5+WLUQdD8WtHxbCez/L3B5FSAmMV4NWL0X+/gcVQ1zwItR6VHPwrG
jYBM1tXNHL8YTVgD9tLtaryCXh+TZerBIb8u6p2ecc8UuTZoInjNqJ8QMZZ88VPdItFTq0Pb5IDG
M0MHkXx4/nlmsDouslXfj15CjjD9s/Q0HYCnq6v+k9uEQ+qxxHK4uXNFWOmHgE0KdLb90BbYIV6j
E24sJ/X714mwbjTUyewG08WstFJO75EnclwTm6xY7Wodmk35HHMYaJLxHUUgCOfIlCY9srsnaM+o
nuBOUrf1b0UpOwjs4Prgw92kOilQxWDkET9QUkAUTT361tkzhZ1dZPdxYMQQI+QZ9ric8lH6OEbt
WqNHsEYiT6VG84pAEa3sg3CIwkvBRdRZqrGTs7QsIL3XBaPKeVQ0XHP3iXhPwWforPFISXMMZIRt
c8xOMV1uK/L6O7DNHZUDTAmQb0vrvTBYoAvfiLrtstk1u2zGs8Vz1ikeHaZk6pOobVouIjg9mzhx
eBu8hK3hMtjL1jmmv/EvEEJSBPkpFyYbVAmTga9X9l5k98cI09xCmE6fO8TXI+fuwSlJoNuLisjb
y3lm73L2OvpcLdGFivrNIpIS9MlKRrMHBeZnX2MPtlzJ8W/EvflDApoSX6sA4el7kRIZDUX9aVSu
OHuTRtKNCtw7sBYXwNYCCQ6uSB/xm2r54FmLO8KM+67FNRdauP4QwJmRzbJhIL5BXYkurOlH2Lw0
NyYX4sti5ykQ3YOIG4iGfovxewedyXgekF/deUBS2GeYt9HsLLgzEs583CWg8mNmguZLxt/QhHhl
tjyDhH0xhL2n1tghKhr9IIsBke+ZW+eBRun5BJpjve5HEb4YzM37/V+ZHQw+ZIYxkn6x0nEYRYrt
TPj5zRXfiSfkv8UeHTaqfhhIvlXjL5k8DD4H7Lo+CA+aiO8Q37lB88MRexpxlDGzGJ7x4x8fl/P+
pZMFfFwYuccIGhSK0y6ELcXCeoQqm4So20jk+lyvt/n16vA7V35zKlxN3Wgj8Ol0/gc338WTXeyj
KnN3/wGx4wlGsumRfdB44hA5T0g3/PnJ3DUOnW0/JZ6RmMZ8/j4+9u10LfIYcWlEPz/kCbIBM+/y
TWTVAfEHsvv5ITzCuIT/JORc4tGS0zC/kwXGVKM6cv3+o3Fmp6oL32SkoFgKjQOyhBMtNJU2e+FY
w1fa0d5MsL+GoKAY5cOMvPJuXGwA0Z5VFCfjB6f/1jvPKYH4etL9joI+925XjkOvuycDXKjDovs9
LxFRRh2S4V01uDfObjJbzA6dtfkKGEzpHBwQ9FG/s0jwFo9I6q6HT82yfP4Wc4k9Eu46GHgKfwgz
8Ag3zu9+efP6kNI2TyLzLUAdttF5RN+Udk3TQ3wEcqEeIBnFB3s9fNymsuQ3K7iP1sJvMUmVoLQD
1gsE3pY5YfMi3az19duEBwNNIHAbFUsPllyCEunwJe2YcYAMgB8atZFYncVDEmk9/o6AVQZtQrnX
9C16Iea5+4QfbKI80LbRZITqaKCNwnth5j00C3bv/WPPnEvJKHovCMREpoSrqlcPaqHPkSRPZZA+
t7pUy/smf4ydHsyfAXDUOYFJUVMLjDp7SZxtndbXkEqYWMlgCvNPXDXIKL+T0OzWHY4E8qDQC948
/dSTQoG2FWRoYeCc1qZsAWeD9nhCv/74FbyCooUjmwrmRZqWqXrHtMrWfSmO3QmSskfUJdIIhNan
nYD3LgnzZaAQ34QRrZog2EUFNrXRqvOB7P7k8uHzXQlTWhV5DIauuegQBrsMx8h8RT7Fx4dIXRBq
IeIqX+6Y50pwS8L+J4ISkDx4OwghoNA/wU9QTwIf/cvxLNiglN1BWO7PO6ByfobmA2nbCDBsKlTp
NDwMi8cxdomBFUGwKlr179X1urmNhIn+04F5FwGZIhQAjpB0ZRHyKFxqj/H/ScMTBeHixQpxk7nu
kD09qXgTT1oNYTGHXoBVpnLbbafqNFvfkO0x9Rb+w5nRD0t2HiENe+pkeWKzvQg0EuENeHUIyK2O
IpONdzoCSRqhjUYB+GN5P1wqf2CDVRfaOPfEtZoy6VrgIT8LsU4puLuEu/qUmN8Qq2pF8L04lAlB
NZ4cjmEHnPJjGPxpNpV/7pcarphHEfySKzo9B8V3BWK3NOZKCNcanqdABcsWI123eJ3iU/ZZbqoV
Qu0PZd9ds4l66S/1tSVLqVRZ0xwEsRYJHdB6LIyln87O0bCQrv8oS0sznRxxy/MdqJx/9kDU7DVI
cYdj8UldAp53UbmRfswosnraYxKg4dOi7siTqGGNYUBgS6crGnDbR4qusuko3mN2w3IPmxQ9Z1R1
xcgmje2tH2kUF/sWsoyxU3LkD0pn0hL58m3/dluEZohdXkjg6L/dlcNGbxDBPNj12PPwY01gJQ7Z
uCcvsSWgdU9d4potHSgcR4YQb9zJNFgBC4bgD5To5vdo/UQ48fNw1Y0IW2G3b+V1fcqQHeBOgdkl
UAMSktaBieBeJhK+V4QPpCiRTELZxme1Zle3Ec5kO5asm0Q/YLyA09MwL9oomVx0+SJYRKh5geX6
jfHDBM1BNScYCJaQMvYCDupLUmEeJgrZeNgMInmBH4FAdYSdcB54yb+5BlSZxTwzwyhr3PbrCQIN
p6xS34tEiBRrXDLt7fqQXHq/ag/EgIvSDBfmIJOtVujlGbNYuDc93rbCK5Ggc/XpCb2QA6m4KmvP
LUoSrxJ3+ghEG+vatd/fPxiYqnYEaAe69f7Ifu+/jCsOh4R+JBMr9CQrf4ZFvbpR/eKnHIcH2th4
cpkIzWrshHQ478ytdJCW6QHRaoPvs/Kq+5weuBm0Ahjqxpg9UeJN6txDjXP24BnaFsGBq2OKFpJp
BOYSk77/WJbUYqHndJULpPeywRB7jxKs4NpWR6kZlTbbbxe1DCP++QCRtKVUF0olpmTrvjP3JNz3
6+TCxK39yJ/ojUdoQJ7780JpR+g6WPU52sRLAIY9Z527aI/uiOaX9VAiL6ic3YgnVeUQpBq1EjBq
hk4Dhyj/HMZqJuBVu0HzR4HcwqLzs+ee5B/UR8YR2aO9QryVXCXWCEZfemBM9Dl3WFE2l22+1I7c
SZwFmR9hg2VEMAe8guzNN1wMF3hLe8XdX+3bebYrDtK2WPDFcEtxi2rf3Nji0B8fnh+c+FFkBwP1
eOdJyXj1OpVA6TvI+PVjGlMJxnEETCPfn5f1VRXbgXQCSQOToeys+cw/8ZcsVVx+cE1g16j+AdZP
yKHvqI5W0B3wHy/OYxz+IADeS6p8Qj0AxdCubY6pB25H4B8Rm8/jk5rnuTrV8Tun3lcfewbYP+Wd
4CpePaeIQrMxWN9L6B/0QZEuTe/36Lbk/cmcA8Lg2za3Z9bpvIkBhTWoUY/jCegJSm0MI8sp+5PM
OUP33sjOtRO8lnJych5ya1afnjMxwygfOkqwrcyEPGHS526CXcY08YBvQk9J3MNi+LYtt/5uNHYs
IHYNJl+UZfYTlibXXNuok0AjUbdbkUxp6hwx9MlaIRHHpP3mBDGxvxmqVFE8PaVfo1tU5tjporM9
aoZ1loevIGcXf/nV9q3wlfY4gAMLhaM2IZXtFXtSFSQAeXdl/oCamZyj8nDfgMXZ3GxPV15WEL66
33ZTo6XthC6yMBt8gxzoIXpyAkxmZjEfWB/mDGYlx3bdj4VIlayHSK3dO4xag7/z0HyhnpEMDKAc
tj1m/YQ5y3KB5rIs1FhaQCnctz4D8zPWHbMyIVy07t1C2Yr6x6xkCeL8BolAvDhmbyji2VFbDwtF
kOgj0Q44rPUfHbBg8w7qhfJrGNT0Ub9U+n//2//4X//zu/u32/W1ej372yv7W/ZOV684q6t//7ui
KX//W/7X749//v3vtm3ppu7IfNN109QMU/z59xcmvZv48H8kw7vL0vTZrgokWkM9ediokvMUtcPa
6bSlbmHMbRSU8i1TzeOryjTeEDVwdNEKEq/tBo6z2+vwLcVA0F/NyaVBFEZosJIHdw07Eqb8GyOD
0Y5L57nvjDv+8ArJ4AvWiWuQ2s+ppq50xN2vBtF6gaYw/TQaWMgYN2D+cKAyFP/ssIx0zi3QVEjW
tEAh/JrfUDHcupRSx7jHc4QyBPtAX71XifoOEnj3ngbDuCwPN+J5zLOvmBa9UipOLQsMLdbRQgFE
l/pz8mohzgbKbqnWym6IIzMttPN03aYUBP86MhaVro86oN8XL+hmZx9PfdJi/anBcSl6NRFE3QCM
qvjr3F9rE6vSg9SLO4FCd7YMnXlbX2TUfGU0BfUFhfI1dEhW+frd8WIkt80wqSSqJdHvYNyQtASB
Ce47fn5+E6PJQN+z3RYHw8EmnvotSjeFXZxjn9J8Piz0Vw8liLWNlZS+pHB43xetPjPirZqB7fCa
k4oTYpEvujfjqhW7//pGUhXn/3cj2bppG7YjW5as/vON1BSSaetPuV09mbIthOGG3c0/0957Wl8W
1FsPpdo8sCBJ3LcjtpLyJMeTjPaohPSXZI/8ll4c3uQWpF6roxagARigRY3xrrBtxm4p9+zRz+gJ
7jzgc0l58s+gAHc+KeunkjZ78+BlEuSNtdW6FBE1kqwypTdoZ+DzqJ7fb2RHyfQd/zQcPcycBU+5
aAx/VvOroKyLlwplOtByetAAkTZjvQ3jdpopp4yFuICCKQEhF+9ua1cTk7Aec3Z+74bhAk5gv4I7
zEISOljDmgA39h1zE9G4b2wa9DtiFvMe+YIaS4hkUOC8jQyo/9e477/Lx7eh4GXZySRWPHa2+hXn
kycf8AirlzZNkM+b/hON1X2Me+VcueU9GoZJ8VzGAHBmKBNWla6ddg6DI/wdlHdinZiCEMhUG+HI
uo3xc9ocat6LVt6wgLbn0CB4CLFCHL6bQMUAqE21eNEYUO1nGDuIaOm+bl+YY290W96n9vtO6B2d
sBxhbBdbaXzzTLpRCRBBZguhP+KB177ovquoxcFf/qe3bLjWif9qApszG0wV83fliRvhxSLrDjac
qZAAVoJmnML6KhzO6ikv+qlOu9tVq5dZEqaqm2q+9ofbpDANsyQguR7vVGWvNGNVi9oXNseoIEIK
UxcuzHuk8PiQeVn7byc6c8WvJjsV978UdTiS1cAACHz8N2upLf+/T4DhmKrF+mMqjm47uvHPT8Cz
yjv1pb26nehrfIwf1OwWv3ooh2ilA9MvEIJz4SflB0z8n9+pA5VobjWkvWRyH6t/PkvnM4HMPXEY
SAHv8CfSvU3o2KXh56j6gtsEnTM/t/xzgMI46JdK+GzJW1C/U1IYZMKExI8il8EKXwRSitAHkX6K
ZoSU0mf4r598Rf0vX7emqJqjybZlObZuOdo/f91ybFjqKzfavT0fArwWdlh7t80QEDYJzvLYxdEZ
2VYzwyCz6lAMOuOXr4eoAPzbRp40IPWFUIcTPTNPNgT/TJTpEzs9KrE7sU8M3zjnIusDEdCo4gR8
JJknxJI9Uuijsce5Tx2mK/BNe5dFGmSbjQfbmVOyMIE3mFJIGkorLCZkuCGeIVaNHt6D+lFSoQnq
9ti0mA2/RCoN7BtQPMDNVj4Cyo+ffhrIU1et3AlMHDipzDBLVsuyvTznzvhfX0b1v2zEf66i4xgO
W7Ji/LnK/2kjzpKXqdua0+zNdT0ud++5jq5lxwAvLQTOKwdGCL9eL6ydQksYEx1agOH037wIR9yj
/zQO8Cp0WdMcw1Icx1HFKv+fXkVTDen58Xra0zrnuFPejm2JD6yuRyoJXxUiWN0MDX3/wCCr6GSD
oAVTXp/3CqTMhkfSOR+UajeqXojVbO7PFtGc1kfsyyzh3UxRCKYv79NUCOc0YkO7r9xA8xhD7GfK
rI7hmazP/m567ZP1+71JE//8ugXWeVxbqBM5CT1vF1kpAwnY/m4chqScdQoHtvLsS006z+9k8jIO
df7jtji/xaaxSv83YefVnLjSreFfpCrlcEtQIicHblQebEsCkYRAiF9/ngXfrjPjmbLL23tsDArd
re7Va73h9JRuGXws7xoqCVfoREzOFtAN0OdX2N348XlZ/7zteK5OgoBLk20S0C8V8HJ20MeHjOfI
TLERS1vV+7GswmOdh3LHu4vdba5vZYIkCg501doIz7uU8rYF5Q+JtOvrDTiGV7A+b/aAvvLRrppu
KDEekPHzjgNnfQ0OynpQIlOQESYdqklaqNGlGnCITnNDfzZrOmuQgGbxrB4q1s7DIMNlTt2GNa6p
XLp1bLqZSl03R3PJnmZ7dApvIFD1ZeIiccGEu9u/3kwjVo4onehHDAJdwoya+f9wM2mgfmm/1RkS
qtU2OBzs+LC9TKXDtsRIKsj/9WFVJ097B2sWsjlJYgQ5MthbyND7XbRpuNs8mRf2miLdIingi9og
5/d2+wxYrKlh05MA2k8PxTShXJFPlUuss8k7Ht/kp5p8FGnrLeuOQYJmP3V2mFcXRNJrcENE+YXH
hrLZdvILO5hxvZvo3jKF3WDkeZg2XuzkQJNtttp55WtkJbfXWZ1N5RXXrZYHrye3dl2HWnFYXMUr
GZKwUlC/raj8K1fCDDma5eEckyErqoMKbNkkinSHXfd591zvr8D5LpG6X2p6OXD3JnVxyq0FCJj1
x01DRhJwn7tbVnYWWru0fyN5sy3x1UElwC0IEsBYWlvmcLdGeg7W64ml/kj8oF+7TAWdCiteRYe4
mvhNqj4lbBO0ZhslOuoqpQEYjI+beVg6xK4m1n3NGQq911YNbDG21PcVhzytQ3FhjRAJ3yceItX6
dPSq35R5bGdqsN2nw/J6GxTw589AQI8U4ffoSlhsfRrgPBa8+euxDiqb3aFV3rCmJu+CoiTu2jrM
dAwHzvjbmTou7E7JaDt33az8yC67Tl3ZEEDiq7oZHi8nf78m7SlpJiqv6obQfVsEyqUhj/HremzY
luo/BJ6m6v5rytJU3XZs+c/6soOB5L9urgkTZ3XsrMfYlb/B3Q4v0Xputw+j/fA8OKNKyVYYjeXL
zILg6KKxiXR07/oMnwtqvkV2i+coOiNMZs/Ofo6sVzpsoOrrFEWM7in0QpBhvjEyei4WGXUs1o27
12y87mdxOj7EaniaKxFwBR9Nr4EXHp+u81sk70qfzEF+oy6fj66B66MewfZ5Vk4wlepdV0I9xhrO
ZjnZPrlDL9wMzyRGmucq2MVWRJG5GLjhKUIhJjx2T2DosdPmJ2+VvQOkG57ftlMyP81T9poPrVEy
caM8wNs1RilnVAenwAjL0J1hvBqtxxitdtWXdWiuFHJOuIRD4OAJ5RH7xTbFCNWFhmyHMSFFun6y
+9UvhWC0xc6JhWjsDL0poLY4x8MVgfsIEYhRPXbJYaC/gyTlKQA8MIET6DPdwb9SQRu6Y6+NAhUG
GjhFBwCcfHWmDG8BdTpgOZh476d0ElX/fWCPhq2EQAah965BwONQ6HdGVZ8rjwGB9ZIJMbwv9h0B
VUfStFpwFixbBDwob10hI16JJMyujRhk09/4WGMHenQJ4ZyJyioCp4i5UCCtYruPcOsN3Na+l1CF
NQaIcvl7/4jY3GkkHVTENqL4oOZmuFtSUxLpNQTYUCacrMGcAFBG48rlRqXYhxK+v41QVOuukd6q
4uEYMXPwTvi+9FO/CrYglfbRIaiCbKh131B+HCnAooA/BlVX6dzGSv/9jIzrqzOnGuMu8l+b5+sI
CEFrKSUpTBw+DrN6UEbHoec3weWj/DgsrNcsKOYkYzdTyCx+DmJqrMzW89Pb+YlSUyPo9sOWDK63
QgDvNjiOSeOd5ttX1ApJsFGBz9/N/nWhY1ejoasJ2O0E7OAYfh9NmBL4/RVMuLqpG5rm6oZjfgkm
rvX5uNvl9aLC8QZm6nD7pL0A6Ujax5Die7Sbb+8STBAwJwxVCnwUt1CpPftX8gf9HKGb1mbu0svm
i+vvx9qgHDY9Z3TpQ1odnn+4XFd2qH9c7pf43f7zcgu3KRRdLyR+r3wSCnDnwKagyROUYRokDOwx
8FnoOIfu/gVOCnXmS5h/lETm1xBVFkJQVJGCfUCqB/94NG4GO0jYygid9thAZ9KNQDEyMNH89LUu
dPVw3RWJw0NgUrxD4AktXVyAT/QEcgdAvODuR0UAoT4yogwmn71Q/Pw5CxT/+57S5Nb+vnXbdnXN
dh3jvrn/Lew78uYkOyiY/pJdz5KBCdI/9S9lN8mg20UlUMP9s57DYVx6ULOqaG30srLpfH8Z+l9T
ueloum6ammk4xLrulwGzLazb3nL36eJlJCVj6sYXSlofrdY0Crrddni3V6p7nz/0/L/Oq1sUXyzb
cE3V0r7sYEp9e6y06pYtkFGj5DXavRudywiOZjtqjaFjOfH5IqZhiB+hSAj8pEV1edL7/u4N+x+3
/8dlfLl9tz4rmplv0wUCuoC4W3AUli5eKyS7SsqAbOxxP3uGBAJVIYABi2smaFbqctQWR6hRRu9H
zMt0QF8oi6FHHroUH0XWu/cJUOCuUsnE37kiSSCfQQa3uzyg+rmmVti85oNfSyp/5P7x8lweP5H+
pYJ4a8kZAM5AR/TFyu1loLKgNu13oO6iqIityd6vW0+C0XinbrtuLzcx6v+T3QILTMynSvyacL1G
x1IzKEY9cXWjmirnKXwiRcAmA6VxZOtE4RxNHvAXe7SCA4y9W6hMqvFg3ZnaQjri3MyKczxgQFdb
/q/Mh48XIEQzOgbQQSAam3EVacgnwF97BmxGBnFkxiQe+kDnqYCAWoLtiu+sG83n1z4mBWQU2Uhb
Q4HQwOgBDHfpiDXM/IqIJfJgi1tg98WsJ5kd++bq9ZXUf4A18LjA9A0yARKIxz5wdB/JM7iYWmwE
Ys2JMUSHGTcLmbK6ToCaotiOIBwaZjHKKmUw3D2VrU8HY9Aefm2da7zaIkob6KjVws7ukIpsvwLw
RlPYmIg3hdkHioFeRuAyLRqopU2hwXTmzP7TLrT9YYn0IzHWSgumV6o+iT9NqEGKenHVfUW0F4nS
tLMAdhyL1UkBR2KGSFVQtidla3IC+5R0Z9vOJ3iKT/Aw7SKwOpPPBRU7dDj3nU+ERKKk+3kI4Fnw
8/z7cf/3MmE6fwz7L3kTJUuSUtsnytwYbYdGZ2/416xfzDRoSDDCUmQa2tPL83lB/uvS+sU63EM4
QAsucaJ2zi+39pBFTXGxmXEBxMGfmrphCVB50y7ZrRcfzS46ALIBwTX5/sIN+68Fjit3SXWaFolP
nZv4c8Uoay1VzLzIFj3fbOMaOHnHaFCgJuLNsYuy+d0ggeLUJUxbUwTFF1P6DjSGxeLCZqML4arl
8W6009rvAHfOraebjxQMeNJW9IGm3JwqPH06nfsBQ+tuHbEPIsxOn/Fqbk2ngJ6otR9bMNeRuM/u
boXYFpKpE+gnwpB0GPgQLmlwbE9TUAuvNoKIh18fx9W47DrtYdYKh32KjailT69tcDltE+dVwOpC
TuX/Qdry8QMQdRMfz972Cv9nUhOk5ZDsB8ITNBAhW1eKctQ+sYVpVyFc+gVrYuvSw5umhFvl3dXu
0b5LB2Zkj9OB5K4uTDZPVvfSIipDDx/5UMllnXyz0xehpGsowsyku1qrbvsT7FOnZETOkm0LTsM6
3iJQpFLrT0bu6BWyHRjm9n4228waPDTxGYmSznzJ1PU+C7f+lofvk0b2mPGkuSlOdV4E1lAzDfZe
em0wWDylr0D3AfoP161wxmMgsIMtisHIijGBwdr3Qyyf8YOjbnYMERgKUK3Csblkjn3igQmfelar
05lgAEEG1D+Gdld7R4onQJf4813sF8V/7xRuWk8QCvF8bvPQYUMpPoHK/bE7Aaln1+vPPouAOion
/VVTrouowf8wdH8auV+XmmPtOqcrz1wRgardT8/YmbysMTvbdQu8/3LUHpF6KZ9RTIKQYDphdgu3
UYH0cAcWCVSLNui2xZnwWLVC+ATuUPshIUbe6WtQ8uXp+jIv1FrlXKyGp0sWLWeHiWjDY/EyEFMI
UaBn7briQqEBTWGlhCwNSRqjPZE6Ntr9xu/D0Wj1SV+1Nr1cBkSkAWsBQtZPw1HQ6rs8XiO9G43g
i3axGuJ5ew5OndamH4gosjx2K4CY3bc30S3f+vrzbEJfhAyJCeql7UXTiWfvZ6A877xLfBdKcDTd
Vnui9KWnz63vO03/K0ozHYsw2jY0V/Mcx/kSoN48Td/sHTrNm0HSO9otvaEq0IbWdWkf+uqhPSBi
+Tii15ciluqAg2Fa1FhmzNfLqaX3ikX6/P0l2c7ffUTQ5Nkmsj4utZ8v+UI9K26JellnCzLy6Dp6
/lLsZpe+/Tbatz/i7vhCv1za482ApEhAiwbj7oXG9n/NR1GL/ddweGfHDGc8tb1OOKHAPcBA+fMU
Op2ayasJJ277+4s2/hpYlqW6bEloSVvVPENu6rdoN82uRyVpHDzBLrOEpESad9zywyVvdoY+eZui
5Jvnz422YSFaqofhrULk4LhKEAO2inNgALmumkFCyqBBMNrIWitqRlpZtDz1F5m12/r5sE5D0xgW
+yFFFMf2Wo1i/jAaPGnaP2P2P+9Cosnf7mJ9rffnm3G6zgvoZSi9EXfoHcXsKy84wCBcgLZVF46F
OfT6F61loK6SomNKXtslGwIA4tr4GSo1yFKenpyeiTpNy0e+p+w0T2r3NPX8/QAErCu+K53NcAvl
j3gLme0YKT+qEwPL9c96BAQgXdo1sOM0OO7aFNh1s3shRmL2RsFhstMCGxAPKvDlXIXlnCO8ZJFC
ANd1mZ06K22yJfiDJpQGbJwd8hFZdx+duB+YQrG+bTdojrugs/zcP4BMePf6G0H8Bdrhhwa1/97/
0aC6rrmm7mqOZn0ZFpW9PihlCirJsab7zTrSva2/UxblmnOjyGxv0RB825PMrsrRcWcBp6lb5Sm6
bfpnODqJ5lMDCexTE+9I1DdwhQpzx5SJu0iCcNkavANacc35Co/kWdsTEO86xakjPyWV2yJleyZ8
3qxFhO1w6eUNjnbp0LoGebPackQKrJ3jHl+LtyRDjTKJlMKLTw3I2Pz1yNJvJlP1NDknc73quQhf
ZmrVO+t16KzznnbRX9V9Orvsmh+2ju5fFQN5mH5rtS/DUFeSwjudvHTRe3k5EonI12g0YPsmmvDw
ntpzoDWtXwAK4QriDkpwrUxHy85yHkXYHUxheQs08doat1rDrkSrEvxK6CpsPjFRaWM5Acz308P5
GmQgC+k6+MSGuYEom8VYO4V164fY7u+i1v22LFtXdcuyTOPLbW3VmnIzdfNeSjrsVK+jHCclAEhV
Yc13Z3J7zSBD3doiiZVDi1jzQOWWRqHys9p6beeM9SAp6OZgd9foTnm7S/j9JPbPp58crKfrqsH3
l7XgaNbHa2HZbm8Pua8OKCnYyFmd8p6ZLje4mtSbl+9P+HeBX1rktzN+meovab323ESABV384bUX
DGE+N6FAURMf3eOGumMhW53p5w8nvs/Hf850nma6tmeAVVF1QCp/znTXxDlf9P1ZAgFQjzALXmTz
SpCiAm2+zgcQfUByiQ4Voq2tDCpEgHjNGMxgJipauTqC9LyLwFIsEaVmR6jAmy95BVQNKjGdJ+bH
ykcBCfY7byJQtGZmgDfyiMF7aoJbyz2PUrQXhmCtBYULFQC6W+bb8489sixQMJIIwdtxHrU2iZj0
MLW+AWICM97aG+1Xe7VrDXGw3oL2gWKBqPPV8l+P0XbM5ne4CI9ui3F/FsHJtxt5hnoEJbWMkbuE
DgegH33iiaq2CHJBq5w7M7EVqd+zVgx1LXpHLnFym/3Q6O5f9UjL0yzV1DTTAhxEMfDPRtcPdpMa
F6IvdVmx8d8MAUhO9oGfNoGPGo6LRsS5d5b9+q23jUG36whvrVKndQXavG8bYTESU9pAn1vs5Nnw
N52T/wzVsXPF7SWZabG52p8B4ja+i5MRtgZGLF46AHKgvhye9BVSK+IOiVMO6ycbV2hNFrtlUq0Q
WZ1xDYkcbWfyBFZoEm5VyF7EQEledwOStosKTcu0k5HKK/oZQGFQ1yjulr45QHcATaoNfCYXjpwa
C4JZNHPtLlDt1qmnsF2vAdZDrSYZOX5W/fhtBke9RVxStMOB2B21RssnIpNpL+tPZmy32HG89N5x
h2PnHLYnaef6UQRZP53uhznQZBAM4UuJ7ieCmJ3bADQgooc3GgWo5bqLouVPYASSrH+FB57mUJQH
4uXqtml+ncDWhpVou40+36AGx4qJEiv62cA3wG6fnyqwtssrKecKDuGqsVpOi7XqJZkaq2K0sVsU
ytTPCoL7SOeyV1vcykJSYxQJFw6CuuQhpkBoMxQE2/kw01rHtI0KzfHNpV4FjwZ0j9tCE/Iy24L1
WdaBs1rD6IBiuUY5wnmpjUEBz+1FRZUB+xSISSDpYNQfQ5RKkSmp0HICWIWZXvqGWh0Vydb5Nto8
p09nb0iwEm91EKUkrrJ3j0QXume7zv5trQ4vFEqdToq0MrmeXReTN0Q/S7ZjVdfG1UEZS37JbpVk
wdA8s+KdXyi+1gz1dJAs64WHyNX7caEX02MdXwhE1rcIAy30lEFbE+Mh7F2jfBpTwSjHaKq27DnU
XkIV3DukTNuqPhi17rODcoo7tFjywV3fwkRnJdOYoch8lx32wdQsTq+N2TEGCSPuF7wxBbX7JnQm
SgDERcVJysknivVip9N6DjviGiMH6VASiE147EvwimV8ASe2+0jOgH0ilL2yZKb2gSlp1Gcv43p0
HCPMVYKwj7gk5g9AU0FtUJ8HibkfbFCB8u2Vs+SZKjfhdbJ7PjazZD/JV1kdbjR6D+IdXj4DQwdw
1qESeyC39HHFYxnWBFr8x2nVbYAl4/Ludu3w5ELOIj/mdFVAyYCw4ahVoJBdEQz5fnJyZez+uSBY
GlBGExSa7qia+2VuagjgwFGoFwheL27lDE+ouabUQxL7pUEFaOMrSnAzhjsqqcqgpBICIVsDdzRo
dvUyRdsdyFIJNbg4dygzgxqNSlfrH2C9VsmgBFDrQZCHvcjs1uGz1z1CHs1bU4xPQFBYW20Qr7AI
T+Cfaufdbp5PFyxA6UHEhLwisOt4RwR2AylvI55qL4HZG8YIQUs1X+zdxfrUvzYdDf0mDWIPOkS7
XINj5E0qAAuN1rlc3gzLd4CFljDaPBANl0DRRgVgvwK99rT2vQuEuBOJCEyFsFCzwx0kyjo/BTaS
lBYQwtGpphbbtEvlhyj5H3EHS4LLvskB7aTaX5q+tg97AssERHATbpXn/S04FC9muiiNSZU8KafR
912t/QUusujq/z+fI9Pcb7ucc14oh9SlqysEaPWJR/2KrQf1RBia3i/u//ZTWu8fAa2mEfI5FKwM
9ohf0g5HoBn7s4oAa1JsgWhq3eL0hKbN9/f1rz2optmerrEJ9QQy9ud93Y77Q1kWNWpnHlOTmgyb
bBdfD+eBiwMD9F1TtQf24fBxLfXI3IG1uwhQBQaZporaF9ISxjPMwDwjt5Qrt7hpamYYcm+e2zNd
bNe2jtvamJRI8zM0gdatOEXG/vC0tQm/N4afb5TOev1DWkn/Kx0gvfXbXUna6bfeUrXCvYAvovZp
MiG5WWyImixyeger6Brm4mw+M1BOR1x4qVmAAr+mzZstuH4kORSjl+t5f4dArbk/9o4NIhZEEtuy
66n1cH9AONMt0hmPVcBQ+74/tL/DHa7c0W3KQJqhgl/988pPuWmmp+Ra9Nn8uRawtSvJImrTdvd6
I69RGt3dEQohZhQ2Mjjfn9xw/jnmHM9ir2GTSfm69SyPnlvsrbqe77tIPQQqwMFd//yZDjmfWOnC
HY6LSI11hOAEJ1j5gircd9XAJRwXTCFLQFBG1VzvSuVdRaPaopJFdQcWjc2nsqjy6xgmzx1vmOEq
Xcd1LMeRv6wh1MRyCL0LG59ySgKOoLoDD23q+9dwzaHsQC5hzUeb+Lpif8zv3uhwP7Hlp6HaPZ8Q
szP6zfDgVyMWimCHWWpNXhdtzP76TaVUbpDn3UQYZ4s5oni3n/n/2a9XmCbEYiSn8S0/G8jmYdcS
mB3IvUJjTiIsQT/SeMvlUXUNCbxJt8nHLY7pBbrvvlwBAwo6gaVR9SEFYMZ9+9xHHmCH1dm3Z3J4
jQOzNnVLcmT47YnNaA9tXypXPhKIXS0Uie/TVJpQRe+sjEpS32ipcp8gG/vq5yG6+WV/R9Ne4EPF
mMKgxh9oK2kb+ZVkUcxL8msTkw3oCxq04CAH+sXEUTTFaqZ4lsIyGRIBJiJXtsXiFwNY9AOD7Yuk
x63uyU9pQLNz4DYP/OYtmpVYjOMsgjMo0XIAiFnuln/Mlx0yNyQjaAATfWfjk+QJjXKMLGAXTuDd
S86XqZTshFNv+uJKJj+hPQEuFHWQsAmVSKHmnAzPlISwsgIWcY4QU8ehCfl1StasRB0KYHwd2NuG
wkQ+hciFZAxGbSZD6zHQHrDWdaSEoIFiFGgRLJYKtoMdS8157l52MYZGBMlnDpMF1vynmrYuc81f
QcJvz9SXADhVzfKaMAP2y/zQdlb64V3dxmumPQ0pNEXvXip2HyZOylU+0ZEjIk7EfxREk07Uo2/C
/IBwsG2PLGJa8FRNtkTY7fsH3/v3rPP/z/2X1dR2tLLO6os8902cLNX7oy3mzQIflkHzeOIeD/1/
AGE9OH1WPPxZlIZHHHMpVDJC7iAErKtkBMp0oePhqqxECd7yj8Bq/3sncrCMJXlsNJ438WxDp4dt
mPDQnft2jA0Z6Tf2ZU4glrYqekSuhzzPjQSdSBfhyRh7dPy++31raP8M61zdA/5qUFK7FwR+Wz2M
rMyT7HIq+jtLbwEm9PSqU1YTwXQ264FSE+I4sEl4tmw0o87wyPYg3pueUQRIzpzWqX/QLz/Mzf+6
JmZlWdVcS7O/5h5cXdXs27Vc900MrpC5QS47I0t8xJjodp1o22T4fSNILuPrqGUVMsnsqLZt30fM
b22gXvXj7pZd0v4en+FqouqzS/Ur2/76/iz/bOrfT/MlrNJJCGZpsl/31eJjvaH+TR1BsZ4uR3Vk
bOvugW1JriPyoyDGmpSTYzVRqqlpPBcNaH7EXiQp+f0l/bOhiSupJJie7XxFHqtlZhp6bRT9S/Oc
lm8JHHMcdmoTjrr5ZiTh92cDUP2PhjboVdu02EiQ6ODvvzV0WmtNfk431G5r8gJi15AMclChHTW2
Rg06A0tKjwp0XLcjXtzTDRaslCYpiVKNRTEOjeFA8pq8az279siDdSlxtBHAISOG6ihIJtIk9cAK
j5MN+gXiisxWiQ8qbbdftcYkktiDkfcUI9ogGoN/ex12n59tNMOEwSz+iwil9tRfCqATio+zxQyX
+lnWjYd3OMDb7D0kByT+k+dISikLURhj99IetpMuKl0L0qLwK7vs2qde5xQKc3odnFu9c3x5xZiO
bMf3rQpa6F+tamo8FIahMYC/hFFH7VwkJ9NNSdWdKTunbwI08VpLwwekRiVOPEX3ZMuQuqV6TUvQ
ZB+wExF/QCEMaZERYiFt2MeEMdK0010rIP8WRf4ceErk+/7SR2FiGs2Xg31rwM/zkT/ijaSofFp0
Hk3HlO6iaB4FQdANAeXFcYzi2ms/6H989Me0dIQoRRQFff5+6b4i8taQcu7Szwol8KD7ijMISWdR
wVgsaF/nKaUvEOzuLGI9DKUaO3kv2kLQl7SJ1xr8ms9Hv37huyvc+CdEo3tAa2ncd1IbHYSb6h6F
6wM911pcguHiFA3f2rNPuNLvqP3/0AXav0JwAwgTGSHCSeevDVNyc5z85ClzrEbW45vvzE6t6Zli
MpnHWO/E8S6ufzjnPZf0ddIyLRPigAkElyLln8+SVlmgpFMtXVxHBWGiHR/fdlHnJbFBQdqXTu22
s7ti0mDUgxJ6ow4LgmA7IGeOdNd0XwWUg4BzhHUHDUD9hb14gyzDS9JCv8h7qogSaEOUfqY/LTn/
Gq4OZAcXpgNxv/Ol5GNf1Ft1Pmy3fUTz0+2wAHNesPy6eef7B+NfnQKWm22ezp7yr8nmlpaeV9+a
ol9pWTuz2PsggmiDCzwP1+n6h+6471W+dofUNknearrnaRIZ/Ta16Vpj70xNqccygUNF9chIINPc
2dh+sgl1BDChouGCBLto30V5p6LLsnCL/Rc+Tg3CHVagWQFqLg74pjQEz64jKgd4GCq45jvsiKF7
PGe/agtmQ4cC8xFThht+gGG5DyBO8p+Ode+xA08L/AL6bNAZD2RyKVBookBvgXACYvWB1Bs5ImTs
9H2YOjGkNTP3T4fYQUOOD+3bZ2wiERZDjy/zf+iRfxSBNbZ5PCmqrcqo/bOR3DLX101T1vPHTqry
KYwuidaJ00mOSvTkBrK3MdhIyU5A7zq+1pHwHXem5TVEMRhcqGxD5Gs72AL7TACEJlQHZOci0ZRA
VCTChlkEB2s9vHwKL0ti8eSlJBY/j8T8GcPXsCA2doiQr5APwPB9f6/mT/cqa+9vA0K10mqjHAgz
ZWtiAmulmis7GGT/0ZtiX+KtSnTJH7dZYK3qsBGREFFiQCGTCZFMNhHy7QXUOMR+APA1d5f7XvTT
BUsOhEv6awz/1j1fIuPTvr4mt8yu55KrL9mmCihXzFSVULatPEn3jezmUzawshG+rCrfHqj3rTEb
4lWykI0tluz8XyJnd7DuE+4EaiBkuwp7JPbD674UB6oVCz+b4wGcr76L8wV/uO/kZDcjxLzHVi6L
CAzYfpMFl32dvEUP7mpXD7qfRO1qfELIK8b+jn1fPiyi5lPiCflDFpELl3he/rTrP36SWH3Xl1eO
7PZl1MmOGgnd+wmagFi4P3hsBaDMgQmMSNDfdwXp8L9IX7aW7DpjbyRHtflJwFryL6fnbPJ+OUeB
gnUBuVCNS2IUTqbDIOWK4I/GfItr3BohpceL8iEegL7NN6/zMclCyB1JPgEbw5H8zbw/Ly6/y+3o
XLSxktfWqEfz/NjBZihAuDWFMDkaj5N8799UinA49dBCVYbQx823uKtdxJjMcLbhdmgIcdSyEdHj
17IPPVueTPmL/B/BB67EjA9Y7chGvMToCuvbsTSg/I4BD9crZ5OmkBEuzSHXDT+x+RSoqByVm+Mg
uIvK0I8Tsm7cg5w7B50uFy8bqc2Qk2fvso+SbIDkAOTTciL1UzSxKRnKWaQe+SmnLfsbPi4Hkia7
Tyfbt8ftoa9NS8mVFBFi8dKo+fAGINAOjNUjzSOvpUO5gPpzQ1M/rpTL5kD8yeWq5ENyV2X/+MS1
yYXSwgwi/kqLHfqggzDpI2iJDdZd3in3VXNxkktidJIvuL+ZDw/kPh4d63JRZb9IRnJS+vJTGaXD
w32g3nwZL8YqvZ+Xiz11adT7vf6XnpIukWQTrSKNXHATjAJrxWR64LwyXC8oLN7PJUNFl+cg2jIU
HuMzHeJ2yrMng13eTN2G5YuRKlcgR5CRKG+VLxoXXPHjtVzeTENlaPsHZyRWIweuz64vB5FRKQNe
hn86dEYcUYazHEA6RK6Cp+V+AoBwn3JoV4QqqAQH3KuInOIUyIfl2nZ9Z8QjbAbOKFnuOAzcXm7C
5p0cDIkMmRVk8/64PWlWDwCzGp+ZA2Ts0bySMJIvbkkyRHIZply5TBhyFo4vk4PMF/KrXDlXsSZZ
xywU7D8lpSRTya7fyDaF1sqiiwfEWVjE15XKFCRiG/QWLVBwhclj9uCIa850F/JgQpOsFBbPfea9
NUeSXB50J+RZYtw25VDr/iMTKTMn85qkB+UHmY44MnF8nzcW/esq46jkD7kMObYxuue6kBjkMYuV
MIvOTNZZlCzO/AZBTwrtMo+juEJdkan5gvuPGijh7kWBHw1afFXCc5FJH8qIpNI4uhImC1kAzlwD
U/9L9fpYFM4xToWkljBpYAlyu/I5haXCXsirjy/F98J9jxRUKO95sLCvr4q//XWEZmHx2rFnkcwQ
6KX8a0WP3ywIGPJloKULC4NEF8ku6PhsopA9HpxweHR4a8FvksFiW9XD0QheHUVxflfeRbxVDroO
HifiE4E9zIJ978hPAg41YHUAS97+j96hsMw13KXd9cLHfYlRpJA95MrzX3Kf9gJ/jccyyLur1yZA
3SmEMMa/0ioX7ky+qOqidxlWaAGRJlLCdcmb5KMVb4V5HRQ0t0WtkIFld7N+QzuvWVLLF0RNR+5A
D46fFmNX+k7Wx83nfdGkf1hkl2SNGYLQCsHBkd9TQtxJOJt0tVz4PaDqpc84usjBGVsyDBiMS52O
lrEsJ4AWJ4sub15t2Oq+yKdlwMg1VnQatzST7ofOEMv6L0eRb1m2sT7+329ycUDb5IX/XatkuQkD
tp+S237kyuXhkSBB7gXDv1G5kidVTsMTSGAgAcJlRUbnkV6X88m5GK4jOai8MaNxmgAR2MNLRhBx
Dwr+d0a5uUeQYQ/KF7n0LCK4kOEu3XniRNJ1/MZPCQl46YGS7iuQipN202b28r/UvAzzR2L/3jQc
hTEyV4f0pHxw20PYS25Mm6l8ppTBLdnVpTQAz5Sc9nI/kXSMHEp6Vk5+oQrE1CD3I/9XgwMmFhJJ
mQEattIh8qIMDcu49xm/hKBtpN/l4I8nWyZoUyICUnD3qYZJbs4yLAtsLMstMz9HYNL870smqmzO
khSILR6Y+DEra8zCY8bKiCWQJOVoO5RDmKy0CsEPul9TWaBlapaZX75z1iF3IvPPEVaCpNtloXBm
xBEzmZ7diczZzJqMW9Y9ebtMnTKJPxYDkRxhPeAfk8OIMIMcwJ6kQ2VG5PP/s628K5koI80n3R+L
zyeaZGCjtwQy0BFZcx6Lu8QIg4SVNxsb+NNdRjuqBxgnbLpi4Gl0dr76cQ4KXqSoELNlAPkDdfL8
cd50EHqOc/zq8iViVvgxQR+T4kYay56ioizxKAyYc8JwvOPld/YUPXtehvo7Zmb+garA+pfZMec6
uw2pCEgkjpIisxDOq0x9MiWI6ITMXcInkwy9AolURotMkjIR0r/MZzacDrR+FUiK8p37uw9J0Esp
QL6g70bKq7wj9wVIDzt+J7sa0F5HJMlkY2DEJ9BfW2ote/49ooJfDFX/2j3N677sgEz/9L8qQhbq
PiYGVCn2EfrtQT6WDcVd350kM8bjN1LSOenoFFl36jrIu9ujTeRNNAiea1gz2dDhNfmW9LW8A44q
wOtktOlLacQdnfrF56GrUVgyAkQgOF5BDvtRUtrDU20oC6Wc9rGbufNVoxtHKnEwONC0OBBjAiVJ
cqsrzU7Dh86CsswSTdyF/P3A9k6KVJJE9wbC5qs+5QiSRJdkuhPs3nZgY4ayAzxGkHc77J6DaoAW
WFhSVTmNmmgHL8ihPmXCyQUXkAbrZ+VJzpv3EeWPbsGN4ychwjfUq6QUJN+JL1tLeRV1o7630AI1
elyP/O1AAUmu7FHhOnMseV/iV/ElPvnXifycB4fedZqE3AcFPn7jjim73QsCIgKJFv9Mj7LnFPIs
Wsy0yOP855Vcidz5GO1CJOhg7s8tTiajUU54ieWEZ74AtSy9xf1W+PjZLz5lK3noyjsg7XLhKZ2H
q1l8jVN4ufIZZ3DlrySVIwx25KK4RW+BOwDNIMfVGBDSPZd4/yJH43ZiObZUMnL+4tA5jzqiHFeu
Q/569h/Hl3eBieF9cp3XiT7jqilMem/yF+lqaSKsul7kTCdfjf5seLkn+ezjjDrEGy7lcRq56McF
Cm+FdnyVBpFX5SKk2niiuaTlpE//K71c4hwRErl0qf05izQ4hDfk1e0ILzt6AfMk5ek68Ra7UDdg
jB5f5NOIKoQqn1Ce0nuz1+PT63VSxc5Ceun0as4/qLVzepk3qBz2oKjyRplL9Ei/zyWJX4YWAlc9
eKiB24eHM8TpGonfsOw505xSaNUDPByR1VjgN8/MU/aQ58gHqLANTSYne1z27Ej+ILLS5tgbPn5G
PPNOhg04ysCAaDPMB/KOijRJFYKalHxf4MKOvVGyOkJLVwc4KLP1IJaUareEkY81N/lgeQ2OPRTs
CcYesZMK8ZAfmbQIniQqSp9JB5DClkBYNnFsmEEnGh3ZohHWB+aSeHBhL0tftvyshWBsWEhKliFZ
pSQYh+L7RIWN5YmFj7XAnSRBFW26R2i8m8CkDaT2ep8EhlIBv/SaV5Q86W6pxko3m52c6tuG24IG
fJ8q5EFSnuSxkcfSof2l26Qf6PoQ6whhDgMeDb2hMnxM/FLPpq6NsBxrgDRWHtg8mriAlr2cBJNJ
7YEZiFnocF8GzA6WE4+cU9kryT9VjjgDcjLp9DVPbhlmv6DsHx6vc4QOarjm/xF2XruNJEsQ/SIC
ZNO/0lt5N3ohJI1E7z2//p5TtYO7qx3sgJCjSHZ3dVVWZmRkZPv4w5vuVPOn78y1zz9yP61tHjf9
ybPdFbeMv4JxiMlxb/W0f6Dh4aUL2ZlitnWTZrf0Fp3W/T6jsHnWoHz7Od7ay7szDsuAOZy3dxjf
I1jYlims+WDSs8MFy9EkP49ltO55FR5TcotwYtsbzk/hI49PGQuXdYQyYIL/QstLmF11AMMGKh78
tqQBZhoMjSQJuWU3KD9DioErXh5BtDCRUXAhnz5mv1VYSfGkxVeGyThoJl80puTMXLSpR0z6q2fq
Mvacc5UwqpSK1p080IY/CONoMSA4OIQucLhBihxYcEZfyEktw1C5oZ9o1sWKclTlUDhLDi1vOi8K
L97cb3mLfAt5B2s6zco+2FLSWmZ8J40FegeZGho4cDL8EoFEHwR43aKnHXpKqOni5xiBx2g8BsSH
Bu4ZyE5w0gw1DbgKderSFvVcQ0q9OzdZX4rozkQro2Z3A2bFR7b1deI1Gr2KUowJy0VaRFZW7eVV
qZOl+zkais3CpxNgyklRp9nKNmjT53AMW8VGkevzyr3Pbr2OpXtFtELOrlLtc/HuDHdmU3vMIA25
4Ydfk3bYj8jqBqJE4eEc5i4CeE5dl0eJrx3vxkBxQ32nk1Y+h1M7vub8Y/Tu7HdfQ17o2d9yD8j7
wkNmJ31kabN7rlHTVwU5z/ph60KXsOdsOzfGDwsUTSo2mknjwAh4lmm7kO/QXajYlMLiDqOJRwn+
FXP+MuWdo7siL5GHUe4kMCaQBWGWCppKfkHPwIQ7HkxYHKbf9WPwGnpA7voQkDqY3HCcc40cLlaK
wYubWZ4FhaD4kwPpzp9pnj+O/M6pfpRf9Xbwd1797mPc9uS2eEZxIrPFPuIuMgKOd+EhjtiGCanb
qVX2Tuq3Hu4ztRPTS0EugC0aaN0KoRSvi8igRuRE4EmcawYWuUMTL6AUwig5kaX51YaZKe43xZXW
TSYmWIFIBE8e5CBAG4YRAeW5QsgPkMfP9AVOuhJHdNL9CgA81grwa8BKzRFlOBl1ws9fi4CGxtCl
UDdK35OfM4g3cB4+O/HPAkWg9luEGU6sv0z4QpyBv+Mzp9aQfoJ64bt3d0BRfDcrLZBTbNc6pyql
v3Y9DG6rjMyIM9FH8sMXBCPJW/w5+OnURyeiI3qu0RqhDmMp+IWH5JzoAvtz8KIxy3Gfdanj85s3
gHVYPb9cbFIG6H4FO+ptteW6jsQvhy+4hExqd6S84hRYV8lN2k70T7gWr5r1iN3G2jRQTsKq5Bvn
t0xt3EKDreWyN4bxZ75x6mUb9PoZNF3KOySTh8i3TW5yX/7cYR3S9VMvXd/f0aaUN8sx8zG9WrXz
jTKzaM0QM5jdOCqeAoV/PhMeh/dTlxNC6D920UVvNZjDi112QyG/1pA+uhnqfzM8iR4c9vSdcrIO
UsUYz2Xz8I51DZfmivcyhx0Ugb1vGgQXcvQ5B4uKwub5evlRV8jtWR/eDTlVrtJREtPhghjCMuM3
TIJ8MxzlVtw9XGDbl3xT9z6y1bwD47Z7P5+9/yA91ctAFObXQqbimtt8zSmY1cF1y9m+uP4K9B4u
/Ign5/9o3sYn4v2X4VZlkAD5pf2xaJ5hXkG/blDgjJTQnKgO/XmqxQmifhhJOX3KndWV3K5LPRLq
Uq/TtorSHF03Ws+y3E+gdM0wPGy+YTsdoNgjqQ8BvBfEz5XMC4kplMRqec528pbpHLEYp7tp+8Q8
TWHrUMG8MnnF0Xulhm3HTWRpBwleGJTUq7bJWEvrZETljJcwRveXpnpKpbpQF2o1TdjCvNuhPN36
nm1jjYZKnMbBMXg5f8g1cqMv4hoU+T3mnc6NE5OfOE7GIHw+zCVJ1HG7zCYdjx9vlnZP6+gj/sRV
z9V2eVooU3w3DCbRf8Qv76S/j7Hked7q6SeNAuM7QQYqqSH2XkMTkHHOcWIel1tLOyJCEY8bj3D+
mOLJ62jE6ZFvUiHINnDkY/3QmxzaREYvehrenktw/WlXx2Br8H2bvsq0ffg688y0neYj854j15ml
zxVTCXwGuSHfMnlzF6AaYvKGULgkSc/D2eYjhkljDnbq4ESxW4yu6L6XK1c4BCPK7lXdcCfKP8U6
AQTfgSpbC+h8R5rzaIHCnaVehPltPL+rqygZvSnPZ06nNdSM3hyxImPiPunZegquHG/rL8/p+AEl
3TjJrzhCZPnj7XW7W/ZOvN9r33wt6eaVDqPsonFv9VPnPV/nUbnkv/HTmB4oDzIavp3bduus80Qz
WNzAV6P/ZCNuqdpN35/tzHt+ZvzyJvlSH1JGNdMFdmtWGx5k9Chdh3A9uiC8YL7F9hqWYsQ4RVGI
GcBQk/4SnNJ95nwnPA1yB8a6eNkAvoEV7vgR0VpeTBwiyjZCCppXpQhmyrw2A94pP9LvZ46Sb4/f
J3jDuyrS1njCOggxJnb+bkNE62WP25QlXsIAapwcX+NDfJnmiLg9RgPGA3viQgJknGgC3kcnfZy/
/ub0unS8jXgWb8hYMSQeJtpKuLshwNgEr8owZ9fVhk0fSXyHIJGgMdgWXyGPVl1SN9NRA1OMrV4S
Shku4PJ2abGu/2voKlTi4k4wKXmoOSfsmKd/utVEe6q6dLpx2nICn2ChDbCdY6NnrW/y4N9CJr5v
DKbghTkPXdGLL+QmWXcYtBdmYQw9tBUOpde9Ryplj/vPILpQ5+3RFd4Z/9Alm/eKvHOJGU+hHMZw
YFTLuE/CL5CFiZuGvNkIz/nkktFCcJ8waLpZxlbzT1+LU8rmo7HwvFgjDLUrZ95O9YWiqL+Bnatv
mGfqLnv1DYPjWeKHDni9gb1XuyBaiXtU7sZ9nX2em655dOoHsnOZE1iCgbHGCf0HjdFz7odeskDA
9sV9YdhOX6eDQ4N//JNhbp9YQ4RmBD7OlwA+cl/nXCI7ZrgRMQS+3CF7/GMI2rQBbNT5XbKYnJpe
Tp7B0gz4u/PJJR0XrutRM+IA/zIYJ9qV8TZXny8SQCvjPWMZsSB52qKj7t3II9ffoqPovbfE8WgW
+wkfVGxuQRe9J8ShnDR3ip5FNH7DoXdcwEi5wNkzIfKGIRMMmSA/QlPHpljsus/bPg0/vP6kDdDD
nBA/ZDlx0w09pz1XhsPL0Lf4yQHYKxtptHsMNEcd99V0zZ01wytERWJYF3jpxvHTz+jqAIF05Yh4
G8ICZDZTzPGwak2+3EbOGXpdg7/gtrA7vwo7eLO96XFropM8ltNlHyEoJ5Kgb5gK7EJOV8e1SDM4
6e4YM+7o2aIulIJWb2vqKFs0aR8ta5T3Iy9/teueuofnEZqT1fz7/lif3yKbb20/gd7ThOLqTQUP
4wuC6/hjWW7Mr89oSyI7hD7NDpb3+M0+gXsEJJ/2RM868ytiBSqs8o18I8GzFPzGBUTObd2k+pvQ
Qs96QEu5XVct2ztUA5afnM20v6Fz4KAKFypHXDdvXwCAxo317fguuSK/hre8q53olkFl1Lo1Lt4O
Ub2mnuyeTEl9TVbEvNq5aerRxKYZzOzDiDRYAdsc04bknrDdM+z4BmRgCV5A5ysdKkCDBlqPBAmp
BgnXIklL8i608Mm2M20/MyE2Me/r52bJAS16DECdZ0iwG5sk4EUmk0TRyXfN0RIUb3JTMAvBo5dp
p18phKUpc98mxDGhS/rXPLH5KcGuAnQMg5zS7a5XhDdB5oEX5sizroClzE0tv8zfuHMM+iveWWim
7oXKBK7S5FksE7G6w/cVSQfnmqfGC0kR0igSHoywPCGSJ/3dB3kT60TM63FcEgImgLJk++R3xLyx
/yvUx+9H8mMFEt5kBwm3jAEEGTyuafpwfHPZXkSJy3Fjk13jmBmr5ToFIj9nRJwTSd1EioCJ5Iop
jAeJECXOcMw4OwBpLnfWK9+vyLNBxOLzZnwaz3JxJtx2pLDOt6muXCCzdCSwUUi7lpJTtMa0dLsK
QnuU2wJO5AhCJtdFuimwprRnwi/TPv12CEq6uRtDkw1I57BvCJeF21sgoDgh27dAc8jIcI5IqAvT
OJCiUD/DR1DwA0KbUoIhBKVHPMApxGFOs270IU9PBnL+K2Q+HqycmIH/I/WHVz+rj/lO52n/RkCt
gEdfDstYc6JVcMcwrFHs23Oaf/ozxjUDIhP2frJyjRjrR3SZTZCdXxueg6vM9gl4YkDjni/yHDeL
EkUjbru/mFxuHdpwN6YCepScRtX41I25yLOnTsXddUhEXK6XUHAptfPUgWNmC21G0sBLXGvFKBY5
Y+NOEwieP0g+u6fmK4V99xB0Hczerr7M7pCPwWsQ+9FyOsCnLqK6wsJG5TFSnzXEGMGR7hDFZxZZ
1qSNcSpuCEoHzUwDpWJ+O5GKZIY64XJkDWVaSDmhaie+2nfHiDdbk+BW4sWREiOCERfginWdZX4e
ny5SY0owlECRv3LH2mzOoQZNDsJRwTo4ZAlAQW6UrBpfa1ScBxMrdQ5AFJ6aGGEESAROBCuCLvrM
RUbBerRXgTDl7OZZSRPxC3IeRkGr5hyfQOkwhT1gPZRe/U2Sh1QMTMGtr4nPIU2bgW+BzWhuXjyM
rBKtAayXt8xHBFZYcnyAlDBNV8yNawkEv13Ro3bmQzvAQuNjXYYmqzWNMduNbQn/d0n6Pg2LcI01
Zo6IdCoBSD9xCCPGJb2AAQOgw2sOPfB+pF73hPezRraFEi83w/tm4jhbWxHfQ6HsLvk9U4sQvRys
FGqfGgpBKI6DCVmSLRbI96piFVsckjhgf1VjeYJgU84G6GcYQH7GDHKboi0vV4Rp+LatkwTAvpIp
cAOgEKmNKm6VVkYwIcZAU/jlYkmwOejeJjVEZgeqnP0QHZAmVQqev4jbU+0yjRn5i5qmCR8kn3P2
Yl2UQ+jx4gCVP8ofqY9sY8OgnJ8yJG6Zxszs81uW707m8gv7DGDz/KrQmV8dev6MEItDKQLs3zsm
IEn1L1PTgyZELt+KBmLgRXkn3Ka82+lO5sOxE+TJsqiQ0e1ub3P1cz/1vOdAHrSovmOJCY31JlnC
qQZQmZnsrPa94kEuKpfQOPzuqXhCgeBX4L3bN29QWBJggDgG7RLVci4Sb5g235+QTfmvCwi40P0P
rNr7FdL9ErQ0/O6BPumOQ89B3gDsx0I+Mj8Ehy6tTJf6LKyHiJxZM/xYPE+9+u2HXpMPsQBSfNT+
xZidyJxCw4iTLMFmBPg1cv5XK6lvaziqi4oAeghEKZz3jwwhtfY5gwmLAIaZnRtaxuCTkYklLQih
D3OZQfLCT8w9BIP4YKIUw82r0veGP9GlX9XnLwOSRX6IudkUuoZljKfIrJbcICImQHY4tbqRMdOm
K0kHF0w9L/PS3cFG6DQF7NHvIVIDo3STmzwbgkye494g2pJ6I3i6X754EZpttzn3DEKX1whHUODu
wHmNxhjsbLhLI1ogmKUZsXehUsSPrpyAcjswBRDka076E9cJ7IPhM07bBh4OrBq+yyqJjpJh9BE5
PlI0bIloi+NF040LZGrJJndoLd69HP7W877N8L8LV6uHLMY3bbLruKVtuFmgNi8M9Af5zGfEqJoH
kAp5EAYc29DxImkcntjSDIhA4hPYCsmLMZ37UYpLNWhmL+XOIjvIhEkzMeJ9Pny5RYbCSjZDHX1f
ndx7q+KohCixPUKADR8AOrzYFpwJRiQ+AA2OjI9m4Eh3RygWM9hik08JZSO+y8nwySbU6R+T1xkY
sDFIrmYsNm4OfnrvdmE8/Omea4bCOVTGty+DuwH4kdHmxTFKdiI7Py2yLdJPNg+66LlbFGsVqEGC
Y5Qmr7HtESwSS5U+Dl8G/15fRMGmUCEAByfAn4jZfRlfGM2NriJKQGTJx/Mpgi/GuWM8pSkmfdtE
nbN+ejdcM0CMcAz9NULgZ2zs2AEosFDN5RgNGQsZ3Tv1DMMcW5filrDN/5qBjddWeJjvSLUW6cX8
vMNhiHj2nFanljq7y1v4rN9H/NHShxB4YNC6B+KvKVFYnD6KM6NiCGh96mHQACV06wLez2+Bg9Nf
rivLvg4X9oWuI7vrsoENBkxy6wSwBvIWdBqz0T7cMdAwGTWzxAI+mRrXaPNZNwyRzyfzSorW4sXo
YAJ30g4wyL3DqHJTWL340239/5T2SELTA9cFRv/k69zBw9U/0PXWJLpRG53ov+yo85E77PZovgXP
Bx8cFwgbiv3UK3KP9snAkma3dcfVSPvI69vjMC/YgTf3JHQJ2rYkeeUtbT+nYO/xMW/CVTKWo6UE
4D5yvd01o2mzFl7U3X4C+5MfjoSn7SO7uX+suRX+dDT9vu2TM6zlyTaRMeVmzesmP809oSEzI+dp
doZiOg4qmCTWoml2/QkyFPGuBZnVcxcp2nB/owV0C8BQPORqMxaKat38tqnkX42n47RyP/CDtPP+
JuNnzIRfv/jcsXGiwVmwehEVNtPiivJx4d9ARZ6ECLbQBX+6WUyuRm+iGQkIkPM8Wk5N7hD3lon0
fno3q4Ec8fyTsAJn1F20xM00qDk01hDRZhRixLvklmku1XvkvopvFeaHbp6v07OCm0nYKaquW6Kr
KJWZpA2h95ziOe/h7jpb2yJeTgjPcz4MzDMPi1ohhOome7L4rGnOxpzO6Gehk67LdTtD7C40L7id
EiO04Ia91OMQ1lN0SydCwBTz1Vl6k7IpcyGCADgRrEa6j1K5oEPp23UpfTMTj4PZ/4ckofPStzid
h2+xvkDiuc5R/I+TfPvlnPWKkNpjDoFaYAc1H+Rog7HyDmq4REe8v6fbcMO1QM6Y5N4tv8itv9yx
DfOy/z+OjdSsdm4Aq7urg7zDRjMwKhHSma0d/jDLYlpObLiEFTMkIq6j7DcU2Lud0AFEItuX5jZC
emsgZU0fkzNgqlrPiEiT9s3T8o+Jy2828hH7Qy2Nxh6Y4TXblpwxjXPpek8LedDAFPn5BMtdbDLD
7rIBJVy9eUiT0IWXVJM0tBMvTkKxfUFE/nm7R4+aXtMU6ye1I7+TvYb3Nn6AXjfHsVk9echixx3C
/UFO3olE79USEDRO9jjhHTS9p7heHG+TF9P26mlwL/ZuftPwjpUDurh9AaK7FqrUxEu0kPTiQ/ZZ
0FyA6la4n/YIb8kJDDD88zaq+S/nm481jk/5VMmxfIH5XgcNfaaE7c1lJM1FKNVH3AvZE8khGhof
QPfcRHSF9LZgtrVA5UT+Wgmwm1CtbCeNhQHq6F3ax6pum6jym/SyA5JiDfTyAB/70tCK/SmJCR29
EykDwtYC9K3pks02d80d7cg91P0QrjV/Tm7vRkMVvRfAAjA241opM5jKcJ7bfhYbt7uWGDFslV8O
vZTFHg9WqCBfZbA0fSr1NflJ8/QimV8rT1XHgxFuBlN5Yfqf7hy4fD3dltvFlO/kGf6Q4sl/zaFT
Oi9NYpgmlEHAX8fa6G1EvsYuGpsn55GTsTm6W4eZsW7rv+gibZkaSp4RqgcnKfLTJMzlXyXL6V8H
r7YGO81pIQ1NdxVEs2bX5Hx9wu4sTkEvbn1Y4QGZGP7EwwRqcVP3mdm738kh/JRstuvq95Wv6J5w
Yw+FKe3hAEQLUN6ccnkuiyY6PbQu24erhW0TwtQWenGKT39M7vIdU+bTGxYPC4RVcIQQS2qhtb1G
xKKWZUyWtd1VljeX8D59a6mh/7lG4kJpXzt7m3xNk3pNTZA7H3USHFUYtYC+ywb9IYENF/U8LYEY
2yw0pDWfs6ytr/HdyKLRZjWLNBTkW8i2UP6L7Skr88ywm3uRahXGD3fLFbMFp5/cLdvrh3JzdueC
ThqLKxfjjO+6bThw2BFvGe4sYCwUFFm2+1qB7KDe14gXCqrHkIc0dAB5IhvFoMeHmQcPmzzoT62J
v9xaKO97p46RCNKtXvA7+oA6et58t0S9wEznQB8TzRuFmVjFBC2QXbXAsOm8Zx7Nk5mlXr2iBtJM
t+h6m8YH3jVz74zlCYnuKaC5Q2tz2wnjuGmmuyqN8PczjVXCu86tJUg1XdXTNAgRGtuQjfT7pJ50
J3Rdo1G892HX3/UnnTFxiO+c1Hf9VTMxT17fNJP3EJ30A6p2qq7IcBqoxJCF77RmkWJGg60AvMlz
piKb5N60seBN4+tzl5DGX+CQ9SVBE+s80maLtxn1IDzbXPUnp2oaMQBKg8ep6mz9SC/YRa5yJJW3
7C0K1fGqNlaDfA4ZbPqUorPu/mr1SRuTdf121EG0kTd/oU84/Fp8lu0efJ7dHnDr6NJLFexw3h8A
UE9qqUNdaIFeianV4+IzVUs/12AHoFNW3c5u06kus/Oc6tJIeHTs03AsDXY8rR8S5Pdq02kV6bb1
kraRldPkwyOu4RuX0C2c3jMqmfcRqtWzfG2XdJdzWo5VUFSniKiVpCu8aleottA4HDxs5u8cZXO0
602hOl3XR3z69XzeH027XOOKWt5Cdc6eSdHSqpO6GV/PPoeNIyd1my89oXSauUmm/TWN+KoH+grd
jFf10XZeHR9+7ivDU2/+XKjPu0sCxSWVObmrVE+IBec55KRTvVRPzgD09C4FMiuyDtn24Qj/M3cF
sf0KCWCCJ2CY3nFCS3h/kSequszlh28JbjnPBfZoN3MTi3p8Jc91C1dEXlceatTMXeHKA9zTAqfH
qeCwW/Nwhns6fta1IkLDoe/JOdW9L/eswcnwRv8mVQDn9arY5tMIA8wDkBdulZA5aI6fPR3TCUuu
s1SlyTY9dnhFoLCG4CG5Iv3OB1uWxEB0s+jfZNvJuebVe1Ee12Ih3+Rz1iXtkRIo0qu+Oqb3HadJ
aQijluY0MTz8Qt8Bekv3A2sWQ0RSosdzfl7x57pFxVM3d+cAmP0vmGTh8jM3Fgxk+BwGjGYUYFuI
GxThbnhMBy3x86ELcELbFgfz+lM971ewdgx+0bs06sdRTfV8bfaGU79C9/hUrHsgXrJtIRL/Y9vF
VppR33Nw890TTo+vrvVVVlnJ4KIaelIp82fxZgK8tu+ahp/1RyyUa3Py5TZNGFvHd5sBcKbFm+H1
vkuSqngT0The3Jx8Kn3M//1gGlcMrugbsO/yloXY3YR2riFYt8RBKOMIlndsLZjkFf8AyuO4A7oM
caLAK/wy6++t5wLn4NYQzyt/tG9RIEac75+UhEVFJMclVpNtURdCg5RB52Z5lfAIwsD+uq3MyQmj
TYVXz7E2nrR8w8mSbZ9+ONYxsDwzXQ8/XCmxkm3JvPBVqcbwObzm4cw7l+RuYEXTwwRuwZCFhvjH
i4Ho8PlPNdq/02uh60UmjbRoPo2Iwj9rylFPSrKpaT7VnZHhpEgLEzrGHQJIP/Wn6ff/rmD/ra7I
346W+6YrksutT+XydE+9NpJ/qYxdQhaVy/SIfPZr9vyEJGd5c79b32+LCN3TZO5UIF9/grh2eRzn
m/99Mr8Tayvlk3KxgCINqg7frvycWqXpApgd9abHpFpe0xwg9Yj+0H8f5Hf176U8Eg7I5RXypdI3
DYf1cp6ap8bFcS89aS3oa7ao71dvM8KvpHXYPG0Y7f8+3u+UMGjgmk6QXSqjwqOEwN8kAo7l5Dyb
DFej3mbzklncDkE+0otK4U838ndKBH8/zDdxxfN6Md5OisVpb1RCZDYzrKa3f+pp/psrySZo+qDu
UOIGZb+JkUxX28I4XZ5xiCwhfrpZvtydi+9bFvF/j9hvND04DpMfOb9SpvBdZWN+zk1Gh0wGxcBN
K1NEKZCKymxSKx7qpfX+DwoOvxPfzuY5Uimbo/dD4btQyaa0vAx32dG0R6vD2nFxc56+1LbL7jY3
rBVThxpiWaVdvnocrarJ4np+qGfOKAEV6gn9Wff5UyVLc4jVavCHs/rdCKBXWEAsE/mUXOhX8bc5
c9nu5qXtGb2u+f59P3jaUaCWvc1PPhZ/UgH9ja3JMsYJ3cGUaCx+02pKpqXxcJEtTxXFGlGQkj2i
1sdC2L0j/TWa/EGJKv/vwyHCSA8y1ni+yP39frhxabI9HLdjpBVJo1VfUfYZVbfVLSQSvqNv//qS
rXRn7UPthX/Ra+ahefNBp9Yq3XEgOiC1k+PrRP8NmzdlITk9Xr2dmrRRrCAotKqeK2yxgoT/PSGD
RNY/NTM471Ihn6aJGU0Mvhum036YPu5PmcvjpvYC6ZpeqFfrSr5xuIE9e+oOkdkv1meVmx89QNx9
m67nn4/bUeW+9QfTlfn3IkcWDf2hAqdAl7PCN1uSnAun9SI9Hz3SBqlzZNSWVBONq1BMCZnKkxp1
5n9QTcto//956RySvnGIHhVsyfTNXG6Ol11ufsmeH7ajUXUyQlA6Rbnj4tgt6AwndKBNUZ0+/kod
h3/YDZJ/a/iVkDwqq33EsKfT3+zN4nDJly+j5eix0AeL/RreKeKbqm/BMz/TbXB66b441hLAx9VC
a1qDx/Dfdx5B3H9fPxo2nIV7BVvSN7t6wGbsT4PF6UG1dnC7V1PECryY1hOcE98NAjWAq5JyMq0V
GKxCl3RlNi8IMrgHMVzfqk8pUzgibAhIVumCSqxEQgSMwLyRzN1h80IfRBL+vFK8Y9gpVItAFWYJ
SevF3LpJWzgoTeqg71BXD5wdirMC1DhuFRunnxGwhHlBtAoZgTie5rMF6K0Ra/UcRKEuecAuYTLr
Kc1ICW/Ir1gS2PuY1C/94/WKLmvwWXHhZoTzunCmWPb4eTpnUl4nRAkWyOdrf7gD/+4hSP8bzHOa
6Z7nThS/eQX5UX6SW5emtGNhLB1Dvy6hsOf4aH2QeW0ymKQr8JEgG4h6yvExG7/ETbM4nJJkkHmT
qOZqRenJepr5Bismb0A5L85y/3ZQnXzucf4EUWdkQBYUHW0fI3dCVH77KOmSznYgAPQkAilwEB1S
UVCZk8KoDq6ZLP9/gEUH7ACuaMECAEmjTNbMDE6Br8Br4RWlF8c8j0Gb1XPP6oYKm6h3gOeMFz36
w9qiT+i/5jUq06U0zXoQ6csXv/t9xcNoMiiXlnFeL+tqFAiOmUY2dyGSLl4tXGbWuABfIP21/RKW
Nl9DtT4oeZE6ZtAdZUcJ58V4nCUGCSEoxOs2rxMwdmhHsh0cbxMs5qBlTSgmJJvCZ6z4IoNOyQhN
ybvTPuQYcpfmJ81dmmri0d2AcYUEFuhlRMLkvACXhdwe5KOQ3BqLEgLOwFMkbQHx8QJDKVZsZChp
pLyilg8ThnuMLNM8wGm+VaTNAwhwCroKqNLvDzxnla9kyQ96w+FkAueIZC4hS5Hzy1czdUEa4xgj
5BH5SOOYiMqEDO+nwY/hi6GGXDpX7xGdAs0K9JIPtQYy9w5Y9qFUJ4GJaUDb2dIWuDOgYxbpXSA2
nZligvGCeKZUrJQQg6WK9afVxBG3hwvE5Cw/Wtw77QkjgvgylvZShRcUprF/zSCTpesHKk9WjRUV
Z2Y0XFEL0kKZAI8XAc2hcncyHDtbP9wtQQB3QEXCU0aPcekTWzcGl4rhtBjA5UdyqRgmEVdByC7U
JXxsyNn9KVwq/KZfE1O5nC2hmp4t0pvhWwgzmCzLx8lydHpAQqUzJPVljotiltZhWw31glTFgH86
A5mza0NtNUO23WROet2Vbz5ZVEB0AVtg5B9e8dd9NO6XRV56XNa5U43xl9yTDbpYphhlNM7ay6fU
9YZsTRmbsSLfZqJTi0E253Z5ay1iTM1Zb7h8tSTMmiGTd2R8WqaUaOzROD7SzAG1gsO7BAxzcJY9
STaOuVuhXmtm57C5Is1H6QeXaWRciWovYHgNaYxo5k7qhhjmubH52kNUlmudpkrbPNqmm/sRqodj
eewOZlvE+yPuH/56lHS2Cglksf/Ukwx2U4DWao0ZVXY8qosoNdJGHh/3TZdw+UUCywZD4cKmWq1u
KrJQTZhiixq1lnUUAcltyVyR7GRO64BZwBRARRFLjRQkhX/SHdg7tTSJVBNlpsq2VFzxG2Zi+Jp5
t5uh+g8mQdlmuXpGsra7D2m5GnVYT6bizk8FyjAPpGqjjlKUjkY4KQiVnINuigoOrlzWMIiE+xt6
NEyHdPiSvbrvRGAg/xAITOrqKESyaWz5BykG7SLcKW1ZoEEx30qPKvAEBZiPmIbwkiINTQkkX4fc
U0g50wvsChYWZD3viPci9ST7MN58qws3IFSkbvh6j+C3iRhUvHnlG7T2CwXLpnWGzbOlzKHEXKMZ
PuwRdQA6upCv8fN8IQaO7EH8iVoBXBl5O1qUVb2M+sOgZZZ3iHX5lb7VDJqjycIjsXI+lyG94z+9
/zhD0J1ynTUzN4fpcfeLjIbVl2kqNMPruBCYDQqeYJOQLKEBtZXGpFZIqYQUcL4icd2UbyyQMaGX
IeuH4kTYdKWJnD+GfDyW16ofKfGB/R+Sx+Lr5hyR2vqgW5Awu+Vg6QZJPT/SVIzJzYjJSw2JNO8t
52Zx6KGApTUD6cM0XunjUi+96A7t2JqB2yGXLmuj1glbPOMRd7wp/98+LO4SiKc6TBMuSloqwHzr
DCK+F7/PgYQHfMzW0wo4sruHqsr3yaP43IQ2KgGqk+4jRjjpDxuCZ7wtFK8tPkHj2ECUPhJBFHoV
7gtAmbtNCdQUEHDE5BVMc7NBN0kskK8bcUut2iqFXV4zydVU4kcyqfqJ2DzdoHVX9RKlk0Qsyz/z
bZQT5+/aSN0+oTyBfDMBG26muYX0O8omQIcT4Mig7BSgYvYCL+MP3iD9qn/juGSTTDZXLiWlQnTY
/xYb75Pcfrner08POm5QKfu6FZGieGhsv7Qmun86FVFKTHk13Q31yUz1wzW/1fVb9QJ5dIBUjUpn
isPJqcRHCS/ypb7MSu3pmo7HvKM9o6lqDyU4q3cl2EkSZznTOeZB8vqmR2XvGLEd/ystJBd02/w5
usmxNqBzkpz8JTOHPt+Sz0v4x+IAszbXGd7tejBl/XXQHN9pD1IfJeiKYygB5jYj/5VXl6G/aj8H
twvymWfYgOH9W3R/4HjyiekvD+mTCgLJu/UklOjzdPwk1YH0gy0Bjvp3pSMEUT5ALoEUd5gEGGoK
iSMz39hDsrwCbbyGb1F1zUGKI6FB8y3DKwSBHPLxlYPvGzlOKG5Onxk9aa0SKaUpJJ1Djc5hDL1i
Rj5rPfRyXT2fiXZw5DkNXdDxFapGDivjT/F8h7/kdqS5IouW1YQrUkodyTveTzZkqCUf3tyooecR
ztxW71m8QE2w82RwewwadUVkdr0WKjCUtciNqN+IJx9JyXHP8iy9EUlHZTvP8Jd8k+Mjsd+Dh75o
nGQJtUZ3OylDTCg+j+4XiAD6iZteCtkfTsg3De8WbfjQ3hKZp69WABupeG8S2KfeyV93zGeNYLyU
OLlVxHPm/jVIcE39v5euHJOjYqW4r3Coo7vgoMpHnbVDOwzvo1fgzHaU1JziE1xM0E284f7XDcuD
qvLnP+ngh7o3bBbkruSmOMIQiG/UUVi+cTCFE70Gv7jtc5QwfUi88Thulsau3mu1AjkLjhEPO7hl
no1Zny5XPzbFDfJzLlDNU9dMVXjgYboW0Pf0/ZxouMfe30iHKdxqHWa83c3Wo7qWOZICj9wUmqjz
H+jbiGPzAR6aIggItDiMAyTM+B9nOKIMhLMkqJRFIJ/AEgltT+nV8z01nGcDalL8LFRPYJZvGhK7
0UflQxkcL7mkS8Nbdfp3MMHjiSEcGuKu2U+XsetdYo+kHxEG2sLf4dgGpUvcow6bfk2fDDKOdbgj
AiLrgeTcTdnaE/h9umhu1caiEG8JBdwp/UvRnG0gHPgdMgklaAU0Sn7xXiUC5eF/iRvE3yOZ1+jW
g6bv5RRaNRcDDLfqKckVLwcNOjYFixzCs7gJkmik+/qM9CKz557ZmGdkIOxfDKeMsIp9Xwf5y2I0
9909/d/p/+V7LJw8wdCY91L9AmQXVYSsTKNuAocFT+NWL8ICJLffmBufN040tzTpvXhd3ucgkk7q
BwIWu2S4XY9adt/QPchaIdgeI6kZWEW0Gzam0+2wuQpUFUrY1pTl0azh2vI8eJi3/j/b3H3lm6m+
rDk9EF+RBwnAqxlXDiSoOVtDNGodoSV4L/xr96XUliSE0ZV1itZH2sJFX4lSbH6CxVAyRy1uZ/Um
1cHnKUD7OnA0VMFocAbMGH0Tf06Qw+KM5RrwHkPT8MjCZchgKA8V3R8/NXPmVwGJcA2Rm+B4h9OK
PpeVzdSRdyZXRZwlyv96syvbn5xrlyfZVJYoy4Uq0k2WuyyLSjfJly7x5MqU9F3qEp64GiAtx9Ar
8dq4DugvFtE5C8cEz975+Yv3T+klA1Tjks25ViDsjgUveKByPCDEXu4GjeMeGrjhrpWNW6IZRzSL
x/jqLwQ6JP0ZPxiFmxrV2dY26396pnNYLCJcYiy6ZgeoCrpZJoB1tfTzY8VwEedmVy2yWjyf2XMO
REfKjo6nZwyL9lV5gtmXJMcIB+Sbmy/9Sq9Lj3Lbm1wpqza4VqtMIRJ8ThA4WtA1C0GzTf/Xhzcw
hyyJof2oVQhCFXLlpMFBRIFOzMNhYwrKiyzyH+ksYEi8Z/9gp5lISeIv2Mc5mG0lmCzeAYbAybVg
EukHO3nCpKajHpDjur1uS2KTjSc3zwKl8c90UpEv4712WkqSg8LmZJNAo7JNvOewnW+cHpBomIxM
kzev1ELVyHqJsysWry57h6+4mqL4gPbBz0rdOqFklk84TeeQJ1r4kEPtZyMIQ03q3nryDr58kYuz
TNUlq4PvhzmbAV/4DbG8L4YN33yBCaDXev0AVhn4TOna4upE9OHaspDXgXBFpVmp6uu57CUORcJd
uF9Mpjg/sTzS2Lzx6fvIm1cxzkqDNBHa6c7C6cjikiNnKFR+jCXM8vVCPC2VNqBSsc4AiSRqRU+A
A8qGrJtWXGRFM6kbKcNjO7STuqF9Ag0bTXnsv0GvQZWo1560R5P2p1K3RjQaAnbia3dHUftf9ZdQ
q15z7yJy4wAiis5p9oRslTGEA0NkYBJfcfRy4FMb3BrNmhHP/4y5cgkDwlim1g0LDAyEPwqP2Yd5
nljhD559+neIZL5cLhSyxXSZ1gE6/n9z7JN5ctgsR6kjjr0wjgWDF9BvkSoBHSuYZJDv3g1o6RAp
CkLTvtJN7gecOEZZNpw1b6f3YQfRKVDEJaM2ZktkQ+wZD1stIlK2oup6VT8zV3aILsJWwhxIfCCl
AdtMyfg9vAjQzV7hKkRXDgbRULt0Jertv0TzxMIFQMMbCZOkEChLoAqkjBmjrfwfclEZsx7/TMgw
RJkCGVhTaGSl/jlMx/y0OEv2x/PDsDiprtL5SioLeS57u8gtGqntlPLNUj2/fR8kg9tS7u2c7/z3
ffpNDwSOTxaKBlD5hPa1Jkz+dpuml/WwdCpNsjcIQd9lu4UqJAGo+UOum/REGZrduDqroUNKY+01
XctG1x/JsfIxqp2K1QJMxFULJcYKjMjq+vN4qVC7PHref4y+kusCcTaxc2e0r6UeUrXZ6+F1cfWR
7aP7XhnuSO+x2dFXdp2uQFbEAE5rx+fSjlbVNMpafEz6pcufUve/izX/fq3fUg/Zcno/KxzGgOT4
jTOiIjjjssuTEKrE6i1KJALYFXw19KYfsvQyUMNt2BGqdnc7VXMYEYE09wI5yMrAaPNJYFoDj04I
UTUrVzcGA495DaTBEXKftJ4nrfKn5fabxniuNLs+53JFsmzfkmuHeZIZjk758yOcFqRvp3D+Kvl1
bV1fElqG5Ou4u608UG1Au/E76oNoK7JNtcZrOosUV/VcpvEJily9O3Q/D5NquT7NdPe7GqmreXt2
rqYzz7nKgHKmefvmUIVeWa+WGvf3tFQsDSu3NG2ZFOjgcisIeyCtdWjPL7U5Wq7wEJuzQ6sMqZek
e5H0wX/P3vy/05lcNtnEch4Lk6Ofzj9nb3mazhxmq/PlcVGu1Pqn2mvpjQlYB5Cpbmr9/vXm2Lxe
V45P60qjgo7ac/MzV9m/QO0l1XjVO9bqb4VclRajdbpRjytvmXqnc39L2mj8vp3/YfblQvb9X0v9
byf7LV0+mBYWm9GE6bftzJHSpWQA29KiMf2ovQWDAC+1WwNF6q9EXQDLobbdaI3g27i0fL/MN2JI
R7RIWM0CJc1yd0CJSqzOSM/yGzovoHo8gauHvXoIdqsPzMRf6EYD39OKjvnPMfhdJRbBI/McgauF
XdwjRFkp3c2aSyRWwKV+hP0C/prov+TAUR9SXt0et5SvKUhu2oft5lFstdhLdYVRQVdDViRpUoFO
2MXlpQm4zvRgdMUZalFpSjBltQ9hHP8xw1d6JWojnDN2Mww/h/DuTPgnxOB3Q3wC/3OlcCacF5oJ
kSNxpCGqEbVxoFW9VNWCsYjkasYvgSVmlmsSdk5TOpga0LHGjqWaAMvluQqj4kOvULVCJ1bY7LZV
dyvzwZku0L7VP7X9Ix3xgKkzXcyiKS7qcN5H9zgC/XGHm0ceYE9G/3xC6dimcgOCm8nbJHiB7va2
G9RNiWlFIX0kjcpUWohl4vEtKS5UpyKKaum+6MnrtEpeVpFG51QgNoZhBoY+TzYLbTmklfRnF1/x
5Xq7u6AF1Z/M8Dh8oQ0nVZKdUQZq6c8Qr1hhpNSjsZl5BtRGRlXDOsMNKicIjSLUajmgH6xejG+L
oWTUzzLNYV4vKpoOAqvbQLP4aDKuRLbKGk11cj1jQWIDIjFhf0sRNipx4i6fMGIo77bGk5o6ubhh
yID8imKJV7fg5Jc7awExypQwEcVqk3nFoxEtFotRaqv4MfiwxJHmxGbG//84fek7HuqbN/1mH9rw
XfVwlemv783ULkIsYSpM0uAmGG7Jg7hOrf+2ZKV/k+W0ZDm6gWXpC1tMvlmyYTJen0/p3fHhjF0w
67WopXPMHadRJrYrBJ4azau5zvEpH2odtkxJUAJKfsIXTlV4vGfep6F8ylLk5MnJetJ5ZZPNwQWQ
5n+8T3CWRMiPxHlGKFElzRGgqiZA4/LGN2ABCe6mRHOY63DT5zDLR68LajP/iAX/3pb/fwT+R9p3
NrWuNUv/IlUph69rSc6yMdgG/EXFBqycs37922M/933YZhfUrVuwzwGcFFaY6enuuVseFcQogpYi
Emmus893HvwP1D1w0X++1Mq/P8hAKyNFRfO1+72y9qyuTGNhPBoZ+tmvX2STDzYEd9RqrbTnG4lv
3xxr//yOduQbtD3bf6TPPx/CP2hqdLf/ewh3NBzV04s01tr+QHgpeUBWD6BlknwEwQJZGlpzCYlP
PKsRgf782f9gP/392feso6DQvVQdpqPq2mcpZy9ukDN4nrgvZzSGk1+T589kbT49y2iVujXRTk+w
16efj0H5TsPBMWgmWvjKaPYF4sLf+3ZXSFGVaKjxEpGDSDVU6aMKKknwoLpAykR9cqmuryLcJ9SE
8mQqmKszv4DPXw5wKLXjWYponwQI0fznQ1T/GSyiwyZagymmqun634fYSHXn9YM4gdymsZfyJHKI
mx5LNqJHOqsUW/CYWW4k1h8PtYp4qvtziN15wuAo9Mqr1UrrdiE59VasnWYKf+v2AavR3U5kl3H9
tP+F2WR855Lhin45XDqdL3G8kklt3xS4ohUxEVbkghEsye0C8S10sawGRY/+RD0K1LO1oLiX2hpc
WTXj1aEGQGZ4RX4zNOYpAMfB4vvJv3o/TVjrCbmgrYN01QTckA6eTM0B9xzfocPAqisCjYQ7GR7u
gQoQWqRBZvLbrTGvVLFvkZQBroslUYp5LSp9OdlRUhSxE5IBi6WBYUObL/EeyGXTX6D+QXYJ1M+A
tn6yGiLEWJ7XF9+wydmngWqzDTjQbYKFrxVbxA5Ut6FeLHS98A4EpPer4oUuFAG78jy9kI0GdalA
xwtcSAE1G6o8I/Z5ISLM9EG5IvFFiHxAyTWFKhTIEKw/IXSjTkjkREwkGe94KzajqQf14LAW1iJ5
oUqe8RE+U6sQwvohVL626grxjGZG9j/UxeHqKAIQu8GtppCLQi8K5axFjUiHqgDjxUONwMDZjWh/
Q6dwI6NQuEfZB1X2wIt3yO2DmGhkOETgvf9GRXQPLkrXivetVkSFBqoCEFGOwtGboyzVPkhHfatv
wFYGbDUQTbAHYevGuCeDNUrVO0AjRKCjL5rnxI2I3gvMdJrb5Ik9YFcnXT04VGhiQGIw0hHHcAom
40zIwGYIWuBqSY9iACJUuCJwiF0oHEILhHciw5BvN9k9QAHf4CBSd1jUEN3rnNI3+hgydiUrWyJk
CFcXNyq+D48huEN42RX6AQ5OrC8AENhZieNBwI0GipkE8xEq29C9ozgguNKkRkTLFMwC3keGqNhk
8VyhEFdttJ1+JASSHA7lfYtRSPYOaEwCj9J5zGImrKE/gALmRi0SPgwUdaEgIZMpkjOL16Cx/sw/
EX0iZoI4v1vIr8CcYK8Or3Mc4vRIJt1U/ycVITgAV5OmZkE8jhQxFi2n5T51NOBRyayd98CniLlI
h4plFh5P8LG9VbCo+kVlRKqkRBsLdqTttVBNSjI6R6h3QP1pZnY3M88YgdcbqT3XsC4jboPvPFLk
Qd7nCkhfqAgdC8S/tJaTwxn5DCB8XpPIk34KwQihCIVgMW3WPoIhcgXFiGVD5nDkMUC8GFLOQ2K/
oDFGjrv0PhlIgSTiJh4OwWxECKKQk9DdK7trRg5V8SexZcj5gwaE+oECC5SgFCEOe6hUl8HVxFUB
xk5i3lt4W5wwulaEgEKpkC+zLdlh3LBTitfBOJDwqDIHS9UEWkmo5QQ/WxIqhwdCLAWUAegnKkBI
eC09AxEtNKM6Cp1AaMnDsAZaTwAnIdkEyeITb5A+bfvEz6Kh/T/lFkImaaUlN0HKFBJgv7fSBU0E
2FvRuKcuBgioMV8osiXUlmaFgYifqjKUaAwOyF4X+plw+woA8KZHoYbek16C0O9CZwhkmE74huKS
SPtqrWwTHm1imyWpYeRQpkSyznpJ6m8VPt0IImk3pv0YkhM4eME6lSIX8pJDzIhNmgxySWxLr6H9
u3gkC9VbtE0vy5F/kUoSMtErnk9v1kowCyOWRnblXqh4I2CiMwtWIqCrkWcYRa/0FBItEhR6YzcQ
sYGATgI56euWsoK4gxFtLFMw8JDp2eUDfRYddoufqIZAb06PZsAgAYaOjz9HE2jsi/33+5ZlolG1
JBLt9S6cCEZV86lF9tEbsAL4vV07GvoQalggbQu9cc8BmkWWkL+xeLDNkqt8eFJj+6C/ic5kuxbI
aHyYjVMGpSTHc89nZXNg8gFmOokBxrrFPwPbdzKofZgxO7vY/Eb+4s4OS/aZractVlDmG4tnAdzI
co/ayqukr4HHy6wWXBhnqxDdV/aEufve2j6CLSwYtnJRUrtgIto1c28NTv5T5S6s133csJYtaoOJ
lj3Ch/Dni3XV0Hy7VqYMEYMIOivawP4dy/hiXExqb4xHjdkWrsgORWOm/IE2DV2QZexWtpKvzNdO
ekPzhgli/IQ50sUpHiUXhPbnRcYXPUsbZthBPqv8RcviPzHL9EXx3vpsUpjyC7bzjybZiL6+HPEd
rTyIIZGIOsTzBGtM73qK7owN+OJU8QdTcdYtaIOjXB8C5AtRlpoV7VTmEqabxCuk8gHRzg1MdwIJ
aa4RAZfUv0TChY4JBDYMbAosfr7cIP//a2x+Ofq7semVkqgMYwFKNsryt+p6sLw2uKPtjlhw1CfQ
cyHD1Z7GFQUjFO8kG58oAkVlhyC2YO8HSJK6Om/AiKA1nXZ4D2dFrnxkSkBwPhndxmD/EafSR0Md
QMhAVAkI8A9+x8jbmspOKKWSB3KwFVxaiTKszUSqp9of1ZXpSfS0GDVIyyWrn/adQlTiQ9IXsl2w
5mh7v7mKwhgKa3uC6wm5OaqDVxiL4rSFdiD8Kl/Ez8QVzNBUT5hNr6TQtJagQuEVt9WMEgyqB/yW
jErGP1Mh07QsS5QRzop3gXsST9qkxhg6FFreLOyKTYimjghIKfISKyC4oeAQS4OAL7od0dJ6kixA
hkSlubENRaADRJgl+IqeeAt6ic6Bv0BcQM8EKwQcEOJbUA9bqkgRN5gYwpAqY0slvjCc5/bkitLs
KGoC1dChQifo7BtaNGnhvVHriOBOZU0U8zCub+ZIhAYRlARu39ULoW0RkBEWQ6gMcRiKhYd1HXva
zYOZqmvTvAT/uXypHPovFe2UFdkyqS/kcX7zFqP3vLlz3UzrsS+ipChh8SfOMgE1JF3IbgJ0UAQK
gBVkDU+3m367TSKqmUVQG/92C2XC1r8vV/+9g3cllDIWTNOI1PGYvWiVc3J3h5KIyhSIZisV2qZt
xFa+DQWarX18/DJ5/9EAGDI3WYHuizqKS/cCyEIossLLKipqUJpCSc+N80L5HtF3iBRL6Qv1naDg
iRDUEa17yTG1XU1PVAcc8cwG0Cd5ycBY8pNCrQkBHUFLgNqcFs5wKZij8UY4omj+ImKhouBDxJSj
5iWIJuAGQiQOikdDkEiFI9U8KGcEOofpbyGkpspfAlZ6jSop+RoViMpT5/opeAYqeAg54DpwvbO0
Uf/PvQMvkSFAuJoYUFhBwNStIQ4xvekfbfUhZPyYn6Reofl96+z2y9X+1y7+5WJbdxhVFypyPmTh
dBxX7SldxCu1Z1AkzNOCwYpgeP354+R/gYIGgC8FMjsNye7dRhiYhhbIgjIe+70FYyQWv7m7mi1h
CfKpHkg9F2+KkT1vOd/vkTzEv2xr17FzP7INkslBuoj9Qb87XSuqrL5MsTGM8/hCGH2FxBcKeYge
BGSrhCDQqAMZinJjyhGp/S3sFZHZEb+bUB3KBPpPAsqJU04pSIu0TMKORxxv+JccCOgly22QgMGg
GMCcuOovwIiYnHETVAxGKoj+2uXwRpExjSlqikZrBdGDA5CBSF7zG8wgif8CCr+ePk38LzBDI6ed
qVbNfzAVnD7qKphGA7jtlFjTBLul47fppcGamAhftOUjRQIUMaCjCilTKPelTJKEX2RtpeIfSc1I
7EQ9i3KaYlhGEYqfCOWi2JhqihSNZ29EjUCPgYu36y7xgUgS1G+ALgXticgjsAsSwk/EGXicE5RL
K2Pk9OABk/KdIGsCsX8enRqVS38aHXcgpjZZPjA+rDxwaMYpCy8lUjntKmToIRLwF2RzefObBXkS
lUhi4+mQdSI6GDDhqYMUbQZExqA0R8LZaiv0XUIzDZruyCSu5ZLhFH4QMk8xP1G0yYmg/gV/l/9Z
SjQ0A6iSJmqmdYVsv9xsNY2HwZdaQJKIdtzaIbSGmrUQLKRTix/akG+kY5FWz+vtpxtPoM9/1lAM
i2pG84SiJtqo0RuZyJVEwCWeLf2XWJI6gHva4VHBor0a+zJRlakVMwVatGXTEj2uMLG6q68Y7ef0
x1v1j4CIKxkZshBSU91AkngpU8xE1Cn6A1HACIeDVRNwFbImvG6uKCnR325hFtU/TKAqlIvSGCMy
zjhT30FAoxQ1XiLZBRKzoQKPcCJfwpuKhTL0G+UFnpIOITo34zQa2TqnrF50iPJI/8hSj+oZN4SA
7CsRDwLMoHeCBeeHqEDKVV93fkqK6fDHmQPHf2wEYEAhFpZn+eFm/kNpqv9xq9XgWC+UVauYNR6e
ffM2Ghzy66KahohQhfJDwMTXKDo6i6hkkKUNTC6EK+0DxiWUKdIUISNCMiT8eYpA4f7POfL/R9V9
WUfRRbEOIHc/YAygXJomT7W47OEjj2ogOBSICQ7ePq9mRc9gaaNA548E7jTsUosLi2LvnzRU8/B7
/6xCjPXkRTx7iSERPoQnL4tYrjMp4aW01CIecISEQ8urQ52jYu9K07YOudTyegs4D7JRA7p3bhUu
6vC4ySUbdsmmO2gAfFruTXxMF+bE1epBTlhZcpCtTX2tvlWb8BJBPFBDVNbYcc2QGJocrPYAqBly
yoL7b4Jo+4LTpo6R8BF4JiR58R7GE6HKGqDeb1HMJZ9FDwU6KWPE7IuRy68T4MfAnvJ1Zdgmdjc0
ggg3sbHRPA6b63yaG8iF3XicS5Nd1iyGK5HKQsvpFSii5JMBW98RqW4BksaydK1kVjXOCN4cKPsX
OQbBCCDusJYPZWtXoh2aNnqeg4beV7z0bBEm/gYPDt6bnNjypXv3QDKLYLtjp6ITW3Ypr9ueJQDw
EKqOziAyOBPqPgJatD2XWBkx2XAiuAZpNq5Ab24EiQso4TzHwgI5euXZlclyuGMNdj/Hq4dNC5+t
o/pQXPTG1oe5AX7G1vRhG8Q8eOyNrDyEuDqeU7wJ6RoQ1OA5aEhjvpulHR6EjAfaNvL54PMOXa7S
S7YKSp5MDjhOhW+LARdKO5Hhn8cwRiS3lW2lZHVgBynzAXQ8JJljYNyorHOrS41HJy6nPILPdsPg
utNdxM34J8XwcgPdHru53LDm0nq2vkZkfmxezcnuOyb74ISUlQ1bmOZRKTnBBx9mYJfImoA/mxzn
EL9Mqd0gzx7hht7l1K8KlCBwfgDBao5SPhiv4JPDJ4pJE7cUVo1zMM6NxobDi7qA6skIOOiVD9En
/JYwmgaJwTMLJLkKWARatdGw4lnJigmuUpgsWfvHLJ0stmGCNKKxMEj+w9x/RZdn7dUz573C8ZLi
M29xRFxfB4PdQO2fOtVZfg+Npag60cSniQ9otSkuE2XftbbWM/RRwMWUzF2jb4AJNS/1zhiY/zRE
DphJMVxcGvymm6xUuWdhfLEocoKJVRd0HMK9AT/X6u3MtMMYQ+2XyAyi3l8WlrvQrBN7LakabFfm
kcL2m506iQogFsHVfCGOPfmaEq4/zAAHkWaCahG0r1EGSUx9H4MAO4kEV00ZBYpbDYCUCPQkSj7p
7ahnKNWhATWCPOsDcfaWFM3TJkOpHeEY1QKew8UixzJOclrgjzdgEVFM4vQoqRBdBWsTiiaIRgiK
oz5X5G1MS3UM6GsOJFVZDRdppVtIEbEXvZMLMfV1AjaPbaG4XFMJp+MU913JxzfmADzhrpVAMiBD
JRBMSFI1ER+Ssr2fF/RrxPs95vnven4XEqZJIluhIEWoCjY2eo/aPRck1kDxMs2oQmixmv0pWckk
u2QqhzaL/1mmvANljJwuHuYde8f/Bfc5YehMjMWewz2GtbbJKubziB0Xvn15iu1VAJM0Cyljy38+
Bfm+sIlymiFLlqUhXQRh7N51oi8bQy6tON1q04OP6EbMeQH3wmrkteTGUmLHcrAY04B3FjjKynJK
LtFW7A0bNHExOQ7dMc9xBh10bPCNEnV0AK8DrnfnSAm4GUeL0Dj8csjfbStg7IMyrCXiC/4N98FZ
2wWymFVitqkBSCWosAywyccavxw+AFxgmrLynDr9XK5ZIzFqCmraYPRS+MOxs9k+2kQhqeDlQbrS
9DLWrDpO+YOyknBvBl7BFrrjKQ9sMOQklgKlKmb93LpWpFWYjmdQmRPtCs6TO81On6G+W8sG0x70
rdQzQkTXusHMrbkNXPhYiXDHIjIpgLvCLdzwydt2AtMyTtZisDtb6EdKzCELQ8Xk2nQH3tASW8q4
G0+4vsku3tdHaZ3us6cckuOgZdmu2PXHceDjUcUBP7XHeuCwM3Br198f8FRoaIGy2bXdOAr6RZVL
naVL7yk5tS/CUX2KIXVzlHP6kr4gmBu5dQQYhIjgKD/178Y+eBRWGXJuMIvd69fRf4p38a46imtx
3bkp4vF9czZjDlYny2eDW+7SXefWO+mYaKxamYv0KTgnx+hoPuqPschwqo/Sq3UIn8Xtb1Ye3+1E
/h4S9zXgeNRaZdKS/HFS3+tT8uq9ws5HK58tke1EgUWjE5xAQq13mhvGZ9lwE2OjZqdxP5mnn4fn
dw4vDgXkQ12RYD0kKfeogFcoVZ0robk2M+hE9NaWUdRVpk9t/GP4MkvqaOm1w3xK0OWmCddT/Bun
4xuGaIngWMNczFRgS6VeE9kvuUsT6nqg1Mm0SRLECU6ODNrYZ6g71zz37F/O1qK87q810BIlWRc1
S4KBDPn+4PEvn+YJXVlNXiIe5YJnB8y/P17JrGoPGWPYbMaESTKQCiiHEV57zItXMFfCnlR8QOit
sshEvLFoRTTv1Tquo9IBQRmAAWEnyfD/25knhIxVs67ApZdwNlyEAdbIIKwTFAcdmPqQg3qRPAgx
T/qeyQMLs5WgOZ0/l/fmNp9seOhJO9RU4oVVcz+zx208sAGsBDS7aR9Mf9G7QcZzNwLihNpZw2qE
mzFrHlowJw+atozHQ2Su+pKFwBaE09iT9UAUznxxHWGJ8+3eWITTLITgf2CZD5f+0ZZRe3Ew2QN0
aEGN1uO96mJ5HP9ke+0YZXZzNsxNvhMPfg1z0hZmR7pdxfAoY5Jum5ary7yRFwgtVQTsuxz2SBzF
DbwvK0xH97hqzqIRKVEos84E+cTJQGFOVqo5L43jNLkCxEHoYW/wIV6X2rxrd3rKNIlptvWao71n
bHc9QBR9o7lt4wiov0Ki7/M+5vDI7D4HNFJ7htNlja4eewmBDMgRqy5cwCtTVRe9cuytfQdZlDWr
XHMWIIE5gti77xveP08wy6zOIFP9PNBMQre+jzMYxymmZMI9764s4Vuh4YexGIKNkG6znSmwHroK
F4xLrIvDMxjKLv2GuxckB3QG903HwJZQ1fbo5qv8GO2EbfZsbuBanG/8h0Jn40beJAhUVsPcfG5c
xIXyOlv5D/oO7gkPEM9vkpO17zdjxsqZvkAEHT5hSK3RpkqCay2sTZWl+DhgVYEqGxaLK3FTPlnY
AYR1iJm/bpAfbIYd+VlGkV3/wtVHofDbFZEsxZB0EaQXlSzV/p55lhH2lpTFvqvskOtBTSmsRhlI
pCouy2QlveRvsoWtB7b5LZCGYIPcBk2ncLAWi1C/iUDS3yYP02ZaGusSDo483GsLY6G+easIfpGn
4KHElrGlnBMW9MFTfAxdCW7K0TZKV/mBHK2TU7gxn8hxt91U2wKYwiaCW9MuuHgbCy3PmL+PXXSl
XkNGA5NpfYfaIuK7fhM+1B7TzUXy6D+YOPgnCaX44NTjR1y1fbTFZd+E8FNdIccpYHK9ltelaLc7
DPI/v1mA6d9XTMlC8KMpiiFboinfrWGwNCuLOCkHFz3JELLVXOc1YjXZGbeKPb3gz27NdhN7PMwM
POMPcG7/4/1zkzlb/r7hvv0UIXRrWMqf5zozGfyjWQAPAJj0skWCwK1nx5Ur8pitIWhADSBil9+q
jtd95e8J8tdJ3Puvqbmst4lXDy5iTcQWzOTrXer8EbAB8vXHqmVoVbfabC8ZP/Zsra5OGhsBE+Dx
mn0+bJ43aB8C5pqFL4AH8OFC82A2MGR+TsZAS0AQAg8KFJchAUFvd/i0FTgPorANcwenPTgVg6TT
Du2EvxjsdDzuM34p+AW+S79Erd+90oDIkb+RqOsW/Mvuh74UVro5qu20OQPRGDouHxVtAWQgqljk
YYGfVZ9yzVuJN79dZuP7OoSPpuCTLCYV7Vs5uhblrh/90UW1xDZ2QjfX33y0Tj2XKFK8m2+IDsWJ
+RHvdr4jbH1HW1uzsEY+OPNdD9QT9SA+Wa65k41Fu0G39NkwT3fYKzwe7AtYpkqwMOjs8LGyg32y
ys4hyAkRlHsw+GreksWwBbEi3qkAUdzQ7ub+Q7BFk7LX2PYey7XHsQBhc3CFzc/r7/egmy65itIS
Tl7EwnO3/kaTPtXd0E5rRXmMOq6Fjq49BDsphdI2rvdR+ufnD/yGJ1uIXWB6CcgdxFD1Ome/xBVl
IQ6VHpWweZBs3eB5MZfkY5rxsnJ1/Tz+gvj+69NQLtMtfKKM0Onu7KoyNsZSlWE30q6aAcwjhABG
vhIAxSiFNJOnz0j4/PkE/zGIZVWH9x2EOgieZPMuac8iK849Jco3SbPSwswNZddDdSRykFQFmr4Y
NaRYVszq1M2yDKqrvdbufz4G7Rsiacmg3logPqsGBrRJK+OXq5x5ft+qooS2wsK+gZ9NYjlepLh5
YQCzM+P80+/Fi6iY3EtWjQSyazsPu7OcGNzLU2cUgKD5qxLoyqC4VVzMdXF0Jrmzh2Q/gT5SNJ9Z
f9RSXEzftIeifhiA9NRh/OjLaBQRo7yDxzzpODbcGs4T9gAdcBK6zXTQ0mr+TOz9jQCwUT8r7Wc8
HTsEI8lcSycmx3sx28t1agdT+wt/Vvq+tcIOUQLyr18ta427DaFF8SsrRhUT1o0eTISOs2wX7NSl
jpa5/gG701JfhGjX5OqPP98QGmd/L+J/fzCtPl/uR9SIVZTlorjGTj6CrStyD1e8/YVT8z1HsfAx
sF6ErxaGPMrFf39MPyWGnKfdtBkhXq/fBdRufZ6NdlqvANvhZnhrSVlFpvPz2X3TNQBtgEvu1WUW
NG9RuhtuTTINpi+aLYpE4kp7J6LpzZQBJSH0cSOrP6qDyaCiEjZ1tXAA64+UDYaP7rRUX6Zujbe+
FoQ0hZ9ki0AUTZQNXztsV6hEgzwJxXZzoYKggGxhfnPsIXND4rqCIbCbUEBSUUMmF33YBqA2lv+J
nxEa6ecbq/cqEIIy9DfQSLqfcrdrcHXAxQXAPfj72g+NKrdB3cJlVIQ5fujPrMhyBB8TL8ah9rGd
9J+Bf8TqIxXghiZnrY0+xAKVC6ABP9+P78ciyaYpIUmltU+H09rdsYxq5mtK6a2HNJgJ6iVOAqQM
JjNDE0DKm6Kda3kLmdom9lPWRCOTgzc/BaF3mP8fj+T+qsi1YUZ+YMFbBjwtn08mHOdqmZcJ0rvk
DAwk6z9HNBW1oJYzVBQQJwSro8HK/zWWYEqKKEIZaoLFpWCe0OLwZQ52Va0pbWjJawupa+TtphbJ
F+hmpsSC6Km3AruPWrvH2jfAMztvXtNEZDHwbwFeHcDPGtj2x3BIioT3yodbhFX9kgtd6YFfVwka
QrJoGSDDYQeR7kO9SRr0CSprCQLBfj9IdgPSVYx6zVK3toD9UUEc9TVEgzJ6EgooU7YjR1tH2QBd
joXPpQOnoxCliAEIum1i0JF4geXyGo5xFghCzTrYxcAtIoaWwzgndMZZJ8+SxxMIB6FhyBYx+q8o
vDF5CXKackB9AX4e8bnclECEV7LKA9BMgatbDvYMqX1UINwXefsEbqWEdlj5DJmm1VMSlXCx4gYy
d5/9RrP8Bk3cX6a7MVVU3iRgJZfAYxN2SMmgnMyz+YCu5L2dZjVL0ZsSSF/LcT1UVGBlJve2esri
DVAI0NsKtH9+wsMBCJDApwMHtbAo3uBJpYlrAa7meJEBgGZoWr8ZURZVNio0BWB/AOJw+uE/lzTu
uWKA+KIgSpx5kPanziYdZ35lGwZHf6HqohQ8wiYTPlu4hc08x0LngwFVYSl+94Eah7Y2Mh8QZcol
NCN/NVaatxWSVR84PbhU5kJDaRjno3LtlDf7zAkM5reOJu3kDE30tPAX1Oc+WrpeWNgU6yJALgkm
vn/PEC0WFEGy+nSLIp/XH3WU4kBuiorPRn3V+08URX5eHa6F0W8D/ssH3oVnSSo3wWjU4NLLAa8m
IBV1DJQGt1Rq7QhzTqlRQJJMJ1ZhWWrks7g8l/rHpKt274WLCVWnAiFNGKrQC5XMKI4/HyBUQDjl
b0cICQqYVxYCqntyTtV26SQYQbFRWMtTdjKeGruxKzviKMOz3iG3YCoLwNoA+RlRWKsd5Zk6n+DH
KRBmPfedxK5RJ0CJy8654BCFF6UjVnLfQXXOTuA2DAwPqLRnG1tw/LkKg2idQabHuhXQX4C9pQ3v
cntwJCRp0ABwHVUaiCV3cL6xe5BoYJgB4EfBlwcmDdY3x0K+1vKet07vyFzET5en1SXhpxZnUq88
7s/C61ewWoiTDVgI/hN7H6+i1/18Ha86qvvLqJuKhdBf0VTk4n+PLNHvZa+pLe9wWqegOBn4Ernx
0mxKhmNzXpDLGuzswkw8Z547zYqDgXx1sne4mH9gKl6y3WFAttqwZ8DeoI+Mdr402TORbctN56QP
w6levh1bGDQDXYCp+MjW+1+mx3d+N00Q0vNhdSFA4cr//rKFZHE7+F1koQszBEUiN9GdONySBRhc
wZbkDlpCloJGrE5xtTGGHuRMXFNymCAuLVlJUSfYDJwo0nQSr4JUxJBwQDpM3RlT/Itd0hVrV1ox
EW26a8suD80wu4WA9iN4KvHy2hm1tyTKBFZmkCDMhfFGZsTaKXIk90agJ5FnPlM+yaMAHPsrMR4k
/3PkyAubdPs/3+Zv8fX99bmLO1SjTdTRiiCrgKNHu4rQqEhYq95jpJ5Db2GAvgV2YM5zWI5Gs059
9op5188n8Zc4/xtZk44DpHLI+kz0jDDvywa+0UxioJndAUGFOpwFyW7fpEM9x26v2gKcslC5zhs4
AKGYRYQsFW4CBlBkBlbwLxnoNea+H/qAFcCuvpr1ixQ3fhkzta94uhaP6bappqVkoBNBCLO/ELvI
cO4GyPik10kExywvZ1Xo81RCB6PuM6jMdYDFT+4Bpsf7RD6k3lIqBh4nkKnEZ6zLtEZWwiGq56bw
OQqDU3s9T1qQFuh102c5ZOvRgAl4Ev1yTv9aFVGGUKkiAkdH8f6cQinGG1u5BCoU4l19VmBvDO0A
HkVHmJkIMDxFeXjTPVoXCEvQKyxlYLxYvQMhRgBvy59H3TetK+72X0dzt4vonZaKQqu2m0H+bAQ3
VXVbjB3LsxFuJyCDyHHKEhQVhOlN0Eq4FELQsw0bjalA/1uMUYQ0MowsagyPdImKfxGe4qpitQK3
kpQL/koUIUzTit/Wk3/st4ZK1RUZyLeEyPTvoTFJpqjHRtAc/QtI9qrnmAWfZrucV+s2441l5xE2
gImnr82+cC37V0OR75ubgQ4aqLdCrKJDiPH35+d+mJi1aSRbXQkdD0C4V7gZEBLBRzuv/hdMQqYc
924iUGALW34Vn/pNzwlJfO2ZeS1tTINisuldIQWnetJgCvvUoHW0wLwlBg9maAEzLxBZWo+1KSih
ObgvMF4Vf0nK/zWMvx6ReofU9OZUVn0QwKkzu0x5PtOsY9CiqIf542M/NDLYbEWwpwtgIIAUCRKN
9FPHKtLA4wjhRjo9CuE7wRqt8KohKEaTsiH/ZXRf05K/LpskgRSMPQesbwl9OO6DsrGSlbGVxy2g
37mQsxFKZVhYgJfQA8UeHQOMS7Th4MM62kGeuInXiDt2o9OeQEtF6h1BTgPuDrRG0YM2myCviUDc
hWijApxMLyR5IYnPPIixmvO4BJVm4ym82BaPwPTTVyixxU2xCu0PhXUIfj4u+kJ7G4FxijYCXPfX
aUGX/dsZmyY6CAA8M+R7Op0ZyJXYSL33GJ7CkwFLKQRGC5AXHHWdPv28dnxrpYQsGT7kooFWEagT
YGj+PQUMvYiKNk3Rt6zgAYhqDUqMaxnEQn9V6CuUJz1rBe8rZtZL1NzEcdmVi776Zb+64iN3Z4z5
oEgAbSysCPcwZZ23uaH5mgVlEfxtt0g15M/BZNb23QlfQTeqHzA5hy3P19YvS/l1+Nx9NC4xlEsS
4Er067jLinUtaLJ2EKaNN3VPaogbnod2oQdvYlqsheys6iWLku69EUfmNeK+jHW718FfRgdq3/ps
WyxZWm9X4G15feZ0JGoJ0d91OqYKRMoDBIPxOfN13qkFdl9YQbVNzYYeVuRysvDj1M3z3xJp9ZvY
CbcV+5JhGRaAUEW+dgj5sumG0hQMpqBh3EqbCvu6n62LepU0KJmSc1JpPA2Ao4xZjUAgzBY+uK7G
skMfGmjkIleRObR7qb5uTY7vDNX9wJFepBdQqaL4HGfzGjqU+t1DabedF+axgHrJR40WfpTDWkIo
CBOyzkanKjVAAQX0MzhxegfRgpZy1vawIRofC+skKUiVlYUO5xi9A09uGxmLQUaVvXU7b5GBCaJi
Twdf1EYb1EPxkaKKZ3k8BsEwiHj5Yh1RTw6e5Y9ctZs/03PQghoJ2iC3hFWOXaPkk7cqQPsETBA+
RigI144BO1eZmRrz83UvHwxr5087s4HRabzq49Uo7dXUseAjAH7LxP0KqMAhDBcDivnlW1Cgv+Mi
AF20mnfwv8r+JLBwBcs4XvsDx3d5rfyP9bmwZp010ypEViiiA+KHFqCGhDHrHvToIRP/BPDNzCEU
WncST9HboXjLIT9Au0Hhs1PgJbVI0PkxsgeU2LsDWJhyPiukP+A8TKDElxWTpbXgrUP/U8gW4zDX
cB8ledGhTymiX0KTmASlCErHSvUkd44HJLEHbUhfRTByDrdWZnuK3QpsameZx1F/qOqN7ttew33J
tt6Ci1hjgfedKVuV4BSJfEIZ7Ji5nuPPpMgun5XXwF+h62KIJkgQWvUAO7gY7eTJxrduHTLTMUFD
Qh1b4r7A4/oZ915CpxFmaJuwmgV4b/nZQuti+Mw2W3TGiydb6cDhhamWo8KMHQW4V91zKrgRH+H3
jff3laMczvRwVmcvMoQGmi1rmwRt7nRnAhXqQBSdrQ4uK0fzTGmcmyJrBmb2swq4OigFp84RZ2PP
qrW1zdQlwkVQHvR8E4JohLpTP+vQ4R2M3jZc+JCw+1yQnSZjFCXJ6xjuXx4IDauh5hmaa5orD7VD
2G6CH4skHU0Y1aUEa7+Mm+GpzmdGMDNCyP2cALR/bwEbfDHjMggdWXxo4DmGbSXQV/g2Yx+s3Zd+
fKn10kaG7w0vQfOA+4PvDgCUwvFdew02ZhT2Xd9cSpimCe+tzhFg+qvL4JLgIfSWBNVxekbYYEFy
DfAXe1gKmqfdg0Diq1AybrLsSQQ/VXAsIGmAgGASHj15lTNCrQF/StD3TsVg/z/Czmo5cizKol+k
CDG8CpLZaXxRGMXM+vpZqpmH7qqJrmiX3YZM8b3n7rOhG2iiiie/OJc8I77XoGihYwMVIxS3AlVZ
VjMd7MpkA3vX0uw4pPKW7+bwMChfU83BbsP57EvuyLbDGx0TPlJ9LyuOxHgyutHrcI9JuhEYT9x4
2EAq40OGJ2xE+6jZm8FrZ67KeC2ZTz7rfFp/2oncVLJPm3myO+04G4damb5ldfGC6tY+CQK0RQcn
L1b5uOv7TS2g3WXq0I7ieCikx9rw3JgaBwzJas5Re6qT2Rbmv0xlf9ZUkmRQ5C0UBkXVsBv894Ta
NkoRtHUxXQa41EV5MeqrDp8m8kXYPW9pBHp1k+DTDhtL2WbdNkjfTBAz0zGqn3D8aMzY1hgN5/Ao
kQTPaPiXCf8PmH7ZP8AcxWDeZ75favJ/zgyqnA1x3k+XMTtP0roq1gJqo+o5CLbJDJttoGEFG3lt
VnDXP+buLHOj/mUffpccMTtBeMEZB8NM4vJ+sd7+sQ9J3zeZEVbTpZ1PEghPf4k60zasixA8+zB6
etWtwvN/b/TP8nvZKIFxpkSlI2u/iDj/2KisCkIuiL1/XJK58nuyofY75uf2wded4o3WqBMc8RI+
BZcpZBrfWJfAFQ7B8/z13zui/n9XQBMRRWgy1Q678+8r0HRWpk+9JB5UXX9sk+Y9SNVNqR/DYXDK
Fk2ZT50XNMdZsoUwPPeZ4MqdtDdmf6OOpZMU/c5QlUcpal/VYPiMRrjNCmC4TLhzFHwptUZmI62o
iCkDvHWcNjENh9pSL340v4jpdIyhl4WasK2U8RIX+QcGRl7bpgjjyXkJCMmEZNhKOAiL6TXXondD
ev7vc0D6Igf5e9mFleNS3uLJaf6xgh5zk8eol/eyUFz6ctyl5dvQdnCw9fQzkiq71r7rAdnUZOyB
SFciCpDCx3lxEB3sIe0JXg/sY7QfA3TEGIjRmp0uI7mZ4c3wscsZ21dQBldsvvOp3c5Bsgmb40hk
ccaCL77EOZN5FaLLoC4QCSWuZDpVOgsfeDxm6hIIG5xD+SBDIsKmc4RdNlVOrsUrTfnJoW/PSu70
8PxaA0630nrzVHp1ozjwKOwQ2H8eHgSG3VQfPYGuyZjGq5K1pZi9WsVOhsYhmNIh1K0ns2TNRyPe
kOxI/tSiQ2E2zjRvBZmVaAygZdUwCN0GEIfous7kErVMu8lqVfq6q7TjIbSKYyVHz1NU2AHmi6TZ
4iLRYGXjVyS0U0YIUM3nGofvtzbsvmbTSQJ71AkAiabNSMmQmIlrNrSoCHDuMrdqeydJcAREyFEB
zk+1m8tvqp87sewkloiAod9LlRN3tCOr+dgj0ZFtS8x2peE7rYEthxSvZPGkd7Unamj78sugfUwK
JCE0DOqkOIKa2XPxXamNLWiwDjO0QVRmefgsjBtB9lmf1TtJeoSpQuvhiUfbM7ObomziATWs9NTH
gmMlsh12yqoRWaC2wapWWFlno10HnasaPUHs6UlSOQXkwCYxRHBVcAYUSHkVEpki6tt4hk1Dw1vR
6r/R2P6/p9wSNcI+ZCI/IEL8+ykPR8mPg8RvDx0mNHPLojKtnVHbFPO7RMmQFI2DOqWTcAMRzwUK
EUGlW1S4ZvG3PVlmnN8ftcVCSpYR3hP999uezHJeF/QVQDkSuw69Et1RRpI9tu5F7uiRNwbXifDy
Rng1Y+0vQ/0fCA+DLisQtL2Ie7FI/m22keqhiOe4hHnxFF8SHI793IZiBxXV++8R5Q8VsWlqGgeJ
jJdBBazxt1FVMMUpMkwgz6N6xWC4oyjZ8pDSNk9rW7/nP8jrg/W4F7zKfX5Mj+Q+4xb6N4fDPxgI
v3aDoEtrYRRp6u8r2XiS9GrWtf7eurBFXNX5yGDgW+t31lB/aSr8WWosh/yPbf22dJWsRDNKsZzu
+6eX4zG6vaHKiOztOnGevdcGybDzMNh/WS//Wg//625io7JMixauGDWE9Rtmlor00ZWxmO4JXrSr
xjlHHn66+nb9aXuHneNctW3qPEybn7+Zv/2qCv7YMuQOKgaoFn8wZZNME2YJ5PWO5+1H42xne3uz
bc/bQUDmv4f93+DJP8qU5VD/scHfzm8rm0ObNnpxz2hrZccbXGy208Gp+O97V/1jQ5LMep2+I9ww
0Prfw4PpR5pt1Lby3tRFxiIoluFgd3DM815wwxyoICE8tcw3+gCjZcQitMNcpHQUsNqhOJbhtdIJ
gZIv6fBeBJ+9eZ0sDIHjpwRjJoafNJrOiTa91Qx31fyW6dcppBkn5gCukWt2X3X8aYU/UXqfTfBG
PETDrv/LQRJQ/DsJiMxeoDxDRlhEWDaWN/8eEqepUOcybudD3iuQvxmTTXOXVRdDZxlACTLmwtWv
8WLo0nstqI8kAA3vsdw+ZOnAIjlZdTkZfdbgSFFnRwKQAX3E/jvXPmuoJpiMs5TFQmUML4oYH49V
ue/iny78SaWQCqpzlKFyssk2Q2LCGpAecymDqoB/sdNOmCVpQK6LZZjYbYJmOAnmpujPmoZST3gf
KuGNRnssW0/5qJyFggyHSUUAE9MQre+y+dDpV6uo1lBamNpJSRXyW4oUQGhh3xXYBys6YeUDvEJ6
vST/eX09dXZBI6TOUHAOSezG0eDpnbTplUM+d6chsB5k86JowrF0qmlbSoLD6aktFAaKHVQgTkl5
KceS5f5r9hzozVUpxT0rtU0KzalLW9evog1V0KUUh68g9o+aepOYRSGiUH47ktBjJbTrUR4EPnaK
3BosJ3OgXw5nVJRdxIpXyse91lerQCaARr8Y+bi2oouu7htFBMcOHuax2sZxcNS1zsve05Y9GM19
3b3I7bvY1HCBnqM64fbsH2rRdHrlpxj9d0XQ92kjb4uEQjjW3sPRsid67jrxLha++Mm3Zr5zm0iP
sCjmgyY9pVNLBcOeqMBzTj1kuS1xbYTOmeT7XGHvb/YbyIdUZGwN4caY4jVfrkf5mGRfiDbk+smP
rk1wbMpbQKM9UF8U6zPjIpYCNU+D59kQeGJFX9t80dvAM7hnWLT3xleIvXMu17dQT9Zz0B8SvX/R
hud2viRGc4nixh4QdOjlg2AKbgFhUFVIfm4woo0RDe5l/zD4+3mkF3WHbmprre+g6OkkwQ7mLZTc
dUjCWTy+SBYVigaWIEXPec8tJuxEAeunKH+Mcgglek2Bc1AnwR65tdQMmxItgB48AWAInjiDjWWY
xkTipvfjl75L9rWK8Q2ZbMaL5B8NrKLEpL3M0XtWR0Qi57FTSNG+mmUnz1YZmurGpwBjGd7yb3nU
5ktbb+tY3GjoqlQsKAkTADOi6B0KzE4G6ySIF9UKT6lPOlf7KZi0FOvTOODLXn5AHXB6ci66h3rU
XIHHQBsRMuq4HCSz14f+TkLsnGdAKrAr5hDsZ+wh+ijoN7DQnueRZswlYlgDnIxkgC+DBX5ampxr
sEgDwZvJilWvtgHxXHCV8KOF1fqu2IN4rCZ65jzPYY/0N0Al0EIs/pzyryrCTMNXedhPSqPZranb
uYE128Jq0m+GjooY3KhWz7PP7Vs+VR1f9GsQJg9JZLhll9ujiI7O71xLwCDForU9DetWWMcoY5Ki
2OT+G6MYMQfujLS5jX96039auKKDQRNhBM2aYyiQVIZ54QWmuRqGFdTF7aDVrjCtrWTfdxAf9I5j
nLfToDpG1wOJwgvrTq023OFybQMIOiEe2iZuxeYtUq6hiSlNJj1lcmabpWRb8jcwa+TLtlTgKiEg
IbR2HV4jmbWXsY2qHkPc/eZhOyQPy/0rBr3LQ4tQZaUVKLKth7kPvaalbszfB4Pk0eLRzP1tKKlH
eJYvckXz2iJosHZySb/2cvOTSdFBtirXQsgSJ9ouixovK+9a9l0TZxtlF3Yxn5CIKZiEWp8lKtvp
x5SPNQC/RrM2UdP96O80M1ln9ewkyJ5KMXMDFjVTLLv18qjQQjUWPG5ySgGe1sC3XwgEHLUV3SYz
H6I42pTqsJUGTBIFLbFn1PMCWSBWBKINwyNHzAqTPQdQklvkGOQsjWQGyo7fVJ4VvwE5GnYWy6Ah
xmMvETg4K6+RQjIHw5k5eUlsHEpF2Zsk0Of+u2QmW13ZyI0rm6tJvJc6ZnM93cS1Ogw8WMO4Knoe
XvEghI9jJmwN7vvIxwFAxK2AKI4+csRZ8xKjtLMQDiesqFwlLbrga7jWs1OJmf/o96tIshzmvrQw
nF5UgNlmVpDRutDTo9RU6y7ejsanxcgQ15otitu2x12q/RTzh8hKVopR3/pJ2Y/1Sz1E6yaQVlX6
nFbRVvW1VZRCMMnu2hDv9WY6jplk9+0+mzyeMoZUZGTK5NXTrSH/L2yTdegzxw1QVZLcNuRbw4K0
yw8ROJJYPlo9DzZP0Us+nXIgUQkFf1Sw5jRgyCIy67NHuW43imI5TSztsQ28zfW86sPqA4HTeSCs
pmzsgGCTGbcFULBRqBHMKNazBCtKaIwnKUd4bHIRpbWgwAeCedbK6kHrV0r8MCWXWWretOK5lmcm
qY1dtqNbV6ljAAlCRWZJe+59gwg/5t+KeSWQNFfk0uRRQMDQCFrnj3BNHjIW4WZ1bHcQwV8762es
n3XtYLTRqdbD61hWj0rYXZIGK5Kex34yvZp31TRkg+3alCMPyV8YoHGTcjcAGRiKUzxaK6lXnLgC
5eCP0wE/lHbY92l2FIzq0CQXPwWw8e9daG3HMXObJNvNtGCq8tDLOynH8Kb31Nxf6TWGAG3ryXRs
8sxw1Rq2XB+5UorLQIhHAN4UQLktHSA2rI/6OvFPEiVPOqY7s0Qbn5CFy03oD09GFG8MWoBmBbcO
A42GJvjUcvUrmBqiLTWnVtWOKj4AbXKSMTnwi48SL72zWt6Gsj0PJCy0LyNxASbmWMqtTWEeoNac
xRZdYu104V3G4UGe6Cn6PtUJWv12OmfjNs1PqgTej36o9+TuxFwfKKNTnMbQp6VyTofXsFyJ+RMz
UTw+F2140QkBC7pyJS89K2wKqozBTXsW41NYh44PQKJi9JjhRzKIma1YxqYpV6O6meJPPf2Q4dvq
E1j9dB3waGB6p+udCM3aVy5mB8osJrYS5dtenndNkNhdQ6x3RZiVMkInWaAYGnxRQPslQC3CXGLt
6cFdor4+FHm6K63pLqxHrCDUEB1k8wzlZ2qx3i1x5NBA40S7o15PO9E1NOKW2vPY4FhbPJQj85bq
9IPhKOUP1s+UrQ9Guo90yZkb+Zbcp57pR1tNleUmNUiYBatOTzw/FL0wjFeJgE+yRtUhfGYRmNjA
6BkB9hAJFyrbum4dUfN3Y664OhCIop8N6CFZ0HJEE+dcdkYQq1kWUE+lGeMTCt8+Cg9QwmiLokga
AnoQTotGteK0RAJ3i94gbAUdSuDD0mAKak+Xv8XyLRHGvSjUJ4FT24XbAGxZlAe04WhTPwPxRcZj
xOJgp1c5Ur9jPdlwXC0OCKYT5mt5RoCtI2DvFWxaNDuqUTUOhTvPb3544T7r56MpfwmtYquGzgzz
IobjqhryU4ZfSqoDyylbCaqwMr/3SG7RhWeOhituQAM/ENZhG1O5U5yrxWOhZsdSVJ+lfNOlJJBa
4kEbqt1MvIwaFst9O0XRkQHCy9ujxbkbZk8Rn+YZvwAKAWrRnGEz046xjpSDB+VFVCbXzNJN5Ufn
drgk5jmfDuMkuBShmX6cifbOdKZusj+D4aPHmIfnyITFyxKmH1HF6rRgjOdpNu0w2MfyUxpcipyM
dcbAIlnL+eOobou3PA49dUJqUNButRy/fIqrzTzhFp2cJGFYxbT1Uoq1uLX2/ag9QDlwRpKIKthB
AcsvBWsG5DfIucphnwTiRpq2lfZcWd+pHBzGmlkz54ENLMBi7DeUtyLmilioIXt/b5ZQgjWKXCZR
qPOuqT0Uc+QU8stcj+5YvMywgCMq8ah9UbDE8aEQh+FPYnzFwUuFLOhQgDgn6RPgFBN67MwVTUjS
NxlrlCpnifPVB0isYz+2ORi3Gy9ZA2NUIHjV2AvWobNme8pDjzkRQ5iC1trjxELJ2Mt1gVGJ5HQW
LT9qiN7Al9ekRTjrLPH6xxwnct9iOsvvnSg5RgILzhzQBtS7qBzcaHyWpZ8ki1ldHVLKtLr/MIP3
scHCdjwnEVUsSeZM2aNk2GpfOhErifJxLEv4a4Nj1se0+Bq5v4q0PzTGug2ivSEQ6yhStAbroT4W
UepmyKaNJsMUJrcTIOghCfe50G0tvKS4E6b0XGG2MvonEntUkOqodhWtcdVQ9jJLOylpvupnLiPh
FsJr1TgJXbFhfs67gk6tnMLDpB6q8RuBIjNYO43RzloWe5SfClWb3mOZYyrDM1FR9iyRhCxfuTRp
39AvkNa9dTDD/hbhqT5r7qBamwkqjNbsioiMAnNnCqqbddie1MqXoftrPaLO0IejJPiP+XWcB9fg
wS3tPLEu4LWvlEGrQcSQS1cfZBkMUtQ3OAfIzSbTRgbuHkYEpKNy4k4osbVAyp4hrO81ykO1IB84
xcqopI5NNaxyMnVV55LbUPk0FvmFSezEDcazc+p1U+wJ8/xlIBvQ8r2v6oyk3U1NMQtoFGYAxM2s
RatavcjaonsPjoNIkFL5WAuHaTle5RFhw9coCHYZhE6G2VDmxd1jH3UHPRa3elFcKilh9tdol7CP
WVVeomayW/AYyNyu7kd7YQqO3YjjMi3kQSartcelSYU/pUzSUVHjzRi5+fDSY5JkNSTycUBR2zxZ
WnzuNPng483TYmw/oLZG7q5ktVfl5S4YXhl0dXS3kHMEJCJt8AK17lgX381IH3eUeMqk5yZrvED4
AhvyOm7NirmfzYPy0Ewe9KMFIqAVn4IhwMI4Le1Gnz0vmR4VHmjTq5oHw6qcZRgqxs+8MNB79Cgm
MoeHY1lwX0S01nDnD9JEz93IHmEWRSw/67eSGiflSY5Lyg5r3uRz4EnVm9A6lYnztxbuipgGBUhL
NyVOqTEYKsW2n8FLxP7YR3dZavcCec61rx/CFgAmlgiIj9dB3z7oBT/HIiCimCoDiOB9u7aadj3j
ytIIbhmYr3V9sOpib8rQey1jXWeXuSlAk/LdV1bi/Db0djIDD/SDa7KMUzImjx4OmzS9xpq5h3z2
YMXt1Wo/Ot98a/TsUUhMFAcafCRWyQeLhHqrRjpcEXVspl6VGeeiSNd6IT+rhr8PRZQh0gYQ+jJY
08liAAVPY2lJtcG2pFTeTF21rg31JEwhTgfxJhbWPk2blLoeApxXR68REIkUz26gA1uL/i6R0cXm
XBgfnGcYTwpKqrBKV8hkNgzRnsZoGxjy55BRwjfGbkqo56ZEdLW52dadcVMMmBYDg1dA9RntrBID
MdrNutaw3ot2skVcsybgVSGfAlQyg49tdqdjvqLvfKPejJ2+NozMyRj7k6Hb6KoXGfEGKJO1CaXp
/KVzD9WANEnZr6y6dlT672LYX83oUEfGJrTkJ3Eaj7BjRmUn7GhK2wmUlAR0oc0S16h4ZzVO3WDW
vUFSzhYWVbB7/aM1uknHEhdFjZZqu1nHaWqyRT/bjHjkN298HmjeYXdSdLAsUkeZZjtTiHCqh209
Kds2CV+8rItXadec5HAGr0obmxWOUzUuunh31LPVTdSRpI3UBP7g9bN4yMx5PctkOxigNuiLkJdx
Qqel3rB6GLHVtTPqgwJXtbGMcyPmP0lL/ACTlfqAtyId0xY/i0alWcawIE7rTvzSSqfH0Mu08GtK
ITYYgytPYFHWuIb55raSZ4WrnL0RLPm1lEU71l8k6TymJBuEV6nV39TmLtQ8Kf0Hjb2VEZuuhB0P
fBI76Yud1t5y37wkImoM+aVQDLtnNI6sc2xix5l/+sNAvWOuez3YRp/DeBkkLyesg6Tg9qmeorXS
vujjIc+sTRs/CabqDPq4Hek8o2uiE+BOGfHD/o7mBo9b5HINNFAMVd7m4l4VAq/RsbOMXiThKPc4
7ebYCA3AWJAt4hD/kFRe6QX2qJO6FyPxrvaoZc+xkpy6LtmWsU4hYPFgPvgL+CYAeAPYyYxefRiv
zXpe6wxcwzbBum9BMqa820+5iUVa7/bpcIlEy7G+JgN3EfqYY/g55F/qyJJCgmtv6ZRdASok05OT
m9EUOKEFrmLw8gozEyUFNpOOUzKuQ6NfjUbyMlCv91NAeUrglird1fiqpPH7NGC/3II6y1inMawt
nCc0cGmNJdEyTMgacqtQo6zmGIYRwtV1YaK3aeTI2JuY0jMCMg0AAn3trE6QcL7M+aqHsNMC5ZRP
PaPD7Ca5BpgM3AjQ+jIVM2dFtn1Fs2cIN3mAWda8PNPStYd1JBqpF1m3CRfp6s1E66qB63cmVTv7
IaTGOsd9rsyuCTidXXJGDJhLJo7WCHC7Ekp6pNuWyZMpNpukN0GjFkvEcRULe2VgymosnntlVVTK
UUdKIGTXsYIhCsSRALT78WUutbOhlk/9Jm0C7D4xACsXJN0cbSuR3KAuzhlldigf51B3ugADZKNf
a4XmDZRvcWQcWC+lPYxvlVgzyxW0ZZR51YiYgCRT0yFd1m+6mJzyCJf0vledWuyfI6V3QqN7tATs
zOv42pPAawirIW15Nom7I77IrCyoXcKtNq+6v+rlkpqQ9dTM3CCSwdGQ0UE5U2Lj0eFezf1IdWnj
BewNS2RWfw41+vaVuBYEc9WFCnqU1YfknlcfK1xD7PMH7BF7tXz7wdeVYB8HOrnttRG5ndaRDdEY
4i6LVHu13d639/t2+co/HCLd+20xhsfi+L69AQHiQcF3/G62+Vw5/Ckv5xWxy1eCR/hFYPNXAV+2
vCx07fvNDt0bP4PPbPebrT3aN343Lj2xW+Zs+TM+f2/t2/JphYXH9rbiJdvttlovv+U/tu27d/vO
Jvifb5LB2I7HTtzZemRv8clYdut+X/bxtuXX+2X/l59uiVy43+/s3vIafslml/3i1zZ/yMdq+dmv
7S27xqaWN+GF93hxxD7Pm/gcXTlJvzRhnBBg2hXHtbx42dSNzxwdu37j83Kulk+8O0wK+06ACtux
2bH//dFyapZ3D8j9hL20HNkNgYnDGy07h7Rstb1h9r3sKAXyJoBSXaA8u3Nm2YdttJxiDobD5T15
VyxB7jisLSq2cSsei2t9Bju8can5CPbotFTn7Xgs7KPFfXAswZJDgoNwgdkvYqbiKJx8PH6fv785
L71t31qbz+wySaRrwipoXPLxvRWcG98KHCeH+3375qi/M2e5gN/fXLjv75UteDeuL6fH5XQSHsNp
5aqvbnfO1Ja9XbHr1ePS2LZ56XK4mWPz2u12ZTzrzvF8Xmn7+3m5YNKvk3T/dSq/t5/cKdxGt5vp
Ln+9vJbzxc3BG/+6h27ft2UHb+zackG4Vz32b7k6bAURn70lZfV7vbyYR+F8u6+Xu+W2tu3Dmnsy
dHubuI5fu7m8aM0/3pF7/tc78PPlhvOX63pbripHwzt7y7f87IZCyVmuIZteOr3/9xp+zA/YI0IW
eKste8eJuX1zIy0XbjmgXzc3N8iapNdfJ3O4ZkJ8jWKsUNuHKB/pHfRI/gZvhEQ5xue4pZOWH4yK
VZA3lme9vzZ4Audi5eZtsxZw+hTBYTsfxUxwNDO4isxjbdYpVOO44+TtLdOVg0j3pFdv+AUealZ3
AyD0jIOskeXbKipXhWQ4rmKnsafpeACoM+zHwVYkAG3csvJM3DF5xtJTK45MH4YNNdxVgsLuS8A3
BsLJIjtLR1Epzsw7zgJ96FiGFhNDOTmuAQxUZfwOK5oyNXWHbm39qF3lkXIsaXeIo+HK7JVGny/T
MH3usawUzrqJgtSn48JKPgZRzclSyKj2m2vaRW6dPyjl7RdjktA0uYbLQ41L0M8kIhaPiE6Z32Yd
z1JML43UgmPmnzBSNAb4PPW4jiGkju815OGa9cTjUAKw0T9rkSJlTePOyUOnYpc6pLCaBnFzowpe
1+33oH6mCxY4Q9odBXpHtasm/SqMm/0QaE+5QiJUB1JblCu/W1ZhdynRXD2UCd8FxA0RgIUPdf+d
BFCRQIuTelyZwvhhYKTHTPrgz9ORvzzOfrafa+i6QvE8sFqrY4G+26dS1KeoT1Yprm2RiDcsRtZv
wkxmNL2SilDKefQGuXNaVu6i6q+KubVDcwO3fMgi/I0ru68WZO5kaNs8ucksx0xQhKr5FhNQFXpc
S69pam5U8Vt5tJxKUD6S6TYjQRclXGcFoCE/dA311lTwV2vMKecn3dwrUPlDCqaQYOlDk30KGNlm
repake90M563UrtNKlKMQBdESiFLv8jzRk6ktSZQ9SoBzOttmSpuTKVXjZthol/bI/7TpqMBilOx
6o4nazURl1iKz9DCuGcxu+/paRPD1B3jGNJUprsBD0eoVAdfl8gYzo6Vbm5lWlYDdFZ97FxFd434
3vWiulaA2/X4NIuUm5Cde7IBwSRrFrFFfDEz2etZRMoNeRztNSkoe6drbh3UntC6YWd2sWfQvBXN
0ygcUmjqfXwDwD8EMmyHHlRE0TeVBj9VzOEhR1CRoT0UCcVL2n+NdYTLQ8Gl3/SA//mCz5WnuR72
cr9pm31C4ShHzQWXnnUgWQd51o51hAlujTMPLZQunw9w2x41lHCJpN2sEVcXntagwrDcAi5Y0K8F
+Zp1+suTaMutzNOeB+d0hA3NArMqhL3IHbPgpBgC8Y4fKi51RTbRk67dtDW9IsYnhpDl2q6WU6w+
s8NJaV7jOtz6LfpYUNQYG32+7ZT2PeqVB0spj2q4hy2bimAyDGFS4F9CDGOiUd1TVjkTRg1Gp3Fx
6UHhbKNRsMuBas8NC3dd28nlVSmeUGWupbY8pnPuzoJ1nPhrCml7UmPPr1gz1a0rhf2+0MYVvgxH
P6OrJxsnlkgPcSU71qTcAwJIKsNpJtKpBBYaJmzCUbr0pfI0Bws9wUlRvQyTDPkbX0KlwePIelT5
Xov0VYGx3tiXh2LV1MlDrMr4S0/HEllKqoeeNo12kryotFfkwfeSiqBGazoL6YcZvqIHiH3t0Row
JJ6wpdBwWJZLuxMhfsruOL9N5q4DV2wzwRYYHfUS27NMviQ1tm+doTwW4pelBY4sdytdPVb4EzDe
KdFTAeYHoloL1ILewh/vUZBnSCWUjxaX6GQzTc/ylDuKxdD4bbK0N1AI0AnGA/w7qB80/7ONFXsa
nzVkM6W5r1IslpHVCpmNwmg1/AL/P8zWS0tsHClj/WerJLSnt05IW+2B3qMm70LL4w6yDZHjZ7Qi
5aqRfFs1ZXuaQ7uGOl4JyboCnKtzMkXZdxNpNeChhh91J7j6/KCEhXdNgXxLxu4mT9aDkXsD/RjW
ZZOFD1wPHYUcvhZhKJSiOHqo0S0tTE7DfImstxZzAbA7pxtHR28xuUvxKK8RorB0gw0bachCMmr0
+TP5Hipc71CKxMM+JM9WUpy+uzbmDrKGCbmkDq91kN0WMNYPhc62vv0F1uSWHX8hEYAAM5HZGJGM
wbQRNfU0qsqqf/M/xHkljAgDKLnMz3yGtanNoMRsZSUprwgJeiR9iBayXU0V1O0y306y1fjeXebK
bt/wIo3caSO4Ai5iP81H8xGs8GG/+R5g9GN8ROo02D/Nxnd47k0vXlt3lhvAXRHM44t0KV3TkY8a
g4eD3MClx0QT5EyTxgm/f37S9VXx/FvzTpJ49xGdl42wXPWMu+mYnnrj/1z1Bs+V5mcRrVIMepTX
+nvHMOeR+HtZgob1j4cf0KslgvjjZ7Dz9e4RWHXTorCyH0V7CSOSXX/PUtqu1+IgewLzbaG4I3dd
p9ZMsMcauFVDlNLP0lOo0//UXGkxHR1lz4rmnWT2dhApTsgQFY+KJ3YsBfWVCSG6SdjR9H8IO4/l
xNFGDV+RqpTDVgiRwWDANhuVo3LOuvrzqP+zmOmZmp7QboNNENIX3jgufRYgqvETMgGyybWzhjEF
Za/nHZK4QRoFxp23+6g7+6TWjFxWcf6EHkLg4AG2ryMMOxhulKDCw5MeJP857dV9o46HGg+VWAZO
IU8fgdovFbk/WgoxqUF0UBk+kwHeNE52hRWdE3iBojI/xRqdKHOhAGOVzPlxDMf8j9YY4iEcDnlE
cW5gOkmOBspo3wj6sceZFYngvtDyRwXZCGgNDJZxgN3GSi7vlTfA+g5vUi9t4xBOrgO58iNi1nHP
zBiVh/1l7JaFkmw0VbugE66FZC0m7VpiexhNr5pg2nUduEnSkZiiu4TR2lnYH5o8OZtogyR6wKpp
aRgs5XIacVmFUKW2DtV6Ba5oF0zwmgEbHqIa+VRHWmHQmZvsFs1UXGjYAwlpM7FfwxEJt8x4Fspv
1TgVabRNwh+hsr7aunzqxubasx8VcW3Far/WqH8L0ZYXuc+itlOvpW+AXjipOtU450kYUtD7JMl3
RTZLWVu7VNWkOeAfq5dmS1zgFTRT4kXLtk1u4giJQqkFb8UiOSbHzVcqOdO35LYQOK1JMuIAnaDT
qFjQsZRT6ub1rimfGvkn8LGyVTrCl/oCU4Uy/U0U9NcuhVxWrYWavw6DDsFUUk6R1vDvRboUEEUE
NHAP32jSBstDbZWfel9kiTmgw6rdxv8yAOBIXMP7RP2C2X+LHeKkWjfv1VRtIEdbY1mLxAhqz8LY
HQWcgBqRbqLSv6YvWYazUknjS8m7jeP0UEdnIwgXPqiMESSvvhNqPmIqoJrIWsfytKzBYU0t3VXF
8FZIopuIRFixyG4xFvmE7graE/m08jQtLVxxY7YO+nNC3E4qAPtm+TotIEpbRgdg3jHWUB1x3CP9
K8z1xeD9+O1Tko5OjHAOFOMWlYwDkBpyCIaedrDkFLDnwa7PlZ3XArcMyWsO+K+Yy6CL7REpQ1Pq
9xJPVy527FQIP+FsiMnRVQBz0jzYZFO4CeOzz2pEqhYJnjGxvgze16hSuJkryGKWvk4+R5hxASRg
tt0P4zqpwnXULDhnBXoCWMWYbIpiJzWFo2xgHtVeteFcisla6/HEla8symTl1UA+Ut6NdjPq5MHE
bEfSKxyn4VVPg4mZosjX8yl114Kfgs3xsCnlblM3WDbU9KiPTl1Kz6Ecf0jRbhwnn2mvZAzuGGRj
BfJIv2U+/IRDz4GG6SNN8GiLmC6HDyHY1sO3OAkoDPXX1idVK3oaywm1JtcFeNqEu7ZWHzIrcyHD
gYioiqHK6A0IeYxtjW5zxaHFw9ZBKbT1TTPDVBymQlmEkOks9D6GcNqX4tmsf4nLkIQmzD0xueZ9
ukLhY1nzpcPhgyIyqKXocFTMn6xs1gir6BdR8wVhPLF5RdKjBMc42qKPsSM+JWnUVnKnHq1S3Q74
IJFE0NO+aFT1FHn5VvGCJVDXSm2hJLUswCTYhXvBUhUuSNhX7xa1ZySpdq/cJvEhynzC0wdWDZnH
j8mWRWQaKgxEgX4jOXppCrpTBPnRzIdjhrBF8O6lYL1MmnYIonGHBmFhBezVeUootU5edNUG84Vo
Bqu4rSJkhjhlyNTQGfVHsSdGj8wdbHptItlOEzAEezc+9wRcWGMeYkH20STsSUgRq6Ck2TVCqQq0
oNmJidrBupiT/CjBCs3E38Wi/Aezg/ZP77z8N43xb5EGTWEIeV1Y01OBl/g1j9cK0SbtsmiXDda7
1PWmZfSmEvBF69avBpgixdTDYszuPJvZMpk2/WeR2tbhKWLS/ciQLRByDOkBCkvvCwQuS99v8qfk
GKvP0j8tjZHF0LLGNCZuosYloKq2wGMZU49Z9PTfUnFZm0Xnf1PBI6LGOycjE5cVHSH130XUQ6YX
VdMm6VHu2R8iSfHfNcq0BTQlMZVhLHtgyVVSwMIKUIr/PdSK6PkXqdDlnMfsE4WtyjpJYo/ThTir
+uA1HwldmY5t8dXPma/jQWnI7TNcrWf58D2ViUO8iSgczclYmApLmYYepoxQT+VcN7dJpsIlsxb5
pKCLxC3aopTekmm9LoRzXRBlHnarpALxbuifjaApSb9lnETd1hTrkgacCMlSicIsGO0hI95h3ar1
egqyay0AVuecwsp3OSBO5QcEUWUBLNgGFTFlmeyaZ0NkT9cnO8ls12qbrMpuWAQiEHC24tCyaWPs
DIE4x9xW4tIlcA8ovdIVl2AZj2KbPL5V4saM5I2g+NusxrCslY6RN1BajNA6ZZ/hAuMsyAS1Cxl9
5y2ZuFA6aUWwEKZ/YQhPLfptcmsm8dA0txxKTOhZl3yN0T2xHEjKQvPPEbQPBrbNBFdp5Md+Ep6s
LN5O7Y9mUNyS1a5WTKs+unnGo61AHBR9NvlueoWmVCF+7+mnGLPxQHhi25DLB8taF7fIIKl8DMIN
mTgteS11fknrR+lvW0i1AUnVUH5L2Xcjhk5u6s8TU3wgrgYV2HsdRduGgcbvVub0pCU6Wrm3ho7H
jiULimSJ2guNy8D/0vJxrU6xAxtrkZA6ExtzUoqWZi4OhMyUTgKeZD0Cr1iVY+z4YXcJjGCt4rPJ
D50P/DMeGGel4mBohCABxhWoqrLqFnQPsR654uqHVODawaZmBETlUHGDfGSdJ+JhNN8sjPQj3aQN
OwqlcK3w0GUDqwjo3BJz9Y77UEGoxRIbcSlbT4IwbWKlRwiPlc/vDD79b7NF4QhQIokHhSft2X5n
D9E6NzGfOoUGg/+Tx9gwNbugwmLsboFxa00FWSOF593B6E8+m54qmDUWBjKUkjlFNDdq4PpwWxWb
jboM7l3buON6bP6QbUoc/L9c+ZqCpUzXSVKSfg19fzGwWmUURj79IE8RZjK6pVLWpw4m0ZBMZndq
Me2ihZ37oJD2MJVzxnNl6fQ2UanYoPJFdQ4oRF3SIv4Zz5BUlG1NSArYQyzMixitm1cuyehK5tZL
wr7acjmLg+f2uzj57WO8RYXTNL86BDIbk7y6BNzEsUegoPqIP7QnYe/dGIwAxIlmeTGuFCcgUAJ7
RKgLlvnaQt+i4mVdcyKRwSO1cbTVn4G4BhaaD+2jvFivMzpmbRprQ1sXkGB5NHYVmhAQ0KviKvgX
LHbIqJjJiLAzFAjHnmBPy+5esXzld/UH9uWmveSto79bzD0/05WTNNx6G+Fu3MwvT7HlTYCLY1yy
7ZnNmlTew9CjPkqQZm+Ed+Gb1WRNSEG0BZSZiwZxORLf1NnptcdoxISH4Np3ML2P2NsZLC0uo45Y
C6LSOdaE5+aOANbz6E6UY1kGWC6yWhu7Kv0Rs17kbBw930G/WO3iA9de8YwM0WLtf9fvzfPwkZyq
k/yulgvvx9jl5/AhvyUvwk14lPs99UEmXv2Tdm7SlXSGFTQZN841EqlHzbF9zl8kdE7LaHDyq68u
xAZLql0dy84WQRaJzSTTopuNh/2JnZ1YP89w5bDoHsJWmRvcwV1RviBjVqlao3iOxRkpDFBo5qKR
HdbiAstBurS6dSoxPK3nZgXOQFKOEdrAoX2y6SjOo+c0lzpHirqw7iJeS0Avd6QlI7eXPriLLTwQ
PfStXb+JXwyTMqkMJ+sctwvE2qx0dErJEDtD2wC/YkN3ZKKRHDp4ombns6YBXjPd7KN8ZZunHPvw
CVdUYVN8lREFyPRRLXq0Rwjs6dQEWbuCwqzZ11PbVT4xCQw/xrbfc6NrvqTX4C4cjK25wxmcn8zX
6q6/FkeZpEuT7zkYxmZ6UxD3g/Bki7o+Tl/jJfgObpVLwQ0iSlaIyLbEHeA62jqcy8xt3q68Eh4a
f/qn/ENHdtAjIFlOxPbRUM4J36KZXOAgiqVl1y3rekGaUkDZV/QH+6Uyezt/Xy1oCnZwUzNUybRm
b+hfxgw84rmue6n4hN7Yv4QwB8+sAtTtePe2/aUh+fVT5hK1kzfxHUtwvO3W5Lg4zbRhGGbj3pUL
Tn3OofGqLC1CohbVpTuGr8obGaccgv9e3ehzltM/Xi5x3SQUYA+Txd9Wb/00RXGbRuI+EH8UBbsM
c0p9GfE8dyLTQpw4yL+dpObVMVnX1MT5vRNl4jLrxINXffeZvBVVuPIM0SlbzyF96NWA0lpHWBF3
eEnsgWTivpudb73jE08xsivFEyQTRUxPJTV6UhdtqiTdRCE8TH6QExX+lzGOFEpM93m0VRFF+ibV
YMJOIHxTFRD9jQlYy8ESX39EbFlZvx2hmTwdVBU5csqGWdTWIzaTmJJY70HAzX8fuH8JUKK4VlHo
y8AbSXPUbwdOYxspqy15P4M+kuWm4nV3amTELGSISfkkI2/21HcoAoN8QzLAdgo8ljBvbFKCtsck
iGQB1/Z/vyq8kv/2gerkQ2EZkQBOfq+0ispESlOl7/dB5q26gCSfzhptbZY2ljozVTrrsaz0qQiV
12zPrJYK4qP1X0HPrbUvKjaKma82e6r673xwvI7mwFFfymHvTuI3CkncGXc5BxmIYlfKKwa+4+yf
HCTzkqfId+8BeZOM0h2kGlvWerQWmpivFB/XuV+igOuAra54efr0VYzmtrBkgzLOS4GJgxSN+6Au
0uEy/+c1J5Fc2EkDU6iYbntB2ZcZvZQawsvRDczuZkQiqT7hvUtwT8VwDEYtu2mO9goRtqZQG5p9
p+PNN1+K7CrL8bJCip/3yaGcvUKp8GIZ8Gu1Glw0VJTFK46UJobEYs6MzM/KqJaNkZ983Piu6zof
h/lP8G30B4574r8Ht3DDg6+KKy8Oj8Mpt91x6R74gYN74KaDy53zN45L1Ci3ufwE/zlufpxv1Lf1
uzna9bQACD4c+Mn//2fuehjQNfAIxAUXm8f8CNx3StR98MUD5Udu4eGbzfyokOIP/uGFHh7WzJLz
e/z767kfLi/vwbfzj/P1xMFOvviqyLyVA2KKh2vZ/poHGQlqO8C1y4uHt0VkoS4Ok8PTnuY6D56B
++enYkvGE/BGGX1tNIMuvy/xzPD0c3Yq95wOgj2/mLlD5CNYnDh0HzzZh8sLgSEPFq4rwV7z3Nzj
unSHfLgfG/6GDMO9zl9PLsuqxelxch9Xdh6/JCDzj59oGpmfhKFqMf89WDw+HtzCq+U7eQlkO395
/PrNj/nHS/vjJPFxcQvfPeT5ZfM78vKDe2r7ofAZHvi7uvj/x7fcx1xoMmxO8Pnp+qo47gd3knRn
80JDHk5fSPwZLD6uNa/oQ0GoEi/rBd+F9pwhS0F1aPMWdJpReB/8kLs5ccv81niD899hOzkACDuu
7q/bN7MKBN3KrI+YFSybK2w9RwOm/defcP6zmMKd+Xt+DSUIPzYLPuDhl0gvZjXIzNDPDD63weHz
58zyc8ushCFsDsKeJgb+5CYkHNtZVLDkR2Dur9weOfYs9Pjfb134xfm3ET/8erx0/oJgABkF8gPu
vaCzQHSCGmCYtTJMZIhe0IrMz8kz8Nr5hgfhAfjmf3/xuXvFYyCoWNkLBBq8OduW2/xdoDSUjaIY
fQSo6CMwwhF/1zeSbUcEBBi94rUIkI/RcjYNlEF8K9pZIPgeL3Y6S6a7aF1OIlO+t/GuSf0TKOJe
bvJNGz2luX/RxxGjGc6csccLnK8KGQKlmd2gb8OYbAcjcqGie+R44oC4ixZQi4znCl+KEB/QOHfJ
d2L456nnrGB1LJZ0vz0V7U+dI8DugUiHzjziqjWbirgrFc9DgEqtCvdZOG9Q5Vs6iKfJEBedtPIa
wsrUmar0FqP2ErHZgl5JghLZ3hwG1vxMWov6t15ORG6Y6U5kddQYpmv0n70MQYIK3+5kC1sw6zZV
eO1CjUEsu5fdnCDuw9lULopr6rYulUrdi0+aSaSoa2Jq30INeKJomp0HsDQUGFPEcGEMrFbwmC0M
L3iBqa+S514WkfCBiLHxgK2Kwa4JUQrWVNNOJrHTo7bw5WjfAH8pCsnxUWuTEwGmrayAmjHJQBKp
3kYNv7OSpY8RdXaUDphWZJqLakLxdHEdAidAkWARl+RTXJ5MHMYVQqVwAiAmCjMtlkrPTtXrtYvf
VrsqRDNt/vgqUao9pU7RoB7zljWgESKrZExo03VXgJD7FFLoshPmVAwxs2lpdTKswqmG5hgA06q4
XNMgdC3zow1fW7xf2RhsCet59pP+7IGl9imdaGrnFkxHBhZg9THVe2kijRIfrlnHbJqqhcZHTlrK
Wx3XmMKx73oSmK+49nwS1kbaXCV/U1EUK0vWcqI+WmmOjUxqbvaZjfcNm1zWqEjULX3ZGekdDa0r
9TSRh/6tqykDE2ABoR/1M7ih0+ewkamj9lA+lb8dmUsNoKUgEp4KCT8A6FuZ97jNSAjs0VoBVOWN
GwUf4C1uPJTPPvKbaOhPual8yQJLYlzyMc5P6stgtgoIDjkf3ZpPpc/JZgxMOyk5kpyBmQ4G5d1j
DUMdiXXR+J2AruvDYepZEXz5irXMpdm6UizTxyg/63zUI6ByNzUYyoSPDP58xENakWsWiwHlx3g+
Q1jqnEsuXXmYgFNvH2dsnzuW7WTgKaK3qcER9LKdd3CdDJkUHIew/OxbMgdOmPbwMITpXYCQH2FY
InW+ogC584+xFOgTxasrJ5vWgA6r83EnW+2rJl5CldMcc6TODj4hcFCV+hcclXbTEwZliJs2nDIb
Y/U4uhIhO6VxU9vSQXPyFCHoF2k10K2T2JgLzKCwgIdu21oUDLNrl4znnC7ofnqFTbfnfDiFpYug
NK4XZnipc1iSF0qgHJyoVEG0fKzECkrAd6O6bgJ6jnFWEqYz31Rx6nTFJ55gOXlq03c92OpxS7Me
tSTteNXi52HEhRv1II3SoWhx+uHDJmGf8zq4TQ1apFy2G/q8h8xahxrHqIjSfaiIO8+LV3VAVKE5
ogYi4iKn7A6vm6hx6YeY9HvdxRTrtpOxlDBNsYMWYxIC80O1bCvLjWogCcJpdVL1LCVhGV4+D3Gy
9ECixdri6o261RQhEkhwGDAwIKmftnoku+Ewvqq4x3OT6AnwbspiT0osLJTyqJXfadlfDLJ67SYs
L5WiP9LqKnDddo1tCNaaa/1sUjOng1Yo8xCXG8epg7icaxypLn0xC201KvFKkfFvYr6PvKd8LOwQ
VC3UFv0QOCLi4bFmmxibdop/pTBFCM/2hLlNV4ABRyyZwbbHFN2tJYGQq4c06xrmqgsZyDc85BWJ
cfGPKiF6QF89kCdVReW+RSHtJQ9Jz1eddKjzh6+Rbkbiz2QZy8IolwoHUqe2k9CE2LuHQgSAT4n5
c80l34vAyVLlkkm26YcXn4hAXbDY14e4mqu9l9bvEMsofdnhSI+xxzHB9FOUmAHlvZYS/oRNs7R6
ah5vgs+ATKJCZM0FUIKtqq/J9DpJTqLQZamm27I++sRuCjEtSCzW6m2R3wKmWCglpS3sisbqqms2
zRA5mhGuAEi5Jp9GmDwDbkGmA10vilVV3HC4T2Vzwp+58KoXZqyTWVtbHRAg2fox1yiNk4kJ/hB1
J8OH/fOUtRb6TiDdWxM6cjYccllpQXBqiSK1ZmkbBe1KG7heILn1yHkI0iqNaDXy9zwyVp7ACYP1
U1abo1moLi5M1AjlaUBk3FnpSSTLqoexJubgSGvQUrT8ZdurxyAA4OBh8jzeqvmL/2J4n6M44pnB
1oMWsCFL0w/xrsy5X+T3oCrtDUhyzdhWmpOIwATQy6Zf4u5DqtVD8mWC2zQEZYLumT72yODQEnRA
kcNVBHcqoTVylTZf6zOKqc4kKFQSHyWqA+7USX30lL2mt2/KrigsBDSQAkm5SUPC9MMQ8F+9Fujj
Om4vxGktBmie03uiLDsMS0irCbwk+NE2cyAD3XLMABlAKD1nFpxvCsRFQGka8NZQvJcwX2Zw1wd8
1bgiALE3hhUsQtDYKaVsGEoA9UCZ6I6Qlmcx+tKjr4oqFpxX2uA5rQgpMzJDTjLqs3HfxBZEFXty
i6qXBCewTAbrBG0pMIcJ5Fj0oHORKwTSqq9YrOiwItN3DxEwlQyoxBvqLTvMAvEd4J4B/VAxlYgg
/QpqQy1gxwayXKGQ8Qg+CDtkXehVunGPzW6hxOpCH7n0WYfIeFfILnYL5VVNbsVsrEQT4yH4qAN/
lRU/phc6baw4jd4tCrbgoiVTw74sjU1VXOCqsC0qbu99TGkKrvXZqyKpwiGnydnkQkm5XJOEQHvo
d9Yzwq4mpSHt0yUqriJ5UpV0V5bxJqq7bYo+SKnC0+jvJWPpz+F2F07UHwPHR0d0u0kFmmapz20J
gFmTOmKVycjlDoQHdBzliMFEUPeAnma5cIPG3JcAuElcbdk3K17pdhAciNYov0w8hPQNuj2CIQz/
STaB36JrrIyc+bC7ZSavFQ/RHONvGBwqARoXQ48oJ88l9IsPox3AqwTw6r4SOmnnbQalv81yLZ0k
jNwIL32N/4Ti8ex9pPxlMAbqdQCp9C9TCtc9ftT5NcM1E9+0k4TG1kvXwOXb4ar1wTor1jK6DqMM
styPqIoq6WxgBk4lOvdAu7sCPFy8TrObgDVYE0o2WpcQP5xQP/z4OniPBO1aI9MY6nm3KSK5DbO2
aRzSxKBfaP9rv86gVpj25CvLYcJYYmBrrNUfTUTgRHTWCiJ15DqPUaSN3rqGhy1ZP0kVCrupO0wV
sdKglCbQ1IgaxcJ8rYQp75xNPlkGAcvhKSYb0LFigEUARJZ1a1N8zpNLgQcbBaxr9sG21cNDJRl8
DsbKh1QppW7RjvkmSTXHp8WoT2kJLg20uBW/g6pWj79Q3OA3jZdTkz7VLWpRmePbiK9gsp2n/O9k
n2DZsmmZsZIqVTwkTOtpldl1gjBOE12d63lSKoST4yGT1WNax2sRbeJYb/L6QfNeClusPIcIWOdX
pIE+J/Emjh9JKgFDwUyyLoqgsjM/W04+0cGUzEu5Q7yKLYbKviHkpqqXbWe8iCELXqOCeRLYlJBa
TZ2XNvOAOnXIRfSsdQ8VpQ/FvkVzTms0yafGkk4t7EQ+fZpw/1oPoNMsMpZZ0qRvLY3zngFzTGhZ
58UVsbwoMkRILemXnUQmsLyrOWuEBCEux0AUDsPAqgwirMNyJqtsSS0ucHFc5KmFWo7E76Hb96QF
GcXA2ept0wI1RV1gmGfAKVdG88gqH1yuWIeWDmEPWoD+pqP41VSQt1CPiQKLfK+aMb3WxGWP6Eiv
yAQglripSbpEuTxvFX1a7KxGPMwrR49FQpzM2pPAkcvMGQphr8zTozJx0ovQ0tjBcSRV0T4jO1lD
M9v7wcpQvwYTjQiH3Bt3WlIsdIH0nSp3w/k4sZ+LRKJPdcFJEx40UBwfs5DKnEvC4AKzGvIXeI0p
3LZ04Qb0Aiya7FEN4Q2E7FKV3Sw9RSfNwK8m/aFj2BFJFlHTiqMlnepaIwTXcAYUErxDkLr3Ajxp
2rTFe0mBsbQf3VI7gvgmw10DVW3vU3dM24PaoGqUiBlQCF9JRVzhWh49D01PYDNSFVlehRarcbFK
wYCCYpdPLsUGdfoozQ2qR5zXHjZRIW7wUGdnYSxQibKRiNhJ9W5u3toIO7AYLGVZcURkMmpDyCgU
Exk2g6LgcG4XVboX0UsEmcqanIYIZi01vFsWqS3sDKqqPjLmSKP3KbBfbiuJKZmseOp9A3gKoaV/
L2W9G3suOaOOqYjLphMWXYDrKSjdPPxOavPYjN9t2YPdqrsu4hEgzYLqJRgReaZ4ySfO/xiiR8fP
HJabDkCg0SK2vozKOqs2JpS0CZhJso1Pjse3lsFRdvcme1JRfwgW7LCP7KmZzgofSI2e1KIjM196
+rrViAMVtaPoH9nDbLC1i9uOfJEuSbdGSdxVRM5Glh4RcZ9ZGmBzhSWbHhL+g9hv3Dzaa+0eXH/V
zpqJDt2pAQMSUAruiYatmeGO4RKXuLkv4vn42VgmLOkRlJfZnN4rjd0W7ZuXo4zlZIsRcCkxItzP
EoluSNpoP65TENmOvHDL4ufvKvk66QEOvQOp8PPUtayXopgO89DlW3c8kDNKUOd0Nce7CCxZtFgq
kHnifafwWRYcgQGoMkJGhqhwpItRPA8J/KK8Seb6MVTUfiY7bbjrZT6bZzR284nQ0+7MEqZgw6PV
EH16s2xYxpijWxnnEFFjI80XIPAWw5qAEH/eBXhUmiVDiMAtc+ewiozdBCqUAVs8oZTDpgruWb9R
UpxqokLhBkska9ZA1Te11la1RKXjBb8pl/S38QUu8K58Ws/o3PXbAKdhGg9Djm5cxLBYvY0OnAF5
EQhEpCNeaXKI/FbaSgjrDE92aRdEJJ2iJu2W66mStrPzgBQbp4BaZeZi38brPk6EnBRMmFa/6jR5
Y6oFFwNqxpR5T2qXmU9wC7LCnnkUdeUZskFsoOMKRBNLScB8wq4zgwRsgnVd+8tGMzmca02+m9CB
dULyhxieEgJ0Ix0jJS3DooLmOHNqDaauED+nREQKPRKLQO5T3HQ7PqsJjqa2EJ8yBRlUK4Ske/Uj
rX3EDTi6Ej771nRUa5QLusSbieR9I8jnfsJwMzfkVRZO2/GnHax1hXOkl5sLNTjLkUJ5qRmX45Ds
rI76+lBdD7VF7EvhaFG1nUJhqZktp52djaSpYckAPCI2fjqBLcSshLIJa/cuUaq1aLG6xgNvsWLX
FYF4/+paDcdYlw+JKu1jGdNhieGGniKiHSAXtNfCeB/B8Nr0Kx4JBESBNlamU4UFIlxo/vzedsom
ovC+JM9xp7TbcGQUJA8P5QkCXkOuMG/D2wZk4XcUXDdkZYSoJJrL2H1aFsYe/CjVlN2zblOU8TWx
lLMVoCo2MzxOAub88xTn6IHIDYhfDGqnfXTvonmdrIM3rj15oxvsCLIvWLXDICIii6iX70zqoAfY
Yfm511+z+pQNB4NVBuR5vRF7IL48089qhdQyQsBNJJ7ii+c2S1ywC88onUF0/B9v4DUZwovRsTpF
9D9iFMHWMsizmTPHZd7sO69YdjyzAmRqYpuomO90MoVKFaBQEDZDMJw686dovYUKklFVj0kuXpWG
DfHIZE50zZyEVLEiRm4ooO1QhjXs3Eh4M7NX0/ScrciEMfLSHEGcpIwUMNC6sy4DpMRS/6wx0Xp5
d40r5kwruP43SSb9m6yDOEwLmlZH06X+1t4UiILnAVYph/bHv0wbOs6O5j6/VndxrRp/4IOlf1OP
6RqxrRQemSp6u7/zwZ0UAQhUPT5VFgPPhXVFsYOUlFw+3DPGynSbh+BvuGQTugefprmEKfjDa7D+
mYwsS8SeE5FLDqhm/br/L5y0n0RdqhQ60YnH8l3aIJ4vGyQkyZP5Q5bO9Or9FFeF7Rb7nh+GiVpn
I4bO3CZg5k5BMuwUgXADyc/dgsJufToBaHiEJsis98BhF+K7sY7msWdRvGBpUtSN5jnxsGg8R0Ho
gTx5gXbLv1ZIFN/ZKbSAOyhRKN7jEJyrj+I55dLbTesG7wfAZv8mwPKydS8R3qOyW6CbhQGn0Heg
0hpt4AI3GGmEKq+S2LgYE6BTTk5YkDpjkyzum7bUk0+OK95mTsbsjIWLJB/vD3nA0iz9+509NyzJ
EClwN6V/hC2riWf2ZqeL+4Z6wzB4EOy0zis39ni37IDF5kTxiKQRDyFM6zIUnrHQLCb1jxUD/5bz
atFIJhqyhlbx91qv2Ff/v3yGTiG/ZJnRUfLHeRatoJoDHJTZwiJq3DoWBs6C+g+ss/YvnLMsirQI
0V/I6aX8lgStWukIdk7aXuKpGyXQCKxp3V5UNshCF/VPIc/ZrDJmlvhk/Ep/Behhc6i22PfC6psw
HhWxWzFOKGKJVytm+9c3oTvOOI20t5TPMrOU0d4muOvIqk1KJMJT18u3YEgxdN1UsveaQn94Pr1v
lAtd1Vo4NSy9RRRDqDBxVeEgnAF64mGEqb7gE8NNJa4KcXzKPImNwmg84rRwuzJY6rq0VoX0D3HZ
xr9EDiOvkHRRtnRF143fQ8HrKDWCzJieJstWz+kP2aAnkmD36aU8Npvxbr3KPwSAAOA9aZ/DZ/he
bbIn4xVZxkz/duyr34M3yAfx3r9PMnSTXR4npz0qaztwqmXtGGdlNRJgYFMk5J30U4oECfPOJr4G
XHIoMSu7+YEWkEabaCFQTUrOugcYwHQb8AUf5B1jfPqHdo5/xpHLMto5U9dEmcHv91D2IsJgNhLh
dUAH12MGvevoua7aT7OYvv8wrP/LKPe3p/ptpLUgyLq056lQYR3Ch/Wrk6fAXLSILsKmuQXf9bo3
bP/lv5/3n6HgEjsU8rGJUkJuYf1SEf5ldCWxssxLQl4OPa2nTHLu3NdKTZLb2Sb9qt4Thgk6U3U3
W3kLYRM679kfLkDJ/BfVkawYMiMAqhTtf0rGv7wGSR8HatJ5DdNJ/wFQYJdCnNCVuL5le6kfGckI
JkYd7OjXeNfeKEqJH/139hzv8kv0abwQAYXGsnywPxS/ZcbL83Ad3/nAwOXWkYr1x/ZJtTbt5gWB
fjGjsXazto6YCOLVcCUb+4WtJM/7Gq37l9gRVkS5rUG4jqSlIuRGvzc61kZ0041+Am1VnXhPSO1K
oZJghyxaOPq3Yqltw6fkSLPAUjjAYlgrREQuESBL6yydk11tSy/ZGiLjqj2GS/0mndtN/yEUtn4p
d9kWcmxX3fqXfK09qZfie/gmpuJbeVOe1bNyUp6S7+5g7qJLcEGXREtydo/W6bPwZr3hKHsJDsJe
Pqrn/ifBvXXxzsYJAxGuL8f6yl799+5VPne4TYni3Acr7DHJrae3cVtfCZc6ZP/H2ZktJ85l2/qJ
FKG+uVVL3xts3yiwMepACEmAxNOfT7l3nXKSPibiRGa66s/GArG01pxjjoZucMwgEpa0vFGHL01w
WTKoCiL3NmyH8GRRwC2erDvxp2fr+4f+QDVrlTuY1LWWZ+dtMXs/eudBoqPY7ZvKJgXLO2Ftjbtj
Mskv+ySZxde9fJ03TIp5BMULY3tcd9ump43OH2KAYTcsXMRf6RxVexaIAXxQjAcx3uzJe5jBClzB
bH/YmWtthWES5m7kkx+YQQ7FTeSqQdcXqHM1kJYgMILF7UDgG7BsSryPPfiDX8Qn4X9CnSAOG3Kv
7l5ypmNCIAGu4Guu+c7tVdohKiRrCPJTQPbKAOE60PJypARYN9Gb2qmOsWE8NeRfkzncXLAbBvWk
vGg/9RgzlM5x9D6WWodq1WZi/ibO5eDW2tdP8Tg8EV44AiffQB2sys1VXRLVEQblVOrpAMMDzQ4p
9N+QnuOYY6eCd5myNUZIa0TvgN5Guo7bHrdWW+EFhphtXQ3il+TCHFd7R26LjPGGlsQTueAIP7pk
YoX2eWCoPWZWBzS8nHPbGoz7+FW1A1plhs7syy4ykyL5NFI3I/QQy6tbh8kOiNPAGiz0yBs/3kZX
Qnuv5GQ56MEmihDcGDjm/RBvmd5xU3BoOmjMPmK4kSLm10NDGiJMvAylHecaJz8znL6+UK7jo+Ac
Xn9fic/W4YNAIhRzJYmObLyIvygcRZwXrnY+SRfhUHiixtB/qN1lqmgyPVXCCxXl4VrKwRQZT2eE
Bu2poOENMCAGx38vRvEMGuJpjTUhbglreZstMHKU7Gp8GlsOnAu7duDAOeYq32ie7uZDlVBjZXz+
vGKxOdaY5UqTpD8qnfrl4KGVcpuBubxDz150Y0mHxBYXhkH+Ei7ugp0gFO39fhfNH4pJWUOiqHRV
nEyp/nencMKT72AWl9vwVFD0Xrc5uQ6mPCw7wZnJW7venYMWIsdCzqXhpVRc4TUgQmWgqSiLowks
CK8W/3yV+6LQUHIsBWcmYGcU0Eb4qpiJlx7hGtRATABfFwk/48vkCJnvpmHBCtFfirdyPLji1N9o
Bh4Y9UAzPom0GSUgtjQYDpE7IyFTmEze50kMM8R6qc/SoDqfKS9Ab3hdUftRtnO9HhQU41H8Kclz
IVsL12qHzxlJdsMwSf3qNI8aUOXSLTBrkrKPsLgElSJOqhBnK8MYyRGsGlwZDboL2oYTLpOmnoEW
z8o4mlcobtpIgECOnUnGlhAfn/A7tR8/DcuCQ6mSGaWZXV/3/US9SRdZSsrLGJcJL028+4gEo5lg
M28iHMKOp9W4co69cHCAm8Y0w8UjYxROrUHydphY8yMVmtMwMLYrN5kxBe8lS3MCdceW+MWEyild
rCcaUt6tXbjIXLF2ODbdZ/WX8VNVRE3+n/dhPURAiEfExDkenuO6IawKOGIMJ9lKR+pp2DDaQ+aH
dYbm4uyL2gBQJM3Hd8s/nL0QqfHNkaE2TPSpMslOTphiaWefg2yQzLMzAKBzws606ed+NK979aDy
Dc90C4JTkZp4wnt5gG7qpBMwgQm6NPZPmAdChwjaxYLIvHodsQ0nKDsxTUDlSF5zP256VtwTCZ3H
VoyKRXcOESE+zi2GmuL+/sT9xJWVTQt515+60fzzRH77jJOjUsXNGQoEugigiHyFu4YyvQwuDP3n
VONoEaYsUWsivdcDaxytpICdIrLVlTbOe8aAmQT6gMrv+PLEn0+Yal5Vki7YlBEn2qc3eYLDRvaR
v4rvHDS/v3qpO94fmk9yZFWLxCNgeJjIf69QQ5RPZDBY+YKoI0HdC4whj2MgVuvePxbjqxwUUF3V
rfa08PiTX/TfK4Nm0MeINJqmQtA5defDleXyWFzUe54uYwld7PwczkK2SvOl5SA8fclXJot4py4q
YRbBfQvH+G9i/xrrPTwaq+sLURctmoGl1M4w9jjnw4v2KlYjvhr5m0WpeURMpyP0QPImB6U0gdkS
Q42vGey9UKiILTi+nb+yhQlA1wONnN4jNGOiLjkkw3e8AwS9F552Urity7FAlCIe3ma/zZeiFMQq
u8nQkmaKMOBzZ16mZCP4UBm5woxSjg7e+kCKFhyqxtUFL8Kq/OwcjWGrrlRUOEoxNcpxeSPBu2Hm
Js8rwePnXZzdML+O2yEwiqWsD7JrxfD3tlq5Co9uRw+rrwH9GxwgPdnltxl+pjDLrqZtQrRTCQn3
I0gwGdlvCxg/7c2ztL6JxwsZKHLcE4z3m7a8lC+gwBV24OpET4PTaRur09BaxBess0wX7R1zirPs
m4YnxCute7I6n4VmcjCxhHmrpUFUvVrpRjc+jsW0KXWXOYQuraUjHUE4PuqfVr5PLyPAcwWngnZT
4wHClIMTs5wDyN4sIuG/kp1cTDOJJA4GI+JEUlY4w9oRwR2ZMBa04SlZpOEkF7yEWNjTVC170KU0
oF/08RmyPybuytG9lwxEVc2p72NBWgk54ZmzrJjeMa2/qI4afUjti7S9SJPmtGSEgvcuVtyaSmjs
G0cfp6GI/YPlly+A2gYNVjTL9D7mDOCa95Wk+PUVZT8DQsAuLCm9A6GwcR9nSybZ+s2/SQsVUYqJ
IT0ZPTFUD+Ks7LLBEtXJUbAJTOGWItKkQlsey43BFAvxedljHpgabnTy9dFxd2VsoIGWkdyNjAH/
36J3jEYtmT8U0emHfgzMcCJA0TmOs9C1Dk9aAPVvTOE/D6JqSXSdkgia+fcWUKSWHOqxkCxluGR4
0HNW2uizKHN1GhkEzPIA0X6sefEb/uQLngTj8wzKAGGqbxyH7SuDOE6kaAxWAKlBBLSHQOIdV8K8
WeufhdgPMciQn7xs7W+86N+X/bB/3DIZlYwRJsv63K/Vnaq7lBYGWRWQ5MaXYnYwP/D4vNQfJr4s
9014ewllPAvJ5NvJW/pUFW7Rwa7w6mFG69ywsvQjK9BMQqwBu2298qpdDW1mfq98pkRGghwB81DT
6EE6yO/T6u5TZhh0Qp/ZLCcr1jbeKPz5a4ivnuzSVlco/LtZmoqmGaZKSNkD2nw2brhq4xxFF3o3
gyYd4TPQ9SOrYgoOfCc7xTZWR4xiUJgPQPOtkfIinV3SKE5MOKw9zje6J6rDRu9dqeUm1Bz4leCm
GkCOSe06wIwAG3Bpny/uiqcgJVKci+aXu/TuA5AmFw+5DJtA9HE9961wYDKAO9gKECm9ftw1PSyP
omtsTTSpdOtX57wjdpYJGR6k7sFE9Iht4zAsJlHjlisaSPYz4xNVFbhU+hoReOPoBA7ylZZwRhmI
5zPD5lJ2NCisN69rdG5ePSSUtd6XpQ8egNyJr+k2HSJWC6OgnKghg0P7Bs7HBr82I+f4Gsa2ib+F
tGKEgw+wYme+acszDmAeSxTI0st9yA6qSnRoUGRmFcQ2EIuJuQp9AXUh1BP67z+IWOwZH3T92Oee
yn5d2nLoiMN6kNAfT2FF8bZNiGzOdX5/YeYqEBc5W4yM9+5ZOPiYbyFbOlVePQ4Z/aVOsrxjiUyg
0Bw4Dc6CpPkN7pzYbG7x06aSK6G2jGpSNtRpkXlwAc4fRWeK5RZPigDrb+DnP4/Sf1fXQ5kqG5co
ZwadLutXnCTEPOhab7N31TzzMNAPg9L4xDyD/BIme6rkUP29aDQ/2Edg243YBw9zDqfWzy4jdPvX
aQJIavid/7SSzo/JME6AE1wYUYTqXMouBpmKh+5ZusHZdcSLze9ElE6orz/0tw5alFH/BodtMYFv
c3kz5oLmw/pKRB/XK1yTDil+Mo6+h/ZAtvllhq/MfV2Z/vlTxOFtIEDO60UH5zJE/hd+glzKsLv0
AG445HjPDFF7OvWX+lZCWu03hV+jMB7H7/hU47YDGYRcxfJZqaX8vGH99y53n8K3QjEzrniywetY
5q84bFeQ6/fhXN/KeJsPeYm1Fw24VTsFznM0Ek5uyUsRO0WlCdxPDPWntjfW0bQ+DNWzF5GZIxN6
5fF5JMsn281DVfjvgnhAQYujWsDzqtIlSj4GPepEBkHYQldiRngd5dqauWirBFo0q89MJ6BsICf3
VLTjuZPMYSlCn4tvTGF72O3MEuY7mo1NoTon6MJAhrc9FV+l1Yd/gK9v4x8xdqA0koP2xKAe7+Hr
q3megYFcTh6RhbHePzPuiItBLnlnC3Kf3Zo0eiMkm4w0MW+hwyZF/prvwQwwUM+SbaUvBLpwvL/u
DkUI7CNVGAjhkjKDmiUs59AEwPmVeNwJJeVxDZc2Wl9vU13+4Mw2ol5jrTNmUDWe+D30dipZ6pZf
HUmBxy5poBS9UvdMqJMFsRN9KIJxOCqbnomroOKjr21g7ScDfOOgBv7+8TzILf/5dP4c6N8WklXJ
Gmz4Ol1CDs3NoJ0rOzLToO6Ze5xjzozcDk5H9r24zNqS3ItnMiXuzlSBZXEEEhb5JkULtoYYirYY
FwIGIGx+VKZAddCjoOQqFH8uTEWdA7LpyStpoCOd69wTbfOTWAeSevOt5rEhXA7+AavCtBe1+Dri
mGSXgn19S689vbJz4cl7Zw71+0moPgAcqXWUhEJmaWb5MLImIQ53pV9UPUbTBXYe2PZpWMP5MJO1
1k8sjJDH8QdefE1fAMoi9OKLBBOdIhTJCXVkdeib5FJo+GuN5Hh+yqgi4OdAOAf79ksosoeeVLnX
BOYEvWRgIcWsnahxEBllLkUyJBacmYmir0xPgpUVwzDrEdR3zgJJpc71YF4mkQOhA6Y8hM4MnbtJ
tDDHbR9PilTHIJIBrrzB1u6YeRL4aTZKqh4h7RyicGmgq6YwPMsAJKQEKtYdZDcGXNILuV6gCMQ4
cSDpi3s9OvAexNnpCJfcP4YuCWEY/h0hdqfD4rxuus7iuMQo+0Nmb4yGVRiQKYH7nHJxM2nBmXWC
GBOi4XGE05RdtWSwjombK38223u4roShip247hjoqnNfAXNUcA15KcllJ71HCdhtKR8vsDTrAD8r
zIL0Y/98G/2+/h9G7/+uf/nvjdQQQCKMbv1L1qAYwexwLFJRJtKCsz6cFuqTNfeA4vzv9XQScaUO
wtHMhwK5jGuEtgKdKu19uoKOqL5rECFA+Anogly9vPJlavUPI3Vrvaayzb1+5dETIEshqVg3K2wQ
BKdZ3ofmm/p2x80Sey9fedeX8sWWP/N9M2fddJUKAZnXLitChG7qE7gwRMvUCk6rTxORYD7I2c7v
N/Nh8PTvm3soo++xcM/F+gAh82KLe+KENP/wBSFetqvtdXXtXV6lrkBp+9QwRPIqA6bna7ln9J8U
IfLfoOy/L6TDoL7tankhN7DyKXGjtYFMdJrOritcJihXm9F1Bd2V5hDiBzQCC3csj0btTf4ovs6b
Jzfkxw3m26f9UGqbbSSF1YFP+2D2cay4DRIMH4ERsDyWFnLk8RiXPYzQseabMAJVXvDJOC+FubFv
Jgi4B8asXfz+kh7oH//emof67JZqqizK3BqoTOftvZPs2eW03tznWR9ePOcfCsZFvVb9Yqz1f7/4
37j8v9d+qFrE7Hw8CQrXRnzOVPKj3kMRbTf4SDxDGbUfmxy9Q60NRdYs4+G51kIhas0jlzpg76F6
FeNObAI6An5n0dCVcF62p8WK1skknrUD5mcitn4HRzVgr7J6wdqQIaafpJ3fmtVF9uHjEk/EXbue
vVh0jy+YD7F1WoYrefIQujr6w46o/3o70ea6F6ZV+K6meMNAwvfl1+taiRzZ8gvZx1YIvP73e/tz
nfXtHT/sLJGhq5EVd2seb+V9tji+X5f6tukRwokxDhT6J4C08mOv/+2CD0/7Df1jfCl52lU0ABfb
wJPxEhT9AvZ47DLzuKyzLa3fLQKwoXJrJ7rkagc3WV2ZYaC4kQddfmdCAsiyZSCEYxURf0ThPdmV
YBX9dMx/e6EPu0EhVHok4uO0LHH13QqvTOWsZIR8MX9REBGcxkZIbhjObQ6c4wQCvUshQkMoGB9p
SVeMZle6jxqtV1o9+s7LYRPKgRnPcfe761NUgRXET9NRd1Lsn7YX3Idwm91DPsx6N5IeXjENt5Bs
ceS+Xeb0oepS6sFgY36NYOHOwNmwTViUkLPjzXEuOJpso+CJBbgy0+iKHtpAOgEz64Q80E5o8Hqt
2pffzNoVZ8wV7/vsDQ1KCtlxr713fuYggSxhaJ+DQvPxJFBQkWARjEexf9M/VQ4VUm7cyvDIzsWz
m9oA1dBxp/cOe4C1Kg3OOKTg3TuNT8PbAVLtpL7/8ZQx/BiDGwOF3jQsBhpjJ41GjWymldyspZuj
tp8hCofkM0XPxUwCBpk6uedbyKCqEjxZ8N2C/gfH+PaxPmyuJWlSUWyy4O9LfX94Q9mGCJQZQIVI
pXRaYEzqZ6h9zxAUrds7frvwwxZapO0hbWIWvrI8nF9b/DlDFHHeWR9WXY8wEfXhXRhgfsyhfYP8
iD4PBBb4FiFdNBQP/ZPiX8ug+IB3oEiDFjyagJ9Lu4laIMfJNRpH6UhuZ9iOdHbAl36jBinMNWar
r/mLwWRrG70yJCtv44gxBU08JvIYYOY4Kj3ZVeRn++jDll2UrYCZMc8OQF5jBQmudxfdx9pCHZDV
o96DBgREIxZtnZAz+UpejwV+dcQkFZFOgJPhAY77eQHyb0U9qG8nCbr5syf8553I1HVsRnQVc7y/
j/ujEssRCnTOlf2tcGTgBABPGM9MfSBYB9XxyV158Fr534PM0DRF0zVVRO3y9wWLm3mQJBm8UJoe
VmQnL46MneDfTqKxxmQG8w6s53r3F31zeFd2v69746eiAoqeRUqSrEum+LDRt7dGUeGLJkul9DAQ
EohsxM6X6gKLR9hnENxyZv4ubiu6MBHXOGvAEkaZApOLUdlLjZ+zX8CCPHlngojFORasYu7DBDaR
NyIqI75GIaDXqSCiD3LwlUtPDz/TZgFhlo7ZOnolzqG45pp9VLU5qXa9i/UiCBtkkLbV1zDRxgxq
pHTTtYWxisMecQkqGcmxf8GnLLWvlz7s8UzHcwflup0qEyBHVe7DFRSfWKb9mVE/Pqvfb9bD0mjO
xEZV+i1ZQlDXFK/FEuHgFxdCER1CsWp5dMuHJJ4qdVDyO2agz8/yoC7ZfQ/dxCcXBo2Lztcy+1Hl
J2Oh6okM27T1oV418USy3pNB3mv2FxBErCAgiwD83T0IgO5LJE6OKITNfgX8BMarVbZR+jczqLNl
XS2ydmKJQZcikPVR3cqXwSHyOQaJ6yt4isDBqr7SsokN2h4+7NYKbwh8bX5fTD+uZMliNUGW7KZn
Dyv5Hit3JbmkTM6iQIqIEXMZTREfazDP7ykfRtuH+hwxfr879wZgrF1yWkTT31+F/NMJDVOtYxow
+pQfUQgVwFA0bzxPBWGURL0zRN+DDb1e6cjIbOlfOiu0w1s8y4bxErYBKVTo40gvK2FxpUOCQLF5
7TdX7/fX9f+4O/99XQ8AQWMRMHuRrGRJOJpXf8IcHV2I1x1cXqwJ/VU9TBzwcK/xTAwGNk8u/tOu
9v2mdMfQtybm2BR3ZGJcvIB2So1+30gL8Pl3cSM8g0KU7ns9PiaU/fgK6qbe+Qv+fS1orUlZmH/e
KP565as4oIYDUvZxf66Z0RBjuWWGtoPGp40Ez1QcZa/tQVebQGG/Z3Rmx2uAKue+rXbtE8qm8dNJ
D41QZcZrSqr4SFkvZZTvSsOOd/fFdYa/8lqTbGVpzovl+QW5kxcOypk1zHdEifRlzbMCYQ94Nb4E
0ckrdvVO20Dkz8GDqbYkgjhSz1wha5cmpCwOWuivr5K3ZcU7x/cT1BxA+7OfEJ25TEmkVG065fK9
s053oNXtmqlKQgWqPiw37MPrrVc64ed9TeKoGz5bgF1p+s/n8t93rj88nufMwC+ccPBlRZQ4I4q5
4YW9Bl+KQAHTvw2VWY2U69mm8EAN/p/zTVYUjWm+xj23uuf129LLTrWhZ3LNEZN1lfEBjm6EfNhl
VHNXF3T3xKddX0PdrUr7tBf3EJtm3TnjQT8j48up34ReMYKw37KBlT4xCPCF5Lk5ZpM1oXPY5BGI
7HBY0OmBOM8mTR+9N4rdQecX0M8mpC71YGHC3+9bS1ThE0xpXs1thDTBruAyXnvl/UN8gw8SDWCw
oynPArN2joHxeewBo0ELIXHxzVxGnjlox/yrZBxOySjx8qkOP3PUDG/ozjdC6mheur0xVQUVR/bn
x8N0wuzxy1pwEEowlKl79iBpYCky1DjSwN6h/JmW7eHfSIXMZTDXpeWbCXNtLA1Mn6pg203wgmYQ
rSr3+EVKQ58pDO4T0BEwIKRBujMN8ZnLIEcr5sY9kIfGzRbdYn1/V4eG6prUfRSRJHH0gcDwNCWA
ICjwJ31DV45pZ0p0+5NP/YF88vihW+LDWotrMTXy+MKHzrJe8eHRSBajY+Lgio6mIoeLAC+e3o14
avD3s5PPYqZgm5NdmmDHyCJsouWUifoJSG6NGcucV6SuQJUo4TLYyjqlSKr9Y923yESdykcmNx4+
+e7/x74JB4TdTJVVVfnDUv22eOP0kONMwuK9YHuLaa5jugTSOOHdpel5djXlJ6jp29Wkh7smplZx
rgvuWv6KDep5z8xYZa0jnHu9L7FbvXgiCK0bL5UT7x6xqxOBodqaJwHKhuRi81w5bKTJ7tTR+TCl
oFSe/X5Lfjxfv7/Ih3OswpolsoiAXervRR+k/gMPWBSS70XlkF6Fb6k0705TH8eMwsv6yYztD67m
vSAfFDqYTlChLfXRFd7mv7+yH/HX76/s4ZATDtXpLnaL7v6JtRyCcNfyUKLV+23xYj0De3+aTVJc
qLqsWCa18wMQcJSOqhS3XEw+uNdPfd46H83wsMdM4OOOLrB1cGLxMeLBO4vQ7ifPl/bjSunQNV22
sO2WH1op5Rbi7oM7AqLNZKLuqSMSx9zWS9BvbKZ72UQMWsd4PS+alT4QZDyDcE31bgvmAbDa5SkV
z52S2kY+T899ck07G7E7WWQi2vhfMT830Se7+cT8yMfWDBVSPoj8wr14bUCr/vsH9/Nu8e3dPBwR
0e2sGXXFuwEzIyyElS4i9emSFez08/SVzStMXkh16biJxslVFg1Kh4Hcv/kEmbvFi4x634m9JmA0
DzSs7pAIMutV3XwLWRja+JRpMIQREVkWessnLaP848H635f/WPeq7Vkyjvo5WR4xKts3RBLecBIE
9JOaobSC1+U2OI0OoGwfKfSdHENHZCymf3+B/l0THPgEzfixAlNELFo5dBHl/GnEv+1ap+agpMWp
Ydfahpgvbg+j3WkDE9IztxmsLib+u9PE4mQ6+/HSjG34gS6CNQKDtxIc7L2Mr1tPGkNUa4J2mD0r
RuXuQXysRL6/vofV29xKQ00MXl86grOhlf2IMXPV0wlRFmHN9Zp2gwIvZc8jOqz2DGFwBCnA9xhQ
Ald0nA+w7Jp0XLeJSjZBN9PgXLlfnWpR1n2U8rDcugHIIp/Vu7Bx2ommOvDfDp/MyIoht191qwWE
V4V6L3rP36o1D/D+Co9ql+8kv6Tj3SlH5zaJ2O8nfLdDTcKxS5qoBcP87CbAbaOOkjaIfTTkEANg
rx850veaPI9U515MhPpDO6JVQpY1gHtBQydM0QVWtPJrAI0oGvLH6t3fK6ZbKsGduM91e8VD2W2v
eKIHtUUifO98HWYRMcV9M5+jFT7Hw/jQp6tLReZsoD32ZWa9/f40/jh5USS2NCg9qO7Vh21UTcqo
kuruFGp8PK2AQMhqvaS9KiAzjZReeVacBqebo4t+lLo0+kgAKWqUPeoUxorIgG7Yvz/ZI/5Yu/69
ZngxoqWKIgJ3U5EfuoqswJwdt5t4icccwbPYB08xGj6b7q3y+YgcuR8qOKYsiJvhKISBp8v2rYew
4Pe78wM0jrIWzz9NhB5q6dbD8ScbWVg1raYuKqMY3c/5WK2wRcmqgYwJ1I19/3pQe52DFcMJ/5yW
JFyHT6qSP5X63/cCOouCZ7tlGLppPN4LVcobArB0mNUt8+FwpAiE0s6wRLthq0EoWPEiIDc5FHij
q++hvBTqr7pQ9hZ0hPupJzMuFE4k/KQYtoeq3VQYV9TwoS4WDnCELFNqV5odIwK/h5Oqqj2J6bqM
AY9DFBgidlknTntILswlXRaZtiiJFsD1vAny7CM+vaTHN50xdZb4KQYM9f76dounN7TvLBnMKYRA
kzcXuVfrIz15VgL8sBdrmogeWVV1XSTA7GHx6ge5zUzhbi5K/9Av+seF6lk2Vj1z+YuAcxxHgguR
eBwJ89OZYAjclHtUL63q3nukbCySIbTNDxIvPJrV21ayDa/0yF3HjpVZRIrpmtf0Ci98I7awDy92
A3M8G2O/0c838BRmbCZusSwL9wyCOc4sUhBt8YX4rLJv9PJZ7pJKu6EJ7At7dWQM4qG11jdURtTr
6QSaAnMgfaROGe+PIIe9cGyRyBgtDTdFg8WlcIdjro90ifl7IPauQUrEgXf26zFb5gIrmdsQR6EN
ozAYpYcswDaaIT3CrRhvS8u/IFq79tUnwNgP0xvMWliQstXxNPU/1cq38ybDvUwrykpa4B9mioFC
mlM4zYuplSyUch5bvUvkJ0O2URMllOkdG/jwwV0NjOoruRdedZVsLd/nul/dN6ncR44hXv08X6ji
iypjmv7k+fkXIQKY6HjxmmrISFIetpKCo0dKJEtctGJfV+Y33M8MiwgXuLhkNL/czfWTPaP7hn8/
r1yQLUNRFJQ9fPm7BU6kpGniOxfUyASo82Ehc6jxiIW4XPDg3WNsIntY+p+FBXBpat3o6i5ULOeJ
mj6Bx3587/99KY/o2CGtktDUTHFxwh2+ivsn/CkrxRbqhRD3Seushf7vb/6nCxrcbSTUoigp4sMD
GcZJWWanVFzIyUZTd9iHtQSLm2FftF6InYmwVfz9gj9MpdkTzc4NQEZGpf2pjr6txoNSyLl8SMTF
9bop6DQ7B+8jVqTkRKwjElp6fNhl7skSTivFrsHaiHuNQcwtfHvySv6t0g1OLINzwtBFIJCHfs46
mqWS3UzKbjEotV2TfCjgLWEa1M2HQWmgJp5St656Xv5+YfXfitSQeO+mJgOCKvIfH/9vtyBOTo0k
KOV1IbGDRZ7F3JoxquADlVx92GWfxif1keiRZiGJ9vnrFAhdKAUkzsmJvlbuJRIiPU8DaycBTYdf
d0NyANkc+JpsqkvoSlgEhdnYEAK818rUixC1jA9XxBneMe/l+SiXN3H95MH90wD//SAZHQCvWaal
6grNz98PkiwU+eV8si7Yp1+dDOd1XJwuyUzHbYZd3w8RTUmoaVa/384fL6sDGHa6NY5966HXk0Qc
wvToelnk1JYxfq15Ekgy/KJZ3L5nnWYm8Yzrkwfnh1EzeyniJoYzbB6K+fBmy1jQNB0OzIo6o28N
9bXw2r5X8xNZspi95TbsQ1caWh/ZMEKsHHOG5NhR4LI6b0cpdtdQfHCYqex6Ln9kfDy4hdLGvSsp
5H8mug5fMah8cqv+nfFRkUgyfCQMI5AydtvBt5WnWjXUucSqVsqrscQ3IqjG0UB/UyDSjuS3mw/j
a2wurJXV+/3CqvrPHvvXhR+fNVO4CFFchtXq5EE4c7OB0jOGYM492vMekT5eaqPR7SEgcVMXOXEg
QNrGldA9j1Cu9InhC269ZNYMjqNbXx3KgbUMx+1cnBBUNHzmraH/uyvyamX0WTgHUGo/toxybAgm
f1qtYqR0lF1MKEhC6rfz+8WGex7v4AyGY4b9ZBPB+IT/cOkJbzp5oFgPw+SC+aNu223+hh7nvDVf
gFakPr4zm+tG7WP7QDFSfaorfZSNxKW6On7h4egc+4yAC8/sdTYKK1oJvGxOAGshQS2EaqI6LF3S
+kAGYPTiQrc4PQHf2Xx/+pQUhfGApUKnUR+qZ3z/rDghXXQlzuvXNkgmKC6XKH2DO9hd6HAkBrcB
blhOy6ys9fA9G5jv53XXyYkDxT8GyiT0Myok1UVKTDOCvUUCzF5jodzhhtG7+iZO1Wk9zIbZRHq9
rUHGQAruaOzvk3wTDsLBJdDdw6Lt1+NTP2SePm635j5/u43ZDcGJVUxoO4hf29z7ygdmAgwDVsZU
YVFky/MGCoAMgrLIR2S3rEyC+SbS1ZVX8lKZV6NqlK3yBZZe83BIkucw3OQv+Qt+m+qmGRfj8iX2
smU80GbaLJrmX+G0GRyG5eIwEPqmQ7K3Fwedshw2MvDFh+xLnjqSe7eP+qV+Kcd4hbgQweuXaFn1
pGfA3p+24WF31QEMLIZmjPE4uf5+dosT2ek6WtaVOiYTCgPkeAZlGMxxTTCs/ZI7BNbZpgPRwGa+
6TLw9dUAkatLNvVQ905eOzfcjI/xOFTH0pS5DyxjoCmsYvfhSzwimt4ZywFRV/YJ0TwjQBc3YRv5
mq+i76+pg7s4OUdkN8ceJT44ujyE/9zgvGYfXE20zTfOzwydKi70qQM/ETbM1SVs6QSb6m4vWvpR
vjEGhJlT/KFWHYpOnt6qdl2QkO3EJK7xiVr+cQ6HBmdS/paFUhi/rBuLh52B0e7HHb/oIZ3RmcYI
yBo6ke7XaKbDDkfLtsTTa6+nABThE/JfR7wocCnFLtQ+YT7k3mYFAXdkqDHWxgUIF0y4XxgkMdbd
mp+h5DbcRVjL5NQdBliyMBgw5pdP8xOd0pHxMUwgk7gwUn/qF5zAgbfI+sE1ogZNcPk/FXAqoq6W
6HAPLI4Tr/0ooOmAbn1kHeRLfwA7gn8K8n/9umI5RERzbYO2z8UNFShyhoLjATOH9iP5QMpfbfiv
I3MPzGfgyJMDjytR4/Ad9NrWvsp3FfYLpx6flthFNskLYZW/yMPDVzStNtUGqtVxc+afpU+gNcn8
t3Rml6CPU6nWOzHowyHYlOrtdpevl1Vmv76+E2wxxQ/d7YIdSKhAVGuTnNGlPQgOj3wAAC14oEQu
Wyj026+v2Wz2Odsc7A2uvV7NcPHizkhGZcLThTnEruB0w52An0F/0yVD/M8v6J324nN2dvnXVztA
aDdBidH7mr29bWN7Hzpr09vt9onfOzjz3U6xdygFersu8nm+x9OD56QOWHb2br4Lvd2+cCaTyX4+
X78e7fVwuSf5yx6+nnhL++5vxfZOs+fz3RzzYPvEm/ogVeRkr9frzF6/vr++vq4vNiuGEyz/vz9C
Z89VL/bu94NUV384wg1cCAxFxPdOpsb4exswD4KkJlp6WdECm4srPIwFempyDXilhEbb8aDgRUTu
bsfFmeHyo3ZbzGGaz3x0GCHm513gYvHnveBgxZ9376t2r8DHV5cNxVEHooM426489LB/3nEYdO/8
aAM58b+849bh59Xt/rv7QT6aI31ePD0wg+57j/EMdsKAFWGB9L+PEQiOCEbBmNmerqYffJ2ucndF
hsmUm6kRZiOQWt7n3RAWKjp6wJQNr9HG5ezziIF55zt9fJBB4xIqQ7JJt9bIlxnL63cyUQhGIZDZ
xgpGHE8/uJZ7Z/TxQfQdv3v+s4ZYOEPKaPJGknFjf8V+g2yeJeZH/CIRhGyQLqCEkJT/w9mZNaeq
hWH6v/R1WwWioBd9wzwIzkO8sTRRBBQRRNBf38/K6a4+J/vUSVVXdrL3TiIyrPWN7/e+/MFAmUCH
D6ipqAZfEx0SG74W9kHmzfC983yuuDCKzSujDkHqcV0Hrur/LPmhzkkdUDagL4bOCmwIxlv/Fj3R
dxMmBFyxjFtdLOPEQbxAn8xmM9X8PDrrXJ8kzmQS5fpohAlzVEb517V5y6w7xG1PXSBL9s20M7kj
atd4jxXibiZqaNYHr1hPPkej0dsY1eZ6sv78zNh34o2o9vhcIhcPapFLFaci/t2xynW5zpzMSZwj
52IkxmTNXqQEQvA52tnvmTg7ShowtsAmxMbucM5H5ltmHBwL+000QEhmg1YwZGMJw5d5tiS9NLo6
Eqp6PkMU0t7DfKyLz7eR62ii8YHcM0fWLDqevNfbwUy/p38dEDSOvi5PtIh5Ra5/fFSj1ooauosD
/QNRNZsv/rOg42dUdwd4r+6DojQexpLxCVu8r3j/gg+YDb7/jSy2nvtnNnKq75cQhYi/P7jHH1HE
i3zZiqIPxY8+9ooR7Xmzt7XT95gSsftzo9ETOzZPp/lZF3/EHm8CSIUYkey8ROD+ZgjeFN88XYyh
Cdew/gpO01Pt0kUTn/qXGn2dvhp2KZUWO+ajcb/qoKdhMkDimEOTnRqsVlextZgv5kPsNpoBPpTQ
ub65WaJDctW/gioYegPr4iDo5WCdUm52Yp4kFzZFfQ7lLXbgNHeZdTOmtTudnuanRp9+icug/vlt
owhhsUsiWEj4ZWEsLkZqDAzKDLZqYcq+voYmY0/gK3GKSAO+eS6/oQ370r9k3wwNI5nSG/RULNqP
LkMvL3ItvSqPRSjMD1d41YNt8JfB2QQrRd8EWGO+yX35arDL/Puqh7WFkd6sNuJ+8QvYByMUFgm2
8o25EUY73ISosehjFK9uOvdxw89v+nYjLDry4ibGh316OOQmklXCnDcWekziBdsNmDfdG2MKFpBN
GBgC/Nl4jIAQkkNXZIpms8UM+SK27ex7azjeRHc045M9ezweHQ/T4jksacdxEBqaHTtUJxn40GeO
w/ZyeI131I9HQOHGcaJ6s8nVOPJ6xsatz6GhmpOj2K/e0JhNnONklhmfDr8ljtLqE+FEB+bDXXgo
HM1Im8zjETeYGbMZb+w4Ez74wyGPvPtRuE7MGvKl4q/ZX67zZvD92ffPFrFFrsnPrganO3KsUTT6
EHvTwYhEI30Ee1m0Hokd+PHxvRUBxbCNLUO4y4gdEvmW4S+Xy/lcrKPTCRdKLRT3637B6qEHLKUd
y1DXJt8rDzF4gCDsjrlYeDDdlPoyYust/eVZd/3vv86670cle3jpWz670lr64ui5c8pMn903Fev5
i83FKzA1+mm6M76mq7MznRrz03x6muL2NPPEuzb696/S0kaVwAIKqbvTr4tT69MVZxaIb6xWbA7+
jW+f4t1Xm4adEODV+VPj1FJDeFHxH2OaGtNfCo+9b27EHyE98ZMmawzRKwoFsX/68uZVn8/nW/JY
lPamNs4eIwTOxVOdnNr4c9SO5FEcyCOEzK33QrNls2tVkVAYQ+zOoG7Mchaf26HOOhauvLLETtLL
EZYDLyy2x//98UY4afEbknP/3kJiNwnnvzqPKhp4IlJAOYhvoUfhdsMVP0HrwwoedidYPeyMpIAd
WIvbA7LHuFORinb7VTtGOwa7BJqQGGjAvRZWLNxsRSgh20i0IupGHc/rIUZ2NoiMv7+KK8BHHg7E
BGBfrG1rtqZii9iB2hZnrUH/xqWIbxQeaKOVZGyF1+8aRJkKMneSJXZ54ooogf9xNLRbhYeaPYJH
UAYFJEuvRo/DIihcJj1wbsg8g1sDVDjvmU+D4PHzeIR/AF84W8hshcnle2uILSh2izNqjRFD3cIf
fq5HHwPdkuxoNBIBKwOq+tWjysN+AUVBr1vQIN7Ni85RPz9xkQwdufRwjaNqHgcLYQauBh7fFV9h
tjleHfb6cTK0SP7Z59S6zcnQOALQx+/T1TAYHzR6YySA+CyZFRdv8bCgFHAk+wadHaibxmzMoVPg
AotvD/gwLpayZKxdDVoH/V8+YgNpFkMCPEmq03Egx7M7ztu6TtA4M9+4VMAEPu3uMcg+bs6VaxYh
BVkLL2FIeCKOLVzmX471amZ2us3s9uyWzm1eOImNU8PbMBKws2o3df76kD8qF/r5r2rH+LWuRn1P
88R3zk7H/u+IWFb+LSKmliVBqwsLqNL/4UkaSavP71qtFndAFTIMLhF0PWAVuq+w9iu/wkeP5Hkv
8XpTQK8Z7aOpmvkbBZw0FBobvjy8c0OMV3509wiGqsxDULfRX5FkDFlwhKZEciKCPM933jtIzcv4
HcR+G7zZqmjisjecTnR/mGe6q+UIBp7bJ7WcumeqHzClSFiVw86ubOCHBAxFxzqjkv6Y4V1rqrcI
zcPt/tI1yituv69LinFZdZnkk83Oznr1rO//9cbatDd+oascVODJuLqxoAfo20xrEvSQHQJKTPD/
4nFoXt9T+IBTmbyfWemxPC9wsR1X2r6cfKPMd0tlUpjF01Jnr+74HgCcr4aTc88s+8bv0OPvGax/
GjpyREgo6EPJAGJ+tqBUNSvf5ZPCEoDCFqzvwIdt4R4pO32gBCnQKYpH/hlA39VHJ2EIFyhbvh/1
qDOVTpmL8sDtMrkulTUdu8v83Fn0lvluOrR7+zsm5gh5FK8Qc7XMT98taO+pGLhxYauNAfIJO5C7
r48zYeXThxdhxQMYgmxHaox+vi5XOjX1z7v9GjWj+9fQb8aX7d0qzJUKGm+46JspZRXhCC4Gocjp
61TrigfYhdLKwNpZIuYjvqLERRUGHI5wVihomKp75W/myYmGUZ8yH+xFOom+6nbXV2Z3Uav3u6BX
xyTw17EGucC2fIWq3eAf56lLx/qbmuP778s1SN/TNyxwpMcPgsDG/eszN86+CO3I+C5/RXKWanVs
OPotagEdt4MFV5cxxFB09OIj3PeUFH7ZgtKfdQCeL7mq2pME3Om7TvC5nyV5XP2v/yH/zyp7l+fB
rqpwZB23P6ZsehmVZu03xsPMvdJLXMSdvMvkHiFnRBaTsOV2fiKaum7jNE7tyC6IXosVbSOqTVrF
2KhdL+8OTKHEX7ktUiigO0QyRwIcUqZP+Mz1y15YwyEMGV7XHmLXEPBgSI81zIcwfzS77dRVVpB+
Ld5WxWfXFOH/zUTBT1dtQhDxdDBrJs8K5lAiab9xKz5u7q+m6o+6Mmv/G/UO8h1e7p+3KX81Ra94
dt8MTSM8ovgVkyRSESXgqbLO7Pry4V53njEd6HZ1pcEv59PO81NTL7ChdO1Gc3vIT8IP8N+PT9jH
f2xOzgr8pCppwN970jdE+G8PD9GUHNm09DXr1bOHSv+pQUhlxttk0uHXbs2/3YIefLA9BWo7OoA/
jHX1lobtu9NpZyW6Qjl0GfUN/XEF6azGqAs5VLrhQDr89wX+4SDEBTLx0EeXmElsVZS9/3aBZX1u
m/zGe+4aZNoZY1+Vj6guFeO5+yWk++2dfgR0nTodaNVDa1GMnO2IWc6fyIbK1XL3nv33Jf3bM9P6
MgWgHv1L+ecclFp3G7WXdtvZAw4y8FXAnl/tpuqEWW+/w9P/97t9B6I/l8jf3+5Hi63Unr3XRW3a
Wf04vK4wsranF2oZolhLNb85phdGWWiUJwDnL6hnoe1tdmB9eA22WrMY1JMLqIK0TbxUjh0h0Yd+
DgNi8Ps3/x+L+e9nKizV3551UdbavWGEYNaF2w24viTUHFDhhbSd4sRV+mU0tvtHGsva+vv7iRXx
t/e73O91o3XfcALTOVALK69fI/W9HOS7Y1sG2W5g3do73fSz3rbIbr8onnMrNJmwVkU8VHHY6ucO
eg/vat5POs49+W2p/Am8/XGKP7acrCKaUF2kv5Z/mwIigHxoy940YkllTDpstKPgHv+Nm73b/RfD
IhppUp9pH3TefzTYUzlBRFS+tTNlt+/HqOKI/mcBTeCgzI9oBdH3R7ly1n0j973qvIMunFHZ4Ax9
tj/d0WqIpJtXMLD6+d+r+d9M0EBsG6yp3BuqP5ZIjpjLXbte2tmzg17Zvu0vc9XPlJXKKUIv1B/+
YhS64oA/do/geuRWsFI0UMH/XCNZNlR75+GZ+1Cl4TNBFaDHYC7NraaEIA8iktelMNG6ZTs9Ctlo
e+CKYmix0s0NsJCIbTrLVBvovQblwh2kVlrHQIlGl5fJPQMcpnmJpv1S2/+3Lc9TUzhlBQJ1rS8e
7t8Wdqxdb4OzWjWzXT1KJKOvwr15h52bYqOkO/laCTOKT5tRPGLgfmf2YSe5GS/3GSb2HQnJ+/q/
H9qfwHaFPuzfzueHEW+GvWzwfDybmbxR6BTVBqqWoK4UHeQogsn62y2bCdE4HClUrhJwWYsiWtNo
OpDsWU84dkonJS+gAlx4g1/M8fdc0o9H/I+z+2H4z6/rs8rOnN1qEGpkpcOX/cogdo5yOkhok4HE
X18hvC7curHi6dm4N/R5KYJencsByZ7e/AnGZ9odxZM3JRS3C5n5CSiqm9k1XWGqi8/pYEOgArn7
9A1gjIb54LOrlwSEVHgAijDpTsAF4RJjJ3SYfukNf7cV/rxANoys4Lnl7o+9XEpKcbkmLIc7YmyM
7+dGSWP8Yt1XNXhPuFSoMkNUjfDaXD6oBlIL5cft7TOzs9gx6h/cvMmZlhel6cnu45G7Dw3NX10l
K16Ak6UVFo81rrIwbl5PP+buHRTk2QBq1cxTny3TocIMcrtZxZmRHH5ZW98N/f+6uh+N734nz+IG
EeQZVD1Q8UQVhNaw/64yq0jMOwhtxl8S4hUYn7ewQ9RvR3rrPNc3EsBRCU0QVfT7EeRmQf5519+k
Yv7OvYUUa8ZPO11AVnkYrnurK5QDUJM5GoZu345ofN4g1RuupVUcDZx007I0mbOK9ZzMffbcvO3n
4kyFGJ4oW2rJSc8AKNJlbXQRtKzhrKABfp8+6ZW8jWc2q7e7xLjlVwvOqafqXI8NY/IvB5JZXruk
a/6+Mp5lvIPSpYZQQIjrMr7UB6ULmx0SSQdtBWbxCNufBXuV0VoFiinPFXCVvq9ejcHAfcx269e6
R7RxiBgRQr/JYL2W0f2jhdCanu1VNFYbD30kF1Wwrv1wLgIMOXSe6/U6jS6zZpyMK5eCIfRFE+SK
onb/nNWMF9OKptBxXOaJwTeoYVBh+XpMb+N8OZhuqNSJDi3LYmBrFDRGVyrpUxil6Y9OUiZ3ZxiF
1upMwIFDsmkV9MRbMcQM61Sg0Xi6W1keXisnIWePVLJ2uyJhi414QDJwBnBQHAG1w+plNyBJIW9H
74M5LnpqdfCUftlOTNj96RMwGP9vP/0wr+2gGV77nQfmbFwAXWXiirnSEHGbOGiWyHI1ER3wnpHs
B06xuLFsQrQ6V4Pta1+O70u631dXQ2xiyQDXZ1PYUFY0yCn03F0aNGS+LNxA6NC6EqnwrTaf3OCb
dyaHzfTi5j0OcWzkHbTcdMTsE1uwk00vHSMZWIxvoHagzVuznmbbR398fUHzCOk0eTT6B3RvZZdq
Cd0tShtwZAH2Z+TpcEblaqEwOXmZdlsHJZ4hBUcL4b46lHqm9JHaQ7gEvo/CxJ5285+H3kQ5FIcH
FXk6spurM3laMSWvkUSJzARMwYTwzWM9xnhE8Pvh8uopVvdu5YSSOnmzgjI8/ONPq+jayAlALtTM
IfVEL5RMnbLiOJ4jvNOVQbwbEFWiew1jedQx23HHk5cd80vGA1OHnkHfwAS705kkD52xz/bY8bqz
4QfaW4VZYX2nwOumnSCeU0rzZKMAAsPIqPYFZTa31eq+zUFwwkBRRCjM9BIkMHe9SqdtXDbKmV4S
qih0fjSq3s8t2Y6Oop2JpRMrbzJ0UtGzZUKG8ZT+uP9yimwynGRmCv90ZtYIPQgqajk1kcTt/NJO
Ri7oX9ahDDQYiRS6MfJPPmXlnvXkweXazCTjMqGFK3CCm+vVfJ4tsviSsHCKaCc2y6IgXYIIOc8r
NCoY+sd6G2+7pWarmErwNCXgZBcGYyH0tXPFHFCAtaSBKSdMybVGNgwKpmte2hqmTuCMygMo4LKd
3+lG9uPR824954XqqOWyvqwkKPUNMMiZUc7v5fJZIOx0M+9pkPgIGXQslNPSCJm5cx6gUB08q9Fg
LA3D4SCCjjXh3rvxIvuCcVPavGrn44zlRkBe3gPhyInxrvyzWCmrq007EfORLFS92AvMd1cywVji
shlNHwS1ZEMNOmBUqErtHOUQFJ4Ojy0LUhiRZRegkb3E0iHZcKgPnJ2A2qDqrIag+J7LHP1H1EqS
oCr8W9roLUoU9Zg5T+QHvdSPoX/x1O6yoEk+OgMDAXkETY2eLgfPU5ui3wFh8KMxqjVl1Le521wp
tSr6f7u+f/V835MKtCHABMo//HreSwvQz5dmdgbDMQSsYyQzcGvHLhZE2yKQermGJXVEwtEXPI26
QMgilak/kVa/TkuoVvum1H69VF8b0XOwhpPuLynW9yn80znTIWGSj7kOIOx/pO8tyqEX+aLWs1jy
yDH7dVR15ylgnlS1L9mKJvA13fz3bfmTDkDhPVUg0Rpwqz5F5X9Gv8OL9to1fQUoa3IfX3qVUw+B
9TNm2nxlSMAm55K4TIj6rupdbb+ZKmZt9QvED+7BczDUs5tXNb1fYnL5z0SC7AGMKyh1WUyP/XhY
DXOw9yrOH5CsmN0WTRsSplqVUMazKTh07gUkHZsuOfgD1Wolp6aM9Na1QVPi7PyKVf+uMfx4Lt3u
EOAPahhDoMw/7pF8Qe12KKePWVwqRCxt/PlWCAi15+it7cyyW3vD92CiFIl7Hz75fmHdy7txe+5c
Wal/WyTCX/48GbUnQMd9gDGU2X48sHKwi6tMPDAaSL194YGGYuqIbW48mBP7Zdt8z4/+eDt6DcwX
DYbqoA/+959vl6EA1mZt+ZhJUNzBbSWN2p4rM70DRUXuDvcwZF5BMSr7fJoCa/qtfa78GT4QOvzt
/X/kGwB8zxlsHo8ZfEMvkLS7cfWiQ5cwHzjaQQz7MNqD8p6l6ccrxup4smzgmR+AhbKFHO661mOW
2VllyuELqet2VUlf5/qz3tn4m2Fi/vdu0rranzk354sKl9KDLbwP8P3H/boMW1Wqr4/ZoBzdXttB
6nbP475qXWDLYkyuRljmBdhBspPlxYZB2VDGOeLSqGuE25IQFaWG96jbuAU6ktfoMh7udFvE313D
7kIvWKMDaMNx54VZ7khLGbfU95pTUZnQEEAd/YCubMIBX/is1u35z0YHZ/eaF7HVizIbBt/ejXgq
qvz7Kg3bfnSOPSV1svUV5WBoJJ71+IFaz3GY2YpdG9DiU8vpOc9Ch0z1Ab8xBAGxUW1fNE/7FuPN
yNHk3oD+GpFAy5CeQVujhWcDmsalLHQYKyeLSrs1ryHQRs1WNCrkGeoYE9C/sMxVhjZhRqqLVnJY
I6JjyKCfcsGbg9+Zwl+mQEfe9SFcsHYcJ110gpSZJq/jnRmpbozr6iXwfsVRXdaJXdCfCHO/F+XR
zXwFt8ONPC1zOo3ViJEjGBLN0HudciaySoMD9JDyai1xaJaX0jjcH6k5JZ0gf/mDnXnHSzbh44l2
qs2wARy38Spd0NGhZK+SXhtlY0v9CPf9qvY9chzAzdWygVCvoop99hWzVg2btUqsTWJMnLoqGS4i
xlW92GeqeKKY8gH+X/VoDz9vNL9t6jIXWleK3QLpCUOK5hX5pmIjEX7+UD7PhX5b9tFLMJ6KkViX
dRIodhyhQ5YEkJmI3kxpP7/yu3WNCLVKmwdBIsbyeYuB7E5pDlaAtuUFVZgkE4PM73Vv8vaBJ1lJ
QM95mVkok8wHk0fAONlIcW8+sW1zvC85TLW8wJOBTyShmANdje4opsKY+xCjAEPZgNEVMgANmXvm
vQqdfafH5FW1ONk+3TqCZhvZxvcGzsgZNVE7nnUhrNRMpGYg1EiphQGmAoj4QRRRk2hBYgfCSqV5
OQConW/qgPvTHAh8dzAeHphZWw5gq5jF6+fmdRr41awKBwhbMq6rDybPw3UKanpSQkqOLz/t/HyM
zsgsP3CZ29eSZLGia57u8z25XyRt+uF5/Tgky90HAGwxOrd8jNuFIIxJFyz+MtGLDdzLQLc7s8oZ
2vZ5cvFaABQfvYA5ubBwas9KPO4LcP43UmvyNAF6O5c2eVREmIKAM1fJFz6AbyuLywiNWjDwp+o0
RCDsOm/mr0UveK0JuLQFgdG4DKv5fXJdgEwaUChpw2YN1LY6UCe4bFO/GuczIrjMe20uwWsCFL08
vA99wLJAzaDPgzSV94EC2h1uy1VW6BVFrQqCBmY0KNPqbdhvRaD4BumHfCHz6/A/QlU7JEpkezKg
PPiUNsjsVIINp+HbpyeYePgiT/k+j9oo2TQBUWLztKnG0LDrHSBkbTOnt76Ejy2kfTHaYfN4k28Z
MieJvYyyVXK6UQQ4h9wKgOVRZ/UadzfXCVkpGlEfBIkcgi1O8oM3A008/NJG5Se3X4HF52wKQ/qZ
Yzu8+6o70wpiymTVGVWHhikhEFYfF+/uQ3A4en5K23bC8DkhaH1o2VcNONILwE241kfS7LKUwVto
dgrEEHJCPUEC7AT9zf002L43Ob+RTukongan1+keIfB8rMi2yJoOr4/uRD7IQewhIGYlvhZIH3nQ
ToczKj/lgSas8ta7iGAc72G8VD8SV1so4pHLE4m9rxwy9+7e59lYjTin8xIYi1WMw9Ibes/wPr7O
d9HLeTS6LNv9j/OyPpyneaiGCG3kU6LzYnueQquRDIQSHtwpKcXKNRu/Pgz7Bm2tN3a20K+H67px
a6Mz71B/BnS9eHp2CQeyKa2ZTWEpewxLb+JZxZY3+clutUXJwgsba7AKZUgWmoGx2gE4ySfdpQQD
Tu0K1MxQz81nwCTQqFhqpgRtL8vsGuEmAgV8y4GrW1Z2Fo5jJt3UbWJX83zZ90TAf9+D7wHHQvEy
vCwGU0k1tfHbuztneqC26itAmq1kFmtA4AcTcECfhFOK3o6QzTUwGZEMTjCbFfbAuRR62Ow3IS5K
V1sdOAOndVu2+kEyQiD2TNaCN9AhJjNfayCAoGZuIXqtHlsreJDdyXaN4XBgS1/BwK5rG6p7vWWF
npTHXK5+BR407e4Hd710e/MbUJ7QZv6f6tgNkD0GG3gNd8NSDghlhcgihDVEH3ZvAV1q+tCbCRhv
WdBTQ3ZNaQXsoWzJ02KvjmLrij2zBYur3lvd+uZ1j5W0LkHrU1eCgGtVLTrTJWZ0NalHKRUqNCOp
0PUDqBeToEbT1yJJyd2btyQ9lF/m04+/1swhZItFY1PHkgHyh22AH5WMDtDBavUGyofigAaHp8mX
3uLRXZI6+lf3doyD5/oa6wxY2GHXGAZJPD6EkrE6yRBkFVSvHo4FUgZWnAkWujb7CLp5L9liwQ0M
RmYAIFCBAFPpaZTsLt57/vJZvzBBr3LAyS03cGce7BeFUwixNTHoJ492Hzzwx4jtwuTzLInINGrn
7hxs1akj4RUq/QWPNkUe88zvAyXVOSeSTOS9pqTuyyfju3N0bHdP3YLVW3+5MehVsyvqdy7FVq3R
1QOrIEYm9OyozgsCRaN05NxIl91tZ64A1ANP1fhDk+hBDfsIG1t10MXD27ebueI6kKkCZaHbhUeO
n3NeRc9IP0BfLUvQMdoy3r6Z9z9wkwka/B5a5BGenOFqYh6DEmR6aDY7V5mdQSUI7pwG2Flys/qj
eAqXY35A3MqhAri+mDjPa6gu3hqRvLj3NcxjC/b/LqJG2wTdCMe5SKKEG0oYMVi9mQF4E0BMOmEC
WIuJ3WK9G09aF+7zUf61m0o8dORoCm+sgDsoxvGUqRRqEbQ1AQXEXty1i0PzcqjgzsDfrJTx6pE6
q9sBdZbr3VCpFQA+CbeDnl6Mk2NuJq0+Zjn5F1CZiWV6EjCRGH01ZsRSRlngsNuZn2KR5NEEQYGo
94H37AqUvY/OCJfHrxNjwPWpf6aUskyu8vnZGWu2aSOKHc8EGd0Ow/wOhBrQ06Z6h7KRXqyTsPul
+BKdjZ0LS38OdOgW4nehWWJbmF53KttD4PWxpZh2bZGtut3Z2cMTnD2o7/XklI96VntgEmMOtryn
H7Bth3fQgX7uwJTNfTYu51mUuMlUutlUM/TnQYsq2JMzi2R3wAOntGFoIMMEmDuNKN59VoyriSJt
X3bmFqeW6sZl/5gZ0YfzweY6QVVem4WLLDsSQEYPvVJP3kJMi68DpLEbL99O7A+RhSXMQK1BFSzn
2QjpM0OGX/NmgjB/TytKvRy4QVa2wlhn8Zgzh4F5XcMUCIQZCdWeoxTAB1e3FWvYOcE08Im4KiWs
W8DkFAsORTQghuPUZpq9mbbB1Y+38VEu4R/APDzN3R6vqWmj1DjzkChqPl158wKhnE7aq23vcufR
1Z+jDlHZSTIKk02WGysaUoBKrWKnZxG21nmX5m5W+7hotGuIlaiLW+2o7zIvaBQEUgdSkIdTRHe7
4/UB8AFG6Th+YkpAOU3dVWGArdzGj2eFwM+MMazIhRItCr+kcYwvUd3VS/PGAFOXZZWbyDbLumn3
/BKmno280WSd7ChDhVzHup4nBJ/bdFH5nUVRjBeoMxnkJM1es78baF1yRywOV/VEQ46CKeAhbLCf
uVdg55IPzf/QpApGGBlKUXMifnwxWsClEzb1V+T2yimnAADWvzbnxXRPu+1OJR6j9bC6KLwMDMnu
cD5YzGR+M637aDKYxNY7ouybn9TSre3eUE8lt2taykUHP1B7bWZ1PlAV2jA7xOxBYz6c11qU7SQT
y54vr7bFIa/zijrpsca7Las1eLuJiFwieU4WQD1wmlqvkaGFJI823jQ2DPUCaO5scRID/VND7Neg
+OywnPPt8COzgTxOiVM5TxAOkzvAxlWzSj1GtD/IGvTwZZ3RcoWrd6Ea7NnSHpor8ZzHZJ/TOqhF
2E4xuTO5MtjFSOCZtaONEhU81sOEaWbDMd72Y0HSk7khbLs7hklg0ivHzb6G24npk4ox+HkGhHf2
ikiMMAH1FKN6doCrN8e+HTIloI2g6kIcUZSSG4bAQkp4PeuxWdFcgXze+OqPSY0PYX/TKoZaTMgn
mF3F/ewceCbQjttrGvP2qKAYFMUh/DMfgM8Ym4HD+45MFOFQTOsXPK5/d/qja1RtMVm3I9HECldC
Z2cnW2c9Gi7jSelLa8pM2dcueFOYz4zr0770zWUCIDEzbsiFB23fAGd4t74eNk+KXQg2rGf1luO+
WYKt862aTggTL1YxvWzrMcWtAUj7ntCdxRdkYbqzHtxseMuWnzHACjHLUr7NYmDfP1vD6UdPtw8q
L/Vg9Kl0o0/uSgnYNKC677Jm73Zr8fMRCFjzTfPLo6DqlWbj0msbd6MmgJQWdzhc5EY1ptTqdQCJ
iakWeg35xVGhlGcU2TJf9nt6jR0Ih1UGMMiclU/ir6jnVKt6G27rLfDQ1E7p1HYt1WMUvKvo6qSz
pA/NaEC8fPrpvuPv1hz2GQ79ctXgjMf9devi96xzQD+dIZ7PeMGUpw922VnSlOi55ChL2AgYwylj
wiH/Plri2UNIA1ZD2Ay5WhpGgijFQjQqn4Ec8C3QweUBUS3uq27cR9bgPSvCWrSM5eV8OHkY8C0p
ALjXT1rGy8TQMJhfr4k27ZwGOqJnnvNin6DbK+LpKeSX0hrpPX50HJrQ7JLaAckbF3pPpDuyQVfq
CEDzhsoOuGgaMw49EgX1QUM3XqBdx0a5Gi4hAKJrxMWfMBmXmTRSAys6Z9bSANwsxkO53TkRkHBn
ernobxI3JTSlWKJgJKGcZIztTij1mg7HYxEdEZhWmL2HvXNaJjLnz0NFlacfJdPzmLBM6KN2FBcR
gm8yzcTMPu/zeK7OcvZLbLJZlkYfdTQDAiWkIsdgdp6Ht/NYAYVeD4nVDKe7wZEz2zm/zbu6Dmp6
UnCG4553uUKiB2bkyRee1p3IyxrOcvcStY41qUaYGlTFVwA6UXZkBOog1tetABaa70/fN8y5HFBM
lCOCjiK4j9DdwW8SIx+fqwfTVJ1RswahyFOQbBb+AtSH0acdtpZQjNGLJVtw2jMwDNmpDuKXjrIJ
jp/Y2t8/LBZQ6iCiBoHc5DwHaTrKnPoIOoJ1lrryLAX63GG3wX0Ki5x9cZgWdEV8jKAI3HWMSvrN
Wnd7m/SQGHj3ge4/SEEty7mOYIH0zroR3ed5ZubEnTw1MqrgbO2R6gVa2Qer3q6lcU1SujSibCMN
9BSBSIupEdlprefUukSP8FzYkF6+57g/Y6d3SJYXlM0IbuA50gUCgmvCNuRL0pV1Kixdu9Tdl/1Z
HZ8PfWdfIm6ZblwXySfkO7FhTdg/dh4RGzGI3fc6H5DKjQicNORgC3L7eqEG523TgW5AbPHly65t
joS20UDgEZozAi3Gbu3ggap5IvoxN7xxbRNjYY7GXdPnFYNwSHd5QjEKlxP1wqG5N5CJinYe4wa6
P5xcLIOQaH+5MLkvNh8YPZu8oZxmc8XSVmWIzhLYeLsZQznLDBngGVSfcuc9kQ7Z5jylrqYsutOA
lgxTHqOaKYorQ5IshxKcBRLA+iDs+YjVEdI+vZdF8vg0B8b52CfKIIib4O1RHLmJbfP8HNsU8g7f
0Q2FFSN3qtPLkU6JRk3JHr8ferjNrDbofRFpmxRSJWdnKLrkDyxMjzwemgEYhsrtM7FfbasIVcnQ
VglXaN69GPDNrJ0Zk66GlCh32x39azPlnNoxIyeRbbOg1GMyHT7JkoUu+9vLprBM4rAYM8V+VaDt
KR7Jh8w4D0hYTe9Ns/RtVzoNp4QI9RLgZl+4eUt7m9qaFnmm28RAzKbFRjan9rV+AwQK25Xw77cT
Uz5u0MIkRQzQs+xrJIUVYgx3jMTTpBogOe8RvAPGc3JfPohw+mxiUXi0k6hkg36ksMfekWZPpjuP
n0MDCL3acJZsUUWgrmfAxm6UpA8HXoDkqPEmeQnRq/eK8LyUP+GroVZDjkjg76yqPWaLyFcUIS9L
KYrHPEz3QJ7XhNdWbxw8RGLR0e9UpOP2bQWqyb7CETl+8luqw+3XteDBFIVhd8aAK0netv+bsPNq
bhbL1vAvooocbkWSQDnavlFZDmSBBCL9+vPw3Uyf7qnpm6ket9tCsNl7rTetdCf0/gQQe8Z3vABw
RgxQnx4Buy9XuOIpKFvuBE4SAIz2OLXHAa2K8fXHu748mN5AO05EAFgKC0bx7o563hSfZxQBgJme
N3Ij2fQjthJmmXmcvyIBMgAS1C1n8sSu+H92zLZa6S47sZ+SHNADbj95SWzSi106xMXUs4FoC89F
uh0Abe0ru6KdfCtoMt6yDSQ+BtmlYou0p9PZWy7Krx99xg9CEbPKgo7UOeFN4eaRe+Hi8two2/G7
ofiXX5Do8QHjqA+C1rviQlg9tq/LcNPeuQUU5rv7kWmJjuoVx25euibeJvjJMN7T0IIYoGO4z2Uv
8+4/5pqvysnJpFdQ4maPALy2pS1xrnt43ESy4XZdtsjS40xd4YfavMBJpqRkLvIALmsC5lKX/SZY
Q3hO+cEIY8QOidtuoz3ziEuAig/EB9EXwAHBHZX9TqfCELHZ+W6fABeJMEBfBMIMIA/nQc+WfOQh
8ft9cD8/cQqbgJvi/LqWvvNVxcy/L1p+OHO7X6VrEhkwgSQULceyXvBviJ5ljvn8S1u/A7xzIPKh
pAbQysi3dJZtukNEru962ugORcgOwg2b9igNq/T2/ku1kvyITE/M9yNgKmPeOeTvvjQNoWdjWV8Q
cSQuF1xJbk/zyv4CEfM2LlCWUht/SQBJ1AAX6uOwXeU/obmn2uq917n2SXJrW6+bPAD7/PjYyz/j
5XZdgMWyQcdPN5kD/8QHekJKRt6Gx5mJso/ZV+xIa4YUuMZvHJDezFHjyoxWkV0WO9EU6HQck7Qf
zMENukDnOpPfThh59gQ+LFmV2x7VEEZjvspSB2NTHOodY57hUkeMh/0Z+KlGQSge2AtCXFqz1xLS
9NKhO3vnBgk78j3wehk2CAcHL2AHv7ZC5rZ6rc3fxz7dNNQb2erFSmJTm3Obj5FiMyFo8dxZRHkz
5W7qN+AVaARtdCA+YOUuDax35o4D+L48ACvkc3x5A1iJYq50xDClvWHvZVXgqr+66uV1m3LB5mpt
6yFz+rzCrWEYXH05fA3vT1cCTKBQGbzuKFCQCDtmqPpFGHlUhofnmXqR7ZKaZTaJTtAVit59rgW9
D27+CGkWEcrAdTlTedI5Y8ANRdQy1ebpSXNQoLxIeHa1n2p6IOLqgZBlz2pRybMGbwamXoke01EZ
Z0wYbDunwnMpXb6i9/JdC/jwU4wLY2oPZ1/97cuYpBfowvbFwuQlPSHSGsJTO4k7CLoI2AG4MCrw
jKTPBfmsJQ99iPkB3fcXKcIkMKi027xCVWnj8jiZvozdZAKTbyq+6but0ohVixf3ziSqh1uRzktG
Drul6Rsnw7e3Hktvbe23STt7D7IDo3rZFlQnkZ0thxob+xZ/3JvAY746OIZ2vX/dYFa6PA7drdhK
e4B4EA1qB+INaEaW6RqSxgjvLJbL9IfStYbqHcEEYbn97Gva7rbyddIUCcsAvGetwWi4qPugKUqG
/QBZszFfzNtjQcb8QV1OCbS2FvhtaIUm2N3yun2GHNeGrc/SPUutXX9Vn/AbtE9gdW8gjGFjMzQA
EZ56yxEKCgfa/9RNUJ2sZAe3GRsNCwzZCuu6pV/EJ4iPPbyTrMjuemdhoED2E/Z9hX+kZOXlhxg5
3TTmjzqkxG0TT8fj9ETgSD1EgXpi+NBskqbcXcEvnOZ89wFCyZsJUVstygkSxQo4qYUuzFhaMCd9
kc3MdYQrv1xE3iN3MCUxRBE/Gkcpz3eVkjZkkH839dDQda0KAuPQdsjizZLD8eNOLwdcFB2mGoWN
44cqpb5ETQjz8d7t8h/jKLa/52oZ7c/Ctuq5idakxUGwXM7iUL9xeiFu+kzYyShidB+78k0/KRiu
8AzxFLSDwDNd5BiCYHvoFYyZAvgRbeKlyQinG4IsznPnQZLke5VPh2G6fHzSh53+gBs0Kfli4KSE
2intdsW99BoHjuH+CU4FlkrIU70weUZvLOZyRgMT3YwvwHhfBJO+UUrMewRVxiFhFPVMO+Y+8Z0k
EL3OfGPq+G3swnM0zLv3mp/cRnoTsmBiLjI7dBfjuEu8fDdgbRa2+W7aCBEQQXNPDXnvnrKnC5Q6
Y7lDTfOW7oawj2zV8uRixTOnIYYirZaN5lQM/9zL52lLp3AIz4zlmA5hMGgnP1ZgO7hDa4eUm3Xd
Ok32HhEzciEjKKKRuXrIBF/jbJj2eI7Wgh7PM4NyR4kB2z0fQ21OgC9kJsY3vFxoGZwoUHW72/fL
52uKLY/hcm/KpaECyj7ND0be+NaJASb285tj12D8AwMDzsXzq63dG2UyTsrRZlj3C7CW1db5j8IJ
mT9DiJH29iCJf9yIbrROl9hSW5ibj+Knxl8wTT2I9g11h+6kPyxCYQkxQe85tdYL3i0iLwncgYx0
QT5QIVN2zLqc2hktm3LZIM07yRwKKppVO9nlnoAM8D5j7GZazrvMF60liUki5dYFoqygm+X7uCgo
OYUAidY8gnl1dXx1U6w2FGNL00fNQcaSncyBVAEuKaMwI/oQE6frd87vZAjUvGrbbriZECb2Y6dR
X6B4ARp7q4ASOv/qV05MWSb/xm9lHFjepMvmmL1OSCAE+4WMj42y5mjlnfenbcxaP059DAsjMxr0
jGYZ5RsfNcv9sxowXswhBiciAsDR/XqKJBwXrF3Bo/okXzfgSvq5cSntr9dXzJP7mS7cmhOU4as7
8bec5xSshIXtxjkh5ylvOxxCy46SrLF20hoY4KTqqViBSjqIgaE0iFBb6K4eqC5TqdxoP3DvYNrn
xDyDQ4lDcD88YkBQm8QoHSV25CZ0IfpowzjIv+qTOb9uTjaHfHsFaoBf4ILCkAeoLyhcJM9Ydrfz
69xS0XGjJ5jdM2S8htLlBttnAw75DLUkR0NzIiaiPIgksVG2PlSHxx6ioPVp0tYxFvbOrd5EZh/w
NB1QMWKauh3V8+v8tDyLKSQ2VAONGJWe8eeO3r+02Q394ibhHvXblwGImgf5Sv590Zae0+2tXN1w
XMB3IwpRegrDGNm2ypFPufXG2TesAf01fJYbfk9zhEXLsLAZptC5cHguboiEV8N3RAIKozUmTvP4
ugke/v2zeCKDxqsZZL7jwSWsIxhVzwrHUGFAt4/i9qzicEY54bO9q/YdHLQNDB9/+6TSkTx5BwMG
xUOdMpBV/wzrH15kZIGQ5JuBIXXeVfOqJZFiO+ZMB8LMuFlfMpshb+L9zVxJC5j8/X1XOQC0rLGR
1V1vXosX8SUcd873k+skO6CgreyoS7e4xk2XvqwnN4W9/BUwbvADUN8n6Ayksv2Ca/XwV5tEC96k
ebIuwmx0AMHpgHRyyFzBKZnD62/6C3WlTroDsB2z0+34mDzBFkf0ztOzeblgw2yZHRVaXExbCSuo
hvgge87G0M+U7TOsQguP/TZuh18Oz/cSMke2JWqa0clDmM5Jtu+JH2Dj5a8EDxzxnaS37zs0zXai
1lJE+LP8m61p1RzasPY4zWFkO9/4QqMXSEflTVnkkzl2zUGhc76Jv/UMG7MWYkDgI7fDcZifEzSI
SBNMx9poYG1MIa9wSdjkOOcnGly0/MSmASl4zfp6aXlwEx+GVvk5FfpDCDrtIP1BKLGSAXI4iENG
IVD1zSQQau/cv8fGQi5dwuKYyly9fatF2O3IENP31lb7bhSetqfXIbSxEIoat8886TSSu5Tqutuh
KwBXJeX9U3cZngjcfGczA0qBg9Z358h5fo2eDCulQQgIvvGOtFltPQ6hFMypc5FRZwcuaNy+Krse
WCjW3PiCvVBQJdvFWj3Xu4zE5End89ExF6iZK/jt1zrRGO4Ylh8ScovQmo24CM7TeZsBfnzUP/F7
hhqudJQBepPhE96oBzqgdzlHC//obeQxD95a8CaG6BoM/EQM5OjclI8GxXLpFBpsJ1xNcJddmYr4
6WOEQBLVrsRoLo17WQqJTrYAnChK7mTKeRlN1+OEehitrDoXsmOaegVdWfBCHOwrAJVJMPzoAxQ6
kqmDTl7QaXJVXuoTgmUjuFVYa2j9/zhq7ohUxKieCRfxMTMJDE2C3lg11931CazuP1/h0K9EfO69
V4zHRA1HM+hrn/yp3NXBcYxVi5c6f7oWNqRkTpIiJFtxvqO64pRpNnX6I1WOeBLM2cNyjRRfmo+J
b0Z4R4QAYMrnzt2P+sNE8Azc+3pyBXMZKhuoe4qf97DxN1T8cEScq9OJOG09vMgNlSfTP5ctrAui
EVL7al+CDSb9gmdH+NhcCuF+6UKwM/EHPuH00aNXM22avroFCef76bZ2g2+SQE1dS3bS7zv0t0nd
3Wy4YHDonYFPpfUeJyWki4Qax7B2Mhd4c0LtTVmKK2YK/STw6dLxWjiWxxhmbsqFehTJyK3g7Mce
EeBu05ZwbZhw6o9qy74WdGdhZgHMTB8IVV8Gqde9N7drZx/7+VfhJ/RnGQxdp840QrLYD25dZCt/
/BYFajiEIP3E1pe7CA8qcj09eO3Yn1Nf4tC9CVwcuwg05nPbfYC0vLjLuWzXPy9/hLxmaRfrGykn
6xe1/IE9qybSAcVh8Fpdl5wIIJPn5lhCqfS2duXnyZ7kGB4pQau7GjXXR0fp6eTv2hwBWS+yAzWQ
nzhxmUiShc329aGRNTPOkxVlC+aPNzR41AP6BpXcyjwzWAFJqbOlOkG/O85YdnhzEOMgLbIrbgqb
3QT6fCBsU5YGOV/O/SihCMK3cp2esY+zn6jjW8fD4hXz8w2iSHbCYYUDKgnHfJOgFIAQ17Ck7PLR
2Qp7tnQnOXEMLZ5ouK7vBnsfl0WRQMWDDGVVrrIP7vhUUfFHZo04JUg2xJmE2BR5dfWteqzO8hH4
CJx72Mzi34YFcxQbZ3sXmcvMf8kTCcwliQrIUtYQ0jiF882Gma0UN8TjnKyLrnhHQiI2e7hxTvdq
3sMp6n7+TS/H/e16OkYT+OClbysBPQxbDu+vTinIUgaT3FQQ3iCWhPIjE5C3yU6bsxpemL2iOQhQ
vde+qC7BaCC06WMZV1V58me+vbWXCAVN4j4+WMf+Y9eNsxrwSXZeCD/L32TfL6JhPll6QoHd60M+
ye4xCsBL14SjzVOMS0yYL21e+Vv28XgxBsEdMofk1V3l1av+MgDACTOgbza5Co6/OaRfrB32mFX9
QWX1k5y0/XihTmU1Z9RabFzj7X74qCmhJisogZzXLfe0wBrKqsfX3M7LL2F/D0HSPcLTjksMol1u
V0CEkaOs1GMGAeZjY40W6VkKHl+CnW7YLIE+jVverqn5WSD6kfCdwtaYeBI+IQl6P5ff7pVtUIC9
MUZJNSDHuaRv+MKaETM4xXJXvKQnBpYdH/QSvnlpP5C/59Dkb40cENGGSHinYT13tIG976OTZi+m
8cjoISq3bbZV5cZO2y+NdREFwDDPiS/66vB0+KhS5GhO8OirszNEPBIqjImPnPYIfWum9Fwxkdq8
N3hTNNbIRbU5rLYA9i6vPrLPq3q4E4l57eayeqBLGJgBBnZGgqBu30OUhdZ+An56DkwCKoaDeLsy
zYrJafbVk8kURmsmhOxsbI0xePAV7f/uai67JIiSeZZvFQbE4plCzNY4sMfXHzVQOi+DBtRoUM8p
CxXZrl2EyhtbH4kot65a8tKUSwx9p3x9vc4zihrw/N92mAQd6kEUSHFdRODCTPuBSv5R6klEQi/M
q8fhBhYR8wYzX8TREdBsQJrxd01ucjdjE/JS6P5jvmkL0HWCet/YoY0rrtA/YDvAZWanRmAeSh7D
Uk4d4RyvGZHE5nTlPiYsOeDsM+gDFVj1HQUlZxU7oRoUYfkZk+dil6yUir39esA+Wi4Id/q5Gn6K
OqYFvp0zrEEbnHt31pl+HP1ikxwpgoHBMLhRN8NTM9cldnp+rbMHQER0s5pHNTysy1OHnAMX6Bl7
632hLOtu1RGTnTDEDOzkz36suhiW0o1hi2/54wAzQKxmHnSDm4UMoJinX08KnWheEp+0uG4R3iKB
5vhUgLUmj2EdvG7mjq0638QJhqVyOSP/iQl3oz8ku3Jf7u8vv7Px2SIip0QkLIaE2h9ExHrj/GSp
o+gBHUyTbST9LGEQwj6YL8eW2bB+k3s1KnYGoQfgtiNAPuq8fLPHvsehrdT2c/L02NIxPnAYJPsY
5MZLDX+SxHK6EowiYB2Z9RquyFfrmk/Cnggblnmsemu5EqnBg5YwMZtaGuVJ213hHuAZ4mKeJAAh
fAGZflmoaczMzJPlZB7z4tY1zZ+eLLKscF5kB9ctZ2ZGEfAs48Rt1Edjmwrv1qDJmJCYRVsxP4ZQ
d25s78YsgyfMqtp+SFa3UgUKvSv9vA4YS9zDLJFU3IA3gSqx1N2rMB8EYdsbtIqAiUL28ixc8318
t2U+Cig8BXilEn7e90Pd2GRLOeJYg1wm+UHP7lulLpaXJHETRfLqEjkv2O3AyMASKLmfsqLo3EAU
o55pQDG9iqR6VqbAddXjQifxeNBA84botRrV8EF6UZt0vvKS7SraiWw8Yy2HIpD32ADjae+jSobr
IyjSUI3FuVJyBL/6cRWP92NjMuuQzraXJlmOimrinKNl0p77/oqCNMd4cOem8MrHyGiMoJA/LEG1
ZeWtK5B6IrlLCjo44XQV6u39Eei1tU9L5iKSG5UxyjriPX7k9FrqJETHA4knuO9QJEY4Rqq7m9HQ
SujmKMe6mAMOgIY7fddP0xOPWmiFa4KL4DeSI082BPoR2c7UjTjenRSJc5zFm5Fps7z86iMsniLr
Vp13933WCe/PsQrLtojcNpfmaYvfUV09rjAFw7M46QVfTdje+QZXcCLopMIZVSrfnl6Ih26N+5fw
CoROXwinsWcHauFuSsZHoOrWKSWKNV+3bjYPrSRivAcSqKjWJUxCs5ivkM91eRvxJrRC/B23aGSf
nZNmHPQJN/I5znO52o2jifk62QHdTj++G0+nsS7pNGmw+0wKadaYThbLnpmWW6nQ3Wfy2vVl7rWq
uG5M0Ab1q6JHuTKQXTV3colCtkH+V52SYnAUSwpGow0wUX8XzEdrnuG2qJHqy34EtKTyoUZulwNT
kywI+7Y+RQCNdZetprq7EbCgtoZdUGxd+XXrpUeznk1MP98jJs4IRFYRyaI/2kC4Zm7WKId2mo5g
ScVRGB6BWVtLQQdVzK8zEbRpyzCrtEXOogBha9nuwW5QiziOYbnrZje9M1UezWUTVXZrzK2OSlRi
aoGkw4OYzd02y5XWnDRmPrTK8b5rZAKZksiO4cW0pxzch09be0IxFQe9P4wZJgCYQpRBMlOH49EW
dlJm+YVW+ZlMtXwXNrFR/jAR21NJJikENJSCOjPQW7Y4cl4EdTBf6WLlEAqP4U2RfWPEl/wA4owY
pm6020JdGJNUngVeQpmWHBINL5J1fRz06LVj4a37GgEi08LG6BEkDeeMsS2fjVuBHqIZIep7vIrg
bEqII6B4UocIqWvwQoiq3UTHvqq3gt6hj+vEK+N8OB3GL6tEqGz42kOaXTmZ1bmMLQdJWI0hfzkg
q672otqgXWO3s+5g0FL0KTT1F/moa0tqPMBiizFM43We6GKoItoqxiSYwqDU3i0F6gHlpE9yZZnB
7Jy7BvsKp+0dsaKGXitnGsiDMbVJ7z319NMEtX6mv09TX0ePeau3Xiz8yJiIACXniOjD33Dn1Bf4
WtXp24VT3pTFbxd73cwRi1ly2w2sqQoFYRinjvFt7vV1x1sGIcxg78ZpJFJxw6mbF5ZSQ+rcGarU
OuZszQMdIH+ndEJta3x3M0B9Y6totjkQRd9OSQ7rh3yy2kV9ISvEaFcgMplg60IooTjYIY2HoJgF
v/qtJlsBpULrldCVBB4j7ddLp7wCaHh5FEStZxIRC32p8XBooKJA2WqSN+kiQH7s0FJm528IsAoD
4k02Pav34x8sB9lsV5RON8MlBrxekOAGpf0j7yxpljOHFv3Dj7DMV8KWR7Ck75B22u79ZLyTq9/N
6hBR/L7nphzxTri/1+TIzbAckqwsR2FE3qqWXHNf3pBlu4whZ0z7Ak+zSwLbWHpcvIyIE3NQiLqj
IkMhrOdyhYG9hNZzIwdy/rlryTigkl1VRGrSUL3gvUiNr06vS+qzSUKbHITxbboLPuLMlsT4hfh7
377OnEcIZ5Rz+Y7DnHsEjGm8/xknQkYcMRtoaFPn/CeN8cRF9E22n67oSoIjLhFuVRkOOw333eBe
f0ms+MTZr5+E5SRmZ4oVFl9zBSBj+hrnxOz3M2BkOBDeJnEC4iJt893HYTQ4sjQzZ/4FCjDb4rBh
vILPs8tPHXcGGBKBE1CpyY44pZXAjMBTE9u8enK5hDKkLmKYzJEvJwmuASyfctszb/CxKItC9XIP
IIfUeX9SKMXpRUk+XAuVB59hwr+7HPSz5icogQX47+IeLwiurbd8/9j2PjCM6QKUHnUsP0HGYGum
R6AhgepD03X2G7dcUHKEetiiZ3u4vTllqggEylhH7pGyMFHfaMEoLCyi517zBM9B81NQoUxR0Tpu
3NkdmiuZT+JY0T5a5BpNEAmtAbtmf7Q8uoLH7sGu4pbG+ghWBSaEqyrDdkWPyUAylMUOv5t+aTRr
49SN0iucXicgX9rDMIIPE1F0YRf86FVP842VhhLP5udCyQwCb1rFO7hDtPIRMbzzGLcEitWW4Gd3
oHBhxrrPzkXSOpMeXKGd3TDTrSYOnOzVRwg+OGf5HUFwqw+RSHlzOYwOk8piN8CHNT8lU9AotcIh
DWNW2SHZvFBBnY2ZjM1iifGEkpOTGP9Eu3nsSX1dt1ttPuESaFAmu4Yx55uRST4hJ3w8/auylIHF
CKRlMt5RdlfZnix5+7pPp5wZY+a1mxWSbRBukryhM73rWqlmOxExHuUR2eEQH8ySQjPm9KeT7PWm
/c4Ax1Afndbv1/20sJyaxbaRLFt05LfyHRVf8R1UqxKKAgB9o64QBrvCKicBnLxUiPtf213v5Nkv
cmTJ3vNv9hoEKtx99y25LnQtLX6QgUr32+iQol9854/fAzk0Q9IfVuPPrx4iNmIIxU/qItVQPORK
NEYT95855SbjxrGLi3vz1GBI9Tq7+OSQkncCsVeJg43PP4Havi71PExejGBR99YiAei0HNm/LycW
AHPWuf0qaYlsAlhXSM5NwwEihLzGgLIjadJhtBzl/tkIAl7DT+X3wY/Ce3D385V1NMiBCZnPpL0z
HYpzHI139KuvoAdII2XUBTai4IZIaHS87rzxOLgTjLo2w7qYUV7sOJDxosBwwLzMVjDy3fOQHMR5
hRiYF3YP4v32XBqz8G6j+ouh+jn9ZOLSd8URGe4vhfXrW1rVm3KTBhNA7et7dT3s9ZM1Ly+/HBnq
HoHRnpnk1x8GE70b7AxwwnD0txa9ApLcr+JXOOgVZG3lMXVDvEMpn4XkywDInZFlQ1xMuzAZNFR/
WAusg917zLbHb1L1P6PFUL7xGNsdReFD801ikNkJuMX08Ujp5dV1nQqzKgpSYTGeojOL/jlp81rd
5ji+a44ybS52nrt9tBkmD5ef4Pxgegi/if+Pi20QauA6wFGz5nzZRvZrKR678L6wPOXrdVM2FkQU
XFPmmMwUfGygy4k0oFLMkHtotj39LaeC2tcQrSpnFJYf0rYtI4z9vqavW30tW9MlPXe2aU05UMV7
0djX4kStPCXNEtyjuJG4f2xiKMWrrd/4oogtrldbpsE8tdbSpB0vZgdNeuN7aWg+RmgXIcxIXR2x
o97ZnHZoQ57MMUchxbfWftB0417zrXzLKMO7vq5AYOStVVzs5pN2j19k1GiZrbR68yDlE+UAdXy/
QLlpZTDvxqcI4W6lBDsPe7yL8srYsNKJRZkSunr4mlPtpm+w5tN9T7VuZm2MZbWqyRfC7WPfeXie
Erk6J8FAG4Kjizx+tmmO9t/rWqcshvBcCMIs+iqjpXZuP7qw395dy7S1z/5XbS6libyM30cFzpJL
7Y6TI9+qbLHRQp60BrMnG8HNwL6/oDiRmFdM7lZkPwidcCvN4Qnp1m7AqMI9N9u163SkuhFrKDri
jf+ZuJjKI5oLtchc2UaVM8mgXyh8XzfVl7FSCEA1LLTyJm1YKtPJkfrK9x3756ewyN+e/Dn2jz/y
dfMPTnEQFuJOZZIMXQ5hoWyD9SGG4DtIcvjcPdmgiZ1i6tJr8xCXSgJEqZxM3PN0cviIht9cBVGJ
eUdW4+A/YO0OcoTu5LGMja0UBd1R1VeUSSIz21H2yh7lLBfZrsob9Dd1F1IiIWRQ5ZSFotzuLhr7
4ElBZSAeISXImezl+eOJbgDo5gUrjQT5HINta5OFfGhCRmFqlyv2TnZXrRAX0ha740eBAO+FQIG5
TqwxdEYVvTmNql0w0XNaZ0/CqcH7SmKN8wAh+yLzhNR/bclHYUbYbfJXcdBzgPMIEeKTvazHgF99
YZcNc/zuE5G6kVe8WTqIThQ+Pbnd1pRXH4XANY0IBC+WFEornoaC7oz8OsoLRCXU9CajH53XcaqL
1Knq6BAVpduKBdk4EGsSzSG87ZxtI4+D7KIZJEEwAMwR6EoJfp/a1XNqaIsUJiZ/yO8v5VcclkXF
TFB4f4PXauB96a/P91GWzs/BMNy0+hxzr6RxWEX50wHVQ2+C4ZOCK3XzD1E+6fLnfWC32nBGQJOh
PrDNZ4haQ4h/HgkKwejnf0c4yP9MNjX+X4DD3/I1TL2r6qYvm73FdJ8SUWEXPgynOT52MPEGVce+
kuGVFiPFNdjwmNo90I3MbViRL3aVneS5ypQf3g9RsHuBI3sC5v4llkOZIkf+Ecsh/ydmYkoJ+Uto
4WCBBMn9o9mjVfCkL9xNAHmQLoCeqemhgkhU7vksXlvMhSWEe9UtXhdaZ2KDcXIadrZJboW5MzAW
Pd8ybBzThsIL28zYlf73Hf1vN9SSVd0UmbOmEyPy/y/1JWu1oWXGcwoqLSILQCzUrEszrBIa9//9
UdI/Q54M5a+f9beQ0odiNNl94LMEZq2nn10RmDhWXr2nk81P9rB4G+J/mWQqTwkkf38UJPwy30OZ
wtnFv30/416ISf24P+l4vUiK53Ex4i3ukV9Aepkit7bF4FcNFgECfRo81TSQEcq9XK5RLVjyVe1r
7QAaWJn+VehtRTO2T304qMqmbRcjfcv/vkvyP6NcDaY1m0T+AFswDXbKMPnL4ol1YUhKq3zsq5Fa
/NFWzsie8njgQqewjOGNqnu60Kx4LSccQ8qXViWEpRMzoOHcejBPCKLrcX9LcWUQajE19v+aXfpf
EoBMg4GlkkR2nGj+yaH8yzVyl8xHKTaPvTZkCOlVWvNAyChmrO5fHuA/E4a5G//5JP1viS33Mb5H
glA/9r2ae30pu2LuJhGxgFGH9OCnePxLcK8si/9lmcr6XzJ8/vb2dmZkvu65TJIRarAYaQO6rNpE
AIyLU4rcksTzE0rxwFrEC8IIrMA4jgxkekda/bK1r2bSgNp32tUd2oiphFAWSJN1DvHs/FGcgA4J
I/SEhA42k3c1iqHfLHxhb5N9QSXyoIB8KRxEVis4sR+IQEzDFNjZotG+seNOuwlVZa155O6UvzVj
n9GNoYsTls072gi6RAyd8GK3xm7PBKFCK2Ocx219ByXgSJjSC0JK9vxobfq3M394EiOh/3gvd/1t
MuWQdDE/cXRFXM2AXjpbFYFBP0elQIRmsRbehM24ETaap80NFA5wr9IH75NFDwSvyIOxxRPMNcNz
yUcZEzfWbOKf4Gz5IiKyKjir3Qvp3GSTJVDn7mMnob6k6Zhq3/R0tsigRcnJUcOdxTZaOEjBUqw/
MKLoPuzBtAG9oGrTxmXu0RMbO2PA0DaDOqBipAHDWvvVY7GXIZUWQjkHanwUpFzmxYYZ0620ngji
1NMQb3uvMVBg1hHNPQ8drI+M9mPcDZYLsVWTAQBly6GPyHH4ieAe2KQVGGI+cCSuxTc1Z+y2Sb8Q
bvy/uzYfxyXxqrGILED9siaI1M/ZWZeQYy6NJdYEs2KACjkJxE54MZ2Zmn2LNJJivs0Z2AotniUw
vM+NiDLgNs6xpdBHE3FAEbbh4lAIEOwC0Sue8PdBMseVAz1fZg7GlApkEgAi43tFOVN97SdebNQR
fxhhETrnLHw+geRuxDTmT7+y0Am66IZU1AWViw4lxbEOc2rHXnuQLh+G8N4gkkEI4+pb/aisiuX4
+1wDb79kJCwAABxy5RlZUL27o5V4w3TavlUOfdtr3+oIHYjS0+ODatOjtHCH5gr+tx596YKqCf0d
Roof2sQTvO6rdYDnU/VWwuShh3h8IAO5idGiSb3qGZjMrApzKxD5S/kmpWiENkq1BeoUZFcoY0Rg
LHUmoV6GwiFSgDoQYitzNdpbjVjeIwHl+RUJ7FruCYW9a2S2beHwspUyTnSmit4aWhGU+Qjd9jCX
cAQLTd2U9Dk1SRNEZtdE+zro6Rr6JtmFVufmPPAkZNNESui4Dg6IHGJeM5IhJkeprXDQTFEgtrTu
oFOBzzBJ3apw2OTnynCEym4Ltx1cKbblA/jJgMp1azGgLYwyNyJ+EexIshtCHSg24dIY9Hi1Y5AQ
ZPCSHf0UmJhiT6Zr/pPH0ALI7vrP8ZQcJmjgcQF8MS+Pbz3yv5QlSHsBbL0jAiGRkJaDjvc9kMkZ
nVNNd1bbBAegHyBj8LPyIMZqMsQsybWs96o+1IPfdr9ihnwQPC1fDyZgTU8Ri/QbtWOQ6WvkDAoI
3EeE3gq6FFU6ncmNe8Cawq0ID4XC6XWqNtlHdUDRDpmjcB3N1I8bJ7NxrHXia0yiUvwtgBCz/bpg
8HViLV7zCUadUBLlK9s/t4T7wmRlRJdj0cCA8CJLFI33dL8LxscjZhPoTGb1DyTkiYnyxjzGgois
AQZXXyNTgogl8MSqHe2+6oWjNaty4gZUikJnAPyTZkl1S8nLWvaC02wzy4U7pUnHB2SRzTSw3d2r
t+y5lPv5R/nwpqST4b3W36GhMoIFMjzxLWvN1dF9rLA348997BUkcA7CVBK2lfWk/AENYmBzjHz2
lOSuijVyDEg6fSTBiHxW/cyN4HlTxZAV+0SLUtG7+E+aBtND85B+tpPtHh6UXYoENW/o149l5cpv
A7kbzx/D6W6m5pebRHFT4FAvKmi2EYwwZHlHblakzq3++G459w9CNDbZJhi7vVGfsYkqgYSWoKLn
mq/Ny92PTGxdNhnbeHA/6FdjtOviJR+wVchQvron4nrJjrCI/omViTHk/0g7r93GtSCLfhEB5vAq
MSgny5LlF8JyEEkxiKQYv34We176qg0bgwFuwu12M59TtWuHNsXJZtwLjilutPG7RqIlKqY1qac6
us2cAUY+cFe92hEXhpfKMNDHgojCrXTzheHwSfNdTC6vBpP/eCwWdsqIhohFRpzsNN04z0ZH9aUE
CkOUpFIcz+i8hHh62VThLg/eDN/Ri2mhzw1GVpAi2lnPS2ZJbhK6d8C5Jb1xXduBOuvrne8mJCZP
tRmCy/YNB+LXgZpOuumsI7aP7+iKiz9Mlb11OSYELSFIAU9ltgN3BPfo3JVoxJEkI+a/rvM1cuWp
ad/PKAmThi2Vdc9RHPXdY+PwyD4f5HzQfkbkh/BT0uGy9uc5cPEAt5vviCGQ24Z7jVaAKXaNxA2i
8Ri7rfseJioETtht+GcI4eg12IgNQJy8TLj4U+u9XRlGpqPn4pNPOgDwu0GwpCeLMD8Y+fUKqI/+
8faJUINWNbOFDT6aWFglp2yqQ+KHvzEv11jWMuoCs84RxZguEo10cC8CZJUw8mVKNdAkpWUBo3Jo
Pun8mIwkuGZPru8Nhqmf1TqbRnPtbXDGkp5rNLHEwxR2+6XNgjlRxhuCB5NB/X5HSdQyk4OHBYMU
jAsxkjlgaIw4qGXY8RvlDfmFqC0zXHt4GB6VATddx8HCjVaJ6+8yzA3G+t7q7MzrPlhtNwmWDYP+
8T4o53lXn/11s0ChMrbi0TPaXA17g1Xm+g6KMCj0A1d/UGFfK2YaL9nbQMVFhwgouQcuHdW4ahJc
lDq4QkdzbpH4cl3UToG8eCYDFklYzo05O/7s1GtdeahPbrbw1MbopUK7XX0VL3Fgn++4AIP2Y2gg
L4GPmnWErZg5KQC6BnWIBFILtD+y3rWE3WV0t4crRQ18mwmTDG0kqjM03Oy8fMRLeRV8wsRCo0OJ
+YFYmLs5ZL8+FwcW9ydAC34cZaj9hWQRswvWgi+YlCPsMZa31SB8ZCYD2znYXex6GS2xqLjYNyQq
tM7AIIg2AiwCx/mkRMMfiQgvfHwZ5g0EW96g8eULmDw7JfLs7pq+kxES5eGnwMT8XSMxCLEaXNud
3Lr+UwDXP7E3+UJLvwRjvPFtjCRmim4Xh/JDZeSCfzGLXuk1TzgkJwWat3yKD5qKtfRIRiWIAqvY
YpfwqbvC9gaj0yVwfUgBVGb18gLYZiPYHeYtvid9Bc5zeMrZ52SbnWEavclPmgehFqoIr3m599fW
5+2NyW+O1POyDg8fZLh7qRcUIzmwEWFB9ZoNf554vPa74vNOUcuKxurQzdGCO/K7dGDYQ1Ywu7In
zkMXm+apDy/u2G/AQQLv3LvCYjBS6ex4hTUbNZiNCAXcx9XPzSTCPaqzn6PXfGo4AH18ofKVL52u
YhCRx5cRNK4pl8Vcxck2lYwCYnwDx+Hh9qGHiEY+SywfG1SGynzQ9zIRQblEZBgizMyfmpMGSQDn
kxGFi9cFGicP5UbzRTSKDZ/KvRxxnAY0QwJ4SBf393ZjpeMKOci+LO0Kh7ODQR+D2RAm5qimBz0b
rkKDNhHjSjt3/G0/DP8Ovdvh1z3S0Phipwc1ZWLZ7caMPWF9X2Mh37r9U457IXl7JPKBNZOTLgEc
Qm6w1+pMXjK9+ohIdh8y/4T93SX19yAdmy+BF3fgg8Of9FQM0Xgdz6aHsWKa45gk7Cjo2vkVxiRy
8WHkhKrWclS+S8dkdXw3BlGpOvcHmua4IfQKLvXq8j7IsnUoj5Kr2Nilqq8+zmgx/jO1OFp3b8iS
Xxn0vrQ26s+BSYenNHIrZhrEFTZsuQsMV8b5kseboSJoVtDwqzMKjTVMvp0OH4LBKxbbG/CmKQA1
3KmCUEBzGeHFJqyzz55IBsQdIzQa8RRMeMaqhsL8RZ8Becs0P9hJLdet/YoP0BuS+6cCSidHu5xl
Ay1KzMQC5RBEZQvGFHB1S1TqM90jsMAnMjMMKhbh6v6uTA32DPcyUXKbrqLhMMh5RkC07GMWmn30
fYjBAJyETdQMhhCAqf07EsbcJWcAd6B0oYwg0uBst6BSQlPoIvsZGOzDSPey1gn+Mp7AG1myB03Q
PLo6qjoNuPr1pfD0OXXBBKvX/31FjH04CNJQtG3ZJfm/wOjhMA+LR7PQPWDAmUxQwewL+7oT5tbm
OVr979KPz1cJ9WywtcGz2kvW1pR97PIuTA/oKYehaCnYzSRvXOMKL2fYl9Qzg10M3rqnYMe6OLYm
bG75xkRlPk3fTBdDYmkJ/Z2CdYcpy90ZiLMYSHnPBk0zUQMs4htKzrOK1fUOHhTvgHQd0xMyH8Uk
6ylhF/A9reRDoJfFa65bGthsPTWrFi/JFXMT5tOjWzIxZZsERIM5CCUEEpYxa9wkwBO5ZUtGZkNU
rrHhvG9L+BnwgC80gWNcagJaznW7Srenuzdg14xNLqgSQM/5zgF8MJWYXe1LvTGziXnszjKA/ttQ
n6xTfGUIT0YDy3CLnvkk7q8v6hnUmylsZRdQsWD3C7bu+kcBI7Z0d0lc0y1Ljx/Bp3jTv4UKRR2L
CVYrV99VTXbQMeWJPGfKVO4Hl6/EQwg462gpKfZAeMfNudgVS/BJ3phTANRv65MWDe3TZT08baoY
1Fbm64HyQMNVKpnfBltySo/Yua/Ym0VOoUZqMUplTKhY/3aYgRIYKJ4/xJpZx0xZ34dPo38507jA
hCuwfmKIpbky/KQec7GmdIP9jdz2Q24OXqbysn23Sue6i1EGgrSj7RtVmQd30YKFCNMIj9OUOSx4
SOLbwgmL/TnV1Hiew0twI4erGtEnFjyUvZV7EEavlOlozr/aQ0dBoo573b3zp5GUCi+fJpRyzJiI
fJT766Jn7BO7muAYlL6vLD9AthAgeDvXcP0ocmzgcd7RzLZO7JPUwHPGuVo88QOnp6DKSAEc0Mb5
DTqYtrghv2TAHkyv65rnhLCiHl+pAY5BPRtUjc65fMstjG1d2UtOgTJLSVFUxwLbFDs+0YBeR376
FHokxUn2oX3JC+0roOBEb4OXiHUZ+/PbigmH4F1fmsBWvGiVfQiehq4KgzSqmo9yE7yiYe5ty3BY
UZlD6Ixn20M+j7pZBoiwjWfykUo5wYyvWd9ml37RWC7VMuM9nbl9MUo/Z8ZMXw8qX/VI6rXEC/KC
f6+4L8qPuB8FO6FwcTO15e6Qw+4pmcR/lhvZ1UP29hOFa3POzVF09bibFN1897dluuVPvu2uH7nL
G5WfM8mJtir2STpmRVqMmY3HnzwuKeb2vL6x288g4RfFSPLkd0weWJHESQXlG9nv54H6s2WQo42l
NbF4nTXPSfCBoaKgERaZ9I3ZjrjuxhiFx/akrkSJlrRdB8/04s8ZDo+j5FwO3rDR8sBmylL1nG7r
bY9tlGlLy5gpH6UuxyKiFIXMOXtKZ3drfMHudJfBB8GflZGEznZ+27JZCnv27Z+RZe07YNPSSICS
RUvRiLv+L7J8rfWuksqk2gV7viJqbtZ+t86miECP/bH8REtEQ4+XASrQ0suWN6wTPyJ0of46uy4m
90PNIoZtUoUisZlcj1AipGJKMuAeXgYDzqF2xhZhO0wEdXjw3VnHLjef/HwZsvoNpi//fR0PSWLh
RTZ7v46rXbGQEIHKYxOqwgGRG7mduEZ3aGvzQQ/5Wq9Tc1K9Fvu1cDS9ZpeT4TAJ1qotSGBZxJVM
L3ADqgO03HqPtwfI35uBo6VbY3uKNjWDnDL4qFhMebtxsNDpPCiRbRS+FFSlY71Xhg1giWX4nlaV
QNRd5cCmAgh/kabhwYL2+15sBLbc6Mnc+hu0FluICi5Kk0EvGq91MsdGIE2j+D3DBAsVLJM/vCSK
6VUbCRYACASkFd3dDOQXKjW67/EZuT4c6QCbCwLmu7FMDCil7a6j4BS26YTYXKc46E/vNTZ1mmtQ
hg4t3TTgEmas08lTQHQB2wBGFsuhXx0IxetyEU7R6LhK51AlXz6MLXNBB2/uwfwAynkxIx4WfyOc
uyf5utz8saXDZ4GaM6VMMt6BHSfhkVJpS8L8h8F+cKEpoorocEaGZHXBeKvVR/rkujEnUMYPl5ee
cmQgwXXHBEoAq0C+Kd5oEt8b+y16xSXXrd/4aQACffImus8VhJZoYnndNF/4A02LFI3TQd8CXfyW
cWB8M+KQLVPXNcs0VVmxHgYPum6Wclsp9x2ChlgaFRS0+if7fb7KkD0xV8dPcKnf3XuIkYIjvGTm
HOTZeAkpz/bRi/ymf2EZF7FUx/A+XIqEe762XrTeTffyAce9ctcg/9KcaNPsGgh6N9S1pNGOJIpY
PViiLUtTvPDGF9RrGxlQCmesfewq2BE0a2jwBXsIRE12J6K82ElgHUD78fGhG3REvCP1/H42TxFc
CT5KXOQh72keCpOUhb9zLIyCY1vdG0tY18Is/pSmegh3ZBI9BySUDUpzkmjo/C4bkMdhdMD4O8Mf
BII61hLPw6zbwt1Dm1Uf3CGvdwnSHfpyR3qTXwYvJMxR0M/NJSd9o0PZ8rAGUCPbmxNlMCNlhAI4
FziAEQw25RUPHGu88OkauRC7cPOqSvtaeNahbRy4EwZSLfwagFP7mYXSyvBafyHna6VY9f0og4QS
PkXirHxirzQnCd67v4WUqMPg53GWKBKywGRXVRl9DevSX1Mvte5bKcv7+64fMmL3PKzl7WgMVm3D
ovJWPrNuIlsQeGDH+1EkEJt8Kx1Yc2zRQ1ReOsMv5G4PkeXSqTY8DMcY28yhQ+Zwpyd8ClhcLwPv
5/Xy+9Mm5pR32LIUBlv/Pe0kU1IhCJlGlwUQhz6vGIzrA8/8eckMRpngtE9+SI9U20S3/pTi74au
M3gvq4nBjCP+kggVgMmmftwPeNOpL8FrdJ2a8D3oIC7vQMbKB04bJUZ6MwhAiGn0FN7Iz1chfTeW
I2tCFFVDlBk5Kg9334glsUyk+r5jtcW9A3/QAtvYMViKYndf+Sz9sNbJDnXtS71PdqpznUlYW8kH
Bvw7E3rldEBdvAPwNLp5UPr8Mz52G3WK1UMSO5fPyN2D88ZPzACkIxqiAcgOWT3H1jNsqzds/WfN
ynLyGoGFnYB2UlOR/qXYzbzf0OHgy+fyhZzun5QNxVLcCwjyQdwgt1LtTO+vFERQmQT4r098T+qx
5B+IIHG7xjABFBHiEbfyUz7/fOdk8fuUDjIvZMtSdTKW/vsC6EVSyn1yv++wRUMwTz1eVPgTDcYS
2KLsmPTQVTL5cJj3oZJUJuFOPdyf4hNiQKjut5mC1JiT5b7Jz4Ht77MxYdlYg3l0w88kX2P3dWEl
H58HrwD4YkcF31uwSYwwMQ3Fvn5aIlxEtRuvmZAhdF+xSKlfEGMCMBrsMlYw+iqq2KstHMPX4mkY
Y50o94f0lMsy2aLtz51Li6A3e+6nEpXyvnlVb24CYxK65wnXn+tz94n+2muP7NnzoBxnOjaKOZq7
jpmS113dT9IpNaSrjvKaLRq33aJkELaco2Ou2Tmn9O8j/YSYCt/UuTaLJtrX7eLWXvEp68ArBmIG
dEWBV9cLmsr66iCVIWqF4Hr1LO55fCm2N+0SFyNiWOAJbYRNtuGjJuUi2D2H6xxbmxZguAYHR+3i
71DMc4Hz5gjzi4zofbgGx2x9awSyXAIDcy+ByZGstexvGlI4XN/BeCEtQUhFBBnZFKZVcZRxSzr9
/NIQh/7NYvd3tMs/L42i+UbG59YTmYbC7i2HEkyqCMQbGM4w0YEzuS2o3g7gBVPOlXUcr/HSQb6G
RcDgQoD+Mxy3DEBpsuup8ULPPDRskLqxkWFAtS7emfNdSwCh7JDgM3K4L6x5ezbm/flODNxr5UHr
ifA8TsmaH9U0jXQCO4HKZ2LwbiLdZqD7pC0w2T5H+8J3CVKB3k3Hurl8QMBeVf0KDM5pnesi30e0
XcoSLNDtXBpYG9/PyhVfgl34AWmcLQtMH84qD4pNbSrD/VyzM9Hy3eChXu3BDetUv6r0xoP3DMQ7
url5rk0DWllgv8sYtFQDUfzlUXxT7lKCQGCRZNUyISz89/Mt+zDsjU697Rr/GF9WXUIX0gKDM2+y
UsaFGMWEOM35KJNvQBkNF1m/Qg78+TTkb14Igrl13dJlS1EM8+GFiLrQrwMiYnfXvCGrZddln7Da
LjRLTfGRFW5YvV3V7dUggKb18d+3dama33s5tlO95MlZ7Dj+NNF2XfB6v4XEn+smKINJZB09omp3
bfNbIvyfre1hx4ZwJLJlyzp8mj8d0V87thRWZpElV7zuBJdupc/kaRwYcC9QDmpIELq5ZU4sBsAF
GMOdaZvCMPa+VMuG3Ojqs4KEegkv74F/jCQJJ2BGgqFTw4k3rtVYkeZyn7oqy4pwA5rHPDlIbr89
/e9uu0KYlKmoLN+W+tDsKIGSKL1KqmKsn+ua8IBhIgh3rT/IsEU1JuZEY6FgCkY1UFS200XSIZjb
pn3t5eEvZyMPD/nxhlL6WIpIAyZqxsNLoBZxZlmlle6iZq4NwJgxtUKWHwxUS9y1MZ2RJH9SIJoU
mnXIQNpUkDQXbxWR4KhiYVK5Wn4IMLOmpq4uxTpBF/bzi/odzcxSFUslZF21IOE9tLkXTbLqoI1x
rKZX4ANRe+rS7h01J5Anw3Hc44kA1IRf6qzhQfxza/467MODitt7HAXiNduZHOhWz0hz1jCBvqG3
izENZDv8+Tq/PZ4h8lposAlN+eF4N/3G1WhquvP5+k11myeKFyoriWq4THVHkI8/H++7MDpeP1U0
dVUcFoEHYtpV0O5lHeioVVGMVowiDSZbYjkNW9EdFI9yQkQs2uvemlogQgYo4eDlt5Ru4LLXFy3P
PT1LF7+c1TeghqVJpqrqkmpYlvFwVm1+abuLVqe7sHgzhcBRpdskEUiZ8t8gwvnybUVB6Rqq9svj
Ht6ix8f913HNh1W5Ei9hEiVVuqtx4CbcbqSy9fPCW+htrO43Vtq/e4ApqpImK5oiWSopmf/dA0IJ
xasgmdmuBYOhCiFsgQL85hrmNqTD0+rPsD616jSMzzU206oXCPO2XMW9036aDB1V0mSkua8IOzl+
kcJfcmSlfwmv/z29h3dRikMlTNXLbTdId9OmHZl4HmQlbG+zdgs+9SgoJs2teyXfnHmfWlGiowvw
0+RLKbrfQvj+PPP/PhtT1BVTM4icN41/1kze3WoIQU93VByRm3mXV5gnyYQMmH2819z4Q1mgHO5w
zNsW8gjH1IP2dGfKomzKGYDODnL1vD8x2NJ3RGk65ZeGyvakffifydx/o7GcNKOPGFOiHrHM3T4P
vpsYoEyoglUEXKTPjIfWBPewMTSm0Unybn8swfBo8VQUaWsB/18CappRMdFPmHm6xXTZ4kMGUgkf
BEIVTrL3eeZJkwT5Abb3y2yLGyueLwpm9fKMqglghnr1OrW2TFJx/Jb3xfzi4S2xwu4RoH6wH1UX
tGWUunR0Hlp1y2Hiop8xxQeuv65hS+Nq0dnjt3CjecLyTmxUZetPd20UWqMZhpbL4lOcg+BCtFYn
YE3edT1gPbqXffVP5ST16mdGC6/pczUp3J+/6++fIfiLYciarImP5QZc5Nu9kviu5xAclvhXo4ec
M95dmDPR6QZ3uoP8hnoMplC5HMz4DFINGvg55F/ZSPVcmgw3mU29tykNzQzvMwfT+qk6UtdMJUbg
KfNwfKpH3mVDvNgEzEt1i1kGr6N9KzfVupzmp2pabphTfd6XBnQFfHKm2sbCmCr+ZS35Zls1JbbV
4WoVGSb2w+edVImmaX6a0aJj1kKc54XeKn32r4eGlI+6CcYBrWSjkomjC2O5ZRzCnODeCV4hvqbt
GwUfWPwFenLDAF3p7w5r0+rnJ/LvfjOcoyaJiiGy91sP/XcSKWXcKpwjW3+PbwDr7eAykPhTas3f
d9N/11co0ARIigSNWpr5eLhAsoqgitltrJE6BgwtPTRdTuzC+Uxt3cepevvEJNXBbwgooMMADQad
3ayYAL/FNnJ54NZWQ/ekvGWIqLHJryfqBt79EIS8Rhdix+a4qiifRyXmz6AJWN8V9CUXrPJozgS7
eBY2sIoSZnJO+CTPATaAH3UbNRhw6GggWJmTy0vMVCu0A5r9YTIhzzsgYkjk8+sTImosxD5+fgxc
/jerLamwGssbz0LWHwGdOrxmlap26Y5EkC/0iV5+QKQ/eMcZo9yB0+TGU3zn9vT3hAx1+hyUCWdE
E2YKw133zpC4N8gTj7yonTVbBhhwFjeDryKD1qM25WYPDNDyD2lUo06/wnViWNzdMWSEtRuY0/jZ
VGllSdKY0jmh0QHLi3ZkBiBIgwNqE/MG9cCCCVM6/Jcj7/KJ9aEib5qg22rmqGsYhUDFIkCNAexU
OWGPeMRWrfNKpMUM7myfxCfBLfHuCzb6uIMDII5FB1d5m79d1QOntoGnXiqCR0rItGv5BnXTEz4w
iN+XEwNzFieYijO41wwMiwV5sIt2enP32EXFJEtDt91xBMQ8TEJw4pT4xNPPZjKM7OVnlLIWLn4x
SwmwEVclM6r3UdaWk3KSkVUxFbnxwQfjaSKsSDJbxDS41dvLSzMbFK+opKGoePiee5BnT2bXMsGO
ljXOnEfpZE2YH0woRFdyCQd6XEyRrOD/iFDx/faiespLPI2nuGuaXvShzpp+ieBqidGG3zp3Ym84
rXAqyaDm814Y9U/DqIrS51iSLs6YwHTw98cXllVZmAArjcBjXiLJhngy9T+5irkPVR1/kpm+TUZw
vk6RF0JkCKYEZfAub6GNqRjZy2dxDnKPCp8E8jPVHuEQ/DWGHHZ1Cw99EnMfTPLWmEnYMpM64gd5
+/MJdwSW2ZwUZ06LjEhG3/i4MPWHJ0PqNP0KvsIwESVciJ6ubiPj6t0u692V344zuG9XRwZrO0be
7aCc3oaQlxFEQY4ibILx2W2Jyz60XRfr3DFI8VoZTuv6hAKPIzglo7lByA0BCr7zoMAcggsYUnB8
CC2eudQ29ARTbEOBmHD6GeynzDSdVEjK/ALRqTqmOvgiomTRsOERVbAoZ8G0frGYzSgAG1A/kVZH
myvF9liZw0gC+pDH2AWxOo+rJRv2sp4UHzFmHlW3rM3kGdoziCAAOSLBYEDeuKcOhoobcvpWumMw
lCXiZ7DBF51oiskuv5N4E4yO3Jyo+A+F0Q3zI+4tPr5Qw875+MxzPVVjmdA1YaEu00Wwb9gbJbuf
prbIUAkzL6zEGWO1ihfIgKDFPG4GIQmZSSTf9uUXJH1sc3GDoeqAljxuwONYG41xiRF4ooOJRXtt
DudlgOJoO6EO49+BqwEWu9iW+0MskwNcvEJA5qh4WZIFSDS6jlE1JLtxAaxCvqcNZAg9koJF3Qy/
VNo6cCK8DcwfG9CflHlj7mVewHC8HwOkjN6tVU0hhXkU5KnBCPEC6w4z61ORNqNEiddl+GSx/N/J
lmJ4p41gJts+Jo/REt45Z5LazfOQXSgjhm9G70SrjwJux6c68kyY2kX5VFxgbivXSRzcEWpPVEa4
YvqJmSYDT2C5eOA7AtFHHj5JcPlXiO0o/cIa0iB2Ivgcj+98OsMrFsP06RwKLN4cpLsnrBagSKFt
xW1wfYcUMeuIUcr4APsh0j63BZnhyUiy6w9uJYHlyI1GEJ+wuWOCOQZhHgN0QZmEQ69aB1Oy8SGD
JDDmi+HXTXafIUsIL29YSotgcmJxecOgFbZF+1yMxQWG63gv36CnXQY2ponY0jxL0PQHz6vB7BDG
+5Xa1Fz342cymRamflnHpr0z4eZhBzumkKA61F+QViAqxW4fXfuhWSR7pt5I8oM5g2D8uxHgbwea
uboXVFgwNSqqFN0H8+v3I1zrCUxfO3j6xJUEHSpRCeYQcMinxqUEjrDPj9Q4DBhZLBUGz6/YIdgE
HJuwL+EkObLXzSRInkhMMY09Z2djyiOBKWNNUx1eyoeQHrssmEf9GP9JJxquJ9jFJSlgOI56UJq3
VRMt/Y++I1kHPUvhAPs6DUraE7leI3FDHzs47o2EpfwyVO09onwcOW3YP/h/Xtx4CSfAh/fGnsb3
WY0gP4aG/SIDVUEWMdZDOXbvJ+Xq0o+qt+iDQQM/uolPhGpBzaYuSffDB2lMlGPCJ2CujYHu7Pov
2A01e+lw/VBd5Qu6SD7VSeI9KLj5pHDCWswWyg5VSzS5qLbU2QnfSzinwdR2KjZ9LKfpVFuVJn1E
aU5JUQ7cYB2fGwl/FSs7dQGC1Ntq6EjVi2cSkQELo3pTjWkPI1a07ytopzwEqh0bLb/wwQYvaQMX
DDM6fFewX4DInJIqbudH/b4SUPDMmV1YeC1Au1vbrN7Qa+F5iBNVffZ7NypWkqwRwLO8LsoTUqGT
RSIAe5vDqM6BokYIb4ZN3v1ThMjIwHJJ/YVdwLAsx8+QrA0cb19l3AbyNbuBJ+IOexKw6Zrq7vWD
gM4lb54rEzWtTlSUWBAgh8WfOI1wh+HcGATEuXwJ7FdOfry4UKIsm68TUh5e9z0W7oB53YQKzkk9
Y8OOBgGXaRttGFv1vPPxDxgUv1xUN2/gdEo4V43uLHvpyM6DhZ/LU/WFwY3mMTeQOr4hfeq7WIpR
AfUOZLJJ8GrhJeI7MbZuDL/NX2bS3xXgpmyosqjpuiJrDwV4fNe6NtT0ZJeimgqrXUY/Bgwp3w2s
CJc3JCo/V5ryv9CK+QdYYeamaNo/FX+lFD6fV57ubrzWyUEPl6Hoz4p77bTIPWJr60d4LTIGa7Or
Z0SAPbeDhmuh3rQs14Qior9RwIIvkPZ7v5r8fHrSv1gkp6dLhikqImOtx4GgeslKMbxHYJGm16uH
tJXd4tbalfCVBPgeGnZAE9XwiYUqmq1fIA99uNsPGINkWpZmAKiim33sT82uyk0pUhK455Cxr+bY
6KP5NVCWPBY/vW4S/JICXtLLTcCC3aJMaCFum3G9DO5DaAVAvkVtPTiYaSSzqthl8QT5f9NbxaIJ
EB2Lpp1BhjJFbdHlTh8Eq0R/TqSnW3swIRolYjVJQ9LXoWN2UHkleVpqTq9jRkaSm4W7ZYELGJOC
Mu3GVGbhSTK7BWZ2gw2aftW2ubkq4rNOuOhVupNpL3oZ15HBk44YIoRaYc9N5p9FAmoBzvzL4/t3
KmlKFo8ONNkSGU4Pv/4XNp/3Ati2JSc7hpFGr+Ad+RwQjF7iSE+xoKyM7BgyGgQ80rlJZX/++fjy
d6/P38d/+JzKXErTOOX4eKuJERbl6TyvXlXlGJVUCERRIFzCEA8Y1wjlnc58j1o0o9O5wQjFRS+c
iboXlGcdfSQkwJ/PTvoX9ufuSLqhaaapg34MZ//X3REj/55UTc7HTh4lFExMbKLLobmuYgub0QG1
ao7Dx6/DZG3OLcQrGnPIv7n4y6rz7YkA+ooGc3dA9Qd8tZO0OsrvGTnA1a4MZ1KE8Cw5d3H6/zvO
n8XorwsOwOz8Vo6Tnew3cJuI5IM0zt3NtF9urfqvwNqUGWPJCmiGzj8eHnxT51JeGZd41yKX6sdy
4og4heCn6u/ul2eeflgQsotL5hKQ21InKfoOouEYGQlseNiCaF59xAq1F59LJF7IKFq8ucYl0rY4
nyj6UjLmlXA2pPxJydxAruy8PdSwzRBOEWjqqJiZ/vK2fAOWyKZmypJsSICexoAY/HXzkr5jPNfe
SN/OTuX16a5TntwLOzZ2RuBwyjgjZLAhqtxVfXyyEENUSMfJ6cLNtfnlZL7ZphRRHxiGnAonM7xQ
f51LdOGVFtsu2cW4f908vumcbHIGL5fcyfLjz1dufvN6ouqHn4WOWxMlazibv45WFL1vXiUl2g1t
M8WiIlEbjeR+ckdk8HR9u5yh1+iv2QG2toY27R2JBrmFFxhDdoaz8ad8w7DK1chckWy5IEwCdWa3
gnSFj2m3+pPuF7eLiOqpXUjbhOIFgVvlUp9zkxkfu7lbfxIjiBhmdiGsDVzeWqFYuy7Sg/El1h5B
BtRoyE0E6FYSjEkXsz9PJusUMtxwtAakAlzhnc8ZMCrcwNVDwl3Zt2bPZJ+C5udbpn3zskBo00WF
VUWz5Mel5a7eL/hNyigIgL22xbv/nL5YoXMl1RBN43tDllwJM2uFnFp1TF5vmHvsY/N0k7xaycDz
ED+b537e45jGwgRt5GpPzRO0p4rfjK1OB8CPEYitFza+CybU+wwF0p7GUmRwrIwkmLE4YiVXWF4O
iZvZOTvS1f18mep3b4ZMpYTrA/vzP7SnRmyiUA7TcNcBtaQL2UOPf4gWAjHC6lZZVzMaL28QyJjb
BnTsD/nOS5YmYcACfVBxbpDs4IJyxAx7dsXP/CXf9/hXFatqj5kVda+PF/HPJy1/szapsqGY2D4o
Jl/zw1TpKlfX5FaL4Q52aalshcSHhk3ZkO2EehYP+yCrTAmtGqPFAjo/qqAInp34cSlB9QdPAAZC
Fv2bH3mZ/ssUSvr+7IAcLYtdmwnLfz829X6rrcbswp2GWSeJAVcS1LxLfKjNbYsuJVyanKFBxffz
XVGGze6h1mLCKYI7m6xy/5h4XFlR/DRo8RonjLXep4v4U9Vc/atb1cdQgMl1nZigNouIpNsT6vx2
FwaOPqIIO4Xl0vq8ML9A6ENHvyP20CQ65ucTlL6plFVFhSrKUzO5Ow83xmT2Vfq6H+xMWYXLX2KG
ucya7R1w7pYDFtNKk5x7/eUV/65I4LAWE2BFH/5+WGrFOE3oBy58ydoOU2uWWjm5utdqbV4PxhBK
VKz8MBrtZ0ldj7MEVt7w9qCv+/nyhxLg8fEomkwtrig6S/7Dhhp2eXDPAq5exjCFN4JX46bPfOut
MM2RkC868ZcDfnvhhsUuzi03VPPxRbyJqujrrUIcDvtK0Ueb2kznVm54EjaJqfqWifW4rQB6IXlI
EZOTJz+GGAbFKIqwX8N84Oc78O8LoIoYvxgST0NT+D4ebkFqyfe+uqWXXU43gEL+tqJ2iBFqq6m9
uFNG1L/cgn9Wt+GAVP6GaLHnS+LDAS9+l2K4wgHvwuwmMId32Gquvw25/1R3/3m0D4d5KCwULQ/b
S5LA9pFnUrrtooNgHvVodYWXRSeiQ27uM2RYM6V8ThpCM+Gk+HSCKoy9gEKDmxHsf7nX/6xCD+f0
+NZf1f7WapyTmiLRU/ARi9kuV4X0tkuVWVmv7j6Imrn9+bDf3XBaPTpOCmFJtoaz+qvQSMPEl+s7
R1WqO6E8tHM5lGrHyqVfOst/+1qu7+8jDavhX0eSubSiMcILBkCrktDwDCO0bKdIJHxGq/5GWtG2
6IDEIcSpv5RT/w7yVVHD81nh+vgXn9F/jx0qoAxpEPtbvi12HAujDA13Q8y8ExTiOdHO4rDhaHjA
ZAj4yErWYG7efttolMcV5eE0Hm52qxltUQShj0PywLea3eI36oysdipiSoP72UKkAlBWX74MbLF+
e9Tyb4d/eAJxr0ZV0XAXihugTxoyNEtiyRWCelwPoHD+UoT7qA9HmlZOu25lUgelN3bCanPrnu/M
pszpJX3OUO7epVejk2bUvj+/jv+8JZYxYB+gD6KuQcZ77MvEVrCStjODXdutWG5E04n7hYTVHQ1J
K8/q/pQGMxw9ZPntlyM/3p2HIz92akYlK5Gls+tQo0jZ6w0PlhoqQytQpiBSRvpYeR2mnJ26KLlb
5f2XQfQ/ZcifEzAZRAOD4ZH1uO2pGGQJXWMgFzFX5fXYZE5B00VHehW8Uj6oDCBAP4z/K8Hrz2H5
LlQVWy5a84dv4xbUUn+xlGCn3Wepta3iswVoLnt3eKmB8suX+NhFDQcbulRFswyDBzwU8X8tAlYY
iFbTysGuIPCLKMGCYI3ZnTSieBa0vxFm/oezM2tuVkm69S9SBCAQ6LaYQWjEmm4Usi2BRjSCpF//
PXh3n21jHSuiO2J3v7HftouqysrKyly5VjW+qg5WCV8u14OUrTdF2n9A0XntSw9evNpyM+OhBLxM
JW1OBl0v5qzssfFq8HIm36+Yr8HBsekyOK7ySf5zprud9rimxYXoYT2oAym8ok2BMt/u6ByhOt/X
YYaSBxeDHg85BVkFn9QF7sGdq6H7+oAT4zb8H+xbAXai1snvAT6oOJ/TWbvr1wcftDkdnNOld7oN
Max0bxdZpMzmahoS2pAF4kwbvHj+Hr0aS/2zGv8OXnE9x8vufGnq57QEL+r1Ift+p5vsGAKcgqj+
XryabDmZ6urXJQNz5jCBlqqMV99vyJvOjnTdrka70zKvz6kRXg7ouiXz/DSsEy2vy4feK0RbGTj8
GhdYLmg2oGMwvP3c9etup8xSnVtme0KbiIUkVTv5eyl/BWXlWtb/HaMK0Tuk9+K0rqvESGoZJtUw
JUJkDpFEo+seXcBG9DI0fWbN5ZmV4BykRajaa3FWtkY6y3OCEyrJd5tsEuPNru7t7r6Y3TNLAQSi
AJBRZJnj83MFNdWoPRDUIAamXjY7w3QLqc9Ne9ueL5GypkbYiC4673gdWAfYfIlY7FzULCmb3nLw
BneqQtnJM/bTl+/EZ77r+5dVbMrYpckhOV+S/uZuckf8P98FHvMlX9+z9W40wEwpzYZhgE39uQpF
7XKST8km6eO3Vlv3sve4/DgpLyf1KxQurYnsmqQa1ELIWVdCYQMIzAMSQkZawedHHSinsAEManak
MXoqUxGqNYKH6l5hfcjnROP17fACU9a2p1O745MO6enFw/iZCXz/pMrkjcOseZckYtJacy7tAukw
Pxvdy75dwpzlvLOm9PC30T1bbV03oAmVvp5fVZtrqvdbsjHgYCE0Nbr4JfUSHB4se//vgX61n3yt
9reRKjakzU6H+uyi1XqkGnSKq+RxNjlQn3twvQX3a2/XOFoHIKTrx5GErM3luAZ2raJ91DR4edUB
cHQaBd2MG0AomrfX95aeyhTAgyIFvnGpiRpNRtJ6tOPBZqzHJ5A56p0bPUgLWjUTSq2HFyGb8szn
fV+9MrD6dqdv9hv5cNmotd7XTOj9wSmRIS0tqEYYvdpx1UG+2Nz4s7Niyxfkm0HmXNq3NeXny5vR
7BRaZ3Xv39ZhDXIK5JDKrza0K3KwH3+vf2k5Vff8/VMrz0t9rzcSioK1XqEE69MIB2aQ1Li98mHV
vEm5yzSTcO83OVKyVgk8juqtUNLZlhVRScfC6ks/0y2QID4kU/oA7aUvXjrOrzfMv3MzsF6uuzJX
QRDXIHtS2Ybz6fF47OUMdgwRRRF8FWZ8jCCp7q2E79fsReJ2pYELXqT99jY40N28N3s9ExFjSP8h
kxGD8PriWNV/WsbvT6osN7CjtPbI6/A7C8WMI1rLrE206BjtSIo6faCr/cXRavfbPfPwRmJYfAZQ
q5vUsYFT/b3xleD696dU3Nw2OcsnfaVe44t1s7boxW3MkRZIQNpeNaZWnln/HUrVG02ZJy9R9c/z
sNWPj6a0PdzZiHEUTd/92O/3P2y3DUTTA9HWe/Gy/uqV+b3z/w5Y8ZcnSd80i41RxEVwLXWZZSjl
do4cn91dsJoqNHy2jOXtUw/PLmXTq4YcUusErSooqLvXnGYXJIhlyZZ7BppewOVoR0fQDg0W3YUj
tqQ3Sv2DdYIm426RCAHh2KB3WnMfeaRb9xcusnIh/V6+0ll/cyfbGdnI6+F4j4eO8x4LcQgFVOhv
nvlJX9ULC61US38PVjmpxDT0oSXaNTbc91zEHRhTgLzRS0ukDrHpzbQv4NLawR4I1guL/HnL/R66
/Ptv8yxuDWVTaKd7bEUcU5lDurgIV7RNrwh73gsbqRBG/3c0A5CFzGukYVSuOFrGdquNVsjxEJpB
YTlns+OnDvirnemuzJbktN9M73P3/mLc/89u/juu8nOW6GJJmzy5ybE1du72dOf5XTF5mG0FoFdg
ecO/F7Vyv/5nmrrcUMEXk1H/SgR9W9S6cb7VMvlYOsGzvRNwXkXvskXYz/LuTP86oSFvLbouKz1p
wRoBnNRbNj/pT+99Prp/f8zzNde1ssTME4Ti1M+5z9ZZVjtv8Tl3s9Ohy1K800YuYhD7orC89sEc
hzPRWw6DV45XLVf1l0eg0s79Q0eb3KjsdqHuH8ZjxaqH1niciWlnb8UOrRyCSxawYyL8WA+d/sYU
LfsYt5EyGiyTzmcaoSOAclKvF2b234vxxSLw1ydVDCEp5FpDkXM+KXfGJap96uytDpuSiDh+P3wC
bOQY0OnaX7iqJey2HrTfggE1juUgd02bRYNiz6WEtYDU0hVmOxWg1z3Tho9A7rmGaLe9QSHC3q2g
H/nvr3/uYr8taGUrNbQU6yvtLsWAVAEjI9UsxsPNEjSbCDWhA2h2agIhK3EY9DOzL/bhaMvaGh8t
mL3NVuvcaoHQtOFOEJh+4O1Nq/f3Jz63Nk4ALDgaSYdqHuehX9fEYZIUnwMMH+D4tIS/stVC8V2I
SG2IOk3UeHrW3wM/9WPfxq3Y2nZVaxwPUnLjyOUgdBM7R0JCA5L99zDPg4lv41QM6JCm911WlB4s
JL5RTSc+utAo2bGfuf2+3EYPyzZP4gvCndrLmtU7ez3rldt+ertznmFsAG5Rpyj281AfmofVcf+4
3OPCtCKkkzp4bvHRdWkxEq7ZtjxIvj7/nvpTJ0pFRK038GmwRFSm3jicDklxY8xxFAM59l1X7DkA
g2X4+Wp+8s+30D8etDQfVaWzmD9UtnNmJFtVOXItjaMOQrOihjW7LROdDsLEzxfXQ6Uw/M9oFIRx
UfhqOsEro+mGfDhqdWZmjWXLxzX2XaMlt7utdnvQk2Gnel3UpI74xDvCvk9bJZ2OHJfKoHel+dCL
LZc+CHJA9EA4wEDllu9PdU4MsBIg1aCfzWjd6UBR+zle2eEBfhMYzCGySZ1mu3WZWdFnOJZFJwSI
5k1rput0ZtbYGycOsPkeNfZwbcb9OHvrfC7DTr+7M+lWA3LvXMVY91G9dj6bBN9NSJ37X3LiiNWL
m0egHl28zFz0JZeofdwZftZZFy6PzgWZwANdGXyInb5BRQSO3xyG/uJ9AeQAX6qJPtVS+kPKZgTW
jlYISNX9u0ul3Z12YHyl3WzjvWNBiejnAJdhSBKGBZMbKPOj6JWdMtdAChAGSugR6ffFddKh5Gh+
yN6Q0OgCaST6011ZDIGaDMcna7pQXcl8jJGAt9Akx62/wyzIA2TsLyxi37NJYyINg8IbN1kYk+W1
3nfmNL7aV7EVdi+cWpIIEca7imFNRJ43M1sgXiFax7Rl/m0jOIt+iTWmL9Cbys5RQNlKL0HDHKc0
ziQ2ZSQXeP6Zi2QneuP++50/1UpYvw2PEryH+xbSWTer3qKHyowSvHdT4BtrIh41+e/pChi9W/ZM
xOEDBk3Yxq2oaTWtaWp/Av03W+0+/SACmt3+1lqwWLQIrK0Ov6SXMUAYLWlVKudFvsqS/JvZNUQX
Gk67Vy4qAubYl+uM2jexwGGw4iP3aJ0tQO/u2YKGbAXmfCc6rVa/P1pEXCjcgzv3KqauO92Iz0z0
3ag3nWbwMvSmyIARB0cRSkhiGHVymi3WLTprWKfwfWZ3nGGKHdFqFIWydQKHbAQ1yFhpmPAc5l5j
bdYmeglsSPju+mFE7z9tBSw21xc/O43dvXDbfDIr7WHf5hiBCDEmaDGTYIH3SUTY6WD9W7OT2DUE
lETQX6x4SEVhdBPWkP4MHnFXUVIY2lfXDureIkqtcfwA55+ZApsjCqJR0UEUU/jsEQcLMtaOP05E
BAeHD3cso63sGa0USdfZ2XZi9tux3WtDE/lmL7sD11wUVl8T7wtDCEu03hMhJvSH8KfMdGMJ1T4s
UcxcuAusheX2HWHtzLDnWKF/Eyxlanor8cmufkr2xLH9SeuO/275/YifD/q5dxAwmdJiBe79LDrW
FNP1Poc3fxXWrf5BwHdoQ6D8ZdFHDH7R7SPOF3lr8eYXU58NNN1+i/tesuiiELBRt4C2W+tBLubr
ACYRER2hGtmw3qzfZGMVNBrFslcPV3Zra78VwqVTgS6TySAYmgDjTcO8OcvydeJtOdcHMZovqc7R
iQTMXMwLT/fbXfS53S4VBdN9g3qZ3y6by4+2lzhp0M9cd7DEBu0tr6hCtFnobipGQQ+sk9N+4IbW
A7mvivcRKC0WKw8nJ9pQXTxFv0tjiWA12pkPnRm9IAiHWS3o1zhJqTkGAIjF6VZmfzZo0eKr2p43
7o1oeREtiJpRSSPtcOfnltgGLPgNfpk/hznTmoE39z8gZYSjFFy7OSkEfENIln91GCcmDg86mdbb
0DSHHAB6AK9iEgJGP3qavxnaNCcKDy1O94MNix5i5LX7R1Pvf0AuHZ7Z3zNskCgSC/p6BzVT69P+
BP+3WHplN8pHbs8JhY8+t/cA+l8aDYHBWRq363w4LEzaQ+5iAn2eWL59OssZ/RpLww4+Jv2zuZjg
nhsiaHIC2wM8j/32MPvdmG4QMQfeZB7FKLcxx4+3Ey7bnEM1jyhsFhomJsHgraC9RMYYp3UUg8la
LGzeARaUconVniAxILq08WIBI0n4rcOiMUFQXbzRR1Q+VOk18dpA/yyjPVnWBRSy0xBSaR+KwtHx
7dFuuaN5nwh5yFO+PS1Y+kyETfFZE2NEVc1jEHMmZqxjzTqGHSceQtBM/od0hTdeoVBLo4R38uA/
2wh7CQCUuFW0F3hV/84fekHP1nAzR+Gqju8GkjUOJ/NlwKzafHFr0mGvnAfRmBsA1xTtbTDDiHfc
qlcMUEyW7QHtpWeulBj/ZrVt00rgiYP2lgVnS3t8ziLFCdHIvOMn3/pNs93rtybxXNif8w1ONN64
MCC9MWPL7iQisCH6apXWbIYeiZa6OfDnTvmz7l18tthblqtXMkNL3tZ152GcivF8BVNp4XlBas1b
ywWD5l55HS6CmjlhTwfdmjVyYrAKfMpomlqjm6CZq7U32R5hwusfCAd39SZaTn8xcO15iw76sc/1
cRAt9ECxtF7djLt+2ZlNl5iARBMlTdc+w0g6uJateBvhlfd4b5RzFMYhbb/mZGK2JjR9zw370Vka
OPEBPUBiQ0zCSRt5w9ZWeEb5mDA9jpsu3nufmuhBGy7CyUfCQO2yCwraTd6ZXcnmZ+dxvJg6xdj8
GHXYtf3wIloEqienTULo/cjWw+/YO7lq+5OuQpPHVhDYg4uINRHT888R5jBjbDbYfbPJ1vs4t3BL
zH2yO3TjNk33JkZLxjzZAUTBTN3Kaaw70yTX4KrDhOhJGqQuV5KIIKRH8dM8eKiL+B/cB/PB4s3u
0RtgcvYtYihvMeBwbN0BNOSmah2tRXcwnNdxiv2TnQvcxBhmeHsucVoGM5tefvozsIz2EjgJmc0Z
rOl1MW2S9hTRve81hNMP6AwSg2XXbZqt8pSZG3PiE76PaBEylxZmMrCRX7OVSZfsIFfzXF8LM8Dv
LNs9eo3xDHOvZ7a6Ad2lPdqlYC/H4nlPl96KX8zlhmSRkJzSs7Vay4/Ah3HbWrk2DZywzpqkWsHX
YtQP8XEXXvfGfdV3WwOklCHgtQ7vNm7pxv9jK1jtqxk8TKjxIcjFzZuj+P3DXgS9YVD+hrRTw7PA
zVCE1iky+B4IjvHn7d445bjEroOV2tRxzHc4k9nB1iQVxIxL23S9Aw5pOS8/mI/EaU7oyRxzHq2r
FbR6dWF55Z0MNzncYNwVO25KpFRKzdOtOfyM0QWZctM1J1b5AtuJUDIjf0tMZCG6Z9CdB5eXhRW4
dAsp/U+Fe4JuWvH3o+irEFhNKHyP4itP8pWmJtdrQXJ5PB0PiGcadhRa/vDdm75P4iM+zJxurYlq
wjtqTm8i7Js3j4iC7s5EEClszDaSzOZSoEnu1u17uI0wLG/F1YfnKWiynVk4pMVEEosWx/jvr288
S40D34XYpQ7UT/n6+2+Jqr1Sn63zKxkaTYzHU6SB/bXjoJF0FNNoHOYTcsdjEiQkBek8IiaK186+
w8pjzzfP99coFF+ETQ/aw56TNZfEYNCjZbP0n5Q0OAWJtUSidvjiKfr8wfbtuyu55useFq2aQZVB
icYkLt+F36+3JR9vSPZlZvdeJPRejlfJBtP4sboc67z6Wadompqx77NrrYndDgLeCi/zpD+LvP88
SKnYaE1IaST1V84uP4Ni1s7sC0BAbuO7HeEhiJkHa6vedm2ys5vOwNw5wWBrvsqkfFE4VU36++CV
egnIx9tuf2HwshWa2kH0zssP+t44vka8pAhyL2Ef7gcS4nj/IFhy3u7obA4ITbbmi7f501zq96+p
1DHWsk67VpOvubtjnh3TDjQumx5Px1rbRzRI7KI+3CsfZZ6LolKgmTvrrUeCSdbt8IXZlRP/tTAQ
lJJM5dEOHdLPpIsCdJxaEpnUsf8CdfU0bdYsWejgSyJxXGU/LZSHll+aeykeRta0Q882NxAR74fd
0r4SkDBnWL3M+/v4K+Ux+TWhb6NW1vZ8kOr3274mYdYWQBERk/j0xcN1R+QxbZgFdtZgsGxaW67E
F66nQnj1HxP/NnblCCfK8VDci0eBMgHiZrC219t1cg6byLA+5lvTaEPm7TfYZufvSVfw7r8Hruxi
dt2B7s3xHUNyS35/FfW5n3pljCdaTbfNq7jFfWsuC9ELmyvr79G/iMN+LTlEoXDmgelms3/a0O5y
v8PUNytLA+MyKe5EnTie8USgydh0N6Y9mbytBSlkbwnV94vBn7n7kqX0v4NX6kxq7ahusjX7XVZm
Y7I/pGwoyI5sEpYe9z/sHsPUfXGCn9v2t1ErucoiOR7UrPmg+MJLm2raA2+9MV3dJIZ/M9EK6MGd
8Ypjul6mz34vNCBuOvxKiqOKfR0bZ+2y09J7rJIRgNSJR32Zk3iUkWQfnoTRlTeZ5tom0kIDk2g8
/Bz+vdz18u7/6xMqe13omXG9XviEkFwxt4Z/NONN6Pgza5FzfTB2ZvEAKaPAAVSnhNHLV2tfDvHX
J1R2fLPZG+t0l1LvqHncXQ8nqnHJd26C+8u+iFFhTXjomAOqGN4LU/9iyvlr7Mq+60m6P99XJykO
p9H7bdAMKXhzifXFwRu5o/YqbjWcwPSkEeJDV57uw+YL/ya/sIFmBVT6qBnXh7pZ3eIdlJpJCNEo
T4oLTcF4U+mFC392UcEOrBnaf7x4xZmqxWpWrO4crjCCyQStm/e9Bcd4yc9xNH3SZyebpNZkMhNB
SdfCcUucnleW/F5t+pNj/uNLKqa/uzVWF/2wLmu6BinFDvQXto/Z++7Bc1t2G9UxHgc8RD/X5t8m
/6ySrUg0WeHdGgpNVuUV+i2grCk3eN+lc3nW15aPkyFotBkyYKMZkLTD3wPKTwycARsyPo02HaAu
Pwfcytl1cyj+OeZWDC27YJOJAwbeyyDwJ57m6+L4PlSV73S1uxn7PLlwliIStH4WLSA8E+iWmR4+
rLd+Ffo8Xcw6Cg16A/ayZlOpzC2D/LNYz5I7gdjZ5iURvX+FnTyaWxRewCL0rFem8yTEUYhwmjIF
CVhRv3z5t/07n+ERfFy5njKb99RUthBu7TdaXBF7YVMI9XpEeC+530uDrHgKBcAQJNpSA+UMqfKI
0jaUlg4Xg6NDTXYcpi2CThLhPI9QJCKR+PBAYGTjUb+fDso6EE77LpY1f/m2tQeDVYdkUoI1v/Df
z9f/22dVjNnYQ9apnfmsMVxYUUTQz2VJ2NtqmUHQ85Db+duYnxUXsWLajr5oF2j2+mnMN2O7r+80
Vn94521M/ZTzO8XWYo3sACnj7szhziTmRrgtHNioybVBD1gvnx9P9+Pbd1Qm3mwW+Uktvix93Ik6
0lv53tmYXRsZvOCtZInCe3m9FyHhs/tSqZeUD1DfqqgAVOw9L7Rjrm9nN8pwTZJdzu1TJmHy8WiT
q1I7JHIfJoGZtUTj7UAVAiI4XMqrIwBMrWKNGL6i8SIuca86sLnKta0dJHCYUIK2T0drV+wg3Gnt
krGSwFAAO0uSLRR0XleH8KJ7s4cnz2KD7UljVCD2KW3N+Xt+jDUaipAzEPzVCnI7rXvYRMcDHM5h
7T7Y1drJBo6m41A7+mqttdn6h0t4a3r5JThl8WwX1usj/RLNpF59Nn/cB6eje18NgY9ra0c5f1wh
STyMa3LrurPhfb8UDirQewmSGPtIw6YUXtamsna3cMShEpWFR+UG/QyK1i5VNKmH9EB9h+gvyGn/
cbczhAOtzdomH7U7RnnWLc5+o+muDj3V8PM0qku+IrXvNQRC3VMRzYphI1801E4zM7eZrW+C7GI3
Ml/SvFxBJ4JVQkY49S+Q9eXBbOdskONOgkcSJIWbHDo3KbrC0mnEpfLeVXIP+iRRRnfJ2STl52Zp
l0/dyItZ7oEjv4RyLbEaWdRYvfG7FNLjqg8lSba1lKOrSq6sRAx2Wndr8giBqqtfu4+bRa+WR41t
J8l6OjS1qr/Z9B5G65GZtM4c5f7uEMyMCf8Sahdj2yvqcN7EabP/93H+VTAvDalBTy2QdSrLXCA/
j/PmoRurrXQ2wuJUd2p31YbI1dquS3qw4Jo24JeF1TlbA/XaTxVUFZpgfY9DVUI+aHP2mwrWlsHR
qJ6jy+1FE9gX9ua7y+XbSnQmTdDc1XTDVI54cX08tgXXQJipEs3wN+SDD94NCLuKNcxcyAesXKex
HDtPk5t5KDQrfSjuUU+jg2Y2UNvYLg8Kmgcb9NCwQHnWK3YLIMyiJnFQkRzLFNjDZPR7R9mjq8tI
rA6kun3KW6cDjIruttbO7969vjjt0GFunS9oDDc37mrfKZRmf78JiqR7OWQAVwB7o4hgrGkJNPq7
49V6ZPVIUuntT93sDm8kwNaHsYG8EiIx9vp+919s5BOPYJTXoaGijKGxnT83cn05Nm+JstJbZ+pT
JJTvD2e1TU0DhY9L/W0PPcW2P0vmiuHLtzc6CHcoPTUaO7dWvHKRpclUto2eGXC9OMgGzEGVG0I6
nxq5oqRSS15J0JA+7JyzLUneZn2z1zXEeqF9k0bJLUo23dL9UH8v3FS3Zkoi9L5Bsh72pNmlgI8p
6RwaCiqCzUWR68GMjsdsf2+t1giWXNEn7OZXcAbo3i83itrWLkZnewNdstpPL7Kz17VXa1wNWiE9
/epApx9LLR1v5bDULrNrqjabmzZgRHN9RsEVjZwGLGGbeHPg0HYNeWEk7lHCkPa9bSNzakUA0vzv
rdZ/bTUqKDQn0fXAf2jVrCzwRdc3jUJTN7FcN4uGg1hsqRuRO42dZVGx3c9QpnN3nr5pReehNfa1
j6g2yIZaZ93s4L538zBXF9Bh7BLRMRY3dc7rw78f5kZd9PfQNl8sGIRWXl0OFO3zVOvezAC1oaFt
Srk4N/xNzVRzBzlkWCp2zt0Qq7EUJ9A+t5sPiL/F5mhDhSXOnYbmXU82Shi4j8sreoffV6AsySDQ
m7Rw8z90Zfw0+M0F1/C43uHIKMWxHCAhsGkczVlwaa3j2kAxS/LDGmiV07iwoSGFlLEG+iw1ZQ/l
0KAGOuJCUmftlCxlenR35sg5Qt6qQDEmiS2pYp1/1jYg3zZFqF4Sr+IHkXQ+HGQhQsJEGBRs318l
BZRfRvY1r5L9QYY/Ra3O67h66Fvw62vC20trAzJj62QCTlJT947mLYRGD9GajoGWHvJ53jq6dYEe
f9LcszX/trNKhykw+fJLyMRo0LnQ8VK1M/12PaVybiRtGRC47kgZKr4wpRa+Xu+o+7dH0lvv705+
FPrh7e+hv7BhP3xIOXQJcyrHhb2jYuJps7Y/nQ6a3KsNdvMTCj8DnaIdjTUfikF3oPOAX0Q375Kb
H60tpM/QfkKPLSGCEd5A18CuCaw1un0exshiQ/SHGhk1QSo1MM9BtHUSs63VRPkZvpetc4OKMLUQ
4ZpmyIiiCHl1iou1hZjwy89IQEZy+/awTkd7j7Vn5hVmTIjec4v4AL5zmB0SE61ghEbjev8G23pm
NVT4pNB88rSjc1YRJXHOsHqnkBrBSnGbK2gX08+MxAlwGr2kVNm8wZUHqfDHtn+aZzORXIVycqF1
RjO1Th8mRbu/11gu1/DXGvOQ4ejAo6ZX/fRqlmqn27ZWALp9z8ktZiZVYHIezpU6699j/QqbS1Mi
wYXj4sDydCiN/tubrVmb6edGrmYdKGtXDajF4sYN/4H6FPihLaIh9oljDIuuLd2cc81/rNB7MXPW
5XF3t3cXIcli7Z3ykv9x9/BgwSWSTTxNcc66tYHUTLFr6BmpL75b/vXc+frwugLzPkDpJmzLPz/8
sbuqxTpvZJ3Z7rPWnCHY87k5DNM17f9nGqzXgkeCKCBDyFMBhZWpJWurSAZZ3nlot1a22tmnMwXW
nSYynAu6ZUoNz9EElJStIp2QtnHor5Q67FKofR5PRJVwqmhbM0lnlnajmK9wZxORIpdybcK/9SHn
d8RSJIGSo1AMytzZp3Tauwaow2NtRX+sbhql2ormHbJxJkOetqubK70plDOcmxYqLKcGVD2grhqd
Tb6U1+1i5uYSwlUS+qVpW89zoe6B6sG5ueru4ABquvvrRTRvHj3xbEdHNuxkZ9/SwfqEjtbWQSjP
bT6orlwRU9FR21hbVyL3+o5Hsbozs/XaPK1Ts8EhydWDjzDnSv68EpoXxuf5FN9VysKEwPc7Aozp
53m7drbG/q2WLlYQYq5W6BseV+3kiKpI8+qkUBYhy9i8wG0qASRKF6f6SG2M82SBsG1xFg0pdQ80
b6whBV83obhPMweqtmtOV/wZAUSZanpTnFDffKQmsmhCkwfQyb4wnF/v8tJudKD11Ma4m7RqXmQ3
eyiFbNDaEkZWdHVjx/fdj66weRYPymzyi6DrV46pMt5XovPbAdM2BtQ8KePVRWRJtiP8lem2JuS0
XuWYvrhVqn4DykUOMrcT8V2Z0fw2VG13Ph+SU33VSZEQRjUVL9xcO/K9tdPCQo5uxNSn7pXsQF5y
bN/ns3pwT4L91Z1B1n5sJwnycE4d2SzdP+zQskXX8vE2Sz8NZZSt3nb7O0rKXMP1Vg5N2aYW7ZOY
Dbxs0JOUX95xZVj8azKKTkqH5w89AJWLZnuWM3m/pofmaIfjacf3+2e6HkxzsDxTNLX+doO/X1ul
RUB2CH0IWiV0OvxcuoNWU/XsvC2tIgLwYZKyaFhfqceVtQyHf4/2qyJMSZIYnN5YXlFQ01QLdpdc
ud7PZ/VGbwPQwJhkp+/mlMLbAR0s6+hVUVatJh+r45Vx6zfDuJ+NWn22ajLexQkf4yPk1uSHqIe+
T9H4jsZnOxJxfwRmY+NPduRcUQYaNsRtObGDILUHL1b7SSTF/AledAIIDfBA5dI57WeHjXRg/kNN
DHdltiYizS18HWAVme5Wm4QvFTTrVcL3+cLDfAczD0xeWqMSmmZ7njKJod0I4cYUpzv+YkE9gZTg
gEbCl01t5RX004SZJvurGPxDWrvy8uOdcEySs56DFK47sref7J1VsAFso9rH3g3kUG6enY2v9cCI
kpNMLDgLwWtk3vLUU0CAtbqIz60gtS61zjWgUhI4yJdh7VPjoNTFSYO3hHabn8ZxayYPZXbRS2OM
HADIpjqp2a4QLdOkqEd098ocnxw21uXbiBU/9TiWpLHb0hyjMc+im++Uaf7CultzGrj+Pmu/Snlf
to82UsnGAmmEVokT5LWer7ImtjYOy04q1YyB2pEQJTKIaSbqujwYLu35LBwMPO9z7X6+XOByOr/M
4NsXVHyLtr9IBXRg5RdE0RG6vvcz1w6tNG27jv6q5724cn71d3xNmZQDyRlJBwZSOV6JdFDOxo31
jcoemvcNQHNfTI6t1qg1Mc2yavQK3PDkVmVLvw1Z8TDJVd7I6qNRbqlzFgAsdm8AK5ACfuMoez1v
N3qR7v5VnvtnkpAHkiOjSbVROVxrtVB3ymWWEyTPAln0P0AdyDbA3xePradTowOWVouSN/PXsy+f
1S77m1pOjfMByqlvWN2uywmxPY7jMnxlL0+PBxEKDXdfNKhaJYXcKGa76wF5plglU0kDAbKgZhNY
b5hQdJ05h9GooYgjKg81/z4D9vb3gXkSsECSUWaseHzAmadUhn8QxTVW5fAaHc8pDeziFjapu7PA
dVtBX/XgNrv395cX/jM/9H3cim++zpRVcrzhLelIAzaWlT0IhgMY5+/5/QJRlIZTplbJx3E+fjHU
6QckHy50zca5VczDFMSyRufDzl4FRXQ98twC6Gob0Phad4cXhAM1CY+8C+g/OIXMl4+98vT/9A5f
fUN1mqKg1uK2+Ol+98S9zZqhFTHyRdbKK8Whm/ao9QGlOnDI2au35e+wCkQDmSninHJzq1wZzTQh
c1CXsvjkoM7tq7xTug8aS4Dau0TtAYLeTvJ5GSpWTv/G30v/xLJ/Dl7xEqg3S5dN9lA4SuhPm4Te
CzV2bYIeKkLhKx6WJ36wHA4ecE0lVwH/4c+l1c8P9VHcpXK4sdOkz833qYO5tpjMufCXr+61J9FF
iRZhZWFclNFBroSstXUxI+3FeNaY5px4a9EXQFQHnJwgynoV7j+Jon4OV5nebrdS9VN2L6fn0AHE
W+YhELLHFYpWoGC1G2eAr/dAw/69j09c4s+RK0f1dp/dlW1aLmzIi090Ih9YCijg/RcmZ0mW4tWh
/e0cGLGBtHsTZjU6+ipLq6LoV4YUCs4hygf0K6aD2GUrAcF4ygjJVbbzf5mkTpAoo+5akmH8tB6D
+lKjvi4nGUVOTOLKBLyYU7O3zSAVwFR7L7MxSnkAqs6ANw/oQIkXOZf3zzETssfHtVJuaRRpzq49
czu8Dui96qtW17Yv8+DoeEvQfGDm/57uF7jij6Gr3fW34lCXjw05i2sewqXmtX02cw/uefvuNBzV
S4O1+/eIarmA1REJ9Ep1NYhGeA39nKx00Ytc3hN4Xs1wvGmDNaFNCWxwGJOAm2LHVAPfNDRFypag
bgtFvIOwBwHcAnu3CIv35SkCZ6fSAOW9XI3fMVuD+5esEs8Ulcu4EjWu7vVZVrueinhY6xxiueWX
InQFED/llWWXv6m6CtAFUiomDafRRfpzFY7GrdjecszsavIiQXJcUC9flE6KnhG6+wevCvRPLnjC
QoaCkxzQNjHNzxEvJ00+XbNcicdO5NBUlY/UCciAspEksfRu+vb3Pj/1+t/Hq3iLTNqtGkp2wah5
c9EiW6LHMGbzbcAj7/PvwZ76YG53HTdMjhpvUZlccd+fpQuDDUu8YGdNHAHenM5xEyEsGhZe5Xe+
wqHK/iG5DMQG4htgRNWC/6b239lZY71DL+x5XiYruotteOt92JO2VnqLQdlBx9vi78k+W1ki3zLZ
g2/8XYeVpe3qrK7YyXKykJm5gHx4QZdYh3YJzHsRcz+7UH+MV3FPykG7N673a7mTTocXe/8kCZdY
uIQAJghQNq3P/8kx/Ri0ckC2sOcrWVPexg3XCB6tulWntr8yVz4CQXbmkHF9GaeUFvlzTzUoo0m8
o0TQKBu7/4+y89ptHcnW8BMJkBilW2YqJ8uybwhHRlEMyk9/vvIcYCxa2MR09zQa2BgVWaxatWqt
P9wvolOxq8O4k53X1Ue60dz30A7d3CutvmXrk97iZiIiAz+m3P3vQVhVqEz8gEdYVd1GMijdspPW
52qzHlU+Qlk5of8j9Z8l6gO9JxArLR/0D46aXFhBpVnFPJJCTPfnz38VhtRDXhxoZobrPobsvWHd
N7uXRTJ4GUje+UWVXVnGcsEKeha+iujeY3MPWGKXrJOT9++l/Dct5UEYSRWdXI3b+v2MF2o3TJMk
RP/H7DkzjW8bgDFsu9v8gVn+vO+vYRrzG5c7DbU97nIQP5QhNLIYLROYyrjVC0JYZ+m7lMGM6VtK
8AUit9g9Ay6djDatS+xv2OeFhUYskEbqEj/tjV8zvw/Vmx7UvPCmC8NsPxGuX33jCTUnT53/e25/
FGOay/n3WI2YKPVPVXnoMlZpozwu7BrtBEuqgcmKNsbFEoOnllPt0e2cOipaXuKOgQ1PY9Mqx7Jb
KleGRIjWottr6rDqzlCxclNd//v1HkQlUDJCcJwSlqpgLn6/dgLsy8FXUeGxyEZhu0ToahiglVz7
BSznEHxl2xGKtdPfCIGxtUR3jspDn6P0fsxkECnSGWm0tZJ/7Ctjc1WNgh6OZDlHrK4kt5CMw8lA
UkD3BobuqdtzZaRvuU8PTXf6+OGBwpLNuucGr3Q6wudYmYCFudHWfCt3lj6TPy5WucxxxtPsGttq
Xux7tqGlhu/cVXqh15p93tYFyJa33fA26iwL3NT9+jADt1F0TNorBeT8ZU+mS32zDijVPWcf8ntk
lm/AiI64e2aLCx5iT7vh9a0cpk/u8QsfVh2cBwLOxSzCT+xAmaz3epuGT/LoK6aRhUkhmB5j8HYy
Izj/ezPFPcOpMKGbL0vrsqC7CtPnHLuHw3z3VZr1a0iz1+n1XG3Wc5PKSGbvgSvDXBuYR0etYFBL
MwzJ7FOKGXTHPMuoOGANbF4Wz/Sc5AU9WOkAXG+RvJc0eruYMifINuIP7ciLcjt403mvYwgrbgAL
s0wd6QhWjSK2jIKYGQ/c6i1b9jblfHpxOf2pJRR0IoFk0Hb+3DkA8Wiudpy8b4YHW6GFr9rFMH6+
ZWY01qLZuUJKfLu7LOurpX7qc6hK6SzBYdMqMatTn1AGxIkN2iPABLAUr+dnuWNEwNbM3s0+LLXn
6QFo1Nf5Zt3ORu/rG3/INZ0u7SmP51o9wreo71SZER9snAiu4KV2Zt8LwCF5l9zuj3YzxQsDQ8K8
w4mtg2rtZp3M7z2V4Ce7GHX2zP5SK2y80MKZ/FLQ3BOKhea/d1fvUQGVUok6kLGWR9NUbSx1KZKP
1yqkfDmajK4ZhFRDjY3Xwp9shSrFdieoxXhdjGEIVONXeBJYPyPIgJ+KITxdI2fpfrj2cS1Ztm3H
/ni898eGseQurnuE35vhHL98+DP21RoCh55CtH0eQ+2GeCrIgx/IIhTG2/StN1lFZBoUTa/oJA25
wEN+tBboANK6s0/GB121q8MdYVpRc4SObB1xVDBaeQEiyWlEU2D61I7g4OAp0LwonYJbsI9P9RkS
ztnuOX1yPo2avuR/6WbHvfqJvWj5BA8OR0Yk1HA+YpretDCI8+pc5n0uI0cEFOoNotPhqPtUonum
GTf77EsOK8ivP1GWaBn65w7252URW8b1hMqn0pSBzHA5zKuYO9orqj2TxPGhdtG6/AY/PWrrlzzI
3eHbyHQwhay2UNe+D6q7U3FVNNEWSg1rq7mW4zjrJdQq1kbtDz2r7ZB6cAO9G7DfuOLXaansLifR
iIDsP4fcYh3tk6hoyHtD3h6xlxeWktvOwAhz9EYmx7debMx0BJNG1WxtIPMldD4MGzQAJe89BB17
TQBOKO4rFsePADyvVtlkaJo21bU6tMfudEph79NkM5zxCB1DR3dsuPT2uILwb7+cHXihoTm1u+DF
sBwKzciTrKeh9ckteXT72PaO5utt/Aqh792zzGmeW9NpbpxSD6iUgJZ/LyL3s7Vj+WjR//o0TZjI
fq+fL7XWF2SY0UT53k8d6hLLZei6YxD1yVIogq3CVVv3Rnzx5vLTcBEh/ogGTpM0uddDZVAeAwEl
K6d0zZA46Tstu+tvGYJFIP6ROc+RHWukKmqQqZ1zurusMzqi2Sqa5QhHHu358Pn4nijWTW2JqA9u
jIxG45NCFg03qbnqqvR0SweB6H6OCKNCFQm8a2jIcKIDbo72uLN4GQKshUHprBbIGbXcMv5wdMmC
QRXRfAX3g+LqD4zxV+4ZgowYRBkRnSawJTD67zNBzWZ4Fu4YDRl8fs0VAo57Dy0wM/FMCDkts/DT
am1+Wna5ThoFKBbu6v1mly/q6VakPATkCMV8PVmaq105SiYXvzYy2DgUQUSjji1FWo6s3k+3rj4T
Dl6Q4zDrWUlt5HP/vPguTO/JntaxwdY58OT0m1Kon5+UF1afLatFXESajy2IJiJx/1HSvn/sTCuD
S9mhOyK0GUsDrZTK7tG8bauxPgCBcRdSQXMoQu0eL4X7gdJ9r4j7aXkGN4Kkl3XwCTtgBAoc3WW7
5fb1YJvdjdUIvCdZjioZ2+l15KtOOOy5kTfwWybuQcbMGLL+UycRzd/79wkHV+yQYm4EQrkIV2m8
udHZMz4K4+AengrUoP494IPyOC1JCQMqEDgKh3XjSokVVJ5RKRJ3PR1VGDjwa1ddzqk9EbEqY0Ux
SJ4LA/a2kR8U2O5HbmRMt0Hcq86i4TvTvtb+Gvyr4Lqb9tOT1+22vObDdUI7B5gMvW0Klo19VHYH
xe2k0DYTXazsRUV4Tdg4R96VVl0ybEP3/vxeYwNg0EhCIBORqVA3zszu/pbegBRyZu6MVzhe6KOB
GvBRJIHbRAefetdC91u23YPCOFP6a9TG6rmGp0AEM1rar+Ho4L8DGRAalYYpyFwrNE4GkPc5JP+9
hqiG/N3ud+M27paDpNBVQBxUgpzEl53iE4t2NOiwpxxKr3rsXt2rKeS19k8wEnBCRk5qmX5duWTA
yFaQV+qjPaKZu68A+26cZDvTANvqF91WVsqssAfTCBnbYn4BlT2J0LO6mUXoGKDlcMoaJhZQEbRY
4s+XNfQXdktpqa7mVMNwLlnKSBoN/MhNzIhryBRzPCi5gXEws1fJwvrY3q21vdGzSZO5V2WgkAfW
6YVepnXd9g1pXDrnld0LjQC0j/AtT51sb9Zezz9Zh/GAi+jJ2lGDqRZcbDyMYGflZjdVjW+Eal5u
rwktLfHD3WF/UVnKcg9e0uw/BWZMKdDRbO01QIXQqr7aLiQPlgLR91fRsxGsjgiZ6p0jRcjUIG17
dWax6BREFhP+MR+PbQFxyCaw0VuKZcrfkg0DA8ulzCsg0EpjDerHg3zUdmeJGhXAFaDfay0z3jWU
qLjBLy7PCJA9hcZ8ANWtR2LIPWdaTYc9zM3hDHtoglsp8HUz0EH60D1qebwH2fP94zXmJcvKs3wt
ReV7qxuvpTFDnwCm9th8AWTy1HJitI7W2Bjd/Lg/XgpGsyzBZ/WX+TtJL5q3T5y+gbl7bmvJ/MTr
+8Aj3o+cCe1niWa5+Dy/spbyUESoP9MoKWB50iry0f9CZXfMfQThmM2/d/4DlMD9aI0wd0L/Pur2
KK1PLGdWrISuJdWOwIIGbXMfsace1QDunt/h6juhU261jP834aYfRA9KJ+smB2jCRs9qUmaKCiAR
2Oh24nQMlB4QxftC9fmZ+4EXO99eW7h7kJn+ENChDAu8CwyW+yk+FtLheAvBqjJibnHZ07smastf
sTnmSIE/SSdjQYllriPgeCuMlkn/o64B8BLmpEiJRVdQVxr9hUNSZLlS1T0BPXEnznU6q5/Q5bFN
+B7DaR/NmHE4tp/hEl8FcTV8bpl0cTDfL7H78RtbaHDJpCIr0isSFxP0phF2ZAvxsSkwCMr7atS2
i/7e7O8HbOwiubyGoZzwwiPUFV5fL2PJfN95DiWwpWrPedu5kFsOqBOtPG7czPq/3/iPzEJjxpu0
9OTa2fcHNx5gs3Ukex2joIhBzXK5rDzaOpyrpEkILPRQWmAKOErawtaDHhZpIX63whCIFn5zzV31
XTYYHJhzoVU0g6S+pNVik6AhL00O/+/3fZC90F6Q6bAAktbwchXn/a8gImNFcj5XjLalWDWhU+dQ
uOHYgBxsD8F/I+felg7+wDzvVpXCFRYyFPZ9mnC1aKSD2iHIkIAicFlbeat/gHH3HSCAou+g6+At
sbVArvRNsjqKsSrFFvvetL33n5VNH0tGL1gS/rDCkPn+vbXb5Zp3d4RrFTUAIaTCRZOmun0zocMv
WqPnn1sSw3Fv6cLKB5s30BuvnNWBfklqcTpI5sS5eb6LgDchxB6aXNY2g3Hr6SBCU2OSfwz3qF+i
BsDd7P4Fb/sqj6QC5MTRRARJSO0CJRCmFezfaeJRsmpXlxKLpTmmYM2AnOWzSs3UO+rR1il0xpQF
3R6Q+vt6qc0BlSYr/vdM1VMeCkw3OAUYR4a36U6zbcuC/jvTwogeyjlHIk/RBAvm+a4qTxmLa+Bt
XxU0aKmrutQQqs2U/m/bbv2bfCk6o1EKFkU6CjIioP3aP91THAYH0ctPjQ0MT/sqqnT+8utjHpuq
/YFiPIIWkPvbvu/fzp0YGCQGNZpBD/B4YwGHhZTpWcl5LBxJFNMX0hIzJHH89Gtv7l1/ib6A+XT5
QUxwRPXNxTdHZFuO9XeV8RQqMD0a/uDKmvhxPQq1oCtfWNcokU6cVNA5dFHa08QhhQzSYtRruTj/
zXtojA5w76X4SrFm8FOf/zXlca5Eip6TdnZdlXsslRDf8PEUcziYwCEhJfHvJfX3FBYDwu7uUZuh
UqU1TsFUAiASlbqQKukiPTiqwco7PzrYNw9hUSRSuExQnBxzp42QbkOpz2stOIr9er+3eAiR+yAY
z19NetfgjHGxEoeyOBbAbQtngrXwv8Dp4zDES2E4HCIkwXm0aJ3wv7HyfuhGFtQP0qNa1Ey4UNFA
etF4zS0oGtwtTojnJba3+mzLA/5cLcSU/3rbxrF0uyRn7aB1AFZczQlSij6qXv4cVhKYW2QzkMto
R0c+iBx3YzZ2FDI/VZaLMa0JE8x+Im64JiXkSEDS23bOw9H62IZRyYWk3UTTDfq7OMzPfM/RdpZ6
IjajCUKKgYqTR51usfj3Iv7bFBYz+mu8xoxG14N+22csYuhDqH7aEzSVWEDU5YFkRt4wBAFqtQ36
YOXgQMwe1fE2FP4K99FRxbLk3C8imfBwtJHLwinFQXLmGWBkj8/Yhsf5m70BIeiSK2M+ANv8T8OE
u9JRCruMB48m8rn2TWZUY/xiFKBO67NJ53bXsamMeOa3t/isnP99ku/Gb6Sv4eUIWvM2+M8BCAgU
gWCv79PdJRrSn8vMb5R4W+trf5O4xms3DqFT0pVvWa0JjckdPbhtiTAbFEVzeZ0jK8xU2wjb0AH8
HtEfbHll8UqNuPT7lfuNT0w+Xd1CibGpPqDCj0p06M2cYoZBFjRCe++/2MFWaB0B0mzZQ3/ROvfv
3ew8yt3o3EsPjA0ItmvOXjl4sZGBvcT95FttOQbaZrnfuG9TbEt7HfGmouXzqtjv1OGX5HHcwnpi
RDNEOgnxJPuzZYofhArgr3Sbse9AaERrbF2tqNHPDIm/E/QBHCFbFcOUQn4cdtBi09aI+NvfZlaB
ClJCBfMlKjv3m1ap9tWxX9JjOnPYHReSnWMB0d3sKvML+e9pURtzpGyMN/rzq8oYI/D+FDtngCw7
K0W4ueVG9pfb33icRiJbaUhZhZEMQN+i2e90EQ3i/SnaWYNNhiR0y2Q/ClmCoPajB0K/oXHY9/Xb
IYgkcfJMmGygM8RIF6SOLVNatVrzuL91FV6PyxfaMYJ/QGHjfraTU16qWk6+OhJ6rD+qisgGu746
dZ+fAewMxQHb8YW6XJt/05/LthgaSBLdbNHtayrqyIVcXOOS1s0O1MrZ9c+WbOZtq7f3aPX+HqUR
nM7d6hheBtf9GqhrblGvwbMoN/WW3fnTHmvGoV/DNFl7mZyFiV5e9tx3jnZ/iIkGN0kNwfIusJbV
wW2Le2IX/Gs8sY5+ZaFauauvuTIQk7c3gtLMna/neuzWPx4XCtlg7X9czDe8lx15PrASGxFnu2Wt
irX4r2doRKRyEMMdEdjeqzvhUJ+9rlEUxjrJ76MUeEbynHU7LcgnjsZJNTctoz/I0X4vn2YGU+73
WRnUPfIla4aUMb1J21iO/58OsMIu57Ml3isPlxIZMKU46nHIBt/PuXredeIDRRMu7WgooPV6If8O
Pv+/cAA6fiLAEdzgYa/W73RqS8d+QVAecsIIqb0BxgRtn+DRI9E5RjJCJYfr/mzvX8tgEOnpPrj8
kMM6xhWfDER/BTY28CvvYLyleM4IH4/zu0SFsm0BPNxbCmfCfyyPaF/fT0hVSUqUn9Q9h2/m576E
Q848mB3HbYv9weUDQfP/jtOY+CqIuzetC08JRP7recoRBBuBKCzqvrUvbAaRFkJG/t8r7G8pjAD1
a9if1/81uWc1ukjZ4Sc2Ujeh4CukAkyb2uf3qGVt/eQKzb2kSGSO4CWp0wwaeylOq1P/rHLqdUbx
RrNVnwttjybUadW1EeZ6jXxwcS7YMowCtGEKEtCp7RIm8tHeT7M5ariLZFW7iGsUSOpbeEvUkBLn
0XK3ljfFW/QG2KXrpy4tkaFa2BdPn0Zo7SNDeLOTt9LXM+MJne35YIzPgZs6yWT3nriFu7e6ljyM
JUP4lmhTNJpq79Jihfe3efEz0f99+eYhFF8zrgZiokcOR9CPxCq9dVEpMjyoWm2ejj8Ykn/NdiOl
iQZK55DpIlrbgbtfIoRDY28/7s7GtWMD+Ftqy9b87VGm+vsLN/KaUquUU1Iq4oSAIusioLTaBIvQ
y/GO1Z3dMHICsmX361kf6q4QTcrdwyKjqdeyqsW7/evdGwmNJMe3UydhpY3Otjwuh0d6nnQyfclI
rWpRDFf/Hu9RvYSuNPuIfwklxsZ4KLjteqmCRLdlTUIaRULLwbYvdKbg4bVT0x4mbNRW8euUe9zh
lUYGdUhkuQh6hMTXQ2TcPI3ajKDtW4WbPbUZ8/YepWu/B2tEQD2vwiv0+T3HcO/HAxjXN7MwJKPj
t/GzHtX6mMj/vlgjCu72ZOExun3Ura+m0H4W5UVQ8nRkAGRKxhvVCQq69PtavuCjFfOfoiadPvgX
jdh0yrm5y3VMrQDmHaxN5GpgwLE/RY0eORuz9Wb14GwHZEZNj9oiFO/mmgn2x05yvfINdQDkmYXa
Up9eO7pjCbZkLW/34AilvwUdlSDU53RvvN2Bi0gU7zjVR471LvTMOcQAMuAU+k1/pSXOP1owoFSp
wMukvfzd+IjKLUg71wHwEB02934qbKnQjXQkyF5tOemj3P7XWH9IHN2srvAYZRa3kWzNyptxmqfD
aKbN1WVhv1Skhp3PjjWtVKTTS/801TzwKc/ZJMT7SfZbpvlvwtrv6vR4FIjsqLFqjfB36lx71SAm
YRWpMZ/0KUjIkE9e6Monp2MXo7HiIRsJ/3sUztBbNSXj6mnTmhXgtjzK3y9+/yiNiJSF8pkGmPji
r+sZyOc5LrDmG2oTi7aKzINrAeQhgMnwLtg6yD7fZ0iXcy/bFbvoTHzospAxdqq8OSp5lQH6vK1S
+qAgwWhsHJYyRT1Eu+9HU4pTJJ0C0DFdU0eQdaO8haOe8fGcT/ef+/nO6o6QYZtf2/rEDxba/biN
8/uQhl3Qg1xagWCbQsjlHYNyP564X3OCBMGJ8gQWCHhztXzJv+GXD0U6Lhgfgv7R+JKqkh/Z2FcR
Ep138BUC/nqwGVNUTNvWzYO9K5YFoiVAu7gu6829K+/DblAWl/UBkFDiBHP8lTwbgSy3N//3iz0o
goiuDqCuH3wL9+T7L1kcj6coPBByRUmNGrRTEueFs0RIbQ39+cIDGWonxhQDKm+l+8J14d+PIF7m
Pk3gCSjBaIjl6DLr9/4JevssQcaMl70uyg08FRhDutv/aMkOHmRiDNMH04UcAETyphxMREA+ygkx
ahR7+2E6xFCJkg5+btKPq1o01P2yJQY/OEj7qIIiGYmbN1at3cbdOT92Yq3KE5mSjrDk0alZCkRH
zzLA28oTxRgfLZuKtEmEHLXcZf6CEZX7wRtf9lwnRZJl2okv2+FveHwW8j6BJXQuCrzYUitYhlbb
KffgqsawYoswxyi0aCIm/r7LXDp6lgrgHA3nN1C8TLHMKwo73H+vmwfJPO1PikkwmcF0/qlg5TdJ
31V6/gMg2EIZwC/BX+r0FmgIhrhjtMnr/CASmisVqpmghSvAFppl2DIqpOO5z8mSGtLwhAZoD/+V
4hnsXT3D2fLfr/cworP7yRUoiBIDGkFAVTM9RjBL4DvP9glHz55XjDSMNXvmCf/1wG4Tkn84ofDR
RYkM6en/eA//+nRhEIfdbH+8ArTCHtiZ+CDDiXT28wUkDDSMf7/gg3wdjZlfwzWCeb+jHTq9C0Jv
Kd1N1GJ/gJ3YFEyfnkzLs4q28cTvNT8f0RRxHU2Egiaf6UpWkOyvtXC/fpfsGYw1NEEEixnSNEOy
ZurnrNUm+sE1gdcEFgERE62DP2CBID+fCr0mcy8sFTw3HDj742yZT7gjtUzog8wHDYmu0MYEdEKP
737rhQplhA6vyI7fcqt/3XkAmZawAV1gLiTsiILQsf1su+Q+XjeEVRXyvQolvZFxZXJ6gNWKEfZm
Q2sERrogwn9xxRR1OXv6v8utENl0WnyofwK+0JoU2uCahf3ghM33CLAY1VaHcgOfUoB5QDwOV4tF
W1TjQHqweASjFc1RUGp/yHDcHXr9c6AXs84Iyob0nWKSulRKM+Q+FhnyKJMNNbIk3RqodhXbR7QE
t/GXDiJEHZOKAvDdapPjRsWDtqTu3ffVg6GOL/7AqXxl0306ga790vCZ6Vo71Trhfxn6Z7JU5+jm
sx3aeH1Hdnfu5TkclsNgKA3xyl7cDgSFum8j7Yha0/5iln07PVi7ORK8tblTjFK1evhUlob8rKL5
OQoXu6f9sL+SNyEW2pNrZeXL7laewhnVaVSOo+9gfDoY5fC8kUqzuwk1OFG353y9n/a6Bj+YSqMu
Z4lspidzr9nybjjorORy3q295Gqhrq7jhHpzr6t4Hfqd19tb/KJvLhh1wXbE73Z5+VZRvoutRLOu
Z1S63d1xKu2Hl8TeJ2bvQ90mP/zZw9FMMQD97i6K2KjG+ZdghVbGeXtxdzNtqkwQWFYm8ovy3kmM
4AnR18H7aSZvcyipEkKpRjbv+f0n5Wrv3mIv8tEZ7jidUW/e8QJRG4DxagbOaVRPshW3lOnOyz9O
Z0NNLPjvXkdGtdiU/ctLfXIiBIgngYOBaXg2ux/qzrpsMB+/WSp2p7XRhzW2TALjPLmGVokrWWle
D+btZnYSv0jxFk6n2X4sdy5Gef6K4s8wbdv1j8IaOAmIicIzAC2c+12vnC7aoegR1mShyLMXJndL
0rYxybAoV3JpFsaKXstd/S8oGnYWDW82PDXqLppz98PqRdorOwJYJuRNBdsT6XI6O0dbxVOT2qFA
kKCo6ZDpdN7O83MPpuf0CtnN8kp7YeWT7+gpMT//HQIfXUzunqqRTMpp3qtPO269V5O+/2BUY6Ap
Uh7FuKCNwd1+JhoV9ag19j74CrKEKSYVckI82ez9dMRX8OFp0gc742Ap+zoDgiYSLZREKzDYodVK
5nqUaN2N2PgA51t4OZyEnBlK2k6K5f1XYZz9PQIV/57TR+f03UCNOY2O3d0uyvjSW6tH0sP1x6dG
8qwL+Y9vb9R2H3h0YIJpYDJBi3CjbR4n/bIaXBORqV/Nrp3aB+9rQBKpYT+F93vLMm4drPHdgMIU
V61gFneGtEF+33fhTgTQMfqYXbWNpv8HCdJIQu5ervHVqoC6VxQg8X00uTt7hd8dhm+K20Eo8Wym
bwgpnzcd/IyCyQlkcM4cqNSO1QF7W3UQRn/f2dIbAa5/NU7+ze8PoWFf7XAULxWU0z/23yEG7U6w
UBAYyHzorDnyzuaptrXKQXL6cpt2Kr+fep3M6dym3d3qAofhZu7f5NDtJ/5pezm4t4/bVhnqzEPt
oDB/LM3jzqqhM2ROso5r4zgl2j0d5plmHwI3G3yUBPjIqt+Ivb0teuI1QTAzJLTwTy4/09ct6fuE
rHqPU7D7vVtyaB7fzl2/hwLxfgSrvNy7SWHEXRO97PhmdDODItJhfNkbmm5FaxkD5u+ksqTK0D+U
7yvPNDALbqxsZt0Ihto3z7ib5orJH/fc4yb1TvMBggUDlyNaj+y6T7g2B6jKf2Tr9LSsl4gijM5f
p9xIkcw3zk/lsIay/0JP44oefGWeOPISuDY7S3aUt+5Ef7/4yfxwMrLP45TmR50i5orYd298hph0
3cQQg+snlPh3w2CjP5cgYmiNfqnPPSzYv4pVObl4aHjfRufIqzDTEIf2+pxa19TKjqP+2d5JWzkF
2FiMwnE9MFGf6drn6RULBYTLU7TBzfqGc4VVluMs53H4Tyk0w9gLVKsq/PPF6EerdxltWWDbFz8s
nePNTW+uEnmXwtrJI1WyVdXvXswBetu3zfk8Kyt+0+huMCZS8CSxSq+2O7MUQ4WY73g9W1CO9zcI
QMHrLvUGq84M0eD+97FvKX3rvNm9aTckzY39W7rcC+KS9rVf1JP6qd+3L7lxfY1ypP0xVwFc0dfM
7CPl+77Ho5SgzImrjmUIVSXKPhe0fTB9MOkWGTv7RpSpSc1Tl0/nQWyTrNDb2YP3GGfzE41HxU4+
L/7+VR2xWqSv1O5OTp/5nE1xiVBtN3as0NzubAdHE55OzFE0OU5whnHDkfJdQaeUOfchIuIu0J2k
2GYriSHEL2rNzFOzLJwqWCtYlHetGKpUaN6Oo+QjVY3uEyK+X/lMKo2qZ0ShtbvYTLv6jPEAftw8
rdPZsuP0j3qayXilLKPOU4cl/M16JgPkj9gVXZprsVlujt/Ba8crPZUExjyTnuwR0I+pnA38lFM0
GNK5obaPvMQkcvEqsgJTeM5fh9E6cPtUp3k7dzfdT6vxBodu5tmutkcMMDQix2VWOYrbBw+bwK+8
OBq/QDJJao4niR1MukPc7M18XMEgm+Zzzf3O3cxUjR0om8G84wd25O83+ofeGe6mCv4cIUoh8ogU
a1Ri2YCubI/flxaZn62TF90JudWcAETxigd/X5kyWa3gR8HdRlkIyaSBgYERXLSw619wsUaW3N5v
Bh/R5xWv+AhF+1nlH9hgign3zbtZce1gSnCIbJU4ZegjeLDjan4ax9POiqTOIzRW1rFv9iP2fT2N
pyfSntvUfT1tr9+k2SzgcW98G0fzK4WHzjyZaHa4OZonpxrvp8gMnFxhsk5nc4PLthm72rp6hgG+
Or52ekL6FOeJ1yNZw+gw0s0QqWYFs9mLh6nSKlQN5SsddYz8M1vL8MHqN7ynhlhGWZJfTuRRH1xa
bEt969q3TuPBLPH1Wfdb3SouKjxejUHJyekOGR0J2fo796txaSuTYku2u2VBcE3szBQ3ig2kn+2j
XdHvBnFGGhtPi7WItVvVUT1xiQg+5aW8QzmUEuGYNiu1bqs/T+1LbOGMUE5z/8BJkk5LFD5JVGd0
BN2DE08z8TOXVQl1Tlp1mHN1xC0mKuj4EqM/8M5yd29nEyma4V48BS1CzAxANhZ81mz2frQTn73V
w3E+5uo1qSxcdyf1d59VdXLEx9SYVQlaezJLbViNAWvA2W8qvzZ7I7xnLHkdP0f++Wr3tojfiNmA
zugPZuqWtZRCIMTug+lSZ9LVzsfBomsKfFbkxKY0W3Kf2SpsOJrL9JrVSX8VWLsJWfmw3gZOH+m3
gZO85NbNuxn5PF8RppC6k9+TVce4OYG4PWjujSJnCmVWxS0Y/cz1bYrrwTP/V/okyZsMYFSeavMD
QJfX5OwkGM/wT8/AwyhIbSzVZCKGbp4H9vXiyXyOyuZESq9WhDpJ5HJ+DepFOSXYIR1xJg5NE78e
Ssukw87NxKxWZ2Nvs4uGqlO81MtiTdhVhhg02bUrP+8WlxFfZ75zS4JUbHR2Zr1Uvuu30zhHo/Zq
YAEnryoybhKIT4iafB9pmE5lXN6MelFzVdTtFIR8xprub3Tqf/P+4vZROdL0Mi+vZs17e+FUqwzF
PXp7L4FSKmPOI9n6qAwJZrXbI4vPx4mPuJ0pgB6JziFj5N+pSU8lfZJesufbVLf7XGgj2LC8pcx/
7N2+lXv1x2mYvceTaJbCZ/1QAKVmrDTuu31D44abs4lyJ3Ly58EUgt3xYmZ0x/3k5bJOtnVoFqvr
tBcY6bKQLA7iZGdK37fxzks9NbL7aAzZhZ99opWm6aO6hlrTv5pMYEUC8daZcQyI/RaNA85pl3vR
wOyY7/sY+fvM54xbBsROBJmGIlIEnBCyh5bQNGD/nrkh18tqna3JoiJT/SDr2L8Rvm70XYF2OSQK
4bCLecXo9rwb9sYVHiRrUpUjGZLPKnXU98v7YKmw1jz5OXcuz6kb+L2Riq3rCTDJO641MhpLFyOf
7ZFMMsIvoXS5eyq/1HcOF905bm7WfqiPqk8F6m06Dd9OmZn4yfriX3zC8Th3Mpye3Hx0Qzbziije
dQtDeFp5oZ98HyKzqgxtLFemKp4CjbGFOpJsShKJsR92arZm6bKws8KKCWumOgnHsRtZxwliwKay
klbKWp3ykX0e/WzXX3lkqO8ULHoDR8dLDwu/j55mV7Klntzz3lUHfsjezMb1zSYd7S8OTviMmui2
s8pORrDIx9H4LDpFZu/IERP5RyCkkWLUgaVNJW7z6YZffVVnYvUqdj0JXo5f5Wu9LN82yrRLPio7
ogCabm4OmQOI59y/bvjj3DpuYjZO3w2GSGaVoXAY8oV9LrAwC+Eog+8zKpxoe7FUWimR8x6Z0Soe
CmXtFN71u8r2GZCL66CIIyd5117CxX54Wp9JEdWxwhrrArG7+AL8Rv5NvMtRL0iceTSdD0JK6sfp
ZWcKqVBiHLU9fZt6R/ZNzyGv3k1JUE5+kLF0LlafhA6TlnEBBLGY46ZIR4CE1et5a6Lz6AtVJ4Oj
NRjWbvKyH5J0LzUOknU96X+pI84oY/6RvWQEt48bp7E+TUNT9o5TksObMdm7uSVt9K02jL3yYhfz
y1iEeIV9IvqBCvWinlFuzm/XTfeNe8cq9fpuz1I5a/vuyT8uuFt4mnUwdOJ5NSuXh4O3IMUxbuP8
SPOA3x7JI/fqLEt3ieyMPY9tcbXWTF4vFTmd8h0MOfkKpDfxS8IlSx+lCzeakhfYfaamZhOcgRkp
hSO/h4vjV1czk1ngBwUugkTe7oTvF45OFMVIX9HYWAZDTP6WfLjFzj6suRd9FIGAIdlnprEcMvE/
WYgpABEXmjr1kokj3fvaka8aEVTh3vgwGxRWSbvQjb3syNvsp903eaxsTvPL+rKqXpTQHHD+BC7p
xTr6rMbn78LP5zprGmkWI3A3oXU1r3Y6QmPN/DiZAxscnp3Pb/5xUrqTzcDIORXea1LMED+dH9Jm
bnylT9msdGM79uaVjU+ZucycAAnLMDHrBV5YFX4Q+NaHQ07Edffp+HTzy+mFMkGC1hMXqautxGZ3
wv1qfRmzdR2FT6MP+TrpokQsLQHvWRoDVP0An/hR7HYCVx1d32TLVf+PsDNbUhxdtvSrHDvXLWvN
w7HuvtAsgZjHuMGCGCSQBAIJBDx9f3/uttNVucMqd9qusoqMCKF/8GH58uXMFDGp+YwOePOrHF4n
55kNblV71fb+eR2fH67WsGbW/pI2vNwLWlD/rviMD41fw8zG77OpCs8FJxHqEioBH5/s7r98rsT8
CCC5RwIlp5WxCR0chRhWZbrX948ar2zafvmex/L7LTpML+mbwTLiVlaE2nM2tHYPgzzGXuZScFg1
PplQLIXlyn4jxXwiRzBSv58p5gJTYKYbm0+wb5e+GTw9TAA9jBYtQZiqrflVj/Mxv7i2PDwxZ4+7
llq2a3GKuRjHCZ5wxcw2OHV1TCiKDoKIaSruMbp6OgoOe3zTgTG96CSsd6Pz3iBCJjod1yOZ0/2g
4HLxGFuHeh+mbNiLuDfu1gtOuW/h/gNgRWJd1WNmIh9zzNHI8oCIwWW20YC0NlMGSvhKxoW3fy0I
rVns84zJd7zBhVvr4KBpMA87zMOLLf64E5Hc6a4Tw+VU/oo0gw4k8c2cZYKZ6wCLwxAXE6OEir3X
81SW1ivjPjrRyXP0i19g144K3+HXB7l4RigU2WoiHXQKppx1DIGIew5E4de5sxbz7a1YXd7He6Eh
UjKSigQJvEFiBLgWlxzQf2Fowr6x8sSixF5vT/yJ+EEFl4LFo4H5FlxmexJeVAH5tDytCNWeB1sz
skb3sSLrxSrf+IgINnTQlz6u8c7vxnhUXvDIx8+Dvcp7i3CH8UVx63bjy/QWWSyQxjF8DYpQW5Ou
H+nyzJHUOIALOcKU8+8HYdsjeGAc+TnQgOxOHom4P4adIJA1tDZMNeD3CODllexZUnHxvWJxmAHB
s7Fs+JbKnneLWv559wXviY3rowtwMuW3//4jQ4nqMPjM0RXpSkhay8IofCzBsilYpgsuFrzB6zg/
/JqoxzNhtUjBmIEo8VSSXAwi/w/EqcjDHVkKyLl7m/UjNcBPy+97hx8ug3ZqrPl3qjHKW5wcPveS
+UzujuYtyd2LZxL8etZoR3RcTwE9KPaeeUeCUUgSJfaEE+W91i0R0StkFX+dJ9bFL6ERd0CjvC7r
JAJqJu1xJJnOF748c3MQydysIjbd7/yP5/gDeNzbTTmQmNwuaUnQ66XNY20/zzoMgKhN2pveh5pL
TCIMP9KY2LxbJAKLwjfTFkPBdO6FzuP7JUu6eGZ1/MwuHEr+sHVtcA81pEjEHcGTD47jF5639brx
dX7L6i+EVAiscLYMqlru/DZwYnFbhJiqxOOMkRRAXwg4lrzN3SO+yXpfpzWJv4WzzDgydqSh3EjW
PqrWggLQImHp8ALSiiAPX90HNhmNyGQMMpWHf1/I7xhcsvw8YY6rOKYFnhJ8BMqJONUFwdKRU0yk
EPaB7u27OZefE8AYCb8fnl5cxwfnin2DNs8jqBkcMvFBxYFh0NvimYDnRQa9Yh3X5pKdp8Lg3wPx
hHtG5YOWBS1oGApkJTuviBxoXEtgG1ddnOIHy47GJkIuh7Hlv7Z2oArZgkHhErmip6sgPJcXbrVs
yWV190PxlqZP6M6XYfFGdVhFKmRfBmaLWymg8oafbJCXcfyKvu1dKNboGYJkyy6ZJc9m9h2V6Duf
fce3QrDMfRhzyY3JFRJIBacuZWqhe8qc5BaLrLD3sLeusTLjht9I+Ic0SunDPeUtdg4vchhaU+7v
quFKZ+Jp+LeP8hM2sC/270K5TVz1IpQnVxKjUuxngREDzNqXXDVqqgf/FDEzm8+/YzXEpTpmji/R
lUBZ7tebXN8VPjJbNWIiE2fI5u7YPso9Xoth6vk8xdfNdXxmHbKtcJHTx9Rk84Q8L7divWMNqDip
a15ydvAl3x4VwZXyP8Nep4r38MSZEJEn14rDZ/KIMye74DFkRZPr2uLIiRugsMwE2Nwdia/o3B01
1EMWBkkjhhpkub8Ldh64DnliA+XGnl3iniT5vBeycIzy42qLs/YKr4g1yCyqGV/5SV7A1edOBigs
BrZ4O0IquAkAS0vWGnJqHhYBYzElFgTNd7Fvu1EVHZdPd0elQhzmq3v1VLRzWQW+5deDSMaPnjE5
sWPW1vGNCcM9qTM8eVlx8hi1yaOXjANlKYa5pw7E8RD9qzIvevPzSTt8rBA05OMh5eq+XzmA68Pc
4jde+Xn1wIP74Y0220fKEWS9zpk0kxAX9V97hJTua4lJzu517bDEOzpj33MsPbVeFGCzKuWU+dLC
4tNev05feXhcWh75GXeS+yX0ZfEVQRl1/KDEnsE752hzPPcSB6PjD27UF3cKKzyQwB2E6TxGrJ34
vSWQgY7Ls0B8eu+wp4i4yFGMyEO6XSLqhG7BdjkT1GVZTKr6jEj3jktxiArubeub7LcxbTGpl2Hr
7xYlklkOr1EEeSgO6S44ZieI2Db2U3i0Ay958S9DAjf3HfFIbp/CL5R8wdpZnocHPjX/4YkFVhDI
bFjsC/ZWuB5hvF+p7mojUkpP5Tec/SXz2zmUt+T9xiF//L+jLv7duR/aSCJh3/mPAaIUs93wSh/n
EZiPxkqO7yt4jC6hBDHC2JZrVjhcokqVvKYXtrcPW7/iU+t0fGg9e2sO3teP6ZVZQSWv/gxtPm8T
IXvE0cmMyZMxgyNSirChVwC9q8DBsmd3DkDp94Par/3rrA6R0fX4TiXREbhCaueYlevn7DzIw4fu
7gZ6bIavQHpjob7vfBt6S7dEGB0l6ULto/LOICFAqu41OK3eWaTekxbmFbGwLbOq8+Q8lCLgE/fb
oeOgCCxAjyLR3BRxPezSc3AZoLHr7rDUE51jfA9um9389N6sONvnIdY/4CACGb12XtcOqB0H5hzf
MuNLNn+tpX0ojztsQpfJe4iQmGFgEIviox5e/Fs44pOCydElxZ4CC6O5J28YyI3tf4loJii/wPCk
2QfCmigMa3m8VLwPIuVIWpkL6iIopHM4PrTo6FI3CAx/zrhbXBfwk7ubsdPE4d7WaXlfrscTkPG8
l5Lb/Bhj+N4PVfjc1Fdf1pAv1Ea30KK2bQRd+gylqB9f3ziGNJ8Is177wcV/Rfbn3duafgNLBlAG
AxVUgzZ8iDkDRlQCKCPfK0jFxdLCGa/O2GCbd+uwEK1vRU9/awTl0HoTEYHkkdsn+dT2yTQFGdmt
om81NPmrEwPDXlwMKwDGD86fnVfPsSKhCBhf0SHCZKZSRIcJ1wtpcXAAJQSSjHcjyAfuidUoF7AS
/M/ONz5qqOKX8WNZocBhD57J5JeK/wdSz2GTEoSGnbtg0K/3SJ+bclFOTlWiMsH4wM+Tk6eAAbUr
ZJjpaPr8Fl5WYT/wCXj/R9AutFQOtfS+2p3dbQIb5DYFPCU2SU9zaWRPxGUrt/3wavtIUH86bNrn
DVm2A6f8NRETGM0BUtxg/2qqAJYCcX1K/jWt0seyi2ARDD4B2VZ1orGKxfTqXoaX5Bkq2E9hXNAS
E/sTyyL2KDh2d/fBzVZSkwsXHcMuVhNlqqQyGHc5lhJtcopOqTyQWdd+w3UjqyHa+ba8ku++nly7
IdYWpqNxh8Idrov4wA0aX5JLeB6fvoIm3rHhX4e0RmDkwtzj0qtBksKp5QrsZfVdEZmw4sSy8c41
x7ZLmDLRtv9KvSpfzRTKaqleh3nvyuDt4REIza93yDu5VumWw/OwHdJmSzPQSJ1rHJpn8ogukz55
eTvqF+hOgHJ/qICL9Bsh0X8alRPN9trkFFxTdWgO7PDyWTArMTXJSVIxFPw8v1yQx0Pgjj61InRm
wKpf+bRcNq1ncsSxG4s67Lz7Vz4evTxt2hNv1ImV5dQwAiXYfoH1IIYVDSVm79wzrGx48/UQ7AOG
qojHUB13xePE1G925sZAMSIxFEGjlu+7TU58AXLp4MGxO4fP+BY7i2nBPhwzjxDHgQnknZPbQkZT
HI68X2TFI5KGCJC79Qkp9GfopB0U9tkjor0ueVI0jdfnj+cEM0PHX5fds272rkSYweEyB9ZV3x6T
2HZbYJ3Gs6YN7tfxXxqNVOktPK5Klc/KxOEUKbrlM7p+ExnTM2pFVAqICmr3E4n1CZUa70lHVnoN
hDvefhPFeat8tEkPpOpW8kJTPX2OX9ENrcGj6AOnNADdkjAELzh8TDqqTYDb/ivsEg6yOuw8eOJE
J9fvRyCIoEWGzC5a7Y9AHTYRQBZRdQJRP8oztGSiir2tghLXiIogSY/Edhajw0RKaRvyulGFu4My
i3go9vKET38sqV+jSVKLcJIU6+34Vi0rE19uk6sCoYVP77MblX4X9UxamIhalo5a33I3MpIqqn3O
49t8skvKJZBe3xM4nNwJ2E1KXhNQwODd5lLwERBmjYpB6efzJ61bJB42ARW3LpZ9fCHm/YpPr6Ib
lxR1xkyNj4ZbxcUIC1DF3Qzj6X9LqR2W4Qow0IsxONSfgRmMfZ6aybqY3RIpemHIW1wrjQm+Osi9
asZG4vvV8T1g4LZnUydJb2Nj9WSneq8ZArvXd09FNXhhbozvK2B4aqU6LvjmypH+9A6rW1CAfgyL
7IBkbdyVnEr6NClQr6sljKTnHZ35g89KyjxWpDjn6BFjdLHSIo7kbg9uwqjuXGxwcEo1tN9x8pe1
7Jbb4Y5P+6Bb8VtAV1g3WslGNz7x07W2R3d94be8nxig94xyDj+sH2dr5jRgbKVMyDojjkmyZb8x
Rj4D20sNv8mOQQlFyB4d5tVURtXR8J04p3B2QWbHpD+RUdgDKaSC0sdcsOUF69iHCn6iCJv4Firp
tvLKtTm6hpTRPvuEwNU/49xlthxDHl8UovrdvOjJYlI7gEI25LH4aC42vmahkMSjpjoWqdPJUxL5
bTBSP3LiR5PSaBuU5EHn0CZaNKHN7zlqI2dyCM2BPDiUBLWXz5bsa4kXTFVX5YBono4wRRsf/HZi
xsWgCoiORtWMqDiwcyGF+4Y9n19XlwWDD6KejhRCckLsI6tp+OnWinLPfJHNTM39dYqBbglL7dgg
DdJSfXM7uNXqUeD/r71vNd4FcfpL8vHE8NKFcx/c16ZBmVP7NcVG9a+Rg5SecJsEYqtH4KTNu8wU
2oWTAtAQh1DjJIMup0p8X+MSmPFN2NUAY3y+ltYKx+A3Kf4l5PQcp6fSNdfnce1fDoGVFqN2c1x1
hB5nFpngkexExVdphadvmgPSCthQ1xnp/posMysGF+DDd4prb/KAXAbUATB5eEvqu9s+w8NC35TJ
xf8iHbB9yzuuitFDtNZjS86J7HtVqq8b07O25kxJXnNpeMzkgb0+bM6f9aR5l64hdu6jxS/W2eXi
1plFXGO7Ek4cEGzZYbTfj2lJ/PfkHFNCycyFTghZIJ9yD0hMo2Z/IFjejZ+Omw+1iEBpCB/R4Mk7
DJAI1x8rrJQ3e4EhEH8ZnkHuPnoB+3ZYK5XAsXIb0nSRQjdetVRjPb5e+L522KwqVMp0gg3Dk9mW
67IO30/ExV0gpB9qX4fIySC2A/GJ5deFT378IUa4PNmPGqF5InDfAgkTjfhaQDJEVk2kx+booTS9
YhsSe3MadYhWLPSx9GaO2efWR8tp/UDRopgaLOPD00lTTGSDDyETKDa7D430DgTiECG5rRGTXT7y
5EWUfN7q4Z0FzGl/garKMFINMwyWJ+y5EjT0ORBz5MxktThcNjkxfny721xXni3oR3EN8rQ6xac1
I03dKugytnrRD9UNjr7/eBjuCSpKejvyO8n0yCW2LXENBqcaHRZPPZDtiFU4n8cGuTG4P2fr1+wP
wx5phptzlHZBp4cvpoFU4bkK88J3qOAPq2P6AkGjXE2jV+frjOWaz87TfHCdwP3B3F05CdT3DSqM
WowW4iE9ALEuFTAxqp8XOELnrNuXgcZYmzIyRn3jKiP62YZFfA6NyiUaZCaD72QidGYdVP+SyBv5
w8Z6n+AmXIPdHJAj4MkWh2RZwdjlGrVDZoBITwKQemOBHPaeMzqXwWlsAH3lIJfnTGW4SOtJowsj
VPL0AYkIiWG/38xAAb8fC3V5ApLvWmSHRVhtRbfkNhEAg4pFGZZZvexinRNPiOyre44YDRln/zx3
VkwYgJX1LdW+A5UCfe5Z/rkbqx+vwjs+gxv+kspG6Z6LSUeFAOD5FB7JcNf5suRo0It/DG9LS3Cf
tRNgXUHwePFrFdMxs8L2nd/CVwyGHMDDAhPnMlkB9exIBWHCXMcwiQHapb0BnkaKFAl2D4hIoCdd
DL94+DF7DY+6t2NgTNyE4LO4/m1EYQf8tMJGH4L6F+74CG4QH2vwBcKKmljyluQA4JOaTFVaybek
sVx9wsLXX8f5gZHcYNaK5MtsKgg9cGF0AYdjAuunFcu2L+fedXL07yDCTthnzVZAf+TkQyud9NFt
dqCiMYCNBPfgNN75xozPDGGKesNWG1ArNQGW76EaCYC2CimNNYmFL8aOUxd0NvBhrA1x3Vzzqcrf
h5Ssn+Cv9/WNso6xNlfGgNIw/XNYjtlzJFORJuqtXq6O1STfvTJA/ET4XkfKnnQUhOM0f8R315pe
acAvkaypbGB3nQss+j3xP2HLIb1H5t4O60k+6WiCbOKLX4yM9LW6j+5vRaylmIozVZxxffNe01vj
5kqojHAjPaDe3hjlsDZ2vhOcYoWrzzzEoT3oh9VBGOEP6e7jafjmlxxxHXcKrswcOqLQDMwpyAD2
vE5agt17oE3zBFMAlgM67lcr/eORNvE9hloujXT6hI5CnFoZkRpEMthHnjXrrnYbDrY8xDsBnEXE
aeKo2cIIv5XjzjuNehBX1b0jUAKcXS1LCDjDa8QQ9RE2NGzvGHwz1td2+BJwSkluYdIAkpnxCxad
Vy7Ij+fVIzlA3gacJkZ+bGGCU2mYl2OVdHjyIOmHh7/zdwCQE9lnDFCq+kbpj5h23UX4wCdRgDqC
rzXlKCo3v3sjjYFyoJKvwLMP5U29eLzr4fVCAJ9+6tFlNTDE523HjukRlWF8AT1onFoZrpPYZIpa
SKkshF4zcRKoYdSZBoRDnkgQg3bOMw/jPAQghId1JTS5rA9rPQPQwnrblKUF0SWD7TGQJk2kXaBk
uteMay0Qk6T70pb8jumJeFWKV4dxv4dcv+9ltyVM8/ASJHS0spc+mExwEYUKsIiz6h7f5bCdHBEX
oD7Ye5DuT9RlV5xjZ/6MDBCAZ2xNKsoPgz4+vnVMzSsT5+nVwwdDhkkgSZjwTdWMV8dUUl5Z8k7f
Z95UcCb2GkkVBTXIcHHH/LuvYvCOGnpSE5FXawMggvFLob6v4jPByHlO2BU80yOZqD6VyblYp8mD
cev+592HBQSdLg/Pc14LnYOoBWg/YaIF5CKH8PMfboWvPE+2RtqsrMz07USeOCOH0S4wN5n7JK+J
YV8z7BUzZ19LM86pcBE0PFDckdIWtSbu3NNvP3P8EGESpFEmlZJXhBzO2YPsn4pQqo5FbvMkDsQr
gIvcFtr3qeZnK1pmrfQ44s7c0zwy6ZKITzEudrKLt6xW2H0d4xGlbvovPAKmOy67+jqRQHtcoZsv
kQdppdvMHivD8nfQJ2g2BGKmtqZQ5sXzNYE55D4/gMFH19YzFA/yiM5hIAKBkRpLIr32dusnIYCo
wYn2QArZGSL17+JGcZQ4ds9hPnlunExIRlQp0UuRXsYSChJa9GLw5PZJCmyDqjaukWpgHcelHBue
sipAzFMjpfGDvP9EDqfvbzSyClZj07smVSkhQkLJICTZCYtMmmik2tQuiA6Y695FVXQeHPbH7AhJ
AxZHHWiwkPP3Cw8Ests8Jj0FiXugHj31ScypAFSTKhuHyFoQmxOVz+tQQw4PBAVOHncs98k0kmcg
2IHUhjMFXDV7rstxviHAPZMKk78NT8j1U+88p6QqOpcyeYwN0ILteX3MpOS+1IJuBEZEXn/eMz+V
CVDkLED6nrW4xXJ8CgyvyzhpOemBcxRCJzFFnhOnky/pwMYi6zT37RhvzdISN3MkCBOpvEamI6JG
HUyGKFAbKt/YS3PcfxCY30gyla97JoNwChAeDkp2mF+/iLjAWL0+EbgVJYrrl0Nq7nUbwwfnToDZ
Z6eUvIoAmEh3Ry7Jk87JkbqKz1LB4mp94FIrefRAhn2sxpewmknT81CZ4gGcjB8gdnX8mtqHRDmg
g5etRw1QZhHANU7OSR8y6qCaT+CDTB5MD64oW5FPMX7VwvoYfkdBqIoucY7/AzAkfYfKg1cEN4Li
zhNFotPQ+QPOQZKasfnE+hfqKOwu2VZDMamleaSFEfnw8ajeZc1sNP/TgM1XDV9za2gkAl8uc5JZ
wfvqA9jneqDFuvcKtflrLA2pEZDDHklL+FH4WudfZEME3jJ98ArKhezfIEIOHOahA5YBSZa8WRG3
MA1ucY0kKhaGc95E+ea+vODrB4eJyGJu1F64GUTnvd+JCshMj79Xm1IoqWUrWpgSxAfiwzuUxoX8
Vu61bU9GFl1L/05UM7YwQwDooZVq54GcRy/AGXMuJ1awSzrZNSdQ6ZYHMPOSgOeRHiInuHtKqmEk
rYnJkZUmSu8WU9IYEkvT/cAC9C4KuWRNVk7Y9UH8kjipBDqc1hNRirDSy7Afgh6WIapN7ml2Cc01
a0zj5TM9vL/GO0+Y5swCscEjRvXZ159sd8375RShcgy2kZC7FincEgrT4+vS2bYk3Y/xcZi/16uH
4h+H9QCG/wJ9hbV0EsBSWgXv+sa+guUcyZ/0DeEyaXaZLJtoVKyMiPLZiHYw6nqpT7uQqOkb2TO8
DSmmgq2q/iMzbP+B6wL3oUTxffm04yv05Q7ICdL0nSLCJ7DRzSs4GUKtr4cFNZl/Gu+n9Jtjkfri
1Akv2696SnQR2UAmjyywoHJ+gQAX22GbLFX6P8KqCy+TU4ADnOmgY+yQUHeRY3DRrAVPePIa/Z6C
UyI+KWVX2HHMG3z/VdUY597EYlQB2PaDbPMYdxGj/7bnzQP/T+1ybM+KPIZdHngA6R0akiA8szIx
FUI3BrhgH0FSqEMCUqh4WmCve9YvOqIaQZnB0VK2E8ivzhRCm2qWMbE+jQUE8rk+oDYkBotR+YiP
WeOrUT6CfOcrWYt646cZTW9z4eXt6UqmgsNbce+aYZPAUBlI8EmL6Y35gngwO7TXXg6mSTQNoIp3
9a/QdcwAMJoAqPfNcal5r1QUVK5f0raNucVMBkSlv6d1eXoBvulpP3QdDRN1DI6DCkN0gkTeudhj
iVmsnXcei4NIA9NCWXaj7r2YnYe3kBqqHsEYJ4BoUnsN0S64xjqQBak/TRukyULTZEzRa5BHFbGz
tq+/6ogS+rv4nuObun7hvuLL4Ph1yh7wzd5epmcA4j/DPnz6hte8Cf82IOApENRZnoLX6tD652RH
DVUA8PqQd07I4g8LpfCkN2MqwtjrDB2rArRZAYbg/lYx0Hp4irVIWKqGIRjORF533LiW2B4T1TG8
JZ/gltvEDpXsGPM7g+bpkvpdV/n2dmCoS/XWzoGaE1ATUbcrAtGtqwSvQOH7ak8eUoqDfjHoRjmu
c9ZTUbhBg5+ZLNynCjAAInKPXm1Y27FCGNwMeik7UFBrBjoxCWwMOVQgklnwLkMZ5isJIgU1eslH
54WFlPX1u795h0mbiHIOYc2Q3suBqOs17utKPeA8uULqe+8LgiIoBtExweK459egoX/h9Yka9ErF
2n3jXj7IaidOpNH4D44XPZZSQsUDw5ruRhTOw2VLlYxu3UPoTABt3e6bzI1KtIzy8t6c0fPjLskL
gmeigq0m7VDDVOARqcytiWGdiZHAhx+Cf3JE1ZCtoSITMKx+yhSaY2YlFA5vAyO5AVjhIXWmeJrL
F7ynPaRp8mDZvcBXGVmLa3in1+CXxlnDMJseBFMJNWpxClVkmkA7YOQTq1RDjY85S8fpc0B76Byw
FfC7oYmAritSLcjj3jIf49pBVdV9HZJ8ZBV4rYEjkTLyMXbYWFmpNEW2iVJcT3eV4FMLKkDhznve
uBwvuwDGM/gwRcUX55Qz4HGwtge/ykZKtBWuNLEWr8/Thg4Cb5deh0/ckT4yJkes45p4R89dY9FC
gnyrsc9MH9/vPHVUeU/XoyJkhnilAzSRKhitm4CRb8SoUwHPqT6DHgR9QmUwEOArWeE7Cz9X9wQ1
p+k1PU+slBlEfFJBNWkuFJpnGnna7A65i8vtK9ucYEjDJJsLDrfbMbCsgcDCxT5QouRUu9cIGopF
CHXYGwnZVYJpUiZEYxFZFvt8mtZjin6Uguo5kPeonXTZYczf7pmaC0BLQFZl9fi+FINXzwlQUrPi
Fx/FCDgnIzpqNx0XRhWumLCYc5sKqFBEXb79AV8Fbg3Gguz1ljwTncPtDD/fCcZBvY8uLQh0WDDo
yD+P4XbQvBTpsbPSbbeacuiarI/tQCEEKSmLSQn+gJAcOUBabiIcpXcuvfl7O1QIhzjXBCC34LRY
4UOdiTmSr3B3pAQrnoo3afdaoi3A46lAYTuw7OSqY0LNy6AGes0kSmE2Ku8UJ+ja382MyS+f5bfp
c3bnHJOYwWLaXCtPJ4yLIXOMjcQM7JFF1DfK9w6TBQenj3rw2nIoTI71ObzYC76sPCLw7ncIP6/e
E1FI93UWvmgXSGEX1vAlHQqVDtUofvAF26NIubjl+GpO2j0f0J7ZxIetR2KEYbcMz0FeyXYbwyca
UpbHqURER3oqKEUQJcanN8OzbFACFHN5q6EzlD5P2fKyuAKmC61XsRzcxvJFP5t7AurKblxeKhLE
lrPiy/o873e14C/J+7N/nBkEHwYRKDkkDAsYMokDu4D8NGiGMPCfqTRwPtu1xmoY8yMhosTNu07P
86sdAOrOiGL2fcwjJP/MJtCOoUwuexrEcc03NZAHN16GynH7h05T9QcJob91fv7WRmtIlfJSNBSa
LMzNiV6dDv+a2r/0MwlryEXxipQ8bMohpOh/FBT5STyJD2Ci9YNqk/JvwljXbmdLJzGbY2Uz5uat
dROYfEtXzPJ8oHCpBOk58diU6S6IV39S3/hB5QeNIUMzZYRTaFMX+gof77PDKW//938q/0Nrjne7
yemzhag306kwrc9bxqH+53/8z//zvz4e/5V/nSf/aqP9j9OtnpwPp46f035aYw1pCAf5L+ZFWKJL
+y9Pka+lIakyChgUJO6+vST1r9wB7bR6ECaIgAHW1xshTPH4Jpx0SvdjSOHQ82L/nz/Ij5v91w/y
2+vqF/um33S0Ta7+Kismb8iEu5NhtD0nwTs6tf/8NOWnxWUaCWOJTTq1ma3599funn3zNJ4IYpBj
0Y8mJqMtZruYPfUQJO/dP+ga/dhlrwvRPFr/dSTtfpMcaO6lIt8V3o7RtBb11XBfpx9DquaMr13O
GdH0z++nit/3e9M0uo4obxj0g2vWb6upvexCuTc0zCJs0vnZQmEUxgTyEqqs74wdW/3z435eTjHd
BdkdBMLN35azsHK1UUuW8+Zt/Df4p18MzHFRf/2z/qD45P/2ZjpSdTKalTLDN/6+c7Z6O5llY9B5
kLzorae5DqqgMVvLsAErasl/1JH88agI1R0GLjHN5Pd3e930U2cdmfQ1yHzkbb8+EJJHLwnNFHzL
P6+j+oMejcaYbOSZVPSZzF/H6C+3UVUkvd+pvwR3EK5nmAbip/fgC8r8KELQsYccFX8fUzbQGv7z
oxWxRb+vq+Ewq1uoQSAp/9sW3ppLc2yfnNDNhqunJzZ6zWxfXO4///AkYbZ/f5IpI9OsKEyRxOj8
fQdr+aKX5pXD0nsZGeLi4kIUAc6Jtgx/9vw/qHr9tH0mGvmMI0TLjGm+f3+adj7fcv3+S4JK9g6D
F6WAI8j+n9ThDSF78G9vxaRPRs/IpoJS8N+fs2sl1epa1q8LV9lbxuyZLBscCnJEgyipDQZS/OpA
ljc+E+OyBVJxNfWwr2pPJ7TgetOKu8ayIqsrJrJ/fk7jpzu1G2rZgz+syI/GCIEsjaE8qB+p+m9L
Uu7q/tQ22Hw/bF0qZhFyEWKzT9688v6oY2/8JPSBQpaJMpfuKPi0v68M4+tOvSOjOlZtNo9wQx91
ymSiu88MpnBB7eURJwSj+wSQr3e7vTs7eEPSlzWsHdgGjKkcIUDChAxvfibkRqzQLsDFjt4fjJgp
5N3+bQdNzWHSrYUpc4Sr/MvlO0ltre505N86Wg1yOhU04EBCILoBaImmhwTeaqQRLfIlm/8QTQKQ
GOmChlkPADWo6R60Rg40uRcw84c0c0bqVoKzDKs/FIocTrQDvDlC8yjegIEEN00AhLC9KTpQfRju
Rn+4az9ZS2QW//udfpO009Qz87yvBBF2VGxflIDW2wMMEzrYYtX9g1P90en89WG/XQF00PTr/cxG
DzZCDO3kL5KPjyEoj+fJf5S+VX6MGDhUSEyJYRQMSvj7fh0adD3VvnoQMZwSxbcGin+L7JX5BO+m
nQMe0jNDXIFW9+f07pdBnu5pcr3MDNpa+lFPfxqsgD0dUiZtUHJG++FtBoFjWIy1tVBAfbMl+ij0
C03blsgyaELpFlfmf9PpFAkyuibapuHXU+yeHmJKqxS7ADksT4OgC55zh0mnTnrfWD3eBXXW2V7m
BOYoEEP5leEI1QTxLhmGTFGbGoKAeLNyC495kENzAnl6QpcY6R85tYJj/BLEyjU60LnXTSlDl9vj
VznPt1Bo9v98bLQfrqwIjByVKXholRq/XYWivmpFbtVYCDFlac+ki9pbLDAWwm5BcAAxtSKo2Vtm
tqGYNB2AGfzzR1B+OLnMM9FUIl/05xhp9vfdVYvdsXmViFwahWvjJ06hRPc57fenuFxUASThP8lv
qz8YgL898jdlm2Ouyp2Sc341dyWm1opAJpkhBkfMxFi6+Z+U5ZUfl/kv7/ibZbzUTZubNe+oRsSg
l+wQ5SBA0JhuYqD8Py/oT7HF395OuOW/mLfK7Bn4ofB2/uBtM97PCp+ocIEEN6Psh8gVxt9kwp9/
CHx/Pkl/ecXfnL1TtPLuqvLUVXZMQI0fFKQQ9p2AnkUmFIJJZL3BzzEBW/xYGqL79AnT8Q+HSfsh
HNZxQYTexHBMlhQ7/5d3dx52V1fW67GokZ44LigswDWj0/W+7uJS91WAIzLjM50yuzg4pikaG+uY
kpOtR+T0TQbi1niffxop+pMF42OZjoXSqaOjtPr3j3Wp8vzYapVG8oWSCH/CMZLHoqVoiP46//vD
bvyU0P7tgb+dcPt8fz06SzqNu0f4siP1NFDzULkEMhUJqO99vLvHcgUqhJjPLu7k6NlFO9W/v2A4
GRRQaerRkosR2ULTb/iidJ3H0iG47/5wWJUfr6JlMTKSkNSQtd9u/0k9HLuDjSaqRYQPQaT0hqJV
5xCWvuz+wfH/fDNIgcmWLJ2hZL9tQ2/qrV7sxCxfxqqKTJAKTUhgUnqTj2CI8iRTJWA30D7wh3P5
U9CN7vb/f7Iwgn85l/r/5ezMmpPF1rf/iawCmU8ZxNlozHhCJXkSEAQUZZBP//5Wer+1I7Ee/rur
+qAPurNkDfd43deVmUbT7CBfE+NeYppRDNmloHayJyoMjAfRraJC2kfOKN/IM1Q034ayZFgaBrZz
D877cnc8DvV8y6Tw0T/5Q48RSmcL+A8Evc8URR9F2c2bB/O1JJg94Rj/PoMfX7qDsvicpOyxi2Fl
l4X0mjGeTD6kiQ8ptLM+PqWje2aB1n1L3zRBaH7ix3QET02p8/h3h6zYX5pSgmxz8SwBb5bekvHJ
xpUhyGJ/3KFWKMRwbGmujx7uxTxYJtSz+g5b2NdOeIlK139/RueWteYgibWG8JK40TbvRBn7QkW9
x8oLz/x7FWyKYBIWupTXN0oK2sjMj8LKE2MzazJfSIvRBFOL2rs3tR6nvTbllhMjCoNdVNXQ7e2G
YVkAmyLZHgwQYMdbJuyONjPiI1pPPCMxXU2FfgdAWczSAZwR03LUvns++6bvNjDtQwIGyOyNziHv
m2RYKXXSbEW/GQ6KR2NkPO3G4UawqDG9KiFAJ4Zp5acMciwJrjVIYBoXMMX4uDEZ4AcNrHkwKEXb
5LEY0ai9P37Fk9zLZzJ0RKfHb/5iUDMWBeT10XMHI+PPaQyfG+PlYt6/WGmjIHLA9Ry2uq+vS0+l
NJE/aOPDzk0zIu7Sg8/27uBWz/LHY3b2NOYpp0xovsajjzugevdop4OTlDf6XXC3X1WCpQC5KsJF
i5ar6tXA2qDhWApJlABmBEHHC9lS6O+IxIDavAghhmbzLcZQzh4AY293EG+NT6NyROdMNOKicTqp
IsdqwBmIfp/+DgjXvE+2hJPVW7EBlAP6EJKUKdDjoZimeFQ/MvpdIR0ygXmhuwYhV+QK6M8QqD+N
6cv8vKwFewgiLS44lj9B6Vh+TUtsc5gyETTTIFZ4oUscgzkslvTrxezGqH0paTo0dGdjkPUH2G6m
DJCN9sv2S6YDMZzVs8HW3Fjb9tBjdb/daveNoL6AxoMoWP2qrGqpddJ1g/z3cTB2n7OJELf2keT1
PJow00ykwj3381bKjbD1f5fs+DOIjoPB+cKS1P9eV6Mtysf+hMz27b7uq/3Jt0zAz7U6xl1VEZss
G4y7Yg/9Z5qX9kdG/wxsSc9G3v4qyNpVDRbPIUWWa2ODuFUcNxVfNVsI2ZO9uwUWOn+ZTu+/Zj1O
+masbP5Yq5OSKA1i3VGJ2J/qM8u2FiOvCRgI0IBAqCy3z0XejM1+rtcxKCfYQvem+DbFJvXDZ72+
jzi0Pcg22q/O1MHA/t2Iybei1J9LdjyEeS7z+FTwiYw7Alz+BMYxLSgW9C2k3HJFSH3QXEDenbpY
Zy+tuEqHrSak3d3KnVFw/3bJ7629WrXuau+ufLTAX3QxjGCDXPcoUX+Jonifa76h926qUMBSMFMg
iP9dClQCKc6rQfMdFYyaCbptT1CtbD7ONjmJUGO9p7Vy8O9DhqvHvbIRN6MSC8UXFXpqmHmVTnbS
mFIuZxmHDAUvPKJQpaC4O9rK4w0i3XcmAGzK8/RWR/fr8bo3/L/hOTVJpbsjyUOkm7uFUL2Vq3Iv
VhdVc+R7YObzRpuPp7N39rhg4tt75XtulEN/rvldw/kRh5nyYR8U++8vhgjcRpgDlRtOmUR+uo79
P3+/0t+1vY6pRfscWQO0OXSOuROOZKjDpXX0XTxfcbnszcCbyPMj3QiqfGCTMLbUEO4RBZmV9hgQ
2rp86hVJEmn0rx9Bh0sSLP2qZHTSbK1CkbH+Jwd9PVLDkO33YLoaMaqBbPTLcllt6Pms/w/qu782
mxiMijoaHVxuUpmOfbSG+b6Wz1aDfRzRPMwX8Krcx65dIsBI5wdAH9VMCbiFA6bpq+zzBN9Z0tWH
i/WRrOMXWDoiz513jnhToLRNJFEhc2GWfp9Ac/202cjjycbyfFSiHkT38v7+K3tYo4K4fuyzNL9d
Lb+AGp1qwAT/LQZz7SHK8zncS4NQlATdBZKpDCvAO4+AnAfOKrKFCvz671du+Ou0O0t23F9oVFKp
GaW8DSOHlo2oxE82HxoMIrnn+zvSDVFqiBZ/BNHLrtek9S3fuWztaZeXqsUXE3/jFF9PDhX2bTDx
qbQgu0kQnrrj+8gbz7SeIEMRLql73D83u/vYqlLOZDMQBVGhR2/Z6LFjUSbQv6TOZqMztSEqPcvM
A7iy/qKk9efYr/tM07j7O1S0RbhweBj6PLBSXx86JO5yJrVFvgqKEXR2iuHLABVOgCYCWOKGkKMp
Q/cM+Hug/1GhkDmCjbiEXnUI/DA9usPzWwux8TB6ztrPdnvR1pnxedI0+7Jr7GE0PsD7mYHQNFcH
jUq6fj+oFvrJV5OjLTE6MshftIDJmSK25Qq0Uz6cptZSGWSzM0D6Unvd7ynmX3RXU6DnMIAKmuBs
9gPveLisLgC6gjD1h9G2MP2mnlE5gh3LOV1yJzO/wqNnxbNGGR2iqaV7p+HBaUCKAQzL7UIDMWuB
1tlBbAjQBhE1KFA+88tcyechU63SsmYcYRf/2YMdaU6OFDLVnxw9OWKWSWHMggG/NHVSHQblvewf
LwnDV3cWfMef1RHSuRzAdwJrVzo3z88HEyB68a5IOSyBzNrUEIswJlMVs4sO+i1ioBLeFOA/MWOf
BoPQzb1azlp5XTV3uQKdSQCdxgkyP/Ik/VOBO7N4khEcaIyDnZ1iW01hP9VPTnNYno2X0+VZVz+j
GFwe2K+4hqylfJaK0FF3G2RDnMFF8UojHrUc7qVt3Dp5yyIx6qySNZhD8M3m2moh67ncRww2H+5i
k3EbxjGL2M3U5zDaqMetBbpWmgeCHc8i6GFI4tjMTDHbrccg16Glu5ea+8GQQpX6cCggfygfINq3
y3gTqEwyJfeytMoZ5RvG8711zzCbFTIxdiEHOryfz49FDcbhCMxXzRyr3tuD+s2EtGU/q9vZud32
mKFfj5FHIGjtFQm5DRS/urb3TMciEuVWig6WDV2T4o7sD79+fkJ0HQ0s/M2/ERmjWoaLE8IGQqf7
+uFFRnCKgzNrzqhzwPjojc42iLW5CaSSNXuqid9Voit7Iz7xx3KdeDVTd6coUlmudtwR7ECUzD41
b762Jn96jPovRypWMoaSDEhFp4LUidOK1MzMOqRQfvF3b0hFGx5DXTBb9JzZLcP1Yxmt668PTR4r
lxCsmro5IrfKaMphYw7GKILs4dQGewiy+/0MPthwa3jREAaEXeNkK/WmZQh0GcMSwdQazxkSLNVW
rZHcSD1Zwnfj49eu05VByUWH89/s/EgDEfL9pWbXkc4A2GXToVE+CF4dASG2OfhXaBxXExiZj449
+UCLbL6cMt1kjx18fk4H5fNsP70Y07kHjwSs4yOPYpRnvznrP5br3k+d5fypHkEtRDe+D+ZzKyA0
CLSJhkxJwJo63rmukJAvdQS+FkzH3VFrRRfkm94LDRVn4h/Gvje/uEvt4Z7GUmQDkd2vYcsZwwPy
BwaQnnt1C7hiCGEjdagoGupxnYsVFlLWREFTb3PPfNBfT2M2k1ANYs9Js2lQqmFalWmBHQIYvRnm
jSKs0Ff/BibQk+giWU7lEGU+Y98igPEdnEGMB/sViCv/48On5iw4rb5MxIB6VxabfH2FaDhoKr1/
UQORlM4h7NXUNNLdriX/M/3X15Vod38CansiHPemIi7bjb7I9/pKoDcq7RagDwXVOs5fhAfXBqpp
lF0GHgB5x2fyaSrOE9gbAZfZYLymzv09EL6+Jtvw1sf+XLMTjSRZlB7q/PtjSXON2QaFrrs7nsUL
bWnbEVGQGDnpMSXCvHe3mKRWQRlMpuTctVjDUxiYrZq1lA9SmwNGjMChueP7GOMlw3i9ddgbxRj2
9r8rdo1XWOz2VWNxnRifGQnexIl9ZmvxNg7b+i8kpa6X6/i3OuW7m0OqiGATrBJqchsYQkjc509z
ZxwDbei9PTf3FAgWQDrUc6Tu7ZF3sRwrciLEbkfoPuyYvfM3VO0AY6PYPP7TL2J56+5gGcDKIPhI
hatzd6r9/18xteE4zBmqXh1Gk1EwsX0kzuciiVuifLGI7HVveUBRb1yhn4t3wnnDbDM5v3wfKFcI
1BAyMg2RPPR7zicbrTLPq9pPontCv4JYi3GVP4/6Q89N/l0sAgaAVpdALlJYl8TP/FExCJKkTeqA
99OsZsgVCdRO6XOVP1UGxv2n+mNOQkXHaPoFj1goEA09P+DGIQyFFKQJMIef0LVWuzAMpdSiS/pY
wUvzTPNoQnvOZ7pYXnIGyXbpjEFVbk2n7nEPN4qAFkbKkk3ZGKokNJ2yLV2rGmBqiEbRrILodrTa
bpgMu2PWHLIxgrjHx79/660zv1pQ7MWPzb6E+u6sN7G8VRdcOWzk9vi5RVFDADD8xNG8Ozw2SDnH
Cxj4pB2LUsN9aSsvvcJQv7+dtivtMgM4J1tP9n79UwZmkeaBxrY/u3TrNjufqAvYC56pBrl05LBz
7+9f/xtAdL1kN7TJgsExLU2WPI8wmavJJ/R6Tx/LN8pDjM/1KgD/csAsR9fdMg2AcCb6jddfaLWX
QpV2Ad4IeloYEkSWDGsQIdC43yGI2PvKIVB2o0Em4W5BPuJ3rxc778qwkc8YL6FrukBNkWJMAQeB
7zA0d3+//nrsu7y/3o2ovBEjEqMTZPxua+ODtVgT8cVMiH0icpbDdzj5/PTnvjOd4vhCd00V5O+H
+BtrwbI6auSirS0J5c/rD032daNYpdjVoT9bmP4zTPSr2kd1WN7czS/QgS1fpuY45v2AnO+PMX55
CY0Ag9hSBdiID9K6ZlMziuM5xF4hsoY07zZ3NrGEIwxBdoej8Vpz27u/f/KNe8uSsoTEIppyhFOd
JdvKUpNcjdqtK7rbA0qMhNjfwMUHjETfDn8j/6+v0vVynXubJZkWyRLLzRbPr+RdHG0zA8ZJK5sW
Fm3WsfXSv+rvCywrwhKQXBqWiWD29blK+sBgTWI3l7fJqi3ulzU9hyERyqdr9199p67qAPzQWgZU
3rlJUmqY54uWtNtH4fzAikKHOfl8wvq+LO/ZWMN97K3J/340fKWug+EdAhXiOztfmVbDuDyH7XcN
bSS7KLoG7uSughSK0hnxIuBcYf8if/zYc4tubvCPpTvBxuWcKxf5yNKqMBH0I7axeLT2YSYv8bHL
6YMYNelJ4r/Dwu5l+vnBnburpvEuC05YiXJ6hKTr+Zl93tx9bj4nzZguZQr1n+Dl/hSE9RsRN9OX
8e6n39VDRuuYz4LID2QMs0A9luTms2LuBq9v0Z5Ru3XEOsrzSCtk0V7kTU1odDN6fycKGlRQHuVJ
r7sXF6qzF7rE+Rsk16QhujAtP7xvbuz0U65wAotnMrJJ6PkbZib8F+bjxs56LfWBNX41gDDMFIgs
jWAWIfEuMqWt9/ukCiR5+0j7J4KPezv5tEWN1pnyphxiup4S8a16PCUDZic0mYK8/gvY2Q5KfX8y
pe3sUTT9CGgIKUEd+i/LqbhdvW/4t4/Ftf5YUFz6H1ta0P67DM9iQUwGjPX+JFmPbN1lOmRK3B55
91+laC3qPbHE7zKJdr1wx98erEvd7lFifAh2Y7QjiN6YdQsMN95K02f14AyUzez1+PaKysdWoFpR
irVJ+AePdycXHsf56flOXiJz9DkEr115uuak+cjIUB9zNokORGtjzueM3i+ZGNrxCLwTU5aRzdTn
Q33PvwBWc8fhSgpcSV98MVYKPzKk9mVfzepXeK6Z1PtkDBZQOdR2O2Y5O56r8/EUSBhJUpRXYScF
dn3DHs8hAlgu3wjMBcly0Adq+J3NszQ+lqYaLSb8XmdpM9MGWlaX39n8aLSlIz/hfCfoQ3tTMJTM
C457DfTvNJdFeTMqdVXmmrTvG/7jQimRcghDTdQ4qdNs6ScSldoULSwYUUq7zybfeKGsptDE0izQ
iN/Bzo/VDm0WnWNpz+4ytvVMYW2L4CVm0GOGmes7db+4XH/3A/rNNTVViNGLzng3kT/nVmCksVgT
PabqAwRHsJ4tNHv4ik94XryfGJugiKd5hvO0fxRc2TRw/e1o9PqsoQs+EQDtj6fKeTrQHLFf4IaZ
LMfuOp7P8NJ9/uOWRUG7FV+JrjxgAqvzwNFwVdGWNglG3NEiXW9Tf3JXjHESeMojafGfviMRHvja
SANuQTNWs3TUrLGc1xalCqOwMBv6e1TzSZKE4MAzeSlZ4eTj8wQDH1qXsCd50/V49ufvR/Mbr8Dl
Q+VdTLKIKkQXZVbuB6p+1PhYhbVFNjwSYyvRCmVjlNUE3s1nutsWFczcdQAzt5CiMDvQ8zN++ylK
ljQVULrn3and1Owc6+ddUNDEx08JSD6U9fYHEFlKWuCJrEl/UH1rxaGqiTqaqGd15xelTJWSUoyJ
zsyHx8V3T3UC1gehnhciTqfvA3/H8KLebwHjsyj6M1J4fcZ7LTaK017UCSOEpAAwIrVE9rL5vGNW
w/NAZ/feY3FtOtdKI2+gUU7qACKkEwcFgWWdGKgk1Sdnwfs3zDsscmeSO5/+Bzrpy2L60CzuM7zk
V+/+/q5DA5H4sXr3zZt6kBwOZzFpPIMSzsXQTDa2J4QUlvgSpy81vHWcVGFBnTDlgRXtfGxrRIZx
ERNgtOXl0etIticT+DYzBmBpC0IRazCU9PdL++0NuhsMSkwUnZlIxapen2l0afT0fBHBDtRpBswp
3F3Vm0CKuN2ulJH0yBCuJ1pIqsvkF4nMm4Kc0/ZBsu8ZeuwdTBBX6G8/p1PWUgfqrt3vxc/Baj4H
YgAD/JExw8ALTaBN4mBGv9EpyUc8oxpPEaIvSLlRY2HK0+SykadaEvjV6z1pzxejGUScwzMlTdA4
4iHTpxcQBXhFwRz1GbBbB0/pVNWBW4F07w6Vl4cwbgzlLJBfC9BWrOYbHuX3B5AY68Ho70d+8/N+
riaCwx/esx0UeR2YkgTAyRVTROkCvnrxcQ7v6Gvt9riGWwAIJgbAHNAnxFhpHdcQxxGFhwtf5z6L
0UY6koQkIVyQRGvGckOkQCxP8rIOIT+G4279x3D/zQ5bGj1fwmudXLlzr4ZpVSP/zQjv83MxfwX+
MdkYzDNS9n+jsuSu+5o5v+HtAl3FamQRzPlp34Hwj00eygnhfshFZojkHvomVPQYTRzsncUoY3BL
vOu7p7m1DrcZlB8vtfvyxpDpuHfQVr1htLlWQM9B+Qvf1Dntwz5tucyJtD24hSsqxe8rckjxpCac
A5m7vv24w1mI5rfxBxJFQfQ8n47v905fa/pG6mhyDSxiEsvkmndxZ7tQCqM2rS78FnqiC/hPR1x0
n+Lp/IHq3r/I3VmPm6yJqE1W1c5D3pX7Y5GeConiCF/+zFvmbVEdceYvsBfUdq+7uvGQmWpWqMQY
IjXuPmSrkYPgIB0JEgm7DuTskzuYGTzyxvE6cHou9Xdc0zGWOlN4TMjQ0KIN0on0z0YSmVJkSFsc
43aPmVpJiwltW8TVBhKJsj0w7E3sTvzNfP7iPBQMcvs89cYGxokW0NK7Y74sgg8fHkYxZjxj0ou8
D3aw5foeyiMQWWsGgxPBntTz229Uy3ByMhUkmcspUZ+7NkJRUISZHMTSFtD+YqS4FBI4GcPxXubO
g4MxcNc9duh3yxEImirRM9JBmIPu7LhXOTzn+zMIHQHsXBwmC1oWohe/Y1NenmrXK+ypSO57oW83
ku2feEOzs+5OrcrEFHhDPGywZsiP2NC2lwxTz/1qSjAhnl7Px2o3HOnVop27oWnng3bc5WT40RxX
WjoLcu2V7K608fZs2huCtrnAS0eiT8ePGG82YWJvKvvJny8xB+a7YAq6YI7rbxRoX6xzI7AjpCNB
kQhgqeh1Ysm6rc6BdQAVNyMDIpnSp69Uk0R5R0wg3s3TyQuk4LAvOWQMPYvLfYt3gp6mAvc/zLkJ
jyJFwSFNIFChy/42hvPt795WmJjuGzWp6TNkhW83us5vd1SrRoJDZQur9HT29fc/fitAZVCNjhC1
HMr738b/h5cpBlETHzRh4J5fLftdoH38uQwrH723XuMm7umvT/mxWOfI1PysFo18JhbHkazqBQKp
CmYmFcgV7jPu6/4e9rn7ZHSxv3rPTFzYzuoG9QySfkpIBonttcEwsgH4aCkSoPBn1AwnE2JBz8dK
PbhfvZ96w2liIEh1SPVNWgidC1JWh9jUTmQ62PFV6olcDniCj21y7qmfiOrq30/ylj0EnknQIEar
LaDJ158npgEHmURVna7QirJNaH8q5egTz4yjwlVpdwpSnBf/78veis3oswGFI8XiU7suRCu5s8aA
ZUEsGQIvMNmydPVOaEYTDFyECAuF0h06Ya6gcZz1Ze+37jDFKgq7Ag5NHi9e0I87HIalfpSH1RAU
GbeYQf4J/UVOVsCwv9yeHLZ3tU4wKre6eVLPNauBjnv9nirl9X8/fgA2Yd96t+JAqEdUFdwf94me
/fXX7c/lcHiiUii6QpJDyCMK2HAaPFDP/84pbDgHZEY5dqN0NKbsav/pO+RbYRcgKmaZMUKiOtN5
uKBk9bitQb3MAF5/5zMgXo7uSwFGwV33jbTfqgVagAHBPDM9QdbeiTgvZlFy2VQR+sLPBSu4A8ja
Q9qHx9O7v7/tK+EPTWLA9ENF5x5f729sZLGWB9DWJPYjHDnv70L820TVyZkc0Dmm8rn5AMlEABbB
uQfYWdDhTU8remNc5r+/phulV34MJkrhnKFU6f4YLb/ExnkgEniRV9G5XgAyn/CSmFvx528FyHrI
GifHcV809ds4Xi8s7NmPN5RpgRk2WDTKfRREXxv3FTzwM5n71v8HbyRC0Icjc3S0iB57vvrmEfz4
6s71Yl6molYrpklcYqp3UW/Did9BYCDyuinVWAGr7W3T/LbR19/csdF7JY0uxpDNfpyxLO+K9TRP
9v2lA+pIMPL1fKf4jmsPxIK0sZnNor5HZf16kwfDqBg0DYV1gLXPvCNckGgoA84bS8T3fXGjcusD
dQMgJA1zaopq52qXZ7mWlJh3BPWxPXIj57g+3Lf2FsyJ4fg2LQ7vAbTJLB85X2MqjOQzZe+VvvHR
zKSrPFdATxLR8/VHKwPjWAchh0vv8x+yvdVmwyAabVfiZQFV+N93mQIj5kNlBIyWQsdgKq0VDrXv
IiMOSVjo98nInzxRnwDcQ/fN7Vnvxu1lPXYXci3ykS4wYl/lRz0S3b6ZSrVpwTgMJHA8WnYZlbgp
nPqKB5CKkZiehX+nBWSIQKdMRRYUH12/F0fVWTXq9rvNuKA/tN1shi+iS8MAOoUYJn9QJehrY9zw
R6xKVmwBA4H2qZt3naN9uysUSprCFyxG7/KY+AaXDwnRBkJBjtVxoFXxmYUR8Lne4xVxTOcRaQRU
FmOFsgWpWud4EyOSAk1vyUsEHFJ3EF0X7XSCKweFTjI/wiu396tvHDK9aovuKq+JtlgnGzomERsd
WiLMKSg9jBbv7DZ9RQ55AxHUFG8BxcfHp5i4o6ucrARj7d5J35HCW/Wc+41nTRVd5sqJWU824vpF
tcopbI5HEbMLLib5iZLyHa1zLjfjFaPaZuauJ7j8dvDdTf+5ZNdyJfEu1wzKEkK0sfkQ9gSir2Ly
OkCyp7LfUReymQEDSqC6EGQLIqEW5mXks/WVgPQvp2/w2n6V7yURkjZZ9+zI78QCNNSPHRF35of3
EgVoMywPLWWh5+fFIhnvKBJyQFQlATbMX5bIR5JbCCRj3yO84Tivlu7EKkF7MUJtd2y/zdvQwW0K
v70N7j4JfwGXiAIhI59rIRf8DyXY37/9G07ePRrSQwqFJqVCqCGuv109RZZktvTNck9CwRWox2EO
ce4a+nKAjcDRwBcmzkeBtgVNHQsc/h1jFmOBIV4KRycCxh6TeCNGtmAAtBTicYXBzG7B4pAdTPPE
AKNw6JKz0p0Vs4HoY8ynb1OiJq1nvRuzgaxnwgJElsPMutm5nnITBmUu1ntE7P55kW6gMl+OBMvT
0X2yIUGA7dd7eOBjCdn6OiA3yuHUacHRinFQmmjdDD2XS5BFAScAkPXkPY9eFarTtg/ERIzoUB2B
UvrffDEHTjVKwblCNHR96rs0iHW9vMjwdpMXBL6YMpa59MmUSgSu7jJZLi3//8AJeitEpe6CIyfh
kgjRO3t9hGnnrKVceHXBXcMKhExWT77Jc3eTF192XrhVVIH7Hpp4w1f3HAiPhZsD9Wgxgih1imBB
nCaxUVIEQ9UF8xPBtyLQ6bDiC8w0gy4vD6I36/bYli7tgoBeSGB4mMqh/CtKf9c7HQ4COSlIcxcl
PD7VKp3GLqzMoxSai0Vf0f87vv/vRwowAnVfE8YFjeoijWjhhn4YsuMl1OpMs4J1297lF9dQ7+Rg
oSlLFbWG4L5CcLVeRqVXlI6BbKu6Dk+jCF0y/qM4gpReH9XHV6vSR5cidMMKvuncraXalg+eKtt5
7RzRx0AKQyrd9Dg9oJ14RjYcuqf4s0FT9PzRpm4ZbiJmsIylVu1tI4MZf+BYCGMjPK6Oz9mmlJy/
W7DODv/z0WJiBR5dA5PRDaD04fEUYTKCdZ76+51fHRDgRcTqUlTjWH7RksnQelWjo1sPT5O/L/1d
8+nuN6M6MsADwST6bch+7HcbHPaDcpAF60O2Ohjx4pgFo7MFsYkOhgkqxwOsKkUoNDSaWRumjpIh
X6NuVGUNi5VnFvMifQgO5SSxgvExgvpxpA/WB9T37CYc+noitu7p0H5YjpYcHdN4qMudnyiBP9yd
Rw1zmJqybjOkCRVE1KsXhY2+1Ja9O8J8fTm4x9zyLmXlxChn5dm6bFbVAGUM8zG16lFyMDaxFXth
pNl/35YOTdc/J/JjW7ox3q4x5by5iG0J3T23bjgYTwbD1RA1N1jvjVl5Xh+GT3n78fd1hav6fRqK
mAQ0aCR3OV2byioPURYHa0nyBxo7X6zCCAl3CxqaQY896VurY04SJW8GibIL1uFgGexj+9gug+A9
3ntR1ZP23dxNHBP1VeiUwD12lhLsSqBbTsE6Nv296uyURWatZX1aD3y5dmsUck1k4nJX7jMnnVj9
n3PELcETDSCe+LWTe6lZ2JApcY5qy4QzHP7adGC8DpWNUo1qy5OUaW7m/lA62AcVwYbCUeM71Vyh
tIRIi8Ikaw2lZsHkcOqGKHOgYZxSCJG0r0pDuTSIRlnt7KoHxBZUvw2anmt4HVr959czpWFIwKWY
V+jE3PH+fFGb09BaZ/HrqWIuM3iu6xdVfsp3m/igu8NDz0ldh5EsiPOmdkq7DxQaibNwQT+sAc2E
eh+16mB9VjdKdnLLwkkv00pyjAi5wqRnNU2/To3/sx409DqlffFPZ72sUaTmYBaDtcyJoHaQ7TZh
PbCLCj0a5XFwPDpxNpIH7+bliGHcTQaH9UV7Di8nBGI+6kq3z7tZaB39hvHwmsFxJt2nRrZQ29fm
BOXuYBGevs4o+oalncn3xjl1LqQsKtJtmXceTIN0ppew88rTrJoqwVvSINONaJ62jNqHeo/mR63y
Y5CVCFQ7Sx6Hp/dTNlUz7zKcZkpkl/myGpwdzXhnlr8y13LGMDgKlennuZmqRYEGG0zzwYd8RAkk
m5ko76wzbZUniKs0C8VkJL9cpxU5QoV8qYJgev2G/7db6OgzxsTD+kOyMjtmRD9dMWwe4JCsUubn
4BygJ2xQgqzPdyHZSOVblbQ43KfnxtHTZKRZKyJQZ7dDx15610uUpXT0iVo+IHIUGMyGY/hhvKY8
4jHb0b5VR0XF4ES9X1qDhwJA5zlIvWAH1VKIoh/+sF1ySGG5OeZ7JNWYikeKtfaTHFgJP+eYjPeZ
U0EqqTVfkY4kcr0YngezA0Lvb7FkjTALbnNZJtIA0fjje3vO3CRb5LphK6e9m1gwiMTwfoWll6uI
/ZiTKoHaSW5G4sT2+vvx8mbmb8d95pZsmKUtBuh6F3nhtajupPwKDjMOl7IW+U10caHPhdfgc8/f
LRoYlWZa5bTaYn8621b8bDXIgB3rsaLs13KzWx7NZiSDddPyySkJp9El8LUERr1ctxUVvlo0VZN4
ZFrEPUf47eIn/lRqIumtN/ZABZYQcWgVZbv04uwuvlmgY1Ojb6TAgqttpLzxjnk2v8RjWBdcSYnG
Ujoth8qkla3ZJTe8Us2nlfKWBWpjrxpUxrPDYRwkqPAO4TczSidEJOmAspZ2uDcHlIUlgzszOXG3
k93Z58SkA6Kg1qOpMvgfoAWneOIQhuHJ49cG6cW9WIPxPofHzXgNhwvlAGHDQ0ooI2nZXVXoq6Kh
7R3oSN3tMldBd0GDolsu5sOgnDe53x7e6gFyfiYyo+dwfEEAp7WQCcxr+8ShpxxGKJ+mhYEs70By
ZDSVL619MENcJRTCxZOFdiRCpX/05uQX+8Im/CrNdRI4sSYvtODoBiiIFQupnNahNoYxyj7Kf3Rt
c8pPXsrnxKnuJUYDVwaG9wspZKsN/bRF5VheNMOJ4ZxS3T1Y63I3G4TNnZxOD8nAZzpqlOyOk0Nb
uuXTAdtgxicnP5i2VbTuGbWr3LUgzbs0pz9o2Q+/zOw1rt/Ci+TE7N+uEg4fSjnl6BXZlJcUSPC/
yffV6bCKUZGyhq/YhbZYqdpCQ94n8cvBNNOM0TnmjScreV+MeDbH5vGAEPcAqZF6kZnaxBieHQnt
xULclMR0d1rhqsGbTqiqRtZkz33eDSN7YJ0c4Gwzs4Cde/AaHb1MQcorkW3LyJ3qjMR0s9TDi1tm
m6LUEe4F6M3/U5tvahX4g3SGSaKYNJV2a0N5A28DWcwS+IWdlbKnp8PtoIEy4/CYnR4POtynxeIU
DAnVeKTc3TqGEM+SnDRZFtaThh53mr7LBdSpg4dLq68T4zUyLPtk3B8xGAMZoT8ehSqH8xCCPvIY
mx2zlJ1/EiqoDQZNMb3cekubwtaj2Mli3b7kdiN5evh2YRowjVJnhzkbIls4qE68mFGibDSEf41o
W1obo07tuimmg9p4bHbP5hGukONxZeRv6uGeTd4nn3JejY0D9lYRHC3NuM7PcyQAECiGRcAwnFJS
J4MU12aua8Vw5f1hbqlPRLx7+TAeokKdjfhDCSqsaWy558TL42pj7aJxjEiBAaP9efgHV2FxDjzi
BH6Qo1LZcZaPClgS1XboFu1DoawPhTJKh7KrF2sJFUBjbYWKHfMjTCw6LeJJgZpqoQejE0QsXJqz
gTrQfkrYaRPrnvVnxVi35VvAOpWOgBkbmhkoBylLi4fVFETjEQwr6ngffQHsdZVoj1RoLv6TIFik
0KeoCYpTQwRUT2h0HXewFKrE2fLXvlxiRhLlUZZe9+k7jTe7iBRXnH+1H84OEIfsL1NZ3flnlNs5
mdA03F30kei1Q67oqMrRUY9nrwi/9qHhFBrK0JI+tnjD1unimogvHfVFIPOp0rkn7f8u5lxFyCJC
YVQWAC3Qda0L8LQyyDmy034gQskLQsO5MjWCyQXrN6imw9qwh7v1BQsMxf7hS0vQ2sLENMevNF3n
ck/88iuC5rfAcsxcjQDS05C7jpbS81HbhycjWBMmBdlmH62Yl4jwrcr/iKf8J1CitAVSCXg2laVO
oFTUu7xVtCBYE7Xsqle9GTrFwBztZSpq+ZtyQT8oQAo98fZlRZyLMjFK3uGuIFa11tWnHvkntbBP
Qw9xpl1c+v9j2iJqPj9+nXa9EWEShXmVD4J13XjWyQsSTzvOzqYLq9DfF+o0Rn/vQ6c8INentNQi
9iGQale6BA5Rl1pfvGEWukT1p8EiGLj7BBqkDUZZsx6laBWqin05wXWPcSyG9z2/SL8ujP/nJ4E5
gHQM+Di1qOuP1/bFmXK5xNEYEKYojZcEkpPvLD81wd7w/vREnkRpPh0cp1q12yjSn6FINJpFqUJJ
PE5aopodxnzBVKBX6MeluMYi6jlb+ntc1ZM2b0aB9C4n+iQh4LCCi1PtZsVg0bSavZOZl0BMsVwe
2s0xm1rmyY5qlFyH27Lh7+Pyax0FtdxcHAb67DionLA9rQkYE+FjRofBrMT0RHtyfD6A2FiRs1F9
Qvpqf/ZqPfrDL9XEY2smxknyY4LoqoImv34uaj+U0Xy7nMYmEl1qOCbesK1s9/84O7PlttVkWT8R
IjAPtwA4iqREyZRs3yBkLRvzPOPpzwf13r0lmEeM7hW+WI6QBeAfq7Iys/YEJIrVbBXvexUkK8G7
M8Jq23tvjTnZXbtPORv6tN7lccwd/OgRPLT52zQobqL+CXIqDMPDPAhzGJq3R1nL91X3WviCUyni
rjW7+4KAPEw7Ln16ATev2iA/D5pIdoax0zDsEpyey9y4S9+aov9jFfzyabJpZbLSxh95IJ+pV+V2
Hb9k8gMBFDczn8HNzspppJ9ZSJ/EnAiAHqcJ8mmzX3ntBvCGANxWpPsxeC0zcU0SNuGe46VnRUlX
Av88In8oW/y1CRSVqdxqWr1Si2yTx9KxbwAqqvjOSNJdX61wc4qC0EZkcgTPdQmQlKDdmYVwSOLB
VbNi21eKI9fHkfAWhfX6xrKdz6blOTqXTlBbaHN2vDi7Rsy4uq6vvHNKisKhMvXPseZodF+zewST
nltKN1Cua7klWkCQYhVAkTrw530yCqI/9T0gQC/vObU5JHggsVYxbfJbeexfiTMHEggtIi5gNbQk
C8ChM6RirLQEQK15JALSo1OW4ZgVPhKFyfIrtawbmfq1q8DkDsCEHoowqPDnjys7URo1T7POUeew
LRRyCc6iUL003uPXM3f102YAGNsKMP8lsx6NtlCbo2qd+/6nrD7VFr3hOfbz0xAdLYHWs/ENMeff
6M08mB+euPi2Qes105cnax5MsiiCUD/CzIed3/0imhSsQ50czcfCMG5d9sqVRQoYwWJBSDCT3z+P
qjqEadmXo3VOSdtq88GqJzegsba/1bJN2J5JSkjUwSWyi3VrRq8d61R3Tc51Y+a8LpbrVOmFqPbz
7enTX1BBe+VdsogIOPr+n0/oxwfNg/ABc+nKICpqbAfPYNpSs/KTZ+60KrVj/zQNZ66wrx9367sW
11VixlpegwOfB3/OJzjY1HDV3HrKlVWqA1pBVUf3bVGf+fxRTTeJ4RiwAUF05PAP6Undbtl/VvAn
bk+gNl9/1Lu8d3GcoUmgJINCQaMws0DKzMaTWjMCOG31egXcaE94G4rysVC0U57JjVv75y4SN5Wn
OvPur0Ww5UHlfNc5/OkhWtP2Wowds+DENuZm9FicJ4VbFOGpInkpm3NI2JzGdqdE+ybad+PWC429
2rYnVJT8jsTOOEnnXL3vyTbGcD7bKt/jkq73eoZvEBCaRi945aR4NOtq+6c5IBHYvEYYr7xu3VTa
jXDpylxTsFHJ5yjczCzXz7MwWZEwpSgJzmH/Kg9nX7wTml9mUf3nhx9qztlwHHGnxRn/+TGClKaF
pHoWKeZzpR/L+p6ZTq3zGNwo/KtzILmcZlRzUPXRIiBjXzxJYuZlNeIoKgmAg3B0Ce8Cs1tlXbQ2
quSAr2US53vcCd1SBw4UJztWDae0vLVa9BtxuDR6+zj4+ZPfnbUJ4EaiQbyV2FNKy3Bpo2TPWvvs
E7SN/JoxkomwnVhG3eyLK9+66NqqNhSbpe3IIChZnbkQFleddEcOPJZPSf4o13TxDX9/vb6vbSda
HsAhmp0qlHde/oczwgCsyMe+eT8jDNoFb1LhMcpWVWwPv29entdWDXYYsAlkc24QuhjkSQgB6ar5
1B1X4KTsXSAWdu3Xn/Re1PprLj88ZnEQNXgfeoLecZENK4JAooLUpGpNJgduI3pH0c/csA9urNXr
jyXuQc+CXc1f3tRoXIswNivqD94eMNeqhLWK4alwTHIZ/MQdld2g3+pBeCX2gXcND1qbwXzY1593
SKYqRQjRzjrH0VOorstKfVKyYxdU30qTrtFSsPGsvZbh8apW5ArSRgxe8wakB9ZrW+tragCOFx1v
zMCV65VKE6xhzkxyynd0/sOqQs9VdV7YWme9C91x5SUN9VZt6w2eE2rkGPner8iwsKSdY98qbE6F
qm1uvMR8EyyXwbyqYYhbc2y4uCnkYa7QpJwWQ/fizde8vh4qcdVUkWM1OdktFq8ZSdOmT0VbNAVH
TlFCq96mpirjkx/ot3pVXlv/Gixq2CRU4qB4fZ6smv/MoZnMcypzONS6OxgYCw8Yyd6pmu/MOK9a
S/aMvgnFVmtoip3FhwIkuw/v9CZ7aKveHcpfXiy7gBAiiLQMjJtLEddK78RpoDrz/3w9kAuK8nse
yjRCC9MA9KilLK7A1LO0dhwG89yV27mQYQITkRiGwKRVNW3e6uTR5CTTIqCeqHS66nkYN2Ufuxxa
oUJuCuiX3s2A/I0Xmxf3coY/vNhSYj0VaaHGUHTOgrVn0xH757R6bgVnLAdH6ntH0v01yauUbi3p
zBVZGdocPYv6Ru3IJ8e9H/lOCfo9oKmNa//GCy6aBv3vyCFp4lB41/p/nnBLiKUKOpl51tNNnv2h
Tk3+ycXqaMlRoPiQ0kZqFcWo+fpunf3uu+evR+hdmfD3CEFgYnsZhrQsu+nBkGRaytRF3RMBE4cu
pQJD2PSUFcAayclp8mVP4krr4wsJ6s0Yf9Fl5l9DgCPa7GqFZxjdZj4PwRhHolx2mBk3mIHETbrS
VM8eaCxusGSUrrBBAOaagUzCq0WNO8c4DSlcA1Why04AdjtEmBoN1tmlFJQutXqcbjXPunKKUglF
fWbSbQlrn8VRkbW9QH/S1Dir+t04OGO84uT2plPm74Lhxrl05Vj69KxF6iEnVVFg8W/MvIjSuOvz
lQoe34un/6bmahC6wlujQI2AZfFVetspI1QD4+xne0n7E43PanDHjatw1pjl042ldu3++/S4xYcZ
USh7pcaHyWJ6X5WiM8rnTqNoSdWjf8us17BAQwz61GanKmmBdF8ka51b36uhtzPlOfom6W8xOYNB
D8cif7H6n1QDG3BhuadrOiW8xgLj/l6kkmvN/2ToHb2iip7Wd1Xp4vAFynKgXZtbJk+VtbVyYjb9
dcbKiMGH+DEHxxFp5ZMcIO1Q7+mwyzZeSqveRGBo0WDrlWk31N2lKXS07C4b5fumOxkFxJF+N2id
XSfmdqg9txUkV0g34hQ7fvpaCIYT5ILTd/FD2O8y6km5sFHUzJ6yl2Fsgcj1BxO6i1FcfDMBzNEd
hTyTsqng43puiCB7lYPz3Kqoq43V3EdhYnclP3xMxHBdjR3fDfIaO6FwzsfKTpK3VrgbE+6K/BCN
e02B7mJY26n+TXR74xS7EiJSNUAGSifguaC+SCOrpMjDFDyeIJz39V2xOSr6OmMi4Q+1Fjj9LXLF
1S3y4YmLAK4PpmksCks/wwLK6rM8bJtwl9RvsKS+XrRX9/2HB81ZwYc4RWmFqdd6QT9H8iHKj8L0
6GtvXc7Wf0xvIUfvtkKLs/jTOM7RwYeHVUY9ip1gzg+LnRxgPRpplCvsvCKwO+HOjEO3AlDO1eI+
E90w1B2hqvYGTutFdhCl2unEk0Kxs2t2E1eWKSi2Zn0zK+pjkWoXSm2XZfbTk++T6ocQFKsW93ul
FF6r4dJ1qW1Z36fs15CXr5ZYHdVQ32smtmxFvjELckjhoStwoR+IM75lRWpn0I9bAugwWP/nYw4l
jJwDTq2OG83nYajbWK60JjHO9PPS9ac6PxQt8LnoTAJA2q1j6drixdVgbhkJ9UReSrzEsTGlbmLx
VvWuMXy7j1eyeuqF3SQThUHSy4Qb20Wao7jlPJNS4YqOyIq8cbF6Y8MnA+lYvTpzXNOVQT3p+a+o
2kjmSQDo0p9C0q3mRga7IAa/X7SzmwExt4gshRrW53H1PV8ZlSqwzgKlzkD/HUvNtwnLatsrmvu0
/lnDOAnMiuNPcUeYimOQbqPCSeoHrBhXrVc+pmJ1nyYmPSci68agzA9fjglTYBlAXhTZlvSzXClT
H08z48x1B1hAnQ9AXE5vbOdbT1ncQFaVoMihyHcmEiTsA26G0nczi7060kQ0YNygl8jJFiNdiH6Y
aQ1BVUz5WKeaoHRzmUF1qw4wv542ipw1MDjk+9DcpNU5mrptXO2j6E8wnnOy+GykH2/s/e7Lm/q+
a4sPUEaa3SZlAMbF4kvxwRKHpDTgPUmOqJ2pUti99xxZL5SAS8myhRoqx6tgPn+9q6VrY49QlBQU
5rTEb/+8/PS+6hshHQyShGYnKuemWQkDsqhNlUpcFJadklJV5Ys46nA4PCewHvqyWimF6CbRDdDu
2qb/+C6LmFNPCqPCats4x2q91/TfofIi013a1+eYf7JlY39zUSysPP61/WamPB1R0T//lYjHtTaM
nRBxrEGjCqEkpe3MwvHtUR5ddV+Sggdx6kh0+mNdtuBHPSX6giK8lBdON7THNFQ3KU02MjlaSUZj
N+U2GBpHGcJvTfM0wFNulNcI2hWW5m7uS7hqCoNr6ulvQYCTBlMNYkF7B2lxbwXavVhsB9+hWQrx
QVO8fj3dizZg//O5eNZCJ0UjBbX483SDDGpaHIR8bpCd+mFwOgsnnnmai7dxuMRF5yr0IRFXRWw6
hTTadbg30191d9da+ro1hUMwxuugI9LTxYNUwmAo/rTa5IyWv6691o606pQaxR0kt69f/VpORGer
f7+6uriAss5LU1NlpjzxR0sQN7PA/HKTZs8l6mrzXHTlyizT7ShXdgYlbajalQkV6+vXWDhe/O8I
4g82mxhZf5my6TIIqp5xM/kDbKKYRBUSaBS9BnKwU2rjd1RVr4HQbA3IfFb3JzCjp9LKt8OE9Ic2
MkP76I0U5pPHpChfyjUg0K5Oz75XHgyZBuyyRrFQq2+99RzsLQ9yhHH/fuvFEetrnjoqOhGTkN4b
neaqQ7waRG0rDILLNWwX/fcU6pe/ldpmk/yZ4FxKGS0uR2GVVyWEnKMPA4cTqErlHxIMeTlyQcK/
HtvrU2xo8zFInIGdzefViUpRkSc9hucynvrq2eC+CaT4rvVmZuZgwyEwc3GVxVC4xhGXynJNVeGg
wcO58SJXh+vDiyxOorZDwWgW5EQZXDPlmxftmOFKLO3esmxjcseYehev4Hu5owFI3WSSXI1GqOmZ
1HqhEpAKLoZC8GqAeiYs9ntnXlvitGeRD/WjqE9uRjsmbuIogjTY3Pj4dyOGv9bK/z166U0uNUaR
Rj0Bb9fS/EX3E5e0qUjzQz3X22FElVPyXdGafTnLJeahoPMZRfGAxmOteIqg+nmT5U7q4IgAd9Gk
2EI5Ua4z7Mw6iFRCb8zWwrTnf/akSeM5RMQUHpY3exSYsP/BMTjVlHNpsLpTw0ETCGesAO8a16rZ
P1ht2tnTm+kV3+azoxDgLKhlv6lyYUuzDluswy1E3MZJJv0pLZSVZez0zk2aTdbAR9+Y0bZt/Zdw
iHbad4u+W5a1Hyt9rUhYMfq5W/QvM2BaQkSAqlw0WzlM3QrSZ1o/6/lkByVGqcKwnTTp3PTDIULr
oBjOIPbkgOFLwyuMeeoKlkftR3iFrUJLhm0Rt3tzWCkEIoL/5hsGIEy79v0LdUC9vPNo6N4K5Bje
G/CwC2vZlOMj5JstHLqpVJ9KEa2E9YKEYq1yUJGFPkqtusFs6RAaE8aV3hZirjq91krtDqYtjc+W
mK1TtbDTNiLWqx0/OtRNac8URHzqZJ+Owt5rENwrdbeCfVaWxyrX7rNNm5a2ED+LM5Hkpyo19Klq
eODvhIILs+MKHV54WrQvouCiGGeBZCjvFfj/3J3pcMLUwe5C7SHTNKcryeaF6ThY1S6StPsOCppp
yTPb1y7D+FEw6d8LeVKLpFUYS3tOBI84xSvIAa3yfXtmpeXMN66WrMRWOmRluDUUGGg5rRWSS5FZ
mxpeygA9b6ZzWMckU98mv9uZvkDhL7V1K3WzPLbNbNcr7SXs1G9Jqj7UmbKPp38CUVwruezq6TGu
GkeyHm+t6WsHNpEqPmd0r9GXdIwaVXWq1Kp+1mh+nFM8hMZm5dmqLFM7yMsHoaIOBQbYUItshZHv
GkkRQmfs4p3OiLKBiW+T3Y3Xsq4U3OBRzDsNCbtkKItA1UurspEqj4uk1Oyhhlxf7cs22kky5/Po
v5nF+ByN9cBykY5y+oIz2UVTxohbjQ4O05/OsDZSS/TkTztZUHblyTfqkx93O92oD0KYsOcaG7Ud
gYWwKlKaLVf6TqIXdVYPCK665C4ew1UUtHe6FK4E/06F2tVTvTVY3mMyXiZo+l0pbtq8XDUwkeWI
ZtSB/o9IUZXmd0c/GG2xsf6RGiic3DBNV9lR3W4UIp6mfZmCzq6s9TQ8Rwm861HJqSamyv1al+tL
7U/A9bod6dFPaaLSNu6runQsgb7OjfenlzeaXDqG/7OqmlUSZJvJgjzbxlQMpE2j9+gnrAuCgLSx
Mlpnea4Wa2e8rE5dnX4f6blVl/qdFP3T1cFRVQJXhl1R0xjKzxxVuAiS7uZ59dBxss43gEZdpvXl
bQQbuuCODGGhCt/NJDz0frfWFaetTSjr1Xl8Mmpv3QbWWg7htVrSfR4U3w2dBnKq9qRPxRE+YG4+
irUre8SmjMr7y/AtSkNKJKWH+TUgprtSEa9LMF6BCIsbCE+fla4iqVMPg0/9kzMi9XaiN9oWHysX
/LWeduUwOuW6kZtDJxRObmymJD2k2dlsJAe0Ye+J4H2p5hReRs9DmdB6gMnq2zGBpAi3WSPbMF+U
3HzoC7R9+ahigtzX9OtDUZ4/GjMW3nhrxR5a6vE9MjSlXvtWexby/nTRsqdWpb5RKN/SHPlGhlRy
ik9qFm9Q3q0CBdp+pWxRKpm2GQ8cfBEneqg93dg7V4IKulOAnximpWjoNT9f6YKAUV/XaAAMtQE3
2lYRUHYILhijITmI3YsUPY3BI4ykWkw3jRzcSK+uJcAA5bT/hZxqzMzRzy8gxZ4xeXCVzhSfskOT
30/lUajMXRz/sQiUQ1QbZrvqGk6UcmRfvGZBaRvj3uuCfeprbmvXt15pDqQWscbsBUV1jULD7Az1
+ZVSoS6aSo+4uQU2Cd7l1KoshAAU+AhEJz1zhXhX1HY3bm7W9a6kvrOglJI2DRBIhRbDUfUdOWFJ
zh1Cwuic0d8WCA+iG0Ht1adQ6EDtJsIa0udV8QE+rMsq6vMoIMFu9xg624O8N42fce18vbquYK/M
rPmek6CYXebxVknZFGEO8SIzJ+xhPA/a3mw3NytDV5L0Tw+aZ/TD9+DVUhtazINIbCnRz6WpcdOQ
ArebOHMo2379XdcYHuZcDKF7jUap3FjMklUkU6YpPG8M003XSMQKsDAhZHbEC4Owrlt4vG7K0by3
vLu8O9bdMWxVG11cWD4asFD7i+/r0NZ3vfBPKcjIVSxIVfVeKFJ36AS7rHfGhDNfJO2a2tyHVDJI
50uMcsV1ma3DYd0km6Bw9O8ylGnOM1fK07USoucobpwR88cstwPwD3RuXUFst6QOd4Gh5pWYg7eh
StwAukX6Xt8J0vG/Ik7PnTPnjgWi9TeDxCqUMe2V5j0jDNtHIePYUc6F+XuOLGqYqFK3brVf0MEU
4tgERrtYn4fitRaKteBGyo1tci3hYSfqGJgge4Zjtzgdw8ry+9JP9fMkZrt6xFPDiuy6fJWtx1Su
HmNEIKiOMERf3SztXSM0mth9Yh3CYFAxX+SdRdvnnW6hX0HJEnUbNdlZ1Q8xes6E3g6tS6kdrMEN
1fspuJVsXau+fXr0YjvVnlnrRSfrZ6N5MRBaRdZaUzYG3rYUa3w9dwpDsvXxVnh5LYyjJSUpNsuM
4tAivTQS/FzQyelni9KYD+/J6uS1EGuu4lu2X/6giqUAq4C2K1W/Hc3YxbwPOWzvRIV0g19x7UT5
8C5LOgC+0LFqJaN+TqeVnNypceG2qL3y8JLn39twdAaCpRunyjyjy402e5ZiFyPDEnwPcz+cYhLB
n2IMrH7NuA+z5kHIM6S96L3OabaXw8aOKHEn/Qb4P7+E1Uz03oVB+B4wggwgGiLULv8ZHRpGHGLr
ThIbkFLkW+HgtP0mRV9qda9DriMWN5y4lVeKFm9NK+Ay+8cS0/UU+VuSk7TbKfKd0osry7duBOvX
bp6P37i4WxOo+HInVPo5Ke+DHD2RS4msu0lluvYY9s27XQA7aCnAYRGNRjBvnkEYVpw3q8b8pcvj
eo6T25CkjITMiEBSUXNNiut59CgZL2Np7oLuZ0oS+PXUXjtCob0Q3+DJBA1pkaBUohab+uRpZ6FB
uyX+Bnw1qkcVDBnTCm6F568fd23xzl10qI6ocA2WPIk0yep8RIJyzvMTVG9EGwIy9nKbeLT6hkiV
v3z9vKsHhg4xhCiOIZeXfW3SlJdJ/Zy0gfs3ftK817zYNGUDkLAyyucmIwK+yfi+OqhcEpCJuDBI
Sj9f+uOQxGXeZ/q5jZ+QOod6soGWrOn0wA4euSKs6vecfPj3fqKxtLd6s1eSjTgDBE25VyASfT0K
V0Z9NgTBxQ1SFoT+xSSHcWJOZUcxspOQdWzE51S+a+oHjkzjoZVfv37YtdCKkiB9hDCVQSKxuJkU
YfAzPam0s2d1m9xH3g3zQPE5OsG5bhzM+rWD2dAwusZCdObzL0ba7HQ5CiMeJveqOxeo0qJcBcQd
g9r9SIxoVfZvud6iJI6+m6MjThAmLPoj998VdwL51iDDlU2CovVN+d7mdyHTJOM+jRBglguLCrYn
xSoTz2lwqXoVgced7O3H2LQ9H0bYrwGsqThJ9SVJ9r32S0rdcXxqRmb159hs42aXAjb0sbbryhDp
zraEt1DlkisbnRvuQJx+6dzUNTm1p2hPJCKzqkZ3Cr9w+Mu6jshx/e5+zG9cIlf3xdzAUp5FF7j7
zUvmw4lu5VUUdx3pNNRRslD8JZxZwA1PkIh7sEo7ku+89uHrpXE1avnw1KUtiFBQJqAPuXY2htO6
HC9yv0VK3E4IkbyZE/AnAQOb88mvn/sezi/vLwMvXa5uTBT+MkWncFRrIz1azuxGdYKKjgZ5WlVj
dFfr8lpSJycsqVzBqcvB9fzuZ9zG1CBcxNCVdIRYV5TmKu6eAtPaBhGIlrfVpfopAErXh1/6mDsy
PFiLJd7AyauK9dAa/82MUW7XqDvOmo7lSZ3mWZ6aaaGdzfShqI5jfBpAS1iA3ky5P1qqG9TZjYPj
GrXPnGmlM4TFpbX0TLKMolFN5uZcILxDzpb027TvN1qBb4B3RnLft6uhe4SSsQrz7hBrEAwVqEzQ
+L+ewv/Pm8zJ+Lul6/Lz8wh+ZRD56rlQ5S1zGAntBerXpkNjHWNIESV3oKu+QLMDob0rNdqymv1R
yAFyEPp+/TLy1QMV9JwBIc+izPJ598SdMmRiYijnbq5NWtSAI8cMt41KNXoK3XIsV2KJc7lS7CWU
/gJUZG/yLgrGGyhrc+1xBnYUK3JERXAIewhduXDTvVrGIFDnGT1S026DTMmJ2BE3r8Vb7698fv+m
GaSyrrAOQjMDiTsw0D9y+b6y91OVA8sIb0zfrQcubqBEFqQoTyzlrMhO5L0qXERmdGeox1o+JUQ+
3P1fT5E0f8Jiy8/+kuCudLnAXXpxM2CTpIzqJOGz1D5KGgoFAzNc6gqpadkYQ85acSwUSs7iVgNo
jzZB07s33mH+qr/eAZiGdqvqDP4uhlkkmk6KtIGpYZ3gpaLkR9n9rS8voV+tJ1WkUnXui+91ch4o
ZFqw5Kpoc+MdrlzHyL/+7x0WI1+wZ4Sc0tRsUxTpr4Nwp0a0n+KsJ3GSpB+etyvll9bfaGWIlcIq
l8y1BM6mB+tRvBEaXMscP73MfJ1/uHXETjH6xiNh16KfVr2DGGWM6Jt+4WIEutB534V8nfwerN83
BmGOOb6aiEVsLxeT2lQy2BW+UCp0PppHyXdsrnkYpu7it+ciF2/M/pXQ5NO3zhPz8VvDfuhLg8mP
2l3R/yRvsYIb9+mVOPPTIxZrPJ/ljUNeMJwhQG2Kvu6+i0H/vO9qe2ISb4yicu2TkGJz5lFlnSlY
nz/JBGzG1pUqC+LQ79UouVIm7CKvweEtcoqq36mwC+D56R5mMYpbRgrcUNw7+5+NoqJ4PphwPDsv
W0eU7CXpFGJHkdfjs5y6ZSCtJPrCjc3z2PUrOfRXo6g5unXSstaeokOpQi+vbT+gv3uZPObVsxZQ
URZOcgRXRIN1o0YIGsKdlX+fM3QCGezWyCiH9iVMhJOujisphIoTHwTL36pe5Az4V0ya5YjjuKrN
e9WEKE+KGv2pROg6/EDRH7TMlWPOaqDInBgpaA4DVjIJBTW907b+rhqLvQLi2qNQ6wiprW9i8BhP
kq2Y8vOg/ihQjHVNsxHj2rWq0B1SDGlQhAzDr+KHMQvf2m0ml6WNhPrcow3PfnXity6xnFSuSakv
Wv2mNtt+GP/oQeUgnlPTxE3A3iPpR1Y9J/mvUL700US8qO1ycdx1nnpv4eyHz+1G0KOzPrz1DGwQ
qO7MdPRr8ySOK1ZLQ7eNhI0fej9iglkIPUF3GVEMdVP+qOK38/XyuXYFoD3DS4zkT6dO93nxFBSq
KCa3YAjCWvEP8AW7dMUf6znVsMe5fP00/QpkQYs40h06U8DWes8cPmw/mMpGXwbkYEm1m7QDTkX2
gDZHm4UdVK8TeM/0oamSdRbhFKAbyBkvYB9Ewj9yw3QLxCdR9qOXC1fHn7ZLD52f7XJlPYZ/vLJe
1UnzmiEFEZJznA6r1NI2RnMZ6kPGGap02MfmkYvfLxQIwfE53Yec2UM0jxkIxoRU/6LhYEYxssZt
1bo55FSzj20ZK77GoNXasAnNPYX5DSkzLl25I1XwjCgAjn+8HLsnXIHN8MZdcQWa+DRki1PSLIO+
jfySgkd9qJKjgfuNalvC7uuZuXZofZyYxaGVYnMnTh4Tw66o/Bm1VaUSxvoKTrx2S+19zfACsRoR
v0QbifkW/LzqiA78Bna5fu7FH7Ct10KmbWIxZwFQI5YPNY59Ajyi7J9qgIRNyT46VtPZ1zm5APKU
2M30/yIUUukegiQat29M6z+/UVz3pRRr4EyhecLZAr/KSpocMfyplHfv6GVxY1qvbTyoTLSzB7j+
2858kPE7CgVLg6n7jhQ3QEk9sdCjUHmuUZ0U4ZZI8No98fGJi0/MBqmrSANJ83R80KRzYay94cZx
cm2xovegxgEALgM2fB7GturLsugAroZ2k7V3mB1pl968EUVe/5D/e8jiQ0yxzXo9+9fQQVGv1TdI
zf/5dvj4HfPsfTinPA+vLLg+2ozNSJAXeIwXPBAY1tGj1d3Yeze+Z1k1aAGrorRi0FBqoTcIg8eb
4Nc87stQ68P3LCtrcVs2k9gxZKF1R7AJulv7G5XTFw3A1yNHBH3jWcs0TOxxcYwZO0RGmjq5uua7
ZQ+AHAgH/PXWAfVrIx82+nhG+UhPDrqz6k8Qi8m3TJfAGOrCDzag2vqrJrEuGm55Ey5/vW6Lfb/1
cJgaMa7tfnjGQ+TV6zC1nERfIVnHcVX3hpex8X4LyXiWjcuAPiQZp83sYhPmw72Cb8lMxSeAczzF
dGpQciN/SdXfNWh3QcWi1gOapE1OFN0ntbet1dJNw8dB/BGFgZNmIj5WNbwa/AFn/mgFktitk77f
+6l41hsRaBgqnYyzY6ZVTjNRiZ+CaCW0swr/dUqPHUk6qh4ZW4SognrzTfeU/Rj+mMvUQ1mtFY+u
OihxQpSguvBTNxOHAbULTFrSMFglsHpEPBUxSstHAhYlXEmjYc9q7vlHo+rC0DratyGyNVzpsLPa
hKeo3rXZRmk3IQ5l/qGsj1J78IlfkrWBJMgE47HFeNNJK+G3SWRYzbapsnSaA5rRUncwHSA+/TAs
DL2aYifA5k+tdBMktNVoJkzscNUlaFTT0p2qn4b4nFi/sJOrc2zovB0NMx05xhosvcjc2Kl4bIof
k9Ucp/Q1w4lW9SXXRywcV5kTxz3BabnRi7csr3Z+XdlyAx+K4bxIgzuKMD3jN8wQG8+ZQym9efl6
+V7dKGCWCPEoYeId/HnjG1HXGI1YA4VjWpw8lsEDGyWoLq1348K5tulpdEcKjK8KxeHFISalg9JP
Mg8K2jNPsYyHXrkly5h/x3LXf3zG4hQz6o4np+CwotCiYUJyFhpIwe9TKHOmnWiBHZd0GlfPGQte
YhFr+t1cRZ5XU+mPT+Z0JxM0fT3C1+BG/OP//eXvIOiHs9VS/TDOLd5KMndFsGoAfCP/zWiBHFZh
vYLyE1rF6uYpq1ybWuQfKFRkTQcCXwQdPaYUlUVLzHNnyjbF4dMYtBR4CAoJf1Vlk7c4alWQ8KQC
qn65xywaFlSxKxRrJ4Rbz7gvUNcpmXKXwchSpReVYcq9twBxnqSE6y5Lti2QX/BPCWVPSU1HQAbP
1WT5VPjFfl+/aMNm1jcZ3j83xnQ+U5czTbUIQxUZSRl2ap+X7dALPu5EinquFJg406rL74f0mx8E
driyfurWsauAyScHJ7yvn3ztwv/44HmZf5jMTm/TNPB4MBuZhYS4Cenq7Rt/fv+/vg+5NQIC6IR/
6ZoiNQlGudRU3HoaOx4LZ7IugfJLQwQZThez/1mqsPihZNbmLmxC/LcgesuArySRVgYnTnjrhe+j
Xp+LEWtHZe1XP7ukfejxmk2sszTuxBoXSVLBqffcIVfxplURvRWv6aSikDyKU7GNo+Bo9f0RmqKb
e9gFRjWn0U5l80ykeR4UvjhwRRhw4ehxMlrwBx+74dx5aD97CZszyJ43Y+lrKArqZvRNEEyobC2W
NdLkUaqjgdQyw9dQ/uHDPSOMTM1nxecMM2GkGevUv2Xed+1sQVsNIRkLCBpVzLvtw8T3Buy7/0fZ
ee3GjW3r+okIMIdbpsqlXCrphlBkzplPv79y74PdrjYsHCwY0LLaooqcHHPMf/whKzKeSL4Ky5WV
P0nNPecFbXrkyPD3RfYnmBla0P9d7KpYJmISF+Ocsr44+eHWm7TQkAds7ee7i+FkaPGeZeGm4r2k
e5rC1OFEv1bT+U5VfyL4/2rHfl+LHJeJC1ZNiB60uVe/jBUkqjVPoXInYHdac3RlfBnLusvMtNTf
Y+u0VDgrKM1x4IUTGtVPGEyAFJjjHTMLAY+d5w5mdYpCSZpF38S6sy7QgI7sdxOWq+IGYgoklZr5
06z9ZI/x3xM4kUIcvg3OOCQf/Ore/vXcVG3W2BHgRKSGy2QpeBMBUSL84OZf82W1Xenaaq5+2Fb/
INHishZGaYyXJW7b1b5aL4EpT+kg3/G6arCPdO2lskZo6n5dhi7zEg2GaFs6YY8MeryvSjafYD3G
ALCt9sPWi+7vt3JCmiE6Mai/nL0gD2E/c7V4CyMNSD+WUnJv1G26lp3FT/ZIsy2b8r+1ZGb+TqD5
xS1E0kV1WhOO1Sp7qaKjOrnZpw4ytjih6eqZ3R/hBr+32nFS14uEn8kuBTDoXQUT1/f4iSMr7Wb+
RAqvZivv7d2ywxR7nfjKuj9GzrS27m+LnXGMYn8W7IrIi9vIx+s2uYkP6u1kq47qSTvM9zbKgd/p
JX9K3Hor2egZHInMXrGyBWdZ56WTermXO8+Sh2WBIwUOiHF+qFqn2el7yXDk3kYeg9Pfaqoc+LtO
6zbe7OZuQoY8gMJB2bZ+51V2ZJvHynlzlK21IiXCLtksXcsZnrt166q27D/F+ADb2ot4n6wqB0LE
Y3bEvdhG58L3G2yH/WgtfVUrw2184yHD7cHudxgl7xhHucZGeIRigh/OOTsGdu1/lzvL5UIfzG08
0f5st5+z3TmLx89aq266ET8CW1xbL8Kj9hL7oWt8JofiK/X7TeekzMqVDWID7rGvOe3gSBn/GHI0
eI790qwL+5g9DYfIs9zqw/TGXWSra5rIjeUCdJTO+MzU2KC/fkp9Gd9cW7bjB/6ojuyXPmSY1FW4
Ff15uevdejPwK1PEIRWt5rN403yXG9Htb751z3CxZgr9xAGr9EcyexoXcwlfs6MVsnqi/ea7+Hl5
Me/zh5EPkz6QurHiw7j6QXpQNqHPmnrsiNOs3GjT2/h9bqMdvfVRamzhzpjtWnWmleZYq8XryN1M
uRi2tk5vk9m0wXegscuTRnAL9uvesBLckUO+O3qDu5PtyjHc1iP0o83sat/40UHwx9nRXOtTRJd8
l6wexg09vlt6+TugG8prUq6MzU/zwl+Kn/+rnf998a5q56gqyyJmlXLsW7vDHKHxAhN/OGcYHYuB
oTugXej9TlgbhY9HTc8Egryx3uHUY/QeAhW8qZSUWa6rm55BbgpKz9xH+5DKPmh7xQ3sPEtfZdUa
M6lS9i+UP92vdMxONgvU8WTVw/CWvahcNxEsj228D+q1inRCWiEV0UQvL27i5jDpkAmEwzK8FiH0
jGDVLU6n+VPsoEWJNFevtrW24nYZtqXYEPpada0HDsIiftth2va839qW+eHfd0L1j5WLoZV8EVRB
e7zut9I0F6UpyW+S/qEzX+uRDI3FsA2Y/vOHjOI6N/ZGiVtE6iLrwmJinHO/0rbp9IDaHhvZ3Fgp
4k1RuPi6ZcM+iw91vR6rjQzNVritwrtpsk3Tb4T1ZG0b9d4QfVHfRvqxaJ5CbRNqN9Ww1nU3VDZW
/IEThGj90FJqvx+N/lkkoNF4u4HISf9JZ88bAalVE+tHWMCybW6rWxDdZ+Nde45f0fQSZh7vukfz
m8EdNKWT7E0PsYczdHLJCV+2wh30Dwc6tNNQrcZ2k9zDxHYSO3dhABIyxLtvvAjEArjw+E0bg1Vc
OkhzalY/oEhXR51/PgnzaFIuwE/Z+K6We1MSZJh2c/EIJEBpcTT/C1Lu3tpW258u9fvp5p9LQT9H
gI/nFQrTy77/r329r5u0lrokOFacqkoYxm5714xHgCu12IfVC6WswPY9c6wXEa1ns8cTiynoD+tT
Un/vL/77e1ydRIwo6+CoCurRMhBTeaLqL8A4jStgbdeuI5g+uEo1rvhcrfKb5SEF8GVKIrjR6GO7
jU+4RuocoQviZIs6Yk7HaFZq50efU+40F+jEzRGOSKSV4EmCKsrt+U+Yz4+egfU6KIvq5vu5QvNr
G6Yj9gxvHV6QjtxPwcZfYB6dJfLV0TF6vy8cYXSlySYloJPWiINhS1fTOpu84r60Vg00dxXjJjcS
PEFcMRZZsFoHZeFK7C+JLT3Wd8Y7FaX9wjBrwGJmdDrDrj/YBYMLqwvDdpuBF6lSOUU7dXXJmffL
2wDW84UQsTX9jt8hcfETZt46OQmhEXxC/MBap29WYeAuFHHJ6StXjL30g8iNcHHH2Z4ex9bONX9O
NkvDyWKHSHBJOYNerhLLjtXjaITmxq7YoGWSpX7oI68Elv/vOdP4g5Lgy/Xr+/9abwq6rCjqcp4h
xxzzqZuPEi8WoDUcwl5cC91zgV5qfpyKnUqf3CYrsUap+wqdH72KyiFMPFL1l/ioF+u/F0nlT0US
mTVKDGwbNWgGv78Les+or4x1/SikslcXi2Plup+Fyj2Hb1drwz2QvE9iub1M+k2FcHyoxHeO+4lt
xPjWo3NHwKV8xkH0YPXEsXQEIGhf8cSAui4fotRwKnPY6/xnAx4uXh8WnoWmiWke24NONkefuYve
orbU2XRNR1W720r8Kc7pT2+8aXLep6E2VQhUv39KQ4viQDbM9KaxtkX6lFquoB56mSO/+ZM69ZdH
xvW+/a9rXUPU8hDijGvqzXHibWiSzBYRMiQzlOL40AiP5Zi5shhvKn6BVrU7TImqEqFxPbiD9rWE
o5vKmm92sD2Vg0mvtUxImCJHkJ5mXuFJTu2+S125r/zWIlNc/KzMQ1hNTip9xQxG1N5+q6bSaSzc
nPGHjEfBi8fmSBSC19MCX+aICYEWMHmMwHpQASgxSM4iZUc+A5bUzpi2K4O5noFe1eooxINM4fAu
2kg50XdYW7Z4yKeZvhM73cGM6CGcJxK5pEMGrntxtkZEkSkISIcSb+zEngpc3sIZVwkGuB1Vy5rs
kR7CqJ5a5Wkuaj//KNpXTSTmLFP9jrvy90X+pxcQXrZ8kcnItAPXncAizsBZiDgeTyDCzg0qN/dx
s8H2mgZVt/f2S+iI9gMOHLb6k8zhdzTm17uPCP/CPSPWjV36aq+Rm7KX1HlJH9UD3sHJnnnq/f3g
BDfRsfg22U4///5Z//A+SxIuk1QZ8uQwk/t9pZtjmHAOj4OjITNkxfWWSI2dWbl/v8plM75a48zj
ZGAhbqrIZX6/ioWRvDqNzXDMlwOHP11+TS6EsUNW3w7L49+vJf3h5f3tYledQTSXQWCVWf64OyS3
NwyZbJtTmHckHMd++P7hk13xSv/3gRlwLUn4NVkslxv8r2INXCEZQS1e+pDRi5zEzR3dxqfc+8lf
+peu/j838V9XuipKSRtbQYsFyFE6q6f8VJ27fYA0Ol5VgKq4Ot2Hu4FD1Z22x7H2nRoRvs4HaYcr
Qf80POqn+rW9sCKwAbI7kkmO0ztfcd7SH+RHYnzYYgE4+xf1ITvNe3lXnLC5vfhlwxyzYQIXFODH
i+4Wj9vJXr4aDpFfkPbHjvfckR7Kk/DAkpWPJqHC1V11F75XlCIsRGq7u1f5TmcTTde/Tz9h8b/D
dP95BPoVAFKohaTjvl08QjpwfWJubA7Krmj/dMT6U8/JfiDJqDNV+eIG+/uzlqqkMYaoLh7pQzzS
Yba5U7vCweRgb/20in+Hnf/5UFzD4m0BfFSufZ+UygxmKc7zx8GXtzMrq3Rip/Oie4jazk/ObFc8
tf+9GuJPg8qDLfN12SmVZYqNijIQmmc4OUvllq+pdMKSr5E2Y0XIDzkpPv54P5TaP76sxDJftAoX
lsy1C51aBmU2AF899o68qva0fk55bJ3I111l1fplaXfeU8UE5YcL/6IiXr9N/76wevUsiz5SxjDK
wKma/Xgi0mnY4MDmi6vF10o7uw3vDR9p1a3mTdtwo7uJv+yad+1Yo/nqVrqNw+iNvm43yswGuqKA
Yg5+H22rO8FNn7vRbvwf6tofzm4XTsPFion85P/woYNSjbRc6K0jcR6d8XoJ08hPA/t7K+5ma92k
z7BxSTHtIN71r3V8U/+kPrjimP6zTBQiexR2KFw11cui/VexSzM5WoScRVl7g99sDL92BHZFzu+O
saUU/PCQ2Pn4gddPieBalr/J4Qsx2u8XVIpGUrOKI89ygy6IcVb9nX0KvaN8BKfpPd01n+M9/oVR
YJuv003wOm/jo3mwbounQkWxYC+3eHyf07fgUB/VbxHaGrl8EXNQe37rYDkRGnZCVkwdjV6WDfZe
+VcioaVHWUji1QWrrFEpcYLlRIDXw6f+EADnZN/SKd50u/zAAPfU3tYv9UP1hNwUzBJPxw+1ceVz
oaMYcy0yOQU8TpyKS8QQo2z9Ebu++zS2xXP9GO7bRwhozWsJ8vKKKeVpODRP0oHk0sjOHyidnFao
tKCC8710+/cV9addWdEAjMHbubXXJtN9LImToKTWMTHXGuN1HM1VRH7rsSai6ifuwh+f5L8udrVP
5n0mlRK+Bsd6udGkW1xa7DTd6fE+qk4iBAFR/FB+YuD9sbowQrkIZtFBQI77ffksLVj9mLI5z9vJ
BcP1qCubYC1u5hv4/EB97XO7ngrn8+839qfrXssHlc7ITBL4rKNunEu1xP6Zg8s6rxMbT6Iy3Ijl
IcQvLTswlM07bAhuO+Xcieto+UlE8aeiQSYFQiFKBweZqxdIyIdwQkTQHLt220eHhHjcTvtSLXLa
VALdwtMAE1ztmJeQqqJvNFAB4Kcf/ev+1GYyFraYoaFbonr8/iBUAoOVTG/Eow5uXZQYuWB4Q2Bc
EuK5Y2LLmnnKgjvY/BSbh2QS7WjGjT9+D+rt1P3Qsv0qGtdFBdNkzIsNXeQwe2HZ/KuKjbUW99WY
KscoA6q1B7ogwU8CxJmeWTo5Lq4FlgsugVHW4iNtLc39xXWPscTiAKEKgkvSTpU7lwkGlp/jegzX
IK5jSySkpwlOnV7CI/Pa12CWN6tm2V98Zi03Wtbl9KBPz0P3riZPSbkLxVu9fkyAm2WHuFjLdIfZ
ru5l1Wm+OQ1a4kpT/QixjoI9EoEiTvS04LyVrBSAFdMFHlUtzoyeKaKyvy86cmjXUrxrp73Vr9Of
Dv+/eo6/3birPfNyTjB4MOlN7TGbC9+qfYVBS7qbD0OB+5Zn9mBNR5YQjkML6F9tl9vyjnCtA0FN
brnSbw0PHouwJzJp13j6A1YnjZfZ+4FxiWg3h2bVvYLe4H97YE97F5+j1/E5OXDoHnfVFwBjSbLG
JQDR7r7Ud/6PCCPJTp6ir5/q1RX1+5+tjiXCQM0QgQCuS0ePuEovkKfcBE1nh9rjzP0uEPq2yk1f
4LpFY+QPwtZQ9iUkhboCwJo/Z+ZW0+MwfZRQPbr5Q8tWBtYzLVOQzDwr05tk7FSkbrFyWqaNyeox
9fvQuEml9+kSsZrvDOX577XoV9Lbfx7ar9x70FK4yFerPRbk3Eq7eDxa8J1vh43qGc/DLnu3jti0
4Iys49RWO9qqOFqTMxKpyfRGXGsbeXCnlzj5YUD4i+Xzt1/nag0NcShkqTTne/Eb3Daq7P5N/oYJ
s5ARy5KaPvTGtj6Ej+gzClYg6y/RZ4dM5Dzfay/9t+iE9/PbcGu8c5Bp3uUX/VF+WY71WXhd7uaz
phHs7hVvxnf84kiH+IX82+BjfiSM5aX4wgqJffvTPDPTnt66u+befJQfqjfjcbyDb4KBXf0svfz9
9nOLqSZ/+cDX1caMIrivqc4IVHLz7+4cvhExfC6f6/fL13Qg07n/Hs5U4o/wJN7TtESv5Xt1Dl4V
bkNR2eZ3dBae5afhRv3q74bbEH+aD/GJM2DLzSs+h1sLXhHUdqyHi8vpDomn+cJoNASqgeAb2sWz
/FK8F+/mp2RAoyeKxJbus+fiWU9s67l6R8/gt+f+Q36cMjd6I2Fz+W7ezHP6ubwJ3/nLeDM+mO/i
+/xegTzdKCfrhOBrfJBOwXl5Ex+D55qg63cV/ggQWYQjpi1iSew0X9Fr8dV88d2fHAr+dMiHkAMO
SRI94sCrnb2pmdU0E8uozT3QUEJxcpSjkSdmP6Gxf2hc8Be5dL0qAmfjF4HiX7tFXQ5pWVeTAAnE
Uz4M3DutVbFJ77sHPA6t/nNo9mHjHqtX873P7hBYmJ56/LH5/8Mq+u23uAI14lFWSShj3IHn/75z
L9P01v6qXeiDAePY9KfO+0+fGgBKFWWaBs5nVzhvoFtxJFlj8di5svNKgIVLu2QXzk/14Nfh/Or1
gLnwfxe6epBRFk8If7PukBdHdZbdrghWw5B5U9u6o5b68cgMcKpw2NPtpV+1IzPA5jEomUqrol2M
CE/YRdRlJQdfUbXGF98udAhLCiIH41UwH1rVTbJzrXrlONpY+2JDdtcvD9j9OpwAvQIrETIL3HkA
fe30zTDT52siKamYhkZ3hJuuIKKs+mHdBE+I1UciZtXxdgGOj8a7BYmKgQrbFOTdZI17YzoIkXpb
5g2Ck7daf/2hmvyhneNugaGbxElcmHa/ty5ysUwY0PFYgAc3Z85grIRHc1PsJHhbzOEy5ydE8vIT
//N8uCS0DiJfmIH9fsVEyzEwEKt8n5mrOlsQBZeOUq9Mkyk5c+4inWwotT98zD+svktiqwICivk1
k5DfL9p0kzw0LRBe56pObE828ipHZp3/BOn8Eh9cfTzcjYHuiDW8KCau1rmcGHmRYsZwVOW7sH2a
cnDlby1+ahSG/hVzKYdMTDpmjG9CvJ/bDT57AmMtzLnyQvNlofbnjohUU/kaVU9R8YyMMxerOcyg
oVwSoZm4M9OPXnixkobBO7nT/GmsyatgWkUyDvjlE3EePzS50q/T29Un44GZImpmhkjIMX+/h8iB
iH2Z6mKvgalgV+4gy2VOaoFoQ2twtRusvFzh5kJjkPzJjW7pZl1wRCRp3+ExPVp2s5d8fFbgOuwI
7AbepCM4m6v0XjsjLfP7U7ORfHMl+fpMOUrvA768/EX5Rtu8yjbZRt5qH01sF5sCZEXylXOxQUTN
mr38DgY/+vXmcbHpuflfZ8dOse541MbhwoaxDjgVuNKddZgga/kCJJGYibw7gIGhP7qdPGPVebO/
OJM3eZe/L06d17skNVOrRgg3o195jUfuh88ok7/HfsMhCgi4wuQPjE1gYVhBoIVIpbj+5WvIuk4A
NUe5sG9exs28mY7JLtlJHqF++wjCR8dr1jjku9zFbuEUjnlMDsmh3WG2/0Ov9Ce8kZQ00ss0HAsw
fLpsCv/aeoQMyi0G1OV+Fu+gFDtB81Xi6U5cJBIeYXyCcxBNh6l++vvr94dXnhQ+UmU4HRPQ9gs6
+9dl28acokKwfu2tRFa3WDvUT3rsLeJBaRN7aH6oar/U49dLFYSHS0KaQ9tydTpsmznThUrN9uV3
/CZ89G/Ri/qtXkgI8ml6mNG6XybCl/4lepu+zXPwgWNIw/v4lr/0D8vXpTMxaeA+wUh+1BNfas31
L2dRaiFMcICFGPL7Q6B2hEaPt/SeqTumhtZHiy/pK78M0MXbfDN9zzmCSld7/PtD+NPDv9R4GAfU
QGwcrh7+UhmlFmWUeuWhtB8FJ14tq9GPKPHCT8jiHz4iodREjeHwrsLbu7r/UxEEkUIZ3MOxkWVs
F/EUUMlN6TMOXN9Gty3Hu1D90tLBnfOKOezGan9YA7j5/X6fKVTgUFi1EIgMHAWh+vf7rOpBHE1x
l++hilOvggOpr/brrnFhTvX2Z2qjQ7HvTOe002z4fg+NO/8qIgw+HSgH9uHm5v3xEdq4U0PYu/zJ
vdZpncL1F7sAyn2PbaJA3f5QbguOo6gzfg2HNlg1/xoZwLTTVqQEO9O96pKzAYYn+rO7wHghzmhb
2RSGZC3vIaB7sjscQ3akCII92xJ+ic4ndLH/TzsKSEiX4FugOUilFkDF9UYop1YgZUVfPIor/a58
M7eG3dqPX6CHwUOX2TiZO9rmp4V3xTP5z0Wv9sRF1oai7oTlVnpYPsJiFZ6Q8vQ49vjU8nYGx7Rn
cYUiE5LElPkCwgJ6pz00XIa2jzlZyN+F5iH4SYx1P9vidxtD7QB39awzG2r1mYCDTXb9is6Ul2lI
ne4ZrCD7xMO7xMPPngwn+RY3xbuywyAK3d4Zg1s+++VfNy/LfXuG9XvfV4fuW7fsAmODxwU+MLNo
7ouEtNodBA/1TIYdv0Gd9y7sxmzdnfh+qDqL4MmNq3wPb+o+/ggvdHa7vCGB5atYJZxDUadgXbgf
S9iBHBZzF2z0uXwA028NGH0/dVjXaOF/7vcVNCpHzIEqlMS3F4/e+qyGhz7dBlvdec3vgsSVH8Vm
M8d7JfAq+FpfxQ8nnGuQ/df18Z8EJbRUGcruVYUzyzRPglCGRXkExmoPJsMLzZbP5tqYttb6p+X1
p0Em5YY3HEQWGyP56vMaE4lPupD1h4FTt5qvmibDbHFaC1CHZEAIE1hicgvrIgeHT6UxdK8Ux4B3
Ws+mPYQJMUvyKpx5GPihzMvTWH/Gqoad8wWPKiVHz7AnNNWDMWFES+A3cB/moe1KaeVVKhW2Cdeo
FDB6vC+NEQGdsJrychfMg0vadD5pew2ktmYOJsPTNPq1Cv8RBStmSAIrn0ZFR/sexvj319jl6F49
WNDpTv2SvjV7XSu9OKYvyAjygb7Q4UZsrMmHqpbWNRFQhO33IiH/ScmJKhpvLD/T+uNiHTgX61Ai
+3sr8/PCwXTzOd6p/Is4YKjcgqjJEY0a8WnQB5wRUjMOWyulO+twOINxdg3jqyf0pQu5EDbU5Wfc
ch1ddOgvj23DGGMWHb2J1zVevHp5m5FY1abq2sgTwkzFbYRreV1+xbhmK9roxBeuWMwMd1Acf9Jg
pmAaXTeBnU6Eo2R8TRsSLAzIpOS4xD1ykMiNtHCNLsutsvtKOJT9lymZ3LxiLQrPrSytDSPdRvOE
PXfttpPCWBGzBLcxlF1Aik4DrDrWX3h24YYL6VtwBibU2Bt4rRS4USCvdeoKyUm2MGdujFZZT85T
y0BMxelgfJhkMsW+mxGtyHDThx+d4Q9EYSbCXaOLW1EfVq2ic857iBIINunlKn6luMlYI5Qmu6Nc
t5OFuOhNM5jiB922kXu/GE8aYR31KYPG3exzAF0ceD1xgCAm3qoMk6ICdBb5zFhIqzrIVibc2OKi
IUwruzKg3+n4LUfkJWTkyoaal6664m7pt9N+4ECajRymNL6QJpTZ+RscVC9aIHYF/jxFfk1+pJy0
u2AAR4WDhOGpEyWjK7enLgALChoXOZoT64STLb6arcMkh9ubuK2UbEgGGNOTvniG1L0mmWoLDWSc
EDpyYtllN3hN8WaZB7N5kbUbidce0NMR4vAgW1gzpPc4qgOEt15vCitDsE6d8DTDCpy/1LJzSzsy
NpcFtMiCX7VwPwO8gZPKC1ksIxB/l5zE/isjlgjL+zg/tlN4aynUl36WTkKO5hJVz+WF7mtrpUD5
TwS27pYZWrIKxbOtAmG1sBMzEWLS9K7yPjQuQMHE2zKWx7g9jTqVqt7h5y9OfGiIzuvOWE/TTjqn
swdZTOptpUeIZM+mH6c3Kezlm+pu0dzB2s+SEz6XozuPrlgTGOlijN4N25AHR4gV/iyNuyi8PE6R
uOrsdpjOj06Z4Clt5ydD8KWJVcOgN8w9PB+rbpvIeF6wvJxGdMcDQRDNA6+JwY5i+aPpDZUbcPzY
EFRrCX69Xh5UbDzYihQH0cNU2lb0po77HNeECXwTSjde7o9JdhLk1u247yJjakEZfKPfjMtrcjmj
jgXpnMUhHd5MHY/KbNp1Y+GN+bmtNoEl2JNYOJbE+6BROpcHnA4M1DEtRzlsNXCTgHG9OPqwj1Hm
4zrMLGmXBTda4I/RSF7DphdlV8E7cJBkWyyAjyt9k+TpPkhMRkjrEgBzAGtUdKRweELDyItP3Xim
/3OWjMySLxirToTOu66+DRUqVY07hadW91MD2zvLNgLbdTNNbn8/hKccKr46KF7TlH5ifS4YnIaW
spfy1xDDcH1GpJBhJpIA+4QGCsr3NA08EWA3TnCOGBs36tsb3XRADe8s4d1chuMEo3WZZdyGWI8i
j5063gy2CjTcRk7FC4XT53aJ5GNQDhu4UmwVoh2IryniZyOP/Jj/MilzRMa7vnm7WNBHU3E0iwoG
cO3XDSoEIgvzPPQYF/iCcejz0zIb8NhLJlpl/qKn6rHrz8XFA6r7mKrSb+tjT58jU0vjZnGazSBq
m3zElmmE1JuONxE3EvzNDuTAr9n4rCXzxnidGbCdh1d2aaVGFzGcMjSWQ7ArVGAocgdbY2Qj4CQb
TquoZqFKKQT7Nf5qdq+1NkQZ24SMF4KEjQhV6LNKgX0n+IzmDtPkfdfvB9V0y+U5NNb7DalyGJhO
XlSZXhBPu7JFsCE8sGBoJp7F4kWP3+f0VcM9BKagvjx0wgmA1CAhqC9vywJnmy9wPOZC1arGksWa
NrEQenFFGU8E15ieBNU3otLVQ90deafr5hw0yLqnm1ip2WI240zHhpjWoJMLQhi6E87yukNYjQ0z
AE1AQ8pB4MfJaSnO2GrK1R6dQa2eOFCyegGOqEZKi/kKTcRck0nD7pUcdX6kLtyp+RMch5WM7prV
ZWGLKEmvWfmlzE/1Z4Nmtba2k/YSipIbfJrFPqFbzfOzrh0WfVmH0OQworLJtPdHbrTGZCpILb+R
9lD5e3BELYhuynk9YOAmN7y5HYhGMK6MVnYLdENNi1zETJDpv4zZecwPl++TNNk1BP/iTiOjERCT
wFGDzssjtlc2BC0ptlqrbSePsTaCXiAbielFemQ3GA1ICw/9yF8fFW53MwW2JIKFIjqYhpPwKtEk
Gcoh5QVJLLICEiIYjFUbFM6yEMcRwbMU7uZ0H6XHQHlthAi/I9gdOrTXxqM1quov7hUOky1gOzZk
d8F8UxUYmaL8j05gyW4N6zMVV7V6M5FGaIav/Vg4vQWii7QnO6k9yyTYBUrg1POHFH2nNHg0LiN7
59BvasituLA6Y04qqHzOLAKxiD4BiVFqXxzjlbEMu6YDaeMoJ/nqBtTeSdsbiQLQDJMbVngQM56d
LXhwpfw4WL4leIX6ItLaFfrDrFReUOyVtqOKf0Sd6c79plzYz3TlICpuAVP+0t+hLIdx/pDiozcw
jxloI/X+W2LjUD2ROaRyP2qMXhesVDNGkexnOLK4bXdeGvqgzZSRhxNFVL1vbqZS3efQioynpV32
XX5cdMRMEhGNLUeWnn5sHNxlEh2sBLeFprpie0gVc9+bNx2d7zh4ldZ6oybZPUSFlOiFy9YQtLcJ
pPtQRR+dl8gPmFE2DxZHFpNhKSS1OzOR19a4hqeLG9omS76qgdwUlZQYUmdk4xQUyl0l03MYjTsa
713fuKFo2Qr9DeW8ggmsYtHTGODKKcdbAhnm1nRSy3pUMnVtMhjEMBvkfDMI80fXhp41LW+JhZKt
ASzk2Jb28wFsCYPSfNubodunJzUX4IN/SPqdwhi7Wd7Tjt1ACd0xeA1ImopUEYMItElpCLfpctxa
NcLsFtq8LvJuLejnWYzcjuY8Rw6bxt7cD04RYE3V9kdpMh/EhJzWAn/yfnYE3FgC+LtxuBXL9xpD
5rR6k6zHvDsnhadqHn3IPkxMfE8zCqfuwYUhe6I6KPW8ajEXz2HfEHhmV8Oyl6hv8y42brJSJGZS
OqoWuS/WMJFJAWstz5Eqf3fjF32iziGhMe46w9HpWnA8cHUD7VRkejJmqulQ3OpCyoEjmzn8Np+x
8T1jKDbPz5LSHtucSX6Uv8i95hZkcJGv4w7xuucnNTGBbGwolWDHeb0T+veqU3BPrh4iedXTSNQR
39F0O8pNd+Tw1PXKJf/ZLovHKrnNFF+yBkbMJi6NnSMKjI2Kr6La68YniTs4XzwXIqyxyTfbdYqE
R5O2lYU7a446Y7i/FLgIvr2cQ8iPB3Kc37Se6mFQrEX4ekv5mTGP0TJOXP1XStE3xAP5unYcV2sh
3raXpZYcDbP0mzupA4k2I/LhiofETJ+VvHET5rYjOKvwRA4jod30ucpTMGluJ2l+2Sa3S+vjOvhr
9VcGCl66tWAvEIY6quIuFuWVVZxNGjUunxEnPe8zzHHl+2zKvTA8tnTKddV8ksTgl8neaD8EPNtE
88sutIM4jW5TvBbFOTC/UuVrxu1UvM31ytNIVmn619yAf2le9gMUIlPtJ1Ll1vJ0WBj9l0QQyqgC
cY/mNLkh8g9WyxmjBIcp06V05IiXIzbgSrkVu36rBjfkSDSKtY6GZpUgociFV4NAI0sZDxUsQlxa
egy3MmSuuGPhO/I/nJ3XbuTYsm2/iAC9eaVL7+SlF0KW3rskv/4M6lzgVKsLLeBC2L2rVFIyySTX
ipgxDWrD+EuX7/OFV6adlkU0ZhomiCR/igIFYesAnC2qSjnah2lO3NxD27HaoUSL7lr9xVqUiHpD
zxUTk8r6pmChDuW3U99qwJyoWAvtOUYT0KSXaZ7XdYRLIISY1lpn2UNFRkSJh+NwL2KVWTMikIg7
NCSC4h7S4UkaVDpvzZkoUTR0g8sBuEZwZGpMro5a+kC1OkyXpHyXVcoT7FpEyu9lXAvoM7TKvhdW
KQ9NGLEHk9aQ+t20zXLJtwa+mcJFqN4VuB5LrYNdNNVL7Q41DTKxDsG8CgecV+R7Qqrtsf8K1IDg
YkqI4lmVacI66nOKBBE10AxjxxD3iUw9aET+dRzda13+hp79ZVCrA6JyK+Iey7j4x9hF0ctmlmpg
W+6HzieY01E/0MzfSBfd/oLf8RtM/AM2BRbEUmUhJQOkwPH6VjX+AdaLWh1ZhdqV8ISb/ZWvQ39U
3JThRkFDdEO4+i+j4X9PBzigrFoceHH6+MnlbysQpErngIYdbONt7T6XPo3cb7OPf48ANZ2T+rbf
X7QJP+BgYU6rcCz78m72Zzf2APttiAsuI8BfzkeS/wk8cwUNGM8AX+DOOjzBH0B7YQ7KbGYcqXIL
KK0FRKX3zlv4rAg9vV/Qr78dDF0XKbMLqxs+7z9RbjGWGVvnHOzp6sqvnJm9eRRWwrb5/1AtEvaC
G6xuyUuMgfkDxTUSTZjyjs+JZPbMNp5kJ15TDz1BGXE34FmqIwLS3nTO5b9P8S8TfcqlhV2HrwTw
3vdg4487UsZ8FPSiGKAcrgNxG5e0eE9LfGrf7kWzZeVIV1qzLlEnS8VGAbOI+8DV03aDn4AbW4Rg
JaAafmXiBkUjqseYFXyJUeakcUbyrDUnuACwjRH0PhFnrdZAf0xg1Og+KO8e21S0FfNWMCg1r4+j
+mFdArUBdwI2NCimjcyfY4BzhWQ39S7uENc0MPdK9uBqU4jKeob/klWzfe03Rn4Sxm1QrSlX/vsq
fSep/nOsZOjccSQDKDKejT+FdAOfmKgiJz4qyT1z2ObSZ7e6cpnaFxU9aZ3i3XQbtC8ouvJYd1Xl
UQhARrVzjpK6u6+qFQIvI73o6lGju4BQGxEt2tt43Tp1fytoI7DDIwmZdo8Bp9WcxmSrlfcde2sW
3ubXz6T8ZWr4lyneckamiMmfSCKl9uOJndKEW86sITG3Kyn3rzndiPRWN/dyex/Lh1A6iNpuUndJ
den0dS+vy2x7NdeSfJ/0n1Lkj9V9XL10RBoL52Dx2slfEu05Vc5p9zhdP6f6CmX0ccx+uV//Bn8z
aBNhQIsiI5ZvAtcf92sbtWqTa90iH5m8U+i902ZCDf745QP/sTEsKLu+KCYZ5yJ1MOUf4hGgER2p
Wpnu59p0THl0E0N6lyfZKQbtIYGyQol7TsGbFq+1RHvpicswKbnZvrw2Cle6qHvWeGzqW0mb7T6a
1ilZZ9UcO2U4PkzRSzznX6Fq2PqQrOZhg8M5clDBqUaw3u410M1fxobfK8gft/D/mxuYWJyaJvlc
P8fTqRBMajkZ7UGc2qPcJ28F3L2GWL0E6vy0gLS5kvoJwGbSYh8jU0MBQqniJSpO9BvwRqxVDbaY
1vilKSPPZMRcjd7OmK6rKttb4q2QZ14716sxYzcdtvpwICOF5EnVi+RnYZrWIvB+Tvez2MJBYCfi
qYApp1Z+grsztTr97ST5HXtiQUYecQWCoHlC9m5sITpK0w1FRN0/U+uaMRnavplVUOlASSzihNqJ
hIU7zXzKZuGlj4V1OEZrLaw8GfpnncmuWm+0BD2OAeOAAmwuxL0VIljs91b6TuyHG4amQ9niKDkS
bTGpqHpfZPFNkX+TDf5tZMcmKUINQvuGfcE/t5Wgz5SsZ9GFMFNt1G8V2oC3RooM33L/+0aGAPvP
DfN/P/c/DvZjD5MjkQjUiXmVcEqCFS4SvXkbFDtMW5KR8EYHmw3yAdZoo0V4J+lWbSGHzKU95d5U
nLkk4WMj2GVywt9Aa7xyXg/WTWWs+ZHrvo1vhztmiynPxFp76lDjXH3ui/b6WoPsvMbp48zoV9/V
WJz7cvNO4i4wEHybHbjvrYhfP0OlLyO5H2cv0m/0LWhrsbaSNQ1+Qh9luoFbdbAFMMNQKUxdUyZX
EvnMNiaTkYYxvK/ml7x8LrV3ZXDV80z8q1+UbvyJ0l2aoJdm3RtWOswl7PKTYly2wL7Ocbut4yPd
xGYp9ks//szY1Yx9YV0U7RCIvnAzr6lXJ1i28XZUqcgJ9naJCbMAoz2kVmJwum4ZUfvJG0nLMQv9
+KAAcF13ZnxjBttsAlKw68NMNa9EAOMgu7DTyj0hBDMQiDU5nrVNzzDZx5upJW2D5EniCrm1VRYB
i01fgCi2r4aDJnxGyU6f1pX8IJPOmb0wxdXeq32xT7+UuwaP3nGjP7aohWesNug215rhhS4c2StR
IcDLRbKSj7P4aUaW/XFNVhYxRZvBL/aItYkRYgj0K6VJXHaQfy04/3fjyT94CrGRxFYf99qenW6d
Z8pdbEyMo8WGD626H3xFbantk9XQ3msC/IXEMZ4zDP8bPy0ZhxEbiBtxYWeZM7dPOX6ZJl1t27D9
4mowjy1mAsQTxbelkfH28e+Bh5iKW6mAkgwWH4vKbVw1WLs+j1d8g8rYaSVWGgxZ2RefW8IEIhbq
DNMCM34NLR/atRtCEMN/Ph4u/dkU3paOLh0ixG2SAFkZPD+GRjrVEzYitvWl6x+6+AH+ii2n1xed
H8bFc6H32OiPjg7oYhGaIFBEFUL5OWkDCj1m133vDq302Ze9p0cGoyTFrfBdqw3NNh4DxevBbtZ9
9ECEfEq4+BDLX/pcu5GlsZTOz02LdWEqOYMR3GkNA4IxfiNDyLuq3F1RcZchTSi68pcK6Htf/den
+a3MoTiF+/Hj06zkdhYbnTWr9YTbarNI/8JdaJ/rzMclyP9l//3rooVujtKUdALMeP+5Qs5WXJuh
KCMH61Z4nMKjgtHExSSk9L/Xx2/F78/z0jVTQ8xIDaeJPzb6vk/g1CZQk0O1WF+Fl2Y23ADLpm4b
kpuSty8hraHM3EojOi42XaPTbCE8SvIZIpR9rbZASWOBf1T7oiM6E0ZwwvHeqJPVJH+GmuVqGk8r
RHemUNQHmBvJN0wtd6F8TtILbIjJUFxrvMRY/xdfXY38FvvudFuNhzTAQ5C4i/qSSZnbzIwyUthv
15eZK8KDGzAYH0iIGqtfdEjaj77ne8/QdVkUgQIoF352jX0wzdrUmfFFz7bJHiJvKG4gVButlwAZ
vmT7Pt0U2V1DvcJop/KhHwmYpY1O6EEVmSPyuKlzbjPxZko8MfXDdoNAZi5WEn71DFhHP5lWuEuy
5iXt/XyYMSF5Dc/F9ioAg94haaJsoDbaNYue7xArawQa8fm/P3o0IH9ZoXR6f8UA4IHA+qOXbKWm
t+pcjS+RiR3l3Y4naKpWLFJ4GooQUjSvkVwF8Fz0YvSBsB5lJNi9zUY1m/fm9TSoN3nYgIUcEqin
GAykm0D1qzsmD9FHOntTShyfE6Zr1BzBbFeqy+gHtFPq3IgYJfIArS3xIrO5tlQurddAxVxGi881
A5lkk04vSXCailVt7OpixVQlaUnWuY0x/qk/UmPXotIxdmV1TMtj/TUHW6O+FPXdlN0O8zHobkTr
OOE3rO1K/UlpDjp2HgHCkdup28fW8YoDUnBQyfPOPTk45tUxnE9h+RkEZxxqsFIp9R1eua3gXany
hG1OpOawatSHRnYNairmcaC++MmIttk4zdMS64wTUW6D38Mk6poDfhc1gcFMMLVdF1J54E206WtA
NljbTFgcusoN3VrMli0xMFx+nyupxO702R5kLmjB9Nodeh8+R7VjA7aKNRmhU8Gk2MGQEl7IeBNs
F4TLvkpu91yo3mLGYR4LmUt8wwXtlS3T0mHy+QyMbiV0Kzn3lPpgFqtAOgTdPgruA3lbWCC0HrFv
5GZtrfieAnecNvgnl6ehWzc6BlcYom44oJredsYGh+IW1KY+Baa73BmtWzdOhrJWomxyegkdmicu
AV92GXqEqHUVrbDdyR4VhQof9HG5b0QcdOw6X5fRU0FjrVys+CbH+xpChrJvpl37qqZrcpp1hYnc
+mp4aXZphBsDc9FPMXJU6sXgEAseuB6khKDt7IbgaHEtXXdqdWY/UwZbw3YOkkCzKeAFRCRB+VfL
VhFuf0W5j71DItsztgsf8tESdzQjWbRtja2orkNxn+snOb3T4nNZeRlj1/I+l9cKbOE7xvURI2Zx
w3DUwGpU3nbwcpRbRFiU/hiUbXLmdMmuLDbWMz71UugTTqVZ+wKTexjMiSu+KKCRTmxwN7hT+yrL
h1haa81BzNbB9VCIvlx4kXgWmZog6qAz3pWRjzWaSDBsYavKusX7r3c01BWZc603Lro6KT6W2aGB
P0wic+NqobPMfAB6xeYxVMlSX1Hk0nSPsmcIN2K5Fa/vbXcsKOAiv42oUP1MdfpypXJftqvhrviY
YMjBc2OTHs+Sur4CkMOKYzeSvNn0FWUTR7Bdy7VReXqyYgSuPYpXR5R2YbhNh3UL3KGuRvWosrSV
a8a/3MVDfBKTd1puCdswJhLFkx5hk0ZAefcitY+x/NQxEc/uGMa3+ftUg5rcYOYmoK+M3mb5rIQ7
GRmmuc7Eo+Un6uvc7gb1VI/rJaRE6IhR9yK0ejq8Op+3J41+AO6X3hX9sRvOpDr18bZqVyrwek2M
uGMt7ZETDdvxxoz5KB0q3omaUtrp4TqftlPlW+NXanmRsWIW7AuxD1EItaWuLW2ETPkOh4teqiEr
CcfXRz7TlszA2a7ptiyEL6v2PR8pjV8i6aLW68I6x5rDPEC7enO+qhVHxZJQxmGGJWobNOtWPGM8
hf22Ku/1zIG9M5oocZ+N6kEsTpO871l7mdzFmwBxsEbO+lZlLwq2TXGc8udZurPyj1T1Qijvqs8f
yG+PbpghqQ6vKyLFwGFKYfbkTK0nLf49nmW5Seyn96w1IjHleOylO0R/4uhltUfcGjAOFkli62ER
F0SwNpwRmXtQPdcT5o7bjLkqbAeclZl24+ZN0W+EoyOCcImxiehJXMZpDXOXjsdSLy9xeXfVnwvx
1dTYzIWVVN9yE7W6w+FSxedCmhAtLCfQCYbflOkxXKJdmHn600fW+Hrmx60rpVu0MEw8IFRamMMZ
T8b4yr6K5xfzuRAHwGlrFptGPQrdKU/vcv3QK64kH2BOpbo3jv7QHM1wR11dxIcguQ/NwBbiTQrV
oNFNGA+HoLnEioeIFXPqmnPxmgj/WSfodlL+VlqXUXiui0M/MRzuHmUJ86h6H+GrxohQOdThsSbD
SXTr3Bdh+XcefygY6THgUB3ceDXpkHdewSI2eTXZK6NrrilqxNItDMRi8MQcq/KVjPm8x7XvM998
H7J1GS9Pt6mtlGEdqidoTWPwLDNUyi/ZVp0eehGP/ZMQbayaSp7CLNoQd+F2wm2sfRo6s7XRsjWz
Ys9+megBhuqhlPdde3Ntj1ceUop0xhTtyTReTesQ4sKmhp5guDUzTFpWOCwiZmUrUtYhodLOiZi0
SH6V7OZoy2iIBdBSbqXqdQzuAnVtabfdcMoNPHRuYpQQFwN4N2c+5LXWagxO3EtLdRQ7RrSWc5/s
opidhTsFU5fJJtPRQlkcHJv4kMNahICZbhUeKQKOk00F+QRT/48Qh3+KFjoOeTsULm7xXIM8fFED
X4ouGiSWjRY9GflWAmyZejKpd7n1prS+kq6ZsRpwsdiZA5v3VVZ28Ch2jvLa45kpb4MdXEJx8KNs
R/oRZUxfedcA+dYvhedP+et34WksQKtKOWb9CwYHh+umQVALDEaqvfV0Sj7uHpFSxM4mOy+E8HDD
hGiVHUWI9ZXL1Hv928BE+ltR+Odb+MF37Rp9lvqAt7D407xA2LHFc+U9M//1Amda/9Lo/MRh/3XG
PyZQs1KU3bXUF5ea6i65Q0vhJD6UJsOL94hh3EXC4gkLzGn6w0Pj7JKN4COs3bEj2mTFHpLLr9Oc
v5X/f16CH/iUpI5lKV+hjZXwYOiEup4cZ3fE8kKvHPVplrdWSjOw+rXx+Bu6i6E0AkNGLkhpzB/d
WDXOKbYjLcLJg7rCG9DWvMFhNbHNXyZW37Tlf/Z9CFEVBUGIRoMHHPvPDrMqkgpLbDPdF6puW8sz
XIa+JGHhIV8arBRpOUsGHoL8EsMvoR3aVLF6VzwyqbHpRTNUF0b6KePFkOUjTGAG7jRnCyemLmen
F1mVp1/e899UF4g+RAlGrgggjInVP9/0VWlSJhTzfKknno/ylcQMKdpVLLkinEqKVBU7HgKSyMkg
96LIaTmgr+nbVj1YHxKOJsXwPFqu6sGAtahf3hqcZpV7qYWydC8op7G8MactLHZi0drV3NyO/Qko
BR1yfd02/cOAfl9Kbq/xRh1Xphsi/Uh3lQauetfRI3RvmrqCKUTCCR43uDr1UIIUW3kVEWlRo9F+
YLYMo8WeyaREt/WqR6zrzEBoCK/rZhsrLrPYLDkqpF/AlOAJZ2FnHh4oUInXzQWGdn4qQp+E5DJw
U9NfAES3hcoAkVBHEMd+SSXjx9c9Y6n/7he/Aauftwz5chjbQCmSGar+8+pnVZvLWZ8EhwQHGiWF
SWw017U03YYdISQ56OPwAiAgaZeU8LWZd27WV79gAVfUuz6lF2KXK4H/tL7zr+n8y/uDB8gb+PkG
ZZUZnk5sC36xP94gkcBpGmlxsM+Sfd7mGz3T6Ciitdj3d0EleU0g+EvRn/VvM9F4dTEeqxwFH/b9
chmum0ay8ZgBIX+QzPusjHatSJ2nk/ZWc7urtJLjqK+MvNxer0QnlUK9mvH1S6d3XcPYlITgWGVP
Cw6amJ2KTFjBzqrLbidIdFZq8N5izF8tCXcGKLTWYkaGfL67+kNowuHNXKuSdlOIwwejWMg8gpOM
hyZ/hy5UwxdAeeUI8zEd91cjuYlysH8i+EKtd7MOlD8Be02eoJBribEaUpxQ6R+7uPAyWL8iAwdA
1XCAtHDFmtMMz2nm1Vp4VlOo22IL5Y9ataIOHUUDq+9sH+kEvzcuOmS3IfYsTOHcwVa4gyzVfODX
lggOZPfmLU5oz7yGhbHZJGypi3X4UCyxQqHsivg7ErUGjy905equDGANjlCTHzrmaNcXFeJIRhGt
4zs0LZzJ4wjttIGTVYWn4NptptzcCNqwTeZ2a8F6JNEm7tZTywylr7JtSq2G95ifmaObJ8lZxObT
NE6mJm/yQX40CjegBZe0ZtNQaUlwpkdsOcxlbNUR7ucKLRQ+c1gV1KkshTB7/CT+rAJxxTWfoIog
pqdLxR1coRoErsAYYQT1aci8j4v6OHXjjQrxVer6GyGe7yqqi0FMvaUVnPxc0dY6rD4UG0pLoMSk
7BULX/V4vFXSbC1BAA7M+6A+hQgrZnxq1fhXxzJ1GZz/xzPxUy2nZWo9lYoVXwxpz2gDMe3VTwVq
S/o7L3yzGk94z3El4A44E3zB9EJyW+tRpUxXrVvTuc7npbFHSqL6MM8t4RCqj/hEpZBjOmR+irIm
esMTyk1a3WfNY0rPm7ggHUoNVrjN9BVIIrnbhks3NuLeEe4b4jgMb1COZeNL7drCR6XaigMZMD65
kgGhHZJT9WdCAAwCgM79SyN70r6DxASF6PrQPRqqg3gNjhZOHFflvri+9ESi8tsCpG/YXW7fbudX
8GQRuzswANfQUVgs23Usedd77Typn3O5h70/BW55Fv1mcrIbKToolR83K6n08zdO8mXSeTcnKH7i
kQk1W0mgrnLuNk4dv1qn71emCs5tpzhSnYeV4hn3VxnqkDNcEnOH0Jr72zQ3OActZfL1vilYsm3Y
jIKTTav/Xp31fxctMHj+b/H7xjT/GAzrDbatSBbjy7XdpNS+6Uq8biPRpamJtkW1nWcotB5mG0Ac
6qkrtzJQ+/goTE7ak7awSgcvm7zshFKCD1adjg2jkeQlY8qiup0ThWtxcFO0Gu60Mx/bZG28h49g
edNKG7xeuoSxH9Wg+8dBPEaE966yffsGdeGD65FLTl17E2ZzTGfowGAg/vfZf5/dv25zDfMH0Fr4
Rd9mQH+cvRL2s1moU3RRhJcOBe6c+chIxhTHhD2Ww+YHGlz6cCI9i3bX5IfA9MiE5Iair52m1VUG
24Tcin0veBzxCmiLhMhXLBcpb63Y18mhEygTP+NDJfqrdpPap5fTUcdY27JZaSPNxRq1ihASXutd
py0dEHHB4/AQcTulv6ng/v5cI7Vd4itUxHA/sNtpugomwYrhJWH0QWZGpMOLHm/VeQMNPlUuLJrB
VglXErxQS78ZBiImWn/qnbo51PAvuZUQmawYMOUe4oFtLx3KcifPGEeQEeTGrc/IUonvlacqNnah
+kzPPhLJGd7jd0RmxDUQnY7O64tRUr0f6sIZzvqrJJxMAJjY5/oZ7a0le3Llw/oQ0kPWyPaoEen0
0Fpfo+HppQ9EOMp+tyVtwWy9ek/XTThS9GCs5gK8f5Wt+je93E5ELr1o1Y0yHAJhpyRU4qumeO+1
ByXbLuVU7gnVQ0D8+63wEKwz2MV2uk3xQ5j3A5EZHdIJV6k+Of2z+ZwmbpOuCVaVIHRgD1HV51Lz
zuUGzn3qWpAITUb/1ao8JI+jGxEzQHobIi7QPhUXifkB1h9bVuvE02dvQHnx5nA90ISDwskVUakI
V35ryr7r/p+3t4LcGYdt0eB/PyqboZBlPYy65AI0qp2UEuVq9AHEO80OKiD+Dkg6dFw2wuQofb8r
wutKuNOPOa1UtVTD6AXGr+rcUlK+hJoLfKerSBnWYehoCxXYrxpgOntuuSKryPSNYxf7McgDMuMR
3rKTo3ck52a086f5JvliHEf73tzkH0HvoPDZg7jUfnPAZ3witiQFIPSxKOfgrJ1k8xQvUC4hKilU
4bDUX2CwXh2mAEjhLdiVv9oR/KWXRi5AsYohIzE3mvyDUiYOrdEIncGMGAMH0RFORHBs8Jf+1j/j
lkhAB1IV/g1Vgv2Wr5mLb/FPPpHvKtlIh1eYvrnzDpWWg+bXDjfXC5ZBTrCJL4kfue8EqGyLL+RI
2DHM2yv/v9g0QPvzbWFVbkz7cXbSzXn1eKZocwbb8t4FnCMQHfLb5/vGuZ/sL8Rl9mg7r3vTPt4S
fuuAuO9AgWx8uLbzCc3GERkWGRykC51Nh6BD/vyFzpQvrraz/H79q+j1LzUDEyEqaAUvIdgy/Psf
i6mRZk1etlaJbOjIHm7ySIfRtss31K+oDMZgIyBtDcXfCvilffvXXf7HcX+0d+0UVHqf98mFEUl1
tvz60n/m25Ce9Lanu3pI1rQUOyJ9Czt9+83CAHrTL4f/8ZCleaSLg4RypvawFXPB2kDp7OgORy/A
wTtir51qE95Ed/rKvDCk9BZNYUvAAkgqlrfxmrD643yXrxW8SQTbR6TnLAE9xS2D0cQPL+WKtXpN
neKxkfCVetWt8Zi5I9R9j6hjP3Pbl/KCNOIRCekFxgWeAIvfyPJKyy8t/2Xu7xU+WKYnYTdDMp2d
bBYLgonhzfIWW/vm/VG1udfAzrhLGhsWk/35iSCK8WTihh7/PfGKK1jJXmyL93f1lpxnX3H7CyEH
z4wzPZW/L9KmTbrG06t41vx0rT8kz+1NvB42wZahyvQarsfXbhN8zewM33/JPlCt4YOx2LCcLOCj
uLVhwXCN4CdidZBwpVoHQRSPXG2/3S1BQTnf5Wq4CUSX5d8TX3D4Opar65pkSd90TVc+LzQYEFJ7
edZYo1aLPYrhWTeQeL5fkwnb94VKnfeUFyUaabW8bM5jh1Xut8sCyiXSi2gMnOCcOhZfMV+Lgwsq
rQu1JD+1vB3Du9p3tX2330srZXUe7OW4y4uQKUrLzmrpQKLioppc2oS/I6bFsGWxZ0HLbYd3qDL5
8+xEN8vaoBM9sli0vOr24yNcF/5o8lLLD0GcO4q4vYz88hmSHB8IRom83it4Bl4JBOk5t8fsWPFb
r7q//CrpJTesMDZMDTfDzIXVvl+b+WKz4X5hXmBfSQaiu3Hzj9mbPZnqFvop30fw6aSnYoWS50As
nYvHmf1lnAOo0Bor9CaAeVXu6t0SOFSwxJieQApQeoou0YVApLfFOyZwjA/KJg5sucuY5TzuBDf0
ka2EdEN2epqIIaownMGiEhOK1Wr1TM/tcPDV/fPzdZVwApxJv6G5dUdOcPnZ5/1j6+9fX0X762Ox
ykAuyn8NPMKQgmFSEx3oHFYW54tP7vLGvQoSwWthFyRYmd+vSE3KOrhcreUy4FfI/kwz7CY2P/a8
PAP42O5Qqa1ljh+yRC8LMx6C9v32eHzefjx0/gcVlE3CkCe+MV/2IQJeUl4m88pvBLLhypPyytd+
RU6X/br8BUiS4xMZxbGaQ+rmPog2cCVNOV+y+7r8yOPyTp+hUNjm4y2oOUFbDCSddgMTi8uQnpbv
NN8XbXmlkBMlFHYn7xpeQ4PWvbh1BHwRef3BTONouFwMP7wtDsJ5OWfD/W3rVP/NPmHnxMZHk+Vl
+f/JZlfHYlC6IIfexlWhZQfumQf1MCTBrjMQroVXV5fAScxPhtPm5Dco4xc9Xg3oNRh8buMLlBOG
Gy7iWYtqSIm8RgzWvaXdp7kTormoF3ocWj0lvWRYRTTD56OJUFmnRihGl1wmUcpv8xG4CLuO0lVK
ZdMzZ6+ZFM1GehzfstKxmLD8dxuxrPD/2oBUWcFJE+s8iPb/3PjwrOsiqbDCi2Wuuo/Ix48K5Trw
Cb3nb1Ea0m8H+1HBj1GeAXYa4SWcTsX1KClOKq9yeYt9xtHkXsC/MLfbwrde0J3KT71x00t28mle
f9t2/03H5OM2dHj3+LfgZ7NMBP7Y7tVO1ROpBXRukBQ8sdfbiNpc2U/sh/++vMZySv+6vn8c6UdJ
1uZBGjRNhnUSteUYjG6QxM4EUSTRPw3FmSHf4pXnN91FUD7DlDlT8aVYn5XS2JLGY87kvghg48T8
efxfyx8NfnJe6jfxoh/KmqerosCSwnekeCkJuJPKF5l0jpqkEqOBlWsyeBzPTXobdT0xQjng0CWr
s0MXadu5751OxH9TvpKbJ/uAnQSPraz26l6Vw9QzEEnQydXR+lpDMuQOLMfcHfOXIJo8s750EinN
qIyaO2ypdenTqru9HJTrFMqU1JzLYNgMI2/JxMUhxaJdxrQBTPq/r7H026f5A9jXsg690MCnWe2n
rWWf4Ch5+Wb2bn+Z3Px1gvDnbfOjSpysQZzCRun36QBfY2JTvIIKytIrUi8AU8S7Vu/oV3bY6HjF
VRhtapx/N41jUW4zBbU/GkbF9CrrM2V+YAoz0jQgumWRUMDzTqbym2/TXytMPBvg1RmWhFvVP2/1
SNGmVIiwywmpMIEVa92Jcg2W98sw0lMSKEUMkxp/TsOl6ip4W4fIOguV35VvfYrI8Tf63V8GPjx7
SxzmIuvBM+nHRYwKSSxEQuzvWs/CzI5LhBkcjcFvuiHjr2v6Hwf6UVtjlZ1I/ayo+yC2gMgwXaCs
NaXy3Ftf5jLnx0UAclF8o2cNqMAShsysowIGUvv1jIjlGmEcvJWadCUzsSjFpyy5ayx5KySO2ep3
STTcCLDN5wGTDdwqZ+N2Ft0Kzk9gpY5S5ps+6nzd7DbdpHhhnGH/AUl1vh2TfXRFD9ptreTTCD+u
1YfEnhd9iNwsmXQw2p08Zbg3HaenWAZGoxwhrO2aXJkLg8lgi5Ct5iA7ScZDFqVAtZseMxNReh0g
TfOweWbxwMy5IaOBsYpmFt48Tx5RMmuJ0LH/fvrkv65wf1zmHz1E3Ydd3sd8ni40MKwSqk2HYSHe
t0R80jyqJ+NAhAk0ZxfdzC20QHb8X97C36YgKlNCVdEBhqRvxucfy3kxGUZdDcN8bt6hboaPxbt0
K24tP8RPXt3gnctkTLTbZ/1kXPo7c/eb+6tsLBvGz2X+z3fw46aWrG5qSsmYz8G9gD7yCSSpfeAz
jG/SV/IO9qARSs88WXpvnoSP9G1CuhDv4jeSHGmBqfcOyb12V0IvXZKT7emi3eaZ/STs4hMRTTtz
LT5qm2gT6jbf7p6HZ1Iq069sg6NX0Czfg5mWUXSzM8TODGcxd6zWzTBWAeqGwGLT00TssB/4m6CJ
legt4R8My/famUXKBuuSuG8gUvNQ4qhFJK2MwYEdgrXcgbPghf5AekwweSmv8N6UtoTCnokowMGM
QsuGbG3EeKzb440O/vY2wIWxfIhM030LUgAjSV31gp285dKupxSm3F+CaXCHtYcJPQevtAJwxMsD
TLbF4Xgh91gvJbS6YDsfG4CL3MalIHtLwOmpS735KB3FjV31vnk29zAchi/y5tg4Fc02MT+jujiM
pGp9WtCyb3q08y2+y2myQssqblTFy8PV9MR229qBWyQwDWLcqezopnu1tu25uDT3CpBD4HDupwAz
E9t4Rc0MUv8C7j07SLnLD3kt7gi2cGCoxV6R2xBnbjGceZDwvyR4Prcl3Aug8tzWp/FUbpIjSWFs
zly+i3REyB8AnpFqMa2CO/ksvZh706XbvBSbfqVvwo15K73AC1shEShP2cVCwmDLpV0hWXkNaNRq
WzTB+tCS2oDv2WX+jN8xwiz4aVH2QoxuXrRPHDF3/W1w0z5OsCjYsT6jA9xUQ9v/8hz+FbT78zH4
seTGzSRYZpqNhw4GO6Y9YXXs5GIjj+NeSqd9wABDZ5qFKe26Fhss+GGp/Q9n57UcOZJk0S+CGbR4
zYRILajJFxgltNb4+j3oMdupYtcWzfZhRM90s5KJQES4+73nmqdgSgyG8OVuwp0+xTjjBeJyiwon
dbBjyig1YHl0Zn7mKrSILhTGBxAZFyBbbqXrBxP/stGyuSRkl48TdmbG+1H2OEs3YdBzNX+SLZ53
V17Ewrhv1fFoof5JfGICFwll2l7yyF+LtW+raJ0r8djR6kyYetRk3uhw7ObarZX4JpImr+ooXKLO
rhn3FJpwr/j3sldFJPyqh9zctRb+6moTBVT+AnInyB0TschSGrg6maRBB86HIfJgkMUXPIndSS3H
VZnCN0z3mZyvh1KxZQpLuXui3Yu9FsneKTSvsB8dbh5rcVH5GJHdh3eShViiBbI6YDLMNM8qTVs0
MQ+UidcPh665TpDWSp64WTzJKGRVVbJlUdmpPSLLgj5aX617hnR9thNrD/1VpEe2yK+effUowRJ6
6pIjHAAf2sEobXXzI8bMLsPjESDU9MZxcbJXXNuzlM5wFTtS91mT3SJHpLDCOcaMk4L2krTAyRjC
Zule889sCXlWAWgS1tOko19gi0YCUPn3hnUAIeQJMlwZPiEJsnWv7nPlaeaNnarCHScnWEQCseDK
zVNCFLI17v0FToQfL5hUzygOoBi09gYiGHPPuYWTHzLJEr6KuV+3PI/ejGDpF3ZBnZZ5fkpDCUWm
Gu0h0Jh6sxL6t6CFPV9Sr/LoDMzpAUdyI79P9eMUoeImyDFT701odKLB6aaaGD6Mlem/cEtgWJCs
oQ7pZQ+TRST6UHZ7OCQ806p8SCiqsuBsmbErVw9B0sC5vhXlJ11X1qx7F3EKIyhU9YbiqCLHZU8B
3Ny6c0V/yNDXsxRsdBVJJ3bRAZPIpBjHCgdmN6HsqndlTunZFoxCQls19BXywCEOiPArr3GMkp23
SkR8PCCcSA1rszwooXn14xfRoN3LhMAw9nT+4Z8kZ9g8TlE+BWDlrPhxnDcmKj5AP1N2NOTIyVI0
luV2piY266vBxakw6o3UmSzNNUPGAYZPjM3l75uL+qd7xq97y7d7hiaF1tzEDGcVakKQKhH1Iu8l
pJitQNQpbb01gZq7fh+6xbLlQ9kvjrS3cLm+5Y/zKSQSaPZC1c2/KslGkzFeG5d6ybxN6FSEDvfx
DGj+m9WDFlshQ4yHH7Ruf6h/4TyraEkYWupwAb7dxYu+h2wV+voR9FIqf3XE3Wf4rRXxYYjTzYK0
rhIvGnY9IwsNqEpJRGvbtYdACdf5fMQ6ggrr71/rP3/m7zeX3z/Tt5tLEulVFYmteZwEaQevx5ko
UeLsQ8k1OIKK0+D9nmZHnJ5n/7WB1pYBfM+p1+XI1kdiMuy+8NJx25cD80Nt3YY8DM2RZoQ9A7sL
jr6inE/Dp0GcaxCRY3jv0/2ddbK5yEIY2DwScWS9An7SiLSezzm8HuBmzs5Mms9gZNq8QkmSjaMn
i4+8fdAyEJADwqyyQxU0bkdORlf3C3Pn79/N8jj+9tV8O806pagMaiWdKOylobPXzTNcG3tOb/7+
5yj/vj3+/gy+L21lyMVQGEym8Xdd9mHordOYJ5kLUhfD1lYQjnAd+/DnGU9C5SD0WQsMsfrpZgq4
dDOOh2RWo8SOypzZ7rVCzRkWgycmmkdwLmse3Iih3WEcc4jZzUyAfhb/sYP48sOv8u+r+G+/yj8z
+1+u4gpdNKmrVP0Yda8WbKw0YXYosIrQntEHY4Rq6NMqI0uoAfqZY8BIM9XNwhshxCiV3Qjcl0OU
NT566+eZmcs4IpAQdkm1KbrHmut9PJKNihNzxN03/PTx/10t//7xl03ol49vVX1RNBVvqJGCHU6e
ohYUzSbI31VWvd5HGCd5Cab9oOzM1uCKShfWuu/Th5HjYIJ1ciI5nfe41XkTMq/VPB0xQCPiS87R
phP1ITyFouDlItOWbteUd7JxLOT32gLji5q4KHne0bz5+1OR/j3n4dcCFY5rDeLEf1SGv/xamal0
WW3k6UEUj6V19NVjxi00AD5kCkxstGvfY/K/n6eXiDhxwe4hkPE3/f1T/OF2uHwKg5grjWw6CCW/
f7laWqbGkPXFMQtkzF4igdX0GIU5dAIsGAsMNso2nXCoOKYpi9kPnSpuOfFvBi6TtEZl44ELmD2I
6lWtXyQz2sjME2gssZ/Lo1uM2xitVS6WRwSDXWj8c3VcKE+KuJXNh754H7vopoVcZXKX9OEXG8x5
FRQPHOAExwUHUShWUZPZXbURy2tOH0xPyGo+WOiU1EtZp66lD648Yn4np6VF7dINy70W3pNBNZVf
Rn3fZIOtQen041crewwwPbTR03I+j9zuc9kL0ZjFQeHEiXXsk3HbROMpmhdc6yOBzXas5d7fv/g/
dLd//eI1cXlpf3n8Y2XKYqmkmLxvcUehbQVJZgQeyC31tR/crrixcOdftA6wmIUOFGEg0oD4ZBW2
ZFzPM6cqV8H1cMFoG4rHMNuZ6cGH2Ts4/VEADXgOMYxIdCW0nOv5XmvthACM5AEHtKnu8b4pwo1W
vv5Ea/nj2wqFxkIBI5Nc+22DrmdZKkoiqE96dlpg6KYccGfyz0WTeClFMZqzH24h32E0iLf5Kv/7
R5rfvso+KPxmauHDMFZ32u0yfKRnu8q21f+vscGfZpAPISOCWFAkvz84A7BuImdcyoZkl6K+7q9V
8pAGpBEWjgZeTSu8jtMypc/LtaGq/H0waNBEPjWV6kb4hNi1jjvuOFwq/76mtH83XX//aMuZ9sua
CopM7hYu+hHE7MgtRlRRqQQ3WIiUCBBqfcLnNknXUMFMugeAKhWOam6H/LkQZNwOXDhxj5RSZasR
WuMmf14sMfhS9xQx+4iWv2ocRPB7AtS67l7Jv/TgpWT+D7qAw4RmGwZJUsmFCGsHdQK4xq5xcBRR
WXT6cdE57jB57IbCPyeZhEFR2WZFu/77t/DPoOBfV4RfHtC39n5gdoMa6IN+DUl0g5XtmFQpSEJP
IVEWwbWc9sk+2TF6dcTbVNoVys1M57gmh9JG8szg03RB8RaHdQ5S+LXacjI4BkO4a8j8nARCHHgw
ttqV+CJP22wvKCvhh6L9D/fq3x/kt0tpZJltn6emfmwVnHtFv6qzl1b5srBO4ajiQ8UoDRdBH6Fx
y+5Q0YrKID0ypdppjEo54PXpoPPotQ+Up9NWR+sbw+iOn4JgLxlOTMeUDTvcS8lHHm7L9lVArCXd
9uJTbWxN1DFl6gXt09BuS+OHZWr88T5imEs+h8nV+5+W/i/LdNI6udD0Sj8KwStmun7ApVrKW8ua
18dQBk9dR27W6Vu5w8pj4xnfVmifhNrCMAVZ28rdfsof60645e/w5pnGQeufCpFGk0FUtrhRShjb
GinKEfZWeXRS3AJFZjxaFeZDk1mqUnItCJ0I6XBTXDM93pc9YWBlYsO5BArIxAuxZRCC4/0awodc
zHGhvUjSuG6wntZxeBXkZ4gXeSt5pP3s8ulspNVdY36MBRG8o8J6h3z9UqfzSlfJTwAkFDTY5+qd
OdIeRA/tV/oP+6D6Pb7mPxvhL1/st7qhTXVVUCtJOYaU8NZGyM++oe7T1tHIzvSRwuWwXYlMjC5M
OPmvCKRCw+0RkUO6wbVXr7rp2aRGC1U7wWxmDpKDK1IFPRoSVVYzOBbQzdG3CP33kDJjnnHzSjcR
CM9kcEQNpXP1WRpLbKuLyro2XoLmswulbS3rTikJdjTQVUIPWTT4dWnjhSUgU0DcVQDIWXqZk8uI
PLgT79QU3QRxMY8dRGHVP/UWalA93RIoxeYm9jBNohXhI85YbiVULcSlLbjKpocRgs6lC25mBefp
aRxgilJvlmBIE/NpSB+IvsYmwOtrwHe8j6IHQlZXi/diIsRzoazXOu7P11p4jMSBSEYRyzmoVKVc
1zGWYvWkoh+MtaPcqUB3iGJoZ1vxy61e96TA0mWH/i5mm5wSoC+RvWFWbIQbhV9QAdsH1Bf3o3lN
qovf32HmGIdDar3E0FuNmuaLqZNJR6GcPkrvUhefhsZ3GgTG/fyErS7A2GpihVfGDLIkQnQE7yQA
AH5tKO/ldUKtOoWKLYQRRj23Krca8u6SBh3cWG24L1BJ5AMikuli+a5JE6KKVC8IRLDMtkW/ehDe
l9+rUNrDPOEEES3Kq27Vi6j3I5zynTKew7RzRDYdGNu6/D4vIO/4rsxze87QU0dcxMnm80enToMj
jnjMOTDNXyVatW3jiYV4GGaUmX7iVmN5yeEeF8Zapc1RbhXLLbPr2HGKOEQE4L40aDH3dgocJgUI
5Cy2Uc1pHzBdJpaHHDan/1OvdZCBGJh7sgE8xju+sdFbzyL6YbIlIPoRzNmQpm4kmrymTzD6VmaA
S77caelT1x/jW0lrmAYVxSfwbNvMIZkU1jpXuUcQLyr4nFrvVs7IaaFsSiKea9VTWQiNhNVI2yQN
buYUigrV9EIn6WW4HOrjWHWHocrtPgV7Gk7cRstjzLKW4IVaoKiDytpIfot8P98oUnNXgrrtgNfQ
wpOzpWCP4IwjXSmGT1aiPWrSNoEJm0ywcRhS9rp/lALhKBnwEvprgPyTO7pU1q8JvmMdrO0cCrQ7
v3oJJDvvN5OadQZ9Wyoflnot4jSW6PMJMqaC5qIPKzG+RNWL1H61dB0F0BZSlzgxTOYFrtykh1xK
HF9RzmIOohQyQzkIyDAxPcxS+iEUgVcE2akHzzZo1WMJjaOYEjsaW0Dh40OtoVcvSIgTRriXA9aM
utj1EKAAxGJzKAP/VFpMVcavJJadhvuKkggMblk8Ph7PjpsLM5QeCNKkZp4lFG4n0wIpCjukodjX
5MqlXmHpu3xsjprkyel0mqaL3wDjDSgUCtqNZcgsBzOBFDz2s3xjMt/VC0xX04AQM7sz8m7tYyqI
oxrcfzStYr9HYkVGmV8I2xxKFYCgDmNmVaJbn3K4YqA4ZkbM/F8NeOwCMi7cVBMp1ChscVjYyxoS
cdVzAxJLYgWs+CxEEQySZyUauW6h8SMJYrHX6BXzye4lKelxqoGXpJbj672d0RYf23fYWLW4NwbE
cpL4xMB0FXfzgiDKpLtqZlMgdiKoUQxzegkCLWB8jEp/ylVQmn2+W4i6eVZgjR/hm22M9FEn93s+
RUZ17KmgpxSVT/cSzwXkkL1WSK6RgY2P8DYat6b1ZvTnAFFhHByydgLIbPdJa7ckhojRrcANrpIP
ie816f00nWj7rBujd8jooYsECtZ/qmQFsz3Ge/M9UNCwktU7Zq2blRIRyoOtt1eLW3OJEqMkDHNi
1SStemjKbcIBDfmwpXMJrlQRyx/uin/g6SwXrf9eRb6Vv9EsRYUWydqR40FpgnWNUHkQTbu23Kba
iqDCgR+t1YWm3iNrS5abyk9D8e9Yw+/HtvKtfsmkvJGlKgiuczms4OyO7lweYWGiQ3oOp0unrWzd
o0aGVoXVSdkaQbkK7nWs6tpRic5z+YgiWh3dGmYFF9V4PqaUJq8TUcyb/qslZdcZPXrhIrec50B7
Ucb+p+/xj1c6C6EWaZ86rrxvF1a/9VuptpribuDoQnL5RuDLoTosMZt/v90bf+zL/fInfbvjRD6b
SzPpyhHuSA2YeWputJjpZHJbkLkWoLvkna0y3CGcRC24bXOaOQWIlRDUTc12Ls0qxBQ+58LsgZiW
OapcUvg/TWrvCvMNgChNJyA5h/KuM6IYL7KE2xrrQpRqBEtvB+Z03JaRCJE8xGi0V/midXtJJq4U
yRZMPtdNAfxssgz2nNeusFadaq1nAWm6EB7SSjy1iWqb+DfS+YnrTGZ2juCTNZDlm77dLvET3PPr
QEME4h/KpzzUnCnqNr4cHBI5DtcVVs464S7cvTTsghrYwL9/zdJPD/RbGV+VnWJNuD6OYSnTfYJq
Hp5ClKXEXbT63dA9TTH5OZ8//KlLafav0u2/D/f7m2ANghXBCSYekGlXjNjcAOQh+EezB1oCJ2/8
sIqPKkGK2iqeznwpHp7F0mlh1vzwSf5YSlso0VQspiq1+O+ldFZFMojTMj9J4avQo9n3p5WwcCaG
a1+vewxZWf6yWLmKHwYS2rKAv38HsiQvtdESWvqP5eaX6ghuYpuloMOOGfexbL4fxMrroIkNIabW
mFY3+7nAypKl7rYlz6ETzO1ijUzm4BIU1iYiFGCwWM1uJt7q8d0gYgh9kJNtloQnNVDQX6SBvotU
jmAZ4CE/Iokf0hhyw7lGatkiUMbjCKZ7IwrIlcdDXAKFzj3L6Oj95auFj2eI5cWUAPOTsYUlhNcD
jxzwjpmyY8w6p1Hic0vDYcgA7wkDMhprKH9Yo39s0cuSjvJDtBTSBuXfn9GU+0oxm01xlIZuN3BL
iJKBHKJsX5F5NseFLVhQUPwSZajxSX22Hcgi7KTKG8tqrRo51IdVp1RXH4t9ftdXM8sKb1xluBY2
VEUz3ywp3Rayo+TWRgF1N4y115GLq9ekGpKDA38mjuSflp72f/Rx/vdUUpbF+csSaAaBhNVmlK7y
NcPF3rmFY6yGI3NdSraACsdAbxtJ62FX0jJFv7SZ9Du+dKLja2yBZ5nsA7w5/hH/m/AcnBG5QbMP
jyMSDbvViDNnp9s0qOEp9iCAwp61wy2uQjQnRHna54u20VAEvyaWHe0STEjW4I7CesZboN1JZ4an
a9AX2rHfVtOCpSIfLNnx8aRNi10ZzSID/5V0jp+zzWy+dIyleQ5Q3/nnygtWN8nrD3CFQBi9Q6id
tzMciYh4VF3fC9q7hnKfG3XyXCVOUri8/N0SebCJb5XRoZYht3i6CL4D9VQJt30CNegGhWSsnjMP
MBSh8CVqLWGjkvYwjdeBRDxHecNMz7dVWIeOuOMYJWCwbdmZSQA3L7igeZCOkd3Xl4aZTHyj6V8m
BjRKXHsStyL92XaXqc/xU8w8+Q3wkS3Wm5akw3w7al6W7ENussqTkHCrpCzbTF+UCSgQPAGt4eO4
UR6bY3UsUk+gcltqrXXqjkhCODcSAnSW2LZx+fJ19SJgjODkAeEWD66KwNjadDnTfe5drkAmzyTY
lZFvdIQayi1zHJm89mDdDeeEEKZhoHG/z0wnx6s/7jTxXknuLOtZXHp0/qHPCGK+Dz+myg2kLUQq
XV9/GuomqfaxsWsVRxou5S0zwLT/0O+qg949jlBeGOTJD0Ny3z6cJhfLKkrSdXZHFtXSNuevCuuG
IIY02uLtbP11nCNv0XedcsIFF02GW8qvvfVMsszjCFR+0+/xfbX6SxR8oqrm93Tb3vW3dE21ypOa
feLlLCq67xJH3l54TOAygoYQ14Aj4Xcyo4IneaU4AfPVvpUYxO4rVCmp3RlbabCFF9WCbWA40vhO
ARmildjws1f1BtCMHGxCvGvmtSBTt3U4l4lfQQplsqjTNbUut2jJE160K8f6er62+xH5BYQwzC/C
ac5WHlQirPakAlP7y1vG9KS5FMeeHCgGJzc9nz7xzDv90j62e94JYpz6ja+tZf5927/hKk7ul2n5
xjqBNI335sXPbyLT4R0Z9/1exK3oS3tSq1djsQlxkpNWQMVKmCkNrelQDJuyuW2qVXgWTuFArpNL
Dg1sAMxiyTW6pueObylkFOAKFEe46z7hRZludhR7R2FPJBkBZwiJwC4LLj3OKIOvYX+KqbQI0KD8
ptgeQQ3BgnAnKKvqJnop06v2xhCZCIdmuQu5WrEpNBt3bwIM9Bi7E5xUEF8RSeEnpsfmhdty39FV
oA2AVrMq1mPbLrZWoawdTXhWsIxI+wbBiZfq92wfvA99iAjbbm/1aFdET7W8kh0LCa+6DwNmM/tY
2+CJQ+7CBDOioWO5BQHr2jEyEI19yKSywXwTPmbjrn7TNG+mPTqoqwCy39qMHf/SeWCdsmAB0gKH
tNZ3yNdmgc0U618yej2xY3oNL3E9QbYjh5BVkgLEqJxgLrb6SA+21J2C1yi30AYpeOyypwl/gf+B
01y/k9CkdBsGS328iycw6hhOHVBQI6r9sjbdrj52RHdu4+rUm8TEoWutH1DWcbCqyseg3kwANuT8
vlapwE+4IAO40Eifdlp8rZ5q4TYdUjCNoE/t6UmSzyjwuhrFHPWdh+txoSVe05Ej7Csm+4M1L+P4
UG8jCQ3WVn8KLKzV6NHcJd39UgynKfTk2U0b4mjuKvWjnIjAsNZoMa2VD33IGxj/eprOhuKWvHg6
wSvbRl5hv7cP06FeNGvJOXurHjtxZR2avXWQlFX3VrUrql/8gBvOp/gzcNnxLsy2uWyPn4RPPI/8
yAMpQPV9vub63gorw6boG2jIYftpmMYetHO+hQULWfoancI7mQjlJ/8++OL4quKNGR91x8B7qJKE
52ixpxHQt1Uu0Zssb6vUVojTVu6r5EZud8bRKtfye6vtU+s2JXFNs8NTY8OXeM62xtd4hCA1bH3T
M/IPHoocvNSvJmndszul92X0NHE6lCoplyiiSSGUmB+swu65Tm/iT7BdIpIsfl9kWUaKYyqBanw7
sKyoQALb3JPQQrCgm47eKFFIb2TsetzTVDfmk1lY0xT5EBLwGr8kwXHkenuR4osmeMqqf87ovqC1
VG4S0IPTGX3NJPN1ty0xrRGSlGupIuMjr0q1484e0So6sEtDBhjIN3O3nk7W2ajsuXkRC7pPHmpn
7SEXLvJhDG6bBDXJaszs9oppfOh3sMc20B4VpyKXUVyHw3ks3WpGqOPJbDG14Gp3WWHjJLcKVwCn
hct+8rDVyzvO0pLu25bh47F+CoVtI91DhimJcrPj/bAFZZXeKJQvtnLfg+E409sXQGbi71KIe9kT
/iVJwHw4uvabXF2Vn8tHQnur7PNiLWyHjWI4xRvP3rwxEBdWt3UBinjV3AbYUpelFtgipXHdbcJj
7qW76rli9d5qz+QkCYrFTnsP3RgfHkS3+p7JMNdXK3K0LUPRZY16yjOIM5mTZPRYvci6oKzIJK19
0jZKbPHNss01HszWrR7iQ/Bg2YLL9b8/EmUGZA7/Bbgk1B67LDyreOC87jGokACiCPXCT8N8KF/y
kxPve11aiejHFDaR9Yxa1W42/HnWhfmF364chEbbeEVcewGZxCGugDcm3YuPwib3iKHy46O0napH
1drHx/ZofelPGLucUkcPtmQOanikyf87WrT3veqR34G/yvbNh08WIePIaTdeaAUHXotoQtlaooui
ClJAvDNwjRtX2JKivOmFD2vYRZabpHAruKeopwHEY8HseNs3L9qwweFnGJAqHwIm9lgmAVQ+im6m
rtMTiLBmOo1rBTXcIecRfViB2x87RN/GrjHwZ3MydCeRrjtLpnig1Zazr3Dwak4X3HOqweCdPJVz
f1iXxkVRQKSuIM8Jl/A6+XeVtKIO6tk5hewWy84nLWeWTbFClSyU7D7ajaDtl/mdAIVyPbyF+8eU
nn4O7dOdJ64E5S7kSHC7O+2lQJW87p2CxB4CwG7N4MbKLiZFylhDqrSHZ+SInPucQInOmOScTZfB
pSXbDjYfk4eDFvnKeAfLJiY7Ff4qmqwNIfcrGlof/h2t/2BnYEAUhWfjeeQO6wSn8T33ONibamM9
18JmjPYSm4MFXe8YnEthU6AzfAN84+JzB2YH5BIT47DubAKX74HpmITMsnoP9Wd+1W+Kzm1E70t9
QhO9we4nr1GXVv6K0SriaOm+92/CDfZZDxeECWr/dMLfyTmF1xPmKxqmBaGljDYHtwJMnfybTcqK
IgUM8L4z528BygtrC7fxbnBRWY5rrzM2wUEChog18iLt8FIuMZYANEGXoq7ctQcYviTg7oqv9sXa
iqIjkyiKF9KQNvzYit1i1yL4W8noiY6+o9OVegmEXSfb0nqEtauSW8dJwNpMXM7ZkgbKXiBkyeNs
zuwU7tAKQojoMOf0pOOortTrfGvh45z29XhsGo+X7p4TvcanvoI2YCvQeDHrOfk9XlggfnZ7n3HZ
dIpH6N3+Dc1Ss9wFt0FhE9TOU90SxqgNDviX/hmS+Ta6jLQFhXe8VgGdb4bEab3vbOiPzJ3wf5yg
HWjKSTWuJeNuYQ3wD2yfO3PWXbTqXlW2rGcGLeZbUqItcnJIpB+N4TI542jsN2A5tsIrIbn4zGDF
SK+LI+le6jbtsIqTfbCOX0VzleBKIF+MnjxHSY3rlRBgPgsWZWLXufqM6DyY5FS8YBhdKfe8tjqk
L7TaZXM9Mbm2gzfeGw6mJTdZ/QDiROQrHXlksUdesjjYNPKmNvhJK97+WnjICohfz+knx4fIaq2U
TW84zbSFe04EBWrcdIvwC5dsfUzbo34V7hCNQ9h2+26nv8rJR8rrCnpfvATxHu94vQZwyqRnlO20
OC+HPHTO4KuNPR+8SXMTPHTNXtXvsFeW95O+4FwinAGdWwdeuEVZSuJttlPLdbEibzrZMuyrXuL3
AacWwm3Qv1z+19btHuybLB1VApOhOgX4IW7Iuqveguf4ZkwdX1xFkLDYK8ddp26Wo+CjT0D0n2jq
IWS+19RdSptln2qPrCggzATerCbNiyu8QVw/nscL6+QVEAt/zNo68D9jFn7okrvi3Fw49iJ+ZWZB
zRnbNe+cEwZAa9aazYrmzd9xXOmetS21dXok+6shD3cF6UfJD/0pPKX+4+SWu6y+TdovYPjqkdAx
p35Cr/b3/tYfwC00vkGzSCoxOmTPfOtv6VKYDWY46seqHg6ajJAYlpGlOXJ/A2cjjM99Wp9rTJ/B
KeCWqqPMZ3xZkvqjM16lv8R2LuVcioV3cWaQz3gQWWSq71LE1kwe34cKsTIwi3CjFMUaWShaJzBO
h1jZNj3MC/aU4MZAg5C/yNShQZ8fAoPZgFjvKuv6999WMv/YWDQ1RYPFwe+sfutPa23QRVYkoCGk
S2shGCWD5F2uDIzrDD/b2HrpQ8jvXKJa16D9qmMGJh+UKVShnGPiEGKEsqiZhqxz054SpjS4d6pr
Boii9KHXu1a01joUKjPvXF2p9yjo1wKyg4a9LqcXXJMsW7QDQbUGo573VF5coOJO10kfwqjTczF/
WywKEgs6qy8k65lNbo96eZSJ01PJbcTvRrJnx79OYisxIyRWY4g/Z4zKCnSpYO1rKDPTyvX5gcLE
Rg7nqEZooMBZgkbY5U7lIx6LtF06++S5FGR/TnapsvBDRkOjYRfa1kyZZjfsz7ijQ+iAJvHkKFKz
6cuY/1nJcybbftNwGT6NU23rPt5xtO1+V5zj8n0g8kAWVbcmNbVGtDFX4yEFXlT6gI9MHBfcqaWn
SiDv917I9ynRIxojd5m24qxeS22xESxjVdUYba1jlkHlOIynOhydJV4zDn2NYTKJ6IycHpJZ443U
VhhkcyVi280lpsmzwSuE1ImvSEjnnaZe9RUdDLL+AOtgI3kxZurOFAzU6CVjb+vmdIbahHSARphK
K2R4sJryLHf9XbU4EDljtPQhTWu7kkYnELOjkEZ2zJZbHgk+JVce6DnvBGZX6JXtmtFml514vsbH
QE09bQIS0jszfU1hUkhQ6AZ+qDrhSuTANrmc5JO/HoA6hSG920tepT9IDbVliPW9o8wr8b+L/9vI
xGhaaRTbCG8CXp9EolpMDlNwTYBdC7d81nIMHaLHAG2uuhrvRqeseDfjTnRyYD7abaWC2i5Rh0mE
qU6L0fJdC+8m9bbVSpQb6zonhEZ2Sn46ecuS8Z7OB7PhSNY/RYu4htNMFkEvA43sESJl0NusDaE+
LRfiIn4dTWutgWujvWBGBTIfasP6EHVfEda7Gl0DJX+EGr0YACO0lIhlDMRctf++RchLs/hvX9K3
gUcRmXIi+qN67MkGo/NXVV/Z/BLGhO50yEDxr6kAX0YDuw1NHT3ZNykzpH47Nu8SvKUZKoASHiK2
MDSWOUY36UeL/D9C7b99xm/TyqJUY6MOmvzUgJXU9IRouJJp9ug0KBtqMyI8FEMTPSoltBw1a44d
d8ag1VeJOK97WfSuWvY6xFv8VQSuXwnLUA3lgjnCi98mreL+k2+k2Vov3MZOVUmBz4ybkcJJNO7T
UbWz8ZExjN1onwq5QwbzrJnGTzmLHtEBcoMVnm3IQEU11Mc+GO043kWTTx8reIpyhvkwEosEcsN4
nPIYOcGw7qk2p3p8STp9VYul67cG3pidqP2gc9b/fAAgR9WBCVnmd7ltKPN6toKeMhKHkBSbvOYz
oS+GG/c6UohpZfhbeRzsQu/sklqB/QwwOTXQsJ4qLnBa8ixLAeCtS1ZAZArul3+mF+nRYIYcZHuR
uk7VfUQLPUPzMabXkrH+XOI5pmzgnoFa0uA7GOfioRuSG4HNUcZCMopwcyy0ZzT6Q67CFP39VZQq
Nw8xXWkgVYuPuaKgKnc9DgIjOmiSdIwtHJXRkhNGSlM/3qlL3yQBUknJ1sOD15bhMULpluiLv78n
0h/nr+Z/v8hvs4mkaIMG/3p+GmtnwFFMDCQR5AjX1WY3AlBEvaI0fMVpSslw7FWMAdxXp6b+Yfrz
H4X0v9+G/36Sb+MfLZ+bJCep8pQRuKzOmzJ6aId1fGGFAbJIZXczkIYSPqJlLSJOXnmJYH8pUG0x
RROQ8AyNSSmCMD0kL5NqMOgRfuGkZS1i59jlprJjB2OV52g+rOwaal+V0aylPnQtA70vfHhoY1l6
kvSbDtSw/LCsAm3YZ9OBvWclmMpF6B5pyx/GtNnUNJ8x4dXmqxEgELIwYvSEqYfKHaeD1xL6HY0E
TTLrCJO3bsL/DntVxALFD9ZEyw2f6YkmxlMNpFfR5bfBoOK6pj49RPIXyqPWyE5GM3uy/lFOlU5J
8x371P8Qdh7LjStNlH4iRMAVzJYO9CJFkaK4QcgR3ns8/Xy4i4k7PTf+XnRHh9SSIKBQlXnymNok
AncigMBcMCcH8S8IHjt9nFBgFIj7ITF3EW+Ckb7I3ypCDwqTlVShwDVTjC81Ui+kjerBpkLzcyhr
IEqUapUK3KsEyIzELijKd6nHDhvTv8QY54BESO1niP8y+iupspe8TQ1DNxWiPuJIRsisEA1yHHP5
jFADWCryplUYw0sHVamWo0KyEjWljbkyIqQy1eZGN0IsO9lANbxGndghVyHHTsaSK8rfg/JijV9a
t+UrukDbav0hMR9A0vMsO2aYumYM09Rz5q9PcvOmeJ0zwc1R/iyjcG4A2bpWtyoU81VmAfgBCR/F
3U+vGss2hKFqIPCOPqrq2lDDtzViiQKdJBnvstNZ5zJ4Vf1Lqn3p6LCjAd8emS2snCG+n2b4o/Sr
MPUJZRjSdynAe434TkSac4uwrd6nGAneLSmjFDXSD1kGzuAuWUr9rajKlzRQO8o330+PSfmqk9Pd
qjhDYrfPRwnD3Kfmp0GtpzFMSjTrBV3XZbRXpjecAwF0Rx4V+KFx7OR7YUpLQe9ekVkBn6A9yFhw
GdGqjD9IVSIld8ZPSFRCNlhRUXJGJbxtwt8h9R5VuuXo3fObZ6q9TA3oTpGPFd9npGwLkgPUh5Ql
X11b7bRsIMcBpRGRS/64RkjibPpy8i4TmCHhO9LRWA0qZLm4gkAw+aaooTar8bhJY3trROob+W4R
XVQ8yN+t1Tkp1L68N3CETbcZKRAKosuR55Jkrx4QGR5nzTPVeQMYUkt3ss7QIALR4o8L/T4sbjij
BCP1L0h6ZX5k4KPJz6RT8o6FTdovWwclSeI6VGTEbkcmeNjBpuJtjnRdsfdMyndZJDNCOt+anceD
5F2aawzdcn3dKnOpQhxUwTFji2i1N4+JYtle7Ng/pyaCUmPo3jMK0pzgitFYWdmn0Cm6C9SShVlv
FCjbdCOJbpHNRjVLMJEZv/Ypk1HUu751rQTUENxJQk6djG/QE8RWD8quH2N4nbu+3KWlSRQ0oIpC
JpvGJQt6e0h5RkQsukpwK7M2Nfq26sJJifDAaGkm9GuGabOAUDc0DbaieKRBd2uts6U+B7Chau5O
d90/j1QDdTIuDF7asX2GTGkjSG56jL3Amf9p5lcXxbEuA09jcpAax1A/JvqmPAx0r+6h93CjQ4Kv
SNFJBrQwhmKj+NumuZnYACSJmBseI/bO3/XhzdPCU6VRRUzMdmpKgaFCUOSsnTrHzk7au622DStC
jpRD9RJgfArljSE+EACeLyUgS23TSjgWmGg/YHqjOal+4OCVNRwY+hATwyIh3emBh6RLUIc6AP/6
0tE2spuWguWmg02URLOZrlpnX81fhS3PQouEGGsZdBbg27COq09Ftr4Uhq3RCCQ1hvNWaRZ6ntOm
j7MokVCMYf7LdofOmjU/7uoWgSJ8FSyby6tQVwH6AhHt2so/2BYPwabDQQFm8NUcILLtLhJZRsmT
v+TTwJ+VLaL6JbBj4m3y7fSdyfaIMY3+u5bmv473f3Mq/sAFvL611CyQJbZPsG1m5lYCyRC2pdzy
QEK8JRNWvblFG4Vy9MNljmBaEjfmbwwkWBz/VbP9+1qma/0XDSKKujKUBryeVf0ukL5KZjBXmXmo
hA2r0+Ax32nEY5TKUbROE8U7VV9aKqx+imBzmRMGqapcWsPgMWB8bAyOKcr9pOQcfYLCrJ+O8nlo
DScNheMTJ1OqP2ofzRSqKx7UwGiiN04DFi1QatBmucku6p9BpGCQgegKNNEemHAD9KO1TQxGJ6yZ
WjCqke5jCO+023pYQtvYNU2bXTtcU201wunmHK9GCaOPW9Vi/YyAN7KBzeEpJyWUyBiPEiv60Dhr
EpsUM3AIzPMYGtRrxfNvXfVtNLAlgl1CiJvy3nufQ0EPVRKh2n2XNHLBtyEPc0P9Haz0HOrt2uCi
VOj2Y1XjFH0bSPVANjZwJgi499gekKHLrTujiQirYtWyjtPfRP5Mf3TCg9zm2kcElAJhVD186D5c
ycDr3OYMGnipCqcPTyMvlA7dLmiflmQt2jaGFbFVuqOMgS26PQNUwujPJVQF0733crTImpex/W6T
e84GI8Q2Mivc6xG/fwpusfA5XhVzp+iTsyyoL0yIIP0EQUphylUqfKMg2bUYXVmoLWCe2yUKXfIa
7bOZPmTAbX1ghm1KIMqWeojZV2zxbVWChDew7/o1NMdVElMTSocphEH+iKH0mN5HreCB4varOi3O
DUcAuijCh9p1aCoE/Jgr3bsPkr+cEA46mK3e37sc/SljhzLcI/PEpUnMJYMc1FvCl/s2TQ+F1EhE
Vf6ZZV8uq0uCN5jjXcAEd2wp67YVhG9DuUnKZxL2DOe0hSeGQ6WpeJ5/qD4N0TnGL6Ku0rPVWR+Y
uZQ4v3Q93E4WmQt6kh2M7qYQIhxO1pfiERafBAQNyPCr/hTc0+SWte6qg55uZKei+RrwkgmAlia0
C8tqRi7l5Kfpi/4gJZUjUGiq/rMpGSITFzFWGEQgkMSryX8NEFK26tNMDh6+Wnl+G0NYMoFYJQZU
mDp7b8udTFaYCN68cCQ14Ndi8+Aq50axzm3A4IiO2h4XejGADPbcBp+xDoH1NUT1t8hzcnYXBcF9
gFjRNEkzQHrlIss08ZBwIeHLOvzABpq7MvqremqftB8o8rAlDx0jfVkwOMOVJfPqJUTjuVfdFd7r
TDRPiNwl39jyT4pX74TA712D6TSuTIzeVesp5KUNmzvlhe5c/AGdKiQFy3zIggE1C8+Q6qWFsVLy
5mq3VmoQvDDLitdJNTo1UDFBBXPNYCQUzvP0NdU4IEhH0odsrZX4zHsryzV/zBH6UNLv6myXKP3B
wBSC8upN884J6qRsBLhTvZ8Qv42gfJP6aJmoIX+AiipgSNG9Fw3TQ0i/efTuE79RWx68FTpKW3je
oko8oOcJ7Qs+ZUl/WKpJHJc8F/SPot50cv1ZhUiKA7H0m2ol92cre+0Q99gg/2P/o5Tvuc3r00SH
tKRGJyMW179S0nDRJguEcVnMlCCOpRWBjrs4rSBJ6G9tsMq1/KBn6psB/W7p+slsxFIBTYTW8Jtz
i62M8woQgEFHGoJ1uQdCWmbKY8gOLzKVnZp98nG1vof5uNTFs+dIttHl+VW4C0koTgYy27xDkFwr
fpV/5No988y6X8joXXRwD592eHyXvA+7/S6pCUz48F5xlwd52arbDsKtaj5CdN01mE6gvLb1o+pI
72rj+XHIpLXlfg0pXQhsoaDFERphSdffPKLq5PThxfK6r/d57q06nz2P8ssgAUKpnqJGFjmRE5D4
I4dhnob7xlSkbwKWjenpC8JClo0GKR9hFQPWCMnT0OwMcVCUF5VSNVbuccAw2KM7cF9VmlGkUFKo
rawmeLLhTcQklZrRJ42jhFyVkDO1V8KNqVozfBnl9COk8C1hMCWSQcxgTKNoz3zMh+yL1uIYXDHI
4EQfiwaVgb4Z0zvtqBlI8DiMeQqZQ2NAUQyOgV+K6/Wvno2VSqHt/Cya51SsmT3sze42TBO2oMPE
ZdF22nKUYqcbCPITwywQ2mdvf2TRqVQ1IIHgI4GGo8i4tRWXqCCMz/sdmvAaeuWr362CCNUPK9hi
jpNse9ETsmlS9PerXpWvShkQyFU4er0vfWlWM2N0FRpm75Yl8MUIzMkyE/uuu1W7WBoxuJzmrZGj
oPdp62BpWvZJz3rHhJOqhenGQ+Qqt/1HbbxYZXeqam+BPdFHrBnvZhSeKwrsBotnagr3Yki8HHBv
00hdQMSP5btX3oL61sFqG6u1md2La6t8pYCaHUeJ754H+gnoqUxJxv0IaFSEnFcU1EZyd1FjjaM7
N4jha05w1sOYoA83Xkt8ggQRyDa/ukYe3SpO/EWe2Cs7ND4kXMMSrBRyhvmvqoRJA2IKCX0CSe4H
jF1K/2YQIlZ0BKpRv9dEiBpACthLyl7teMmpFGji5NrRJ3plhmskSwBlpSKMnUy+gKZ5B7f50aKa
ZZydIq+dJ/W5NcWqaasXbI6q5qYzcSXQ+ci3WmgCxxafZdzoYItiX+rtnJeDmJ+EA4qNPNlGWv1u
mhp5hdmsTqHhc9AX/He5abc2ceQi6n8IHJv5bbQTRnv1ShRYJeGDk9UhIIda7Rkf1tKnMgTXXPrq
O3wIjUXGLKKobJhPYCHdl9DQTXX1NSwLEiiL9aSYMMOJYWVj4EhYqBQs5Eg6iNFpjOgFk79ZUvvQ
ljX4mjiZJJ82QHbMkNHVz6rgeyvbRuxKAzKnT4xIJr+VRb/zc2kT2NiZ9MFKm6ZYBX7VdHMFgEIe
6guNEYIgTc9uPnQpfrj5hcatY+7eDYum2ZveyfZOCSZionAdO8GHmW+usCH1Lt1LilUvDhp2rEPw
wczfhDBrM+sXS0kBTSyPrrXnSHAra16i78AMhxpzaJXr4IEJwQBn0BNULpmbhODalwZCEOFaq9bS
jgoupi7Ub6W0dg2vcAkLuhJ2Ma+RpnfdR9gFJ3xnqeIJhoJVWqE4yFO86Hq3uru9ekC0++G51s5q
8mvlu2tD7Z5Wmq6GSNl4GohMIa4hwBgZZGSn8Og83Wk9cYCtvDYLTKo1bPQFiZl57zpxLqFh8wyQ
YINpvwzvko0is+KFQXiyLr/ZPTP4UEddCn1NxwNfTY9+UzgRrkwQGPICvODcwktJe2Mb0nd38ELJ
M80Vgsbh3nUCdTOj9rETi5xYlD6FKqjParaZoTTRLpztKT1MoF6HFzo0bMyqt6hrgj19JuUJryVV
a8eEpx7XeHws7EI6CZOG1Ytxkuvio0aqoZqIU0hUX9hac9kdYamKYmNEG7rrtz7qSNeSEZHY6rWD
t6QSd89WUGjWzh8bbNNTea/0DTLIZKPY1aodm3WmFk85YYKUavu6NF+EMFZp3b/15NOgjqVCaw9t
wWzYu1WYcFGBj5iPZTEw3iPvjM9EIeEZRz9PfjQYZg3KNF+/qg2mf7a5q6U5XGm3uqQtsi2PcGJ+
UoY0cujUYxxBL2IEPsbdzmgRlwn73LKJ1byM5Uy3ngrvLb5rcxcILpFxx2jOsk7vhWA4NPCpIXDR
qIe5jhwktUg8JttwW/jX7M3Pd4jKEklbiGExHR+lMYlEBelgZLB1ionVG8Vo2yLgo7kfodDY3TVn
OydaO9cPsv5reY9AjuANu2sZIwJZZnCYBQdh1rcRrl85xI41StDnrmXuAkPFr2rPkEj3xmcUkfHE
sTe62Q6n6IWqRnMJ2DyRNpIerYKwZlKvIn5UYG34BZ2jCheB/UjrPpOYyVssnApWYWqnC8P3HBCm
R5cA3/M43BKTcP9J9HaS9MtOGjBjjtdNDA0C0y+r9hCjipVn5e/t3nSLXSTFi6BW1r2fnpvEe0eV
uG91+yaYiVkxTjQtZaHJjWzwhxNZuiBABUQJ0iA5dlnznGLsmsafQCZqkFSbeekkro6XbbzJ2xxF
QkGpHZJ27e1T8p7GHN6FqhOYHm9V+dIfh4rAzr5YG3joGXgBZDJWQ3H2AY+oTHd9zUt5W+6rhTFz
9t/6bPbtvDuz2a8TzL9Pez4WbJz97LSvZ+/x7P199u5M7uj8vZ9iJPan970z/ZXOnMm1ng/rs3i2
dJb6LNigfp2f9t//fMLhU+383TkVJGY5ST5rsFkjxmuuXlhrLhm2T/nCxOlVPUWOhIv+Lxkpi3Tm
vsgr5Sk5zVu1GQl5gSlL9MsscfodND7UCvUFWKY6RNtxTf7ZATkoHvpca70ks2VZrGqHvn7Gdgtf
p3rpf5MFdNFZuJO2k70DHrDkz5A2NKzUC64r1v47Yz2+UmIFCEK+TSLkmIX9KA8MLLQKc62Z/dlp
/KX/4FpKNWeOs6abcfpiD5iHEwSIO21m7AWqETKPYEXt051Y8p/xZJgl0HHIy6aWdPHOkDsQpayB
JXV3Q2/j86xZ/FqIWwnkPHQ152Kk4i6ZZDChlzl4zZDUUTBZqNyeBOP3lEKC12G69nm0dVMf37Vh
3Omuv0IfNhfyjy/zy2uHfFReTK/aNQxPcdx+C0Zt3srDTmdkq8TvSlPO9YaQIOUwGeWJ5pp08rpx
8TxuPzJo4l1dr4jO2xhwUVXRzfKWuWdmL2SUExbDACuhKMMhyoT4GgJP9OTdlrTZUU14OvurYmjb
unMouQAM0pUKOB70B8UNVkaNTCLVHK0fPxK8CuKxm8dj4+husvWbs+A1GNyeIDjqEWJ/Fxq0k4Y5
vAcNOTP6eS+hxSY06x+WQ4iFO3igD2+CixLuI8XBDM8tm4kdDt2QZBE+xAsdmYJFRBehT5PZQDf+
TFUHAH7bppsIuqRM2kOu7rzBItgczTN4g9/pjuZD1ApLJ7CejcWrK9dbQ4NfGF0tzmdTJsgbh2G/
/G7qw3Rnm8Sahxlm+uWuxBR4OmjAoQM+0ykT75MQn+zZSB8SHhL2Eetvc3BXFElQG4mkod4MEFDY
srscG/lg9SQWoR8ABsd/zikILBJS4nSpsWmCC0Xtwi3VF6ulW0bxk8xqxg0V2XJ2m+zr3t37IDYS
0alau5rqfN/w35uU8I5RnFU8cZteWykxh/agOkJ5uuAwk0dEYDV8pzUsaqGsgHQy3E1jgRdz52KZ
nizbqtuY8D6MjjB5g0q6C48N0KDLft9LCGmjY+39QE2sV5OZUxncbHr2IngHB5mNjC+KSRbivUUM
pHQgUpX6Qoc6SsBb2XLwGER/vY64JY60ZJHsRBATPHiLPgqQMZdfB91cah5macArUzlXg4yYUOV1
b1tBoQkF32za2Yl+JkAcKW/QwLpIbrFmExNKMZaj26dy1SyskCV2xmpeEhiWf4MK8HMciaFVAeSn
t6/VcCW0dFOWXCV6SwUqVzfebercgqqcwb+K36926Udq9+qYGgeBKNqFkw7boWuSWaafXfOWet86
XGjlIkX7Xhxq447ZQZ2e+IenfGt1uSgh9yXWISTaBgNJ27j4IS5Ynb7oRxPHB8rj5i6A7G1Kv1Q9
SC2zx1HChM0ByEZKw/3E6MEWeCi4EFvg5qcOgi2quhOeAiklhAwj3f7C0CNtF83w2ovLZElpeZ9e
xCRPdhXCyKsPHxvGqpiOE20XKdeQk76tN9iNmvFbAhYUw5LiFsd6t8/Vjzh6H0BYxKUeUc7LITZe
wH3AVNrej44kv5I7nu1D4y0dOCPZGmSENgjkXYCUMvsdkIsEHVIFxUDRmi1MQZhNp6z9/quXUFxT
FhPHHGDry5Vnxo1DfDVkMA/odRc+dHiEoCr+l0jSaNDKTUaWWjJAKld3ZC5qDClZlTOqxib7jGCB
0gG86SXKMnPhmc4Azjeqd0skvybKVpB+WK3xTOldRGdilWOwmPKcywEjGjNClE8Ca+KM/QMPVEZ1
P1KP5RZKarlI2NxxJx0/ffaO3C9mHbL1mNm95mJUTFuOM72l0BIxMyNx2mtAQuurYX7IPfteGyxS
XldwxKFoUDTheDGO84B7/0wKTBES4+THLx0z3iCIzqP00cI2028t6jffvdo0FH2nzCyjWaaMSSuo
8A3YHRIDSTBSNKHncERN1ixZmmym10WCa4udxwBTdMwC2tJjAo5FLmIA7+W95t/58NIjZlIlUkSS
354okoANlAJrzC+F4ePVSrGhv0+MHlxYhjBb4dcase9IIJEeQJzIiFDpo52rPprwxhwZQweiyn0L
ski3wDoTvsNOQ02kAuSESE8a+4Ub4DdHO/xkwfZ09D4+uBLHdBUeS/cCIU4YCxPjbTacPNsFkK+R
uHj4zMYyEOC3VrxZtBFJ/T1K3Wp63GrcU9c+B/dgt8S0cILHHdqM4ZG6yjYvx50VlScNbpMQ2ZXp
pjw+JWpqj3G2urFkF3bYLQWNzTMcZbOS2eQzw8ink8ftWEEDGI3jwAComqh6aMVLceV/OWWFaSb9
0lhMnR2Dpo6yeriU+asbQInqf5viH3ypBPGFVddONLWIWkHX6oWUs4krMVoGuvdgkg6tw9y+yxTD
vpCIbLdpnFrMLqyzrtYLhrlEogM7SNarkR5KlteAGMDPf6Uw3Nf2BR7JTuNoi3uiNJjlYCIzyB+4
gUKDZIChEJYAeyNkG05ykvM6/HjwdilxRnRjY1UFxjxi4FxZHKkIZzOKndTbjES1JgYBINJCTaTl
UK8tb2ezKmLcccuaajMiJRYHP4uv7Xsy771FidGFUpYLvSW0le+Vh+OyVBqg1nqheoy2hM9JMp5M
L/7NhmAj58PcddNtZ1pLwxzOMtGsvmvBhGgIm7f5g9UBzJs0tKB+Z2BUHfOMybjZbGiV6fTz5DsM
7nWsrAqjxR2AX6skhc+AhmiWGyZ/b8L+sDUGain2qNQDlrzQcVcxOSNUZK3j3VSptE00cgD9VvGW
tyZ2Wy66BW/b1az8QXdEAjYIcN/7CxUoeySNM2JgV8nPidAoBgiFiQyuf2Jqe2z6LQN3/acWRMMD
FKfdi6K6WI3BZqA5Cgc8XayW896sj3qaL6QAFgZJA8pP7j+QP+qkzqN26k1oBJK2s9r40PbubgzI
qilSOMtYH+b0nF9Kt9cm3lf7zr5CIi/TjgRVCRUrT37lSdWqgnmKRd9OIiAhGB1JyE5f3ULejnFo
lpr8SKHkw3KcN3G8VOiAcntYF8bPoN9ESY5YAaEm2BgFIKacvvqVf+onrbpfT7xBEwdGBC0SjufR
ToouWIXsc+le4trpw34p9+E08j9m9Dtxeki5/JAsTJM3M6lWWs6u5En+1oeHag/pWoDgdhSdvkVs
Q8rFlR7o1WZCljLNQoOMfdHIzi2BSw7ksZCUG5PxGZUrRr9D9OhaarVqwL/SWnZ3JR5mGOzM9Org
ZtWKxh6tI+br7nvXaAt/unO0vxV+Pm71iKVwzZwe1jnu0TSFvC0s3Ql2kGOxbekuK5BeRf0c299a
yb9MVPVFrJJMS55LLl5GeZur/XliealWuadiNIcXt6NShxYKUezLahTqLKKExgQq1cOOkLBI5zxL
nHIwl10WbNz04Y6LyCC5N1qMGsUHP0O1/bMb5ktDIhosyBwF2FajcJCiXZ3uEhbjaMDgJNAibg9e
vTfAXq3SftGKa6hi5QcjYOW5EH8XBokHCMrC4pFHJwzRNpLSMjZE0pZL0TzxMB2G31dEJnIabx0l
Yq3gfyu3kdPQkWaFCsitG3MPlUrX0cIiXeAE1cdu0/Xu02iQdSFp7gtcgPxuU0X25Nm5iTNz36cY
sVryZgSSSZNoWUS8RqI4NK44Nq5KG8IfoE2bORTDU8WxqYO6jLN+UZWOpKhzHDeMaOrP/Yf3kcDq
Si2VuWnUvgrM4Nw2u6iTQfvgb3weiaGAwsKvYoySnGMzeWQNQraCVACiQCDlbnXhNjO5IJArIFdQ
r25y3+wLY+PHWLEXGFRT/blw9T3zapAbTkUkddfe47yIVLDczJHjqyjFeWwAusMW71kZG8h43WXR
Ro3H1wRCja/uqsnAgTMrwnAnp7ezgFWmmf/YHrpy2A8ga/K4qhv3C/+kdYbxeRuG5szTKHUszMY4
Ppf9iPAmkqjPWgTm8iNMu7lS+m8FtPocg3VCH8Or6l0nx+oECjftB/amjuAQkLhrEdlXbf0l9+ky
s6ONH5IKYQ2IvnuGHvawqV/TYlfp/dLlp3fxuUooSm5qvMTnegCC7vtrpf5WaAmNguxSr5AgHuEp
2hzq+gyryOf9SsLgs2NgbjmZPoLOdgnajDL88D0on5ayE35001OWvuR7TK4btFYqriZEey3SARQn
oqVMteqo95cAS94xyDcSYlytLatFjgG328EHprcvknetfegd+BIeBT3LQbzVqGg0Ed1MK3/aBUSs
AcAu7Jcyx5ipvQhyUTDg6+aZbm+EhEzN8iVvIWLFXxWYR0BkAaQuAiSh4SKxJ/q+ygMKOrwzrfY6
dMObZ4ATGF3LNhjWewXP/Lxpr3kdvhqVuFOVYu/MZi7U9BCO/reX4s+vikdBOTyi56T5HqEMMiao
3FMWqk4t4aKXf/n9oVSbS5wp/5QKkpGAo0X30Y9WMK+PXqFBeIKbHI37IK/usQf/ILeXCTpTbd8b
qOzsoybsrdmtIZyQZ7WiW1jiFomewH+22cPrg29Q0s2AjCcX8oteyKTwudldNphFyN6OKRRM62eT
mVDYa4SFxdJyd4xwnJiIFqiPomGG2wa7zhWgcTLCRQ/B3Ggveya/6yQcb7gL+r+Qt0dBwqDdgZYx
jEQ8Uve4QMHLwFnSyB2m0gbSY9t1l755y0KyWQwsEyFSjLNP5pidjpYtitjSibZkG2nHc8c6lIHf
hYi/YjGeJ/xsUDtHM/tln7Zzv/AcfD4cKPwwAov3iMMwKMZ1V0p7eiMUER7e6CBRvN8JDdXEWPHa
Y1y6K9YIFm3WgCuV7F5MO3vGlI9Zhkqb+kLHyrxwz43FZQ17i0sXcCIY7ei0VAMKuY7Su4zzeRyM
JyNgcpl3cPlveRae8r67SuKYJbhExB40rB7ZOz84GPu5mezbKucs4S4mOwXqSKY8eowfQgYvnGkE
kpBNA3wgcv9XGepNgeq2Hd6bgWLO7RFuDxRkQjpMZHMJW2CYRLh03RLPWOnGXW9hrheYlNjVMlGk
a4SSwiViLKz1lOAjcngz930cjhFNqw77xGB/ZGgNGWXFw6mUteq+FwO/bKiuwKwWQ6mTouDgmxeS
hBxei/LsGZ8uSeaSvzB7Ggj1Jke+40cq6g/CcjRAVcDZYtqRam+ptNqi1xESI2BPK/s14rTP0bUm
Xe7IGrJ5jf7u4kbjWpXyE1L8sz9WX55vL8KqWhqVsTSsn3YwZxB9Fq177HBZnyyXolbG7SRfYtvd
6tUuI8DJvCt6tfCjatEh27KEurOjYUUfCUxF9DsLBxFcptEXsgYLnBxKq1104/IAxBFspyqjj/NV
HNr0MtZLD6HLRr6Sxv4yse2NR8Mmc/tyxXzxrG7pog81UHx5LvSeg6ZQHc4NJC9WfQpx7EB9FvKm
wodE5NbXG1u694xaza8KTY/Z3hUDMihjDKv7DjDhGfVzaOazznVSFakV1TwQcYotQotu5R7x+pQu
todQ0YV6sTOSPodfO34NIuJO2jMfn6LMuryB0gDmSX0yVfCTt5wBv0F00JVDoDiXLAsFWwtDWzPY
TOSHaCaxEA0cHg+9+DBSREZV7UgQVwSKDxWGbt++AlYkkIojgLMi7vd1Rs0MUCSGswEQrlOClY+e
JjyKC7S+tPvkeotmWPQNvU2rMfb/Cb27ll5AiOCt9Nm4H8YPU4Oaos6bCIC3BSmEoixsdkxgz7TB
FjNzAkYfHtBL7/cbsJ60XI+Ri5Jw0l0cJ8qzli+SiAmccsiJlABhbksClltYmasSIIUyW1L6r0xn
qJS+/IUQL/+NMjfR2P5FU5Nd0EN14hjZxSJXf9NkWBpTGJD6NSAgQZfLQxko4EOFoBUmPPqQr0xo
1iBMNT1zlYNMULrgIQbxUuUU7C5axjrUIZ0Fj0A/4Oo5l+gBB0rNOES3bGE04E7BlmpwTMJnDj2q
M9uLEhQrCXWMGpg4R+IfQvh4DR7Qy6/RcAi66RRD+AOBNAeYdKFEiJXZVhc9Ny8eNBy/S065KJ2I
UHrY69P+p19BwwdQ0kKMnC/b0jxmIX4iMFwGQJwET8o4zJZ0UPNQhwgjBysP6RnGizo+cBEMvPSq
E3ITusaGPJ1UX9QWQG24jvEjkn5Dvk5vnpa6KDUQ0Oh6iZLimKbecsCYBTun5ZDCdImIYEt/c8aG
7oqkoZldvRr0bZPH2l8e5t+e5R86waZt2Xm7MTkWxioKDimZxHjN27tcQP2l2V55Bd6HS1/Bp2if
Sn9RaqmTyOhPSYOq2CbQGH5WZPL9v0upDYGxlVCP90ZyhEwCaAxgxjA9f2mOg/7GaA1f173CLuGU
JiKTWfMWJ2vYuMxTYvcEBZEoLCJZyXCmS931H//79vy345aKJZgh64qm/5kWoHYG738UyGfeTxC6
6L3+DvflxtiaL8rC/cjfS3oHIL4t+5+My/S7+qb+0CnyMurLcQvkuwguDGh9GvVF8ZU8Kwhg1up/
X6Xynw5q//cq/z9rfRlPT1fva3EwZPL2DJi/LspzpG/Vp6qtavGby3sNfCurrVdrgNg2of/puUdQ
Wfr5VkUC8Jcr+s9l9a8r+kM0M/Zeig9ZiNk/54TqaCvE3nj6ROAwkH8n43EAiG18Nf+ynv9L+WfJ
mqUKg1VlmH9IZGQxFmaqjOlRApYoxoeUnIVgrvnIpl4hnxt/c6/7zzidf//E6U78azMcajsJGIqE
+6JGygIVZVy2dNiSXOD1AICenusSr525KZ00JjJ5SOaTcVO7eMkTqJk46YQ8tv1fTPX+0+fz35f1
xx5dSyLn7sjqoS8Zz/hXU33SoyxynNzEyLSVfgP3dA9/sVqaDBAuYbv532vAmu71n++2ZQrbIk1X
1nT9D/FeaDES1rUwPzTDsGqecYQzCpAi4Kepl2c741wDSC0NDK4yiD6asW5kj8mD+SURVNqrv7Jf
rzsDlwmf3jiACAiDKEbRO2b/h7Pzak5cW6LwL1KVcnglGwMmpxcVYFAWQVm//n7yk824TJ1bZ+qM
x2lLO3T37u61ljn3iQPV+KzoKsw31RwhgCF+pPcYWSGkUjCG0VOoeZD3BEfJoPkQLAPNXXc96YuG
37XSeleWxptm2xDVJM5Bo2OLRBq5WyTCHpo8vFIWsqVtXeULwas3lqyd/QITYw/uJth2yJ9tFYp9
nTReTFWs0j7sCB6wuh7RQPKW6lXPol6XB/LwVio77/ZYUonsJnZBsz5w9wIuPalTqTad2n4/hNG5
p3B/lumJXv+9DPJvxJbflkF7IlvVUCi7k+VSxzCAwdRGlxXRPNJ4ERWK8D0HQGHp4wTmTbrHEqtP
vooaCvFvnfPI4CIAkwXLv5/pN4OlMe0WO8NS2QRPXod+SRpk1Tqc2FQwi9qE7niW3OBex6yDUSoh
qHBoZKRTQJBmTcJKIy0jZYBYrhQREQmL5n8/kfyL4fjxRE+Q4eha3m5hERjTOxwdjyMXYDccaTCZ
VwORM/KWgn0xZ0pxQnGl8FsGGsQt9QNYN9lX/SSgp0c7hQ35eedBbbsP2I7eu+wVFvHVWj6bt5vn
Wtf7XRsb1a17x4oH9bCo6RFQhrY1vAWnyPwkjP57bn6FJViWpRu6JJuqrjyNakmZo1PF1Md6c4sr
3rJgq7lhI9PXtemGqvWzDUzZTlHA86lAoFGVd+/qTFHTFtJQbRr3MqEvX5ECrUfw1N9Fva2k9JxX
hP3VSo0+8lzuoF30JsvHFAfpcQHV64XqrArop6x4lEEW34Ac+FDUiK7lXkJUrNiLmnxUbl+KzGn9
/c6/nRr8qCJJsiTKiqg+nRo9idQss2JjLMkj6Vp8gJSZxNDneQ+1LQC+II6TbbLgmjMOha1MmGIb
F8ekrEZOnPpu18nubeVOHF4hfgjv89/P95t9//F8Tw7WqOQyUyNVBxm7ipTH4lH0r9WwoJ5SyIB4
qVTR6t2OiUlt7c1TwRi98ny/hG4/nuBpV2hGrlSaoYQTSzmX+v4eznNyQvSvwdpqXv5+XaOJA598
CcUdTZN1tJol/RnNzL31kTpekcwIwmqn79ze60amrRfde3cXjYSede/WMtc2lKRp4evL1OA6Il2y
fo9smOrTZ4nd68Jyp64jzij56KL72MXmgAZ7ndqM2LnfenQOoWgGZ6B7MamuCijdDe5eR6UZQui4
FXp9dFf0mjbJhUA/DzpMQjez3lywemmPjgb/2g+wAaDE7+3rJ71OjxIYbQenw3Fx1EGlvkHW5gjv
jrzyyOw4Q/IBf8/UbxErM2VauozEViNv/TMeMSz5drNqZsp9o5QIF+3AHCPmN4rmD/J4vdsy/kSp
A0nZNvyAE3mqvmndfAgCp75QNBh508fBakSMILMiTiD1+cKGac2+eF5KWZINUddIs6n6k6VVKkMI
Rb1MZjCpIgOlOBRn6XzpOnSB5O3C7qbQCAY9ujVyPkhgIyRI7RbUxSEcgd2DcgU3S9pi2iJNzELH
/xCnVHUFexRIvSR/a5qCrWs3gA6QfgFjkPGeNcQPQ8IP6ID7MEtR5IrLrmn1cNHN4HkPviCylXRY
/70ajR97fldF1hu2XlVGZuHpXZHtM0mGWtGokPp2gGwEycBwryF39n+MY6mmhMGiDVl5GodevlJT
BMahZY8uJ5LSbEureMUq0xiV59fhPSSa7DVT1L/c+rdYV1Gsm2xRcR2BLGaYpu3KD2a+MEWwjZKI
Y+9SOob+fjX5F1CcLmqGpemEkRJu6OeGzh4S6CwtjOdIQhpY3tv0dke3Gn6Bj+umaT7h9k33wg6l
hch88xCEvC3pZQVxWynkFvph0dwbyeBA7EFD199PJ/0yJbpownyjmPyNtv3PpzMedRGrpgsQCmxo
Orzik68JlAl9LeupAvrH1w5VLEd8cc+RfokEdEJqXTOgW9GsL//wbSkEDxVSqCm8UZn2G5y3j0r2
rW473syAE5n29KY2Fb8S6vxy9d93gMQK6LpKPG8oBlfiJ7eDu9fUWxx+va5414Z6vcqul4YSIb0b
R53qg+ZkfUhD+77/2ICL1hAD8sAbq9bJgsMjqPSuSQtJpMHfd1a1smvBl5aqnFR1/GiIhNrx6cpl
2k2UfgCz5MNCBDwspn8vW3Me/nkNAxlADqBKh8nTqpmBF9gOIIbRLesTel6Drm6tbKGD7/p7oGcD
0MwXh19SNZ3NqxpPm/ea6LniJpI3CsgGQu1bWENyUa2gOP/XcWRWg3hFFLXG9D8ZgMgXRPGmgCm/
cc/1Y2go+gQHdMG8oBX5Z78TDWG4VRl7xkeK3kQF3/ZdpNJlpOvadZn25KHSQxKYVlh5W3f91gtr
Iz/7/K+hdFMU0YswFPPrfvltKNuiAScQb85EwiFVD6l/vfkg3OJeZNknPSWdcb3kJIwBlDxy4y0Q
BPRXjF5Oosxbhdo4SOCeIxR3IDlJtyaK7o1OsZGJL2zAcyD0/JzNe3x7zlz2Kt8UVW9EvgEHBUs4
BUjyhNf7ENDm3+v82/wz8aaucQAJyMWnnSunaigl4OFHUu3TEt/zw72U9w2I8VzQF0XTYAZHu7Nx
HP+VyXm+IvGerDgxWHNoVJJhP9+zSOTATutrMCI7qt8gwCW9UdorRU96X0IBdb3IITommeTk0aCE
mUdSgHIiMA9NZlB1NRD8OdyrqmO+cH9f5G0/z7MsS0jskUWUuFfKz8eMZLAVaHa1rD+UlvKxNVr7
ntR6ewOx3vf6ecvuhe8b720z2k3a7cXic+b3YaPoBv99JxhQ1FgGmRUclfQUe4VXQOIeKe4RxePm
IOLyqZtXGVcar+HufbEXnn0AC/JjuKe3znXd8MykjkYUDB1lVts9GpFCBAyVtSi3y7P86lYk/WvO
GBG7aSmiBqnQ8wuCAJCuGQQAIxeTjtod27zuwvrCJUMAy7OCvq2jFrDflHRbxWwPNNdTSuEKouA2
39bQ+Pw9Cf9c1JpJMOl6US2NSdeeL2qKXBSgSW7Vcr3e1r1r64N1n1vtfrfoTCZiqz14ZZb+nQOu
g6YkqYRZGvfhJwvoyjcNPLDjQzhOb43SkYB33qVZAxSvQfKUIPcU90CbcNuil15GYktZ3yIAGsnq
WszCDBqaXBxWDWN3ATkzdelOaLxb5bVbgZIDlvricDzHT3gFsZkhSRMN2ZKfb+/iI4pRFM7CkZTM
SKygf2kl+/+8CHgeJMUJDFVL1J6joNJ5BIJ5D4JRLT9aiT5riK9kb1ZXFRR15LpMMuBEYAFoNFV4
l91D4Ox1KsiatqugmHXiFZ43hUGmafH5+9n+dfVN9l4xFRCQXImel0tlCwrZA88IfdMdEIs//lqV
j9x+oWFp/esHGIlDQd5ZaWzA03F8FL6RRmWmT7CPSXEfVNd+5Vw8gv2GJSmF3edWAhCvIPgj5dqQ
Kim53w0kBSU9Y0mCFlKam9cJXbgITFKlNndpagVJDWwDhhN4axueHAH6kcKAnlZPRwGkGTJF+Rrp
X4VI04PiJ0nhG49vtPV0BdqVBLr68zLumWbVtjwTwbypos/NprkS3o+7Fw/83H/39E0ZLiXJnDQs
X9CVWbBE3aozjkwq1nZR0NB47Zb3BEmoCoJciruF0YCTRZsr+DhNALJCvk/Brv6AVaB7J2rTFe7m
MB9TjjVycjfao4eQMv3wdKnK0Y0wECbYdOwq1lYO4rccqvbbAyGs6EqpAPYVvZ6Z0jAP0DOgVcCD
E8SRZ4aBkwOEHXCzFlO5HVMLfXnPkZ+D+iaQglWM1CQJB0XWnux4AttFXCo3fQKXkpuMxYc1/cgt
cE43erxoW7hOMpOuz65VH3KE/KRyZQTntpTC0w1eKvLCN3L7hf7ilP2T82kei8eRGy/Hn69i2rdA
Q8+EFN6LOBglGHlN5coqjTO1b3jjRzEO5UumjOMs6gjAnXxmPLv6g7/P0i+mTyLw07jwKFzhtacI
QL/ZesHOpzgnw3WhdigtpDDBwCv89zi/RDm8qapZqkqPP/Hs00DCw7WlRH1gs9D5uoOXpnwWo+Yy
hL/ZC/cOmUF9b0cvTPtvpuLbqMpTzi+7eYISylHYXG8hgELlAiodbgUvU2f/cMp9rSRhsk5dxPzX
j6ZBIQGbyU1kDzpR3ImiqQoNlXyqYGOgOsSwKQ05MZc67KJ3h1rTl1+Ec7+9rCnBJaFgsJog+2c0
p0IFC31BESLB2IZI8XZHmqPrJXDDXV4s5m+75vtIT4sZ5mFk+rnYqFXrQ2dA43yXvqg+Obv2Th5U
79nC6bySmPttTC7HOCOcHt6vOeHfjkoFDOCaZro/oolKLcewE5YOf1682teG/xl3NrMnK3pzGWru
eD+HkWP14TG8RxctwgvxPAQLnybDq65+3hXwCQ682QXcMLTO1pXcu9LJ54KpTe5NRWqcJT7d8vFb
BI0lIFHB6oB/NaCUEwP6rVJ4XuFDcE5N/Bjdxnp+o+drE5rLa7KHB7BdIwQqgyElrsKjRnT5SCa9
Znn7RpmZJFhMfCITWjxoraDdAhG8XgAYVqUU2wh81VC7GFDk0F7qWtOwkgahRO8pNFdJNA5U50W0
+tt+IxtpWBAUkkN6Nl5OVXhIpuoc6XjWlHmqR5M6RcigHakvLqnNhvpnVSyLUIQwTdKeFx8K3cRG
KisYkZBJvQkGxLytKMFW9zGnGZnwvzf4L28mi1z0Se+R6/sn6ld8X0PYVfCbexF5PpF8DzmYqw0c
ggTZi7F+2dgy4Zz5dcVQ/knvOlliZ+mjcEfabUbmIpbRSNUE6OwvD1GZR+4iMaZ1cIAyCfR9R1T6
NmRzJcjmaJjm/QdtpGYq9SGyu9Ja6FvyIIU8zK/qgao80BiSJ6mngfKklQVmsXRtwlfgTxskjE0b
SlhObdGEDIBL9yMZhGr1hkGOw6Gvij1PP8fwUtYPEApu/+GZWLa9CtfQQ1lW4DIchKTvwNivsTjH
oipK+t4kd1LhOniEc1enyQtAGCSy5O2zqY1qCNGhUVqzMpMGyq0eZvp9blx7Wk1XN0pcQTS0qMCE
gLljO38RzP3mgWTRpINBkUxFVp4zqnkWu2WQVcEIfKWSc0KABlINdM6KNnPscWJlfQWaqyh7YVK+
QuWnzftj4Ce7bKR6Epu5Go1EgPswMuaPsZDBOtAuNyyuZ/QAn9Q3WFte+PZfdzFH8+tqp/LSP02Z
qorwyui6N6LTTwZtXMsrcmJSsnqZRGze4PkNoX+h/cCC7EwUn/xBENeWkQjKV7IavIeKstPCXObu
+GX27bd3ArjH5dDULZk06c93gkpP0itF+UqSQghcMRSCr15CC9erTL/cJF7+eSuUQAmLyJBrsvpz
rCwHrKm4pKnhrm2U1usBhjy5Q4phAEPpN32TOZh2ONPhv+76NATFMH5X/QhPmMwA8sCGI7D3X3V4
/TrbBiGbSvYR5qNmjr55Qi0q0+CeMweaZbUhu2wa5NGOy8gU0RRcqG9/G6hf9y8RIt1clsjcP9ef
ktCzr3IMGMOmCucOG7F6Yguf6q0J/bh+fphTdOLBDjvQ074Yu9mjz2tAmUVRFdp/mvj957tmXqnc
tRjyTxWgM8J48CMWsJHMKE+q8BQnUS9HaIZaFxQ4rUj+7x6OSjGJKI3ZNqyv5Mm3mc4VgZQl/CUj
IgB2mxc2ZIx3ju/LOsxv7/l9pKc1jXPRj1KTOgweB4g3kpwehbFwqMrjOxgLSTwQAtBwhLKlGLxS
Cv2nVYLgFbvINmeeyS08N284ahk+1HuEuIvahUzdMOjGq216Z7js08ldE666RicDOaHBIa5O6AsN
uPCaDgWaUBrD66P0tPIBLHPScPgU4EUpU5vOSEAuJw/XCC8r16yb3YsX++M3c/D9wZ+mTUxr2xFt
EUgyjb60arlDspN4L/OVEVd/uUD+mKInIx6othNnou+NGuIL6nKzCg5aA/g8Pdp9MxjYmTfQU5dd
ms+r7q2MJ/CyTB5F1PGoWyNyUEa3PtwB1EnbnlC1TXgOqp0awWcMKqth17Ylf4x/zfS009yBbxS1
I2GlQtxlhO4sAONe6/AHxCtJTyZJbU0aYJPzMvP6m3XhRkqATYKpKT/+PHGVK2k1gQd7HnkQ7B39
1xxzYm2pnAHx+T/O9/fRGhv87YS5QSYieCD6lDn78io0QNJgV7xioFS02bYFI0fgr38FKlAGDf/T
+9/j/9Ot+rXzZYvql4ynpMnw5/iSV0Tyw8RHenDQQaXIXTSDcbEcCn7VdmFTLMh3Rh4YAJjdcwhN
MhkKnKkFM7W1pIVfSI9X8wwg6wHRhkHYlrtKDyW1rklAbFA6dFE3s8jU6PdXWcDfFkrFLCmiTmpK
0RuT8m3qhERB0MGW/dGNiro9sjlx3PewESpN+S/r0b9E4PL30Z4McepdQXp7djQiMUpWizx42RDy
i8OIM5Dp+5vjvTjb+r/+V+MmTa4Gfy9peICfLxjlfmUluhaMAnVG16dvzEA0ajBswzTdk67k/vKe
hDh40Q84QtdgoNiQhhhn1bdpXKFdRjbAnHvvMR77NvVdgI/qSlDp7iGFTU7NaPB4kA67pMdm2Z0/
wN5hKHzcztqwjk1wrTCAwPdJRxNXt6To65kOmI0OkGIlgt0CWSCBi7DdYJAUFwvi+luwJpiNQXGV
QLS8bCZ6x9ilM/Jw1cBqqP4HrNdh/EoeQzb/LRw0c8U1jIsYMZj6tDyiDKxEleIQrWeRfi1tdFfK
VeSlaNZavUBF060QZs3ceGdyy51CRbtIur/BqDOMAbW6AzMpBkmlIguuj4BV5vS+GLLwJkGoUJpJ
P3Tm+n3t1SuDKaA8BRd5JQtIhNjAOhD1chQYr++0cIA+MwGkiZdHCk2lLsAexMFISXlQNqogXQrC
WSgBdAa3EgXCZwCHmuxAxm1OC3+NLKfTykFt+PKhuVI+UK9RAe+qZE4bdu9USt+lDBz3RfZOQDLg
PfbGbn2Obx6IwWvbuGtvhb4rIHJP4GT34vcKvaZcBhUCoUBNYvraeDB4p5rvrsWN6gg9lGnAvMAv
BjFg6vQ9KM0juAYU+h/8QO7fwIg1OdQ6FrupqcLtR/o3HD7SGf2VULbOiupDBSYaTXSVNJ0BG+dc
QmuVJGZUn4rsZDpQKuRDJ75IBpE+t1XkrnOKCjRcSPIK305UZbIZTRVRMP8QE97UGq1H97YH84Of
wB+hD2LwT5xqdrsQa283P+4GKLYgETMNs4GeWf1G+iGjTUKgSAmxsomuQjN1IdOoox8fKQZMNP2M
lPzVf4cBr5WWsJHjoO/0kwlk/CrWObOttgTBamZCB5EpwA7hDb9ZIhRZTt+Cx7qBNTZZjmZ/JxkI
0CgckBpNcmNcyfQgPfBrgRh8PAAZSj55Y0kH7JKehBhlWuEOC5ejjtK7TARNikxxJrkGKLJRJAZm
Bp8MQqVhnnVllGeogaX0JeQ3BSkWEzyZ3vXlYPZAD9O9FQOPbDT5n9Cg31SCtOBLtPeQORZKQvog
BXZztbyt0+CjzXJYOBUJ1fr4qLzBroid8dWEuKLU+1UaDcB1AgaBg7VJstp3EG4wQw4iKGVVuOoa
4QdK0J2Uy0Zs3gl5ECqi/CNBQ9O05SH2ceM2l0t7BSYYGC/fdBI45I8FmIVyPRo+bijaObCnYZKG
qjA05KElD/nYyYYCpgsL/9ZQf1dZ3n7Q5O+UF/r/4aldWRIE4SlMI/ZAo2R+49r/kGDgQjrZ3cHU
cE/f7ZIuzRy+/ygHT8cOUsyLmh1yYaaJQvdqpC8aLX7JdNKcIuuokBAw8teTqUm1wnfSKr02oWoA
vSOMRmnreus3oiKRfSHZaaEBaKJ+BIck3XcxSeWpWKz/9tz/+iONDm2lyTzRwEoh7KdzgDHe9gvF
CRcPD0Kyls0p6EExXSNCqN76f4/1S+qAwWiSglje0k3ty1N9c7XSI6ssz3XDhXLKrDaeZV6gSQjh
MNTKLX1S7/4e758GKYkUOWGtKmqmYqEO8uTaM6c0actQ6lk+1eCg72YwKbV0knvEey2tF3+gbq0L
Jx12kbALNXg5iBZCJ9u4Z8ubQmlJI8WLm5D0b7Tx85GeVr1Icngx9CBGKxAzmKB4SloHb9LYwBo2
GpODgW3nIup3MtWFJGbschpuQtoLIE7Eh5J1qAy78/dU/XI55bmaKiANJZpMY97PfYBSj5lVsecu
6q13KYHa0hcLH0DYgYVtAmotS1vh9u8xf9t6LAsFcxSpDDbEzyHxppHngFKeRBGqBW1Z74kaHVHd
6DHTaTp9VTr56sL4eQduyia0QphUIrmIPo0n2ZoP6uBR0k/fpmE969918n+kyVoaThokPPJEdt+P
eukIMpMw6YwTuB6qfvmZ8y00O4+8aGBs7uUSHWk63bFDSc/J2qE8TION9jg59QZFtMf1AvBKRon5
usQ0560o7qHPXplDfDqCrBHAdv/491SSU2Wynl+uaazQqegqKjn3p8ksLV8sUeRotHhgSAHqoaDB
jsNqyQ84t9BSB+trQ4JnQB3ckMwa/dI+FNcpXYMFhMpXUuLhDYlJ/WhHEw/xsvyOBGzPMOu+QsIW
9t0C42D3oSpo34VFZbzrt0/t+pGixB2LElJh7dxbXdEuISjqmeoQ1Iqgwyk7dKnryy5cRpBEZn5f
mhTp2LQvjwzLxi4LrLfKpkcP8HeF8K2Dgjp/O8SgUY0OHdxf+FUiPx837QH8kwrgWzEtln2EmRWY
5KT4EkcXGDk7AT6syq8ATLnG6kvzDuesgCdX+oa69TWll3uk12lB9ss9u4xUSwGZXlOHJcEmcvpS
b3iHIviR7dMc6lGKxqC4ody897xH9+WtjTzb06rJbEcy8TIJKMOUaVn8uWrUf3zXzBNhKc7WRkvv
9/bGAELBFSyuXTDbeg/FGj5tz4zW2nPbs4E7u3xilt7zzjsauqSIW4PBbUZpvB+uLu+QZLit8Tgd
XVvbfPv+PsjePz+Vt6x1CRazwXvQ6rxDw9CyhzVwoGQNSVwHhbVsQNQ1pjcM5CwqnmgYvEH+Jreu
kz0SqJCQdas2uHtYnwZ20Rlfk9YHFO5e22qhtLEzBqC56TRt9J86xYQQHhKclma2luVxPneVNwje
hG4wnsvTegJ1pBV2jFnZ3pxQ+WkZc9Q6j4SqLb1jrdBSh1erBUJYnZYDWNFa4Uc5sOYobnfvbfej
JIxowQV4fjvby6g9j1Zn/5i+y9Nz0iPt3RbO/XbXbbWF3eXgD0Rz8DgAbp46n4fDRFsd1B4KvNud
gkbvcHcfTYbDi9O5b4rWMOqsxMFq0jU/ulnvjmwLeumI7wBiHe5GbvSWdEbp+gAF9J6sfNlO925L
R5uUf6EDXtxRjMZ/FYPP5B2WsGgz67jDVdwd6lZ/4qO6S2Cx48PutVe1bv1LOEbOtf/54gquPJvT
Zi9RECbzxIWMBP1TCiBPPOGRZXmygq2rLbXE9r31LnTeWey3aNgAp2Ehh5sF7kyH5Qj67mITT25d
VA+6XN4oI09vfXsSjnlCgqbk3R1f35MXD/nVBvXdTH09pKWQeCYOoFb/dBe92rmeGEWejyANspxO
DmPVWeSaVHWi7M3OgeG3M2hRILlD9BYdixcIbZUs3L9HTmNkWlvJr1OSaqbxWwySCk4aaA9ZGkCj
7RzQX7T35Ye6z3fOUVqkJ/uQXNS9c1D34j5aizOkFcRJOTU+xYm1RGO8npZbec73jL11duGrxkJb
4FDiU7mtP4Rlfsq32gJxXmwYV7JqHmxqzqJwitbeuthYnwadeOIlOXgHY+EcxFn5EV5b12O0rnco
QSDP1Y+38Bpe6kV0kBZ8Kt0qC3MFR4i1LLfextmIc3Uvz7MLIO7aa5Unfj7bNO+gncRLduDG91G1
ZYYol8Uh/NQv6trYuqBwV8nMOwTme7n0d+miOmD21UM+LT/LZb4kIjLX6hoSi/vc/8zmwla/VOf8
mOzllXjmVk87yUY7Jmdtk6E5saFXF6i9vU720oZftue3AEBZksAGx34uVu427FQrh/acBbDFY/7h
7oj7y4W7dU/mQV4nvCPYoHzJk+Vv6rqa+Lt4l83zKd+8SCgYdxpH26mXyEzx6Y98Ka6Free0xLXl
tfS1eYbWwN16Scv9tAhY5nS+8/Txp0Qku05mjKaNrE25rCbpZ622s4k38HfmQV3Xy3zKEACkFtne
XBP2VpPrXtgks3Qhrx47/8RF19qiNmJe3J0OhuXWun16aArsTBRNuu6nKfdRhQt3MvN7Y7L8HcTb
9fKxlBBFQmmLMfOPR/M2C/lwd1rSEsFRZGoEpipfJvPiUK2YlWaKIUlaZzMWBLGLVv4BUQ+zkl2a
r/m7x8JwWukHsbmxDaARafk7nmvNG8oX8eKjNou5EWc5QlcNt2AL2nT/M/yU4Pk8oMjrE7cgzriF
rpwf4X2YHz6+fSbz9DObuaBe+fSlIQc6Q5FYLtRLMzLTC21acDBO/BRPo16qtbQ1EOS8tqST1WzK
YCPP7H0wCSYh48GpeND5wceC1pt6aa8RSYvirngO9hnzrR2DszQr54CNgBeRzFmLh0LnSe8H9rC1
pHHIQ7uFw+Ic7Auj86SEYQoaB3aLqbrwftEhO4gXSW2nUzyNdOJuHR3CU3Kmtzc9wiao0P4Er/Pe
OF73CkFaK9hHWsfc2Utw88oRdYb0I9sbG3EFJMxtFefiHO0hwitW1cqCYm3DvhVXxQqwhEhz6sZi
OxRzecUaLvV1sVKO+bFcojhVTTgqMVPIzlylH8lcXrPz4k9tVE3EFRwL9xmblCM1TRClrkAKwVjY
4lzMs5m6NtcwVZGW5iTtXZYy/WzIS8JWkjR3Er5jpa6irjbIztWKk/ZoK3krXRpb7cT6A+24wpbK
NmEjA7OirPAJxK6xBPeDcmJihC2CLC4LIpySA9JDHvvY2uoVQtQtthokIcaJT8L2QAMi805XML+Y
D5A5zU/BUcXoPag8Ii6OZeT/1xb2bJlcvAM7qZhzEpIDtJv8oznRoM6O2co6Qqixv894mBPRNEPJ
a1rVeDzlhJnjbHJGd0ySv0N5mGBa2rJR2a7NusbdhsddpSu4ZS0Qh+NZGJdnpTFDYhTomLfRoW7O
gPCOlBHh6zXE6glyW5x56xLrWE+FT2Vn7+tpcMAcFId02RwPfq+7CzEq8iHeAdn12JrmmWOcTpnq
dJp/WByRG+fP/cxHSs++IH7Gjo+jXrMuxDnJAS67qvlFarMHk4P/GdUt5oBX5FGZhOYP9ZoTKQ5j
61F331onfd/MHZBPvMVSvaRoq2A34k/7okAN2hzl5GCdWL8YxYS8FcrIvHSZdIKrRHyLOEucW15d
wm/wmxwuhcTDa+YN0g90g7fGUthZfkvduHCOHe4Hdydeok2xUeceE+WtbZolcVTpNt4aXLW9NSRr
J2d9vTjr+sNZP5DMYnX2DcHV/L6Rx9VcWNp7PmdAsn521tayuKRLdxccoiPeZ1d/QPZykE4BExvv
ignH01vz7fH5ujB26lxbMi4h3Fpfs5DC+33j85bNGypbXpAHN9yucGJlSZqJM8wHlIpO9358bG9b
i81VnphdY1nN6pM6F2fOxtzfj1i76yZYJ6SKPzidHFNjq5yMN7vN0yTsfLZJfoq3Tb5+1qzG6Yqt
CXcsJpOE8sSSNszHpj5y2hQ8l7okQy0v4VC+z9lM4qReiBNjh6hiccxPwGmZW6iu9Z29u58xDOnG
4QePDj6QJrv8CI2js8LKmCMPiZTj1BnfjvouOCsbc+edLU4lx8AiZXBGjNMgjN06q8dRAjt3Lo8h
HC34FBRh4Y3b4wnMHeHtY8NnpGNxxkBgk6ppcHb2GGKpGTqZJXO8Co5uTfWmbhx0dCgXkBEeqw/5
w1+Xi/usEWDvZ30/6ch2JzjUrJq1MLb58rGDWVUc33blp7Up5jZcUK0McyaeH4vkbAedfHHdl0yr
cYz2+PLq3BwIccUvzGZ8L41U+3yhHgxmyuxQpmf4+zz+dD+zCxIU0pb/sZDSVkO7g91GfFObb8VF
r5rzzGFmQyjNwd2V28dncg537AT3M0VmdGUeigMeW13Dydj4nRz75u+oKWyzg7lOF+XCJo5Jp5ib
nXxpPFVDuLbG+s7KL6OB48NiztOlsLGOyQxnS1N/4/Ps5fV8W6ALl80ei3SBLWdar/uGCPdcZB2D
qS7O/CvaM8HBXjtqlBVa3r4+sjdQu4BqDjbcewuPWOyLFV8ju71hAyWEB839k5+CD3yRwX+bNt/L
55RNEE4KwiLKHt7+fpbuXX4AJRT+z3eUqK4yvatkX03QwghP9hoLXsybOcYj6Gs43fAq8oovlgtx
FX/KB0mAiLQV7kDk7u/8h5ElRma31UeZ7M8qa3YQv569fONHwh0OP53is44Zz/FQuupKxns0EU1J
RHPdm9d2sLeO1UG+2Jd0qp8lIj7xAn31lpnkeYRtcTAvuOaVx9/oDCRz91QusmaOt8QSNxZJZ0nY
Be4n/dgeVvbB72n8qbq+z1mGs4d3XRobeQXFbrlIieOyZnWJs67nYOUU3eDMLCtjGJFxyabfdVYQ
xMgL/l1Mw429DPyOuPAPt429KGfavvq4w8J1VsbeOdkKK2uvL7zPfC2tiSWKjrjVR/XFQZ372hKn
GQ801RfFVj3BsmzsU7bmzD2Ip3pSz9RlfannSfP5inMjf4QHD+2jeXLy2TGw42/q+WNdT4KzuZDm
5sldi6dyLg2jN3ERyS33YO2FlbhVF9VWXDzWXXNRzzOCkw0DnsRtPRf28qm8QI1uL92DMi625kLf
GU7LP8zNZbiWl+pCIdYGXruXF/L0hotb6gtt7m+UvX8Mj9LERVdzVM90tDeO17O+U2bF1BlVW2XO
7PDntuF/fGFU7OKjMW/kp8/YmPqoNSYkaptv5qex4vKcbq5ntn2+UXeQBH39bLUqN+JUP5Hq4K8d
sqWYufTaCdfxupq6B2mebaVJtTW39aFaWOtoB0Xe0Ie3+nA7ODvYCWRO9Frf2u8+ctaTdI9+BV+6
78o1LQrp3PkMdrSNFMtkept7Wdfj38nyvisW2Ud8qNf5Wltly4qw/GRvoeRL5/qGopB+JE8fz/mu
BQVe6uPiraMdtAu39gOL6OF1mfFkW17yQ7QrPpKFfgRFnx/SuTQuICE52iSWNuXqca5X8BCI7fRg
bkWW+QJX4I3fwoqY/DkVhCDNZ5SLearb95F8Uk/c7/11upYX/to/VB/1nC1Hi4aDFZanMAI5sDi2
sPS5yKkHn9xC8HzO7DEtKGHC3bcJ9ncZcd4eSQkqNsrMO+t+N9nKC/F0Ozw2yrxcWzC6TpQZ1OKL
gpkOPu2tsi6RUGxJh/9Rdl69jSvBtv5FBJjDK4NyztQLoUxlMYdffz76APfs8RhjXGx7tmzJZLND
dfWqqrWSTboj+Kms7kdtWc3N/WNLrOXimzz6JhtnYwTU82V9uvrp7H7It2Xh5UvoHj5EV/eI4kZY
FezagmAWI7ZjjJRVcayXGs4zWMwKwRDllJ6KecUwXHyDFTGMZ2/FDmtPYgvGQTkGh3iWnsJtMnms
lKE0/ZwZUPMQ7xilcpcci7E6QKpqle4YPXlD6my4SlJP3TzOt12+YpReOybPVNyUYCa7x04ZwXa4
K8/lmVwi9ZDjqeEq7YLNxVc3+uGxM+fygcVKRFXfMEq0hYbUZ5M3Ga0s9KDRDg5ETfPV5QicxxdL
/syf0AL1bT/BabH97DhUWKMcTV4IJII7eUNJu4AeAc4An9sUG64W7jAD5kGZknvA+Kub+GwmHpfK
V8KWRs+VaXWQpo3iBzGh1dX/zOjF14pPYGIYNUzHhmfMuFzM2RyOovVtV7NUksG7S2PkQ33OgDCw
I+JBwaHDiKBztyuav5I35UzccF/eSGS7pF+KSbYhgVSc3FbVGFuwUYbixjx8VjcaVI94Pefe4iQ/
C8vHuRo/cd8pWpvfYxfWWp5kqG7umHpukO/MA5IBR6b5Kha8dIetjHKetopdI27+TDxUGCV9fhlM
9LFG8HIebRQuSot4GPOQbbgXpoh5SD3eXFiW0/TMOylAwDzzX7vX/rFSsVPCCkuH4bG24Vo+GJhh
a1sd+Mv0LJ3r6Wunz5Vh89C4JYvP7rZu7pptsJzSFHN31A+VX20ueFcr2rx47PgUzytvioO1pHNo
+WfF5tyO6IuUK7KExbG5uTElbzu6CndjJm8wVefwnJ5fa4bsEO6LzWuvz+loHRvczAB1wVwT5yxs
aQoXPcavmZ/rBMOtz/m9L7NlJBt9nq+YpExRcSzOzSOmu3KqMTkKWNZlSBsrvzGM9ewCHTQvcMtY
DQ9XWGFHSuz4QWY1S9MbEp6kKX3NJnEDh+rhtg/I11QX8ryMmTUxzwIbhjyWpkyasbA05yo3r7DF
r3U9YrPyac5AmymNQQ+O6fqzxpLwpfqYexlRGQLHX7sl1ghSaWSonBfuZrBAF21/24f7l2gjgFfu
w1Y4riZ8tvmaQbnn055NcLyfYOjGVWHvgQ77sgwWXPICXaPLNqDMuORjDwOkeaxHwTFYwAXMDiE3
gxuvHytxQlbvUB+Yx2afeKzNIyI9+3jf7F7SjE38jY+rzrGbMUPB7Dgqhq0PxEmMKxyd0v1nXfii
rw+Ydezg4vjF+jEXT+Y59JizalNDZcvEpCKXSx8uS0Z5LI4zXukfm5cTIoSY2ulrjSc9xf+hTs9B
l0JeYAGUYeXjgg8uy8uSpzg2wTyamu6/vAveZou88By6n351QL7G8V1gugPorv0n1rqx43Heon8e
c6q1G7kTL92Tf1E2nZ03TmEmdCCy++De1KMbQlTr4Fj5OPvm4rMmvBAsVJWMDRvFCNxH0iGO1lJd
XE7ixFzIHA5g3Qg4UKj4pU0nAlY8+oEvLLlUMWEvMZb1WsQlaDaUEf7NCYVqPzhyA/rYryYsh9Fb
wQdFVZNmsAUlOAEcRZifeEwwvD8bj9RcxHsVeWG2LTLemoPFXbVNRppcWnzgdXM7WNIzV9oHjZeL
w1/SFC5DVfQWnznyyn1q2rrfeLCaCCpC4xRKKvCS+TB+LInPly10kzoEvnOQtxInI0Ter/GGOfnL
QHoGlndVHgmRTTlgZEulAQlj5mu5v0I6a99P/PM8pWyNPC+zfZ+K9DLd9zUTeWhxIs3yvUnogI72
mdn302MvjEKXseUx+VeaiT5kt83DN32GlGkzD8s1PcA3139xYmMolsrsuix8nLFJOW3miH5UsG9s
CCy+ZscJNuWKn+RDvEpkF2N+PUpsxfGu4YpdJMcrphUfKE54QzsnC1Ig/Pvx4qPEfN8U88/MwhOt
VyFnvVU211YBwmvHYmGsxIWCt3MHW9shit14O7LspDNjVaiIdXauPvvx4u7HM3HBW1+bOCLFC2WV
TeJZsE/ml00BlaOdT+vtZ5vPRDp6aqzSLf7O/r7R9/G0PEE/riyj+WeLhER6um6SY7qliMEx9yZd
ulTX8fJ1ep3EtbwXjqSX3rbx8s0Rp0ajwuYF3hb+Q3qiunFZ+/mSSl3Lr9afk7Eo9jdC0G845fgV
p/xiXU4+YN58RN2/969T7t9O4H9Dy0ddIveEhbGAxVac3U7R+nWiCBOqK/RGPifuE5/UvbzmVk9C
JoisYFG3HycdBvuc5t8P6TJYQ3DOmWobn4K1+vVwCGPgF52iebxVTsXYRN8Xb4+WNq/uTrnkR+mU
0lk4QPFMWUJ1EPnKsl7CwgV//zjYxNtsrO4zende4oHSPdPPNJnUu+eRiiMEtfEp8AFG+TnAWdPn
8Vk9vHb4KMo5WrAv6pgrrP0HJwcPMp89LKfpquBgbqxzbTn3o4njGFxwPfAdgs31+DxSXJg1nu+k
3MU40neMx/zpX1MHz6XacKjgehAfzZJJPlWWCZ62Th7QEZfj6l8O+r5e5iu89J00vDLPosnlkI1x
Bnm/WKh7Y1ESbtuJGxyO/NQkyG7Knby/gp4DxwIY4TdffXUt+HSyuM/m9TCbKCtzQ/s/53yFS4XN
/OB4MOtvK3XDznTxY9L0dvGs8SJefENHyIlKmUpTZYsW8IJDhN9sOBhoGfdBPMibYBPizpGaBunz
BofUzxmAzyxDe2lXckhgk8Ut0VDb2kkNX5LE5a+bz7Y85VMe5XJsXDSgxEOMCylvGo8Qm72O18+t
ynJlWTc+UMB1gnm61zhAvQ+ibywDTNjhcS42dxQVGRIGDKfmy1nj9aNlHqJF47I2Q8TaAmdoRvFr
ADfpqjxLjSOpEx8w8S8ZEeV8OVJPrOPs0qLSI+GD3+AYi5p39VnW5ao+i5t41xQdc8Thctwv3L0Y
o5RjUeN61WftHGnea6cePGtajJseiHep5Vz8vPFiOK6eGXV9A3U3Pyor5qzqcG4aZYQfvHKULKQd
ZcerYq7ssjmHm2xeiS6SY+L6jtr2OmYlZW58qva3u13tw8ILTx3FJ58s2gPWWb4gtXRwofWdkxDx
iWXCunwj+0GerX3di6Pcv6+bxXslaqTP0s11H3NQm973ml9PCoJP+Qbe/AX431IlDmYcy3Ex1eav
jYym3KE+RCAG+UI5AMjtUCU6I3x+JxZQbp6AByHzmiCCbS6jszaXDhH8vGflEJ2fK3BT5VA2kCmo
Gj98mMdDc2uASieAUe8d4CBQbb1BmhzgBvr6TcpHCFoBUQvNXxoc3Mi72hmbUm5IjWoZVLkGOuXz
5tk4KDjWfGFf8dYbVLSBRkO31DzzLDLtGP0v+Lo6S0Tf+E2yC1Mv2gEOWiCZQOa84j4F96w3790F
yPy+ArgsD3JMgIHipnnp8xl9Wx8yng/YtrcCJh2+NgSNpwL02Ahx2h/gcXMpz0pfnmFJ/S9T2CBi
c3ko0ftYQgq1Uz/Zw9sHEfPYWkTrYMlwsFmvmvGiBGNr+MW+ngRbdUaOqTTRjvyZPAuWxpHh5Wro
ph2yXUncfRdsm1AkYP2KZ+ABwF4n4lQcESXcFtNqluyx1EEfAYZ9tv88KJCyHycR7Wlfm2fnBoQ1
3Kpwjfn7HPAHyjyk42f68nkOl/VYFh2JmIA8fO7STT3XFvWknle0pCBeAFB7XbM71D7Hd3Gabpqm
10DLxvy+epxqn22jHgPPV9MvLP++uq+jfarayf65TjeXtXQYagueUJ1BCQogKIEsX1bEXWf5UliA
adcTdQYuTJCppqPKcTVDI1HyhaNxjDkVzCQfsHmv+PSKcCQEwPObSHjthAUWkZNxMs8mBYTE+HWn
BGQvtI2jcnw2XcJ+lqwtP0GJd8Gw+PGJ37DKjKxZcKyvzwk8/XF6QdKxh5KAHUvcWz6b6P625ZrS
jt/E3GL/OGVAA8R01qxBviAC/eBusQeus+ZkHp6aeISxeLP0mud+rqM190JtNGGtxYdimrGRQuOp
LMTZ9Vyzupo4wzTYyUMgcYzbhmEyCAAjybbSCD0XU3nG6gJwZca9zyJlDM2SkuYEQFjG7NIQGsjE
muXt+6x8zTzjWM3UaZ8oYHFmNjO01Ywo/+10WWfnfKPcbGHRLMlyfNk91zKptjY7luZbC+uoMz2v
q2qa3+AHQo+ieUh1VhLeZtoumaPEn60jg3gupjz2EyGYkeVLvjhT5vmmMSTRWljEm/RgYVBM1ow0
b+6GXAG0u5MnPgkcPQWjoS0a49NEycXtZYVhOsvDYMeUDZlNRAKY7dK8mBIFYm1uHyfG0VjkfkCT
nzfkuBpIfPI4yWuMon9da4vbqViz1G5e2SwgefYmmY8Jx/VndNG9GZ709DjFJ8OPGJZmVYqj9/mz
kfxwedkXXOhoLd6B82r2WJyZmqQAY/FsDAaZgmeDrRq0ZBsSbSItgGUr71XobU/lQZwWU4NQ/WWV
7SVgYFvw6VF1z7RmuoZbwmi48M1lwy2uEb8ANWrmRNZMz+za0vxSdW9b9gAWBK7N51TsmYohkTRX
wLxkoi2gG7bPT+81czFffqbZvFymy5QTy5iIyZdT1xD9M+0HXD3F+8rGoHUnSe7LzR4SACWe+Hh6
eo7vrrhmPqdLJre4KLf4F/kpX143VzikmqWjiiQWvLYQ0evr/FSeLgeStMc6KkrryI/wXnlGlE8S
XgHp7euV0CilN0toG0/jmUA590JtXCM2PGNV8VjmWmrAr8Y1wQerHWWFA8w6lZaoQ2fzYp5v1bUo
ONW8aC6/S3EdytNni6d7igjcsKIbB3hb0Z5oLu/NdbBO5sCAnxMdAq3OZ0u7xX2Dq1FZceLJrhv8
5dKWTA/sjMfHE96m08ivl+Y+glV4ibgvvin+aIx4t4vLtebnO391J11mnKROWdsywGRyzCY4bOTb
10N1/dimWwnksHEBsoVODhxDOCZTUxqmM9wedXDP6E5pWcyL8WdbL9Mpzoe0YuufpFOqhvEWZjlt
ec9prLkvAAApdWxc82YgGMHH6bE199Iy3fIDE4S3zHU2z6fSMgMLLZf6ujkJ0Cf6WiHsvrQyyovt
+6HiM/r+dXEAFJtnqThb0J2n2ylnZAzM9y7mAzWLoD6FuRtwk2BPBvLjxJ1kutZYRT6TSaVft8m+
cT9YCPI+3L6aT7zX2L4HqCGv1dqNVfBIZvS+2NPEZMztWR2YBUqiSXhc0OflMp9+PcZ7H0IvFWyN
BQa2E8wq9oVwe11j331xZG5ZJyx6YOBm27OOBDKhwD6yxmbokbKMm1hvPS/H4szwG7NSTK9NLNJa
sLVxuvC5l/RLEvH/Ump8y1mC1EORRcMwyJPWv+Us3c2LpImPZzRBpof/9sPV3Z73zoFDyt7bXqHC
QB4dWkyuZSNcZG8NOyFjzrJLt3RptbMtPK0FLZmbOKTTcgXEZboke8he4ugOU7BFSYtHHtE48gwJ
Xj9b4GDehg7QCbyHg6CDzTnDubqV/fBkm6R5e0kZh6vYU6fXnqwJR5MudWt+udr0oZJyCELa0+af
Vqvrtobugz++uhYXKTqv4RIhNy+fYeIcmWsfX07/+LQ3/SNpIKO09XDudr/inxvfZSvnPkILiLR7
9cLWo7W99+Bvd0VHJb9D6tf9fA0coXU+3bBbNwkjlz6Z6+N8oOICuspecATvuXy1jBnwkp3bC8k2
XWJfbbRn22X/0rtMX/O0c+1BR+GCOwlDDXkAqReO0K31cudA9NiLXK2tulTnd5XeZwVvopd3LE93
474s2Chh9t/Dut+E47jKhxLAFTk32fb58LLha1y068FrgtIfwwCTTkuwRY8kmBaiQwyF7Cmu1hK9
ZnjY7hxSErwn7zMKdnpUPaPV/ERZALrSD/uEFlr72X63ozZhFdOG4sYNnYt9ihyjfyXZLh9cOqoz
JkOK7g8XSKPZr67Uqrzn6MP/2RRsVMZaZrvqSeNgGwzDgdyrphXnbLy2pdiLu1yCS6Vjo4FPyLXK
BQeEikrJZXgAhUEJAkyHr9Ju27AdtRB+6Jh94H5iMBc/GwhTpK97mvfpi92glTuqvZa76El7qOyg
89XwoH0oHBpTeZpZNrzIYG3QMD9Ydk+SEJyXaVv921gdxx1Q3AmAATYmuVMJ5Gqn6EgNBiEGjpPB
4Qpcjxrj04Wvi4M1+pscCyNHqhwgxl7sXZ2ilbXuXXN8KHvalgrzTyfxP3i4oze/KT2jlwwK93zz
Pr16GfYfnWoguwGTjSjNQmuH/Kxu8hXAtkG5zeLVQ6hxgrfDtqlzpqmmxiDEcSRjf4qHG83JLmm/
hs+xCkoA1DS/zo2J0kWtaHZtsQN2BPfVzjrqiIU2Tjfq8N0Ju9WU6d3PBZsSUjfrZ322/85jWHWK
TtSvOk9Xc+TOlWXxcpawRi3wiN4dEfJUB8ez1XxnfbkvdOfQ6k7ZnjvHuXMif9R+OQ9nNd72zyuS
Gu2A5ay5x6vLtmtzyWa5ItTDkkashmRei1lpkP9HGpRTMOOGG6lrDe72tLmxaFc22rBtgBxv7vmi
fVydp52q4yzPZyd15oU97Rw3bgcVqg7JpV5lz1/O+eEELOFlxSKnme4NxreKdlHhYP87/fyvwmfS
Ov8wkQ03x3+SKm9loFxhm4mX8pC1NbywPJ9DML+l2RX9tPdYBa2ISgLNqfqBp3Tf/aLzaEd9qxPT
9VEn+SXNVPvOBdK0R4XmhDo+lTIT6VtetVyrcaJLsbBQh7eom7ZA07BYJOuQGetiG5BwscOx4F28
WfBqxU+7fb3aAx00oJGpNx4eG7g9+Nie8/IcJs3wyCSZdvip13m1sZm5D1MiM++Xapwfs1M1UaJW
RaVIn3T+PztSjaryVYlo82hvso8ll+R6KyPpGTg6KqEvXaj5vfX5dB8ZG7i20zUnQG5JeniqMRUx
vhWZCagugwqZJcqnzNW6yDv5ows8qcauJg/D6KhLDse8f0+BH7KPNdgE4fsVRRgVrG/lzk85itPa
FPJBGgxrdVDgcdUuLaeFH8oslM8vU+6Lne77rgyvjKozzIqpG9/SnWvpVtaIsCbLxJMdJHg79w6y
4N0KMVgHWd2uiQKuF/WkPmkJHCH7xEHUwq4792nQDY66T4HiQOxSGdC2DBeS/WXRwcFI9qwQzo8T
ToFFnxxEr+g+Ww+cln9311+MZc0Mbeq/JNhKKTT9zt1cP4TsIptSPmB+hppnmeyICbpLlI5kLaNy
qK3NEODIXO03HvS/SvD/99YmVGVUnUGH/m1xGEEUSehXvJf1IB0kvbBbDJXWcy53TC9g+cZjK3Hu
UyVxQOfvy/dQLuyyn3q36a1jTVAAM0dCW+tJ7Y/37J5BA7J+1cc8hzMIHfxfC6aacfxrnK3/a+23
qp36bj3C0JSKBSa3G9nGyHKSVtGSHM44bvILKfEXQ8P3u+kKRWOQecoURH2rGAvNslKtQA+XuD2t
LtkA5MmPzR21GKMQ9yB07h45PLbaujq1M5HsA+f27t1VHHFAFeEx9Iyu7kVe0lOOUeffU0b5oVhE
w8yK8NtBV8KU/9M2BFpJMWkUo6M0RBvaVttAAfZWezrbx2JzGY1bNVbt6bRfncFXAUPLxwxUbjZI
BqNRT+84v1jZHyfSfxv0bWiUStVedfo2x3BsPBCNzrxUR3BKcwUdPZJAIlI/fSLAzuZu9BSjd6l7
adS7l10iUJTqWnLpVcIZ+VtKqT7tWNf6QQ4sWDWkKCjCmJ/uy7LQpM1hm3OgObq8phX5moGxjeU+
X2gDGYLkWMLsIW5gyP93f0s/VQr89/G+VQokqfUpENPBHQudwqBoyybfIxFsWfUIAikqNb2/3fKn
fUuHbkaBRFCzEAj6c4itR6xbQiQUi7J1WyBsa6cdQvUDAtj27uVk7O8RrsIvz/mT6f6/m8Il/+dN
H0FxvVB+XC7IkuGWGk7ItuTOmlcQxfEGlQ0bnx3Mks6vy61ZTn8tNx0ma0oyoIqzvhnxqyznkhhH
JAS4G3co2OMxQabCMd8tTgunzF9Hm3vRn1A918KxHfU6UQdJIY60uXsTkG4e/ebJ6E395fcWUT0j
wt9NNY1ufNvHlE9wKassC5dq1Eq8dKD2Eg+ZG9Do6yrSyJpFPFn1ihiOb8HGIJC3VVC8RGLMqJwV
1/5nnd4W79z73Kgps6ksTTsXzhOURD2nwkx6u9WtTWlnRCaCr4+Ve0ebpivYmYdv/I6VCd7zeDsh
Fc32XfYu86RfUe1srO7SUsq6j1Mwkkf/Hv4vSoN/PfG3MVDDy8uA2EFeXM8fi8XlpG64uC04GXSb
g4yzmOV2e2BeOJVFGzl1KOdyApeiHWP0dGTFnjxTd2JjjnE5GwRX6MBra3Hm1DhQCr/YnL9KiJvN
y5Dgi5ehIKNc+ZuDFN5MQXhYQbFYQe3W2UfOqXZIsehfWv/uFq1Zan91C2RfqmpwP0P/dqM80lK4
BHAh4UnAocJHiO3htphtg95eWuhIgXepR/NNoU3oK+9Aifl0wrkROAeK3EjCyc+6vabowGgN7IBN
ojMXfNz0mu/X8CwckwQxOjfUOZqHdqdmNs/C07Ge//IY+k9LzMCWwAEOCTGVvX+u7kuc3oynVFVj
q6O0snY6BnnIsF035xW4t3yEyCM5pTL6LsPX+dOnCiKU0fFp1S87t1qyOfjEbUXoa0SO7+3i3lFF
SqhfVN4jIjJ8We2P6rBCANULO0VDhoi5YF/PwfKORPAkbL+6+ll8uqCnSuKhSXFbhkDlAAlIkL6c
qE+8eWW1rhx/K6gfXGoG1F3Qfc3FxM5G4lDkwDwTRJK579ngWbrvzmWtbO46IHhWOzqJiuSDKdCQ
dB55W6n6l8s4eHQVjtMS56WLK4eVXd7GQjr6oLcst/LafQgQiDQctfKlU19bIYejZJg/Bmji6E0L
ubgVuubVuRpk/rn1p5ch2vRwJNTSK3gDXeEERcKTQUceV0BfucVVnnBmBI4GYHaHdcerJe+iOzH6
ypkbYrRRBIm9PGkbH/c6TdpKPyHizaGuyY+9n2rJIdEwhNiXzCFrVvgfgCFkxwSezn4uL8NrO+oZ
s2Ioe6R3tskY5QTZ8CqgQu3BVtaYaREVatJB0UmHTfOK+TZtVFnH5jGnLgZ983T0wLhHbRFyM9w7
6ECWMi+VnXnrl3tN75UU6IKKzFVycW6upLazsl2V7Zc25FHDvZDYqKJ/oEY41eSM3B2A33B6OaDS
/HkhNuMVRic0HXF+2QYvJ762rveR9hhyqU/tioz0CwUOsi3MFgRFttK7NFJBnym6rr3P7N29EjQP
R5xQoMu4WLYMzEJw595uZGg+lGM7iUDRrnOfwyQcl45G0wmN9vSxMSSOrW7SHtlYMG0tyGpsGzg7
N87K0fjtXzcaVUBmcygCeracfBq14PKkEPpzUrrVHonzqbh/omP0cfWRNhF8RI51oKAS6T8HLeOw
7FykmQrBLi7n9nYiTkKWwsN7xU7K8o+nQjrQ6q2Mznra06iSjt1Mdh9PtxooPbUrzC7Y8xiWO7Rn
PIiQsJjPwskOwjTYfJoUzRtVl1ELNiyNaudLu8pgSukmkHBp3kPvJw8HgWJy50hgaUaYCfG2HzOr
9x6DZ1t+NNZ2QYCAhl2QDh1S/UIWrhy65CeTFTy5tKHkgeKf1MJOOnzN7gsgNrVLOpg5IMhPIszw
hciHk5iksjssTQ3bDV+Ljha4a6Xu7SR0i/7HDYfNz0LnWQ0EoZNXvWd5vpWdV91GLiigNmoL9B0l
7Vc0SG6tgg27aJGwWoe9AI4TzbnfnHB5ncfkfyzLwn4dKP7ULm7ql5adVy0tQ7zYfu5fy1KxqWc0
t5dznjmEdt+mgxRg3CKaUa3Z+QNEsI1OWc6fWiveRMAIj6E4uoyCqTx9sRM3AD81t+RfiHsxcAxM
kuFElU0cLBlVO6GrI0k4qjcmKb/FXCP1PyMGT2XLrf1B64QEk0k+00nNzafkBJEnwPRimO4HYmfE
X8z+a4eybjcgWmUByC+JhM/knjh7TOk2+G0htHfQN4twDyRXA3O9jG8DRHfJnpK9pz4M730xmzwu
59DkyeW+KDmss03pSUMVwOvSRQQxvvRU0Sm46gXcr1+AlvyyK/zk2hoW5xy9kQ6DB/fPTUGJrECO
NSFZRp42Lr/QT5xtFwiWoJFHH7ZOgCH2SQfpLff3k+VUE3YIR0ps73RrWf2LZ4HtGe37AOVO0lNv
vaqvcfi+TaPO24PlRxs/CluZsN395rB87Vjfd+aGvlbSRfR2DPkbHl98wts7pCZ/aZI4pmLGhykr
L/Gu9+5jQVFQAAJKwi4oz9ZkXl3acma/Ue26tPNX+z0pgRUfQ/0XN+rHAz1kbwa0x+IPrNEv5VqU
yVVFTgyRs8HWAscsvNvHw5DrSQ/L9iGPJOxkxuLfY/lTSTX0Jv/vxl/HmP9gbxyQK8W6vYrBHZCP
ZHgjRV3Pw+peBLuyxkgfXQvbTPrXol3ps8TssUH/uwk/HSD+24JvHuTTELRbatAChGQ5CcPnt08N
gKfmkd/1b0wl35kuGg/QEhWIfhWe+y/OhPijKh+Av3yQZw1CZsl2/GqRhcktBa3/YvdXIbb6BRiQ
fzgXoLWFwwm1hgE+982Nip+SWj6LIloWXrYbq17cTUYYjzUbN19kz45JuyqHuC9rUGjszTAicu7+
elj7qR1IxMkyUIBhaOa3w5qSwbBzicP38tNFXcpN2u/TBT/A1xcoci+JLbMraP6/x/fHh//PTa1v
5CL66wOfyr1QFivNHkZwPSAiphHLUFrjbju1oUcwrBEHIN2OWr3O2XCn/26A1jzVtyUPFmriwcKs
aVjfqVveSWLkNyl8LsVp5eQuBJutV/cC4PdeCcRastlW7BE6gxaNANDd8Z6Dl2GbBL1IDw2pxYmQ
ziYhX1lxVNhk/mWRHF72CHb1myMMJMpHddJ/QdlFlxAK0cfAAf3nwP3LQvnCnf98DggGzQZYkmTV
NLVvpistA+GVS+9ykbpxFyn0FhD08D7Uu59O7Pnc+wVZiS0MfoUbv44r/7rzt3nziTQtuT7N6+Rd
jjPy3Q233sRCKyehafuUeoE5er/aSuZEu7fSi0yXVKOw4XCzN0bm1MS9E+g6FS+04KZy0owSE0/S
ZpriUMkriRPlCl16OouKpfJAl8PJBzHEY9QSvs/hs1UY/YRkfAfFCOmBiG7LUAdB6UL1iVscw7Yt
kcQ4SHbR46tANiHK9apbfI4t03BuPuxdleC9ukoLZrj39rmMhtVrhluecda4wAPWIHW6K4ysuG8k
I4IvvlW5JeP5sRVrohqsx1FuRwdZ35tkj0cgVO4bESzScjnv6q5CamjlvvbPZXXU2vom16HKG1J+
FOyMp/d+OkbvfXUTZlj3pqKzK9qWMPrIw0syvCbT55X6i+sTOrqbkxT9N5RAr7ZRPG2dymS87CvC
qD0SpeUeMOkjOZJQIBhrHKdC66bCKjUHtdxS85GZOCTo3krg50cbQZGb5sprcl2f725FTI4Db9r4
YAUhHKkv3hxNsSVyc5RfLOxfZJ7Q0TBLwVxVkd2VU+Of3oEcVWYNnU6wWA1bX9OURGt7ce8tZu3I
XRMOHIxes9HTnV9bCMP1m3Xym17UF9D693z9vzZ881Bis0iVwtQoCrRd4th1d/xodU/UiDue7Y00
B8KV+3g6Pf7b0Mh/Gxr01JCK05E5wd58p8G6hJfok13lYmwdSIzzi+l7q3uXDuWbI2KwsKfoyhfa
g5cfkRTydLPJs2X5YhsCve7bKzq/bu9/b3cECBCEhjNNpGHWt464lYb6iQvtNnjEHZYmBHGXmtxO
qN45YJdklqeQbAzD5/7fPfEDuNvc10TTxDRUeuIbECY+XtfLIxeML5uv9iJ7+DgMmyD6mInwbOf2
SewKS0RrnJFsO9ak0/NsfT7IvV5sYzqFyfkrpKr8YkJ/QOhpF32hNhQuCDx+M6FBLbxjMFKRKEW7
lAbys98Qir/aMYU4pLCRUzQo+yKFebd+ThpuOgmybiJ0SnWoFIPs3oJLT/uAJndu776EiO2YlKpH
2AmBk8kYgkR/khKrVlxTGQrJLyvrb0fpz7Z/cyKs+K7F2uVSDJ6vNqg2gtlJ3sFPuuaOVDqJ/Iub
/wNYBlGh1bAPi0BmIKx/LuQQYYF3gHh3g2DHKH5cHao2VKn1DjpC1eVwc8vdxPhls/5hCWlaI58C
hE1wS/w2QFfkb+RXensOmK2XO9pE6TgiASQiBqv+/zvdTAAcQgmFRwmyn2+WSkiLLBEzrVgUDpkT
GIqFgH6K3AUuFzvGL6P3Q0CAu2kyt0IwS0Jo6M/u/BjB5V0V3E0h8NK9Dw2v3RNcrfvvlfd1fvlm
+v64zbcgwOuhBYX1vjdETlAnPIDeAdueHTAbc0IiBErvIB/RJGpRwsuxS+yQ9bRKB6te/Rur9A/z
9Y+WNO//52gRpEb++ChxsgQbwrmK8Uv6MhI1kXt4Dsmx7imkMNy8F3kG/+6Dnxyl/975a2b/586J
nIVC/sbJT27roFRa8IFcY1atm2atQ627BQDAQpQ4m4M/1Z5atLLnMPlNukBTecC/hgKGwsbb1tEu
+zYUohrmLyXXmqFADNmhHmyfuoT3vNR/9tF4hxatVc2IOberp5f10tYqmMJ54EZO3gkGj/11oLqR
++QkPKJo6c5heAHh74b9vBuML5PSi+17y+ouoy4PNwx7xAZI9PsNM//KUPv7MdhCkMWEH+x7OoQl
WnqVvQk2VwFahC7U+GLl3jkWWuWotHLXEv+Hs/NaclPb1vATUQUi35IRyqHTDdW93I0EiCyBePrz
4XNjyy53nVOutWvbbgtEmHOMf/xB8EZz3Q5OwzJ6wdTAbCPm91VnxyL41MxX41e1CwQmvCdHwHEB
z9faHqpPdG/VNbqBQqmIvzAMGxx59lFBQlM6/IjnJ8nqoBLp7s2Y5yhvaI7vo10keOtRdSH4vD1h
92zoVxJU/DaFi74T2lBpSW4bnxPK9jNBT7pzVl6qmWzzr1UzVD0Nic/od8aypMar48wWJLeE+HkF
kzsrbjnOx85Ok5td5/5dfz5neWT0qk36SylQ8UP1Akk+xU6SRypIweglyvw0tJ5oLFR6CGnmp/j8
nK3LoSkcPX+W6g0NvHi+Um2KnjJ61/vzvQ3rjqA6zbmduItg5fSrdibTGoFy4UI8sB1d23kCHlXO
Y3niSCFsySeLJ7vCnEoDD9SLDrA5uFzonH+OFCuikDpyf5j6tVGWrWe1m8ARqgFfB7i2uCUJEP7U
qf7c1PXUYKtJKFYhiGWe57YMleUGtH6GeXGTfeRIkG5qJGLmC4QCTcMPF+xvLVFuou4CmrubgSIf
//3yylNJ8vi4kSsoiqRcGOLsMQ71LI7mVUgS5TCNqSPRfmtXgLnO+u0AFZRfKBjBtRBvvFmrxaqz
g5ObOLG7Bf+MeP7/fTY/Z4j/OBv1oXlt75pAZ39RyOV1Iixv7KU3BWFm9ub+Y7cbLU/2Psxo/XZz
uHb/PU2svWW6uFjeMovK+cHbdUFmU3Yi+fb93S7bhrp7ehZDZMiL0V7EwcbCiTDcADhJ21nFuui6
9cYmutHap9svwYEU9mQW3lNdQXliZqyGJz9+/6Zylf5wlqVqpz2GpDpTiYiT9Gkt+2XJzNuxEpT2
0h4B5FYkZNm5Dxc7pKeDHfPSPiGsEb+YXr6ML+rL4OFKt2BZd04s36r1BF13kTsjdM1bkByF0UqO
99dD40ihfpDD3n7DL17cFMHVqazM2RfPJ0IVMYidJ74R1kw5gV8q6Jp373jG5hB43eYX2md9Dosc
0pR2ONvTthy5YjiRJ8DI3cQuHcN6H5aZx9VK50ZQzWegnbHLDNgV8KWs2WmFQJ+MzQZveIEmB9TY
2aUHJRGu3jfPyl93+F+v4UOXfNWkvlYzth2JNGrZBls6D2FtPMUFOJor9k/fbjF/3e1BNUg2UkWV
rNaH+t5Mm6IU5QzE4p67rd67pIHYCjPV4joRqN6vGTQu4eN0vyzHUdn1SdBfjUWpnZhV9bYwQ8Al
fQrw7/PrNs9bzNODGqn37JJx9YvCLi+nb+qgn1XV4xulKzqxspC9pi7x9ycNG92blMV1cQT+xoN0
YUbXJWPq6/y0Gbz76rRW7HiZOvHGCC8LipM2xEJ9zzhcXyXh7amaQ1CEjJkG2jcF7+xPXJt34Jcz
e9ivjbjqBFkGHTO9/tOMLpgLvBOxIOhYAV7fL5+otr+6wcledcOdCLNoeCad3L9XnG+vz0PZ1MT1
zEzVtD3OfGObHy677mazX9XbcktI4/bib16fEU7XTNC859gSFyPChd39QDpHgb/JEVnsmxhcA+mb
yvJn4/6PG/e4FKbZ+SrXJSfG/nxg4CqvyVl4GcLbOnOTee5l88tS96hzvA8mU4CLt6jw4KF8qNEY
fMLkBUNZbBiOOr4/8hLalx/lIV+ddpcf6Fn81EfZtoPeurImtufgAqdFqUsiKoxW3EuciuIC69PC
bikL/G/6jr8g8L/dfPWxY221uybHvLxqOy8oDQtVc2/Y9lb+cHfv6fE2risApvdOCtgGv7nn05P1
x6XVVElmwm6S5Pew+qqJwHNJyOHhqXGcm3NeiV9vb+PFhqOVheuTfRisUAk3G+aTdCcM9K7OALHG
SlfvK/1939iyBqQRBN+8q7PpS//rvB56lqEUqfwmniGFVD26KnbGp2bZj2vKI78yP0YzgFhKYZ3i
Xop3oHmTrQS4Tx4qx7jOS4a0inPPt4Dq/75if11rjSkeUDe4bCDav68iuZLO2laVbwtqPvzLzs1G
USa6qCg5xYXJ3Ev3Lb1q+sjHi2GwTZoqWa3w6B5ezKRsUvEmZ8Xx6l8xRNkMHyJDOw8a/zENiqP6
499f8W+d8ORsTjS8Jk/5jr9/Q70f7k1uFsURzv/HLCSV4VtgV/7uGA8rntkV0OgGXH+nd0ywDrpN
oPBzE3bhZYcfwxCOrS0eKQoiiDLIvWxoFDgQYHoXZhKexZNY5AcMZ7txevBwcffvS/AXV2KGFFxv
0lR4O5nX/H4NhqEy5FM8Ew8X4iytl0Sz3t6kQ8vo4K0Klx+tbe0QKfz3DP/6ThlhXa724vU6sygL
EcDZ+8Tbmj9+QLcav3n+9L+9sSadnS7NZvLEjfn9zIinKI2x08ZDpO4Hj7hZWbYJurUurTd6pmxL
XhUaX7LXde4bzg3gfrX9VhnBzE7477bhHYkO3sX3Ic141uK0My/URu0CPna9OL0Lbzf71DvPp3cG
va+xbDeF757oXdB2uXUbSF+FNc9X8CBW+9QNqPJPJSVTH9wtSEFfkPYjOFQQWRrv37fkrxXHr1/8
AaCRBjnVmpOJ8DKIdOvKuvwWmq7uqvzaPGehuwr22y3fF8XCvw8NM/svb6ApEm2oS6TDEoj++0Wf
Ee9l9uUoHqITk0JItnWI5Jo2uglhjyLmFZfmfxVwv4tb5nUOu+4J3iVcpMzNhgBpiQV7abBlNBg2
VU4YYsWPtNeKnYuNXcg9jS5+6jXGdoDctE6dyf3GMlNojSb0HeIU0/2sD+HHxNoGXgbKGoumJCOC
j++PJsDRJXcgec1uOqsxvAH/OVPxNYgXGGJcHW3TVG6HoqSw8foSbPnqCZdQ0i2IHRfo+WET26YL
KTAOz0IwdsQIeQWzJaHyVZis6FDte+d8ireAT1Zo6Pw2/swrRlb8EZQsliN4OOOwuEVjvrzJBM/a
d+HHjBnyK6N5anAt1NKIwKbS3oVNGcD7kUgMpZETdtotwP/kNO6w+pbaaAfj/xYIK8M5hFoyl4ow
v3DarzT0Q+UytMSjMbUTZDL2yfk0S+dwYLBid7FjsMXHr+HZ2iV9SFr2Z2l3LZfZCBOaxulUhVVC
xYChkBtvKsnGl2V3tkLSvA5czXtJI/U81D4WMkPA1hI7mhB88m+JsSlhUQMu7M6uygQPTIUPDA9h
M31+y8/E6UqCK4GGlcGqdTJQXt1am/ii7sx3lp7xhT9k3HMXxx5EOXvuKYYmJHrbAzWLFODogKTM
nbwdG7BA1BDO8Mxz8KmSKzA9DNfPMBY4cZPh6adQ8TmMjsoFk2o7lMugXpb2IQawwb/RcAtSf29L
LOdtHiQ0BEBflccXgAoEcWvOB56cisMQmejVnyB0HQQ14GQI81eEsWzppU3+3MmjnBI/pmvE2dZ+
ecS8xklcWG88hLT4qKbcn49qmTm5c+U6lIrlHQ6355MTAp7uwTl01efqjVyQQ7wJD96Ny8Q9NND7
/DzAZTldfK7NDPZshn5Q8qCkhYdbNIOEJUR9GoE29wzNenuGgw6dFIy1fnFKCZPyxNrZmMuFgcUI
ekLH6Fz1eGSkDfVOYR3GZoYnbfrtuATuyNHLuWRVSRr+FIvYklwdaTokvwR9kxmWhwRCfP+jdEpU
Ue+uew6ZSs8rC2ZRuny/hnc8H6ZjdPZ1M34mL3wVu/0hLvSnYI5wiQGyEJ5c+2jEFm0MIMa7lHj2
3XnV/dNK2L7OXSFz5om9am+W/X7cs3qmW1t2m0vAR0kW4EbivReJhyZN5lm6WuAdBlm50bvg9+F9
v7/s91qwcl+NPRbQzuv7fl8aE86CS0jmfM1GZzbR5azBPxpeSy17RsbizTCDzLmEFrY+Js0s39Yf
7OurT4pBxBttqc/eZ+X6rmHd3qnmG2uVD85KtiEvnR2GiAp8LM2anxlUSHt0Jp1/G+whmYo/5aOy
v0xHVSaVZmedtuX+7OxnUTFH6IATIKsSLbKF/aKtY9pCvpiFYpmPUEkbOHuJhwA2ix2Zp7Of+Hk6
faPdfdLi5D7UJJ3BpcWughXER9/a7DJq6Z3395+SuC8hpPYsjvBEMBI75v7p7rMBBWcnKIWIf+RD
vNpJAhxFF6ZqJXlESojP6KBGBEgu+5W66fl5gBzunrKLSJWoHWK+9TgA+Ui0ObFTkpt2jjEeZfHr
3tgX8Vin9qyJYJUPi6t1RWnfrJlldnwQlGfnSmVS+9NkMdP5n237cYM6i7wfe2i7/UDZlPtcMTV1
eotZaG5zFj/0kLcB71YrWX+BwgEqkJnRE2bww5x+jog0VLGjc1OcaxBXLj/6xVfKfV1eJdNZYM+f
IrkdiwXHBml87a39tpXsYB/kR6yHd4nDVbgBkUxXGVlfj95133BSCQQ6VLtW4nEHuXNfoHBXbT5L
7To9bPFP+AEfZLgF0iv+xeaXkS1LbS5KrqgTJWGf0UqkPu4ZGABMYr26cpseQSJzqFthG/aw7v6D
wMgLJ5HUshfiMD8ddSbS5bOS7i8p0qUg7+fXy8V5msLnOsHP5Lc70iaA0neodZ0OQh2RLFyr81xb
xCUU1T0CX/xNLoqfSe7VOgnf9ER/BfFNcr9nMhiBLP1s2H5BpMgaakkAH0dmuAzdXeRpjKH2h005
c9JV73WubAcxcvrNv6sM5bHMJ9FYEbUZYDcqHkl/VBWMuXlLyyFVIgkYYtCezfiM+N709ZjUhk4J
+uoSGRI5JJNHvQoqfR47ghDfWnnbQvQdz73TVVc/E/xBxvBMBTvIb9BXRac9A4az1dfzK3uEMbgq
yScpA3lFGe0Km+V8cUK6UnHzTQwI8rFedwXGBZLSrQewWb0l7uFafbXGd+XsH7O+xy/9gCOpzViN
UqKpqw6HdAUL7ZyugwWNWjReVSwF3VEuvEzMv6mjpwL+155Ko7iHjEXkEAFSE6fw94pOV/pRGDJi
zHTzSNgPJUYjLcXZN5jyY5vzcJRHyMlMxKSJx75cSCx/3TwZlpRUyWzTNv6/Hx75j5mPZjLokWam
Rm49U9Ofg/Ffntr+LHTpTWLKN/PFr3OUU3ZcEKvfV0XYX3ySj2ZbffREhMTmNEq4JT4Zdhf3lNuE
4OEFcH+G6xfeKWZ4tBtn8E4LHfKRL/P/FzgrQ73R4NdIG1NYJ4ZjSL6AL9HuviycPrMgqKsSgdBz
9erhIXz2oB/juPfcKhRR/33iH/ZMhhLU8FNs98l8qHwRmvhkVvizwO0EuxKYa/gMXop9SRUg7K49
XlhOI/lj/mzOp8GPkyUOfBVi1Em+Nl3Kxx3rvtO1zwabGzr6PqEAnrifcHMMC02nk6MEyWd2Kj7d
sQxhM01dZpPPfWFvVIynsNGJ1NMiT3dJsPY+9CooKdc/kZIbhksoM0ychZG58uVg9HBu5lRwo+0R
hjBnSASdvpNcI8S0UlnxUeckLBQfHdBpDa8HOz5I+aW1gFZdh4DHiKNnm8tiJDbcuqkWE5fivcO/
a/DRac4liCGvSfjZfIA9oq42N7DHu09JsU7u9UMP6x+KAsZ2j7DUqOx2g1cH1h0naEDLbsYEaD5w
dVHg3Powz32MhAQkCJuCk0kI/SLTlprJ5b1KEac/t899YMig1uNXY7l32cFKl6/8nOHoy+JtGd7k
cRswZm/ysBnc2zLR/NqrVmjIyPZjwmNv86PaOTlakmc47jrH2ao4FOyaF+jM8H9L9s1boP9QQ/0a
YhbQkNxtMS+bdueS0rtAEgZ1PQsQvBpw4mkan8wQ5j2SDCxwkEesasnClI67udwfe0qjjXH9QYlR
+MmVEkXuvPRs35HRLjJyn5x0uddLljGn1PwRr2Ske6Z7/zBWCOv3YtQdzU8DJj/sekIH7s7M4yMb
RDgkfeI38LKHRB5sLwaQvU110dvw5vWQCgQDCgGLFrtg3rgxg/YrGpK5sdPabxakP7ad6QUmWQgm
roJ4R9YfYBf8OnKprrP4gJh1vdPsHfYtLtUahZdTOd8RUv6gDGkQLICvdMOANcRy8YAjaHohasZt
HA4Fdlg9bgr+cvCyle4hYbkYzlvm3tB3LFkCaG9z7xS8Ypgg2fPVzLltscv59/o1+8v6BT2V9Usx
+fKTSur3BXlGoLFsDvJwaLDRY9Y6RFDSZ2e73soC4BArEPHyWYZXP7ZnhV+Tof2mbSEkerlmp7a+
r0JU5xJvi1t3Hh8i5g7L4Pp+vJ2cG26GrVfMyKME/rjYyF2KNQw+mqB08LyDR+9zdzs0EKtBn5+3
SlhlgW4yCVLWSW5fNnUIMmvQsikOPV+lhKbOmGKw/eF51SmhwYgpXd0XmAdf6/De+YPiaaLXplET
bKqo/O8u2wLmOdrCPHkII63VYJdYINLc4p2dWR9IXIoBu0+WDPvzQpyBC2+rBHD2CMNWXsdoc/uI
Nzq+YgynVX9x8qZhCZh07WPuXLly6Uo4umyhivoVzFKr6ENhPs6Z52IcjvVOwOh8v5Q38xcDFnkc
MaVJ5y9YDNlRQwvgEBGbvp1ndpOtytjrP44v4gDAhlXDU3EUtSUvJQZK1OZRelRpvp163RBj51T2
OIte8E5i7RE6Z5X626MGWl7aeRbVHxMQ5Fw+0mORu0gRENQ8ry4WFhRKQm2vxNHLXFlh3KK52pLp
8SUqudmlQ+NzsdyXubCQS08XvuBJzSJ0ZxclaAqbgKs5i40eZh/m5rR9f7l+0O1la8PwpG+wUCRz
fxQKPJcyUOg0npwoFb8/l7dT24nJIBBN4eWLNExqO1lVC31dhO2X4k82eporwqTQ/CasPCkYgpSB
ROtfMGi5rppQ+cI0BVu0/zREZTM3cyW0UIT0uUTsxL7hN4u7m2PWQhqdT3orW3LqGWEX6D+hrQpw
y+QmqpbK73W3C7TFLYCJ6lY/fz/szKP+loR3rwxNX/QE/wIpa5m7qP/dwlWxdExese1gEb14uDOi
AekDRMv+2UP4vTeifp+7mYd7VSCEZnhFgNQGw6vm/vv1/vYqPuCpTV1WdXoShwNMXMBUxHx6xBMc
J7RRVuxpV5uFngg1mT9zzYX0w1z8+wz+rPdm4NkYVIimAgfKeJiyVCVKQ4MKcaVWW4ZaZzYcYSN8
d5Q/H5bZxFRBoCKTE4e44PeHRdWuWlfBd1jF41JP3qYw+xNtkQnMU39TWsrTg/d7Bfv7sR4W8Nnp
mtW1fu2OuqUHEgzTMbocbx+Gcz4qzifEZVt8/VRJBnxXsFwxVqel4GUMDQgI92EBBQ381xavGPH/
ym6jpOciQHifIXOYKHW/X4SmFgn9HhXCyBNXIOSFjrYt5rfGl8TlNd0hlU9W8u2NjTYzvgGJ/3KX
qehRQKvT/zIS//3QmXZObsNgnMi6ecr15blnHL4tyvd/P0vS1Bw8XPqpM2QsABpMdOnD0yzdq+Qu
Vhr1EC9wvSL5WLJQF3uEzj6Zy3qRBl942wib1DeDfx/6Ef3/2S4xwFYx2YDapT/M65pcMjNdaQkd
TumGv8Zhl6uwlyJTXZXZNzy6vx8LmRVvDUKJRz6MMOaGcr2n2op0JMxnalUF4t3dx5VODImqfNP+
/kG/+Vn/6BMhkgpAkx+/2j29mmWqUf/Ah3ySsCDDotp6WR7gcEsQKg6Whf+QzejbeZ95jTXPLBgV
82+uryROV/D3e0sZ9stpPKz3QtqcpPaMUnucOe3stXOqRccZkZeBEOA6FSGa/Wb0Dowy8yVGXy3P
mbqkmyF8ocA/qmpIrk4eY9g1TjDpTXDAteXcjWc2/lMY9tpNhNgDFuaGejQFSfbTAK+9+eVQ/zcF
PqzJk3k2FDc58Pc2A+tLblOCI3SgKQnoWHwTPgInAEY4P9+sd5SL7IbCYmt4NxabKQ+TRBCEyrJV
R/H7/AUkTXGQ5un4vQVVaf+4ZZFONe4IlXX9qCievxvW/DElnW4micWiqUsKbKqfb9Av3agYy9q5
LW/5usveSB1Uy0C/tdZd9GLF7e7Le7tPz0//fjWkv925X475k2XxyzGzqcxVylu6vo/ByMo22JK4
Su/M47KDoto3tbLUwu2w1MWyXLnZHVkf35zCtOY+PjxsL6oMbDT5Nz2s/3qi3GPEdOm6GDcmnsNw
s3vo9cV7I72ekxg8+gCiiyvMTftmf/tzSeLr/XLkh92grofZrZ1NR66Wt/ogjtQX0dncDag2eq52
+c1K+5d6/fcDPtTrCTYjWnId83WWK0Eicy2ltgiHIXf15KPqZeesFQHLtFcYx9PJuc/1MV22fenL
52KJy8rMqmbCTibscJiNoZrQyZudC+KECqVYJgjkK1jfKbZI58YIzjhJJcnwnEk0eMw7ikwPcmMI
sYybqe5Nb+1Zpa5mMs9Yd/b7ctk2uVfz4ddRXeigtLOmDsvykF5omuvu9TyDiNVeKmZThBAO8Vrq
mXtqzTcPxJ/7EbvDTDTxRBE1/Q/RX1H3cnfV83St1iEPAhMySWOu8U087B8cOt421IWGPmXTwpb9
yab45cmv4rwXMQ4bFi2G3T21NRbSJ0gkS2EyR239kRi3dKHJi+nha/6r46A1Lfm6K4qnpv9Gcmj+
5Un87WQensRhlqvJ/a6UC+1YQTru7Zt3hUZzfbq7okvWMoKoG9Qa2ZItzJRxesM1ymr5z7Qm20mY
uPgVKfbIDkDitZd6cjARkATXcDRHt42D4E5jXxOztsmuDUdFiN03u3Xu3s3t2YMxDiQBm6HO4Y7U
l6gdETm0r3gS2IWySN3Gh7ZJC4IlC0K63E88TO5cHdmztrzaoq/yt8l+mgnwwtr/XiF+snkeVojf
rs7Da1OezmU93nKqktPOUL0THpjnRSodW8EjIys9CDSSOC/KAStW1/+oYqePdxWDBn2hVTSQxyK6
l4tOecuSwLi+EvGSvGjassGtBX1VMk9hNovhDKiaJoyEDcYD2tYs3hXJHm+ugd6weE2keX/1huJ4
1w+X/GW8Ajf7w+ybOlD/24OgE+2MlkLH0O7nhv/LU1lnl/rciECsqsm4Pg8hKczm6n/N4kL+qjKf
8ataVItmwQAOX/XLKol6QgGZTy6zbbE+z29BEzR00PplMopIFKuLIB4nS+VA+x4ozlTc3tzBVWh7
2Cs17+JVfuXfKW07W/FGF+QJw6mFEdzDU9Ss+G0E2jb/3xuOzS/qftqd2E0xSnP+faP/qBEpDM0Z
ILPGJcDxRXmoEdtBm2X3W3M9OhnlIfYQUbsdA30nL1UfTjc2ty7z5kVUzfHT3//74Li8PmxEj0d/
qMGz8XZNu5vaHKWX00YNFBfd8UJ/ieftbmpe9RdhfcfO/rS5zKt9tmUx3ceBtoYlEBh+Nf1sVOxv
axWKsf5RrOsjOIX0fNlW6+wNqFPGQDVbQsFXtxlMurvzPoWgf2If76Qb2cNahNt5mU9v7mU5cRKi
LjqtY6hkkG2Du5fCpaydcjHpSHFYtW6rU2DOhyXy40jbXRY4ZB3vJMndnnL+lOQIjgjTz0qjPpxF
53UdnT0pZEyyaIPRrVZZeHdQeWKok7uEALqw93itDasKgJ61zS2SVwbVI+x6N0X9UTqV33lqCKwA
gRu4D/czKZRCCqXQxE8jXYzrk88H4z2K0tOlrl/FkL1rr48GevWECwqaanO4pba7b4uFtmztq9+u
FF8ImFD72Ar4EnNiJRIdmm5M52JPdQd7fOoZXY584iwESmIgalhAvNHMMUPD/dmOBcla28mba6St
mNUtZ7sLlyRQHTlsv1mq/6AePj4lUwfwyxuqXTOlEzIh25jZcdbHzuw8lwRHYNx0dlMxLGp7VGY2
v0mg8deX5jtU4A/i6+MJTEvILyegdFIpV0pxhQbGrhCeXsq3yiQTqvsgvvKtfRtDERiZKQQ2bUvx
OT3iE+P2Pn+1lYi+1WHw9sfUw9Zoq3vwwHksZ3PZKdZXMo42F3vH/OuASYWtnJwkZkeQfAUpkk/y
WHTqLCxf1BUrzPPZNhhqM21yjyblcOVfHFfZnPlhjCWWyR5LoKVA0Az6N1t/BZtSewsUxWKm5jDE
Zit5yo9M87FkwXvxsp5NCX94t1q5tcIxPmgD2ODry9PVTjz8aNO375RHj2stQC6URASGsq5N4OnD
tlK0UpOcZbXajOV2VGKrviVeUc+xrjUvhCcw6Ick+e9F5rG2eTzkQysqtLVh1uVYbZpum6Wr/EzN
5V8V/99H+WNA+PMwEkxz2nmNoezDSna7VMWNaW250ZNdWf0oCC+btUckM0U+lxnuQBCVBgIG3745
7mM38Xjch3ejPNe9MCJD3DQS03rDkoUpqWE+yuAmxpM6u7qNfLzXy9OwFMkp1YCS7/Ll/1g//jwJ
gCtxchGQZfEBz6iSuO6rKsk3pkEAIj7v8f2zOd1ppL6DNB6bfY5EkYpxnK7OtD/9ttpqkOUmMdgw
1oKHTQF1GZUbFZjhlP7Fr8Ad9WUPeJh+c4OpB/7Yq9giJw60wgBc0R6hub4Wbjy6WnNEmpaihi8/
r77skCW+rJfJtvxsl1cKgvO2QcKrRtW+8rKAlXYuukmke7qXbiB/z3u/8IBC+JdSpHoI+Remp068
qOX0J/heu9gGYJQNMot5drm7eZ0zLnSvcDDLZt/KHQkUB74eL7ZofZXWskUjUAKhzjyoMLzjfMTy
vCvCgpVnQngLhpyQJnG07N3YT8PYhVMyb4OcnyhCBWR3Oo+YoSHny9/Fqxsr1RhM23E2H6Iz/6pa
pP7kEKotCVWwKwY9aQiD2QV2gMcZ+9o8Cdht5g3GEc1CsS+u4RcLZTkVTjUVtRRMkDLULPvsQtui
yjrZQ8D0wNG+JuNurHHsOGwiYUVACrV0E0ECWfbURidfBe692f3mGQsCd4CBaGziUF+BH1M8JfYl
7NwTRfjokfEOOzHzqR9hLKLn94RVN62aRy3MbHlVRIhMEFSKzsW7ODnoYj/P8BCanKjrQMCJEdb4
3LCE8Opg6Ha8s+meHZyq8CbPcHiGpcMmbbLRynPRk2wxYht+FcIWYk4Lax+kBZI5LF/qAKbaNgYJ
ESsxXo8CFwDyXCBj+Yq/fOW/Cm7shIyFGf7MU48akm2/8s/r3D17mVMy9MDt/+6c3wRkPRQMgRjc
nQtFJwWNn9mUxa6xblxm17YYZE7jx+6FHYEQEh8bcO6M6TO4tXwI+syk0RLITEcva3x3cfi2FEiD
sTPA0xNcnQOMnCv/HOWUcGiDd2zPsB+qpk4Gcz0FmiEXgBrkbpdsSRpj387unXiR+UMQO3Q5sCDx
TpguulvgHl9FzO5tfWe6iGS4qFxShis6dQt5itbrJWwdwhQwA1HtE3VQbDccX6MuypD7oirwzIXg
8Xse1s6b6FdmcFrUuFMKDl5/HjGwDrOsMF7EnryKD1U0C9Vl63VBjHGs7g7zs9969cLtncHXKLUo
vJkv3aOLg9+0ETS+EuGyEpY+7IM5dB6rcbOQ6K+FPtfnRGVChSM+2eNnOMfSo1CyU58CiGkss0av
nM7MjUH4prkS9dy88hFR0iy+vRl242ODhHRY82N/8HRLeZtKgUug40qvOjxGlX+KmNg7WlQ6GpAa
eVY8DJOco3E7ai9pegTW23yJwoxnCY8vd6DV7EKUX9FlfVn3UeZB1upgrPLsnb2e2y9TpyvMUkpk
y+h/KO7McLJlFz3dHt0OW/Z4BZtpZayuATUCPuwUk7vvjFB+sjd+bRun5RkHlslNhvYeE4HfC6Wm
OOfnPEuvR9nCG8mZrSoei3U9iV9KO+4cGQrq4j8N8vD0UnUumWnZxvhv0rCVMKUV+4TdobTXD0x5
qCRPcA6YlGICkXzT9/x1NZ+0TKIo67Q9j8z5VLqViZoU+aYe39L0PTOwv9NRIt6ePAauZx7VKaOr
msfaU3n1zeazEVq/uzqzoJOjrv/Amg745tz6UjL75txAQ/6y1ejq5L6F4AU/pAd8Ltb7q1JeJsN3
N3du4ZJCzkpDPFteT3Y8ZxHfVAckCO7AEo8WawlHOZJZGG5BuRRtMzwta1djuUfWF5w805qevIx1
Dt6le2LJh3MNLS9eFiHIk30L12AZG15DP3c1F95McPXPy8pVrA8ouf602saHZJkQKgqBztGJ7sbD
MEidO5P2gWMKruhVePrHtL4xekUIkf7gFlBISadYnrdSIOzO/sjH114c5fN8Wx3P62Td0XwUxBTU
xBRc2fQAO6f3Z5ntxWDKW5ye58RpeQ+hkrFiwfQFUmGXY8XAZ59nv/PTpc46jVhRWQnOf7i4M1NM
/es3Ku/pwX18sA1JQ9SCnEbHs/T3B1u5KopQX/N8M0iwhytfKsjiwvhOwyZD+Pp3TfcH52F6i9Ar
onMCj8OM9aEnv560cujE8npUSdC47sr5dae9i+AKkxW7OQ3cM/u5DZWZ1Wms2/jY4sZItIkP6SZf
pvPG3/5/zogBi64yWpYJI/j964ujmjW9oTRH8BC/W0iLKyxrwc0C6EqwLrklLKXLdpEHw7JbVjZD
XAuNd5B5jPS+KeiZgv7tZvxyNg9dxKmI9YvZJe3x/NQscNZ7vZv2VXQVt/KMOQ2Xs1YXCeE4L5cV
QSlusU/XWjiVQP18oEoot93+U3Mym+oG8XH1kfntW39M5he2y945BYN9IRr+NqeG79xipfyHamGV
uzf3fWqmyrD/r3N7pmc9nn1igKMQ/lfvSFB8YWOsYvzxhT2VBWrydYJU2HSQn7lsHXNMG20iy8k3
ugY/AH+2UL7vQWW/xt47eyrxaNxZ1dfD73x9/4Kz4LmMCgfPaxR0yk+7/18a2Cw/qb1al91Gx3+z
J/LvMjMsp5Cf9Dt5GI3kNpUe5Rdxfj7frbqQoq6an3QUr92xaRDSYSophsmF0dIMS/bSPJqz2GMG
RcJtgd9Abfd57lQDE6SCUrQucDoQvd5IQ737H8rOrLdRrVvXvwiJvrk1PQaMuzjJDUpSCcbYBhuM
sX/9eah9jvYqV1TR0ZK+b5VWJcYwmXOMd7yNGPx7Lep/1+EYWgMfS8o4P/3LdqXXrpa5NyFcntwK
w9wGzo19+ioF92TaDDPIvVMKP7+5lyrAlhK2xrbB30NFGvGcP/Xw33jO2HzEFldNdac7xWexNty7
jZJISDqivZcH0rHz2XZR5hiaNV/GXPQO2T1RLk4PVunB4tMxvAxV/hpUGjIot5zj/afg/OTPL//d
MOPNL+m4mTGewpX+YSs4ydv60NVsBSaCDfdOxrKIaSrFJowLH8mv/cbIeq0DOzqOFk+ps1CWqvZz
T6uHecP0+MOw9TdG/+dGiIETlFTEZpqqKeYDFNKLN0Ha5labbRtYT4MKGiTNjXbnjh5le1kLzgoG
ffnOqRg3N3KzMutraLIKGulNIcAm39MF9ef3C7HgPMMeR8laevv3EvlNCnu4SFnCW8tS/wdveNgg
uv3FknrWz2oq4g5uLeTwPEa7IAA4/XQuPNIbRqdsVqOKdyFuDJQ+f+6M8tVQtdP91K0Bf2l1Omti
zEZr71PSv9fr4wymKC1fpo301Aq6K8ogU4PZjlobOuGUqJTX3DlOpfkVGOb82dlFJn/sn4pQWtyY
zYsgyK1H2eFIrhTp4EqVd7Dvc30GEmSXYy6XhRH6YrS5JW3vxSRkA3Dzc8BQpSPqsnYPXzj0kjx0
c+444HU/dP7S+P0eb/V/v//Detjq5e1c6G237rwBUhDmpst+Sv390rPVVYT30F1tpB+G8H8J3X7f
dQBrNjMkoOrjEP7SFYNm3PnUHpfKkbNsa+QLzU5vvO6v8pO0urweZ8Wr/qIx3CtGX98b4sGX9mM0
tmIrG6cwVOAQTvIFUoPGl5371zUmR80XN0fdBiVz1AXs+X8vTLD1b24X4BCmSqwYmV3sz+WyP6iX
7rTd5isEpba0xD2CCKuBzmpLJuvMWD6/L44BCyMdo8wFmxCuj5ByeQMyNqn8bDM6FGkI2sKZ9zwL
J5/+x0eGhYblLoiEQbDnc0A1k7f0ZbJAhhW0k/DDD9/DzyNJB74LZZeeB9LqxP/YOtnG/1yVE993
XzIoX6F/cfYTpE83N9xke2eS+vAZ3gVyybIsPnlwGuLPcPWa+6+zlWV/xCLtOb57k6yYzK6uHL2i
w4IMTDfJUItR2efINYF3aG+OzsJwX7UJl2y5e2BMPC3pte0qJAwmJEgJFfs+ydOxawkE2hzMbjGY
orCZonAalSJjFBQ/zyd43sV+2vk1GpvOnaTj6qbivdh6On9Owp33+qyE8230Re7a1cZ6Q3e1UPBE
8hXwu3D5Y/GlTKbmONCb18H4Vxpnbk/KGNslNIN2HC///dDx/P3hoT9gdO2gFiijc2uFOTX/PL++
lpPXJ9r2OZoF/sHD5V10T/x/AvQzeYdKEvovYxKdPomZV/QT731MIxn/Nk9koJIhyWGEGHxSlHaT
dJOhypvMBiLxVBuh3usz9TAvBLPKgfIfZAlp3g4cKM9KF4eYxaYZf3HsIgAe7/5tEsUfY3k9/k7D
/dyCDfgf8dsWxuWW/1ogm5l/Rbb/yZnjr6DZOgv/ZTPmoCC+GsOwImwhN5+f/FgMNxsLkyjyQziI
XCWfl71E/KX9mKS1t+dfa8wXATWOsPsaEICDR2fLfyB9jM954pn9Kpwf9um/aGjjjoGBgEwBBHqo
ig98GanOr9VO79p1/kqooT64wrQRQpEiNSJDzqvmJNW9yy77LcpB8xeG7Ggt5FkRNqLPAOmuTUw2
X6+zcZTKzIXxcoGbVv9Q22h/txnjVZoSPriSatJA/7k97FqpsbZ1w77myTahd7AJXofgvFGxRkQ2
OsJ5uJrCWCPjTV9dOnRcTlugdPJU4jSz2wfWc/ZK8iSaqS4Qf5nc6PH2amHhFRBsgGRjIK9Me6nr
yLgkZpWYrs5r26AvnLTE2dCgIx/74e5/e0oYNDTiWH+Cjz98L13KD0XX6BaWN7qPl5XiXFsWpGDL
+SQCttSfTe/r6Yf37rubCVvydwoUle8jGNFyePSlhbtUfZ8p+tvx/nQ+4yE/3Ytv7TU6i35FR92n
x2Eut1PZnON5fanDbvfDl/+uZJKN0euRQaslifJD87Q7SYczZDJKJqoDXN9I+1O0ya0t3ZOU5E1c
ygVL7Ek6nh2jJXq0rJYUS4bYurq1xtbLL46Cs78eJ9sah6DqMh/2P8Eh3zUII8cePr88Wjc80ocx
7tKPw4mKCWT3YsvRs+ZdFmC0EzqWJ94X0jhOcB+0j4IUJCU5gwIypcIwLCnARpeBQXDP4kd61ncb
J5Q+MBAsKS31se2EDLO9FIJEHjcoyAqq/zTDH5QhB/3/DnPAH9fpuA4fqxlAfpxZTQRKsvFQOLbH
vD1LB83ieB7zgUYF8GaDRxpN3L8Xp/JNF2PAPsVYHMsMXoyH/eja3rvLTVRPmdBGJmG896m+jczm
7dCQ12S8KpDTz9uTczmuT/UCgn6nR7ejV2/d2ljo4lLbRqI5N5o3zcgE5FFXt9p6zW4qXrOziPzc
vbZf8mnZsrD11b8v/ZtpKJ6l/7n0h5JX2O/ac3WgBZAu0HIJ7CRBvamp+XAp6uXe7RAJtcVteqm9
wxW2/xBzr+2+ow2ut3PzwoVeXhVa7uFpu/uBzfGb7fnwBJnQQDEyuEY0Kg/1KCl58klRz+fMlKLL
SVw2GgxNgQyItpro5dHrZDqnRotL8eZdesVFQn6WLq68Mx3pfsWRRSI8IzZ311jdIR6tboAZW3iK
zM5AA/v7Pb3uxaeLRigE8eEM2w7Gq3AQHauCIN7Vkbonza087yc9DKearfWyErdKVm+F4CIkFaqG
Zl/aO2H4pVwSbU9sqEpLcNFfS50d37ws/v2wvjtRSPEbwaTxrRZ/80j/0/mrp65qjyWbT9nLdr6P
UGWGF8ma141h5y00d0tn3qCjvFrcr1LS0L0VpjrZF+kIBwzq3T0PTyJ34aweFnctYYA7lTWcX+fG
MDiSCFzAt28ODScQ8OKVrg44oSUcZuscLcU9lVD4DWC+oWNVVO18JFgein3EiPBw2SuM7ZmkK23c
bA3gduHC0AH+zPAiGFl7p5nvULtdWVX7svO3FogDL4B6LxdXQ8bt4adp8TdnBn68bDj87zjMVP88
gK+mkSun+7lD+vg++mnz/ZTLGw6rF3P+7yfzFxuOigQ4DdIpgVgWh+LDSlXNRtex+jplg7pQMCHd
vRHiJjC0P+SLM+HPHVbiHJUSSdGQALG6YhMYoq6fIm2+3H5aJ980JqODDF7EuCFjf/dwSDUHveku
17zNDvLNM02aEFNHc8ucDCRNU8nOZsFcj+Uv6ZgvdXH/Nb4RuWFOLzongLmdViUBJPDcdCJI9QGY
RQRD16vF8XxaW4faaUntMwW3rYaltNtNSX8i5pb0mH3+LJcnFHdXyHDbL6PpHWm3tYXt/HROTBbn
noyQuyUQFZN0w2/bbraPq8I83dWf8x3mJdiBmHnGQ9L63sfK0bFOt0Cj48vxLxlufqeiaL+WP0Eh
323h/71lD4dF2bbnQu26NmvAZLfyGS+AWpnmXO5ZPduSerGPsjHpKhrQge5mB8J3nlwG8kbfFGC1
boWMrxuQ7vfI8ovVVtttlFZa9+rwQ1n5HR6CXNuCdYwXFBzMh/n89daa9UEw2uxsvXVHbV3tr8+H
/JZozd67YLh5kPSlcid38vR0P5jL2/H0/y2gZrWTKsLsHHIEDNPHyvZWHssrpPo6q/Jls/Wlu4fz
jHb7gFmoKLDFlSlHeuP9+x0zxlX7cBogQJCpvMZcA116OGV7tTh17e52ykrtuVd/WcwwYbao04Js
xE9DoEkizpR2G1d6ZXJpJntrc1Uy/erL/Qo7mMttbr6Iof6M6sfwu11ojW4PgcVccu8UtZeD5FTT
jiwUtsFfO8ThYd4GDcfF1+5dmyNJ1Nbb1xvtgxBUuxVuCnOBCQpuH1jtCkBinr4+KEHBtEaydSZ3
O+eihluDoJhAfL0dA/kQSOS+CZgTTA7a5N93R/2mvBphRYnDEqMmaqw/N7t6uNfVPm9P2f1C5nOs
0dAXjnadbuGuHIPjh3qeYHLVidhe/LaAkW3dcKTVnhIaMfI2gzFoMJKtveMtJjTLKKXJoVnvmVHR
JPWky7u6hp+Hjd9/k6f7enrYAizjZ0twQXAdFvKFQCUKnVyAavTv7/YbAXp88v/73XBL/fO7mUg0
t0W7O2W6KdptGRWIBgsDLsb+5F4MpD7qcTkOceRyfjfMBaI4QnVFXXDveIGMFUx+H7qJWPVRzvEv
dbp9qp4k46VAOWH2oq2U1mR/V8OiKINyX7vqWQ8uUvPaX3VfOkR6SXpGua6BpmE4s0WOp/6++ryZ
t8n9Kjvq7QyJHG8YizyZ883ZChXCQSuo5bu7N0AnVAPO92Ei8sHyuUXonAO1kGXdImLO7duAzfgV
rZ3RziDF1tx5AWzP4MKEM3QfUlTZTboy2ha501vQMq70GLh0XAilsrT+BzxuBDAebjbVOVoyfCFo
8R6NnNvuZOn76lRnd8ijLWc0sv2iej/3gw1dT+xu4b+f7l8ZCuwmljpW6VhHm/DVH97rvcyMQlKL
KzOA8ql8Gj5ygmThA6wUKAn3QP0lhpJ/i894jXW2FUUFyDzeyKSJ40byQyn/DT3xz4t5qIe1nVoM
Ul2P396VD+RfkNMzqSpCwjwVVAOKB5SI++SkJ/rZ/veN0Md65K87/58b8YAnmtdWr5pyf2UUpnzc
3DLo4RPlcwVMg7woBauEPh5p7QeSubspmfWZNUI8do8jpR6TjhJTDoPhoLy0Bb/0+0jzzRXlIT26
r88KGKEYjjotMfPnRJ6q6eG95jOOvoSByua4VlMZSypM5IwfHjHN1rdfDZ97Uq9Ryf1uQ/5TuXYK
Sivjur2ujdk+3GOsHJRP1PBJ/4Fb3TY2X40lZpQfyixfI1nI0Oaq6dkT/YvtOR0kDbrp2S3CG8Cr
ITCjba3eDk/SDM9kNTnHkiN51yfFKxNE0rCVqpSpCoMiNEyWXWIYlGFaE1qLLlJSLdXcW6YRaa0R
z7yn++1g6irpboOWYwVnf6lAwNil1kuxlHzzV+HfsvucHmCPqh8OxozgN9BwLWkicVrGylydIR+Z
HqdWsp8qkYmLrzGHsOOZ6W1hLm7wO87JSPX992Ixv9nveWv+944+oDCH8y6vz211XavJBZd1fDP0
5D4jhWypR/3zbaH64lyZqUmPMU//QeSMK82UUFhd3TLpiWtE/+0AVEIHCjkhQwzREuHpOM0xw2Aw
L7t3AssUR5nesjOeVJKP2RgL7fz7z4PNwOoCaCuHFrDw3SUSxxFn8mwHCE+SvCc8wbBeWn49O2yq
3FZWWqb/UOT+bt8f3xYSVzCkhu4OD/UBiEUffaSc3V3XN396/tBmxdM+9jh/4KndosOEZUE8YKBM
TZxljxg2E3aYluvfOdXiTHfYVFLttUhkvltJEoIYruBT4bhcZOfgOEW5H5jxAVz8lu1TYa0uB4yk
5sc5XaDMVk4vCHayQlKuLwSo2wTcfEnh2Rte7tlPnGnluy3597dUsAOEj/Nw/qllrl6k3OiJ0BOW
hy8ofLDeZ83HSKuH4OuqESYKH4ZX+hlJiJNhjlHZbWbOsJzIpNSaC6/CvI2PCYK0SH0WY3Nx/Yk1
Kn2DtuADo4EKKhLw7CNAV6pNbu7bos1U0R/yNR5BVkPg9OVrwNxqPKnoEU3Cru+4fvz7VfgNOD6u
hN85UbCVsLLQH1aCoNzzWuhQJQ8zVF/DxzYWIFEqlwl1adbqk440pN7R19UTPnpT3PUPNo6fMDeJ
FMXgzswUDLqTARz21Vhbois83X1tzqi8eTLmO0RmOKc0nO6TEvf1rCFXKZNJs7kn8gZ3k3Zz2Iiv
rAby3q2g/7CCM0qjn3CasXz78zui5iIJi5pbNeA5PfSyqJvEWhPEOtuSIIgj4NnZn2d08dfKQSdr
aTNLnSo70qRQGx5C+Zr0tSMheReLN6vb23ChEgvMbefeb1lnHt272k5MNWnf97Q6Px5lf+kiR8NK
3D5gPYnohmG+8HX+u9/fNSG/XNo6M3VCLS9R3mFowjxP01631zuR5m+XMgUnNe6JWbyOpU57KoJ/
r4u/35o/r+GvHVK859KdQkbRvu49lEg1ahj5l+p62D39SBr/Hzjh4RGRNcdgn7xFFR3+wyPaNUJv
7i+ccRfotzi6zGXfmuFrhgeDFA5M4obNLYLl51rBLao2uq/P8fqKEHKklyl2NVGR1knnYJXDn/aZ
Tj4bYNzJPywwdoeAZ600hxVMaJhvTSWP7PhQfb9u8KtYdrHybMz0V7iDLkmSWeMIMUHza/wjomIm
xCjG3WqGNexi5ITmKHPIhvOvzDyO7JJQ4uBq9t4VlmOTcFLkfveszW6wie/eEO5mfYgaDu5hTJoH
hOxuLU8Z6WW3SIPubARt0roX3A99cVpPZRvaGsxR01fdm695VNXjeXN5ukTSTHS3Ns6S3i3qQnwl
IX0rUI0wn3C0mYRw7+jtEm12n57ZtY/ePjSx1bY8LDzfNdz4m1j12eENpme7eBuOF1+6ZoYFUJiH
1Su+UVm9qd638TUyExqXuPFEHsJ76Z6DKjaXxBRNygWNUA4NTlgXsbzkZYiF2XmqpdvVzVcRYsws
fnkfiNkdD1UYdk6F3ZKM1wrV1kIaQzYEhBXQA+zdBiTds1JoCRMNIwvVl6EkiXNmtUkJK9qAQwuH
/Vce7mJ+QmEY10WNx3PHRRT+Id8RJqyth4ozTCXHDOE8Mw3uonOgz3ehGI33qYD1PN4FxY8/S3/7
jhIeBvQ5NDw94sFs5KzbMFkqE4jJ6fWLwFkPzjleuzsvPPgXHDiP4entkI70cDZBsnJddkVHWBw+
z/BRl/ysBjsKXff8FFrJAZcXw0XVGCzKueJR/cZoykdOK00AADraFsjXRYi8DBa85BySat0gPMl0
LEXEiKLDbUL2GYjuWN37+I4k3Uaa1us80BZUF6Qb5LDcBN9OBbR2+S+N9HrO3BiOBExEGKTu54eG
iUzv6gG32iVqbt35pt2ETXLyQKY8c4aUak6kT4j9J7r0xjslBjQ5puIbKRV8OYZVu9G9E/PgClai
Aa/WCEmXT0hLWAj8vW7C7Jxhqww5jOvyjXXlCHAT8dlEekUmKvccyxNXHLWALgPOYU2UyXQb1Zg6
FSQAc/u6AIWSX0QXP48v8CWNkAyEFPcpfE/wGuG6TlhwYRUD69Hw4TFPB9Rtw3Sf1ijRrlPV234q
3hYTY949LCnB5ubEmDganGVe+Xk1Esx8BrEq3AYSSviAc2jaX0e3htTfkiQHFXiUuF2wSSo8zHMq
G5ViqLkfuJcx5q9ZYJxzLIFjenEgV0dHpG6EzzoufYDkw3eF2dcwtqdkcIBx/XNAygps/yo5o2/V
syJpIGGParQevWwVKIE8k4PtXKJakgIOTOieB8jddLDOfo3rzpBRVsgLOb3OTTLvdqnBJckv9xR2
k5vumP1via/YJdfIWDo7wiSBV55G2r+eGrGxJLctqZxDbLlkQT/J4RX1mjUHUwsrX/JHwj/2g+PG
5o8Ef/LQR2cBalKq11Gz2dMJwf/yr97W66MOFuvdNnw6n3H9iuPj9axEivao8Sp7FEmNirxTcITN
10zvsAXbkMUDmfwEP6JaDmRjl9BkgXF5e8vZLgTz8yXo4UqGl0h423Q+vm+4K/C2J4ewWR9g6hux
7Ld0p8d1voAmBU8dStkz0oKVFqqB7NdP2kxPmwSvYueCAk8OUNv5ZkLpaKOBgBkbHBNi5tEpYpMb
Sm6/KbmElo2EujRFWuyK01HJarGPICVM9YAFgtbrMB3FJ7uMqjxGb/oDPKqMbe9fZxuScko7ciyY
a/95nvficMvzk9SvlWWesFc5234i8a/n5yId+4X7Oz7fAeM85/OCGNoMxRctyZd3bpeMcb9OlDnu
QL6VjVSd9oeh7DfYlwUs+L9X91AAdoVy2gv3y2V9sw8pGUUlUBQmu/LkuDosxiaGndLpYgzrkLdg
khGw/cNrIe9XhcIsT6PSpg3A4Rnni2KUfXgsVn5BREZw1K6OhwmGXF8/2aF9M6cFyhSxH4OLqxry
49jQ0pT2Xg5ivxaC3VJbDN4wKzdbHJ0ggjOztSjoEGnolPB1jOkGLZdzJw4GSwlGpmpgvOyiy+Y0
lV7+XTd9U8r/eV0PD/t4FJqj2pvnDPvIpo/k08m/XrGpxcy9nXfkbkvv7U5ybnrp/vuTvyHy//nJ
DwjIrdJ3p2th9uv7rMQWTkFrP4prmunZJUE12aZ6zNTK3cNSFtMho+jG7vWnry9/g0hxGbANRRGm
AS3NiET/p3rNz1JNbwkQ03KaybZCbwkR8Hkfo9Cq8dVaaqwnMdqGvLh0e3cPUr80a/GoBrJD4KLI
dvOxW92ACWZV2sIbVpzXPNGhCG394m23Oq8Ij3X1qTQ7fSHW4jcIy2ZdT5eaoybCCkRjVk9xJ6Sb
nCEXToSlMEOQtuZ8XeyfR7xkHx+WgtdOEZFbv26L/lnCy0taKtntC87/sl8zoaEjhEa3hbpdQBux
XgADYumd4NqNuhC84Lawluq83Nz86yiLB1xqYKR93GeX0JoXv26T5+0KyfQ0J37gGA987Lnkjeo8
PZXTi3vMqrdiSmUS14scoRLKqeg26t436rRdnqbFQuIhVm9M9xDT9ShfX7DLC8cKbZj1nC77dwOj
0OKtoYrSZmJUwRaCUJXPt5k53yXHeJupc4J9oj6uACR2s9y/h5fEWuAojfiuCzA7Scl2pqAZ2TtF
KnhNiADcOVJLb7OCKyNu3jY4XVFHl2k/K6d1cksuKNxMP8cIoEyxJp0yTwJF6nn7mpDJPfAUXXV6
SKVA8RF1TSYD545/3gxzHK9mhkfX/VzhOAKx7zaTw4aD+R4K6XnTUjYhoAN52GF6apdwk48xofFI
4LdLZdThL8pkH6ujh2BopUpAwNT0NGoHN2hqFjvSl+HfT2YaKowq2trMC4ORYvqCXzr5kNxA3Pir
+Wl9wnluPhq3KQFVsqO+3Nx2GlxsnqTbbBBOJQdqb7x2KB1ZZqmIAB9blqCNDtPdqojK9TZTnvWI
tCuvAzjE4SKsUzjzyXFDKnty8iFRp+MZrK44PXkLzVUe62iUUhmlFpBCWvnCG+r9TA37KSsC6zks
SUNpvqDRJlqa75rWPkVbcAd2UZ39E9mLi92nwu/IcAr01ypa9CsnsBlbqYGa/8pVY70/RRiIQ/go
pWPkzvdhGVAT0AdNDhGWrhTlTWASbNfgV3ezdb+nSah91ZYT2T58Gl6OIObql3MLx/sD8por5zcD
O5uDcb4Nt6EwO2bK7xtcBEqMSnLU4y8Elo8UHMDGOM3DfFxYcbEghRgyZO84KL/mTVzzlaTVjhXX
xPjTeuVcWCD/5kQZuBMdi2sARGR/DLXFWCAxIKUsV23VFRYGwWeVz5oNzu9qSD6Qf36nZF8MiCN3
sFvrBCJ70CwlxKbYkaN/K0npJO8P9t5qP6vHB59n1I/Lvbeb1SDjzbQJTs/Cq2gXqe5TS4JUtZD5
nhI8mABMKzwJPEiEUjC7s0iGqfqiLAQbxWkqRdvpQI0IBR6Sp+TLHmcLgJcY3mZaojplqOBNUgcj
3ZJYAfvsNoEcUvVRXOGdOFYb4uvep+LCYqDDsiD36ngPInia7imp1KhMMZF0NOoZZnNTfv5GmIcR
DfbLGh70yvCpOjOq8tbDDYo4j3kzKXmxi9d7UK3JgZh+IOVYGuk1O6YoKJwrLEQ1vFPpyZ4Rjhib
tITYG3fenihIKxMDrAzSkQdKc4aW6BfGwQuU+5sTBiXZbn6iAAYOm3HHAIjrJOdFHx00KwKGdIpd
VIeZ4VM7htjOzihr6R6Ak5fIvV8I9E2Nmeob8dk/ZFdvl4pTQEDpBbp27fW4lZ5Y4sXa/HX+Govj
3ZO8uoWH5ZbcwgNSHlILJoAgKPVpHcql9bL7rLx4lKyYhJIZk8Mn5hbsJmJWxaiqJtarCXRXZfqz
StOxI96qmbKW5l2iP3coQPOZQL9irqUQDjg4ZOmpjpLUxGde49tUZ0ZSbErsdpUX7Zec7j4p+Sni
B5d+KLiEJPkEGFPEpw9SV56Qnk77COFesTKSeiV+8CgphsQZkZvLIWJ7W8H0KFdE/qTnN2G+x8gG
Vcwb9/+X0uG1rmUnd3i24rESnrhQsrn5VnCJTyU6TOaiKHX0Gd1WhwWKPPo9T+r4sqG8xTtX8Xcb
UiUp0svl6J0iL+6ZHqCjZA32TxYV+UZkVIEDbmym1Uwg824UtTHZIFawdhT/+HQZ18OCLWYuZG8g
DWG+PMU6t/D2vE+NaP/WPe1ws2gSnV+0oxXrk9o7P2mu/qsOWXh9ckLievK1REhGCw3mJR6TlhmY
cXqbHufHqJxxZ7lvu/lx3UzVTM+0hbk80NfdnkG7Y92LhKzyGJv6yq9qI/1q6ZLuc+VVinyCGjZY
U7EjyKshqkOVp1GhciuAYdkv0KeKTjljLbVOkbCp+gNumvuIE8kZq5wcwSdpA3PM6u2ar67ZZbx/
ojl2c5bxiWPtmOLtb2S7aIjEJRvuRx8ZyTEtMywnptv5lde4HDuU0pGYBDR2PitXNLW29sKZgP2m
Or28ay9lCDs9Pb6X8XFdb/IAmOT1Gous3Y32kge3mfDUfGlMl/jW7GpFsktJ8KFHGaLe388t2qZm
vUv4dUGTlGwS/YZ1/L6f9snFk9kr8kU7q5c6A5jbjCMwk6d6UM1u7wL/xtzhU81EZXJfWEketzNx
I7zsQOLH9i8dXJxfMyUDZtdegN3ltEAovqi+tNnpXVj9JHn9ts1RoPGMwZCjM/6Iwv6n8JOvV1XS
S9occV6gNYrxfB1VihzbmlfR5ulsggSrp4uP0jedYlRIxiAfswtiOSREGytDHxFqKytrNyBF/66O
v5lNUpYyH2TsYwKu6g+D0vtNb1tJruqsPLqtZWKuVAftFur8YIRi4cIsUu5qpDElHv0aVMkiCuMH
+xb1L5c9kF0uQpUIMyQ0AOOGP2/RoS0u+KeAcnYer77HCcer3ISccOlpcoyxUfcdMjMZwWEdYDqG
OxZBVHCJlh58ixBggrMYnkI2xR8hMrwWLwN1Dpi1JI0nuYcKsI3oq4n4aq7JOzLn+VpHeUo6Rrql
SdraylJNpCUIU3xwW8wMKJ3mNWXVKajSAQsH3lA0+GVEUcC4k431PLXmW69iqVkAO2Wme+cUufcI
l1A6NQFyHwQ4LDZ2vj4GDMRt2tYxTK783VPzxM4QjR0sWSh0jYcgj0wu++COOQ1Xv3itouOswymI
3YENaJ9a0SnUPYL+YqaBnoW7wODWPt7j6fblsBjibiX/xsiGeRHnGSgoBjJmduNzxewKjlZgs6A4
xVwPhbnsXcIqVL2TY6KwzRdjDqg6UbNRrq9nl4RQn3eAPAlFfzc1UmlO+lFwQKjDGYvU5BzIL8r8
GmtjFAySXnZE1ByxPBOfYSFkl+eCzbcKD9gFoe9BcVyFZtAnu7mWgRgvcMcH8LpOd/EAXT4KAHzS
XdTY5Uqmly+WoMmxmpbM3Yxl+cS2HzGrvc3vdB20CIvuuXs2R9xqHafUVFgwqU4/6veTMjb8k3P3
L3HhMPJF4Hy25VQAEZLnzKNn943mXTHYzm376Y4Ms37fIXMfmzGPzGG7TYZpHqHMDEmkXFqZwX4t
czb1/raajDuasKrfOXLPaJCHoN+cwW5xa5ppc+4kGyeGSvzsFq2/muQMTTs6O1DhLbDc2TNBo6wQ
1ySKjRu3hRwbJMsHpPeKg5cFxULWOgiWUfDij+xDAx0nvdz0K+ZJeAmsDahQGeN00LbrFOQIX7zs
p3HQ38NfXkJDw0mUiYNsag87gXRthj2v5jkT209mJ91tHGn8sNt8M3GS4YFoNMBoNFFZ/PmiV/eT
abSSds46smF6oj+Ki+JK5usFDuf90npaufO2ZHloxrwjFel6eFW0PjmXkYFH/lkTXtC82zeIharx
A9vy9x7ziEbBGGGfhjvCTvQw2bkr8mWbm0K+IqQYvU0fymgRn1QXIY3vx0c69HkF+MO4iRN9/6aV
6fNU8JTw33fom/kSpriqxMQRGTW+a3/eIFwRB0ihuTa9du/lcZhgoG4dpg3Eafn+We+f//1p37BD
OJH+83EPINc9PymHnZXnmIInSbcSJq+nSbMqgsFp09NCfhptvA/zAcycmhAcHSObSUWlq2e6Q1hV
hCWJE0V2vnXWOH5MwJ1vEynh9H9BMRyxaGkxHDv4cn6hyWIHePoxMniETf56bPB7MN4ZjZWMB3Sn
Pht13p35BspS940aC+khuL00yIWCmnLg179v2Lfr9z+f9nC/5HLoi6tmalP9Rsg33i9qNblvZyJ1
q6p/Wr2r/MRX//aAHoXZ//cLPvJub0PRFoNx6jLJfLsRlXEys7vWhkb/VMlfZ/kyaSyS73xdxTsK
O8FO/KFC+K3s+OsOIwlXLPS8omI9sljFnXEwKl6MjtHMBJQY4J4ZYpkmiefNCMLDbka0yFUd7Ni9
f1WZ9kN9gK35Nw+ZQbVkjrmhIqy9P9+K6rQlXOfGJYzquLsn2+LbKHdjUMYU6WaDfgGw0LaXk95B
0p37GE1NPDj8LFplM6rW6jXRv+QfAXB44tPoyXx1ixTAGczNtiai63neJJxsdOpm67VE/0m0GoMA
e1PE+wlfb7A3mT8JPYb25JylkeIut5Ov+Ze5mAdu5quEapOG8KYHDEvd/dnW2d9SbEvwUpvUjhBh
vzRZb0mY/WHf+vveYNErIwaTRdBeiainP+9N2ZfV3pKP+tRo5vfQUgOC/chhvALkCcmWUub8A3Py
t/n4/y4IHYsA/HnJdRLHQbyM4cWfnyhvu+ow5Fd5XgOIy/fCr45PRYcZUnWb7EbTveorVyRi+ODw
1Jp92FGJHKkqLnTSWJHcgntlBTCJt7slruadsg20EnvQHi3gYbo1GMwo7q5eDJfB7qHFiVXr/fst
ftjr/+83ILAdLxqNLfWR+CBLt8HIi5M8rw6/hIbavwrO+S/BJJ4V14WrvytVtySJz7Cm2v4c3OCY
S4weK2PSn5/qqwGBM8Om2WnRqBd6H56wh7wMkdQtBCkxqv9PDfX/u14IMJoODxd4/887LurNpTPK
Vp7/H87OazlyK+nWT4QIeHOLQlmSRaLoeYMg2d3w3uPpzwdKJ34VmsGKGI00M9JwCLd37syVK9eq
u/cxJ4tJJVs0nvDZDDtsi0YPfcPpICaP8/uqxd9hjz5sXjgS9BExkC5EhC9S9F8LAC1QTiKs08Gz
z2+nyNBXw1RIdgu6ytk6yCVH0BgKNBntSYEgoEckGe2Z6rc4pM7A5HLX763Yuh4xI/v5U35RgP66
F8oOTIVlvIytRelQeXqqCYIuu1VFau4h0aUKeFCyCwuUsCbruk4+JEAfPVhpkzvwflIttn3SCPaV
3ZfN2pcufq/zQ+nf76VDpYM5xJzR12THf0o+NscQWgZOVZbyJCbYFR1UvKU4O+wGk1XGfEwd25UW
rVhGZ+oLE07mvOP/eiUoz0sWJBmV4/388yBB3SIm3chuq/eOgjVm2AR2ijCqHhw7PCMmBRGG4d5o
QLGFZqdZlC1GZ8eaaofSQcM+tB/WaR+ucybf64Suu/zZ62B203vQCi89+qOafKs2UAStcdWmu9An
PuropiSHIkBQpZowUg/23ZfqdRKgvSKjRKmdyAlXtfa7C/RNbck2/9VMO7sV76poH4S6Pfg0DHqa
ftWqMnHBghneC39qeZaXxzanNW3Z3Lf6H0kEn4+P8nA7BYdIQiN4MlbB5KJSux7ybY2iYo1OcF8d
+Kl4plnR1BGomkppS4m+qyw7TH/nmOeYQn6rysmqB1K7sDDnfPGvrwBjx5KIzJK0ZCspvhcUklHI
rlo+DX3kKFa40gemT7Z4RhTSDcJAxSSutGF74cJz+F1eWGcymNE2g3p+GSyUvEgsrxMkd5QP8nAT
tcKqG/+UsJQCpT8oMSIm/q3eHMzoXere2gzLGh2LXB9fWuMubI+acOGOvj0wvnjfAAxw6pZUw0ko
xt6KFMkN22abiyhSYO4yFL1dhhujePTl3O6VmzJXtnspy3A4gnuYQO8x0cOOMgyHIga74GaXL5pW
OS0Gp1SnwoQtiROVpyY7FeFpKHcNHnB9c4kUa5wnH1+bGR1JGnpfOAl/f76dlKrNRLXLJTfNtgJu
aNN66l8ahQHBG9wcueYk4H2EYLO+r+FoMEvNPjegCBbFjdhssB6UgtsivfEC1sFTFD3E4yHUj2a8
CbKtVqx74XedrNvpkMeFw0/0Gboo3rrXf8n9vWwGTo9qkxQ+q9VNKa913NhGCaP4mWKnhSvFB5n3
7itUPxgEYyjT7iy4e+EvC3BYFw8F3kma091I3atsMnx4rRTHFuWi4Y9KJoMHPfJZOOshYfbzMjzP
lP//W6PTqTLXM+eO52+t7jSjKsaOby6+6WjTYLPbl7tJvGGDMtVos9B+vuAiEfr3iqqu8IwweMmI
zq9opWqH4kckueTmmCHCbLS7xC0RjqvcTnrzZSb1Lmbn50XzPxdVoASSGaNbz/o+v6gcCI2XZLHo
tvH9PAgn5rWthWueNiMDrOnya9mnDhgPxV+k7w8rMvMAZ9sLlfVi5vafG9H4g8OG7j8v4fxGIj/u
sR1JDbccMsbasN4LTz7qML4nP4nDezg9jpL3WAXRTm9uc79CSN+0DU10+j471jkqcgWcmGobxVdk
2usL3+abmDT7U1KfUfpLCBWd3103DumkG5Hhhua9KWX4ZofP0YDJR1Hb8+pQDEwdH6UxwZ7O22AB
YYed5tSziYJoOlIJA6oM9n7nXUhlvgCHRbAkHlFSWPgbkNcuctkpaf1GS4W5i447TId9k3yNJU0A
QlM5JdJAO+w84VR+JnfdXfoWgcplbFkFl2xMMJxGwwiYUoHGwp94HyLRzKwE5mJqv2EcH78iGif6
+nF34XV+k1/MrG3yHVMloC7VurSyaKMO0rRbi4eIVMasfnvCSVKvUuhxqPolbqo/RoHPoOWFL/ld
6nx26UU0VIWoVYuSS5Pa1Jxf/YQQ9TTtR7FeDfFr4aNg6qeHWJCPA2wdazg8G8NbaHC68xNpBVFS
gMjoKxizYzWs6BtRnxxkEqNAdSwOoak1LtSP34Si/96ytgCdPG+oE4i0iiugy1tvZa90rHAXyDfd
uPUYp62V9wvf55sjQ9EB0ghEzO7ihni+3BE8stBSDlU3ag6R9csTxNsu/wxIlUNG8pGXNcOV1qQX
Uo5vNhluQwbTMMgHKZSD51fNgia0SkNWXM16JAa12Skon1K8ri036S6sgwUs8RVvzi62RAWGstTS
houBgNQlMns+0yoa1PGjlO569ZSHpxApnRVDTT+/3EtPuQh0WZ2WUUSocRuBWeI/HJiDuB5bNBJY
WvqFpTOjR4vwMEOiX8RzEz2wRXgQhqESol4C76Zr1LoVzddZrnu4yYcLAfy7RYoWCTx8kB7lL4ij
CnstYgJfcUXGR+El1ds4P7FMyRepLpPxwoMtNEf+/X4Gaek8asv0x6Jukuuq7Ax5UFzmKuIk3JQl
rCTkD6rcZVh5HONd3Jv2/C0zkXUEdsJfozLch9ZjNLl9hQcatrZh2m8MHy8C5cJx/t37mCUuGRok
NotfWdl/S6gusgwGcVS3jp/D7k2nKpmPBfJWzJR7vXIC68IXkOeVs/zYiIXN4oEm23b5SkpPbORg
alQ3ZoZDZuyz9XdIeLpi09/VJnwbc/hTJsmViKN0muHeHWA+L0vXUf9e524rN7beQzouGBPNJKcQ
rBMG3O/CiItnT9OZMuPnnfBdXk1ixXzMfOgjSrLY8DkzlUqiV8qc6aN4sBIjOCBgMo3E2BlJdS6h
BFbSiR8q2DmNwXHFTCpZSimEByTpVi0DpKVhbMYWya/uPdauFc87SOYVFeQKjX5aRBpc3R694RhU
Hhxe6Y3NIBjDhXP4u+Rt/sg40aE+yTjKIpxo0aBgD86jmCAq8o1huX3U2HV3xaisFT8RotNLe/ub
FcYl5wCNFCDWJou93Y8dOHuaEUiMbWV+UBjHLLJxPM5We9O2Ni8gdQtFl68tpzKOqiCjA1aBoM95
fNb0JBJzz5Rcv8JYA3hsleTZUca4qe39l85qjpMlo/OmYRQRhqvW152+XQfZlUa/x+rpGYsHk+57
wAcbN4OqreqmWOeV8CdX/wjtWziUoI34ULaZZHtGcZVO1mtNA7HrMd6EAgzn8ucVuNAN+Hokzjm+
GlCQCDw7x8//7NLe7PvWK1TZBSHeZEK91+r4UPqxa1LgAVZbWnXl63CzVVTOWXT9JWz4u3wEryiU
PkUJIUUU/87voCUNSmUVaAyoiXnrP4Hgr3W4umEK17b17Lxu116Lgygojw7MyAg2PW7fzsA2qEZK
Y5vl8UZC1bQZFX46fMjMp3xE9Du8ahhKV0EeLh/V3633s9terAUMgpUy10EHqu6q73CFUv/MIa5h
3sND2a9/b5LKvrgEFyzcf74XDR9zhm4xtTQXa55FmfNSdMmN21Pio/hYKSsAKoFl5H+OwamIW1RZ
b2rOuf9hpcg6qsXgdHPnbxGrqt6PIg8wym1TROOw7IJnBKBTkExrH/y7qPBNvnZdVV9KjL5LVtjg
gA+ol4iM8y0uLseQMDqjlFyzf9fDl0A+zlFPxrddpXODPEgTHxHrnoIAY+Rp1WuXcpZv8gj2/WwG
ySwj3ZxFmRhnSRX6jNq5Uruq+mPqXeOq2qBFgl3Q8At0HHczJ9BPefeuMl44rrvxZDS/8/S9Qoxe
uWqyG12956eH2vXLO3N4k5l4k8w9Njdp8hHzvz3pdAuZg4ifVP16CvdCfhjSh1gU7X407SHtmTdc
g8Ho3iYarzXtkNKCh+8b7JL8JA27vr6hidDoV1F68LVfooplcW13+ians4fVj3etSds42Krevs5u
LOW56ndB/Edqbpv6NpQ+zDG0e6wYUDxqzZuxPQIV5u1vKTtl9WMkoR/HYdMbbmUdsvCpL+4vLLA5
YVmc3lThGt+Xsmhe3eeBoJzi2hPAzt0UYoEvIYbQgE9vydpCiPbC8BFJhzI8CSiXcM4F4hviBwpm
89nnhRuZF9PyRpDMQEuEKpzb+WuxqREaCAPfOkCs66pCGoijzOg+/S2a8FXziM5jKqza6ePnC38b
CpmigPkPVsU7mA+8/wRjkS/gq2EvIvyvXZsqVNms2AXdSu3exPhDaTGMlNh7lbYq83qd9Ki1Vc+8
H1qJnkwDU0wdHTvByce7uMVPQPg9MaBXjgiIz4e/Jey0KHN+vumFyNE/EYmNyYzjV4/zSxjwvzdd
ZEOvWBXT8PLgGOQmYXSQE7RMqV6t7C1qj+ZwrCp0WbybOnwPERoqrbdoPKj5gaRcv5hVfXdHBgLG
Gvj9LA74V7lYWWru96HomulV57e2Fl03xU1m7X3ssbt9zSQfvMLmpkRnD54OGSr+Ivk6z/dl9+vC
21loHHy9HiKGgTAgzR/OuUUlOYmxGUUU1a4ubnvftcJTYv5Sgo8OgCu8DYPb0H+VMsSRxG2m/G4q
d+gOZf1YdMfiLlBXNK/o00X5bZdcU1so5TrvXrUO98TsRWsHu9MaO0QEunowprte3sb4oNGp6HMF
BH9nyhvLuDfDz7rv7F6mXMdwUvotJmiFpgwpgzBa3a8eD7hBQvXbhCcwvRvBbQW507uzdCfo38zg
s64RPhqf0vA+Mj/VgpINQV2DPghCJOjT4VGguXpf2AGcA/mJ2nFKADx99JuCmyS9s6qnpsRjXn3V
yG9647My7/tq56kw0Xb+sEkmV4g/LU7PjlscortJP8ZIGKHViZdZdrBgLaXbUUBaNP4Ym7vgdxfC
sh1+YZVua3rkWAlq35i168y6QpOuELpAoskqHtX6OAi/RAUnNnxRouFGUg9dezv0rx3/F19AUzYs
7BFE9ufP/k2Ji7oYuQy4FP2+JVrWdoJs+H49ubLM5lzV2amVnyZ4WuWarOTna32Xws1e4uAVyA7D
+lmssBSMqSzkdHJpzAZhutK89zLcCc8NOQAdWgqu0NqVKj2i8gKG8E0CjvamBtWIpotimovUzbTo
S5kSfZuovyIjSCxXlJ6r5tTAT4cwa51+ftIFkeFrL5kwCETJMiixxWWnXIzGmLJXHlwi4eDZQuU0
8tefHep9dqyvZsZosZJ9+qbYrTX4j+DXo64U3e7TVf/gv3fJ7LVIOk3D5Oeb++aTm4jE8B00/LgR
oT2P3ZNqdIVS1gPb731qVtB+Bu3QK39GfRt2Fwrdr1+2OKEQt0BUEuSaHtESnmpHPW4nqeldo3Sy
AE5+/pECnjC+DV2CXPTDeh7fxARnmoYRLcEuPjt41o8E58q0M2GVJ2sxR4vNjl4iyZahouOlhJDZ
M61X4dT6K1rOnDTY3noqSYqNtH7PVCwiMq/tp4HOCj6mjzr8jffAt80X9g/xBTU0BFGap/TXmCMg
GiS2oJHFryIA9XeaV/6L2NkVjH/N9l8t0vUnXG+bt+gt+w2T1/hVi7BTV9NjeV88SpiM3ehQlp7p
sRoP8a3y2r3yA7Fpl/eQMj6Uh58/Hz29v099YApFnbXLEAg1F9uoDnzB9720dzPcVOhGoqgQMONx
a77Nmm4B5td2cme8dA94f+0QSlHQ4S2P1md21z6lJzQXTijDPZlPvGTlpXnobvPH6aF+l9/5B9Hr
+DS+v+Wn6aGkssEwcuufSrd/mtD9ewtd81dxha8lclR8CIR5BoLxC9YEOjKodIjgrwSOOHdJwXMc
WBnYUjTrMaCSdCBKeRb6gU7YIWPpxAxSe+jl2ZgMBszywotEWJzEwbJT0gVv1aAdj4pj5Oj9iq4G
LVSWQb8HBCalkUBwsfBRHQPaK+4ZJkHbxu5bFm1JsNvUbguELaGM2DWq1r9ixvuz1c8f4pt9hKY/
/RhYxJTZy32k9KJXZnAGXR0Aq9srOOBWu+Lde/bogf98qa+S5XwbyTjvyGjmza12LCDP9+wo0Mnw
OsI0HV51nN1XcEevEHSSP80+ulKLewvhso4udkUfSFFOEnD8mG/juIAZmzLlElibXO82CuvWrFZF
FG0KlKEEuV77CvxQxIUk9LUtNECM5754MSpQmfgpHLvnUWRUqCop9/Pr0TFJ3az8aJaH0ShPUCsv
xoyFDewcPGH6oMwHqA3bAnT5/GEDoyySvu9HN7bY3+Kxi7pbXXrRh6NcovQUjIdqGveD+OEX5spX
U0eb5JuG2bIsYoSxTx+6eNrT0zCRyY4vJJF/f3Qku0WJdA2hTG5QPr+3pvSFSEuswRWZFtMkGjPM
4faPcskEhfQyaRfW2De4G3OcNLFECRkStEjU8+t5nodmXh73btNhe98xIOxPjiayz7mwqXurfhTv
slTcyGK5VYZfaoStd8ryry0OEyhm2KigTjxMu0TcCr6wUsNwbwnPhhjta7VaWwJqrGHvNJl36rMe
ZU0ml5TxwmN8Q+PhMUyyDHpy9C6/cs//pN6tEAqJYuaDa/RXHfpfmSsREWZ5Siu8NQxbInOcFLrM
W7++Ygw9f08J9z9vom8QCXaOprKyuIU5dp6/S6OoFb3tiJtlupXZrmn9SIpa5Hsvu+2zlO2LUpmA
UPwlpu03zKGzKy9ZCWLWW6ERceWxvlYC1PhMNpj55snkmWtUc6CoBXtJ3AaoTupI2SqGZBcYBgsY
yaBhmnT7n1/FV1q3iCcEERM4HgqyJC1RCtMX6mTspd4VNKQDcm1bUuOXI5SmkeDeGS7voMBguurw
DcXuuqpxhC9XmnriF94MUrwNFdWWE4bjuxe/kjaJtY0r+TTqGQKNrZ02vmN14k0NHhAo+DHG3doL
f3mV+jtXcBn0CqfBBsGSkU6JheR+FPJrhD4dqz6JSANPJzIre+KXdcHLVByLQ2L49JdRWe2Gl8G3
2N6kELD8ZAmX46C9Cbp249f5VSV+TjES2dpLNulOV0s7MfadEOPvmhE6tbdDa9r3FutuZoJ4yhul
6C4Qo202Y6NVeScppa2hIuyn1lU1GYcCqd/Uk69K0Tj1U3oB1VxM7HzFOoAaYBpRnjPwZTzJynCS
CzXoXIMjzjKZNhAY5wvWlGcA4g9676rpsW/fDZhTuMOVuqPIn7Us3orkQiart2emAxaCH+RILaI/
O9UOQky2kU1OUGBvGYS7El/5ypUmUEsrkW8mX1vnkfySYbCmMcaKXndNa/LnFSYpc0q9WGKz/yoH
pAUO9lfKPWbmhEep0LleDhkzf83SEo/r3gkzaR01glPWn9ogc6OUNXpIOrABjqpCzIsBb+hF2GZy
qxvuNNZOrfjOuB4zb90I/mtj7bynsU22UoilVZlfidFrKzzAzfFgvMWDsUrwg/JRDy06u9AoHNOT
Gf+pyEIME2wY/bwBo+v+MYmujfpQExSb5NWiXczMPEWfEzCJlObYLalIFVDAll5DYfQYDgyEWtM6
DX5FRk/HHk9BQdya/rgV9NcIgXRJRsEVo2LZcBK2RipQSnaj3Q2fQs+vafFN9Zlla2TSnjnnzJxc
LBnsVCY2nYEJHmLHla36+2z6FELtYBTbqJtsjVM5bIPd2Hp7dkccPyrZcy+tcu+qLrX7+KEQQN2y
Ya3ATfPy115h7ghHWuUVqV2n1MipkGfnNyujvJNHkmxjX4a4e5qMPRZ/FL0DuvkYuFPQbcps6FAG
dinDXSm9CPlTmmOI176kuFrJqOVgktT1GJlnwQXkUv67SMOwGOkpGcwW/U51ce7D2sgyXw4bVxBy
mFl2rrmahukfp3pZU0aDDlbGO+VbGjTrNg6AkYRVkSEaNk2rWds74SRpvRhhUlJK9FyVqN43nbT1
yTiTerpuZG+Vi4+W+GSkw161LmTm3+QGZ/e/KKw0aZJi0YoatxLeDHPnIaUqathon3z/USU1/3mH
LVRDvkIHZRUkddohikjCdH6c6VOUyJlmoWLOlHfcr6qmWgcGDrxa6IgRM6JJ/CX+LDRoCXuDI5YF
Cd4hNV9kKb8x82mrt4iJMGE2+dNjXrZ7zL1WUWT8bvInLxmPhtr86r33UPjQm2lHBx7/aLzJ1KMv
biIJ6MJtkr2m1S3H95XFV5Ky2PHku5JA7knqPinegAVt3wwuRM15ISxCi4UpAuKuM+mUftD5k/dU
t1liVrXb1HtaCjrxz6tfEfSVcQD4+S1bc0K3uBZhTGcagKSBQZlFsdXWajwpot7RSfukv3rfpd5B
EcO70LquuoDUIXMShblJoTh5bXEt1NUtNh+OIkWblvOpbTA6oeQPr039saK8USVGGHCa1bENsmKb
DoZdRmuNQ7+ilKQRrw54SuSUNBpolpsZNC4YQRRax9cw+03NtYpIdjTg/TYiyRUEb5mCwoLYOGpQ
bbGmtz2lXqkVg9kaurzlOjC34fDWcOSVkeFYIlBD12N0fkzMbgubVh7bTZ5N6/xYWNFGVseDlRt2
4MsOUSPOHnIN30dZRd8eN6ek2vj9SPekXMUWbnfhdqz+FOKnmWF2O27Kmlizvh9EbMB0D0X+ZoXt
HpFHzg3GBMA5kjepKS5kl8o36wHhXWseFiAv/wtGbRNZjfpCA37Hd5uaQdU3BcZZY+AqMrJxOoOc
mXpfV9cxhXJKOqzJdtFdzWYBc2CuBX3VFOmxbUHfyscp80o7F0ZXoQgl2FviVsufMhVNOM086uld
x1Cy5YQebs/9a8G690yEpGmsyO2vn1ef9t0hSoHPKC/UMYV/na90LwuHKpCK1vXzu8YqtjFq0Y1Z
IxmHLvNk9xtzBE2ZYF3SAUmYYtOfwUT6oFyNVfKV8zQxWgJKcg0BmJPIGtcxkksCZsGe9jtBJbRO
jp5yPVnKyktBmT1MqREhbQ+JqpOiYbUwuHoyrqbhYRpRTCtIBIM/Mm7g4bgykdli/aYsTsY01jX1
vF9w+KhGsjNyFIAkD5m+NOkvhL6v9vVyU2L6RxIPUfZvrgxjfTktuKx1+1DfaK14NZkjjjSonUTY
btNFSPsPvdS3g3SVSKmtB6BI0X3aK3akdoSo18nHSRoKdzhEkPHu5PYoiPqu7K6yDpdfNHJi8V5E
gkNmjoBBWBWNKxHfDkjlpbGxyAvYaDu/qSH6Y6Pe3dbbHrDICFSq6RbmiELpiRwN3L5aZeQzR1fA
K2Q71NqtWqYrYcTleiP1+A9507VXtE7btYdyo6FeVq+HYd0ymYuuSvvLso6jf2ylxwF8qjFvBcEt
kR3JsbMfHcPYy+VHMgY7zvkpAkyXVqX4aZDmcibUwT6FNN+ZNyJ5ieSVIDQAKEBgoI5FfpVrGHw1
ksqEgnnMggvI3xyD//5EIH54+AD/LU+nNEplqRSC1g3Cjya4VdKjEF64xDfnrTnLeWnwAkg0l6Na
k14b8VgZjVtPiLW+FOVa6R4bEzJKuQb4+XkrfnWHlg80u+BS/3MW0F4934phaQ5pHPWtm5jmOkg3
qGvXSriLp3TtPaVtvTIRPdeLR3J4K5i2Qw9JxmcGmACTXbJx+qbLTJeGzhG8zJlQtcSz/SbMO19K
Gjdm9sVzVU9ZmYljoPhlnkztaAgc9Z6ym2+gS7W3Kj39/Da+efUWeb1h8N6hkS2bzGbTaVbjtY3r
F0/JCJooC4HD2w+l5/mk+fli36EHnPUqTwrnGse0xXlv1RottF6p3UTCH35Ec7Jk/Atd6DbbUL4z
teikCNdEKmR2CBakJlawl618nV0kYc/d88UqOLuVRdI1aH1Vz/5ZrkZosMYt23uTqB8c0WWBBmk+
rfQCfEO+ktrX/+Ut4FrB18Y6g7bv+QLMGCPLdYmufGM8hviuEU5kWkOTbVkfg7XRzFeBPqvRP+YK
3tbGzb3H/MXP9/DV1/3r8f/vHpY66HiY+DArpBrinvgUSNddPTqD/z4jTaxSRq2xsiX+TRmeYhl9
j36WiJHQ2O51mNfqR1TMqSEFD2bD5WcpPmipto4MZaUEERZon1Ha3Mr1tNP6505L4G2UqlMKEW2U
kGQDIeZRWdfTQyIylVD66y6YNpOsUGUh9lNxvsel48eFzTRzBBlHBhw2m2xroHnsd8++7u8kuk19
sgI+ZJC4iB2J+QDfT9aFP206EcP7ioEgkKgB/eGx2UcdfmO+eGuICNer2Eb0tiej50q6o5SxLVao
tAuE63ZdBZg69SOyrZa5RhTPVscLe25eWn+9+3n8TJeMGUSbc4X/YGiNhWGnkpe1K+mUOCh4pVs1
wI3j0kL7imR/X2julEHSMZgPP79Q0AtBPyZxTTNXvGqCj7BGp0jTbyftTQ1xiCyvO21XRvljQZgp
YemRtYZ4mZT4D2vT52S8+jGZFY2cyNLtKH6cE6ueL5iPxqFMPnOgjtiwbAZMIYsx8OhHR87StQn2
xmpQzE3+O49lvnC5Cu6xzTG7PaZ96zgBNZI7J2mPAc0ESBGfgic/Tz4dLBOGBcVHhoM78ScFAlIr
JNB66ZD1xWqwTkW0jpXUzlu0LTB0Mu/oRdo1wbmp+3Uz9I41YdZMelXG8XWFzUZXa6tc4gd8TFl8
5ZJbwje0LFpvs5cyuL4Cj3pRLRaK0mal0tVUu29atVfqhwK3oBbArIpix6/qr6PDgkLx8x7+Dl63
wK6pnWjGzgKB55+3MswgSEajcuPmuibVF6tHkfqv6hBhgZJhkb8N0srojl7vkn40AkVe8umpI1jt
vdgeQb9ZA5eGeL6p/umTQlgUdXBJTpTF+0jaMCtGtajmTrQHGAcv1MFw96YrqmMktbueVqpvHA3D
VZmT6DywmQIp5cgpCxwTEpSUtZJ6l2xPZ20wQwiSdisxczSndGxaTkesJ8JnLSoOadetw7Z++fnN
an/v0LnVC14rw3fjPxePoNWS15WhWLlzVtyYgzN4Ga6O8donAOkl40+0dwt034a3wf8lVwyE6rdV
ijySoW2G6FHsS3xgJkZ+y8fY/9WU8TqBH5wwqxJDAiaNR6Fhm8iPM05TM33elzUKa9A57AEuJqyv
da2dEl7edeCnYKfTRlfmyQe4mjQo+hr3QL2/j0SJBtC0N7UWIYXBkzd1/ltLUVtEPZr2UcTLjNmb
+kVUcH4B55Hl/AUtjjC5UUSzU6XK9axjaIkODHBJu7ImZmFUaqroUvH+3eXoOMy8ZYtotghkutol
fZxVlduP6bpkHVv5nhKuTce15QubBDubS2ni36UoT8jHn3VNkIlYNupqqzZGw8wq16xPZTNdQ7Rf
4XOxBsG5z7zwwgN++z4hd8JooieFEuv5Vrb8Thi0MK3cNL6fhqu2fPQ5k6e939w0l1jy38SNOd0E
aYJ9C2a9bOXnpHv6kAQV9FegthjTJeaSpMegewGcBnWgXDm2czBFsUHcNKUEYovXEApoVW0LUeGg
0FFc6mR8M1ww35VOWi7pvMRlGE30thERjShd0zrWbQTZZh7dvcsxywAZmlZzmgg5abzqhCtxuBqt
jextALAqbGbrBrs4z7AT7RhdOkW/uzECAfzX+dtwkC7WepB64ENjXLpJg6kgAw65AiGy2syowtzu
UcFPADWuQRyscV8HqGtMLMvsoJCCKE1kV3RHCo6DSboSi7XfXWpl/kO+ONuOZPDQqbEjY70yQbRA
Fzql6Ca9CwvSK6YrHCr2JHDkBKQQnajqdYztzrTHo6W9G9IJmzL6ikazFyjp8zVmjObEdPaa2SI8
0xLG53AtVvcjYt35KvRp+9j0IrLXBpnFdIUH4xgCMeBxBVsba64NbCgBDZd+NVVXBiyvaNWQcoFs
YHWsOh7aVvE6pUKFqYzEHQSLR5+E7zn7yJ5xon2vjjlNT5DOhwK5a9SvM7tiJFa/i7C/CBjQPeiI
zmlHM7qNMdLted8bIaTzuAaCT3+1tcMUgx9sIR0AeIBcRNJsliY1m1Fxcqh4uJiCpw5raaZjgQet
ilUC3x1KSrlO0RC/JH4yr4f/+xhMgSB5Ar8dPik+rGR3i71cAYgnUdNlxyx7w0N5YI5cHMGyIN4O
bh4V2/z55+Pq/LT694Jzec4EN6Fq2ZQUJNqv+dQxo5uuBbxmhEdheGO65OerLMWI/3ku1CSQ7yCf
lJculq0f4PU1TfG1F+n4czaQPW/kEm+sBkPpstprE9K67VYI/gzizSzpYT0GQFVjNg+RI1k5U3pR
wZRhBOV/GhNFKgvKn3HVWPJabaANQ3zIBj4VMMjPt75o2/77hojkiEdR7KJnfR5eu1pklm/M0mM3
RrtOuJlywxmk4VDAf1aNCO7WwEHpryQoJ0ZmrKBpgN/IW1W+G9jVGD9iHXb3v9zUDAYCgRPwlklG
oDPdn9VNeC3pyabw0Ods5LXcPxrDtc+gdpi+53AAsuoU5P1GQdS5Ruux+zM1bxadb/3C5/121VKS
4xzKszAddP6KdE/xlKZUi2M/3mjBewg3ZQD4ReaOKpwvg1vJhec/P/P+/SgIjkNahBDBfjm/oqLV
Qm7qWXFUqkOg/o5LvLPifSziRnqgjxtppF51wpzquCLrYoJf7wL+bhv5f5R2Pwj7n+/nuxcwz1/K
JPFUTEvzHj1TIy02PeEKsXEGuXxhXGkoF+aRPQZbJeivL87TLSoH3gA2c6xIBaEAtJJoHp+/gTQV
ylzye/mmQlCouYswiUcNd1duBOfnZ1sA61xpJrfPM3u0p7GsXApLiHVTtRJaaA+FZRu3TeXItGDH
jfIp/0kzB2cTeHn3Hm6V7rRjkyo32VN1aE6Wm17T/Bo0pPPj1/yhYjbzToWF+9Bts3WMKij6nReq
4wUr7p97pXhgjI/FISpf9cV/ymPUC4ZETU31IbZfUvvmBiHqk+6ozvXqMbJ3rhtfwEK+Jp/PAvYX
MQf8i1fEt1hyPHujknojkpHnYXxGsxP0q+HepQ48iZZINwCx4xm0gkbn04oMHOPK248gzzZl6BjZ
0RPWTKWC+J3ty1QLYFar9FpzKaJ9+tYj2rhOCc6roFFiA/k+Rm8WunwRVatoy4Y9AlyIcI8uezX9
tcNgXoloiaBwQ+eBSvF8fQWaavqVMPXIxk8P4UHeyidtTx9dxb2nXI+rYad5kPJsg6yEoYsDeEp0
EhmLFVYGdlS1XTHCaSEVrxoX3vlfm43TBIKJiNiNgjPwVwH2n28cpgg7GVqJ+HH90VZPKHnE6Qfz
X4WR4Zh9GC8N0yyQx69FBdRGmFGoTOD5LQ5lqwCDECMf7xPtlBfbCi/O/8fZme02qm1r+Iks2TQG
bunBfe/4xkqc2DQGbHr89Ocj+2ZVamlFOlKpdmqvJIbJZMzR/E0OQqqg2Q/G9J4fhPOi49GmVh6r
cMpJeyTRKKRf8vwfRIH/XQdHNM7MjMYpMIQ/HwmSJmFxHj+i6Viz4vMc552x25FWxS9DFRwvqTsT
gsUTdGoMUq8Y+I+RlQBjgGkkVb/QZYU+vvzY+DIHEMkKtQCWpT96oGkYK4UiZPL2aJ5myNXbW3u9
1hXD0i1j/rRdTHLcyW/qe/+yKQHJ9EvQ70v+/nMF1HFT54kshVOtsGCcsxNMqfSLxhlrKaF28d+R
j/Hh3zdJu1noXwMJAbKfT/6lxjgPD/NuC90h42U8W7dyOk4sUTSQOorOQFR23VW+KDpfA89/Etju
7rMAZakrVPRIt+C29qIz5QEFCZF97+zXyMSTXKOip6Dnd0p2drbkDcbjwHjHrSVINoCU+DaDRIDb
eI1+T6arWCkhJ3KpOkSP9OoqHvFDWkvv5UbIDPEA2lkpdREedePh80kyleNANT498eExkl1GRhJP
ks6hl5BJelUtaL49O9gX5gsoKErx8TIVrCozhM5PmaCEcCuNStJR6ZdNWrcPEt+HWeeO9jLzAWLg
vlbbEDYeQkzQ0s+NS57eSPogJL220XnvxkYWm4KKWp6f3Qys3IqbUcZGDgKmNcaxRZIiyfNxM7uh
Q9PqAlL89bIVLHmS8focO8k/++X0zl0bEXNar8YyDCTrbCEuhsbYSDhrApsYOw9xJSrdh5VbKj7A
LIARgxYR7FQFHamTB9xtxU3cwrhhNUW39gYk+HKb9GH5k+Zkts4/G8DOjA4xZM70RDXyKWqUxDd1
id1FY30kRu4ugK0HW+T6cXfKXcnLjI9eWgqtYMkv9JeOLK+BeVllndAec1Mk+AzUYBA4H2Mr1pop
TgCCMcIL4SgA0LSzq8JtfAxw9qzMxGBkyehO5zGfTqgET7dPq644wIwRasLZDNc5TMtOoKUdfBhw
FjtVqISe7osUZfzXUVjVJqomRmve9rObhYS/QULcG27gNqDRJTOlFbMw/DkKDBVa+5XpJTZlLdK/
I7f3xBqsb1PA1G6FiRlihno0EexlcAGYj7/MyK/19nBf9IYGYPAXvZHJ05Qd1ICwn7LEuYR514sz
CAq7pA/7XzHBB6O1h1b4wOP16cTOV2EisLJ6YGexwNDg6+ZkR5veb2uGFH+zWr9k0zhD0REc4C7r
Xf9qt/2gBEWfuDAinAnu5onW8OyIbpQRHHBMMeN3jFQ9VPu2+Vu9YZzJdV6wSvX5VUbEj2U4Yiqn
GCe3wqlWo2m67cFAZjfPF8UsWAywiULyyxvaGDN4t234+Rjrgj0+ji8JEvZ4teegz93Hh9AYkoRZ
FsCKAIECkBqOPJHx9G0P7DH2tBpPGkq0nbRPXrq6b2YCmx915eo9WsbucAaCfVnNE/+Jh0Lh3FaY
WuHu0eAGcud2R3qxrjftVLKS09lU8RILzGp3W92+SA/4M8bDDbS8EbzLVvilTs9ug6BvaN5nD6yb
uiksyHAbvENfGFZ6bXET4XaA0tIKsWl+QOMmaYUvWqecnzXUwAwU6O7zx/6gGb3dFOWzKU3eE6/N
+4wDGL5goyO5DZccYfE2DsxUMQUWFki99x6tb29AJm9G7uQzZEW2TEaweMIMbLB8FggKA0k2wR0A
3OOnTUPDTQoA/mB6QxI9ss6Tpyf7KMfPRCPZ5thr5ejIK8Q0EwlkL3JGD121bnZwUiRynQAFnmMF
H8mTjvh/kjUKWLNWLga/wS6dlbNo0nlIwM3SXWKrsaHtQ9Hkty5V93Y5T4YTGFWu8j64StNhweze
TN7gsWJON3/wzvLKIKN1KddwDNXAKvu61Ajf7vMY0IuZQ1oYTput5N5XHQrNhGu/PEkfkIlLROxf
+9Kod7QqcJDat7O2NVRX2T9Hen7Cug2dVgf02t2FARGtyx6X9s5AQnQK9pZwFOxej/lsKNNi0hyQ
uOd3roQpIKL2ncvA4HR2A1bh9CKej3nr5H6+Lmonch+rO4KoqT4EsmjnY6AVSBWTaMB/8e7ppkpo
aM2LwMlbUxV0TYRXO01zo3jo0sN7gv/XrBzVAUzRFynj0cjRSBzLhZJNcXUQb/4z3yigI75UaRGg
Xp/isW7GNODXnfPisLreDkVzieNjjYo/7upvRWgLmZugPPp1d+t16gcutnhmZDytFxmrff6SnDOk
mnnjA6oUt+FH2xPmUOTuPmIgmY1BFts2Bj3xwggC/9G4IZJkcC0LYzzUmQ/e8O2tDjXdcAAt6FUD
caSMQEQq2Q44cR5u/Vi3X72iZ+MOXfjdqc9jWLLouLrVvTiSL3TTQW0hacat1dCLaIX/Uv5KfX37
IxdCRp58eSj34kjjH/WvKj27NH2lr21l0KjK9Pt034r65HhqSO711luE1rbVHWn5RVDiLf9KXWd6
W+IeGC/nzVY9vu12G/ds7H/JX/7tsqDeDxmliBqV8p/ZUhDWWp2ELWrtPenea/oJFqAw85ba3cj6
78/6htv9XANwCNw/+E360H3q9o+s/Kk+lSpL48HWnCnHlzkz78bdMGez5KYvxAnP04DKqiuTxczE
NG4/mc2y+Yyl8jLdPsG9XHhRoKPeDNJT/9L1aapjtrcRDhvfgjyuv+V7a2Th3+F3W5+jZqLiPqcH
rb5y/x+rRjlHT0xTYfSoPwufOjsnT7lup2PFGODO9Jh0Nx+SxFicVskvaNfvlP3nqrFkYApJ7FEH
+fGI4H2ObupICnbxPHob4KuiGuIFBlbwCTv5sR1Mbvj6lNhSgqmLPocc8h9PcQO2wy/PBB+v5v1B
JHZoUI9DMnTKmYxhSD/8XgUnCGkj2ZAjIL+G7BOqXqe81ZV9RjDDUKQuzTP+ub9Jq/xLjg6ZWZYh
elCHw436cyNoQVGPlBzBTtTM4uq9G85KfC1hFvSYmPiXbSf3C/TXAsqAywWKQWr+H2VIEg4DhHvG
w8UAgD+93KHbjfUz1o1K6Q73GSZSiKNdew9hCBVDtH3NBtX/yIg2T1p22wREYONlxIdwOXo6QusO
G6sb2S+Sj4wBoiFBRMTsUvJvR+VN/CoOJYkEJ+JhXBvVcNOcPRV/zvEhyZ1W3giuWs27enknk379
0ofpW1o/7xSPcI1BFlQgeKx/rutwlA7aJC/wWQjdNqBb3fkIUSXSVcnW//0u/0uBTTADrg9uq6eG
/miuvZKXoKWPpp2GnfVRUFTjxYH1OGBiyoDfhL3+5bb4MIITYxsU1X/GjfLZts8iipVFWL0jhsy4
GTVW1BJ+7Zh99wR/LCCoIdoZEigx5a9ZzLBtu1hL43bRvODcIul/m7U4H4028OOQZZjLLSeoc9bM
VPp8SUZO5Twar5VscR5DTk+MouKgE4wohn/VvA0Ha1HYtZ1ZPGd5QD1nt3hPnWdlCol/pL+yLwAn
oNf3d/EoJjFMydld1oH03p5+jdcQnbCA7knqIW9OwOzm6tAf3dY3xW9CL1A+6qrREzj495UmURw6
A9XEnDX2RvcNlAH4ugkelq057uwsmkZM2/Jbj7dddq2jDf1ne0hg+YUlcgq/jYx+0NG++xAIviFj
zV4EhPSTrpJkbZk+U7XdNkZKRSTjkDf2z7j95ngbSz55be83YwmL0Es8clUPgu0LAXOcMkCCDs3r
b1Dwb6nNn4/2n1f0o0ffibUWNfnrPlWHjJVeGBnGw8VTIU157QZcW5caz0dmhwEfH70D3EIa8/z4
JRZ93/ePq0AKgzAOL6fvFf14b4QOIngop+2WiDwdfdsUQ0f1yvkO7MEvAA6pbzr99WGySAN8qBH+
vkWZ/3HedlIWJOk5GGz3Zqafnvpi+z/PBMRU9JuezBKDMms8LUzmZ7gnzX1Bd1PjZn9OTiUWkJCF
5ntz1U2uGEa9/dan+bcHoiJloQCax2xVE38EK0mtqnEiskVoiXrI5Vlj4+sSmMvOLNdD/frf8ep7
hP9zLf75aT8OgbCS2nuaKf2nfXjK5KYfYAI7WDL8suj/cyf665MY5QI1hQ0gyz822it+5mNN0Nrt
2IECI2DMV1mqL+uvTe8H0BgPs/eUbAr9VOFZaDwdRplOawYhLmLQq3GWVvTGUB3NBq6Ec8RJ0R/H
0aXYY+qtY1yJVTem2E7uxVjnnXKzMUbHofMwUcVwZNoHtoQbOWJRlfV5FaYghMwcQ2wBz/F4NdAl
jI/xu3boFFD29U5Xqf4VmfIh9HvbPmy07dAq5t0M/8WxcVtpxhOP3tuyOQYHSX/31cV7ZN0d1Guc
dP7yB87rPT7eLpGezkVrgPHMBeEKk86Joa4Bj3MZOMjQarGo1VYY10yKKYp13IZfLAf8s6VSyp2O
/2VE1yxeu3re1ICijeKz85gAmIpZ/KIzKP3L4YXogoiwIWAAmrY/dp7QasObFJOH7mfH1nzSr37q
J3M2mVwfBgLFkytTgCOe1R/Kx5aGWbXLDGfpGH5s+rv50H6D9Gc0n5tNR2b539v0ewz2c/PQrxZV
Rje8EsqPzOjxyppaAqmwGO5vE3U2hrumw0uayhN49fJZ13KTEcvQvV8p6iuK0Us6u6HbjLVgZonT
gQYxwXgsSFzGXrzVjJdXYsysmlFsx1gDlxsmxfS8gg+0WnZCpUPAQNBWi93HTFwWSyqu8NLBanuD
3kklNaTTA3ujNuubwRcg50JTWcomI25HpGf0mOXz5ldK4A+Fme/TQ9VGQN6IWfDYxR+vUFqE9ywM
5cGi5V6zCRLpsup0GK/Ltjjwi3Laqs7rk8pTTCF3UkvRqqOxIuEEmiIp1ZvXc7CqPqLBDwpx0RIO
Cl6y9QhOnYlCtzI2aAvfACVOhv5ANFLBHComRoh6zvdW5n3sQMWhNZnmMOMnCkkhLQzcI58OaAQs
pWq9fH/tw+OzAq2hP+k+4sWFy/XIvEOOg1V56lBZRUqb1mSuR4CQ4bugFzQyw4FO30hGy80v39WR
PsSUAveewFbhzBcFWnC9oATd2casr1TQ2FgsCw8S/zzmidBZCvQ16JXYvvi7SW5MSoO/zdLAUnaD
mATdlbE9AEneWE8eLW/ib/GtX/u/diiSgSgRIRgLxv3PHLPUNGkQDNXBIkN4Uu/2NJXxd4Ec1uDe
DvRPRrlB1xSLFOi/3w3x315bDaAppRCAciTj/vzkalSqCsyxAYM7ZPX6onAxNryX7mH/PvMqRz6I
h3WwWK9LasM5wzz/fnouek9gMz11+ua2cH8RqpH/papnlEs9S3EBQOYbfv+PE/bZBOkjEtszkUTy
M/0jdhfjzNjedF196F8vur7ZaktLD2/ZDy8yPefl6NvY4hu+ptP3xksuu4ehoiy1wD8xI/gwErkb
4hIbMue/V+/fJkO9IERvJMWUCizpn6sXncHiR5J43g7c4wxbN9zMdcxl3pgmmHQWflmZ79zixzYh
fgFARv5sjO/Dj1d41JxHTRcOot1zr15jn/4T6fIldOmPRgMjbmlGQ2pDR2CiffY+s9WczrrEMXaz
B25391oXZ9iptMTa1ss3FLLLIRBmh3aj0eKdN9xlDp3Pm5PgZNq5pSHOEAA5252mP/Yj1K5DTOZn
ikNwK62xezOjL2k+WD528qc2Bfq/DBe3BkqbTaC0zieGpbxbqk1rtNoOP2TMrn9Z/u/5/t8Lwkh/
BFUPesKP5kckBPmjSeVgNxrpJW7ysBPaTCeuBeicTp+H0syenNmjY2XI6E55yJzAx9MF47ZGE6q2
R5vR23Me58YQNNUW8tT3LOKeGEMffwIIhjNgiqLefb0YTABGnjAQudu0dSSYwo85lr/uE8fK0ML+
eJq6GvZAyqnQE0NCnp++CYLh1s17WcCs3dE1NypPvDb2az06ILQW6mc78SRLwq3yQev3teeQBnhK
Lyb0x2aY6fkaNfnYqD+fFGhma4j+eBHaMADdlEyr2Qau8/RvzujJyZnTu1QcDrDal+dPE+KjPXYL
gtjdyOdDD9VFbfKw1As9itDGoe4a48+NnaYu7yQdHK85MoRJ44ogrehcZHa1TQ3gq/R9P7Fu3QtP
WrP9f1QRk3z7DV3/b3mrRsoKrgKGxQgQwZ8vUhBlbZtICv7RsQ8JHNhacZ9EaA6VC3iTEGyC9eDl
ZIJBG3n0G1L1+735axtBtyfMAvH/qxYeDMpBPlTiZsoUatA+9bhAwwPRyEo0Ov6JmA4Q9QIWn451
EGfdL0H4Wz31z8/vmUSImoxEpE2Jxn/evSy2dHUA4e/oF5l0h8Zmstc2zbWvLqeiPTZSrHaL3XkJ
sUFf9xOnAeM17B/SyQh38ccExoVNE0ZXzbvObkyMh4XwT6ZH70NeRkG/ykv6u3Zprpi82QOfvWkw
5XCBdq0w/V3lu2Rz4xtc5ZfmyQ8gZp91jBBXoK0Hf3Kkad8or38E8wZ54rTINHFr2gvJsLe8KhRJ
ILg8R6+83WbFZhvPfwmU3+/9zwXt5SF7/IQMyP9HoHyJbfeQ1ajYJb1g+ZyJ17SY42VNp5/R1dOo
9cOdUSG94XCpYfM3cCJIpel3kj2/u6u7t6pqfWiS6Nu/1mjDvw841oRBOsJFvZqu8OPqbvK4uKOL
V+CCqi3u2xcAlNKqgZ3gkbMvvdZs/LGj6TPsyEtP6X3QEkZyt0mGNXfvYwmQPdjet807Lkjn65iE
QfSTNRNv2JFHgPpHxDWsIZsmpfoZIXNggAk1aAcchSOuxp0+VRcFH2o9KSM0J0X1Q1eYY9mljoXz
htkStP5KMFU7XOb722e7Dz+HtU7vqyEyTnNj97oqPpI41BquYe2iSU1M/Si/2t1wyzz3lz30XbT+
9TTpvcE+o1+Fpuafr4cay/U5KNV8Jy7QmFAu2fw5L73EGc0VK923/YDPF3zwGNPeYBt3aB3crmU9
dGMIDoa+on/DwVmyw8VvkaNXbePD/7o42HFkAT1e6yciMJKbM6zbZ4qzIt3ifT0VrMQlJzZrs73I
I7zrquttPtiItLTfM9WoruVxvGJaDoN3V/mvRbgfriR5olQ65C2+b1P59Zu0Dq+dw4IbohfsZCpI
Q/h4oqlkvRb87DyH2/quHcEOOHds23ks1+jzsUQVzJcnzNUkXZzKbuOIk3gF+v7UAAqIreKLgfF5
eV4Gi9sqXYTQ2FmrpfqJzeMbyEEvyVCg0osv8ZCdGkeZ5Fvx3EvoBZ+KHVDB+BT585msF24wa3wE
rXSc7jHhvb700OKEOgRMyflqFXzdnTGu4Z2PNMIUvoQOyNkvDKYyhJnjXjVUQ1iTmnj5Vn2XXc2G
U8bEXF5QcVv8WjPyaLeaqrEP+EWDymtW6RTPASrItI98ZzMwt6kZGKeXaW+39vbJvJrhPn7rwea8
FZbCMmNpMKhwexPA0oStwlVsXzpaksw7BKOzBEfGcTzaaZ+Kp1qZNXSAPCR7GJ1+Mr+b6lKbYyho
LI6lObAjcmPkPzC+1wzV+yL2EoSj7dAI3e/yH6SDaH58vPTAHlgo9OjhWplSaiXgtiAYoal/vYXG
4Ji4jwWuw5bCE+09qQcTYSbN7t5gE6/LbcOEPHdvhHS8sPVsPtyXy8Z5eTQ2CfEgLg7xLKHPcLdl
Hs5r2nr1Upk87P6/owMLQqI+nHG7Hy6XySxci3awvG+lfmmGhqgAdwOMr0fX6nimnngHDjdGJQUX
4PgrcW6z4TJ0pDdtTt95Ip5aP782l96QfDxNJ7238G1KUlJcBl/tWuWqzgaACxHRMsTXWv0J/ONb
LBAcSMw0GXT/KY5hdOnDLzk2pOd0kHkQZUaHZPc4DN9GuHuP7HPjJyRPN78gQwVswmRzZI8H3+WP
ui3JYGWOfTt6WnxE9K19V5f6rTVQy6CXEj9sMl80StnFS3YxA5iXmWZuWdvhDY7+6EP8GFYmxSa7
gQ0MGwgMTOZyYa9DDJSjbwadB3DRZrgQBqWBkOE9sl+NPUS/48EnGupYR9KAOYqsrDVqWkimCOW+
dCWEdQnyBlYPiqYmTQSQ+3nhtao7Hs2ysV0lfvQmc2RbbWRL9G0Eo9ppB3kqPCajlx3evQfD5cJM
QszBJoJqdHCsqGpE/4UlzV4NjEo1Rn1UmSt27WEmjqqJDi1PFVawrJQLrLxAc7LEJBuN329PlK1I
zwzEm9hY2OBp/TePVxUmwndq2Sxhx+faLCvW58jHRe88dErJet2sYCpgbBQe7gO71nwk0pVptypy
vQNbGfsjlO5uZn3JJoWf87s7mJZGfTOHWGqeGC5fQe0bArufWcUqBDpSYkLdFNM8d7maVKAi0IVr
PeUsm4QIlzysgejyxTky6YftkhOytqiE59tsPfZbszMGrubW9sPEmNnK6LmEbM2EFzHgUwqr7OE0
uHqWE/VT8MY6SAjzxRwOgVsDZXf8KSsaCBeZTjj1orhWvfPyCRYlXsFXtmVb0Xs4LUQxY5i6NQoE
+n0TMiX9UBJsrBuqRG1dgxMt9ODwmr9WF+kTFYP6bOQf7QT0z0b8wHwHV/Kxrzr5dLAQj8IVpOm6
WmV+umHfs1MZT3mKpe0EL3flNb/wZbaM2hmjH1Tvf2bd3agHmXYVFuOlS5vwQ1uHO7zAZ/fJzZHn
6UTYjDfCRpkVQIXUbVhbQw/ddDv0xgsZ2OpS9IO5ulAX0RypsDUeeD6K3wek1cJ4Mmj24MAq2Jtv
T9J7PhcztnUNiqfUL4cCXRieH55FgEcxP62RxgUwEXuyU9n3SbOMDqER9aAuwGKGMqcYwdK6QCzp
sS+mWIIDNIZndxDoiwTuY9/ZuD2VAIQkNDxah7eQmQw/T2xA1ryQdBUmsgWox2V+swAo5PXFUfx2
d9GgG1NwKlboJDst6Sv882d0SCfJdDALPfA/M9FXUNnI+mQ8IrZqk2Gjy2vgOR+vw3M2MHIgaFy3
+fTYCaxt6UqtI9XobLgccEDzAewSxjE3lnnAs5sP9I6oV36ULMkcZMbk5Wi7HrWA+N5ktObqo4/7
R2Bj2J3q8gTBtMVgrc1vp9spTfV0I7rwZxhiuokzsLJZ5hBBpuFMJSOJ7GgzAiB3Y7EGJ+RP46kC
O2saMKg64VNwrUKUZ+f1fnS9Py/jgS0/gM3pGFU+DqCGMFFv6Uc3joRRed9NSIzLeDE+1mNgPZkr
etUktOsen+IPVgM8VA96Q+JKqpeZAcJecJuskJPmqC7uV2HDlxq7J6coviqraM8/LrXvqMuzSR4w
crlyak3JjOYIiT6n6Gpc8X5BJifckhSvwmlAltyCRZsjVbUqjaHZmRrNge44MgAJgN1xGNHSdR4f
pQusg/QKGBkF0cH72S0nsaQzM4VhBJwL5JroKDN50i/aV2PLjuIk0/EiBvF1BrhW7ThYDTrsFNRb
TkdHFaZApmBFbb4hMwBsjB1L4N2vyJ7CrE/BVh1fc7ZTo+M2xgadSR7HnykrxtBDUySylDk78OEy
Fuy858CT1wiHtPBYJudtPSknTG380JLdPqzK07sZbbR5ywhnitvXk23M/fECRDrjwLg0m6U4BwNm
o5M20sVVee0u2qm6aDtlxwMu3rq35s3p3pBEaFkfDA9rFyTDSNFlyh1HIQgNaCUX+vCzeCt9VgJd
FwMjsan2PuIuYDuPP/kw3DOU+f3AIA2GLYfr+Q3YKKfe86mzl7WRUZwyP2l1RGCLr9jXDtVM+0Ci
N7XrRUKP4Dpk+MExs6JrMSH/D/QeAiI2XJU9GK+HL0vYP4CrbfI39V00y22y5ojCZ/mmGaTW3WNf
U/KCmLqTUufTOyFZs5t5dJR22mQ07VqU2514Td1x3wbozq7OM2FVMX15VbqyeTEVAVrfGMl5Anv1
PAcwNpiK3qgH6ddv7dvoAWxdf34EO7Gvt0RPXPB5/A6nMwAfrRrrvk3fojEAYyuIFZus6TVN1qFb
nTpy0vLAQU8Pi3wFO8URndkTsiMkGNoBfB86dwiMOf2pkhlnb4RmmYzqcZ/NfiiYAugAXAt0zQrq
eWP8jgYcRy61V0yWQOv58/HJ/xWQDm2lffSmke2x+c12mk8ZAN3cxGrmrXdfom8+7+esmlX1aYNx
m3Vv+eQ5C/rPtktLRqQcxJkyu/CUOXEv4BmEkCdm5eQJ69f1gcYlE6LgpnfTdk8V1bxsNQcKZ5bv
0pFg3r+E8DZPNLLTxBrzuHw1+N7JggfpulsE+2RaDp1xbtVDh173aM42d79Ts2aZTgKkz0HOzfBv
f8sPt52wVFObzdw+EHD0MIcIO1+9uYCQgQTfF4nf7Ia74AhgcnubRJ/B5+ACkjpeBwYZxUwd9ek2
eJebz8t7Eg/CTn3XAGDWRodj3zRxS6+zUDie1Mt6MZyFE2l/9u9vsqrfR7r6Bbr4DF3aymJvPHLC
lxFz/yPyHgt5gOzlnh8GLW/xIh9Jbh7bx2eyHhDs3yuszjsgbMrdqCwGDNRJca9CoMuc7ih55SRA
ckaWXe2lKw+1e4dCb439sR9sX0yghhZNs5sLcR4487bYi7zn/LwV+vUkWFDMFKdosMA8sYBg2JaW
dlSkKVLho8dChBpOQk7sCpbPBjlsU0bCuBj5+26VXxrcaElYuqXAmGOiJq403OaXWLKTym7fegMD
1MRwLv+CjaUNdZDXrBqETuCvp1jWywXisEHgZNWabuWIvIkjjJdiaMR+uAr9J0jV4gnVs4eVZ7v8
EO6GETYhJqOAwbu6VafFBcRphcIifi43u3h67YoDRLFQbiw1c/DOJIPnf97Gu9sJlojUIL9nJLU1
JjW1tTm1yUw1CYdbSNEYpXv4DpFajNbph5AaoIpdlcmUzpF1j9zn5TWPDo8IShXQaADBnIKreFXM
XpOn83RAWxtAqWlj9lu681R7g2qilZm3N8XhQCWkXJjcEFfFea0YI8VIUoPrJmbKM3EWTuGehpIZ
7jRmDHdkNW3kKosZvppcKJYaEUhsCKrzZPd0XhO6o9aalEAxFPQTAbpOtVOfShQezWln6A4/UuCx
kd959LT2AuyeK0rjxVQ6coS+P2tjbD+XsDPm5V4JjBfDoI6haK9SDuFncErftVV9hc4vtHZROqOx
WV14qSBS8foNAHA9bVRPaIQ2l++7eq1GDpLPFoLQtHmRT6XrMnYeU1CH8RfBe7wMZze6TJ0lzUrO
QdpLLGsv0TK6AHBj18PqAluCKiDBs7LEYzjPvYFbTZBpn1ABEzW8x7Q071NUNASnPbZ2BKbAjvf3
DHoqp75+nsXvVKtripHmvdoX++e+3qJWKvSW6n01pWlmMbKraM6p0X31NRGCHHfUVUCWmsVROSGB
/whIyg3mx/KebicyFEwf1cjoloC0puU8XTPexMiKtIsIGpMBKTTDDQ5imkgt4kPG41Rt6lU0STbV
hMh+X432j/cX8OKQDuX5sz8DwZ+yjpQRTx4eQsf6+JDPu8I9L4rdfaF95J/1Z72U3qQN33QjJeo4
Q/VX8P1JhOfUqnmtWjPja8oJT0Ygo68a0NAnKSMLKnrjaP0FJIBsmFHq5n6hPEsAHCecizJ5R7Dn
J0nA8KkmFGuK+fJVM7GkHuGH8vo8XkFZmJSYcl1TzutKf17zfp116nb+zukiMkZaMFrI3BTv8SFS
d5RFyHo2N50nIsion/fweqxYKo60L85KBsX0VLj7HNJyTmbuvRhkQnCGc1CZYe/zYwh7dNC6/nDC
j0JXAfo3+q0xO3TfNADQADMNKOIaqKjP1/EF94UzbxW6kbN6MKLmDwTpTbaIbW1qxkgBcTHT2ns+
7GKHIddnrKy0BeJxF/XEbIQ/6fbMmQ3UtyzNsRsuMHZs0XDqjAzIMPXUW3EiyfZ7HZ6RPnialG/5
8XWpFVdmFAtgguvBNYYUYWiJZ/dMP4RquMVCBA6M27KIfJs3OqJcysxYyg1haD1impgeCsFA8Dkz
RxZq1xIYjMrUIjNXpkNUqBEOZuSwTKfBRRsxuTNHH7UXH2rQlpEVMOIFSgxyS4ZPapTsJ/DtiNDT
IVtGhgSy44YCSTEJmG5kSHBaNZiogVPw66mIGq8ElVWZ1GHkEDyrdZGZdyxBaqv6aFx6Vj1DhjYp
TqGinlQzIgwov1s6lbXJS7FlAUmrdZSZEiGyNJObm4peWS4HuOQxYqaXo87i0gGu90j3JbA2EVsA
dDEdMcLu2U7CObot497xfKo+XVLMrrXHYzfO3ag9xdpsiFVpMokkO08mYF6xYwRbilavUtmVyLqY
8Ozys9VnpdfRwxkg9Ayp4qV3tYs13EOaRYL7SDyRU4+FbfpCOGhMBXVlySlK1P9NPByDs4GiE1om
59rghgaiQ9YX2A3fG89qwS3ZyalNAS1nB9Rvy3yCPlObHYbBciguRbTK0eB9bETFTptpMUDGW79P
+KGE4znximyngMMM59R+DR4sT59ow7CtmqmMkdhJYFgG9vnpxaJR0RrIrbIvPW3S8PiLaIaN1RBL
ZRQOWPbvY45E6kIEAEXL9xOUu9jmlrkFujfF+vZVHQd98veaxblXNZM89gttUVHWto9Lms1LeTK4
OyqVZH2KBw7Cfh0TL7L950QS11nypiqLc7l9AZ9P3TxHv3SikUGIfQpeFfpT2LACQbUbJRP8CRVO
t4SyCsxhXqyx6R51boFv+WNzFow7gJpop4Y7zL7FMVobVvFYcbcSppEYrUUW8VOgtI1tvq1QP6ix
OJ5ktELu9phD8r4riTzKcay4mbyuqIBuTn2bRfFhFB0qMgBpXXTzDIMbTLXijVQ6anTqXkvhtRyM
tpm2GBY+fjoDYJTPVUbrV1h1lQODBP8cfIzOhf9UnQh4nGYKmZ0QomI3EvxaNdruBGlafW7PqtNA
mbqm2nzM4RD59/8j7cyWHFWyNf1EmDEj3TKD5jkibrAYhRAgIYQYnv58ZJl1ZSijQ219rHZllWXu
DMBx3Jf/6x9Yyie9+eTZukbOEUBJOAT8PEY6Vd2W1xe7h8QDabsc3IHhiIQP7k0spKYQe/G8wS4K
BGJVr5PReTHYGdsjjZgjbWj3wOqDapql9+IknaWJPpyKlO4obAy5sg6ag8ERss997CixBf+1FueD
1i2BXagviWAWg2SqYaqfhrnGjLJF1FcDC2/FYhV1djV0afujv8giT8hs5eTJGfWve2QDLsHKJgIn
xL1XcJQlGoM+WmvpqMzoEbBTQHypba11zoQ2dn3Lgz0n1V1lwAIRnuNQ1jE5DSGA5thyQQUi1jjC
ere//SgFMHAMRKFYfFNQaq52DC+4vt4oKq1sEBSlr8lhfsIwcySBiUu4Ujs8+m3oxDeUy4yoH0U2
QW70MYZOUdjlxwESGIs/zb2D03ZufJiQttv18QLutXffHOtXfkRwFGaFMo5LF+fYW28s6p7FYBAv
L0kgSGEt2bzzDFIbpKPU1hCrpw71jURDGCOFzlQahyR6KrW8NW9H/8QPBEmIoe2QP28iJ5sAftH/
p9vAsLcO5/wTPm57+6g6rDPnL/zJnDqgisscroSj+K0eQ81l0Y10BC8WAeVR4ihHS8BeHIrRwVVJ
jEHDJbvQFgTDzNkfOU8NKWydPfj2NOaodjOZHkyVMjib569sLk3SF5xYhuwuaDvZYi+ToRhcqc9j
K/lCinX7apsRhceeZhqEv4QB9k+DoKJz9sTaKbz2aEoybd+LdfcCCkaTD8X34UP6vIIl0+B3RXNH
cbEwFpzPakJPyIn61DYK9WFslS32JBbddiJsotTiBM/qZBAzuei+DlTnuIp/EbJiqC5fG9qtr8NH
OlXfAXjiV46A5P3CZschu3g+Lzs6sOLBzNb6qBrtv65Ddnd4VJfEFmnK4kWMbUJqy5iomdqzFghj
Wi4OlsPeYCUsZFsYNyTdUBbIX4Z/nICETWn8/aGlWVJlJWuESZterzVWv/Cvf88QPPVnbqzgRlJ4
2Z7ceHP6ulCfzatN+px8TLKpMU5CvIU+s9F+mawHHtLL3kyIqgbIQzE7jkO69UWoPcDvYfkCeRo6
mGZyJBuCDVHjEX6XW/yTv8drkOczn3mK6bVJUbCqX9hg1S3MO+Do2zOFzhlY0Ef0N4e1zUpR7NKg
3Sbz1jt7i3KemNZ1Iu6uTzyTOrDiMWVpNJI4/lkDt3pT3pFZjkqHc5ZTvjYgwEK4PwY5jlyYeTGL
woRMajjAQIfMYT5myl5OPa9nj44PZ/ozCl9ggC+CF+39e0F+6FywYcVth+BXdKK4KvTKszl8PyFw
Ah4dEJmEQx69486KR8ki9UPDq8edYwRxcOrR+pudBwcCSd6JUXofXKh+LX4GlV4G94wTaBwM18Zz
bBoefRDZVIhP4TvZMKDdjBNts+9Px+1/5M30crFLqm0RnOsLZwNqqX3r7C+ufLMFsmbgj/4B+s9A
sBg9VJZAyC9T5mxVraUAdAE+a9bVoIBYJ3tfwE1vpr1y0tUE3P9Al7BpN5sVR+6DsNOpWvriyz21
NDYsjfT0a6hmzpD+2YkNNOQxkncgT6MbixBa8O+XFwYyTHmrLxrh5Xz1SloJNDjzuRjv2hK04vxC
VkQpvjbxNj3Mlfh9P3BV2U+S0RE7/GSUHr3oFEiKqzW+0FiDN3G6n3bvOirhYmKQwVzQFWv9w3Py
WS+uT8JafKm2xQt4Dtrq9J2DujJS3kB0CwrDK3WvhX/kkAWycy8lp34HLfdJCks4/brPyVxNFueb
D5unUv0aQ+CDgx8RCc4Uz6Q716urCi2GXzogcywGgAdoGyYWfyGlivk4rtLxAeoZR1BMFW+MoU3f
ZKC6EnXvwU4Mh7HOoTHC1NNIVKLnYctg6UQu/SnjYwERoNl3r/c2kVF4lCeS3RrWUKFg7K2cQc3I
r7lyFsaQ52J1ex+nI9a6mHk7vS4Pz5dPLIblkTFWJ3tYPc1WCAowgg9tJdpQJb3jDl9i+CspfajI
QcNevTKpZO+80a+mkFtZZx9JzAE/khcMT1TijeLycZbIuQcuuTbXU69OO0NL760XrT226e/Z0M0n
X+c9xOHDWgfeA/iDdGx8DLHenLF+sQCScMDcg0+pTK9v0SxbGZKLdTWD5GJWLvf2Rr02j9/qKVif
xRvm4An45PzyNHhJPGN+crA6B0hnfHrF9OuRDnnlcFDhUdTMK49snG4mTjhcYe0ce9fEud58DMAF
cZQmDjpGDUNB1b9SWbFWuF3inGmbJVYtWepb9JLDhG5HcJmuCLPBcfiXTr6QjKj9xchmjAel1R3n
DQJ9jT3QVnEEeOo2GccxzSJjifHLxskbuYFvdW7Go/1aCYdB7vWggzaXgIhF81aY3WfzzMGZU8oF
6tjwj81AbaeGf0st+dJbDuy35Y6jXhFgyoIwhYX0pegPUm77KmPJKnm01rpnbCSizNxjJXDAS8cB
IK0jJ4Z69cQinE6OcPU4x+zJmjCPT9pzYpUj2n9BQ0fUjHV+L61Iehs+tY0JJoHoY9F88gaHJ7do
TTrN9Eo5EAEln/oz5SFzbnD2qPN5yZJ5pB0FK4BWPrgFNsZaT5w93hAKCyif8/d2WazagP1o1LzT
neS4eex7YjP1dQgpjkrgo/yk/QV0Zfh9ODMN0tRqIJnJJoLUK0txZd1WKA5vO5Jke5qeIPX6/JI6
Lh8lVzBy/yR7WWGlnCNh78NP2LFsDZYq3esrO76LyQvz6sbZGmnQBN85PjZ2vNebrz1xUkdkBI8x
TIJuNXiJ18ggk3kNkNmf4S3aq8yrAlU3X9B6sNBm7Rk5MON93AFdX55Yb9P5jRZB9AHoFc2zF2M6
3HSLeHYciXiR2aVXIFjmH9zM1kcos9Rb73wN1U55llaHXbTRt2AknHtoN0Mhww28GTX+8ZUPnw+U
1QNFoU5fqqCcMOGYA1Cyy8I/x1n8No68C+T81qG/GBQhuEEM9PZygRuyU1yIFHAUOJdDYZYJjwbM
ga35xi/DMYatbjHhCEyZk8+KbfWlpRZXwwdY3ZSf4J31ptzciOhQ7b6BgP/egUg35yQ4DUyRwwIC
O0CK/HwbJXP2QJ3N5EVeiiwx1PVHF7y1B1mdbJSNsAcYHaZsGWiQYCtqfWvzgiBSoO6Q+TwpoS1x
wBETQ4n9p5xQH4PCuPrAKvaTfhxkk9h5kNKuMjnXs2Cy5chdwGUPmLAKDlBDIU7q2lYjh/d+5ieq
+Py7+glmIBEMXmmYyqp7328JLewHH7o05/y0f8Xn1EImrTFI4DosUKCPKZ78GOTZZUfZZsIllihL
aQ0T0sP0Kiy5dKvShdiJUWXbBQptuTJUBrMr3HTI7RaPc5NccukryKwaFAEE4CTQ2AcmLTB8NhJ0
RxfZUEZ54onNOD2NTzovb3vDz9MQvFS1GxUeu9PdHJT5p1DCL+D2LNUWez/rUvSGEl07TygVmJ2d
6NKbTigEK5wLrXQtExCGnoPpybITB3oIgi5jGl+hIfcKCPzY7OJs35oi8Ylsgyb99N4e4VN44vvr
3tmNjl8EzmMiFFFU0yc/+UbiXLh8B8EdICihAUwYCUR3IkjAdBFs4+bdmJcFtPMLSxvt0md9KkB+
heqAM5wFCM/YXN/lyRH44ebjN3mEbEWPIBBm0hOlq3J09YulG24bu8fCGyajwdmpwIDZvTgVAzxF
NCLMS7Vo9UWhBDccHK7zgTrBhrW+TmMiqYzxAbj4NHw+dMuT5Kh4VhimPLTPV3uvuh2IKcenwzrK
fTJgowKwjag8GkAWpeUF+Gt0PNlZRIPV5u0kFI4vN7i89PhONjgUL0apJqoWNvz/CNx3DnIycFPB
z2++z/aBFIL3qWhW03i3k3tjS1aDBjXb4dlg2pEbYjgnwrGoRwbjodBfshMwM+hHmVr7qHkZJnmY
uEwZtlTvK8jkM9sdMo/9PuNJMLtmUZasm2pLhqNRX6tmrtkqA0kesl2efFx4h0A+UAowaNXmWvIe
VfO49SR1dxN8igQ2UsEuOTFQqT7vyQk2CSMYLOMFgmN5xytQfAWa0oI/qEGpa0563vEcgqMxTDyt
TriR6iPa0G4+BX79lnAtCDSWLhEy4WbQaCJbUXeqvDmUqxrNRmmxgyjJCM/9Fjr4ybqydWGXPI1i
Vz/jD27H1YwKMSVEdyoYY84McWUPSL9iSAiS/KzwqmFacyysezMtngxnR32n4htx8arCa/Z+UU2H
wlK87IhrJ5TtfMbulME7v+bn1xZUMHu7cRzoDh/KcUrSCWN8+wQLZeC4Au4G/CG3d/lkl2xoqEO0
wAHnaJ5mycv5E/9dCVI4LtgodTDD6F4vS2PLzt7iMvIJbDO7LgpXHGPNM71sjQVtuHSbQeJO/EvI
WIFxM66u8lqsm692SL+Tz9Mk9asJIz/F2Hc4Kc4T1R5Ob6PBfJ6/KmHz2kyjZWVGToT6yOjpObYI
ImdSQaEBQnpE9BgKtnierI0Zek5be94P3Yb2uuLs54eAdpsFFwcKOFv/FH3Y5DJRp2UoL4B15giG
fY6vU9U7OdUo9zj3jRA5Bc0k9SEMBb0xR+3XsLtzqx1dNsNA9EEprWInfFTYH+TwJOlAoZWB6Uc+
haVAp4Bq5RjPaX8LXJoS14q9yvRh87gXE7ul1anwwHa19fENlFcYSR+Ht8OumeuZWe7KK+vZH0w7
Q6J3eaKk47gqMgRKAJVuQp2kzNXl/u3iskZz7EVSs2AcxnRJJ6xQGRUpMrX+xizZxtEuqMZV/4fW
tTeU083P+dUR3eM8MhETMau80yyMkMVR88DIL73TZL+AZ0D+3eI0O0+E5+G83InTgVPRXimookWv
ZERSEujM20a2syCaYS3poH3YxNAuhpAdrl4VQMd/JR7NpA6yb+5gkkAMNqeSpXkN7fvnRf0WO8+l
PW4sbc5KLrgCvKUXXHMItbGb98Ou4zELv0aqCI+L1nzt7KeG+fSS2DMogvD/ANQjhF/GB5s6dQh2
LUTd7nFlER84h0k/MVVh0eJ2rqPMx8jwO43WyOq2jYdRvQZrQLuKyguZHucgZ355xWHqAWtX6lV1
98RYrAAlTAnwSxwqd6q7el/m2bAw6jULoge9AyuiBmMQKMsP9L9Kr1G6v5Im6iiGUMb0EerfH0zp
jlouXw1hnYyfsukEwjwErPDy4bow+4DzWQpR4Hr5qHTBB94BEFaolxDs1f5xZp3DPGxN7G0+hAc0
9H+1VRKOeYqEw6vY6xruaP3DUrjUQ1nrR4DKZqPazyvAgkcapB+fXsaMvU/BRUFwp0Fqcszsz8Wp
Hp/bKeakpkQ3+ZK79PaJe6gojsh3kPzpXniNy3eQw+jtgQrnLpzlPxx/bARwwNYMGRnF3Zs+RYZa
wIIW1or5pHuTF819odJdTohqoEmPqA0excxVnQL67+w6fpnktvvZsMEqphcBnJv7yedyuX5bB90o
oD9nBWtvaVjm8/PUUse8q9q3dsdgjtWgj76hs/jcVPwuHW+6sZyDtcysuec5A1bVze3FZ4ql1gc1
2clXJ9vT29BeUWdY1ldSmL5orvyh7W+bB551P073vwfhzosmP59kLWuEen2jfOer4g4lCEx7+5F+
4M8L/We6K4pBnquq48F6J9lTzkM1rioCvY7mVl089cRmdzZLXPhnHpSlGcun9WlY8xyaiOdMLf8D
YEIxH64n/Xrxz33ggGqoqGbQ3d/JGA7GTb2KJaqZkrMCpA5td5U20G+JkGDylQBNpV3TFiP7uIPn
uAFXkKQHn5j8k5aCj97o1QE4kQzuFrXz5XTLpDxt1lu6MC4KmVEG9xoA0AGctLXJxWldyUqd1jfm
cI+09YPJ/6/rCt+4rjLr+c5FhM/f155Tc9K784Gvj01wn6M0GxQf5YlEV6fIIKBhngS5wCGxBEw/
qoCZ1qiIVsXR+v0+/qxx9y9Dl4f4r7IEIPO9mxRlFdV6J8jxPFeWZ90f3ka3Cz1EkvLsE3RFAJLo
s7459ELTaHRWPWGrgmU1YdosaQrQKciGgZoHevokRL4Yu9rr8U1MFlR0v9/onZH9fxYLTEcIwdBx
aiBb+fuASVdCzxRDrJm91VdP04GSbcazw0SZyrPSpmqgAkmRbFYj6fl/ee27b3Svp3Gb1Y20rsKn
yQsbMJJRTiSeOcYczfcX5wd7YL/A378UjFywd5dxGdJU9fuzDtOrMMi6Nh0rzW4IJkI3YgCbD1PQ
4+HBRHx0qfv3nyhxdbmSnlJK5aQoXmOF+A2SWo4OUT0PHkvqf9g/z4ULCca7uHPiN/T9uQwpi/ND
eSk3GoIlRUZVQeGlOVjQvR7XFyT9Q1sKfn93fybwP9fUe4Or3mYYTdf3a17jYWMUh0G8ATxpoZbo
5A5Z5Ssk99PXcJW9VtEUmgPEUBtaPNJ12H6D2mmgkxnvg8UNCStEslBXvIHhdh+3J/AqoCIAqMzv
3qBeHgDDaEjnsp9/HdacNiOzWNNQO2VWbctPSmp3NIjomevGli70EYdEBXTFqqpAm8DbM8n7xSBN
LZzLZ3kdcUiCAgnFQdzJhEh+Cq4YGiuIIvUIaC230snwQ1wOXrSP+q3YVQ+rr37X/2e4SExT0VIq
REbcvaJhqsU4g2cXUqFyiJEAToriSgYtCSAQBeaeeoiwKHCEK2e6fFENFr+/r/+koN3fwRD36j65
c4D5wt32EOedSuzQrdzkY1TIDdzz98G2WcOvKcn3mdFcEs0ZN1ZCooFy7QE8m2oIvcSpYBiK1tAc
vsWVCV/P57cmsE83B2cezZanMPJg/iAPCnJ3sI2tw6LX20CzchS/mBy9swNzyE7sbAGjI4Ply7Vf
PHifBxP3DSeap6t8VXw25s2SwqVg0saA0D8cHUPoBAqqI8iGDNKqmWc78r83Z8wSEUOYEDHsyDC3
iAyon3UvD8SwdigxPTlEsTGqrEnnwvpFi9NylqPROtr7qPfQ7hKs5VzGnObfgf8Gk+YJZs6YsGNT
HJ3ss0V/3dQ5I1xcoFW02nnw8tYEOMscFkZkLVG/oHmBDezKYc8RoynBGQWVqIdG1aMN7xxHWN4D
fHTYmSoonnTv6l5dWhgIKk4hsFA7bbcIR5Ebt85xisTViQI0VKu2MAVYxJmTznrz0psbjz+y2WBZ
+kwZZ+iKmzMlJWa10CjjdQ9OSgEIzAabVNm6rBQE3ja+BFhsHp0XDqBQ9F7omNt0I9MxJjQbzZ7o
MMy4+eIT3gbQb4H1B50JF6cUK9+pZnjxNmNcN8JmJ7r9CTQOcTNMzefjBP6FTXMchdsc2c17ib9K
ttGRfpHQjqsd6QzL5xAfxAQ950jlb9iXz6ObACVkNilK8EtCMUAdMI0duuoBrXazeTuEe+dzDHAT
wlX83K8ka3Og76uFw7ABH57k8IzCm2e8nvHRhK5oZe65VxY4YJbm9UVDxd2Ok1G5ukEue018yAUv
SKdXAz+fJi9c2Dmtb4Qd4at6eqKzk5v4c8P53YB8cpQ8bzcJBgVn04GMwKNENtIInClWJ/e1pxO+
75GP9ULfad8UDXENNYecXpAqWDukFwvuhUtCA0OM3V+6V2v5kd+NdPv0lH8dAwoRO9xDkShtbEgh
AjqoNHD3TOjNmpUZMlxfeMUAJeAGimyiN4/c82LVyWIaJp7TziAjOe+6rVPBlsHXqhiHqeUXY4DJ
9SAyu00S7mdGMNXd93wL3WHGUuk+o7Nxr7SDvB4pMVRT9zHNvE0QdEGCHEnMqcg5o+45BzLYRG/G
QD8CEiSBHpwPrjZw5vs2JCMI4M08PemzPXKU/GtgPu+t56PnXZz8S4dAY2thFXQvR/eDfpeTJObT
4rq4TQBtQJImxxV1hblflX675BOwDb7O5PkSaDdLdkYgfD6xMziscF+vGJPOKlogjAx4GKrqkRDs
0TSqC+Wdruo5eEE7yrfJMdGu3uDfMRpYl/JqAPOecNKxT7TeYmcbTcrteR3PRx+Zi9Gdfzz3piFe
7kUDk6YRP7v/wQPES3oImYmeG9rr1DLMGhfRabKmiW5Xs8Spe2TIortpjlKLGD18SVJPC1IO59vf
l+f/iGZ/W57vapOjHuuDlJy5jbQCm/hK5zDw0F8k9iDAr5kWPZ1Gr19qsony9mTYLNDWRBmfQgVb
3PTtZMGkA++orRGtLvcSkMY6joGigNT3KGAVt3FZSM2PdndlZaIiEPhvhqMynQ5TWg93DcIIBP6W
hGISLudtRP+Q3jiBNUuEMBYj50oO/shrcVNaQ6dE6IER8+WN4826sTKr85dVAKzpI2YCvVmq/CRw
S75dbBRoM8Nxhc8xcISPIXMKPtOG5l812hBZZ+Y0DN500FBO5nwhpzFHBDM3V4nVPad8VbjIz1v7
ZqlBFBhTYCGHTcjjQ/Qu04tjWE1I32NBwgFfJM87K/10AgHcLn2BT2lg4SVkPe1HHM0cbR5PWu9r
LK+wtnWLMXECfuRUFqReNNof7Ch4zez7j+Rrk/GDoLGyqPfCiePu93cu9a/031euITjXseLT70OR
DKlqxPhyzDdVC6tg7xtLfY3rZ4H7Fb3Ol8E75ACN6l98cDj5A/X8c2EZ+b+GYyQ+HXd1dx2REJgl
cs9HhbGJiR4HNJHa0TIC3M2xaT6Mshc2NBOdmgOnjiWrX2VvDjQEM5020/Pm4/exUH4ci79u6Q41
uUXi+VBp0WWDlLD33GFHHMFoWZ8WFRKxY4h6FkVSNS3CxtwZnj67hpV9nRaVqY7VcblO/UgEV2cK
zR+dGtS+MvptuO4qJzlK0kqTcS9IgqEPC8BWLWGGRge88DYWzDfsH/pKBtt4lAvsTDeMQZJXljWz
deGJWCe7GFPn9jsEIdVU5f6m5TA1HJOJsv59HH9wYJF6mzlDGaoUef/4O3RlnrTHGG1+9dUCR+sv
+Rh2lp88J+v4Zg5XNIh28Vh6T9cHpFaq03vJ03Bizysm0Oe8PSLto9eFbEduxF6Yj4COPdU2PPyT
ObPXI/xG+LeQXq2gc+BIoGG1sl9roRRGM/zSwvhlMBXG7NeBEDw6dSg/wQt4qepgeBgLApp+P3UY
laCUp1js1qpXkceBMtiXWcQrB4kJdMNXCUEpMj2PIsjKKH7YsiLz/KJAWYNgHvvDLaTSoF3+Puqy
+BPsQHwkvqTgbsSE3J2GjDYrcvFg4P82NtwKBp2bjHGqoxc/CDMfa3dfmXZ4S79Jo9yPVrFdTOnC
c+ApttC8NsUuD1irAnV6+DpuC6+y9Gke8BfQykDVIEZlKb/SqaDyTljpAnqGC2y05kNM/5PVjYUf
urq9p8sxoBCfqO+IUjHD7i22CP0KbqzRYf/loLT082VpwzkVbGFBKXmdka64wCUT/wFheVjw941l
Ph0AxZ+x2+7oJ32KOxiHIIPRinUanbl/YBOCrOLcvGgm+TjIY690paWI4SxN6Jf66YItfDyTn9Mt
CerbK9KT64IqgnxHr1zT8BmqUGZqKh2FqJ7K7nYCqbjQj5BfmTokMrnFHOirpSlznQwQyZIWkbJO
C5iigPpTBkLwAihWPPJmrHdc03NQ7J7iZtEpQqyBRLpcKc5xxjsfp3SdERtR0z+dUENLsjlgP8DO
FK9yos4uYQM4tIoXR7IRHqCQPyDOBgC/ytHckGRA9+/TVTlWxUFTj+KoxpFfhpYDCRYEIHk6wLXk
FRyqB00F7Qco4NsV73AH+RBH1THe16OiKOn5kHVA/HHqiWjxuBUi3L6uKEhwTrxpCCoSHBQulMG6
pxxIqaBZ/9IShyF4OpqruH3T1C4UpZ0efV3o+6d6/YTDKsEJJd1Ujjbl8lLgDHdM7eLi1VpYMhOT
WvQkaSseVSviMsIN03589oTkDTwW+tHFVyoiKXhDsbIcDtn4yWKHhtbKuXtpFheUbZeOykIrHyEW
/67i30bm7gR+GR61g3S4YMOMSwUGHr5oA2o92Fp/gp3B3CWsUTjlA8Xc7WPnc5Jrp1NDc4/mCvZ4
BpQPaYX5c1Nce7FVXQyCQ/mo59Ave3c71Ler9rvrX64+gnLLBIGEFkKwjj7Qr4NqfdmOkHSav690
P6xz3y50N70AfIt6MDyLE0JDXcFCABli5fAARO7fxG9Pc/emKnV/Mo6lAuFSDqOjoyBKKwgGYPr8
/jAPX1b/+f41bKV62F8ihafZj0q051hZWXnYt1YHD6bFj+vAf2eFerdt5Uc1Jle759A4/fuJbDmo
OWE8qijlByOn3hV2x+I8aPJTrq5HlPYvkB2t9VsQeN7cyU2HE264CRdfowev6wfXPenvSaHezfki
qqo2KiIEgRGp0zfIr3E3GxzE4NzW3uHyIkgIeVA8K8JTPdyIejBgqb7p5bjsGSni1T6U02FXL39/
uz8gsN/u6u6bSJqLlOuG1I2OMhyUUV05Wk64jsM69fuFpP75fpmvf6xY/5pG7bHJyk7r365F9YxG
CofZqzl47yYfD1C8R5fS7iZScb6d2/J07kbnetdEr3ntHoZb5byNu/HlNFU4j8Ei+n/YVx5899rd
xKrL+CZeZRlblNqGg1w1IePZpU4K9+XRGvPzZ2lg4UTEGMa193C2kmSKWPSr2c3uP8yDg6EajceL
92ih+alTik/Uf6/Uz6G/3tw+PQn79JC3IzlXnAwWRKdgblSEsbDHVPXAztUHTU+H+9kFghdWe/Fw
rp7OzglgqipWv88j+Ycz0N93c79K1FKyJ4T3ptCKedJmTydzMiutAHfB+cUhB8KZTv1waC8efL4/
fif/HYP7NeMyuGkE9jLa2DOzL8qAadnu9yf7cfkzcEj/E3pKXuP3YY6vmnbiz5qRCpcVwCV3MJ3R
i6CIe14rddfvl/v3iThI4h6Ikf5AFOV7psNAOkJ0EMpmdEEXUqd9QsAAGOP8lR+3v1/p3/X2+5Xu
5k9m6OdhdVM7MsUcMQvzbrmn26M/SMf49+P7fpW7bapRUuVSS8zS4rqkgsTIXVFIMIKJDWPwwar5
4Inu56BQHFKxpCc3onghs+yqejfJK5XU/F8NnHo3cKd8UGVGdm1GQulc9Amvh1ULkubvV/nThPq+
Mn8buftQBSMZHPSsldp1620nLxP3OJr1lrCNH8gBXUYoS9MeThZNfxjU5seDL0tW/tkYvl/+7sUp
WaaXRhy3E2NWOhTKXxXGDLf1FcNXDoUbgOWJ2rj4jgfShFgm2ewlLyf/90H49+P7dhP3W4YSVVJ+
vlUMNWHSCSerDtt/eHvxMo/hGO8xIk2+/neXvNstdLVW9IOcQLS+eunFT5UtpwrhMs1hQz4/rH4f
fB5avz3/tYjHXTQsroIuT/QNNOr9zT7vUtDDxoHR///zXAMF20EaaLAsvl8p0qKkFYqBOJKiSXty
8ljzFarSKqNi3LfEd2+T2nB/v6b2hz/yzyTWSfocar2noXhXc0cGYY8EO2CSg3t36WS7Pl0J8j7d
toODD4OJqRhgejfejw4+clpXIg7vqefIEUZubiMrAk7v7aRF/Dc6uzRlh05dz5yHmJe7hF27bLLg
KPTr7HKp4/uTP2NizM9scDkTSci7UU7WIZlpuPJpZJlpoBURpsKaDVHcU702HPraTA7zQHnSuA5c
O/spttaZZQafgZeO4Hu+YQFMc2oIFYcQPOtmcfTD9WdgE5TqqLZO1wRX6bWMvVqzolt85Ek6DE2G
PAg2jdb1uaHd1jroji3aQn/+k1mkxJXmUx9JeMaoc+/D7QhUT/cKh66BSYuFzsYXRj74YsFnpLfA
EczcZuabZOKE/vbCIJlPItD/Fb8IusMWkiWcgAHBrZfWgj4F1me+vaEJA+2brd8O5gTSFK6Fphjs
ps+C9/q6mc4b6xNRj5UBpgHt/IEBYW4DoOECCE74+d6nBJLklJu7+fhqdjh1kiVvv77u+t9GsPPH
1uld538Kdvoa4mdl19iowY0NjcWNlndtX4BjUUWRVUB2vIsrlGWa8zkdNN5zxpmv4L7fcN3uf2d5
9TNu4zOy18A9U5KJzdXVeu25ood1TyZVwYsO1vtu9z6EGXWwdkbPUbI+IyIdMwtbRtXcsTXjedVH
VvVecrjJcaEoQGzFC3zH94F+LXAwrsl9TwyomDHq/TU8XKoCBcfNzsYSAJPHk9e/8ndMYszx5t2b
I+4lpRkM/8+tQ00fYbyCCVLJr6iRWZ4zCzmGKWLi8YcRMu8fEBIoxmfH3vMfny9kEtwND7o3vc8d
C4v5jK01vbbC3cATXyD0ozvYQELrB7pBqinaRii6qOTdYUiJ82GEylYeiwz13tpIVvgKndVM/Tpo
QY5SXxzLAMsoIv0hSO4i2p0X3UQfNZNyVs66SQ5LUR/hwjVRoUknTmbDcuN4Bf3NcVbWClt8+l70
j2ni9jYknSs99cIKE58dJjMunPCLO7feDkLFVfEkiccVv9dCGQYlSR2dF9UtkzqoVR/DVZRmZ6+F
NUx/wsKy3xPsFkSrHFXm9qNPGBvamv37wiP1q9lv605fKvy1rkpa19b7QwuU0XdgEfQQPJeUOPI5
coRxwFOdLJMkhFb/+3V/KIPZsP5a7+5qg+6qtEJlXCWAmo7TVDIwh/Ts0aKRD3qmsxqZDbhjRaOH
nAZGbO+mHNqHD7bNHzoS327jz/D89fiQXsSzlFE7jJ4mTxAo3wbb9N1NbNNcpibI/rgJx8+1HeKu
E5srcQRParYwHtILfwjy+H4fd9vbRb8eu1LiPlQWq6cODidBHmf3jXUfukHmAcgJy09gUE+ZeBwS
0NKwphTj8diANT2rbMexFCdc1eYXjHfrisZi2s3R8Jyc31/cn2yCXybMn37XXyOWNIVxTdSm5fxC
G3IiWlivpw2ux0eDpQlUvCNI1S43xdFTY6DsvbmEDzmFCroSaefGtKiRTtUzqAG91XM6HIujFZKc
xWjx+51K/Zb5253ebanpGX6YoO7bSfQ5WLC9BdgPjRREdwvhZT+XXgUbJH734KL/gnTfX+Td91QU
KjFjg6M0qnBMk184lZTy9Nb1ComNQtpMG6bl7UHFIj266N3HVDYnkaKi7fpCW4uCKh3lNe2EaCnJ
C3m/6aBIVd3bgyf9seT87xf8hyT610S4lvrpdlLP7Si5ra5oo1uUXkmN5+Ah6yHw7ryrr3gbxIkr
4eASj+QzwrPzKsZkVXM6CMhqhu6IYM/f76t/1l/e+p9y/a/byvaCdjIijqHJwNNzhxdQDLbAUdd8
+fuFHj3/Xd1ftU0bxS24Yt9zjy2c5OiCo7h8cM6VHjzQ/UHXkJVEEs5YLBSDaaPTQ6HzobAFk81e
QHAcWrdYdW4J/IDkqUY4p5P+mi3kU7Uor4IFjvH7Y/+gaPg2w/907/4a4OFFkZq8q3GnoGJUrRv1
34F2fg2xBRVk+Ago+oFk+/16/fnr7+sZWd4olysWChi2G8p2cK6t8qY4RfUyQA8miS0WihdX7Toz
vRZ2N7rAcCICWsKqqmnR0RJ4M0ww3Pk60XY/vp8rGaPeqdjtDhgOCKfSGeqVLRfQKZv2wWD9vARp
skSOIWkZ96ChWNLpOJw5AZPfPhA8giXK64Nm0P9lfvyfa9wf/eLr/5B2XsttdEm6faKKKG9uCyh4
Q4CgvUGQFFXe+3r6WcWeM6IgHCLOnO5o/UZqltsmd+aX64tcDw2qtK1X6sF9m8a7dBcuojVyPHyU
pYn5MUaayfznYXBFAz5+lj+XvTgmpanO5E8kGTA5gc/0XbBnOYcUlnsLor9OeFvYMtESJ+7wxnp3
89ry30Oi7VvL1dpAYuoJexpYwddM6TjZVHfNFE79EUOwZB7kk8E5781nSoGT+Map/yvd/e8y8+fx
L0ZlwNVjQ/LbtUKjogUmrXIJfSl6Yagxlv/qGg6Ou1fkN9MwJ37z2kAK6j9D+mVjFdstpZ919aoC
4iXRz+33tFkwo7r3mDYanfOQMVHkbYObM93WMst3Ky9D2vxa+urcDJaLGKxynRCzpgu762ZGB+aH
rmiUNN2tFWjcsn561IvEXha3EnUtMm0qnDvzwJ7C6f72unLrMhfbdRvXYSwFKmD2+ahDVTmRSPbp
SEu+MxDn04s3MW5Evzemp3axWbtm4TaRLg7rc7prhd9WRLPxjSjk+ur9Z5yMv/9t9VIrxRIrNerW
sTzn5XX9kat0PZ3DN/bjW88yJlC+XShWq6HLS5aafJj/J9PWi86NOX81CWMgjKD7ZDRnvShMZEla
ypqvydviuaDTA93hPgbBMmthS375DTT2nfem32frbDEQ+JAJstOTtAoxnh96W0IPWt6I4L/izX9G
57d7uliHEiWiKtpL4/KHnHFFgmIC85vKb0NnKAiahX9j0FxfcL9d8WL1wVdT19pQHtZS1kN7KaEe
/YZIdy800qQz8P5EsILHXeeBkipwcdNMQIQafdHx4dy5Np1jt0KE8Yr/vgNNkxUkZqIiXoQig5Tq
YRrU45YMNdmRvvTQ/sN5QTPUyPz9eRhcnag0/f331b6i0W8jTTFRtImmNawrLL3TY+ZtB8xyblnl
Xik4ssEYJoIbxcJD0Lh4KLPWpV5vxlUQRWm4I++F746wg85Nk1eB14jkmBCqAyAsPz/frStfthd5
WaW4jTHI2+f37bsyPZ2Ox/kTZKN8do9L/K2Pd31S/c9zmhcrRC2ofSxqXG39XO/ozCFPMhLC/cmL
MnEniRM54Sya//r5Gb+m6j9Dhv6tUbSCabp+MYiFRk60s1u06+qsO0ZQYzN4LOhaqHNkgAZyJG8u
F7jtLv3jGTGZtBP7w1CuLbBnGmu/ItBY7kEE6UikBTu1I5J/7JCh9Hg1+SVMkzEE8w+6qM/N4lPR
Kb03dD8JkBhUO+9B4g2faYyBUhZBg8mmKXBYWUKqbuBICQejptW7OnhodevktYWmDN9Fz2/s4ldf
/beXcLGJt5rSZK7bSFuaulk1yLixYtT/nxcZb+LbdOETJGIwyOLagO4Fc7SfiwpyBxxFgfTPf/6s
X4eBnz7rxaSR9aZ3FZ+0SkKP/KZ2kIo8tqi6iIgWJWJrsqpwnaGTr0OMarwZnakLZPN4v7xJIyc/
n9E7eWuEj6/x35vCXnCUyyiGdvGa8yb1K0/zxW3txLgIWeRXRksEGN3xy5jduXVkuH5EwSNQVMY+
MPkyhZ8YYmFkZ6ohabwmymoaXNLludXChT3UyVGKFgMxV7JtpNeyuGVdrqpXF8hvl7943qgfVM0V
kWdRBUXnhu7BDnf9Cm+i2eiDMfCrYZPaOX5+Qm8hlQzdg+EHf/orcdiSgS/4swmIb/C3aLrpCSG3
D8FqNv6ViG8yZrQN5KgMWtw6xn6GeB5/erOSbP/I6Ipm5FjpDvGm6Sc/mRxvTrcYiivaMErytaTd
SLyTXCLlO4um7zJXH/s3xzvuSIgjKYOcF8471XbNkeRw3oGv0JJJNWuxf0gP5PjTRbxzC1t773Gd
4RqjO5DAvSBfnKbzjyO9P1M85Xn+YRrdjXl+lV78fHeej1lj0Wk21gd9uxPjvnRG2rjIc6NORhH/
jD6YG1Hn/o7fmviPJQUBmnXm0XJ8oWO6GYzjVwY/54JYjnLh0c7CZKBb4LHhT/BKBf5HxxihZI+e
t3aamXig6g4mkKeF4scfOHG7//2z4FHZJZ+CE4wzP445/c+PI7gyR0KDfqeTDARVQQQj2g8pfR5j
NnpAbpMvlZV/Mubaakzf57DpzvYb/RpO4tCbp9sfHFppowCTiDvcmEknRe5unj7yKXZx9qi7Vkmx
d6gfKQyQyZZnCj+pm+yK1dsLkrqDiLx4pEF49hseAeT9OiiGgf07nfHbmQ2ZAZuG8ZdwOv7KDsUY
iZYVp/NhVuNdhpiSAgc6UfoyNJJ2BrWdEfRQzONpjH4+nMZTeA+rjFvsZ8nb+GtNwwe8HAoaH8vT
EhO5/7zDsXbCIkKEgVnQ8v10dJ4oEOCGx19oDsdgQpqMaQAcS11y8T03DqWQ3qKoMki8nzkVwtHg
/iEAT7V5O32ii4V8fjqdvIydMQ8R9hbxVH3y7E09feomHW8TFotDQeeJnPitlenqBvBtpl4cAIJK
MRqpJ8b4IkUwL+LF+2lOpUeaUClwuXmgzT8v0TcXp4v9vlGGODbOLS2JhVMaYF3YSi2TPjAKjCHs
Rt1vCKso9Y3YOO/VG6qZEtySu1/P+5OAV1iWdYAJF/t/Oir8tKYkZJxBdBzVhPM77VBQS/z5ccen
+Wft/3adi7Vw6DnVqQFSAzFYjCGGviUfqloPVfT+84W+ZLY/XUn9e5/NWs+QE8trMUsbnoH+QXWS
nnvYlYtyGx7dt+Yj3GUzZZ2u3EW2DDZRPeGElNMU5i27aA3KRrpr8hcJ1h1xSLNABl20Mxkvvm23
6hbRDK+r6fyM+W2I2ecwFsaguSufY1EG9hx57eK13EuP1rxbqXRzjdgY6aBBNVVnUP4WRHELc4GG
+uDfebuxhclR5s2bPhs+zUV5Jz1Kj9VbeoJ+m/4KgMbcyppcH+sWpWdCDtMSL754nrRmHtaKOH4J
zruEIuhzOCnm/jEZbsQhY5jx77f4c62Lr55ZTSFVQTDKcJvlyGUwDtHKvbnRK+M9/3Sdi2/e6WLT
qIZx3tSraGNuk415CHfQ7oJ8n3d2qdrhVoKp334ZeYDZxf6G/Rcfn2gXjGBSc1ZRM88d6+68G1Ew
n8ry51F5bZ7JIkeyURWlYFl8cWSmU0P1NS/6ehPTM2Z8Y08jWwlWzrf6Jq50+ct/XeviKDwCE8JU
intaoKhCWuTkA/0Yo40i/cRBTaVltHjNmo+ztVI9GkzlgydvlW5bEx/lALUHmvl+fvwr4+CvO7oY
c3WQF2odhMrWyqcmlpnqtIU7+9afgocuuHGtr8TzxWD462IXg8EqazPLz43AYNC3wj15QXOL88Om
nyv7Me7MS/v8aCzkcJrs0wcBq4tq1a2CnUE7lrXCjf2XvlDX0YN3Q9l187tcZLaavIgiU00Vioy9
87rc02hKZ60DJeT+QOvZz6/8Wnrir9dwsadZbmAlnRRJazlSHPGNtXnCtZeJpU8KEyAjAUDzGFn5
HHGQIr4idtRaUFRC8DusTCeUktmNGxrf+z/fRVJwopUUcuDGxWIQ5Vopm2rTraX74Z6+S7qyqV/Q
Yt0YE7jXSBXWUPLgTt647tXB9+26F+NBUyOtEgytXYvGziywOVQeS/PJTAcsBKlXMC0g7BpbOT6a
8pgmH7WDZjcRy4NJVSWTjEkSZpsbN3Vt+5fFb3d1MRhqxTXkLiTN2SFoEVc97ElgPaOJdvxmvp4P
wa84WoSD4yKN+C0Twkf38SrdqSuTtuFd9UuFeItZyiTHzmlirLEsewzocS/tgrQTfuTzUYHztIyX
FW05NIpPkjm166OGeKBfgHIkoMJA5BN1yiGhyS+9K+YmFVmozY6+x8lagHs7l+aYkwmHhg4xPEFo
zJk3q1FS4eL98Rod/Cn9uZAVhLU3z/cJLZaZUzy+YQSD5Rx9R+KM/jiaqL1Ffk8r7mjVceM1Xql4
/vUWLwZ5qKtuliViu8bRFZ+jrF655UOncbBKn86AqXUwSPmt9OeVWOavi44D7ttJXmkrWSszPl38
ODzT8mLstfti04Kln+lE88Fu9EVsJqdRAfXk7aAP9l/EaRz3pt68v7HHXktTfb+dy63FCNVE9SJu
R9qfD9EdlkwrjlgOlx/lQ+JzuYlP1U6hk/rGyx9X7R8mtHmxz6RdUOpCT7qxdoCxYmK/JiZC64WH
RWe397dEGtf30D9T5hKzI4eWbzYhFUeCx9/Geqw3NjSGctBAKXPj2W4sGpdoI6WWZRe4EdOT3Tpc
vwPKccTteMoEUE1M1znqrNuBvgTDf2NQf7Gbfnqv4/j7Nr6GRPLDaHyv+gGT2Y2/bh2U6Tuddtlh
Bl3FPRZTa+9NWs65sGW/DO0KDp3l1OipPXeTaId3tJ0hlLlVA7q+qyiKpWCUbsr6V/vst3vT+1or
KLe6W4gtkDp2w6behg9fkVWDJWa+iXaYPG0Jom4B3aQrfZfENd+ufTHZc1fqxXOiysCA200lI94j
nWgWlDfFu4gig78Q6R5ilW8IeZpam6YoCy0gGxZoelmAvdGfp9RG4GjuqpqsZVZLIJaxmJX2dLdB
ny5ISEYqtimdYXvpmBygN9VuElDg1egZ4U10/0Fq5q1OT4B13wjCLG84ZRuvtXIIsH7RMnk2VJot
tDg+ZYPjB5BNUcR4AIkzYZ31G1KkgwzKIjA+ei2dW/kKnemssDBujnZ90SDZDWU7UVP6Ss85oFcu
RK9CogBuH1aRzkzzXXOhFsJSKIupnCXzdgAi7SMrlKk14t+mJkjmunReyM+6zIdInrwOSWX4FGEV
RnEkho17KuJi7w8nI1VmiYFguRBAaYNGGP3fIrjFoKlCspQFvMLzxigxavIVeT7g2FBHysodoTbW
g45fh6DlNybAV6r7nwnw7UNfpEq7SIoHqTk3a6GYJuZMlOZZtRAQq2IuguOdOJE+zq/C/fmgr4Jf
1kfAt8cEl1DXI6mGcgx70NARHW85hn3he/ou/IL3W9PgfGgBc57BibOJzjBvIwS3cKJ+EfItlsCe
trGsPZBafIaForOzdjegqXgv9Q2+bnK9ULGMPq+RCvgUewF6K4uALEn76KMwHG1T5ZkxBRqxEubF
3FsXj/Vz1OjTtnrGZiUVDn2+0pRbK9XVVfjPy9IuVgvB6M6qcOYEPxa+wEfP/qPDGEjA1MvsRtbi
2knr+xzULj5NZPl1n/YiQrn1ftYe331naaLYDO6Pc62Ea7Kh8Wyy8MHL7O9/n4+/FvLx12NxK5S8
ugMD4TNEZNIieK+/V0hV9+NzF6LNHtWKg0XI0iYg/Lc1rDc/pM81jW06jqZSGk5qC+yOi7EY7a1R
gTO6Ka/7BhbUrdYwWb51W5cLlNj5fuzxciR84gXWlimIeW/5/LzdlvZsdoznKa3J0+XsWX1dz2a0
U5/20ul08u10ewSHoZ0nQGP6O4odM06pTx9LtJCQ5t+2ZN6Q1h4ALbEMTU7sszVqWa2yT8lMWoNZ
x0ubfrA1+qZ1h1uka5/CterEwBCxxZ15DIrqiU4ILiUhUvpKF2/xar/L56fQmVmzWQh34eTdV+/w
yZ9wjhvmT61LuhJf5zs6ykEw29hbVvbTkzInHQl1kKRjcty9DBOYNo8ImaUJpbh784nEqDh1JnPn
GK4288rWT/NxVDj3wB/hdcDxmsK5xkIxmE5+t9RlwR5D7oABzH+prCECdIF54DsGpPo8haSuLFow
RHNN2bE+B5NfC8/m2ASWYEMq0cE3JXj1p+Sn7+/Vp3toL9jY2dBmkLHbnrk5HEau0434YAzP/12i
/ozAi1nXn/2gTlVmXUfe3iWz4YKpl5dI3zB1GykkwunWuf7W6LqYem7WWH3Tyf+R6FbtPCPUNNGw
pxxVboiJ5OuLyv883iV6QXDl2qc5jQkGPpvQkoWY2MsWaGt3s3amDXcm2r6qAT7MTqgr9+dpe34Q
R4cHfPWSUnJaBMRK8hH0lA8eFevxxvsfD4v/vH9VhEcHxJVoZHyAb3GIGxQ17DV4uvgqzWQnm41a
9XYK+qGaj7WkG5cbQ9l/LmdIYD91SySTdBHye2KaSaLMOSNOd25LCSItiMSm4RZ2sQiSYKTcQ+FS
bsaCVw84fy5sXjxnakZ+GMeSisyWVYRuD/TAsL9Or0vXWeLj6Tyly8zeRc4qm/QLULrTw8+PfnXU
fbuBi1N7mfuelUVxt+bYjHpNhyslRPdD83KzaHlNqCuL3y51saonmqTXQhecN3juuANCcAmzWAEU
yQdmdNobViDJ1nSsX7dOUPLVyfztwhfrdlL3seK3nrRWfArvnvkiG9AmIJipGiywMRQjczcRvWWQ
L0igmfJH5WKSjKBDUOCOiHd1kC2qLt5Q3lh0Qb+P9Qd5rYGx8iocRMPK/vmbUJ3/eTxaF+lELRpq
TyqR66eEnxJKk9LcIcuSkkNRQGbUCV3iaWd85qq/7nxrSr+iR4QYBuq4WAzZm9e81hn5v3J7toSZ
q2NWjWfUa+f3a0+TZ/rwYI57KGZskbUIq1lZRpM8oUCZPHxlEi3c0usVrWUWloZih1fBGkVvBMSI
pL56JkpMxfEGWpFyGJu0kGS2OJdN6a6s38ocLDUDqcrCUbWGZzQtKPmm2iP3wrmtG7BRIrRvULEm
AdIhwvhUpoCqAI1vgpdx5VHnbgQ5rCKTjr949ZbxHobWXIt9DjAOxV26yYJqISpkWUe+KtFxgD8W
bCcWPeK4bdi+EeM2HqQT/ykVNeSzHLNkHKHVYjayMkwhmIyZBNR6mljdu9GjgC9rk+yo3A8sdHRH
WPw4LdmWLmVsmHkBjcTe8Cn0qsPybMbFPDM/aVmdyN02jiNbMuzAMqdp+Igi3JIho6RQefHv0GnU
y1lHxfMkRidtDHfEAmNBt0Pfr6KLOBVo/LL+M1MK2E210+J0pjAzxJ7CI+ltlcQuFxj/VIG1aeuT
67qr8Z8zg+dGxfC9OakgOc1638NcGzs8FaV1huq1GJ1pcQ11UWq47tTvAM0oEA5lZe5zaCoHever
o3zG34I5yKl4rVtUCnNxoSX6tFfoUvN/GeGnFuxSNXXEfq5jYSmeAZYpmM26LBa9supzdemF75Ww
HYWOvj49V/BIpE0YYuVgHdxEZPd4tISHiMGUwqRESo6ZRBbuwpaSfebI+lbGtiZ9q8K7CrUjJmGC
9hjisodrj9LMQEmpBXBzbaZQUBFA9j3SPstBLY3Ps6DSHUvAuFRxcPIKi51U1ZtBI54g8NBErPTO
j54y1dx1hVhTOmPVYLwKRA+9+Vamh3Oe3av4EaUlrDV9WMGpCCtO3ekbXbN+pG8ysZ9EZAr1HOpM
Ui1SHfnMl2yF5mD/XE7CiHr0zgvO4/eajAPCH98+Y8jFhqZr8fbiReVDuvT4Z3Sg8+AMakMjfkUT
WlUPeC2mLTGbOa+jd6GBpUy0Wz6b6V1XPIX5A/PMyrdyuEgYUAo9NOeqQ0WTHgnMXyozX5YG6lyM
AoF/9YU3lzgxFXRxCfJCHpqDWZUzTwSEWUJpFz9dXA2T4lNpXKc3lGm6VLlzjspOIuI6kELUkw6K
QY4LHeq4/HzdvEwHFjSXyreWrptMxxFT4oGRUfxt6OSpXwc/mTEtE5N5zAGq9gfEra/jn2vTbevh
xBePxpbdQq5xVGL5Z4nFHgMJFEbaHlHuKI8lFjRWxXmfuvUodc0q0x5XVwkdAAbOqMEyPluWARqq
/U3YQIOKzUfBO2Revy+MblIyv30mWyQm93IQvrahOzGN16KNZ9q5uUv4WY3+kobiJAAT6Jd4J8IB
iDk8tgGmLdFHhVleGJ5h2KyQ19xY1m9tgNZFQi0O6ywpRMHa4Cq9S61Jci9hAVTZWJ2ef0nkdtyJ
R7ZBm2q/sMX5eU+5JqD8vvtaF5FGrXdDxow4b4JNuCteFOvUjr4Uumxj6b0W7rAvPMNiupVEvBFf
XHLxhKjDxeBctafwd7CRyXBnMw4HD9na32DjOd9AA7zH4vTW04o/R3SgA/4OIDOlo/SdC/I6LvJF
Egh3HobnISUgjc8LAoX0hrDWYYcqZ5Ot3gn8jKFC+hxz0JYdiDRkE1DBaEs70RXczO9HDTay2HUR
YG8on209rgCC5+uooy+wwdcsb+dhvIsdSiS4AtSLMso3moEhR5fvPTJXPeYBQbKL1MYWZWEilXRU
ieJUSqq7XKwmMiY/rVkcA+moySnm0PRAsoB6/qmVwr3LvAr0yVk8Rrh6nDV0ON7clYCxjs54JQQs
scADfCcKB82CSEeIbnqQWb0XN8d8HGezKEdoAKBTRoiQoiUXrdeWzggv2Z/lk4XjL45xlgNMEKce
YaLr2J4lutNX+SzxEuz/sAB0D5n/O4o/hlKceirrmocnkn4aqn7Cy5pqfrwaynppmN6N89jPo8j8
+trfjgNtJyddYqRfSq9amtf+Cq4VAUlZzH+eJlfzwv8TKpqX1XNrYMXvNYbrY7NB+rwEXplSBfn5
Il9d7P8eN4h3+Y+K1cDFQpAGaTiYptCtfYWSj1E7QU9OkcNX4YXrOsWbqHmg04cQJHvyYzRKuFgX
XnNUaMBXaAvwcn1lFQEW1/lGTZtVIuNpD+KkqtgH6Q8oSn1mxcNMFFjl4qyc9roxPfPzWddiUcKU
0J8YnL3DqnByhrKrtys9iAK7wUj2HGC3E5Li6fG1ylp5IwWaEwfGs4oJiGWsgsib9CXuVyjc2QEt
9+Pnt3M9zQJh5P+8nYsjiakWg1UIvrTOafUVErtglwhCMKOab2sSJjr4B/fU9WBp2Em2spqVrr5E
CmKs9pdnvLrlL0PeB9hFcapjSmACpMdsx2y1hTrthWDRYk+pt/2N5f36GP1z2xfHGy9WTD2QPXE7
VumyNT6yNyWW/5eTjKmLsq6MXgQXq1rkBm3biRL1MHNa7spDE+yrioztXJT2bkru14gnZJ9zpKBt
/ObSqOkdXX+euNXEPO8N/V63ThSIMYVSgulNEcSYofh3WP+5u4th3YVSm2kNb+B8sBYjNiBEjOoe
wnG132ZrBWW1/ATa8zbK7Pp56c+VLza3yPM4MuV0A0JqY9bg7y5FNybtNf4ILRFkR02IldY/OQJL
quFFKLFCsmSZxTMJSRuoXPrJ9ZUUbRsaeDWnQjeHZ/FvOIuQSXCqHs0ge9irxmT8e3cK+ei1wZMJ
pzvs6YL/VR7jzz1ephNKifitNFrA54+dMgnjaaP09qzJVkH2O08PcrI8H2/M1nE2/vPRv13yYthb
Q21FUlsrp9h+fIbRTgIDqMIIKiNnqD7vnMnkpvjhmvT2+7e4LBXWWmlyImsRmKC1odrynD2jLTAJ
f1fYUiICUabg5qt7ny79df1AlvT+jNTqM7hXoBVgj7sBUOxuvffoN+VbFyBBfiLD+du0G+zEPGD5
T0WKrW82N14wqYvaG2vF1Zny7aVd5JtEIReUVhfFEaLUCKvx1B2sUWiJxbik/vyFpKs5pj8Xu1w0
TE8e3CphWnYztKIsTrA11+ZHAyn85ytd6/b//lkuA9wW8G9o1KJ6etxuqz1kDXt5Z03suUkWN5yu
MB45LKAc/HzVMXtzOQBJzuESo9J+KX6VNL/FBoGl+EE6uOI2BJ6N++j61mN9Mcp+usJFZjbKC8UP
ezrMq+n5IHwMm0F3JJ/EsAVVu3GMVclBbMb2GdzBpS5R+tbT856aULBo6Falze3xi2oA12BEsUNr
3QD6/99E2t/ew1c35bf3IDfhgFRAGdZJ6UTuLkhxCKCsJ4bvPYWzYCBL8thR17YeYutgcpBSwp1P
IFD5a10rbqxEVzfxb3fzVWj6djdCX6UZbEn1NB1ZNdvX5K7B9W4xN5y7zcbZtac3z16Fs/t7IGg3
vWGkKwluuD6miOrVEk0TXd7f4b8sGHpJcmg4PQqLavZMtJAifJedPXUQ0PIo2fEwGpb4U8BaH2Tb
XeyrO9pjumqSvaiPrrQAXpvMqcbz70e1jJ0A19ZmeFDusGbvNvt8tcfT9STsPlu8FmcUTUb6wfCJ
E/vGeUmXeCAuN6mH1Fso7JcVes8Hy18VSNCoetjxclP1jrAFeX/3Yqze8ES4jz5pooXk/vIbIfX2
PlnhzrV4eHjLl7uVuW6XzYGzmk3BGset3MZOZWJ8VUGM043s+5dU6+8Br+L4JKu6TjgzwpH+fntZ
qWdZm0bKHiE+1J1iNszOc20qnEboCY7z2LUj1z8KG3HhATnRH71NclJ5tr1/rOc64v5oGdx5m3Zu
zNqHbq2/UKk6GP0UVeC65nVRbb1Pn4Wjt4+X+kKn7kVvw0f3iN7j7vzBmXCDzBatXrStoT6DcHHa
tefIa/deuYtuipf/XY15XJUyI8+K39Vl0G/Wsk61Z3A3ZJT0sJ7QQH4uHZxbMBPqvRsY4a+C7eXL
xbZF1S0uSVHh4uWqfqY3QzYMa5rcezFfKIG3MDzIdgxSS8ciscH0l0SgxfnD6paDiy9DFW/6Spn5
gXkKYndXuSp7xssZzhJ5v7MZPggWYt97zc+XbSlukEzZXn0wmP4D1jy5DP4Hw5hpyr8HFNEa1rxp
xpSJZkvpMGl8PEPP5pMV9y9qeF51SrBqEC8EWs7RmDdxNuZ9Li/lspzLqTETfOuObipNJAhNDzmZ
CyxfS+P/eV3HX4cTGIogFIW6cZG1F4fSrNO46tddCOw8p7cAjQUdT+GN0X5lf1QVEgSjmZTC312e
xkK3lmTLVIKTuxMa25uaG3MvOQ/dg3X6eae6gn/h55tjtxINcaohXaxKnli2uhqLaH4Kuyhbm790
wi9+jYqlwFNm6i+JpHiI20wxzDS1WMjus0Uyj74N2Q5QeEIw6p06s6W+hsBS0kMHOYcGQjxPOSKW
rh01n4g8lr21zysHO7SBlGhEsdqJEzLovkP9wCbT2RH2xNXz8CZPvX6Z+GgvsiMW9T8/8JWY+e8H
lv9eSIR0wMSNROJp+iz+rnjAUzedvavOEpzV2BWzaacmSu3fzg7JIuL6ZHsYQUs/38W16T1aIxiI
UinKXLaJGa2lp72q+RtDo8nRKTV8UljEGN/pMW1v6ZOvXk1SZRZOQyIcuTi9VuLQCU1Xd5twWDa6
U2QrM1/k5VSop0VwI1uh/BvaqXR2qMhtGVPMt/Fc9G2X9Ss5j4Um1U5TIi7vFypFZ/oc/15vX32w
YfaH8bopoTMQhAf2ZHG4sclfeVT8JiRDskTsMf/xvBASX8hzv3U3dAjHYoC/Fycbfx/Jc6M1bUO4
CaP496xBF56kjZgNPBrpT//7cXXNjAZL6tyNZs5LqPtWMS0w4w4fy7y20a6M1buw1l7FhL4l6RWX
l4SMfKoAoSnjJ6xeqKUEKF0b/c4lL+BWtGlXN17KV0vNxfr+102Ob+3bNzGHrjr7rudt9H4iZjtG
nB/elXQfZAgW6tXg4TVhxLYE5v/ncX6F2cTrUWQF8Z4om6xmf19Z1cMq9Jp0oJiMh1abT7YUjZ6l
WfnGqcxYQGMb8IMZ8VLK/OlF/aAX6Oi+HhkotvPy5r8Qo8u5cw+ZjP65n+8Nu0Yu/s9rYbCKGJbh
6mhdLOeKm+dDkuXdvrNs9zFaNvdYeZ8f5PSOfa99K4/eR6YuuujAe5Eyh9KYrE6HhZTfD/UdMnZS
PDjGBHO8tA+KR79erU0w4CAlRIlinpHQmneHtJ3o8NPm6kcBdDCeqJR9UC1Zr1jE006oQZRZVNFW
KNf0izD1y7t2oeNbzEmcjTTIcTymZTRyOnp9cJJ7xXTSUX6rOEXrT+dmlszx9I7SCXkkeJQYH/CP
A70vGvXsaeLfCeIs+MzXobLU8U1794PRBd58dUWwtXZ/ZDX4vGVX8XW8+ee9WpiEyrhkIpe6CCc8
IJORUIbdnrKML53k8hhioA1KJPwQzBdd3nW0yPRkwgT9DgmjHfn3pTb367v+FoL9S5RxeSv0vmgs
fmNP7mVkExfk0nvJUk8AJO1nDKqmr+rkXVlLC9d+9z7ej6gM9siX7Lv+bq7udfvFmu/cybAFaCgu
+qce3+TogSAYc5Lpjfbs/3j1/nN3uDMbbPHYKn7l1r7NyySLhCDKJXVPoTiC/IxQEqeeeHDQlzFP
YuqCpEx6kqjESjggZWxIZNp1m3R+S3FEIQc+BYoeeY5fwoEQdVuTnaqZZbS0k8qvHesk9bNmFX/K
n3SlUFDwTLtErgvBEtAmfM0aCPXKkyYumh7TyV/Vu+Qd/Wp1R11vKGZnz8ZlzM5oIPNAiG3P8UHz
Vh1kAHc6trngaR5OhK355N7TVN1tpcxmtX1Lduzz1b56d+H/uBMeBOUkT7NBuZmuz6/9G2Uwa824
ZTSmT3Jut8f+t2JRMpwm9BfrE5/Vs7MpKvp3VPw/jQNiNXVZYUM+CfbUTTTypeBCKxvILLrIZht9
dq+UBys4eS8daumQgHnilhMqiD+vG9e2GNoyFAmPZ8LAL2rUt48WBL5sFFos7hPXMcVVFW8D6Diq
ZIv5NpWGyc9Xu1KhU1UmkqF+eTuql9WqrlSlOqh6d+NHT+6qqndsZ/X5sel/h/CTxYlZzxssP+Eb
00NjRoeme/75Dv7N8OI0PR4NmMjG6CR1ESJmg0h9pxkk7ACn22dQS/Z+5trLsb8Yt7nJfDdZrcCG
38px/BsEX1z3IlILR4/VAsb/aWw3j7c4ettQK2dnR78RE/5TYRkvRDiGqSVLAUT4vzcpw2d2Gue0
O6E6q2luR417L+9f5Fvb8D/7zcV1LtZFa8j0VC4VaZ1J/rzOd9iqzuD8xpbsJEgQkkC3df3TjXUH
tPMNVrVy7SE1HSYBDqFjDHjxNgesYtSy8LvTs/DhLnJMeJ+JBuGXvnUbHaUIccvdgKur+KGf8jki
0pdkSg3OproROt1CnUqrYqdZE63ZsyN3GMB2drEzZ9GrO7v1Qa58eh26OnamMuf9kfb19xcJ21Ap
yvGLjC1K7uJEQxQ2cIF9+Hlok0G4EgJgLouBsipJuJVdfJKyGwY1bFClr/0YMiq44bOjuVNmVnqq
sq08x7fsGZPZFikEhjMTdGLVdO2lNhVPFDPT8+ehXDyKoDPl+foVBpi9b5azGRpX7EbRxZ5GsO1J
wPm0ALe/jKbLT3d7RG7KHHodEBqNPwXVwyRZynh3jskc+11bECovkTtRs7lL+ukHGcvPYzpBv/tq
fDznztranN8ea3vhfeIoZxF12HVlB9uIPnUN18nHBpDB7+1+ltyPP+luzHCFvn03t8/TzwzJDyRk
oLlHWAVLMLdHd3UyjjLpZ6IxMMQ5/R77GdBme3kMH46neDELXweIWEejmJx/8X/suLfZ/vyY21QS
Xgdc3MPVSOc9L/FmPyvQlg3KDvbYEkZfA1olO1rPfRJQ5/3uZVRwTv0MMe8gONrKeVL6yRJzveUc
NTCXed8bo2aY84JR2UuCptz+/EzeK3uO71SzekJ28zS/k39V9mZEGAw4XNbpPoE4TJ/nbL7pfBpd
g8eIKEvapecFCImNFz77KIdoe57kz9hbMarrmXRg96NP6uDjtKbOWswm+ceneoZ+pYWpPEpY6KtK
ilm3ehLNeV9PNvhf2sVbZnuLB3omnMBBjkKl/OE+WC3A/pEBI6OMMs6FNxVXO4Fd2vkvzs5rx1Fu
TcNXZIkcTsk4u8oVT1BFMBlsDPjq56FnpN0V1NYe7dFo/zN/9zKw1re+8IZ28PNZ0A/LQV4PXYBf
peGZe0mwpTUqIVuIZAwGUoxmgb646vsi6zzhpjRvapRuLGGnWkPnvitrbsQo+PcB+P0u+8/2/1as
aW0RMbMYhMUBhvIIucnYxdELdco5W5fqlavstx6eYsoYVSka59r8c9X9dXO2GoKESV8c7tKleWta
+4iA83h0ddDc5A6ob/c2+vQuZrzxizQXPZ4/D3v3jJr4JSgWJy8POUb9i7ychIoATkwerbodrzQ8
8aY0x9jUuL8OLhACfIOW4MfMFRnMgJpR67+U9wpS0sI7wlj2CdNGkCWRfTfb3cXe8cp7/Tl2MGgA
C4KuCYogq+gcfA1gUqKNY0N/DNLCY7Z+ZkNrjb3xQiDDS3/9dIYnx1jUug2uueVoP+O8LOqqYoAM
oRrFpOLrymc9KmdaeUnXscHAXDuaNDm9PAqH2aLCijKfa65RJraOq5Z6ujhS0dlD8SycnpVWscLz
BemuFEflhxnkoNZgaJujGcg4F9sLycqoSgwcRIcbIHyblNEeSEL8NZlGtRchrC5JMJZeaRy8Y4Os
unLZ5F2G/xdqBTET87hf6eqT2Z02Y/kYS+VGGDJHlaubYzzaSlKsJeFlQEQzlhP/gjgQXpnH46ts
fjYq1oZanFlKNKMxi3w6N1OeDiG6+HaSOqP+1FWo1GR86ia5MkMSjekW+JKnT4kBmd6kcaZKP9y1
Qbn0Xdki3Snqit01MgDAW4pqe6zvad1aJwPfuu5OUUEHKo8XWcT2GMwN7zMSzG2lizeGsjjR4kqG
Jowu2KTRTxUH4ybBpi2mplTEwdbM2u4MQkgZAtmZtbv4UPiUrc6Q6l7SoNFemFvtmD8chzbsD4pj
JsVWH8UP+ahtmvO44qXd3px7E22nw1zhglZO6tOQtIAvlwf+UWpiu0sRYwe30NRPneEftECu5poA
JhEdGVTqtacUJNBxaOzxgOtt/jx9tREHVLhIiVDsa66r3PBwkl1k6Lr3YT5b6gROSpCuumubYi0K
r4rULcyieT2dcc8DsimkkXOIortM4QpSCebKHSjAurrP4pqC91nqVUc6KXdjJu/ak8y/Mh+L9lXo
4PCe08cU6n5FI98QH8yRvL66NRCqTM19oz1JWGcXfv7Zp3dipzlDjbi8iAnh2IQ0qfgonIBZ0Wzy
/GJfLoy6pCHURMBEhpuaptumRsdFDr7uoi3UVPQZG/tWPKbr2sj9mdC4zUUNohieGtVSdtHDRE/e
x+roNZroX6IiSJTKkyS+i157Y3p5kuXjTd2CljNMOzfvjuluYrhLApr8Q2znB+r+rrq5qP3GFKh4
jluMgSrIfOiwAzI9lbWMfYZroLx+rhjDavJumNUHq617Pve6heRVHuk0De4ROGJSL9XxqSflT3Rb
UGsvyUrnxGCtvdZAnGLGt/0vTaPMqaI3TWiYX2NK3NczNR3GZJkJe+ZO0eFDOK+qdpUJ7/++j35y
1GlFT1WGAr9YYb1vqfhREuqR/kGyqQ4POrObdp0fnmQD4Iz4UFy2p+oDRGZExQh4rRDv/r26/Otz
/rX6t2xQi/RSVMso2WgJdfXxw+SjCQBkpWNEac6t0qNTdqo9XUclL8Idc4DaJD4Y/XMHztWINyKY
Yb3G+TcFEXtRrRSn45MGvxGxl7GsvCQC/Zm026O4fEvOuFSm55VafY4zzTp2j3WFx8/5QRHuKuXa
xP2XECZhtDRl/6ih0Zj5+gnzJj4n2qlONkJ1XwgrUdie600Dvx8/E0jyvNtutjpW5DzlVEtW2f7f
7/aXG1GWSOWxj9XQ8PzRhFY79VyNIu92JJYXYgVtR7MuqWzNFOw2krmePTc9hkqXzkmBBmplB2xb
Q3A68afAYaQHO9MTp5aeavH5BAr9csA8lN0+XO4EqbmilvDLz0UunQIE9g3DRlpHX99XMdNObZeb
A42jxQoaTAjN7eBbKOBbd3d2EOzer3SD/vQNvh6yryt++0LyLIZeMTOG/bG1Hs9okjEGOyXu8/N+
b90ozjYLH0CFMLG2GVHU1vCS38ztwPmvP9MkE48qhmSqkz7hlF78laNp5TATOsQo9jy14E4ZS3iD
V0frPrj2PHA+O+tdvbLmz1OniBr/4eTToANj93VJBgYDatXxYTkTz3coNYGW0ga/FHdZqd7/+/F+
WQpPah5OE0zcOo1vT1eeCDCyWEfrvnprmvciCaIulJCNl5Xbf6/0E9xs0HLXyMB0sjHygm8bqEmi
C2+4B1M8W4mk+InElLmslP2YnAOYon4t96uye63Teiknx11/1lHckkRLM6MrL/hnSshPYc5Ep1Eg
uVG+JaMzVbukwsBPQfcrB+cO4rqZIdd+mk/9KpGgk13pqPxSwCt/pomaPEVxZjFfv2km6Ykp19Js
PehMOszR78aVmHgH/a2cALpmb8u5X2VXotwvrSqFNi8gC8aziqF/J83J0izJTIwwSbsn0x1q2HA/
vCKiugQKgQELwK/S3i1S+98f++dQ0WCOpzLkIMIJaFx9a5GdRFXgs07rOhzcVTSnYRXs/fL1Q3W3
T4Y1r4AafeKosgPpfM1h70cRx+IT/g+/ao0Oz3fmZN63enu+VNW6K/y02w0RKfrHOVn1NV2MK1fk
z97+t8W+RakDJKtK7ppqWRxjd4g7C2KMXq4QQsxfBxgMJ+BFJx3zjWilFJ2rS50NKJefclD0xIoA
Gv771f/pPn4Lmzqdc00VqLJM2qRfd9pZmR275kSrCNclx5t6kxdroy73Mh3+dLMX6XCY9Chr63Y+
IHmnWLd2cHWUNIWof/yIP5q3f0XNGvGMU3PKh/2IxMNS2ym2HsCrpjkBTuTicq+9XJ9f/Wwn8t0l
wEQap8xgi3198hMYsLa7FFwYOP0othFqiD6OSDFOJj7/fst/5nQ/H/A/a33b4OPsLBgJk3MO1jN9
rMmg6ubj7ei5ln0XIPDjvF+lafy6rf96vG8B9HiWiqOU8HgCOp7nbb0x0eqlk0R9nwQFIu1ebTtG
ZCfPVz/njxn2tMn/WvpbW0Suy76LM7Pfr/QAIvtH7J9u+gdEj/4fWcaXhb5ffVWcZhp3Lret8LEP
T8EH7HXkDOhgTLEKT5137ebKHfgH0vHjW/5pwTCzJlJ+e7qUQUNWnhM6wTT6sLnysXXH86gPjoFw
hdX92y2og3eDLj2htmjmft2jzUnKo+Mo9PvIVz50T3Er8LC5p+AOX86VIHvLrsQD6dejOM1KSDF1
XfxzRfx1FHUVmSR5igfOSrHDMFvt0RoIEUdausu14Nh2uQp2MPqvZTE/BzXTpvlr4W+BKNEyQ9QK
YgAoR2kCvM9sIVR3KBggiue0Lt6B9riIyisP/HsA/M+6fwAZfz1wU5vKWYhqYX/PJgLWiGx4Y++R
kuGIKuHN9sHCh9Kdn+zbEZEYi3Grv7iGZ/l1T+n4uDLhMAQGrt/ig5bByJAu7KnJnk92irniHPaK
11q7fvfvUPQTzMB7/nupb3GhmBVVaQrxsJ9tMje7M5z8AZ1gp5/syJ+usbZ+SZ10Y8Ky0LhURPM7
UFmrhEaIT+xfHeXf3NFpONKBDP57aVZDgUIEIMj8P8L/13MCdurY1hHiAsAZ8UFcq54uOZm7zV8S
Ruf37by8EtH/DLW+RYEvK347mUmFCfqYsGI/l5D5Nf040B/HdV1C7fGzDxFnVjoXEDM8Oipjen8R
X5T3E6RRBynhwlFb665dFY7p89/mY1Cg+AhK4fbzIFunuzZzZoqTP5vhXIbJCP54FWFpuJaY7bIB
6VbMReN+uIJj/KV7wFuEUkiHTqX9+l1a/jIrhUI/87UEu1jX9Mudj8s6S1ADZtrcW5ena2YsP0G9
03f7a8Vv6VBUl4dWGXmL7ePhHnNuGFLw3V3R6rf6KvK0J2ULdLN10TZG5hP+zWz7flUZ5Jeq5suP
UL5unjEt8/HQyP3+XrInsWXcrlw2kfV6YHxwF4dP4uqCeLd15SD+cjbI7MFaiQR3tu23HdRi/HrR
jn2/T5EL7/xpZZO5DWbsoFvEHRJTVop9ysGBd3gNWPRbFKApS50KtIOekfGtJRUJXXbKa/24kY8r
pfyMG/dyXjXiiuIxm32cVLT95ZXWf5TX4o/8S17yZeVvcR6Am5YauUEnbCH5SQiCyl2tzuC2Ix/N
nUvohT7aBm94arsAsFtrDRzfd910IVi2/fm+uya7+duNN/WnJ4og8wYaFl8/f5M3BnUc36FG0nyG
eniCJ57haEtY+lwCAGziFeNbxg21D9AIlZjeTlczj2bLlaDy2x3490/5XorAIBGyor70+/izDvF7
FazQawM6hqV1ctf1R7W5XOtN/tyFjIoZ38pYuasmhfbXpx8urRS3Kvd90yK6XthHFCFFe30tXv48
YywDfk3AMx4Y/3fo7yyfjWVZaslemr/mt9pb5V1jS/xMXCjiJsi3jB4U9fq3XPAMungwkuNp0zMZ
RC4CWSdXSSx0AK6c2+mC/Br5vy40PepfCYOhny7ZcJGTvbGql6dlG7ZhFOL4vYm36rz970tyQ5Vl
FayMKpIefG+k9ZwWsVcameMyCworDTGef0ZVxruZ3bMttktX8ubBrZP618uynxUS+Ygsy7TgaTpS
n3990lxO5bjXRWSJoY5K8+5jaFwxg0t6vIHZlHPPlSgUR9cC48/yYVqWHo4BCI5x0bdLoS7P+hEx
isnyfghFBuym3S2VKT+5ttLPXQnzb9JFZKxqij8QjMqhAB+UoqWsb3o3eT/vez/FkUHYSm/RW79s
PAUBUNO5FgN/njmWpZ+kMcvV6KZ9i/yyVrbjGA/j5HIxQ9EQfZLT6WDVUD8xPNM3/71tvMGCJJai
LGDjgaj11w+ZncQxapOaOTXGu2eshRZp6V6F3f/hI309GSxjwhECJT11cr49V5P25kk0IA7eOytc
5bw97r9YulHkStY8iJ3Fldz9ly4z9kIMO6ZWs8SW+fZctdp2ZSGflanbukqmAfE0w7O2b1AU7+xs
k/ufi2vl3884w5pw74Bmc3sr39HgesaMBXtAgbrkiBIGnnHpQopWUj+6B0kOtDi3U/Phcj6h+wBP
SDdKuy4NO5Py4AgCNW4N998B6bfXTneSG0xhT/Hqvx1TFf0j/SS1k0r15H4dJs5ghQ9PvIPEQqf6
Wr/sl04703FgvyqHhsDwR/XzrwBYmM0ZaSLW6+z71cK0hPvxZRVa0EPF+bI4gDzGQyKgXPrc7Zwr
r/+XGZNhGDDBTBTZdeBY3xKXohcaoLHnbhMhzH+Y96mv10EDqrefm5GXKJ9F8tBGT5LSoB8oWqL6
PFbo87welIcRZSUpuFxWieTnZwdaZi+h4bmsda8dggRcZnXTpBt99llnb8ZhM4JZPrtJ6jdS8O9P
9hPXbZiQU/DH4in+tN2+Hsgoa+NeGatuo6FMhiXMA9Zi6SMilqJsK8/VQ/Fp3DBrrhZAevXakubn
HCz+RE8uVV86ry5nT1GcJvVRUZRStzk5yb0IzjN67QQrA16DBqkvjV49kjhoXrRuSWDB1RdICnn/
fpZfkHFQaUCnE6l1Hun7DSWNY98wfD5txNt2BjXaNs6g4AAzoRnPqHyca7P3agYtyeH/oaULWXSH
2jd6MKa29BHzlI9SG3CtmIBflXCsgiM6eYgonhbHMhwyOFSoV2NknZ9dFFwIlFADmmvX+i+9b8pT
gRRwCigwPb5d61UCFbzrj5yik7fAyHl1uJHszcAAB0+vpYvANvqJ6/XL1ZnR94SYspUqiMkiOH8s
JZVvO5pTlqGXxXihbHeoUPXtc4Q3BayWYtVds5n60YicFlNpWpn0PKGZSN8ipqy1ldIlarGcdb6Q
HexqUHY1ePvzpDWCjHrU2ob02EGes7TzDtUJy5DBZB1LgPFCcM4XoCO2J+VJ69DcFUxbSkpXV2du
Whj+lX31/XLm/hDohsiSJomGSEfq6xmJKV20DBDGNhGdAnSfdpNrn0cZRV3a5KAQ0O69QUk9nt80
q9ZAN3Kul05duK25vpSfSeRGATPnNgvL/i7bXoaX2ljkqpV/GMcXfVmf3QhJlLkWLfTDlZ8O9JHf
9vdNyG+HLyFO436SUf0P//ivEJmMIFeiQyLsonglVS7jWgRp4LGL89K4g8x7oKQvoLcLWJoISHXN
6V1YjRBGq7R9rAbSLcRpJxKZClmzAvfnlo+HCzi3FocmV/oczmhUWQC+0YYyO7vEXOkylzIrFsMR
2FenenG9jqv3c2W1aGyg2ZRmXqQ8qOgGCHA0lexeE9Cn0uwsWzcNOVZv3p9Pa0gJNoAVEziRBOxP
g9wsW2nhjO+Y4LazR3Guqe5xn8noztjGouHEPmWxn1LCqjdH1T3fAHkSXYQ5ctgVSJ6BvlDH56fz
/bnZqoUbJ66ZEH87C6Vjc4NY3SihqOPIwmDPeqd07xoQypEjHZyZVFvjeRtFgNr+vbN+HjiVYSmx
l4RhgmR8uy+NQSD5jJpimUQrRNtGnja9IIqazxXlrivqa7vhe8EwbQaZA04GDxUV/82vG3ksxlE5
mMdsOZz8hE+BAXR8vDtpqw42bYy2q/pRY2bTrxK+6b8f9XumOS2tAASGS88RUvVvS6vp8dxocC6n
0WVDT0GaC5/1Qq/9MkFxMLv2pGTM08v7vvNh3EIHMpDbRer368OaSnEyG/FY7bFtC84eW7T5HI4u
zKnzm4I/LBn22/CePtabAYn2fp2/D+EE34VCZGlPiSdaWPusEUwn8x9AmtJjdy8BqCefvczLU73x
Xvfq0NhJtu5F89GNMM9Exw2so7y5eIg9+uMcPzRXdiT3UQ1T/MjQ83AOWLiMbhqWQCYH9Ops83FY
onBmzUAL9LvTW++OL4KtWnJII2AuzcfS1QrHmE+U53qv2amTH+32AYzuLqKTKWwRMLVV10BUFwfq
h2Nlqw80/NSZfb5NHxFYyt9rahdOn2/sWmDFNA7mgze6KorY45xx3j0iug6eN+E9+FFprs2RsgD2
vD8tRxej3lV+Kwb9s/lazaM5P1hk4IB2e1C4g6Vj1fYhbIrHeIURMW5tlf0GoI7xgPd2Cfe1a9pw
3K3pL1TdfCFXTjwHq2ZHvraL1zzqfVFYCbJRN3DfI18PBLdFxIzn97pdCna9uct47x8XjCQyvOY+
JrshpgDITCx7dJIXWm+XDzIam+/R8rAya3cGNctEbb/7uCyM1CpW9e1A1mVVigU3rn09v56Q0yvt
w4q3uOwQ+wHaHTnx8kPEs8lYCrctHYgH80XaXnzTzWiTAiE+2jPaqHcpv5T8Do9wI1QhbewBh4s2
6cbBlR+QIeixRczdmRqol4VU+UBx48qnCYxOMxrXZ+xjijl8mhAv354ki6B0QKbPNYeFgfAv3my9
E2M4m4WohNbmXU2vp/Or3Gpy/rW5EK96wz539kWBJ28CyvQPeJ0ldo53O5ZrrSX2t5c3QUQ2Amq1
q558QOnA3s+PHf5BCEECOYT+Xe/G1hNajz8MHB42aVlZTUFqEVaKN7la+Se6rLcwy9SNaPiN7hRp
2Mq0e4E824cX4bMYHO7Al+RduNfuFQg+7Vzc08I7Vqg/wiiaLoPjxe4x1lBsGamCeXf0YvTS37Te
qYSwlBzE9Bp0BxP30qGexuar4Q57ZPHsLGOe70kE5KOLVhXSi9A5prr0bFUvsJUm8X5eS1R+nJpd
dAnbE3wau5sEDJDv8/NoNcnAAgXUw+4SGtX97LDU0qDJ5mbmiSefJ+QxJpft45JnlkVL1u5q1ha8
bpwEdDK4T6S0EIcHH5TTCHFlTf/mfxl69UeKr9vZrcLW0rwT86/JMI8b1q7t+IkHto21+oQjjZXS
yEUuHuiY188j3Kdr2wzN5WyZrw6eDiDdTdyIf/f95CjzaY0O3H8JyLlyRus+2h3dd/jvlvyJNDEm
U7enZuIRIlVgdw7i8YwWq9vJRGKcl0s4CGyC2eYQnB3aCLc1y6o226TZ1yDjT9zt9HFH3FyGtxOX
sfNpBLepfXRnG+Fm2FRu8yBXXn13QhJh5p8axiM0uRlCG1a2LFDhBuMZ0PRL/cNt+XzaZU+nF6S8
JU9yupDy8rB9wAENa5jCu6zOq5nTLLAYsNVFha5Dt9Dfa6e47z8F/3KrrdWZZaxr/BQFn6oHkgDf
dospje519+V+RKaYP+OW22Kt+OJm9M0wwjW3XkYr8RaPLtrUbahalQuQcyUhGrpuHwdY4MpnuVdK
P98fGpszc0FTlZhyCLPPiDOJ2RoYXpDU1jkF5uvRSzp59fK8vOxjFE79eI3Z6ZJenasum5vuZryD
3agr4YHRKghg0SMzOqLJtMmdZsXBcyvkKE5OQ6NWtIzPyOfr3VQk7WeHG+P1YD1n94JvrFtHm+dP
9aZ02j+WioKrs/DM623Brt8jKDoVzpPiOpzd8ipmGxEybcH4OL9XSIewXOWfKr/iz2D5efQBzDsK
0VTCci9bVXcxF5Mfh+IcIt1T+TBuo/3pQXwQNLuW8DM46nZ0P0TWqUDgbwo7EISM6LZD5O8SHFWv
7fy2dbDUexKPEPmR4neLF46eCSKysGebPNqUxNJPlftTd9g5cYOHQnKGzYFonxuv+c2cvMtjvC5D
DuvsllB1NvzCsNPOV/xaD4hCqIYWWRAhmDRaB/O2xD4LhXZuoNg5m9aRjakuEA3tx8BgvsPNmNjy
JiMM0wYns0buNHLUJwpQ/gd6LGyMo2DhynCK53AFc8bskGdh3mB0GEJSFGdWH9mzJygbnryZQdIY
/frt/EiFm93D+KHYFdYa/bTFYRMR7ZIl8U7fGgx4ufeeSlsAXkQAwzN00dqqfTvzpq0yfmo7kz7g
fR2aaL68Rbvifni7bBrX2OWYhBWv8nsR4Y6ZhJKvrXiLlQsmE0vxt8tjur88wgVVyAAUN98rDOSG
h9jtMCz2aohGoCAvi+G1uVM+0HlbtvtsrTOG6WzU5VRoFUggWvm+qBYdv+IRCS6VmPjYzXl/wLlV
rAmzm0OA6LJEkOw/82UaYtQ7WZ+2j8YOF0P5UfEhSKubU25zdBwIlpvEP84zPEc/+QRTxMDM0zOX
QP6zT4MD/5nux09lfngxVoNoSSrZtI0YVvkm3SRLYW74Mjw+BLYtYYHuPs7pnWWGmnvfvXbW5BlK
1RavsZ/dyKH81ATSugvMdxVs9O2wVdbKWnyP7MzDZwTV+96O15Bs1gevt2SrxDVa8S+bdomrxtwM
9GUSmhvzrSocnlbexFxuGxW9lrdkK3rCXAJRbZuB4RIq1vxl+LepDuHqGNR24Y2v2uuRy/lkX54N
BEmz29I/2f0fwffk7oR4LK1PMrsk1JfNIvaO+LRC8N/NQm0NCFtzcz+Za3gvpu77wHON9yk6y4KP
1cu2XkqYzGY32MT6qYfG4l3iTDwW1IctnylsszoHqJHfFnc5krO1M7yCdjfLsJzZOTbKNJeXCDWi
wFzY2qfZ+d19/NIuSYZi6MHUW7RKmiB+iB9UyZ5eo1yjYjFRaUpGVrSib++rNbki/2a24Z5Gdaia
H+8OuyMpVr6ntNmIm1mA8vBa+7wkLlq4VNvQceag4nNchfOtsDJ8wVeIrezdMF1RhOMG0r0MnuZX
L3FwDo8v8dpY9TuA2x5KJm/5Fufnk11gwCtPBx9e3TgRndkh57eOX0PkzT1CsPYMxW7YqHsR4sFO
CcwwQQbHQqLqvXIR4mbHmrj6anNQhQHocJperxJ8M8E+n+2zYp/22qdMgEFb+xMYbYSrMKlAsi1u
hrCaV7zaaCmv4d8rYfdUpI4AM0900ifFPQSwC5K3IlA0S7q41YHSyhM7f2idRL7v8luDFIE8ZEm7
LiiX8LPhJnSf4DuRC8qRuUTOJBjqHVnCcFj2gn8U/Hikl7TQnqXdcQ7/3h6ARK6SsA6jT6rni1vE
Hp0ziSqVKTry761HHsIV4Jb+IbOTHReqV7HVGCzXe0SywjOXAOk5MhMMH6eIkOOMq/mnN22HbPWK
zHzaW9WabzcvgsFJ9pqPEMdcWZ88wT6xCaoPw0FAPijuzBspLBcGPtyLehHP+T+s4/nsRtrqNzMc
kR/OD7zR6a7CXZli5oyOOnmvvMSpnfyRcmdgrAHHD+Ii0N0nGcCUFOavGnfNDqnvPVcfsqyqYTWt
zX3ZRnxlX272OqLaQtjhisPRlBDl3pCYls0qb3aSuDfRkjEtVMAWSu50aVC0Xq/CF/TiS9DBODmE
Y/NKvxTvPvS9xaedCuwNbpIcdHDZzcmCrQ/ksHLzpfiYoLlNAI/UByIRwHOrmIsNBVb3sd2mnvow
rrJFdaPNMyCDEgzGFOtQqCyPvDC/3jf32cvlTc88LpojA1Z0DEZHf08mvSvTF4hk+lZhsHXHDcT6
JR5OJFtB5c0YqeVr/UV+EbljcRKW54UZzpCWR6i8QwG3uzmeYHpMXm3ob/W4DlnFo7oWbmteMoTX
5WxXbKutuMo2oCjSlYHgF6K868g+BnAx7keDOCaQiMPX+eyo9o4ekbOjcMWtCxduzSsvCO17Bc3U
bEkBxn/RW0chAeCVtd4sQB7ewb/K5QQ5pouLgI0Q37YMa8+0plqvx9Oo8YcgXunrgnKO/eErvRXt
Y+4dvOYAGOTOKcwWpccFNAuMp+ruME9sDp6AmPyZZ1DexPnF1xzzho7pYVftuNiXnKfFtIm4w/HH
vtCgxEII/MDgxPcZf3xOsiSFVKhgYJT7DgeazGp2bWcpLxc248WVmDM1tpLNT7Itd5OWBfZQ0rNB
3cVljDwBNoFopHd2jp85hQkSwXY2OCeF1KkITNACzTxETsFU7NlUINiC8KwJwanwXiMyQDYpAk+c
aCGcvUWIyyKa3qyEbN5VW0XcV1jlKNW9lDvG82FExDRIDDDrrgndCPwMBQXCbiMKHAGmwEn/oJFb
Fwtp18/FFoMue9wZcHtVexZANPaOi2bBFQf5lpQaNZZHY8X9H+Q4nneFK27wYYMgzKewk6W0Um66
ReFMxn7HRcf/rnetHxPBudHxbZ/mgIrdJpxG7juyJjoyHVeeML9soJheVNvAwAzNFXFxeCCiDpse
WOO+iWjnTT1po8KuzNb5adt0HuMtNd3B6ccYlG70CLmPC0PaNdxrQiB+UGreo3JieKmLG4nNhb8m
dh8+YUrb6Dz/KWE6W91wpbsRBokpJ0a2tcfzxVa8MSw8HHlC7HXw55WeyaSQm1hRrpGQrY4cz/7G
ZAPdVC/5sv884lK5Tmw8h9ySlPi81/CearFdKe8iu99xNXKuIZcdPkjd56+kxra5ivd4mudQeD8u
lvbS37cAV9k+S9w/HypfINBvudwOlkITFhLK0nzU7GFB6szGLMm7sOI6eaZz11KogWCyMWPgHRcA
mDLvs7M1Hzt31GSR5eS9DBt4vJObJgbwwC8Ke5IVP+GRNNlAqwHCsy9oGhp8UfpIR4YCEFxesEQN
ZezlIzpL4y4n55g5mls7h7XOKoDBHvt70Ts50rp6mDnlKqVamKzpTYBEWD+Hh3UbFi56HXRVRbKj
BqWcEx70Xu7re2mtL/HepJ4zHtMb6MpcGWdPfCTcdni4zR5MK/cQ7MKnXae5w1cIWp6ydYT58Z6W
r0h0B0dIHUDSQG51lzyXpG7JPr6Zce4Tx7w7WxvZIzeow6N103sXlDg+W9o7pjW7xS1vW8b+hbLm
bOnPDa8kcZLOEheZq3qiN2Vt0wVWeoJLY2yEun4/3e0zq8VqUJuX4ZHpj+iMtS3eilsuyYVkYfU4
iU6Ik6gmuiw4eizvbwe/XvVBje+8ibaQan2i2oMqG3iX8kN3GleYI+gzbZ6cMIWPVWWPdhVczoFK
qywBm4rXIiGRvw05/tqhrJ5KM1o2PuamTvHa8ne+oqZ7h/VCgN4HOCfSzhdjx5a3oido2zYkc2/a
kyQSCOiDURY/ayjoppe+z+gAvpLUgsUx0Qc6OnF44IXQltIDem7ugf4br+AS0Hizjc3AppmkNVxj
c56jdEJC6emLo4/F1tRLPPqJc+J+YCvri3IzIyOs5xLoo23m6t64UipqP5HkKLbePl6B9NFHzObb
w5JPJdkSySOdqUGwRMJwhN/BYqQYa5e89P0RydCJ5ZS2fDDgXJ6Ys8fjoFqL1sxu3pJXIr4ll+SK
yu7s6Fz9eoDkioOamJuH1Zpu/I4XOakDSDY37fBWjiSDLS8l8QacOdwjgqSlM6NsTTBEVz2aQTwe
nUk6gCf+RhSRXvTHEoRSs5AJYke7WZFvWLlhV6GPXAAaxgsqbP+0UJ6MJzpsR7qbilvDu1uIy+5F
fBy80xPigduLp62I8x7DAR8pAUtajQSoETo5QlQshh+GQ8uaatqg09YuXytfZKtGzpu0eaPWmzPy
4z3EfkahTT2JvR24qtSpRTaSwBZeHIJ6f1nqQXeXbmZcyvHtSKels14RLxBcuFuztwIfDvIT1a1P
sGh9unPZC4491HwPMHs92UN0hFCn+fXSmF9CBLQ1Io/ehsdP4/nyNmWDqkf/ivPmzdYHzhXpZhv7
/Sfhfeq45k/GvHmJjx4ZiE2zxpI8rNyhKjIdoksSUkLSJ6H8fonvNVcN25VJ2ORoAhYZkLWoFjRY
sBaxzpvYVUIItHOTyz/ZTttVhTnOZdzPKep0YsElFGO3Ptzxj4MeArgqH1PqF4QzHNrZ/Me8LV66
+9PZXonI+pITzlWPUJeE7aO6IQPvEam1SHQ5au5pqVoRwpkpFP/DYkY1aKxne9CibunApuzvTsA4
2VkP6FuQDbKjS3jfNpHGbYLjAgGHEGVU21x+al6LrRtbtXNvm31Maly5rT9pnQ8e600J8vmBv5IG
I6tEdsSV5zBCDwcHUK93CQznNGcu5Wf+xSdv50903Lt5GL9MP079H5LOrElVbQnCv8gIEBB9ZQZx
1nZ4IbTbzSgzivz6+3FuxIkTvXtQhLVWVWVlZVoKldgImUt2Z+0B1Fe1O7NzdyzdipX4AC25PxoY
I/iHZHrmRebfwPMAkEBONuQmz20iipVZiz159HF6rwats3NuM4ojDkUQ+VezI+t0ZoaIQsVED8CH
s4Oy7N3oyoCw+gt62fqyXt3e28WUOmvhYMnDbgpJz6aY7lnyqdBJskwmJFlVY0e+NeZ2di1uE96l
4F16Q/R7t9o3DIhrr1Pw92XPO6Hf/dJknx74kqP+gx2EVjNkKBgLqx4fwD3whiM3EBZf8i/6N7mj
WIjoGc0XXSC+HbLfiGqe5GEnnxgntcHQcys1FwdwsgyQOjLECzBODqJozk4YXtAyiB+RDZpJtBOQ
1Wr4JCjQ9AZWPnbfuIr/5QDDFsvEjYConDqiQ39gDXK1n5q8LwxbMBaQG71elavOEWwwWByF0I9c
B+TCq9gJ7CmFqsISGDspL3OyHwsV9h5xMuFY6MzBf2l/vAJB40HMXgGe7T+mBBJO3UxtMkZKC6DS
5P5H15KGx9f+eIIHfGM37BJu8mgDmt4FjwQUvx+wxoRjZbRCLg8zfHPxidvyme2JFnt8gn/xmkcC
Vjs+mPo4R3HjPvcgw9VHkp4Bj8Tu2eGpoE3OQJoYY4E0jIbhUErJrjsDrdHCfnn9GcXao3op/f53
9MnSghc4qWII9usnd7u5kW8LponXQm5Kl9aIqZ2WiQ1avoKuZVRWzG8CoL6M1164c4btti9/POFe
TrrLKYKjLUjFeGtPuT3Xp3bpEqtZLzHEfuy+af9Unrqc0vFK3GGzOKIgd6ENIP1ytgHe1+gHrF8O
jQzAN0y0gK2I48BK4LAr1VXclgwKT5zWBQ6hk6RarU9VHmggY29QicwtxzNAmy9bO+eGYmhGWGVu
ZNdgTeuIHLfoA5xEFpeVY0EZrpR9/RgcGK8gseNpj7GXq6xfp7krYI84/6Pp9XqKjmyGzuvny+EC
vYipjPKRPotTupMMqwdwnrGi6LMhPYLgjMm/9Pdy/NXS6ZcttZhTu8iEq9sU6KNZBx6gilGwaLBq
NssNcRPV7V7fE3qXC0uZMp2s1T7Qq6FuJ2DY4/hAZVMVkbNx2Ls1rqk58wvYWbBHiI/DYyAtCkkS
gUaN6ERyz81ni+t5RH/szfZZS/77+J/Ws+yBuxNx0VEc9WFFymdLeFbe3GP1XVSG8hyYN8hYrROG
0TIUZFszXveXgvW8oyig8UE9adNpoP8zNfJj9ifcq/VkoRXr+vgAAZF7Qzj1ZAWxmT6pfGjc7WhD
RbFZEwdCnnH/Zrpdm8G6YOH+C/dgPlxT7X9/ejde6MAa4eI/qCEyfpO1jHvMv8/fx/+do3bP4e9m
2wgP4cGU/Flq1MWq+LrdqfIGX/RnP/GgJTMeFbH3OP1hwT0kY/LLOWtLy+L0diqj/tfrc6OyaVw0
xG318lr3RD2w0IVFxnJngaMrz1kec5zeun80X3O3ddWLAkz+hpFf/0hjmnMEHiVtoXM53+Uu9QMJ
wPjjdky1Vh2J3a60XixkdJqscBlmBgII6S7GQHQfrsZjY7JM/1XUh8CzqRe4+xF1H1Pazmx/oTXQ
4XufI+uxQydFIq+RvUe4E+h+qvqYKINV+bgDUP9K60dFhbKwYkAY9AZ2AWdN7sMFxlwYpHc32TS7
KW0DG98eEhLFASXEwY2dWHkYCtB0cMoD9bmG9otN5eSEXrx6U858MvOLPfpzvCr6PQx6LIG6Guvz
A9LLvin2wT+6cP+VNixXlu2b2A0lRabWCG6IO7PvxQ0HpXjuz/NtfsbfFc0QbfIbr18/NSf6sBVu
ncfMJ6cfTREDAxQ/RATLKi/SpvGowElDv6fJIzmQVLkQtblLW27yboGPu1Pc2u37r95mGzT7nA9V
V3Aa7121w+iUZLFFEQuU4sBbUiYf8Z8hY6nu48o+jmA2db6vuF/7bbRkNRInyXsbmjEDAFq7VPXn
Q/iJ9AsoAXABDRlP5TgA+XDZ7+xWJzR/VQ64Yj2Qohar4O+/RGtHhsU1jBsX0SuTFTBo5Xk1u331
GpgZmF72ki3h1ZPHpMX92OUGc/QRi6OLqgen4Tf6m/7EOMO+jXrzYnHg6UbaL7tuYNMU8IAaaFZp
X6ilY6AizyYRngIcj0L+4MS9Nb75m85NZaCRvZ2YXMHfyDUYLzQ9tQ7tKFMl6LPSjR7SV+hk3P/A
31AMcRYGhnwliHf/aAqQf3Db1wEZBqwiH9VH91bpVvmbuOiWeQRtG3mqMedGDc4AJvylZJ9q34Em
fIDC15dLKkEddHVEFLRsNaLtm1Eqbtk40pbGABkYfDcQaBRGUd8C0tlnknZRSTgXbLJxyb+J6G9X
Xc6flznhENKEN6a1yI5BkpZPIu3xhQlyz5bgm9Jqzls/lAv2JleVVRefQpPS3J3qScSTy7bzHfuO
C0tokVVatFnFPyVRj5jd2dUeK8ElHZMKjAk1MwwLObzn5LcCV9pSBow/oF50Xs53BFvMuT3uNfFM
ToPeuocpedaa4L/RVqADo4/yeNhHGgq9emM5e5Srv8jtTJJ4dy5uqpkhP+UFkPCDpdKwRMeT/fPD
jpvfcPoGU7JeZnMC6reLZ+q8N92Jo2U/MP7P1Tanhl8QjW7Vbmc9Bpd6VBlo2FAsnNCCmcJCwEZe
MTh/s8b+pkZ1+6DG5+SH9q8+hIPXAGeQYa/KDWPg7CPhJ7feiis9MqOfUHnPXMgKklUfJHIUsmg8
hAH0/ykmZgHxarSKfK3gwT3q5SCOSC9mjxSDpwg7ZQZ4yFChjHBijyCrhsT3Yg3uDkUSjFfCDvGa
i3pG9VFiLqG9Qk+JLMTBoU9Iqla9XUXV3iSQpG8x89nVKrWFK5qe5Pyb1K9i+A966H43oT16Uqta
8TZhhX5GEzyDC0tloy8MBXdQ9vOZDTLvVsIWZ7BrvBOI7YHbVnZ6Gm0UmD46Ccn4aWTRmiO2W7AF
2Ly9XZ+jHJqgVj+yR91ZC8jPMPCAdEasGuEobDl9rDJPZMfSg+U125bn7/WFtF5I6i9vJ+ts81lR
w58GvIxaQUOsabrlFsmYctE+deduuZTd2RYEiQqfpzHemwVzN+lSxKNKMJIvjpKpXh96xVUfIWb3
sWShLKVBuUkXZvs6jiPO3jQ6IBTUAgSxZ7LNLKP87rtlh3YR+UDxSAJQcDKufJWJFMgRog4yzLkE
RSxujfC9DsEOWRc0uLmPt3y+Umf3Iv8V1Y3aHqfp8xv42L6BgtOQ/q4kQ3ht0Z/9VNwSYzhG9abF
XE6wAkpXrA3JlPn2wpnd5Xvw8hQcTltLftE/Raxy3OSK8iNh3MIAerkcfEXcxpKNuypndK3+tdmp
YUKT425qV+/HHA0Giqv+DgYNuyN/270Coc7g66Bcv9RlPUUplnSSfl1CE0D/3umz4yvVradPkrIx
SySRMwNj9rM4SL8QN6iHwwgpyhoRMAO2Ytk4k0yHsdUkrkC1z/ehwayHyJZIk8g2yq3U2QuilwJl
GRG2f3VBctIgXoa8mZ3/zQbdamMT/lPCyK7sUW/BwSnpIVEdl2b7D1cee85dM6Vf5OjKo/AjvnQ+
lth50twZWjN76021DcETIlMWXBFnccXMA43cmEa6Uq+m3AyIMC+jrVck629/Ee9j9G34YQQb9cmV
Km9t4O7gnElqLPvZzGwaTY52Y6U1X9Li4j1fJL1T+xvicrmMwf9a+txWATcxj83X288kY/HSOyCX
j11ve3GN6NdCV6GYhZiUjf0YmvwdFe+DZTiLnOnHSW+Lt4VOdGeg0lHH1oykVsB62pqMVHLrFfzE
eG6UZpriaXUYSJVSntI2TO2K5NWsImd4PGkKNOmWDSAhe7XMS6NEqFcxqtKiJohv0iNPx4bMpBgT
GOBe7GFPMqLXn2uF2jfMtQ41MewKdf5fVyY7KFFc5YFWGlSqllbB4M0hcTG7NIG+68WD/S10RMS+
H5PqKT/QL4V4F/Z6f+ZSWtmhWi2mVvNZZbXdxhZWBj139bN+Ix50eG8TyZQ7Y1ZaWXv4EERavSDL
lJb9zBZDX1W9DmLak/JLLA2ZlJ0qEcyEX8m2Y470QeTCDDMbFteUQ/v3zcYt97PIm3K6L0xQZqjG
aKzxw0+KWrPJOT6+DO+UbcqcroLBf3BGcADubtiXzijmsh+y4s9sLczW89Jq6Tm9ft+lW+xKak0Z
gHTgW0CWgiH3OsVQnCGYM3ZJOA3CEs/g3bzQk/QaKlrdHYRnn9Az8/LAQlYpRCciNdrpvqeIQchK
XSeVMWeSkQRnqi+IcCGn0DdDEs0KE6TkoJDp0eUjWQyL8IIzlNsTCCAIY5pzPsXitph7b+7aa5vL
j3d069ABmX/2cm70h+K7msfebL4VOzyPzVSA2TbdNHQyKWpz7yOtYnSgpW1IDfwelsocvAbLxnQv
pfuqpub/5EYqmJ+GlCxch8oufTkV3VnEahsDV0e9iC9dvZ70dI850pPXSZpu0+73I0M6FhD8fuu5
+swiqPgQU3wJ7KCvdXXK9XAGfuEUVDD1pzf21YBIYmMIISo1TDj7M2h4yrFkmJ2fgs6LmyBA1aui
GUXE6em85zcxsstwOxNpK8Av/Dz4RxdabNPZzIrUZ5e5KUK7gqVQebxtpKyya9LuZuCmzfG7uKAm
2Bf0RN4en1ZYYPyp5Z2TZHspgte3rdVNOuxCprgUxJ21dmE1HVdjdfL53SwJrAOhsfD76pw0utSu
p5SPyZLIpAT6vDUU2c6UVS2aXXdtknXHpAkQYWFlis0GV0Qzg33JwicKBjo0kkDRp+gDEDNzZ7Gv
Js4Ekkpld/RLqvMsMSZ7pbLpB5SlF6VHCb9HdMMQ8GLeWqpssYLyZqqlOcZDWoQfvcYcJDHqgZ62
NVB8ifoLZIkQnnF8T7Sy0ZvFT5CsZ8k6iH97PJd7GxnyvttOw2cCf4xzpMCx2lDRy5XXaXnqRqlE
awoLTLTSJz+H3x1IWvp2GuA/pMRyxpec6LCQN9iLxB/n+9lBwBJCZwaZImMG3UPyUmqWg7xRPqy0
xG4Lp+V+fG1ZXr/mJi1v/hIwl2/Kn90U/+fXpZiRcw2/nCgvSsW5SSaj0BBBsX/Yq3TOyAgXV0mm
lcbi/tpqhiQ5RRm9JNkVScOV9Sc1Odu6yAv7AkhnzO7AI4HKa1xxxjOLf6HJPktHXo/igyHPU0N0
+AQDeiBVuoQ6CrCvwCe+KSRah8VZfSQbFnuoTZH8GfvqepzAnkRQ2oo2w1k9Z5aQ0LIQYrsZrXDM
MPQWiid9jYqUBq5MyXq0KuZYmanZ8joYUHiKAy65nZq0bp3pVtrzOOLTAkRF0hb79DmhsMxoAgxO
sJ39zdzJHnBFODzHIm1yJ4G6gqDWes97wIOCckW+Q3+v8N6yHUzsoveUwnuxFAurCb0MUSCMzWEk
X1nIZKETyU5VswKaADtaoUDwTcxWNJNsNRSGACInmgJAOM3YWDoUybrNx7xS6O0G0CV3Ws5ztfA6
OBVvc5AclSdc0pLtintSek3hR/wCu6YJ/mE4GrPWh4QzckfS9P3ozWfHTmAJsE7LN1At9+X/nao5
Q3A0rH2OWWIwvp2UAdQ2ZrshF2ZgA7YdNe1xZDX/yppwYUsZcknhycKAg+zjAWIOy4kpuAmGyuj0
BNfmifDKhGEtmw/EBZNujwL8YNAnEaoCm4DEnw4VW7lj8Wx5ocFLb5MzkPAhdOB1vSk3SfcVB9or
jEL+mqXLJVNfP4Sp9Xl+niJZPz1G0n8aegxEMENxDJfQhu6AsjC8wvvrTn4FRzvfPDNtgkRIZK77
HZX7kWpjJF6/vZE0iFOZ9Wbfaxis3hsLu4Tdwix+50ZiiU69fOvpNT3G/rNfylvwIg9UQxMR4/3+
hj5i4nBOMdc6Q0XHFSOGTsla36HM2a8n7scFk4xQUy7cHtqbC6C6iTfNRvDrWM/3HKckupFeQan7
96YxJpKRnt/L2hns2O3Nfh0zszx4VPU0zL4WY/8lS7MyxFKfoP7bmy082HwdsJT5HSRvb9/XZqKu
p5Ipflddvw5mrlysqtTi16cuDq89VM8tZ5i8Ff7qermXZ34uOb1oBqP6xWebJbpwDY7xUxLNxR5z
WlpSsys3/y27rxuEGEa26eVxwPXnL/5GS4SLrPj2IX1t/XAfOpKjPEjI/hRkj63hTH3vCNuatmKF
7xtVqVewRCaUqk/OmX1jzZjLnl8at3Lt0upGlW1q61oDTBT9NoBbDtYMN4e/eD3rJZiUTgXuUBLe
gj82BXclppALd/kh3HF0yi7TCGSmWuy0fx9IZ6HNcraVB7xCh+qr5A9I/mlGArUEYJyLPS3KsVj0
+sdw5tPCatADr9tVXrx7nVSnOr2QZeJyoP4w3ob54AySjTHdVsbgCYfwJLtUT/fyTPps8aseNga8
jeiF24+VUWLyOSf72KNJyOLFYBhWY0036hf9w59k/RueVHNuNMZiJ29Ggn5AR09X9+rYHuCPSOFd
CtOEvxqWzWr2/MCyJdBAZQv1gCoxsFpHoXADsvqvgRc+2bAOMYrtUj4SOo+BRyRDOQDdbaTDwRwY
qjDF/fhkjdimRpzh2uv3e/GGUnj7LzzG+nQb3mbwxqiEVbPGKtlMVzJEqtZDlHo9GXvNh7mbP1J7
sc8fTA+MNzO9pd7ERLha2Ib+xyrvKoTj62CiE4btzzLHlS403xvqqukpPwTXFqkBDFO2QN8ENVrF
vA6oIeqYfwkwz0RnF5xA/Izc+VxC6vv+3C4FV1pP1sG2p2k1Nrbkw+z3YwXo02ocebOjRA9mFXPU
T6nYQJ1ksG46Tk7sZj+pP+wjq7NJ3sDrgJXoVk/d1G0MRihSTr0UCnmyLiiebDKgygULXTGBtIYt
YTwmYJgT0E68DElUwTHJJRfnyAD0MdWlslThl/EJV911JDmOH1vglTsGEy+V3xgyYH3P80c7L9bl
O9CGJflTU9SqU7WCQFai9aErNGteZmK9WCK9o5q/nTFhIslXdgSb4Jgt2aSsBoZa2sck0cVzThvt
G3ncTjc8RSNA1zxfrKCTyGHKmnYWa6qEt7PQSYI300tjNFe+Oqg6MY246pRmnbFcx4fLGtDVf6r3
NrktFq7idkvtz8rTF+Mz1Gs6qvxKv1PXWD1hckU6eZgf5pvJidtGr/H+uRSS/r1UlKKoo4D8STpT
cXTuvpvWZN4VX+wNTdd1d0wvM2dqcQD6L5eM6go8pq0LKxS1a6rjrjeuBlOB1GCSbNPw7CDnhLBH
RxP73hR46bkFAOOqerSpwUAxfVnPL8GFis5TT7TlLzC0My3Zp9uXW0PlQ6qkfrYrJrlEM/x7+YE1
d38JoYXfIZ8jaLlN9+MwX0/3J9Lgg/rFNxJAZaQhY4DNrsEzCSDHYmTWIoufIwlU2hFNiEhLra9z
um4HEUZYZQhWsxXB05gmWFPuQ2hTjY8z9s4YtzqKh8x+GTQltN5r/Mb6bmNXse//IjvgtbinE49J
ib1iHOiMQVNseUAfPmlhpK5o+xiW20wOMmeBPyH3FP4oPCaQflMhukESdl/b/h+HCUSfhM0V7trH
WTCAh/YlXS/JxexNX/ybXT4cm6qu2MmeigyAFk8m/R/meObLUu2PBVpliWZlMUVAML7jqplNzM4n
2T5IKFrAmUSRvnFP8H+XwrmjTUerG/CCVnZuT5ctPJZondynzIRton39MzVkR3hwO5DY/oswyftH
xcP4p0j8wvv3IIiaIkAf0zPJFdoxaadFMvIXLjAN/Ig2xcICrQbVlmFuzl2YejdAYYdzco8Nj8Im
FOGoOxxt2IyR3f2RcMkfDki2nT85sV4Zw2gur4twFfcMcgKA+cmZSgAKDAh2wmmjnlQ7WjfbAUEx
WcuXwCAjB3IL97vS506KT2b2I/4jAuj1sn7Mj+kKbq8l+1Nn2ugnYgMcCwjlekjqRWGn1d5csxk0
AnoW9+2SeDEOsRySncDjp9xnIotRcKZPBGC7FQPh2vvZnra0lM+kbtBY8MKq9YkL91I2BL/ahNZO
GfFrRdvV9myZ32CYgXXnvoRol7B8HYI1QwGRGfFbRxLl3bjW4mtiJruFIf1BMeI14e+o0D6olZEV
yxxmdex00y2z1WvTn6ZO/Nu5DetzXfwxkuTXzK5EWrnqV1PGemqbmvaQs6kkL8WeQrCmF+aCDMGR
GQ1QIEDMScVynWuzk9NneecoTV3EKUMDCWQ48GCxxg9Ap03GzWDerbfnhOP5RjBg30HQCo3+o4kf
JgRGcpQlkM6eJ9tsx3TSjoYtyI4tL988GNF+kSANK+VJYndn0kbyCrc4LmxxVJXpT8E52U0+OhQp
U9SbqTbZSdhn+KqtrgBftcxDucmKTgL3oItMIEJH8iY75CWXpf1ZtifyNIvjaMNYBR3oF+kCsASf
hTlNX9Lr2yzVv0emyjiCWu9rYQRVHRGW7+Ao0F/RJZu/2NOnct5M5fGORrERlhO3O0RMNvAfWQ58
KJzZ9xQwLIyJx+iX9TL6Z4pG7jK5ZSb5JEyJwe782ZLV1K+S2wnuuHGl520lu9Ain1/H+4C2ECig
9r6V9sIYGGu6BnvVKFf3Bq5Wav/eaw6NfiUsIfLSfJ1D6+t+JGsZG8munVrVgc71lmnneMMY1es8
cbLV9CGZYz781rlzxtwsL2yEJyX1mlXqx9s8N/t/MmGSpDq+RExJJXS/O6Z8cn9CP37BEtjDWWbq
iDSV7MWWrulDgoPHyUD+hmrWfN/St39mT57TDJzOR/1k7CYbNBI/jnwuDPAWk9jnoFW/TewJrf36
JrCwFoxFQOlI9XyX3PKV9Jz6Hz9Zqzw9irOTxCIb+QpwEZzIDC/vNVCbIeG5d2cSDTMfhYaeor+O
GN7apScYLZPosD58OgN2r5d30Wt/WnM8yKnTLNUf6QfNmbl0Bgvcyd/EDYkLT7Icq4T7s57YBxih
J3nNz+WGUTZ5nz5YuDIMpTPxLH8zN63QdILe72FtB9JDKN2nf7MLQ77JfXYIfdaV1tpTo73XPwuv
3iszgo3xIXfXpsjcwMrlWkrGxyY0LleCExOSmL5k4u7whkdPGxhXZVAU5rB6vcADbWG9ScifwnnG
NOdzxhbAFRkY8UNFsEHCRmAN0AVWkRl9tbrQ6uJP1RiBhiHwz8QTSrdiZoVhdQibX02G38JgBXBs
QJtbQrEPLTym7Lb1Os35KM32/TYyVUdGcNC/SGH6AgMem2j5BmM6Jguj3EffU0S/fK9wZP/I9DUH
DXL4NIaPYzStEyzsQDFlMvVwyd0pQcIZwoAuCEtz0IXIXCDFh6AJZxF54VyvZH++eHwJN8dZsxPv
NR8jNnK0eSkPMN4jws6dQAtCmxS0I4UGh6VtTUOooRthjrEZMyoGxF4W30SNox2PiRb3G8wk/hSI
IbEWN8YHfhzqHkQqTDvYpcNoa8La77j0yMgho8S6wPP8gmGcQEdknIxLBK6MaJ+v8bb/fXFHzRnf
Pc4uQLR++EdeVFFw/PH3yX4u6R05KQUorPy9YOVrvt1JftQ9RAZYGZELNml6qhvr9T0EX0uWfhCh
R+bSyAVHSR0krqNBj/aKzYgm1MXyL+r2c9qFwYFcpScTl5NTF2zi73maMc5jYBRBbdWzXuNAX8A2
K9dZuS0rnR8vBiedGggPzaRx1h7VcNK4hC/eWhzv03qXUz28jACSWQ2S6hHb1dSZVkfmWZlGDTZB
f5hAfWAAuthMJb2fLSltp0xVUd3yBRNLMtO3nsKsQ2bxJsPPqyS3EP+FI3/Qh68QbuPoRC//ONDn
XTAhlvtfEUwOywttDofhtRuW9VnaZ8vv+yDhiJFvm4n1bVD4Psy/W0mm/EICYXKbqHpRO5JgL97G
q6WHAKCtRy978VrOi11OKS6bOHvw0+rSyKbINAq0o3zZNXiTmRljnuVW6A/4LhVAI6L9zax6YvK4
JIjFjcu6WExMlfZ2vBoGkxVV4yC4oAukTSM6GfTr8CDUSpZusZko4Dm+Umx7PsR3XSw2QWi2DGNd
QtLITsPNQ2m0KXYz1lgKTk5hocWJWcKOvoWR8fmNSEVXL1QptAIx6ltKtHFZQidQK+AVgAwh4app
MQ8wSKhyaydwCBfmvXABf0P3l+0GkiOtwS/t1gxdaENuYjS3cQL8hT/8nOEomp3++JY7WdKF39Sf
PEOX9HIveZUPrgOHrrOkfe4APZ6+m+xcn0khHDnTmwvXO/eDP+DS4gnEFxnbmTaxUQDS8J+ikg1X
LZLNDugXB4Zspe7ilmZI35gvl5gcEuECtPzAhncZm1D+zX9EG5BmlRyepTnbIN3GAB4x8/uYcEy+
xg+FY8IHHYtqW98HiMhkGX3qiWT5d/bXYALBNNvgErYmD2KMC/Pz14XKD4h/KGEHHupb+Ftt0sk4
KYw7EnYoZT56NYpX5l5ye5A1wvSHJk7OpAC5h8OzhvFD6j8j05k7OSkt6QqX9DI6lw24o2OTaMqq
pFDAYt3+vYZ6u8o9ZqFJNGkbB1ZPKURLFIo8fTpUaiOztwvieGsz+2Txib4W1tFfxjZBgumFt1px
4KL0fpPoh2TZgIWAa5kgJrCNJ2AW48t9l/N1fw10L3KyNfu68+nDmtmKAokEfHZ4m50LV5yXGWez
QI3sRIOvFd6ZKDDGUDrKLzRmWBh4TdZW4icL+IENOX1qXGvWy9Qi79hNBSLe9JF7kln8KRxsk9Xb
U1mDAFaU/sP689uCmlBbKNA1vnbOTbYEIiimVcimtgyLYuP5fFnUL9rHH+4LWq3/uBsHZE+YJW3O
+ellNRCoRkFNPN/Qko9Mhg0Fv9mkxgJ6fm/NvJG8FzErJyYGtQqpxyY8SFfmzWYmWpVH+DmrLtQY
taggs5G5hQcU8LLd/PE5NFtCA+d+5feMXhBW9M8bDxsdO2zRkLx8rejBOdC+YDaFq5LW/IMGwGr7
GdBCWTFdKIdaBTBO8wu11/w3ZPQ6oZOGRx2a94mXr5i+nbiRV9q1XgH0kVD1z3DTtFp3Jlwnt/5J
qThBsGA/Zq+0A65Tt/ptwFN5jNpsP983TsasSM10RLp/My1bGuPcZ+YRzS4IIPD4SIV8eTVfTRwy
nG22yvI9S3QWYOKaULunZv1cUBKOpTe1dfqXzQ1CaMyHitaDB46T/AtdbsHP9LLw5k7nJk5wnhrX
YQeQxkALZZ5eAqdCsH0o288yu5E08PAxNPK49MW/+WVisxlvFAKm9FMc83uypiu6EmH+nnqTyOG1
u87N1i83cGZHEitWd2KSuFPeilf1o0WypkBI2OSe+jODRXgvf+p/b+ocSg8gQ0/mqjrwg13ogtNu
yGU2VO7k7hQy/YhVfCND/qV4tnIHLgbgEBVXyWg+uRrjlMqV9oTwSJClH8XpI5PJYBLa5MZ+Ckhg
U0M+Z7d+lV6Cs6gYCbOtFeUCqjb7LwlbSKp64BVvAQUuswqNGy3zWo8RIrHLl1G8tc4PL76wLX4D
xgQgC9ZG8rNAhoC56IsCEedS/6MN4YnAVhzKqk6eTxLrTlb80rXWwS1g6FJvOxUvqdoMrmFhZZAI
HCRACtmiFbDkiJgvjOmC2YzcLm21hwncPVjLFW2y05j6f5vl4qP//zvFZvZgZvnWbIZb7VEcbKN9
5RNZQA2AK2YcqA01S3eYTsA+VG88TqtU57Wm55z8Nz6O8EJpdw8oF17mLLyKI60pRif7GYBRfu5p
wxwUJG8XNvCEB4pSaalBYn0i9fzwicJ/UxjJkFtReqHuZIBq4s/WXPsKGtSojvBh0oGdkOjV4+MU
B2ZBrWzPY+Zu6uUt1FVPAFwFBIJ581/qTQ5WHZvtbFmMhQm8mGtmh2gkJKtkVZ84xFVmRGkXHoYT
Z+NR+df4lOIAbdm9cRf/Xu7nAn/fLIze7IwPML92nXKp4SHaDSdWL+2IpfQEyCEjzGl7ANEElwrr
s3X4DI6zY2kOXm8qwqY3x1M8A3OhY31uHhN/GZGI17vYSuzZfiqaCmn4RnBASuHP59op19uPPt2n
iU4p01/FwCkEqLXFGYGF8nduIplRPMS/YslI/sdxOD7CjcKprKuAF3Ote3zPtCNeZAbUGev3fjiB
F5iCw+QawWj1Jo4Wx+w+eIS9LzPuHB6EpddhsmWbTWj7nhnmtIuj6lU8Co4lFQc5p2eDXGImzQlw
u/bUnaHRHrtloP+DV7IvcMJrdDYRZ0gwGN/lhyVFFELtLbWqDbXfiQIcppb+PnFZ0inEyeyHawxY
Oxsath9XlY1u+T1TgJTEahYXoMZpem7p2uFcZ+e7/LtD426GSkzkvaEETChWtBda0psKyGxhf1CR
nx8CbW6RbOjU/wsoB+vFX3hguXGc0nYPYcI/1ady6uutcIyZeQYg/9XVWK/XjKAK1gCYBF1zx2Gt
0xEH48Ml0xb1U2xIbnOWXHpoP6pH1bbCcniUztkgE6TxB/4C2Ii+l57ce3Oyg6K2GWlRqf2meqTy
R6QP7MEROSdnmrjrrJJTtmIicpyOnVzr1WwZLYtjtFbtUE+YYKuWRCBp+76yEHhvCFV7BsK4L48v
rCbm5oe7ZGbe/z9b5kmnlNse7EOE9E7gDRyGrPLspLrhg3BGgGR5kALxP3AElt4pPU9ckBHO4uSZ
WgPB8jiHIzxoY2bukZws+T6CA/Gawbx0zQ5dK1vAjIO6Bo8PwLg6IwAyxQ3UqmnTr8TdZBVs3mCX
lnSSrc7nuJv/Kra0o9ClvJkSUGsm0wiUSxpTtuh9L4CQwB+dWwnouFPXgpJeAM/N+Prxz1PXZtQr
4Kz4MNHGR5wu5XO/zvb1PR9w49TLfxndnt0olxKglSvuPpcX545HnkqiMP+VQUQWzDTkl4IPU/6P
pTNrTh1LgvAvIoJVSK/adyRALH4hWIzYQSAhxK/vr3w7Jmam4/a1jaVzasnMynI+TgPp0iFoqTTv
O0Ykw48to+TD5GChSscSRuXMgzB9QMZUg2xKVTJ0gIbMo9kPLsZ3wmyG+WAF+s1QmSnseCrRCol2
erYlA+P3hQSIv86PYj1pYyy4h0E3UMD/WpIlbS2ll4/x1sEQhklc+zU/ymQhPwXQkDNxY+bxFSCF
CTo00+1FPm2oku3+9LYp3uDsdQJpR3SmA2pFd4DYxhxklJT6G1UckPNfFsYc0lTGjMc/HdJDuAaJ
QISMzRzQjLIBIroiixtf3BwvB89SFl+/pozoBq+RShepjo4eEgjj8/sakVGm1+nZ44e+SaTWaS+4
Jh09H7MApRhT+zpfgL+cWvC5ONGTRGfgaML1KWKstQuGNCF5klZx9LSVDdVW0DL745evUoOcQRnx
reEO3B++eokacIrf02MMFHEaGsNflcv1MYu+NNkcIbpU2lBw/XOFKsFGGlnQlYJoWg/3mIHZQm5A
9mog/XTQ1mq+Hjj3BYgAYGoJjva1nikAHaXqBb5b/2zZvfkdMaFSU0QzUdDxCtx7XC1BOAXUzdhk
V+ZZV7HmUSaenJsDIHKcEHCXyKS2bUfw+dvi4Bwy4C8qpz7ituQOsmnS+Z+slrlD+TuUsHpCrkWV
o6JhQLdovdPjAteDL8A2I1nMRPa3BOMzRdfQn4PNxLAqlL7dea03zsDEddbqWeQ9kHJkKi6D02d9
aOJkJj7l1MsPkZCZT8QTLnXikyJm4BCAb9GN11y/KBjYSd8BGPli62xc8tG5Zw4Q2h3N89G6PBNf
m92Hzufo5pquvszrIKyPFpP5FSjKok/hfYeo1hyhCRgRM7LDOAeBurCplaEXlHtvJy+WoCIsXG/j
ynM02EFz9QaN8ZiVsF4M1Scd1QS96udOefHbB/MM5vlGnxAAG3RqE4zkEOeEnYUy6k7gGu0Gr3L0
t4kyAXC3FZ0Ih01qSOJZXm0mpaEWAfH07OI0wdWmGLzF7UVjnpfqAohBQDixeH+sCSoDIQkUkCrB
9c9GWepwvYwnwPt8LYUqsCDlUm6WlKB/xinxF9eVyZf7il3iugNA0rFKJ7cP4dBsmR3C23N2JTk8
509Ud3TMw4hoSM96HRFHaE0vswc7Trm4yCIo59vuagyzQRmqLlh0Qj7nPA0wgif6YAEig8n8GrQc
5juCEHG1KTWCUYcQS7zvivAw0ibtVLE+o3zOmaQOQgkx4YMEcpqZJGAUT6ZWuHdK3OCRh584xxLs
kxbipBg3KlfouLlKRdwzyxcOTpAPhGB+MQSM5ikj+7c3wILVhpF6fEIfLsXpt9HBl0oBKlHwANfz
Bu+QOy+7nSihDPxiqeDdSGnEzg8Q5C3uQQB2qUOblnE1oROCpmvyuldbubxMJzb2u+FCGEAm9dY6
4Ntp1Iyoynlf8oYAvz772+wwo7XhJW8L77h8+gM6wlFOuyVsm4JZODY3GBEdrDdJFaUxzSmTVLgH
Mq5bbheVOIR0iKOXSEHsOBnQno2PI2VuvCasyAQdPO5uX2s16mvEtMrOHcY5GXRgHAICUNWJQhkv
zW5FR+Z0jfXBL7Nvdl5cl1UISYjW1P7su3Y77Ns0MGtQNGX0TZlYgVrszruYiwG+8uoH6JUYOYCo
gpWdqTxBQJLSWgv5py2fVBYlRnJ6sSCGVQACZ7sHdT262tKPt5yzTZtE8KroB6HvcA7peTqIvl1V
IhGgH5+pjOtXpk/rmPLIzaHzxU/iTtDYdUfIuBAxa2xKNQviP/3+2a4DyEQkUWSwN5GbXX/BO+sj
SqfUf4VP4HrKNHpv0nMKpFbwRzVD3208F+Hm6AiY7t9AQESN6x5NSrXjdhW8POAqCskPBEQhdMkR
h7aQvFWRusyW0w5Vohy/XsLL9wdREfYnp1m14LqY1K/t+e2HBnFfhbeZqGHA16dDr+VxRmzNB9wU
KqN0kUFBObcsdLOgSjjFwi6jX6SRl5hU2rs7GH9/fNue/kbLJN0MiPmQEBNOV22+pg/jPufsmdwu
vHvwlTRuESU99fjJf3CZGTwFor6a71l/CPdcRqVxi+F3NF6tCEH6bNBWkI0Molb0sawsp8MuXDGk
UKnu0LSaX0v4PYhtm0wOJnGzaIZiIQZU0I0LU4PCbfY4YneCmdQXz/g0BiztPnlO/LiMGG9e1uxE
CdTpzX0RdfuLDi/CU4IV+BqtLvUQbDODiiz8dlaMWp5xg+JAQOnJpAxXbP0IjzPNhUhhovk8oqfv
n2AW8AoK4PZKKqhWevaOYX/ae+HP3Kb2mPDoUdb8Vmb7TXqn57QYSmUY0h/uBrTdvDvhYxgnHWvU
QhnQq/811hwofIdys5fVHr4VusJKqdYYMcUDhlmBqSmjGlyD8pUGfpg8GCyuwD1D8KPwC/hPHlap
JB4OlUbQY1ro//DFWJfqrCI2o2B1hN5sxFCmgw/YfJDAgqn6NwKW5cuAdhL86qxO9hwDn54hw0+6
tCSZyt41qTbLGT2sTWHrn82TW65FVlP6uKTikgCRl1GPUI8jAYFoLqanccfHZcp8z0t3mD3nmvXa
QvomDwY/muRriI0NAcc9RMBEeaMfnFvUbLqoCb6zS8yPR1LNC+PI6wfGGxjaHZh3abwAMSAEAauw
I6mDE1z7ymrZWBSJ3x5s509/ftx+aTYLs9nxEvTDT/tuAvThcHrKblm9ad1tHlA9f4LSHfQBBhc1
wXp08kEgCOavKQmVQH0Dbn7C8KBMK9ENJh3nzH2sjBbgMMq7yRERC6q8JhlYaMoe6O56Y83Iw9Ne
CVlczTi8D9tEAr+tD2OSY8DnnpJXFxVHS4K/skV24cGigPVTibFxGbj9ayy5Y1r6hn8CFHDpQoM2
qE89/QNpYFd7xpEo9rIOlO0U7UiEkKvqQpHzSinf4cK9Col+tHI5iHpBXqKGNb/Qmz0fpmsY/Y9/
DvkSNCgvs/DY8ky/RAsOqiSrq/GyggfzBaXEDESfdxwJ5oQFG8sVBxsUDCrxWWYSdqTyBuBIaSiF
gIG2Kw0L3CWk/QZ9mDKozvnZF/jMVGTYmcrs84zJNgwD6QzO+uxk8Md43ek7atd0P6H0C7DEP0Xg
Xtwen1S1pOw+Wb7fmLGUhmla6TM6KT3YQz/CwRK+PfCqNgAUvDN4rKDuQ19zLnA5ONOvK2J2Z48z
s15NsgcI18k/6dw8LT2MKyjLV4hgWF9yDbODvnfd2UxlePusu5cMESv/KZg9y6ErkQgQaf09QK61
L2hjcooYLnEXVQxSVBIo95vpZ7QjjYvekHWglziOpdysdT62uz/SXB78dLej7B0V7lEUG3wvKk0j
QxhNxLjaqzl5SxSKJv/vT+LatPw9NlxWihcLiZGG3jgFDG8Yr2nlrS/xQ+fBTICjdm09q3HDBH2/
e1SNjjK6zHo0SkdjECvmXA/9g47VV6Pzi3apAJ768rZGGrZE3k+vTRKl0ku2vx/G4u7k8qvxK8Uh
bF748d9+bVtNGIfHKR8pVt0LWoEzqBUYJrw/+A7FZV9/2bSGDto7CEduyiOQr8d70xWpgEF/30Zp
pOix1fLjmBdjxFVysT4ZGJNZT3Mjoz496euYFszj9yo4Elk77Jr483PMwcIoJArzhk9XzIiDvq3M
UNXjyQXBKMAuyFdKSQgCZgyYleediHsRFcCZHlbcEtcqP7zi2Ff210loEZYrxAf9cDDLYErC9Ro1
sMPT+fsEL5OnuZZT58cq6p7Y36cPXgLpxucfZUSzbWn6IkiZsjEAiA4uTzhlCycOjPpQN2lnb/7n
92geeG3Z14rv3jLjBTryJ7xxaid92dgQL8fwoodL6+S2TbRWLk01w5rcCMxogoC8ZIGlc01IKHDQ
E4ukMXfGvyfTS+bLuGescYCQ+1TieLjjrwWTbBk7cE5vd7sNw2xS44ODh5GcZpeTe6N4voLwgPFw
3/w1m67JiMbaYI8sIjk9+T0jZkzgkFgrRUutGdtQt+KGv6IGmTvh03BfL85upkSryExz07fm8zC2
sv0eb9WTN9DJougpYt9IMQ/DN+RktEIgAeyj9AfM3ag0ictnfY9QRs94AYaFaILra8VutkeohUEA
HD4qmwtWdNT3xg732UpAdW/1NwdPQa33pwm4ln8POQQdY+3faK5ibnFuFwHPgTEAx/U5k0m4fOqT
zJ31o8Xiro9Gnn3XZ7u0cSdxuOUY+FdScIXDEhOKTPbW1kIGlNkUctR/NhtMBBjgZ/DXBExGexuw
fdEp7Yjtj4W+IKbt0p2WDJJ0V9rHWQ/gDPjCBnFiRBaHGXRnQxMk2BsQ9Yb6z8Bma887/JhsT/AR
9fJ9+84pxNYLsG2A0uMQKVYLZQjBs8VJkfgA9sBxYagWqDDBB9LMJ1wNkQNxoOTk56TCi7G76ouR
PT2NvjiRDF3qEn7ggCFUXKGAQytjMdQV/+n1kASNL9M3/jDDySl8mAPz4JyRKfSx/JLdrtQatVvD
YIHoQ3E4AVScoTDYD1GFP4Ee7FwDTVwJQosk2g8xJmgEd/1EPTGte2B2hkzAaJmAbTkSnuNELuJ1
RNWBVX+XVvMGpULusBHQ8u5AnmcAwXR2NAxXD90W1/3LeaB2Q4K6RYhHFeq7Lj0o/qX814EfwYmY
k7xv6yAvQGax4fZ0k9g7YfVmT9/xL1Gf0IUFTz2D2aYvatgmCBHIZ1C828oogAaPtqoFLd1sXvGa
j8IZTk+OOwG35SCZ6YSLKkrSC3ICakdfpDOJtFC9lOaLub5VB1oWGpY4q0BKHJ0rIObHxeTkZOLh
ETzs7q89RW+vJ8i+UplCfrOENbFCrr8RzsnC9sBahWjX0PpIeLqBYc2TBCPbSDGfiARQxTLpmbG1
J4xdMBBkKRxu5H7JZylhYhKzNBJjGL5+YHEPiXs3A+1FwYNcXvT2iGvCyABuTR8qc2Yx+NYGtztm
/Q0W0UosOThb94yQNpy/K087ce7G1HPmqGBMy/D3yD+N4YR1Nns/Li1qCy8Mpf55IcpckoQAhm0e
/VNHSKPqhrvL95wZndxVuHxCH3kzvxoeI1Z7ND8b44NJkVRiVb1kXXVaGSlRRBLppOIMSHJ6Gv3g
QbvVsSYHv9k0+oR8uhJoXzMnfixpS/tZP8nJqE4ACg/YW9MdIJjsQuXcPeqso/fmRzzQ/j/HS84U
WIaCE8kwPhtbHjZ0+5uSaW5lrtuPpTMjbrL91ylauhPzS3OwjHW8Xvvk9P2OwD7jdTs/QUDZUumT
CWvF2LkNxmUHboZ8hpvIcaRdA9I/ARz/Ub6u+2B7ZVDhChxQp7hpFGmMYbM/Eg+NmjAvlg3gcSPM
xDi1CMpwWm4MzDmYzoB3rvT7nFo5fURltJorczxagBVVe90xaLpDYz0hAx/iufPmTP8mD67i1/Dp
z0DbA44G/tg8eKYI9fnRaDiDFLzmfL5N8CYj+ujbOcvDqeDbZgbXXc/THXu99dQ1fEm2Ema3dHVD
0TbE37FkXSpbfbleZwBzvYSgw/amiKfv7Hcvt8YqxjAXI1G7T+2hvsC6Yc2D2+1glD2KJ8mF3Kzd
7OLNghR0A8wTtRjRUjJYg59S2yemQitEuI4zbMUh4lz4x0UWF8T+yuS0dU1jb2LDBdzIhgNG1PQZ
Nk54ROGKLI/0710iWmb2mxIjTd92Py0lUssvRrBY+4QKb7erddOaLy1f9JBXPXA5wBmVwAD2zd+Z
QRsX/q+NCcpWhvg7pIRHiCsQUk8AQwsD3PFQGrODj5rBKdF59kjhCKcefxENEVCYUXKyG4aDcA3k
iA35ddMbGxDeHiQMYykvQM4FClD0G9v3vvWj5EyK6tCYIhLAiDZ99Izh6Lg+gm2I9/EFY+u+jclx
BIkLAEmz3HLetM0HquCD+0HSULm3xdA8Up1jbm5C+GDpekh628HoO+qOO9x3BuD7OEyfIamJwKcx
NU7KxKLfDS9WbveWOVAzCO4JOWo1F8mowi5HunNuJX0eKCadKA6CbJPAvrPY45xOU9oRJBdTydUY
tSI1ofUKT6jWuRWNPhuOlIamege7BXRuD5JiDl8X9Kwb8C7rBYI2c0XOEXErm9wx8+ps83Eb9olf
fnsCRHoCxeo1IR8Qj0uGOwwJ3iVA0EzjOMlAtge5Q8EvEDzcJI/hiay1Zynzi0NzgcvceJDgGx3K
gQOnxNqRasIHA4sYyTM/8SFnHZQwjgqRh+0jduNcSC6iWhigs30AkUbI/9HKYEpNiAGlAp5ocWNP
2D/3qVCKDTkbO9K3RUfPhXcBD7ja8JnsouZIsFajTjuTt4kXZFB630Ufrc/kdjGw62yPh4wTMCnH
t2RuMTdeSBcgjmKk5BbyVgj8dcs58m8dIK5RL0XW1YNfOvGZ5hTdvBlRwKO5IdUz9YxTRoehLPTu
uAzSqcDCA2/1I8qMCXsNhth3L75iQYUyfjf8ky98QDA/Tuvjn8DDoRyZGfxgwRXcsMOkSR9AYG5Q
ksIqvn8hvU/n2b0M8DkDLv9iOIHGJK03EOKPvvwK1EMdOycwCep4GxptEvvAq/lgNGi/VHJ9wlBp
9KwBrLOzzb0n6HWIpCpik6H5RVoCYaX3JkPhdQxm63Yf7FbBTovpZfzdi0SH78pAP9IQV2ykakD8
QUJ7jU3KxeOQdEbfhINSBYcPHgx6g5lXy32z74NwszI6ywfnLKohw9rBKr4Mw05LP3fwBCzfyMCp
iGdICusQg/icZnawvDliAyrW0E8sQdGYRNwtA7bYLTkDGpuIYQdokQvrgZ2AuNpq+uy8KTBq7+JF
hZwGeZPsc2Whjl1Q9WFLK4gTYuFaM8vlwVHH+dG+Oe15gdkFuxe4fpM2dhZRPrr9CmPxoBjkrIdw
4sYEMvY6ggMAJetPKH8R+BCJMjIFpXwbpeNnfUIUcp+8ZRbu8KMOwdJQcPF1+eS1+dR4RDsFxgd3
Fw4fGVZ5DpSjXWEPwWqlJ6Op+0G+vz1slZGKSPtVbGlXHj+cEtQ1bci2PCGS/1CZgoy58ikvUX+O
lCs4SDZ2XxOyFNnjHIEPEIrhriMEq+hbiOoENhwvUSvTU3PCu/ZFX+1qiDRbpcaHEmfzCsIB2VDB
mZ4Rt4/bUyCEwct7j19AxlBp2Sr4RI2OEx4EYdd9R1dbAxpoYSz+tAtUQQPk9k/qZmBTF+07qBds
ETTMEdjga2XN/MKv9KY0kV6b16kr2E3Z+Y5Jv5loIRRwLZpF/tEQCcTkTZobYEMugqBVQLdmNwtY
RX3N9eAFiqXYkUocTwmHDzKCK/Jg02irqReIXevqKWZCIX6a4RO4zztjyYYUIIJjpMymtSzsKzLj
u6lsykjzuJZjojSyEtbYL6ppDihANM0dRUO5b9z2WlTOIJoB4ZnnhpIttq0fNCMiruddU8R1J/2S
Epq5Re8xvlhHMyjNS9KQIYGd4d3YUeXjHGYeESt8fj50/nejGL3jYooeox36PHS/3iB60LxHhE6b
bhlx21uUPhdHwamfm74a8y+RXMEN/9bzW1T2aUBf7sA8MvI3FaP7wmmrdgt3Vaj/kGQyHohI5af/
08ZmX4m0JXWJ/gC11vwBbfQpbv20t8C1AHGV5nxqkzkwFJztPjJeOSEeKkLkAWfmcsYfrOhn1AUa
80Klj/DfvNA4MFrIIQbZIUcyPUSVt25Fzz9AohddsFUwmBN+IkYHnH4yjIdAXbJg4xL4GXfqbm97
IbglVwhUW0+OSAkQkKwrTyMAf51LoO564wZnGQGhTz/5BPyVfpNGredn2pIpYAZ7hg7o9tDbr99W
D+StayKYpEYFynXvpEO3Cp5Z3y3TPvM+hxkKI2YiUMiYDE11mEQkkeSyIGLzcFgMyEEYmqchtRK+
RMBZjC/w/q6zLq5oVF34G4z+QMDNwxeqkaqDguQI4Lx7mqV9B8g+jx7paWi39qUDJWZ9Z0oAa4hm
SpJ6CSU/8PAl9FlMkZyYKmJDj/GZVd77R6PmY8Sph7MeduX4i+sfQExgeBOXioD8QibE3INKDcI/
ZXEL3sCUhDS1nRGROUBuxel2SIJFoIXtn35cu8+MirhEAkvSjzhPw2UX8ZGAFw///aXNz0uDkSkc
i2YdwkeAZP0IS/aSnNEnvLXRnuYJ5ssWYTXkAoLoPig1sIlGWGFkSOm8/gSaCPWBUWLCsORTgAAD
qKaqzdeBU3UnyJQVOrl7uNKPzMIwpPOPH0O2Oy0NH9UikHqx7KMsIjfQTbN8DqUKA7OiVZnjCUB9
GtdO4aieyOC0ffhLZjZ/53XIjh4gNeA6UNTCe4DFtSersMtpB3BjxQPNCv6D7G4A9u5ZatDwhjuc
/7uHAjeQ3+ceainMIVfXPZsBumh6rBW37vFb8ZRW48NP6Qgsf548HPJqOR76V+80+zqKx84r+JIe
gimwSToJJCygY0CxvPrn+oRzDjPNVKi0A0DFgMMuPxQu6EzFL5z52dy9TeAKqiQZFKp0XhGCmSu8
EicNMO2evMLDGksKostlXdmM/+GshSX2zzcVwoUZIGL5MKoZtAPTyxpEuySpGSDPL1UUvdK4x5Dc
N1a8KxlijrZrW3ufH0oDbJXfTgW2KPM5dNW0JsdtiUkxsrk3rafKw3nGN18S1QRvIx6FkNPKpPXL
qJSmd7eVjbOQcQZrTBi35pfk9W7LCE3Jhs+OhAWsoVQQaD5na6Zd4J1ufrG7Jh1f+1En5ynDoyZH
ohM9fmpXBClMnSDxobHLRxiC+vcEsuDKmaC2AWpEvGJfXP5oteiJaJ/ApUVdYgfNXdpnTLk68Rke
+sd5fzjZMut3h22r51da/Y/OnBQ6lRPrLxL2kn6YroJl5nm/JufFa0KWd8CQAA3vgBctBGXPHCHh
gMix6+z+sV9Pv4uWOIe6U9zPT03T04r6bDu6kK5xs5aBOIDypB34+PRNC6/FI2BWBVFD+Nm/8aXa
0tDvSIzm7G0D4CHWODxshfzuX9BhWwcCxdlmQ5QHy8k8jlRftGSIh+l/HKrPfYGZCYRuQ46U1POM
QUnP5BUqr0PaDVgWyxKX0eGJgBpncASk/OXHGKqCGkFqbPZO+sVkrVDAgYXe5l9HM75ugy5Unyt2
tUOPQbf08AuQcbHsxN3UOSPnOkQD9GR3LzvxQAdIjug/EQpAP5hwzfYZKMBZTYekA54bFX2dCtIh
ioL4IUJf6gMqCDzWwKrUDSKFt5VdR7xr7ruwJQJrdJJ78LRlcm+JL5EHdhRQzHCtKoruCz3EfYOq
hWm2sDd+WMK/i22+iy8hoVoFyf4CPf+bceqAxHNggTDyDcpX7z57UgPeMj6zI4lYVOOMjFltff+2
71YOC0BBkmyZyUfVzlIQwr5IO+/W/sHYLFNwnAsc6hlqvDFmcAOoGn7g9tvBwTpR8eNF7Ax1gE4+
CKxBQ6BGN8EULJOmOZH0CIHa/5FZruw6ZaMbSekz4inRT70CDD55YlCi7gcxRmFe5p9UVNNMKQQr
F8ZEfvSBro0Rs6xNxVyyyEm/8/QQlS7ko8JLq8I50idd8/BKdYOyivlL+/aDbwe/6yoodowitad9
VW8RX17SPoiEkr+4/qbqCFn4I+hCs90slYrwar9vVlwwWdbyESE/h4sVQxlsK2MI6I5MhaFfzg9C
GQ15abBSnSFrhxgEGZoKnsD4RSoeo9hXQl1tv7rAAy/zSfyTBWTdAA8nQi8QJljm1bPqkJFG0d6R
jodfrzYFAhyk2MzjEKiYNesA7kLYv41xnomng4elF3Pyw/hgHvHEFCEjTl3xAybqcjXPIQliM7DQ
DnmEdR8jGe8Y5U6H+9OgVGsImoXJse9SR94YY1YxPWYgloZsphkNqOVUIT1CnXosNUEh/wqZAIDS
P4xkN2DrF7SLmHtNVNZhXPYgk4Q3rgLrPOz+Vq1QBjEfcPZa/OzKfrOOx+NjY6PLyfLUZIUPBrZp
WBtrmEo4V6tGbMioIwlOs7Ct8HrQftMPY1YelOWMQZvF1aP7CGvzuR/+KF0+cRUNNt+NNsY9DdeE
zkaur6wDUvG7xcyESHzEjj7P7gbm+8Zncxup3t8cBbaQOPhgSoJhC2YtUw3bGMZv5t0l6hgrn5Z7
EesxvJt+PlZxdJQp5gmbd3DbSNKVK0GIPvxwlwFTOzE2fiu+G/9ToVAO+Cco2e72zvfqjB8btA/G
Gs5JOj9aYJzs4U2k/vkmGtCGgIfdPjKUIQYjB9HF5dGp1H8R6qX/lqqhfGIVc0SVp4UpI24kAVlj
wTIm8ErgAVoogFjmUinmV/r2CO7Y3l7WrHzFp3nFQA5KtvQEUQlBDsJLlbCmTxhzI5HGgtg06aEH
WyMxaIWsbivuCPjiUzcwN4BehxJrsO3pjK00FCZAmYgNEyL6Gl2yWc0J9dxZitIRYxBAruw4wVUV
qA/kHSLsQDq2YsihOT6hPAqUzemJ7Ru0HAQSRqehIFiZ7d5HjYvLE8MpGLx8KQS6cwTMXZ6ZklW+
Nnp47/CdiDEpQAL9F8Ge3U1Pux/nEG7rNsDGm99AysKn/d1SOuCYYf4RsnC6f16+LL4hxcweIGp0
i0DrH8KZ2Fle8Kz/oUsZ3QG4ViNZLXE00UBuWoQc/JRMzDatDq6abdglRKJUXnThKja9Xd4ow7JO
+XNg4FrGob8sT/2ToZKlV9YLaPwfy0UzQ3A/bhCk6eLHIOcoRfT3ZAWbi+8NHqR9n//lJyt2Hyax
t6zYGNCH+uFtUUVdd+wbAr1asaWqWeP9zTko0fQwIxKvWSxplcsSVZksL2Djl/3GaFdEP4MlzG87
viyaMdAxp+dA0do4HxLvxcioYWnN4hxWEAEYrgOZCGYhh3ZEdYHf4rYHHUu7T2AWcXOLF8JPdF8o
ys4au/kYdIAJ3w7jj4vw02ngItkiOikWiBpE8gcBOGxjGk99zcFExsBeYYez+aDSWrZ1MDreNSAp
1xqZu3TLQI39cc2KrMtiAKuyX/Z75iunM0bXRGW6HqYlitajsVomYIP4RmjhkSJBLkvzcTG8q52u
vKfAZCIW5TVlz45XuH6we2Bfc3hKpw5vY83PjXQACk7Tb35n8DXg5fxSHhILY3Zdgzdylm4kLdDC
XkLTc4puDOOCysJ70nRKKSjd/n2C8TuZr4GIE7nVzdjP2r5oPalrfDXoGbBFzMfwLxHTpMc9K0Rx
hAeG0+/Je01JHXycgi+rDJVTCKOMDpaD2fjAnag112who3CX6RFGGtF0MbH1MPdxf/vghQ5TeaG5
mYGfp2/ULvS8DVYV7PHzyCwsbp93gH/golbwYAyXwcrioIRLOcuwEpEdKmlX1uAwssGXgQmgaGdw
yvjtTxjgg9YQ75s6pDdS7CLEAIc54TRegaZiA4d+6mymkIoh+4JSyswx1bv1RVVFunN2WeN16Dae
gBWoHGI8xPMS3ePsYmmzL1zP9K9IwlpeW7S2MNkoSA46ZrRcg1wmIGB4+FLuxBp3J8ZkkKwaqxEA
SDdaATsstexFSykQf4PEgMmCPkp5OjKkVUCn4B8IvuhNX77AHV24o4GFMRj7zABkPj8FQ9C/9Ksd
mwbz/EJOHMwUv57Vxl7FeUkmhhvvbLamLftxpj7i0bE7gh6L5u0zo5gntMncHUAwkydgQ9W0Hr2S
i1tM4Eox+71g7DXNExTskRRhd/dDbRJ8lq+gDv7CEyy002FeWF/L75lPmAgPjgegWf52Jyk2hwiB
QckvQLhTAnIEOntqag6q5kik6qVdDdThSnaTzSEMTRg5Vp44w0TXxRe5/hUbGkEapDK96QmNE+8W
1ZfdQeqEHQmxHpMgn3WXzJYRrvwT4GbfYbYOffTFiZPXkmwyGma9n2LbnQ7SjkxSMApWEykFW4A5
oRJnxyDkKxeUapAzKVIc5PDw+Us0KtxkyVW8NCoEtLGOyABkvL3eqONmc0AvifgHC5TeEjzLOCFm
f3OtMIg5sZSd88R0f8hQcHhbh+wGZEVxCZm3ypkoeup7bdJPz8Q1w58fQ2ayDuvzFHlRNS0SjSvx
YSy92jUTBtmxqBBbGV82QrKmanuhZnFSaqwTo54+U0QoKJ97QBOAMQkoq19okHJbsp4atojP20bv
B0JElkMpuRg6fzA4NTkXt8Z4mW1gYBpqxpKIFPmo1dt3IQvBQ73+Xv5tqgYnEDstRJ3ps86DBKAv
+4R+5xLfZkdwkz3tNwI4CnGWOnhtpyDX6DvVVfWGuw4tyFsimyOvilTqO/GQ4EbOnshaoD+HIxaV
slZK4QWE7LV9x0w10hmlsteP1ZxgOcyjAxQ92faUm2s44D7St5p1J1xrIjAdBmtbt0MsOTSdxVeD
UZ/VrTePN1zpE5Q+PQBMoFtmxLFkR8BSMDdJjcAIA2I9XnFnJNi0lBoDptJAcjlzGUMpkKIoPzns
PxDH9OQiiW87O9yNzfltjp+LzMnVOEqwjBnJV+3nrLVh3sdi5A3Ohk6CfrO0JW6+0eeR2yHL+ulA
0/OxMDngGnaN5qwxb/66thHCkqPIU3BG2vYJ9Ik7xSuQkVHhZjoo+zAvga+tKCrxfmG7FB5LcDSU
N5/ZnTj9XX6FG+VuGd2sS3TPzW6X7YUEAPxOZKvGDlTXZxpONA4D9Bp0aPfRmyvEjhbkHKqlUMf8
bbA5uXJj/2Za2BnBhB9tosDGYPMUYCIFkZRC6SDBy9xRBjD2LRpDDg9kA5ms78/uDMTJGivVX4Am
InrAnIW6ESBVADoV560cIQD0c0Ogv2LFhY3AToAnATWK6FcsiuoQM7tfXBYSdHpwilCiR3t34gqf
wE86RgJyjr2WhsZ+muvJk/hOn7X7R14hkjZpdzDI4icKC3VdI+0Iae3IlkowAfIC3rH3NOKMLu7v
zKdRyLCe8eDN8EUWnmsWFl1zOMCnQmcyu+V/nJ2cLGbtOv5zrzETxNwwUDYm/gWzuJPsgvITRlNe
pIhb7nPNy6S9ZZcE/CMJqDGTg82MP9MZhPsBA8ZM8WLOrzOM2nBhd2xMGR1AoOVYMotv9+3BHmmH
Lh70rE6/0C3LabxgNmj/cZKwXAsp3H81DOCirViCdJGGCjxULwR83Ym+BXInIiCEAx/UzHxzi5zr
7mLtAQqoDU78ZnvVSIHxedXpVX9yZY2r+7VrgzMPkInciKFTdM60RoKWEythcqQABJfglg70hi3a
5LbySeGPBREHhboME82IfS/kKUSJK3z79zKB+KFe0b+YoBxH0H6+/N2DYx409tZRMSJBoYsmbju/
tYOelx4x95QRWJwQivsTRxITpNbFvDAyek5qr4PF3w89BpvedSZa0RwbI8TzibJb7TggUxQlTrZn
ZSddhUP9qJZ8S/oQvWVDLvWhbbMvpB4db9euyYyVJ6eNiXuUGaRQe7Co1tg9su6gB6G+w6DFFCpz
ydwlFeKb5FIBWXVhTv8mdIXKYWqE5pzvWENJ7TQXiS2n7GwSmt4svUEl0lvIxQYGt0jN/NLQUo9x
NZFBjI9sc8M+CVWfhlpbGPS7iR8jWenFdyqZk7vG6n5gs/9b6g5aTvu8K7Cl8/+1bMqZaEXyQqLJ
DhO2uDAc5pKItjzwmzN7m+hGeOOnMbnvoQ/GXQ/AfobmJctBL96EFxaWG/PW+DBhLc3iqItzfZlT
IBDtEZ/ozXr6QREJFkADrLPTo8/aFdSOTNEBsQ2o5BgftvcPEySZJ8zBJdbtGT0kQPSSdtx22Le0
OI8hrvD8ISde/1KS6OLg0GHERd/eMMgQn0cZL5+JJw4sngfU+jCjTjHTFipuh/aMv+6/AaOeM+Zh
mCBF4kI5ilx88rI2jP4DeGnQAn/qeypUAofH1h6EVFwwqhYDvognzO6EmgzP9hwh8CtnxN4xkwKL
dHAOlyeUWFW4xJh+UVqMiCU5DySRMg6+HFxq5zNcy7d+4QImixxUn/0Zgn6xFoSRsz8cvsXUCuOL
aFm6P/LaO8C0eMijBJIpt9LubAkfCmOOgjGxONC8CLJEqXZzE7apMBAwiHrOG/eI2dC54RNX6wta
L+u+p+dm3gmsD0na+rQWXZhoSj+wdqtxRV6dkTs2WYKzIa33dTrcD1H7Mi9MWm3T2TEiDDesDuCD
cRePZab/xY2m1uFKHzxQbWPTZ5GTtBZMxdhtdK3KiLWq+q9AOAUlyJJBFYvaHuhGbvNqU9EeQqJJ
vDV3H3ruXdvQeJ7xbMKQAasD8RQiOrckyzHRPkyAz9l7xE6Ipz6j8b+MC3azcmPcChnKa1PhrABP
YrT3swwehbxPie0f6TcKawfjtzhPhRVs3CEaGkIRG23wuSZJNBMkA/QiroHvGOj+aowyltS5uyHr
EiWjoKGyUBGzhbAes/ONL0NFCn6LKOPiEfzAEvpk9w+fDhSUXhdzCYPaZYVLb0lzKyS4PCyAlDdp
hpgsp+HMu3mBuOZ0WhU4KuifoVKskLzvNl+tsBz4Ag/PXQcxuPCHO5Z530USIVwi2HVjMhZjHbDA
40KCwu449gJqHsTWqjZJGV122RnNvqEW/GuNu5QCA19doMKwWu4OAJEPre/ewO5PXgff+cUKIuQP
88KSwRQO2e8A0SUDleHfsuqB2U5fQWckOZ9XSFWNczLiATLINc7jkwfWIWMJ/BzNB80f+s+4DcpC
O0Kf9DZT1nLzPBi4hqAwFf8/0s5rt3ksTde30ujjIYY5bOzeB8qSJduyLdnWCeEgM+fMq98PPQdj
y4KE6QG60FW/q7zIxRW+8IaKHikWSRlIIC5U5oH2HwheQhBzmn8kN+I8oDsnrLkDh2YdSjiPJrBF
JJ3gq7lP1uNgawOd5rV8S+6VXTz89/TUBssl3+cw5vrB0Dkn8HWnb9aXwJoe8CblpMHKbK0SHvn4
m1mTYjH09/Arn3ADPIQPt4MwG3AzKqqDOWu6HuAIb4PVFKWsEfP1be+54FNyMAN+EJ6kIWvgrKbb
C2FoCBsxVJ3jY4Qx49AtHsI5eYLVHImlOD0MNZYtEicwb4dHDvY5bqaYbsTvPh5j4uDnhxCNy/1i
T+ltc+TpoI15xLchKwnn1Xg4CsHk3IbzXbIEAGgtzAMAB4geWHJPgndyMrRGDG4SGLI38kGrILDo
2DxWb7jJv9kHpskCJ9TfFcbIeedGyD8EJLRx39yrXypqlfv2gydwnlOSLfi1tE7X+UeGFWGGyU+0
bzRkI0b2UaOpgO4AbXj7FiwLymy4PBHs6z1uqxpsQcQD7t05wadE3gOOmd9EULGE1feoLBVpBtB3
7bwZj8WquNGa7dAuOYzV5/KQPnCqBx/gimRYmJRJI5DudEVpYdmPkDNJ10JWi0wsTQQKCnUKaoDw
c28e9F1ML5l6AfpvObNk3Ls0YiqkqMYuPG1vVprTjNarOIGFjDqIBST0JQ+XFQkTrWOIhh50RzRm
Z92HtpGfKNd/2veUp42FuB9EV5Fam7Ur+pn6nUiQCKr3JfySP+hbDSf0V+ytE20krI1X455NM5de
dIyFh7jWfQBthnRosUa5KkH8+gtJjeY+gwi6M7mmnjX0iRoMIZc6YDeq24oxMsRxTH7v3dOd5OND
0pyKE2OL5wLXaUzRsSbAovTBYMKy3pnPGaWCoeZCPXDIZdIFKae5zj7Mx5wUiDxmaIlACCWUDubl
6LkjC/zQbgcV6AZ5rwbqgTTnX4UAAuQefnO6N2CsrSIKs49AKSAhU0X+bigBTw7u9IXyhh5BMfP3
2kGZa6uBpiqjxQO7D/ZuvEIKQn3uAOuBXfqGZtnv9jNfDDw7BKqh+ebMhnlyIbLTsWfF8imBBa+C
d2uBhswar91HNP1gX/jzAj/moUmubvrPAjTRrJjq7mD/rH0MmLR8Q7TdEMRQEYTFR5S72GlUAGbV
XXscihhQFwgCvgbwDK1LrkNpO0jHtNPK5ZgeDmbhLri1NxFqcrPBKk0Bt1jOopvg3XtXIWEPPKpw
Ic8IQ7/TfJ+ALxhKnNTIuRwG10SOc5JlSkyE+ojIv2Vojs2jxRAfwrbyEOBonrXX6AbK7U2JODih
xoG+QEbb0d/TZKGug+DfEszCrHqGWMzBRK+YmowAjiKn3gf+XsUSDfndmUxhLnwpCQOf0slgdZQu
RSImUrW1sjSWHnfDgNrbc27zrexpPsP4kXsQrOE2Q5GArD3foH4DKkAZqqmIyyKazl0gUUPnLBvI
mOLoGZkfWgVACRfEC7PhRTmJXzxksu728CoHhpt8A2ndJzChAUYFjBOKBL0ag/1MRpsQYyawxkNn
0BsSm+Gw4vxETQW/1SHYiiiV0odjqhXQdeA5mwmLGjgaIc/g0VCv3ScX4bhH407c+kArBtGk5F3h
OEA7aGhADKIvNfiWF38BI3doud7X0498US4GlvWgA0WNHGbyULCmRPVowmNC8hFY2LKD9MO6IYjg
oQeZ9eGaShCR8h6b5xS9yOhDxrBYnRVUBUYfBU+jjp+O+C6gcwm4YzCCxhwA1B1riDf8HPqEFNIx
MZ5+JWS9XPpj+gVDgQIKMlxlNifkXP5UWvnEayyp3YAm4vx8GAqvJGQI+uQ7CKhzGpGkCSkCQMIn
FCXo7wyDA9OQBWSLXhih0VJAMwZCP8DQoMtJCBWQ3EMh20B/XoM5ozDtLjQyeo+ysj4v6RmCXLI+
KyA79bx4oqFvDipLgzEt5JZR8mbSUB02Y/SeoaMCmhyhI2oizQj+xjLesGbzbXYfPiDSZn9oyM3d
QkHinZ3bgCjR51sGwMToX3dkuXAnQAtaS1Dd3UInltYf/CNSR3xuah0lbU6oIVSR5JnJGX2IOFMG
RJ747LIFhEmJCTdyCMidPRIYzpK1cx/eNstqOGwrrskvPh8hGuj1oXQlrmissITrWcl9xhPDwAVc
DU0Eq0t6I0vM3VEYIUzfgW2EExoe0018SKjvKWDBIQSl489//uM//9///Wj/j3NM7pOwc5L4H3EV
3SdeXBb/+qes/PMf6X/98fLzX/80DUnUJN2UZF01TdHk7/n5x9uDFzv829J/KIUfSo6o+OtM2vRt
Ob2LPLZvjlTdXON48pKVUM0FN1iEIXQZe2kY2zglJXSsqeKqCz0kl3DIFk31BkGkwtyG7fzyI0pn
HlEWdUuTLUtWVVHTfj+iVApx02Sav8ZCsvDMSeUfQxvJ87pcGRo1055irJjN7Gzl4CKhUsdPqv2V
Zxim4WSaZNHQVVEyDVk01ZNpSpI6DYIu8ddi8aDn0tyO7WlXp1gNUAzHKyrsy4WAurySD8Yc6axs
WVB9/amKn0HO8jS/Lj+QcfZ5LFMxTFWzZH2Ysx+fTYusPM3CJFzX6NnHG7OdN9EBRK9/dfZF68pQ
6u+hTNMvksAIKHVt5V11VL+Kd/FdPxA5F8cwm0YH67ngr+qYHGjfsmi5T4/dMePEOWrvGJWUaPQD
wz9UD+pe/NKekuf8Rd7XGJHghvD6lHLE4s9KxQTjArp078PvoOODjDOnyXPOj9tRO/wpovv8OuFQ
b9ud+IQi6h7JgUcu7+5R2vdvGX3bcme/6+/mMyhn4yl/ad67B+fZeKLS77y2b6BYHga0yZFGlf6u
Ptvv0eMAJGfDd+/1tnrs3hUwXfRd2fWvgGrFd350+cvJ5pX5PF3OYisItdBCvqTAMe2qd1vd5Lk7
0zJIzfu07sZOZuyr5Msq9LFVYPbVqyjFWmMz78eJs0rtfi00/tKOth6eFG43rVKB0pYq38ODvge5
efmBz35/UzdEy7AUzVJPvn/RFnrpeb6/jsJVL8fTGrwVwEW3mTjFJlAoYvlXdrwsnZkiSVIly9BM
VTaV4ZF+rO5O6gUzESw8g/XyxsU+Fip1L1OC6+KV5KL+33OP6/Q4mRWD7RULu9jw77K4XhcYuBjt
3ChXkYIFdYW3pXAI2aGXJ0USzz2iytGpKYZqGcbpgSB7uZmKTrIOnQe13Rgg63P1EBs3NQ6V+qYz
Gd+ZXR703MqRLdnUTVlWTFEenunHtFR9ZZaJUlFJBPjVwMuGe6evkmBnxociv/IRrHMfQZF0SxZF
VdQ1/eS7m3IRGq3cmpsWh95WmSrNbSrdy/mbyW51dzF3WBJTKWR7F405K5A3m6nEqoItjHPHGacu
QW9DMyxe29pMGZRXnaeqp3PZefiOkQJh0dT6HxIezuFTQPNVTTeSQNBvIf7r0MTtd2pYDG6OIgwC
HbC6AeiQ+9TlCUIRaYfYXAgFh4SyqQ11YTngGnva5pZ/A2jNDgi//G6v5u0oMBw8sKwPmT4EFBSL
+C6lO+uJjx3UcalDZF2XxkpL79CHuy2BRUN1olx33oYjeJoQ9qVxN6kaFxM8UMe1PRYkneguHT3l
LrJhwUJIQCpAkswiDcjpUu6o2CRfUf+VWVeWwbmzX1EMTdFMU9FN8WQZZLmg6IHrYX4JjQ7Ldw37
NQoHWLTArLm84s7evT/HGhbJjyXnaHXuarkIvcSiZJt8Od62BYptbG0Ad+5eir9knIXFT1U7+M3q
8uDnDh5FlzTTMESRtz05KB1RcxpLT+PbIrbGAQyhvPnKZQAUxSY1wD/pNJydf2NMVREV0ZAMQzak
kzFVse6cMk+CNaWgHNMHecP0xsU4yzcCIJJgcvkVlXOxjcoEq4qkSZJonZx0uZbHlRCryRMZDQUn
Ihk6iOyP9MmYZWMH8/cINvza2eaLoYQNgYEqM3Jw0xIR+wFFQxw6yY/++PJz6cPx9TveMU0NvWtJ
VhTZ1MyTNWZnYh5YzNImCEib3bfWOPocqQ0OjVTa2q3osRXlXaB7d5K31aI3sT2q4lyoifzznSMe
CqoVpYgHvMGWoaVoarMqfEujLZZ4uHoVGQKW0TaD7pAMUo07DgpJ9Fe5jb9DuJUzqitvOHIhlg09
OhOn/H0BmK3GvZeFUFCNouMIUcAEKi9kY08IJk6JL0mmUCDVvyrMotIeI5kunHI0ehZE4oY2YGVQ
cOqf2vjt8oT9PZpNS5JkQ1eYLEsTh5//2CdBrgV2ZFr6RnHf7J7eTzO42skiOJX8SFx2ebRhFZ58
He5hnU2hyJIkafLv0azCkDWxZzTJQBwmk1di9GF5CCZeHkb6e9LwLprOBaByCXMN/B5HDaq67mp2
gy9nr5ILhA4/RU834a3NS9Udc7SOLe7fLic58sJFpWbQygACiNjYFQfmIqqiK1tGGl7u9OV/PtTJ
kVSQK+h+03hrSnyyvLXyLX8TSmRa7lbEG0LdtDYJiaxPGvvK2Nfm42Teq1Bpk7Zp8E1sQcIGe83A
He+QU9T13i9P/d+z7/fMn8T3upf6ci2mzHxFH4AWWbmV3VXVzJNYmEb2Us6uXPdnTnpG1HVFkkmx
+N/JSRQoWVuYVhOuAxFTvHnIIYOIWvpmxVj9zqgKgKtHHazFyqm6vfyy0t9QYxjbMlhlBjmePMz7
j92jhm5eaXoSrfM2nyrq0a+2bUGvyAbcWO07o5hlyk4q0BfaXhn5O2Y6XU26bimWpLMb/xzAai/k
upQ7xn1MXhHPIuNJ7ja5MsYetJOpRGSkB4iXi8AgvaWbvyTJrZrcOvHUyLZ1NS7NRWKCepXsiVDf
R4C8arB5lNX8eGnXC49el0xTDuFDWCoa/uC0xBBc+AQtTn17DYrZ0Y6tuFFqhjLnrThX5dvCCsYq
HcJ+YvUfWFxiiC3GM09YaVP1SUL4CLV5V+PrQAOh2yUw4Dxu17Z0g1JfuXcXnj33kTHZZtqbUs6q
wQMChu0kx3pv2WULuvENxgN0G4NpBkVXWSiwUmiParRfVwmCgkfEKZ1wPAgsWjFZF6pkqEd4i1Cd
GsIhBYd430szvX+Q7oy5rs9rZBPEGSq1+QFPCReQurC+8qWGs+b0Q5mqKeqyzIFEDv57jVSK6mhC
UII8anaqvPHqgy2jbZysbIoVgJAj9nt4ZXmcydVMi6KIapncg6ZunUT5UtamsRfHwdpFbqtL5rWw
yRrsJY8sA6HZpkQJQ16il9EyrcIVtyQJmoo9lHJTZ8fWy+GvIC3T3wVdMecuiyDi1tJiqBIY5ZAZ
74bqwOWZ+t4tf2bqx0Of7CbBF8VYSPPvA7LBX9B5Yz/53VGkGOlBS5HbcSVYSIceVfeWhxpOa4Xu
R7XTrZ2oL91244BNIC2FP508tNB2jAFE4O4SMbjysGdPc65MxaCyImmcPr8/ayYbBK+V5K87cWvD
wSrilUWU0ax84V4rvnzChHRcyUDwpN3leVLOriidzNaUCPi44n4PbYV96Gk5Z6xbSyNfA0hWz22D
mFo/ujZ4wh5JZorve0Ha9aqzzjBp0dCGVGgTUY6jMEBg4STGRDIfE7qKRQD5FGJFcdBo07AWJYOb
saYm4X3W/pUI4Py8MXGaYRlkg3+2g6bHTtjU/joABCO8aR5PunGbVScCFKnHFhgwr9h0KJc3X5fn
7dzVZKmiqRCRE56fZr7cHIVeS224lhFqNaNJRDGZggDfy5U3unPQtcPlAc/EohbhjjyUAA2V8Or3
d1LlLhJ8W6AARd2NEheesPjI1pvLo3yH2qfb5scw1kmwI+We2nVNp966T6z25tZY1HfZNn+kAFVt
uh3egSt/Vm2tZws0cTuUuXo4PckYFkSKszj9QQSrb02wRv3EQbIbQaRnvoIORfw2fsd0TAbM9d68
ttvqFcdQDEqMQ/NBOotI/z7eY5DFHfsGXvq2fMMWR/kq32qg6PGDss/Bv4VbaHHUsSJ5WtCjgXNp
fOJG1U3oXwbP2qf2CShoaGp26NeR7VJd/nQg4hgzDbASPU5jlAtDp5M/dCj3PyAY+C4/XL1Rz8Wm
P6fxJDyzpC7Jo47aDeUtR0YJcE4BmZoRx00FmJLFUuJjQNZuwiIRsRqXKPP5hPCXP+eZAo1pWeRU
qqQamiSffk6568I4ku1wnVp3Ab1ClS46aUOrbGRoMeWjjcSV/HZ50HPx4c8xT949zCVZq+w+XIfm
nBp6FsxJWBz1KFxLU7/z0N+L1RLJN3RFllVN1YyTs6v1jS4SczdZ0wyTaBZqE2Xdo4wBAFRfOfKo
+NQCdubIBpkZ3HTdlUD475YchifPoUanSIqk/t6SlRL1HJ1DCULacGKL1GaaXUfIdnk+/x41DMMg
smFphq5LJzs/dirTa0uuXyL8Id+whWbCWDrXPfkkYXARXTkF/n7BYUSDVoNFdqVaw+r+EYnqniOm
Zj4cbnT2KACI/p67yKCsevUT/r1+fg91GlsUYVu6HhslgJ4cb9J6xUUTN7skW1lgEzENuNbF+Ls1
f494EhgooUAep+bRWirQqqEBTvsRA6jL3+y7Y/RnaeqiQXnKsCTDPFmafk7ybnk1eHjhPgmeZWMi
fvXio2bgqbx2NQAXuO0626760u1lopfjtya9UsU5vz1+PMPJwolUPS2yRgB/7oK+gGTTffU3EaBk
mpDelJgH2eXi8TE/Kp+X3/7siv3vgU9Pnb6vhdiW3GA4/cp14Gyp0SYQC4bz7p1OxeXRzq7WH6Od
nDdaZRZ+30V80HJcoVs2iMBbS6Xd/JszSrdQpfAsUoA+uR3D1KdIp9CEi5J7yXzIcZVTyXyUmFTF
e28Rd+1eU3eFqIqObkK2jEJAikp/Jew5O72kapqlq4SMysn2FIvWLB3ZGPbMvEmmKclGW+19fyXK
u0TlENpenmD93IAyFTBLUmTyU+1khlW1a8W49IHtw2F7rLbCs7oHpaUesjfrWaVtRMPq1SUD2Puv
+av/0hzcl+JQ0sdX32LELlEaPMKDkR4w9j1AZD+AMxZf83f9yd17r4jfHIpHzCUP0NNC/Bohh8eH
+miC04BchZLOY3U//Ih/ALZylJ/VwakmzUa4T3zVWDT6U/mQvF9+6TOxpSXKKrUATZY1STwtMEth
0pmiZNChyqdc3qWyU4pNW5HLeiuirw7ObufOU2vd6uaV0+PcEfVz6JP5rnxDLzulTtZFj7I11jIK
1T7h4/ILDifQ6Qn1c5CTnMPJE7WpaeiuveKrAY8A9Rv5eW0eJcvUuLJi5eGX/RlMEykoS5Zpyd9t
lh83Sih4uRIr1NBi2R2bmKEASc1XdrgiGqKkQ2REkVmBwcvFRmSkRF+SQ8M4PZYhmNh04+HPnu9I
J0xAzFfm4dwVROqgmjKNcklTTy6EvMqcwlIFIN87d4nwL/rG2aZA2HPhTkR7gRE44BgXi3vc7e8g
i7pQBomGj0UP/nDVLrPB4JxCRBV/dDtF38SvClrFuO9ykenQmISd181U9YiiC+oa2eyLIn75AsqQ
jGFRDdok3Ycj3gM8SVBJR8r0Be76m27fCD5CBh01d7w1gG/UYNCA+GvSokXCtrnPNzDUX3XshcHg
TGAxKu2cKjJ0L+vm8hRp3zHG6ffjzKOwK4uqIasnK7KVxbqQHUW+18Bdovpy9+I+hR/Bpkh3ZToR
jFGoLZ3kPQAwU0Hb44yvkjc9RIGvnyQA3LfOFHw/HulAHrcRECIAtTiPIs6ci9vAeQiEeYNDQgRP
87lwFlo/KVEPcta5Nm8kVH/DrRfglaOv1zXW0tBZEZnrR+lMxGVgJ0x1eKWI9T1HqEk6xcGe5Dcp
UPxtOXLvWvAS7sIC8gLFeWA49KvIWUSDkSCFKaQKg4UE5gd2FOJ90ouLBMgdqB3Mg6gDUXKHDda/
F3TlBRwIxjiiAgvjOdd9f5OlN3ShsUKH9G0igTH8bgOo0ZPev4j+RCPtbRcxWDEbOI5yV/eUHna5
UY0V57VX7zx/nr5jESqgiIfdtjQ4obAeDG8f8O+IwADs4jajwtWvu+49hst9340GEFi25jbNbwR9
C9MTOZlqIiIhBaVW1LE7mplA0GjNwb1Mly0yNGgEWyiEwfSTxyJoUHS6nGWNMaMyN5AfCR+iVc0x
3YNghH2I2YOxVpeyE8woaEuDiKKIUYQ44ajfGbiTfuq0Pt8TiNCQu1CCEG8Fb24ibgorLRlF1piN
gW/q3IQhOy5um2YiIAHh3dnq3IX6WE0NLhFvhRRgsi6f7YlSUn95ybg/UnPWxGvxkUhl3e7iA8LH
rX+fHkSqdtE0N2Yd3gsZNiKzmIg+mdBVYdYC4XVrAsREw7AZ8Z+Ax7mTwILFs9Z/aoMnPoCKXI67
SGsMQhd+oYKGbUCqGogBIy2Axo0B+w4tOyRJknEK5l+cVtq9V05yQBDQre2Bd39oran2hXXfpvtU
UcDQVs1DdjtwwqiAL1tETJVJ+xK/SNUTuShe5kcGHnTuI9DUzTgdMk/o+oKy82cgQeQnAcra6hUI
5BNC39Y+8l5dHF8kcyxS/n3A5IEwbSnepUDQDHS2xiGtFIKom8pZaYDD0oWEuuKqBWRZ7alZZkwW
oJOR5E0zbVboEwkidrGovXtHORD8mdFNan3qICVhX+KT6m4c0CbChBDYMSclUX4/jgDrUgYrRi41
fRUJXBONIbG7bds7axoDa6+Xrt1irVNQcx17QY+NQ3ebqhASnY8q2XrrZ12YucmHHr2qiQ9ka5DN
jnGaLV5i+vVIJuJCFANho5FqFy8O1Pe1bU80bCrhOidJMbCxZWkqqKwxmtOhv4/Axm1MetXerYfA
XQfsUAA6u4hKoG4FdB3mC4ZXugMY2SZvIr6H6TSN0RYLMYKjEf5gZnMU4BSQLGm2K1D5qVlrbgWN
SnksinGBgAD6OQk8SZCCKzkape5nWd7JDs1FSoAJt06ySpJVILxYJnIsyl1eL7VPasViQfeFg6T2
hZGuzDtxVybb3OI+pXCt3mfqPM4OxQ0Q4Ba+A+e04RqjHpwjh1NOtdlg76rGSFHQu8VRFr2+avbl
77Jn5IlZadJMTBbCZ4v4AXU2DHeNT0fKxyVyCD3ekv6NS1i1aHlUfuur1z0Ixb+R4qoUnCxFp85F
bPs7EzT9Rot9FdhTjl6gRvyTEtxWHAzHyzfMmQ4EnTWNsralEx0opzgLQoMgdfpU3yTes2CRHrkz
A5SuPjFSmIfNMkIA8lP3viy+QTNplJ0H/dT9EtO5inhc8hlY1ZW44EwvyBKpY4iiZeqSrqgn795W
qhf6epk87a1voZCncIaUUDnFud1+uPz658fSqdGAaNABtJ2E9FWU5FXgqT4ZNwc8Cb7sbSMkIF1K
rWU09wAYCjJtkh4X6XabSVuJhXT5Gc6lUZT5Fer7BLuSKv/+1Nz9Qlr2ur8GNUQNOGm2fXdIUKTw
9pcHkoZg4TSY+DnSycQGKRATItzkqZ69b96PGpYWb0iKXFm6Z2OWn8OclGcssFFm5FfROgHLRt4N
/9prKDlG/TTgxGu6YKNSow4C4QZgQ9VbN8YAqalx4eISLw1YZgU5TfaMnO3lGTiXT/18spOvrXdB
pOZ+FnH3vNnul94BO1bEqdqsVOOzqyMWvTa7POSZaJ+VLGuqpeqWBGTm99fVQ7dXijQN10U0rSDG
OF/5cHxtqd5fRUueqYsNvQRRoQFvmX+yZCvVAqnoKVVHGIUUc+JgCaiidqVIpZ1ZsIpCOkpmqrA7
1ZNZzL2kkcNMobb5UiOtinHZIMO7cWhaPEhrJ78F9WBBRYzaxxbWGxjud2meraUxdhgp5PpX3KSw
QKBuuEAAI4cTPvxDczdoz6Ph/LVHvv8rRWaB4oUwKfpJ/3r5m5zbCIoxoGyGqr5OQeH3Rwlau68T
wQN2DBS7MDHbpYy5q9Fd8XZ18uXWh5D+mOReKQydWX5gbVSOW2044U4THjEslb4LgdtkU8CBo2z3
zV1xru2/YX+dbHOGMUj3gM0Z1mlzxjLywhDbOgTJg/6K9QVwyjCVVasfPANTJxtomLgpRGusx1hw
dSB451crmX+nWJIUOlsahRLLMHX9JLlzrYacxjCjIYtXq51VWqOsP0TpV1Nv5R7AOTYXfTZOmyur
889+o+ZO5X2YXfBT+mkzX8wtw7GjkgbAd/XAI43gRI3yrdMfr3ZozwymibJCd2i4Qbmqfq+jtmm1
RkqycA1JLM+JwYlZqZ5wf7QJSIYrF8XfZB6wzc/hTjaeUutKSOe1e0KN/AWmw+gwm40ejOl8PUJW
cPr4dbO4vFGUPzfGyYgnVeLCCbJeaxVkMFrldihKA6rJIw++VCdNTGxptWLcFxmGgfC7Cdl8nYwu
lzG8k2JRHFNeAEAgQJoK/NvSzubREEaFBSq6ffAmSOU+jB6d1NkEYr6mX8mC3BvVlUP/7EcCTmYR
UFBH009mratcO/AiEM8U1OkWUIel8JH2hya5Xqj8s8OH+fox1sl8ValUV30qfde4gyYdlxqv623a
PJ6EVIKhaanzy5/ou9nxa7efDHmy0bKiyPSkpFw2RDB6FIxauHMKxW2gSV6PxJZ8b2bAY5OV3loI
A9+XboOaEH3kKw/y51oYHsSSByQLaC3x9NhxCk+q6kRx1+mgnUeCiLuecW9TFQ7bT6lGPrU4ZIiP
YckNgLqOe57pQRBfQppydfxw+Wn+whBOnmb4Uj8KX1mhuWbqZ93TZHNoqRXM7h4ejsrDw3Q0XmHA
8YVI/Wj1+Pj5eXncv42/3+N+//zHuGJlp5pistroTQHZoMxWRahRtlAWScaqCcC0LJ1eHlQ5N/XE
7iZBPPf+H9yo0rRuldR292Qtsnw0ednMZrj4HB/mXGnQ5oLxkz05mpN73ZsgdSHs1lj0YXvy+bl1
vdsmH19+nHMbji4W9xxlPdM6RTbUoefUWhCFsFXedEQUg3hZ2EdBfcoaEtJr/flzW06iHi+B36JP
d0ohcv3KL5oqye5Sf2eDfHgwxCk4UBnCFhLN7ZV3OzvTukG+oHLc/wHB576YWY4vu2sTXWxpI2kb
unNtMsf5+/Ik/k3MWEgSZVsmkHhOOe0FRsBX9Vo30VWd3nDYH+6WzmhJUj+fTvFF2S2uRQ3nvhrx
nDjkITqAlJMWiyTVuRWZdHMESLzNjZIvW4y7v+xsrB45VSp27raNqCXqux7OfTmNgnFBic24EjCf
PdB+PshJydOM7CLssxTQdzUnG6t0pJLVW7zFxzE12rSaMOP0XBQ46IL7JSAJc3nm/0TRTLxMIkwb
FsIVH/r3yRH1iQ3lSQuG+wJuBYVxkCW18/W/G+XkVkrbELxRSRfAKlcetydtybgHRHatGTn8ntPr
4efbnNxIlsrdkGq8jaluGSN1t1exK5I1TMmlQU7uIDtwHFe1fAwjsc3CytKhTApdrk+SZUuNWrE3
HqYYXnmTIDgWvaXOm5kfuxTkNXU/QcXBCpaE0ezTLAMJiHYU4qEeRH1vH5vWzEPmy0uR8+mRfSSe
i5TkljgkzqBes+ellSeSTJXU6B/0BvEDULnFIYiNSZORcIT9KJS/nICauFZtcmyR5eKhyY4V1dpi
MEmuCF3KeJKnuH6gEekHxX0kxivA+M+gwkIJbZcEK4MCwnCvblV/VQbNvdm+169Ro20x+XQxDImQ
pVaLiavdpcIT6Ze/gTwy6xqKhOLeTIsb1VRHmsTrMaziob0cCE+O3z+qdA4SpVhIbbdsS6AThTHJ
IkwjunThpG+tih05MidxexuJzki14bUH2biRjzaYYz84CgICrQ6CYhRiVWMVROOgd+5rA2VBe8PX
pqVfmJ9CihS+gRuBj/4UFU3cSyXknq3lkPQmsM6odSjwN6rEeHWrnQO+3oqq+4jLW8uiB6PScZ8/
WnmykuJtX+qzoEWHnLYyzEuIcdGcMVTLnvjgnovmXjWXVd1Mgv4+EIqZAo16TlFgEqWLFHwnr4q5
wPvwTMRGMaJM3BZTFECruYR5PMfurA2rh673AZ5uY2IYq8cG0/zygQvEkK40wYU4DdyzNu97onsn
xq9Ya9e5+mox1UMloev4/LoPpilWPlwpXYQBRdlUH3sMbgMkzC38YdTqy3lU0+peLOKDB3fz8h7/
Tugu7YvhzP0RDLB4PWhTfra2LSxTTXEWyCh+5cqM5VupcDe1W9GV94UUzcDQkL5PhGTZ5O2yMGh6
OOpULpRFlmqkaOFtUjUfooNEpW3eZyKK4MUqKOmD3g62zY09c0WUBG2YqPJzKRpr2b3VkQFut37y
0PvGOGnrSaZED6KNuK420FTtpegE87REHTk17/KyfeopwF6egr8FtpPT9CQOi5Pak9tOjdfpB7Y7
ErK2Qwdq7N+F7yrPjVoFcgdAQssrp/jfNvL3wABphu75X4qck1ZxZUYhlb0Q1AVG9V040btXlkus
zUoXHrrYjiJaKWp/BN995bXPH7v/PfrJiei0nVlneURRj2CbIIiUo7V3eTPny3NCFtXBJV0CRjUF
hety/pONtNm1pziXvslUFjXZFC0FQs3v9Se5XioLkUFITmUmOVQRspS0HfpqDwilVjYJle62XYnK
FczkX3DrMPmaIRKMmrD4TslToSZ4khYTfd+gcTALZ7OZwf/fzZb39QipifV0ivvZ4iucb7f7KzOv
nLuLfgx9cuEBDtWKvlSCtZJbo5p+UBEsElQVtIMYRKOhAuKlT4k6BbjNZVt6V9gEZxMPRaSTS7NW
Nzlzf895aVbcNaXGq7/g5PhOU3shLTx6lS2p+ng0mmJWsyt3HqJe4W6BA+Ll9z8XoMLmouUPZFwx
T/myft+nhSeC62LZJ/0htJdd+w14JGS6PNIwkaeHG2sK3j7VRhK+kzhJb1W7FssgXvdmNwITTxW1
AaURZVfG+a7BXxpo2Gs/TtHALmPRK8VhRllFaCLev0fT5cyfPTw0r/dr9F7xA3Vmn5PFaoVzJRIL
i/01ZMjZaQVvLOkAxVXROPmqhpDXlmJ2/lrFpzKesqBI6aKAHX2lfnU2/KW8qsF+4y/1FOrkJ6pY
qHnZPRXTdKmQyt2h5F5Ovaf1rTf5n3/BAb5Jmc7k/7+59z8mVo0bD+iqChIFMZ56bnp7ONUgRC6P
cjYlBqlNEZDkQpS/aQ4/hkllOTFDX/hWUOhT1FxowjpHgg+whjWIhQ6csHTl6DuXzeiypJChDW2k
01nUI8lvjagI12XpzV2UVekwABNXkZGIOW2ta3jKYQ2erlHYSzoUHhCphnJy0gahwMHTF/7at3b/
lRRejeTl82MASKV6rKEHMfz8xzx2Rp9arQOh2UBLvnjzMDVLRoL5YAc3+KCj0gF8RZgm9RxwOMCi
LL2rXNiry5ou/mAmglBTMKE8ieQTStf/zkfmvDGRqKCjeNq0Y8VGUum44RqQTYJjrjtFL0F483mg
aNw9Sc2V2Or8qhrq6DBlwVdoJ2lipmbl/+fsPHvjxN6//4qQ6OUpZXpxj+MnKE5iOszQ4dX/P3h/
2rXxyKP7lnYVKbF84HDKVb6lkVM6pOfiMJW88gIxjmHZihtrJPh+iZO3/lrSdjGa0XWuVLLk6SvM
zryaPiD5SQBNTduqGRY70l+/ezz34MhRp+iWOTGt0PsLPX0xkr8jLZEr03zpHPr4ALM1IKhtnMUj
tRXIaTqFfPd0c7490650ajhgKMehtXeDRhiKEziPQGMNrjyBOb3il5VuUFg3NAtA+Xvh/8MqlI1E
HbVyZKVn2nK0UKKNVnS18nAL+spqQoTEbtvTCuR9j48F3MgCEI2doxQeUhnvDhWh1ySgoilTq7OK
uIJ/GeZLS3g6JlwfYueZ8kuk3MrJD98I1mL98lftMec015LUOyoXuFnJayXrDpy/QovQh/5SI2ht
lSDBsGJVH2OaN12Kaz1IE+3UujnM+hYgo1WuT5o3iHuxR3nyhLJj6www7ZFtLkhWRSra7oBYW/ej
RyAdQMFbj9zo5LpAY9jPUclMbwJQPawrZB2sSHSkYJUCb5CMR7Z7cgYQJV6rpn3VyCGW0mmiSAp9
IxHo6edtD7dUSkdhHEC3aPYzRf+HdeGslzcjZX/Mtd/e/rh/vl9lFw/PDyPOFplVq0OVdEZ5hFNN
xfyclgvAFjZUKDPCSAI01ffjGV+QgLNXnMVsLUFLbA3x+LDdY3iytGhtHPfH4wMlr8Dubf7AM/iu
t/8igG7f3VADc5x7JJNRqHS8nc0PeOPWXi9tzz5s3M0Kk0nMOt/ebiet8+2t+/3jXizN6cS1APSV
C6DKQW31s5zyuOUC4aSXxcPd3Z24Xv48OJvb2PlzZbivcPJpdj4MJ39eAEOTSWpdc02L4n40Ed/w
9zRWcuPFbPaS+Ots7U8mRHb0zTbQv9gK/TV2knYp1uMC5+4Gqkk3ewq6P2z6rhc7LdSaZNeAegsN
QIBkL43JVhlBLe19jj04ro6SaMtWR0MXMJqPThNtdlEvFwmyw2r1OBUfLAmPgiBy4kFdNubEpUc0
DOpIoMCv0NayjCIZVlXVPqwg4QWhU2l/Sd8XRZa6hoHDBrIe/Cu77dRvo9PNxPCuFFSmAxXzu+1g
vQ6YYQWAnLoXCl2UCkf1GbWkSZ+CR1ZjZypTfL8e1EslaNqt+lQzNAj5Z2k+giBDLQmQQ2E2ZIb1
GhBhtFG7sDLRy+NqWQrlQ94kS9iZ6Tlb1xgooLNjZMR1OW5piLtSpMqQtNFg0+kvRYT2J+zSQjw7
ynlJrBljcvPD+i2eDk2v2vjZCFvBTN2oAYfYuhasQY6kVJM9Opxi8RIKgxMiVFCjdzgiHzZ60RB7
LRzVFpOb/vX71/+K92B9fnz9WYo/qGGr5XkLYFt4UUaUrFtHzt+4ACYqpYbfRrvnakxA9k6s0+FM
1fyWbshY/QUEoXXU0a9Bai4m/x8eaR4cgMzP8jLuSALFN1j6Rflont7oxfwDvyD5VQCkxKfE5Qm+
nw358lb5dzHMc+4kSlojUqbFYDwWPYfZbxV+Lgx6rcbOdc3XLFB1wSdDq0Af7khDg9BAourtpO6n
r8tUTfQiFm+RvQmSstDPnjQ8pOf8yrK91KKHv6kAT4H+yn+zUzerogLwmwBbBOfwIygBOUYpuVoS
O8ZK7rJlVC7ka2njpRjKAN4PdwvAE+TRWSoVcry0kT+kOyu4M2qsHTG+GukZT5xqAbGc6Okk3Qox
8ln92YZ2D7ni+090IYYCWEZmPnHINJosnw+zRpak0yBAXoXRSdqTDRsgOXCCrsIDLuVyRMN0pQyy
ZEvUZz2VMkylPK/JGqlpN2cnxpRH8YT2EAJIZTEIXqd5Z9z8kMcNV425+P49L1zjn0af3RuWMkaR
MPrJ/6BHEfEi/UCaVaeSs/ha3WP6bbO4EA0/2o8ayBoVMZnPs2pZ2diALwPNCTZaNPOVYCFgStto
kH1XD4FayfADQyHbZJqMwAMKmGjKSLmXln+bM+BXyus/zrnljYjLWDD/q5dGvJI0XNibH59x3pyN
ciMLLIHYtUHTZ6Q4P57xg8YxHbmY7+f+q3gJnTto+4AqSRcMfV4dqWsxbRqLVZ4J4SKp8VKvDlM5
XYxeQSyXppcJS1QzufOgSMtx6Y1xwylBKty81Vp4Za9fWvLQLEiTKNVMAgafP07cqnFe+6f4CDes
lO4GjJo0zzxDprkmlHBp0Znws0ULxJsFO/TzSDUkPx1VrPSYQy6QcPEVm5XpY5wMntxMbkthS+xi
sCzis7bV+Pr0OiQEFSJgQfGxOJtU9a8BZy5FUObHh5oFtKeA5DQb9WiXNDAIkthROsnVwUWL/S2n
HbewX6oeXQsF71Tcr026EpurV8Olk4/tgWSOQWlwIs5+npsi1TLdb4GdmcNk0z04EKCWRnZQuTRP
wckzuLPHhkC72yc8XDc1yFTJ+35lXghWTI4/IEsIP1nGHJiVJeem0ow6PQ7jqkIACe5+mjD3L7Ff
OU1LLn01ZeS1vpwMH0achUdNXGp+Rqvu2Mm3ivKHmqUdl/eVdC/1Afpqx+/f7xJK6tMLzg4iDbx2
bVhheqyEnT5ghUoFXrVOcNKXStHacYvIVbsxgq1A2Bmtzr1rYr+kL8/pXVRWy6YT4CHoLiQ1TMdq
r4xvvn/AS8HJxwd8z4Y+BNOxLzZGKvjvBLci3VA6PQFYiFVMFVBPQGJL2QW+vlHzfWZcKcxf3J3/
fQpjVjRJTD0y5IYVSBkzan6NzYaeMBTjhKrVNbTjxbEQMkMlCt1G2IufV/twjkbzNOaMNcnK3IbV
PurRbqT9Vt6ekuX3k3pxVX8YbBbLFGafWckQZMe6oYn5F6RtIG9bvChPx45PK1whZr2X0edr2oJS
B+iGCMqa4/OTIuWM08nJahkjpjSGNCF7mvUYVIdysFxUyGrpLel+Taphxa80pbWZ1fvOyA+pUrpV
Ze0oUZHF6CnGTOktfesJlFnmm6ragKdcCMKjifdmdmdFyPsAvAO+aKUWltOAiRoaVwn+jsEvtcID
rQmd+Fxsc1TC++TnEGHzoj99P70X16w1yaTolH4mPMrnjxmc2mK0mpy6U+qB1+oVB8c6ZhmdVINM
kLUsriK8+67BYN752l8mWqXmKRtcppTePw8snzOrG4c22SXqbSEiKf7LjBGmHvtHXy4dEe36kqpN
bSyBu1VjspcaY61yeEIWlfo/CqQTy6hdVF7sUMJ/yRrv69yyJ40jU7knU1wJULE6mvJBuAmxZhhq
W6Hb3CuT3D3Si7dCi/dyvkKMpeJNp19URYZ9TmL6y5pjCY9Wq9xNzTxTwy+MKJ3qVS04AYWlLPlL
scmHJswf8kl1Y/URgbAWYR7SvDIqd4qBhG15mxUIL9MYRHV7hGkm/dL0bXCjjY/hi4+bTVfJt2pO
l74ow8c89f8WMv5TMheFHHhdcl6ESD8J2espNZwoUI5hVCzF9g2Pgiur4NKWBhTz78eYHR+BVhR6
n0JVQI2vbzbMsU73PXhTrX5rkYkjo5vSWh5SZK3lPSdKlFkbJX3Na83pVGuJUt+VJ7oUdXK4KBBq
6XZ9UaMcKFAOVkkOI6DMjr23ggqJma4MA5DxolEdFV5mjPh68re62uOd3vbL0tTQZSasogj9pdV2
HotID0agNRxqbHRF26Mv2iZg7wE7Is7UU46mDJlTh/3+td+r6d8NPTtbK6Rfi0bq4l3NzaGgV4zi
AXZSBDfBD1U5ps36XKKbrqzgjj4U40MOZKPG69yAO9W194qZLJT0bw+USncDP1qz/jWq2QkOF5m/
kAPDqdJfMMziAA5dYh0Q2oWR+KNofhQnbCInxRkTzmCBNn1reX350msSui6wLRMZ18T771/3UqY6
YfvQG5lUB+FEfT4EzK6txcTiEFBQRqKJPuF22Egoj7uWuolPb1PRJ42rjX+6cq9cCJwt2mNESoh/
AWifnXtxHZTnuqOPlIK8QE0hwcEzgUbv6Mbt//tLfhpqFjmHQatLlUDjmqI5EnBt6BGaAXnSFVeq
d0HudKYtXpPavBQafxp1NrWVKI9Nm4RIDDTCpOUtN24o3SWka3o5gOfBqsp6hAI+UAoQwA8YnTcB
ds2zeSUuvVRFQ8SSSqcB7A7gwOz9jb7XxrwHgNhneD6ruVs38SEw2k2rNj/DcimqzXNcR96phzWZ
4V4jK8vKh8utP6l6AqRjvKN2EiNTTTrP6jiHHhXrEPhQqaAflj4o7VsCkrGG21eIQKFxFZeRENC7
jV5vclFzkglfREFysE43gTjYYiQvJVHe5TVCk91tMu616qeZh8iFU+/E3KxFyy4A2fz9SnhnfM12
96eZmO3uMNXTRkvB7HGtBdVg1w1+GdKmrsOFFbzEGBTliHMbfBtiVrNE6Qcjcv2vnt3JHbZhI2zp
4CCJbxzRSTTYQwW87BRsEw2fZa5qgR8QGywNzDWAeyqHYyxtqxUr3QnobXNQxhNxWPh5orkyxk+h
9KT4BMZKvfr+RS/t66mHRIUEKpH6RVCj1bK00E5xRFQxFT7PeOoqKz7iINs4hpEGac2t2bxdGfVC
t+HTqPMlX1e6UqKSuKtS/O9iqBs6tmOWgYDysjRvUq54w3/L9ODKCr94lnx42+nfP8T9JY3BsI+U
eIpRZX3rawc1cmURRcdr83ohGp6oDojLISKMwsIsaBqiykrNE21K1AqJX6Tk5E2Ay25dJduifJsC
mCnQMaL9JFGuYJwn9fiCIvmQ47WhY3m17YHXfj/vF1//w0PNgocwjqO27/Nsd1KexGhSNqZ5gdZQ
iJnr9yPJF27mT+8/RQ0fZtpM4eH18shQ1j5VdduKYqi/6x5mtJDd5u1TGDs+jOIWqVaU38A2YqGe
jVza0RIJ8Ahqmm93db6LfLSOrWsL8EIY9d7OI2aZiiTzwqsgZU1XhMo7RseQUeneA0NCTR9ljlak
iym9EG2KkLxV33CNeqqHUo8wk0cE9SiLfT9Zlz4LywR6DIh9k8Ld57nSs0AFLTFVgZuNgusNTONS
XBtcAFeV9S8VxdAL/G+s2RJIOGgCNVKz6WDru9QLlE3sL0OfvrXlyOmy7Q5DuBnhnE/lDzF06hEt
gw6V0WJ0fSu7ksW9v9v8oKUOTGUWtSjkDGdXDlT0PPYnSXt6BALSttrZQy2aRGxqVHT1Enrq1DX6
fsLfS2AfRqUqaFKNksDDSNTBSZA/z7iUCZGKhUK3zah/DP3JzXGDSNWdIgFjNZR1k91zTNOzyalP
ZZj+vCgxhlI4LZSvRtXaMnIYlXLbiYUt0vpp0KLuyqdAM22hAkodeZNoa8SEathVZBS6lIo2kO+2
NWFqUXpZ/pJUgjv6Xoqd1jkybT0VfjTt+T5JTVc/vcmIdhSIFNS97GbKySt17J5o5CQKCShUt6H4
qbX6MqAP2JlXwqB5c/XL7My+SYaFSme2grTnAGqRPXLlJ6Vea8jBAFomWLXN52FX32Hd7CJP87vF
J/H77zPPdXkCC14rImyT28pUNf38fYK8qVvZCoZ9eKOcvXxVvyF9vq/3AUoblntN5Gm+CL8MN9sU
sp+3ZVSdxp2YbQ1xV6n3CJH6mA7i+AjAukdo/Nobzm7A9yEBl2l0dA3iLXlWIgsi/1y3pjRuR8Xj
p+wIW4Xil4bBGK0K/FHz2+5qVDM7Z+ZjvkNGP5zJjZiUVgnxZIuwMU2wJtoSoDWlN1zjJ18eaGot
IUMOBHW+gLJSFVqz6reh/4uUMMTqqPHIEdLhCjBxfs3880o68lz0siYvnNk0tqIZqGLRjdtWR7RG
fjlp6yE7uX6BT2Ka7dqx36DJOwxLTdqQCE5iPR2mIrkbUzmRcU1MH3UVcY72PrVCV+2u6ZVdXMnA
lMhbEH8iUZ0uog9z3qVKHmtBKu47L1mhCuKeVq03es7kMNX//H7bzOFp/8wGx/t7gsZdMts2RlK0
6dCF4j55qqHCQlJIIYT3u26pP/jHyPHdyZE+ukGf+XB6M4/4Uq1kHkQ8XANrzvtu749CwXEiIVJs
p//y+b2FZNSHtmnFba2W4NBaR6yihVb0C+a9ye+y+LUK0aUMG7fPA/us60g/uJl+ZX1c3NkTTAqR
TKpmpK6zx2i15pRX4rAN8i0IbGWESIWwjfw7TTd6tbQ4YrXuarNjuj4+Xy8gUeG0I2cOUPUL/U73
wUMMtfa+0Vj/qQXRMji78LXt9LWrpQnHc6b03ft21Hfo1Fy5Vafw+cv4iggiGFiATnjz+a1FsVfg
/wHPqIV9QJsdSVDBUFGeuXJTzMnJ01dGKZ5Wk8yrIp8+2+hhVaPNfhrVh+f9sTkcccrdjOCF/PXd
HXSRpb374Xmb2F4NNvo+RwE/zs7+o1y5zWex3PQQdHQoM2FRgFXIHNxqKZrfSxlRbWM4UoEB+KTx
sJIJcepX6j9X9tj0SrO5ZbSJ3U4NVkfs4fPcyrGRIJ8Raw+Jvd/vj6+LHqGt9V1t3+xOtiPaDsKE
WO019tP3A88ztf+9JkL1IsTHKU78PLDQCE1lirQzY32VFX909KjS0HrhIM8l76zWrKj6LRwxroqv
LKf3X/3lnUEeyZR/RJnZ/jz00JRSGLZneV9iONvvpF3tUoZAVwJD2MZrd51nHeOb+Gd6I6je6SHY
dr+QktMA3teevyl/9ut+1+5Gt1Vc89eA2eQ+PeoPlhPtdCp0diC7TWGXb0ghB6GL+WiP2xP/4VaP
BwB0ndY+/RKwHLGbdX3XLgVXxaDYNW4ofptOTg/7SLHmRaxta0UNci3ssleo//G+/4mC3J/JBBPN
q9Pev5LkzGE3/3ySD/MyS3IEVVAz5Dc1/C2f9zB+/7b2zd/l7nBYrW6vxazz1uWXwWbfv/YF1ap1
lnn6Rwyc0FpoA1poS6aoaTwcY6nDI2NOeeqq1vicUPG/oTk/0ShSJdoAn78/Xi9xZ4mp9vCU2c+i
szgjCvSabR4C+26Z2vbhsLGeNs797erKwrt0fGsohPw78Oydu8LSDf8kxw/DUlzGD9kGjbsI+xt9
e+0QmUuqvL/jhPenH4tsBnfG53fMyIzOZ6NJ98IK9W8wfvoe5akxWOG/gdNnjZop5jy30WG46x9K
lD11O6H2ibUdpjLiM0BAS9tr+PNsg56esa0+hj/DP9rv8M/5UdsX1rrm5sW6aiUnjkZzRHWEt0B0
pb9BBDbD01twtXaPWBqmqaNdPmavmbzKSJBfkivtWcmYFSfe31XRibA5RuiD6rN1W+t+CoROaY7S
vbBt3kq6MRsKzwqew1uM+p4M8i6gtrWbvOoDttuam21j3CAO4vLslS6dRDT67jo4JxCo7DF0UaAB
UUgt2E9dc68u9SWGXoInpm7XeyKVbHTFPBnlUziQGG7jiLmAsXJqbazHhzfL3oO22kkcA9hYuVHn
ZZtgn6/yZnHunV2zmxzfeDZ8p/FMNRftKt2evKSw0VVE6l7EBT2eOPYoia2Ml2Bn3leLZhGhGfYI
1f5FOjnqsXn2JX7MVvYowtWLdGs9Jpoz3hGY6g/djXQA9zQcpaV+fwISCWr7PkII8Xn4U9s7XXLR
TrT5hYgVS+CRkXK/8Rf4gcm1W7+qbn/XIzIh7LAWhMR4Hyz0wLY6R/i5ElE2y/YtJ1HY25boNtgR
25ZbvGKYlv/FW6Rx36QbrASMP1sLd1m6ePpNuxxzJzzbK7TlbjUUBb6/SS5kv1T7Pnz+2a4aKqmt
g8CI9+Gu22hH/zZ/kHbnjbY93WPl5DsjnhoNWZe/k3/W+qZ67Pq18aN5ARB53ijb5mwbh3ZjHv1j
lmHhO2B44vnP6Qptwo28PT2aMF+PsNv26UYWkf67U9Ycx8FxkLymPkSVY12BvOjTBTS/oBQUbkxR
5bAg0v68eQHzaEkRJQkoLzgPsZw7rS5us1FcSIm8EsPq5GKUumzy4CWNHnqtXTWh7g7ZbzNxDQvF
zuGmWbQGxm7NThd+y/GyxPM4iWtxMt5Jet0V8+3IPXUaD/H086G2CIrAiWVrLaU0ROLCDSL1ppPR
tOQKjsFqG9rdgLBfNShOKlaewsbOuaktDDsbo1tkaNqJgYLznD4GTmlFy7GYujdmDqkJ3L4axeZS
OeFD64teQFVo6Ma1EmZuEORuFFbu94viUhCl4LNGWQ7HRUqkn2dwPFe6QCSe7Dp5A0yjQPExt7bn
7FHLXuPIuHZzXkh/6ej8O9wcloc5Xt/UcihuY0HBB/BV7veFEEI7+B3oFX+BYdeID+cVhNzldfJh
2FlW0kl+ZVY5WUkQhTfnJvEGH3/ROz9nsxvoTPpBeNtI8mM55NsCBVK/lPB4wT0QKdEw3/th9tyF
6Qqlw7HYa/4vX4M3Wxhe5Cm1sMvHu7L55cu7Autetb0XzcSpoVUPyiYXaEtikKX7rylegloWLFIR
Yd8Of3GMkS06Gp10cypqW3ZzH9l+0jKshcLx5LbSS1Lk6yb+FbQyptMy4s8nAr3bFDB2QTE15thp
zzeG5ppGceVDzWHn/1wVJmQnFTl3kVrp53VRZ+opphuPo02UOX7xplavknIYWsULcWH39zqt727w
SoUA63wrDVsxlm2tQCTz9Ldtn9Uw3WYNZCCKaAM0EGRurd5fx2L7YIX665DpT4WVvJj+KjEQYf6h
pE96T60MwySRdleDLDJxLxjUyqvpOOaI0Z7qzNbkbdlXq6RAYgcpYvm3kQ6LqMwdmQ6rMiCvmy1g
iXR8UtF4U8c767RNrgEj3kHlX06dD3MzCxnkkx5KmSTTeKdTmFTKousCr9eSZRoMbnoWV0WfvZi1
TxJeo+sp7CvF/9MkzQK1oNtee0z1cIlv1FhqP9oxXwjaGbTUc4h7iJ47ICW9U/t7kCROiHVDvEd3
0lET6dDkeHY3hP0FFdIYzVQJKON5o6qG21i1Uw5TkTo0ywWoY1dLxQPEfNvQk0cBpVqpqndq8+f7
w+NinGZQvIWYCQCAHOXzKtFaX6qrsJP3g9N4vZu6GYbxvj25zH8/0teME9QcItqA5gwK5WTZn0eK
x6CNFHqjD0+8/Ob5uSO8IAlLvHW/Kpy/N6fVzY6i7QKBFhMiqrCGDnItFJ/TYU04ocSJEA0tldok
9kGfHwL7TbiB/Ukh7s8gVQd2socisziO7pEc+G5NGgAz6KezeUwWqbeCJkPau70y6e+T+mn50Rfh
spskxUnBoQB/foqxwqHVqpiKwnt294tx/XC6X8DAsR0Usx1vyYPEizXmkY4zrJ3Vqlu9/YmdKyH6
19xg9hSzVl6o9XKYaT3SQt7T855Q7ggMwY4X/fbu9++lZ0vO4f4+3kSL27crQ/+Ta3+ZgcnCHCQg
DqHWLI41uhFvEKMat5WA45FcO/jboAGc60hYBNY7DU7RDpWYr9IWCnY02XSHCynChy0SkS65M6V6
kdXWygcUWyoRrr39QzVU8CUaaojmXlRvBwWhG3k8FnLg5icTdCCSvScPVUlkCzq3F70xhBRSUpYW
PTmRN5pWekUTr0MV1WrERCkxqWOz7c+1kxqlE9HW8fm7wY+9qDl5UiLhVAtSBWUoKzha2VthHtX+
oJoFiifHIqgBngX4W76NOleiUtGF0dzIejK0PZRM+yz/GCzfLpBHFX2ykaq2sT93ezTWInPZCdIu
VbnQsCQPRShKtbAQgng55M8tOANtlB5PyHBIZ2kbJ9FvkqBt50/gnfiH2hl7PRpuJqmOegwL2wKN
1WC1O5QgihRACOkJFmvhRiIOpFV2ZadfXlgcJeCY3zf77OOqeEAPcl2PWzrqbnp6qchE9E1XRF4Y
3Gn1powGt8WPty6bZaonrtTr9tQ9a5VfUraKzopTcYmaHfIymCTIhdtXI3qLhjvJnehKYp/7p7T1
vj+fvpZgp+3w4aln96UfnQxftFr1gaRkcDJ7uy8QPiNd5oBY2ydvSZnqObe9HvGvK3H9u5DpfDug
PTqJ36Hlj9Te5wOhDE/nqE8yZSsuxU2L7sUisGi67nFS6IV9dAB53pqQHPAmdPpddDBTLw3dEgn9
tY4sXE+9RsC89EgVXEfZ6aiWC/7R3OR/gII0gWOuM2GR7MMfqhu1Nkg9An4vPoinfbLGmbkkA5Dt
c+OckI/tXNK27L5HakR2EfC/o5dCcFwp8M7saJ3xe4dtjJnak8pNUSGy7tUjfoQwUO3uvl6gw4N5
rP/YbAuMEUVX0B0TcPSVI2TO7JxOchoeE3TM5E86TZ+nTK4GqcsMTq9h6fKl9gtkDcJJ0dHZ2Qik
IlB3i5bBlVHfqehfPpQEiVxHnxPV49nJnVhwMYRzp8Je3O5F5/kouUdtm7rnfXgf3q/t5W80FX7y
RZaPTeK8cXamzp8rDzG3Nvzn1SUgVRDmeJT3IsGHzkQqdieAjGd5GybD4Ux2gssv3ry64FmnnxnU
AKn9YVq3KVLs1mHUdEcZEGQGlFmJlZsUma0LJPp4nmG1a48n04OX7J7r2NOz81OjA/8tIL6dqbm3
V8L49+bY1/n799HnQQCS0KU6tp3y4D5TeNZ2xxcqNsvFy6u9sJc2yvKTxu1h3G/eVu73+1v6kidN
C+a/WbOUzwtGTUZZLPRM3gbxfVXfpQG1mgKkI2rmAxJbB6USHCtaiflPrdr5QAMR/ahZ8maH3UC+
jq7BoL/WIKcHook4efQS4s1hwX4gR0Gpl9K+2dRuZaeu4AgO7XMcPFRX2EtOdTM1agNXPVwDeXwt
Sc/Gnh12IUYwJ7GNxK1fHEpfdjTAtUXhUpOJu1+U5blqb+WhgNNgXbkd5qC5f1YvrXtU4qj7EwF8
/g7RqQ27ET3rbV6uoH56GA8P4fpkbvzR8hThOYoftU7xiuiuEn5mKFzoJYszXXy/HC6fH/89xntg
/GETRbFcgZ9qCEefn0/rl9CxFsfYXVI0IgCV3YO5ul9dC7kuBH7TC4OaoPOBO/p7U/TDoImc5EWg
KqAXSltRPf18E4aPSb3L220uOOdgE8nPp8otUiQEiQBss3HN802jbhpU/dNV4XuasQ9xXyHTSBem
/1j1N6W0mkAXmltZkdv9ycq92TgaZLX4YAqbeKs8meHJ/n723lE2n/cxgAo200TTws16zolqW6kb
C3WQ9/HNcGjXvTu1KgWndciqdwBoF7hSADH4/xmVUi9nP61puNSfl05Tm62spaPMeb+VXGl3Qph0
6Z0O9R16nFdO2Xepwi+vKNOZwsce7Rpldl7U4EwU9HvFbXh+LhFCEZPaxQXVHYXeKwbwTmdO1VZr
XVnAGEGZaAWUk3J5Ndo07xA/DDDpgIoMEqRxEjO2u7J6iEfaLzk11y50M8Tkxu5Jie9BiSbi8JzC
7DL9dKHJxTpt4ZUiBntlBqcZmr+UDKqNLphMY/u9zPJhAbZV0EinSGIBwp2pHjMCwTh4PLH1FQDQ
3STDrGATkRTL4Sw5RMvfj3/h/lQkiAh0ohBjRmVpNqmh4OPorOn+LtwFBw1H5f2IF8ldErH9qkOy
shbFBpPO4DaBxQrLwJbX4du4aT1sIDNlZ2zilbw9jzuUbygFHYsrH/3CJTE9n2GgT0BWzCX/eYVZ
FK+sJKJoEhQ3vtERySSrc55tO0xAp9SiKE9gROmZnc2fpOuEtRMOEg09J8NVmVxGkw+lGV45rC4c
1zwWOmSAayyDMt/szBxSzayyNhD3tdu6qiN6pis+7wj/nGs3w/SbviyQ/0bSZll6k4BfD5qk38pV
5HIrVEXlcStAfNXw/5AS2nrXVDbhTF8a9H3KFWTl5XcoxodVmdOiDPyi7fcat6C2Ptt/nvatfUdU
p6117wVDH7dc3D9J7p8XYkx7cCL7tMvw7YE0s8kX1Yrwxk0ocIeL1j4GHjUsO3ZpSC7H1dn9S9/C
7V3hIN9I9s8M0QuE9VHC+PVjsMlz772TnS3u3x5/Qnezd7ygndo/JOAW/O+hFuTW/H9e4YmDkYYD
6e9KZDLl2V+m/L+3n8stGX5k+YkgjMQBvZusksiWr+QXXzuQSPxOgfIkioU67TxsNasuR582VvZp
5tCu4UVNsGt265mLdOVvq2P343TlreZUQu75SUoNiDdVJeqP8+Z+dD7H0pDHwd7cS3QqCq4JbZvs
tYNVYKtbboP9uIwP+QEP0m2J3w5Klj+vgRTfBQPmc6tNAgvyxK1Gfuzzfjb8sBJEsw2ZW+F4PvhP
+TE+5vfWAs/1TXoT3WHUcj4U9SLaIs+5jY/KK1VanX7hBA5IHo07Yd+s+2W8Mlf6qjuaC3+r/OIA
9+nwrLH5Kx/pm2yoCML5X5aPtKo5KA7XsAtfY1fmknORlyDc/7JB4gGd8kgQeUBzGbdUGHvamocJ
ewPmOhvvvj+lLx43WLbCJZgseI05BKjxsc/JDKPfVuYhqGvb7xtgMC84c3qB9aRaj3Kn2ZLeO4r1
9P3QF3IbhMAmNPvE/Das+UqNrSwGNQou5el5u1+o7PQI5WbfXYLSYL06nnN/b7lv29srJ/+FeHAa
GK4KqgqTcc4sIsbHRhTMlppcuHt+Rj7n4c4e76aK3IG+H+CX7ZUBL31ShBwmtjeKDmjIzVamoeQC
O0TcJgX27p6E1SQO2adsW6hvUv77+2m9dMR8HGz69w8HbJrkmghPv9+axeE8Liv5wIGuXmPhXP54
Jjc70S113nmKlQ1ZAT+COXTd0/q4WAQepgfb9Vpw7rJ9YC8Nx/Nkm/0euVNbzN6erx10l64vuI7a
ZICJEPUc4yNEQob8bSZu6W9bfu+V46HhVk6Vp5aWc2OpeH/tEdlSlYMg3VbRr+YselOvJmSZg5ji
VLxrk2tZ7/Qt56fQx6earS2gXp0pIXj88Ezcv39u3Zd97oLBEA5/Iydyfvwc3346j86quVZpvrTI
Pg48++5RXqS9nFEiLH0F6aNfQI764S7KKzdFRuIapnOuXPp+5LOYqeuqqm4QqnxeZoOi56OpdfgG
APgZl2c0a+z+9U5wwoXpandITDkb8fXefE2e72OvXL5Za9o8J+/aZp5r+k8PAiYfcDpNZY6x+ZVa
5mLsx1rZPYyL09o6NoQOlSMchEMC2mC8ZT1GK3kz+f2N2+Cl/hEtVYT+ey9eqStZtK0bwDjCun8M
bwVymcT98/12/IotVRGLJ8hE7oPzlUP280RF0lkP03M50AAwb7VVQxMiWtLDPnT3tFKvZNyXMplJ
qAbVBPAxHHGzVdBFQ9k0UinvjSNNF3lzfhoc2FqjK9kayNb4iGF1sjCPLch4EjjfsnsaXw/n5/4O
0DjIuMQNQQSgiQeqQVpX13iCc2rD9Ll4QI5CckqZgshsOjBs08ckn9gtuOhKMNiGEnk4q7GRu5ia
8r68rAPFQTGDBz1A3nX+j7Pr2o0c2ZJfRIDevCZ9eaeSql6Iklqi955fv0EtcFdFccXFTs90YyCg
6dKcjBOGgXV2LXY6B2QcrnYkd5eOuHMbAm4KAfTodYMtOJXUKZSEHDksZ1t2lRzcdf+CtFReTzRu
jcQCFQIg3d0EX5XpfTqgDei9TbUkPEMzuzBWZpY0nLURecShTzIGYT2PlTitB6odqWrXtztSDOyD
a6I5c1bP/2B+s3SxmUoclSiOsUjPG13TJuU/1FBdVFagbXl2vpM1SedMkbxEerlE7x0Lr8mSiL8e
QkUQtnCi/z6I/diRQmjaGMCS7HfRCw2+Vq2zdbELNQWjbOENziy/T9eavEEq8dGNYzC8ipTRpOg4
+J5ewT6lEV5yOYXRPJoKVyfJ1wwNJl5UgwiqwIGdkr8WbmQcx9OHHqnuoJXD4vjX243bUqDbAOkM
XPda9keM22I4pf0bJa7cqtZZUe/Lo1siGKLfMA2tVnK39IHZmVvAjoBmA6uM826yFsi+K8iBy+G9
o9sbWi0W6ZHNmR9EK1OXyu/xL5s+78+LTfYDsVaiiqrTGM1xFYRSqd4N2U6sF7bX34x1LB/SGGLC
soDDf1XHbOs3CRxx2K0Y46EMY+8SrKWEfauQfOobSyeb3z1zXA/fEBlcI+cQ1QYe+8fYFaQ4j5MG
k6QzQqA9jpFrEKrrEs6qfw+YmamPRVGUkCoCxAT94ucLiQUrdXVBj5Ok0TBJjMTqVHicLE2QmcnI
o2DDEgxFHUrvyax3BZ+jUzzRFtFC+/LIrV1dWDmkMcGJW6AwsjNzALjvyAOQ0YiH98DzMyWu0MRp
xQcXfwe6N8KVylMRquGLc4lesQEZCKyuTZj2P84IVth24NeBkEGiLUehP7gwG5SZAQp2zHjEEUCn
RNnyfDN9Egr9gEGFFvjbNj1tt2tZXVvKwVGvivX2dr+nYMWjRCCnUOVKgnXfNgyFvMGE+bi+X/aw
1TxI+sdGMDc8+YTzBawT0UNHV2UHDd7YLQShuCUWX5IjUrDxTntto3/Ab8DUV2dIKP4J2nUN5wPy
trXO+fnLcnTsIkuPiaeYTEPUYwCdRexm+HMyDTv0tZkwr0cSOAwkVQ+Nhk6H/Yb292id2zHB4EPh
N+aRY25wz2+TZYBjCDJMa7CZkxLebBlbmCPJrgMjdt1In3J6otlzh3cUFeciYsZUXTXAMtgUaynd
leKXkuV653T/vLLWKUYyin6JLjf1GPxe9H7e5WQFBKmnkDLeExBuZZTk/eKvLrF5sg9gW4yHE5in
2Yn5dVzCk3+X4iNsjfpmFFdhrk0WDblkuIzjFX/Dg48rUyeAalWDlN+VI65EekkvPIO+4HLIkALq
MYLX0408ChS4a1Cyv4l7aBprzky8xA4Yx2aBSnueoTvSoGHDCZBFHdOrnBatGgTtHCaXnhNow8h1
8MHBHf03HEc5ZOXCQjDT/hrvEMgMRJz8SBR4Hi25r4RtkxToA9VgCONuYimyXZzOknUPAR0/MvdA
BygBqDisaKbhFYyNQpD0QVYsbiRJdcLVAxLCIvz675E8QxMaI+9AKZcBUY+urc/31vhJzSVO3W14
30avitAigHkOAUA7+G+x1b4E75oidHscI7p8kFEgBc1P8E1g8zel17zY9gUdLRkpMBHRnEjnOHtD
Jk8d7FkcTCluzTt7TlYFSc3obcAfOX7hCX7vHHiA0WEJOwde7/ck+LFFBTxDtYlU0Hvg/KKasnsY
IpW1CnoZcDY3XmjMfMP2zysMaMkSjtxYXeDoNM1toNq6h0Q9HC6t6hyDCw0i9qayGYQPe3s3J+6q
VJ3rQBSVtv0NjIg69YFVAb4pN2io8HNo+i28SYsyYXO9sLvNTHg4DWMTBdsIYAvQwOeP2YdDL8ld
Nlw4ApZbsaFVeVVcvNv+PT3apNQ2OHDs8kNygoGYdc7UJcvjmeONANoZ1kOo2JCBMDWhdtpakbO2
7TYlePCD7lUXaHMl59FWRsCoEt/DTxtqGj2uzGLX+CoMyGFrVQEUXRjWv7c73Ag8NaHXhsTtV9Qd
Djplx7IIkwuJBj0Q4iC228FA/72ERzSMog/Y5kpjY95uuY0uaEDOZ2xeUEmQheH5jW5NBgyWJqBt
yPbFCjANaIMltwuPjqTb86v0LhnBLbErQwjM7iAohL2md/4Kx4XOYk4I2qk1ZCQZsAD+lBu7sYaT
JJEYjgxYxwio3HynlkjCgvZbUDvJyCKtoo8Ns2IxSbHhKga8XyTYBcOoXJX16k2x5X6Tv6d6ZHs3
xS5CDbVF9NnuwYTXW0vWC0nvT6xAcr0+CgZSt0xYH/s0qS3agslsaUGFYLO6aApwFQfxW9JpWl+U
Ns98LIgwsZXCMgwIxhQ/h0NR7IkURg0bnhujps0wvwbyyq/3MGBQYPbumr1igshWDgZGTJhBm/D3
ePkGBiZfSRh7TsDvZYCyU/VYjG+UeX7jvlRoOuUqXJq0BG2VEtIRflei/1Lv0PVF7+UrW1H2WP82
I6bwXl6vyB62HBPNM1XScxNU2ZO7Mm/waiUFQMEkVP17h1M72n6gdGnQ+lrAX1TagDreBL1OK+6K
GVlhTTpQ1LbIoV23pFJ7Eqi5DlmkqaAj9PfT/hbPY7/8+bT88zrRxFnkhOAvI/0F8VyQwBAQ/vf0
Z/4C8Ky9UbhfTg17A36nenN/AWVPSsAYWZgaMwUybgMHbRopkNBHT4vxPncQ2cAlwpiBsxXVS6Cd
TNo+oDWlAoo5a1+Sdrwutf3GNXD6pdHPx1kG8kT8Ntnwsiooo7aFoymWKLfTsIdhZQLxK2MX3vLM
YQ1NIRjSAZ4FPotHeX7LQRlHLOPR3UbsEuJg0WNsJYCMoiqQYv4pYIHuI5WrtcbZ1bA5FnawP/v7
Q8/tVqiMQAJGCiTcx6bM+LoWoy7mnO4CkAl8V5AQ4UQ/GBSJVVlT9BiQrLwHGHhKyIevK2qO+MTx
HFK+12qhReqRPjGHpbPe7F1JsE1A80EQ8c9YQP7Ysru6dqqiF/DdIQok93CX+uodlFwY5IMJkq0z
i6CKI9kVhgrqSlBXqkVp/5QA6OlSu2mGC4n+C/AfuLMhxBGsyOd7YbxegpojH7BRvK2Lzf39HVyg
C5TBJ30TXnQ4eFk0ms/H2qrJ8e+vs3jtSaHMCjHOEI471ucNvgvSZ4GU22ayRkABNqWddQav76gt
dWFnKC0CkklxpkdOxDc68/zMQRwyHluF3V4pNAEqwU6DvY9QYfWidkNie54KNys/IDCYh7toI8CQ
cGHqz1DkcQs8/G05GiU7uGHPtxAmAY7H2KM3jKtRyj6Dwyj2F0/tRF2WN754EFiLGbQkgOlISOCB
hAp0rCCyTx8DWdZTZ+0rhtjDkTt+xc5Q+KqOP2SW8K3h8WdvsV03romTdQNnZ7DX0OQFeDAlNOVD
xci94/CQuq3vW1pHSXVJVXLyEdZ12zy4h3rGfLn+PURmFitcdHSeQUAdzu6TmYJ+ZdNXCnZGbIpl
pyEZAPV4lejOkt3vDHKODzKemNF4BXw+JepTAi/2fBENoHuKJvvFGADPiYIDkd7qKKvN0ORO9AEs
ZYDUzM7dKFvxQ1h5VgbWvGQH2+TTxfNT62g71hV/v4VvqO7Xu5ewV+DshE7p1IjES6suc+NMQF2L
rQICTVZlvyAxugUcQUF3itUTKiQVhNTsgW2XMFewYnOAEDSxfOOrJdpCS3MGAMDrwskfB1wgupCT
PI9f1sERMgCGjTvSenULUt3+MmDu2o1q6r22ezlTmrawXszwCZ8u+utgLceMMxRFt6Fzo5U0hUWi
zKp0PysJGlWoORUQ4wgT6Wz75fErUTks9j2/Ifjpl0B6FUAW1Pfo7Ez2NMXxKAmpPv4LgBwYd0Df
j06F+wJT0kt2Ff/5HZi3ammCKG27kU2V9mDX2xDa+0wvD4jAyQ2Q9Tf1hRs0sHIdK76IBl2R/ia4
6AspLzhrFrAXs4BUc1A2qB0mf6AmIeJktDi1+rWfkAi5Iir16e2Yz7YiPFoiB5ARHsER4lZ92Euo
EBNTOFQwVLH/HohzFcto0YF/x9UTyS7Pnz0upbRA7E23AawHRNvAuaYroR8mwmBUrcHnO5QUQWVD
3IHjM2oLXrSwLKG8ELHDw3V0YHAazkjdqNJBaBdOPbOjEigtFij03OB3ManrFMFD/FzPgDdfgxhJ
HypOpVLBjiMbGmWcv3vuK/VOhXRupIuS7Ch+LRZ6hIglubA4JIYMGoqigoKtkIiek78wjWcoZ4Bo
oEQSAfCONzgZPGEKBWfDKB3OzqLZ67z++ZFvwm2jygQx3LCjKDS4cEQLRdD3yjwds4i1BC+HFoDa
SZO9RpZcga7ikLpUxpUx7gY4U/qpszoSqvoNsiNWe7HAXf97qMw0Psd6C5AEkHMQBb5BoZ9FDl14
o7F/vOlTD/5arTa295oMaa7RrkisYeggFhjTDGBNmUMtSJ3+voH5x+ZhHIYz52ibOBkMbJ1mYhm6
/aXWezW3FAur+YrXXT1Uk3X1GoL2RZkQ5Bgy6F6wMzv8ff05LGCklLIg7rNAvb5//uMFMHyFAx/F
Im3+XKuVcU/VRBuIv0Ugr57akkkbOGeSfuGxZ1oW0PjhceH3Aordr72CZWEGp0Rst4nTQ9GfUUFA
NI8UY78B82TlRfD8aM2/H3UOd8FTwvZ1tJcZr/u8LLS5Qpc1jYMMhxPim2xK2KCgqiZA1IkNpOFA
bsIqt2m0mK3zeqlI+F51JgMcR5nRE5WGTgKd9ufL+2IYD5Icd3vH7CMrMQb8J+rcDSsnp4cO4SHw
qy0eoJ7OX5tz+encIngTfIJ7L6ndiT/zlwTpQgHiljXfBVaHjm//hlTQT3g7ADGgmu2oaUU7Br7Z
EDG0J97ET1xYvFl/v8nvxNdfjwL2GuyQ0J/BmeX5UdIwyjOqLfwX2qx8UnxQKApfEHWtQxmkurq0
G+kNzq0E6taf0EfEmIKkQa/WPul1wchVf1uq0Z7auS9NbbiBpqhximI6WBchYd9dw9tiw4i2sCIh
UDy0GPyJnu+DO+daS12CGXIZyE6oEUbVDgDWqV2H6Hu+Cy/PbiOwamQLH/nYBwUAVsMJBr7hx3op
XnEGC/15wan9Tlb5XZ6I0DqMnkrdNgYcBO8IEGC4bjsmW1dLJk5zSALMOWg0eEeNJ2w7n78XDfF/
n1cDv3dbSIAh7lb7Faz/PDiHOPCKJhJN5EAjPGws4Hj0ESQ65R6VHCoMQlEL2x8/gyP9vJlvSvaP
FadtuQDmtwK9h6EHfLV7GHVgDDmwN9DLZJSLxXC5fVCywaFBUMNQFaGQmyyxuMRiZKNH8rigBrKB
UHQX/MNA9R5hQ2g7yrBCE4AgfAJKsOZAlNCpiasmo8TRaAetCjSJWSMhOerMqtEh8a7qhYmx9GiT
Kc7RScawIR7NhfcwwtGcRm36LQvp+d8TcIZPhP4gmJcAuYGCgR/x/EGlqkky1D7RxkvdG8X4pwTV
DZfSpM9OilwTOqqQy1itYj2QkrWk1GpUgd8uMCrUIHDGhLOkk9tUSiNABmYdNQNLla0MD+TqHaGq
nuxrtOcSEXGLNf9atgxMBXNSNNUrmPmmkvh7Ae7Rio9qNhE1lvGXGDgzJ6qn55vsinQY9mIapOHG
KwQy+lNlzartTZhoSJmwQP3gxtE/Xc1+vMwpwJUiiLXulKDbA+rtkO2gjCNwxGO9QhPv9KkxoLay
yk5n3hND/gJWqECpSHi4ugQafVbuDMQ6CHb4qh7+rdjVsVFfhCsLS0tT1Ov1/2vv/Hm/Y/f8xwTi
Yz/y8g71YxmDKmgIrZGhJARMne7hMVnUms8sjDd24XtMgQA3Tp2+lALqcm207bARr/uLAlss7WLa
ECh1OtWTXXk4s+szjnFf4OUvlPToSs58pLEqlIA8w2po6uMZSWESJzWqUg6uQgEMe/b5tTLoU/bW
r7pDY4Q7wWj2/MMx/ZOIvaXzjfDuH/tPz4Cdo+FogeF9fEJ0bdTaJzagtWCF0EmiiW+0qnvCyiHr
Y1pPpQqbgXwwKwkeQ2+pXaYE9vSAiCFx1j0I9A/KUUAvxMg/4rf+0MMH6ETpCSAwxI8enH8DaXep
+gFQ+dDpyRrY2HW4cldmNehDSQKA+AeA4znohgJMMEh480GE/By2kQ4bzbWsc5cy1UToV8/itu51
iKyHPf5XhNDA/4LzcXfD+X1VA3P6e0mZoeR/m0uC8gZrNh4l4fOoKlrEOtcl4x+Yc31VXtETx3ZQ
BSrSiD/iA05zkFtEjLFw1d9MD1yVHxMx4QkyXvr5qjHrpgiJ9fpLDxswcP8UtcHBPIa93xKiPP+A
Py41KVo4uu4VGlJvQEPIQcAIgFkKmBQmo7bwobUWYIDvU9xkVUHHdjxbQLkDltxkz3WUDKAufg5n
hzWAw7d4twWd5Y3as6ohrZEfpw0YM6/o9TegGALqrYigv/r2rdXUXWygMNLgQJKZFnX4itDx+rcE
qs4se083ODklZ3SWUxgG0QZMqBgGICLseaIzeNgNXapxuYDFzJVZPy6H1t7zlw4jGPdnPb40B8su
DiB3iice52Oify0MqpnVCo7hqPVB5kPMzXRB96iKdgQfZ6pU7wxgpnsk0HqIGQCZYr0TyWDevpaq
yLlzHBSU8GWlcZz57VLqs7ybCYPAo0uS2Ljeu2FK+gFMahD20bQ8aktcIfytv5fEb9LeyCnGtP02
3PmxDwSy1CY549T7QjZhIOfLKuuofQGSsymbUNrrPCxJP4TXTqveun19qbTuQzjHu/4h3uJ7t/cf
HKkf1D960Ppj+2i/KFfj+le4y4Qoyvzeiu/+YA6DRlU70CF8NOw1vtDcCsJ/sx123qM70m/MFfZT
0cP54D/aN/6cPJpjdm/fmRt9ao/dDfvo63CL34UbfBN6KHph0foev7rX4aPbh6/1e7svTskjuPYH
8TKcslf21r0r4HjAfuE9ew8/0VMt3tlb9pq8ihf50h+gsD/0h3b89eY9qPuww68je+732Wt3xG1d
y7fgKt3bA39uD8MRByf8itbuxnFs5aU9ZLp37T9qhSCC4lq/lbJZfSmx1qMHnq1lPChIernZ3FCK
J/fo3iQwhlQBDdS14SQrUTLYYBuJVt6jAjKDxfp4xFemCweIg6CBoQ8NkHcyL9F18ai8KyksHJ3B
wAFn2MiPeiAneltvi1uIQzIggsCg0atUGL3UpGuyiu1Yq1+dNZgL2GO8Y2l5eqLDUY1caasedYo4
of09zeZgNohT/nOj0wZRzEd+gTOif3hDQpCN4im7OGhIKy+KuwONdZAMGQOz0sWUwKsNSm64fVcl
SQq1untHB3BooP19S3P4+NMtTd6dzBdOkXIojYCpAeNLZUdtfeHQAMHBGSfjCLoTaOkhRLcQDJHb
JM65Us5F8Jol1xEHBKjWlqoPyzV+1QqfSW5wsOSC5Wh8EkuVD8YCa4DjBP5oAB1Yf9/+b3fUkS76
P290WuQ4hSK7XC11l7ti9atWr9V8ncIhM763pmAwl3QlvAZwl1gjLN5gsX1lZ1endIwHW1HRItLk
NQ5AD558dFaeE6j3D755D2yos/E/kjqshhWqtg+IVdEtu2Vw5kNxox5owzuJ5FBjK9owaqGGRnse
Qp0dNEhOFS3TGOMYGjAY+4c70pc892a3hp+PPSlog0rKPY4Huwn9k35QAQbRnoUvBc8DGOWxjfl/
qmlnKsqnlz0BHDM2DCIP6Y4XbL5ky4z6F4Ddp9NJ1D42uv44A9TQz5HpGo76b2n1nmF0jedxZjSU
BgwG6O95O4y6wZP8AbN8XxkpSWxWzTCLPrwDDhJWtUF9onfWBw9+pggy7yPSK/0hWsrKeYU6UYVf
q1FABuEusg5mjucidNC4M+gyZGyj0xvri0GkEG15gaAQrjO8ub13ZzT9LyWBwYgIvZBCIEe09sQu
USASSa0Nc8N83XSV1bBWgxth/eNPloUm1N2ylgDb3wUj4lehFGchH0Fe+9Swg/Eb+BiEEcyVgJe+
QxGgOptNqDmYKX9Pxpm+73glhO7CoQub67TnnLch7QxSOnblIelVXSsDUyuHdKhYj97nreYAscr0
3eqfa2BpIzBfPS2Fv0jjQfd5M8BNYJiy6PcBtPzWk/7Y45uMlxyhgJdUuGOPtBpbnMbrHdmgf8MD
nh8ZLfWD1RFPTsJ1vXVXn9wKCJL1qtOW+uHYPO6RtzaKnpq+/gE6y4aFoVmhd5jvDw61L84hq2IF
uYjGqLKR2yz5qvEhWyvaRmqqJ6sE+uLUkmwXVjqNsfSWZ4Dg8QGRWgUc4xuAe54HXhmIjhBQwaah
HjycShOhM1t+V3DHzEstThdk5BzBc/nvjzvTpHu67LRElFuh5ysnxnHyTKusjilnSXq3ytDsKvRd
azG3RSn/OHGmnxItKehIEBYLIetkYlFC2rB0KvkbCR4i6CsIElAUUJagAVYgOH6rYXxYUttqN3Qa
Xy9pEsbVbHp12AigywHu1m/wO/FKlnFypdmA7Vun//pYR9sPBd0grNwAQpR1hRFyW+xYzy4n6LCM
ByEArMKUXtMEHuuIZedcxPu2M7Z3f/3eXvclMTzDhpkVmvPpdiCfcD3fdCrsFvXdi9qv/2Wapa0e
jb4DFl9si9VKW9hrZ+i+4mio/58bmyz/oHR4JcMHwQbuqm0s6LAq9STo0RXYzPp6G0gE3spxZfHv
qPNkGAePrFtb6lee351SH5nvCwvO7FT4eUcT0KsbWj+LlHCEOGDaim4+TI2Jg6166bAy0+IToW0T
YLyB8Fuo7ydDkU1kuowVt8PW12klaU1aDRIiY6O5xWDEgeisP3wjf1Uuf0+7GRwJbWkQrEG2UkAm
nOJIWSN6Ukf3/d5FjhPo9nvpEH8JB45kWnYQNs05J+0n7JjdVf5SByb1kuJovkdlXv/r0cpANKJH
6ve/b+rb0ncyNWDfImJsghWLzucE+YhZ2McOXZW/wGl6B7ejMyxUcyIfmwPdEUox/GN25hLiUZp7
7wONe2d4nO0GGEvzxD0U+ijkNfg3GHUjMQDUrPgDVEGcHayy0DjVQ0YHa8Rasu1NDqdRR3c/mpO4
pi0xJv0KyCzSRvXCh7sK3gIDr7mdZ7bv3KG4wgIc6co8iXjwRL01koSAjPj70bY+X0erCPYUjBae
2JV4b6EjVnuLWWgP8r8PI3BqH/nayIGnRZQsz8tzQwUKl/DcsG8klPKbMDZDR88DladV9OgAkNIj
F4y/SjlS+Ry4CtY8qQLgxXGv5eWeQoZDfUE8FnyMYzhsW0OjtfJLPZ4Fozu7V+AVtvXPdWInMsxn
nETNeZuNFALRGujsPpEhtuy1bMlcb+aggKUYEi2UEgAV+W+5wo99NRLEsAka5GnCVw/y5/veNtIX
+72DnAaObfDwdTfd8RX+n7uHda5fXRQYHUXAsVKHpYpmZmV+upXJtI8SJwt9KLJx3mvQlUSloWMz
guspvaFB8vt7sM8YUIwEfEConAC6kjJtPgVpxNSuKxcv3F7W5a3/cLbIAb5nm8jONihFdXZVbJpR
pQxdjqCLqHBKAxRwLbQfH6LWkFcT+jyzsESUXqXW4F590GQrlTUQtgtjEjh46KyV6ot8uBGfm05T
lMsIWxvFWkgPeB6KYZAqbBI2oE0gUakg0ptUmz2VkZDb1pnhMuOIEgDhFrEFH4zKBE/i73f32+we
SIsEIiTE3Gi54F6e74BW6qiqZcrBAv1W6jCM3TKbS25e+Mc+MwDkXXz9ApIJRFi2p+IHtrs1TZ7o
m9y+gbze7leqCd4g/iP5hrwK29fdC4yi0vdjSxLzKGlr/+sYQOtjrVbK6mxZNRF15/H3U0CqO/ci
/+cxpotw4zJOlwc1vRe3oqeKmYo2kglcBiEFXE3Sr9HpKSUdzMbRD0Fwwb/EJ3BODh/1CmbkVa1y
hV3BpljE4kioyGh9FfEzOYC1S4CnRP4bT1qwfwJVSDUK5irA+BgVS0HE6Gj3wlxVUsCqBbLcHeUL
DVtNXuNSjb9572jt1YkaISET++sbA9z77F5EZHRiiW3VHl7277G/HhSNdqyg2rmUVXdQseBwxCs3
MDj8M/yy/UyL7vI6O1Gr8A1sJvcjuEcvoUzggCgjgtWibjhQBp6luKPYiY62/+jcZHMT2dJDaoSC
2eM4wVk8VnXY4C3xf2YYx0/DaIp5iwXDePAx6+HsAWtV9MMZ7bNbKerHK6fWh6VQ2JnmLy4nQVwB
eB1WCFPLGY8Nyqrm8/AgtgOE9KxZKw15lxhvwxfllo5XHVKePVAz3b56MK2LLFXXFENQYbpYgx3L
ORdL2+UtN6QRb78kDPs+sE2mNVwQceYEK4NDOTaZVI0XJTgGj8DpdQtXHsQk7u7FpbFj9GQ0erXd
t1tu84628P19j7k2UqJhGgpvyM2m0JEJdP6Xrv9ZX5auv3LHmwifgIxQJpiF6W212uivMRZxUP1A
6ejX1vlFucY3GKh8ZeYXtFDtoqPzt2PZ//48ENc9LxJeKUUN57gU6MIKWNOwgpJXd/Fzb+efA/xb
772+3aONlJp2Ylwun6YPKmIHuIHTkXgQwcv1KOqWGunS44U1Xh5n65jrRzXWVjB+/nslGN/s9E5Z
BvZm4MRAhPNNQP6xB1JiJUFL8d8LaiG9D4i8Ca5Q6OX9uXQM2lmob7+ryl/Xw7IJgBzSXpiuPb8Z
oWUjv3PAJk46JM4IWiL/ywHYuiaamFlGQJSkw3WsqLWvCqIPg1BVUV4gaKsBBCNVcmgP+AtUBaMy
MoARDeUZfU+XgqJmj98DJHMgbLYyQ8WUYjOiX3C6iTgraQwJir0eTVKSAUZJe1PyUjVGT9ynk00G
92Yf3BPkcxYak7RqyZysil86fo2b+K9nh804ctu4UdEweXaYmnK9xPodhL0K8XVHK6wPd8vaKDBc
I0SJv5Bj8S2F+XVByF6hbQB5W5En7RYhVSKoaDgHeVqdtr2/S8YdXajtWnwB2BXu7gYQHBtT6WBj
UVgDXD7DZGxDGztaE9DMfQBseoHbuK9paD21FmJb/h5831/7rxuczPs24AC+tYKDVfA7CsgxQRM6
wMFwL1kXdJWJgU9+eY/gO46iAx1Wh9yq3Q5nAX3VmfW/l8rsoc2D6cTCtJjhBKIDijkBKhA8QGBL
+DxOa9Fl3Szxuku/6vX3ETk9dSsQZ7BHL8GAM20jXAsSPNTYIHXDa/D5WnLOhkraAvpsakLBQhKm
BPEl5Y+JsCmih5Ba0JChtV8gOiKu3nrEx7BHrjQYSJPQ85eIwuVwd1wKrZ7DvkZLgbFGBpkZspTn
22KVJBIEIJQoj/cD2WsCeXuDeo3ApOWbkZmDmIV1lSXn9hW7rrHwCWb4LZgmDKig49sRYXfyfH3B
49mYwlkRIGQFYSCI5DA6CQzHRvApoa7Ij9C88+dHRfTHA7331Q2rI7XhDpB4a+Ko1sLAVfDL0f8e
tXNLJsQFWMBwagaLcHJwbhnRS/McQwPse3XAifmVhSPuEhd2plWNx8fxBNshzl5IfHx+fK+LOE8Q
cT6vUIi/e5poi5qzaTVw/0xv65l/P9SMTRYkPoBNQZYG7guG2PPlmKIpIikG2xjyQfKWkujCqnv5
esEBz/gs1sMJS4Ou74b7udlaYw6CubAYzNhwPt3BNE90yIpEzFjcwfrOg6OPJBJskSfnEpqH7vRK
XBXxB+L71/r6Vmy263h9Tcx+EVqeAejg0gWpAExg4GvzDWX92A89sfJDofBgz4Q9oWRVeUAmyVUQ
P1tuK/vXkC70BtUyl30iJq0W739/BSAveM3TFREec9JoxQTB3TR6yElKOXLLod/nCOEzwNuPV/0D
52j6hXPgfMMypLOk19CE0/8XTtIWRRMvUvsjmIswUDTSbfGef7KKHoS3WtCcVk2c8fcThS4PZlGi
ShBLDpoQHxLQuHkdelSE5dGcijyWsLJYQ45URi9cdehG6rtidl+8IcAASZc/0KU1s08Xjh8mi/qL
NWgrRwJptgHxFBkAp66xKdsJ1f4km/QpsH0cD40a/PSTgDOlC8sm5JC/U1CtVIaj6OGrhLAePUXi
nJV9KrYwqvwtnEGqFHiIvtRYmzvycKDewmNWkoFCCmMr/cenpatW4po46PcUJz2k9Ja7RE74U9yF
ak7dPNYe0HBKFvbg2avicwo4a0NYjLn1fFWIp0BiyxOEvGmIFhmshoRA1xI1WJjAs9Pn54XG6uPH
42VNljjY653Llb+/YYooBH5uOJHCaTTULyRaRwQunptBVdUV6LTwE/v6SvdLlJexpJiO3zE3S8B7
hvXNdNVqh9aT+xIa/wKyBkgoOXcbejsR4eukqxbcGr4V/H9dbFJQpWXNsV4OhmA1cFqq7AIpMliK
NuP6XaxB/6ShQEl5uCA8XHi6+EqEjElH95GyVSYrikcEnSOrXWANNWMFAkJU3dzquwddcrCXRWMF
8VgiHEk9n7MkNr/WdI2QeSDBmJZclV4HmE02A3zKEL2VowUvs1sevXeaCjGnmA2luPbIqswc+i1y
oROGob0YgU3b+erfy8b3afH3i0ArDNEtI5o72ZLozg+ZxmG/QQkYqek56ew9OnWAdfwdUgIr/Q6d
CIUucm2iljmFpg3qAL9Cuuf+bW/YNiIxyCslEPYDAZkZUkDQ2BquINGypPT0nWdB2IkW8DUCPPRv
Xa+T7VKKwdwRFdJ7lMaIG4auW5o8QyaURZ7ARBQQWGBTCL+JNFgx36q1pAJKAIgKuhsPjViLdlVN
/n6B37vb9AWCPoMbQNjFqBN7njzYGeU0ZYDqXAXiP+7obbpkb3t76NWQqaaoprqDFcToqDbuvqR5
CTXQh47pQmkxow8YHx3etJD1IaBm2vyPxUSoI9/1D/0R0AqLhJFrD0LiWclW7Yv3Vhz4XOUfA8ji
neqvEGpqsZ3KwAMOJFS4DW8FmnDRpbzLvBaAq6A5+6okjKJKvlUhCbLVe8txYNVKvFCrXhQgy8it
e83uUaM1L8VL5CBqYcmHY2ZLe3qmyQoI67CW8Rp0a6WEdEZOvHOJjgPUCaARUPt4zYKpNBZSI0UT
zO2bpCK9GdLAwIII69gbvFFq/SHHiDyXVhUsfPqZBevp7kbE8ceyGZZF0A28r+yLMbxcTcF4iAFh
F1sR6rbCXzgD/qZr4fvKiL6FpSCsj7+PAj+uJoTS4LdC1W1SDsgWwgJVNzGyTlXSx8KInkFKwfSH
Z57C8OKYjff8XAWTRF7TA1IZVS73cuevbV8/fZjm7b8YO7Pm1JEgC/8iItiX16rSzr7bL4QxWAJJ
gECsv36+xB0zt2nH9TRtXxswCKkql5MnT54ZlqJ0iBtghtP/o0/7h/iYd0bulFmrRcSFXhxR5bRt
1rMq8THEAX2m5WOvFppBqHZmUeVrercSqPJaxnkd9ITGxCGoIzylrXVdnt3fEOOfQP5/Hc1LFrPJ
T9VdXnw0xvC3poiL9JYlWn3STu0AacbZONc+sxoZC9pA/Co1EwCiazCigbz6UKuFNfj7VfmBZi4F
B5r8yWxa2OkXI7fIdqck3HFVGLI1b6j3Hr30W3tr4qry1vw0rFdUv2o+LaVzmukLksB4X6E0xjYK
ckC/Wb4fGnY5ojKKQqi404z4WvgKd4xqfLQakmVJetc5qYMt+sYo8kB43sA70rWuQhSbOcQoUQ3u
QWprDmcQdZA4nwXTv5+hnxaPcGEgd0id/JXrcIq39/LtvofXnn/QOJujvgbHqmGdtu/AM0C2f3+7
nzgAkNdkVA/qnPS3vxin0658ORQvMX3trQ4Ta46VI+O1JoXG+4GGqz1jaWCOVahalXZWrfb2gLR2
QGNpV/rlOH6qsXEclDRg28gIixcz1AhpvK+eWBhBjpDbw8ZO9jLljbcjTxrXHavNZOa21dXGPWyV
oThgKdLvN9zy38/IT2m/TLGQ+afAgc1XYdbSghaSc1TYTpJ2/FFk2OrFq08izfjtI+EUsPrBDycL
+1FTC+KDNnPRqfZ1CiD2TB0jRav8Jo3x9PwvzplSCz1LEh9U/zNVqd7YV6rIcsHt/CwjePCx/6in
Tn50LyWTUUndeg10woq6+F6N1Z5wrEGnigo/8lTvH0i+6St6LwtV3rjMT7uk9iEzMJ0bGztFgX/H
RB17E5tzwaWiUGnaLbqXI3d/9XbMYCXea/XuDa95chYVkzcUZYgc6uDOScp+eA/oCL339i3FyaiU
/MvXIbRDZhU659LwUDfRxTQYihwHxbi3r/Wup6CBHPtON7e64T1+6zsq/eRbalCVsPpIAzSej//h
W+67WyOLS8CLqJBpejg/D1bTSM9DoUtxRk9COz3RXfr35fKDQojQU3FoUhwGpXix9ofL43bY1zK6
Qubn6XscLDMNcRc1v7F388ZOf3Zr6jajp0YbO2TZbi3trorDX6zGTxAaE1/Yxy3cKrndy/bZne7U
EPa3bMLIF6s+jT6rejtKiCGDknM1mf3I1N470rlMi7UNA/kc/FZieQpmva5SGBUEbgyLaEJz/7fD
DfOM+neePnqVssmLdiMMwrpdbpoTxDSEnlJ9GiQge7N9yastTGl5Yfb1wtzgMqD/fEWy87LzmrF9
Qy4UycbmVaUFt3Af3vd2GE+3yXxbdltp8GjQyebsFrpZl4huUzDFshE1w0kZpudCbartTam7Y1J2
07+UbYa356Wgvh23Ll5pZ2d3HZ3RE9/71RQ7Ysol67rp5Y12M/8l0HmiYP85HeDOlGpleMqrng1C
yaVFcqCinUIjB7SIO7TeEfNFsVXzGgp2gA9yacTj3zWj9Gp7tR+OnTAy24+yXadDZwNj7VBUl6Af
A5HHfTaObjD8DRqF/lU+VVLFvx3uCzhQeBwvtbMcLnQ35r36dh5UhlWVegsUnn7rs/kpIoZSwbTN
EjQY+mz+vVTup/Ni0aw9Hr1Fyd9tnEOhjRTELrb+vjV/gh4oMvzv2zx9zh8GobS5pg+6B6/01XQW
TsvqM4VSkIdfss+fapnoq1eltEio+R9CTxSnbAr6WSdlndZ1KGNOEmhsg9xt9rLR8abDHgqJv12y
p6LKfy7ZH2/7YnnK19PttHsUHz3kaA7e9u18NRF5Ky2gCB9erXC9aE6lZSExB5qHH2i6cWjVrXOK
rTDuZne/xVSMtzxVu2VpeFtYKSydL3LgRaIjFGDLtBwfgYha6nq3kSdpbsdJsx1jU66q9AbwBUYV
o5hsWpsgjfX14Dau1Ed1aW9vnQbrqOpky79f0doPVXu6iIpUcgCFaf18+cjh8ZKe8tIpm1TUJihR
z6mpIgQizaiZgt5gQwqEa0mPdgkmOekNjlkVrEeu6oidfFy6/S2jaB564eKmKaD59yUzgC/r+3JV
d8gy9dVtrPb2Tk8z9/oLutv8yTv9eegv5rFSyKvhcVs4TYRBuvPuVq/pnOkRPJrbnBYUZB0MA05t
9KWOXsMuzTJVadEonnsVKn3zovOgWHUcAYObqqo51fHCxNbD2+uLWjd0bpV0tX0dneCH4epaZJPn
wf5dENMTwT2Z9BwyDY7Xcor9wrQ8ysxzL1inNjzqWbFphwyVPToU/nskx1srQwsOsZxfTgJ4wg9m
plEkKSM5ojPpma38sSWPm/ScHu73jKb5AhMSGRqqEAuMRnVv0Y4pVdqFg6nkxBO9ZtNqzEv0gSOH
zxWMu0xs9nNWmoNr2HQQpBuigh9EbrXfcM79+mjjl+iQj9Drv4+q88t7fXyva8REsoN9cq7dijQD
yLSbbY+JGyhe1m0YaCHn6/55hALIJs0rqAuibOzWVTLL2td2MWjiSHTFW3Sas3qw70fW3hTdYrvg
bYNz7x6Ueii+TEq93LTGd+QzaIZBx6Cmd+tzL+6dllvv3t2/QxnoXrut0faqG/3kxkDOfaoZzq2L
4wI1/GXTheFVDBrehYG7J11+r6wiv+WgczCro2lE79D1F5P1EwcReSh0QQkX6IV/pX49wkdUPB9r
JQZ1XlG8QNRuOUbTLA8oxSupgFp0qrh68Jvs5g9qWig3CQKN7kudlOMlAUzr5SzNr/l+0hptugzd
OE3Ayp1tp+gm64uNTum8FKS61E1mtXcg2+VhFrb3/RxgEdy4HkSdxfC3vtqfFyW0R2AJpB0ZcfNv
d3TAjt5rO0K48OtA8jGX0nBvL2zQdWE4Hp+dsTd0yswR5cS0K05Xn3uNDzjiX83feyJ+KrzCx2Mw
lOjPlEER/n0wcX0XFRdJ4QpeDo6pY+cC+wyeekRB4Ld20GfF/f9cCOaogsK2MMkEr0AC5cUo7bLH
JTvVLlXnYp4NDTSBiDlFyZOeB8DR541yGMJFClbX+rMfaydRiDCqT6a26FmCPClDwT6pg775AJQr
JDC5Tb8GB9WeNRX9I1vrgwasvzuCF7zynwMnRSMrKgFOPonNf9iRQ/VeYFL2qepAkLg31Lmp4V1W
IA0eXUHZIub/qVOdRn8F2nKijRfQ46SqZbhcOkOXFE7WXSeZRn433WsUSXFc1RNiCCqq/7LXnkIg
/znJ/3esT+D3j2PdbeJW3IzP8GWfpzMg91LzEizYdznDGdFhRsArlvymQjV+ED7kzEBLFDPPP2d9
8imAiNRZr1P9BnDJCd0YKWA8hf6mq0hNoPKsaDlHMoIH+efvJ/tlSf7nZL+CdpvbmTFwlxx/noGf
pzf9kOEx13kDUbWMEYG9ZP33d/z1lEm0+scpu1Z3m8W9wjtiF3VBAVnRl0TVO1RrOVNYbTlPG7Uz
4EcVd/MPqhXpJS2CBQtdzqZCKPfroJEOvtMj5BfVBHRrMmJwnDMabQihB4PV6jlJ/vzr6nzRaP3v
GXuxcgl7uLEpsDzR7rebFpq1fIniF6249sWg3OqcrJOVGzi/3hUUuOo32YNNZzEtWhW62vJebG2s
ZBQPElNy92i1RrTvP9zELrmZs6UysHdurqS3xD1otaJL1q+bDDpqzG8XvRg3TQxJtW7qbWn2PFq5
j4DOAOqQVWeqjvRZU5niGQg5cGPOkg47R7dltUiaY97v4m4mKdr6+FtCqQgJTgiwCi0PUPWcf2X7
N3TI+Cj5Se4Bt+YRiSwSK8IJMpGT3qyTBdmOLqoKBO+C4cTTS0ZjjZN0tsxMSJyrW3tb8CiNuejZ
1rmVOQN5u+nIOcoIm8/0GG4dIdMu9AIAf4smEwqQhopT54RCExVpYp69V4SDcQZqhUbvbOyId0Nb
zZz1yXoQcvFuVkgJB4IxgoHg8DQWtszWQvilI/NULlbFh/ajKXNQ5KDMErClWmb1NXmDAM8OZFFF
Ys/gX8o/dzWgAnIiblvwOk2+FsQOcoREkfAvQlK7M0I9C4ubTsjcGqZpbfWRAs75+dvf98xLFvLf
NfcSG0eUPi/lBXsG0K60sTdXa9N5nGjSAjesWzlqXoTulG1uv3E5qcz8K6r771u/uJH78QLeLwaC
WMLUTAyDAs0ENV1NaU9j8+7VdHrV04NZxSqYxlgrhvNofmB2kZ5OxbssBXHFxUC0yXg+ghPcHmpc
QGmTbU1DIFMoQ9Jmdn5ojcOnrUTXYgiLECIMkgkaC4lb6reFnI3yi5rVZTZEwl10d677n31xXP3+
52e7P+O/fn92UfQrKCZccP+COR79OpgiPaBH1jojEfVnztIuOfv2ifnDtOkr7C9ir+qNv5SXa9f5
lRdkzMTn55EHPnGI7dmItcEKGUFW5PMWDMRm/TWI1RTZDuZI4HLwsXzqmirYwXQACaCLdqBerbaI
t3JiYiVPPJopqxe6fc2sMFH8neJfflqdrCk/D6YrUV2uyEOogMTyZqtQDNvq7yvrBRH95/Kifcyk
Q7QE0BP4tzWuFdI0bF0PcnmP2K4tc8M2nO9PGZPWNNgKZpxDgy+y3xo0B9A616mZ38h8SKL/tMr+
OIyXGmXcvEW78LhHHIyDOFuyjZp8ifwv2pqkm9INifAAY23skl2ldRgbgl09MAn5jk2B9YFljfQV
+7mxatjSUMRMsLM7lLp22NSYRytwNlhtz3syR2akFZjxsrHQ6iLjgpJjMZwLS4xkhRvZN3fba5qy
18Cqfp+VCxZTppZtaJiMsY7MY6TDkCZR7pOGyZuFuId9tS8QXmGXIGpH+4B1wO42NPyLIHEruoIV
kefLQJDQhpCEqlhO//HVKnHkG6sEheTG1x21dOYZGBhS5gg7kdypJ/7kBl0s8S62tGpgP2lePGJ7
YvvilNH0jw2pHu2NBZDBtE3TF7b7zLicqw0l35MjzZ2DPjih2dgUpZ4WVnZErFNHhJkR3GEiDQPs
OZ9FQtSWU7Jod1AoUqFQVjQtJ6dEndpXLHSdyjW8Fzsd3d0d9n7r7JyYxso9M12gmfKpcmghCVkw
ObDeYC9y8K093Bqx6i2OTVbajQQ350wVsN25KeMLaAXCtmNvrTdcFwfXwIkdiZNvFpvyRvP2FoX4
v++D5/CL/wRyfyzAF9iqXMzitHVjAV511ZEA7uDBgbJ27UpPFiH0Iiq6Z5XgfVI8SWwnnH3B7B6s
vYrhy67ZZO0BJD5W1YIVk+JdN+RcpNvk5zFZxpUacK0j3g30Au90pb2k5tSci4X8NmeiqfCqnPMI
b7PHPzbwMwt9wuf8NqGGDt+/77jWSw21fmgyGP4mUbYtH5BFaEvYQq3crrIAv0MY2Xlni0EghDZ1
Stn7bpEFWoTSX+NjF6dC7a/qUrvEsKQjM9sAN0zuEeZsVOhWpe+UB8pWJ9JxUDHj1DpPAJYsZsKy
6xI7MSekwHdAA9zriyw495pklI/OznGUmHMnsUUmk/t4fuZsfNiZEMMSezuK0LGPiJwYrsP+YqDR
M9b5jlZY9T4twJz3M/X1E7ETRBlTGhR7suIkJiJWQid/I1eIGIfRdnaN32InZaY6kROLjtEZ/RZl
1IhjIirjODhSO7HlZ7ECEpkV8EXyvvIVMpCIdW1VaRUSraMFYwUlJviOHFD88+l20+f5d0xDYxGv
cBs0dO4uvMzZOwlKB88jc3JXjuHEXkn8cBTCvgxtoplJ4S0GOc6e/hBdfPs7Itk6TcanQRsx9znR
u77bD3KImik6Fy6axFiRc1om7M+DKQ+I05gAKVEa4tUBnS7szIoquOg04pTYgfaRqE527/kZw971
zWZwGcuBPJJI685SufAbumkYZ3ZDj71PKTeENxdKFPTEscU21Vm/4sGOrGE+vVUBxpJ1LnsdXBH7
dLeTBMMS2o02ElHECxJGhnbR8JApY27u/HvnAub82ZkRJie+5xjOB+ZORBvEeMobLqyW+ZYxoI3N
knAMQft+OlvomrfQqQ3ThEUiF1cC5O8lQu2VhZFjrsVIYwgp2LcI7Sg+cEPWDCj5jN57yzTerkHB
iywuh3Xk1RL/4ghQXzQIaPG3Z9Nw7vYdI3u0qs9QWYzukZBTtvdiVFdVlmmri0mA3dtknANuB817
FjAuSO4J0Z4VG1ftN02FIYApbrfFHI6UIF2+LzzGo/tbI0tPnl/AeC5waXKjUwBTLcb6geZTzP0s
K6tkoWdsmkoWQ66LhNgEyFyiLSace+SYeQ2ENazUOth1lrZkYBJaZaZoV+hvkzB7x9d3UH+aNbnw
QM9cVGZh4Dxy+Eokq7YsrIUs8+d5qw4jwgRZ+g2TzQifOZ9irBe6MaYbzyqMvxctv7Ms5fsJSbDy
kMnzODK5D+F1puLxbHrzfxPwZrjlL0bvpSIeXqqFeNPEyssallVeJzNDBM9pkb09WOkPoguI+sQX
8kiNVD50MXmmaN2tBWoERY1gMPEEhUdO9ScjpVSd9EkMUOid7cqgPrqySR+sls3zPJw1Gxh9WyRV
nueeEAETdMT4V/nLjKsloUmVq/fAwrLFcCS3Z+8hjtvsvQsmhUDClJ+bKLaPTg5B9dhlC0mjEIh3
GdSSJIWzhbvA5PzdMdL498s5e8nXo1q+eER7IkTZ8UzpcMRCSPYmrkFuYN1W+nQR4sHBvO27T/0P
nykxwNb7dicXPmBlLpHbwjki2MIwVBZuiUWbcgI2RF4F6+I2oO9d3AVIeJMvyXHZrr5YbTkdgMGY
hO9NdzaFdwkJKEib1DuzmTntuoaeb4nskOXI9RWB563k4COmnrUZlUKUdWWjoyPzjPUfAnKdzGyn
PsBZJh9F031qXvAgsX77BhRWGO71GnzS6Q+fuTF3cU/m3BQJxM2HpiAJR/9zQ57B6zA05G633/iZ
VIVfAPc+yBZoLlRTEGTID5IaxCA8U0mWUpIhRC8Uejc18gYyhJWcW7CN1Iy+vs48YS4iJTWSrNUq
0Vuf6CtmYybOEQOGeopdcdDP5cxFwK1gBE6JpYf3YevJJkx+i5Oe6NtfAqVX1ZBrNb/cNtfjd8Ig
VvssMAjKb3K5z1btk+jdOnDSH3b2kRBE3dk+FW4SfsutTronXM3EpEj6R7qKez89LdvNxZ5h1x78
K0FU6FMwxUrecPgEAg4BwLsAJPCnsXQSLGNBCQTESQtsEhE6bFhMkI7sEkNjCeftzbu8QvbPLcK2
iu0tcEv1JaCAxHtFPB8Hv5Zn7bmJZeavkaCKfYFkJPhANIlw+IQPkSDlGQhwj4QvWGBs8JW+Ztjn
fEk4c+YotzbDCTmqxdOeXwKkvnmvW0Bagi1/APxICvIg0RCSlLyjAEHf7x71IhuAhsc5UmYoS5BD
iYctQYmIbSHBB1sCS/7tVG9YFPqY8UlYexOPCacdUgyCAbEdqN5aFfqXQUJXN/zAjQlUdTatLDXi
P2I/BnBwq+qaizLeM2iTqyPhg1zhupXg8aji4ktQ7+AVdxgCgbKqOpetbDPZFAuWY/FiPHcKoRXS
fR+rRSJCq4pd6KNWSRBAB+vBASmyF7zwgTcm6ySOifwFe1YcE0NgeDNynj1ZH2EGNlFWmhwDIRD/
SlC8tXZDkXPJn+nWnc+XImGUBfhqU8CTw2TFIibOwalxHDeOekvY0xziiUhdxD8x8JX0Rfy1eFOM
Of5XhiHdrIaDB8TrS3hyt8v0ejP46BkTn7CwB0eSFc6zfaQ3KDWMSiIQg9iAD5W1TIXYbRI9SwpR
46yImZTYmk5hLDT0bLtGmgj30kEIk2RCQiYJ0ZAPkPTaaZnWmwRRB9KNpr4TUYgPaACI7aYFBDOO
BE/ojT1XgJysI6GXbHJaGrjWV56bjm/8jbQvnW0UDcYXa2IhPDIDOwEBqao+5qy/bs8y04f5e1FA
0HsqinQ+YZ0YpqCnFATu+v1hz9/lDujCoXRCYeU+QSGfRg47N7vb4CUfXSStZVoxIjob8wVNSn+h
5TgAHNnp0eTjYzKZPIGSlYRkXzDrEn0KBgJ5QBBsKRBd6T5jWoMayxEAFdFwjUUUqyh2b7ViLCge
BW8hS5b14oY9Qg65FJy4h33HhIjb/A4eJAgh6BtXPFhInBi5iaVsYE4lZARhxEJmqL4zDIGlkRK3
ir8CV2OxXTmZcjpRyiPrkjCnycIRV56yNiVr45Q/F8mDxUJopfNpiyV2IO8VZKSLlBdPkYjwSFwp
EEDG77KgiaPsJmdnT0i8xXhLtCpgqYAq4rXl+rNicVp1kl8O/pdODQa9/uDFZQwdE9DpxaNjksf/
QN2LpUItj9Jd1THzKbtdiRp/0a87YqeldmGCqw5O1oIxxaky4pekUMSPZz3l12mNkSeU9Drzd3Fj
MPjsjmFSkLGppinpwLTtpd2j8zdihhLi5yV1YjcsufO9x0O0WgmYB8DveBLe3sSLArHIvcS4YhVR
FZAb+D9qRRhiViV5nhFUsBTQxEnyFwAjirF8Gl6yx5KCzlkJetIF4rGGeNZD7WjoE4DRlv+W/Msv
AiqO0fId13J4h944tKiuc58Xmb0e8s5Db7gu6PUwAnV/0BVGMYL+rPUCu4zNRq6FCJzj57fnayd4
+p2Cacf/QgdBaTVUje5mzVANRnIclosDQ0lUK1U5EAYSH1tmL6g04/A8vEKfoxkSz2N5vFQre900
Q6l+UIXjf4ocQ9BOx1k7it/oceLgmsDv65a15qAoVirCEaCEIWioMxz2IZCTsX6qNdmro2yewp8L
QMohD/mUcvKJ7m/c2TSMAvB4WU452L+4KAn9eV6KRxyOh30E4ohxOBkOjbNKSbY9pND2uEAlRHrA
ZozKY3ma7EbHXikI/Wo/pszFtdm8P2apE64POD3yuNhKmdy3blG9YJpwrzA8BkXv8CxVpBSbuKYJ
ZDV96FUIBIkJgkewYNZgBYMAx7GG0yQ0LqOPp4q9aj9ZNt+atLx3UIfMbrpKJWGvr93bhR4wZoSo
LXT6HVD+mr/ffdETT+MXHHdmLzjQ42hcKXHu3xsfob4h2n9StenBzzvFXDFvTb7DY+P7gDkvVeZS
bPzKZBeqY/fa3j1Aao7Wwn1ooriDKbjNye4TYcc9youDK7M0tiqE7L7TdS7ww2zr+kqxgipMXYqO
O/Rf1mWi9I8iMR/IuIfGhNUcJhNYGKdIXSFkfBVFkAiAbaviu6I3Ld+aq7dPdD7EekmWHlLpKt1o
G9hZMCQIrDBayfPz1NaJmlD/Gk00aenk5hShnk8QK1Fdv3vEQNe070/8sqpYfPaJFeoPvVDwnd+U
1u4AYsoqmJ51EDwBAIBmtzPFsAYMoOR9txpj7bL9AxMY16wMIStBK49MV2K0AuyWDgyCjU9rYeYG
oMqFWMC0ozucG6m28P6jo9a0V2p/ZIJBEAzM1Jj5fN55f+8sMQ5DbzzuoZzVe3/HjkBjx8SU9cIR
JQGYr7ru443u+mzhMyQoiEA/ccadJ8ouQT7GaWoIocXTUtCWH3J7yrHKkUuYLXGGRNiRF3k8T+Jp
EUYgJg/mR8IKQe6xcc9XCr5/kWcdzdWXP5t2GEeop2UHI8jDU+aYgA/w9lNMqRRE5AD4/3kvJ5Nh
TKvplDOz0IPqUNAJPGKw+hqsWkROX1+DYnDQbmpLrdI3FqfnoOvLSOm0d8DjjFByYBAo9c27Snuc
R2f0NeJ8bgzh011FfsG4A8nBBy5ShNSKpZZVMINdB4auzYOUi698OwdfPPR1DQZSEG3wR1+45dVd
8Vz+iiMJjXFpmcPH8Z31sJIFEQTBnEtN98Rq+itH6Bcv9JJLwqWLM9FbesL5hEcgeAk8rgsB6oFE
+bcGAEh6P70h4sFQvpsIJhdfqldpVkvK+11UdcJu8av22epdCatw66BQvHFVX8bNj+QzJJqblDN1
JuPbyfcTwwbQHkUC/thkezvMzawssQonfY4tWpKySboOB3npyQncM0w97kBKYPzHpHhVlQbKTgqH
ULCaAFvP326puhZUhe8MggnVGX/wUaYZos60IZruPhh2cgnqb2iwbdoJUuyp14DmPd63a6xmLj2D
ieYlv0gkyuAIna4aH/TFn1c1YJMIJaXaIKfjdX4y5ZYK+1mqy7AhkLJZHxy0riPn+pX0a/b1YzOM
6bGqqVZmngMyGhhG9DlpPOL/zVf41YjUgiCalvevCJWyr+I7vJnPI6o3oVg67F29G3UqB/nlSHo9
LEFrCuKLDfUV8m0yWQzpAtwSJi3DURlKNoWF3nZwaqqiW15yPz9h89A64//i83v8eV3x0/aX1qwX
2vR3ZQv9p/+99C9kmypjL8vly6bqHMB37vpqIXVDmnjBBQqq8C1xCT+N7Rlya/5CDXlh9j/fv1WC
eIRGBa3n/5m8VHyUH/k5+eYJECpdgMUboMi1IIvVbsStV3I3ZHWsOVL5RK3jTgTER8+MOU/I5emB
2yBDWnElYRYPfgGUEH6gSLAxvtip24/OnmrEVsGAuHRiwlShD4dkL02sDuhdrKPBwblkKu4dM8Xm
ZjTZr0Sj6g97DKIOVWBmaFagNr0QImrbuPS4ngCIcAQowhzsK5KqRD5mDkTvrSPjSeTc7DFOlQiz
otzRqFuh1nE3bnAX9zHCP5m/w1YvzUj/nP0/DuqlYp7nWZbfjhyUoC3wXjuNHjJoMg0p0+8l8gna
gegNFX2FO3PoK87ZJq1p0Qv05uvR4BfDh6n5ryH610l6MUS7c9487R8cTxGq0BGOyF3XeoKuR+O6
U4z0ooZvi9r74OTDl5jXOzQ6DC6fiAeq3VkXXGaD4NQoCBfsVeZW3moE5iXSnMwV9/YYkYAonMJq
dVbV4d66+zTI2uMnfiC4AfoKUuID8XVE0VbwAwQpiXEF54hsUkNJW6RSgh5CRM/luKDr4/W+szC1
LpOjFgbEiyzZAvIE06LWQe3DdZIlIVcC6lW0P+U95HZwd4EoqkmBsEQQ90l0StGl8yl/XgMqRTiw
oT/F7tcF1LdzhtsIAF6kUzek+b+lKww+3c3CJ1xfGza6Uo8pMZN3tv3KfS4UtTKfzwGT6sJrtJko
8KzgA+aB6D1Ja5mZlfy9dzU7av5AdALzAenBZCvbH5NuU6FbX/GTB3kzmrFeE82V0WAwrSkpttML
LHGGKKARJQQrZmRTzT+CA4CBExvpFbHAxSawIKUUqoMEC3US/buPGbfnRE8dirfsAJm9wT5odgQI
qJlbL2oHd59XIYI42pF39S/z7OsOvUBS77u/bRMgHvlRODVnf6sL9q0vNZlt++5XeifCG8bFAKoL
sM4bV1jcFbXqMsN50WuqD/frTFBSHGzM9kZQqXTJT4D0ExG5M8W59RZ7VF241nvvTZLZq3n4V7vR
EQwRHMBjWoSQYCjpSPzwC9es8tseeLHI6b5S3FbEUNTolU34qNNpp+Mhy6p6ZJBnK+ySYIIsJAie
iMaVtUcSRFJpS5vB3+0DU4d/O5oX5sPufm7cd+esCjtcrmDAxa8pM51OA4l2Jc6rdk7+lADvKqda
QknT4bc5IaXhW2c6Lw++w04WieTKNErJ045EtwRR/Fd4vk6HlJu7JYOuKUJluXU6HaLbjv1OczA5
tC2xro1MI3K5CQ9jnDClgr903uf288kV+9QlPo6HC+qwOy+blv3EC7s3SnbkS93sCcBLVs+xYmZv
z6w+b9PWBR5F28fRRB6zx5zqgFo2a0lC5S21eQq+UkjjwMHtJZRGjmvxnvFCwmaRdUtcu+F+wHwb
Ng+UnTbdcyppE2XPtyi8lXoscz9p7wmKy2B388hruVvWf1KlWnCYM3JyhMXrLAhIwLWgf3e23nzX
Fn7A0SS8QtGPPFn8i3eJ0cOPBIFG2WHxlFcGUwW6R5kZcCKimCBPl+2QfYE7v8uULw9L6sMtSPh4
8bTSk6tAJ72XtMkYijoaH7wmUVKvhMnk5H9w51fUT7sih1qbV+zrlJTWlPWtTSbrPkXNbl4JxRF6
aX1MZGcz2BqgUSBegUdhR7QpaLsUbc42k4ILzUTXG/37JLEf9EqU7dJJVzaR2SV22kHkFpS5YOUz
b0Mhr0a7JVjuu+qvyfiHQ/J90nEPUAAOJD/yq/I88n7UkLz6MVgUYouhaVZmw5tggl4d4HHyQYc+
2QK1Chw/wmmjj/JGTaDFCRgnWdcO1C0cRf5BF0kB3/r0HQSQeW4aG1x9++a2OI5UJqJ3AaOAHSuK
Kp7z9YUUodb1uYDGT3izs7UWgdCfoEc3AQzq/VQfZ/gRyubqkz4M5t+aMaV+qJwbhdrxBfYhcCGf
JONcbXgUfMENVTJK9RrgBsr/idkwUsdk2rlVmFz45MxcxUtRo2V4bhsFD3KyPRZOGE8kKV+MGHnb
uVINauBWLMs9s2WlYsjTyLYiB2ZVp0F4OkNgG5SRiOiNGQA75Y+keI7sSsEbxTBpIyxj8g5CrLpS
4ikRS130nkpOq4voeadIBu40+3GHJlCTdm65Isy3NjeQqkV/wQoTIJ5qP6VSq59bSF66K5QlqbQI
T7C4JAIORaMRJPTQmeA3N85QWCDydzn8S2T3mQo7KvQT2mfuDBn1BYiWaO4DfvWCgjPVfEsoZQSk
QUJv1qJ7V2737aKFngC20TTrfnvj3fR6NxNC3bIj8B0K9jwyJBEZEEAG6XvsH2M9ph4xZ8l29u8A
YCe1cKDrbQBvzvJEKRwjh+G11FgRVM5CfDBkdMIEcd2xd/28WG8l/eEGJOQXQ9xxhociOG6d4DIc
FYO7qruSr072IPJ+Fb86GX1077ZK233GMuDC3eJb1dvNyqiO2yHLr41qIR+01W/1o5ghHsn79p2W
C1LhiBPTvXp3+hgzInSujbCuCC8o0mwcuj2Fx4cnf1gfe5tF34sGsrwntekJ551MBY9uCr1PaLJS
D4KIYxz1FrlkbhRfQxCRpk0RRJh7xMHQ2aAR+am9G4Djg/LfwNCl9lemYg5uUjQH/objBubP4TyR
INpIRwvB4gKu2/JldZG4MtbowVSnyPQt2s+sun1gEMnbYepUumU2GrUmZzORqtYGPLTKQItGcHYq
AbRf/Qiekc0xEDhf4hgB+FNWV7mkZntv334TkgRXgJMm0ywi5X9020QqoO85dLM33okzYR/00YE0
zmoSEH5jj7ATTFBgHorL1DsF5N2dUYds57AcKE7WfCFQMAi0RH3BSpQDSRYCkoRDuYWkhsWLn+dv
/dnD+Zw50CU/h1LdBmRkjqGmbgAJzoN+CfdyNqs5SbdEhWWBMi44jxuCQ4S2qxt0cA8vyNyhg+45
bd6ecIOoSzCo1Biz7HQAX+ATEL2K2xU+LhkLy11Q8Y19V8cBC+vj48iqMCgpWFyLkmYQ25tlDdWE
aq370bUczlcbcPYJylrjyHCUXBOO9uYOh03TJ8qUODNjVffbty/aw3gVMlDT5dQYTgiYYWcm62bt
ONL5MLPeZrN2xZ8xYiSH/intGTMIpsJLP+lej+4/LiXcDNIaMFbhnILREgx74KwOp6UNyLx2+sCu
HBXIFluUL4mzOboL7yAmf83mvABIizUR2sUMoDUywnwfDrd2inncU1yED84QN8qdfoa2RMZoBtTp
VCaiEyIrL9VJETKQ1QeALc8Q9TgXM8uDKIn71EIH/IglA97lgmrHEwZdGyQOqzJgLKtaDcCZiPXE
U4ykaKZBjCIIRKw20cmxDpSYqRoJVC/YfMK/Xm8pgQqWXUaN87lDJijLwqWngY61Fv8WoRvObpzp
WR9tcGbEEYiOMJdH3ka2ldwnNaU+XSc7xQUD9MgV6LuYL06X9cDrApL3ilYY7MD5Yz+ENVYK4DxL
s4pnv0t3RdVanogen7tqkJIop25qpW6LIkTN7UkAdbXiL6R+yfZa9BGM2a1A3RsLTNyumJPiVTpR
B7JLwXsWp0YjDBSo3Ijy+w7ezJFdt7N84DKh6A7uPBP2JJ5xxA+QHYvKXyjXF4s9iikxTXT3TcLV
ibsCUnUI9mSIzY2mv7LVo94gORQfi+l3VCx6zLBx8IawoBkaxIcsU2X+Bw1HLkNOAxe6dx0u6fFf
yghfMPoh/FM1pH5x0sSMohu4PDtVSo8UXDqwWH2e1VZdsDzgXd/v4uckYws9nKb7/AAQHbrYSk57
n5zuJhYMRxK/yyrd2byMVLj5WWo4Utk+E/bIvV44YP0FUoCXJ+IXxeHfxP1fXDZ6Ytu0xVNP2Fi9
5YkSf6aELLiULHRreGQ4Xqb4/p7jIdT12W4vx2p4t/lhoZS3RBSJZhBebyzFcWGjUnzhs0ocQTlD
ekTkDZdjjkV59A1yPcGX9AZ1/8Qsd7xH9ixlDilzWBadIeTELguZkjQX0Z/UtFhOZ0zDIJ+I/hI7
08mIU+qAfkaCjgyOHTqxehICWRbbdExfISUPLtXpXYjBYma4dt4YaB9gYzxOWZ0iPFWFRiV1Ks85
uDmcc8Uulj/ItI0+K2yAGoOB5aPAEpJKZ4mbXHR0u/irC3s84xQ32O0ntdz1S8SiLFfpHRrz0dEN
ohj0vf/661R70qlzQsqEWIpBczWKoFTibLzmjvyX8UJqxt64tREWbf0PZ2fWnLjWrOm/cuJcN9Ga
h47ucyEJkMRswNMNYWwjiUETgxC/vp/E34mvyrWjHN27tl0UIGlpaQ2Zb7755kz1H3hAEJaCRf+d
WBKTuLvIGGp60LPYu6BB+mT8kIhSirk7Ouy7gjsh7k3YDSnM6j4NI4JodLUcueiB1i/oO9q3YBCr
3poP5WfEzyQPFj0axqtFD/EteWSE4BacO/MIzyW8XuBmcixBREq2CKuCR8mslnPLzJTAn8rVKv95
zwjgE44kIMdzZzas84CtVDrxHtlby8nXNKaec/iRgOOCFvVoiTRGenqyoKGMlPWCdxa5fBRNiDjw
F00AAfKIoH3ybKLoYUFUUBa4Hqs0LY4iGs5iZ/mvPQIV63WvF9Gb3FfP4AEtWFHZJ2hWxKrqEWCX
FZKIZfjAWvbJIi9xNVlw+JmRyxQgXLYmoK5AgdKY6evF9NLtzIJDuJi2vR3rw6eQ7iUs2CPRGTaI
rBA7cThCSSODscdv5qdoR1I4fcARBNteTZRbyR1iBFE9p5LekWgp2pISOf0i00RMGwqt0T6ZR8sd
BGV4LxM6uM8SKt295pZ6go+tCbFivEEPYKxxIgg1ssjmtAsxI09f13MS7pjwuxAdF8rJMnD5Al86
9/Og7FWxHiDsOHLvPGFWKDwD5c1lSGosCU68LoncckNEeFN5JCojWSbEkU1OWEFQ64XZQwulO+Hc
MNrXMum/2MK7WJaqz9OArUZywh8Oo3vC4pMPX2NPXnsWVZjUlCV8K7GHZp3AGa1G+rtwrjA0qZdM
EKz23LjqvdUI7QJDE1hrJlpwgNRYfVBXzV8N3laAJJTmwOQBShKkKurcRz/LawmBaEgObU/CQc9J
uOYxEJz9ZFVmG59EWuB3sXm6wzFBL9Nn23uLx93Im0xIf5lMFp/Th363Lb1P5gEDjgF+H+NkozLk
GJb0SSQzh1/q178WEfQauojFgxG8oDIVg5t/MLQeOAmWRWd8CT8jMUZEMvwe9MMaH7OPjbtxjDgI
NTdjrKnlcotFK5sw1iOwq/+mstapkIMQauZbcVfsRRrefeOHUjVIifsSSaQMVFfMro2CzQ+oPPfH
HOhxL4ySz8++pOMPux5HxhjZWPPxnHhflw3obaxCJ4hUv4qgQDfR2/hN6EES7hSbfBtaPb17e6Sn
qsUSLcUgHT+ZYFPC0LFIWoD8R4YkAdWwJPDChofuJia0rIenQRmCPj6esGPx52CjYF/W/SmiIySz
mmNrCrkH82eFEDQCEfB7fMBPTKVFHRVe+/gMUy54ZfBBP+DRQSTrdOuwHgBzmv3OTLKCDE48Hh9B
DkEyZW3JWMqZjCELI8b9w9eUb0fko3a3L9ch5NCpDpOKvZMJI24Zblooq2vJ7BKuVBI2XaOmRugV
5EWLla6w5LXubkA0akqUOlKHr0cSH92eyZSmMkzfhoJqsV2wOeJEdaeM/EUzasd7riATMxtob0gr
s3/Cr+u9KtCylC5JMhrB01vwylLqjZw4C9ElsBi2zBpv+7LjoA5TslzcguuwXEheDSVJHiWXpnjY
PbToeFOKIqSQMBuM5lubatzC9Sy80+IyfFV8wnf3w1lw+ADpO+6cEok4lCeKvb1unzXeTEK0WaDF
HRCHYbGBz88i7XLCBl5g/mH2VrHdqyAaRIbfvN0CA9w6C6sxuBiFC2jCAbxLIlda9xV5pC7lZWKN
37BwYx2mrgAPdDarHqsUTRAQZq3suEM1KD+Ux9Hr6FUP0PqteHCQDnoOwoIQj7BHhvup2CfcdB05
cRJKRgM0o5gCfQUP6jK8DjtSpqhccNvxCA0X1u14/0FtCEI5SEatscn0k2xPQB8hsncPt2BNUUIm
ahFPyPOEGreKGQ5D9iHSIlyPgukzzR+9YkVHrJw66UhKdyS7jvBQBP54kBVP9itaYMsVXUrnEbYw
e+t8oUJHFS8eKVo+vpJck5P+BLhF5AWDVEycRLTvghl4o+B5gu6Ndg8GpOVbkIT3AedjBkvNAdai
UdPdTpkH/vOI1QQOh0c59aBFJg0W0OOqWy4ll9aNZoJdEj0hOo+2+jEcYDXrDJfTsIPQBQkwQBBt
F+yOOgX45Kwv0BDHkOtIKL/Fdv/mq3uPVQi7ecs6kkwvUodp+qZ5GrbfPsQVbcgKqnD+VYiKh2kb
pINzZPrFlAzwwOodps3QYKXobFCXZTKW+LbXx+Minie9+AW/vN8fOhMLVgy0zn70qt+toQot2qqH
x592Z+GjAurckttjw8Ft4CUL/wwl6Iu3mrnzcxdI0uZmEGdG8JRAK99tBESdIJUMrCucggK+GgON
jEUsjM/hy7D/wJPDwni9DNGTTv3iIWKVwFK7Gzis9e3jlevkEUl9dU+w+plkxdIe4O055ARmJWlr
PsVIqHXKwz4CRAo6jHTelZnvMvqEWfE4k5h9OHveRheOep7hgijeeRofI/Qjo3N0+NDuqylYxfgc
2bGsr2+SRQF0UPvjZdqtJuCEeNX9PelcB4zigzBF6R7wwgyt43jfpdx5F+xAgojyTSrd3LowSRQv
5LQ+dVzs4PFZaKOrWTqFjHHnT8yaASBdv/XAqwQjF2KFifAqYwr3PiShF+FBOck+PvVXT7Lkn2Zs
T/uHW3f/UD4A+IztmGUWbCbGZt9AmRi1PuYl/To6DYnVs47FyRgAHfZEOnLGdoCLOucuwIGWbF/H
6AYJvBNDDA/Gspuf+tT7895kOOnwVYsXwJugfqAw+sJirsboL03JZRu20fiKf4vSCGCP5Jo4+KVj
uDCKfwJ4Fx5iNrYpAMM0u/VQ83x7JgHMn83nb4Rf8WvNuDN7QUOXEV6DMxyJZpHtR0hxqYMhHaOX
ZHq3EAksCsbH44CWQ+iJgSNz/cJg2REeO0jqB1sdNbcE53OGjElS5AAeXriQuCbzbT/EM425W6UH
+rSpiGyBRBHz7x3J7Rt25/7GGZNiChZswfNV2fcD/wPDRwbMqbf1P7YAoUIrIbTjj9nWnmgdqM+U
IFo6lvgcVo7h+ULO3EL8cXxAzHSmPdGVZcyOXbIzOxRzYHevqaBa9OK37lTAhJrRIWmA8w25N3jF
kgheL9FQ50ySVfbsTmRUQIH1nlvImi3QruC3A9BOwmBFVyTPsbF7o9mHEg6uPX3RECk2CRUEH4z0
cNV9xDnb82C+eCNCvyHeNmLAQWPZsK7w7NFvNIDAYKHOAY7gTvgojMM+LjE9+mZ3OHyh+zPkZHg+
ftgZVN09MYQT+lxW3wYqYMWT2LQbNjHCLvf42z1eDpAO/qxBfprx4JkHYLXjF5a2aAh1DzusguaI
t9HHi9S8guUGrpWPOBrYwGV5gBss7C6Tp7gJCRIhPu8+T9ja2XZcVnX3vqLfhm23eFDZceqoGleI
hRXjywLC/FDi1GqPgLUYBrJIGL6QCMTpLKfEsh+ukWT9SB71ud95omDUqzlwB0gNwMEssMR3oXnB
LLjMcZzuSAPHJqHW3U+PY3azFzSksC4kEUPSXDBB2Lsvi9e1uLhUEPZVPC0zXHM6/JzzKzl54gv0
FNgn/WoH1b0sYe8XCPWuz2zCr5BkAGnY7CeHeHFcQiOf5fMM5OC8bEjC6x8NDyZN93CFA3EmHlCB
VePNjg6gVVfHM59AgMJrx5fkQAm/6E+oysWkDKIBZD5hVc0LeIn6047vH5fHkb2GLCpgmfDugyPg
WAY7XzAMgg9dSIa0TnzFrQIuIUkEgpLgTfj1hIy+Xj0/jsTFMAdFzHYuDo5cd0GZrQMGhR3uupe5
+0QGgHg5r8WsmrUj8Vj2BIQO3SLeBzV4AU3okM7KvyA1fh7iY39dcGMkAnw2eCnFSKzFaqSDbWUx
oA91zxSsTvlGRd+g1MhzDeWMzYOkO0qGAzbgwBwcZ3nvQBuafjmpZnlgD+gL/KvzaH9CgLZdnnnQ
7ZL7mZvhaZL39MH59TyiS/E45VRiTpz72qfBIFnzbBgM0lPiUx5nBRIUcFe5s4rdv5rJ/WKKcXWM
NU7AwSUD6zArKb4MLBDhm+mDimP1p5ysiLx3ws4OYXji+3FxywyAuZft6ERjgeJARa5zxs3MxvgV
9Yfb4hqtMY2mDZAXKQAvsKamOWvL+BLdDH8VnxZmD9PkFGGsBefxhBLWCywViMaazyR4xX0WU20i
oxND6MQkmKx7arw+xPaTFkNeHwRO2YfNXva9B2DFYog/JaiCMG897HWvp9b4DlUlFF6exVp/An8h
/zKLk1eIvp61lf+zkT2WPN5TiIMJkK91QMoSEvzWtkA2jljhU+Doa9d5boPd9IiHs39g6X3c4UMe
o3ZIgiDJEuDWbAYKm5PaPY1d9rpb98y+bbFzGwQbjhGLfOKfo+Ni9dzMa9YKo1d65whT7sUgi4+C
NTo55py5a/p74hlKsA0lLuH0VM7ksp9pgeyk5YN8y2TxUbCZtmEavqlkAmKK3XBlacemfEPUAG9p
ao5UsOumNz0Mm972UZycF1op29p5aMbCBTHJq8JwQ/BT2ihxFPEbUVDDDTyNJBwxxbigGbSdV0uh
sALTixhLSCxAHEesB35p3hIKKv4emzMkw1jAtriaV5N5HN7dRLELAVJBXuUYYpIe+8meLY1TEjKG
jzGTI+dLVnqiGpgp9y1oxqVq30TOHKuy9q/4qnMfuyClTcSjcD9TD2ol9gsyaDSd1Hhw7Zp0AF7x
DbJIZmiigdpyW+RxwMEMsVJGGigBHNp9XAEbzi4EQA+9ivOKDVPNL/09Op+S92ENaAjf9cvYGBih
9STX2vPRRU7BF46p56wvo31MtUBis5dRMc/jYoIm2NNpdCD9XvBjLbyOvqyjU//Qc9bSztqv2MQw
Y2SvhSw2k6YdenKIYM+X5WrNVUjm3N+7gG4WGthpJGj1jqKjr0Xv0s/jE0cRu+pzC3d8f0vXQBCb
CVkMhk8ol72wznEsD21pDYxB0XM45NKXHrmOjPDC4QS/ZjkXElOy5pMSW9HgBstYLoMdOlFxPMTw
4uTdrx1QzFErvDxs7w+njCVzqPadgcOzkGibZAkhKBAvT3eDlMvQd+VMHg3RRJPhXvWs0KFlDoiN
/JuY3FcS5XGqMw/wDYJ9wpM2/Tayem8aefNOT97d4lCUD4zVhfgS4BwYA6YvvgYDdEwUPaj4HqOy
5o+c+03vchhniLFBGYBj7mblSaCdkUvEkCgIfGowCt1fSh6VABdypLDLqcMm2z1XWXlvgCT+i+77
44AMKWHUMmixl1TwJslREgNwTHDz7e2Nd0vO8UbpgbcbUEsJ4hI7zxRzezkHT4cIq1FSTAiYet3p
EJ8fDvoT4iOksyNtAsgz5MejhjuINrHxccx8YyjxCGRUiA/IlOO2uj6Lh999gfHdBXNnlj+dA6AM
ATbAfSQMIFcGnqo9XxtyBzVGpu8DEi0ZPpy25mYdHIAiYEbzH0bo/ZnydkxPiFsgNr2/5D8GOWmW
fIILygn85Zwvybhhzsvb8oJ3Y3p4CfBG/a14zqslletiVBsZhLUsH0EcxnNm8lL0dGVYMY1lZpc+
lut9gZgziua8zzBiZjOON9w84ej5nHdhT8+RweCkc74/nxMplKLtvCmG2BwHNe3K98ix9OFVy5SS
lUFWGMjqoSwaXG7uB9pALh76HE77uLJ8idNJg6w17G3FY0ynHm8sfV75S7lDOp6OYjkrgiVLHZ+g
uSG9xzfpP0C5+7OSDw4ENn2WKVkrZGXj7mXNgq5/Xy4DTsGpeBayDrC+oml/6uOa0VQ8NW6X+9v4
IS0MNsEg9wfE8XgVCntrRig2hInPi3DmB1jPvOZjIlkzfvhnMEuwaUkwwE0TAjm/7n87430fBqkb
SEBk1ZVzDGbkQ32I3/UhpwvST3LUHsjrF/rbRvKaOgv9ZRYGAQres2L9ceekk/DFBUPekytz0U0w
28jFZ5jSXJozc4mPe9ARpSUuyGcBKbDcUDib8xb3QLMTPpBvSqt5TSsGnJi8hJCLzfjhf+46mA94
J+HjDTfNqTgJb9JgW5olfyC1821YkhzOmcJNMOedkPaE8pZ0VgdGfCeSiyV0jSTocet7/37xzZn7
2ODlzELIlpLo1kDHByHJiHpL2zYcnvf5hR/bDjYkQcDBhcCfkyA232xEwm2T8gBzRho/PLINJB3C
rVR3lEM8FvoN7+V9DoTyD9BKssB8xiedgKhkGKazTSipAF/vcBOc4v56A0TARXKkIGhjknt4b8Q0
xR0SkTRQWzlQBg3zglNJZobMkA3BMVpErgFNYUYR+sVlKUmUDDmv/Lmncux6m81c3rm3Y84TKvH5
Qyai/JXKRu5bRz99XZn9VEv88HVrzLn+nLFII/h2w5VbOcOGTqSdXJibvHfJfNMBh5WX0n0xm710
6Zw7+uoXPFHaw5E0ZaOspfeywOdWfTLvDBpICVRCtf16lAVM5t4VAnosmfJI00zqZUmIc2KtAoM9
DyCffKfu/ko/wYn+FHp0PspH6Wtz9Cn/RAeFPATRsmASbbjpgDuYMd5oOd22mYl3y1vAMfI+vvmM
npZ+5ukRbaTd96fD4+YdziHICH0udy4PR+6Ks8mtpV1uaD7zeTC8/HJd57wjTwOvlyP5HfOQxBCY
CweCBcJirZT1Agq1ICCy+hp0PgsMy5usTXQOR85ZFWgX0B1TowkZwzOGvcyk1ZhJwxNg8DF8glAA
l69VgdxzmQbM+g/IGP6G3w20KlkbpANkhvBdZlM12PY504A5afP3h0zZdBTw/TNH8MofyEHMbTkx
0zj8kOnNiZ2HjxnzR0Rt+ORj30fnCspTSGp7X74v05quDv414zlC1oqjfJ1rfAw+JEuWFKIPLh7Q
3uCDj5i/mxngwMcx7CzQ4xuIBEgYDkLOyImY54MPFroZp4BwPvggQceEgjKAevKf//E//+t/v1//
V/JZTL9y4P8jPx+mRZafjv/nPzXJXvmWGk+RIktFAJXKk3/UW2i31VFR6q0BVfv67taAvfsFdQ1N
CooBuWXB/uKXkLttj5jHwW93y+ZAjSUCTNXKa7VgW/yQgmD+1CD5/P3tIcsTmq/+D+dg7yjJuZMM
anI+Joqv9y7gJHuQrd3DNaijerHD+7d7Rpew7Dt8bQx+F1vm7i7A4imhD9xTfEmEhuizm5Zwj4Cq
cgwFTQaaZO18/L0b1X8Q6fitG7/lE9hpguj6gVYjJ4EhFrtPC6WDyrprSn3T6096ueo/EoF/eWzy
+S+9dEZdf3truN7zswLFh+AtADMmwA85AD8Oj28pAOYpqcyiYHjYmrd7UEBj9v51DndgfMyBA9Hz
y8MVFcZXnrgZx8mWDF1ggcpbLc8/VDZQfxoZ36jYZ4saybuMe87IgwkVCIEoZxtGoG6wgfEJIGP8
1M+aEKr/mB7IqDuUCRJ14G8SW+VxZ2V1xv1XGLde2ngKdDoCfjdvm/sqmWAXCgYFe2IOZ++TJ648
U0zsWk1zMlfRd6VAaj4ynvdk03b3GO7B34fd77WS/pUw8u/WGd/0sCqSoxWtQ7pQQ1GNfkH8+T2t
Wf9+qn2pyfD9SzcY3zKxqct6yPcHugHYv4wyIKfMyx6Mx3oCTLasJ84znk+oPZfj28aZ5J/G4MrW
lv5AgDfVf3ocukpBLopbaC7l1X4f9miYXo/FztLJqhdFF+F6i2aLQZ79hZz4SyDE8S8hsDbm87iE
/XlENwqtTqQMEJJfSr59iXDElhyrs086A7pQKsE9E7RHQCQRRYADPjp002cJijbjW6R1eYcIpYTb
DmOJghrxGeTVIYP+0uNPsL+fR0JWOjwLgdpA7YD4zMEZPDEFmjJDE2jMJKiKEAdA3657mkOHQXxD
wDH5rYYo46OwShyB/GWAtPUWCRH5VCC6L7kNIVig+RcX5FpdCdEKCQZW012c4wg0KUcKM0e4snq4
eyXbWch2uaSHo0wiUmRf7LuUcAUnWAuEBBsUgfcMTRG+KP9A0gMCaDo/kHyz61PHAv9oBH96SagK
AkQHqS8nEIFApAbhXLC6RgiRERKQLB27KyJ5yZBXfCJCYzbfzAcUvGTbWKETdCN1Q4lInZkfgywS
XFpwHb0vpC8hN5+6+kzHg/xSHdJfv6R0oNfe30mGF3i1CNnMEEFDWcQakpkDtTvQJqIbKAfd+nKy
mvyRhg1CYhxQRfsWlGERz2qRozBnhA9ey66LjBXKkRdaxi9pIPqIXFwkvM6Bjur5FcalguCWAjQv
emV8MqyGLbqJRXR7FEwMCQWCUgUQwT1Q1TuNCnYgaqF+KVHtoUijgtM3I8RgIYjfa0jdxcfyvhtJ
+muCzEMnEnlDSYUVQ060R3jl39NjqTglal5Y7Hw7fU1RQ5FvuZ27dcbBkZiD57WchKpMkFETDhHp
DnJuGO2oLfZkpuieMfuaHbi8kShIHFFlFL0jifZJ9g5Zh8wUxB7I1ZGmiZhWS+mBBivR5Q+NmopO
kTRGCMkNFhks8qgJobJH2yW+FZ6YG+1HYjBtR+6LnIV2jJsBLOwlShj8vqvLdQmSPZBaDI8fzrx8
p7uCoy08bXlnxafknHMH3NUCSTTEUDI0GyVwl0y2yE2YqA3+VPmZEvd/LHSUG3RNtEWpvOW69xoX
v+yrRXa5nlsE6vsXpoJ5GWh52EkHdjrdrsLiEHTq4JDP9znAj5F4hhJeT6GlD6wbZRxaDfw2zgnI
l/7e8sh7PZGhhhQBBEkrrrZ949zddrq54h/RATnOW9hERr+zCmumuA0oODxoW09FQznpV3ZU81Cs
4a2NmrS7QjIT+Bu07TrQ7Eg9kxwTZu3iujp7J3d2U4YrJUoRlCHZ2jQ+LTTz9qHiDMzOstSmSkbJ
z+dOO0gOUfMJ7q02PTcZn5S5sQu1unepw04VGUp/pfQvFJ4kY4HiWiSBNCOKwidJz7z1cuqwv5Cf
VQHs6r3ttatf/RXVZ7nXEt/l3H62WeC43kr3UoRgSOXeDs7bd2tHFvq2n5WjI1Hxbc9sorPbK4rQ
PL8cLpsW5O/QpIigT5s2OHEZ9MygS2h9fTXLD6BP2nNHebAv8WVaHKfX9vHGgHB6N219vX0e7WnW
jM6rR6qHnJwX/tes7qXumfmgTEZFRjnF3t4eFMeR0g6yw9DYL1N3YKy4n26tjrJT1Il1e6Bd+m6y
ONXjzHm46fLO4SSSOrvcOx5HqdI38tEFeTOoEUVfwyfb+qdr31QHSmfQMcbtYZZtX9I0Pqx+ML70
31XMHFtRNAp/USKXEUl2pvnNqExS7eAWnWQ/VNABzOverbWD+jTrqEv9eva0fOK6SADpoyot+p3b
3ks1SqbFdmdqmK1XqEQFWAQTO8zQiEvjpIQyhfRy8XGtFqlZBR0bTooycztXzwaxTq+jNIf6GxxV
2Ofmj5WUf5tZcjO6oxkGdamwW8gw/rZ1mzcKup6NS75AuwlTSiEvYbmhaPTfLaJvhvGfl/nuPlAv
+tzumnxxm6iT7M3qr9ke+9lwSLhbVIx+Kh2k/m4a/XnBbw+pOdhNWTvcl6hGNzBwEzYZqCH4nhW1
lH4qK/z7AvV1OepVUh9QMzSb4mK/W0DnpMzyvNMehjsqNB77FmFJCrCXP0im3eur/tvg+9dlKMVh
uFTQIhH8WzdSTfecuTXdaPSxLkvfhjLUNwkuInBGXitKpRaue9Y7hj/pKqvO73a+XNtG+EC3dNcx
VYR/vukq70/KdUUVxHxoXYPrRxWXL7fIeKNiylCUxIN6eoM3pmGQVQ/Fw2lRTpXHVb9DTtwKBSu9
V8N90vlbIsQK31rhOvLSpXALphmctAeRCq6hOLUU4dSOXjsWgbf9u4Uttnpsql4H1xbmVhWLXQZC
hPWmk5oj1Hb5EeYTTrD3PlVAve+JAoDvzZD6KUS9dlPRSVaQ4UJKCTJtdHos0LdCOnkPmH6DglGP
hdKxsfeItVzGOtLefjU1H9MBmmdvksQmobN0kADCmpzyHGnD2tu9rAgIA1OjxUAAwwDfFvTZeCr9
CzirERphHvN7oJFHIzEJkGnS67UBabWzFAQHlGwuQJCgTQLWlKPdRHkSVY/SP43kcwBa86dqruqf
axjzXdLsqavlsqV+y1ilENl+5RyYHuokpwQ2lFqfCtgjkS7r9PeA4vsfdZF/1+W+jx9bcyl7Zei2
6n6Nr1/2cNVoDrV51HbDTOkX+7jE4FKXLJMsjNT0qlefPyw5v8tUfV2PapBMRocisn8Umrs6Ii6o
MlcQjoXbdvTfz1iLNVbN3y9k/u70//eFKFLLhmCxAHxzxpW2Om2N/e46avaE9m/5g15dB27ysDp/
Kse30k4mTpP57bXwraRn5exyuBgaFEk2vPSkhbZ98xp1nrYdyjIeAvWMB3NCyW5/65+TwjdP0xtp
prthU6OVlyjBtb75HbIJVmrjY1pgtAQ2weHy0dZH1JoN1E4R6UbVvSp5oHNSy0w89xop9uyqv5f1
a3lAkMx4v+Xn8Liiju++DtxUj5Kd//eO0WXv+H21otC6JTWcqKurWt83yp17dfXyeiqGWj52cLv7
FsAjerqFtwuLkWojedVdRUfSQ5unI/fSoXiYt1+br7fxCkt2kL3Un/aLgXoOUkmIYlEbvfHM0w/e
+jcw5V/PD8/VsW0D2e773vXrwCxrtUp26mGYZ15LyfL3K1P6AzrE7FBTa3n1ftl0XrdvxvvpbfVu
vaefuyf3xVj/vbO+lar5agUVlg1DSnciMfMN0ljdrk7nvL8y50+2X5+eU3W4P4a7/aOqI5+W4NjB
Jm3qV5V04FOZ+kfb9ewC0kyNVAHEnAKDtLVgpF6jpsVAnWbpFsNtnKu9W5aHBti12V69MwCN5vxU
ZE77p8lmqIpDqS6TmaB8a32nPDXbTlOdRu4JxsUB5YgOeSMtoc0rsR2te9DfFb3xtOLVqgkaXp/V
5lMhzdZOnwuqZinza7WusPvatvv3fv0GAX71q6Uy/FzKhdt/WGuXpHK2F4WV7vHWy8KF+OZP6HwR
y/j7hfQ/TIC7MSgLqkNtKKpJ/24CZEZdJXZiuuMdoFSdUSLE+WhqdFfat9KMLvb7+fJQ3PrUWq2k
iuFLeiDkut3Hq07Q2YWJNmxgTILzVr1t7evH4Q2w4/Dq1KVnGEMXcLeAsbqdZudbb6vM9gbJjtUs
zWzv7/eh/Y5e0WFyH5SXdy1mL5VKv93HfrW1KL/dOOMCDvulnzUvh93ggEfoJl57He7UfmExT8b7
jNJIde0Z+lNG/ZrEo80m6MHF01DWxDOEV3jrX3cDu6E6muqXzSLLo7839h/2FIulXTE0gzK8xvfC
VNbKdS6OidnlQCE9esm2nyCzvylf8VtM5YeFXv2HQS7lulnjqZ+qA/P+/oQd26xuSsfKFzakIuwc
v4/KPoSVj//3mzJd/sPWUmwcjd8vU+qJc7olOTd1G+0sb6eEl3M3PT5k+9dsUhU/dKH+Db37miE2
xRLvFZWVP2oqJ+XKrla37Xm009r+tfPayc3ILd3ASEn00TXm6PHNvkCMsVFOPYW3zvqavmkuuGmz
9beFFuXG+6VC8cZMgxr63rZCaq14rNtt9zJUB2Vr9XbmaoiJ7O0hV2SQyeytXyivuxade/Xxqs3r
A6IlKUQKk0QNVYvPLdpZJdolUOtPuaftdv38UvUdJ+tZpPbUYCKkpTq71ttmcBR0u3c492/ke+gT
97yKsmyTse5ZR6KTzBrHr3L0OU0UO1HRLBz/lqkj9dx2Ww2VQcVrz9D6tgids3peoHIXyAOc9KEz
O68uoZI43UtGGvvhMlI7ME8uJ69pCMskeL7sC/ijZkORVsCJ286JnNZPbzcEK9S5WlBAVyfxOyFJ
zkkDlI59p1G81Qm6DLlEdtvf0cLOCdYH2+IF/cAE7Sw3We8dK77Ye78yZudb3XMNmCHVSAPNFOKj
f/poM8IrJgq3qeLdMHpdtH1XpOU73IxFxov5qNEb+wSpDcBvZ2lflwWsQv2QhXvKKlsUbL7l3VU1
SZOabqT8zYGCGcR6U4pVd6xZ5Swr93PbvNn2QDmP02TRXDp+s1pfy+TJWSUDo36+JtWiSIL28nlK
HpQEddyGsgQt5GDkBnFIspcdrnxBItQ2H9m7U4Cx9rI9WhPVaYAetMA1+qmCjIc6X61GHUrBTC8X
xEVS9CPMz2sG1eK48ywchA4d2GC04yrqVXTIYY7tNK9zUUNrD0mok80URDmo2u5fXZy9qwsXHyv+
yO2fWoovZI532qOR6CKVdvy0q2ltElUELXYmuwOjy4CUc6Xi1+XgUXjSyymL5GrPRfZuKeSkkj1a
bCrIU6tO6Z3OKLOU0W4ParfKfXu30dS661JOOzE7vVPnqSlJMaKrd6yWebnHyIP6TUFVBV2yvWk+
6IexXiG/V02O5eK0R6Mg62rFMagzvZsA85XvxxP1dNMH4/apnUrP3D+W5abQkOjcbjquNXCo9gs1
oROY2my3JSsHZTmM3HZFf+m4LEkZXs/X7m7fW+0fduXZcxunq6Sr3mE/MNFNqVM2qLdsN04Lh+j1
49F+sjL0lJz31HqtVJw5VDkeWLP9WocImV+C1O021DNAnq2Tv+y2i9uRguYokTq3+a16bFFl2RVd
jZKWx6boFablF8lrVdaLc04YvvzMm8kFIpp71ZHDG1Y26T7nRbKliE32U5TyH2AGG11aChUaOm64
c8cRfzHlDs7qYhzd626Y17M0X+rpW0MZMP3zkFnB2Y2yfFSdZjgcTRl3rKXx/4GmEAOxVWrOYgRg
UH5DHSiPnHeSUh6Hj/lDluX7FaaPG/4Uc/vTssb5V1XTdAi2sE98wwEO53NzaptzPjR56h3ivurI
ZOLaPfyprbaoV3PHYT3+wcT5B1BFLmu4LoE3xH+/356l305lpbEBPl6fd2PJcUpJ5Hxvepgu52j2
923Q/HO75WqYbRQgFd277/tg4nRu6c06HIYYUcajsrngXb1je+hABvf/ty/H15Xlt59I5+I5NC/G
wn21ku7xedXT3luyD/beihXlUZnkT7fZ7qOZ3D5Pn+rSfWznx7m1dl8OT6dnFHwuXjtTkFT9tHCV
PszF3+/k7gH+5giZOr1GVSzbkWqm1jfrOG8LIzkcbvCHkWTabt86qyraAZokY1jzp+iwn15doneq
XvuGWz6XlCC/2RrRU3fQuOjIGle2HFiJp93cTpxBYeOXXBzQQ2toNLuXuj3+4BP9OZFoMb4ipjye
m6l/d92qcmdpplLuhuej7bn1LEnjbLc+leSKnR8VQLvy1s+0vbdbRZ1mtt2O6/3D3zvtH8xQUwdn
xX00Tbyzb33mNrmR5GcjGx5hzzvTlBIw1z5TV6DU7PHv1/rTBJJb/PfF7pbfL+vG6bbN1eJSmrNz
7VmEC1Ee6m2fYZ1XXtkGebgbHpJ+MyyRXUCM4OSl7k9Wt/HdV763QMdMMDXqwFvy+S8t2KrXy0U5
l+1i8PxK5js6Tu+fKKr0JccEFvTM6X78SDL5PWx7t/RZrAzTZH7hpmvfLP2re+409k1PhwQZDs2e
jf9R5dHq+exqvSp1NtQvzqJAC6ssnlZhdazAJ3ZeW8aqsklOg6SIVpiIx8PIEVB7FVFq3EuO48pJ
eprFMg9A+ffn9Kerbuq/tvgOzf/SS7v2XO5sp+OOlTZSkufDaXipQrwKR43N68DcD/fZS+fCTpst
HBCGYqC08+3q6VaMb4c41VEnHXdOE4Q0/96uP+E0aRehKdAtvEzV+IaN7s7bvY5FRQH3Sjy9hP68
xdD8kfpGd5W02t2rcunj6e3KsNgtLDP+ewP+8UmCC6sA+SZD6NtkyYzO1dau52xYXuJTTbiIgrcz
Nrn2pwvdvb9vS5ltmy56pyoghfF9zDSXxihP23M6KbKn07XqKerM1T6PFsCuNdijxHowBIdQulgd
NZVzHeMjOyRjp7N0mEx/v+tvNJB/DWAYPLqiUJaYZeL3SZMbVSdP9XrPukqOamoOXe0Cklj4SmL4
nUsWd4proG3NrnLBxGVMa5bvqFt0aeHIKCMneW1uFcLa6fRSNYPdQekW7ihtVxN7f5ql52Rq261n
Juco/7+cnVlT49iarv/LuVeE5uFW8oxtMGAncKNIwGieZ/3684h9+jRpCBzdUTuydlZlsaSlNXzD
O2jXukjS9Em+TSSBiijT1RTlb1UnxRMi0YiC267HMyH88GLgE561bgxpp3sgLQvIRXOzhkXrHhJ1
PYz3QQP/xoOXA66k8jCF6lwCrORKmqtMwcP3J7NMhViGWv/lLU8O4gVubQn7pLwvtTcxXHE+6MVp
lEtbzDy0+LZV9EcK6d0c/PFBEveBvjBwli+fTOElLd70PLcrERMLNbM1AZkEtH4lSv04k2Xz3l9V
oZOrD666Tporz/7j8qSfpYlk6aBR9IsATAafkjV95N+6ysJQ311zmAntZohu9NAgTH4d6ACEcETp
zwgkbuMx8G6kfid516rP3yI0ToSvD3JxnhO0iYUmpcI+g2GDexd6yjiOhczJ0jeoTaw9VDzcK3fm
9wDtc1QqIZKO37UpTiHVl/PRH7lgWl/zbt3kgw1qUBYJI9cp0bWJuNvgCsjPASlubDxxGIn+/276
/3v8i9JF5nfmWLW9uS8gKY8LtzjGjWfnsOjb9p1HSFKHV3fBYHEKtunfWtkL6TYXr7Rof9xcNMiI
UvkKkvhZ4/oyD6Oa+FbuJsLeTW44kiV1FuLbggUKNlzhNpGWJioY0tFv7rpmXQrb3NzL4Za14OrL
VL4yKz/t9Cle/rzcpwjw349Sy4PQ+30QbMN645V3plvMNHaGn+1z9cYQzln25/dz8afb4OuAF8di
ozSeLrWSsC8xbxlva/VWnVAAt3n7/PtAP88zJSrRknF8JYT599Uiuba6UJ2ilh1qJB76N2+TBBIM
CYAlv4/1vcQ8fcsvY13csaU3lEWkxMFWlg+BjCxYLiz8GsWG9qOmCNRQCZVkDqSj0RXLkmKPEi8N
i/JGHTh1sPdy+Pa5PA8sb8Fvf3+4H4JVnk0XVU1WaXKpF7vdb9oxHEdmXM5O6ngr4inrrv30wzoX
wrW1Pc3p5fH8dayLr1uVshgFJGh7mbKqhv47JqLWUY7nejXYrgyCJPvAnM5u6w+d/e/jgZRI9+Hx
9zf+cY2ZlIkVSTfZ8BdPIdbmKAehLOw1ci39psf+Rd+mxpNeXXnfz9jp4n3ZwqQbmmqpVF0vzrTR
1SWp01J3bw67AomB/BR7y7C70bHTzQ9DexxKu2mPeZRRNzr4yj3/rveWBIOSdsowENM3QgKc5EaB
5WUgaK5v+TgZWh3hqpFJJBNSx+S2Nh+EbG5pG1mdjdqOk4ra3KCtKHEJ4g4YR0PS2dZbitth+dI1
H0rUXwlvJXlaJ9/eVeMt6c1yUFw6oulm3I2uUcXb1PvbYSQkifOzCxAkaUpn1lGm9OLKbv371jyO
CdzoBsNSugzZvCsTuyq2RXmccjQxU+xAGeb0eBcJSEE5oVWEOJbspAVyYUq57CckUniK5I9+hCVK
gtnSGQW7J+8qH68IypjUY7EGOSgCtEG6byOlWUnb9fGHRt5HyxNcRageCTXbbLDNac/FWCqD/hKp
ymYbmUyirRBfs8S9TBnbyDqS9L1u/m0sW1B3JkO07bENz3lXL4xg5xfSXK12gwkqF7qmlq/k/jR2
a9fE3qpIZzWAps48qBUSSbXymuJHICODVm8kvBAo6xDucpJ6NbiA6OyWByU4K+4Ai9Fy3Hq0SRoz
82xGRxJI9n+n0OkbDpK19SResESwQT6M3kspvpspPPWAGlsor0wYtzHePOY5r5I1j+dlFCpDVHDp
X1MVSynz/Y83FhUsTQPhIakSzb1/j1RJ0EvdSod4a9QbPcZNoftopRemiff7fST5hxiFKpVmYuY0
dTPMixNV0zOB0kGMBLO49Gj2eEsXxcwAl7WK+vmskG/dZiZ3K7eaWSC3BABbkDK6cirvqsrfSAPg
vNTSKwZTn1H75SaQRQvWA10JFRDzvzMQq8PYGCEz4JVnzQ2exk77I0POpUa7dkOEXfyUosNpHNON
lZ6m/LQP4aLz4Qn1quxjbLNZGlZOLQy22u/yEdRV+VFGw502rZ0cXYnmI0juhThf1yJqwWSvQZJQ
o1/L6SFqm2qm0MwnM9D9cisE2jyJEbGl12rK0aYPs3kSAFYOo4OjCXfT+k6Uc5/N9WmLxdFC0blp
UkrLIP5iLD/c1e/f7RPlczlBish5OFU6qSpd3LqjL6djq/X+tpGWUrvkwy5CRtL9m8qfl+bdGJ4k
4y7N/iZs/N/H/uHYN+mUU+SkcE1V5mJ1tnXaCpY/UA+JN5xJHba7hQ/qcJd2h99HmqKi7y/5/0f6
7Ot+CeHy2GqrvnGjrYtFOThfvGRzwvf576P8uAcodZmU5yxMXT7n+sswYW40ciZSMQ4gHOfLaTWl
Ujsz5RdCaD+8B9jXDCDUmr3R3Ondxi0eZS4anU668Kxk6NWCypgOBMm/1on9jvaiE/vl2T6f/cuz
DVqtN9rQ+dw5jpHusuxviBC4KSPdUYtO2ICcxmvGOOXiWhJWcYfaMZhIbKa6kFBXD1ZCU125on5K
uU1FF4F0UHyWvzl0WKOnuJEsfgazorLMDNPpoxrcSf6s6C9W6K+lwY6zGz3dwUqkdeYKq+lUL3Yu
l4hqfsTdUSuHmZptvHA8TjeLkovzWFhaXAhR3Cx//8A/RGY8L7UZ1qtmaZ8Z05c57MqxE3pQc9vR
v++bjYcbL7oe1pGwKG+vLKYfN4ch0v5XSZ2JVf89uAorFdouE9Npc4TNwYRsMb4wEbzr7y/1HdQw
rYwvI12kuUXg5Zqqx/5tq70WNcF9dYrQDnfXdY/uYn8zZbU4h4tP/4txVSpdqqgT9SmfK/bLbJai
5xeyNAZbqXYEy472hB7RywBVs6XNVe1ya6sSX/8+6k/T+mXQz8Tgy6BJOopSYDbxVKb0xJe82DTB
3qUSSTTw+0jfO/wT9sEUDYMCLCAO/eJG9MK8dzvKLNs2BP4ObheVGRMhzBJs18FUN5nwWOhXPuYP
6eHXMY2L+NZ03Ur2pDqeVijTmXACjdqGDRPoZ4N6pX668pI/zud/v6Rxcb/6lq9FbslLTpV1BFga
B0yK790RAKXCkfKhm/xN83nG1uyHl6rGi9Pf4LfUAUT6/VF+3JwmQQ4LSsJI8iJtGsxIbpVGzbal
P+eA62Pkw9Hh0J57F1xJKl05vH5KV02FIqmKxxDx9eVUD7JX9VEsuXu8qPwn6liRtE5rRyr+RCqJ
AH468rorViBzmv6mU9ed+Cpqu0ZZeerSVK64Sv34GUSTFgtoSMv6BIR9WdZFGHpJPH2GWtjx8hrw
PO/AscTt/T+fZVUi0DPA4GFddrGo1TH0urpz/W3aTOFCWMwJ2vPxhYDSEpa/j/VTJ8X8Oti02r+8
lZE1XR+XVOgHetCQQqRdQQmWbDTa6MU6RGVQWRnahoKEXM7IpciPvebufze5//3Ol3jsDlCmHCuN
vxVKrBhOnnFictnDARHglTdWvvUpp0NDnuDYNPckOr//vjIoGMsKKiXYJuNwo2QvqfTQKx/0rAZ5
M1bWjA/K1urGRyFv7oSxea4HWHF5s60gZCaa5ySqddAwX2vavwXNJSURbnuiT4r3pts9JCHWFuzF
rjxppvbGsoH4dTLb7LFWjkS8bQYTyFvxij4FAFHBBnu6eTS8y8e3psSWre5ntFFB0STzKTMs8n2I
2wYl88I45P3G5R9LQDEwYdBBHFgjdjBjfFNqtqdFt8nA8MlDTttV2boZFN/MW0zplv5S5xgewbOo
qUI03SktLKAOWMoRHCljvAxvMi11iuHs8aM5PGv9gwqYEOEoI0CaQCZM2ymDOcs7+C5kmQ2AxTBB
pkeSt6I2wjL57GUkxZHtMWQkvvUuNKVFkZ9qwEB1sJmao3pFHnisOaUJ8r2B1ZXugqJbiEG5YsrI
iGmOd+JB8gZbFtp1I+p/PSNw9ECaeYI7MwT6m2f8jVtsNyTCTWGmX8MF/JjXq4pMHAK+yuQy+3eJ
NFGj6aUS5aQ0iEYmgHY0QsmmmRde8ACC5EbwE0QdWx2JtX5f0T4xVGOVWt0CNV5PeMuFaiOZ0inQ
SezFfOeJr4Nu3FtpPy+SLIL6mfy9sqx/Opsh1tIbpB2pyZ+B4JeNPMS5qo89TUCKS1Gpzoo2cAKy
KT3AYCyyvQHhSOOoJ39V6xioR5OPPoWeuaSDODnkHQqE/ZWb8sdgHa6KZZIdihRJLqZR0EKt0cci
2PYgWUMV4VZxfBG0NYWL0FwEyp+YmDguEGJoT161U1mMlAm6BHB9tRSyvxOU2Njq18+AKeO6TFYA
vv5/7OfFRUZrP8iTogu3tXFUi4XfL+POyT7CWxCJlvBUCO8GqvzJDJCMidWQdeVi+2QU/zb+RUaY
FLLaDK2WUTdiVwB+kgtxralTJccCea7dlKa6kCG7DXX+qCvhya+HO9pza6Xvb4wif2nCcyHlFDuY
orZsHt0Oqet0mCcZ9myyNS8iY0YoP69fPCV8DHIosQLeMfq48z2EfaXx0NWgr7y7eJA2guSeAyrv
Y6CvPRLTMXi9sjjFKUb5+sKUzsTPCBR8OYnwJSFQGuQ8C0sz3k6WH6IzONanAuLEN54cX/mdDcXt
cHpCkjxEhU+7oe7lGLg5PMKehSWSODgnT+J9I0Ya/eF+Ul8cUYLGiW7SLFAX8zmGcxMlFvuO5fPf
v0gcIWpkLiadrUmqAF4oWj+T1MiRLqj9gVSpLTxMjq+0yJ2nmwxaM+tudjQ2lCycozeZ/v4+Daz8
79MAnIRjXzZo/OqXOKCsBvFXFkZAD9Ypupniz4zAznxyQ2dCi58LqEHgcaN5hrQjynp/tdeS1uef
oJislAHcqwiZRTMNLat6RuICT7CDQA+h3HXadJUIKwECoLas0vvUsIsNOsJedFPnc8maFRkuznMR
C+12XpwH3IlDB9PR+F1EFTqwy2fLdSRpjhZBjh8FfN/R0UEM44vo2hZUVgoWhZ31QEztQG93PmHo
xmD14VKAtXuJcIDjgp6aEO7rAusjZFJxBJRtF+GyajH4Tg/f5wBm0wMaXTglylKxnRgTPKhE+iAk
mbQraX7j3fd/AKSd2pkHuBQ4mzwj04z9GVifsrMxKBUa26PYQ9kShLVk1yZ4e7tRbf+P+Gm0Kj9M
rNPKzu+yI07UiNJQekX4is4mKpJozLRQ1KOjgjkZ/zf//AgjKNFd96G/oBX9obzRNvWf4RUUZxUr
iOFD/Qjug7+oBjJjPWxzwKwwyVGQi5ieWRosaJZnm8qhix4jSx3NTXWmUdg9C68dz/RCaQsQpyfP
hmfqrAUizgM6kM5EPEXXHONPfm3msjLnlsswkefgwwsgmQ/oEKO5Vs75Feylry+58T0koxBtQFSR
yzhZZOlsxOKQ/mA041TnjvQ8x8DACoF5bFbNM1BM4YMLWsRZ72/35N8Aaq0CKmtLnao6Dln4NZ0k
RIzfBTSsj+1LhEHQI0/osRYRxD7XfBl4IJpdvBvdLAAUjD+RNgfNWLm2yH5kBf9NHkBk5ZVd5XYm
zKTMMd1ZFS4q4A3tvE0dBjV0B2C5xCp0Hdmw23sN2hXfyZqbkNGoXUaOoNkh2x9NeSYUux5k57Sl
Us9czsVX942acoI5XLaiUgY8VHlX0Dfpl4FoCwBW3wfEMMkz3VnkO6ll5+S7dmHaaTRLddJPW8St
aHQMPDfLiYYDSJ+5p6eQo6E3OtOQQXniQf3eGbadYnu6A06TWapa/ttpkfZnDel0gj6K0A2V5bmb
roZsxn6uXiF7aE6NdvpttNBRb34Wbuqj+mpt9U33WntOgdR77ZiNY9AJQkHHdDzgsCCsF+TjiZ2+
Kg6sWAKc7kF94s8Y7SzlPVRrJcLAg2GzMyunr/3FqDiFeABq4Af7JDq0GAUNlGWAQm29iD76LENh
wEKgc467eYyuJ66PkPaNeTUp5ikfwWNZ2JTvTeTFakBCM0DRPi0DeNOWPb6P9SwjpcodOrBpONeM
K3WXzyLOxW0A2hPcC6UJDZzdRUYrxImexYJnbMWMK8ytFoJXEWopj9H9lE7rNd2M4uCBqpZSZS9l
+Y2bHP7Pr4o9Pz7DVLE3JWjqmnxZGlHSoB97P9O3Lilsg9BICD0rM7eiMjE038Jkb0Sn0AUUCozY
EjyOqivhkTJVfS6nYer7klGKU35/UUnQ6sxVwy6Wp+pMNxhOLuJWK6B5oRwV49jSDOmS4TjEK3WS
EgK0V1BVT/J6QcvLMGzTJUii0SX7wzxQuEZuLE6MOkEvQn0ezCVKOo4eIZuRiutGOzcdjaXnXAhn
kO6vBDQXckOmwf2uUBGQLahEikYrhFf9En0SelZ+qtEDQHd+MZFdwYkj9N/NJ66ih1vIa4sIyKeT
DvoYkxxGtJTulftJiyI+mbfubfOpWIE8DHqRNQJ5Efd1wK3tIqgwoFQ3Ge2Zc2Wtza7JFSiXXbz/
PLxiyIZIxE8A/e/DN0YcmlEtR/AFQPw33T4elJkpenMRILuqN7PQvAWxH+JoLbUL0eN2gCFgLOUY
1cVqW3FuTL9rV0pe26WI8EOBo6T4pGJSUBGX8R/AmbLrgCJ0fRDLaU2drbhb91l0//uyVuXva4oP
QeVAEelGGeZFZOkGQ1ZqaQQIV4jWdbeESzbVyeUKXnurrNyhncdUvxW/O0XhOKe+MPUPVfGl6vS1
6vlOS/7rLRup4UC5NXp0X4ZjD5i1FZ7d7kAjsFOxxt3WI7tmKsJE4sPEk+915Bo4tk1a9s2gLlw/
nomceX0uAC7B1dw0H/VcvxJRgWH96X1VSsUWuFe0hS7eF3wBnb2wFbfqzjtlH9ItQgzP+lzcCzfK
FFIi543dMjHeZAGAMsK63JLV7dWDuWsxSYAItRhINJcunqd0XW1zaSBOgRstvgYYTEwGFpMeM7HY
fBLFGRwMTXAJCB8TDEoC0hWYnnYIdLkBLW+rxfRb/jdiErgQj/zNRwod5x4yMNzScHIBqooqN78i
YAr5GHYMPwhZLdcOEL32bBFTDWg2YFZf+9L2de472z+pEC3N6QdBwYFTEkGi8RxifYAUhGQMC+tm
5II1JumInNvQmH5KRTTAVYUQp8nwDv8Ej3uJ/4FxR/kF1XfczZDMM23fnP6TQrVzzLk//8P4Lc5p
s01/lliCn/2f8XlJfmT/Kj60g13JNv3t8cVrbB3dWNNuVZsbmnawgmg53AX8Dc8RzpoIhfJjzgF/
R/oe/nUIBID82fZkhL3s9B5Z2yczsytaNb4tnH3I5iBuPDtMbB9H13epmH6kiKNZNI0Q8bgC4iHT
sAzOUEB9+YMD8zrYPFk52NQaJpLbHvZJYXOpCgqTv+JXE2NcPjTuDOr0zP95Wid547lKiEUQgP5w
H+p/tFNz273mu/aEQM0rQyI9NYJVzGciOcLbpIjkejbtb+O5ualuzL2wVffyPUIbVzqs39oH0wFl
iAaQZ33Kpb/BnaO8DP3QouQMlw0T7worGVJo4m/6mQgetsls4CVRobuyv3441wEJIY9A01KRSFmm
K+zLuR5kqd7ETSDvVMxMglkdSTbs0Lp9ivK7QNiO2ryW3lRKNalxzsr9QGyvk4u4SrZMFcpDzK8u
lg9FDgXPNR+jMFpIXjQzNH/XwrTxG3aJIkBCBGnXvCMdEsTRti/bVYIkeJQUN3phLKG72SJHsqTN
pOrFLIgIntvwxuxRWc5YxBgTt1m0MBsumuDVIgL0DapxJcNc6z9+A1tKMhNCxwg+ochfl/3HNDY0
CHLiAJdn1ZNdxSs52/cezhgGPM932QFck8hLWFDNEsLRiN5V8bSV4YZ5c8XaJ0DWqhViBdDx6qX8
h0DTWB+alXL3+z3w2fn4N7bQFDCFIMVlMm6Qjf9+uFBUIm/wq24nAl2D96am4UMjemt3dELcyEQw
HWRPwXwY2Raubte3YY27eGk5Fb15Cb3TFicuH9Vj8SOTOI3gVo/hUs/wJQErHsdYxsfFVoO7bOjv
g+attQhrn9qb5dVed5utKHirmpqp/JaicyMoz3GLvIrJMTWo74U6bwwqFOMub16TSlmVCK5V1iqP
lm0f79qkXhopebl+biwsbH1xoZmdPZEWvXYfDSHR0EziVAlQ+3dxlGxaJ6zQCkmefP9KNf6HKI2Z
lBX6p9T9p0LWvzOZBl0jtq2CWQDfrJTit0HECwQFLIIyTygfxozsUkydesSCUvL++HD8JB3zV/S/
S3K+4ARw6NEP8nWfKwudY8lK56bXPCRMu067QnyWbieuidatMmk4dNYKWjk9WYWDLLwSqH0ryU3r
FzSADvYNBgHdlX/fRhwSrS38UD1QZfUDdu+dgDF0u+q8dYHStbKO0O0kmehIXx0T00Lse8OF3O6L
50x2zGRNrPr7Uv0mO/D5SFCUVFHR6cReLlVFQ/tF9A15Z7LkDJIQsXuOpozlLesee9QBzTF0WuXk
cTqn4WPno4kuP2SJ51hibdfgVQcclKyBrFTcK9mi+zwXnnLrb2/1NrKgsDv5wxVCctYjulSz35//
U3LnYqtRb1WRyIADDLX54oxMlTotxmgo9m2EwosO8shzgoDCRQDBFUVHkP52XXZcohQ2BcWfEGHR
U4/qJ8UJyzpK/PtBaeygZvMZ3ElJix7EWXXrhWK8Wx21uZRPAf6J+1xrMERHTCKXuWf1iPguWVvF
uNLSjzRLF1Uh48Q+nrUEYZBY3mkwkYw4tQ3PXWlZf3ARYlLMbJ90iY/znSq/tTJdWojfqXclvfnh
1qIjC1ZeBdcL4vAScljWnVR6umDuezVeGC25TbzpE3E1ipPsxrPbiHMramdaMosz80oPWprivn8/
CuQtEN0AkjinkSH7d51LUWx4ntxRcIRdguwvzsbsOnkp98vMfYINCcsj0+YtZH9gU5heRFeSXOOy
IC+R4nL2on42rQ760xdPUOTiOJTqcAi9uYlERL9wcewikUP/NVglaMbl0UIwlu4ICXnuP9f9Q6y/
U2Zj+YbNjWsi0mouO3BeFbGp3M1qiLbpskSXkBgXL5Yb41ZGvYggN5oVe4s64bAlZ1QsoLaz2mQf
LDyMDfVFhxt9MFPzlYHc/5sWLwPEleKV/tbgGjYsrPyEFoWAZQ1Ic9mC5LzTTtJ0qi5c7DRqh+nx
JUdJl1WLpNoOV6VxyZl9TZNJEr8nYkwZySTBhiXpqnbRL5C1kb5ULAJws7XbzpnCc+22RplyIIgf
76aSrbzpCckny1yc12zwhMsR6xbsXFF3TEkx8ZtbTeYl/6UyNDneTZZpGOARXqO7iO0Sgof4k5XY
JetrfJOX95j+3f358ye3ozs8mnJ7/xfPAoSZ8FTAQDbemIvp9yAoF59q7JNgM1DCM5DDT90fVP2p
s/GnPz7efz9bvteLDSRTwW7JuspCvuxDBY3lmlVkJpMGjyjuwDDqwpTIl+KaDgl9tN+H+2nJwtdi
RANqDSHnv0tWT1OrN4cUJJ98mJJGekYgKhRjZtVE29GVm/UzVrrYo0CR0S4C54MYhHpRNNALrtxm
oqdqeIOK81cMeLCtRfUJeTHzyi3z06tNwEkOBYDvSCj9+2quLjeGnqE8UYsn3q4xZ1AkU6onUn+8
itTUfjh9LKo6wMsBXNP6u4i+mgjBDg41tC1w9+n2lFb5y5zps/NrihmgYDf3ZBr/7y+0uG4xvqGz
0dtv/+VTTk17lsxwerFZlpgz0JmoMXeI0Jv3FpOHxqRfSaD9+evvq+Dzwv33u5hUchS0rCVJButx
cXJZpenXSV66W780kFHsHIGSqGLetuqpcTFTgqgMmIpiNIJeseWU0JitZ9NoF9D4lDxwZGj4ZgEr
8zGP4DtnKCilhJ3Ni5wKVz7rNwTQhLtWJVWk/GTRT7mMzsSxreVydKU7SDswWIJ595Zth3ghbvU/
YKt+n5nLRQToFtFKNIdMoGn0Dy+Cp7SrQq+u9Ajc9lswwjjbI5XoBvdSfIrKh9/H4tBjSV5+BoNN
CEWB2hR5379LFrKUIANwirduGqzS8qnUgsOQolRV3bbFoRaWkRUAMj+JTC7RXNpSLcUmE3XDNhfm
ipzN2rTHUAtCcDep3FUOAiW+u/M87T3uUOD36cWkAMDdRz9T7gtNWQu+OEdTbg2s3KQx2Jb9zKs+
kuqFM0CK6f0gVA7QdlE0mJ4izIG2kEPLNKgoT3ivuYUoIQGM0uJHgqkZulaS8oKYDxc8/Y3+OLYR
F8dBBvuWq2ewJlo9rnw6joG7jRN5ZSG4FQ6oQIjAiWqiPdRJ8vA1tI5CUd5N2hymcGfFFqoAuGml
2iaj4AkWqTYGB9xVbZXbDtZoNMI86MGkiyPQQUzq0k0SC/OWflKXwhovcFBLhAWUNLsm2+krury0
mMr6nCYfJootXjjMe2zGsKWR/mrGLC2PsfzSJS/ZuinQUcnPdbKU5KOrH01zDdCaEUyPMIqOhIKz
JqqeRuitDcppnowwHfduRlEoDzCnTylJycoGREbUnWNVp3gBmitpnV6W7bHd5bUyNwBoiPLEAStp
vWipslS0x4aPWooUZEzcpTqKvOFZCMkg8kMDjwM9s/vaLKERgH5XzrkISKRE6z2JKIPALikqfT4E
c+Q3M7M/F0qEPlW+8EcUlY1wKaUfSbHRR3qQQb8ZqBlWwELd6AqEajpkL1Y00Bv6n9KE7YQU8++K
Fn1fUKvKSHZFAG+bL2MivegtDdo2VzbP97IgwClLhfEKKQPswbSTv9QtDClL1arlaqko27lL3zlT
mnyDOHLlRPjPAXPxTsR3IqoHGnQXEEX/jjRmfRC3QjPCdbkDYU2YjqetVTkuyryc2+ZtcbIm9epx
AQ0mS2+6bFbM+61ULr0bOX9vs2dB+Ui3IWX5wHYLktxdaLDeV6X1V0Q5GHsrvMq6da0ukyNebFo+
U7w9KrU6Sgr9XwVf63ATcgz5uzh7zj7MZEVflUpjVdz07jEfbmSgSaMz+LgSvPc4nfrrLF6nz/LZ
7HZwr0P/zh9PhXLT5KiB/OEYJ8xAn74r7yR0Th7SbD3JWu0JSzkp3P45yh4T5U5Sn4nc+w2EPLwM
smae7lOCNOp1Gvj+hzA7t/zEgzveRfoq0e9ka99AQUDg54yKyhCesmUEHfZ56B6E8n7Qt0jbit0q
z2ZcLdERzgyVEgRz7AT71WhecOM1s0DYFa1TseFidGNvQ3NWuYsQSW7aDsOTugs4xajYU+tzapm6
9EbN54jcii+jeEu/r87/tt3BDA9ZsCDtEUKbAGBqKz9l6bxAtJx6JToqzUF3J0+TFjvwHCWnY5Qd
BurF8VoLnE44etWjymOg6pAcVerkc6gMFDa6WxOf3weTPxzs+3RvjWtvuOsd37pTfU6at6F4NOC4
ZSv9OaO1nBwl8QXuis7FuSxUZGO3vbnNjJ2EDTKqzeMfv7hBkd8S3ukztsqNn856oAHtgnZn/xZS
F14n7ky6rUzIP7RH8tEug3dr9T/fS1x2EucKAQGthYuoUKwjtdR7KX3sKH/aFVE0hEis4SZvtStD
fT8g2EMKklcKOwrdkouhctft9cStMyJCdTNpwZL2qJvX3s7nwxOFcG3Tn2T748qoyrdjibEmETiZ
MJsSxEW8k42RkGamb2xLPVv51jFEAJ1qV6cvhvYgVz7OGY+6fIKf2IWPfXilfvBDgYn4F1oIh8ck
1HIZLI4u+HRLFqttuFZ7h77jIlz7dwF6R+R86/YO5WvK7w1N6HXD/K+xQVA2xlwhQ1kpywZ7sg4Z
+i0rFctdv7ApigR/rkzRDx8G5WTkQAGkMlWX/T3RDYxsMJRP2WG7m3uYRZprGkazEls0RKxuIkTX
9Ssp9A+DsgQsg5tC1WloTf/+yyGOZo7Qe3R/obgRD2gdwuDnEKHN+uXK231jbtC6FOGSTBR6PFyU
z6rZl5Ho2/lpaoTKNp8F9xZooxwkx10Uz/H8xJe5OorarCkgx2N/OcQn/oHa3tJyyXzflsS3Ir5p
6A3gBOitq6mR3u4H3WlxWxkoz4egPOTmNlZXFf3bUb1NEIIHN2Ie5GzrA+qlfYGcZqY8JI7qvQM+
4xRNUfIQ3mVYjcK6zR0+PIgC5Sgdm3Snvyr6PsqeuAPSpxzFXZJkjqr0aRjeNR/VtszpzbnnQVu2
BxokOYVYKAcOB01XPdTn5MHVkc66RdNJybbGu0mSjCOpsUn9Td7MGhxAEATI0InjgnbqYRPUN7D/
ta6d+ii65LTDRqGd1WDoALULS3lzW3sbMV234IJUWzIoei/rbCFgdFg5CDjIykpP/8fnEv3mSbmJ
211UueovlocLojIP+1re6tS01DMJqwI1MPM2MEYK6W7wX6KyvHJCydNZ8M91TzChKJwRrEjqwZch
jJEPspw2ZrutaQOGZOEL9SMu5zXu2CE97XpT0lpKnWhtGTPZWgv5Ho0NMs1hCZivnQHO/33tUlK7
8kQXRZMs68SicrV2V6OJFoMoMdt2LeozObnppcgZYkpsJTiVaFeW0SJKC4o5IUU4d5nxp4LQ5SO+
V+5DjFKYuK2qF8TZVlqZzBpCxyp9K2y9PLUyveue9kGgO2NEPCp+jC5dmQZrFqOaD8CCLAw5uK18
QDLmZH501nqu0Ere+mPtGBXmrYgpKfVTmb7UsuTUkrQXItBq2LzW6jxAmyiTlkPyEY8PNWJv/fhg
YRHp3vadAhIG410AbJM8AAV0pSnWcZvPU+1sNe02DVFfBsVVHCj6oXMWcTUm3N8VWhamGN/ofrQE
nJ1INEX1J3EAGFscqavMoipz2hIKwWBLhXhTBzdK/og26SzMxw8DgFnfiFBwaTMmy147D/FHWHZr
Q94qELU72udaKa+lUUGt4MT9aCJIa437BrOOMpirZjcrVH0tIyEh8DPVEIycW8wHlyZ1iO0HOVUS
7vSgnAnTVCarUqkhNR77fttxgoiK4WSd6xTJfaiKM7/pDyXgNZRZ3aFEtt5ci9Ym1+eR0K5aC6eE
bLiNum2JcVATfrQ6PV56ZiH1z5qnnQRONdLAUWr2lSPqD5y582yw5pQxgAu5dtu/aB+1ckj4UgE8
tBYLKIGuVYo+IB4imrXqC6y4pWXpI8PtRE2DaRB5to5jW6Qt0lcZHbwehFN1DBDoBmQm/1/Ozms3
bm1b009EgDncMlUuqSSV0g0h2RJzznz689GngbblBQvde2MHLwtimmHMf/zhvq0YdxaQpNDvFO05
l+8xd7WD5Q53UEcR/Kx/jtJzIOj3FIY60WO3sA9xQLZaZDQuEUAKpMfAiUq/Kn2pgPvESdKxim7b
VeQMYPEXrbtjHu7VGt3xe2luwx6GKeHlBbnZT3EOqtJ3bq5/zB0EEhaJXNjVL2N0zuefI2kIuPzp
bXFb8S3nrt8HEdSU1X5Zva/qj6IZnWIYnEKme584EPtdtb8sBjCi8mNpFZ8LjWXhNMWPnDZwPk0b
ZW78kkqzPVa0ITtZ8/Oc2IC02eD/4aTz7PTLvRgh+sIPU6520bzACwmfLKXZ5TqqmtdlHbgEKJjz
4pZY+UVCSyCTpwhP+PcJ5r1VynZCD7/X31vKykyjFtRPcfTQxHyMazcIP+cB9CiacVq0Z4yIZWWE
GdavvAOxOqpyDRMSKhxskEUfT5EYsNAzZhTfmm8NtTlabbuBZeYZPA85AF6jE6BT4vXOyMpFbFmQ
QTT6q8wvkqvj6rfJcSfilF8QcKPkP8vFV6JtyRsJyDCpmSWgBu1YHDSxx1CTYPLC3AR1ezS1+3FW
PFV/VggHsVxNf4bX4mUVRCeSW43WlcZ3fb5v0nMSNr4sTV4B9zGkdT+2g6PEBmR340WSoG2/SIlX
108NZ5EpVPxIEiFc0haHATklsquRmluddXm8a3oFKt8+qX9Iw3s/3QtSsU9kYHkLf+vyCDCY6dk2
0Xt7YF8MZcJvqls5+9ELmx5cK+5oIyU/1IEF/tRHpVN0g9+GWDfcJAMytNgtOFxAS5Dgyar9vRZD
Y4I4IE6so2R0yMVrzOqWt6cUOlEhQYDqQXGqlnmVuqVauzRIb7LuhxQ8xtzW0uIdJxmbYsYnD4W5
tZ/F1jemxclV7SpTTSwRwTjdJTcpwegMFGv3C2dP7je3TE/unjXWKE3xzJb1yJygcizOEKleNf5o
Mnycz6kg+bnVwrVodyPfXao/9CW+HdLQQ3BitNo2CX/GK60JbkYeYTArYyI0bBbtbFWDiyIGe8n0
GGo3uJF6QnKW+U5kRCWPNQOdBQ0a6VJ9WJCmGHcx0S56RYAjKdjJS8nN6OOHMfXUHGdLIV0lms8t
UsUGv4PN0O2UobZVOB3EoUB+WyIXruAOO0wDA0VjeFzttC2qGZa8ddhb8FNwzfQMTnUZ1UCfn1VI
KTitywqhLsNrskC1piLB0BPdGfThiylGB7gXG/pIiMZJA1LeBj1xhJk2CCNdDXSvKq1tT7d2Ni8R
9RX7RNj6obgbur3fiTjISsdJQOyRsYravRG7La8gX/AAtYTd2rk2xNgPRNS1y3OzFoHdIG+SRLwL
+Zk5TZ1cNjwrfEuMxqOXhOsFE7sV97M83eYGWEJEowMTMrF+GujB81yK0rqYxNGpN51oKt5V9msD
csXSlTtTL76peqT/qnrAWH8p8WAsfkVZ41qy8mChbzg1nmqAYXgJvNkZ47KtluxD2MfVIYr3+vzj
39XNL0Xh13ILFFqUdBHzEnrXfx4BcinKtdRQlmODhmUcrtHI2y7h6a9AJAyBWtgm47WNlteUHTfw
gfJxPv73Tfyl1uB0oKgouzG1RL7wl+wxTbO501MpuK0FjLJZ353FNYINFXDn49YUXKRjc1MTf0OW
vQkiH+8S2ZZYobRgE2cHfEcM7dSSrP5CGxAnguZHPow21OmG6R/lsMAI3LmD2u7rtR8+Ztfw/d9P
oP3VR/ryBCvU/Pv5xojkWgkp79KRNXWDJ3OcgG04bfFR9E5i7khCkIVjijOL6DQ+tW10y2imAkJs
Fnwy1UxCO2hTT3tzFwvbkr1MuVPAo0dHJaFb8qjG8mGrnWFM51A3xf2UOpQz4UWX/FByK2jdZ+tz
oMehXTrleZQpIzdmfjLg9EynVnCwOYZZHb9X37qg/leB/Pvn+3JOMOSsbbOkFm+l0FMBp6rT8iPb
GT/k8DkR3szJ1TyiGW15KV09ovSDZvrv1w+n+D9qdNVS6OQhfQFE+QISlkkgBlloyUcQYaAaxAxk
RrHUxtOVABqTTLjJXRRkcjhfOLJ2ruT3SLpDZaAMt7G2qgxi+VCfSvlQGfsaquxh/ChPw+KOpHNC
qQnc8sTMh0HusqLUwWO3uMmN/jAcZlaO1J0CF1aWUBJzR284njfxJjCOGAqXJ5rGVbVHM6J3N7qK
0vAks1DDB+yr3uaChGlVXrfl9MvvHMzLKNxVgz+NqDYAD4v2MHduytnmliNqt2UvGEiMhww5bsC6
GhDBeCcj2dXd7BxiZBZvFc1VhRf0AXi5UCPN2UM6fbL+N+NWDdwgubFU+qr1lsGne/J2eiP+EcnA
CIF9U0MOJEJXAY4/qFjUQ4YM3JrgPAzK3BbHaTzbGEQvvzh/04t4KDwDYBWmXnc3fDhme2g77Km3
xQm5ACfz1Z5or7aHNYHMNYstbHgYftZodxIW+nbp98SAl+oNmkpLOmSnHuGBemNmEAqjn+w6ywDk
opsr9cwWOVCDzhFt+E7+C9Vq250D0LJvzSv/5nats/m30bSu1r/N5ipWWnWISSAogDpDJm0BdV2q
KWyatD4A/Z+rcv6sF9NXCPGKiRRTcmdRVC+YtQP0Y2wBOfmVjelb2XAUAkzSUQsVMyxUcdouc7Qz
ImVfGelL2nd+qVRbTRbe2MvwDtG8yrgomvTc9+UuGaxDUqB+iNTHDNkrmUovOkFvmlH9KKd0Oy7q
Ph/ye2XILLubZEKyVMxXLK+LKZAH6cEchHM1f6TYKnZ16xfWg4rvn4w1B/bx3lTtw572Sezha9QH
taNCji2z5mAuA+6E0HaTd7nH0iZlmGSlG9PNmJnhOb59EoRnLCjRrdwp8mWqU3eRRk/MrrVBTHC9
53VRVmAHsvKdsvAyWIyBFB5RQsSXMu1Rb514x1uTdlQ4W5h0pd5Actu0kqb3efE6LSwZ1YrX25FK
QNh8qaPhKosj392pM1CjLjwJgrgTNL9WjRu9I8O2pRmhfNQ9oluAlprHEWXSNpsXEE9NdJMs4ujI
SVnkE9T4zWkwl3mvqlY6zQImtZYXBE6MNWbw+JyHzDDzNgj127SFnzDnvibV9yqKYxNioZzz+Bz3
jeamHBI7z6Mnowlvq1bkJOj08nUlFQyf4kLio9jgFtWfxCJ60qaF3aswL5N0AP9AbqS1igcw2Du1
QYKeRNbk0Hfouu4jyf9mpbS+tlh/7bW/je0vG/7YK40ZKJF8NK+cRPzxTkIENNCF9qXBwWp+En3D
r7pTptzGww88/dWc9npA3GQO3xoRVAhF2zjHJaC83QmO9d5jrFFh8OPE5i2hA9Id1MzhRtBPKZrU
7n4aznhh8nVZSllH0/JOsEiYDPdDte/V81Bum+ySRtvwYmrrWsx6qU57o25sdFqStvbj/JIciwuM
3J5I3TK5neSrRjmAebpyP1qP5s4qQAa3MWHlA45cqPFYPUPaX5l8RUFnxqnNejztB6r28piVOK37
kfYa1nCuH5R8x/JqeeHwIAWcQd1EumrqiZ+FgT9NdyOslVVrxq9xw2GLtrA3NjQk4vFJJAl92Ya3
s3LUHnk9B4YWmN4wMi63xrSJkCRJ7yDG8TuYH44RIhmLODkU5Z0WbjlDVOWdaF6yDDY67bbHFVcE
A1z18ZwdiQeRPU09V/ptmBN9clrXv3V9VcW7ob/BbXhIHgX8XYlxVe9JK2rGU5dAbNRcbkKY9vxd
AFimvRa8Cs4gI5492q1BvZA+CIZHu6fI32vmZ7qemxaXw0NdbkMI2rVo5+9V6kXhvSFs45tq3JrZ
qU0fUDn1sa8gNjP99r19ZxX+9wBV/7OY+G18fmF2DH2ayFIvasclpWUbvTU0iaos2hr65yhte1qs
TYV4z9xpwoMeH8pk2Y2LwNGt/Zms+J+62QT97IQq0WJrng7bDXEOc5P49H5I1oiqB/US+uVyJ19m
DPCCbhuyuwXTI3iU00sXCXZhvey69IwwvlpPI4gFJeNxAK3797PK//WsGiYJGqQHg+7ml2dNlRIb
3FySViMKTEqpMxaOYCbDklNW371iNeAEwXCMdeJ5UuF9Rn2uv5hZ6LL7y+pHULwuhEta8UnP2UDn
9kejIPdR0ruuKs9Y/dxVnIX+fdPmuvl9PTH8ftNfS915MUdTN2W6KeFd3NqmuSpFA3ErCXtRZPg4
uMd37Xb979LOz2hkcIWao71k7CP9BApghh+C5DGJqblaYUsB224666VLLxPbPBILM7jr4x/S+ofh
ZyRfTSJ/dkpwKCSORaADm6qj+/qKZoMKTU68Rd002/oYpI5cbRfNBayXh1tYrQAkvV1N1C3jS01v
ga+Z3ouUzWV+4oCT1h5SsLpy04keZbS3wq06PgJ0LMMlfae7ORneQjRTsEU3O8rf4Osrbvz3i1TF
1a5ZwuJwXal/qzJ0s6jAS2Ja09a1HsEpOdTvMeP79nwF3/ebS31huvRylXTJrPPNWBe3NSehR729
iT/yPd4VIqEAG5ACCtnOB1sV3ocjemkjdE1E49sBg4ZDeKamew/3Mr0aX553GWTx3h7Js/CjXbxl
pR/0C4bjvsiITWhdaa/iC71fQLj4AwEvyy89mgdCJ1gMdw1aZX6deG/+JJtmZ21otpH4DNclI4MG
1vwu26Q3C4uWuo+SLTrq4kkgsRKpJBqfPdIa7Bc6r5XPGV6+mi1sjIdevqEeVTfFc+GI8puhsAJu
CuSlPQXQRp9/JYQ8Sp8SQUxE+cnVpjopE3JARyB2+3G+lwE0IDbZ4z59smg+C5vW8E1gfuOBP/57
Ev1SvP3j23/18ESWIU5NjrYtfJTA6JzhOb+b3/RHpi/HwiJ207flh/5q/JjP+Yf6gjpyea9fjadg
tJv3mvZHbIs/+ufiLXr79bfjc3/ffJhPwVP9Akxb2NkHIS9sR+a78hY8L2/mU/wtaPFfh14Natj/
GcBfmRmj0E5qWxrScZQ2SexhmUDz1zYSiMiqm+Mc3szXWj8FwvUzQ/sjWSSGR3uFDHj9lZyECajx
m9f632vT/72j9e9/m1Jab+EJ2oTiEZGeE6TVLqjhXFidr3fFfY7yMyYC0KA+z4jGFa1zSQOv6S4a
5Z8hSJtMD7wGT49QpPOnnctTOqRnbW4G8Go2QcgjzYKH9hy5xblEf1fStMk76MX5q6a+SMW47aiQ
+0XaBfqyX8raG8Nu1+NM3qqAlV257crrvx/5b34eZ5XfP8KXek6o0mGBAa8dDfaPufhUWFkz7Ocu
ui2LAq0DUH/55t8X/U/ARoNBsBp8oNn4xaz77T1b+Vwouc4BSS2yrSFMHzGstKhAp7myy0Ap/QqA
ToXUktZ0ljDLcIjAdLC6gb4iQRoDpwNB9BtcFoJk9ocov0Bsu2Fba2SI9XRylEbeNzk8RwNgJB6u
VqzAiqMbqHdupbQ/BgvGjNhe59LYhCMQkda+FzEiPHzvsLFdvF78jm8vru/yr1n722N/AToay1y6
jOySo4qvL2S5QXucWtkj79KV6QObgQQiPd/A6ola7arU83le6EehqjFERAlmANfmNmZP4VgOwloB
kw6Wsh9lE7u42O8LFua+cSsM8M34tewfQFa8qkhhuPDQYuSVkMbjV0l6a4EmBzh003GiWwLsqpGB
OcKwycNXc6bjWDYezHalnB1kL7bZhG5jjKvLfAZDfsCPuQiiA+acdlxvW5Fz6g6DohQbBGAIw0m1
LZRIDG40r9miTUrxSXfgTiShC/i0/hGfIBSdKa6KkHoc2mYGUn/gFM0NukOuUVNtVMnLtZ3ebOiu
TJ2/thylXRRdluxJMI9jOhPq19/FVkRT8jIsPdlY3+j6folt/vXBvrZuxzFtWrFRSbKEQ2EM27CY
76LKHqVdWcDsGeDzQeeSjGvH/QccT9W5cRM68BaZoOP02hhQzEhMV6R9v2BWfjFGHLQeh9X7pxO2
Y1DssuZRTY9iu8+XZ6kkbDihBo+q6pCHBQSBimQ2gqsL2TGW5xqe2L+n4q+p9q9H/FJFTJMaxkWF
8ctztXtngdqh56HzfL6Z7Ds/ciMfkwro+ut/JBw02P/5d7mZ7A/O2qvVi33X2cfZP0LMf5M88dg/
mPayL4/Q9K9XVJ5u5vRbgjrcBh5Ktvl5eW3t04ETnJdtZrtyClhKnAfsb6vjrydVuK2kBEGIQt+B
kcBX1XhkhooR6BqGSw1JKogyPuJZo236IWePCv4t0fwoxxdAbbckStak914tlhMXWFTg7gB1bq5Q
uwqYrVW+Rd6FFd+O2GmmuLw0IW1JM7KHi9B/U9V93RR/3TVEp9XATtYhYv65BamxZbYtQXvHkbJn
mJ/0/H3SXwgBsRsFt7WNpgzfjPKvdeTXK37FPvF1aFutSo4KHhnlgbeDT7MgnUTx7t9j7S/e+nol
YiQw415V/FA//3w22v1WLGulcivcC4fR66+h5jbvqsAhyoVSgxqYXi6g3nzg6CnhRXLAgeNRsR9N
Kvmf/76Zv1om680YeHGpMp64uM19mdtR3ESDphQKqhULLaixhVXg/8AR+XAvvv/7Wn/ZCv26FiQY
nX+h+f/qsxWOWtaOIteiJb74yy7fT1sBE32/gb6zzQ4JqLMr7GM/sY80ITZXwe0dFYX7nbWrSOT2
8/fvNMu/GLZ/TfyVKYaYhFDSX0DPb3twO7fjlAAlHeOzGe+tp35Gr+LTMFawejkkYgAt4WKBpFbZ
JRv8mUB0hAZeeErOy5vxKVne9KGMu7Y7SPMedEEgxU7XiFw5hvgajSzlTghCMW2q+BYzmPqbeYKj
45fdlJeK6hqXEn1VfSKH+HM0SYLYzOmUL7dN6OnVj2b2W803jC1HNvNVfJXvwIZzyZHRjp24gRJw
BkP0BQTfHoQNGaow+jArCt/V2Z1uSS8RapfjB/A/JivyhfOJ8jDurfXMIxGOBJjpTKSSvwwjoiz4
AQ5+t8B2mI8Vz0nrdfSsCVGEKYPiPoaGmbhZ4BICPp+UV2nGH89dznJPtDyi/mbbJ3bkytfINxxI
4iWgOTj+tiGIxhV32ZPR2h/5qbhfY+g5rbLomh4n23449YM3DycQnz7xONnk46Ugmx3U5wivmb1J
Wymg6M5qmOvNLnsgHng843OAF8a0m/DL8BpOsm56Xnn80JrRXhUYwqeOQQd39CTX3FT4HZmO+BLu
V48b2DxsAnVomy/xJnyF7YxKBLfBHrcibzk0on1G4olrGDHUGXnnvWyP8upHlCN3/Nmd9Q7yjo3h
ic25QhcOdAUrMmtgGEHYq7FKgONkd+ceEyQI58Gpnp/M+lS8lcK+qs5dum0e8aUoY09ZvATAxdwu
sHwflreY1eJOCi/ZYqvwi88o7L+Zt19Z6l+H2JfNccjaVBkVfb6Ngr28Uu0wW2jMx5xunGZmEMYf
BTRquL3GMXu2Nd7K7V4DFIqJ4oy7/ax8GiSkJiGBSe03CRnsBv8x/llPiIqwJDIjvq6mWWhmXZfH
jP/V+dGuk+18J9yQtSourmXsIHIZjLKdgnzJ3NXJDhZytTMEPwUTszXFid+Wxlt+IH1k7KtglYMX
L0fzfXjtdFBk+t77+tOIbBT8g3KvMatWA8tNC9U19oXjiKoPfdFDN9q95NGuTDYrGfsqzm60q3Gx
zhzzEuvreITg3qE4Ye1zoZjhQzbIbssnLTwp80vdjh6WgBoTHNHVN81teDcCBOyrZ+ln68VvJVHJ
YN9OhI6EQFxfCTfTTotIW12bnpPiYf2CbUZxHzUbU7DDDfYa07t0ADjiH7dnGqbPo4cDVuWWCAxc
GN0Kqv/7Odws8MINb7JceIiIXjts2A7qjJ2Vne8f8CIrEQrrcKocTDgAgYsbaumscuX1uOcg9qV2
nk/kheSO9JQpHnx54012BZqB6MJaGBoYs9nWpnPEp+Cg7TOsHPcY25PkXN2BHEAH3DK0uwLKgJ3u
lmKTH9Xd7C+PTIbgJvo0NiuIQQ/uSBffNDaTJ2l2yUZFq6XbxyBkj9PsFdsicB6AoKQ7ja4xorY7
45XTO7A79jzjgZ+2LgXkNrKzTxMoNO1Upm6feqDjK1yC5YdTbsL8vDT3gZu80xVUXrvZxXiJHsp9
1x4D1TN7cn25qyx2+txR3kj54MlehyvTeBZd/D2KaJc+F6IjeW3vYOOV3j5ZpiNETtf6UrqtpwN+
JFce8gA8ZGEV8IYFGN50k+YYR8NWLbdlAH2Ad1s4fZROcukglsOt3Q206Uwc3SgWgZYnAZ6es3xT
EFBi/ceEojgRRQ0nRLbEL7M9X4Y5oAc8XR/J/mCcYk4zuY1bHE8REBPaVvP0LGQoXVN+YDT5P/lj
idvMq+o8JK5/Q+RyZr9Gzvsud/wb4ab3wmxf2uoGfCa2/cW92bFSeLASDvZNS9WBRQ3JzvoB99jS
fl78Z6hxN0iJJ08/udoPgzBmOyLE3AYRybxnWkgoR5i54VtAMshzya/wa1uyCQpKNx/Y1bEf7E4j
WbW2eyPZux2eebebo/p8fvNsT3eVO2yChdYWb26PnP+8NnJfMhv+J2ZkG7Sd0kW1PWXvXfeiHfv7
0vUqOxG3T/Rvfw52iyDLRRB/si5PPUxDW7uk/Ya+cLFh3j6fG/tcD+SpbcIH3X6BIFZa+DyW7v6+
2JjePS0Clxyj0L08yqeLw48zMio7v6XXcnbuDwce1tpq2FJxxj8etlfHg4FmH/fXX6eH7c9vCgjl
6/q5drLIXpBFcv5wsP56PhhHZZ7SVi4e8HFwk1sYag/dzbr/xs7NdBx2I98VN5Wn0GOvda0N6X+5
Ex3Ug7odNgXL3WijvY7df+85f9WlmHcrFi4yaGuxPpPML6B+0JZmkIOLHNvq8X87q0J+wQaKrJhC
fukaB51vuHwI39oB/A3yKsScEVCnIHVYE3P+rKcieRzbPFerG4KXVz/jGtMWm1H4rGyzd/OB8GFj
2VGrGK2fdt/ttH+3MrCxQbhJISfpBomIf16c01c0T3GdHFvrXIUZIXPgQEV7p7NIjWy01a51UeZa
gi/19wNEYRbi5FLT9zfSD5UF28DpaeneFaxoovBz5ZbT+BGaq6n+v2rkeDe/3+mXQ4waVi2YHSEv
9exxftTKPU7YUvX272Hw9VDGKNCJPEbvIpPXKmtfrpLniZhVFaOALjMfvzZvcfbKpcZeqD3/famv
y956KZrXaz6hygXFL8teUqlGqmpDujoxGN0+aTfzCPMo8rD6xYgYxta/r/cfkCMBEhIDjJn36/n+
/NZ5CZ2zRJJ6hPsMD+CiLldxOBF7Mo3090cc8x2x3nxz0b9nO1AAnmsyemkLm7IvOOdYSVYTJ9Ag
4ZLHLUl6K22hwVgrQHnnYsJg0CDASuFbO/O/pxUXpuHFwLZk2fjqY1jqixLOhpockSwhSdXwT0aM
m3UHodowckhOjKYTbf6sPwWEYMVErH4Hhfw9mNZbWMtEkrRZ675gCma2NFAoUtyUoQfEeNts5Z9l
eJjGy//HS9aRhekkp+oifn1/ftlGXVIRhXZOIiB4F7WV25IpxKiF8QnfXYZ7j6daFV2k6btLr6P0
z+Msixcbt7ryEJEjfVlACs1AVTAyimX5oi/XtPrslZOVzMjaL3gkREiClWs87leah5rBK1KvbXlZ
I3UtA1ooTtv/fhd/zyruhztBtITPgCx+WU3jaU7asI6ZVeYOB3UleFFz2p2nNf0qm/dl5f37etL6
C/94AUhsNPiPpo6xCbaZXwZ41+hSl0JwOAr9BqlNvYpM8/dSxI7an0d/wZGpnx6T6buJ9Z/XRZ8H
roGdFW4Kf35zIbLiWUD7ce7Ma2wiLof9WsAImeurHl+H+bRUk9Pgoo377b8f2fhrTvPIxGmjSBRX
pZH+5dKmIGlcOp8eXHFDJRbdAo8Sk4x7Dd6Azyd/fkST97+nDU6Mm9De0fItsaD2rKt1SVbDkBug
pcJ7SYqNsjmKvr13nM9P03O3+2lzdY7y84uX3sa3R8/e5Jlz9N6ce8H9hD5nI6P59+P8bf305XG+
LMRViyQhH8T8aCRvY0sbA2v4oewcq2nWzoYu4xHc2Ykx35jk7UqkNrabiqy3lsObIEBl1aDMaPcK
0QSz/oLrov/vG/zFIv59iLFLYLqPj4Mqs0XrypcxPc9ZWupa218bzmmj1902N5GzPOdvze4GJYuf
bixH2ps30n75LGkrODC6XeUG52i/2ygUk9+pu//XJuhft7QOkd9QLEsU2PwVobvtBvqI2fi6jPWp
W6Rzpt7lteItYfum0coRybUeOIfSIyHF4NPgqMlKgp+1iIP9it8k9JebW4hIRZE4JI+6qvyK62aJ
kbW5VNdE/xjhxMp4IWTsGihQo+JaWBepfI0WOn5x7q5xvny5dJp2rZNEpS0ULDMKkRwkSCQYJ8jT
k9jeISBzrGB46To6PwpnhFbc1XN5mkdgG5z0gwHGJP4D/asefGYSSBV9zhlXLDWkpWx9TtiAd4Aw
naDAZph3SDfiCgWKTnb8JyuDgwsoE+YUTqdI9sKVIFhBax4/+0b08yKFh9q4a/AcAAVqGaEPtmVb
uEFUYducH/qa84GebErOMiZNoWmej2skJongdSVwnGfoBXLgW5LgZM2zpn/I8adl5YhhYU8lkN64
GkZygLmKVJ1bleOS07eAAsRIt5ABtEVyWu158Emf0PX+MKOJ6gTtdhgCJMsW7M7h0cDzXqfVhDMG
p3UBSimExbx8GGu3nRKAo9VL8TEZybTA45pswl6v4Q/uJWzNB2ckmrbeRzG8VEGmo5+96VYNB+lz
0q44J+CdEajBQ1UZOwF3T4AmHl8JQAfSx3XV7NRwC7vQxhPfF3HkCj7ytMadVaqP87wxuGjQb4Tm
THQCWgLKVP63UCwSxQw3IXdGXLbKHO9JO8rrwKvMyBFxchiFCmO/2tcN4VXEqWNdpZHeUM59LMNK
N+yAsBaj2dRt8iPMOX/qI9Mfj6iovBFhrqiwxCpZckzotMaqfA/3oeoOYbUxW+zLR7taoFvEHqP8
mOOJa4mtJ0bLrdjGm0ysPUmhL2P2bjUicLnKCn65iXiKJOVcSynE3RYJU33TLqgpZugxpQrsQ+bJ
AEZgCthnALWJJD/q8nnU+fZGqJL8NbMOQR0Ki2ofdZjRSRJS1WDcNila/HS+Z3pQ2GP4ccmnc7U4
ljQ5GgrMZmhu1ODUDeNmtKRjqSybRDIqJ8J5hOgOV/fFMdvDYnRrbYVwsc5eEwuV4TUr39pIwi1V
9+IuBzFYfGlqSL8c/VG7gjUuyc8ohUSUPnIIkM03ZPxTqaOzU5Esnsr5TGRlbJwy6ujVvk9v+s0o
B16kBfuUehTmaMEIHhqab9VVGnI/y9hOkvlSpdIhLsCIOpTD1d1iAFo10/vYbbiwFUEYmH8gSiNE
YSNHBD7pbl7jEQ8dq5ctBxwjF7HwCJe7SMcPQCMxaFMr13FJ7zsRT+m53Coq1gFytKmw8JzhmCjZ
HvOPHeBBrUQ3ymI+GCAhohmeazyBBcDeIYHa0VO0FngmkQvv1snBUnZl8s7R1g5bLzLLg2IwzA1v
zAsX3yV3ov7sRHazOZ79AM1xr+NWu8bmTAH+drhrFycsHHG7ro8LJvMJMqsUjLOo91qPiq7fiAC5
U9Gds9zY9ApAnnUqGmTZj4a6l3ByUwsRdFg6lEOKkNoeSjzltZNK3Iok2RmPkAIuLZkE7RnvX0xP
SCMN89hJBHUL+8zWQVOZ38rIKlfHnoDCpi7bY0PvFRbAukYY/NQ8ILyRZswsP5WppGOFaip0Sj5E
j4mM0L1xprS5LkFQOqrbBci8NQe3DdHv5IT99ucgCvxZ+GRW17FhxyPhPHVx6BPjkmp3w+iOYY8f
vQaKKO7KdNkJMoRNiTxIq6bhfhp7B76ymGtPqnqlyEci2qzWubUPgaxGVjyoht8p81su9o/ETvS2
kBU/1OkzmlsMNT9aE8dvXWV2X1qUeabk9AKAg4CncQ+kn7T7DOR4Ko7R8DCTsMPBH+P+hE9hjMZT
mqq+KL2bIQCzIXsKvOwqB4dj7CzFmyqGn1GguUOMAa36kfPNxUU5BZQUGTB7EetHI4aNyi+r+teU
XlMwfwxA80PUbcpefdHD18SI3DhGPCjzRu/EZh/Pj81ool+n7aNm8CKhdBunCd52G5FFxUfV4sce
l5EggxNNvc/XWufGiutD9R16N0NvxXAl/lR3Vicegi5zdq46GH2JuE36sBhG7e7H4AGvMA5p+46d
I2RKFE2ziwaaD0j2rYcE+5MhCrBJTU9Ym2w6RvDSvfZStxdlthjDQgOB+GiIrqow7ltox0I9u3EI
oGFF27GXfgq49ASL4TpyhgEoW7dmefWAQ3v4qVXLvsZZYhYXrBvnbRN2Lr6N275hspVw2QdBeFlG
9DCL4mA6pGkvvQJXrYWpolytj1mSnLE8SePa4F7nf5tO9xYTTVtw7eSNr7dr5akPj8I1ivlBL7qT
9WBIIOlG7mluuUYOm+lHpAsvRdt7a+mMvsm16gBWSOCosCZVP0JrqBvpdomStzhZtssQvkiUs3j3
uvUs3eIXfKvjb1lKpEPQZkWoCCBG+yv/hB6cMnenLP74pkRc0ak/6zGFQDQM5hWgJI74X45hZRVP
Yyc347Xa6ZvkNjznZ4zubyI/vsLDgUSArtpu98L23dz9D2VntuQmEq3rJ1IEM+iWedQslUo3hGpC
EyA0gODp90ftE3G6ZIcrdlfbbZfdAhLIXLn+qSD6ZdKFyBICcq+CPLgGQnSeti/NW/EpB/8+s+9N
7tOZsUbADGaZIlLyuQGgoxqVtAFnJk3TjTGtVrKdTSWvdFr/HN/cS3wOSq+L6ped/bAM07Sc2jkG
hlMkbF9dSlrv4lzX+rSMz6MyhoEPMeuXPaMx7DdpzyeJiVnvc0+s1R+g9Pm+L8q6rh7Ls518N6GV
wkOjPDQ3G8XZtE5pXmJ9SNf4lJqiu46oMmtE996RyJbzaK1NL5DnV4Vk5+bNpmG9s/geMpj5IB4s
yM+xMZkKUcGvI835SJ2DtVpXq5u9jo7mdGivKD+RJDgFKUCCd7B8e9kGy7ltr4AvPYJGMo++NU1s
N1HNJBkfXHcjrvMRbWjZfguCgeW+dfY+GkvW4L0yx0LyponJHmLkpBqNh9Gissok0Cy3mJBuP4TE
iWOZG9C8pvfilJZ7eT3ZB3vxVryO6ZTT2a5M9zjCCL43de/cBFmPOzBZ3VE6YdM3NEt8k2Db9r8y
9fdNM9pwF831IS5NzC7WN/sefjTmNFolqUcb/T2p4zXfS9aSlYbq+rJwA3fnBotjFGRO5we000Ef
SjPBOZp1DbIroik+bKz6Y3e9XldOlBjeWkb5ZEcQW92Gxxnmwjo3I2YqVKnxB+3qr8aEuhDR0r/E
tOkbi/SiaFpYvgXOZM99NfgY2H7hhCncmDnup84XTXRzKUXzxsTtK0DFiFMGkI15bc0SNAyAgKEf
f/aIr7cAariuGgfFsrWhOkg2YAAzJZjNwGk9103yrei+KdYeZMDpXQyH7viajJvRG1cDEIdv/u6V
FBPvDdvDZBbHOGqa3mT2MBcuQi3zYVe9piPZpN5m0w/tISY5Bi/5BWdx9N1kcwpQ+gepJ+JZ5SkD
ziTHVIs+erJqPZ4l/+RNy7d7hPZ+6fsRjyKQupXYq4j+P8NR24PxBiIQz4zDD8b5bXxyF4K11kHI
zfZLsCCSBRs0weMkYVynw+AarWp8/LlcDpNg+w8qvsCugL1nrFibPsoiRzJk3Rmxqk9Tba3bOzem
Wj3c3nPAXGvexgjHGgDNaZyZLpem3GbXwsMnpDUsfd1f6riwxzNlErCHGw+cnb042TPzE8Asu1vv
QjkVTzYa8IxF0BxuhTOOe9YLxEm7MB0vPvup/XnnCkYPjivzwpjY+8vehGXLcSx7t2zMr9b0M8t5
Eb3JMYjf+Yiz83IYmcrccaZH23EujtN9Ee+0xrpj/LKHSmBTE0OMyQLwkGxy2LIHpf1gvrzeVlAD
6Vzgtu/hQDGLBwn9+dZR1siKsCLzTlsKCWt0s0LfN6xpD6p8/wkEtdDB3p/onc7hJ650Czj/nk2c
i7mtp+HR/ZqqwZQ9rhWpge/HhenJ+H9GNdkSr8VoW8/Cuc+NWa2zUbI629MvazniDdB6c9ZZ6IB1
Oql58FmSrOvdA650HisilkZAgjWwWJCOadYMzViRQYG2ZhtsywWI6Fx4+QoNXwMUQgBjPpb8oNYb
2EtslZajawAkBTU145q1d515yZRb8x6P+F+hCVt39u9W9OH784MZUp+bftjwhpmylZqhZPNp89b3
BWb3SfnOvs28xrttrHui5Wju6LLirOXNBbpFwPZ3Hu8XwJ6vkPjaNRcEptXHM3it26ydMrio7n7C
hgxp/esBTYlJpmNup2xVTEdwjbkTnhzQLiHs4y3s+XLkSOtmLWEhCg4qWpftNdj5ra0VJvGd5khH
Kzg0wcUkF2+a7BX8bUmzafrx74UQX7A/FxlcVnHIwdwV7bb61DPJclUqL48TOKc0XSdJsGAGHLsJ
LPfOXCVo+dfKVJ2jzdfw981WCOYcKUyYfsAZvU/8vE9f7zA9dEy0zTibeLr1ye7AdoPg0ztF4sbr
J5KTvTD41PuIqWTL/DQOHiYi1MlsMPLevXg3m0w8V4xm72ashk6cy9bFeRk5Jx/iHeFO2PXi/sZB
7Cl3cl4kOFVYd8xW/IOFRveXIRGeO4k0Tnt7c0oXnf418cE/20iPbpc9qqLdLblqPO8hRR3D1mIT
voae0OOsp9pSqPfczQZuDysMjILK3MDKfbtiwuNBkHwLFoHxCjI+q/uXE/+BgXtxLrn3PtwerU+y
1WhAVoTngenaMyGYgLQ2dnrn6U/hWcphuQixNd6ZrB97l4tmyrEGIS6RNk/elD0INdJ+ssX0LJDM
y5QQLPOriT40J3q4aymJTqX7oQ1/aSv39dqPgkQTVR1nBdwgCVMwnrvKeiZfHrd7hk13XhLh9jIs
KTAP0b/H/48HkoP0DyR1mYa5nPQEeZ4utXGRdMC/O2SobMRhSDEYCgF8Ekjp/z7Wc1+e6gq4V+KI
4BQAeU93WrrLepNecxi3oXCGg1Us09ophr2XoZLuoaj++3DPuCaHG0oKB8ODUpZ1vT+d//QnH4Nq
16Tw1OKz8Sacem2zO6SzliLN/veB9Kc+PM13yK6Axr3wmJ+eARBsEdIrnFQAEAxKL92ncZnhf2yq
UJYQVw15rTcHlGw0TuCAMIkiUz3Un5gWDZCb7twHfOoGqs+dNsvuMT6Is9t+YFfDr+b6oSI+vzon
0Lk90tV0f4YIFWbp6oEzPH0ybUQgy4F17GEb5wAhzQXlY7pb5hmkgRyhlp3up9eS7DiMWjqe7vqz
qijczvNUpUa9p3ErkPlGE+O23Ik86HWCkikXKUP2W6mePkhGvSL3QOhI0m1B93R+gW5yOP9ChJWf
qu//HUJNEiRAG/CM5+fQKK9dqQ2Ar3TZuQ9Hp3u4363Bb6Ty4zwgx6v40lR3N3wThHFvl9+dGvt6
WxokosGUwad6j5bscY8H8iLfYVTpda0tI2vSXsX8ii/opCxyN79Ny9MY1v+x+wUOkYynh+3/nT/P
mo45uCBo/fX952E7d4dLIVXDQzw8N7gdje9Y7OOyQnLHkbDHx1bDmxSPf+AosRa3vT1H2ZVOc5qW
uKwM9d5+OKOLK58Ut6uSq8K9bpb3fajuC4xnYv3iFyjn91iRkZNYOPRMinxKLnOlFr7MdI2zzY0H
AIcEfCpwF6KHdHRucoQsjV6XUlh6M74c7WxgqXf/oFmPu90cXtXXQzCE1HKPUxzgccWiiEX7Te9a
xUZ0o4hYMKQv+xQrjhqKy0kIlAZWKiLZTDcFehv71Z6e+u12cxESSdflINsOSLNvsV1GQT1osNQg
NbqFD0UTW5DRg1LvNPTc6ARfjKW8kwNZnwwu99DodCvvEiJ1MIoJezcorUjQ04Ep9gMjEf5aNh/G
SMB5sNmTE0nTvEIDfso2Z9EqoHBm12VNhdU9Pm+PuzvYUSrCRNMJ+VvrQuqos0O1C69yeBO/FErm
a/m1Q0t+UOmRo1ATdy/tYSJlY0OMDIWVELU6VmTmQY1PcmnJBzIktfgynKupPcyFhZH6FfYJeAmf
asNuaQIfBjL0w6snGcGt1v0HFtIFAj0jf8yNLCa/seIjULlo5yBTfUS7B8G5PtzB/au/jqLFbbmh
1PGkj4q9QYFMQdqbvI0wKe5DbH1wgYPDTGqgqRUX66olmG6e0aa3FaM2zS9TDQ2UIOAZsswGU9yH
bqyPPGTGebnnehV49bRlmzOFolVpU0lNhqeQzwCOHaIYvBMTBKry0PoajN4TK2Ol0uGxsR01D+V6
QOMNa+ni/EKfn6COb9YZC+rD506fjiPYZ0q6HUA7xIBJpMCkxIVjFgrjfJHRAnsb4DlxXKfv8Oj6
92Jvwj7qrihUCO8AJdYxSlMSADfe6Id9PywvBHgVEsX8JanuTEg4AtQtTCo23KjTBLF1hJrMEjVK
W0gnKdYUS9p5JSpHArp7e8PLCS2bst3j/qVcc1s+5Nz+vVXoCAhb+mIFaIk4TZWTL2uov9XHL7WN
8vdJ7f9PCk+L61HMFX3f6nlcscDu5du7UtJ035aXD+m2UrWtTrPyIcfH0tvxCsM16nENIBS4pd/3
WhGZdTFv34nj+vouVlGmBiJYEc2qg3eBeXN9PZx8sPSDPqkar2pdZf5ord5H7JS+NGj3j8PNEGeq
aoAJgJzaXfMLI+eZMvXHvPfUdEKxV2dDoqviAasUvh73TVuPh1hod0NYzvFd+Dxdyc8DIP3FmPTb
3ug/5dH/HlmXZNi56LD1Z2K/kB4k7XRPD3DoJsPhZq+uu2IJNxRBdoHwrBskbR+GO3BO8sFub7Nh
96Jd4sdpaWRrkde1uQt2BSNSdpVidjqHGIVXRk9hOOgnH8/4PaKqwY4IFqc5j4WrN+ymYjpvKwpS
1kuhyHvFci1Pdyy/aofsqxtxTuajfB9A6r2qXxWUPC17uEo6Oe0+LlIi5tIvT9hTRfU9BkTIKBTP
BARp2tMDNnhgp64hZ4xTuKldn0THhaUnfOd7Eic04V8KnZ8V6ffhGGiNQh3iHmkYPxc5rTo+pH3D
4RgehfYxYYkCfNHhdVPX038f6m/rqSHAmpEgRhkUBD8P1e2G3bmt9WOskKIHhUW9rS7d74f52wBi
dUKykqixW3s2t72J+nCwbzgMy5M+XJJkddOwrltpwyVdeNwc/n1Vz/yr7xE0VIhehiDATHmmTRSD
27nY3dVjPJSvplJ8gcDwvusX2mrtBpwqqxxyZf590L8MJUob2JYQVOAFfTc+/1ua6IPmeN1xjTiZ
fLOB8IxhAWWV/fdxesrH0wv54zhPD2ObamWjndJjryku8cNgJCtqgR7Z+DWN5a/HUr4VTVwYm4mf
j4emt/erdMhPfTwsGnz1mkDpGp7JiK9+uaq/jZ4K40KBuNYLw54KOzyWdxf5QWEHZs6tIj+g+Kxo
6/977P7yHBKpoAkqUfAqCPfTNKoVYlWI9fkU17oH+fSExPpMx7aZDm9gctmG1f7fB5Se9BX9k8hh
ZHZGbFpkUkJ/juAR9DFN83O7uLmJnbhu0EewvDsvsWP5Uwwxf6uQ/3o8eIcSFBZ8xLV+nP/zFBY3
oSnEomoXqyR5WyzQLiJeNGl/Qiz/+jpYv+xrxb+O6H+O1//5f473KK6i3A3rdiGba8FK3GSxoDsw
2VumRSLRzvmNDyP+ZbHvcxt405gZFV15evzPh0opU+F2iHXpi/mRh8ZkjmwuG/hD/b4tPydFs8wf
k/oE3Zu+1r9v6HNrqb+hP47/dEN3bapoRQsLjzAkIQ9bXrvLqbUegwjBpSGPcj2mmMRzuz3CaQeV
U2x2+OJ+KsEaU5v/+2vT8/kJg8HAXWYa/zn8h0NZ63JzIwy3p3jKS2rKQ+EcUSz9+7K/N4ZPs86P
Az29n03WNsesg2AJ+xEARtwIhxU+43bF3qMkikTB5KxSMrtdVZdlk++snYRcuMRUAiPzXYGO9tg5
GKIeK1tmn7FXHuZOlmpTVQ0LePLfZ/uXmwTnXUV73ydlQhR8OttM3JXt/nE+x9eB4R3bG7Fh8CWy
ZVlucc+CCnLBunHbXWHElFtRneYINVDUkzSKaoeg0QEhGrdfpoK/LEoSKd8GaxJfzHRPy3p2ANPN
U+kQF++1MsNttxSsGwYal1C5+Dwpv2+XlT/n7x+HVJ9osUKT1anYpTDtB07qHWcYQ8XlLPN7+TPW
8HWc+ZeAkMxg93odQba4BSkibbOcQa3QvowwDYsJiPiiWBwm6p1ggNPksjhN6vi6PQdFsB+1X+X2
FJdOEZSj1LsEbMSwoI0pvvE8Q7DXf11HIlBenEVijH1HfB/t+VUW7aOKuzCimpVj/ABQ7gW6r/rK
Er0R0nzvNsn9LkBJ6uc+5bzXBceoC/bRI7gTMvGhk9wb1UEdZNF1dFsI2/53j0Dk8++jsrCvs2Oo
ertR1qsvqoA9nhpWgYj6IRh+XQM9bOI2Hob5R9+i3vXd+IN/4BdIewLFvfPNanJfDEItunil+0gU
fxepHrYtNDX1sF4NvCrIXpu4mLXfH9TG4qqN84/jxw25l89RwmJWAfgOvG5Vr5o4RzrVf2sCzQiD
FcktRnKo0gSenkZ82IICDGfdnPMjuro0z6PLCGZYR5JIeBv1X82iDQ6+EEt8nXzDPfnqAwcwU4s0
X/OVSIuIxj2FZLr6vG/8IkHIwRcso6Xko7uX/Nw9TNNfZHp/rgAS848qwa5nl0A4w88pSOhEqdLb
CmcYnByYkZtHSEVhXvW3R+fXD0/6rTx+5gEzBf884tMap8PxqppC38W7Zuje26TWcw8yTc6+SP3U
6oPd15TgUb+WeM8uQd9HJiCDlAwN8RRc0Z/Xej8K97S8dIdYq+tINL7OFF4PI9nj8bFHmgsXLKdV
dr+sDMzeHiRnD2iaKMrkKmrmRdkIVZLutPn1AAbcLXs7vZa6Xh6A6Gmbkh7Dv6fBfin6OWf3Thxo
bCDnkw/0vDgU6VDQCFvNYww+yZaHmxPq11/2h3+bYf57jKcRoeFN9OhJPsXDbCacnNvF69fhy3T4
G/P+mTvcj32/8kpE54HrsDn6OfblgFue30SSGTVlQj+CLeB1doAlpcFLOraEtdAN6ZiA7g1JYRcN
v7DNnUBgmm1dXnrNo2I3Oa2wmtnDfsKYO89+Y6j3p/A04FCHeRn6iCnZeB7wgZBe5ZP+KONyN00v
G+pKmioFNKt/39e/jLkkYgPcqwHYk34/pf+pueRWvZ/35ePURzIqlXVM8Pmj4aLl1r+P8+ebTZud
TVSfv0cAjPI04qequrNty3DoRhU5vU1gcO1J2oBhb2mzfx/qG5H7OXTs0+juI1lDIoXm9+fdRab/
yLJz004xA75/2Z1bLAY7T1edkwCeCnst6VN4t2qFiRLGk5E+yskLOVnCJDsjY5/tUXKL1mCG14Do
QLspSriVq7IK9oYHifIkhYKtCbbxdr94LbWaYF/RZ96YqIeLYzfrbnZduhdoIbV/Lfx97VZKcPot
vO+bG/R0lQjy2OGgIwAq+XZj+c+da66tcDndL+lon39o+s0tGnDXeilka/QMp/3rWdw+IPEZaWDQ
gxwqdycVmePRFf97uMU/n1SgUawze1trFS+6p8JAao5pUR+6wUjpxkclZB2tFiWyZTrbe8NBQ1lV
Kt1Jyb7rflVOb7xi8l0xhZ37y4n8OUdxy3WSyxAPqawiTzvMAbnZbNbBdI5dQi6f9kj2eCIhbElh
SBqFGgzR7Rvakq7jXth5OGUxs2T7/eKX8/gTW/p5Hk+gWSer2eXG58bkZdeYHJzcgRrULyraqbvD
W7wD6/itTfHne8wx8cyA6AdPiint5zMvHx+7/Um4pqOSRn03xnJI3NFU/agGv+zSnoWg/QrAmgkc
iMeEpsvC05G0W1MxI5bl6E6Y3x5GnaCRE52Oz5mI63Y3vmYQYzOd0yhgq10e+Mvf4lY7Bpe2ctRG
dcRjMTfIHbxW2CVJB7AQY3I9b7L9V3lDSi1nAQGFej10jkPsvYbiFNfAJvVYl6zfU52l75ri53v0
83qe7hY8akWR8LQZ3d7TTbY9ST3p54GOeEjL3T3XQBwmrjdabmNV0buIn0y9xOfZJOgQn2DRvH3c
aQxp/EZy6nHaYHMR30P9XfkcIBW/mk2OAt1UF7vaPH0IydWk8z9Sx4/JbpPPJV97GZBrND/a8qtW
2o9XnlWChnTFPuPn/7kn13pav8tzYyTO5bWErDSmET4A+qZoxgoy36rjIr7hS0I3Nzamd4KzaeBY
+iLd7GTrfrbksbE5n1zt0l/VxkAlYZ7eTzeo8SY1+eIC20xxHn2O67peCA46zfDUMz+hxhm44032
Pgo45Nvw5RHynDxjdPeBF4CEL99/De7Q9QsITdPNBz5BhpMzeQ6C4YeCxn5SrB8TcW4s8y9tuf+6
hjqhVIKH07yZRwRWujf38b7DJJRG12BcxzL0gXUxkWuzGl0CTAagTbWOwXag8eRo7xDR4uCRwFI8
/ib1gXzDXIr29j26vrS4biT7LaMiQt0KOEG3j97FvX0tTVlAX4SRutgzZl+4nty/8q2+JvBpLK+P
M3YwXW7diASZ9Wpmdh+OKDF9k2UBlc/w6AmHRQCb4cAU78gQmiaCg/GDL0eSU41UF2+wReqtD1DP
HpAWZhm8hQP0Ox1q4WbRBzWTXY4BQ8QS+HIMy+U+LMaXW6If3Ep3C5fMGnFBSvb59T7Fq6ERHHxG
OhiWnIlsQ/7mR+tAbnSbhOC8AGryY3EfPT5UdkK48frCtprR19bdLh5yCtjSuHBgzfPkFhxHUjiY
9yw0yevWClpz6GWnhUH4NMlPgbBKw+ss93WX69JCxdJdxarMt54N900bNCE8chEH9zA+zCkS/DQk
6+UV5h/P/Cr3FSuL1LgeN0tIjFl0ngCkCivRhWXIgdh4mOeb32ru6TXzO5vf2wJmALdYJOO68jr/
DYfK+BjlM2WlbC+T69DCmfHySkdkdd9K4c0VvKtTc0GYr/A/QDw1XYlNaMlnpGEVYmgWYYL3ahBM
ejVvqcmjwYv7IBBddeA/1o/ogWW4ZJOWUeGQogLi2Ubng/Lfv4bvPHOMSbUqHX18iCv0YLdRdQ7l
wtrhqmSS+ZW/HF8eEz0o1rtglX0neIuBzHgiGQgO8cMl25vzucUUriH9037sTXRMlmg3yzfZ7VmF
JIfxTKOUsiQn9/vIbyK+3Z1F7iVcPAxiWLDQz58hIASD0WkO8pUYASKGGVD+mF3rZza9vBCet+6C
3Thf5hv55RYZE/Ut9w/zlNv2QIPykk2vyW6MoXhHhPilD0/x8eXIFfP2VtlgZvhIq1erXOKzjz1H
9TAr1UaXLZj8sj5ayud9Q0/l8I51XnScqX6eyC9D8pKjnatNjEn5SZBQr3zmVK9LHHDaz4pXGdTy
rfwUMTCtNkgLZMHUfdkn2OjtW41giYT4wWguLfKN+BdVkvKhJtK4mdAqObzxrbtiD5kamz4wCZ+n
FDeJN+Iy65v5eAMkwS+1Wg4dYXzY4m1KXNKmiCQojHiOzc9RFYNb7hFzrXGOvnEvHy4u/cMtn9gx
SIDfo4PkiFy3Qh/NJEM4XxofyN6idl3usGN4bIvRDkLbcdEssGcW3oiILkjDwXwHhitAcXIecThW
vO5LWYszYT5Et/kFsNt9nVaZxy4ilNaX3r2H7i9YDuGVsNTOI/KjYSMSPG3cYeKa0rsAGIWRGwx6
4PK7OewTFGwZ44/WhOt3JwWzM7PawgUvXe+GFpk5EPrkT0Lri4fFasqqIIAZYXJE+AwuH349E1dk
czh60nlQ0CaAt3tQV1O7eRD2szNJGKhG0IEQdeyi4+tGWe4+Cge8pKEmI/h6b4mFg0GJqll0sQhn
qfGK8bEQEV6OHyQq49fJhodvQjeoXqqJRHQf6xBe8Ey0Kyk6zlmlqvlj230dtlosBd2oG9UwPoGM
U2K7TKxIsfmhZ3lfCGcMF01JMLsHbTPT+JByS8eQlgBB+BO8NjluoXy22Y+TYt4JCoxlMJCgmAwc
lBFpTMvwJpgKgsFAtdKXPKg95n0i/go4uiQNjkQYu7jSug3Tzxf6C+7DwUMqAhKufu224OB33jFe
R7qt28EKz0DJJcD0GmRIcHubDTqgvCtyeHjBPXw3OYzPeGvsPfHlmBAV7hsvmt9GOaQLn/tBe+Tg
Z7H+dnsxXnkt5Ih3AD/pDTzrw/q+fPSuS3Rx6DNtrwzc2XrMxFnv1XG3lfFldg2K+XmcOzmE6lsk
BBrue7heGYv9p7HQaH5X4ZGUksoeWtfPaqk0vA/Xz3JzrczBLIvTxRAuJe/twcQWuDo6BaFrNe7U
wPFIiWy5tIWBWX7y1F+XxuvtTcEAjBeAhWg36g0FkjyQpyKh0Kxae0e4OdhF8ay0isXQ8fTwLB8i
YhxhjdODZtL6akXgfhOTb/tRWT1gCtVtbrxcKvO06cMtzXYhfmlzsiP3Zosn9av6VSfca9gO3zej
WtDS2TNDY40DqbdxtagfxPDyAucFihOXyFNwe9OYCKJON1EgDSDJ0FEkR3qdxfKUDwaMD/nPHtp7
2K1wFOY8QH4xbSqcB4xXnjv4qkhBa4TBJs0sRFjXNwMDDJ6Sq3XEhh/vdgyLIArb2Th/KRJoxGPN
nshRHeUBQQHy96F32LkEjzaBo3RcdLmdKZZCcSgTSEgvGgmjjdaIA2WY+W9E0rR5fWB5UXXcrYsQ
GFidXd26I9TUI0aLl0sj/LUlXhAPDgoRFJT3qFui/4Xtq4IfIfutPWLqiPgiK864WLe7KWDzDDSx
Oa3l1/bt3gdy6HjBvAizw3JHvsLZNtwiMdw6OXm3o/N1+Wzn17ny1iXFphnLK/Zj0FJMuMMQ0DLM
owgUfEdxVXFTOCE4B/NzwpTiE5QnNyYCnTfAQLhjAoq/zZCH4OJ27+r6DFdzfo2Gcy3R1+m0ia70
dB848bfRIbhN9jMYdPW6/FLjbFr7Ruzh6uux8xWDnIkSBQU+0RKjOqCbb98RZysm1pB4sZ6ONveC
f/vHhBzi8SHBTpxKGEOu90LCNtWCGHAZmsU77BKqaeNgMTtgt9eynvTO+Ra2n+hEu9Y7ZxYcDdzJ
b1ec1MgbRE5vNalZoK00yzcNS5ibTYLkSXeEXzoP3/zEp70EsBx+HbqKZSMJSz93Ya1cPerLrryP
KN1chcjsMB8NxqigHwuSazomYv98hv2DOVzxdnKVpfq2G++Xwqthw4N/TJEbhqikp6nvnX2moEQY
Q/qKyRYLuiX10whSTnRYDj6U2dm+vd9cJWlM5Q3tnbs9hLJ5jvEdEy0hSp0PtgvzAwzNgSd/CebR
vUYwDEwK5ZdBY+nBL3veP/af9FtkpDjAaYLCpT9duXESGrI4G7LucptSflfGWepgUoaWTNOds7w1
jjaJOwaqmuFo0GFXa8nIVPNfgBHpiRyLPyPnoQPTa718Sf3GGP/TFVGK4nI0ittuZDS5U8Hx0NkO
HbQiVLpw2L53Teq3g2Bf1TnLLcFqxtlNjW56zj9FHsJGn9HHOLT4VKeSU9w1/6vs3ncaCIS+D3QY
1Xtp2e3r0fX2cP49gmrf2/7x7Pw882/09z9nXg47AZ3h/T5SkruD1xWmwRPMBdl8HE0Rd/iN/A7R
rtqmXxCwxrdIClCkz/cJ7Olza+LNplu3KJuSneTlXtVYu7dHZiofBRRz0TsubrzZTj4mhvHi5S4d
ouS0vvvk++gTbfRb1LH4t8cB/wOdW9Ejx989o/9cjJ6ebkJV4TUB3Zv6XTXXyJ2T93fFZFOLuAOT
g1/aUH/206HokyuNicgQGyg8U3++e2pTGmXRlI9FdMfN4jjaiPYiWCivM8+cjF6390m4M6cfvx32
uw/787ZJtJqwaeEf3KCeMWShlM7DWykORiT3ysM3KAfX+/gmfB6YX294bOOFxsA3uKaUx18aTX/0
VCE4gJHoQIC9hcwznepwb66Xo6QMRgZgGhvmMsqUMK0XA2ZHuiin/2t7nsNpfUOV22pArHhqz8vX
fdoM7qcyxs4BptUdExik/ZzD71D0nz1FOOe97RAxlcMeCHpqF5d5/YCLZfCcU+fI8qTqNLvKqCe7
t6Kmkr9NjgMNp/JlSyVr1POifGuoEy4VaqLuF1xc6i/s6RZrOD1pTOvYv9KTf3qyjgfhoOT33bg4
LTuEup0edmTIiTVw4AaMyMoaYoQL8r6Sc/VSY3FFQ6hKx/sB1TRZmc3nsYCuPRzYvMpHbA8HiHMM
Nful//lHHxafkaGMExr3ZkjC/dP9yeTsUt1UnaQJ4D+t8L77r1+klvx7ohKhWf05IArQFckXOu1n
8VkVcCx2rAIYNS0AfafZ8sY63W9XQXS18DgqV4e4GxvJLgDHC3cBweDhdXVeZH4d3OZX75pck3x6
dtXoPC7G4sthTOGMHk8fCcHZbyepD2d5YgTZ5jSWX0S/nMp2k5Sh8lmFQ/b5uKVj9JoGNYVa6g+m
aojrR9CBqp69SyK87MLjmO1b6ws9RhmeAGKJrPD0EPzUsIajYtyDwZex6J/mVYIlK2EmRPImu1Dy
T6HiHyKkVJGIwqlfeSvX8G9e7Wn+JQTRDR/hJeqZw/N08oiGs4uvceLqbO8pMkI2MuSDT8O+cWqQ
+L2+GVPHuwltitakflrsXnV37w/GxjRNlCm0WCU8TM6MI5B3eAmG7jDCBIAvldrWz6JjVI/39IBu
wZl2TR3T+iI9ZJLyyWR5xLvRbnaY9Zhzuu6xXsDgsHNwFvCUAGqqX4a5c+HWnMd3T43UKJ/K/nVz
966eGA3f9mHOVxnKvkDynLf3FUdYFZPrjPFmk+SxgY9KBJR1RHZo1MVSWMSryoEVGehxhdBNDdLP
1ru4gyhNpGQXH2IxqKIqyqPWUzb38IofsDrBwLpvqkiJkshzJRHH33/gwxb2oHOMjsEgAVaMwdVt
0usijJ0nuxHxiivAF/47SJTxPqgZ+OtanarT3UgZa+MyJrYsKF11os1g2HJCSqIlxua4Uhnc/kzP
pOmyxzBR9K5yvks+JL9Lk2w0mA/H+xGJQ+EQ3uX2uM23fGOrj4kTDstVth3O99tzjD+x0VrD+W5B
WyhAB53o4/1q4A/n8ngXnONdoHjRfgV0xl9W3yGq9gaA+22+Osdp0nztt9loF3SIv8w27N7TRB1n
o+FcCA/fL4aWtGFfSTd4r1DnFjGnn8hjYbqLm7AJxTHBWfHFVecX9xC3nkiXtwn7DxF4p7QE0muc
fg5cYVRShkujNjSSU9zfg/4c72E3ZuOQR0oyiGjVTsUxJ+6L8ytGsfsvcb4LdoHM97A1NhLMZ4+r
E/3SfHX/Et+p3ygkEZWFD1ebDubatIj7M6djuqLTy6/Ztehj0GmDP0EfDfLEz0aSblpMcA8USmbB
EDzW1F5Gwu/22F/O0ZEnWAHf1tUXf7tet2GPWIV8a7+iVI216ZC9I42Cjmi/i9uewv0I8Y9kVWdu
Vo2gVrKblQLP3r6vzkElL46jaosUtf1SQjTemSexje3/Gi0PkkUcgXaT3b38D2dnutuo1m3tK7KE
wab5S49xb6f9YyWpBGOwwWDTXf158Hukk+AofO+3pSpt7V2VBYvVzDnmmGMcnT0xUT47y8vBUQ9X
+01I3kHlRz89Ie+J0rRK38HAOxydCxLc6IEELoIhzZGuFuRlsQvKzURxKU5bB856h7+D7XZxmoSa
3qxyGx9x4Bzl4KaRF6SLdA024tUxbujGceyQZkaYxZQbLdZfBHsIeWaRvWXNFkZyOlf1FwSqrwa9
PyTjiNq2VHpb3iDNA6aFHUVpFhhsZjwF7Oe2mBdMD4+lGfuW9ASKtkcFA1LYwRLKWxvdB+CHjJCx
JxknFTonqI1xANcafl2nOKC/kSxPlJn2ShOmJzHEwU3sxMZdzDvNlYx2WXVRPqub0QLqKX9QXSj+
cXKyJRdEJpzkD+EKnO+h8pNZgtz22A/8zKuBn1vmDyQdaWzZqPwuBo0ZfR683etRn8VbGib0sZ39
a3/P53zPedgWFN5yYHyAWKRMiqloCBaxKG36/F+i9hahpoYV6oCzuUUz+jNNy8c3dSIa6dYWwaD5
26+lg1MGWDwNhHPBygoDRjWmU5YwBntvtlivf3AGeBfRFCfoJwPlcaryAIO5CHiPn8bsXfjcNqiH
2Gh+I95BZO9ITwc7sOKRi0DXvHABVOJ3tJVw7JVFg5JUEtvn3HvSHDkja3Ou05yD4qO0gUKAdZ6x
k7feJAPx4dYK7eWlAUXWkylM8wkIIqCajeHpI9iFIBlo/Xg7wF+jsOiWpb9Bx2j5aKhocpioy9tz
ZQIjyFTplTVq8/K2Q/3YAvzELVlET1hiRa6R8FRAkXWnMITMQ3EWEyWq2Jx2iDPR23x5jBU/2fIT
dnq0fGloxY2WPKvCIYmjl6F80fth7NDyL83ajlkiw0n2lT7iKWBAGkK9uHgraaWEV0SM6XEwr4DG
5qyd+XF7XB7W12kMOSl75Eh2SLJmwTR5Dpzipmz2n6W0c0VPmjfOzqU2O02mwrO6GKwO63QuyTp+
g8t6OuASj7bSJJ0jOUWvf8WVjvSIhxOYJ1k0mG1aLlKyaK/olkDFn1nx7yuqqZMUr76dtbr62rQ9
8BL37EpLzTs80AWzm+d+7ifuaD72hDUtjPlEmNer60RYDbilhPXRb++sdCbCgho46cPOGrzULs18
BffTiZ5kLv/ZaXK0R34zq/i3yjkvIjOy0ZmidndxMoxcRTddASq2D8Wl9goEnNjnBb/sA+yt3KOO
OI/X4T+wx+BfPLfO3uh5v5afx5PDOlyiEV0ikzHgW0sMd3FOs/JJWcYP/tXdzaXl/mF1eFBe9jNA
n/2ndNDlNUot65z/zRvuZ1cfn0GPattgOzrq0pL3fVJepJf8afDvis2r4p2fcn83V9elO+xJ/O9J
yS3LGjIyvxN5kgT9DI6PlRjQxEThueGk1yXVIQmKxNe0Yp6KyqjoRmqw0CqaD+jzIfrIp4Adcrja
l8vDUXyPAdebARoQfwepyL/ex6joqiBPTUYIP7KrzxspWpJdpUMxH73Kq8bGJt0ZRDZGyfq/4yY2
UPc0uXkCHMhWV2DlB/kBhSBxNnCLl5FDI9ZL+JTjMQxiLrsnJ3+XbrFONTSbBb110qKmgDZA/qL6
0AJTfhVW0ePVurEc8cFzUGybHqkNnl/Pq+vq+iDQvveurSNnaIZuZauvu09pgzLx+jiHHkmZVW6L
x8hnEzxRvFP8xqzsy4ey+Rq9ByYlX6c1gKFhip2tjyk9xQ61idNsZ0h6MG+4pjHXc3NXcNQHGSkf
1g1diPuJQhlWGgDk509nt8QWloKDfp1Ii9ijmOwE70hlzPeEltE69BG8wpbSqsyk1sXXCjka2Ym3
hUkx6aNGACY2OaUn18cQFiX1Uvy9CB9jk6pR+Bp9jhOTjkdX3mIR7uCEPVc92Qy901Nq4e2w2JuB
k9vSSlqjesghTX/3jBsblA8pEQxwqok8Ha8KS95E3uhDsM+oM1TW3o3fOGGQFhH1Gv2AyhD+BZ+Z
i66CV/NDpvn0aorb4xRVdg5fxPtjXXhO33JTnWpE48N1MNvZx9nORcPMB/2dB9PCHW0Gr+cpF50u
EPnTZWqeFxytFrA0/C7CeAoT+hIHrRnMBLpzbITmn4VnzUEUyZT0h8vVhhWt4GLolsvsacxDj5GS
2KNqpBrLiNINAdAbZyWWQB+jDTJGr4OHq0050rIK/ZP4FdXs2j56iNs9i8/NGaVEfedTlTAe8m31
qNrX5Y4LAlPqefJy3ZDPIKGCLMMj4JqvvdQ+2nksYZYx39pqqIkrNqAeRXCiSUczRyRBAUbRf2+q
X7GO73tK/LnXd9lxl9cXaT8NKZbuKLPsJxd20B5bEOzsr9YFeFkCpKJn8Sq9/X8MLgoictuQnTho
Oln4aHeN92oGvhPpvjApsOTQ9Egz1I9DZQKG95xr970BnGvfh+sgEOUenImWpnCahmtlWFjnCf7N
eCCW+IFGA+dK+ZVjSwq/lOQtHCl9aNZd70U7/FBEFQrLijFw1s+pVtWsUk4xb3tdL7Kd/vpu67pj
WdRMXoyTZWxOxqDn64rt1+vAHHCmhhjMAaQBc3SG1MYDxEq1IqS/fBbnzl7D7c2qkOqqRjByROtC
iFLSCDEmnglyRFSGq6qJqVDWehaqOJR9aVi8VzAaQl0jOQjBvXvWwD1GCgu/bSHCBE8Ej2kRsW+w
YqgOG1EdgHgltB07oVAZBajPqfbFcivKXriHhhc9nRqaYQgjEvfv4e9BTfA24BD4i/QB3FlkRWED
B+sMv0w7xFZxXRa7TanMErQ76WboedXfxxoLMhrU4hC47eebnoRDnPEwwIoUb+IPyFx55aP/lh2W
f7/U7SLsfHY0l4FpYfCJ9CS2y+LbnA7yNI2SWBG2vm3b6WaLiI9tm2b05G/2q42/chPf92fPi1kr
UlL5gU6x8ow42c7zlrRwrz1qd+AoW4ysF2djS/qGJpjjKcZyOtKny5PbavlQn9E37tdhhqxTaG6G
nxvKvZvqYbMBhzb2/EIA6u8Xu0Ue3RcDthtRj+DMUG8NDd9eLInGg7wUBWFrzirz1c6w7gDUINo/
ziIHes5i7bCj5mPDvUTmJFtNNqX/5f97/Psx7goSSIFIIwi2sMjAEKVOYUQQojq/7o+7+SmdFc2j
Bm+HQOha+WjeCag8/D3aPfBOj4qsoUxH7wwL9XaEf3tpNaqkQXq+7Key4JzfssHbmbreDt6jDOuD
jY0zeIW8VPQcpjFmehQUqM8ntJ1ig/P3o9wWzo/5B/kfAU63yiFjhATbCO3boxyGg7Tca9d4Hu+t
5t9gc8pN7WhjQqORZWeQqI0h5taqXY5McnBUN5svSswInwsQPGQdEDPBa6KCs+EOEWJVrTQyjxQo
JYRabfS5kV/7+4nvUef2iVWqCENN4OhVO1TAeC+FqlIANyALTayoQRN9HdAgfAwSJ4ycCLpHLC3Y
l0bd+MIBSlazTfl/QZ/+/k0GvDt3fDy8VWUqC5DUf86dWAyqvCxarW76/MZ+qC9aLld5smxbX170
J2lFjmeRGs7dw+QLqTRX9dlfq/3ssU9o+24Bt3YHtGuDwmsaN2/nUaRUCwqlTPeLiHpm7ArBJyZi
g8ilnHG69pTv7putGKzllbJnKTMgLvTzvaGUatdwlCZTCQQtwX8sNi9ov8qv13AeFjsoXRe3AF1H
BmEwHmMro9qapJ8KQR8v6yi1Bmrftdj3SN2+JzE6n6WsVhB1ow1GMMd+HQD5RpAvQyuHcVYJqzFI
EHQa+q4CSCXiYTCt0aYKRJxXl9dL3zL97YN8myO5w7fWrtr1kEbNfnokgK+xG6H8h83vEMf0dA9C
0WeffIusOovx+0e5lQO+beSgaurzMMiTeabNqoGXVK/ClQZhpJ/yEt4hJO/rqLTGLb9HQZQhZ2vi
2aTsR3pznbS6KYjbD4bI3auWfEHavjoZSXx01as02Z8NSVte5MorI5iqxWsBhaIuMPod4zBeN05w
aZCXpoas9J2Ud+USOh6wPlAIJYYiGkedaQyGWCBoOwnc8TjnYEyLybD4OlPNUQ/NhmKSqbUO4eFp
NpB01LHN3XEVCLU+asKepqd7Jr/calgS1NCqTKfHuBN4jY77+rLfDcLpoVlG0SSt59fqdVygJ9S0
At0XLTdCUp5JnGZGnH7FY1MY9szGfRrPM0DtpoDZdkwIQueauiJxXO/HZbk9WyMIr4iE2JoB9w6l
ScUChNVLHXFPw3io9b4DpuskxYX1c+xOBLIv0LHO4gGVW3smTdFQfLbhKS7fI2u7Mx2n7Tm2Ho5X
EqCHyHZdqefYvwu1bsMrtBcJLXfhDsHANbYRNSQ/mv2amhk3ZJOv4UKNDz0fuusI8L8v+n8jdY5S
bXdlHRf7ekuSL0JDxuxK0WXHfEUtzmt8z9lNOdRfLNRY5kNr4n65Zs8NdxdAd961k0QJKZYFkcy7
iilOYhRiwLOulEHg2x0nqD+T2cghiV0K/fk46TezaX/+z6Ok/dT/NwOdrOqSVJKW7eKSFm+w3mlo
HeyUkFI1P06sMRq+4JX2vPNvS1tso3YK5GzzO4RKHidxJp6zclvYQzuAnjd0z7P06eQ3Dtw3Uil8
tB2Ksia/z699G+uXN6bhSRAxs6FsDivl54023g0v2ninVduBP/NbIU7C6NNmqzv5gYTOqJwJ3KuT
sVKN1d/f+p4Kg6HKqG10axNmcrrOt97VpRbUV94b9T0498ZMgimPMKyOOa992kDJRTTIkl9209x8
OdDRGZlD1MwmweICj+zvh7nvs7w9DCdue+RCI+hc7IoaHlLpwMPgALB8BwOiO9oE/AHH6Bmpqwrc
7jKcVbA7bZvMib47R1k+HCT5JUrKLUV2BzI9nZU0AyBQ/44cUbkG6NcKPaV4FIG3jFmHhBMwgyfn
1Qi6t2xgjr4qNnvYVBe3fNQozrgRsKpgYrSVLc6fySx7wrYN8GZni5xKaPBG1sDCqt6jSVV/Ep/l
DXHLaJuA7K+CbbA847HiPMDUompHKe0LhK7CvHx2dq++4G7yRcvyfRNDHSS+tkJRv/I3IYqusBuk
Ue56MLV59R62+BldyJmV+tA9FWvoDCf7tYTaNymwhWCctUNDEekifpBTuMksXLUdBy4tbCOvFVc0
p4m3fzzUekUtAOmwF6TmMUr1qpeW3I6febCBEliCI4KMr3YGYs6f6Uwx93Rly/y589CgsDLNv3Dt
drQXUrjzGfkq9KDMCDtUaP2u/C4+oWQG5kjhC+40hEcVJvoD/NwzPxV/dmcET37/b892rHnHVI/e
K8XKOYGQZO/Z+79E9KwFki4RVphK/tXZA81xkBwO9XjsQweDGUcHjvRIXJnSq3LV4IvIuMTFxmjv
n7LQFPJVK68eFJhY1pNRtf57ZYq/HL7fH+YGOX2Lo44nSogg1dU2s31Ff7ZnoqW4C4djYLCy5nt3
Yrg9OfC43Vad81YaYR9NgAOV5s62OFVH0W4XsO2ElUDpbOwjLOxcPpCbk2eC8b43haUMdnZhgaT+
xSe9n2hwyZHa1d6qsZ5ZJI/AuDDXWYqAo4aKN83Oggdn5i474+1q7ObBO0VkbBtplVjsDLoo9OfH
w0xz/56+X48QQApQfRkhSkz3fp6k9PPm1zQ5yn4JLrx3mrGFUUh82Sho+gvDJ3E3Q8ktIW7sGbe9
lbtziAY+TmB4zBEudsKzaFeWohKHiJZBJB3u935YpF7WDJ6U4BXxe5s7cxjhVRqOnPNOwvGWhp08
gk1dPvz9JLcT++5JaKGlabxtor1RCL8toEt0lku1YQGBxxApwSBdyAkY89qR5uPM+PzcRq+f+nT6
Ik4R8cU6q/WKZ2d9+bExXIZPvr9Rj7rru4n195PdpyQy4hj4r8tjjWblrjv2XtGKSrqoY3+ISwk2
DZShktEXttyHxb4virrlvt1ZaGNlVElpdSRi+rkOlFISmvNFbYFgYYVjmVcb1CigltNooM/otQGY
Sq1p6D29HCKvhfL/ftnfAorWQFtEKaW91G8X77fPUJUqNivK5bIYUU/M6qcs3yZU9pL9v6J8LWJT
he7QChCeab6L869d+DAKaI6t9eAE7bkZGbKWmmeaP5JTzx65iQ7dzc0IBBcEg0Si2859vlTXXXFm
bvznlvrinDybTEJvpcnppCCwf30HSV7vtlwr63o5dawHg+cyl1e0ueFmTq0UUy8TPXKjcDD6mvMf
F9OXt4mxktc7YzXwVgdcT/Sec+o+F1Nb7hraP8CqUMraLfh9Ri/ytcqyXPFPg4ekEozTftXaYHAK
//3pbj/o5/zg4Y6EAemeJOBw2LkPouqUHk9KJPsDJDVoEcIsshmxTw4DZ1ytRZXdvPMYNjhsWlAM
6R3g/b+f4Zflo5LogYy1aDuF004ohPjbLhsclXYXz9oeOdnwvCmlIVU3cG/tiwLbN+q+MfjbqBVm
ayHITjSUytG+lENWRGajuj/eYPRmbz0vwBL0szCexA/UowzXVHvCsF92KW/5bdxO3Iu8wqHRDkMK
GFB9n/1Et+3FVtdFb+o8WYY1d91r3yq6Ibr374rssoJa2/1tf02PQwJexpyZC/XxPZlAH3lv9MJd
V/qyXoJVH+z1J6DvwLEmmxUp7RrJE8t3jXyxoafnK7JT44vF34MBi7+tb+BYEfgMwVxgtJ/rW41H
4q5E3opPLhuL8VO68A6mt1bwGb6prMcrKAd2bHz5fZ//PubgM3wbuT25v+2sOk8vhbZnSh5nfkXB
dA5HDfkae2E7OtHg7qM2E7TeDcPsOYru1bxkRFwoKYD8qkCH3Y70XCqTJmiy9p3x22n1ztfLqX71
SGu1vsF+yXUYDJdUilcCdo7d0Gpw1PDzkhhsZr42Hl1/e/09wX2JDlaPVlzdeon+DS0INvbD7n1D
1RSl+L5YsxtridjPInJBpDXmF+vv51QPjm19suZ2jnD74MAVLBuPieV0ft1O+oobdzh/d7DOioqr
c32VIwbD+mQmGgsvMpaObs0Dw/3393nV/qTvm+o2kjRGmhuZCVoqOsdVgBOTutOUMTnH5jKY4WtV
jcHtHrO6b612o4jbSMwckDdeOKTsPydQw0g3KwoORhrzzKP+PHv31pm/9tq9Qj1pqr88qLZhrL58
pS/G++3bkSHIrZafiElm5yXjyzBFYPh2JvsnD/V+ZtRzHP1Fmxii3vOi425EiTwmVUzScoW9gZ1w
Z7R8EEnZuGQ0TuQZtGAPOfrp83O4fs2NNStWNbmel9eXKeSGOXfCnsB6YkyslyeHz1z4n5e2Fjyh
CY/k8aL/g5X4/vdHvysGt4/YRtoIsWPwrnQ3VCElcpy1E0K1fXbyKjN/a0zbqVr7jubL4tgiTOjb
Qd1jsh0U3UZURIZA/3dInKzGlGaSGsQCiolFJzRWPeQcD7Uf2g+lGZknZ9wzptjefz+XN80iBAOA
EsBDOP/+XHR5lRRCrLaFdpKYvaHV9nsDCR15h3+VcXzOB3ozn9LP6NbTsiXPnF2tpwJ7lxfy2mOk
HTUECFsJnu7tcBwVJ2mvDsqtPNl9ndeicVkiQx9aa31pOSdZv+DsIbu0EE4zhLjKXgD0DoC9PcCN
zq+NWkmPznpEEyYSk5QHoPsakuTz2IPLhBqAiy67AboxKSDHBEb1oKvezsP5y+ShgK4GS3Uu9pWA
Wty980FumkeEg+3S66LhWZYUVUkBYQubbIpUm+5oDt3I3I5/L/E7Nkv71m1lWJGQNJEhFPz88k0R
a03djPdbwQnWhYfkwbxZvQRLEdJe2RPg/rafsFDgNiTGpS2tW0U7J8lpXNa8VW2gTaE9Y786i1aa
ncyr7Rp+J+nDcjQ9+DjI0NqMa4Xec4z//rrfnqAT+uboCabp7va6o4lkNr74ssMjQ7ZRWIcg2TO5
v31FrEEEdSiMFVR6O/fTAP3VMC5G+y1AyqSaAiJ4CQ0KR3P/34b07WdEQX0o0yeEe4TQuTVORS3E
IZ07/kEk583RY60RWcBaOZNJyo8r0vNESJ2r+ChKmXVIv8I2ys97VtMdtn97DJIudJ2BmCmi/FxN
SpZFV1UqRQKt0LW3LTHuvZnagCfYIe/XxvzBFd6PtgtKsupZXPc3NAEW4sTsXRY0jIafQ49GF+zq
jxfFr8UJiNYwn6fDGUmMkPcUMO7gNF4SmSegVZVMgoOqPUy/RZNYS172pxFrCDJlyzWcqZOQfhiQ
PouuHdo0jh7Gf8e+hLvdiZ0j4cewnZ06KNPRMMojqc2YUnubOJ5+cqcNnk3GAwGPu4Ka/fDfL2Bc
T9iuiJZRnutGc2FUXeMwlZGmmbxDcGtWtOvb6nzvDL2eke7EPNtZRYaZUbiI2C2d4zccSbl8kK+X
RQBZ37v66RTtWRyt48JOZmDV6Kw0H1dH4UgWY1emfwSi52SoeVpJF5BiJRrSFs7htNX8InUj1ISg
5KQUlC4HO38YvtNEYK2F5RihgK/Rppokxt4E4Iav3A6pN2txM3BCJ6DYh+a8o33t3pszvjl7lFBQ
goUNJjqZamavOeoUgnuAfLizPlC93Agu4Uc6cHH0LKFjagNXQbzgX73OsQmkI8GClLy/mkFu5K72
T5jE/xoVeaVW/DOykoERLvaYx/IHVMoPFxQNRuaenqBV7WPZi/7K3zN9J+4vipx/o1Z9GkQYhdvO
RjkqSXreyZpITvp41MsJ3QmvrdLQ2vaAzPWCcuewTYzFf4RXe3feGMaEiq+bEXSeHHdzMTaTVml5
Zzz+/WR3JIPbk8lCez3Qwqx17yIxVYJjKmch5deG7gaUrkzJh0RrlHZhSZCnjjDO/13Jmf8e+C4z
/c/AMKSRsIZa1z07LmoixfAxROCBZ5MI1C48z8b6ndU2pWnOogMBazC3/9D6JeoB52ktpDQVN4A7
WFUNDgNFStjU5qvi2p7zCVUMplhmbFwToz+9nxB2f4ywm0VAEHg1Kh27ndPrGAcw0jndtj5mfYti
EzPHjV65DlRf52mqF1YLwNQ6NLAD4MDJODj//VFNn27bQquKiP/zoTsHqHQ9qbv0CtCF2IGYzpvx
rGJ7Yy6ONezfn/YOL+fTAqaN6NJEkJ+iWCf1L0Z5qe5VQWnx8ky9zCranK5DpyqRA+JyGD7t1XJV
0Zk66LOYuN3uPw5slAlReoR8z+GJlVPnRGtieZBXUiZtmwUb7RkEwHh99TCv9JwPSNKoitHRwsf+
6p/h+3X1c+xRZ5NrSMzTtcrYbRpuv7ZQ1ydMvymok7H5cnGa/Hue7zMIBiTUAY9W4SWjyfzzm46O
x0ADdmIhH3U609peJl7U052pFW1f5rHbW9mVuvchmqDkK3hXUQWArdFZRdW5qMO4YsTHZ+RSJglt
CDM7N7aeMwLpuCJFDKTn90QZ9yFsOyqBFIawLT24mykVMdY/+ZC2O17TXNicEkfDc5bO09xADt5/
7Dub7hcwdBTuQ7xdUWglhOm8pigcSkK2XNrCIrKGnEyajb7BBukY0d/37ZY7/QW2C5xnDP5GFI/5
nO2kf4ttDvUuk1KCTP+qAHGjD3QpvHG4OSorUEz9XP7bpcsGgcIsC510jLaI+HQafdZ7L8+UOfw4
XTp5w8DfAS7tI03HJlsVazs5F9agKPQVhLH49BJET0LzLgX8jqpJtVSjyDgM/VwhBRBL/RzTQ9AI
j0dtjtg/4oHGEVGTwZDG93jTjDEZMNL9S3x4QDQ9PqzLchY0q0qYHytvpz4MLvM9DoK0lh2k6XHk
iLWZUXug8hljsjJuPoeVvxNedpdpk6/ONdRtan7DCMm7Hf5DOaTpMc0l9d4WKgk9O2n8WaEQHe6s
M4IxRbwtazrKjl5ZlFSlL2jgzMLXUbLW6rE1EvfG4eSnYOaV1mBlTRUw2G+OFejvMdezUlmg6zYc
unhu0YezzgaxOSgiS46QxRrTCUn59YUFne4ssbKvRWyFEVpLVWXjoTUZYnCnNigfBQdbgVrWVOEs
FMVpILr18SmT3CjAtVcuzSwQ/eMgo7Q9xqCnysxT2lhRWSwHPHqVWIcBbWG7sR00SCqP0ApQ6TiO
pUk2elFDxRZg5sYFQj7VVb+UoXUUKkeJPpTjW8+RcbeBiZ2pG5EsQM6AdN25iYbyOS9Y8/mioRWm
bvV9BmeviO3iuUS4a28goZZctxUXFGo1MdVNfOQNOcMRM5tQoR+ptphaZR9T5nYB/ji2O4/V2QLD
wzAKaAJoN1xrIYxipMC5XXnHo/4OsXvtOdJMn1KYQYjaprFee9xQPTLdnmjorkLCVvwxPS1+9m0r
nqPRpUrS/e1EVfSZOcBpV19/OG0TJD6qq7+/htymZnevDQCjcB8DO97hL+JOiSUtpZ5XLURtnh2m
weU9k9dHWusAOyLWAvbhs31o70JHHtr12RjB4IjsUWGPjs91s96PTFjDu0tmcLujT4SefL5M8rcs
1XSpgtFMj2soPw3jZ/U4PR3RQksTY3fAbiuldSV5KVBW2wkoRyn+4fw4qp5G8kdePwUqvWH7N1lG
p8W+NJNDMi1V83jl2JglGXqeo42KJOOqtROUL5ssmOTX5eC6zUW2Q+gPrj1Z/V1R5/Zhvs1U56pr
uwhOFR1AW6xOH6XYoFeNkuLMdtZPESpg9vQl3L4AmPaN2+6Hv75QJ54Qyywa7gNy/DjakRZBgKS9
DPlCvqaOTHxafhVD2ggaLGzDl3VRI7aQpCRFc1GJTJzHzvTpVsryAk1VVHqWz++TAmaNDTn0JvKK
n6s1GqXDUTNktfotbxFvae+wWa/XTmhM38YGha7dutQfe4HLdq7v5uTbsJ2kWNoJmXjN+Ba1w4Xc
PGPCjcqsDW4NcE1xR1ulj7SXQypxzb4N2m7Av8buHBTZKAuOwZFXJsayES/dHp31+uPkUz+eP0yA
OPyKV/57m97RZMWWxEZIAD5PfxKn5895RlK6CIWC0yl5RB7pPC+WQzOnz/DQGMESFRgkX53y6dgT
9tzCmh/v2g4LLQePSBGccNyeHt8Oo3ETiUqlNNJWAYVFVyh+qT+1WY72RHuBrGQ76RnxHo6FBKzB
NMEFgcCdDoCfI7LQ45C6XQt3jD8q6juo6hpYvLfqsd76Y0qTOMqLc1GfYHj8BXOwZ6bvV/TPB1A6
IXSwD6/wpgNpm09AXN5zwzsaa3kreA7ezyRJpvvlc9P3EXHvs2DQb9TosbxqDWfB9X6+eJkWWiRL
fOF2Mb8qduTrXmg4hnV+wei379z/7TVpJ0PPB+UtMrKujE0Z4is7IOoj6fYZUJ28vm/TxXY9MIii
ab4fP3DZmH3HxR1ax0tS3mpx/pYLKXXWk5BVCXE2o0r6kfs1aKzZolh6C2+tM8HWlB5KrMARsTOa
GW/dV2S5j3NJV0gb2EGEu60z3M9JPhyT0SVR2+TBfx0/o0gwyfXF+RWL98t7m/YvMS9H4XOOXFZI
kWcu69PWjn1OexRO9alpznarmeka5wVfxPV71t5d2ZgGT2ibAJl04qBj1K1FVKp0GQ13JYvffs0R
zcV2iuOM6sOENmy3jyD3y+4mQaUij3g9PjpSFxK6VmGAltPusigGq1KaDRK8UmHq7ALVbOKvdAxj
9Ly6nCb0duxFwYr5738fa/fAMWXH70/QOdaGeXSs66iWKL5AlKDL53VRz/kaVK29T7ronCmyIcbb
Cfq74dLg07ce203183wj68EEmd9vi6Kz6aqdrCbymAk3TTZdbS1mIWPbzufIhAFkoOWnu1C5/vWc
cu0yvxtWJt4C8qLXtctlq5O80gZHEMiRI5kKIhKHh78n9j6KbA+StqKngvaNQSJ+LnQhIxOQMl4M
O7H/3Mx2WySH84SMouv+65nIG57SfSMOLgkEj/olhaWf4+WFMj5kBzaWjxiA7j8f9tbVEgyV7hyb
w2zxnm626ss6KegBb2i48z5QL36a08N1SayHxppMIntCkXfOnLuG+2WuHnOLrBo2lo/guv9cmP4z
5L32KOyZqvZG+evRO1N1HhyuoDmtoo6uDHVFz6YJFvS2p09PX8Qx+cleWk8vOx1YYQX+OQ57e8t/
u/SgdNK6CDhGst9dD+dxHGWi0M5eRcuJHs7pOK1fbcn3QG+mVJ1hq4yuxpxrfmK5Zq9+4A1i7c4B
dn4Y0AAQahyQPz+feLpocVC1Bw9JsI6WxWs1XUgm5ANaXu3Z88XksHwdWUP4hWu95VrUJhV5aIbW
y4s1gRGbOrUOQZaWgrSP7/H79MiwBSDQtwWYztMVuxFdE03BKbHS3MfnBt6YTdcIJoDL/KUw4DtW
xst0Qme4+6+vhfWOXdM23d9apShTg3HdELBvIdDpLMZNjJsO7JrSekXanCC3oG0DGr2rT4Hy5u24
X4MXbgizV0vyLthkdD4JtURwcWKwTjYYK3ElBZeT6OfqHKTNrI/KQ0UChkSnsY9JnEREkJAXjXax
falnSlU49Naegr6+u3usvPMgnZPyAmMhhAs8ulHpnmtj9nqmdwDCaaA7H9bUgl8E4geZrueovM/L
fw7c7WQOh4dME0W2Z7MgHhOthTyZ2S1t0OMTfMLaHK8uljU1HlqXxBo656rnbPt1BYxgquA514Ys
SidoOZxCgKgW+/NpJHm9hOB/azZmbtNJsJifvbd54Rj0T69iY/XYx+K/9ch0tyZsZzABBYbxqGsL
lkH1E+sLE69xDoqkO4W5aMyUVWjrF2AJzyaAsp+e2JPZekIOeuPGwIT6hzQ9m5mt6/sEKw/G/Gkq
LqayPiec6YslfgNIFdzkOftvHdhdcukBuulePHOCPD638MmM53PWH6Gxs59i7m5X8WLD7MsDfwuY
FJplaZmloECbUSd+yAJguTjn4MR3wB7T4kNGtnBQG4ZWYD0IXBY9y/HX96STiSwMOj7nZWcfXIe7
sXKtOYtMEO/XBWzSyKCAYpGP/D+wOn+9x5nREV5YMJKEbgOudt1dgnPZDvf8PJst7PZA5h+uo8lm
08fiu8uqAfAFEUYQZDe6iG7R2rej7qhdAhyxzvniWuXWOF1BEJY02Wlt3AkB48rpuXl/yQZg81MT
Ij4Z8wE7X6+ScyEdSPVlQXYpVgvcKYTruxS+nTBzuwxMCjWqYO8bt4xxdPBoA1WDdf0xGJsIcAz3
njb0aLvFqATlPESe34vSKPv2fpvtdXYfj0g8A2eaf8adz12VZ+ysD6P29LftGPJwYlBP0ecXg1rZ
yegtqPwSjFARJDREvYnQTesAGwq9GNfoQGQo0lMiIxaEgbyTmKH999TfilDd9wJTIPalA5imis6V
GkjNKBzE0oiN8/wcIaK0oEp1fcywJVksMKvA75bGGGuKJSM6fQiXOUinzdNWEY0wKMBSyupT/fht
a5H0c8OyqGCTdsuxlTa81vtLG4zDmG4BnbNue3jgOlNo2kholCSEf0/DnW4ylzscRAqSsHWgf92Y
pt9W/Hkn5JdLwtE+hunH4c79YnutNUnTBjoOuzos9Q05/9/j/rbwJfBWLnWo8JDxf4ZbQRxnxyzg
K+dHC0HhgORKQWfrdDZ6rRZ/uz/VEUbNMOwAzMBUfo51EZM6kkte8bEc649+ftQH7piboSCZ5R1R
tYfkZpTLjzDke1cW0IqxWq367rFfpxqsgTOMZm9qW51bNKStSRtH7S36/Ew0/3oD624X+AspPxmu
28f/vueW8HVR6oUPT0ULhZfOqweakoNylIKvhm4kOrhKDuRJIJpV5A7wfiiX4qWPUvDbEfp9yM7+
DZVBrZXn64hYAfMjzIgCF9ciiXiRts/l8gX9O+tkXZebdjX7fZP82+nxffQONBkemqRsRplAK9KE
ViS5wjjMgeg+MEsX44e/F/FvEBJ6IUQkEHnb7pXOaGXWDIensORdZ7Nwjm3S4mCuYZCwX4Ml8SAx
EaLjfUBZ77CdkLjOBsVZHJei/78CC+X/cHZey21j3bZ+IlQhh1uCYCYlKtnWDUp2S8g54+nPB/U+
/5ZgHvLsXdXV7e62tbDSXDOMOYbTJChhJS0KaSOyFskiz8cttNSbJuru6h6RCx3SmaDZT/9sA8SJ
msMv3fzjU8Q17hCjiDxELcrWub4+6oUo34ReAb1QQL2ge2eZxEpI49SSQ2WPM7ExwDzUTb9RIfNW
obRPvc4RR2Hh1z/VLENz0rL12FpH3Z8Q4thChLITjjsZxkkoPb1glycfSkwHm7VKNGHlu1BxqtVq
9IHzSfKiSM1NU0ufQn99/tgulAHdKX5IX28L35Fr6S2MlirvrCEfI3JcOZx80j/d2G3kW+xhl/xl
5s2lwzMDM2/ObnrU5LDCa9m4F7J6q1GwEFpjKXigi8TqT4m46RhAbCOC4xradZ0PTs897Ntkb1nj
UZ5mMyLI0zJ/jPcRqH2hdlvNdETFdargt1avvGjVuNXCGHYpur3Xt+1SVuzb58/yAYEYD8EYVOKx
s2EEBJGsAgOWycUiS1RCQ3gLQyFdiPG+DmjNzkndJJY7miWKv0697JcuPdXNEfmfJRShNtXR5c1u
0osnE2gKGGOyoIhofn8TCtfzylIU5L3sqxu9+z1G7SIyZZRJTnKoOWho9hGotOq5ISFrBulbpQrI
iDxrJhon8q0Vv2S1NOjUqS/wLChzlgDTjeoxzVtxX6Dzl57z/kVC5+5YCUfJI6iLbridf3cg8Cx8
HW9mQEKhE7smreV9J6JXx0RVed0YIAc7z9Gs/lFN/xhNgnb0CUFmuwhLdh5GY+gxBuj2rKQ8mxFZ
0jhfWmq8rBTJ9gXN1mj7NjE+nvQSedZxtMCx1VSLy13qDUstPaoZNJVpswR4uehRVYbwJerStVwJ
tgohRi4hleaN94l4L7Y/cnNYhgZgJZq1u0JeLM08WA5VvMrUP12A6ZCdJrJbX7thtC7uBa1L1B+A
8+L5fj8ZvtEZRjwq4j6C/RtpuRCxWI+ckLQb9LXVIsJHZ9H1C/dZapj7oroBVykBJCCbuYdipr4r
qTXvCO08q2OxeHqIoJF/Oq5e9mdjSS2t2FAHWm2RdhJ4XMiG/RhJDJ8cShQD+VlJWMRgLG8laS85
aQi60veD7wBKdbYUVe/2ox9K9V1eORM1Clyp3RoFhBYawOsrcNFR+TLUvOakRaruGWUr713AFxrU
W+0rbIsuT5o2/EZnonVfNKO45fxOvsh83YGnT8hbbDVR2Pe9blNw5X1DZuEFiJr4RrFhu4ZvhlbM
U7/G3/64lUm5FK5TaAA6PQl/Q043izqMWiw1L/fFfZP9Ebw32EYh8nfifKOpo10PyZIUMwzo23b8
7eePnfJRwbAZF5Y9hu5SU7NVUHU3vJiL5h6iNkoguP8E2dMx+BICyFKv5IWgDdOJz1UnZdHF/BQi
1VDCiq2ckP3qUYDqwcxmxza6hSq/dOEIATj51MXo+pg9lp7Y59QCpGE/Kg4QdiRUlP5DTJPHknC2
zWpnKO8GDYHV6iiqm2AJtL3udwp9Mkq26oTACfRbmh9/d0tgIL9+02ybuqgER9qUIoz8xl3j4C3b
6YZTn2zRDFvewoBfcpnpf+aO4SxxCmePUWrFdZBEcc+h2Bt/qmBXq2thfHU9aOVvrfalO81ew4sx
+Sa0C3zfbFMohlRPI3HvdWjCCa1dwZgpPAvNTkBJsz3WZrAyWncRlBoSYBh7CIKt+3x0OYGQd3Tj
DXN7ae4EKBM1Dx9jqrP0Qq6OWVUUHD4PRcfCnrK6tGz48nHsz77y47qZuTXY7KhJoap5jVmIBLqI
ljo1pMEdPBbXB/kMquZWBW9XIhvHfv4FGQilUJTyrhD3mrn2lSV6qP2xrgW7hpy/3uXNa4C6WS7+
vD7sxaiAhAmaQNO4ZJW+72wpyrUVZlOibHW82yqb5IxqJvDXh3uCeHdKl2326kO4vpW1mLlSk+A2
MSZsfVPllorbzHwomWkI46R37SEU2kDg1qrrMp5kgW7FW/NX4q+hpv39YqmKmEQgGcLg0JcOqMqC
vkR08sYQHULHoLXHXaUwz15f19mZ+XdMgjuOJv2h8LN9H9Ptk8YLI9O7a9x7srvAMZ2wf2iKJ1Hf
FtHT9cHm2c7P0aiK4gtA4wDQdjZDI9ONKqbN5s50nfzQe92DXyL5qe+9YONLo2OE5HjFVY9aZPuQ
5msfth+vJD5A3E55xz7L4Z3WnG981eyd/PerwOLSDgqam0aB72ugxAPn3y2001AFxHDIQxYLo3nv
OrtZu4DbKgiA0zR0hOQctqZdKc1S0175IGUSv/JBZCbDi5EfJl7gUfgnvIXenY72lxv37/d9ZsEl
nhG8qO/fZw7iqA9yHR9qmeZvxC+i1xy5peAl7F/lsVxEUNcZt5K3n6bp2qizk6FXOXCFxrT2gXDQ
io1o5HbGIykWpe2WOWrD2TI1EY+RilXcx6s4VVeVBulRUDZOLKKzmXb3eoNC+ojotnwitavEu9zN
l7oLnDh/iVEEHuC2LEv3yXRFBA4RXc82cnWwejrpYI1Kkmyd5ihNjNIyCt29Eqs2Z0DNQZWWinsw
2uw5Q4BcE9Jj3OW3DN3FY0H+gyIAeVr6RL4vOzCwTPElyG2D8NHP7zJop4ra1ptz576ZC71a00NB
n2NzqxR3yeKAtodZFpDUhLz7Pm7XxTT1Rm50EBRkw5F8KI8lGI325fqxnwOSPo/VVM2hFZpWbaKz
7+NYaeP5eVhYkPS/aeJSt0XL7rotKGOXwhca3sam0pwwc+Tsp/s7DT4EBYGbauF7wQ0jdNEu4DbS
ygETEaHJ7FNYaS8bNdi5s/qtDXmMO39Dy7rtlztPzTdGqq/b+sPTHusUzCn6TYqy7oHLc0U3QXOu
k8oZdRSEb/V6zGF5/67Rlw+bWX8pL4fMD0ThNALWpjgxbkz3cURraEStapdVd1KwtbL7VNkV7V5R
H1EgvL5LyiUDDXhlqhFPbF9zRJNZpJKfj0hQaMU2d+/M7D5D/4cENurVmdPke0ia+EVyrp8saenK
O3/cQ22OOh92XJuEpztCDq+zLcSxJX1Pmig3nJ7GK/MQIyNmPsTFqhY2prYbUUIxz0L4G9ilsbo+
j09c39ycsME0YMNWDTB8ZmTH0WvlvBC9O3l4lZR3Tzr6qPNER+iOhXAtxksfJSKcN3Dw6yE7DeEu
yPcdgIjCu9NM2u9oKZA3injyowdi7oIOwnzX6+tQh+hPQe+73Xn9VhUWabgZs1NlbpvWLroVcpx1
sff1VeTt/QTRna1QrJTwHJZ71zo20WsQvQo+91pDoDxb99VLauvhnacfBWmvSBvNPQ0a5Ss614zn
XN+P46aRFhUyB3SQl3ZjreLwhtM4nfa/lmoim2K5PqFb3y+mN4ieL1p5cIC2Uk9Ieca7zHj1k4fr
WzKPyzncKkldeeIkoIDwFyO0aCVRKgu+eSr7R8lC3Bs1l/BeR/1W3Chg54a7NHAKdRXVv+k9tKf2
TBTVhuOAHI6W22Nw0FOndH8XCN+i7Ow5hXvUqSWO8tOvBoXAetdKtH5t0tERqyct2tZBv5AtKLkP
Uv5SdatSPltI8YLslhEJsZaKAXG247c33A51spjfF5SJGoZKdQTPw5gz64ta53cBpch9Ub8N9IS1
+musew5sHXZQiKs8F549GAAgAIRBzgKHoSC1bQgrGggPueqjdyXZfZ9uo9rA/iN2ma/5ESLkY0G8
SoyN5esPqZs8rpU2uJMi6Ps9eRXLzdZXkd0m3A9zp+TnRKqxCFV4b53Qh9ft+nbOAs1/d9OkARSM
D37c3JNr0VQQ9Fr3D17zpiLoFjkJHXAKIe0OttOh/bg+3N92iTWlqgb2TOUFmZe4citLpWJMg4NR
7ybxBLNf4/576XNUQRl+40bMi1zT5ACV8ncoPyc50umt/uIax6LbWOGoNk8/X9oVcitP4RJ8Dqxe
vx+Exfbp19Jxl1Mn6c/cPjzCm/b42Gyuz/eCIQYnrcCNBo3XxK0wM2DD6BldqfMJr+EdKFqEHSFc
Kuzf4+Kekv0b5Z5TsDj4dIzE9rq0z6Tit/Yff7l4VsJl4dzqI7lgUKfvAa9C2xZu6zyv0YTh2Gta
18DqamLBFnDiT/6ntGysU1OuULFDZmcr2r2FEre+Tk7iiDpY4nTPiKtt2n0hLCD0y3+IyiR7vkIS
ciH+SU8yvOuWoy+1Hdon4qJa6QDB154N599SOLYLwYEncS/Z3hMS9Ii7aWfjNX2BvQNBNrteV3en
Fjyr79yqaEvi3/7Y9wnPgoc08yQ91cv6FG51iufxYb/vHKhB6VhuVziodr+UlsqyXTY2yoQrd333
E8zn09OKeHiqN78+8d+OoN/GJVoOk5ba3fGuW9PWwDZSEl9YqPpE63f05hfUK3alwxtDLrK3wQj/
OUhnKHUP7l2HeFm2lWx9MSzhZNipK5E25knHDKdwn9x5d8OmgWNDPRWbm8wTfz8NrAHOANkEgiht
LmMSDqVoRWMaH9S6Xkc/FFK3tbHmnZDbylZRRx09W0IasDCwtOa2fLDqPxAdp5F3w9p84n1mNnXq
vDUB+E6wvU+yvi830iwqPdeDEK09DGJJItyreYwrvPHUOOYmEVPdf4wJukPK/SA9Dj5MXFZJc2wb
rLxc3afJR0+c1Qru2qTbSKMNKyicCPlwIXsra+IBTXAkZgWhoLkz0pXRV7YmhPu4Qd4e/6WEDr6O
ohvXfJZAmgwNQsCYUOJA2sbn/a5SmGdGjb7WvmzsRD2XybGEwTl6rpTn6/ZknoT7r5Eon03AH1Bn
6neTpgaqlyV+gaxobVvKO/5LicCs/OGvXMPRxHUQ2zXtlrp0w5Ze8GmnKf5n4LkhK1szaCMv+rTc
nQmlAf3Z4jrGeIT1TqrObo2yWb5LFKiDmw8l1Xa6/u7J+Y2wdg4Y+FyAqTWfhPHkhMxpAUQfTK4h
N/5hlMtN4rVLuYWttgLmuA+8H4P/aFSbST9s3LnxPSFJ2vxoQsdQfhnNG4+uMdwJwePoVYsakv44
oEczQVT1Zhx44aEjyyWLKgXPCTilfd+nOqrdwbc62DGigwT/hBY4jbAp4srW0Qq9lSKZp6v/XRV9
asahc5JDOIs4OtpA60nue/L3I+NnaHy01pZVSfMlDakBenPhQog6m/hTr26A3y64EAgPUTKcwsGJ
FPb7VCmvJ3peY10yrnOQEhYMCxLWQvPRWRRr5Xrr3gJUXEh6QQ7yZczZ8ka9EZdRG8YHN7exY2PF
iwN5RbMWEXUP3oeKPk35xt2bN0X+1yL/90QnM/vFeLlJhOy1EMcHTjxHczsVRJWPNHtr2rcs0lex
QE2YOrWRLlVxXaFmOxYLk6bELPsRqwiPKgZ10ohGyNI2vElhQRnLvaC/5OpHoxyNrCBR4dSStvHc
gwnRaLAVM5oswCokSb0a83XtfcpNoTQnhyVu5LovfyQifNF5/6xl2lISkw32IE27VRdrv4wO5Ttl
l/aZDdvE0uwkMnXpohxHWjANWLVhY23qo87AAwmatmch3zGk5mgs3TxeXbddl64Ez49EkVUC8jPP
iRYarGJu20eHaXGU8+B9BMlDgEZIck6aG37mRTuJgIQ2QX04k3OEZNNksifrVTQpgmRQO4TQbPvF
a0saamDlAsdtsk3Hhvi5vjERA7o+13m++/OsfB1/5vf59Kl6QPaiQ1ANi7pcxw06cNnSRLcPv9pq
czscdiQhwlvFjEtPEXSPpJ+JWnj1Z1UaJGDSOGiq/EAhb41mGTP2c3MlxU7q3eKZmiYxf80pjk0a
WROv6bxLuKmLMm5K1Ty1+bnm4cnvppwCGqXCGurpBPVFnIl0GRK5/M+jXaTdvww9c+tCLRCExiLd
FXsPlGqSfk06Z8Gdu76Pl4JAxiG3pFKcBHM+M6xjCF967srZoejNx6FEn5JcVkuci8bnShlCsig/
Kv9JywQAA6FIbEeasULMHgjrOpE6u84+WppFjEGSF6a1ANi61JBpIhUs1p6tFuFJ9t+s8l3Nz4Ee
rMMusC3kM02ju9OiD2o+iHZNlmMVwMFu0GuluO5aj+tjxO+6PtlPS/33fv73ZGeL2smuiA0jQidl
6vI0BsaIsTq1Rbkj27/VOipjoXhMxQIS53VkfZogjJfoRh89ip3UqLt0XJgdwe6wy+u33OwANhzN
/ENNnToA64SweU26nCci1aJDLvgoOYOicF2b2qqewvVTgA4313WEDvfZoASmhU4uItbQHtvEJg+w
7KT1QOYgQY47bhCQx5xMxXdVwqO0NnlLZVTalAjx0vtLdaDK9BdX/sdItqaJyk4QAbF4gNJYzZNj
P7zyTEUGBDfjYBfDe2vJTtacdYN8BLiPqBQdn2fNjbxTPqVVXn3SHVn3M+ze0resl354yIIkzc5V
3+VWhkhBXbRGMb09qrK+sTuXLptOCRahI/hG5h5F3EAnJfile3KV1dA+k+cij1Xr55De+do9/X/g
D6aH+6/j8GXE2Xsnlo2kZqVpkMreSiimC7wYmzC609Q7OVwb8FKMK69bkw8Uui35mOvznYul/WtC
vww/s2SZqwhBlGTGaVD3eFG1sVG8ZwKItQ8Xhhduye1FwL/C3yRUw+xeHO/d4liPd5nnNIgxRy9V
c9fVFI0BOW7Nalt4DoKcZJtcaZnn9tD/M4brpni8/tmfuJQrqzbvydbkIowMpRGmWACASB2nW7Uk
6OPKuh4KL6pse1K/Sao7sXnqhJUV/OA5srxdWHQInObpYeSGe+2wHkgode6NS37RdZocNZWkxHTV
Zy8TR9lwqykEy8tJ+i7kjmvKWpaXyFp6j1J43zTVjUz9xTcJQBkPMWRj4ryenfRKIQWG6B/S8sw1
L/WzIdx38blSb9yRiy4GNMMAiukgpWWbE/3FQ6t0dNLqBB0w7MzUD0W+jfdP0Z449wsxvvE46Bff
P4o8jARZF0Dq78OZvZ+OSSHRb1/uIiRVhPAtCzctQt3mUyHADvyrFLY07y5k8Tkr9kP5j1I94Zos
YjDdRRCCLTuK4V4sl2J2ZyJhra+S+s61YGJJd0pzH+XNout2lfkiBntxWNUGHV0fsrBIUlLIazWF
yQY2lr0kP/nGuTbtNF2r7X3fIMJ6H6c7IfsnfFOPJZhXhHNNCYWK4sVtPlzrh88T5ndPbkNGFW6Y
W3QuFwMSttugHwbPAJP1fWlGLYyUojbck2Q8p81PC2PcGf6dli6NAY24XWH9orNugSCpIbyM3vv1
S3hxeBAUwI9pzLLkeSODVlUUE9GoOLEfonkaWBdxi8SArC7/rRTL4UEul2rg+P/T7qNPuwWPDYB2
nRoZLSLfp143YdS0mhgekIutuw9qcWWcOxReLXWXCGtIhhepdHaNiNjUQwjuGEOaovH2U6yLcO2l
Aq/ddK6vyLTec6v09aNmqVA6usO2DdUEM7qG8QzDlESOL7+h51YGO/GWWuP/YwOozk2qQ7RSzAK0
wIuNsisTNgBNbGPfWxt0tSbdSM42ZMIIXwdoyS3TGNfwloW7ZG5oN/7P2LN3q/XKGHcFCio3oRZz
r6bLsluZ2zhYgT/J/Ps6tA1tZS5if5vkW7zToj7p8vb6gl8olFKTJAEAfZYFTuIzQvlii6SgBw/T
ywIaKQ+SNC4N9TcBVhg4GF0yJEGRLk33g5LkGJBDlSkNb8iYGNUrvDk3Nv+SWfz6KbMFGdI+0QWI
AE/oVYqj04sPGolMYpPYxlLdmPclo/h1sGl3vsy7M0YpUaNIPxUl6lrR6OjUb0h/6J6+pBpeWr9q
Y2X4JWFoY1t6s7yZDbm4/9hkmpgMBAbM2Vmve81yy7ALD/ijZTeFfzjhenpsbwUhF99Sau7giyCe
o91hdtXNvjWGzvfKk5e9xAI5ZG/yFR2teW9cKqaIMeNoJN0N63bxLpNSgiUA60an5/cVDrs8qwJf
1k9lscQTjFO7tn6Z7pY6LTtaWb9u7OiFQhg9rmDjppkqfz3fuRfJhAak/jLp7H+e36ALbUwZxsPV
tiRACBJujHnxFH0Zc3ZkZRjKkj4FQGX67sLtnnPz3SrPlKgD4R3rCSx+8NctVxsBaFG78bDPsff/
mvAJdUwTnI4/MQuEXEmJPN0frZNG6krz0kWGAhk3pxT2efCD1c6lN4UGQ3M0bQ90YtbBLPW/Wvb/
/og5okNNi7oM0greO2WlVgeTsIcqTOHI/kloAjseocXeXF/2i4biy5CzmyOXhWD5AUMqbryoShyU
cSc1KzU0kVN7w6W5PtzFLA1EzbII4bgIeePMX4Mvs1bHLvEPAyUk+SxTkfB3nQbOP9uNOhiv9Gwa
r1YH4vyGSbz8QAE3hucekAQ5qe+XyAoyORVpZDjRvMCDSD5OCe9IXte0Vqr7Vl9BxZd3NpBERbOv
T/uSfcIvAktPAgPam9n9dVtZ0PO8+XQQDOPcohhflMcxfCmGW4nSi9EIDyGzpOxCdWy2o5AkxAYU
UcEhkrbp0OwkGdFZ2mPH9DhSerGMRzEiqh8zoCEE3t5blaNZl3obuR3tISiAjXnLKWSPht+q/Ibb
dn0tLp24r9832YEvr0UvCLEWJal7qvs9vWkZTjE+Ipas09ceObPro01WY+YF0VYJfRTMCQAJ51eK
/5e7ZhNlB714GTKbxafOLt4qcl8cRaF9mdMFL7g2sx5JUvmC7leI14JsFZKlke0E0AzpcCNCvrB2
lJX/e5zpnfiydqpZ9ammwIBHBkSVj3J/JtiB2m0wdvLv6ws3/ai/Fo7riCcPJZA8L3CNYtkKtd+h
1ChvheZRlI9F7OTeuavOVvAe3sKaX7ghzGxqsCZzCwvhzIcIm9JrGikKDwJNFsEubV+gb+/Ms9bd
WMJLLzhXAyYPQHOA2+dAqSJO8orkXXTA/Pjigx/8ajNhNSLumB6DXt12zcsN9/QCbE2FaJumW4kS
PBqks22rtSYdjLYGqJO9dJ1yyKWXVHiVlXQZV9rW6GFXFHJ/Y5TBputLeECHhVz0b2MeLiIILqfa
Bsi+0VNekPy+DV67dHq/fN4cMj3JFAyhVVPWVhundWM7ynMc55+da62AuKw9jrMqhCCuIOUsx2Om
vfAwiHG80k3EhdL6lqX+G8jKetF7xHLpFmonMxMRNVEhRtzqk1EWi97AQATTQ0y6LYlDuxtWmIoM
Pc9bsqmXDuHXcdXv1wsSCRw+AayKSk52GjN3elx1PB5M9f/8en0davYY6ZmoN3ljhge4uBfEZttI
eHdTGKGlo2tHpIWuD3fp3VVwHmlwl2iu4PR/n5oUlDoEsk18oLfE955Fa7ATz10aot01x6k+QZOL
J0bLMIHU0/u4MfoFf3IizJQAqU4dF3P/taRDtK9HPzhQARPaXVE+i+EL7qSUfqCF3nulffueXzxE
X8aceRpmZaE2RlLiIFjkqQN6X1/RNi95cDOgZVW5Dt0PqvW1eWNntWnr5pbz62RnD3CmJrkvaVF0
6PXf1YCYgHvEogkymUHlGYX16d534Xti3JtxQHfJFvL5hdcIyBW0q6nKl2g/KvFnraXOkL4VUUjz
V2wHlrAcdNMu9XGBKsWil9JlIoTUFZR1kwwnehntNjFoISSpR/knt3aggxcthfupG6DxACPqxzID
BGIzec3PJzF3/Pk8+6Hk76xEmvcrT6u23lA45NrsiCLhjXPwWYu6tjazY+8lkheKaR8AUS/sPBGc
elAdczzSXbDAHusoJ4waIkNK5kRptSDQCAFbSmFsG2IIsvCONt+m0SZUtVxTSaAiwCMRJzKNkM+6
mKIoCUWkhHDicwP83mtG241DipxnH8sR5B9FZzhd6h49VOzRTLVZEy15k5s3szRXWS0spLpfmgw9
mOX2Z+LHG7GgvuzugnLYSwILGisKeIcepd5nibQWezqVKPzmHGOqaVsNXCqAPkAEc6m1thHXTt1C
ZJenn6hVUYq3iffWJiCn0rWfkvVLoqUo7LwgofMN5umlfE++QAvfQMo1sezUtN6iWCxm6xhxVYEf
2+uvo3/SW3RGwMG6lQVNxznxtEMrg8aq1lxzZJutZZuE9ti/69x72iIehqhdKdm4LJDK4BM6socG
K5aPrwoVS1xuffidh+Yfg9w11ZKmOA9Bu6NiO/1KUJ4rlnbI+pObQ8si5StdK1aB7K8Czbc1QNhC
tDOKslpwoAwOIXVef3yWPA8yx2ytm69WBCIhDOxGRR83yeiN8JckJR8C73kUyXBqugPQfH39yM2Z
BafATpHo8QJQDL0HvX3fDV/aKmrT6Gp8UOCx8V78WLTF7qWlHKVC/4BhWsresOD5r0Tum14sKxWE
CN/PrF1T+TyC8kcaOUZSLjod+Q9K+qEj1a9x+c5FKqtdVuw6luRmKXKuNPNf3w4BCmKy9Lt/8qF9
cfdSXEk/8yz/IJhHfTi62UuZ2K25CVMbpKkS2r2BXvNP318ZKiLZxZFNTNRbofFF4w3uSAXr9Kls
+30F3awr3NYUaSsJ3ljBCbTAcnH8QdbTezNS7x2D/4X3SfsPSBqS7WSVZwFTVuRe1rmqd+crDy0O
QEeuvWloB9q63EdBhv77ViR8qYCvSBRJyCPiicLz9X2eGX3wZjeS9HCls5Tlm1b4JeSCnbcTzf35
0Yy7Ra0kq46qyfUzetHtMKWJKQEOnr8ypzFFG63tTba5e5T9glGe4/KxTpBdvaVR/Ckc9pcB5lQT
pUygjHmPvRDF4ugJBtFhTitz9A5xtEleWNaFB0168Rv6bIZnxQdIBwSFIFDT34eUEI1UTJeedOPM
wUfGfqW72wruaUP2wGW/ueWHHjSruC03bd0vUrxaJWhtIQ/tZngWjAyucBClinYM/Oo8VjEEFfla
oGo81fAzr121puckrbWqwt+NK2/8QnIU6PX1IVygCPOW5ImdB5JN3Ux1XwWa9EEvOn2lPCrt0QWj
fX1HyAhcesQ5frqINAsncPKZv1y9Wh5zJQ1rMoqhuEhL5Vy3fMyvrg/swv8Q+7c+PtO0zKvuVD5F
fvWjshSHsCyPRBuMnDOF+by5Pm/w9BxPaJDEq5AT4vES3rNI2gmRsTZgtfJ84aUhNxxB1lewF2kU
b9WCjgYZ1E6pBbuuiTelGaFsJS7MeD0ImgAbpbSNdX9v1P6fIoO3J86WwBoW1YDMkNottMqd0Eod
VOk6nkPIM9QkIqUYdd0mLa3WtCT49cICcQ7f41LssidZWsluS9vICAuJ6EjiW5Mr/8QS6neIyFrP
ngkMHtp3OT3H8i8/gr6GB2t01Y0x7nW7lfgXo7GhKqn7VTv6YPRKm164SNSf+p5LpIBABhQ1Rh7g
o+ehyR20vNZdNdqxceyLY0McprWcrQ5EQd3Tg3Fv6c+euqt1OkeR5QvRE//QjfS96IExmS8aD53Y
1rCg5LaZikvBbY+FhxoUKk96vaoWHE1j/Gnd13S5WshELHuEA/rCXCjRgb88XYM40bez7I0sZw/W
KjEHu2kGu+5Np01pLGL7dCCnQqgjJf7uGaRFyrNbwtyAaAL7M1TvqRJ90uXWMX9WpOOThyIU7uPg
qfsVuBZQh247QL0Da8CEfAeoGejvAq5GM47LGLCYZ7z0nrXEqNLB4Y3vk7/G7y8rSPcHou0XRXqR
vYPlb8ZiWCDRAXHNWyz+UWP0EMjOqh9m8lO2aEiMn3M+VIhKZ/rDmnzUI3njVUeyYU6hvae8vlZT
2b64LkfqcilsUwqW1FhNgDC1OoXhW6uwQz2ejPFSwAM8LS2uVan3S8iBVSPfgpkYm3Yti/8o4ut0
hrJmjRMfMBFJ/OiFap0AJ/beel9Z6MqdV6u2IdAVBRVGjivlHkWvuB8zlKb0e4VmYEUXnFRvfuol
gwoAxMH06uqzNJhIPjSrXAm3Efcp4LwpwVFv115O2+XkowzWPsaH7z6qGsHAsV1qzA/VhGUr/5Bp
LpbL3bRgXYoGrrzUkf9Im4Op0F49LQ6QHFF9bzBXLs5npdznMFq0wg5INKpbB4WqOCcDYOlo3AMo
ycx//LJnKu+j+o6T5csj8JHnmmsa7UxzpUvFe45YWdKcMgWpFP1G3uISDBYeOADHaKbSVj2vr2pZ
o6aKYdET0wiN3Qf9rvUw0H4Rbf1mUWnevcJh5RD5Rr7Th8HuuGeGKjq4+aeYMmho9naVC47Sca7C
bO0p3gaA3jLT9bvBOFe8c9et6Jzm4V//5T+fLH8a2S9GVB3CYJCNIJ3CPiKw0DPtLn0o65jm3YlP
5kWy8r3frQy0kUXK5isoRuzB8FbTGRBavFdaZ9JbXH5z2eDPz4KNCZQuhIpAimfORdlLQlCMwb+o
Tj1xzM729Hv8vSziTSm6vSIfE99aRlxsAaLF6hHodcMN5ViCYbi+SJdSevh2ROUThgHih+8PjVco
Q1EVfnhw0xfJPfrEXs1RkIGTSUeFpq7ro11yNQDjT+VJfZK2nXnD4yCoA7SDwYGIx2g53g4gWtV6
Hswb07qY85qSXTTj0HxCM/f3eelWboSoy0QH1LcxHb+C8TnH6Z8ip0IrFjKIfQmp2T5WnwhCKUbZ
ONcdJrjHvlW1jzMBUUDWLYTAcEbSFdcX4hLW6DMZ93+/b7bu0igFbZ3xfZL/Jhr3A49T3+zg43mP
A/1c+tFjQtuXnjaLsPno0+TQapCj1JjyeCVJTyWcU9hoPNhVkXmbKcdQWNAep+GPgccndzdFG9he
m6yH/j2jDD7wQE/u1c3C2cUDBCLFmhLPMANPW/7lkrmqn4yFh16Lmb4QQhNzasZZ9U9S/n5zVy/6
yDK9Y/jHMOLo8/JNmTSaL1kUFzDnSu30IBVxH5FMnBLRmnA/YHP64rlP365v18WsLbAC1QDxPtU1
ZttlyIMvdoHCwaW1rpwiXhc2ppfA09Y+flOX1bbQnTNI3a4PfPHCfBl3loocpTzuG1B4B51edpxl
Guq90HBwkm/C3yaXcu6ay1M3t0m6nTaCWZY488RSjUc2shPJyzzEoPzkdm2pN7LRl2f0n2HmoVUe
jD0OI63KFBmD/0PaeS23jbXp+opQhRxOQTCKpJIl2zpByW0ZOWdc/TxLf800RXOTu2YO2tUOpQUs
rPCFNwTdyqbrlRwA9azScHN98i71EDCXoORHn0VoL35dmlKlKq1ixdRTAWz6L/CNgIZSr0LJiIjh
5lFqiDPlrxk8Ge+syAl0PjbtaYr2Zbg0xwMlG09BA0F7l7S9Xr8kRbPqhZNUmt71iQNKGk+RzHHp
lq1kwDldknhDYrkzuoBdl3omWH2Bbh3a5jNkaCnXQVxEmWKh/nAo1KXDYx3fwQgA+pkWuieKSrH6
x8ieCkdzY9ObfN/TcfEcuDxiqSJIfTWoQ43+P1P7MLXHTpIpTzqeLN/YLxc/8slMnOWyeVgYtNnm
eF9ly9AHehsIWFziZF6T3aoPXDyA8I5GMhj4BRbEX7/ybJh97bR9vNfjHV4RizIfXKQYdk0m3Unq
izJkM/5R6dIB9EQsleu5gk0cnmjDUbx7ofcIAzbL6iZzSrzkX8sBVWzhdym07M82VJuVipMnVJ0/
u5nDu9PdhT4+cPlhIEpVQ0vcsXLxNmWGF9TrHA8hbvyby/LyVYiwmU3Uxvn1WeY5OaE7X27nsged
wsbm0KRUWBIhxpa19tW15XyzhnzlEMpN2qvS7gNYLdkjiW5BpQO4GvVNOfgpW7fU9myxG/6enn8f
S3zXk8cKJjUfk1StjonbLbH0U918O8mb/Jvxow2XVrNsQ08J1qR0knSY3pv3fBtB+C5I770wX6WY
wGffpupuVBdxspgGl8JI0y9q6JXdXt6XznJ4DlbGQ7hGu64+tI8K6lWR26meRQZzHHfOQXrUluB1
t6hcLaw/5WuMXHf0zXw23qbfBin0gut5Pa2mwkWhD8u18mgswrvhOX+snrvnGWGQ3AWvMeRuvMzX
t6i8MMwuTRHxIlrYMOyhsnydor5JR9rHcA405bdUEr1iRNhY3+I8vO/hXWmp4sK9dOf2GVVytwq9
jEcytYWWfTNJ8CbrGJp7q3Z+zDpJnLxshx+iDt212MY12XdbfavUaomwvysKomjHiD6IaPeNxZof
vvQtSqvQC8g61ATQt5SS+cjLWH8R7J3ZHj1YRGoSAe37KMiJi4n/zcPFQHivoO1Ul0dwsSJr9amU
F6b+IyvHp3oCuDolqSvyKthAxF/DuEtJAcvG3yBrWNsPQqMGSt4qD/+wFKFZKdValAJEMgxTHKDl
KrVaL+TEg6GpkQxZxGr8mFB+I/NbkVqlQOOrsDL4dgpB9AF2jhvnkOdNeRG2qLzUXoSLYoPQpGRs
JylcGe1DF3sguAvee1DGJexUmiWcXJMd7ezW69N8WUQ/xv/kOoSuFK9Jps0Go8VDrBHKB2/sl6qu
F6QNad1ZC2gwCKNk0asPT1SW4z/p+JRr89IhxBZVppJaUhC8EDyEvBq5UhO9q8GL6J1E6nto5Qur
ReOAyzhq1l2vvw0dBR7OiVJ6CrLeM7tuaUXOQi7iVV/1XjTPa6t4lpDCqbpRpAwBdYEpaD0sZlBv
e9G4CI2DxW9mVV/1ytvcH0z1nym/S9PCrck+lQENyunj+l18OYI6Wctnx7Q6Sygn6VwJ8KPAXQjY
jZByk9YgUcRtbL4Jbu2NQS/eDYh4CG0cYWBxdsaUOMVNfZbR1s8gBsGxIMYGuPCfvCOkfNOkT2FO
dlU9ZvnbXP2eiZ75FvYhGD+zgevPY4iX/OvM+/d5zm3qJCue+mQi2+rkHf0HYsbCS8v7ni03DBk+
n98liDdoFrlJ/WQhW0EtVp52IvZPO9Vt4XtbP7kFF9qsbCOncvX0LpK1pW0crbyGPULJKKPTxg+l
ZTchlj9YYGyO1vSzcejwtfsmCO/kGMNPc1hFFB5ghOkYqpauAvGZzSgWjYE2tRQe9TBciJN4XGfZ
IKAC/x+AkkvFfeEqggSsg/TqufR+12S5XitAlxOT/toQrWL9NVYeTMzlCi15sa1+XbQw+Xt/UTmH
KabuNupu3mUeOFaZtpoRLMzyYA1s93xlTN2KP3dgIeLhOnLdlR+DSdiXfda9RL1Op3pDlODG84tt
vnDYBFq6rCsLsF251PVoofb+yhicly6nyEuDbbhHsTmGhrOW9uZ9Pm9tPFsdF30lLDk5pLR1O1P6
g9BHFAFJq3WrttkE6mHChrj10srVfiqtDf2vWUiid5dA5Sofdad7a5xt4Jfcat2LlD9JkXSnOcO9
rjTbcS7fri+9ixEZFD3ouojaw/n4epWUsaJIRZOG+0h9rCtkdqcWalXpNuZy9DfXx7oYd5+MdbbV
pyCXs3kWDBqUGGasP8wDZ6jonIgIlbSVI+f6iBfxBSroHRmyBxCoc/xOaPR1HQQI9+aqUNP+AW6z
6n9iGujWfyZ1T792bN5C5CGSx//NyKAaaJPxHynw14mNlLmtSqlHMjhYInnUB3fAKSJ0ztu1RZEd
LdFqCVupuQUWObcp+E8ZycHrBLQ3VOhzPGFqDK1sh054HxYlNx9tebuie+LA5Au2iQPkXPswrIOq
qcCDX+Kk8Nqs2PTZsxL99o12WRuQtddVZHDx217fGFRAbho3imV1fuCRfKFHiH6XQfj5dXYGpZmq
IsY0iKmBI65S+ay4q/2tgYRaeBxq8vW3bIaqOny7/mEuLUKAVjY1LXQtkR/5OnKYdXLc9CzC2n7J
RKeHIj4tEo4CsAZgrYSQwPUR9UuH2emQYg+eRLT2mIVDFkHBhz8mZWgLPZT5PcC/RFm3fuTq9rNi
v2vFN+S5gPY6EionRfkeOHutPY7Gri8ehuHZML8V1quKtJn1vanfk+E5CdZh11InR2tReTDkbUDE
Mt0njVfJz5P1JrX3N5f1Z9nm7w8nrD+YQU6Nsz2MYUcZx05DA0qh8K032wgEQQOqPTuWpgn/z1lM
PWom2Q7euJbXCwVPNadcd6WzEix06LhpgMd1S0BY3/UoFlKzwMCKbRkv+iD7TFY7na1iNAsLYqfQ
tR7N0BvsEgGmozRqm1jzd2H0T++MN77UJSyuBiQOppBNysj6+PqlOJTsoSp0Wp4ocrEVlAc1WvT3
GTSxReC7prFsuBHxC7aerq+RmyOfLcsiruUM/UDsjSvBTeWl4WoX9R+/eZtAvyW7ZlizQAPwbjdB
X/+PwT8hwJogUJ99VNQEcFlW8lhwcgoFMuo+eISOalV3/mqWDzp1hg+Fcicu6Dde+1JpBAiWAB9/
jnz22tao9cZQ+/HesVtXGZEz0CpvlA/QB5BT6bpXw38DClXIt3RRL7Fi+NT/jny2KWcc5xW5iSXB
XWjVvWresfdkPUFYTtlDEZqSu45AtAhg/CrfBzArEag/x248NRuWg/F+E4F88WRC5hmiCCpff2mZ
KgkSAmY/0/+zNdGQEKIVGibjnIeUMHtJNL/89Y0PcCmVxDjufwY9+wA6ZZDRbyHVUue31bWa/1GJ
g4v3hlaH6D82R4uebHrU/XupP0hb0fqwS2l14zEuvjsGNxBYhOfM+T2djkHa8xTRfSKKNY0bZb+b
4kMIlcmUYSQ1Rs/+mAbVGvyneCY4VWpzGMF42IO9beqZApKCHrVx48EuwdYpFP77YGeZQjIMYdtp
QbovC1IEOuaNHixiJWefPEbAcZwxXsmo5Reg0wE1EfZR23kNqG0Z00+fyM8xxoVqZR55hNa8FPN0
awtdKiehtgmCH1Ucgef9emYlXYh2mww6FOG0sKt3UVLTizSRVW1cwYwH9wSKB2f4F+GQUGXbegKK
R8Alw+q9/hkvBZOagVkRFrHsrfM0Rq2nfm4mPd4XxRHlEN//0ytrYKooeVwf6GLB/3Sks4O6Gpwp
k9JcoCjFWUniZtPMNegDc1pSpUjANeRGcKzTGwf1xVTNJLYCjYN4lPwXYrVQmy4yClSOS/PZLpJd
6x/UDC7MzvQG0vJqOIzJu0+/2+m+98Mak7IKrbIOMYr8PVLxz0A6QYAbLU+JHg1TeNq++froiZJu
3E5Ub/pl7sMqp/BR2Mh6QVAUUvsNV6uDaENU9ot0erTyn32lgVzYCYEsqr5gwcJk3g75g2I9iJVH
qAPFT0FBs97QV5P4WXp+a+d+SmucBwTgd9F0lUHyWueA/LwowtYIKLNCNV9LjQPqYcI15luYIYQp
Y/9OeKW7I4UczCc6FGmccDk0rWvhXOWUtdsasVv48kqGSTS0d84or7J0xxTKFa45w58IW4oC0RR6
SAL8k1OCAWg4wftqya0syUFmyl8gHLjUq9esSxeU0Mkl9MU4fFjktk1SrOMOzz8VJZ7+8GlSH7yF
zeiG1qfyn5+12NEEXtUNYhdjlLFusmjZBH/ycFjoqemBqQALgR7ZPBsL08zWcb7sx19wVJDLqOwX
Ad61kVNuXgREQjxlQj1JlKooy1vzT9O/p9ywJsQkr+T0SmLL1eiGj+BmIzriYbhrOOos6olxOR9H
zTxoRs51+FKHxVo0H6/vnkvVD3FUCEcrNut5AToxJjNMlIp+RPTkJ0upXGfTpxQNS+gmZO7iRYud
goFsKvHiXyRBSypL6vAUK2lBpIrighfwWnwT2LPoUq2YEo7GiPoiQd6oywvA18A8qfuIf+xIowvk
4/r7X+y0UzWVKS7AjTE/nZFOAnJF8IGtAE4w6qDQsaGFt9m3WnlCp8HUjs3Psn1qq1elOo4hMqxH
X99KOUKRN5LTiwV4AT6nfQj/S1HPwq6eLAShFy3b8yxukvRLP7VREaM5suk66Zgr40EY3AxGeMyL
fjXQgVY7fRlO2j7Q6g6JBn8HgMmO7EWh53fWzczl0nkObRzQIfhD0z7Hx+dzFLSJAjWti7cEB6ir
2s49efo07q9/kVsDiTDx5IMknWZXRg023QCfRdFLRWM7D/IljZAGWefrg4mQ5vzEOn2rs2mftTbO
uRydI8LtvnEEvAmwQm4fro9yKaKx6DzJSFTDwT+XJMqzepYwrIzupfKHKDwkNORQIX+Vsj/MYCzd
qqOql96KGFrwGJB7O3fzKpRWiuaMMAC131nHfKrdxdZh0NHsocYCtNv2GDerdoBxr7/ppY+nkU4r
gEQt86+4lVjD1CdJopjqHKijmmm1NMMYIPp/2gfXB7tY0RG7gpY7Q4FO+bpU6jFJNN82YKgQj1GR
BlXAkSoK/rH1yFXqNG+fcRkwDRly+f9xdPEVThaqMci5lc3+p/ggbRI9+nCASyqgmyCigUszeHkC
UwDYqbS+Pvblaf73xc+WbUypLvT7goPIXqvRI29LCKHKRxVU4fWRLgK8T+f4LLqq06Qx0WqjHN2X
HlBJowU+X+3EFd10b9CuoPAL1z6rrDYiSymyR0mPlwFNkZx5v/E0FwPcky8u/v5kzqveCQ2dWtqx
KWqvan9ZWU+7iZoWeYIxmndj8zwmCMcpiO5AVROmC4bAnQM309MbD3Pp7DidGfH3J89iqD5QtZSe
KfCcws/Rx2vvAJ6ip3D9pS+dHkIymCKEcIKRz1Z5YQ2GNZY0KGgIxP5KQTO+E31r/UBwG0zmqpu7
1fUhL3ZiTsc8W9tVoQBmMUQJwn+WolU5GNSm2GGK+gIAVJeTXWRm3+L49/VxL0UjKHpSenYggOG2
+3VKq2qWg9pHR5MILyjfTWN4EmwzBbgvZffB+t8ATRB8ZiPxsijGnS1u2stZE8FWFcKlFDtk3GU/
ty9h9PUXu0TeBxVEncyWkWLlJvj6ZpFSl2oqKf6xqVf1SAkr+65GvyOyIm2mirRNQH9WotTRBrta
P46Ds7z+BJeOjJMH+PziJ6u1rnQ/CQNCLwRSG434+TDES8GLufmuppi180v1dKiz0ykbbCeWx4iG
Ddrg7rMfxcve+egUNIib4W4ansTBkOTFhjiiHUxYVfizZ98rushGb9BzbDdO/1vhCc23qNbXRSMh
met4ABE93UGqedTcJkq8UXsyUPZM6E6Q2lIzBNzbT/FmbAlh0bWRioeQtFwZkest5ANIlqe5+B3N
peuYj41CzpGobq+/V2De5MmAjBQR0ufbOixXaeostPJ3C3stpKnUvSjyJoHQyTW/04wUogDCbqP6
2Qm//qE+JSf/mj4DjRC6FEinfua7J1+qrPkjpR2SfVcgQgR6IHiOTJINpXTDtHlpKxT6MPfqHeOf
2ZH3o67e9dqwCs3Iqx1crzJr2dCzJguKUDfxzfbQ2XgkYEdGlxMhH4r8deaJRGUuoOig9TK9FfN3
PfyJpB3YgJb482cBu64PuoWfDJw2dGX6ftlHIi0L3DQCH5R0W0kPAQYgiScn6+aWW8SlU4+qmwmx
BIYNbjFfN0zfzEZrFSjLAWKgMUBi78C3yLap+g0LnZsFt0snz+lwZ4d53nHGosdJLRt6fL9LwYBC
j6Dv3CAQSLH1+je+eL6eDid268k3lmS5cep5ivdz+OSw5pFYHe1HM3uXTQC9KnSl+HUEwn592ItM
s9Nhz06hPmzHcqoUYmvnxSJ5Rc0wV3ovTds7YgjVjx4axVyUyfeAHmUXyo8IRnhl9WxDi0BqMaje
SFyFL4LIST9bpcYbtL9VojYUG451YnmQdwlPlmqPro6Te9df4CJc2xQ1eRyO0DA4V6mQWpLKoc2n
b3cr7377oT64qesuj89evPjd3DizLy+Jf8c6uxy6MbJlSePE7CsBWQX2PEHLgBKJZoLC/Fx/tUvn
s0kSKjxsgCR/XiAnKwIt9K4zfDtBE2NHnQgUItUrCu43hSAuppqnI50t9SRUwiQTBgR3h8SFd+Bi
Y7l8ehM2BEdt+bSW3efrr3YxhhRVZcw5uG1RPvu62vsMkc4+GFJhsIA+sIC5wNITLBHqYGNUcwgT
yJTiLBJcF7AuomZnScKoo7q19cTrnR+vpw9zViMtu9zJsdYDd1i+QhkzYFuaCN+ZqwFn88ytvyMn
EKGnuc2U6rMkQwB/M6b7JLH99RQaWRKxDpqH527ukg+Fhwo4UmRl+d2RX015509by/yl91wyYABK
9aUN72p4uTKkKJSOFgTYEwqX3d2QvaZVu4wanRoRHcIxX+Sx79b6j7x+GPyFLj/n5U5pnzI9cHM8
AQffjYu73D4m6mudPLf+9yrB/RWRRbtezymUWlRtYG75yi/V/h0Mr7JPvw0tLHKp2tXiHAX7P03z
NDdUopTvBu0fbgrJfs3i5666r/w1sh88503BYnHIX5uls4XTTVKHRQBavjQlUnwnnY2TPkbFCtVy
OV6XxmrM172zQDMtSu7r7r6/lWhdPAPIL+EHoMwCQPLryp0zPRbFbbQbQ3kR6Y8cAgLNQdkKqNVN
SbTLW5Oem6GhSMl+OXvfKUfZwaoQQQPWE0Aoypdp+9P4lmA1hiI3RysHtkFII7gppUmhSIWND1tc
fhBMIMFcE9CyrL2R6VwskgnH4/9+rrM940xDMbW9Zh+rkoVx3+i7aIIktVOyTZhvwmglpxhH0IHJ
JG8zJndx9qvTNjdOERE2/rUY/n2I828hNXrVqL6eCIkSSaYgXv8R1LRSKcDztqiUTpiuqtZ66kd3
npJDoaSaS9n2+mNc7AKZlsCM0xTGH/bsG2mh1QaDmtrH1P5lyccoB6PbISQpPbXBcZjWdf8QDx+m
Gm0z40E3FoWxQIk9WzUOAufhtIlk6KQoIZDH3Xi0SyETHPL/KfucJYq65Mf5bKlCVmlHRQQ6E31j
bhGwToB0byr9XBxOV1RkqmwBHT6L0DAFwgQIQPpe4D7R1S9fy/Cniv94eIxbDOFvKQtdLPcA//rv
Ac+x+rNlD4Mshf4R4THqtHXxKHMM1VADHdoHryNYN2T7DPynb8RNl+5m2lj45kFJhm97lg0Hqt3L
sYV2Et2IEGBv/MvK11wLorh0fXVdnNOTkc7m1KmUyW/m0j8eFHNTWk/dsFHClTO5if/C+XZ9sIvl
+NP3OosEykSdtdLAQlhO//RJic4KLGiod8rYe2FgITptrOY5cetC2XRZ5/Wz7pYhVE4DUz3w1HWK
2UmCANDH9Qe7dOqibw7xTSf6t88pPCF+73qkgIovzaXq7AWGztEPuNtm1lsFIPH6aBchD5YpRATx
gRL0gK+HvB8rQAGrsD522Z9WGpd1fbB8HNJzFE0+zOhFKnEvP9gVBm64GhQ3wsyLIK3T4cXqO4n8
2kwdjWaqUTIUEKRhBGPgbIzmEA5wzSNEzv2D0wm0ib1Roz+FYZD9HGwFQ8Xurctmr47HDd0aVReu
opjxSunNUufFD3IyQ2dnXlpOStqDN9kLTDctMCEGb9CwoYDdjr9Q9w9cJa82WSR78zEdXnBDbjuE
CF9Eb1lJBalbLW7kAsalQI4aM2myZolfzo67yoprY6qFFBKYTUn93ab6Kxzp0AHhbaju2GQPWqAu
Z8NZlJrv5rowZe1XXYupBG6fyfAuOoY0qjdzCsSs3vnatJCobqaGWw5HEzp9WBz78Z8J4RSzdDvp
Y0wISSPUMw00kFHeyMBdmyTbRZp6g4ZraIT1Dzdx1TmETCpim/mqTvxlhTecaO8K8S5QO0XUu2pW
L1vwgGWzSnUfbHO+GuzZhaZzfXVf/nT/zpK4VU9WVx07gU2ql+ztOnUHNGcNCSSfvm6I7Ows9UAy
Xx/wYrCA7KiGyK5Qmj2/Fwonh6mQQqmCSiT0XXKEXIqlorauHHwgrA+5kkaEvqaJ2scfMLRB2ol1
AlH6//gkZxu7zlNDrqpMOlrGhDSC7snBD2dU8Uy8T+MfwqEXWb/Yf4Yt6BmlA/fpDeFnm8AK9ZLy
5cbTXCqLnc7L2T7vjBLVJQTKEM3cNQk1DOXQox5nvPXyToC65FdJgRXpdqUwMQpu3i0Xiw7CEAe5
MqxJkZv5uhRgRcbFNAnNsmQVaT+JD2Yq1v0Gd01b/00Nv8jNGyHJxbMVOBcUE0emt3m+SY20HlK/
NXBGCpbm9JZKO8wfSQOR2KJhkjd/hgeavF06eDdtfy+t/NOhz14365raryTUWtnpUHtR9kginNWK
NbRI0IPXv+6lEOF0sLNiQWj5ZmqMHdLiZiTwSUGxZ2HR/rltgfC5gc4D4dOxzpa15BRGjbUsXfQ6
xSy28OCmlJgLhyBZ/Qc9Bpi/sOxuKaBGSdzsAsxGPdTMqG07/XtvrBzDX1BeRx+kRWiDm28x+e1C
luBXJslCYy8KOS8HS7xp/s5xj3ESs1eZtfsglIgyRD1CFBmE8kThHABt2mTtTqjt4I0J6IqoECkg
iqpweGzSbomSxA4csQHZsUWNIYCKk/Wv8HM77TGB7GPp92oUfZvsT+S3joxCqjUuSKylgiZLGlGR
xMu73/ROCk56l7Zv1dB79Ki9tmzvbWp1fUzVxK5WsaGuc/91kp1ni6quEz7EC0e6JVV3eWVRntWo
QIGaOMsKB1OJDKujIyPUJLQ/BkQC+AseBUPsrH7cLKirl246G+A4RmfsXmKFrxt3bjHizGuBkE6Q
aJE+TEx8w19iphNKskWouXaACA1whXg5GVDAl1GNGsW9jjOiJ4KCeV1i9D1s+zZb2OX3wHjr+g/5
lhfV5c1+8pxnYUIUGsOg6Jl91LTQ1QP7YTKMg9ZIC74mbiDVFLll5mzT0cYq6nkscq/gsryxEcVk
/LU7oPOCZBQCCufBo07DWxp9LGcFFuhTWI8mR7ADAkQqpIGtEYIgKToGdAwAGDAv3TGSGg9F7mxu
qIv3n1gUA1GQHorA2L2KdB8vnwgeCXAjGgulLntB+TNEbLKrskUd1xsB5SEks9UHGVEhL2uw6A0Q
qAs0z+LtQy7/wfqIzaNU7gP2TdDjkzKgJgsHBZMa2A5+/jahdkumJmS+xHZBpIXb2cRSsLTmrcBM
IWI0Nb8aTXe14J3KID4vcfsbeRFfjp7T+JjI1bJE+aMFIBrBYoms/83ljgYU0gxYWAkbq69LMTKx
+uskmp6ZZu4T/RGeH706FZ3LWvo2wiXO03eB3omEfA0QSXh6OWAzFewq50TGVr3+uS9WhFGlcrB4
M5HFOrfec8bWnqMxLfaalD34HHGSiMsSoFPk2CJzkAo0gy10EFQE8Qp0mwHoNcvaKReVTN9Je5md
HeJldpDcALJc7PmdPtrZnSDZkRZwKNlHWSlIYP6R052qbNLhwfSfsv6RZYGkcJpunfSYJE/JzaqN
OIb+2gknU3N2TwyJ1CutzAVYyZMHIk6W/qjE4ixgiCf0VUOs2tC1vPFBRNh9PqqD9gukEfRR/xJ7
kKvMr7LZgKmmPgqEHYskm3ZYT2qy0GYHeJrXH9CHrw976f49HfXs6GlHzW4KQw33Y7sO46faPLAU
huwtvVWFuHQW452Le7migrI9p9QgTVbLSM9Ld7we7wWgpnO2sCWvv85FUKsDEQuYnMHS/rTwPQnb
I4jAqQJr5+ihN7/V+7c6rRaYZXAioIJpCQWLsv95I6W6dK+dDPpJXjkdNFEafZ4QARbA/+Sd6pHf
L+LyD5vYvJX23hrrLDrrotzvsravjxg851iljj7ufrhNr2G2Ave/MZ2X6iqnb3a2Fa1ptM1Rdfwj
3BSqR3H5c/YfgfgpxVsc/RTA/rqdXQdH9VClBQo/HG9Ku9qJiDjxAy+0KXfgaXD9sS4uWgvoJWGE
ZcrnCm5FEqqjk5r+sZgPCED+JhbHCCYJwo+btZ5bQ52d2+aQJlpaONG+ySAiH8XByLdFq1mBmn39
rS7uEGSrKZvbsLq0s2OnymqtTHSlPBbDS5L8iWv4XMXjTS2SC5+USx5RB5OKnE798etNZKIEPToi
saUoh3ZEDSmVS5hjTQl3JSHtbWWiCy8mfNeBNiB3yZudLaLOQbwWk/XySI92Ch7b+LGGsjTc2PoX
vhTS30DKKWqYiBKdbYwCiUF9Bt4gzk+/eYWvLtTLFEEav/6dlAv3A3cmlGdMO0CknOs60QNUqGaX
6XFEBLC8xwTL7w5avRrr/fxuWysRp9wYUv37cvgy5NnLDbHazrM6ZsfefjGNn1OZPZvZCGz7MZUe
wogOOD7KSrCgDrpNterW8JfWDH0MVehtWGhMi78/OeBqTjfwmbQ+f+Te9il3v99H7sPH+ru07Ra7
wX18vfG6l2YYl3X6BFgwky2c7bohSCS7VpLqmMOfVitr4cTTomgrl7cl09fx/+mgs9BxvD7w51I8
u4Qxf6FfY/BhseU7W6phWGhFofvlMUSAocJSjrb/nZNQ2ZjCaZtXoKmHo9I0f6pgPtgahP7iTcS3
sewv/aBg63beaGVrqUZN4p/E2mKG+DBo8TIc5kNeml4+1avYN4ArzUs7xoRPyRdNJrTH/MpeIihl
F9MigkReNhDqiVfhiwkUPI+SCivGGcNsQ3aWVTRvrr87l/CFRSauTLFZSZnOKWyDGo+5nKrFMZUS
z2mWpepqz6CN3oKj8xy9UvVxW09dD2/SP9oe7UwzfTZ9KmF5uApCw0304WGIwm+W/OAfhvxOC5Zy
QXtpIcqMALSwzCTQf2v+5L6LmAUUDKqNPRU9akxrTtPhfezdmOJh6Va4f4Ipkrf4R2oqOfEi7NG4
cNGTjBo3zhZ65s3OelY95BkcFe2RRY3VurPEBwLFl1JdWgjSGLCEl0gtS9pGuYMWe7T3SkCjOn1G
llBa1HAWqmX2aG+1p+aHv81/OYfWzQ7tr6fyV6wskkNgLmwmwo0W39G0c3+av+V7Y+lvqw+/dPkX
YKkSeskIm+yydbIuN4b80v0Ed83i7NFLnOBTbHOjWWpasJ0Cea3q/aseaKgpksghS+AOD9bOlwe3
kuNNZ0OKSLxmStZW+VKgRRJTeUwfRatARoS4T9ZBDGHFncts2aGR1YW39vnFfWfq2BiwzcFMnu1z
y1frZijQ8M59bEVQZiMYxNMM5gbFphJpd1rVt9kNF0fF4wv4M2Isf6Uikaw0sqb54T0RBoAR7ACy
TKID+U833qEF3IfWYr7JX7ikkQNiBGI72tHcuuerXY6CULf7HhkatOpyNAFhcmRwg0bN2CAHKxTt
AFv47D2tAWs3I78Soxkt3YUsrxoVVWpyaLN8yoi2DszGDm3LZxW6riDxorp6N076NgboQ0Ys9Avo
w63M/Ak0IcIoydIPLdcGCsBWCJNqZSXfZkRx0enAz9HNNegwU7nEBgTQIQkICqNCYxPx86FeSUnv
djaYI3WvkyCrFDGaYiWKSULwVVKGteBOCRMAUeKPaYpTjMpxDLTo+xYT/VTNXwrZWrs8+MOjXe5D
G6kblmSESKoOFIIesYpWvFgGyNBIw/xCXCt+GL8D8SQAy3L0S0cytkjWOptXmEgJWC01MBRHRDQR
PaK4Apg8EyqsaEfBv6yVd0FPRjGAJuCYZrhhHwRixa9BYoRoa0TvWrmXw3EF0sYbUITxnRLn8/8o
B4bk9UNoL4w0XNBNgxdkUqFIQcOkSNaoUrUXPAdYnzI6i2i6aq8Qu6jiC9ogGreigi5KDX4+e0mz
ljWKfV27QqUF3SyZVmzsoF1kGi6qM0JrJkUA7JcQ7DFxlB0h86I6A4APa4F6jHEANb2E2ezHrTUs
9dTAen6joaiKrr2wB6dQ2pSl8PZdRg72Q+rCfipz6fMsFy2ESKueMGOIeacE7Z0qAarZIISE0o8w
6r1xtF/ILQ22kGLRz8Cr5C/Af27lXSoI+6YiNFoSThTQpW4gNEX5Li26H1LwIQU3rpRLN8qXcUVY
8yVukO3JqKXiOCbZpg3kJ0ltAR0Yr1ybQzHvkL7y1DimBPnmJ5QZEFbq5wwxhUPcPUZcc3ZkovO2
GEa8YMdlVYwvheow3dpqINqxknkxOz1vMbEwf7Ou4GV66GCvjIbwIBwXdlPCkpvupWBcpkW7r4d4
V5WPZmhxXb8WfrWylQ8MuDZz+dqPxg9dfTDHKnS1SH5DGvo5jvJNFls/REyFg4GH4I/rj87369/n
M/k9CzuYJ9OE/KdSf7POYnJOoLCOVNTtiMmtGP6cAFOy1vhOTr/o1XJZ6TigFsOjFoOvddr9NEFY
QoDZ36oz5a6e4xr9/6ixhVYiQpTUZ3w2r40I9GTc6LyKp7n2tGe3RNBqDW4PZowOGMjrNRVyBxoh
bamCVghkyeuTcyGuP52b86JxndR5ja6seQypjpV39KA6awOtC/WX6wNdCHKJnLgTBMoNyZGz15oA
M1HeRPSjVveJdIyUH7CNaHQF5T214Jtso0uziKmp0P/nqoUN+3VvxGElZ35RFMzijgwZGCt2sGhp
UQa/6SP/HzGQk28mxPYNR1dMHSfTz4bS19F6LdWGAvjNvvbibbfslsqKrsWKoulC8yjnLrAdWQEr
XyGFuUy36q7eGitrJS+HpXE/r0x+j264h97JKtrU2+IYPZnQhR5oFHzDR0e6z1VXejaRXbr3H617
pKB39mP3p474senWXFfv+s5c6+vSi9eSFy6DleT5S8OrPWpcq3At/t9/0bbNxtoa22Kjbc1lswnX
xabiV3tRevp6Xq2CzT0i6AuoWQSjhJwuSOulw08KPASZPqIV/XUk7+y1soLOfpSX8qux0hfqEj+m
VbPmhXdQWVdw4NfZm7bJV93auMtX81Zfjtv4H2Njbeqf5YrLdpttorv2t7XqmYh2O70bKy1yh3cx
E+h0bOt9uVd3+RZDaH4Vc3c3LF6lVbeoPQQQ3fEex+jFsBBz3SwNd/SgJzObeEtu59W8QkdtqXli
RiXcQR40r1xpHldziHmPG9zpC22vLvtv8nLcV8TQjqut1AVSSovek3dSx7Tqj//F2Xktx60lUfaL
EAFvXmHLs+jNC4KUKHjv8fWzoDsPLV7FZcw0u1ukRBJVMOdk7txGISDS6zmkcrVOOfC5dY3c4XeZ
3ruDJzqNE7vsVb7gELHu3FXOw0cCbTV2JK756uKnc1lPKl8pbnervyP45VWKnKzS1TnNGi9hdRdv
8WZXsNeH1a3etxMr8a+Y2nvKbgjAeTzVIzJkdjS+7G9KVzu1r6u7fYieZU8Odjkul2X1J0/mWNT2
fNz0bs/VJxLM04N//kd5MXn5dftBKia78Ehj9wy/s/mvZK/23TX4xEffIWmWu2A5d3ze/X4hibd9
5G7q36RufYMftYs6hPfZcQq2j9SXnpsgvc/99Pddn3nbvR95ye32Y9uv5DU5CQd5eNtONmEx/A3K
c35H7lqinfGgFAe+7TF3+3t+3C19jBJ//3/tj/eKm2GUL54Lbzlvp6/wSr/wusB4Ljg5pU9Ht33C
e4IE7jaRreNQo522b1N+n03tuJxJ37BjN3QLJ+ND/Unf6yE55OvQZUx2gbPqmFcAP8Xe/nI+Rt5s
3wUPsXCUKrcad4Sy0ic4+ulKPID9w/JGW7okDjYLDnlXtxp1q117iLPdbD/5vSffoC2xn189r3MH
n9nXPtlLh+YUXdMLo39sGbGsuIUmll7IsMElTTnkl+GkHbqTdFD4kA7FCWnMPtuvB+Fs8s3NfjhB
6Ng3e9lH8nGAV+gPfHQ/1iB+7nwl0IL1oAStp7r9rt5hA++J91LQnCp+RgiqvREYzrgjV2bf7mov
2ysHKxACMhxvS6/xhxssRvxi/4qv0cFhq3TwDXTHYLjvg+2Dpmj7ow7SQ+bHB2GfB5jAuLKLUskt
SYKztffeIa8GZzd/+4he412+Kz1Htqd7bJ491RcCUtnupgfZHfbTHqHYfvXSnXXoUDLbv//Yd3vV
tw7pruMlk9CH9+VJCFR/5af58vf75920Nvr4d9Gt71ZP+SXzz0Iw8/I7d3SomZ3kUXexkr0aTus9
0316i+8x4/NlF5Sj8sPnkbci7+ZP9die48NyrFV7Og7H8lyel6MsOZMNh/SYHvogeunf/jkDhV/5
7VvhQve94bMg8a3XMki9wi/4KvX6x4zP8rfUm4PIUZzZW53BnVzsG53MLVmecwcTOx7c1t9o7iy1
N6xjjukwL3VCJ3209nyXYOcBPtS79JB626+tOCyHvP/nz8qdL6TQe7LLXNUfXAylHa55FCRBFKhu
6HNtd/TV86GmLN9X2F3Y8yHad36t2YajeVKQ7WngA5mrMTxwsjm7lVv4NZe2DPKAfs2d/ZmnNHZk
h+XOwQfOM1hSev4ldER7u+DbSysDa78c08zG4RMZ1bFkpHgcdqYnXra3Y3rb7tK65Bvvtm/fTp/O
Feid1EO75G8/XgaRn/m8R3e8RbXBi4hivj25R/bvZy4+lG7lPnKhFxdUwpO8gvMYOqMP7ZkNb9qV
gbhbdsJe2Bt70wPL+f13TBpFXtD219Z+e0X/XdB8BSq3TR/SJa4SMJVkGK5b4/0/5fekZatS6ct0
2nLb21vmpnrzlswsPdkjtVqmEVT49v91TJAzSCu6Bvftz2Nm4iLPZWM2lzj3V3YfxZtH3yCupDnP
5HZogWj4/33IL7DVP+8S+i54HUpPvAj+PCJeZH3ZSVZxsnQwldmuusMonWH2/fdhpC8D8v97HBSP
uo4Bn/qv+rArx1wClb/r5hvlZboUn2HniqzetnbonflcBovtGvtvjvqldfvnqJB3TVPHMAyrzT/f
XaQuequ1UvlAqzo4Elth4Rjn8im+S+1f/1/HAokRNWAYDvjnscgxsMaqacoHpB1OQ3t4RQXIusit
8k2t/XXG+8/bwm4HU4sN4v2q4wBKWbK5qJbruHCnnMQ1GNjrDC9RXbVhovWg5n6174cTXop19P84
avl9dAlXfQP/DlSsX6OSwqqcpaQv5d9OYVNAvynm37u+/2Mi/KXq5sHbWm5iWLCI/vIAxnExxQvy
2VNhgFniGdwJQjCppjstyc4QPka5+ahANIf8Uk50nbEdmzem4EWNtcdSyjOApiyR8qrCo1OUa7uI
GydLbutYc5LxxJ3vVGWEpWX5HBXTeVSeQoDn3OrBVSVYDJgXUtOrtReXWFGJ8Elx2KzuZAFZJJUM
AYWRJNjZ/KZXRDvBZM6nxgmLX2JYYfnceRJeZmXoRqZq52a4GwTsWWTDHWPGjsWxVYrnfDUat5R+
SsDW8xTvm2ned8ZLR6FBoJI7hC9drjqdTMPeV87ETEvHnX24zqBLmVU6Zpy4Vo4T6rHWW95jux/C
X8Yium1N1M70ZrJuT5LoW5s6HQZoWbuGxXsgC0mupRtFXG970deT5lDqxg3e467YL69RTNZq2GAe
JLyl0byHvuyIEeag+u1GoooBohVoBPVcPMZV57egSrEJTSQTAit0V3V8ljpOhEm51SW2OZDHVDiJ
9CmODx1O8av8uOi7MvKXGZyp/1FFRK0IhT3r/W3Nq2yr1gOfuERxtwUs1bx2tTKdUqhdTYSwchaG
5ZBUV2MEHAIWh+zZt+FJNtfdoJIW1Kp7gxuyNptPLG2dKOuDgk7RhnCj3UrmjwXLHAnv7vwxSm6L
JnMHi7guGzcjlVaiivw6DpQT4YH5zzYMZNDIGXTT7ehA3tsHAlDz68In4lNFjbt662k+AXH8NA/r
icYO7dO1uYyn+qG4LLy/1+pOA5n6sdIxdu/6E6ovHUT/ZpXt8AA0CgDHLQzOtvrZDkSwhNkzbh3h
Q/owSaWdZHtTeBZH7GoM0665sW+GyW1SZrYHEXchaXgAGOuFz0wO7R7kdzZPKL6dyPKVJgmkBaPR
8DOquOnSimukOhlp4l33o4dBPNzO6oeOhWOXU7uEqCdb7WroWZDNGAQBUybJdFpJDOIi0t5DG74u
JQZKXeGqZGkJseploWWvJVhjrDPuycCQqtNUTqgU9pk6OspEgVRZB/w2dzHxaWp8X5gjVtlSYicS
93VD/s4QnfVOdWpz3PdW4qRadJKKxSnDiKmx+MA0iTQNsb8BYnBCpT3q0RqkWeyPUXvMNGWn6xVE
dKpYRkNC7JrtJRxwPjesQGwyPzKudQTMs/TGK9xMcoyiYCWMrDVTv58kLKiZ4U7xq7jKzowLvaYc
0qo9CMmHqdLbxJWjawdN7QgvSZC7zXQjXlH8yhMFRbS6i9KCI2a2ulZO00q7hDS2TE0fhSx2cdRZ
VWvXy4xmzJdJ7J0YElfdGYzB9YMyjecCbXWXUMTJnyyEbl3GgKISLr36/RqiyUPlpKrpxQrvs3B8
xYjH0WbDKRKT9BU8l6W3ZcWohu9MTfnS5DW/2HSGeh8v+V5Ud422er2+McjuTeyEI2sj7D2FY+Mu
VeHkK49oyN2H73mI+A6D9qyYzzP3vgDSLFgGCmjZHw19skOjYNFYOja2WvRD4VaEQKYgcs8RMcaG
q82PKqNcJjodfLZi0C/IpgXMX1NVsMt6CsQZ8JncuJTRILlMizC6NTdCyiyprn6kkJXqpSepTDpm
swSZtK5tfXwutS0bzdxnIfE42BOM+QNYzG6hghxzeZdM5eMUC4Fci7dmWu6MId5XJDLOXfcy5rVX
yfGPLpUxxgMbneRtFRom4d5YbvvuLUW3k5GONTUzT04C+AwuX80/jeJQCZGf9vKDwhAxYyPok2Ck
eyiYTU+WFSjphYAKa31JawWjqNaJpwHez0uMd7xayVdhiV5WIrzmIsK1U0C0vLyoKiMOBn0lVL2o
yPZDh+v30ttl96YPT0v9GamZnxNcWcuwtJlmWAwolFIlDnXLlMaUUqNBVRufnNqxlXOEMApPIrtJ
FNKWl33QpHdjZQWZVN208bQz63Q3qYq9goxnJoxUY96ZyMHWUrlg9e2n43TJxcQv0vZW1iKUJxTS
iXFKNEfBFqyhEx6BmMbIKyWYhxZGcoNTdY0r8S4slfIdyd+2w/Qau68k4ZcmAD5LbtW/rjkhYJNI
e4JUU4PQw8YLw4adQi5Fbi58PebIrtOgq36M434wbldM2/r6HGOMXAuxbfL0GBhTyHpykcchaKGM
jezMKQ7ZVhJ5VtyxU2t4E+RcWACZXGZS8TIks5PF6pkpLeulYkd478c9VuSoKyz5OCgfSvQLwwy3
FclLwzi/0hW7M42dVvvbNGHt/UlgxsImOWy80dlZyBY1TqYa9GK+T0aAHwO3LJMhZOoWcnGM1vFh
qPQrYTgn3GULQ7s3s9IZjPVQxsBFU+EuKCwa4bFn0rFYwVIDTkTMZDWkTTCVzbeEcZWF0/j2gs38
JV+ZjiXDoVtXB42CWmG2l+3qDNhinBxcKh/MxVcK634Sc0813mYSqomhe2hU5bYSfTVuj2KZ+knR
+F1Z8aC/zHPq1OFCeqt2jNRhtxJLoZcvdQUvZwiM6TyhFEnG5ilBSSnW7a5qaeMr3PKi9LyWQpDd
pNtoTDBcU7wdAZli89gk+pF4vaG/j+bK19Kfa9RdO7PbJU21awugdIsEY2OgFMJlBMM6CdkciLqt
hTH1iT9rl8xYqQ/0GXpZ685Dt4focuqgo8YLwwLtm+bqC2T8u2xFSqoTImRRoutfIGOlSntJmYhp
N0sIbfF7md1p8wknpchkw8tevmkHviDvvw+H6/dmQ2nSRZpfpjeGNGLkm6/SKYuJjqaCFQfC9RhP
hKHGtoxFULwQvHwLfyHXVG7qs5ou3jaq7tPPSMDQ4FuHro1/8aWgNtD3so4rtLWcgz87lFwW1CZs
e5ynSeUSquqAMdzZ3JIdEyb//Dkr5xlv/UorERzlxEtDNTZ/fkui+lv/YiDNgK+5eQBCBfrzhQgy
myUuVukpJuvSnN+3iqtz1OZR7D7rLnYU7daEzT+ukxdDO/5NGf2mXfvL3WDgOornHUGmiqFtneP/
dPehnq5YNlrLWZlKhxwyokE+2vRGJh46rpkxf+/c9ZdeFGYlBJFNTQzL6kt/WAlSnzRDVT68LN54
LXar/fkKVFJ+24j+5TKbmwWqjMEQTedXKxdLzOmcorK64C8kzJJTIkDBeaessz1B7xgdoiPFE7Vo
UfdLL2vY+1iWfXP3/+X0/vEavtz9RUxYupTizoEqWADA6E3Vb8POtyoiPKJf4xQH2mbWdRlaMiEQ
7irzb8el3Erd/pEWxv7WgkL52wXYtBPIggg+Qnn55yUfhjGthArpcJT2r+H6LjJ6EbvlRpyAidvP
MAVyzkkdxROCeAemyk8dHJI1BRZLoc7IoifgvL2u0eE5F0jB6tMHag1vjhpEh2j0VPJuK8MWpPRs
GVsA669QUv1Ezb6Z6Sn/vsC43UF1BK0hQ1AUv9xJClYnkZi29VmTnxTc9lQFCA7Dekkk3ks1g1ls
XD/sxTfRepwJOBUURwxZkJm4b0Vxl46HqjaDTi6DlojgPP9l6EcGaq6ozZU9lsZrIcEX2hI/oPtK
9aluWKCKO2Gc3NH8xYn477tF/vdaqZAlDG9KxdZARxL755VRhwnbujVZr015XED/YtcSaPM2iwxF
8zTMUHpPFDy5vgz03+2Lsd5UsavnPln09B4SHCjVQ0jUXJXCDS2GznYz/vzvF/l7Rfhz9SSEkjEg
qdvosakg/nyRRW5KiyjO9Tkp8ZelrxpMt1spFT2pLHaZXNn5aaiZcK8v6tTfjGp3o6vNrqaT0cze
WZbL3PpmCG2gX/2GyYzhJsIJLMKgfNL0m0Y+9ab1LGTiOZXVnSij2YxmTIiUzyKk19+jO0HTInmL
RcE5NwHatcgUIdSJoxf1z8LI0MpcSO6YMKkmh6R7muVjA6krXZPvgLXtzf55MqCLihrXasO1QAD+
PBl6sZZNHcriVZqP5SsVrrqPVHvwJxKpxkCoHJKyX9vv3Nr/vapwVInlGhUUuRLilw1smtBdWENC
agckEH193Pg7kDDC9nYdiKCdg/++5H+BgDke/0F6Ai+WffPPd9loypoQBVg9PIW35TWyIQ651QOZ
ld8Aer8D6/91OuHD8gTgKol+4c8DiciXpkaO6zM1v241npXezd0uk27Tfl/dhcmWgJ2THDItJDZV
14rncaII7SvtYPRA9i2By5nqDWSSZSPDuAXn7QVC1uNynEa45cBBbf4DbupTCcHuv8+SIv97YeU0
/c+r//L4RliQz2JZ12cR53HDLFxeBz0MIVIVLfMyYUcZ4/2laK7CKiVqt9mKFrI8pamTY/zV94f1
vpo6jDtBf2TNXVT9tGo87qe4033JOEeMdkvN9MrVj+UPEMCU7qHQHYPIZudjZLgOq9G6t+71W+Yu
rhgQJeaId5bbOqn9np+Fk3CKsPffT4d4z4jbNhh6b/OO7kiymK3csP9cTYc4Kk/2kiMESAbX4151
CF+90IhKp+5S3W0TWfGpfRBeol2yCw9gLYxLjk+Ge6z364mm1U5sJpK7zvm4MQPDBm8J4mtxkXz4
AfuMuSoLmyMFszM7o1PaJ9OGDfyMVG6XMA5m5rmz/I/5wSqc6Nhd1CcDugB/8jJkb3nv9zKD3e4i
MeKd3fS6eMo2CHcq+7x9iwCgBILhTk+SL7nb5Fd23s6D40oMZHESPhWX6rKsjvUSBmGQ3CV3+YPk
46KDs4vXn2ZX5p8U/gJWKSr04Wl4qt6NHysGBFv0lL0oj70wOTU9LZbb4B0PJc3NiEdPDrug2PpC
/ToayUs6JA9pErtCln9s1D11qh3Ziv2yC2+DkRmrgcm1WotuVeg7y0g8EbwxAU/SlelJr9LnobFw
kdsgztVJk85XJzHAfKdqswdJZiw4bEZpTDNo57mdcHiqk3bXNcnHiBRUwNl8ru8UkK6csk6WksAq
stvJSM4ynLhcHVhLm6BX2E9M9XlK6aLpUPpROqx1fAllT+11e1ZFe6UhkgueNOCnEVJqNUc7owcG
Rh5axMkzCVFnKc2xJngatdC/pAtq43QgnFQ8t3n+MjcD3X7qEDvuVJavNjcEphCkhHEsnR0rpdmX
B61uAn1I7DySDnWxkzWYypkTNjO27ES5Vgki2kw4ydKHhMcIrt5khsNCBLwEb/rvB1neirKvqxD6
VRltCHb+uHX9uQqFBR67Bb7dpxaG8DBHXsaqKoyAlCT+4q7OsF1pMWwCfJHAuM35edap4aZT3lwq
Py4SV840uMQLt4NhZ9p5aNRvluSvPoW0VfhliNTQFn6Wxr/8Fyba0XEaBe1MQ2tHWb5Ll8bNwgIB
8a+6p5Nu1Qn5EM6hAzhaKL8R7OCeV5nSh4Y4DpXHNi/OavSk9aZrZu3B5NJMoHu54aYqxAD4ilPN
CEcfsavEdwKjMEN7tazusYASN8i5N7Y/B7l02LV1idDu3t9SmEPR9AYz37GUB/IAksBNMrZv0QAC
BjD131fqa/7i77OAZoC912RKyNzuzyuVVZaVGnmon/FyyGBuRD97XEJSTYJWWdpCUZEUc0jzp1Yo
eYIGF8gz7K5NHsJrHfd6etSWewPuUempUmAR2jcrj0R7yOnFrC/zeipKkljeDABhVqPph6Wfk/5p
XnTolezy/WktTgIz7CrT9qQF9dTwxQhCvDrRehw4Mat2bxnHsbzkc8zk+KQUP9vmiSdU0l0jf8EB
1O6sXVZeJha2vHAk9WZh+xJuB76/bGB/PjRVgkYR/4vUnpNrREzVVP2oANOISvSz4uW/z+jvHfbL
vU8YL02xom+O7F/zoGI17GmQ8uyO5FFQbeWwFc3izlId8o05FxocvXlfVE74eg0lm5snXpg1/DJz
2nc8PZGbu+a3OtPtOv77VenUneh/aOe+1AUTfjiDvNbaucqBt3pUwxTp40PW7S3FL9ZLQalHiOV/
nwumv98c9suGXk9Nn+mrUFxW8yw3zY1m9eQQsJLDJullfxiSo0guUV3BaotgC8xWQJjVEkGFoibv
mVwRSKHDSIrb6aHPNbJK8KvSNPaQTdH81hn4xaEqn/Oc0IHFEevFxdDTiyp8cNJyn0k1zQyWSr+i
Yn0elI0aDcup6h5TyATcESvwNExvVyl/4elRTOqhaLAvHFc86rymWVxh7fYxkv62eOxKy+kayF8Y
iqZi7OBXd7u1oVP71FmTi1QVKlgQt5EvdY8SOJfad3Zryjsheu96MstjmNOr6fbdIQSbKDXwbEIx
TbzfmIQNcmbjLGGSsdkYIl45t3NNVGdS+pgH7+rlM+J9yjorOcErekPcX/zc19o+Lt438vYo3ObQ
qre+U8dyp0h6r14NVy/q/dR8JiWod2K6Us4TEIpHKUzAjDNlnzDf6CsLrJ38Uf0qwUjfTrnYE+Sh
Q2TVfPi2tgJcPS/krCzVUV4Gd7GeZDqWUO4YEa1OO+hskf1xM9DUAEq3I21mk0X3Nic8AD0REtFp
wogIAjx5ry7WDXgXbld8Y5XrY/xQd6KDq2curUE/A2e1qiv18n6yoNnzWMzho0S6xtru1uFQy9Fu
w+gto3KwkZahkMdcbxxDgppVZQOeSiq48iYr0HpEj7lOSrXIPlJX+5WJkfJeao1fW7fz8nMpeld0
UqXxcYngZQlvMZQX/VPI1Z2mvRrC1ZgrL6K0KMDUmoGmMNvLM3r27LPmMvV9RYop+DBnyFqV14gu
LlpLb0IxNYXobnJFvXZx5KoyjgVGYEINJhXUnSuDLQA+U0koB872ZNr0WnsfWr07sQiiU7dHXT3S
SqAC52SJxDBCtFxujBZpgGa85bF5Xbe0HiXcm1n0Ws2FuynCkUYyZIydBe5yydJtyK9T91IsOI03
C9VRlrzz9lJgB23rPsU3Ccpgq7w22EXWqenJIZ8Chffw8NoPKX6U1e5gCo239MhK4eWvonRcmOhl
7G9VJ+8Tc9pLQ7/Z8OaQx+WkPOOyWhOWopHkXq9MghDQ1wZLm+jCAbjNyIaN6/g8hK4sP2LSoWW7
FiHN0PMO4NSpnEJB6P25kLwSotggcv0zy8EByRYbza+5/2d0SRu4qCQVJcLsbXpiVLDRSLSnBCtJ
Go4jsPh2tmNPJD7zvxe2v/VzKENhEoD7WQYZq39um2HbdLPB6n+exAeycqEq41UcWb+Ahm32H2El
wdb8TpD/18UUoIbOdTP6+gpulOzjqZRNjDiMnTIyhw/qkuEOzct9erPAYcsxskpt+Vh9pMqRsEj0
TCSowyH75t3/pU2Df8MuAmmDLvNrcl6XJWsUhmF/HrvbfNzXskuWANXtrQyVQEzfh55ZcYvh+3dH
5pf/ZUNRIf4gUyLq61/nIInkWOmWVTvHZnSUIjeru0uivwzDSS5/RO1TLWMrM32M6bSvctNfhXAv
CRiwdDgXKPqPGRjEMk45q95avpqESJeJLdSPJficRrZRWz2Yk2JvkhILGl8E/4Jz2CfvqEsT8ylm
qLwFtXbrOzNoLxpJNi4AbyxGegZFDeFWtnCqWNyNLhAg/jfWsmt5KgUuSEpMfdXTXOWHLp5dxaLH
wyM1WzA3RLiyGtIp1T9F9TZL9bOZ/jQTjD5WkzXzZlwsW1s/dZJukeWt62UMoQauj0v+xIboqAhH
qLus8KPV3sKYclIlXHFiFGNorLAsXjlc3gKGOZ4l3fLZjAg1+FLB/0uuoaVgbyAPjIRwNpGyN6O5
VYdfqXY31MzQBs2tJmyeh+EgzvuVMWFpBHriWcWLmdAvp0x4xjVA4vwLhcAu47HLQoKgm0/EgkL5
GguPYy3vihn6gXXKogdltDXWj43nUknMrCD3lkcxGujFe7dItf1EcsoI/jXX8AaW+ZzoH7EWutg/
uTL7e1m+LEJ7UY4EH/WhgZ86q6CJ7jdc/S5fn5WstME7fUmBCTw0u7wbLvFWJ47wg2NMTZgOx0Lp
Dcu8t9bI2Qx4+pJRfN7CUy6YIlPrmgxUCwv38rtxgE0Dybpu3DqDOJHeTQw3QApzrXXwDkdEiTqx
nd2kGBxtYOaKHE1MZ1Rd874sVM+g5DJahqAJNl3QSeRrSIMDu8HMs52F3C3q8yAvL2FX+H3xswTN
TtPMFYzIG6tDNW3Gti+hetsxWR+yA9qhAWnMUD22SOPkJYgnTHaBjoXuylIczqJdI+RS5Xsz/ilL
N0aVuqq0b/U3NdX8ibplitZr2GE6GcKabHDHpc7uMtXl5omMvRiqTmrdWiHEB+uNR0rXbtA8JsMp
Kq6r/hnX+xr6hPFsRVd5fC/a0DfQBrXJxaLVLPtjYz12tDCW5jQjfB/pbWAuCOV3espGoIzmAq5t
q/W7pL7lXevg2eA2+Z0od66WYTdD+J2ZwEKdn2b1cwOlY/Losyf4SqYKq7TeZ9p4kgSS62F8Vhd7
6kzcS9+yqwEwvRaekvbu0g57EdYVU8xKBM4emsMU1QcjY8S6Nq+McpCLJy45YkENQdmSOWfmVkm+
knwlwDdSGRr1TXzXIkhTcvCh+jIu4UlHeUawph105WMi/xIg3MxtsYeZYQz7eELymgQISmBc/lhS
6Cz5q9UwN6bRNpXHzrgpySIvnyzVl7sXZN6uzrSc0agTluASthXhligETSe5Szf6xM/dxVrEzTDR
M5OcMXCtKUbi5HUS/Ggqdq3VkbIcWPN+XF+y4Re20LRuF3m4b7PJUbx1PC1C4unt5JC+nAlsG5NG
2SEHRfweCqHdRKwPOEgbaudNGViXHtvhNEGRir1Sfsl42CuejrElkFp7ltObENwgrxQWo87J+34n
FPIxH5GidNatssjQuBR89rGhtyY7lYc98RBev4ZeDDNiVn/X6hepeqqw+GrUCTCjIxSM9mc6cZ6y
QvOFVXWK7l0tJhLiMgyiRZab0k/06EMppAAt3wILQ1Eca552kQ6nNUxcCHvzgIZDRM9bLr4WfmgU
q3J2LS04KQz2OwwV2Dlsbb6TplMa82LykSq2JTcY9zC9P2rrW4qOXGhjcsNJ64zOPaPkXusfZwCb
aYntJIWih7oxjfM7wQTZKp4NQbSLifUrzh90KMtKdljLxJfFH9ituitYe0hEwQjKoVWhX8R2a0HL
kWd8R7PWjWQV8XB+j1+8R8n+ICxvS3gjmh9ZRsB5IpS/ALD3ibKNUBmXJC86VKx2qvZVax2L7ReH
aAYTXmUDWaRVH5QZiY86BfMwP+jD6EmUB3oeYYTQukkT7+nBLLGHaJAehCJ1gVP3UQ99O0IMUIjH
XBQcaal3ooQ7TM6Vb3V/kR9oKB1jBelLeP1p6oVYm9fp7brqdvtqxJMtto2/5r+0TPLEUHfw9ERW
Sa2qYZheKi4BvAdBV44xbBJzJEgpn50o3QYVhd3rnlpejfUStprXaY5Gx2cVu7l4WRbSWmLbgGZS
xlep7fxsiWhUkxNkG1aCH3POCcgkO81Kys9rb5KSGBUMq+AJtA+zbrwb1qHtA/E4wcyRTT+HtWZy
d62h4IhxHMwvwl5Lj6m5m7WfsqjdqEV3JLl0L0WYp6Yyg3TjdpmFIJzyo8ZKUrQsLrrsAfUOIpzD
kIHdr2hFt2jazQPP9TJoQBSbRSUOYqnTDJkzRGzEODqlKozItrnO/fQmzYRBLA9xdul6zjJU6bVn
llm+hKhcVfDuYTzMPavvANbyGxuB765x0ixwJiBswl0Huo2ile2GGI/ZOhrCrkcULdeHqg0ga/VM
MnSMpJ109pA3wwktBn6rQ780hUF3TYMk9KldRMzsXmMwyLdktEN2xh803uXsqlTSMuuV2+zS1a8E
7nmvTX7Eh4GC92b8lF5grqqTb/xSntTn9MGAPQijdLS7U9U7kFfwLYV+07TuBYuR5ieUT1oK8wjR
fr1uVMOR6eJemnad+KNJ6cS8zOj3GMF6ZGJ5Fu3+qlZBPmi3ET09YXwsSuYObHDVyp3Et2UTCZnR
ixiLtoREBjau3PTnsrdO1fxdxtq/R4pYpeCTzXoMeiJ+da+j6F4qFcrUuYzfZ/E+1w9melLDFE/j
b+CSv9X3IKYic5HNC0zZUNX/YRJkkV6Pwhynp4k07f5hmV9larIFflqga0/Sd6N1bEP+VkzDvyal
BacNGBR/HtCqMfApBk26lVgI40czeU7UvSXZ01s92GsIXcI3Y99IXUInmeca7B+5jxkXkYclrlES
RgtUPkFI1B/lUOROk1dOftVgb31s4l2TXqF6RikdGq4RwLneEu/EiiyOExxPZo0VWpqGXOLtWCzY
6eA0qLxCH4Oa0djFstsCSso7c/Ym1VeQP6EW6/ymctoP9UZ5+z+cnddy41i2pp8IEfDmlgAIWlGU
l24QklIJ7z2efj7oXJwspiI5Mx3d1V1dKREENvZe61+/YX+N78XfVrq2OC1fYxPHO9uUoEqRF+AQ
GCNjbTts5weph5hiY1zOBTaJY/hOZ7oZNY3mdF+z7wh8pUdGCXW7ovLQJpfsTWJoBNFuYqdOjgl/
9V09cOrMA91t5R11BgXqMovScMjdwIMQ6DRB9weXUzxFLaPgE+ulk2eOBwndzQ2ZNdD00mccYti5
2B7ydlVxZ1+54FBwIcmRcR99FtT1DzmSfGApmo8Z2HJFdQ7Lh38cPjHcNT0aTBNbEIukBMfkvVA8
ZrXsSwgT3yZYpdPKlBze6A694T68kyVsK6Gz2jVUuhnTY/he63mA4b3SsDr2WsNVVTCPna5ssmKr
dms/2mgt1kA2m1GbcvIhjueS0f26OOhrjHdamIMOEa3L3wZOJHnRbwpmHAPLwjYMl18pdav6F+lI
y5+TXFCeKeArOOAabUBw7ApbxarCmcS50psua/YS6NRUA4QTJ2xLugxxlUM/1wajxL+teMrzN2FQ
tykZMYtPbfU1Aw0hT88BEMX8jLdAUH0MrLwr1/DDlkGGMcN9OFsIfi4DQ6zZp3IK4vigBHd1x9Ss
84DzRIVew6xW5KD3tZ13hr3AKJIFKTTY5ua7Ne2sJHB98+Hfl/O9Q13ckv9czrLv/LGvxIROVUpR
4QfzJD4Wg6u3a/XJ90DSNLIxSsRg75N/W2SOTD2hurDKQ4NHPgFPmtsYVs3DJNzo4RFe9udvqASY
j7BwcUgwyxV+dfVBrpigUBacRgvO5VvvqK48PERfhh0JzBBuK5XAKap66uoIxILXDBa13FWkdkAs
yhbGuG+X4+OonI35rdZXeu2okCZLW/0Qh6c6vvKAlG9iyz9uySWDJzGpVqzMj88lw0rVs1iW0kuB
QHLHYPg2xcvgpSm+ByIYZ7us2KbypnNCuc8fj1dd55Tq1vzSvfS1XaJ7nfyZ5ERUdNPytlbWUzFs
hA/05ALwgSh5RrMZqwdzR8EjDS9p40Tje2bt9aeKrCTxJi9PDVYhfbMR7UzfS/LTKGA0ja3H+4QU
z6cLXxl7cIR0+jUgMCy2irnGU0BQPfOWmipV3nENgQw7wD/CClRamf5pdGOs8cP3KnsTld9hcPTL
bB30Z0F0q2BjjXc5YZPJOcxv9e2cHvuPIPuAi5r0xxg573PZrUfybE8DnkHTSr2ncEw4lihlYdBA
Q/WyYCNY8Opxz9E8ZVpZXtcSC7EIhziQmchW+Sm1nove1ZiSYq0pweTdZTHMJ24RKtnX8BlLmXlj
dqtAvZMf0vZO7YE9V2CiGr3zTbQd5Jturakvwru6BZ6xRHc6gVZrotfDZI13/GF+/eA0t4XDnFW4
ExEa7rR5l5CdwSajHqD5tuOO5i62mEY6xnAu5jumPmxndN0vyxS/cl/qGrY0jbCtT0cr9uRiK50S
2vr5VlrL78meFApHeOgmDIlPg2i3w72+GyPW6UphAy5O4Zb6p3AqtIsAtuZOcO5lfTedeSs6UpEr
iBMO9H2W9VvT7vviMCtrysNJeysg2EZb8wY5ZOkVJwkl8GOC9S+CWhsFaNm+qilTpE3Qr6lXaXQU
9li05dlenA5P+GjQ6qZklPrQ87zJK57bxFveps9ojT1HDWDNNEQ4gDtl78qalZ3ntvVKEZZzf3rC
5wyO/n3V2NSg0mPsVofeutF+G4mj0HZus/Y2wzA/PAB6oXvRr0xhfwJStUXnJqNSJGDpsuaxBq2e
oU8XDxMi8RiRNbWfiwjBuwod/n0uQDLSMfHGyQxvj4tNUK7yfJ4Co6A28ej5iGxORsRu2+s2wj+M
2v78pEunjFFiJIIJV3HoE5iKnqnbxHOXNNcYDLTrBHsA9cqh97f0Uv3PJy513h8bvIFdVFCNesGo
lW7lMe+fivpcJlee1Q/kOj7GIvyamb6Mau+CqqWIfWG0RCHcEu+0nV/wp8puKmqhAzZcY9+t1Ifh
NQzXcH2x06DCSWn2QrAZ1hsSK4p+ZSvJN/KdSE25/fcZd2k4usyxNQhdEnMcLu4vO0VRoFMMNODb
eCs5p2LR7a9oJ2yqyitV+o9L1oA0psJ/tkDiL+62PJnjVGp4CDOto5rFlJoJ4k6OPb3dwbjGOKTL
qysf+kNrAHGM5oMJPbSuS6JmF1ZxEdUAK0FlU02ARovmAesnFvDM9Ci+RlhTf2gNEJ9CC1gIrlAU
L3gBGKVkoZKa6QHWQonjC+5rd/ToEdssGybN3LQyyK4FWe/49p6Y43m1ahAmBDu6Oa/XVlJGsOV9
A31qvOkUxOQmQ0wvwA3gzbwZzqN1Us/jCS2QFGxoDBcloXHlnP/5Uf3xLZZi8Y8Xo7b8qMs0hSQW
4uHTndVgH/6IgTBGvuQFEMcyC1cW4rdfzGVlQVLVN1GfXe1ySFPzikRZi4ajjqabFNsykWac3J2M
IVb3HcwIC3KLV9dRRrTH1HZg/QQDcGP0DkBTxPCGo7P8nk/atsJeK/rq5xsVoV5K4/TKDIGJ31fd
IFZVh1e1Mk5ILhwB9aTf4rME7hIMnCQDJR5ZIqjJ5CV1NGaenCCsVL4wL8bd0Fg48RoW3neLt5Ha
M4k3hg31cIKISpiwkkCY12aGrcMJqfMd/t5X3tell724TbiD4j+8ZFGxpi/2EnmS9SYOIsSJB7qs
1TZwEcva05oJpWNeeXmkHz+MfQu2tihLynciwR/LAPAlF2QzzR/41g5q+A/cEjHcKDA9XFfr6Mpu
fJkXuOxFHGbMqNBTk5auL+3BHx9n9MlMU8HHwXY71dvwlYmHjvfJF2ANtZDdPPh70oquLfYfvyWb
3/LBnKaXe0Q7+qIuF3zsdBZ31ary4NPg8NE5j9zSK0TrH78j9tjGsudiVKldPD8JTpTQ5cl4FJFV
qDs1m+6KODikpXBrmbWdppSg0Vuajreq+gHZdm3gUV9W8r62Vf1aENQPJ64O00ZVLOQQ8HkvXvOi
D/O+01hMixcF/BavXT2bK1C2K0/2p12RmSPmiMhNYHBfvtxSOFXhbPbyUZhuff0+SJ6l7A6gfEJ0
CBF7gvAY1Li7HRvm1YbxWCsNepQXzfwV4+zXa8cMEDIp3rNxgJPoLmMwfToPyk5FIKZZbwWNoUKU
YvqawjUJwqeawjSq5a0Cf8MaBmfM4GYUhaP5/do3IZ4mT/9+Mb9fvMsXEz62rLCQ9MWA9GLxjpoa
xPWsHE3wBMv8mmLprGrwLqPBDvL7Fv6bwlgU1qWtE4ghiTiIqxJ8nE+fWRq95tYaBK8hRC3mUnVj
JQ83Fjnm3CV/sGwSmK6seyC4H/aSPy95+ed/vG9Tjb8GwP1i1O42wkJEyzs7RT44OLB5wZYAkmFd
jWC/oSPnrkKlry5+pfODv5tu2tr9nz8gNmt9cBTVFWHqLTnNq+5roLLO7Qq+HojrHX8CPIM/wcgv
ZExMJ3XXjQAh+BGushug3M5rjmO0rU/zllQkWGem3Sr203QHIASxK9ln5+pRQ4+bb+9iYhHpDtka
6KgbG39Uc4CovwIiSkw3PaFsLiK7fwgKF9iAphEbr2ZyF/PAfH+acHjaM9pO85Uq3KGXz1sS0BzV
cCdmPzUhhttQ23cIdKU1w1ULO6twA3cHHU9PDHoJ0WkV32fveubG4EiQaQH5SjseOOzdEGd/fSdj
DkVXZT4IaH93OsYwHTLONb9KjG4n41Du6ez4b3H0hv5hVj2GknNZg63Y/ByXgTvtGLwKyimLb3Sg
rbjZF/0RQK18TAfUw1s/vwN/68vdPB1g3ETlGpQwT+we9kmyB6vDiLM1dvw/Srj2uwdwvXA6VIlb
RusYRx2UZ0R06DuuIxq2rX5kTiwUm1n3+srtvgLLbRvsXO1YPxmS3Wonc4DWc8SNVlcdazrwJPjy
gIQkYzJC7V4VsEY81tRbo96nJqSsdaU5aGj5PhBjYk/d1jCwluhxO6i3q6qzDUB/5KPZKo9vR6x7
Pur8Lo09NkE5XMu+PWCBCz0KQ8tytdADDAYDgB5uNd+AGdaWO2M4nNg5aQa844kTDatGdgdzBbpX
QcY27Sr0iOlArTtgpsawFLdcmVGdO+LKy2+YtzXETQPQhk536dXDd6lmncKdXDciRs2uJXmMRoDw
9OU6s5EEpVVE+LXuqPA1wAKgFvt7AespZauxA6G0n9whcIdqY0YuaEJP6ntztwieHiwNzbYNSbtC
gy5tiX0A+Kt1e4RAXULh3RpYDTxF93Bn28o2ITJ3HgAilH3Td1AAkbI5hM4U8b/3M6m12JExwEuc
9osUs2A64JLBpkF2Tv7FYBdqcsEx9mWwdJkxa066g1o7pcep8tSC8tuJ8m2vIsv2JGlNn119MDER
863Vb1RlM813VXrmAiHcWuGvuXcBAszoJEh7nPErcz12biiv9GibNy5ep3kLPe3cjmsLYsQxbj04
5bEC9nUydHfANjpZ8/ILpqdnbMGrqsE6FiXNxkJHq7pSvW30PTv2+Eq7DbltUhF4O8K4ky0HJm8y
OG2+Zl5F1Ekn2n6KHnovKDdTsWvhpPQbxDrS6BTCgl4owkbqjj06BtbDbvKJTGAibS/mpHjTwR2X
1ibEtPAk60RWMhzm4laB5g3anos2FLcM+DSU4vlmLg4TzmVkWUj2MnT7AtaNfgFIW8HaMjAsW0ae
MHf0c94jm2BetEphtQEJCCvll/6WvbOTLjfuA9VadcIjQMIy2VyryXkUNk2zB/KGcyF3N0CY6YhW
HrfoNTdYJTCJen9a8821yMFoQRdZErAeIWba9BL/Prt+agI5nv/37LoovHq/gCORJ/lD7aTbE0Js
53OBE6r1NYT3BxYSHwT/iAYJo0r14oMM1TSUuS2GY5UHZyVk9Uo1hi1I45E9qEyCsSe/8t1+qnFo
bwlbBtdegIz/HnKZlvoFXsXVDe8XPCCOAoEnlThas4ILZGHE/f9qV/tdx1JPUqRToNPsLnfhj3NV
7iYtHw2wmfBB/f3RrxbPuPCOgTy+ZP/+dt8V2mXVYenIhhRCMzHjvKjget1P5lnko2TsJcGb38Wn
kIrZIiPYrhyMZH8zQGS+vHrKD1g+rLot5sx4hv37Mn7qF/U/L+Oi+NHCyGwlmcuoHXnXO7hm7j9H
t9uW/z8dycIbpFRfMJVLCXkIg0dg+ps/QHNYYcyDQWRkv/orVPbXAYvl5v11c0mTknCuUhSkw/99
jk1Yas3YVsVD4wqf0st+abjghtmKN//O7+TVr/+fu/jH5108zFkrwizupuIBQRSei+EaE218/rCL
u3Ybf3wp/viki+fVWLnVx1pZ4JSl2vSQ6arkFv5fMB7VH5orCn8GwaxRyfirhdSrGjORFgEpkyfO
VhkOFOrybMAaGxZ5QSR8jOlCMp3jXl9nbQwVEP+Z9Dgysxyq89ClSE9x/xyTo6plO1EE+W45vOGG
JXADcrwLfIYHCrqhFPlQZXdNQkR5ZQMyJW1xi55d8XkFmnOL8kqCi9skybOq1GdBEB0djdMSJi3j
jbwgCIPRAr3TwqPi1Ob2ZuzEI/JNobf2dXuewHQG7eyr9CM55pwWzSiHhyhN7g3f/AVNywRqrdev
CTYxmO5qSe8gR0c+wQ9Cp4m7x4VkbRYm9jsbPWXqWDMobG+r7FELlLXRF3YuZ3SAIAjSlySfF5aD
tbCDRWlrWIinUJKrrL/+yK/3Q1wPuXJjLrwkmFzsyGni7SVET+zjbVqQSGC4FqdRJg0IkEUim0kX
53RFVrQKoAFaAePlFEsVyowY5kiJIdDsx06AzIx9MccsFOi16qtVnfETwE1qU2wWR//Y7A/A55R0
OMMr7X06YRLVqNu8VLxeTE+ljP1rhJFElKxlnNUH8dztWhl6C41P2Jhng2d95f354X1dTjEkOfrS
0n474P2x77ataqAwD/KHfi0v2kCccSP3a/FgNNdgRWvlyu6rXPvAi7MliYumETp2o3BLwOymdSJ4
GxDObWUtrYhBQDy2qhzLFW7a1Wttt947AKBTPJKbYQ+ftRsvTBL1psWz0tpcuRnK35vXf27GxVGr
Nj7psy03Qz+Oa0iWq37jOzWelRSHR8G5evN/etGxtIDXDLjBQXtx6FlDp9U4shVgRapXvJO9iVgX
eg51l5e71ySvP0FTsLn/9+MuxhJ5LAZ5W4Fb1+vjgMOvhK9giQ0s4gmslP99L9Wf7uUfH3Yp9rKm
zC/TkFRPsdO3Inw0Qf8kkDJqD02HcYacbzsLm0+JRjC6wz9sqizY+5bdCffotEg5ta0kdBPiP9q0
W0WLfApXr/GzU2gu0Wt3CmTF1u3gS2hDsE1F3QMPXQ15aXc9rmIxHUuXiOsqea1nuiHc7nrxRUSo
H0Hf0qdrhPkfjoc/b+43nPPHiwQmxGQ64+Yykcag+AsXMVteBev9v+/rNxh+ccD+53MuDtgIHZji
NxID4nhT4rdZu36+j6e9LB6FdpObn7EMe2uPKBkPnqSzg9bLmQ4OnuI/w+TQaNXouN6K1tWtD1xv
8Eylk1MQB8fn4ZrwETP7H14p5iSyClaGmuCSnoAJ1yDX4hJcJh3k0p6ezPf4U3qmxQVLKJ5ppyju
jV+QiPuX8oV5YRUvxXpDNgWNPeo02Au4Ozx0X8lbAOaT21pm0w7Jj6UAldWGOFBBAE5uhPSo48zE
VDK5mY0dDqRwPsXIaxqXYRhefg0klZSpMNZKK1HFIVuPnXj+9NuTpu+G8pEmPFe2meAp8EyYEIak
EGw4NmPJg3uAyxaUW67AjL0QwWXBj7sQjeZkuaDy2YBOx+MGVu45SKCIOfRCz3Jg59IKJCOLVqiF
ospJIeFqCwPHCGwiwGN5L7WORDgQ3roxml4bGkv23mJdhmmTtarUNZ0j5Bp6dMK4TeCJFJK3F1dr
aaCtd3qmHeI+kl2fWgTii2nrO5UwmcX5NokXNKA03SZaM3qN1YVbtVA877J6DemGW82/6xjPKnfK
rm30yo+PXhJJ5sMyhxzri9mVWOhSVevahKIIS/AdflhifDRBHJFmSWSewun87FFTYBaG4/G8YbYk
Wd6g7xOQL+EkphtDOSjsv7M9lHA99qruwnilVpEfB/0VfhWyuVlfJi0WCAZn6WOAJP5Z7hy8TZ5a
XN4c4cmgRSQ/2vFPBfaiPIbjIdi2MIMKBsC+BAyxgRQSw7NgaRWbtN6XDIfj165HrObDzcqfjfgu
9D/I9iHEfHEXtGU8rf1Tg0+c2BwIrUzwTzmkw3EhYlUeTXSsQgf+Vb5oJ58J1p35BfXVmu7Yp0ae
Zgy1Etnotuk3SeJO41mBfQzF2ld2GnCF5An3KV7JuEQKbiPvRuQmzng/1x7Y0NDTyKO2c6x8Z4Tr
Kd6D6U3prR8hv0JZ4UYYjVv1saluLeKVCcwzYioSrJQxdCRmxS0Hy+lFhHkoIGH/K2q9GaNHwd8F
xa/AcNKOkgQ6Mx4m6V2t3Fixm+L4rEJcSoONkq8N/Nzp9kM6w/5xHPddeJzRXmAyCLOi6RYufXiv
8ISGh0nat/6+FR8D+VdUb8tsK1tHQd0P6w76GV9+G85byev0xwoVr2IPa9izJLhNTlW7RXISZbsW
TzVm7jibSi2xnzute68at3kRG9zhCRGJSENkX0dm+qExCx230kcKwbrZixIv6D611h1OIvGp6bcF
hAsSc3D+V44q8b4r+V4JjooI6/kgam7S43AHMHnGNad8z8yNMjFLWy8WylsQ9EzZQM2XnyUg08hD
uV2P21HxsBVfhDCv2bRvw7MaYD9FGV1gXq+cR/lYyQyFreSpNw/1Y5jBwktex/C55xkVzRlFQD2g
9knQXW/NDQFcyVM6nJJuCyfcbpbchBIxyHDMTkG3JxIJUtec3ZhI3SBGo+uoAYpxW+U5Q+gZlC+2
Kmt8k3DH9t/n/AYJRqE8yeYWC3IodvJWkD0pgYbuEJDlNfdD8dZSNH+AqEXlpuqQ9m/TtwoLd80u
qvuxfBSUZz15kKN1HW3E/WKL3WAf1K3/fab9XJgwv9JkadFbmRc7RVNLczzMvnRU+hf8tYanofmU
xOdo2gkJ0vjSboRdC169qPb+/dE/gQHsTP/70RfHqSVPYqs1dOHSqX/piTlIiLxgwLLXMMJYxjtk
kp3MQ/HyDBfm7UAd7l4tA5fO8a8j/Y9rWEqpP0qHUclJ+Ezk/jiRG9YMGJuidogy340a9un+URpK
xDo3i4AjiRpw1NgmpNBJ58cgvzJS/mkk85/7cdHlFqM8DbHK/Rh2MUkTpHugBCY2YvX5GQAeADWu
voItlsLmSdl5A+7nqTvsY+/fj+XqirjoEhBOJ4YA6kVlDOnjJd8+fEbbxlF2o3sNX/sJiAFbo0BR
F2KHZC4dyx+3H91FKkgTkMVgjy/G6oGJwG5wSpCfK1/qexj714NmmmeRwimDPF30F83URQzxRfms
H6cl520F7XgR3RyCadVgZQo5lnHHuY9QMy9U5bqF12IXqYt/x7RQhm29XGNXi9tM3NtYmRrP1CWt
7KavQL7wlif0eWeIlPydMuwDOjritomAIOViCRKwydaDnIzLLwjibwQ3jIT+Zyqh/waTVZkLAbae
GywVV4HBkQpnAOmTW38whvFfy3t+UfkywtfGXeaTCDDmUsJzM25x3KCcExNSLlDT7YovlOG087B+
G9arU6L50jHQRMfCvr/yn0FwUXgwh8zIHzsEjyXweYwNpdu8SpPNITE4wy9gAnj/cDPDJ2ZiXGpz
RLFb7vkN4V3KRGs/HLIGhrSHuIWJhYi811qJJ/klugfZZ4opE9MXuYPlmfIyCFCE2yZdg3dwaWi9
K8xHPxMuES5zgEoCeAVW5Er5Cpgz+MucgGg+/GN0YZ+iSwQGV3FUcbQerb5bPlb9uofXF1/ZkSiM
/t4O4MiboqKTbYrJ39Jp/LEee0VqerWWTM5w+m92wCJ/Uvxjjd3l8nd1lt+YyQjnivQlAs5KGJQR
L2mIlFmZb6zFNy9+VMXsFCaa188wIYFxjalH9pHiTAgYrr2ROI/L8a6EsQg0r3+TR7TubAGDhOA7
IfCP0VlO0xya5g73MLmMUEAtEvrfiZx5WXqUc8K6qdQtOJat+CQubg8acyQP8wLBeIvmRxwLNOlJ
4ARtN5KK/wtVjwr5pLPEDeHydlLMbqSnN8VUriMCNQkIK8LWZeFNoeJGJaoMxHtQW5xMSmH9MxcO
YFzhGhD1b72OvsSIthVagarptnIWnSKc3owRMZb5W8XTtkusd2kgu1hjWh58+WS3KKcxlmy/TU9Z
kSOy7ZhugrlAfZ99w4YL0yqPw1RvZKayesT4cyrvoSRs2wJWdx1x/MrNLjarjWI4AW4MOVPDwkT1
BIWlqAXKk7MgMbQES6v1cJPNvx+z0lwE99AXkDgo60X2DjlchPNYoJ73ZUdAQC8I1W9z0fslWDPz
w4EiMrAfHB1zkSF7q/zkkMF3Xn6C/FQ8ifq9wkeGhvyoBq7SWKduDnKY+/Jmia8LNMWNBQqReLop
sSOJkvPCDjIjuhkMaAQBW+jhC/2VnaKdgz6+EkVmz5Chl4eO6cK1A/6HVuA/S/rigEdHLWdDPVU3
GThK8haB7amjf8BD+rmkYZej35k6rCb5qyry25iJooCY2EevkTbxjks08Ie5shn/9JbhqSqTCSDD
n5cuDl2zhY0GQohry/wmRjP7ly1BTB5HW253DZZHKPuL0Y7wO/33J2t/D3Q0jAPhIiHzwQlHvUB9
OiHHDW2u9bPovSR30mE2V/oXOy5G2sTe4ffkhS/DsfGk/YjFLs/GcMXXfF85iKAgyLFH4ighozRw
DVd+6NbZgdgZ7H9XyeH1MfqcH+sjwmLWGbK9yMevGvsotr91S87CnfKLCeKtyIT5ptnL1wZH3yqe
/55whI3Jhr4ImJY97OK7WWmqxn1LaHHTStT4Af6Cy541NFCb4+RZ5KDIu2IjaZqDq2eTvtf0Noai
nfS0hGuMvYf6tiRWCtl5+TktwkS7sGxZh4asfdFo+KgTp2f8ObPuN/nclYTNWmFPCFSYR6zSLHdN
YWNijYUrbDzhLKYLXtn1e7+2SELIXFkMT5lgIblJCOGlKbHEdx0cdqaUDiPeDanwytDwSpG9QMQT
3bhNIhJROWylWXyRcgzA57fltVEgHU7hW0v5XvBC5TkeRBX3VPxt4pOMrnfEE3iBm9Vg3NfpdkdK
X9sDF/DrcHRfY2adBxHdyO86ElHf5PT1HYQCOtN6V4tPVTqhWvGQy5BL0FVPC3y/4O2NUNBKvFuA
xtbYnqpC36XswfpNJ8DrkXi1g3aThfm2jYGRe1jHPfTHAiO5tNgzbSCe4KBJ4RVc6ocqSlOXd4l/
Mb3jr/89tdIpUIKwN/FcEnMKWMSGAvb6NlryCiCMU6ivAeqvsZF/AphYcYv11+JvqarmxeeKYToH
XW82x6m5U5CYyI2PswejCU6rPLgttPsm6e4GYx9aG0EhHU0pXuKhOUmlsC0VotyEgeTg+rHv5G0u
dAcqwXU+4ArjF2dVQEHjv8TFe4NYYFIMVOpe7Mugj8Na1nqvDAhKKIUNwcRVgKGLZt4BYWSd+CXh
K2iYTjrhaQNoRLtZFTVicdWkFCIUVrgNyOPyjfX8XIfVWZdDRuekFOnPOr4JKcLhvnxP++YmD8Jb
eMErJcaqL98quF9Zg4oZANZ4pb8GslLzHkrPwDAYzFTUXsYm3hpGcjb1TRBSFiVvGGRHwrmpoQKU
d5DpHpUMO+xe4KD17VCovBn5udkITgfuUsPYKUMcaUYcKxXxpZoosOCWo+tShTfZzA89TzgtpXNT
yls5RLWex/q6rdrNqBSvEQJU4AaWpCMG2UaMo3MQvRb1nQlnqE7SvWy+DfikKxScJVdcdcZdW+To
03Tbim7nsj35xbyxwtIpg/6tKfPdQMVpsIqmMqMhfitkhBsPhLRjV5jjBtCpy0BqMzb5Kpip4ZlR
NRUUCnXG/Go6RDHFLBLQ3rgC+f60j1sWMzrIy6qMH/N/V3yXy6JOeC6NGdR0aUnVxaUYqyekRPCy
/31o/M3JZpVbVIMSL5ckXTLlujlt1ApX6WMF+TECQVMqz5qPEQiFzC1YBmZidaUJ05fG52IzpyWi
JxItU1kOw/9+wbgO9SGrYuNo1d2NwAxyoAcn9375jqSPwg1Wg9Keawr9aFdH8sfSwjKdSyi+hGrZ
FsFm8LuS5bPkt06FCQ/6ZoA2T4VxaA1fQ7Kjtq3ynYhR/owDB5ZNQr9r1dAmn0eBUTxQFHW8cGTO
2EmD2WUDfcikbnrp1KcaBDdK36AWMcEC22PDiUobsrXqvybV5OLvQRtU2RGVVJ3e9VFh/56HB4oJ
qHvoxVgsEVpixbrGoP/pGGTajqzWNIwl4vqii/YNtdfQnCd3HGEnn03H1m1pD+Q8QJMd9VWAI8Hm
Khf4bxyBLZhhkqrrloYc8GJB1ppK/kTdK8dOwC5UeM54AXjPV91Y782kcckNwhSGd1J0VA0tj4pk
AmZXrV2pcL6HhpcL588LueiomyQcBNxp1WOokg8g2qjOZqP2sNogCoOiZLyPMKRJqIwV4Tkft7Ww
1Rlx4vLq/vu1+Y7K+teVXDyIQJX6QB2F+E4H0Zd3bUOMKf7MyUgQZPKoKy4dEskpN3F7Z8KlwmlK
82AP/fsqvh/3X1dBTJmJxIHq6JLKW6aZrk68EXe9tWs/hfKsIU+cRE9/Gjy6dyjpoksHTsAJVNDy
FqO+TeVAqlsY1Q+z5MnSKkUhVz3jWqnClIV81bx005pehyNnRTBReNOcoMRVtYcZVky0M4kFCAIj
76qX5fdQ8l9f5gKaUYpgBLFimp6AB2pfGU/Qf68RX+qEbkBMFjRSeEoExNJnncNqjAnPLg4+cHqA
yFko8ClUma5zIiY4MOTQbubiRUlE1urnbHz1PtULZhbJAevqNwvLWJkGSSuWXHYRtVm22PHtxDxf
DagMrgJg0neh8q/vdwnSlHmuoeklJj1L7VqCyVlOrlkYm4Tkj3T4PRD+JGPEh5VSnHk1Jr/meJux
PaFXxIgoQJVcROSzSMq2FI5WckJ3Ifg5yaXSRDX3wsRONJ8hZFCqYABiJhj5oWfSXmadPKccDGbW
No1PnaDgs5NlB3XqD1o5PxFNHJTJAw7Fu8r6MgI8/7UWoYcKV5p4x7LfTEL42fa/s8b8rD8WM5rR
ytYkXBAXEO3NvN4PIqmoUDX7NnAn1mAKzmRZpGvLMqaRxqs1TZ4MyJL3waE0orUQYCNz1nhnBM9M
yePAy0oQvsbypi7u+wE2A3T/4EO2HvuM1WdYKGsJkBkCr+iJMDpP4msd95sSB+jK8o+jejNDfvS7
r6y+C1RsPpCQ4GMsVocpTbb6IOPj/mFijkh8k93G0J+z4JyFSBVjrAzjp165aehSTRx3gZJSJfFi
M3/XOjrnoOA/v6mo6ZeuNYvfwNxfa+KP4vZiQ5OS2szFqVGPRmM5pnwqOoW5zbzSmGNazNimOV3J
c+CM3H8ZFinVbwd1DCq6gO+7QuIMzkpFi/5WgXP77i82VwTMWviDEWwvwRltMQFLsF8WXRk+pJId
M+UztNZJ9AKROC0DvEsyvF8CvA8/8EANu5fBC9Jf0vQZjOUm0z6pRVZifJfdajUujkDFWvdWYHNa
9bcR+0QJu1vCJpgBRKYfhfS2xKhRfpqFF9xmkxqfjJBJ4+Ocghrc6AmoYsymI+M4FaTMOApqNexS
eoT2wyEoHypE26mYEU+zJhaIOuvLb+G4a89+Qkj3oI2u0Z3MUHIQaSyGKIQyVZh+kc0mUITmt6VE
xnl3Bbz+PuD+eky4xeHWxvEnGhevbj6TetQGhnykx1rLuAkkBFWk0j2mvF4Ez1XsH/LmzjDZVuNm
k1qoZXnH/r3Zf/sN/30RTBTUxViD//pv1TRXCabs80IVn7KNlo4wENiFIRp9iMIOfrwa/uYQJLtd
dky8l6F8N7QtmU6U1lsyH3SFZxdYZzW9Us5Rff5QzwE36oSBL9S8SyP6cq4KkXAr4xzNqwYCtryC
LovTUKOtaoDc+tQyBZyxRIJusbPQDRQbYNvt/CzwMh4+RKwEHAtPoV3ur/Ac0qanAlbwh3WL0F4n
nbncyB+LmdgWdbKIxSbJ1eycwTq/1U4DEQPn+NjjxzB1q/KgEwBr7KXFGGwr7sLXNNxbRI/BGJZd
EwtkEpHwnJh2Rs/s1J04EMxjYmzjeas1hylfyxDvdCCiHXonf3S68wyUrUK2JtVqlVS3cNyIT8ZB
ktjWXQlbHb/w+mEmIpDgFNKYYlSbExSBtVWv8H9q02PQ4ozLyHVH8UQ62m2buYV4K/4q3sztFyT2
obOjXxpAnmf1j2RWCLvawy0Ay5Q7QhzMcqtIxxYJxf/h7Lx2G8eibftFBJjDK0UqS5ZtOb4Qtstm
zplffwZ9H25ZbpRwTje60EC7TZHa3GGtOcc8DvjFbfM9eBUcvcLL3D9ltwjKaaNamLbRlS2mP+1a
hnuz7EG9bwx7p698WM4nyKx0AvxmH+31HQKOas05ZqBqfa5WibyzKPIC+zxa+TLiDp5Zc6X8NJ5B
yFXbziWbTH3uHogD3+n4Jha0T5Vx0T0G5bLi1L+T64X/LsS7ZGUitTniduDpr4nHLV0VUml2pein
/1bEsB39a7hd1IJoUXVFlbT67ZTfgtHjXEDlvdqo0XoiuwUz9LacBak0DZKT9O3EwBjSEG4ECyTe
hcyqGs7+BQXrfNW8V+/en7a3ky/dJFTaxP+TQ4aI6Vc8A3SzNvHL9Dn1h7Y/1d4yLCGo7IktqncF
aLSblCNub28laZcwN0czI5GophupZ8pcEHT17yngP7RPP+/8QmhlyZ4vpFZHL/lcKS7WR2EpPXee
bd0w4I17CWXCSyfNhqGQptqbh5VgEW5nzA+ulqWR0nvmAEXPZjueyY4u190XAkuJ9GEyooVV+Ez5
KYwPCtuozN6GjnGqr8k3vufKX9PY///2vus9f3UhVLPwxNxLjEOCxKVKBbdKRP6p0efD06Ec4vv6
qvYIx67IPAHLP8okHTyKoea23Wspa67FYQw8Vlbw0jXaXRy0ThBaW5kGRWUs82g1VkcJtARhauK5
pRMR+XRtovUg+9tmqpaKBroCvcxYHCVWdrD4+oi5avQ3k/RqBB+K/KjVrKLDY82j83E/CQiDBhO7
qn8oWgB5/kb2dx3b0lyJUFRaS7GCXIAclmBSMDO8hESWWw8Nh2mjw24QHKUAUJzvANOjemdb3Rna
aqmHTFqD25R3pSAQsXaljvCr5ypR1dJnE6WBoVxRrYuGzyhLpTLgNtyLDMvG6pwuyZcqNNqxCV2T
2nSmIThJCJQe50Luc4AdJoWYaSHH11Du0iMsa6xUk3IyYCIJYokng20YlBA/3SvVmynoV4403/77
v4fH92eGUQV2nywf9dKzbRqCOWHzFU/KvcV8nizLo4kb6BTSTjpHn9lBvav21SbbeHfBIXyr9iIW
lR1eou6zXuNgROgSgCGSNt0ZvxmtSNRq1rth2gELCwK6l4p/vTFP5hkK162/GYkOvDEW4n37od7H
zPkfJQGZNp2/ciN+1B91N9M6gNsFTi3b6R6UFZWI8GQ+0cSrcCvXxObScbSLB/Pu3687CVUXCysP
Y04CohMk8Zdx2UEWBpS17MXFk/xKdAhCG4NMygmThit9ZBWQZbt8ZI16kzqC42wAGtGf/msAAxLM
ii+rRdWxaE7qA80xP/4zybjJKEfXmUPkAqsiy0L91shOqXM4rG70zxg8Px3YMxtHGiPGcviD5TD3
F+kBgRpWwuQDmuUOwzzPFevRUR2cgTBPJqAPIVl05S0fKjUXXFtobYG+EhaIlpRpF2Jgdk/vz1rq
gNVuoV9ZFC4fcMjhH8wfmJxEmI6sTKhw0TW/qV+mZoPwlrOd8FGdjXcZsifeb5BNxQK5tyjZBee7
YjET3/oTZfLgSSPp5YOFSXz2/xRkDJ7aM0zfwEX1GhxZqLLHhL9bsFkPsKnMewNBp3oHtwW040Qf
EP8n4jpiPMHfhHTKEM/YwavFNiY5aGRxImLuNyblbhDnNLS+lC2eFe8+uJtc9R1nEX2y7jDRtIRw
ngNqBVu4oHEocRThi/Bc63WGWH0Vj+2ZYjlL0A0axB7L22dL2htGpc/pQfvU3iDLJzr4cZakeEPW
/XFCkEf8Z7rwGAPlYkBAzPYAR6ibvSKyodqwTg4B+w0lcnGPpZOjFRAjIY0t0Dex8MNaIXzRCJi/
uIeF9mf64zGZTQ4UQyqKYr0ooIO+sO3+9wD+Vbu/HL+X++YhFlK6c9lZIVTlINmftcNcbVtXJg1J
u9yBfl+Ig6RmUqDCH3+xMI59PGklEAJwJea6zb+GDpUiDG25Oo6gCoHJEhGM8EXw+nUkkKHSvRIN
S1l64sf85Qwvn0Hogg/dQ0KBAkhWKf27QPyiB+poBoy0UQQMCj7daB19olnUn0Q5YTCFm5kgb+jh
IVOTdWrJHw0+1qYxHyvlQYYjIgdbhXgAXSC4CtTysBYxiNKNooioI/OHpEVoU6uQjTZREO9WQUhj
zUdJAG9JZPSoG0EYTiUWzHA+/4UfvW7SasYMKIBArnkJiGubrP6P6vkbRf2ss23qPebyMpVftXzb
tgGewj80VtYVnGjfWCfT+v/9SdVHafSD6uXrNK3X31UzKZhcCR9BlX+KyYMSfs79oDTt7tJA3MJX
6MR6nbagEb37Np4/vUb8LJ5A5HD52N1aGKb9hO1GYrpsgVJ0DwgSEAgyI1G1nQowlEroztEBMNZT
b5NR4P6gWIFCYq6YjitjKlgmV9LwYBj+JrDI1LolOqRtvkg7cTLgEHF6mxjQ8ChUmLgANbiQhtDd
ZipekeAx63snCCCrc4kRhpxM7Hvnrvsam+qID/gAISIfSMdG8zV3pv/3Q55eiD6fhahta5dMAVEz
68KXtOzsHy37HZ/GpnMrbF7X/A6/iugMeToEMlJ4Gfnzrzz4CJKKMEZic0CScIim8bngnZbRkYpm
fjA1vJa8/HGuLvSBEG96ScoslSDg2yO7wCz7RWxoNwVjfIiZjIO9ZUyOwGvjJ6ee6gOYbIpwpSaS
1I4wObM1FskihQv1nvuAOD3pODd5ygRRbE03i0zbweiXowZR3BCWAt2vMMlObQFLJ+EUurLI4EXj
2RLCKqfPwnieym6jiEyGFqQn+rByvanIHtSKaiGOT1X2kVIlCNiAtip2XsQLcnCNuTAXri82Gz+e
4UXJcSQxzWsLebylxF8Az67xjy/JgUCFrUpOpy3RQmo6WlWnKq/MWb8g8PP3p1NT0Dgwz5uziyYI
CpvQqgsj3Wdz+0G8NWfVCkkDAYdFlYPlPCc1cQaVnn3alN+04kbKbs1+kQZ4ePWHOc4CYUOuV4gZ
WIczQs16YlC6cEu35+tbgMFLyVvWRdeq3/8x3f747BcNgaIejbD2GeTDd+AW0Tcr687bTyvdfgiX
lJNXQO2vvVmXrarvB4ZNdTauwQa5fGCaOeaDbg7TKdn7d5xQd7Rd0pV3tlyc4We3e0yX/draGJvg
QNXh36+1+l8XtxQL3As0FIWIiJ/FF7n3ozJVMXUpDf5tq/xTdWjhDNH/1FMI/SWqJ5nKoVwj+C7b
9klXqqURIpXVgVHr97p/V4uIAdigRgoh7JJw34a0pdBlthOK4+KILHMVU6hvFBr12Wcm4lQjpjrH
UN5IWJgJ8DK//33T42kYYI4LqrjwjcEWvU+rS91+RP49idta66GTfGjbkqSOJpRcvfvKW+/KELj2
PC7enL7toz4cq4RD9QNNupHBGtaHpH6FIorf/WrP8Jc9he0vRiZltpvO2ZiXPBrZjEPyrZJ4H43g
mA341EgcpU/sbotYXEeJhe0EaWX1qQQZyFVx0RkyqtbPGqZDfB9oL2r2WmWfMrKYPFkoRu2G9AA8
aAJJXK0a9IJd96oVbElT2/CvdFl/9e0uP/1FyaL3LQjvhhLtQ5Ec4YyoPH16YDpub4jIXWTFlyBu
IhRJ9WvT4kt5+/folS81SfOr8/fovbh8Eolm2mZ6zxblYyz7pR9a6Lyeu65ikj4W0gKM9qIUcWx1
iTMabxGN4EJ57eXPDJTHm+7vdC3ehgYVgeDj359NmveAP+dgjZwp3mvV1OEMfdc8/qoHKEpYGLnH
cdg79NNGgfvAtoKso3AL4lYoVkOM2JTdAQp7trGcTOMHOrFXG+H/sVflcxiglcjD1SR88T/fcCPx
KzIESLc0bO8L9Kz90Tvj3ts9Xrnfeaa4vF8kQ7OKSSZzRb+Y9+syHoyqner9RDYeU/3K3KZgSLes
2LSuLI43ug0omHUc8c41Eeh/zGMarhmD9cawMP+LF/OYYUpRoTQju4aJRpcqPhthS1Xb26lCdzCo
yLScSMb8OOXAfdsAi4M9YqULwy+FEhEl/TnTtUZb3IPNIRpP2muwYTtTtjV5sHX6+BXFtjH9isJP
XB+1QD9Su+/i56lUXNlC011Yh7gyHLEPV4ImrKosWpXhOwsxwPKUCk6hPAbF5CrlSQiNdRsGO5MN
u28ur3wP8/d5+T0A0yfNFCadhRzh5/c9SVOWGX3VHeZKDPXSOYwzYLcUlluBON1hxNkTUM6lOuOT
JKdTPDBU5MKwJeNrY0L+j88C35XugkXiIB3un5+l1LF/950yw7am5bDHhLOc7I/kGL6kzlXE1u/J
gA4C7AWUJchL2H/8vFgbywRGhoTNiNV71MyGmZt82MjTg5Su07rHns0BN1XsnFCsK8/8uxNw8dDn
bbHKU+eQhmD957U7o6nkiiz4veahwHkc6DjPR6QpEtnzvWaRBluPYoR/7CwE3NMDPLm+Sg456g7U
HCMOkxCLGUlmEuAW9EykF9qD8ErTuKgeVKJqatMhP4J9nV0orM+cKyTjwWpzB7fHqiDMRm5e0QNP
uKl1flORRa5ez+BffyV6lFMCHBGS4WTmp2AqHPVhcSPQjtB7Nx6QFN1GijN0M35v9pB7+imYPjNi
6Abj08i3cmc4TJp4z6t+bj+fuv6Vk+FNxWuNkkQcdxEqSvPUIzLmZNOL0wam1lHrpVVNIEAiuPNJ
aMxNfBi3YsWa2mAXgUMI9M5AkU9QWGhZC50fwqWudohnFHDEmBHR9AHyb2gXiw2lbQo+KS2WWAXH
4yOwmrWBtfrKylKxG7/2rf4evcTWszcy0YjM1tyfX6rmtXqn9PI8es1tsDjfDQuVRsI15+9/rRSq
SVC5pcJqs37RQyrSugX6XuKpIlmluj0kJ+rtnV00u/7UbdGkwGhpNoR1VHcEXmz+L3dJvCTvKRMo
Acg/77KbDKUCVQCZDhfuTeAULi5y3zGunAt+aVwkCeXuX9e5mKFLKeja1MfRH9F3BdO/7r9ERPMi
QrZV/5KRK+GO/mp6hTWJyfLKTf7HRMROwVBx7qssD5c3qcZxFnt6jLk6cbpmU4M+bYh1UjVU0/pS
Z4s526Rno3NclRQSr05Ol70d7p6/RIiDMPdMLMc/nzIn2ibQiaW/018Jf/gUjtWOmutxekjf/32r
xu9pkA0l6V/8jWMGcenPK0larYOVjKdbOXgStV3DIbYg4SeUtnLvxMLRWg4CqSoghTeVtQzuo3e/
fK4aioxU5Mzj+Mdw7yScJ8O+xvXGXq5ZtR/jyQddppICRdVTXkokK2n6bfNejHuMjelZrIBpbMJZ
azg/WafOlrAHjvmLEPyRyge27pICvWgJWYjwEPJDHfLiJAUdP+XPtznTznjB2qzfYauVot0g3fvg
K7p1vQ6b//1rbRrEokGjJehWpOH88wFFfVSOaqhm50Noe6dwldhbDMwn3f33FyH9HnOAjGd4gK6b
8rxR/nkdK+vkJvJY/BD22eFWPVkLTsG250LP4O9/X+275/FzBeJqMgu+rhEY+wta08EOoGZF2WQS
J6f32k2Ivx7pYL0ZG+HoSQH5Brg1hfegAx0h0lFj56tV/caip23OFSc8mADBaM1W+uAUHrk9sf8s
I3xhMrYnKXBUw3eqbjUYxs2UC2skDdtIyzbDGC0bdlp++S6vYpQ+Pt81G/KW451J0UoPHwX5NYUo
n0dHvxOJjwidmj6MlTUkoDiiPrEQ0aBT92YQ3LRYNxOV4v1Q7Qs8SzEVmXQInDTplr25sbx8Zxnm
KpkKlirlUxc1ajgK4VlkWlrZ1yTdtl56iKSJqvpgq0q6K8GuT4DUOvja3YtfSE5dVW7FFKuSFSla
0qbMXkU5ustVBMvQdPXsFMv4y6tNJIurf39R5jfI4ec3pf2Yiy7Gn6L2LGN9Vx/I8Izx+Ppmu8mj
TS3mL6Zeu2g1w8+EyiwJYI42FC7UE+SHFhEraFZxrPa1+O5n/nIWi2UT5JpNW0IMD/EFP2MR2pYi
nKuQdv5k2KVSEo7qLXTCaw0PuS/YR3FcKSmZWhhbpJHQIknlfUaDkpnE2picu/tq1WIpQSe7nGrN
Ye9AyZeNY8QAsV5FNE92StuvG4+t9hxrNeg6g1Tc2InzD3boD5JSuX4/d4vLg5KMxGXglPVcwvOK
mtN/+ohsOQ+YWaoYm3D+XlB68CjPRvQBigFMhdyuhPy1D6ZlGEvrgm4M7DDXF7t7KYl3k0DmtwJT
N1lFoAvLcs5ETrFriGAQx+mYMYOr8rCJVek2aiRbBPqmWbdovdgOOSMNJ4XmD+iLlpSPLE1uMiNk
9PXeIQ8Jz+ksJwqcTk1eJsVYibH2XCioEBP9LGnVS9DfFgGQ/fo+CL7Q6fiwxXyKEQPVRsQ6Y6QC
chNWEWm4Q083B62wXcpnbYCZRaBfRo5XbeJxL2rldoo8pkUsLG+9x0FjJEZMKSHitEN502XKaUrn
NpdUbkIQrWaj7SoIOlmV3IuluFexO8qxvBvpzPQj9q91SPOrh9dX1p8+B5mSNAQPe+JEzSRH68EW
zrOsuTK5zvG6qWHssEtc1H2zF1TrIc85p4bt0g/ofPV42WW+4kinT6krG/Jiydo95Y1HRPnWYlAi
jGH+fmxMiIs1CWGBBEKAURyK+AS1/Fam+Am8B7ymToSp7zeLOvvQMpGNDSUluNQejIiiXc8ZUg28
xhxWn5U/e6K2VfN+sitOyLrQMrkcfUOnD85GWn/OzMqd5AhSPtnXFlrugZNdDmlTueslg+HMgbrC
ymDex+NMKBgyGHej2/DkG50vu+pcL8pdBRmghRttfi5ScFQJha/T6Z5W0yofGzuS6rc+XLeTslaZ
Nmv6TUpkOagcX2P/TyjJ0LVL2PzY76lmjcTJ0VRM9elV8thlC5hYcvlcG0/9+NC0KKop2GTV04Cc
vyR8ZmK0VCSbyDqedrn8qGAoTml6MnXBmYRuDsmWzgIHh0pMnW4YNxaZcfaqT+j+olgpLBIa6+Yl
bWuagMG95lcrfcK+1O5hwyJQ7JzYbBZDJlBh8F0JD72gOSLH3jm4bDS3MbEDujS5PRk8tSe5cai6
Q1DfFkWymggU0TsayCYg1pTp2+8elIikgowsgiR1A8KBQmCtiGXqBH9p+DiiOyw9ioU3lLiOATE8
JgNUaT4Kz0SWJ5Ju4X+UebqIStyABvU8AvGQ0uVGduaEhOMvWhrKoZAJqOkg1QNRHCwnHspD9FaL
EjDFaBnU3Edfb83puQi7ReoZ8PSopYijW5l8CdmmHCE2IolnEicHB2CqvlfNu6Z8qKWP+ZA70HRh
GxR9pcQbKVEOExIohRWSA9uB10qcCWql0KV2jaOWRyUE451HOQv6FilfHQTBCIp6vh3nAwin+MVs
IZHJ5qsJfUgNkkeKHoVVum5VcKpBi5bQ3GZlTXx9smt9raVPOVDIMwHtKzMpUvCLW7OgjD01e90H
PWLSvh9FYREAD1OAX5TanRJaK7Qg92SqrSKRvqau3JSpuW9SiVcsfYhThGFe0B4Cvd7ye7iXQ6dF
0Eo9hEvZa91uW9k/GJq08z1EPICJG3Wl528T/ihLK3aSiBgA/Wcayg6bxt7WiuSkttpamtJt69/1
QbysU3x1qbAMkaFyclx6Wb4T0+ihQPeowgqbK7RNO54NK3F64ir9ON71PaQSpJMWJfzI/5TUhCy3
cmvhSwundC1EAVaxM9gwAgoQYfrWahqiFZm004DoU2DhJv0wwKQSq+wuDJavAP9sW0SvXPULTQgq
SusUDdUKL9Mya6cXqT52xPuR7Mpq0x0zwOh06A4m82YxBK4x3U8TlurwKEvZpjKPmp4D30VNOmpE
z50lDJx6kJ+kVDzEprwU2aQktJGjdicXXylnFKLyBia6/r6UMnwVhd2Nr1pj0IRuNlaK+NBoFrKC
6vgjYCQzvmdPJhYiI5vsgDZ4nlZzbLJjKg9x91UK46ZSY+TQwS2B5CHWZVKP3DrrQFygmFOyNYf4
k2a1G4385NAD8eHdjPc0HxdZ1pxE1S3DD03x7nSATc2gLHvZFYv7FkCpqAwHlXqT3N6TWhei9yYH
nY3gBqkcqZNIi+x6Iy0A9MCM3Grbek8rf9EiS9paWwy5Cx8KU7PI3AdOuluPHzf4KSqVJjRdss2f
eUndwn6THmUnd1KnuA1s0cZ5oq7NJSeqpV/w//V7XIQ2mvY7mM0LCg32g7cjb9SZXFJauTB7tdX8
y8s/+pJZnt94jNbzh0O7BAjK2s4wqPY+cXMHuscGT26/gSuy4jFjwH4QbRVYOWjPFbPQDZgk29oA
M1rTwLORathAalcGf0abxkFwsdJucCrY0YH8QSpRz4/hMlt8afzgo7Bs7Z5Y5tghVXM12l/pklRT
W1yLaw6J8joHQo94w+5eU4dK4bhR9+BbbUb6RrVdnMwOAwKGKdTW5fwbwCXxAZvFfDfYn13R8V+C
7ztDwc19PSCDpA7Km2HPVyJFaV0tKnt0eKaT+7CdQYwjl+dS/MYvtA03rPAT6YLAaXhXT0QMP3r8
A17jWB09zEEYnH1SaToZlUtJpDcgqBCBF4gfoKeJ3Cx1ylE5hlkN8G7boQBMzl5BYiVoDpAvSmgj
6LJLz18U4UmfCKmuiDnyPqOIpcZfT56116Jm0UpwXDr6q+a00GWItN1XjC7339vjX5LkuUzw90n9
4tSEtRxxPpJs+Hr6ioLEZFuA7Ngv8FTBSl85Nsn/cS7/+3LmxWY8DoiKTiU5A2fSOIMD+d2G/Ltg
i0waQezmK+2IRureu+fgyji5crP67zMiRQF019A/cTZbl9ZmYkyzuGtbSIvymWeKghWFAtaOuRot
TUiKMP2xLYp7xaVGh1nYlqUDKH+Shavus9UKRybMeJRjdxZG4l8YheUAfWkTSme2H9iJSOfFYyIN
2NWd9K5BK5p4NwZOVyumIec/Gjm2QvYtIrkhfuXjP6yJDdnHHMgM/01Xtj5YjbpwJUFfQWKXBX+h
t3tN+CiLnWCRJiNz2CA7oaB5J9z0Ojms3b4fbxtGYBpy3Cg+I2HlozYGUS5gXoHK+w2pj6t5P/5k
Zrz+APW2gffQmo6X0/Y1EyIv8Bw9zsnJ8JL6MlwjwdXpm6vpaQi9xcQ51lI4mc7RUNpCEmEQmdZT
J3G6psRbcyyonkFFMA2uJ7+3sxYQTUP0U/FozJy7QSYz+q6HeuFLT4R9Gv5dURAcGS6EBOMEb5JY
SHtdpCYm4+KoPLshxFz8SNBjY7G3c2vbpg8KQL6KMrri+EDD2Yezw5KMp3QcVoas4UYnyDz8AJ3X
cK/J8MDyALhIbZ5F+H3VnDHoD8uxVrgIUCLAbtig3Vp6ak89zYew2xqjG42HtM/XQoY7jWJJFS8T
JANXxuF/DUNFEXWURiKRk9bFSzfqcapalUTf+yPYEEJqf0630u204JR4tVLxXw0pvJkyeiZ6gArh
lj/rIp3icYIMuJiGeApyI7jbp/AUXSPdftdXLs7ZP65zcVPGmPfSJLfqXtA4uRZnti17sU6OQUt2
qiUjAZXtSnsSk8SV5hFsFqtmlO8RDSo5e19JZjyszNERKDyEAc0keiYcj3MT5YZEv+czmD667DYC
qN97GknlCmZ7GU08weSkfWefuUKkTVssY00gOG2bTtpKrGWMJqgqo+RTGx7P/saHOIFmN2ZvmIre
qWxJQfD8m4gI5ASYt4xvRKBHXjA+KuEpzHqHup8jERjcnYvOicJnj/li7mtUab1pzWlZBq7Icak2
TehvNbD1idCazNWyBnI6abPK/6GCrAHhofUhaZjKzYvmR53muSIIeXYGmOaGbrl4eim2VI+uzJbK
/IX9+EKhXQFcVebiJnSMbzTVXx1V3SuGPC5H6RACc4gMrBWIGoNhld3oTXOTh9GuhZDT1iRXctYf
eBnjFj/dzD+bY6knkuUnOExDtFBbl9DwinhmI3w2WhO0TUUAJibrvHYVc1iX3eCUu0YV1uNIAkB7
SlVQdVK8NWuOmuO1W/tdK7y4tYt3AlrnJKEbnxHb0vKZKDjnhKEDLXvAhuXKyz6Xmi8eowY2XMIY
M2twjYtrjUot91mZj7gnlpOAAfkco/ZoD6ax0tRlO8tm3QYNMPihAcHUv68+j4UfF6cOjnIbdJRs
6Ki3L7oN6qRGpaxo3/lcwJQt/5il7IE5JAMgGOy6ulJuU/77glSgSH2CqvjdfPlr0CjDqJXGlI2n
IJgZyXvMaMzqobYEpSJ0bHUBLfh7bYA+3G45d4C2SMeDhFUFgfXYqUTH7H10UpwMukXY3SvjuSev
qn5ukiedn0/uW7xmkmQb07rDoIJuPj2QIRigtBc6QJuF++8nOLcxL56ggVXJUHQAXBKKEf77Xzek
JkMoFlM9HTh6IlJBFQm6oMlYjyAXXGOvsAv5dTnI72zI5oq5bKFk+3m5ShCKMQnRrXvxWrWObXka
XTxPFBTjaU3C7HAyzkG0oqAYzw4p1vTUGWtbS5eY7WSi3Je0Ir1s633S+U++RtAJkFM3I33ENL5v
8PeVnttVm3bccNa0xfQTBEOhu/lbPJBLAJtolx8H5TNQH1Oy3JIbLH3jrTEuRXEljzNqX+pWxrNX
LfvkC2aPvG1ZVCLhEKO3zKHiNsCrsGlh7Nm13W1ISEqOrC/ajYAaww1oD4RJkvU0YQ/GTBi8W1iG
ga/IywAHjK46WfCC+6JGQu9zfuQQZDjR3fQFflFZqZw22iVMSYTlvCr6SYUjBHaUaLD24AmEjWPw
/eM9s6Hphx2c1Hh4DiWnXaLOVq03VbkzMecUnINtP9rP0dUhO7zqMCKBv5VQzyR2Uy+TGk/qoqye
omFRiMQKrVVOLQIubJEZayLEYzfupGEVDl9AYdC+hgv+79I2QPPs2beS8SF/Jbhtg/QPMpzCwRol
7A3Q6J68rgnRmbw1GcDxNRnid6vp51DVZ40/6B4dyq4qXQxVTcisUZDz8qgfkPSTXY2bizOF+WU8
881GL9mNcoe1mVIhhjnUGOVHgPUf05PGoS7CQUbtVEAXjtHE7t///Rr9xzaEtsx3QIRMOOGvVSv3
hLiTQnQxLAud/XoGFfrcO5X9deU6c7/t4iHMMAiJqcfU4SZdrI6qIQR6oujaYdKo0onJsutqQkG+
fPFMbYPxXe/TdTPeEQNnsOs3/XyTT6kjGtgaJzYPwxX3zLfo4h8f6PtI9NcE0lRlH8r1oB2gtdIf
eS4LuJ2cM/MvdJie7C/UgXIEihYtPsKy6IQXg3xmGv7adIynUzdVi3B8NvVwlR5yrHSDLLlm0zoy
S6SXyIT6cNKOtnWgvwzlQzMlvNugxHwVyki/Dqv4XZIEiknXdrG/0JQSs5cCWISVhTR4cBI/p6rJ
D0d4+7l1lOB64ffCrxDeGuq25dyOKNrSKVUOIAG9L87ClnzSGtLP9eg+UvRnhAZO05VvHXsxtT5o
gIZaVXJDUl9MKLKoWK5BH367mMh0nwMx5yhHetLahYupV6ZQq2ttPLeL2H5+PbSrG98OlnfGYrV3
XWo12y/fWTt//j0e5V/L/8VlL3RaZRQkUamI49k5HF4F+32z2XyuTntqGovt+qu3b69c8NcCfHG9
iwWks5ohHAwz3CdYNbR1aPTMBG7+nHq2Uj+EvXxlh/ELHsFZWgVmQ2CtiaIWUevPYZDoidpIvTrS
d30+3LzexGuIO9L55hzdbDbyy+pjn+5dsJhOsN67p/R5RcXprT5RU/oKndtbFhJMpgvp5fHfD/63
VnL+XMyFisFEgNDz4kG0iNHLpCKnCT0PCzeKSVm+hduVFysNzXOOMCh5xRTA8PN7tiP9lVhHa77A
jxefDzCH1NCKxmWtXX6AIUnalPg8hR6OuGm0guubO704Wk3Jqxl99PiYZ8yjdp+jEB/4YI9t8FXk
LwN29iQ0QV9S+w8sd4hGQqKUpUDzxmM77VUPs+cxyFxAbbdlMt3Hdfbijdh5lL4hS6mgARGym+Lw
Cq8hT9cxYcVxrWzMfCQfw3gpi/jQ6PG6whDsjRqeiidg/2crCW7zlLBemna6eO8HUKaJu8bE2mZH
fdgDCISKQuXSBP+XGwtUw8jeV5aOeZEuOw3vzNIPkpVua2qo0+AYVvwQtPsUEX92N1C1TApxX9TF
sjUPyIqV4cOnJ9RTZ8YvEFG8gK8+R7F5d/QPookPswvabdyW27GYdoEv06owqivH8V8rxvw9MYnp
7JWRMqoXe2SsBUovBQJ7ZAkqKI5GKjTTK8Piqvr4d7VtvpRiIBdQjW/V5s93JR8Si2aiFuwVMMye
nN3P6q9YIXVOfRj8zJ0VWYSApC0n1jLdmSjCRrNxrrwZ88T8a2D+9SnmB/LXioQeQ1HyKIr2cvWu
wAqPk5gkUDZVD2E0++wh4PRbaKWleCpoak8lYXX+JvvOTb3y7H9vCy6eyIWKMLIajz3NkOzTZFsT
/9gXC9BwY28340Pm35vps6+9Xrn/+Qv9df+aNhtf+N04EH7evxD4gZ82CSrq0aXs2SZU+gjqJREd
FAKpk0X52Foe1kXaPK8TjQNmiX9/BLbzl5+BxdNEOTIbAcj0uIRzGRnNxdYYxVPirwYKfZG/GnXb
Kp9k+GXvbbLLHGlvWHbqnbRBY7FfCniQXnlR6ubec/UHOSZj3iVtdHyF5WbqO2Wvf479RiJeIdhA
KKCqGq7yw6js+nJXhABiXWOdriXl3S9W7Z0eHDrjPQf874tvVXELAY0/NaFaSMHJfFXBjX41iq0R
M7ikBYQjE/R6qK7g2MO8OcfTpqznSPY1Mep+fVd8ZM99vi2j+yrbG96XER7Fhhoy0CzY3MS+RcO6
Jftae1LLlRTuFWPdWO/pUWsXkbJHtiLqO3MKl3D2J2iIcK1pdnkP5ZtKS40fr9ZxvlOErWKtveC+
AzE+rgO44+WSeUjGjhTVZz390MUbb3rVJ3ZJGE03lkrt0ZGqc2jRsKTd3QKrvR/lQ30ncgru68cK
twdIiaPQS3YL1lfG2V5he0zntMHYzvyVIEpIKrhJMhkV+llAMTa63znGRHFK3opfNQzuzwgmpPXk
t3PbcxPOxwr50ZO+fOnR0NNlVbgKeBFMqpFH88CmKHVU0o23AZas0gg0lwGnS/9TSw/xpxTdWMZ2
mpzx06qfyAWZ1sO7Lu0mc6k8lcMacn3M9Pg/pJ3XbutaFmW/iABzeBUlKluSs/1C2Mc2c878+h70
RaNs2bCA7kIVUKhb50ikyL3XXmvOMfXoX8HfFC+7yamD7z66k/JDcG0xfRA/LCr+IVWBENiG/5J2
FsyMhfjRU5s1QAJlCIRVrSy8PqEpx0Hvg751WcAcAf4yZdhuRkfcAETIYWdEky1EoVPDcTNj/t1p
jkjLGgEf5GaHrD9GR+k7h/0Ub/09SO644eNQ/Oc5ZJ9tXbJ/GJUd5fCKRmL32CZeqztxIRwEBkTW
LGLYepchx5/JT9FOfOyhKxNaSrepQiaDw9gBIdyEoEhsU7b1WyQw/Q0fGgBqO2UfCXy3BOSh0+SL
hmTZfFYLjiUAfpkDzAx8xzvkG5WInPe8mAUPAjqNYN2reNDn/OA9YoRsBvTIQsNROuperq9dZiDN
SyQ+1ekTTWtG4FTpTbYYg52uhrYBbNPlwTaEzC6M7sQxWKeBHjQ4DjEr3/NsbKM9LZ954G0UeBro
+2BHJ8I6EbeyfzUQzJssyQRLAJ61BUuuWjth/VL0xrKyoDRhdmuwnuBRzKNNkaNw18crZv0j1XLQ
bS1x2bV0Qfm/VOPRoGnu7RsnMA/SyVQFtDaziQ6lXmc9fP13oX7xSyehN88YTd/AEsCENFPBEl1l
CW34GxI89SOQpdo9ct4WhCNEjzKYgP07090PxsoXjhwRkTFMuxMKNC16MI1VH626cu4V6ZJUXENc
Dg5N3foaz7HKlABeh0v2JMmxZj/362JVqkRRadtxBK7qKMqmY04s9kj0xAYbBs9E4l8zGPf7O1XV
MXqiZ+kMO0EN0DLsNzN+VVAk4U0vnXL4jh1nddd7gREVCgsYlFQ5TM/q62I3CWuYsRnPCiMWXdqV
6mNTHaqGLoWa8PzagPnWe30jCg/FfeoeumeP4JR+YxTLWIMcf+VD7bYDJzpEN+FI3OosEmzPeTPW
UXBoNgXpXv1D3j2oHK7R+d9XS3OdAyO/HQFQteZa1h9Hh1E8zlR5WR7dkAh4yd1v5Y2gv7KhZ7DH
i/422cQBCV9OI+1ldqDWu3KVJyQc1YIu86279tRr9Sb7NzrRlUbMZgNNigdv3+gnE2kD+hTOTQ40
Vs2h3/Ih/Mu9pXGjtxA8l3K4aZk1thuo3AgFwAoxtwIYDU4o3KXc98fPzvG232byW47MpL2L0QW6
0LE8nps3Dm9++U807+KW4I1dyBLkz5tuZu7C+iiB5SGzxwyftZCGPtAHtkpB3DeKNM8ZjrnuQU3F
hWq+ejg5jPxoFfdJ/sSbppPwQPMahN0/+RBjC1KP0oPenVA6io84JIyrPJsX+Q4sREINBmClavcw
TV2AOc/T2d0blsgYe2JFWbW6+Dki44Rh6rjKaBMJ2N+kjUkDN6edujeKmziyhepGcG13VX4wZfD2
cvbUAbwN86sIjxd2Uf9YEQ3+ZDHLZniPBGGIAdsZV1751IjHB6t4RWlUnsC2E/EWhEvPXOaEKqv3
KkOkdOuPe15ARgj11cgmcpuh+Uu4wnFcjxuPRhhhtHxvnUP7Ily1p06+E7O1iSA3PyCW1FTg2ksj
vSMiV/C34TvDB69joOjRh3mFRVGMAILu4gLqZMQ70hOoMxkSlij1wxKVuvbSKXdWy0uWbzyULMOr
rK07codAuoAft261Y8iKAz2cHFh1rXREDe26neHtQ+W08NxXwdx69Y21lpUVM5bQ9gkomnvolvOj
nwBI22omKKpVaV1L7ioGSlIqD0Bp2nDZZ4xlMAy/Ex/regW+dpMAFjDfO6Pj2laVDl92Vo6PbbhV
NYpcADowiQ8gvi3vLoNCQAXBkKUP7uPyuTNPFDmIjEj19ZpjLm+19CWOnNb993fh9bMCn+quqdLn
ZIhl51Mt+qX21eMyq9LQK68KIEg6aSOWdZtE77RczOak5e8yD21Kgp4RvWeWDvrqQuX3c/Tw+QXo
jdOXpy3/qSf/8gUGLws0LSj++wIG9G6ZnCYTpyuHKZOfeYJ6l4jqYvICB/Glp1q4cAumA/m38vfs
G5wdjI0qCANfpPzPhwkjDN68P/XxCahhUe6xDor62hoNNoLrvz/4R2fi7HOnTsmXK4/1sSmlritJ
XJ5cMwiSOeoVxhqLfgEMEihq3Fw4g/9q95x6gdPMHz/EZ1Poy2eWTRJ06aiMp8J6sBQ7iPGQ7Sxt
kWxMJuf7/IFpol8foz2wUf3YTQ7kcRYIDvMpGMBmjYDH816zdovyBCt8PqukhX/xQDZd+fdfhBaa
CXsTN59l4R38fmfaIA5HKSz7fWIMG9WHKyHsLP/F8HdtBqatBSqCtJXqCyHmosXep9H8//vH+eXF
mNp4sILR6XMk+fznX+4U5Y2r1kaY3qJZQ8szOqqd2IA2wis6dfalt+CzK/Tjkr983FnzsBFKPclJ
1dknvrsrdeg4sIW0JIeaFixSpKaDMO34hHbUEYWCv61NlsAOjuhg2a1pOTWBYlmtXBXg1ZlXJPrM
HRBQVcXKgjsUwIws1lV+K48V/feFFV5rKEUbSDGpvs+Mm5T1l3b0LE4esbA1yZUYyZ9iZd89deKt
zKal7E365JVczXu0o4MHq8Z/pCwPmVSp1hvUSSm9IZsgkSBJv1oYL9Xgn6nZ7TTmIuC8L2FywwSI
rtSA/9aoi1xKDijNh8zfeuVjIoXEjj+6KGNbksaxd8vuu9mKSCv+GQR5Mvb0R4iTpb+BWOVFJEKR
kfsomLWDQx9397EIoXePyGNhlR4EhMRoFegatds2vFXSDCopKmkCVdwM6xe1gLwflccGCUmn/jNz
8tmtQxusYs+cJx0UC3nO5EWkikElCtnzH4Uah6Sy/9ePz4haWxLYvf44Wu7GSmRqWxJfzIca0bSO
w6DVqguzROnnQjU1ZXCO6LgikTCcLVRx2oV+IJFoW84lx3qEUGofxwlyh63j76f/l142H6XgJWRR
5h1Qz97AFJNcimMo2KmptmlCwTGsu+Y5pnVIStm+rfdRBwokX+Kca6rB9qraMaKPKQtWxl6nQ7IY
/LnbE3LWo/jHcaWS5/XRCPWFe/JzDZ2+5//s62etizAqI12sfPHUndRNeWs5KbS+dCP/k5qnv2/J
Lway7x91NrdukzE3jJLRMYPPiXjdu3d+esexC5+E35wS2iLZwuRIUNcTGPudbUOJjUv9oZ8NItqn
X6/4bKGoRg10alyNpxpVr7k0Nczbq5QTp7zRI0QehG0u8VsZ3oJOa82EWPK24jhT853v7WA3Po0U
7Izi9lV9iKKr8jXNF7yqnLr8CKwieNiFytarnTpGpwguZZvD5nCIMVA0GNd2bjUfhOsazaP5zlAy
wL2jLpRnMHK6NDfjl/qhiV/osg4kxZIXt3DrBcVhdEzqhXvwvKOn2mHtQHIyDyrnwKJcQ4Xq1c00
OtyW7W24R+hi4aFIxLU3roVyo8prlaI8wI6zbMN7g00n22QwZ8MFDgihOQ3w+a0nxboWw9uY7evA
viTd1I/WjY/0/d9HHjlqdaUdLzknP2213xdt+pYMp2VdQlAFQ+H7PhV1ZmhFQx3thPTQ1K8C9WoH
Es0iCGXs36UWfWV4QIhWRMdyGxmrylwjb0uFGxUZr5XceOWe/4kqo/J2aujQkleDdQyPU1nJ5RL6
4d+P8C9qQyR+DAE0Sj2KPvPsra4CFjLRJ3zTSg5VHax0jilyjz9+D9wdNPI1sy2YThwxpVvm/E5D
z+RGJDUzS04dqXOTH1h++PtLTc3V83toTbkqqApUDeLO93soSXUclx74aMKswckXnBTplavas6yd
/v4k9dePAtICh4DJK7jX7x8VomnwA3xneOuxhdj0e8UlLSEfGc5tqC4yunNv3TsqgDydKfWilefs
FXK3LoW5mb7iNHDDu1I5Wf6q8pdsBjuZhl81C1/8bC6wG5EKimYf+GV7bFVQZQh1hw0RqRAIVUK2
8mnKLT7QJCHc4+9L+2VVIFEDYrko4bg3ifP4fmmep/rloMlT7NAzYx1W5oljw27lhcOCgAOL0M7u
En3jx+KLakhWkPEQJKJoknk2QYyjzjew6kS7rl/gHWdU4FV3VM50yztVWGTeBsd2p72FgDXT6Vsg
r2kU4o2056IeacdVF4q2n/Cfz2+Ex1WUGHSBm/h+G8Bl+6aiCePJUx+9/N6v1iZYmWY9QNQiaSJf
52h48azRX0R6yTKnRk5tzMFf1OOiuQ3kI4mYhLMQVjy+B+K16aLTOCX5zd8/1683TqMG5xeT6Xaf
bSUYF+rBn9YNc9wTqICdcFokvE0SUmxbd9yfvz/vk+Ly7SWb7sv/PlA/O2qIUUjyRO8OJ3FAYbsh
eBYV9gnNHsakch56CxrMxXiI4pXyWNeLpKE63ONmIt+595Z5f+PThpHvG8iB0aZbQgdeQvOlkLqt
Cfj2HGk/ce3z4h+NtqQ4GcEpw7tBARvtx2KZx3MR0f2UDLyiOIzkXXRb9GSNLgAGugZNzfBFobLA
CdDPlIV5FdtpKdoshMjKvYOkXBj4aD/OF+AZLNY/E38sE/tP0daX2j7pY1POvLG48lRnOu9Bq6P/
SMfSYJ42VxpmiXMFwiG0QxqMBB7FDp0MxZ0FiP4teMSOay7CfGWYiG9QXzkldWU6K58oN5E567Y3
0Q1t2Vvs3HpZRiuxXuU4qkZyiVa6Atxy3YsrMks13dHFeRuB8HDI8dRpuZmLXrrwWvx0+E/XixlY
54LZq8SzKsmQ0jgqOrKzgEjS9jaoWcimc+fs+5wNSvpvMlhY4GOz8RlxKLoXtAqXYyam9fXsKUSg
yXIxqQ1k83Ny/uW2B50lVJ4yZVXaov1MOpL9DznULHLe/n7cP4U9Zx+kT0JiTRenMvmTdPzlg4am
ssTGRfijGHcw5TbKI0ko8wg0UOv0zVU/PtF1pkeXaW9Fg1/Eo0gtKZ8ubDg/X3MM0UC1TNlAlopA
9ftqJAYxSX61UVyRqRcp+8BwEraTWVfv64HUHeH978v+qTVE5iNPskqdCpEN7mx/8wJPb+RW1Pdk
d5v+g5vG+0EergPjMcVso4JXNduVW9QzMx7nClHZoyqTsSQTDwgYxnxOkfHBf577VnNoqvYqCe5V
CjEBT3UfRWBaNAco3hyUul27tYO7ju7IWL0bfnzSPXFVae+W90AyTHHXq93BgCl64Qp/TAm5wkk8
ylUCUSAE9Psd9RPcWB3JekcmAwn9ZmIiF9lVZ0BMJax7B3dJNefRNcZus5w9csVNuPZxMa2Uqx4C
U35rTd9sniZL9SBXj4AD5j4aBAKImi3+bYWJU7ik+YfoPr2oPf1RfkxffsIDcQE6P9LZl88V2RJd
V1T2GApJ/KWvFq7qEd7iBC+7sMP8VFkBnjQ0k3eAJ4/+3tlOWBaZayaeKB99C/9RCsM3mPWMrrq9
Rod32ElbYWEZzDZtVMwy5WBw5x6CZkGjbaOJ79oxYqMmBBujKszVnbnMaCAs88whhpuFHnCg/fLx
96/7s4jhO1MK6ogO0OsRYPT9162DNgnNmNk3FUzQ7yUNOvhSLPYoGguP2Yut+JcC8H7uBMgORHDA
moWi7cfYGTNIleltF+L9i+j2GzOT4A+rAKtvcK4RF26BhQpACDPEIY6ZxjB2LO7+vu5fnguFB5p/
qRM+6JxGXCiqq2eEgO0YTzACB6I2n2ol5c7Nl39/0k8NEJ4HGTqVhNsCQKJ+dnhEIpdLZqRmeB9k
26lO0Yk57uxBWfT0Vmbb5sL7+rNjMXksQJCBWzb517mUxBLjKqZnQcXtMwRgegr0W5LvKAiN+p5B
Qtk8a9K6wVjz94X+dktZIIDZGCjcjPPKVI8kIxYGP9qlDUFvh1F6qdjO3dv/B7wZ2wuADZwkaGWI
tTtbczMPPEDd5dEu+iAMoaxTO42YjS4M4Zjmy4E3hXzovy9u+pG+727Ee0EOmYBWdHDPb+oYx1kT
5ka6o+Cm/8KV5VMK5eLvT/kRxTTJrXkr4LbBzoLtcbZcdUJRakUZpbtExtwnllAV7ySYR11ea9iM
ZjVxeboUHyyyVFIWjfEk8k9NNTwYTHoblAgQkzSy+P7+XtOmeX71X7/W2SNMzxa/XD5EOzn96GQM
T8pJby4VED/2GQ4QINd1HYcAmb7nt7hRy17rphRX311bnM0HhqvVM6tR0m9yJJlP1RMS7GruRXdy
Ks1E+a4RN0MEVMq99ApNJ7dv13v2Vab78aWWiaE/VE2kZLdA4mf7vWyzjs8g4s+VxaX197ePYlGQ
WQY5jLMaff+oqlJ6z+xzpJIu/c11Q+gbydUFdrNmybX3NcSJtTbe5ZdAbT8KJa7RnABQQKB/eYki
KxXAa7Lwgx/r3+JqKcPY8imvb8Znq1YvvD/Kj0V/+jhd1SezGb2b87bNKBqC6xNtuMut17AEEq7O
kuy1grwiGLdGH89K05hV1R0kfebq+ayxsuUg5Ue3FqiRMWhMxxQoijqsjqQQlxbnbC3f1WyVQvxa
hJYDDGflDW8doAIZOnZQ29r90AiO4qYXXtMfr8N0LRDs2cKmQvfcOienegYUaVSmIQ72JFAXzPAv
tYN/ex1MBjHTG6HRFj5b5HKhAaqrGPlBg4RwGzM5xSnBJFRbNhfnLtOycv6808Lg+P55XvlRNHuR
XFM98X4nN276jwYmgTBRv4w5plg4yTGA5gMA1s2NFR798P7v1eVn45umtziBUDUFbyDjp+/vQCaJ
idWVYXqNiEXMFrWFhgPCADKpYMb8Qr5T8H63K52c30zcklpQwpIqViO4kHJd6GueHAK06EKSbnlx
MdB+uTlfv506vcFfFgPFatowBqZBHA8Cru5FHwOoubDQFXVrteI+JyZ3hnd/ZobuvNQPUdPNhRC7
jKc4VQXXFklQJ+XLCJsRO1RJ888z7lXkvsj8qHPo3LArawrmr76bTY4oRU1QlD1LbG4SDqYKFbXL
0M1UkqWWg8dqdYdkX6xUMvHycqdyXF7IOT8VQxT6mVWg7KEL26YPzcP3ncw1Vm4H+UMZ7SFuLngL
ftYb33+98xVMVhJNqpMi3unweui2Kd2jxwzKvE7dKwVgf470CHrQpYf2x47Mx6KhR8PK+RaO8tlW
2TZpbQ5EZuO62mcRdiIUUuv0Eu32l1d96rYxEaVnYf3Q5Ubcw7DMsnRHr21o96AV2/5CS++XF51H
hZMDmz8F4rk3NqJtrNRpmO5K8pKKTSuDGF9KWHfc6LGT7v5+134e07ltHIi4JOpv5b/0gS9Pc2fG
URVqPM2WOFcIVdDes0baIhJYJicZP3N+CFFJyEvTW8Z5B1zI23btVYd8/+8v8rMvPn2R6ZROdqrF
95jKyS9fJCT/U9B99tjGtrbdoneE2ZqfcbYs1urMsqt5sTadk2k3drP6+6N/tmbOPvpsvaFyDEy3
il3E1feFh+xeM/ejbtlKTqZ1oyBSMtd6g4yV+Dcd50u9K42FReyE5rLpxPeScelm/LbGfLkZ54KM
PjfKMu2McOeWnADVj8ovFwS/gg4mbtlWMNclRNULhDxKCkKuHTaeeag9C81Ske8YAoooRnKZ+W15
SqdAWWRUE3M9Uy9oGX5dDAmmYCRKG5X2ylklmBlW6LNdRTuwlZq+gPSDdi5wNAKCuiXx3p/MU1Ii
QjqqQbZMVG05RTdo9N851WWdsUhbosN4xqGM5iPUC+3J969kVoiuOFnA3xt4VSBPcTRrEIvy5CMl
hgFK8iQHaTryHKsMVs8pMfgr6RpTBSu+sg6UwtHCf7kgrKV4MZq5bXrPA3KkyFc2IuujQt5uLX1E
GF1vLjxOv60RX+/J2ZNsdMB+IlfObpWZgbemnzMPXMCpmu3MFSnns/TCifK3BYOagI7M5M9kEPv9
zRE0tSVzwoh3ZLtz14fwXog3RnWhf/3rW8JPrCp0y0UatmcFSNICki1VKbv1PiY9oL8T7ddxJtjp
1tuPS9SPwewutc0Ltfev68LXjz3bbq08i1QhyeLdKO9CE1GU5Wg0qjs4QQP7u5TlmHezWdtPSvXX
zkSCO0AV0N7kICIUVWCU6Yjth8uTQt/v75/60052ViixTrMhUMmqFsb077deDmtXMDxXv/KAThAE
ZFZvg2hO1ZKm16s2h7IpYdvENELEp2ges24RSwvXS8iup+c/kdn9G7U5psSy6eoymLwmEIP8d72D
s4Et8+/v+7MjNRX4k/uIkEULDvjZShdqghIONVkyLCad9NwQ4IUlaI7pT5WzpTq+xKhK+hxkTDbY
FtaTbpKaFunclB5aM5gzSwrLV0nY5ZxITORxClyr6fDbPJOHY0caA1QUwCagKPkWCpFcX2G+3o8R
IXL+m8FfJJKzYXWnv6/r5zn5+3UZZ12rKI0lszFi/Sr2rqmDcvNdrJ+F2NqU+VqC6OHpMNiUJc3R
jOw8udjkcQCOLJ0HLTHTFQEeF77Rb3daVTi2ougDSo739fuT4QnEkSgkd++ADQ1HANCZlqLSYVk2
gDVrvU2ewNhf1WXw4AvUiyGy7eg+08lWBqCsIGRniBcxy5CwZHXNUx6pqwbdU08yE7o8FNhPdXMt
VsKppAlLtE4GUbapHQACy9T/IEqeI9Ldhds8vWtnjzv9fAys8LzZo88bLVXfRW5ZxrQjIACWJ3zn
fv/RNpzZSsZ4euXwPXq1gGL2oiIC+f/89LOVwGv8QYw7Rp1tcaKsZcPAOce4mpMf43v2AKu7y0ea
lRfW1589UYVBtahPPSyC5tDjfP8tw1iCQ+mrxVSRAZGpYcdjnmhox/xH68dmBjzrwtX+souoOh0A
WbJUnqRzLBAGQiGIMt3f9TVb5lIYmYup+Sf+u6GezzfxuAfLTaOyou8Uu+RXtyro4vLSF/nlpM4x
ncM6AlWJFtTZuj+6QcqlpmATJk0ND6cq711LWepyvqngfcf6SguZ3CIaH4LeHtIpMefCkfDzUHX+
5KFPgOSqUuH/UAKKJixxIy2G2/3WwtIZrh+dg3O7RBVN7xS43Syx16jO3vvZ5GO923ykdx8rWue7
1Sm6yZen+f/L+z0toiz+Omf/8+NGFw2doCVeSv9ir3reLh2HndjUx7ogjRj9uyCgtyduoDPnstDt
ys53AK8ntedkZLyVMM2TyaKRvHDWw12nIbfnN3WJ42njdDHiO/ZC2t+leEjHZl0TrpqrCKNJ6XLV
clcXRKdSFeU9f73hrhpfuZAf9MsChiF+IvQYKs1VNrjvD72eWKWc4PDmYMBapLzXwIBrdWGqDl2r
mc6gWM8loqwKRySXuCIuUG6fUv1Dxwwa0aARtKXf3GulEyLJr7FX9gFZZT5cNLzh1GQczcLkZUop
K/B7ue5r3t4zUKPbxU8q4STCDFQuNXyjf79YiG1+rGL/KVplTooG+VJnr3OZ+k0sKMjdoZDjJiK3
Jk5sNFwWTJ3GNpc6M/DG7hNibyBLodSc03dI7kXmzkxpX1CcE+g7dPO8QR85h7s/cib5AIysWQTP
wZJcqBDYOH+OM6C44gcyULxkTbooODOmy6l5hVuNnM6MrDDHGp1qnObaw313FWL4AiaLNX2yek1q
S4AB0yvn2WwD7ZtCXjRqMiDGT5TMtUsKjF2+oXGqb7Jr8z0wCJiG0jqXCCKG6Hci4ndXb6V8zrPi
y8BB6CWsuncSOVNlERVO7jqqtxYO8bJcto5KE5nvAXYsmxX3rSPu1XuBUw7mCgoWAVvQIhWw1830
zh6EWQgTkRwPpvOeLT3k22RdrVkLlnBFkcg66Ud01F6EZeL0d8EhXYAn2aFF07fpFaTx6Xd/wjFW
SJRtM6i/6JwIMhwUW2MajWXhrS9s8xDQ+cYJuRr1WfM2rAvHX2YH79Z9Su6klbcweyc07ZJvDL9T
n7fDStYXJKrH2TzGgYWywpgn1kwv8Ns58WgrGPiGGXu/aWJwQlg3l0yQhgSqLXDAIHiVrDkFWpE5
Tbswnod/1l0FbJBIcvq9GNsAVcQLgr67cM5tCA/iE64PbsLko0MmsVZO8tvQ2R5SF2PH8LJ+sDK8
C2tTWOX5JiChF4MTKgsUrPwhEqzs+Ep7TlGtcReWVbciv6wf5/xJ6VraZDvzNm8d3DoJoZLkIvxL
74ejwR9+dW+Hf8O//Mq9AcXgEfhzpx+VJdyenb4TD82Tvgv2wW2wK1fiY1o6OKZbYiZuUUrl1+0V
egie00fzxnrh+2Ns5XqKdiEVSwihfDOruAmCeX4HEpEyb9vcKE8m6MCjdAfZUn8QnsQH8xW+lThz
RRAu5JzPqgfpreyA98yIYifVPfjQ3jieEtUogLTzZsjyxIfqWJ7Cbf5sHcVXqIMn4U3AzUlONby5
V+nI2RqGzPjWJTPyn3q+U7FU6rkKG4T7iz3+0O81GPGf8TEwxh8582ndTHjy1BVfLNoB20K+bwD/
nLELwdzkz5Ft6Y7zEicHtkZj0xWAKmbqa5RypJz1dy0yQSp0c8a/ad1KB2MmvFGMsRALT706Q7Fc
qjOjQwo5094GsJKyDcX44N0P1+K1vBk24rV7TaJHs3HhBujPfWOzQiQP3cl7rf+578P1SAlIXU9o
MoB9CMSZ7RqzBtZIPQPmN+7drbQ3H1QuAMmbvK1pBILmb2CpEoA+/Xc/mnuCjQ0lv+uXtLJ3xHGC
wCGqmRhCoEmVbSg4ZmcM+NA0TvrgW+UW2h/NN+8hfsctmd0MK/3674X0pzp/as1SD/3fdfTsMGEy
4auwTSS70KI3NS1FljlD0yfiFgkB27WzpJpP3FFmMm14YRmf/vLvBQEdB1HUmKEyr+Ds9X17apue
yDAFFy7yrW7aWXiDU5uCKPTJRqFS6dwLn/jzmP31E0E2fv/E3lAGsVJU5pnlSUw29BitidXyL710
dvipcsZ//r9rA6n2/ZPiwgU+V3JtCdfGe1ulRzW8sZh4DGHj9O5ku+LkUvCQ21pzZ/IPup6Tgn+h
E/n3PUYu9P17dEmTCV0gRFMJ6mnYhz9b1C11p3AUxXl3scKfLuzHj8psfBpEWRoDsO8fmAVu4fO/
h9OF5wIB0obTM9BRAyJ/N8yNY3JqretUuDTA+QTw/Pjg/3FY1PNH2UsyJckBomyBsIAIoeH4b2Zf
Xdmr1aVMiP/SD798GHBiRChowChlgTugfvt+lZInCE2jqDgdk62eeA85MEs/M5wMnLuSihtm2W8i
VGPRuBrrELyyT2bqCBWIVQFss1GKC+A2m54lNTdpyTZ0BGPfMZH1ZW05jxDIaemeBHChvCFnSO5g
UAfXuhAv65qwcJ+yBdN7ctCNYesTnapV7TEsbzsymCfsT7oSfAkc7IuawSDmzyvQcSF+CzAGY1E5
JUW9IrToCDKfSVzIZkclV4Ci1eqtAFCq9BqihhWCJq8UUv18TK5iih0FgZCm7yOqv+SlxYCLxxb/
KJlBHhdQ6vtyioIBK4/wxMzzkwwFn4GHXB7L/r7h2Bu+ZnBIXTDE6hDagzvYlUq9k+pIiGN7JMZc
9fM90pXNaKTXTe4ugoHdNGqPvVjMrPAVibWPlT5vNwVLvzRic21mUp3PLOVeI8KEjsx0uBQACXPL
S/lBqBZDNdq1sDep4UyDuEJ1WZavdX0VmNZMIpO+zE41e1wGS9wfrbkgS7YB3kpFiVmZD1USLflL
WC3cYTOakL62cj+BubOF/i4UEeu3i/hwnDEPss1ABzFGRxf4eAyVP0SQOb43eJeN8CUt8GBtI26z
4e60koIrPfXseQKqCizCL/ACIvYZv/cdqbXuOsSEQdrPZKydeunvLYVudqvafSHx4+9z/xSM+SwZ
ukWu44iUCP7W1kG8rbVornZUibQkam6E5r40CW0teK0AX2zfqMj7ZUsXIqYf1S4KuZ3dRyfWjjCV
VjJ0cldcivRoCeSolmNLccid1fihUqu1x+hUipQgwbUWW7uwWoaeTPlvLBqBKo/yc/rOnkZdLLCv
Vld5KNvc5Q8dEwQd7ohZcKRjuQivdcKsUym2jYYZ4DKABgIEd82TAvFNiQ7JAPVBtnsRWVcnPMbp
Y0yotODTmghkWxtem9achfxZ1UWHaZFe2b4NTDRJrMND6vX7XuO2INgW+NalfNcPq1qtYGk+ZFm/
KgvP6VveAMSp9M3mkcIzqaHQVz8K66WSryDwhpwZJPlUEfKVPPfcv5wjGz2Khrua0v5pAoACcMkr
ErkKshK44VXobhTQCeMNbbmRFIecOHtZCp8l/MIBdqlYVpaxaM7HhgEn9S29q6BPgfni8iJHTgo+
kOOsXVA+eiA6LV4SrwRgMIFvB/960DiHEKkQk6jcjPsBy0wsJbsRK1HrLXr55PU3dUfkCJ5C+Lgt
ii9XI3ycR1kiX0F261mDWYS/yfDdhQGg3iiThQbFA2AYjheBpJRs0SZzA929+RkN8NIOxSrlrosd
YidxLnHS6SlPpVe2BRxKz9NlY36dtV1s1/yt+ZDPp7+RMIoofDETqnoeMR9HdSWjXOKfetVe50w0
/W4tW+P0rcYPbnSSPgv8nW1EOHYPhJ+csYKyM39R6bnJTTEXiTcgXiiKMPFL4WbsT9MdcEEbTP+U
bA9+9g+EooSXtdMvl0jKoYVzCEm0uqLvxHcM5hEHoQKXv5G80jVsBWh+LHEhaQA6hXpiIONsxS2m
LQfJw1Ybi4OcH2Q/PrQlhL9CW5qBeiir5trFYZsH2iEU9WUgjcz30jltAAPlG56loILPAIJUC4Ql
izDGmVwFSZ+WCyrbBkd62CjLBnCwxtMajNlK04ZF4aJnnWTUMqUoB0lRSjatxpMuvJfkH7s53t3A
OgocQRWWCV4RrSsdbL12AFtAdH0IItr15xrLL6ZoH4IHrV1zpqUxTczrpAeMIQsH4AlrRYhtkjZQ
mxaP0/6juemOQdAKPOtH3K5GtQ7mYR3e+fFVqRnY0t5HQ95lCjKWarjqM32uoG3NacCGrFqm8Ry0
E7j6QuPurH75sdFOjYAvI8XW7Xwxaj1xj+1gHq0IerJNB6z64u9C+LePQQqLFJEBDCCIs35CYozJ
YPkYGZWDT9FN+tJMbWhg2JxGvQvduHPz8Oc1ff2ws2FPrwRhnDSddjveEJeM1sU2Zs4+d26vr6+9
5bs6m+2kjyfzZmfOFhsb6rX9dqEX92nROa9fvn6FqVD+cluTTscFOfQDAkYFYnoy2xf3IE4YAQLR
cPTAZkOz5Ovb2+v10Vj82ymnhydXsZ8etHC1NIEXYNufHR+ehNMCcDgQfIGRqw3nEeIQ3PXogD9E
t4l8J4IO02e15dRVrAAKXsLvnUsxP28meXCoTaRJziyeXYnXp3FDzYkOl3QfYa+E10H7LPYnlvAc
mbY1mQ/gVvaLKnoYEKLC6vj70flsnp7fS4BshLRN4YL85/u9NCaKayOE3l5YMezdGwfvqtlXe6JP
bmqQg8/RKdkIcD/24lp8LPXZ+FLcmgf2QOsUXqnOS+G0y+AQ7pMtVVqz6TbWKtyLW/2quPRVz497
/92sL1/17FSSkB4QWR03S2zJ8V0L2S09YZXYJmPRaxspWLc2mdH/h7Qz63ETW8P1L7JkMDZwyzwY
jOfhxirXABgPGDBgfv15SO+jna4dpXR0lCjqrqQKA2utb3oHQ7oFJIF/f0z9ov7bU/pWF6jX+0Sg
9Hn5Cnw5FOageV4d6Ezn1w8Vzz/o9f+9FBw4BQRSr8b17xeijJMCW6KMF0L6EqH13bx0Dr7hXAqE
mYqQvJE+9Djk1yJ7u+Im3LfH8ohWHDydwSxbFPg10VcMy00aXlYvCA5v6rLbDWbJFC39oNodx372
Vu+6XRxCEgP7jdOscQxqVUNa6wizpwniecPbpXERqeEAQYvZYHGe0Xp7rkf+MyOuGL15YDq9T7Po
ET2s0SY+uuMHOnU6iR/8z5u/PT7ZaIhzeg/0cnbJ5rJJkM0TtJs/dI8OxoOiRw4rFljBFpt64o/n
g/WRk94ZHEYVP/n+IU3RaZEwx8GJxb+v8FHxRB89GH/kjgom+l9/f8nit4nHfxbYfx/9t+MaS+Gr
8roi96Iub1Ocyc5IXvm3D9XKZ+DPRRPGq39z4qkwf6KTaz1mJKsPix7V7LwWor9/GOFbKfo/H+Zb
f+EsDvKb1Eqd3xQbEWuhMzqHKlEVsyCGXN0thlldapK0Pt8Xf7/0d4rkP5emq0ILAMdmDDn/vQRv
k2Nb1dJ5FLClC9GATYEgK8pcwwlySdaVPl1ilTSOsL0iW3hp1Q5jG6y8rkw2z+ZgyGnlKy9seiw8
4RoKs4tTDMwUwk9tZkibtSYvdVL559hTU0xzjHPTuyhoHX2rSVBeNHVXiJQ0fUssQeHx4+/3J/5x
N/92f99OXTkZD+LjsZNWvn8IApIJw1q5V1tbaNNpp5teT6XP9WXjzOc/XPlbC+c/Txb05PiX1Mnw
W5kvT+KbfGm58tBG+XSgWVevl1vVXNm0zQmGLmHo6Zh8LOdK6P908W9ztP9cHIoD42AowN9PllYe
duItrynGloNZ8THywal5aXhfNHa3Lfzh7DqdzOKITUZf0BFxhwguQf7TUfrnmDfqiYh4zQIW+XaM
1+fmzohFHgYVKRGyaAZaOQZGUPqDHTXUlPD/lYDwz43/dsVv+/qlvFQ5r7ni08ycfJ/7JW5D2Q5C
rPHjtfpI8D/H92/X+vaGqXFV4VHehn42ymc5db+MCOijLwyUOdXdQymcFiL7VZCQfZqYEtnv39fY
n8Pkfz/Bd9pDmyoF8hDX1n92Gb7un8XFis/L1wU4lDrved1xw2BDRQKPXF949p3c7Q8f4Y8H6W8f
4dsrvuDwcktuGAO2I+TmKB7F87ZGlKpF2yNfooyrFbRsy/xpMsHUrvQaqIZu9ye1WWP8/bN8h+/8
5+XDN+w1Z5FN+LbZn+DmVLEZNn7zcmTpMymWFU6LI/mQM20RczTy0o+6WOZ1bT5G76l8kFJ8qVHY
GiPnIWebFkRZ19pCPvghp/iO3fn+yb5vhEIZHUuxHQn+o1qU1bq9kVig0NhbZh+r0wuruxZGrgx6
JAFfJEiVcZcTR0QE7jUca0UuevJ4n5fM28hi88wedtyCwkTnSmwYy05fsfNc//+ep/wtOMR51VRy
AgKH3pU8S6LaHfkwfQNGTrnTR/b79DV97EU/nh3DwfTxg3zBdyzE/zy1b+/zDj4szatC8GXAK4Pg
LK0lTCLu8XtJWZzFwH1ssax/WEV/jBg9x/2fRSR/29Xj4p4oVYGqV9Fs6fInzHD6COalP8m7/Dk2
jcDRqwBcCMDfrtRUOFRj/NE3gvsAMRs5DHEbjTFMLy2gaTCtsTXJ9a+vS8DA92x+/HCrfbH4PweY
JCp4108kMBffCoJn00lpVd9wCjh64GvIrJVifvkpx/gOsf/nNf52mW9HxBWV9Ft+vY2o4RJ3DE7R
2lmWq32+b+kxaBct1Dxn/kPh2D+7v91af+u/1Y2DVJbO1bNqfTrDXdJptL9ZQTeSqnhCKjX5pA/w
993yw8MUvyXzsnJ/HAcxZ3H79CZk1IlPdYJGyd+v8sN9/XrWv93XmHt6nZM794UAIDgAJqqDT6E4
Nc3yOQiK+if/lD+H8P++vO8ABiJ4euxy8bwSEz2fHuooAoY5nFVmGmUfmSG4f7+/78jP74vll+LD
bzeYlUNkIu6V4Jd4k6Y4S17bGCSAwSNtUj9WF2PBu1SIxQKFoTcn0LkHGEXnLEOcI82XP3ycfm1+
X0cM/dCpw7FBZIjy73X0xKKrbAfl0I9RsCFTpW+fdvMbjewWNcLErBhWVIs2dv5+3T8ljz3IFhre
aIK75LedWdRHUF7inWZBaY5rnY78rVsMkzesH4f5DyH8Twfe79fq05zfnjhZKuBKCPQ+bi5iHtJj
58Cje3z5qeD9DvP59W6xxh4raNEpgH2+neft8xXXcIFfK4b1Vw2V0F3HioLfZhxW49MKE3gUk3VU
fbQod7Qp6Uqq78NlF9zmQFQTjSQdTP4PsfmP1RcmQcDfhhCDsbL/9/2PxvVVaqrh0H+hqMQUR6kZ
VFCtOANhPhCC4vzFkxgP7L+/4e86iP88jN8u+21lHZ9CecwueTdtHy6eiakPK02UDOFhxR3+eTot
+VZXfnLz+dP58fvNfjsXy0tVTq7KvUPJ1KtG/b0OG3z4DLo8oKt+5Jf8cW39dpP93/+2to5Vw+uu
iDCY5tAEzgZId2Iw7jXjH5op/Uv6n3363wt9p79LD0THRncRkZFBkCM2ffnpdf3hIAARJhMkKed6
6u+/7yRtzvlLRjbSp2GDmt7brf5IHqcWff4vcfLB+XPm3f3QGAB72W/0b/c1giIO1Q/KMaD7/n3+
9gATuEeDFFlZJOBylx78Eq6MP57dHWGZBML+bgK3WgwscT70JvOBg8ydPUwY1GuPr+dLf3wh+Gxi
OYW6dqpdXOSwMSwdAvmaAkHTRv6AaFxYzJ0mh7uD0JYUFhe99Ibzl4eJuSsuhkC1HhssiwaIz6UB
OrARoBPAbL19tZZMFR2+ZC1Yw8MoQhgVhExhNF+I9joyMgQomMZfYLt0BAm96oRKWGKkJiCTSF0q
wXF920nhF+akOiKvXozbpuwqZi8WwniudXFF8ur3id0ZiSGEmZ5Ynf/wxlb5BjaW1gEtrgOyFEwQ
lxPo+vNsU0wT96Zq0uHsHtfVe/cuCwZzjym8PgmbOz0JRLC7mvEwVQNhHFxQJesDHv47BIMXxlB4
QSBlqIEJAuwy+kDKqThrk7USvL00zGYOEzt2TkcDTXQz1aQvNEZGpXMZm/nq6tCXY5K9fDa/cGsz
2ZH07q7dsS32hmY1q910wf8L7+pTizdiEG+zE17Zc7BO0B0TTY5UtB+3QjRyS+/xhfffOjb407iG
maborVVNV51/uOxKk3KKOeToqrXO1bZV83JKjKctTO9hMU3fsi84jFykNib2403xVEuF3kStYcNC
mZjjCCD97Gmio29bSPMe+EyaYgzpnmN+pT/NdNPNWCGk1jbK8Yaoj94F64Z2Cyq+gMVZhkjUepN9
vr35tbeg/bgQ9YFGlWIhEG6VGjwN8+impqQ3m4ldGPV+rAHm2B4mJs31scF41lI1xUxPL7tnXj10
ESCk8F4bD26rtCV9vKstmXKC1YQgrzc2YF3StVcNxTyuZUPYHyEJgG+aGEM7fsPXZC7Z0MdEEx93
f8G7Mful0+hKOAlfdsm9Cv4qSOzBh2LSg1y378iUD5as6gbBO09G6rOzFBsNn0XmP2xU9TzZKdw0
5DGOl1IgLUSEInBmvE0H04Hfs3kYQ81Y6X5idx/XU8IuaQ3kIgxoFGo4cXPwgqSaPJ0YWXFdcvPT
eMESdBOD2zVzV11K9tEb6on7qyvL3aiOaI+0FKieThzWMUD3hTNP/GwdDfgRSzS1vYn+PAy2or6T
Fs38uOZbAu5lBjaM6cxNH7uVdXEbIGwWFsQsqZHL550i6c7xIHm3CGxheMI0YZ4zP9GG/GIEglO3
dvUf3Eq7P+oePAxNNqozuToi9iZdPxOYyMC6TS8reTYCNMrXHgFv1KitESz10mxMwSgDAcXvxozf
WhrMqnZCfxmeSXRhBTGvY7vYB8F5mdc3ETYqlmrFriCjolMwVTw6A+XbYPZ8aSUfTpgNw3bPDuzf
FqviDUVS6r03Xlr9jnxT/0LvuiXNJ/aLV175d13Qzkblr0ZWawnLswt4xIg/VxipG818aAOeBf+M
UmO9S1Zcz0YOLkzsw9nIAjCTnX9KF60FHFe/BU9f0WF4L8Gh+Elw5+5yl87V7Gp2BvWL3RdkzTb5
ZDX5HLA8IZV+uawdOpY40Eoy8POsxBnBhgE0CNM5xNAKa1u+CoDKKjdjNlPqpfMO1Aasd6+eVW6N
nGOzPgJh7PRLYgo7Jso8Grr/LS+KZar3+/4eSizt8aLTcqtysY5Q+xXGA6Be/ELBipYqFhWPAoaG
ASVYnE/mo530dX8TdvwV7vUKpnS7eKM60uJ5UlhcpV8q+3qfV/3sS45yo7Xk9zgcOFf/epL36t3K
0H9RdkOMrwF5IBe1GZlgCgIl5BsazusVwq8rJUQ/3KPsmZ/dNlIdAg3HtOIBNDXoHDwMeTnavbzy
qzUWcdBqE0aktymLwLwZWB+YKMO/I2Cv/QJEcn6MwjubseNlXv2cdyjqp6t+fxfsx/QdEqT/PAzX
E702ug/R5h27jODtFPFq8xhhdxY1mxFPuDrFrJPOAmjEiRmHQ4QU7jaTDL1C9GZiXNnzMHVU1jJG
cdrLw5QgKqKHh1XS/L6+GSNL8q6b8zSZTmzkj/vh5yVqQlGfK55kNjSTEcz2z1bGGexdnDDqHLXE
GljLTxemaLZsVg5mHoAwBT1eN4BPRTe76GoABzu4bF83vVtAV/LkNZ4P7+jv60joJd4ws3G/uQyQ
Yo+q5aRXa9TzkSZe7Prj3hNCzOzlvB5WygbuNCyH2pHxuhnt0Mr3GHcob4+RneOEntpMR/kuvA1v
gHVG2vAt/3i1xuSCkLn7erLvOSdjH69hxYZecl7FDohG5iCsqCKoSnc0jBCMnHQORohZBijF7OP+
rNu3s8S9bl4o6geXHcFyEsp7TO5ddSodSs+Qwo5TvfTPwU3fNxYpJqOTlAe4GeoVFMVM+0Adxlx/
VEa5mV/0MQUA0yhzjGsaAWgAmx470E95n3ioNPlotj2x5DgkbvmFq61ZuMy8yi8GFuqy3oGOXcSO
7AiOfOq3BVivA64XkKY346Voc4ZfLBaBqTDv5FDk4hP7GiJba2O246HMSXR+BYB2RWAf9nhXuKi5
mYpR64sCvWkBPXvtvEMgCewHqFkJtr8l1iuxMkb96Qxco7TmQI5GZ6yd9S4a+I0nAt03H871BIwf
SxH75RPg+Z0iGgoSRRui6T/UxyskN07JmrP7qTcgyL2Rq0Z5kBwa7BJJwuwXskQzXDyeX90OJwkO
MCW4uPU09R+Lq0lkcQg3YOK7UJmqZr1liiftJ3jHaqgww/EiF2v3lfXAZnB6tGWHLVkssd67fsoy
YZd0ZSrZLTLTgvG62rfdwFE1Ds7MuDCbMxTv5v76PutmTfQJPpcD5/hWj3VpMQxT4GA+xMyoqzXk
w3twst4fnTV2DffwuZAzHREuwlD6dtMH7mB1d1Dspb+16KLCkpfwNFBrdat+kHwMCmIAxpz20UV4
z6oRi+Zcx/cr1jg7OUTtzr7qqdmQfuUuGLdFwzp5EWGvpD+vCH8JbQSFYsqHNyGILlpPWeYmA0p9
ZBVjc9iZ9aqx7zob0mZWCX3JvK9rH5XI87LegpjxIZKIZ4JI8g6BIfXpo2f0Odo5FK9Gwz+h0F7W
3RU8V5h205uVzOSFGDXR0RKj9ugXSKyx5NeSPioMxtU7wei7eI3FkZPqmYMNHbAJ2RqYsV3R4Lvx
X1L/7TdEsnUhHBc+2PgBbwzMd6IV77VVGwNt5NxteZEdaidex3aBiRxm6P7APocYc5rN/rI9Ima3
ADOTL2W/cnOXMNeYq1/JYYfhKVU2CG0WLPHQHVkv9s55fzZkQH/Lm4En7QLt5gMnyuIS1Qaxl0EN
KvH5SjSB5xuNnc0fD61ybs7ROm/vu8K/+IzdMZlQ172QFCmeCZmo2WQL+R3FCT09oBQfxHaywXGC
SuKpbznclhUJ9f56Ds+5h1gigkmPluWBnrCZHh7ec3FivpgvL3uy++3NktYfxRo9QiN2xDcwUkYa
PPeDN7K9XGOk4sCJyGfgV28fwOLci1sg/FtNRR0ruDmwso8j25hQamKuMP8k9WUd92sF/zQd5WKc
GfTsgHEbL6cMARj2p8frEznHfN9Nqylz6n4Dt++wOU6g2puLkRsKqHtjsFKok8gwKNbPVrJECfaD
U9SGYmS1bk3aU01lbRNbWCqx9ZT5xEv0swGf35hMK6dvXduxOdCVqeKm88zLZzdDtZL31r1EspOB
JqciUyY60rLpAcg34IyHdlI1ZlnJNN5ewdPu1MYDJ1DvpQXTOjG4g75Ay+ydvMq5eugxh6im3eyb
99qW2+tJ3Q+mqANSFfTHHAXc+hixy4Gamv3nyh3yFMoa8mMn9UTzFuVRN2XdRWONF9lqFr64lAfM
7LbKFP1v6riYJvXAjBQXw7Bp+zXZJU7iKDxNPGJYDyz3evW0W+dGlWBmHt4kpH1H4+aLK2kpzWI7
XqN9emO9ti6Zzc1tABDrvd66D7UQrKpJ1h8bk7CkAiUBmFC2Ds1uajTa2ZNJJ0SvI9NWtaF3Dwe7
1p18KZtyfl9QogBSp9bcqB85aSOewH53OgGOQMc/DiSDQ0ETEZ8kwTV4Dzf2ngOdJpmVAUBYaiEp
7EtPBmU+r8xNAAIkumoR6DUKvs1wD6DPleepm05Lnv0MkTNTDatTuubQ8a+hYhdu5ox8IhEZKQKh
+nCXrSL0NHD14Kk09sihRtLuc+GEvQ0VMWcM1iTG0LyalyWud2R4D6+dVu4Z+7clKaKPP4z+3AjG
zSLHdJD/MpHytqKjtv68GCOKjIzzZDxHl7vXrbgGgq9ajBGwPzsrWsY/b/aV355StP7774a+yHl6
ReDPvFNjIGqeLkgLaMqPI3hlpqhfUfLVXhxkyjzlSmBB+HjVFI41HYOXyYY10byZyuvSYDNqpdWC
BKudhz40FbsyNvOBzdOfzLMQgyHzaKsWowVdNUX3aCWGTF9gxN5pmUfXy9Zhxafrvqzn6DP6yY6u
GOftxEXayEtXt7BetGatH6evfWo/rev0kWrAoPXMUj36SVbpFl6uXfyxXU4vC9hz3tXqTMGDfP1+
JjtxC2p1brTR0HKG3mS+WO14sok+P3UYJRsOFGUF2OJhgNDVBq4CCthYAoSdXXeTGUQP/WJ7+9xE
u4aEoDAxw9Cnqn7bSkZh0uPnahOKmMXEv3htKFoIhE2fDJwvZhEMh9rFy97rsEeo4ryRGHEEGUyi
YF4NAeCgxNi7xibGndqIs/RpE8x+SY+ADrWlZRPVJEbHKK61HFqGkaLNPSNp9dUw376iGkud/llM
MTFngZILiCzMJHy4dyONpPfxHFWoMaOOD/wigbmEnVOuj25m82Ng+lHm9jluR5PgQNyN4jXyK2yP
eFnpvQiK5FK9HVftYrAe2yMAc2hkcM/lPpaJsOIHvNJj1ZPhRBcZb022qKVsiZFgOs3c57TVcd+t
TRYk5WNtkIvNWk5pZU7i5bXvySpblPojiA9kGmXQ7xeMDWgkacfVpdKEEAeHU/w5UI2j+1wTgXYY
P5kTL7fYNA94h9px+nifaLVZWhNO0wfFQ7ppWL8PZD/IHEb23c2iOixAEZFNGWH+NbQqeqqlM/j4
yvn2m9PN5WAUQF5zh6ykr8c23I4C2ZZtwratqkTw64LKIqAm0AUngALA+T2JVruHj4C4dkpmxRZU
qpWb0moyHYWvvWx24SiI3ZpEAv15f7RtFriIhKhlkB71tWKsnSZRylOBNplqI+PMcxNJmgaOsIdl
bh0aimvBGTkoTrlETUiv3sN9rq4r/JRc2V5D+xppZryiV2SNvSVUMZ+2lrZ/0Ft4GqQGZm7fzMSp
NwnLqGbd4LfH+72usdGUwzsHi6xNIo4/q17JIjxubVzTa+tjg+AgHEKqMSrZU1iOsS0QVrA59NDd
UA+FyQr9JF5yyrarNtHKNUeJ4GQcXzFl6diEuxbi5aEzwkYNuWfaLvGAUnrvcfZdasSGhyjTbQNp
c3YxS3JiC+yPy/Ju3jtCLnxNwYTUECB3B7dshdkduhHvw1m5u0/b+TC6UxWG41hT+h82i9mhjfE+
iZB0e6wVQ5n2u0+0xvOHSzMkErWxPjBKv+sba18TJzVkY+K/jFZvBO1z1i6aSAQ7K2jlewpzNfvM
t088yslDX+bFQDI2uvhH64X9gIVSwgYMievtx2Y8Hdn/N5JAJBV326h/jZl9tJ6Wap8XQMV5CjTp
ZAuENJnaEwnVFwXOZX4x84VoCZ7IPx2bGdsdTfTX7vKGoEm1aTcJD0DZvazWo5scPoyRJ+iFXm+O
PE4WXY6VV2yngcJKwwkBPPYh9bCRCuvpRL9YaUAxkCxvMxQwZhjC4zvHRlZghGr81UJxs7Vsyuib
8keHgq8pfjwa/TMOFLfTxk5vIjm7zkk6qGPT+XmWBSI5ZpNrHCH4YuKV9jLQ1nHVOSQOZYcS2HSk
dwEuitHIHH8mDsapbp8nJ4BuU30S1XQ+LkELAudzwi4Ce09YHvm1UzhY29m0QUjFY20wwgkyPwmL
ypODqwuQ5Gm899kEOYud2aylElrjHENE8b0mB66C4+4ejb2MnXZlbz5BsKYcmSI530zcsVWigf1k
kx0u83yNVxvvgzPjhWV9wIt1BP8a8BA4c98uRkt2shrq2eZGZdUag+U/fXHwKrOR1R84wok17KGC
ND/uy/UkksPWyZd05yBGnIZ0PhcxUTEzR34xo1kX5aRv2g5MrGgfbaoaOEgOXRpq85g460PJvVmd
C2KI8v65zhOt9iFVYgvnlDoagxx5Bek292Wco379PGl8SJGyknXqAO+4Kvc59OH5e7qWjIv29vJv
ugcHekmAUN9SN15hT7EBjSeHShQHnHP48yEBbOJeV+qXbcGDxZZ6FFYQKYKVqp0t6iiylWNsNAZj
Ns+bEAKxoUXhwRjp8NLtyxqxJI1gOetj28Atty0//4NuOX0RU/VQBD3O8GAhgJ3BeF0DCfh7Q1B9
zdRA0O/Glf9+WoAoAvycHMG4AkS7H/D5DIstPV96hbRqnLEFF9ZsK01dqJzsw3cC+c3CfVmwSxzT
9YVACkKndTYhGpxaR/l4Re08neJKohfOK4JW3XoJk4JMn2j9xqFjvPDiD0xBoK52y+N6pDlD67J5
7vowmRn7lGed+11Y8tJt0cJT0nFuBCFxWVHD0zraxxxG0uzJ+rMHQTntf+ogitkOkGkVLeIR25KB
ENymDyVqwE07nXkxz16l409rYMMQa6qssfN47pHoPoxOFy24vs5kOQieU9G437TXVt4jtUyPxvu4
BUkw4UPAVhFeeodwdW2+nQ/lsgpGevQw7qqWf3X6mZcT8zLaX1Wh5B85SB9uvnnBobdfM3BWRwIj
QT+AQ3SaIPW3hpB3nB6dB4ek7A21/mi8LpvtY6uuBh9j0jksMmnp7VPDbPUp3T3mEwNj/SSH0kgm
riyViyZ4x/eC43cSZtvSa+aTdWHFFRk7HXrO83wtR9dTupWnSngLrssSmrMuz5HanksUAfDm1cNz
19nptLGwB2X9wAKaPy1xmblAf82LnZ1udo2Lkzs2hBmG5b68olmiGme/sFWXtuTAlqevhRAJjGZC
CZMB1AHsl3O3RGP8VZsNYNR/4kmnFxpDFEjMVs7AgVwuD86e6lY29L2PThfMyqZHOxWWyppGJqSA
bbzMlrdDcch23aY1n1Zp4QYFuPW5xy4di1T77ECH60Pa7U3war2WNclouIe7ITlvhZmBauVIJ+GC
W/hesOdSaqFnkCzFs62GysAd0jNoeHPX2V2BLWWklPt2zndlQQaCkCiK0KNBD9K7cjCjMUZiiuPs
SYWVPjZudt+IKPoqwOicgfkwXlYewgByrpb2z3bPpsflaB6z6Y/k/k+KKfNsFZy4ahh7+bI7XdeV
s324DIMMVoox8PodMTTu+wGhnjdO1dDvvpfVTAUWQq2/oqPT6eg/GFcLvGw4fMc2SJoNAmhC2hgb
eeOtnN7M1Bo1/WwxOykhIglUP6LVr9Ln9hguWTjh0yKRdC7rJBgRkU9qn2k/cSA7vTfGmtgDe3ub
05JBRTh6nATyz4Vam1wArjykeGUxCZ/bdPnaJjjTDDhNbbl2Bx/q6qXdLSyd/bG47Gg/Tw7I6IUN
JgxQFq1YNJmxIcl1tuVICqnopYVyc0Smprz8KAkgr3fLHeWjhjChM34i9IA8CsU1l3P4JxSeGUpD
2mOGqqunzIqvEWZQ7HEmEU56mixUl0XYw92RQx6+q7ZgDp0bco0MUmIduzPWIVpyLJ8rmbHqFV4P
xISL1jgUwniqcfQM2QyFnRkkJ/2sK59X64Ke9HbNq4AHR/Gqk1WoHlbUvvp5mScexKpoSMUlGOop
j1qjwbsyNaBsFWvlVB+e0f0D18n0Y0CAKYdhR78koeYerUbN+okMDG6pmVPfAdJg6HTfKxfrElaw
DXBvulgAW4rSqo7hTcDlYmDWWDNBPmiMsYC5KkUIUiP32fNpA/mXjoF0nyUXb3AH3+2kKtaY/gOj
6jgY4QlNWzfzRMk8qjP1Hh4Jari2IkpDq+Ta12PijhSRnly5Q1lmP2Q6PSueMcqqkHX4KTH8NHiL
m+w2EzMsM9ZH2a5p89Ft6yPccQ93kv46YXjCqDTAOi9iFuBltrIawM+k14LhhQBYioqtWIr3KTX3
6FTOX8Hd5mQehH1LkBTw+Y5vTruwyfzDeH490B7PPHeCo8n2GeYfyb52XwGJuY+zsUn3VGypdoYu
6GKvPweExdOKV807f9qfaUCXak47n0Hg0B0frk+OcdRR5zgF+diKu9XXZZPTnoo/6a0fzrsLzZOK
Ux38PJH0YQn6dSpawGmJxuaEPTfeVDaCDXBdJJILum/71KoOyimfnw/IQTzoAUTjlTpVFufPTLXO
dBjn8e65qudnb8AUeeCXjhqx5vLDc5nQPaHYI7UgPcEoPHOzznrRmCld6V1AamZsVS8N8H65k4yB
Xn4+7Hbb5mbhy+Z+qKVLTjcqMyTniLKt3nIyXGd9a7KwYwt3U+epLY9aZQoSpdHikDIQZCziUIFQ
12cujCdslkj2a28yU8dUKBM3tokLIQ/HHAWXzWcKVvxs9QQM0e3svtPQB4bGR5nZypDHcVWbIRwg
hvvXxaVfYhCovq5WZQ9P8YxBhFG9UxiJkC314os4ykCElR0BNPA4gSgVo5zenf+YsYnOZOZirydY
uvsbQ7OVpL2lpA0Dg2SbaNcHEXZbcAsYFJpIA6P5TuuG5HWdOxj6kBcl5ihKtKfbN5do4OsDj6Cu
oPdRzuKRAQNC6xboqrrUqlqlr9tfZ/qAYuSqfTyZoZ4N1c2Dx4yoVxxaezi9G+zy/ZBwvRhyGmAo
bXQxNZnoxmuWFgFIcooA1RF5T+TTVY02rbYZ7S9rVoK44Iir90fQo/QaOGFsjss7OivR01HInuAJ
0VqVQjK4CXoy62brH02mmf3Zkc0YuthNM822T4c2Yn+acP4hJJIE6amiKS16Kj2rq80KozF0h+V7
gQhqpESTAynvg91I7Xs3APDh0lZux/vn+NBMPFFZlfQ6Xjf3Xlsq1mxUILEn3tzzy0aT8AvxFETn
XjVrV1eY/jeO8DSqWC9RSjlbeOuKA10dG+eJIYx2bTev8bekxZZpF/AP1BEiUse4gnI2vD/r8HIY
ZUA+oNGaw8IuofDixlvqOZON8fIKR7xxajxOYrdACZyKR7WkUq+aoJwECJjIZ+P82eQmMw5QIWd2
OgIxjVc0jIOsCx+UAbsYPoGrNV57dHJMU59WkfrXo05O3PcyL0GK9BbbVN4/tvW+mV+meNIvZE77
w1Xr3qV5J2jC0CLMMPm/vhYoIxRns7rjOG2mzPlzpI+eOLZDooHHS+Oq0viNCAs2wsNtFbR29kG3
1IDyquVkBwQbErhzcA5G7oOebe4O7fEKKEvdf1yjrt3LZzwTTw82MHc7PEGcWwFu9vs0kGg5B7+E
HR8v/PY5jkrVEIPr1xhzTK3byUvVuW65K/yiG/zetVLuJ1gpSDnO1W1i1nMys0YTCbfR2EVSx6Nh
yLJw6eVSs2rt3boERBpE8yKsC3fdkvmzgHPLqtm+tjAxh9Mr1KqvdEnzerx/OAwhtMYW8HphKjsT
nuyv+mw+zqtGseLl0Hm5bDQDO5vZHSDPYE9Pl8jM5nUGbhKMieRjlirT+gAKclQE2Ddp0qzPmZmq
shFKJ94OrIFRZUb/mSRY+Jbk32xS1nXpC64YAn84dhqvOD1J4cVGyYAjJjv9zJD5Ax5vNMFODTjg
CJ7rd0jk/S5L9VBEHOP5JK8j6CWPXZePe9cmVBded1qr6P4Oi6s+fNw04K9PEYWz+q05rjFg6GLG
5/nPaDqMif+EO5PGCO3yyXp16H/jzhpJ7K7pRG19H3CIRvPLAFMWyNquNna7sRbQxtZ8yppfA3Zm
/NpM6AGdII+YpSP+Rbfrrh14E/2vWTBTtdlhx88C6snX+c3PQiNYO5yO9iHRTzN3NTvMLPfTtj+j
0rAjO7ppEdNSKqialtJWWkXoMyfGJ198GKn+PjFyB+8fAud0H6699XpoePt9mJCGa+FwShvTouLW
x3pIkSxqNMlYIYXm7cHUp8YXfybafD7/mm+e5m5jfJDS60sqkvn/4ezNlhtVl3bde9nHmwh6wcE+
oZVQ38s+IdwKARKdEIirXw+1dvyrSkNhR6yYY8zpabtKtPnll/nm867Xv8jsHxk7XEFZk/QBHq6S
NIC2/aDmjbXydEHqi6FlewVhwuN5mRZUGDWoHEWNSyTQ+TMb5IYzjTYw+KAvvN66eHtCgfaz7NR8
IlOHrIg9GOOmSHC1BzF+rJ8uURZp/Uz34VBYIw+9Umtt3r3D/Xuqea+IHGhiYdeFNFe0EV/sKjqT
k7G+RYnxUbjI1fBKK3i7QNNZnupaqxs73NOQ/XnxYVzt/Z5uhD+wffJWxLzsU6zUW1HH2KffC/fN
Xd/ZLC6PBtm3ORpubZft6KSavBzt+6jZxBZbhOHnzyetPlGHMnwm6gCk+G/mr/99mrGR1+S4KGqM
2b1W2h3j0XEvsgGMt823DGivzmdSN9Yoj7d+pk+6cHzRXuvsLVW2Zju5X6cGjBhzbsQLs9jfq+Cm
zAf3aVxMJPzdi4lqDhukkM13W782FyAFMHYPN2EZs2cdzEN60NLomvjxb+juZ2L5f87rYeZAPd4S
wLKaPC1ghdJJV31vPt+0FmWCxsOr4E2zv3++lMqTea+/P1J/+Mgia3BNSpv7BlGPBot1GNWkIOgf
Dq+i66HhjryvL15Wdiuv+yz1arI3JTjRsnqrPwM7t4f/F28XQzSiZsqagi+r+BCqikyqdPXYyNM6
QBLEoKH6dp81vgDwjgyAejIztPJvbIRHCnD/TvejO71eHGWuKvaP3Mfb6oSB1P/3/0j/r3m8QANK
63ZSoXobOHhP55sbdm9kJIhb9pH6WrOrrwITO04EW61NssUURRkOf74h0jOFMA57JpxsjZG3xwMp
pCTREk2PJ6k4g3Ij6EGKppdozVhEjQstHMZb/Ntk1jM1tImhlAEzVjf0RyLpRWyO56NgtOMwm0VI
/7JX1N23+NIPSsVxoKPfHWRv19Mvn/vsRWZQHgdNbGMAoeoPV90wouxWnIleiDR2A0uYv0qOt7rs
fQrYo0M4nXrzcLQyPk+2z3jvxJatwL17k9nRttfRa+SuL/Zymbk/34InInewDr0rlIR9kqQ8RBc9
afQb1vanidjOT+k+NWub7b7WO7Lrv8jcnz12GhAJ7HpwTMOs+0FQX2VRVjISGE+k00Qop6YJlfyu
fagxu6nq7B3DNrjS0DmeJUu43m0twe+ULe+pnmnay7Hc15XqRPHtV2DDkwirEVlJVUwMzQbGw7JS
mQPgJ0LUMgxuRxIwILl/KJpwJ59XaXyo5R0oacaupHQ3gCMjkwr/fBOeXpneDVGSWGaV/7wHFRQg
OYwZoi+bvRK+SRVTOlslBxPjlci4gFdxHCcl9wvEni3pVJDwlCqNCHEqsU8MQPx8QH9W9QfpPkcD
p50JUnw4Bw+rfteVYaTLZTiJJ6eZ5qWGBS8S95jre7nP90e2jvH4uiWtT4+j7qVfX385gD4U/+cA
8MOUgIITGh6flRrzkLa5qzET6GpAWBg1ECSPlFRqDz0VWiC01qOCFg7CJldxz54wKn6JTo8GvX2Y
1BVc0gxtQBrJAMW/YbIzm6gVIhNJxe0+ls4Qh3FuqPWbd7/RWYS3Z9xTq6aPrKJPxe8EPguWlIMR
A8seg549EAoc360onZJa63kxAIzUyFQFB+ib2xeJtkGSLJOinhTX2y/vtfLkof774KWHh/pSDLq0
d2LajKdTtCAnZFaj2meNy7ZHyz/Zlvti+jPyze1wOdh8DuU9B2cNfwl68m+H8RBfhAza2tnsGNAy
FwkFHYZ2OoxdK9T0tVC9h4ng36nQncXaadvPS9c6SgvQMJ+d6EJk8IU9M63fBT3ZnprbqtB1OhtL
rUtmiXEe/fzMSf2xPD5zKqbU3G6ZhfFxXk6VQ4wSjEScmuziqKiNGh/xDxIhwMbu+bcn/Ekyov/9
aY/TTLF+lrSEGwTJq9+aTD3ZnXN/Vn7hWHBFXmZvwXdqL3c/n+WTgK8TZEwDEy7cbB6hGWJVJGJR
du04xiYTGp/e+j2ejaGjX7FSxtNTVMDfk2rwkYP+4fgrz8BYFAcWDWgPFpmzfGF6V5hygq2Mj+Ns
dUb1twmDlg6wMjkPkdLRnRiflwhp4Hd1I8ZDk3GNTmJy32lDGekc2iARY1oYnsjV1UW8P9M979+r
gLbQ5LzIFmYgBHU1imfnzfHklCtWEnNBuSMwlsbU8MzdH1XFBInZaFBYIvqGRTpLEO6O6pExPMsu
QNtwBYT5Ne8CXNDn1Ni3P1//Py/ef56yvy5Kf9H+uihm3p6EDkLK+HKeX+i/ytOBhkE7+/hCDQTd
Myobmj2FpV/TvifZFrf+/9yOhycOnrqaa1AXpq/KOPKg1Dl9iyO0f5uDNfq/6D+nSEZHUst6yvv0
7ymezu1NSO4hKjxhiVIetfvNEXeY16PbMi2I7uy/cHspnUKEcsVGvOabu4ICX4NyGKt7ak7pRBgq
8ya4ebrfi7vev6g5+9rsKs4Gt9M4RwXVBfEunAtLlTO50e1pmcgG+UavF9fcgK7MkrIaFWSkycOz
tbvYV/vs4MFBIp/QGO5/saaNhLiGxtsvd/lJDQKrE5OFo2dm6YPHuGfKZSEDmJgc2UykKJBDhjgQ
gBe0NE03H98/kgntznTVrG/9hM7PH/807DIVz9LJ2j34DxlXkjH0ucUneWySSF3FtofgTW662M/k
ykVxCFUnU9E7kN5j2gC5aJcYfs8J7E7fhXo6XJOZVG3FwhjVkBDFplyIkTpmwbHj5ub/fLBP464m
Y2DHDsCkyvCwCRqITZpL+A1Nm14KmnQW2mbUZB9QmlTK23M6a78F3yd7AIyA1AFTyoZsao/+LvUt
u8by/RhOTCZ/FhJqHqQaU0ZgiqkwA9Q8aybxUB+L4xhC+ez2ir3f7LfX5FkkZqJYJLHAH41Y+O9b
cgnjVrmLUPcUdM9IS2ayY/5ynuqzNEpT2Vsaeg/x1x6CjaBkotpWIlmAcwj9whJbp66YYXkHbQLY
e5vZ+cXazKP10Vp8uRYiwRK0riPSDWDPsS59THruVpC6wW22HQ7/L9YiTTXId+EMGVgy/XsFsvQi
4xbEzpKqclBMZbQVTrv4+el69iJqTA2TQ+Lti0nsv59xhiUHX7gB3pPNjunRjYCISTe2YEhKDXmm
xb+4NCvPgh/DvJzXH6OjwUPw02oxzhr1qmzG8eSAXu3ObIi5Bp2/m7Lhm89XG1WwvvzKm+gH3FAk
G3dWJQgt9nnoN2xn+fP5P3vKelsKmRSWjd6jPUobXbNrkv6BCt1Gpi0faCbbP3/Es2Vepz6l85ix
mX98mUI97sqrXEljeLVMn8vh9Ner+if3elxSBiaWOmqfieviw4PcVseuuB/bZmwqHyYagsHFbksF
OT59cVneGg0yFnEhiFnkJxqsfWwfOZrSzOx7kQ7BzHi3OHLCcHWR367M4BQDg9a6MLz3OGSaJeyv
VGYR/lC01cTv4a66wtBbK7xyr4exjtyvto/YTYhSOUkFyvP19SWrBFeUEBAbr+zc6gZpItoIyiu/
xPNnG0SCo95v1ZUB4erhoaoJ5vfwcurGbALtEM5eq+yKwo5vNA5OgVKhU4L5rJEzUGY/pZl31Q3Q
1MtrQU9WAn0W0/i7hb8clvzs4fo/h4Xd2b8vl5beDOVWQaK7kcG1k8a/jfKXfmSk198Npkgnhf5/
5tHMXCLbGZsL7eqETLbqRFPzF0PNp8EOILrW88LVHvvx79Gc6lqN61oA+z9jKDFZXc52VAfxImRi
kXRrfg6KoJpRB/VuE1Gn5mVCCpxe5t1eGkfzfNwG6aweFd06nskGvQvaotVGeRPH53mxzhVWg/7Q
f353pGfhAqdKkadU1ST5cZ+mRMUpOemxNO3rf4WNzuazVz5uLggSkQCAJjoyyyGKv7yzTz8WzhTk
HOp/VH/+vValHMoN7pntuLv3lTfwObn0+2v7tI5gUGyDE6QNFNl8iPAiaI6bnhvSWC12USwGZcSk
D4qJ26B3cTiis66GoaTDNv4s6WgZPNNNrjhalLiJ+tZzRNXLhxQP8J6AsAzO/Oer/+z5xZxcM9jj
y9ivPzy/mSCoWTq4iuNOcUU5yJppU9OSnV4S9+cPkvqtzmP8MiWdpdiAX8qi9u/1LowsjdU7CIYB
A4vt2TLUpcIESvbGB8K+VuI9X0TFDtfXhmZkoZa/pALP1kEqzezC/mSF4sMBZFkSXkXsKXuEq95L
hWtleOpRmPpUpgWPNc7PZ/z01v/9gQ+3/tx1+UBN8/OkDt2Ljq80s2jC111h2L5DSM3wUpwFWBGL
in1bRtGnNphUxuZWvyi0bbEEuldrKVz9fFDK0xv+11V4WEYMQb1LedXW83xUvwmHC+bXVhpa6ef1
avMaUIXIO8e4OtyhRmEYVkKucAx6hUz3Xa+xVjmJcEe83poED4KX+p3WF815fBa7LdqWAYqM+0T8
7aifbdyo1/dFU1CEutnf27+2jEpeJ1Fh0Lc4/GlKMvhg6/boGCBRbkklLNd9Yf7PugQMCZQ+RQOT
Us7yl1LO0wdI7T0R8bgiZ3t4V2pWYFU/6TL9JFATFqV5xjOYLocdnvzy7JjP0nNW+v/5rIfoVF9y
bArM232TubjiMBLbBAl7AyZn+7q52U+NF9a8mV4FewNPKZ3rSOoss7SVaJ7Y6oLRMJv+N3Ptasb4
4Ia7vLq9r6ArfB2tkYAXg4VSnNGT4Dj9YvEf+649C4bsDNGn4SmEdv6dv5ZKhL1FtDjpSZu9ngnF
6XqYOMG1l9AV8z/4zcsXXdDx5+mdZ0D0fnle5Wdh468L0f/8rztvxNrlfqxajQsxHd9dT3jfpPPM
/go9IMKJtacQuwVANhRXn8Ne5nx2UDBpnz8fxdM1yoQbI+F+DP/osTBmpG0j1VeKeL1dQVE3nkBB
/FppExgdxfk1Ksql1MQvBph+0aw8mNdeF96m17Pp0+sXq/SXy/Js8TJxXOsTbJnl/iGnr0utCXW1
Ece3sPQ70dWKXaiNlLj85XOeVoD78rNBNs/m9rGQQe81rJv8rm52zsFkmLEf5gc10jEjc7QsX5m6
1qycvWG4yuOxPjq7X4L2M9RvH67/5wAe3vzWjI3kNpDasUkX8Gp0lsh0kHhCtXxF2TQzK2j4rVu2
6EXUm0PGi8+kqeRufJmGVetrMBrxYqjwBMDKbShWyxTx99VEwk26KCXvPz8o8tMbow9602+wqeKf
ssRfj6t6K6KrmPXE2t10epgjzt+ct4I78ve+O9PoY/WT9D2i45fY9GwHYv71uQ/pcR7rhX6+Q1C6
hVt2IKQytbH85dyeLh08/CQxBtawj81jo6Z8drr350aq5nkDBo42KARGPrLnhdu5tm2H7jc6xeH4
l/fvaeQ1ND6UTZyI1+C/QUCWzqqSV0U7AY9x7iemCU/zMhAWP5/hn4LDf3IUGpMi3Wj+VR+ibih2
3VGXLxp+zLvpodq1zqEOnNfX103iMuTC7NT+q5st9hc60z3/d7zLkQHeg7E5ZL1Zr2PLnenWpGIy
1rLdPmJCLPj5GJ/uOMy/jvEhICb1dRAn5lnZmEOM93awS6aVNd+c7a/ENm3d+UitFxXpdvANcG33
y4f3KctPF+jhRpyay/GsNN11njLHwBTkFQ5DSIp+dGTUwnNpwsgNq4DPAENTW1d5rt8XWjVRXAV5
OBNNBbNcPx/SoyHTnx7V39fj4cmXLnk0OBZNPW/gl+Sj45D5V95u3BKdKEJ7SU2FMmPyKXQ25uJf
DArIv20l+mj7n6tiyhRx2MKQHDw8NtJdb2WtIDFoNDi9uAA5AkBDR/zQ3vLil/v/tK0FxEw1JFoY
yCYeQv8pS0O9kyGcJjfFy8DbmR0oGqRS58Y9Y3GUJH+cgNS3qqTVBc9Ykd96GxiQluS4Drtj4c5V
ObQoYQddFYSnZJqdmahpK8vI9uaZ4doKQsRxqAiKM2hvvqE3U1PKvFuSO9JvSMxn71xfIAejP5Ap
UT3CEvGNk++dcLzNB/JOrVf51RVPdth7KS3D5qXIt4awKkVkvqlM6RUToKmUTsvCV9NVK2/PaDNU
4EnyEeyItlDO61IbC81WJ/xjLt9hQjQ2slGtu2btmLEvM31FI13J3ozBMlO2IeaIzVfZ997stAvC
bIgFYBzkt5d6iAFLmEzDK4NwTh67Pz+3T54ZOIrUMWB8w6Z8fGZauZHpT6J7YU4eYgdYGwTckxZp
9M+f82wF58Kid6HMp8iE0H9jZy7XUhq3qbapg90BPy3abJW12fgrYbevmG54MSwEePb3MLR/S5if
1bUHMqbEYPdkBDeP1ntlfm91I701cKbu9js5aOYnU+ZFUMIy1/BbJPhzKg/v4T8f9xAK6jZrDeWc
3Dc36RNpxZ1pwZwauqtPiwgbMLcoPR6kZAY/C7/FwouZkgkgzpkM8TLjKvpZNdE1hLo+Pq1Z5xpB
wsDADsfC4uLjdHoynCKfyYIb35j+BQe9KuHO4IjlHHjto4Uh+0e6OqN4Dd7sLQJePWSDct/xbL9X
0wZyXu70aJJNSA8Yq8shebjBmElh9UC2M2SKNrgNGTVLb5SvAhD913HD/IA5znuT3zFThHjH96MG
H2JfyQzkpbIGuDMy/NzTID7EekDq47NAZgV1A0/DCdPwm0MMGGNZyA7WT+UOnfzdrb+ZyjqorjRj
KgwbYbPYTeQ1UzA087Uz8KFtrbru9ezcBKyW8C5U8PJaxjhLy06ZBmTeHaMT2KR+C4AvsRXop0qw
bpFSmoq7o0GK2NnCycaAr3u9vSKOTxMXsT1DR4ZXyNsc2mHMXI6jK2DWnVwC/Wh1g11R/VZeUv8b
nP95KB7i5aBKlAs7Xjx3YFVRYPpi8NZAhgoTwMeiwzkaDJf9/M49k4wO6CwD71dlTTaNhwexxeyy
q1v8LsUcn1LDH9Sxc1J0JybgCBRMY4bfJCcvvE4vp9EZepYB5ZF5GrK4X47lWSPsn2N5SKCjlCbZ
6XjqRVfjMcpfQGZs+yxr4Lp0CW07sIe/b5X/ZEqPryLOlH1gQ1PFnunfqBMpl5N2UU/tJj0xNqzC
8gESaB2XzAt31oHZLNqgqQNWEH9jwHsDe890Bawadd3a5HjrcHybMh7nbM2RAdkt9Y9zE6n7L/ep
z5Uej5ImmE7RkXv1n9aATm/gKJk5DMl2j/VZXM+UCwPbxTqJzi702ON9F1Vs+FKKckr3y6c/WwFg
grL2oXmCXvuQSw3KqgmPWY3y0YUj4ySThs5tCELl55PEPu5J+kxvCUUHGi9qKMrDEpBl1y4pK/1O
WhsxYABaaOCgEm6cqwI2JOpm2e588fWeI1aVHiMOnmY13AWLqiO1KcWOR2o8LAgD013RA3UGzonx
Fjp2/AcConID9GYU4x1K49gH5AzhwV6aI+q2lBbsI5PyofM9FJzvK+x5W38XgQGvm/Ey2u60T2nU
zgF871AT+UjKixne2DjiHFQOwh5fXzBo5a8D4LYJ7XEV7HiioFW5xZlzqFxU7Mwa02KvvpmHGYE6
JXRbd8okUCV59C7gBKM/5NTVvBSc9240fyVxhdoRTIvZ67xZpU6DD+74up4bbxpm2n2LMAxku6Io
S0PSQmeGlfqADr5MG4FJ7/7iYWSFXD4MwEKwshUr4DVM7NghbubIr48r1IwHlPed9/oqMCZnvybi
MJ9ItMNgNqnMN+CMhHK9DAPgSuAl8AQ3BW966jj4kj0FLnKHXc39+MbjwNfjUcMYOS4BaGPtM9Ug
+ygukYb2mB2ZuXTuFel4Af6T/5P2CEqGjz3KiGBWL1AFz35vna5gsdfOWBkhVUYeeLMW4k7m4lZ9
5loxdkVjhb8kGlHlC11zmKDZYoUCSBlnHmh7yRsA8awZSBvfPnbtfMf8rsGeb7BIuT9k1qBJRI9v
tgKstuYy/Bwo1nIgjM775dHTFu1tU7wb7vn981vlvuE8rvX3lc1Wu+Au2xpGZTxJn061X67lcRQQ
Btb4EX8PlQW8uOF4Wn8zuOA49toY9/W+t8uKmYAlzmXRFC95635zxvej9amNBi+p3Q7chglXppRj
P/IN98/RRgIfRDpAZGZg++aU94Uhbrgy4BiqlXlfsKPSJOcAupHZiZ3DpAP3nLmJMnzrGL47zY68
CEczt8GvBabyrcjIGiA4lAjqZfs0BEqqcAupoPLvHXDr3RY+ek4imEbvvcco9DTXhn9v/IrkdQ62
DHwP6uXogjNa8lYYaK+S2Tmc8Qi2E1IKI5AmEUOt/E0cPkzL2iWxb53oRt+A8yHznzXu4NAA+1F4
tL87bNlTq5zc765gWoCJZkwGANtq3GaHZO8KlYshQpgfjP4zf9u52ZvKC/+Gm2lGzw828Nm+bG6T
PHJSeCihZZwdSH2zqydPK/isRsDk2IBJ/uO3ugynlxE+UDNqkhVlKOaRIA2aERBjc16/cSHlsysp
dgMVEy1l+QdAbA57+JU0kubgRuf8IY6qO1l6GkA0vHReeu7hmQYhgCFLogHudQrozR7HwEM2bEe8
n+6ubKHTMRpHnFpfDkSiM3ptecK7lcM/Kp1cdcn1dDJA8j+eY+4Q/pvL03eT9+9EL7OGC3J01bt9
YpnRnQrYLV/vJF770ovL/grL9/5i80zExii9e4Nem2sLqCbacT65Im3kn14JicFj/xJGcAd0p7jM
qNumdNoBcDFkH24TbUwZ9/oiY98LHo1spJxceG9oq56HCvcfTZZI78ev7869WuiZq8pDth2xYAmM
Yn0W+K1DvSCl5BEgRgu+vOJXmUArLzYj2aYDEkFpLcVNvNTvXgQnCj4HUExkfoONsbGEvLor3nSG
wQtIjurXO/i3oBp+X14v/sA5AvQtMJC0GP93cOiE8XijObJp5u3XnQmFeTxsUGUL2/MoPJSzatIA
LJ1dA6YbAygws2YE1GkeBdyodQVxk5m4AeShkJos04wsIYN57tx9E2xbBV4qXGJg5sLD+QQoaOU3
qgfpoZv3JF6uGJ++5/C4ojxKxXcThMynxlNWIAa/0DNBjAUOo+7zL3OxBDTrqVPDxc4OI7w5U9ZM
1qnypDcjCyQ384a5XwHILdxw2s6hEDM5PKFaLfLmZLs6IBU9orO0ziW0Cgd/vBdj1eB5ZZ+Yq3NJ
V72Tw7zcCW2G7EWrzIHvDPRnXewGH8BSp4AoJYsZyvLj+M44+mBEiQFKDGIsl+3BhalRiDaz1k8D
RnuFF9gL7zmj34t4OxjlToTQ6/wGm/dQvd1GV3q07VhmKHFb+DznG2Zp1zgvMTVcOeVCD3hNQYSz
BvInfZUePSDpxhJX0voKN3jaLZhKvC8Txv941Ri8HV1TW/VB8TgNTT2bVyEw59rcAIut8+0iYC/A
9RPGIisXOw8JsRT+pvBSbvPjuAKpUiOvhl+dy5i0e7d+gbWOOCURNtxoOnB6ZKLiHce4Ou5IFVh4
DGlTnQEE2W3KbPiWa3r9INIev493piUtuied5KSVWx5dcImZPJRfy0P7wUt2FEcooEg9WLOik+Vk
xCQkc9P0NK7M8Zk1fcob1mJwZ7EnP0ssJUw26hDIP01MVmlS8AN6qx+DSfd5Z67/w7CZET6/316i
yQlg7UT8bj2ciRfaC6Bl5m2FT/xZSXRyzFEZq2VwEtbBB7vEdKTgo26FS0YRnYa56dwOMNlNg9Ma
cwV3BvDKNfo+eW1LlBQW3c6g404OMC63F/R4JLNUTOJ+DLXgFs1FrottAlotxrUVmMvjonzTT5Yx
1Pd0FRI3+oMcYR8VzbTg+HKBBFUz912SKphM6xaE/ePbcQZA0zq/4uqXoiQkoXZp1RX2azzldDKQ
xvO66L0gx4qnHUiA+vMw/NOwRw+npX8NnZ6TpL9kzGeiKrS1zS0GzXCcq5rfkzaSbxI9Yd2X0UDX
He1GczSae/ue7yus2ST3T/oOPPFFgC4ovfDgDNv//6FI7nMNpN0bUTaSHeVjUFsITgafDbtnskSG
laNt837i/VS97Gzn+GRDTp0UC8UO59CBrqUVeuLJh0LG3Yfj/BHOM5hi8+iNcS4gTIO3FgLR5xku
na9DlboMwTD5km0ysZ373KEt20xGt4/zDNDNV8bUxG2oSi5DweGMIW+8uftdaD5lgFjcM3nP3nOw
4NZfYNS8ZJlD6kD8Kz+y0pM7a0wNk9+juZnqNnkLXHs8jRHfkmt96C4hYxq5A7LhGNb9iet1gpV4
GpqH05AEctmBLX477XC+JOEqyZ6umAA5tdV9dvNrOWSFEQMGfXfi7iqzUrOEcLf+9wNPLDFeT99t
AqHbcC9+6p4Xupfbu9Lp+i4MbgGvFRCiifaRzLYMrHtXA3YjbK5kcwdmYgxbaZSf7IoyBSAI8BI3
pnTFSU5NEBYFqCBskkP44FxdEK4fPf+MqZstjwftrfOXMQIyJM5vMATCtaBZdeToHw2e57OeBXye
d259qJ3vyM+G38R3QFI3IOnt8DquPHUtoe0Hhgxh0z6CygXiW46UCazluf5y2cujXqYaXwgAVjxD
J3T77r610som+bc2FReXYTrWSXVgOLbDqA9Qas+KPlz7y9m/CUgiQdmxV268dnmGV0ehh2u3EcGh
BRcXD0zXGAoB9szMBxOjWJfv1o5VvTQDhVlXst/PsGQ30c1JshNUGKwDuWt+ZsNurswvJeZdfU59
OaAlYgAbkrkwiUlvv1n2xVkDNemdNOEUD0/f52/ChfYxmGf0Zr8vH3yfP2Ruksqu4JCdLWVzXyrz
dKQnQ+5bGjnVN4GTLkY3lxZUw0lUJyl079QRxoKnaPZ5H12dS88LHqCZXRJEid9XbhIQFBQB7Ghe
8PGuIq/hWfSh4KuEhaqE8eWSbNzvw/A8rjkKRIxAxwp7elwJHwki94ZNCwF/2c5DuFxDNmbqjAjJ
6IoLyDjIAJfQq7gdRJ+8p8/mneirtnZ3vzd9IjUnEmZvlMBWIkhLkWwVGvGonqm720abXOfsyb7M
fcWiUS9hQ8o2lpI+WDrdLt8RR0HH/Tj66Vi1es7caZRNuqB0mwOTqK/gh7Z17KqLO4n5cSjGM4Uk
R6Q5DcBDQJZRVjaFMq1cUyvr1Hmi22rmsUSBmuI78MlIFyj1a4wqUKBmdn+abDXqDO/nDOiWeYTD
6OiU2RKrpf5DqZfijzEpVF4Ou6VIfIKxjFOso4FXwIpZtyvordEwl91b6d9wYADwBTgCltc9gC0C
4AbcB4Tk97JwkUco7xeGgdjjNsOQMzDc9uZVtXOunaKwisTN6vmRzgOAGOqImQ0alvocxLTc6a5j
xKdXSELr5PUabkrOlcezl7IRc5W9UNlN4pPzcnzS1aKAGK8V0PzATznQpGW5s3lhM7QYi9s7J496
oyms6GpXy4oNlUmqY9/ZptMqv1nRSwUAFrnzBnLraSb7UJwBbIPl9/IPcwJhZKvPtAhcYxMw9zo9
zowldVBg76QdG0hp3GRtlg8l8ERQu6giHggj7Xdz0NfhMN732NVkK6qOwdbsYiWcwzjGgAK9SOIk
iNxLGxE1JcFDuZGqkX638okCaJewv4xGgsebE/nSqM+JBO/oDEbAj8VV7Dd7c0R4HhfDehiulEU2
TCdETxgF5py8ni/5K/JJuCxHJSwxnI/ZQo9SyEcz+HBj41NZ9ZgwddQx1udKrzkkkdzGFhh+Xuzc
F+Y22skfbUTewiUDGkLkvLzpByql7LGCkvf1ZJHsJiN1fflu7wDFjrIlHoiKAxKakfStmz2vxFy6
BVwszd//4ZyAfnrT12d4TvkboWoFN3gD8BuW6Sr0eg5fBKmJHT0pzokPLd/e0lUHOiaivIA8fwI+
EXxazr5tfx2fCmthTpMJNLV2WQ98SrIhhDw7IUxXpJyry74TbRbE2irhe41YzdenUcxgLxyEl7Nm
hxtpdZesWyCAsJlIPgjZyS2Q55wayI4LLbt2qU+QHs0uw+qjZ3wp/mlEi91rXuKedm98XrAzjC0x
HMoAsMHylOM/X9tCZ4WN35B5DawWqp7kppchBWtQoBSv+U4JXmvBPLliOndwJALaVBcgoXl3zlDF
oATAaMRsAhi2aJ9j/wYSkzW3stWrU+4h/w1wvEGiB8mLMol1/AKIxk/GZhaEk8FKQRbwzuuu8YRN
ZfjmmCEjXCI2gKnaAhjiS371NNUBiGunuZx5py/Wqv3pK/OBO5NrUxGGG6RaZL4nKJjYFzPntz9v
CR23d35IwLjtB5dRGPtfxiJ8acmh+bQt/KF3umj8w/3RXwzwnXAKITAPrFtGNZz6gtuFaFUm5Fyf
ImUsBjOE/jc42dLwwg1QN0it5Vh+6S7De+ZxoPILsUqEBc84Lhs7LhuRvvUJd6d5LmHLMasQt76H
n0rmDCKP5kHO1eocPppJJgYdODQQR2DMwqsDapIEkTgqUoCuHbCTrPFmOIary0853+h8AJhk8wcI
sVfYaHEfuCD4DfoWwnVPdOUHejyOSp+vI8MScjeS3RMWV9SKZI/gwzdPmHhAf5n3XxKuAA3DSCvY
R9hZ7kGJ7X93S3xFcxQXbm56qdCDxGuC5XsFnCv3CM38EtkrQZPIyy/2/xj9F8fcu7CST0He9vx7
BZMVPle1+IPgjRKHcJ3mTg64ck1E70i4t93+XmwHnUOkrPGQ+SL0tqJF7PyqwM1zy3KnOo4YO0K5
nMwIr5fS53cTbKL5MGKyPs3Azaw5TT6lD/2JS0wnWnMSWt/JUqhs0sMCeZgNifysB5w4h8/3rwXu
L5xMf1C8WawQoGiS2SUbVTx492Z4fC0AQPNnNXV0bvu/IVpnX1yYpEdKgdbkkS25nZQSY5fKcHCf
Hsf1ygDsyweYngS9FnYoPKAxDyNNNcHtVvA6Ad/j+LALK0DNPfuyos1iC6GTcWG3FQC4JeUnxm86
nGPgQfC0B19o6AxL2ScBKjLl/c+i1Efv0ysrGmss9zEzyOV4C3j3zBUoUNiuOCvt272q2foLTweH
qo6EN/lip+99u99Co8NSZF2+k9H9EM6NeT2JVzSQTi8hHLJtQeR6refaaXjGQShg7MzTcE9fM2TC
GNQ+bVE+2ve9GDrp9oRAmWTq/ThPpxX3s4BSAy4nXCHxW/BrOaYv8viy7fdQTsVzuU7YAADvGZ1y
xO789MICYhyt+EtYAKgZsPOr9+l0MFIEq9+n7fmlOxGiwabPSr/EPeQfthGQi2APDRDhrrG9lscQ
hiI2xXN+Gr2qYHPkcb7Mp9lclV11L+ZOmlggcdnmJOs0iIIjaNr9eX6ei+MWjsEKhWC3lU1PhwO0
VIdREM7YsjhrccwGBRYiZfMt9Y3QjkHpvZ4oGcAhONrFGv1+PyXn5F8yXiQtNEGizJTDOGPqjcLk
lQZ4tJQBg46EBXaG+av6LlAthf7mF4aVCHS2rfpTHZ4EQp2drc2RJgDzuUVDcXg85Lb8Lo7L1wtQ
OnF/H6PloEsAr9lO2EP54vC21d81+Afv4bj+rHsGtuK+qZA0w/llJr3FKzh1hken0r/Nso3sxNRb
OuoeELfev9lAOibcMpfhNBqDnkotwtFWl/f/xdl5LbmtJVn0ixABSwKvAOgJerLMC6MsvCFA2K/v
Bc3DVFEccaLjdnS3dKWCOyZP5s611xx3CGSu04sGRZcvZuWrPvRBv+eACDPxR1s2Y6b+Fhcl7DCu
06v54i3qZToDCaED3WW+wWITGCto630LwtaATi1TJRQcZ9DXWReZkHCIQAIzOk8NEHAUi/tgzjmX
/wf2fno9VSM+PRPOW7Nf2O5rY34A2bR3lYk6/jQw2/GReoVr7t8wnllcbOjWkOVSh8sk68vrIUVq
iYp4685DLJWm0g51xeoyKXfei7S8bCuA/OJbvolHylKl5BtPelh6HwZTxTVFuxxflmRgx7pNzDoP
YQ6CO3sCHdkn0s0YRxdlKkFp/ONeAgV0sBnAk0S9YLM1EUUyJWPYvPILmDwSVHifOM2CUPg8C979
pTyTyBMu4EX33LH5dQ7tm8j1nfkKeQ/RVnS62KDARSio4kydXbk+LdwjwunzBiyfgTmHuIHLDPWf
54Je7M+IJEdctSHx9Fm+DI+DdTmGgeiD/6xGxC3Stnwe2N073yNfsEb3dmvygRhoysanjYxj0+K6
ZsbLaFE8C18FzZCcZ5/dg+EQm+EVos6ib+IW4ViMk6dmd7HhW5riLDh1Wy2xhVM1BdW8FF9wF7m+
p7C+3qMn+YVfB5b/pfWUZM4YINgAD3W2DDh1Hjvde9hj5HsEG4FCNpVf9EMzzxY8iDjr4fp4j+FK
gIeFHXwUPcl9x56lfoEuc/pfukeikOqJJXqPbQyfeVq+Xiw6l1xzjDPLGP/nBXw9i6zNlabKL9Xe
hZgeNPtw7m7z92wBt307fPdf1wT0x27BnllOSidkYjqSDWTY8lnCIUBvBSif/FW7Ij0rOhKZbpkd
cd77BC2xx9pXG21Mgn/4zJESk4w3YGOTbuzC3h1+xCuU+2RUwAvvSY6B8H3rDvFOJDF58HeXVfF2
PdBfa+Z7+rpPKuWzsfjG5TEdqHDVOpMSStZk27BHostmoc/TnYwHhDH2sVsh9uJIFu37gwb7nhuO
0DBcJi5qCfuKphF2Mm+d6In3fH65fKUOL5duQr7GdQGZh6AAZBsHKRzE3zEO0FAgN6Y+4wDTfyZO
OP0vVpzGcYpJreaJ81i49bcD2jSd+JUdrMXngs5pY1xCfZtr7E5UZja8meRlvL7gIlS/uexQz3Ax
P9UTdD0EihcynMpzCGAbAyRyxiClSAqSCfUXZ6j8LBUKxVCnwzRC4x3qJEM5aTFVpUX/RfNFtQAs
NPUXOZ5Y5Czt8nhd118KlZ0BtT3GsYWRNmxINGdH9dTESB7M7sAsvm48365gmH9wjq+ecW9ZxaPy
BIfylVe3YWgvUlxxhlZNptg/hJ/dm/6s6VY7VibdKl9k7wGEtqW45nDQUjsh/UbSYE4va4hehZIq
tXKAguyvPSJambRjMMh2TgIoXmqO93SlirU7H+DeJgthRChGRHLUVhrcxp4ffOGEoK5rDBQHpuEY
k/RApNpnEUwNLNA2WA3WPnWktfBVfpCXU9GF0E6G/40+g53Iqh6tLvCWWRkTp2YtI1SclGsOeKb7
mQGgd83LIVuVB5J8wjwTYSZ3I1+1ZJla0FjCXc23keIW5PQouzzrzzL5KM+uWGRTQEvotiyBMtq3
8mc+QVBk5WTjPDWIeVdsODHtzDS7U0d9ayuzeyPv6i34r/QlHetTtTLTTUgafJa/So0pLyNMoIgA
DDvnrj1QGbI9eNbH+SQl/AimsB/ty16fZitvEa3SzXUVby4v0Q5O5dt1daFBHvxBAeGdJORatrnr
xLAycnyQ+lYcZV4vHymFHk5ayTh9BjZcs8b0BxAb1989qzsI9pG/jBlWHactESuJq5W86uPBMzUG
LNo44mzIOa3oauvlEmNjGRyLefacj0v8AUAs4iUlQLYDr0yMuq+OpUe4NJwrlCdq6I606YMLag8J
SQ9wAQMqXpaX9km28ky60jKwxtNtAjBybufn6gTVlo+Rzq6nmqRZbdP1TKI1eUtnApVuEm1Y/I7I
yZU2qdc568d3RlvsiDy38ZpMaatjgzEsgqclibg18Ej2SQJdqlxjbVdN2YC8PYEjLgi2Ar8tWAHg
w/Sjc3rwbWwb86aP2Xp6p0A+sZ6R8O6hN8DK9aee0hsC28RYHPiNlb/Jz9Eq2yWYeVCdoOmgXLaz
1sY4ZETYM+2cevYn/cnuPu1OjKMUhrp74BScj+YFNGpe7zh649REjYrc9kSbgzbmH15EL1+CjBu9
hbOcsS2D91a2+j6l0kEpk6LsOsUtwMU4ivcwiVa8GvjJJURshZczzhb+sv282N6KYc4B7coiiKPL
wuipyxTHzOVKnvKFZu4nf36wxmpjmyxKjn4UMmyFdBj6u1G2i3bxhjnH8Co+olP0dkVtgrEDEPRR
tPJ2QWEKZMd33rSfteep2CfLpW24JOfQ9FmYiPRFN4caHpmYouzLDxyvgPpXFkXBU+Vw3t1o1vAU
zXkVS+yuduKyObWEaMz9LbkE3+InndfnvRu+ptBuez59ugze8G+G9Vt9Q4QjxHInBskWynjY6rQW
KGCoq+qH+Hwd2pHoENklJ1LQIn6S/IjaZsVivARsk9/gX0J3Qrqk8Ow6GgedJeaz6js/8cdaxA6y
OWqGdhDb/Vul3IeV4zpY5f1sL3vY7GXpy6brTjJ46M/R90Wyh0eUxaxJI/7IgDPDGCD2VLLKZ32t
F33ZEvsZrKeSUQn7nDtlVSXDzE8QGfN8Gn9jbOUUvZldxXZ2kki8e6MrL/ktvI6oTcSHGC1HSYyr
MckIbaFCmxUrNAsYbwcEy6HatUtWHNH2xIlIVNSYylGdZvOIU41g50d/rb2QXNZegiNNU5HT9oWe
J6oTHqe4nUo6FyEAAt1F2tpT4VXsQ1ncxFAjeAQ/hFTurJnz+lj2001zErZg52UcHOtDsREmOi5V
2bwi/C76uyXXtNPH6lTGLCUc9/dCnRz31smAX9vdV0IizzZeQpirHHJeq6/seHlXd9rG6G+vL7UZ
y8HubLGYUA/nH2ni7RDzjfq3P3M35w/ZDl+QPmINwpa3NL79F/oFl8nKPXg75hPT7gVYAIlVGriv
DiiifTY/P4HS2zHKcNEhZmFzmwW0aFioPo7NyNgGC3HqLc4L/Yk8PIUqaBhTlBoM05aFFpZyuaRW
xBSmzYUDG+cXYuK1LI/kp4xp7W5EO5uT26e4PPL6hTB6Fd9R0E6Kp8x6U00W+8s6PwKQdT3sp6Kt
+i5PJaelYCBbw68GUP+VMzvtUk86OYU1y6fqj/iYA35rya/6QxFI3VH2SpOeGfQnBkz8Fi76js7s
YLBM6iuq4yk7oJ9hBWsmI3Uae2b7zkeOHHHKch0R6/MmLryeabzPdMQyHKCXHosZKaQP/qr6Hsw1
qztRIuZE01cGw428bGMrml7Iic2TVXLqseQyeWJgjheQLdL3BY4orHkf4xSygtilIYvwYGqWHxEu
nrkJvv7kf54pExMTkXG3I4cX1Hs6DsZ+wIGwUSbasTmWglWxZpHj4Hwkr1npdskbSUGyi0Qe8L8V
GM9MZas4YHnEcMDLhInPdNI/sIhjRcRF+ZuRKZ3SzxUeQIhjdwPP9hI+YnrorASFsff2NIzsJVjJ
4gWw35yzxG5Sb4YWKYFixIDfTUTOHNPly8sIydPn25t0sebYQUyI1rZ7TBW3yYTGdXIxaxizM2VD
LYSLj7Z0pZHWOb7Vh3a5Cga0X6T2fE/oCGvf65vXOB23Zov7xeSbJEA53UZ4CiABsD71Y6+bGmyz
j2D2LEoTTIqo6jydMgQNgH0hYbcTFMQqJfVT/L6tF+W7v2fvZXhWFP6EgJpjToZ6YcyMWT31CSzw
vWSj21/2++/zismNu/SknraLqff6zdBlYJhUHb8ZFd+hPa12V4tWuum3u9c23UbeXZ6+U42/sM8m
mfWNnwfJYrQTGEmr5rYGEXOtzW/aTEicv9J4dwSly1D7lqe4V63Y3WH6zPmt+p0peGwX/vibk36A
YGvBT4TGLAJRVZe5aPFKUhq69xEKC/u7XlDrOQ4F87PCXNCup2qvrTBeCJeoYPPb3leX7ArR/E4m
30YDJnxfVjCf7aJdTreXq4kJKNXnTwOl8owSKVYJ9oXkgdVwOrOwvCsWIKWx54Y/fJXGrIhO4E63
OuuNUo0YYYFpXzgZzID3bj5jw6bwqgkzpMbtu7H0w20UvnNnlPWv9ucnmNfMOg7f9t9bvAWiyZa2
s2jO+/JRaXhAhHk9CA09Bo9oj3JAscSM1tb+HD5otr8j39QlWASSrIi9tv5G4XpNh54fdlFzUD4o
V5nXeTtGpD0WHnTgKXc0qr+uc6PfVa5up7ht0x5OeDA7yUvnc2L0XLvZt85hPNmNJi/K9yoBYIVy
A8lJywsJ19PpYvuIGdMLUn+rZcHzDSDhKqoygEJx88RlJOadJtExfxWc63XVIObXJv8Wq8q9FPXm
GpqOgrUnkNHvq9xIVS++O7xKXQ9ts51XuMLQwAQLm9DNyAReRCmcKYO+7t9Xlf5uL1Y0ur5obKMh
A1pM39X3o2tPbge6flEGHWmvkhNgDX6U5Ano+G3xAAF55x3+vNLgRvSr+1IN4uPaLLTrXKgJnGVO
Xenbv5/n7ybE/nEUZO+DoaQMBzeNyiB/KvVc5H0qiL0uXGnN7v/TEPj3DPh9mZu2p3aYn8tQhTI9
lL/Pxt4gJZOFhhXVtkDOqR7XxYMmR7n/iX+NDp4Jmgu9Vjza7+90Fcp6UPiV5NSoW6U9seYEH+cR
uVmbCiTZgyFRek/Yl4ljzlb5QEt//73+7+VvWwnSapgJqkECB4sxst3aBLqhe3kg2GYRufeYCLVF
ibEALfXm+4Xnrg0HgciB7vmUCWMfRq2F/gGwPkJUhwTCDkwqGRE0puZuhusuUZo4Ioh7OhBnSbg4
UeUG5I91AVV0vZnHvSmNv9lw8CDCy0Ypxbo+e0UlKvCxJeSH0SW+Lr76P085K6ZIQA0sf9LtSB9/
NU9Mw/GMXlZ/TobK/BiOzCXoUmu1OjaT6Xcv+qOn9dC65nTbmtNmMrc4Y0K3f4s/OGGSwqb1YXy8
vOSm1FlHYErTvWB/bpEt1qb3VWPeSNuob5+HtEy648qp/2yUn5+IJCYuXk9MeeUQWPiLIOGx5NTW
NtILlYdk+VksoslnMUUNDdkfocSQvfvRynd/WfrxRW6GeiEXPUeXZcl+tl+denKQnmYTDni6OZof
574dru3to1Xpb9U+0+vHNW+Wwipt9bC5yt1CzFZZTfDiL7SEQ9AELm2tPViXpL+3md9Xu5laVdcW
cSSWkqOsGVZLz+pNTejFwN2PaMqY/nuFuoPz+X25m10tiMW48XzI+bo/DdNVE3NKpWQ0yNHV0bWk
0TRFvK6saFfUm1VN8i7pPXA0WoUURNjtqdacf9+SfHd2D1URvBAUXLr9fy8ufl2Xel6WvWTHftbR
ElMGYboVUNZxfeJjqx/6erBeZuYITtWDpU26u7T9uPrNCKvqTi28ShedgkYrrN3wpeT023uERg/x
hH926r/W0R8XuxlauhilUhMM2YWU3bDbXO0UAOagfQkotZ9rc0AAnFUfqkwi53IColSnTklaqSMP
2HrrB+/9/sgbwnjQCC5k6Wbz9dokKcWE976gtYHWDuT2dCkV5pgmJcMCRZ6YKNdonp8+Ws7vrrO6
CudUowWHzfL3F5eVCLytzjob4rdhuqfYfE5mDvIoSi8FeeLh+8zd7gBSsz4C06D24304Djv26/od
29nJjvQ10qY3kjmviCnC8eglPGQm2UuFxFUSzjKz7/mfumMCd2+SlLMTa9SjbrO74/bHU9xMJc3Q
LprrnbtFg78SNWUyhZTL2+y/WiF6kwu4qbpMpPT7bUVxEitdQK5HoRhRzTCtBQ2fIfBGRmQ/2mql
u9/GAAcFOVUW4b78vpqnJVXrNZHU44J8mjU8wR237SQv4OFSsvVkR6idgYbNePvO7VoGpfb/ZmD+
uIWb4REJvncVukKChquth+va0o/lvO8h7OMNlCzJe/EhWRWHNcxuWCZ7nfi/b+HuFkBjWh9x0xl9
i/moNFe+xHUgEu+EGF3SF7LE3ejBNLhzwmAtNsDB9yB6CIH9p/gR/UahW0fyhQloLyRU8Kbt1KPn
1mo+aB9y3qmjmjMS2psn2R09kVfs/ToecRDV/l3+tSL9uIe+i/PHPSjxoGoumSIszw4+bmvvEK/i
Fa0gtCqEeKMriwsmyGqGCeN5AwbiFGzE78vADD67pb/A+gePPtQ/eCirdG50K39Dwj5AuTNpUH6Q
uZzq4xQ9zsLHdzZw8vrBWLlDt/r9Dm/i+qvotdLF8NueAChVE0LDwHganmkzOjZ4KEvYqk2ww6tV
6ucbtdn9e5wodw8wP17fzWypa63w3Zb4JLMd21GpJZ5n1NAsY7cLRHNyNdmzVoG5vzq+TYZgsaVp
omFF/fdt3N/Vf9zGzRJxzoOi9SRoYmqyyK/bOk/sKiFZTGZapbWspspXyQdvMM7RioXBW4SkP6HT
qV3m1VYPUYSKj6Io+d6rAeyv9SheRRv+QTT/GFm+LwYxYYVM6+tr/kIpCl/acDHbGBbJKXMkTK6W
jEC7Py48GBTqvTXMwGcChjsIG/psfw9qP6oHDXFGs2jl+QUpZESuWm2cCokKlJqWGv61pvnfo/Up
XefiBtJboWFQpwynHNka0Wmb4VhNhk+DkMqKejwXoYMrjCVnqhlivHdJJFtXvvN221XxuJQ5e11Q
YeQgY9G9tZW6BGrt1YQQOf0mSHgSDMEa0epkxdKCFMhD8+Dsot1bsaDJarT+Ai79y87j6sV1ASiG
3vjrDibDNhXbqU5QJ+mDeZ6n80L0bS350AbPQ7/Z6jhECfO4iw7KWRjnDQnW7vwt4tsVKcFzrsZO
XA9Xpdo55yZ4iYxtb1LRaailo44KaHhe5hF2U6owocXX0sjsuhm2CYE/lWNsBBMcsqQnv0bupA12
nTT8Fs77a5vvGWbz8uzNmkCdBkMXHZo8j3IOkkW8qpLSDBV0RYDag3buD2kDTXaDSzn2zs304dS9
t3sDSSaxootgg/5KqjSDQM4HJFW8YNcTLHWc6tsju92jwXj3QoZImqNPq/y1fXfd1W/EDhBuaD5D
xNfnCCLlxH4PCppLxMJEjE4v4uEwm02WeOf1h7dR9PYyensT7Y6uCJPqrGKRTu4dTSE9fT7Y6+S/
G/WVAQgVXRn0HhR/wSvL+hoGbt50i6xbhR6qnUtpZr70nlLfjVHTdYFTksrWh+G4GX6JzdZw114P
lWH6urWE1sR492sXYAc5ZIkWZYogXiqPB8ZT0+gPotY/UenNhvXrbm+Cg2CQxl3uitwtyKmAoqO8
FlRK9MgUxCGuavRMluqubANka08ZruDea0Q9KB1qm6GRPJh2904Pv+7mJgZUi9wYpkn9JzFie1ay
xpy593d8ddfDB9/p3uEB/izIHR1rCk1X5d+rWuo3QVxLbutkz+VIWNOqOr18yZhp6mtEoVgF6eOQ
PHI7ebC53B0fP67b//sfC/kl1uNKbgnHaHWz07m06CPQ65wcGn3zMknsR4HRnbVsQAptMCAT2eN2
bh40E3zQBtWlWYT1W2JsM9bVgL6szBKHnYmR8YPnuzNBB6osskepPSf0Txf/j+dLE0OX3VAmRil3
Q5eDWA+5PePAGz55wx7L6db04YAeOVNaUJUdZj1U/VMyA2n2aDz14crt6P55Lzc7l5tWedEOwm7Z
ZZSrpacCib1aUxZB/SlQuTZzGlNAnUSblp6hcBEUolWwNv/7ldwJCgECyWByJLhKAFRvvngQuvnl
HIsL8ACVMOcteMFeLZzzo+e9d/b/daWb+ZN6ihidE9BmPV/SwRkNIRQ+7+ZsdzUnk5U0elNG1Jr2
9uIRnuFezERGk4xDjwPi09+EbmpxFvy0IcbXJ8Y4bKbau7ASkBUhNbSo2eANGzmoT8EXuViM//sF
/4+70e2H1pnDkoIFFbvDTex/vSq+Wuchk2p9kSat60gf7k7+bul8wFH5gIe9bKmIoLftK1yb8/i8
OX9eakvmDBj0mMmnM0UeO5CRCCdT9SDPhtx8Mr3OKWivhFWimBdyjwqn3k2zy9lEHBmT0/e6sMRF
7w09xQGSvlrcLRc9lhtBkbZx7fCZEJp+RrBiVL+RoDviDHUEhgm8mAb5UV8bZIueq+htMUWn/4OU
b0fhGsDVl4wxBl0MrEcF5iXgrGCKgKucU0bz0N661BCNT+EwWOmrq1NQTvLXJYYMC99uMFJVDn1n
ur7DwZobpFBvLM+w+B+dpvsZ9K8XfzPDwsbIo7i9SBx3zvC3bO/gbZIDhxbbh4xOgYXaKLqLXcJG
TLfao0X8zuUZb7IMQ4w0MyWd31OrhE4jXDxI0WACqiXdA2NEE5gET7IRFyY07iFN6RiPqs1w9u9B
J/fr5s2jc22CRPZ6/F/+EN1+LHRBlkcY86TKIbd7ax5SK7vJF9XgZZ9X234+ggfeWVdJ2cPh6VMX
8NlvHtXP5EwPr/0yzpm2nFO5YuWM2kcf9M5i1VcGjB5PjiHhbRorjuW00mo5ONDCTnPiikb6eYs5
8EjaXpb689wKtv66eGKk/ft13v2ShEvsG9Qh/0pi5W4kJJBCmasz1fLNgzFyD0hpHny0R1e5WSCj
Th8qatD2sBpqBjh4ku+inP4o0X6vEkcKcKgRog4UfDtuPlaRtGFSJbrstGCgkeR+ih0Jtgq8CxKD
wlTH/355yp2gokejsb3IfSjzh572Yyw2kiAGfjNoFyRBrMGZzI4fW7ro0utzNmP6GIct7azDVwMu
nRSiVgi8Fi1XPR+0RHpBcD1e9AFisau+HCS6g4kZHUBqCNl5Nxzm8+6izKlpLk5Jk0+rgnKcUOEk
H4SfenlGlITZtaKPLkZ2KjFU//ez3dvUKAEaRDCkVnvW3O85Hknx2Reint1aW4691qaHmRFYVHuG
1sQyLQrl7VPuIDR4yOu8e2nK4qoog+vsb+H3pcuE/VQcAKlcPI+ddnVYM8dnm4wy7otkjaycvfS7
nFLTf5g3vHPcx4uXCIoKtcKcv4kZVEOI9EDEDKHS1wYm5oaLjN2d5qimos7y62jUcYZpvMGDFfXe
9FdByWuMXXi8f043PwbSNZAuRVCT+mCVwWKm8Oc9zhx0wSOQ+h2gHzgtRivQ9iF+tPpNpcD3avVc
dnF7yDARpF3THcnqGEZdUSAyxsekBwTNA7okkKGeLVeiPR8R/nU4xor9DZfWYJxpwCxCd0kaoVjE
T/8edvemMIsBLEeMZTSOCDfDzlXPhtTFCBZIqK+aWXYottE4/PRxuC4erH3/x7VYczlCs75rN19b
iJoiEN0SURxpWQTxFAx6TaU/Plv/fqo/qdabTcvAdRcHEQ2AlnKLoK2FtgvitJEWPbs+p8fO0GYi
3uzkl2Zu4/QFrCpXj9rgC7+geR3gniVUR5lePlTrIqD/ICqRBEesnko1SyFr96kLTy6flPgrOFGM
9a6r8hKOq5pIBaZnSBs1GrRC1VDjvpZAqaC+EvR7+JJO/hwBikkeNcf4enn3O2xjMu5pKM8MwRu5
Z3/EIUEMDBYj8RFRr1+Df78KyG7Y9vBpAbz9BZ/2m1z11Ya9oFtGtgw7ayxY0DNX2arYJHPXrl7+
/e6NvxfpXxe8rcwxyrA9ls6uI0zTb30rPZencIeiH0zAEWa9VI8vc3dxWXmbei6ulJkCa8ZYXw/h
VFn0hmox/1b5kNaoxqlsLvH7ncMSIKXv7vxds5RH7/leVGkCSNbR+rzJFpfskC4Fp5mf99JWc3iz
tJwMR6rC/2oOylNhi2o2wyAtXOu0ZR0zh04vxH6kmfNkFJB/9g/DuTGvZ+FzSSfFvg2tTjUzR995
jrAUHlQPB3/HOLwhZgDeBnK/Bt1sm1Eqq0orl3iy7I11tcSIpDCBk8/Tuf7mL7olnKfhx2Crb7U1
xJuTS38Huqo13e+XZCctSidg4KFfXF+caA2EZemBwzqEy2SnLhiq0Tb+4Py1YKeLdvkA3MlljOiK
CHGNsdaMNuh22TfyIYB1jOHSp+stc4ab+MFj3kkR8Zg6PkYYc5Ivu8WwD69KcdYkdjTUQVgl76qn
r01I3JiYq/l8+v0pLEkZPVjY71SiqAmLQBwxaEKPcSsO0iVebqtI7UIO9j113AiAa0FiuNaTfOD0
xu5Y54TVGUrb26Cgx+Ht38P/TrzMDWhcXlFVMoR/FsEfW4t8kQsxqqnPKBRnzq9g5TijHsbmhoOC
P0ODsFpZ9vTfF72zsuKKgnM8ZSfCo78sjepwMCiNBswwidxM/Q7VLbsKDGH8dKwE+Fdbnx6ygP/e
Q7kmrHfceHlMEoG/o4a0zcWoHHgEY/Wbd6EnFxmP5PBCPeXBGvboSjfhbJM3Rp1cNKjyyilMdxig
cyGMQB56Hv8RrN0ulhr7hUQCiQPP8OZK6SUYdlkR1wu9CUdgRERl3ZDmvTYTGfciOvK1tdxNDBGp
qvE2ZARRNLo23kTM3vySTvT6e0ge06+R/pDfj8vnDDQfN5sim4T6L+THCCaRzAxEcxl0xyI4Wx3d
1f8eDn+H/6pIdgJVnq7hAjDoV+ifQzD28rMmlNIiV0dpNqnUZJ4NaFhkywnLMb6Zeag9CM3le9/o
5zVv9vY6LkNRqFXXabcRNpl9kc918gVJhf15ToiVHJpZTMectPOXV7BS6/xUL8tZ5M2GASf4R/nH
O4Uktfef6meFPBAV/eZLekrqifl1KHIEui6bCshjOQLBR8phCK5BOHq0uaSfMogobJJ2j4x6KBn9
ve1KLH7UaJmSinSrCisKNzWuAXEVsPleq+A8C+tgQx1t9fwcmwvoNLpms4H5gFWzsdyYWmbPZv7r
0lpFo9yip5g+bSz9rrsLCeKCs6K2ZJeYovsCy/4qmZFgd+aheScU2SNuNwefFWSJr4+hZU6yyHyi
U/XKRh+c+n6fkbcDFbZ6a1DiZ0PrGJL0zSat+U2X9jct3ImFRUxLqqc57hdlz1wfjKY0/WAxMu39
D0rQPP8eo3dS8oCmf7ygm8DYqwM9Tc8KGHarHfV9ldEYoxB0iMhoLmOKYkjHHp037o2K3nBLluV+
ySIu+j0zru1VG56HJW2CQjcZ0L5VhE8ytyCcj+0Qk974XYW9EPqfsiqOjOC5IqYbuodrDkFDaKZn
sFNBQOFAo0olCg/fyZ9o+2b9wVBblTlRS4xdo0/G/Ji5vBNWOlUG3wf8/dyINuWTQsPnhQZIV55o
Mf6cjoRIuxsV2rgy1lJwlMPZOVwU1bt0GeXei0cngFu+4ghesjhJyVYD2lODj9HMSJ/7vmseAvWY
1jUNPijLA5/+HmiW/ouBwDW56MesZeUK6I9DxCjrdHAgN1S+yN1dApik4HaAacajqGnNpjwlFaLD
+qvitJbUxyYATiJ436UxK6I3kiCwa1vTLY5NNi9h/TULIXQ02NxY34AikKCsCeOoGBuxnVJsFawc
4BcWr52pQ2rT6hcv2WUwZaoxZIGsTIDqTIxk5wLL1gUzBHcTzyv6xIfb7voCZI28tgyn+4oxY7Y0
mrGhr2NANXFKHpwMaF4wp+B71Y0Km2QI7cKdhi3S3m4VtV8q4ngfy5LMNaaVp9qXrhuJ2ez8yH/g
3mbde4fi4C5iukiy6/dHdrUmkRWv6BZh9KTxRgNKyqpxMlB1xfRrXeIje9vDisWdUz7nbFXsjSUN
BCS3CQbfTVziIq+3y7CfKa+/FlY8n81IL6AOHY2oypjzfW1a20dykXshkUJIpP3xwVCxI/n9wNmw
DOtWTrWDZi6eRctZC6j0ekWm2ceCtFhOHwVEdx9W4UxroMahnC/eXLIUOH3K10t3eMasWho77zD1
6N9GgTsxeOBi+TLvu1W+p5RGP/+9st058vciNYLAfulHoHgjTRyo6eCcdTzuYtH23Vpsu6YzlkzS
KrOdtppsGguVXLnEQXNvfS+2/778nY3419Vvnlxr2mIgdC0drO00YtYml3k1ODQyaKQHV7qjs+VB
hxgGSJREdPIzv7+rmPdiKPncF6kdZ405GVqr8czn/eoYqlx5OnpQPk//fr474p3+qkOqzgNMxpQ/
o+3HGikNs66UurRjHHdjvq1gQnmwzn1P64jWX+vB51T6yOV2Tf55vZs9o8NygwIrQ8lmF9cnjv79
qh4P3dScmICZajszreNxSiPQHhsXsOCrN9F8aIt6R6rx+6lv3jXZmyDEU61ehIPhSIHApBcf2pmI
6qJshyU97ElULjxdH6GgmRSEeRjHfwEELXR/XWtwCVoFoww6wQatatY6Qnzg/VkQHDRjLcKTuyQg
vgqotmCkr97FLuOTLCRTudQRweBVI7dw/HRZAr8imdciWGrCxoj2OQeMQhDGXQgw0UADPzSmQlUB
oEv9Yx5fbcVv13UczflBlmfoT+qA9rWm88fxIJwMUmV7DqHTXaplHstWrg4fJPplsV9N//p8ANU5
oBASExL+HqQXf5CLXdAEy8sZV5usHhtXj8pWvT/7cLlrdyxd3S9RqxbJWGrrt0ASliQqQaABfk7a
WXLJp1qZT1WRTupz4FTCW6o/tbWwqJN2HDR0xBO/Zg6jjzprWpih8anCp0faH35FijgZFAchmsoI
StN27Iql6cOFuQpzyqI6VtYKgF+hsdFXg3XSYQYiqk8S65yLtsofLq5HyejmURaMXVXfpoE3v0Zr
sgek5571bmckoTksG+sCqfM6XErpYNNV4UxDWaG6qZMNz0DDBj1mKa6ds7cMc4e2UCOeXXFXLWUd
i1ggtKn4lLjnjasRWjbFtALgEIIqvhRrowNktM2u2NzPG/2gCsJLmL1SVM5dd92AI5UM4y0imVI2
xcQPaYPMffqO4auReBt2qi24YCCG4LtT3CyqbxkC6cAYiR51PDWZyT4YtyCYuzF01Gqc+zSrUyIX
Knes0uyoVgMrkuFvQxHIqG161LeQZWhptrt6dDEgdPYhF12+NJqT07Xsd2ZdP6vV/iwccz2GXa17
i/5vCEkzirkGy/JTTAZMp984z9ae+Ky6FCDh3MXi2P2QJHRl/pugSWNzjCevFfvwIC774sxFtykY
++sh7hl+nK2ytlt44DaJvfHioYFecfL0I/V3hYuLz3lVIx7uujm/Gl0Ab2QViKg4ZcIQS2uGde3a
UZUIJBnVaOoKgdn/xtl9pe0v8jmiAH7m83ppcQLL373IRbOM2kwxqxxVmXt1hnSXno2z/e/F9Y40
kWXGkDT+oxvkqG6Wmfh8lapADzoM/Ib75jkBqK3Tc3qMd9UmHMUOlDd1dh6Xz4k0obm0+/bPNKVY
gm6VoB1OcyCdwpIy7GU6eDUOD26uv/jtVMbWD/0VwiNOdTc31/pJkrgFEcyiL1SITjyi44zmmt3A
npjLEUrXPT2c+97+295/bv+rnQdlIi5+JMxVXtTvpcTXc4UwOuoWgT5hBjdoy6mNmuxRoL5Oaf6d
X56wVPElbVUL3ZTODwF69b9fgqT/h7LzWm5b69bsE7EKOdwiMieRlMQblgINEASIHJ++B3S6urdl
t1VdPnv/p7xtgQQW1prhm+P7nlnSZhujKQmL9LEX/D2akvJab/O+FrYDM6bFDJR5Ubr9FzgV7viz
qrlMZTaxXRj+I/Z00QmGTQCrYwngOWdmnxFg0i0I/aiH8bVJ7XItb5h0ZSeRQC/XvQVg3TyIGOIc
NFff8FKx7igejMajoAf8bCbBLqLMQUXxKPGvxAowMDCIq23xnYkE43BBo0nXv7cDRvopub0DupQB
bcPVIiKBAVA78J6qhyV1kDHpFdoN8yuCNbLE+QGA4e7n7mFpdgLJgyztlxnbDjrQm4qmxqkA87AO
DwrgLMYMySKgK6vs6U5Z24m5uY2Y93EoGvAiU+UAxJgmhspAEsx8PlYuSM4+SJP4+4PAyWS1ijvh
O/duoJBSOEXCVY7ZYIPaEIoRjhDvb5hbAUK7i+h3AM5Zxgt4jhGlNZmSzzCY7A8gb66AwMB9MMGr
vsYvAZjWj3KmfEClbL0U6kHTcSy4TTcFCRYfAc+yPihOwinWaxcidgH7kUledHPR+J80NpZf4kc4
aw+3bb9UKjpA/15O36NFFhPNVHEMlUWFdvT43/8TTA39JAjSwbivJ7VvZEftBgncFcN5Gf0QLGIk
8+3t5VK02pGsqwqTqVz390tVlflIG1xSV5WnrQCIn4K9+dG+XRgKJDifYsm9R8gizcFKQrc1bAwi
+MVaoT4wCh5xf3A+YwYyGg966NJ8yQ6yN3jw0B1Qlo5kj+p3VE5O8EWI6vCxKRmum6wjj+nvA9bM
dFNhKti5MxK9HhYJyGVzO5jgeMplukxmZCOdWwM4e61O0BMRpWBs5nZzeQ74ohW2UNGKt3opIGhB
2uKotkH1ZkpJAFCK6vw0siz+UVP7fse+1dTuNOdoCFU1rmOKDye1/pX/kjd4JIA91nYQR219QbXi
qLMLbiPn8ZRtuk/tNCzv+/oE+B2jP20HA/62Tx5MibFOJXEe7IeXKJ8pfviZnqoPePFknwAoCkva
Kf5oE0kw7Zh2/SrM7kthxnyXMNM+zRR/KatkjmLxGHlhIAD6V/pgKeyRp5R3GaQNochCO5nGtN7L
cDGezef0DH4q2kjMSB2jd37YakAmZUyxJY77GYLmy0u47xL3cSowOvLp0HjhnBCFeZ5zuiklu6aG
BRZoChvoSNhmXJASpRvxKAKUuU0JK63+UEDrVxaXHwpU5t/WK0IUgekyWuPkzr+vV/Mu3PtiCKJ1
8iteRgd9IwFMY6YxdtTKprN1cTvcQYkPvLanXyPMjV20BTtFE5uMxMRwQ/3IOB2Z8oS6+Z6/tB9Q
U0YsW8vS6R1AKUsQHJBcktT6GK1o2FCc27JDvPcEFMkOGWOjypIu4dxeLBzfhk097z6IIB3Z5ned
YwQaQXxqPD6V9QYCanLEHywInWQ5FIy4gLtwutb+sUz1vWs/rksNb11Uj7zRxNS/35narLRYKpGN
o/S7o3uUL2+TfI4n+1BnztKQTz+6mTLg9T2O/7oo+4cqoSodDeh/v2hrtk2jhFHNfE82iw7ZwfTa
I/DkKnNMRvlBg1yVu4PNc/EKMVlDZMba0Ml/xhG1NnGxGYAVWVu4R7Di84tbU+QcRnC4AJrR7jLy
dGUtrHEr4P8MKkmAEaYP5ogYs+X8e0/f5dcYvts77OXaiVVn0o6UCMiOxbWdGucQ7M0i29zhMD2J
i2HKWNdth4YkOCdXMKy4xD0es/KLpxtL2ax6JpBTnE4eZ3dleDA4xrFzRR8Jbch2lQSz9O6b2hxq
a6mulXQfqzPNWD6yKSjWYJhLlPFzl2+fU+EDWe4QEJvw2BijWQrMZR4Sw8k0xa4u1s1lGpiRQYZz
KP/Vqa9jZTCv18EyJyHksVEnXsK9tNDfcZsI7jdgz050zD6z18cnZ7AMSkR3csLkvfmCE44ng4Cu
PGEeHYQzssFQYACISFGXR9sWVK8ECkJvhZDsYZtzgN1OxBXSrrXaaTlVZ4atrRQfp5hB4dYXzTpi
a9bsCX+60eC8Drb0Wp46r90pK2UV0gbGn6WBcfMSboulMHGxaYoO6VsjjQcGWKG57Nx9BbaVn53G
YcwAKIDGb9EBnOyZpQgCO5hnIzs1JVm6yqINA1aQvDw+EZpkGMNC3rl5wxTSFsYAALvHEWsJ9txO
TmcCbhyGJfHUYXRCZk1HMl4wmRYLeGGvwVHaynsls9LWjt+Z4FE5wN5v3MJZHcyTI4TIK9S9Broi
7NubB2XvVm/yK/jdMYo6N+BtEYRYmXefZ2N5n9VDbe4MT3d4hkNL79dgNbvxU6nZFKFfuykT46GT
+5EnwoKFY0uGzh5c+g9HRC1jCUfzvT23K306G6cjBR7gcphpb9DRvfrMeMAm38lTBbh6Pi84CkeI
LvPn8Qj/7caeKQJQmMLUWEdkLmB8kVSGW2SJAO/tZHffCTmOZG5N8jNerSAKq2yyHONa7/o1qoeC
4a8jC2Nsu9LlzZ1ct3OIlY2TNyMPw+BqgcPfkAmEyIh0W4PwblgNTFQS7Ymtg0meAOay9XSqMrdX
LeLN8F4eQRwCMISoBsMZVnBqj5M6zBt75nvNHThHH5PnhyNPyxW3ZzNZN88J654FsQvO/MBuGj0N
z6Rw+Yp/VcqUr93yWVowpB3p94ofoj6DfQR6uOQDRx8mYwBwKWEiDu+EsMNCFO2caMQYQcM8QvEZ
CrPKTVu8617tP+BLok6Aecg1oEOmOyrpq/rcn5Opds22zWe5lt5qcSowoXtIEkwEAavgpuRoDxcv
qcmLOO4jxjVrePVXGY1qyc8L2j9UilkaTu0j6FOt8+MV96TPcs+ONxwkN9Uc6scG7/z2wnOdlSuJ
bwbSFWvJcBp0PAOXT9mOc118k+55uBAH+9zXtnZ6iLUbPceUwAqLOc+OhpkZOkz0SeX4TVOIorxJ
I4c6ctngIOdX6ZQVDjxeiihJ8ewdU54GrUscL1+cGm8riXR2CleeDSw2yUPsqLJjwRGu3GKdhwWw
mS1yIOAY/3k4iBxceaFA8yWxS+fCib0q3OqKyy6i+fgRbRWX9wSByLqacRe8EcPZjIjuGBMoW10D
Qb1DVIX+OaaoDWi6HqNzggaLqsISAK2/FRmuY/jhRTyXL3dwS+xJTyOuTMIEBVwjjDIZIHJEVn5I
XxRoqcaS9xo5yRNZAghG3OqW6Evo/+bA0Ecya0MMD8kp2NYHxCPbfqaf+lnuqdfKznZFSbhSboxF
tyrm1fnhXp6zXbgzX1XVlrktkIArfEBNgm6rOyqs/bn6Jhyq3QVrhFWbkNmNiuqTeOoP4gpzongX
zzvc6870QobUvr0EL6ATHzdbASrBbfqA+sYW6oeusk7dx3U4a54+j4FKjnB83DfW0HiX9ZPg4Cxn
ONq0A60bfIquDdR4d9kTM26RyIAst6W7nVc2GY1kD8femFeA6PLXcqueqPCop9tW2cTr5FCTmzA4
eD+MtKmN5NUb+/ak4svUPmdrcxeu+xdzJ2OvdAEbIe1T19Tcct55gm/4nNPg+Zxoh/HOBn+kRbJF
gImCfNQm5R7mPP4Urxy85E53TAUj/qzpZKspiSRV19b7uNvxczaFt0s4xTnj5h7UU7fzE2iXxR7g
ECAoE8wVvjekVwTD/RRpj7DoF8I76RqKuptXT0O/hspY2HAqoNYU8zuTHOcHvxFPyQWxquFRWkuY
lPDxfYL+hbTUr5dFvsELaaGgsRhT5+EojiauVrMDi51v1ghgwfvcXuOp4t1eS/RF0hLe8hRL5E2G
urh/R7z+Wk/1mYbcfj1tF5PP+n0MLOAo4zixT54oaIGhS4EgP87VuX7SFqaCnRTyAivC/ym27q/D
W/CaHtKbMxxTT7wKi+Eaz4dr+dQc42mGrddy5KCVTzh/T4sVYLUU+xR++CSYxldcffmd3vSG6/2p
ulbspdhRXDHPkkj2V+ERp2ZFt0rVJx4HvMZwrnpNAMvp14QDCfY+aGrVMS4w6y5U3azmLGN3ARlP
deCtpZwUH1XsGqAiiUFkxwQOUHk1L+Yxezjcz4KpJ9iXJkAqiwnBCVz5wNaeWXHtpv1kILhXbPFU
HrJ94jXHcFdD54qu4U6PrMC5rOMakkeHLdlYgrNhs1W7DvOpqdzZ+pv+9TRK5mH2ENTamTY1NSsB
KfuKj1M9w4SIu9bO9OuN6QUzZ8mniKSqFe3HdvpA73cWphXd8uEtXISLCRwxcHEA+7i2isHK60iK
u4KIo5WO5Iq0n1eYaBCVVXymchmby+ycbJrr5bk6F/PxZ99fUq98Mq88wWihKLb6ZkxZBZ8S4L53
k7hwgn+IXT+l24fbHal8Ks9l5mjvsMDCzm5UB+L6R/IBxYxVjOtXiGcVDVOHHUSPPrs7OM7mGs0T
LzwLz8pzfudWom/m1rBZ3ESrfgo+Wv7STj5C+3vHNvVpMnusiqN4ZEqq8uNzsQKGKF95jMfmXH9W
++6sMdQNJ9Lr1jS8Dyh8dvePge+cHcHAazZQciwanPw5vMbXm6ctYveyGE7jFvPYUePo7j4XNzyi
Qdb0e+VneAxsbk81v3jNeFmo9yBNP/BQmpNxx1+Kj8g7tzHbaQMRB5D/hjvLV2Ljfh6Xx/SCxRDU
GUoCaFQBO3hAZfV5DTj0mTvl4sbh0PJ4pqTav6eFL4JUAyg9Ha4DXnu5J7NXCB4GqdRuuIegTV0Z
yCyY2Wnmh1fT6YKp/lnzqMMro7/tVN5Aal6Ks8oLyTuMeTC9UEU6QW5uQS9zZnmdJ86IZ1chXn+7
5svfrxTdyx4O2uTwwAwXii3v8kJbjLSz0QCvnXMaU0rrHJPDvnfHmgdwZl96h3LoS9MCfy9ewnBF
Qfz2PhiutMacapm70nl0YDTm+EDgM7eocH0zN9FsoAWmW8MWoFt8jDHSucozk2eTbiDLbQQiOOit
r/V78tzveywgi8kPZclRTvPf0uxXdgZUR9cUDemCORYt/1tHkpRBT6WoXGXpay2XjowskfwLZ4T7
Wqm2/y5afddP/n4xRMu/X6yK+AhNluG8l61v0fpC1MWmI/4kaRobe//v7yR+F4skgTLJ5EfdLZIU
v5F5EJ8UHsc4Ij+O/jKrjMZO7Snt3/YTc65jLtWX+6D8VTSdE3QAVJPSUVvijscxTyJvbGZEifz0
73vx1e789inRlwuSAhfFIB//lheXZYacrYuFZapBAuzamWik9j1VdhV+sSHB76BbMaI0rYbEY0iz
pj034YrGsAFx1SyujViejAhxCE/tMYF1Wnpp91Mx5Ut2+fun/Focgqhoxjhy8+2RyfkjCxFW6OuC
8KIC037bFIwGmgtVcYtqbsj+JMEVzVgIgxt26phrmQ1FW2AeEMsMgKOXIw5rAtDaVqf3uSyxO8h2
+m2Wj5Xf+1zRfVU7mOq8jtboqmPhVbqshmF6z2iMTY3H7tYAZRy2gbgfzFPcbCbAjk2KAB7dimrY
TKo3g1PysTEA6E7UNXVMuyrsHx7W914y5XreERN1gIYeAoLH7yu3lM2y65WHsVAl/BaxxAltJVbs
EA5GW5xMCYsB41SQmqLmpKbv9/kvNIUIOYVBs9sXI33Ti314kxZMRNUJ3Nzooxc+elwff/ig2l/e
sd+W1bcaTx/GTaxEXEmis2uIjYW8/cHk+TrKmDCn+sZSiWwBgFcglfMS1y0Uh77KuE2BH5YGpT5e
Bw3Fl+QEMS/MXx5VtI+j944k2dDParRuC9gIzP5NjpearJtqCmYtRCP38j6HOojAjQHtmnglitfq
5S2YXArPUEmtktRvs3wpRYIz6ltvUvrSRMpynDEXTHYD5lUub6lCle3ydpO1U5sN2F+L7hDu0aZb
Jra5Eik6mAcNR9qKwXpKZuOgQNC/ixfJ1ZpTK9i00GuU1Xhuk20aqSMpG4OETgFxlnUv1YMjma1+
vASd4jsy2O6GN5BByzUEeqB9DQSrQDULjIYaDLshXvjDZcPs+zwhVzdkfAjC3tWN+YB5x+1S71ol
9MYhggZTpKqR3awh26GLmDAcMOInumCCv6NvtLL74CJCUFq0f+1B7vcSDcrq4ap3cRsYKVkXphza
A1MjrKtbZkJrPmnWuGE2ePeHBlWUksHlOCQCWYOCbS7eBUpnTfqr1pdT5QKBXPlVGmtFOOsyZHyB
q99V6P8XxRmHGSJKvSDppJ1YHoMJYWFEgSxzFH0VR73H/9QA4e9d540f5BYZ/AV8bTTz0GUDcrCV
oEKd53NlMnMBMZPvdyS0TK0qBIRQP/hYRYANRNLN61D14HuX7yKdFzO4PBfpTtCq06BVdphZoYmw
/07dSS98JK5tAl04r+YBjRORisMD9tAkFaed3Dphxt9QOLTx9pEOwV1dBgjcbtRehxvtnBKrzKp3
Zf7U+yA7o3ScYYXYqKb3iV8oF08KhGlKfUq8vYYGnmMpHTZSx9qYmg+ff+fmNLyF9NMyV6ZScukx
AaV9OuTqroa9+pCEWUw3v7y9JdpxMOB/JtL8UVy7Ce+9l1ekwdUDiGvpVg1KjjJy8xvWbtx1QaIL
i0+K4khlMEXBt7kPnWtMktlEICJLLguNU6YVaFM9oP2a0kdDBsuqKwInZoMz0mdD6r0Y3FSX9vO0
aJx/7xZfssTfd3dZlxjrYTYZtb+pfdvd27uo9pfHXVz2OQYv9cNHxugo98C7oTo90i0zRXPW3THS
ERGPFNP+4jY99u93fS/eQWA7dH3pVzL/0Fbr6KHuYw2mfB0u2163i1w8iL0EcOR2SMt0YRbNZ1s1
60eeb4Xc2OUPPCJuiRup53H4vHtJdXrVJkspJx7MQkZetNgZots+Ex5OiFdUfnyUmpdO4OsrI3iR
g+euI7m9rC8BFfjrQA6WVr3TX6C4G8+a/ZioIOxF0IxIcOthF+lUPNp4EWSpi5zTVu7h6oIkNOXU
MnX7gqBvQm1BnuhuISUztSh+qfUN32OtxhxLfQlvkeLoabYqjX4mJPFnkl+2laRafZDMarsc0mNQ
sf+Q3JWp9EOo9jVm9f1psRPSxh47ciC7fj+E4PqknZQEwpbCaW/YEvTAwMFkXY5tSi3SY6ESTfY4
CJZvpeTfcUaXnECeU3LVAf8XlnCVn40vLzgF86FD/xqs1LXu3iN3WNPsRdEBXz6auPfQ7Y1ZDoLc
mQBux4WhP2bJ/P5JGpZuNS8616Tc/P/P0QpHzX+vSfFL5f7taxoCC4fZQhglkvatf2OEfZ02Ndwa
TDZV4B6JU4uzXHMuiVPpU6bEb28Zkb3kFOK67y3sw/PAw0qRapwGFBUHz1mvL+SLpZzpEFC4xF2X
qot5UI7cptanIlvH7l2YxtUUACL7nmFY3Us/L93bmjJ8Ds/9q7aYTjGhQUfs1t5tG73h8tFIrMCn
yc17ZIBCgxNzaDeT5YPTdoqECIpf6NMrpwOu4FTFeXqLInpvsygDMv+EwOsezhQc4m++FG918q9m
hndcgfevNq/v61vnD4+ZXlIOL1wp3w23mfxYlArngwU7wwnfq9toZofX4BilRwVPZqVy3DZHWX0y
43Uhrygr0eAW8t0F5r+MItyh3qHNJR5tWv+S252QmMRTy641kBZdJYb4FJ/MwyB/6/hROWflcLqI
NpGmJi8NmoIpjtFbloOhuo/6o5yAYLEe/pdcxMiIlGfDw5GGpzpcDIGnPdeNZ7yXn9gBwPZvB68v
McL1VOWJgsnQ+j8sl3HR/75amBSglQVYAYkHyJTfX4pSlXsYMalJqOHda8bsA4pD2YJgog2eajwc
LoHqGnC6Ooxdx1Z/cHNb4/DvT/FnFgUQSlcl4HEj5kEeM5L/ZFFdVspK0ujkpNr7A9MhHow2b0YU
eej/OJoq/tlR42qofJi/JSZnJPP3q5k3sWpbaaLtkX8zjkBV6Rnvyd5rfM4xbLolgGj/n5M8xL+w
jBRZQH8vgKT59gXlXArTy5Bc1qFyVW8ujbtC9/T6Pb3/cCe/1AS/P8/friR9O5LEJEKHe2nkkf7L
DEyCvV+UwpC/dI6B7p9bCw55ayaiQ0OHXidmAoDiy2olFnOZ8GHQ/If4VnDSizqWg7KDbnFfUFJ7
TELvrpq+GjcjKnIin/pEw4dAZUpItkSIxmEyVxJt9++l8ZfMQTZAdBEmgt1Uvs/0VEofGWS9lBsn
K6ZdvA6DcCE23H9fhcPpj/fAUJgeQiOuIJv+4ygXlVq8ccLGa5lO0pZ+aUEEfILq6KGhqZhpC23O
DEztVRNZDsh99XNEgHKGHBT2BFQQjZevo22zxPbzdn7MqhkNhx6jrLP2SsZ+oAOKB2mFYyWupnb4
aT7fqPM8Y0MDvDig84qeNxrbfxNckMy9mj/f/YhuzHN8QF+suxr+WWs8ZxrExSliyRVvqO63L4M7
ejjUy+Q1Z8QHJ7vX5ElvwdrTg7ISxZf8Ztmu5JqOfVpPa8h6ji5YKFvp17z0nn5+vLXLXqLdAdOD
1/0lf5WDWZKPRSKRSBPr1dRSGJHwiDsFnxR6TVdGc7NltOo2Hd4aCiYte7N1wfOPLn/6T/wX5e/P
Bu2+ShZtyt/heKpQhFKjtBH+770zKabikM9u+QPkNCY7NID0+6tIIS3qRasMXvOSCmuxaUh5GHt0
9O4c9bSROHANqkGPzrTl9iPHV7KgTRTUhzLfUNOYoDwyJ3evFd+yAU1GeU7wlG+LxlVfK3xrdTjy
BobG/k3Rp3VrrAz8e4vk5U4FU8/ffliO41v67S1mNf7fb/xtV57IZncD6hltOpYhMzBmtC/xonwQ
tBGvQAhQT0oKPm727+v+RXkDkZ3pVYgIKNj/5y35z0YsTJhc0utHtu4Ct4g9CJaVewlXOibrYMoo
bJ/fFXy6Ma2TUVpjVf5YMHMViit1cNVhruE+aHoUdEWGV2gPNVP9JxKR9ocifKwl8KaOOkBg1uL3
wk/fVA0zSZ26Lt3gpG8ah2TSw7HBuv+qXdPKXcV/zJolMlPH8AU7mvVzYT4qpS4+1f/tfS96HX9H
sGXLxL85nVJl6TbiRlkJZ+ok78OT/NR8FOi75+IMt6gVhrDuONSKFsrWfFQA/FpJdm8zmORQ8n+C
wMy4xWg/Tn/QWXz21vETo3aDKyBws0Rv48HMSS1+yPPo6oGtmPVGjM6kl92iaiH8ojqa05DRXHPa
zx1pzjiMPdtfsXhxfAwHVxU994PkQ3VF0NBYs03wFs9MYHhM9FgVcrD/0YqJfDTBPRB0cblzaG/O
kj2SUGbe+83y9rPrFbmUV9qaHdLoH9lRe1hEbkQbkrlPZ/LFJqItDi0pODe0zxpalOTSTutOrPGe
xbMeV3X64zZ+T/zSLcHe0Lew42V6kuzGYbvxotmiQ5/WOKKH5zRCNsQabunWruaP9w/9CWZh0Qx3
QB8u2751cZryC7RGHdUET6W2nNp0sC3NUd2bj6vmwnCMGUjVKSY5/t1vFtXoF7m6LDUnsdnLDCfx
L58Y9OF4mb2r++z5djTofz3j0sw05vQ6KpMCmqYfpn33txenQnjkkFdutS3Ges8oMBOaGXSg3MMZ
62w/tdBguKOQjq3AUl6l7Y0OK2NcfLKYW4VSYgNv/qrJFm3XbHHjxgUzTKLHluuImtoYDOjvPyj+
W6iVmAVzRoOPixv7unNxsQPBHnQERKl2NDqaYsB1sd5oOzMEWGO6Je/M1XPmCjQQZFdiYl1ZUIlB
7RTR1QUutaeJq3FvFWe8C6qbLI2nZn6bKU7Fv/VzgOJMXmHlNR/muSNi1nfDIwxpNTOR2kvrjagp
ASDdG0NhdAUa9z6LT6in5rgcO6o//Kq49mv29X3Ge4wK37qOpPXn2hnFgq13XwZLZTP+ajEDvAO+
wjDLq53GFefjjxvdrjT89Mw5MhKPLJavKngiOdHoste5AT5qtI04lXajecyvo8qcuDo3/WSZLR6J
r2M155Uzeq9ezB1IvH4aYiSH3Id/qAfx2sUMa+pIwpAqYmhDg2q0d1mmU/QpGJyMeknkgqvgFM2o
VSOiZOjAUsF3YVZnIezAWk5GlEdJb94uygU4BrQ9Gk0KidUp+KOVuzzrfXV2cfHp9UqM3fUtwjef
6oL/wCWOmgjv8PhfYnuO8BdXAPrji8vYif7fbCpb4DdpPMKSkazReOfOjcDCyOGJ+zjp4kP18M3Z
3ZMWgvWK8NalSWPRhJn108mBLQRbHGlPkOaj9nJuHh4+0g+MyD9l1b9vp98KnhO1TPtk0qjrin47
BqiIiQc6R9SrZMpvjS+LP2KI/3K6/baDfzvd2lshq7l+Q4iF2tVwgsBDw5XjPojQCZNoyRdowAve
D2fbXyJJjSINo2kiZxwB+e9hf9uVdaMMkboOcXjFOIqZZNVLBryMl0I41RDubIfcNww/wN5rsITP
G654CKTg0hDnHiTRkUK6ik9UpcT2h/jzTzkyvIhxbo7QU0Dn/+2zGeVl0Pt6YiwSII75SDDIb3u9
/9lB4Wva8Vtk8duVvt175RFlZimK2VrdVJ60Fp/ub70vf2Ba7dUnYQ6hp3ZFD4seKgH5W3PoGms0
hktdtOgb2TFe0cnuNJt6Nwor936kyGhpyxDtyZPwZByQuvoRZrvsGSGq7YlVkB2/qYWtPNErbqOD
RujqjlKBrUIH8vKcfBhjex9zMaZsZz9KNscb98fXZQBK15mFp/0wLsX/BDRVFU36ummJnFO3u/hS
cDUezxX94uZzJN2QpAtk/AFB3HB/T+sf1pzyNe7+r+t/yzVLRawMc4B3HGPDuQy3aPYxzawX+aLd
5QvZima3dT9fZH7k14QpFZa5dFmJ+ESvoO60KZbF4fKrIJ7RaMAm7m2nThG6RU6MxguBJuICW5mn
68GhIfFWLEVkWCjqNqMnM/X7pHXzUZTV+s2hXA+HfFdeydII3rOZuJQXwfG+ip34oM0TN9xcSCBo
9C3udrsFTTV/eLTYbWkTL4QNDaj49HhD/GBnbP/JjPg3eMXQ1f04iFDfRxAkanHJCxfqVXYR4bqa
Y67jp7xD60TMvccze5Ut4oWIwOR98DGGO99W2tb4vCHDHOb6CiDjgjMZXe0aO/lF9ELw/nzbNYvk
qryGmK2TR+WrlJEsG50iKPVr9Vwt6KskdLiQRiwPjUPXtSAsuVm3lbi/3ubI9HI/h7tuupxiTxNX
ei0Ey3jlrO/e9b257t4pH5kwWqppNi2m3A4kDZYwjzEbLtf9WWNO5Hh5LVfyqIfjaEKBAGzej56F
zVhWwhjMlrZjeCau5X2BRmrDeIXwcdlMdrdlyXnOKbhCO/lk0GGhEZ4+Y6R+F6wncc5pCGOAhv+K
579KnnPvrfqFl0k+i/Z4CSBp6Px4/8zYkaPP9bl6yj081c7ocxeTpUCQ50jTX5d9scLlbA6U8u6h
NrUFn9zPMO0CkjzZvrsu7F3hCXt41jiW3xnSsGRsdUUsQy9T0YcxPQMG5DJhiQ4ocRTOwhszj9TQ
sMtlKEO1Qx9vM96QlqNTn0UrZLcujbx0WmPfljNKnO3aWYxhuemEPjtIajqXI9oi6zVzx+gjfuvc
MWpAS8L5mLq1QpHbTk8hvXpz+SR9ACoareFQvAzu4CYOCp3haDpbxhDWitcRUAhsuhqxkDH9ZS6p
mUP8ERYcvLhHjjdEnf2SPKx8+VOYr0YrYulyDmtiMjUYu5gsWzQOozJc2khkCMvOLWw+tVPPL50r
7coTR868nU+mtF0pTKYoTHB67ID2E4dbxjEiyHCCvUqULWHHi65pa55kFHuo/X1lqRGaUENeokZQ
zjGWfxzz+s9zEX/KzzkkKO1KginLNFO/oT2GMlduZdtp64w2UqaxTnufAUf94aB+u+S7EE1pEf2g
ORD/ln3/dtlvEoeLljRRnZnKWiXWx06aKL5zeH2I48dcKNtijU5OUMHnFPn1ju5fcN9Fi6kUwN1M
a1iQCMg20FiSOOT84ZR/Rknnjf/yMRrzXtg8qCGzD6Bbsl7Xz9tDab+n9r6yXl285wuiUdw2+VO1
ky4ReTPFgm7bLlzMGr3RyISUC5PAC7ceq0Ki6zmxbWY/Xewds+jMz/QWAdiRt+5Xy3k2ZkcvO4K/
bH0nMKfdaJHDuN7L4rh+fXtCZ8fHwLPz3xGI/GfhcXyAI5mGQx6txrezN5poTA+0ibEOTp0+q8kE
1Je7sApIVYpilRdHScsRh732wWfT4GfxaE79fUGxsMqwHBevIR3euw8tPxqlsGeluU6UUYR3ilP3
MpxSStGzrHb+/an/YHOM+bYmsi4UBhDQVHw/QjvhbhT5TV9XwZv0QCt6O6fIfJFBktBNPguJeXTD
E4dZ1mNjiXKL7XZy6iFWyOskWd3TH0ab/+BIfH0gSsU6LwIea+a32a0sSvtbEGbmQqcbfNdJpOk9
3juMGqU3mpZwU4cJjq1D+vTvOyH9LYIcZzAl2aQ0Isnf7kR5N4vHJEn0dZC4UrVvKMzbhTYrxD0B
pGkchu6Tp6eTFOm+zMpU3aF1o87XYCT3iDra2dgHRs2hrcJ2Gkc/BJHiXz8fn45OJKV85TuWVFPb
pKiLKl8/ZvFh8tLMQMDRXbF9ZtmX8RRr6vT1h3bTuGS/xzcU7v/PJcfS3X/iKzPPZKO9D8Yibkxr
Mtm0xfkWZlOQ5Pa/b/7fpsKoPf3nUuO3/8+loqDRpFrX83VOgIqpHqO3v8ILJZDaHyMdzCaCsWrw
rnEa4yrPCBfslIXq9uMxYlULOttUrr7mi1B1WGVO7cNTnNTXHBzSDa9Z+6nd+vcpBeAFDWz7Wq9S
+6P3hOVefGchUwlgIOECzinaNIv4nTKDSur5YLIpmd23yWu5ebjGC1pXvOViv8afFInEZdEc1dSu
cnTAE/qGbrjCOdTRSa7Xht0yBuIhTCd8IwCGuv8Z+QxAxkdpj0G1J3tQ3KaoKSQ/XlLv2kt02cr3
kPGAn17zv50uDHwpNAwpuDNs/PvtjSN1oof3SFtPaJknthqsjfu2YlQDUw6NoA05vzz99zP9i4YL
HMt/rvntRJuEahUr0kVfp6ihIYtXfs6YHeN6rSWgZg6m7JEZcvfqENfTQV5Fv9JyriPli5bJY0Vy
VkzcS/VDEfSv+wsNALgetGtGgN/vdyIaArloWnmy0qJ52sAQZ3qWeY62WhWsoQQNcE9kEfywrX1h
Ab+/Sv+97Lf1PTyUS5SauTGazQmD5IycX72s18iIEOKN8p6MHNRMGmadUltDn9KmH7m0ezAmV3ZU
ndp03gTm+X9xdl7LbWtbFv0iVCGHVwIgAjNFUeEFJTmAyIkgSHx9D/g8tE2rzOq+ruvysSURcYe1
5hxTzbWwk/xG8uUOP+kZpMAUPTKidnWtoZj1+YW+//Es21TXuiBJBshyN4CJkGCRipqFY54+5Frd
m9EUg665eVof9UL+TqbkZsoh+fdDIH01K/5+3nezYj1k8m2M23GNRtottzWlJvYYs2E5VWcewfr/
7jTyxIGxp+9nER3wV3M8GaTS7C68wHIyKzGZaC8U/42bC4yhediL/2pbD1ZYJgtneo5+ldt/G7J0
gbdKlQx9HamLptvGVD1NrxpRutjcTgALxWUHbCJtF1W6lCjmJi5l/VJ7tIb7YpQ2RIP0Gg2E/+RD
/vOJtoThWktlTyh4+pQBdBXDW+UpQoGU8IPTt1Ls30iRLnlApDfu+GXJQuRinh6MMfIXYwyTNpTP
iegOk/VuAm3bRhDj66BOUUMCakijxKhYd5hQSFNHhi+FXY53uZ9oIh7qTnJmWiDVRNyP3wDpkzsD
tGIlqQ+O66tHkEDdidrD/8AV312fs95WlaBW6aa9qKQ73ZxLc5CTXSa9TiKbC62ji4x4WZdnoDdY
ef3f34A/Pv5uwOluYzlMSc1sToCDIWm7xa8tu2N5oaB1um0slKq8+i3ejIfL+68ejd9P/W7UufRm
qven0lxfDD+/LZTzbhSckjCEIiCsD2noiWXq2Rc1fxw9Gk4KRhDlQajlV0vMiUv1KwDLQoNwdwFK
RTldZUGSobkZM1k7lC3cGe9qjXNr0oNVMVYfT8BEp+QvlzFzKrpgpj7Ohf7b2KtObgyzc7Psbo/q
N8qXV+e3A7u7Olkq9ynwsHY9hJRlrFfZva1GX/OLSfxSF3OItZS4vhNkllIFy5anj/h7daiP/aux
S7bVG09Md+i3Z09Ez0mJBKtngDTvQci38dVh0q/TVHhNcEKUu3m0Ucs+z4aKECrDwSRaxy5qjiQN
KHoN+pNW+VJ2aLJjNU7SCjVat7IzxvQSPU2xr5Yfaev4FKJA5usvU5r7sDv1W+28zuuwqJ9zhqdu
I1ULRihkgykSGzkYCwKVAx6OvjlolOvRroqBKK5Z8Y7YS3C5VS5yFmSVIPJIgMmqVWauGN34V35n
HzOhOmSnEFw0bByuhgtL8c/VUrq8idrqVM11OWjpacNsxANluh0ax/TBm//rzb6bdEGAT4EIE6cc
ZNqfI+O5Ty+mXNQVzUSWV2uqr3OsfwNdn+/xQmJZGXbP5Ub/oEeGwustsxHQKrRXjF12EF9xI28s
j26ph+2GxJ3Kxz7kDi8gJhfCVghMyS6pErw8GC+mp+6vg2YeA0ML2ppMlD8PuiwaSW81yVxHytzs
l+gbY2upKM+Z6YJzR/wtnonh8VJ1wc7jJPhJ+2DV/9USCQrZhM4niHHay/55BEbZncysS5s1OBJb
cjZbRM+2/TCa7ovzNESGA5PPQeR/VzyNcrNNb8UNcby6kK0jYqAHF/KLpQcvDI12VYGrJt/nKnTn
NksbrTaxVNkX6hH1IiX3IFtU/Uo1Awa8bph32JefHnzudHnub6CBWwSaADgf636j1uqVhOBYM9fa
rzLA2LvZGEqW3yTHWglSpAbKMs72cNxL4dHqVp4G078+XFa5sDIUbih2f967rALzk1t6uybrcNKx
bDqqzdXMbGdlkJ6cKgulJzHUvmFll2/2MaNoR4nTEzYXze0+UKHgqqKhtjWPTTg8U+efTyb7zDs5
wKXoLAMd2aRPWGVHcJJ4urOQ9vJTDExrNvVk/Yie6We7UAOKpbcN4urNddH6DfCGjqbm63l9hTVS
Hw0qMN/KY06sUbrXFbtZ6iQvPzU3+qaYPWytnWUH+jQmNPPzPqJRClFyH32LZk8WfTPww7ZmD8u3
NYCr72AyZrFd4KIDpCPa0Yf5Xiyqz5QqVOoUn6C3lO/K4d93mdXkV1dakbQpLhju6l9Cs8tFOStm
1qz1Z+0pXcZHYXnd5q85sIxkxnD8U/WKdR306zHIYJ2PARb3RT2v56VEUWrRP19f6Gsvo0N0UNDs
bsUtsvOVHjBM8g9knMAJEBYqiUxATlAf9SEekYamS+HFtKuzkCD0l8SHFzKngb6l2L0wg4xSvzLX
gmEhbRSQKks5tOaxW+LGOi80ysFgBEgHxow12vDYCenEKImSIqeLmri6zS4hoGvhN54aJKt02n3D
/oh9evvc+swzXHNb5Qr2xgU62Fnkih4VWHKTLKrGUOMoG1OL9UoPX+OioKcpIrwJRP+GqswItKBY
0IVdC8GI9OES9lA/gqt39jp8Btj+KNQdxp0YpJ864Jp+GX8ntG6Zryu+qF9kVk9DEZzor85uaTP5
cCa0q6lOn0IjaHww0CEsmC1V9pQnCxS8Z7yp627RL5Cs+MBcFua6eDBc/kUXo2LF5ILADGSkzsbj
bsBOdOUkIcRu1pc5W/jj+MpzBx5GoDpuBoYruDE3LHLYzNKZp24ZP1FQpuctBMZb/GShQnnwaH41
gxjsvKkUwYtHQPfnGDDkQkXUtCovhPbllLduOf60rjwKpjXTzc2om84IQ9EQP8we4US/q9F9l9as
NMXNxWycmoQZZSsNL4ayqy6L6+UyY9NqkZdVgHl6cKxfjVeE+NEdhbNN+OLdFA24Nov1JmnZH1bH
5ng9ud1uwn+AUyQIZ37xL8AEWHsJK9i5+Kef6B40bId/xNk0+6YPJo2vXmoT8TjhUJLGnu5+rXVL
ruXQ17y0YMhE4D9zUHD19cGnGF8MHb9/yt1JK3UjmnUp6usqIaA36PsNGtxL8SQl3x9c3gfn8+vZ
/W2PCuHU6owoiWnG13ZBaql5befaOdSoWCm9MW/PtU2cIYDFyUlXGrhAZpVuczg5qpfhQ6SXZVUv
SkObWMGGXnokCKG8W13OQAiyB9flqxonzE8YdArqdgJJ716lHFTmWTdbY63fVlXuNLlrVAFq4VOB
+cYfrp548VhuKj0K+3lizaP/T0uZI6CjjJ532jDeHYHcXJss0rViWRqjo0a1rUIh1dJN84zCvTiI
cCTRFIvYlyc3kPVox/ZFBeOPj797dQXpZkUAOYulEq3IcNahR1UvifUsDkch3z94OMSvBgoSHSgc
MHxN64U/B4pCJ3EwF7vL+vxaLoef4yvENMjtgotagx51TONZ85HVTIvdz9xrFtITE/9GCqpF9TMu
nFGxx9epczassl30BnrhoKwj57M+JP5pC04wOD8Jn4pf2SNdPGYg2CdbAB79DKI2XZpTUAF/H31Q
XyhUWHuvoGYDsZ7pQbRU36JDg+6osKMtYs3Tpl2gIfK+RUHru4Uw+6YG/DMLk8oT9vBKnGiuB+Oi
W7VP07hxpR7+nKGNkp9uc4rDnuqIb7TW5G3mVd/YgjDJxoG0694u4e1V2Blhe2x/1j8NT/D6w3+L
awxPLmvvrfI9e6GauzvRtMff9dr43Sd13HSVvEiB6EmbDqkPbnjf/Mw22pt1ACHahUS109ayn1V6
srDvHWUrr2BIoKGwvHbdbIonRLhWTWiSbaWO8db5aHrpxKpra1s7Avok+r2n5fNb9ISOZVZ7PYyh
fz8CXz5uijntKqfe4/0aXL2psaJdptqEvhgqtxFfyWhKoycDYXJy/Pdnff1yqyT+QXoEAHnf4Syb
XtOLOCuW7P5rSPAZ+egI0mPp2AwrofZwPNP9osEz8WXPYTl6xqOBV/5qbc5MTaQIxHzi4u62Nqya
oySvFWOdxfhot+yoO/Fdy5dGvtGM1fTBqBCkLeNcS1+52OTIPLulkPk183Yyj/ttXj8rBgVF58HV
+XJOoEyCDl5GCv+ruvbbSA3HfMQ3pXLzWxdvj2FtcoQhHYoJB9yWCN/L8K12ITTztlum9YL6+Ai9
9mGb6csJmQQfumAGzNR7IVXcKEbF0BYtYvI+qpLec/WRKeurYs4680iKPK5B/UL+d5heYQmf3Ztm
zP59Lb4+BOpFEjEXEFvvhqUmuiZl17AzvBS1fRF3qdk8+ATpy6vNZWajREg4wad/jnxC0hgnIPbq
mpLt7fIMm5jymBEvmGIGwctS52I5UhJEVmgRku6LBmZun2bfv0/061eC9eO0zRbpzdwtN8wLu9cO
KiueVI/HMRVWt3hH6l8mBXK+53EUq80QYzz0QA/wCIqPamBkh32xFrFkvBEiBRLprwmvN4VaE4qz
sSafOqcMwjE0VwcbC4WlVliY6EbyJWNDzB6wKG3zVs9qVD+NeaKEQ3/aQA9ze9Wr5xZhypWmXY3C
KfquRvucSm9it+2c8pHe+leyUX9IVzumxdE5lIv0KjCQIGmzEw1X1YHiFCaCjw8Mvzt7dOkWXBXM
9CFlypJV/xl/lFs2c1Ny8VnL6abOjh2FrHLf8ln1s9UHNd7guZTvM8nr2cXo84EAh7OdALOonRIJ
mjWjwknZyWzR+6R+Hr2TSKDhmT/5RrIQYFFAQ6T7pyO+jvb6BXUDJaHmvKZyRanlfA3F8yI2Q1Yf
Ex6IV+JhxspXI9Tv92O6X7+NA3pzY22qXinjNY7YfFOMSTpAAU8u52wT9fPrEAWCuSQV6fYoYE55
9Nl3o6MZj2aRm2O0Fut15FUgrQqibogwyUMegss5pIzMlVTf6uRFFI8MBOpnJ/5sorAo3rhN58te
x2BCd9Sac7l4tyQyLWAJUoyU0qX43kEZkx9sIb6oL1sGKxhMXzprR2SWf14xKy1TsxZk61AuHTiB
DsjusLOvS/IYBNCoGKaP3bZlAes9KjGxJP377TF5edi5wKlgE3N3t/IyHeTcjNs1PFHbQt1+W6N/
oYk9ziEgnJfgwoNjtIMIF5iu5YzDTAq6hRacHeQVIYKZkM0OoDIM0cMK8Fyzu/3on4m0cyO8qgqK
/AHJF03a+SahkTxLfDW8LrUFVLL3zIVdTXVwlmJ7GLyOMWJWPJ/RBHgkmfDYu3zNs/l9ktUTnQMR
0X2jgB2k+InoezuYmWfxDyyuSO5B5LXkTesfKmfBRmBOmjLqeKpFfvUD1iDys1Xi6UG8Q1vX/4jf
ybyfq9soIDrFxkTwAqYsBqHGLmb2UocQbheDT3bv7KX1t1DEwx/Zc3RxCXvDgSixpcPAtECCfJ7l
HzHYOgSPxqz1USi6AuaSWXLQPHg2lF2rJxhk369gjg4xv0YXen2o2SXVhx4ZFzHsrrrW11ZQr5Df
b0EBrfVPgu5dHJxIwXCZIuje/aTIFd7shhoFiA3/+xkFuTBJzJ4BIoHfEcI2BFGGIQyEpn9jsVXu
xE8Vfg0IMRwNtOvfMPCz4+TRlieYoJOqM15CwVh2frcgZcW6+E73qcEkCOhmoWMX6Q4YXhd0AUIy
5/yc70Qf1V+6SJGc157CGZwfEWv+ivKeJhM2UBoJEjQLyNP+82XI0i6p2+wcLYxzqMInqM0fWclp
J1xWPQqr+JsFhLBQjt00w6EdjZxMJLGyfUpqkrtEPLfp679nua+EAPQD2WKQ1oiY5L4te2sIEB0J
IVtmarE556J7LUVXhOTQ1cOrJqaufkWubZZ+c/p5MmN3aN5zjOb97bZsYPGp6s9mPDnn4Wza3e0M
IveHgfWjUh80qozp2tzVTtn6gZwhWgsOrDptpn8bes28KqrxGt3WtXOZy2EdXALDN+avg52uOr9Y
kKAzPy9vx8gzd5E3YkoynMrXV8KTsGmO+M6RdZ2XotvxTmKnQMfLs+Ketgmik5PzQi/BzV8oOLvd
O2Bcm+kO0Ynkx2Ds4BkA7iOzkZzmp9Mx4XRLD3/FT/2XQaLZQLgrqH/kroi34N/351f+2/15I1gj
uVEBUatLd8N+fkmMqugza5+iQx7nxSLedAiOj9omOYq7nMuQrDVEc29XwtiT92xf/ag3ApvFcqO8
wPHcZju4EO1W8fW36Hu07ZwqkAENXvfyVgpNSGOl2wfAF11dmrWrMuwp6MBDfZUwViSH7qCEmM/m
XVgtHGNrLK1l6ZbPPCowPdcXyCSzeGMdsPf9+7y/fFeIKppWuhIP530unnXOB7WtSsowOf55b5SX
UrRiSyB0/i1fE17UI309ewXDRLyj6yKc/GKYp6FuPVr8T1PU/R0gUJdqsmrKVB7uphFqzNUVpsFt
eY5WrFMapJKnOfm5GnYlMNkIZvu3Byc//ch/feTdTZeSc1KYMS9l5eqVRcJFWM9pDUqVS7khl9+T
zuuKFckH/6/PZWNBI16k3ndX4RglVDBCnI1LcEetsT8z86jTSOp2KE2BdCopzEPkXrVjPrrM+hfb
XZPhEQ0ULSeiDu4GR3rMllG1BIZIsdun+bYzt6bwI88tW9IgCZ+cWtyY9UoAelZWjk7juU661aii
0cwMp62va2m0gPp4+bR1LTQnjprnEy++Im/UmoDj4Wd0NMbFgLM+No6mBVaiw46L1uFCrVvgJal+
dumnIgF1HVbm6RIaQKpkEOxIfBK14AdaTpfvIYDYDf8o/NCAqRotKPkxexsgeCRZ6coSz4RsIcFM
vKSo6Z1WDl9fj4vWFBwhaxcIBVddqh6U2+iInJqGK+bBffy7dmRRN2CPJCnUkkl2+3OwvNRDWVlX
2pSNOh87HwYP6+1L552SOSpsusqGFCJpjYo5y/YzqErJ/vcRfNHqoroNCUPitUESeX83e9Ea0+ii
6utSweDS1WTaferHLnkVx1Ah+S3HswnlIkG/TLuPdnjp69urq4vbeiBNguIOvXumfjJjczLdIIE8
OMDpFfrrFbO4TARrKPpfkVliawimScYS2urPK8N8HJqBGshBHAjPZ3fd+eyw5to2BrjOehDRX+X/
+wi0r5anFu0pegBsclkj/3mT1OvVFGJJui570YtK4vVK53Za9YruCGcgiTJNlJKWWZBGnqjj4izW
UklpKn6hvTCzzIKMDGLb7DO8TAsF5vo68UJJjmipUi3G24E0K6yOjE+MUl3ikFmTDB57vCrbFMNr
lRTz9kRXXT1cezlUTPsNhWw7vt9qInXUN77P6j/5/aHm56uZnE0BDybnLlJL/vO8LyVOMLGTGE9l
xzLCy7gkSofPbp6icQl16N+X+SvpMBSD//24u7H0lEhjG5uMaef0nRFcgbcOpnX8cW1AwRCnoXqn
8/52u3qJNG1A1SQQJEdNn3BfUEsCKSrml+kKj/2Sr+BqWMqjGUb7oqjyxzHeF1WsS0PAcCQvYqQc
JS0eqGsgzbtpfim/idpM6PDFoPOduGWJVtgNau9zmTrDOf7191Wl7Vqh3UcYePOTJ/AsR0/JtfG1
RthYFMrMYlh3mdjZ5kkOe+l87IXcschD6lvalOgdZdjWLLzCUb6uuvb0bhbXbaejxx/HmWFEbhWl
OzW9rJqCxiTFgROLeA4R4XeHlw1AmGU4Uo2lEJLFJAW3ng0Ei73mgtF/EUaO6dLOLyY7ZEBRSe6P
AtY1bGAyzo3ToiAuxhhzX0T/oRuEGzynSGmIOXX6kbKspjgto8HpdBiVGIQ4650+dlVznJvGXkwJ
rYIU1zJM91Y+v+kAI077umg9NV23rUkyJAoiswwHK1v3ef/9cl7lBLi0VevWI5iBFHridNgVfmlp
ZbTF9sSSkW0NqQKD8hPJ5rVJHPPQRN9PGj0YtLl8ASQtJetWHZvBtqLZqge9Vrq53mySK/WXW7vU
ESn1sItuoNtTqtuCYoNIOqTZj8jIvl9SIjLyj1QrvWbQZlzGiYRQyDpgPmrNLGbzOYiyIRo3FJsE
oQ8mul0jpSRI3mwBgURFWyC9hCq7zwcvzRdrHrA0vDZMxFg3xbttu9bf1OZkpeOSRGJJdcXuSIZN
5JVWAFWbEWfUFsnFjmUnz0J+5890lblRkX26BrX86B3+4v2g4ojUnXDdiTt59w4bRZ/rpVgyUqDF
g6ObB6AbL0SKpC9JJsw7QnaTfVmjuuKpM53GGqHsQTavbYFAHQYx2HkAsJMWX5+Ews3Y/ft6fVUr
nOytTCNkrKtsT/4c07IMhZ0ocb34CIY1nU18vThly+j80XRzBhwSF4ye/CxCEgHU9fG2Lx/s5P5K
KWR3+ccxTIuC33ZItRhpA34heij48PD8Y+XLr9+a0kZErS6zCbEsvZEzRj7Hg7OfZqq7uRS4jowM
jjIlleG72zPqhWHpZ/PG0g1d+Awpy3Bzb7QscBfGdHcaa9/SGhZ+DfOsH8vLSo6W0OUeHMcXS8g/
juPuCtzOpS6eO/TM+KXca6As6qfYlX8Z5Bs6+hC39pO5iJCDpwefPJ3h31cALZs0uV0V7W7x2qZZ
rw4n67Ycxo1JZIvGdphbzl/aY7fNOhLV7BZgMKYDcZyu0YPP//IBZLFH94RfE7Dnz5uf9Z3RjFl3
RudAfwJGRbsEdLj81OaZu+H3KUuNneBK8g1f8UcsxvFACUp/K54znKjjng5c0M3FwHKnmBBjjxvA
x33K332LgRvoRMdMxkpa/3T6xqPmlQuMncvLB0F5gie/Cl7pjogrnq+rlFDM2yF+QufypuDhj+xy
GdMzi2wajbOj4NC+nyu/qB2ISlDT4NeYpx7WHA+Hoi0FKLKD6kVfY3DE4s/ktRL8cau7J++RHOOX
t+KvG/fbdZseqd9emv5KAF9/o4hMrN5chCzSgyqAQIHw6rWHZ0LCjv2z9H79F1oxDtzayO2sOMJA
PmTrq1Num5nsMolNdIrw5MCsIPGbrKJv45qUBwx0qGhCddM5jOsORrsQbEu1xHPnNkvY8yAaNOKe
muC5cgonpyY2xVDvTDyd3//9kHzVX7OQfysT6QtV368K82/nmshJe7mdCmtPKR7serwcwcyXs0D6
PEnYcK+tfR1XU2EPVv+KApngxHZHd3ZyVbFNebTJ/WpQ11HDEalKRQxO75+XPj8b41XLY6zQ6dOt
sLy89hMWwXul/2j7aDZMADvDgHq4NST4Rx0hH48y262panR/+38/hrsRQ5IG4WbW0nmntSEZznm0
QaNLJlgFG+K27ro903y9MXcdS2v0t1Qiz6Q6OkYb9FfeoQ5tGB5ZVtK0ShGQXzwpYfc3v36aqKaf
IwOfL1blKN/HJz+5eu0n4Q15OrfWxkorXKFYX8O0WhhHoOHG0hCC/MeNIqmxyHhfvJgg+WPfhzU1
Y0RZhHmCsoMh1QI4XWoYJ3QY9wlA/HlymdET7IhNiDDRXja48uR2P2xk9FhAOhUA5ZWv7pm9Md5m
DaFSDvuH7gUByfVNNx5M119s5dn8obeiRcl8YN1XTKpbfxtaCd/imEJ4ZsATa2VWY92hd4pjcGaS
zSAiNUDdTzcoYV40kUG21aFrP8txK5WbE0U5YmtEelEsEMsrORhBf36lzSoxkqpswsv5LSd1RWBi
T/HmmAelcS/xIlWX/GFE6S2uanl3iV7i6wtcZkyBdK4kbaVqdqewyqeuuZBHEgPRStYU14UdLUWZ
n3H1+P3W7lCz0MqhfRWdNvhCJMrsefsex29nwmOyB+XNv2curtjkbdRpLxnmr73ib69mPsZJYTWI
jmji4I2Z/AfwZPUFbcWHxgOkyvdPPRM1C2uAnBR80aLevXmXVNK6OlPq5dVB6uoQcBQUa3hNuPgH
1/ToLmHKnWhNxit8WghP0RScMdmOyaiyzwEbTPsSTHyjao12cTmZka0N8vN5GdzcwY12E7jI2Jie
Sl0fywvjqmijapvR48NzN/0Mmb+RXkEGDK5sE/vOf2Yf1gaz95pvRX8y/V2DyOU/t3N6uP2CPJGt
PXHrs9minx1Xr6+7zv3+vafbgBDo1y/AjbiOQeM5t6lB4xrYBP6DJilziwowcVqzTRCTXATDAXd0
xq/hzbBvm9bHET2l9El2hAn5ZfvD+wG+CIgCdWCDkJlPei8bZLsTJYkmltrMDGAIr+m3k1241hwD
9nvkrYzZK+lfrrXBP4jduQzGuTGbjrlzX1dMfc6q4dwqwgWhgDuvqxWSRKprLof1vnIWK777vZm9
cpoIWvhB76/4qHt3uiDVXrXjBQ8G7u0KyyQsCohHEDCDK+bKJCSuh45PFW5ej/8Zvd8/O8zg/O3J
ATFuw24KLBusiP2NdM4ZmY+zmrP90OyPt48py4TyFTb+ky94099PXm9zZuFhna5KTtCVz/eSZv7t
tn1BDMQ/UBK0hwDaqie59eyDCDSq5URrsAI4T95wh6XnNKFg68amMdcQBkuEHwyby/6yq5ju6t3Z
Y70wI4TAnpyyxZsIV6ieVYHJTylgtlbfpSM/w4c0x5H1QfZ2O+hz2em3WJ/5WSbfCQDIn5hAAw51
Uhb3hy0wJFuyhR05Em6/HN3LcfpsUl9YaMToqn/eZk+K+/EhOtMpTJ9ZbCdkEghex/qZfV8ziLsW
ba7Rzg6DUxzaj+uRH+jF9vPPx3n1f62geSMhElMs02SZqLu7gl3da01jChIWDFGfyU1rC9pesQDB
lmvl+pqxGzW20uWnQv/eUohKuS4NEZjHDeNIE9napXJlGY+scJ1djcaWi4YoK32W5TvShKnpiPmz
NTzY8/xdWJmOGZsmBVtwnvp9Jl/WybCSK7FYStw6YonFdFcPlMRp5vIOtydfVRgKRtqGiTE3S6Rj
OG7rkM23UYXJSBdOWybAvJRFg4entKjFGvve1N661vv3yueXUf6PaX46VCA09J+nXcq96l8psY7D
wK+WUbfvxfdrsblSSchtiOiDSAh1Cugbp9OjS2T+VeJDIYN4RKXGh2DS/LVq/21YV4u0Ni/SCf1e
WC+j3ekgbOqAuND65zQQSrC8P4jO9DM/Zq2uh/xph496ko+zbQovC/zuYQWBLguaAKUTYLEpIdPa
xYdsWS6yZ8RHyXPpC6vkgEBubS6qJ4KBuk3/JK3U5bgi2uUJbTay53JpwvLKiYWBSu/CZV9rIdrs
cMqTGV56FtviA/Dq3/vRu5Of1l6/nbwkXM6l3IisdaUwMV47kHbE82I27AcPRf+sN8BBCFt8fXRu
rctbBuL93/f9V5X57r5z/fGAUgInqUK9e620LrtJ1dkqli0tfWl+WZ4JfpXIcdR8bVGE+Ybcu0UU
6CjBPfg6NPWY/dHDQwdb/fTRACLtu3oXwCPTWAWQ1P33Af6Sn98foE6NfirXT7WNu/VnlcRn8TJU
8fPqFRs6jLSMbVE7h6c/W63me5Nhex98QhX8sf/WYsJcAsEGU0d2DuSz1Dv2tj/MnH8f1N/LN27c
xB3hsbUMeq5323lduJRiLPPUrsSwORqv1ZT4xrV6AYpaPAv7E6mv8QI6UuHcju1BPJ4AKbZ2s28J
h7thqaiflBfps3pOVvK2llxrhSXvEH1DZBS94hVpVEJWfdGpvp8W6pJkoqV46Db5ruVJ7F7ktcyz
eEWo2b+kO3x75x/5e/akBN//fZryVGf+69r/dpp3qyCxN+Omvmqw0G4opihVzoYjOAMLNRJVPegZ
BEe5+afYhRG5QR8iUR/OePMQuIMNZDnwcD80feBfB6RLKlmjjBaSePe0GrpQqpUpVMtLy+rYNGNb
yy9bSWneyqvh3Jrni1EE1bnxYNUvysVVgxCry9lKlt+vijMMkPi1Uxa0URGcIFUNJhCKzFaI2pVJ
LSGcJVSYGNDqONpafLNIgc+wGEIp5+m0Y9Mv1VXV7ugtpiLLPnzIffdGr0pv36JiF0tM6kw/51a0
h3RX9upMJZZKhNWtfW9bUHXmgIIdOEka62F3HpyqujnD2DnU9byae1/EQMlxkpkiiMBRdPWpvKgO
npUX6zKpvS7/MCja5Twx2bi+YX+Q1R9XVllxhoxG+GF17wr70mZ1RhOh5+/UX0/n8xKRRAHmSaFX
AjxwmkkGAtG0zc0q5kqDFgfUXdOuUhEEGd4ehWJ6eUTbF/TRSpfp6mXxNk4JSEvDUwmpEWFV3b9f
dcxVw6SbIe6hCYRRx3QJYzK5LBWRQOase2oJz8BAbCvodmT9VaBMf1NGIO7at2oAxHaa3Vo4Uzme
2gE1BcAUshKnbxAWF6vd5ISXahmRatl1bWh4LK5TTEdDaOcNhS3AzZpYdHkryKL/7wf/12x3/5wZ
7M541DQ0Wfee3z5XO7WOIkZFUqGid9WLdggqliWr5dVBmqvhJA+P9xgMIYrmQbY2ScAkOgosFzTW
lC8j39IV7B4WmRKme5R2DrlDnhSyCoC5Xh5vit3ih33NDtk2WpDt/eAUjF8LovtzwK+MYplMG5g+
dwW3oTakSJeSctmHykbd6SspkIIhxDZ+TA9NY1dYqA63Y7E2d/LuRtDVksT5J+UbCHgKN9febpeX
5bjUllWoLdDVMPdeAgC6oea3h2o9/RLY9xOlvC6XRMmGJEOExuZ0aDDCVB/poT8Ox/LQrOttu9WW
N4Tt9UZZKIvCh1DPTyrfmj1r9fV1WR/ygwF064M8beUVeErxUR0F6H/ZR/dT22TH7JgcjSdlYzyp
u/jY0Jf2CAZekXETduwCfBmT1GkVE6x18cw5wskA89ROx32n+mlIvO1CQqz2Qj2V/aMA3CRdGdvh
5bagW76N9tZW2Nary+pGGnxN3twNx1UHxozo4X0fwgHzp7Tb01JfTTTdaGVspvOMdtFO2CQEpif7
ZF/sk0VPDQguV7I4b69ob0b+r/lZePFJXPD0UA3T7Ylf7RJn3VZblJtpFFUWBt+h8H10raY/TNfk
5gLCmBOfPm1q3lfZetog4W2ejfPX1c0ewokY2rMTbQMJuVvjQYXxMy9GU2f4nVd5cTjxckEjO2jl
WKLXPnVJGFZbaLP+iJ4Hei8bljPR6iQgsNWZvrhHVKewKSHJOji7LQ6wBHDOsfYtvoAFQFAv5G10
ULf1522wjbVUOecXfWshr/uBf2KLhM7aZ8/JszrMUNRZ++RHDTxrC+sWNgnzYvEDujjR2nb8Dhys
eZao9Zxm3TNJRQMm5SntVXsRMCZv+ufsvf9R7Ibn9qkJoxCyzvrEXnR9WZbb2G9m+bZYQ3sWf8b7
eI+W51Ae4oXm508X8nOe+cZVtqCr0O+l5ZUHOd6TZtwu80OxN2S+uVv3/BJXlycWOn4Tsshcl4Vt
vK7MsNiX2ymbF+2CYM7OPLzKkhzX83b6Y78+883dutp3a57koPB5P166FVTdAFhPjMqw4a4Oz9TW
Nx3QKXo+792PZhXvxpfxs3kG3bCD70OeVL5J3sm9fTptYFZzWdAzvhfw/IqVtebawQbu51AnltlW
wPqYBWPITgLXB706OSgXONAX7cJac1mnxwgjSrrhQ6Y43IhGvUJJrFsmtKrX5bpeS8d6ncPJCdp1
uxZCITSBvm7jrYL8IxR7O12TsYX3cAp9zw4CFvJTYifb0/5yjL7VxAE1drmeSH/lOvrWs1ldjzJe
Rcavw2nP9/0PYWfanKgabeFfZJUKAn5lBhkcM32xknSCiAIiqPjr77PtW3XP6T51U570MQYZ3nEP
a691t7SXnFLrkmKPJYngOWkl+cM2vYN7G4Tb9BhVGObDl/rpODani/JJX9zDHXqk8uGJOslDco0I
YgVXtFpvcRuPZzUe26JKNV9m5h3QCpNUm928MrzwjrozX/OPn/o72Omkjy4J9bYQFrbxcZWn6PXE
xlLwWjcij+gdingpac1QHO0JDL/iMhvMd061Gc+OFLQUmPp5yo+UtmyXOsXAm2xFsfzcIEIvGn6D
V1K1sCCNnMH8sJm8DiJwdfyoS2VOujYerAeQ/HahEcu6YVi/zqK5GjdcVoGWDpdjqqE0uZ/dElQc
x5HKTSvv7bJZnufnebu8Qshwnl/Xynu3bpanebNEjPM0vySnX9c1ip0nJG1P89O8bqx2qTBvl6O4
XbYcqT/dkluyxVTczd6JAmxNzhqehzYp+XOqzaq0XlziKr3QIOfV1TBXVoixah8x3MkX2qo/BDgH
fm0+mSuvP1WZ/hVFxmBGnW302IpwL/9IvgwuXd0e6wIqq25z78JB8a1ALln/QFP0d45HLgOqRoCA
RM0fXCr/cKiuNyPfXy/ZOD4TYYM3YcECTNVW/X2NEBT+hOgYBuT/31b4+8mAbU8MooQAEMlh/vFk
lxN2S5tPqqik8me3d4bY+WeURIenwQ9XUv82x9Hpw01Go2OKh/4nHOZwLMpxrmrHSHjYhZL8AKCx
XF+i/XzLrgzWOR4kmpSxH72jV20us/UXijrWxOtdII25eWZyQRdCObLKzley9+Wr64eRVD/UFP9H
NEF/cPSPoBCAS+DPYM34OM32+9EeVdp6MVF2BDbehkpmVfnb9oZ0cItcamtd1eDwU0nKf7gs/76y
tOE/RoByaZvrsBhs1zY14Z9vhFJPllA5BpPk61kCbyNnRDCthA/iR30+cUX/bXGJI83AQwZCAKl/
DIUr6oJZM71UUUdFCCnmaoeDAGwJfq7paLM9QNBeOJSm3A4HW73FuTJwtA74hGYhKoZfQWmoXkBB
r9yQCXtT4C3u2xtHftbtD7zao7/j2zAJUTdEjRT8wwgf/ruZhvthlV3yvopO7fv2EJ6vC5DKI4W4
j9CW1QUr3Ob/nyeAUv+jedBtQCdjDOoOZol/X7O6ghKFSKxfNwimU1YzMvVVjtYQZKdteHqIPRXY
mJ13Ggbqm5bopYVcKsJQhGYHcTWKCwpI9kE3cKZjildsgxL1t+6E3nd7nu3JwpGYhMJl4mXFDGvi
tOgwwUukae2e1Clh11WDeOEHnvrpbSs8Bub0mZQF6vZ9rCeUbR7fxoWpbqaoUaN4gLV0ty9aaIBy
Wg5/9SQwycq+H8I+yDbq+oS9Pxv7pxf1s3jdLUUeZX4GAoIl5VxfJ4vS73/dsAAZ6i+FauHhtZm5
pZ7+I8MpM/ff50jbOQrRyq/bJod/PsUvuOBpLka9MzpZHUTK0Fs47M/qwZ0cbbSU752NLnlDncWO
/Bvb63TCTVm5ah0v3nWFNE4OZTw6h4PKgoPu9oYMMbLJ4AVHaIOAZNvbOKSZGkj2a3mFjhaltWfD
R+XprXCziXdlW0G88X00cPEJoYUm8XSYWMBod1F5tQDYXFWvX5aTH5a2x8L859T559j4IxKG3zc5
7arBYN26pXv0vkxQUTagFCoXfixR0h91aX9eDc+IxBuRJShq/nCNissgvxqlclkDGvLVt9bF/Rl6
Slq+VDBCDFzIR5i+L6AUeiQ6xt4WjPwhGNITYSnOnjfGli+BlTeR8qmGQ3x+GKgDY1GT1wj3wSCl
leDsHcMuQRGct6PKdhjuIyrR+GwXnJxhOF1dCDn2YYk2D6fjSJECqZGMh/0hqPkL4h6fxlsfIiuG
UM4eYosyKiPSqMk05WzBmB+ClvGW1z4wYu5z03O1/GAev+VSh0jUBoAPhHILcmHILny5hbGHB+EO
dUs+vnxS68RojnFz4zISdxbLLskSUcHIkpx3WTLEpGGmDrlT8YThIFbDMZsQIm1AFxKNTw/cdZ4U
HIraGadoo0EKf0d6gzdc510Dr7fInOBTQskhL5Jmbhs0EZFdrw7IlD0xxcv1ESPfQBlIw1/a8gfF
3c3roAxU0P01j10HBowvDRcr+bSnEilPum+aALC/3KDczDgcfiPTlXObchiiJWsNL75E1kPlTpXP
PBGZDxU5BXmemseWlkZawefHKV8G7vhNg8VkCsx18qugjGayFnzFztODq8gtIMmgQRLjl9BpXn15
If7k1zE6RlRIPdhCnql4pqIGjGGwQ6uBumveCWhjECnBGUmVEzoO8rmIqzToO0zpL9GH0ByFiwHb
4hsnXnJZGHj8gbvz8g8lUFCDADyEhQtq0G15Ucbh88zSCYD5TMO7QTNOFZzior3ugm4JJq7IZKvf
u/k4PCYtXUGzcN1d1Hv5M0Gnx8MOfBkSDKiIocsQ3NEsA7dGdB0j0S1cHGMG9tBT38ZvMp7GDEfj
bcdIGwWHl75B9iL7bt1RSiRJnkVz5CXPJy0Akbw/DfZfg2A4QwTbvT7EJKZBiTGSu9B8+VQuEUkN
keaeHWAeL9LcFbIqaV7Jx+OWwyXOu4MH7gJReK/nK+qMuiSnJjB9dDkeFvDO31FPVSF4kkhXYbHj
8tMz/h7SjfjKR+fZlqCBPufncbzcinxT/vp4zUrvOpMrXLllCXgjzA4zzHU2DbYJpVXK6yTo+DLK
HL94Rx91FNT87lUFrhglOH7wvLOenALPtUDJ43GymlN09CSFX6IrQz+AnkXYjKELxWHYM6snLCqZ
jwKOf+NVxfwL9U5LF06fj6gf1ECWVIdIfdh/853GzJI6IhTDKeQkMgcOgdpw1nG4ZVJoIWSSYRPI
jGv5l2HAmJdVB71CbkFEiQyCVzJHhwyEky+dtn+sNr9nDHNkbG4XddAEJIjf0VA9A8XhdrvvAcGQ
kqlP+oZTbIlIiEbPyVN8xZabLRFs0PmEtEKk8D73jfCCT66wCBQi11Wh0c1DE5pKh97hBSYV5xqy
sXk6Iu/TlFsMrt8NZ88YyTl5PEeByvvO7uBi0iIUdHTq1YmYxw1Nxws8+cYcigZEPf0tDnTtZEHn
ZjjP+/eJJxxCExRh7qGRCpUBCNFI/FJRiQHX814EIxxt9RMCJyVEmesYTBGc0T0EzadkP+QrYEzI
Mx2D2qF0wZ1ANlH7EE54PTJpwW1GaSB17f6t5X9VvA3gsvyQ0AzFh17jy78EUYJhbULL78tHrY8d
jLKBT5YFFUo6vLiZS5ifCLsdXII1s7ufkWLHqRcEfvsI9EDs7C/7Vy2ghAJWo8zbuuTAaAFYIUIA
pz4OAavm6YneoMMVCrmo+fUz7poSeBvA5az2u9eSO5eIRRajVDmTiAOKQaIX0PAD7w/57JE3Xt3D
y3exrgLITEghTz3Ucz4B1QJaMeFZ2iBsdAEngKDWksYvecNt+ogjzXRah5M4R7a1aBQqXuduXQpN
uKyM6SIu3Sy8QwF1n41mGVxcxxihpJbv6w4chjPjF/dFC0kbSTvnCCzJbw3veBrumu71qOk+c1b5
gdrgQ+566+rOkLaWy4tOk7ybOPVMW3evJIj8/lV34CP3YUW5LSccdEYOAOAZgwX9AdSXaqf0iZmB
64P4I7x7RZQzjBRvGvMIPsMlurr6gnhufHUHMcPKu4ctCXZvxBjjSlwtfwwRFD3dM1TOI+6PAjqI
zHy5odqBH+JNBqjCF6rg6srAVMIjdM26d6K+LDm/8J0XEIerGu4ledDcY1rZOszLCjiSJhg+Zf6E
xX3oHJ3Kk2aXru1eoKVCXdTrOEFND+SeEaCL+EatXvggElkpRKKv7tU1UupUV3RxMOGGpa0bnhlE
qu5sf12ILknLyYvfmU88G/+XHtQZ+lueCwwOROJ0K2JPnEMGBY/py2/SHffl2R1s5O9MRHK0Q1dq
VMuvjiVWVuOr31Nch+ySfcctA97n7hyRQ9iHQCUd1dVpE5nCMs/k0pR6PMstSe8zBZDaknE2TfIv
iXhW8WMNmGHUt7OChxY9rtrX1tLX0ts35tCRcmEZIXfPiCB25NRoQ79JL5XfElyTnpInG7yP3tDO
8pABYZLJmKVhuDBnjgl+NjM5Wc6i2rB0ZktYzTFyZCkVe2uPkbDzzqzyZaSGI7sSgwgTj+UYk0ex
b0x2pgtz7vfozshgyzwkghtKPfM2OHuqQ8yYR5CLy6yVIS19ieAYiwBcadBytXxfeo0HRCBRhp0M
FBlb98cIk7Eqi9/uCZfKlgdhZPtnVgI5m4z7x/RgZHdw04xobZmkMgILRiSfcQytzPmJRDK0FQ/A
OOVJrJuDWHS0SJKzIE48nX8V/rxLRqEEnMG4yAopzXZEjmTC/csM0RdyEIA2RqdwnY3C8QuZ+6hi
QSFxF0zCsau+jAHLtO8qwlw7Hxo0wnQdcl0CoCnmE3CgKhF+wLSJEurMHejNWbTPnKOETu8c3EG8
qHwTHQ8cG1ZjQn2Ga7hdoDiTJ8HF7H157fxdBvRG49DDkiIwIDSTb9UVkfT5ORIenbujo/lF0CQS
DGq1nnLNPhLYSzHnYO6VY4hyJneH8ArbgjwCksOfMoH5Pbg55+AacSFfBnO3HvG7QHRuPBzVTNyq
/F91p+GREw48wDWRSmn7OZhY2evxdecDGOfvcstELYjSkRK25RFOAIU0tw7HtuKgx8QngGRp0oyJ
L7uawo33EdAfAEsXT/Vv3sTiKKTcam8X4nQH/ax4RP4mIHZ09rzh4/4RdOPcFQZfgzU1lEmKifqw
gjFOryE02FjJkn4fIK6CWEyJmSU2cPewVOXf/mE+TbGIftvB91fsXAwKrN9QvkaW8a1nlvRYKiVW
Q/FwHsQYR8kKGxGDDv0yUR7DQHvYvENs3/sKfwVwc/miIn/lta+kAJ0fIhR/h/KIHf2fW/gImvwj
dpSflLaixnK75jJBexGQmWqdwhFaf6Pw9v5qvBAd+RF483dOm6s+hHeJIkJi9AeWIK+bqUo1+22N
OMvsYu/PDpqPSD6ekY87+fqqpVSAwptZq1j8oV8Y2H9QeFVO8dzkHoZSPfBurX04h5ermbz8Wh1N
G+1L6z6/H1OstsIc4MdC24lMlnU8sbuSzUFvqbKvCiRq8+sFjefwjDMLb0M6utjLzz1ohNbe3dI7
EoroZeNB+WgsnSiH1skCW+cDYnCDWM3t7gWOuQHMvNvZHGNbdY6tX+0cgv12t2ZiQXTJsa+ZW9gv
/fMNyVZIGkle7X+hRTlo076b6xMrecnc48chVmqXwr3bTxqtym8mmj89/olKJhSwC7HaR8DyH107
rmuNnj2UJHSNjbjWDeuypHFZvcPcr+eXoP7V4DtpGMbiItbYueJzilt7Eei9I77OAWc1T9ooX+Jb
RjnxKE4i/mMGASDFkHbxgTAf4wcnNBR7/e5qGMU73FhUzakAYnLgUwxqc4qzMcAHlDF/iLTFrcJd
0xqzGZuDFMUrVMcv3ACM7O8Af1VxniOy8Qvxx7YxxjtAwqjB6BcnDJfRP36Lk6/FEn8YhwbX59sY
gVTqWTo2QoOjoeA5iPVMPe5sAmT1jo6kZunPGNJkeOtfp0RHUTfCCW/5boN/gT/wcCkOkUQgxN1W
8eslQCAxhx2/i3Ffux38HQWwANgNMULbj306Ig05/Zj4U/e67DwFxBbxae+OOYuq8AjLVvHPb503
Vs3Oo+DikcTEAqRW3FdmZ4/4HFnNI7tfV1rqL7ZJ9l3YHDFh9qucc8n5yxJsADCwO7YjKS+4Fq7m
hKRdcoRh9A4LKBdbIQ/Ol8SKxhhgnxSbQXbKPOg/z4jBnV3Zde/c3MkbkUG8wB+qu2d+g07oYco/
7wfwt+0LSGOLkAw2CUPAI/qsjyUBqPsF+dsbkmXoy7frDky8OYqmwETJniMOMa8SKCjB6VLXBN6V
2RZBZEGc5KgJr63ycsFMIaTT2DoaVfJCcBU32nAeTqZEpHpiGAi0kWk/EEOS3hbtqCk0nRGcB9BR
myiC4bKPF1fCNPKS45RUfgB2d8R2+lBblJGeDlZwBPSoM1HnJcEngxR2wYjec5v5neDLft4Sj2Ho
X4AC7+aXqEomLpKsdm5pttgZ44dtvoW37v68xQrR4UIV+0GM+9NLG8pOLyaA7JxjrIALCqgDkss9
+6ak3dj+HDbK6PKNtYGPmuZBdnCpKY2RCOWXI+wKbGS5iclNQcH3DrPsjLWCdRST1fja4lvgTmGX
qzZsn9gYh2exBylMxny7e3voTzgYkxdFVAPVuN7tMSUECHvGuGZv5HRiUJLWfseik2tkFDWXfuln
0RbLaAuL3wXhVDXQfkHs55tiA3LRuIgN/C6RYiPXuzfBv/giX3f0S1gxdu6NQckY8ncu/gI2iVwM
ZxLe2eP/emZTLDjKYx2GqphUijf8lOZp/CMGh9zjdnZwVJZNfxXCRwTqdkiaEvos8Q12VvOd0Q8B
5fli4HPL33p89wbgGRnJYtGJhwSTIOQ2D+VcuG9z57TBf3y7zR5spLSc3EGH7Y9/a+evY2zvNqFK
MWy8Qsg67BsCqILxFWnUiYfW2ur6WUTnF8in6c/KFoRwA8gXMVCMEQSD2P2HPgYL+mwo1fN94AN8
jp3vwSLD79Lzeii2HERYAlDe+9Wr4gjFLc8mltaUv8r7KZ7Qnci4ijUoVmjPuLpj1/62VGuaHm+M
iqhfmXfJTHoermaxiMUvhBeRRQgBYa9eQTYFBxGaFXi9NbRGnTf8UvwhwEpWogOHyPqRh1m4c7dz
+drJI+3wdgwVH1roY6ihSwi5MKLy3tZmDNFkOWamuGpkIiJMVsIWOLR3+iWjIIwudFpeSD2xlpSE
Z3b21NqCuYA8yhbqEPFpxWq/8GMEUx0lQ3yRGOUe0sIzUKp4wei1hgwvXBKZSzLmB9YXCoOxLF8j
XorfcHcLWWxlbZOQwI2k/wOLF/Knc0yxEuB7FqnBx/gLtCjAhkChrhDAeZDD7qS9y0LFQnTj1waU
ihLpbuGfkxGwk3x2TfYAfWk2dgSWxCNNS7bFkXTikYElzJrYQoluzYk3mAaSo6QXibPAkWZu/RZ9
QUT1Pu+0CT4HcezvnCgkQ7XgR56ItRbPVinC7erRkhUkR9MYv3ncyX/ytSICQsekhNwSJ6ZPczQe
HVc155M3gCockEWHWRaNcYp78jFhHt0XbTgM+IWbqOGBrsz+1+AL367A1y79O7db+2Z2TmvK9Qyq
lCMlKZ8nCfpLCSpJywk8L9sIiS5trs71pEWfuX0uYbWk6Oa1ALWiwhpO2CPZtsBdJnvr8rFFaGKe
f2mvKIJoc5hO1Hm20Zf1M7/ryxGy2ogRLnETYZSZ8E1tLv9baq+IZX8g/1zyLU7Jf4BjPnINjtDj
5vIBTuZD0DJUTN2ewelt5zJQnrevUFgB8+CGik3OmIoHS+3KV6dJ+1Fs0P0BzoOM5PZ1v2KX2qco
UJ457O28KRbVzWRQoCCdL8CghDfZKl8JvnzAw5YchRwL0dP0/lwBylnsUirEOdEc3UmugQJ189zy
knfTxHjVXrl1BSzE2cIuzEH6XK9WHk+WmjyRjhZ48yzNkCOn+XhM+NTJn2lzUaaMM8Cu4CrJxM3L
2TZiIm8joQwHXEzgqGFu/w6RMVegHOWiNKRcmS/LITqQGIAxiazCF0Swgi8uXlijRLxYzrqlXw8z
JRnOlcSIqMc7PI/nRjRJVC6nJNLJ/VwKNreR3IccbkTausKYnvPPYdbP+zl+8lqLIHFhqERt2IZb
/zpimGVISrMh8dEkvkxMpOZUtpktO0YJLz8HQHcSZ2xeN76xdQ/E+M64zLewIlhIRrgyz9GYBB9U
Kc4lqQF8KO8FrpwUUJT4YxPTSI1UO1jDqXml+iqdxmp621n7pwxqjXicimY2qp7x6WAxyPv0ntyT
ArpbQlqjpHsdzkdJPzfWHWVk1MSQT4SRnZZYoigLh/nQqp/V331E9+Ub7bV9rlndYTtgiBuv23n2
lr3tDRPD7WP0XKY6bGHpcVGnV3B7sBkvKhBVOohwCUt2cbc5xYIMr8A9MaQWMrCOsTHXBgzayzMI
r+18n+5TOUcXt6sqRPQV7B8lDOxI3jqYLiePKE28SznYmMtog5Dt0SdM0LtZQ1wI/mbWp/38tuzn
WrSNZAToiXTbdZ5HQ2Z8PKFRskiP90+og1fmdqWiOZsenprvyUKaTeHf/sAaMur5Z5jmEQ25UBaT
BayPB2tKocB0YaTCzbZ/54PD01hOoPLF3ZMeT3nR9osLkvQKJ4BkdaHyu4IGuh7DdBWNUxkSmdxN
FpHinVrUBdP7dEwEWYp3oEoY3t56pvOEMniLWKXmUSIg0/gSEojKTMJAzxBnItwmkUs1MOYAxeJ8
AUZul8rxBoK3t7DBD2QQjpAhFySVlMSCYCIKcHLPvwahxDJKB9Y6vIxqZxbsvyh5h0dibi34/Au7
9HFnjoFMnTiyg9ht4EkhE5rnUqBczGUPVjCTFE7SggCwyDE38W4hMMmeBWFgyrsaXJYxm7wP2LMP
qL+XYZVWq0NYhgegk4dwhItJ9ECdkfaYFUAyJZvCrZBf4f1suidtk7kZ1MIH63sAx/5qtXdaD40E
q1keaxNeS38/uwZUkjJPKNfOrWo++K7mlO0MBk6TVBepRNLgG2uS47yYn9Y1CDc07uYCbatz66ha
FbTnyX65XxYcYLzIu+N6v4QNnVS9Ye2WgwW6pBn6YUkXHW72NVIvYOPAiQ1C8DEZDSQwmTIUgBis
ZSbvZpoP9gz8mTabwB07AzfGDhPWvASPBrhrVvJOm53SUzqk7mRkVqlk4PnwVpi3G2AQeGfa2BiC
/jOPaZG2YNVoQVpcolsGrQ+i0gOiNhvP9uE+bDZ1XLB6G2TCyd+jy/iVpYjhIvUzK1SCp8PZibqz
N44iYSaGo9hUVGOswM7F5Lw2qMLTYyodoRO2IUf1iLpK/TlhJCItV9Js0jG7EMkDpClq+3cWiST2
Q6hC4rSiKE/qS8ZADyblGaYca4cBOERAmwBQttous1U/azaVAVyv4Zlu2E+rdtPGmTAHAq1LqXz6
OlxBzdWbZqM+j2m9ioIGBg6otFMKOu1N/p+1VldYoNS+Dosjf2NopSdKdEaVdfk6F1ZNvcnisGg3
4w+YV4pUwxaNh7Pp3EhGCPbuI3VxiI4wE76oCyX9jdkVZPJxRrqOgyS/ZyRT7j9WlygVk80kWvsA
9lIK+2LEfNfQbEDnrT1edOCLj7ORYuqc4BwOkx1uVhlNQUifnzqg09OX/Vx/0V+KZbm+Pp1Jq1MM
slMtQaOehj5ULfrL9SlfHgBD9wDpcytbnoFHaz2JrRMV8tNHhvwIx6ZOTn93IZmuTE0VV21K0AYn
WxxvgRIMuZn/vR1g3NUMouU1P0AOUWpMdjHsjrsNIGeNxZ77nUvPD6goo/unIJx1OCeQwGBZ5u+v
HZP5Fej+9IIe0IBgfWHlq3JTggjWwDkO5plh5gOYQRzwYXT6HX0M4HpUtiLB4CGy60D+JLnVPSdH
79HgFrSltpTktuRVu4/DBlQZtxRrzqwDiDBJ1VAjLSVxhUtE+TgZfcIXQHjxPafIjwtOHF+5BNPW
PU1ezpRpPg0NmitbQhdGwyH7eH5SXnQS97u1sYDCEJ9WZJEHM8k9V7PyszNre0JwIbjP1USaBd5D
hveBPleCG+nGbZgR57iA2T2FINBnVQhBoq/PJljW2EnXTXfDfO68CZ9OcSEuKbG2laQwD+gBaxaI
ISIdsgee499Rh8ESy9y/enLWWySv/XzyIpVql+hEeWHOTWfLmkiQ0Lru02OMRSR7gFhIajB4n76r
0I4Gd7wRWfFHRBgACBP2GJA6JVV6MAX73AY6IjiPqJBEnC4utKGtq6wkp1C+9J5hjeOKWOlOpEtC
lm3y5yh9Ak/amRqbSFjGEsLSSKxK0raJBlNTWl6iWwIqoRT3KWd8EobYLn5jrKcABwxiWBkBEXGj
KEPEuZQ8iSQhxNkC5uyhPOnhStCvklvWD3CNSipZOlsjyGF8twD9q1Aw1nlYEhQCGQdeQ1AckqcG
9uZM7K0jSXZ4xEg9X0lKS6HFbp4tBQFC3fUSsj0emow2UeMZSy7bGfvFIyNPHv8BoKCvQ4H+X/gL
MAzZplg6Bfzf8MkJ7C9R7bTiXwp4fWhc3StgAvS+wfZLUFoPgFIwWsB2zPKU3XPP5iWn6f1jOnzk
6wUWMiE60/nVbOghBJong1SgKvTzKXnL/VEkY4C2TXfz6YtULd6CU9hBDpsvsgVw9k0FvUgfn8I+
blMluia39Sg61KZEjwzwRGTBQV1oyANNyR5JpFxzDrH2sQ/rGN7Mgn6cQqgrDfSIFdKC3n2+dTLC
9UeXSC9O9TWtl5LSgI9zx8YyhsX2wO4qj8MuMpaxMKZ0T2ZGjsA7UfpHMoCwZJbuHo0lDYa9ANrj
EMq1d+FvtAIUbLH2JsHFlpiQ4PFPy20oYUIJEiIaJCl8gaLoa8MRvRq2C9n6JQvWkDYgPOllRAXg
gSKUaCyEq5Me5WwSezKIxRJdtQ/UII9tSXaMAb/Je+BnTsETQv2A0A6xWMaNgLJqkAJCimJLQ10Z
SmCYSqBMVOR9DyUoy7CsmKpkw3GfT3HxKGas087bvRS+DG5ivwLpMjzKTho6rkp09IQ6Yo8F32oI
LmK7EkqYXUnGUaDLbNDCcl1orF4FKxeRM4qpL7DHiSy7So9NbMATz7/QyRXkjmA8oLlPW1eCtGB6
Hgig80f18ciWUGCCvJAARuRw2ZhR+vG3BP4E5mI40jnbBIU5moCSBUfsOmm82+cuMKwFXhg7d46B
tQsPhWzFDfmKofyHNGxpjmcABccz6cJ9qPoXzIoDZgrIX+JFOzA2Y8yV82pMBfvs5hmkiGqQ8pek
kILOyfvJ7QN5UX7on3+JafJImfllQrgG2aLexRydeGdkMChcI9I1/CRFIMEcVOcJ//WEmARuoJGY
lARlJqlHcZgI55B4kBiU4hEFRD1dDpbogGTgJSstUVrYmm2NSJkgG8TXJ4/9JgGBDNWMqVV/SN5X
sADANqkHJp16Jx6sP+cholRrWZ32rgS/Lr6c5mQrHkz/iHNNIGoF6chSo9sYoS6IcIJYB8wuGXAq
R3QcDdMaQU1CGRRtQYD2fXXl2yBBMK8ogIWWpnWu7slWVw2fK5K0JMI49S4OmyJAgSuBs/HLIxtI
IK2zQXdYdwJkDH5E4M+o+cFXAAYZa8jDfGHydaCKGsm50Zn7hcYox+qUvGVBNLh1wRXKUt+ARqtt
EmheyZQD8nYxoY4IWwZE8zn0sm/JOctLJmDnn1pTgGc7MIF7SofQ5EqnU3Oq+2ynFC4RUgZ9IyeY
pKNPqpogieuJJGMCIR8k9QvNp7aR5FvP0gfM7LVxBV+IxFbEdFcpR+TbkgUw4lsKJR+JEmVVAfQa
RJLwa124QtwbrxPgtomNIrJ9JyPSUSInrxjUnsNHj/zgyTmQoMh9AnQAnzSrhyrjTgxvyP8lLs50
WBuWrHXiTIhEVyer8i/MmwAtE7yK35A8wWMVZ0tW8jMwvEkwBi7GzQvuEawV1lsJ4InmQxmCNIo0
gqAVj8n1qaISjVg9m40BSfk2HBEamwA4FJictPkRq4V5LOF4sTsIw1OkaZ6ck5O/s+1h4+wwmnsg
TJIbJREKpQU4vR4mCn98N6c0Sc2+PUo1UneS9ylJqQFbrCMaktZ0pJjw4m43chXC+cH27Qw5R3cw
/eq5+jgDWgNwKEuq2P1DUWuhMWRPl+Qpd4dmAKwGEcgtNtLO0qiCeBSIuUjZ2KMX1jnXraC9InvE
41TO7VWQhtWMO5QcLxhVHm2SVt+7zmJ9JakFojXCFj5EO3pZErBGPPRsHpnHkyHbcfltXDw1tkJ9
2tGkQPvCoi6JWkwyR/Tb6kiwsCXJqythEhpG/A3xOEp6bk++VwNs2fD51G/dOyNZkKv0FYjCntFM
quyMlAwdCMGygBObT4FFArpjS2mmZu/1rLvqEIN+ErA74mEKVo+NmzaSXQ8cIaF0nDL35t3fxA4A
DLA1hUSIFbGfUelTsMPvw5XMv9/bvlhPB7xqFfdWm6m88ELSA1IOiGmxph6RG4R3lHd5KtDF7fIE
GdQMk9hI9DkDc5ZRgFTimFBVePWHOE08rpjLypxR8Rv1OQ1AMJbxEZtFyud71v/K6dhBEYITn5lv
AIpMh1hxsgkPZwAj8QrBEcrdQgwKKI3a0uQUdZEDdy27Q/d7zMkc2H/tvZry1AZbSjKd8gII6Ozi
2+sZQCOQShqoIKtlylgC9bUsPg/O9hnSyhb6exh8erO62/UJiKu1gpHs+QBvDKC8B8vN1RHIiwxX
+JdlsQFNIKkAeV2+8EkbGjf7lC2HBwBKCdYH/hpmNAvf+SOzV4KlBIvg7NjcC5uSLbsgFlCk33QB
HQjhwYD+lJdOsoTJTHmVdyHt/0PSX4oy/pUZhlCIag20dEaQ8A7Hf5SUX+p8eLwddTJ/MO1e7znM
SGjhgjCtb2fYq5BvOqEKuarG+HI5GZDzemL5p0laG1Wo1t0Pt6P9V2EGJEeQfo11A1KGP0ruteFF
u1cH6leeBGVrbFqWTGEgujr7uRFWy4E5fm/mVNT4dYrcr3lwi8UdapvADBzTMsOagoZkGMF84rTs
bXltJjfnFeqw9+lCgzOGEr7GDFf+98z/oehHQPP/akhkx/5553+UdxSI7fRNBpmFCr/JuQxH442W
O5XyBQf14fx2/InvfjSSM/51RUWky0eqDmObdO0/kvqZ0qj3QX8ZrGe2XZkxtT5w3tudc3PJesdu
/DIMdXPG/qObUEWke5tC+eXWe7FtPwyt94Hn+L8gHXqK47e3AQkSstddnAaE8AioZxvimZghJOvm
UkQVOd5rj4XgONGz8+wg/j6xV+G7z+QoMc32zpVq9tnOxHUwx+bGh+lnSGYtWVmWb//Q1A8kyt9P
TrkZtQuovD34Kf7x5MNCUU/7jrbWW/RnSADCGYK6TT+CZ6mLz5MvSuu2jfYTWcjfgxOW9yFq2Npk
iPqQIX//x2VHjdqe2jLLNtAR+rHxDsPBqXDyMN0W9jGuWRCvJIrNNZI/0bNkxEDQoncBicnVugA0
UJNeF/D2j8idv0VUqGX65539CaLJda0/NN1gLaSJUhNws3HMkjcE2tiWXmZP7NuLiakt+OUJdlHz
CXIQ5MyAGlsvd/dmv6ViL5qq83F6iMitl0uAtRbqsyGRRudsz4XhCcYl2JModTU1KZ42Py8ov33d
/BPVynfz44PR951paKl8pF/gFmCGfEb5I9Kdz9zySB7qXgTpEtYmFJAhSHV7v8lJlfbBzllhtpvD
6ASQfehDSfNrYfxQZDOe/NR/fywuunHLm9v9nG1kJVaRSPmoKLUmvRGQdKBi8uMyx4VwqIc2oey9
OgBhvN36aGY8q4uRsls/lHc7ZxwKodnd3oYkpTlBHoJZrja49xb4ShpHpCG2c7gzT2Zxs7qvs7V3
P4yn81udapqlEHE5pGfvLAq9KeRhs8pCYGWOz4r2BMxUgsAF90j2Zxt8oYHzgD0WFLSP540EzLVf
6lwK2NHlQxeWALpftsCchEMJ+HSscpSC3Wc3urkEEPKVW7JGkpja2V4icibQzS7KeEXQkWh1ZYFS
curNPj45bGfxtDS3igdP7WR98u+vt71NJI2SXyKx54FVvjGgmw3y2Ud7uAZkh5CgheIS3rV7ebo7
m72zTy5JtAekDsDQvOAmTRgtJ/sWfrmE+IjsYSx+Qkru/JbaENpLcJW75BhpFEaTK4KRsEneWwdK
5Ck6t4Toi/kVA2TMjp2vCN8NifMm52d9fYEubH6bFx+GhxUFi4NlcSMmNv8bduGicgxcnKldzQ4W
kPf3A9uvDksdZiUGM5V3P+xfyt9FfkxEDZpXYyiskX9JgsFG0pcjpYoOOnTR2uuuGpld0ZrAuqFB
PW0GanDUcaOOMKKRmbzbrf66pdTr9GyU6+3LvkuV01uhRZMKHa7KPzYUyE1hy70Xpna1G4pect0e
XH4gF1Rlffj3gvrv2/6jIgwNkft0fBxc16feujWUZ12/D4ReR2/dYje2rngP2CikhYAlndASM0+Q
8wM0mlrHo/UVXg9YCetbOCXnv7qxFxD6mOz8Ex0NUPvqX27hYVO4RMXHCUZi+zWFaK2zmx8lQf6D
uORfz/GnYGpe6u11XCq3td5aB5DxYUO4EVh6StnfO3GKHpxI2A0d4/uCohhTnlIQnuyCbOZu4u1W
B+Y0c0MS2l8DdMeIqM22KlR62ER4+Upyji9j50YJxQVmvW5iE8b6rksr7BcEcYNbCbfm/E6ceG8N
yDQJu0PmZECUW1Pr0t3qBHEDSQK760OdSkk4cs9WvbdIp4WD/yHtzHbbxrYt+kUE2It8JSmqlyzb
cvdC2I7Nvu/59XfQFxeoyIH9cHFwklRVEkkUuffaa805ZoL9kTUVlwbhl7qjnDlic8BFBUMJdNNw
9+wZ4i055+APGtxxRxZXchnX1VY5p66mWM0LQQ6O/wlEN2xsToESzibTHa3UXXzI+12nWtv+kYLf
/BMcsEgWK4PgHopL4SZgxNNc8pPvEJbpMKDpd3SSBWe764lMMe0LBfZH5NvCxgM84pFAtGlUMKQr
Nd38UpB+A12ylcEEJXSB/CMDtvjfm2zeNc0ii8ThXkvsAawSNg78nSt2V0W0tNHBQgDN/JEBE6Ou
CsbiKv8twfAfYDLeAwZ6TSNhl3jNq8qqacQwaMQo2XsEJeqSdkq60U7RnPYRCk+PXDTEJurgNAYp
XAiTIo5pXrml6vj5YsjzC10/lyqaWCz2xPvIxlVRqZqJOPZqLtyf5qhv37pVjreWxTL5Xiyfbd8J
SMRqWPYeDIKyPn/z9sv/WBZIXMElvVhInBD068OBTuRTnbUA2rgH6hrvZfaZaIEtZC8FoRuCZq5U
2LbTNC3b4CHBfgt8SaovonzxkbGk5TaUj5Es23kVravcbuKlWP6y5P7ryzIXoPsUnRrY+Ja+k02e
bPRxhKcPxUcwYXX+WOgfvvkRp4PtFQeCeVbNSCAGZz0ZGmxYr7CX//JFfREc/v6m4LfrKG/JwSa3
4prTtlCUtPKLXppZhwS/anezkThey+JK8ZeS5EjyPuInBg+ER7NyEkBjZ6B2kR3PVnCaqhHaoGGn
CFu9tMXXXtkqKhzbzQQnQ4aAg56LEXaNPtX7rKZda7LEOgVCkXAZYzgMEEGzXx76OaXgbnKU6a7Z
oNAd2fu1pZxYhYn3rQKtGxKvwjAl+SNL61ZZLZD6dSvEmAMkhVlqffQ+aZBBtWpka3w1lT3yTSF4
lQGlhFYs2sZnptrQZLBV8XPmtjDo4luZ4KFdSMal5tTkSmZWD2FoJCnWNd/aVRiu0Wf552zBp1pX
OKNSS1SsSdmEwVopH9V77Bm9hYwmp19gLIPTHHvjW7PW5m3AXAK5uIKUZcONymlUopnd9qmtZCsf
pAFn5z/+TUTzcp/QFGfnNC0JE6h0k/7J5E0eOpDxoiMbsO6Kna0NcwN4uozv1BkJybBPEw23e122
8EcES9gibX0AWCBfmLnSQQOa9sAUXqNXfxsKDkMEhYwUh8xEOgkvVX5j8HKaVfor5UFU7alxVW0v
UAIi93rOXbO02O2H15QJJrquZ8gxM/uKl8P9rrpVR567Nd4L0il99vmbGALd8UcpvCG0QYr57Niv
gOshDrmMsd10OBTSFvrxmpF6AhUNA4kO5KS12z1OicLu5WX1UjeHurBIHeM5nV6lbBnQuRgvAweD
YalDTaaYWy96q6fbEdtEmdQ788/PD8X3ldwUNRaOhWqAFNevCVyRlk7gHfPkKIpniWcCrmdYvhTp
h8E7E4ePn1+NSJxvi6WpKZpoAC0ToZcb10XMVNbjOBn9vfgyRZd22owaoga6nd5hcqXUFh7rVbXY
ltmtqNtIUHNbYVvnJots7kVZsFgvZIyHlCm6TaFm0gfVV0lzpsRf65qTnPrVSh/sEs4UCsI1pXvk
IkQD5Y5EC27eWnkkEdXW7xZn/b3FoAn2LH1qlqQtrEQUKumd2rn+KTmQEYNMhC0YFeiS8xQKStj5
yABdRAWADpQc90pQWygtM9ydFuqKxhE2lwVPq9OfAAwytqguZ989sn/nr5+FjTDDjcH+uuMbC23+
jAx4YlAhgbvhoNVbUKsZCb4kcL1d4YEi2dhRRxN8sSUMS7Gz81P0oRB0BdfqAS4DPSfn5+/n+1b2
v6s0BFuRzUy72sr8ttdqUU2TYz68SPnLkJzl6EX2L7X+SzH7j77IDMvUjJntgefhmoJTqPoYZVPa
7BVCZyUnPBoPA0UsJ511HIK0ssXRTY7SJdgufile5jvsahMAaw5RhM1yrhuujuFFGWaRJBLYREAQ
GD+JfIfCahWb9JNimB+yny8pGe+/vOBVscR10KrMq/p7EI7KXeMv5RWfWM1vJIysqbIdmRfAjq2t
trJP8xWgvU2RCWtAXDhl9tFpt0WwHJfqA5MjHaUmaj70rI55VJmqOeEyG9+93kLP+5SKlLRWnDlp
vpIVNz3L/UbaNeWyhmK/R6doPngbpdyuqI0qye5AeUc2tbOInv4+xvfgHxAKqrnLoRU09BZ3GiGm
LXrA4iE4GtzUDDnH22KlbVXa8YfX7oVQcUAcYKGy5QXPrTXuTaL1zjVJKTf9Y6BZSxZwvlKNmadj
vqSBI/uOXi+17IbOC4xumfDUyKpEpEwMknprypCF/GHW98mpsLLtp/yRVu/bp/0044DmVqwKmmSV
mGQZSDFO/hKbyWItvkCygVHI3JK2gO0BX957txxydHOZM7l7w77jjtm9SsI4g65ohz7ciYCj0wqj
I7ambULMw2RPAh2hFRYj9R754bp+hqgy4Op3OTbYnBfD0TWoBBBD9eOjzGDtseC0ZMHuN3Nb9+xy
d37QMhfb2Tg62VOANckyn8c1jAXPRk7mvZHK+cst9q87jP6iTvEJwZkyizvwPz2vuosis/OThgyy
bWauwuAQtWfBOFf5JlE4CDJyCRAVc9IPjsj948gOig+lZ1ivAzcPH/oQhsiUOHr+S238FUZx/bAB
gxIp+yi35G8UkxxSvpnVzM83HUwzlTOo1exwNMPGn3ag9IbZy405miYMDZXImjoHTSNO7navEsAR
OCV2biRjd5iJ+rOaWtHALMWQT0X4S4361Yr99l5lGM/6gsBh4ob/vopxJ41+vgib/YJjCxM2BVMd
xjSMD2BmWlD5qKPMN6SjO5lW0MF8MY/RXYsfxwNh+FQeFAdeZAu4hyKJT2hkFqJO/JwVTCtusf6O
ggA8G0OSJTJBw/VxnVH8Ejjx2xn7f6/rT59lXuj/c0cQQjAJVTK0+x4jyyu6gGkpJtuFudJRExCM
QeYp+o2bcaviD/OtnlUATw82EMDzCU2a6qmBdXA3Uvui61lXmTXcgSZnsaRu4UAzw+6NlXQnbvla
w3XJX4HqjVucTKflLLitNgGmjXhvfDK6xAtCg7K1k3rtMSit597FuSO8JrCzJ29ic3cYc6J2iFKy
sqy3KXQ8w8aCnLICHBvvvoEllDD1IC3N8kfSxldc6J7m32xUqb210dO8cZo1S5U0ngyE/zr/hPhH
sbQXkl5jEz0qh1JquwXkmefFJxgkA24lahLhZtAcTqp3SA1VS39D72zYmOYvpWY3uFmfmRCYr/HB
p4+KB3bS3LDZTKMlXPR7GsrQ8zHp1LuUfZkZ2jM0Stzg2JGEbfOa3/sMKNFduDUNMkIKcCFsKQJN
WPTo+wJOH3vwhgnFa418AkOi2xCU0/D64AtRun5VwQGLEZPUCtc1ikaeGWjKwdqP3Nx0BcktXpDD
vCT81vUn8mkmug4/SM9DtwxMK33ceaNDM4c5sCjaCrLKWWDz2676Pel1bvSzb8q6rui6er2tVlJm
hJLv5XtNlOxW1Z50o7ALhZjZvHzu5fJOMTFko33tQjfvGe3rHwNNSnMWphtIYWPZlimrPWn6ZQP+
6vj/9SzQqQDHL8oa6cii8q1RIMBC6+Hn7oYGnFcS2ZTB0KvypyxCIKX5btATeudWkj5Z9as+p+hp
wk7zXhUC4HKI8lJ2JrV2ACEqeFs9XQbsjiYz+5pLGquJU5FnLFK514VtcIYSaQKXvWgZUUPuuLkB
rVbkiDfiN02jF2LetnV0L4zKJjD11VARY6xx6PCd0eewROxJmr3EpIsNBAOcBFY8eNJ3Vacsi46G
c94vrIWMsIU2VibnB71sj2UBI818rfvOzVLi+1AvE56nSInj1yCC5Fd1uO0F/1yLpJvz8fyaYI+o
IW4Pz9+Jo1RSx84UNufUvP95Z1K+HS/ma6+rskZS9gL64FWxVXqdmJl9qx+TNHLaLqEXCeLLeEti
pKNBsDJxW+kKapdItvppDWrezbhp5wsK2atDlhyqyymUVkn43IiMq6at7uFrQl891tWSCtZWOm8t
ILr0cP2YeH2i52nOZjILtxQTxImlJYb9MjQuxAuL/W9LrTR/guu7i3KZaDSdlgKl7N8rbWMEzTj2
KeI+Dr7+2VO2Wu8mxJkL65LEEvNCFmTc36io+H7rCP/62lerfN0thkUO4w89FIEM27DYTd02MLZ9
5CgEFUZ7snP8fpWgk1J/qaK/Q/nn/t9/Pvf8zf9nh/H7PJS8vMF5ydr8Oet+arjNGghLbjK6qvVB
eG1w1MSWBFc3XgWkDTuzRSK/F/ecLXUwCOz4QBgw5bmJb1cXRXVY2ubJusDQ6+c78Tvukferm9Qi
5oITL/bqv9+vNA5+o/txfqtNx+o+UC4iSYLma4IEoHd5ymJta6Trn1/0O8SNF10Ypjl751VY8Fel
fz4uIIpOJAiSSTadsuGmUD9bVLT5JeLoGeKV7xMUwXW0M/sPpaD5ULGEPASNaleKvva0TR5LbJgv
aXVuiY3Kki3/riG5UtXCdaeOHyVb489v2vhWTfKmCWlfaHQDQERqV29a1WOlVfso33PMPNERcJT3
Yo/MZ2JYBDOUn8dlBfBsHvh3nNxEm6PLCosgY231PP+BOe5n/q8Qg23haDITC78MuOGmg/4wu+Zi
7HYzk2PCexQd/RtO/CAzZs7EbCY1sDaUNxx/Lcm+vBbMgxBNO2AF+JUHbC+xf8uY0P/1GNOZVBgM
KTRC5Kux8Sh3U9nLenJcVMuBwK0HFXRyAOHQ7sWDx+QBzW3vUEibT+bbtGlfzSfvofygYu0BbAC3
MWZ/FC0sLHjbDHNreJ99FpxEKieXrfypWTd36dZw9JNeOcwJyAAdVJcl2vjTfkhvJsl9RFQLW2iJ
yesjJUOWWiZDDaf7gG7R7wv//eev+R+Lh0xIAXFVhNUQ7mVcLR6C2Ct1izZhDrv0B4egRx+JLMWg
+pUVnjar2N8ZJYMPZpjK3c+v/r1prvz96ld9oHqKpqIRh2FfTktixfJ+/lFabPkx6uxAW7Kc8q78
dFO2Du9I6z8HgWzj+dfN4r4QD5WuLUUIciM2RoDNI7xSujm/rrHz3f73+g4OlK1L4QmmXXAdgV2G
fdhE2QgAPnCe2uqmoTuLp8YwbrTObXtrkFcVhZvu35BOWv0WCal9fxh5+ZkWTIcf8Mb1tzR0cYum
QFJvqaYyzhUC8zDOUCLOW5SqNyEryIqWb/k6Z3W1W5n4wgQPrCvObUeH4gJraONAa003BlQIQuPE
DQUC+iE2ScrhBOfSe4jgEUnjVoNH8xlEdqW7FX5iRsjRsn30kkNACFQEVeO3RfnbsJ+7AN4FhR1P
nSFKV/dg1rRSHIi9d6vykF/yrXg3gJfgf9Bgnn+54357rasNy0zkTtDzSNmN9OWUVuLBJck0Kh09
0p0EsWjAJF7KCaof42UdoEtlMZ4TiWPpWMBk1gjcqA55wNwA9VmvhM7/8w1ePRKC0kdRWyTmLQS5
L8LS8Bifw3PxCNbqWGzjk3GMT+YN28M+xAzw86v/Y3/866v46mL9Zz+v9aIgHrnUbtmU0lfaB8dm
ax6S4+ikJ9/95cX+9V3ooqTD2SUsj0ilq81YEVMprELEL0Qvwh5QHcPa+if5ty7jfMmuH97/vs4V
abmqRiOvjLw8KvTVREFepkNnRUK+7nrh7LfM79tAX6e6z1GQln1p3CpNtErT4GOcmm0yaQuLE6RX
MW0Yg03KvOPnC/GN5sP9T/QWuj76Ngzw5l3pPxddTIogUj1F3vXkc/spSGX8+TI5Zrmy+vmV5LkO
vb4U/32pq1298rKwGyXVvJ+lZiV7NVDUbrbYWxv/S0omHbMHw6qf2JySGocjaUmnfhax7n5Rhn1P
Jvr61KQTMRGkhrwuxUpNjCXZa+qz3twao202tg47P7HLwh5JcAEEHm0afiRjA3fVg+a5OgkGS4p7
ak3CiVksWIwXo6uTCcMeEdGzWNL7T/kKfas9MiDD5SOoyxE3Zr1uqmVQOvlgZ7gTaTKC7YMdwXPf
MqS+p0oO2XanjVC5DcCZxVpOXBllcjV3n/TyXIibxD+n+q3YPJmam6duDbeeIhdn/0W//flros/+
/XuS6eewJvL/hXoddtX1Ud+kjVCf+azGuGTmxy+Eex9CfODQslasEh+2yPtzK39VAsIeXR8sbbTG
lIdsR2dyVNjx4FTPAcGck93de7LLjey/1NhOIaQUNvHq4uv0lr74ps2f0hqb/gxM+NFcckRMJ0sm
lhTDuf4UKA90E/sSx/FdCPiXAWWAZC6wa8+Wk2VWrzv0DORI9iWx4ccFnrtwO4z7CfQfAhrJKeW9
KW7DaCUOqxweQEXvaMPWY37Oti9QrDRJydsYNpWxbIZVy+alWJ1px0+0ZErBiZ+M1qpSOAr3wsWg
CGWIziosbBfTui3PgXjQwo0J8iu5jdRVaKy0isPlVtbXBVYZShfWev8Qpy4XsGUe2FhTb6WR3Z8F
OECP9IwRL2mDI0PRYkhHbRavkcMlrucvS1LoMTOPj4vuVdF3ie9mPDfqbF6c6FgGNn+Vjk0xWNP6
7aVfNsd/HB7kv+6Eqyc2JtdqMvSiPotkEewjNv9DTeh1vlFgZH30tL7IY1AfRclK62VhHnuAp3+6
wsUpWVyEBTLq8K0PTlVx0dVDR0//z8/3qvyP1Ytph8Lh3kRtyUTl79WrN/sMarvfnuVVDHWsWQqG
JQjPnYHD00rDm+ixHVztWDOb2C8Sh/fXHUTxVkzwC296q31s5SXzLfMPFejPb+27+FTh2sl0o2hK
qTIU+b/fmlpKHgHnfXMeF3ek/N5qzL3txKOqnEV16i9b93d5w9XLXW3dIxozsRVDLLjVLV4ENV0l
1XmuqIOtYhRO36zmk5vgTAAsJPbX2v7586r//CqQGRP7xdfxrftmLnI5IQW7PoefLZxw4A+tnfaO
+W4+CWAdzv5gGwK2GsuAXbZjXRwfFJyLxX3m4k7yCqvx7M6f+SY8biXr3ntX2s1k13BtUieY6HlZ
lnELC+99bhe/kQM/K42elfvutz78d5XGfDE1lYE0jSNdFucV8j+bohB7C7VVmFeFvrcvDdYkT773
4cEU01Hq2L4wui3ecoHsr4a+lVCczdxfRxVDVJEuQ5rvi1JpHSlk9GsrHKNS0oThCMkaoWW7Isr2
Mfh8OkFp3JsMu146lAahBPIrZxDVB4olxvQDqIMSQiDSQXYpED3vPKL3n5KidnJJ+uilmg64aXyq
3UcPoC5kgq8+elNx0BhYTDpXlPAjcesHkC6F3Al7DsFtuf/5e5e+JCt/b+vMT2lgzkEiGuPU+cb4
z8UKFWWoPUGXdmW6ansYpeU5UXHVpqRUZmJnVQrwE4YtHjItU3mQC3BlanLT+YFLX3LBEzjQlBcS
58lHt6UUpiMz/mg89BkLLkiwa2E2S2S5hrdt95IEL0mlrRI0FDmDgxz9R0m2d4iljG17xGYdBfBR
0kvDWpwmd7GwMhLfaWgBCRWAMjO0e3zlk4g5nY5nkF3GATiPR4ouh9/FxszYy2EtF/o2gV02aTw6
pWMUil0aD0m7M+gwhZktqs2S40lCDZBZrEurSMoPYjbeRT0vIEk2Jf5SiSE/NNOmNuB/I9Iz1XFF
393vxQe9E5z572h8da35sVPp7dI3b7ntbKEcLdkEG5xVS5+3rcEb8ce3XsU/nSOrjO5qtXIK+lX0
VYOoOxQTshLjV6HEXPldfa9EnZpkncqsYdqXGPQ/32uvD2qq9p20GxmfpiH3Oa21UrmvR+pWwwrU
S4E1p1ioHFk+qp7ZyvjL7E76vqaQecrczmQWpnBKu7q1pkZJ8mbhgW8gpSd8NYz81mAw7RXIGgpt
p8POI3FK6WSbeFq/XDJq6oJZMTrYkfnbJPEfK/pCootvcgTWVZS7c337nwsSlnqe6n3OBZG35JOE
YmHrmIvgmvEmCNjOkBT5i9/yUhbfy+a/X/ZqI4kQ9SZcG/NQtTYhdNDaPqd9C2jwpl8S7LY1HQgH
FGWN83U0H96FO2MeTvkfxh8Pyhl3FQOgvdE6yi7gn7WDfpJsZjtvHUQxyB4OeyN8QIBREkJPQiwe
vT0RZWcwINnx+Gpu29nguvY5+bG2vMZPJZJ8ciQhHcOKIAQZR8ksl/tlYfn+uZFnqJLM1q7Qe/jq
l/3ncstBrHhCrOG7Yvjd+CLdr+EhF7RVGcn2IDJECpYDk2zFAOKUyithQdKJypkp69YRHfqf347y
/V6c3w7Ru3PLStOvT6dqhw1JV3ztXCL4h/3YY+FubelebU8x6I87fbHMduJ4kyOUs3L0XZBaYdty
eLUZuR1kpzOX0FOq41Rb/klNlgMjlHetOw+Da4DDiXb+2y9veS7P/n6CDdGUdMYepmagCr2qjvyu
7eq4raWzRGnM6nbXMwjeshwXvlPDFDwoSC6PRrwe8QKMkZV4tnT7bmKuYHoBQKlyo4cIlSGWtndG
l/ppWCnP2CBR0oq/KSPn9/LtvTLzpkPO2Yzz6N8PV1npcTGmsrhTo7tGONQk1+ghHWqSk1yzoCkb
k4RZPbR0JEdl/KiN+rEZKiaRQJvU0GoGB/FaVaCO4NtQBmMr5hHB0OwEtVOOA78ns+WxxoMgAHD8
+UKr/7zQMgo2kq0Q9X+tY/+5VQtlkFWv9eWbTtFRjyDHjtYp6RqfTbP0PiGTFvE+iF9J43CgUJoC
MAV0ksToZIUzoFn0nuEZWUm8bgvaYQwnIepLhLbianVHBfgByUgrlXiIaZc+K3Z8r2B641CSPEba
c/urrvl7z4J2H0uctCBIS+YL+fu7MKRhasQgFw5tupJgyQw9PMWqP4Zs3RN8rEScay/GieB6xEuc
vJSL22ki64Eoq7y6r9HWLQyHPNWfL7P8j7kAb4xWIxMU7mxVuVqBpV6N6tQXQNm5FWp1t8RLgr0y
ZSqPly2D3q9u+lt1FVvTH7XezbGkwqm76WFjSCcTNz86IEZ8qAkCR4nxgjlwZ+VT3di+Z4vZzVQ/
aXe6hip1G0KlRWtvgCWfSIdT2W1T3LvEHQlOnb01npXg70/twdsYCyYP7Q4kognXjpMRc1n/SWJ4
gJ7ukXOvqoIBbT80+XbxSNEDIb1/oNabrCFmAn+MC1sGehXZqF3V52wHRfmFCTZjw4qEyRYJqE19
sUMVHcoz7RQujwiLoPkchiX90+EBMWdy7jdySUvF5cpn5pL0u33+7t1zN2mEVzZQUgBTO9oLL4Oc
iD61Ki31NRMn3yGuAddAsDK8VWTcDCaojWgvKYeSsENQw8ARy9j2+nML9NDWdsa46nBow4Ax3BL/
JOkI2ovxR46d9iOJ0eOveCwzBe7nNKMJQvKwcxK7sLjFrqY6F4zGSyFdE6Op55b0Miz953KxCrtj
7mQ7zgfSLdaHdVxsm9761D5ybdVa76DaosdkvfUnJ0TV8hYssA6HkdtcavE9WzxqTDqDHfLzyZY3
0D37L8zDGtMSxJTQPVI4pe+ZJd589aM7a3ERqcO2JQBMvEoVM1vX5JBY7wYPFQV+gpn+SB/n0UNd
kul2/ihkSK8tzLfjuacEuaXGqEtCX0TINeqhffNl2+DarlthVUEGK2yVsju3kxVjeql6Kd/Q2yZk
T3zkOLU2hUbMJtq3jNXgl9Xou9pP+fspuaqaRl/RRS8T1DPkJZJeRFDGJlbuS90v1WGl3/j73knW
Jdjdwaq2acawS+SJwEj+8/P6jzPp32/kav9JilCrpVIUYUP5FhWTNxdISr9M+Tn338siY25FypNS
LQlvj83JMlTPkRrvtzryH+uzhOCSKYqqMlj8GkT9Z31Oymww2pqjV5VLToRUPqaKnEA6GcA5Y+XB
a1H8MvZqHSSwQfMsLEBD9r+lO/5j4oTsk1BCpntI5TT96owuCFkTNUPiHXKNtmd7EIh8trK3WZJx
w2EwPKStM3GQuen7lfQZ3mg+Mp0t/f/wznc02Vb+lBiuI0u5//mL+vfC+tWpkBSa4XgT/l7xRcOs
FgJhhEf8D1Z9K18OOJOelRuMWHOdoIMn+dRKh/VTP+fiRnhnGMWJE+x75qoP2hph4oArUXKHJ8R+
td1i7iTB+jm/tJcFxNT6XIMw1HkyA1d5DDjgb6Wd8YxVh1K+vpDwtxluS8c71a7RcZCwkoUDA9Lq
D81NiVVh10NRYhb66m37JZKxMwJ4GNoBrcWg411oPMSnfDWjP1fqqdzv4bEeCYKw/YuHlG4NtpRj
GUgU3yKtxl68qO/+ZgSlyFkUy1xmY77YeTBQ+ieMiMNbbOvWKwABSjkwswe8lJ5LhvuslcbZuk1W
hf2sKxgs8deo69fafQ57a/HQHNVd6JjPIQSV7iE7tnyWpS5aZKFyVBrXjY0Maw8Lxc6IiO2Wlxi4
W/SSutTjJ/OSPIj8p9DFzLdCz2kjfwe6orqMZXEGXEK3fBM26V120G+hRrwHkHwgnmwJrdrjTLXp
LPY2bIjO8jgPHvwH+kCMi/0ZxMNTtjLvAtnqnspPmSs5Y8nw2zDMJpngEQuHE94L8CGHZX7THfgQ
GwkrMuiJ0TKe/Pt688mJ4qG17qYHshUakqWUzefFO5Gqhw41tAh1t3zwB+0bEjycmg3W7/yXglZb
zGedqypRwlKN8Z/931SuR6FBKSxUpWq0c0ILiUBGY8dOiyQqyp7V6FHlXB/v83wnWCp9V7VyfTwU
ktPpl0qam/geqC/E1uTQ1vAlPqnFmn6pEbDkOQmG6Kd+CyAmesxov4/LWNxMQDtvtfFRF5bN/Uly
mlP3KAHUC7c521ayIUplsSzFp/QlgdgQntvgyUcBg29m1cq4WN6HTrK0J/5Fx57HKdo/kQTD0+/X
fyqdvvpCB8ZOpV2eprG3VPC1srVAixASRt0sVWH+PLI8UCWsEn6vmbzEHIb68QW5bGBuFCwL8ici
iQ3zynfZuGR4V+bYToYYavU2W4iy+WXYMn1h6dNPc6iCYAwwxyWszi6tHCLxjSktq4nOJByZ/jDm
bprsOtJ2FvRxoUdHBt8wbV1do4HhNNGyQrrMuolmBTZiBRePu51bdWPcYQ8+IEOLHw3sEsHHqwGs
VrCJKEK4QW9PVOlW+8pyKraY5Uy4Y7heSz7pmoKCuQnNnMDfVcqN5Ebz/kizi9Cs4IjkgQ9t7jNa
Wk84+Z9EVJIRJcNJ7ZYdRJGPLH3Su43eLWOyTMqtSHwZIG48O/0tQpZFsjffQYKIq/JPtnqIP4en
rF9VJFlNkuX5ZxmSWbef0Wxx9yYJF/LH/1QeIsdNf/Aw6Ox9/6RByao/9OH+VNratINM9tjDe7/j
2i1Eq01vohYV7sw7F9SXDj12uY0Ptz7BicNKBjleruTcpVpO3jgoesInPwbdh5zeKuqqJ86Gdldm
yHacvg2VrUmrHtBN/oLIM42s2DwHCySBSzxNcegIFIbbaDyjz5hd1dJGlB2f6wX76owiDa9t266a
+k3N7icbSYiJEp+kX774J9So5tLEDs7FDq2tZNft0gMcmFFIqdkWRBBmPJ3KNXA4Olo6UvlppwBp
XdMzpkrM5DMvWZJo84gjRu02SJjk++kYcOOu1L1Dmt1sAuZ26N30acz2wWe6wewEuMVq5XWN2wAO
xMK3vXotkeJWHnqTb9geyHeFXoyOXUKVrNv9c8WRD+EKtNPOydWLFkNKWXyMm/6eszVEUh1+f+mU
rV0snAbUWnFSZnehk5rbuuEjenZD2HXxPAk3CxgtrbetfadrXWrx8dnzt51nUyS2sjvcSuSpTJum
2EXTKcpXhsG6Yg3+Fr7UQn/Ea4W1a1o1+IO3wxIZNRtyg/71okcoI8HDLw1cYzKoYVIYumUOwvrw
3D3ETx44sUawGgLL7+hySryo7BYHpnZGduZ7xNcFFEy3OtaD3B5oIDW3fNsyRT50L55NnAPH+C1p
HP+xJWxqk6eHSLsrkt3ErrDn1UekIIV8CsDWeC4g1Vpe5rCkMtcr3aK3+XW5gDZbj9j2lJWcQdWS
/nQvuvielk4gH5roQDKzVUs4BT4ksPuIpIBrvs5uuQ/BmXG0bEc1Y8ajZBN6a36M9SO28ugy3g2f
zW33wZ7TvWicZfdzpKNyo1LTbi5Oe8dfle9JPWHWVvkHYVpneOsiJr63Heee1bBY+o9Kvc2eDFbE
zURIASJRYgd74anWF3ZDwIK406AK0Jmi3WQAqwKJwbMkOwanpq0qMazdxtNe4fBFZvJ9t9i1G48g
emaFy9l2sesX7s910lfL6dv2g0cN1zHZ2eqXVOY/daSQxItS1uP6gs4W5ThHApncQrxDYPCLs//a
vCPi0Bjqon1lSLzixgcoLn6UZ+oLABEEanFk2bGEI9PitidObbTp4ounx/c0sXHxRw9ys5qHk2ev
XsabmVkCsnqArgFCrmWhpQ/npMRz21v6NbayIXT25w8pfe/7GhJ1sqkyOZNpHF31GzOhXJReFvm3
uxfsDhet3pHBNqt3tNmQX+O++e0V5X/t6iazI6Zkug6v5e/q06zCbjHlqbRbKA9ZDDW4peTqH+jx
YdNHal/aeY3qSMqdccSnqf9yPDD/0WmUEAb/3+srV+OeyijVoOim4Ago8p1R54n6KQCNvKfb/uk/
EPT7BBEOMQBZrdaEhn5bWqi19y+mO/+EL6RwOpBtxvY+gEs93cp3ixfjBN2XupIb1y4x5lnE9q1m
6MdEHUkQ4KGxZgFi+9SS/YBzAdrDYhuR+pHhDUR2+MBC4+hLHi0L/WG5O87CQDTqTvWa4XSqVq+P
iTUn2a9lDAP4AX/7Vv7R8PzrqlwpZJQq86tF2EdnYUehlNxTKsRIidHTOvQK89wq6YFsOTCJj/ja
y7efb0P1n/chNyG0JE5uuv4FcfjPwyYPmhDIphQcK1dd2N4LGcKQGSoK3uBPeftk7hcbvCyeDfj9
pB9EOJmEgi8RDwDXYaRrIYd36eIAZCE5VHnnCy0foHACuxNv5YNCwguQ33kITOec6c9RaW1Vc5ED
2oK9Gmxlu0cXb8n25Na3+PRYQjfVKTn5PmAW+QMCn+OvBVryga0RjvJHcmEVj5Z5Cm+Fp4gWcGVP
Gw918QWfxyp9nXhTSOMgJGzac86BQoVZO5CvREgwoVVIt/Fzci6YTVqFk8D8AhmOYUwA/Io7BHbd
+Ek+6YN6SZ4nh5cMcJiWl5TT/f+Qdl67jatbl30iAszhViSVJVvO9g3hyCjm/PQ96NP/f1yyYAHd
F7t2oapg5i+sNeeYg4vXATIqYF2IKE60wOt/Fb/qBJEGdn6bXHkOsQKLEn5MeYsVxVanHislGWJD
bPabDjEH8BzNW/Fdfdefwg9rrRBuQtDMbIr0CQ8B7y71JAwztvcc0/ABUCvg8nan0A/rPhpXlIf9
lTcnaeRNRPp9nBEJCIIdEkY3m0l7BYa7fNc9ibhB0EuSXVe7/U30kD6g9RFJdKmuRcd8j6jeIMkt
psjMKaMNG3d417vDtrwh7G09kN6iUk/PiBuhvZluSleb8G4Mm8w2rIFR8Tv3HkvhzpHc0MEjjvGJ
eTI9TN5a2JwzQDYpF2eQiZe60GAf2VhhTVsCcr3K76G/Ot0KCegNpPS7uJ2Z74SSRzfNnTy/Rvt8
C3Y4WALqIomzxqlIfgLke/5d6Qr3Hf680aUKthlmr6PNG0Su62tJ/wSPPiuH4k4Y7fBZX2KuiHHB
YIGBwjuToIKAK4zYkt3uR5ZkgHevot2EoiGGbh06GG6vwetcK7foZro132L/Dp9xFd/oAAs1aZY9
wJueRNLA9Si+LZgR83ur4+U296Ejzp5HGCEi4Xdk11zJEvJ2X4KGrr8Nj2whwGBza67laFpsSC7V
P04tuyC4orxxZowHdwOuw9Jk7NcnY2wXWErd5kG1s9SPWii3VcGzLvP50L4dA7bH5rVB/Eqmio6V
Xh2HF8m8CmQZ1KZ2rUfwKHPhuDNCwn+k9qD5xlyPjaVop8ccvIByJY+vBaCcMWYRH5cbmc5g3AH+
9S1gK8VHlq5rijtyjMWj3VYjfh9ivzDayi0ZYylPLtchcwQ0V6PrFjenVzAmQIWb6kOG0Dj5EWgh
71mVEBsImt7Pdr5ELJfirUsqsg0ebV9ln31Mb1ttWLfG4BQqTFQVIQrisrDla06OKz1UrrPaXMro
ZTv9rYICk3jAFSng4sJ5yOSOeLvRFity146vdffpsb/p45nKqhNppJOP5Eoou1xQ3KYI5mVasp/D
SVoaNjX7mTnyUiEeiAtImvEqGTGhY24WYFb3coflr5j71H91wVwbomCXk+vMpA4aP0olDrE4X/RJ
a9cq3vNwcLsjSVYG/0xonXIkt0tqgRUPq94EdlBbm4CEtqJyIvA+rfBu4FmfdA2t7vhS9OaJz5PT
RVm1HCSgwJek1lwuPSoxN12i3EgDVESd8lKs7WXctIUOSKJD3R/6V2bV2X9PJtKlt+9kLuubsStq
P292OV8VMxaDxx0LMmvHsOLK3SwUZuI7xRgVeMUCnfHfh/9PgfF04WiZROuZVB/hJ540Lo6mqfRJ
brY7xlz7qXCdh01kbyhezHDIOPpOAyTbz48PI9mnhCoSB3RDMt52t6NmMJHZOht8OyhzRvcHZeY0
NuXs2WZTzzv7oMw2Hw+bB2fjUHpznc0Gzij872+e29PTZtPPnwY73baONtsZ/DEMwN3Tjv/Ikp8R
f2wX9g37PntKCytBuE2Ju928ccBlIl2jlpbPQCa6rDbcevZY8G+YN64XjysMFdeLCQJMsWpG1JG8
ugFRYLju6v194hhPpuRk9j5lnbFyJVZ43Bfv+VImCQofG5aMdxq3qw7hrbsHjMOv1Yrf7EuGT3e/
t5e3iGIcwekoaExhCgM7AbYks40/n+7e38/oTP9Rpdkly9P4BKHl5AklgdpUmaKw5yDOpnGPsasV
hKgvBkgpfx/p28hx8jLg76MjC09TM7RvUduPhU0lmHI2hpZ0XQNNJ4npNS12I8k+/cbU5tR2+i3S
eTREIaMEklD2Tom4VBAjaimM9qG+cD6/gRh0yDHaIHRSpkaxMX08P86njbI4FFOVNMujk0KVHV1I
AFq9wAKR3lngYugSL8xn8QMyn+GwbFmK1/0G0ZZEH8GYIQP0ybPp9+2XHs4I/xro3LoWzlJqId1y
tB7wJPRARuLlsp1XaPtj13u9cE/PLOE1JMyKpqhUBxX9pNVQanBJFU/XDvlTAYH3uJkS4xUqAyzW
e9J0dso+ICL3EViKeKV4bvlAzWtyqgauDCcAWeiFb/43a1Exf56RcTLh6cci06ysyff6cV9a1HHa
0BnV2vZ0ppNq/AKOlDZfaTk8hNIDVCfG25dgUA+wLvxuAFkl6Pu2Gi70UJUz77mG1UafVO+I9KyT
3d0Rp2mca4NBIiaLRb13ktrO7ruG5p3xFhQrS3Ao6xjqznumqD5u2myJB1Xrtwqt9btknJDAMjRB
7VrTnJGYkgKB0kcwlSRgKCHw+1CuMYgK1YUTPzeE457FxzktIVBhnNxPrQo789goxgFxmAcsAFGC
m9J22Co4wzemIz8zh0P/idVtexAuHP1MR5zBm3ULekBu3ineIFMkibZzQ/p6cyOoXwmtKoRldI6G
4KWP9512YUt6/mp5SJPDERTAKaSmHyIkKGIHmLlzouIqHTfycW31k2sWiQAW+Wgi+Uj9PXW5LM8c
oUaJ5k00t78/rG+x98lgpWFKQz0qASqxTsfFIjRLLE64f7T3hrxNnx5PWzo9RMK3/o3KNAkuD2zO
ldy16KDbOJRbYoA8uwzsGEjSCIfJrjKH+lUzASXpOQcQv1Rb9mxttUxeZPK+YBobrXvhxNXfC05N
k6nRTOetUs/4d1QLaslsuxxNRh9gkAe4JVG+YMeq3oSTls1bCxUy8X0as/JBQq1kdwVmnMCNKMxB
NIFySjFPEO26mfdMyL36VFHy1KzHCu5SfCvU4bzuo3VT8QGwrkIA+GpAPdkePwSC6obtMV0p+had
d6VfeBnPGF9NjdcRaZQhIdM4dQoiI0zVQEvCm+PRRWKrSITwIJUk3fZR+6A5zY6SEbyykEICOFhK
4gw4C2CWjKrYjBi+do2K6Y5gvXhlkSriuYjOvXc9nUn9xAlwAWO8FNfjA8XLvx/Kb4s+XzAUYmxs
E4/DOl0HWak5ylpq8sVQXW56whjKcSFlWOkU+IoxJMSI/ycLUcRVRmyjyv45PRg1DOfBZ4kNu4Jg
a7SoF07sV19pOi9TmzRStGjFU2GJGQbCOKiev++LQwNBrCWD01HNFdyPMVr8fRO0Swc7masktVMG
wdDiPU0PsPT6ISLSZ3iNN9nB2uTPktNv27vxTtkqj+Z1/hbcUqgm0XAhr6bdbrjKnt6vCX5Y5cup
IDhFkBRX5sbbTEFVSPQ+J8Y4kVkLVNNr7+YICjW9F98Sskz+vpDfgsh/79rpqCiUqeVP/+3TfIeR
RhYeFW/B7cvzRVbiqQbbm17wU/02EX0fE3ynZGiq9Yv7KAhCIdUJx/T7e7kjXZCYT/kgys9KMLgS
s5CRNg7sGQ+3jd+7wtvAYp/1iElEBiogkAZHxTUtvOkpNRQ13WnHmyJd6fHhws35Nf6cnOjJqkro
LI2tIK86NyckQXmiHoRMXruAIdsv6WCV1H4ZMhHlSyiporFxkubC7YJ9cTIMTl1SBIv4G79ne+vk
ZasqpRG6rpX36qKA91ysCvzEr0fvtsGBhH9EmknWLI5WJdEvgivJM1G+Y90pfuVkjmIFw9HRuhHh
Ds0VKT0qYqgb3EjEVZDB7YrBkiRUXKjRkwVyg70ABox5qV6Z0ioZbKP9HI0XMKjwSarjXrtN0llg
koxJA0Wm1VMfWDhqOlXRkVo5r/J3gqhKj4rkXYBpz8mGNgGnxJAEfMKYRaQLkaKd2SOKJxyvM1+m
4bOkUSTl9z1NAbRgvkP/iUblGH3AAq2vNHmh0z60pCux2YQkakA7NRZjsooB+BAOo4jzuLytuoUm
z7vjnT9ukZz7fHEhVh03wFFL5gyBVNmyocGSrw3f9eAXlhD23LBwd9qHBEUncgsYhJ9/v0MXH97J
HFYrQqp1ZjPueT6r7gUyhyY4gQesa8Gkpt+VXzwe2H9kENBYIo5EuZu2z3Yj28W8qTl1hxib8fnv
05Km3fLPNcG/7xTMlX+n1rgSwiZvg3LfRGsNUK2FP2zMMXnQHx8F0jtpM6OF6v3bQB0uLEgM+ezB
kc8wp2M1OW1PiKGSFYGX5/smBoMdjhi2qP9F+NRCXLUV9StB+YqSF8CZoXoo65Tu+jqpFkIEchJ3
AF98BVJZuJN9lB5i7OSgHmTfTqXYSeKDJFjXRXkPcKWmuj/SXIIDKff3Hj6tMPwciIgFP+Mk0bro
VcKiEtd3E7zZeuED7iIgLSWWtCk/+4BMaypaASloerDKFeBoeU41Wp2FVeOEVbwohW0UQcqIlnpK
t06TNECWSAsM8SNHUxCmrjmodk1qkRYRJSXcxdJxIcbsGK1wKdAYK03/wnjxS+X8n0f737t78saN
Yw4vIuaNk9fqFxF9MZ4XSmxLoVx08abvvqQJpeEO8rxMDmFvw+4sh21mbln4+Z/e1OXDmhxp+25y
uK5q0+1pA7Lk6JFsUJzeSfG1BwHf31bLv9/KXzr5k1O3TgZcLSqYwfN62CfXZIspNiZ+0uR4eBGt
Tpule+zSY62X9Pvd5E6bD/lsDOfmilpdW04uHYXCoWZDUijjdUayx0efgnXcspM1GMsQnPfzwlxU
Tw3qaepyzRfrQX0+ElgEDANcP/E74RXyQc1CMORGwzWhNcDi8JJQxSE/DGUVvj649zAXkwmGVC17
KHKGi0Jwiq+E8tY4hjBLBdTBjF8zbGrahbXj6fbvPzcJ8Qw7qTNNlSQYJpt/Ue59BaYCqtFuUSsv
qvcmIQz5+4GcH70s8Irsx5G8nZLXogBttqp76q28m6pO1gwYDfzLOXxikhTtlnhe+iyg+lBZxQ6C
EhpeGZaGC6dxbrSC+GRO2SWGKJ6qmdNxcnKVnMZgUwgrOBN/llzdfa4e9dkWK6N7e/8QEVNx4bDT
fvR0kPx52Gl98KOqcoxrJRyO1nT1IMpQnZGZhLPXFW4WVFA6cq/0dxUJzfHKIrLtwsH/vuZf1JfK
6PsqSatinyQYpxiSSvmriB6L8SoAC54U2ND1p6q7x+9chjdDabmN9taHzV2IGs3wHrOIpbmBH486
9UUfzfee8fetYSMvopc34Xz+e2uGykvTLPRYk+ywI9xKt8qVdx8+eLC42INMiLoZkaOucFt9eS/h
g/QuljMasyWSLXqt3gvaX1qydED2SO0TAGcTNOuL/w0Pu/quec1uyjv9gaHLHO3iRmqJDlTv1Vcy
BPmz5sZ81VDo74RH9bN6ER6ttyMjLKoukBrXVLVg8If3+SZcRV/NM6p2za2ehw8VSQsUi5tq3r33
B+QgLrHTEMbzx2nku5c/EmIX5vm+f82ux1fly3/2r+Vt7NGA8p/L1/ZhcKo7FhQymmd6uu/+HeWy
9yno+kt9AkPpXaGgI1njqYEtded/VCtzKd6hTKZbdXwWt/0++/DoLDWb9J7kmByWO0THZzzQ++Be
BEp479M1IibvXt83y2BnbKXnKS3KuBM3HzJ6wb/fsG8uxl/P8GS0LfvID/1YyAE/gTAgULnbyeQ/
NEYxb+NDld4rYPYo9HU0DxLmiaXUHehFyPK9EVzah5xb4zI7snfDOTLpV/99nwqjUUczVfXb9P34
QLPX4D72CzqPU1ieOjFGuKnxB7HOPRL+S9X987fiv4dXTpZDSajnlhwngOUG7bkqrEP8KjbM0BVL
Bc1yFe+5G65bTXTiHLlR0F83Y+qK+vtRVTaKdqfRf/j74cjn1kg/bsg3E/PH2COHCUJjveDh+DuZ
dbMRQ5YtTEYB1oSA6K0IevHAxvJ4VauTPHVCdb2VdKusRFpYdegWbAYyv3NSSnqS/CIOn0P99f9y
ljIlGlHSqXOJJ4+NhVWkqLGm3m4YmUVA4S/5fAogYeGGKmo7PtyXs9uvr4+Lpdmzo+OPA5/UQL0A
NXgfKOrttzqzXU3cxuKJdAXyPIXVhas83QdOM67234N9yxx+PAvDO46VH3GV8gsBAdtyVdx0u/jg
v7Di0IhxwXgXbrHaONZ6WBW30WF4LB4vZl780p6fnsbJdJTEZa/rfjfuvRfhKv8YlLmvzeIGtPKq
2CGnI9KBJBd8X2wkClpNRHUKeHTnBnzQdpGP8HDIZsvW/uPf9+dXnfz7xPhokXpoGhaqkxWnlSu4
fSJDvTVfAEk+G7TX80eci3cM20il44+SyNrwNnsbAR5cGjnOLYc0aJEm22NdhLH078hhBX2tWoGc
3pFScCWUoEWZGqbyn0e6JXSwdYGRD9u+S6LFhY3MdF2/BtAfhz55Cctc0so2K/O9RaelW8Q9dD7H
OtLjRW/oyPnFAfvStZ7c6FG3cr9IZIKbajtS7M6w4w5Zi1N9gWwaKzrkdkQUIpSE42L6DfILTPzK
ROvwoiWp37ldDbNiXIKO7okULOfH7KPIwqWhTBYah/JptOIXTZjnybyXt/woLNk62xuSo4U5lUp+
TjW4vr8LkjnVCH4i0BDz3n/AcI1SHYQDhUxsQtFO3B/d6Gqy8bylb8mj+FEyc0+2doy/mEZsK3PB
aMofCFolAumQPrDnhNb8oVhOpFxRny+DOWVoGbD2s/7RPS+Me5k8VYRKEbL9roPJQXqKQTQN8d/Q
0h5N3AHjjQ9AHa9U7fAjW4q/00FH0iiLeZnDecRGaQfwa2sUq8Y+J5Agd6NHkQbyp8AO4Lp71szb
tnltCXBGLh7Y4lzF9SStQzpje0PYeFdyZeOSYwEyIV4okQfisjCWwhHv6qc2Xpn9hjZfLy7zZNl4
xIDNldSJMdsJdkQkg04IE4xSVBwh1UOIjuGmxQ6GBKFY1IQVoexHXHhxQjk7YkL/4gO1+Ea/P+If
g1glpz7MZhCTBnZKGD4Is980dVx44m4ocRfz+EJcLKIxHwwqFD56KctYecVT1IG0riDlgo7FnOtI
x7dKe8nRh18YRs6dIZwlCEYwCCiMn3zJ7GmMdhhi3m6BJ3jlG5sU+QFvBDGPBLJWLpAV1iH/n0c9
+YiNXAiUo8dRsQyANlbmlkcmV0aqqZPgSC14fpcudFocn44bPy702yP541GEsi95pKakdx0p4iaR
scaMgg9ZA6FtXpk4uymNXbjMX02gaYwGj4bqlTU74SnTeuPHMRuh9DTFLOU9gCjcrKSRhK5MbUl2
AZXV2C4Ll2aJhCGn3geiI956K59UEmUmULHCQHQ9WLPecHjVldcBADLFQ8NONScUgAnPPdEGFAwa
x0DErgJEc0yXXXFaO+klFP7Z0tXPK1H+vZLsOKpF0fXq7VP8SpskuqZ68zg8sRJ/jR8vvBxnn9SP
uzb9/Y+7hhioK1tRVm+FJX7xl5HkwymxDXHvoqbDMfvq7/PFpWd1dtf94wq/uw8/jjoajR8UfSHv
jSsCu+ujTSDYEQbycW6hvk9cRXZNtEDYdmp4CZS97ALMLbq347zh2x7nYujgAMgQ+egLD1y6dOFt
Ojvj00fFlS7TrKcK8e99Ic1T8GJBUrGjzyFxK+aK7XH3Gm78Nd7P2+RV9Bd7+R2xFpslL3AuV0F+
ORO/X2jYFjR7LChXp1XxTpPMyGD1eau+GFfimlgdpJU2TIcdOThrIbCzIx7bv9+Hs7U1/cdBTwaL
ofMb5VgxiPp8tAaT/qOS3j3k4dZL9xaQjyQXVoHxMUYNzWVx1pb4dRRI2TG34GjNmhostEBfL7kp
wD4V1TopPccE8s1eMjZdXyRthJadEn6x9kdM+pqEoU08TcdycuGri78vRzq3yfh5OSfriVQJdaNq
GYhQHgL2J0eMgMHefj3edpvD38f6XgT+GvTQTUk0PMm5+oY8/3ipZVAtTSqN0/Pq1lDIyBXK5Rl8
HMQAKAEmnsEaTT6UVJxPMT3N0hno5n4Qeo5xArocJLPa0T/Eq+YJZwXpZNpztJZQlkavBquJGwNa
2AbRqkr7wJoFFP4meeKyBvElY/Joby42z6a3/I9LOpU350UreUbEVzCtu2RHMF8VYxmpW7LgRkg+
xI8gEG+wmLt6PBdQcqJGNC5MJvK5zQnK6v+5r9rJrkDXhiSJhEa9lZ4M/G3qQ35NNvajvEq/tANr
Fm3v33P7iIyckQlPPzHZycH8KJIucGFU+P7q/7ofJ6OlFwgdLAIaVSwEYaqKXyJ5h5pbHJ0WE1nl
BoHTGE48ks9gN9RRR1fwF73seCNNEds03RaPY+QYwdyisxU5/KpKc36D08rvXBhl5gdmUxQMBiun
9wbXxjj36+UoriwD7twsfFZBpGNC923EkTmNgXhhNc4gk8nhJhngrgUKi86ze1woOXAfUi0cKFQA
ElJ+AD2tl/iSNutsqeznAzoZKzN1KIXBqijyGAAJ9/n7WLqFsoiiOfdA8TdZMU8pUIm2hDDGPBzj
azPG+3WnpS8FHXawSKH41NebJngsFDJV5hnpvp84wSWDJdsM2cbA+pqgiIwE6WQWK9umWenNlMUx
cWXVxg2yjZHiWHv2SIrXtzkeN9qlSUHSyEZBv4twiWjB4xv1ZNV87xqEEEt8PJK+lNNlAz563BrK
3tcuDT/n9k+GKEmwZyc60ekscixpjlhxifdMIFRln1ZuvQoIVVMfh2YVo6x2k87JALmTAQ7FeG7g
7DYmJb144c39pdWZJhMShKZsZc2irH4yEHpWLCpZK2T7xrsupJ1QrI+tujGy9Ugp0czvvYTw+PRZ
qe71kR5TaECgIqglAOOK/fTvkfJXT/77ZHQZqfWk8sLC8+/kKsm9B6isTu9eMCDihrjeZo76+PH3
UX5JGL+PgtoOPg8jMgmm/x5lGLKwDOSs3MveNspIlxPmUXcr4b9LmsitKBgdb0bjOaLV7YX7oHiP
sg292hTT1EiptQTdVTQEVnz+fV6U9M+MqlMiOOA9lZfi++9/TBRtlZlyIAXZvldsmizQO5kTsGiM
vuMdrqr98IU9mu3K+KG8ywfpA0di82Ye+m38Ei+LJb224jF9ErFNYIn+YvXerDGj3kYrgfLdA/0b
FCkFEpVsNcDecoWG72eZCrOGbe1jdC28jThxSAFK7FG2fctNtFWbrdj4MVV7mK4hlUB+7Gya4oZM
ddTFe46iiwYqc3TZz8R2HntTRE21qANyJRcVaAYM68gUTbtVJlYmtm/5QX1tr447bSutjImZkQg2
aBJfw0VrG8vsE5V3RwZ6tAhiux2d6a+x1kXgNtov4j0C4OhfCoYQ3BwLAnnkWY3N9cF4CJ/CKxOb
RLal8o9w94a22bLc5neKU+zUVSLZpkNJPG5dC0OrgEEUo+0sqx0kaPTOCHNmd6xVdpjZbJxTDR+2
0xp27rmDD/DIxZgqgMZEuWZiUHaSVw1zy4t8JVszv7W7D6JFrHXwgD01ZEUxVUJsA3Bb5tRwYek3
zopP5vHMdFU2CfhoNVv8sJjxEQt0diXPCwQhsZ3cegIGJTvC6bLSb0GTidR/KR+9++/lPWFOtvio
Po676ra/N5fVqpuDJV1UVOCyebJo5+Wq3SZbKgur6J6hDMVthviW3FP9bfyEvE0o9TdCBc9/c9ce
lDW9lK2Jh0Te60usm+iUM/f4dfzCMXZPA15+xDV5TTwKkwooleAlM2dg0ywkMrgvqLltqU9DyhtW
4t0IU+clOQjPKWkqxPj1QGKIwiWnpP8kh1llOTijQjdPd409rIOtfBN/DQfxRkXC/RY/Wh/Fo//W
Plsf1AGUD3lHhwfF1AjT/D7Rph1pe0/nmHYlIs3wEfeI90nWbvSpPh4fyjkvfEhw6pvwUd1Ch4FF
aM6TJ5qT9GbkG/k4rbf+/mS/65+n8/7PL/ZkhiNN2CubRi33gpbMcwwPQnnA6J1q27DfYZgeEOfW
HpSqdJeSCxrMLxz/zDIWGMAkhrUoAFKo/XcoE9PWI4uZLXxPxaix+pUZeG6PcClrgUSETz6tYK02
qAZZV51KkFBjGq8XzmFa+Z/cA2CTKmXiqUupnGpbGzE3pNwKy70CppPUF+29Fl41ca/Hqyx4zLMD
DfZAWoQeGBdQLsfkKnGRMVnda02u2YWTOTOxoi1EXkFzAvaeOd2wH0NoeMzjuPGSat9Fa4hyEv66
4mAy7qm8TT4jxVxL1yW5U1AFyEyTQSkN95p32z7o5UY6XuJLninsoFxC121O20UIYf+eTlHmx2Si
St/WDouRa2tO0Tzcjl+km70Zlw52pmmrGmR0iAikAc+dym6HyOv8VILWLZfmJpOfpxpSRfZRel/5
ZJQLvg2oJuArunDPz17kf49rnSwhQp1AwFYp0jvnOHs5rn3EtI/3wUUZ87lF9n+vj+DkExF1NqpJ
LcW6hKeSvNkX2qcec2G9kmDMKHNAVNWugEecrmAaqC6ZaYyD6UeFhaeBfQXQiiXLLH/r18YXjc4t
a2w4ccIOPhjvITgIk/A9Y62ymFbJkMIuYPc33keFD2kbaw/UM7VPes8epoENBcFuM9aOOLjJtn3O
W1dBARbOPWQ0ECSkfq9eEr/LZ1YHFAjZQYooq+GbnVy+meZREvqZvLdQSEJyDtGgUYWGLjORKT6Q
UvXrvPkakH8+HrdN7freAkcmMkpmI2Od4lO7VM/Tzo0/U4b1tLGFH3e6D/SDvkwzNR72xZd+dIQr
kzB1ImWRGDUsArqX4TNHbg8NiydC1JC6qEiEWmTbSaTC28n2Fs7UDc3o+gtMxxJCUBs5armZWvtP
DfQWVsEors25Fjny0pPZWm5FbPJ47H27AkqKCnGrkzeKCqV+vvBef4tuTkc2KHIMbZRlgQudjK6J
p6tHA0DuvuHd0hAYz6vBVgpHIgertgPVzSXeLZtgk9aaYZ+t/dcI8ZF8pyJ56zcAWBJWP++Q1H1i
vJkiUdN8/2oOyGMgi81q+r2EaBEt9jCFw1BHX3cL4oYXsduxVhsWypv1Vn3S42f5ECCz+TSfoXT4
n/59UM/UVbzDCAbgR36uwMZAjDa3yZewsw7Jq3XQb7Nttj1uc2xN5Sa8R/u3wok+b+atPVmckBmu
E05jh9jLeUe9swhXk0NKWwBwWY+LcdGvQ5yrx23ttut8ky5htM3jVYUfqqDhsDCdeBc5/haKBYbH
PeZYuBwZ5GTk5xBVwXt0cFfn6Wu0Fxb36YJRb2UiM5gs4OZ82PrPLG1o36IgMIbJBkugsTj33qut
ssa3us333bZYEe+WXZOosS5u5Y28gV4R9ZPkaECqv7Mcfx4t0l2yaDY536R1He3Mm+rRuju+FY8U
lXgxSOcTaItd6oH90oOzj0DEhxR88spYDID/Du5GnVWtFTPuFe44vwocdcWq58AdvmYVN3sNetZa
8sZ3cufCizltg36/l/9zYGRB/x6Y/VPoJY2Y3inIguSFAYxvMkmLH9JitPfhvNlIqwuHPDu3QLKd
Gt6MQKdjfCDrgpgYCb0CjKPiskoWxXs6VRYWJFP3n+2lXLCzl/i/x5PE03k80fKuUqRyr4sLQMtE
nMeXGK3T4/l1F38c4mRuHmsv0/1o/D5EikQd17ryorN0Ki6IuM6tEqcF2v+9ef+BUP9YlMS9kB8z
1Sj3UX6IUDBkyVpru1mOYwHIect6X8EcYDT3oxItGk35llT//QDPX6zBa0qIPKu103e17ateF6Ru
n6jUocyvSeqqZiuh6Zz4okbq3MvCpABphEL5xOD89/1su1KLdZEP40lyCNHDYC6t7z03W/59TZS7
zzxCU4T1QRCGJP1i0mmKF1tB2dT7vnL1nUAbC0MLSfNROPO/2NDTnQFMwnDtAVIazdfQtA3p8xhd
df22sSB1zJt809561UsV0WPblWRZ6xsDEhzok1egdREG25DtGeCgAmbmHSNy1KwKH2GpReKNvuuE
d9lay90hlp+UkIy+EhGgxQ5ZvemNt0FwE/xDXfRRNnuj7d2RvXIkj7Y5UG0bKbuFvrDWFXaPBdLS
ayt3ZXlbebsWmbiUIhfzpJ3PBB7TaDhuavG4UOLBjvPDMGiO0YurriZVq5RgiEEmOA5bybIOndxu
SwAtIQlZA1aGSqevRj+kImRXiJhzYwJ6/GKeJYq/MALxoJFdqyhMbR9CIu1Ewdtr7fAZDxDnJBQt
4ttg5CtNAMIU46hm22fCz6nvI6Yla4RbE9+PeX5TDuAUWIokRTd7yO+NZ+3SIHRuofnjcZ+6Egcr
k7woTIs9iBM5nuqI7JPBc2mcemg30Ry7y1G59JadqXUDbPvfl8yYzurH15vgii7bMKwpYn+SEjxr
20/New4AWWWrsFwK2kZ+pA+ity9s8cyenInjob+kxDnX+/vnLE7WIqUvNpXXRcN+NDAr8IApUWA5
StGFVUh0++DJ7PapxkldWnj+yhqf5jlTNLQpHgFW/qniMRDSuAn7ptt7bW+PDXgyk721djg26qel
5JuspMBABoIQHDS4BZmACqsDf+HNGv3w9yd/Tgn0z7mcbLjTIVTKIo9N4KDeooV+ka6A1ek1dP6C
Mgzl9xQCRBx/jqECrpgsrOb+ONDF7VMb49LMklP6UZTHi49eImM0frbSt7zLZklX2aJxlxl3qn/J
oHVu8AUmikiIG0lp82S+tqzaqMSoLPcl+5Mw0Rkl2KgngLM6otovlBHPtQfxzGAFg3yvM1ufDPVE
YLUEE06rgxklrEW9Rb47ud0H8gHL2eHCE5HOX9z/Hk4/ubij6nd1HflwnowFYTYe6sDgKeMVoECP
HZeiJDESQ+R6yUsU3krVg2Q+NbepemEXKovTF3A6n/+4bv1kyZA3giY2tRLvK+t6aKFv80VOU2wd
N24D0ZO6aCt/Go2GPqlbZLDiNf9z9ME3dO8tBcgwpksV4WvKunurXMsk0/p97MSRRjrDIUsgSh7h
XRed9a6Ou5QSq1S46oT7LOhuWYCxHgV/3Q07MQNMI15b1G87QX6WkCENwRWDg14eAVHgCjx4ART+
4qWOXzwV3Av2QNGHcVASt9Dkc8nXvz2Gmi6uMx1i8fEepxIOP1tqjssjwL/cfzNLxS2f4uPnEU+q
RJBiTYepIswghFHM3jibtDw1JTEa1UWU3krRizzK68J6TjQ6DnrrVAXLtt4XyaOA3GaUu7j8wD9f
N90zYSgAUI3aX4pRjQNNfdK142Ma74ZBvNLovLcAnj0cCgrFVAHivpR9Caa26azjc+jflNKAF+Ba
rjv0l9Iit+AYtT1i+QqBtF9LbIMgQ1RqQ5PchB0e5Njhoj3IgSvDI7AkVhnOrXR/HCYQ4JFcFdxu
CGBygcJjqswTFfWDdNDSlE6OQi6JBlI1LF8FsnTxKUh3YlJtxTqE7DMXPcsOlPzmMU2NB9+aWHh1
geUY+1QMaSQi4Fd8EAyUUgooPE3/lHhCvgg1+SisSvkgq50dY8vjxdCgOsYY9CKAYl17GEj4qwz8
5mmHlUT7HgCx7MzEmsRJYMmh7giNtW36d/2IHzXM9kBD3Ngz1zVeCcX7hB28sEw+ksydHoXqq3ON
KIQ2Iua3f8nh+nld7FQY3LIsXqcSua86zO7AOUTqXu3fB4CteJMVWvIxoU3TS/z3cHt26pMB2iNK
ElHRnCzkjkGW632dDfsKx2vLZm1KdiFOZjY0D38f6VxDnqOQTEHcEH2Z01m2Cs0B4X9U7f8PZ1/a
HCmubftXOvo754IYBC/uOREv50xnpssul8vlL4S7BolBiEkI+PVv4XduH5tKkhuO6KnKXQg0bu29
BtXdleIpAeZaAaTnwrN1segeIBteUuvU6u31di8fKNAUJiZYhiYyh+9P9yCWnUJgYZ45UnMlsgot
Cth5kS1dGJUVXwzlbbyqvPH8X4aEBgLCqqBoVh1uljkrkV1fR913Adtog5jbyt1aZviFNeeEfGHJ
XQB91Z7cqmhz/aUv77lvXnq0xRO7Z8qKU3JuirsyPBHYdLlbYm3C8J5vWHcAQjBwb0qQdLpHRtZQ
sQBmDcmV66/xmv/4bce1ERKAjYPg+zVweBMZRZITP3eL7lxvwMbERgYQakxwOYfgX/4Y3KrHZJcc
xAke1PiLZEvnAcRKLMsmhCHSrumwI67Aj9RHhoMQZEUUkZYxeME//C9CDD6b11/44kUMVT9oIFhI
58Ac5v1gZ2D1FEnT52dGk11VwzCw3ob6izB+2mcvF5tGdbseWwFYrQXqWcGcN9PlF/AHpRLUfW38
9f4FFIWONw7v9gxro6R4ZNGvGKz2XNwRfo7lIapOpDyE9DmTLyb5cv3rX6H8vw3X4KZM4XBl+mOm
gcSJ1oHaqM8eTAP5CtMYxT74oGO4oOABmTrZn2zr0aiRRLX3KIp53peC7ZxoVUTbAncOyKBAzQvG
effwma4QEDu4QAJsumqAHcTdZw4XeXmCvXnj0Tx3TKFtj9fNWWQ3sLy3TvW+8zbOEmarJjyCoUsL
IYtqU7AtyuXGC2yIml2B2mJzO9yuFt6u8m4RzfXF4LJxcIMlZMOCB38d2icIm1zv3ktxEO74FIJ/
2MKIN7omNJbuZeTH5RkGE0uNrDFq6HDvM9MvtPt2vamL0+htW6NNqzNaHYRhQs/ZD4gjNHzbRGvI
Q3ggoUFENr+t5db+KeByquYuQ0MQNZ5Db1se8jZvlrxujLywIcNy1ua2Kz4l5acwxRdDsUl/NQj4
xZuwPtP0E7U/X//mS2gfJ7Bwz4dZHuy6xurZJqTElMdNerbELRXNRg76yimCM697aJFBrYxPbQmg
GQi1nEKRtvDA1TYWhQllMw5xNNy8XYsuBSRgcqfYShsHS/E5MJ9g4DNzbF5CGDjBIHwCqRfQQ4LR
+GTUKkur9q1zgdAMIHS6asTS9xYWlPkTRJVAFS+BCZflCmgVOArXL2a9BtxA+EOy0p8zL714eUQB
CgBYBzpesBF4P2qWWdrwm+kpUrQlUq3HHvAFoMm6A4sgGmbuPHbO22/CmtlxLpYs3rY7WhNWS/Oa
cNqekVjpnZ0DKqrhPVd8l1sLI1/ZxS0EfLpmh2gwRHAGLJCD8/fAwx1kzCTEANPv3MUlBskXVs6a
HF6cyzZuttbwD1QL3/cKL/LCM5DiPbfeVrJDXW5b/yFOTto69vWGtPce8tF1fTvraw/fhEvLyIF7
KYqD0EDxRudA2dhlGRuVPtfH9HtA1qBrawkpzp3gu6bZWBVuDAflI6nwDR6Iku/YoW1+uf29mwMM
ton03tvTpQk2ALRR5AYulRjDAbodw/nF2prpRpU75I9KFE2QJ0DUDKLU12iHZFYLwQIgZJOFvcO/
I2DEoJsMXnexMD/3ENQHyAMe8dADEFvf+gzT6+J7+Rjv6q0TPzjOIMFoly/QypLOGhYoLqiWfIe8
S7MHkQLljMjDggTLYpGUi8Y+C3mIoTIAFCzyIvk6g1lBt8j1TfhslfvwuQg+9dbnDsWbGOJANyZu
FRaESZ0zAYrOhdq1fwetZBLfstusvYM6CLxbUPia2VqGY/+3TQ1+uhDmILAfeZ3Gbza1uqaxjAoV
3RY20MTed2U+NckX4NQXtDgp42w3xSKhSyP/5oo7CMAAggmNM/HISxClEbdDYsw4WfmnGo7YqiZb
4MssAuPVr1x/E0EKRAxKlXzmEHiFjY7e2gXxDAEzLAyhgjZaXF2eZdolZXs2D+6TkwHLs4rdo+6h
Ab6GWdpTCcsgqDjmAAnifgjjsTUuFkDGgEYCnAuxgSr9imxV4WzN/CtgFG18EzQ7TyL7DLnvJZgb
eb1pAVYEjf8ZUMHZmsKFE9M1YTiFs5LC4fM1kfGm20XKApGAejHk+O0eREyxVkA4BuUdd6pNG34p
1DO8i4vnEmhAC3ybqCuPGrFtbzPcxeYyCJfgingfHC9QOcSSHWMHeMOKNuxZOYieBHwb83QVIK2R
fevbc80Babhx6U6ENz5guUF8MzBJyFbFD2b/3bL0AsB8GAy3CwktTwtIGBb9pJIvS5wBLm50ZrCO
cSZ1iVwiSa3JxmxOhUOgmO4hNAZmBFiaFlxX8Q10msq7r82dQRxYWUMoottlQGyK7N6pTi5dQYG8
A2jTfvRL7Ff2RkMjAhgjJz6E2BJ6MJ8SBnkRN1oy+55zMMbjE2TWafJ9ZuFcGkFI2VjuIAUISvRo
G+NuEzHKbWxj7Tnl9wkgQ9VakYMBwVjoikD5Wdy3Nip4TwBdtdk+wxbrvngv7I6kS3wIVJvidifg
JsrZEvU8C+ZigHNef8tXgsd4oRAXYb8JJTpQbEYLJRKhDeNFHd2SrXxUqMECfA0usreC2DnQdJmz
tFAORS69h5wUYNQVsptABaIoTTd+BNgX6B8bZcMtcqEhJAgO1mAIRRb22oXvwII9AVAlUA8GvsIC
COAWpR2TwiYv+ev6h1wK4NHJKCWB8ufBWXB0jAddwTiPh7ACUs0BEKtL/gDSlCgXfrNqn+AP50PD
F+QUvbERmruncEh6rnBndaDQDDpCuikt6NytPVip9Av7FaRVdltI7bvZEnqe19/30t0a8GzgggZ6
IiAwozCoKlWauA21zgFEkVEeh3A4eGvgFUEq+htCNpuvOBR7AT5OcJatNDD48GAQKxeJGb6SzdID
0aOFNQxSNSugGGzsXLOqXhdyHK7tg0NpA74AnYfRS/aRK2hum8YZMmuJvQ2yU8f2gf2lrsEh3nvh
PcDWYX1w25WIN6BBLJA+hujaB2qEmKJwgR7k64HvGI1tHAsGGALxzgGS6gA0n1n9Ix1IfzhupHWm
yMsBBGAtAg9FmZfrA3UpHHG9oQcAUTId6o7uxU3LokzEKRxcwNXD9Qjyy+4JMlONd6NvCyiNs4Mx
xyi5ABtDIA+1WSxLkN7G0LVKasdwclkjRk6Blny2IWxDkztD/OwVqBHGTFr84uJBjR4QZyDDYMND
3kd7IjB0oV3AZ4QLIW0Y/QJZAq/IjVuuNGTo1AJ6c8BUAIGp4lWWr5kB1ct1bS11sjbCpdGDTr5k
mMJAswoUBhcFtAGhxpUjnQwZHlRyV9dH5XU5j/ctFPch6+ZSglzvaFQMu3CEUHl3BqG1+wINq1Ld
pLB1s89Fc/Ki77W/gb5fFB4UO3TinjiffNCM07984HctOLfd0+5WsZumX2YRxBV3sj7Q9BDoXal3
UMyO4j3O1KI61pCLbje2/+KWENe+g5ZKHq/jBqqtG5btfEA4aX0C/NwDjtBbmqi3zekd+pcOEoQA
gNqAqge0zWgRGpVFjJbp8owB2nO7PNpQ+lC8A5TLvtXFT2HAfwalTJpkW4fcsRR+fHUGr81vobeB
8CN4Q+atA/9kk0Gk4jlWDey+zJOOk4fYxM0hjCBh00P7vYDCDS5agP5G5BR40DJJF8SnqxiyijTb
siRd48aOrMNSsm5dgc7XsXSVwSggQ6gL/Fym0xWnPXYId+EKZxVWLQg9LXxGf0WtDdbus3ROQfgz
3gJKUNlfBjFv9swgiFMh2Vs9m4gMrBAKRP6ngqfbACDsmJvHvvhu29/QM6uGn7Lyp4ky21BiNI12
x2rAj+CuVmm5UTjgU5SVLcCDzC7dtdDmSRV4bs3M7LtU9YM4I0FERIdD53XPeBOduX4fMS57fksz
bM2QLs6qRQZVCLc6teEgOoQEP+DTDnCv6UHiHplBgbcTM5pOl67SeI0AYTmWAoqwo8O7DgojcnOb
3cJsFDiqe5XsI3NJ+6OfrOEPmf+VABn2gNpfbO5g+ctgwYas6KIwbqBrdX1BXrgmQLhrMJOGyiKB
NND7HURJW3Z+RkB7g2UP9ICAbl6qYzLX8cNOP1r2COhd5DiwJUOBaLQWRFPmaGRg1yHPDOPbBY6c
BdwDnmbToUPfjVsKHKT38Tdcof1RS4mQWsiKZg8KAvzuApxfKFvXgGD1624mFriU3wdA2YZKAfLF
1B6LFaBUWRhOjM6Dk8zuGZIxUNhuD/4CuBBvJhN3CRbyys8E8mQwu349Ct5MXWIiDJZG7J+d5HOS
3gDeEUQQ2sHVB6meSMMFxHOhaIWT58ES3/34FjEjdFAR56UQsIpXMquXwawJ86VTFvv4AAemEOkm
wegEgpChR3SP7vbunu1Vu/ikN7BGhUp4MtfZw8CNBpZiAg1aoFi8MH1+P1NxlWgqhGRDS/Z3mBot
0o1Y9nftAYz+Tblkq1lVkgsbOEyufYoCDmoB1tiFxoKoXWtgdTyUqydyCO/8Qws8o7XYfs2LZXx2
Np8Pj9dX4yXmEgVRCJKsQAXbwRgNkqKfg1KgSSAzN/4BXidQwHhIF/GLRqFq8QMB+/LXTJuXOpba
CJRM1NWpP+Yn8x6wNJQsswcKzm19hLftDlQT+IW5B2fj7aKVmhvKYVKMhxKyBTYKLBhQbwzqdvwa
wgAuhhK7AV+eYL+9hvrmAj7KsAu5/nXkwn6AONjyoGaDgt9vRNWG9Y4oYZ2DNeotkzvyM1kXdzAF
Whlwlfn6kh34GrpIK7DzwAa/+cCnIruLPcIZOhe6OqN4J+0jrzeMPHsAXWSFSvizXH7vl2rfnsxd
MPOtFxbjABlDPZgGgObhv94vEUhiR5aHHAombLAINs9s8RNCT9jN5zjtF/AYaGmworYR5WJFjk6w
tjT9MrKFgOYBmJyPz2Ld7z6BfQCfgHprrH5cH8TLzVGADIfrzGBW8v7DlGqE0+WRwBQFj2j7AGrN
FpELZKoBwN0+3s009/tpNaTkkVUG0A857/GhSGLlxLkRh6htrxuCu8pJIjJBl/JDpDefa/1tpsHf
l6BjDn2JzBfE1JE+ff99ZQaIjW+/zhIT7lTiVO4AaV4xSEc8QuNswWeS2PbvKxAN4tzCP5DkANv4
fYNdpTyDh6V3Blaz4L8MFAZt9bOJwHMOgs9ZVW1434DKnm1B199ayUMG+zgL1F8Y9WXZc9huc8RJ
PLpLB6HOMtnF4WOksqMDhZUGiotdCR2S9iePukUlTiDowL03OXA6m+/+fY8GAAm5GqhgYG8EIOn9
h5ioTyXg8eAyaWwCo1tw95Ej1i0eCZTA/XUHYkR1Lrvbpj6axTcpjp4PjkG0Y3P1a/L73Q9vgivN
MH4e9tLRGKaB2zoy5BSJDBiGGRsN5U3DuJP10TZeJKDuCowzAObT9LZukWxTcGME2axFytL4UVir
KgI/gJorr1LIHt1KGIpGLVSQ9L2RH1tcHxP40JKnmZl3aSLYMO2yECaYuK2M+k9BD7Gth5k3CDFG
a4lNMYQHFShnK7qf9Z/+fTNGH4HrMQSCUIod17syyjtRq1Q8DCIpAK4h3KRrDS77/0Ii5dKXIcLH
kYZZjgT4qKqXUKNudMINACvFoa0PPM+WRQitlOJcwMW4u48HMdIUPhmISKNF6f0I6eAyt7Hsn2UQ
4zeQu+TmYlNlOJrCB0d+1vWPGLLoRf9km4cKaXSr3peBgLlrvkYYvfeRE88kMlF0VaTP1EQImu47
A75jKcyG63/ref7X9/b/sJ/y0/8/Mat//Td+/V3mXYm7ST365b/+r6rqEroRL9kfC4jYvqg/5K8/
PtcvdVTV0ffqv4eH/f2H//X+l3jWv9tavdQv734BLZeo7u7Uz7K7/1mptH59C7zV8H/+b3/4x8/X
pzx0+c9//vldqqwensYimf357x/tf/zzz1cC2X+9ff6/f3h+Efhz96qqopff/sDPl6r+55+G5QX/
QBQBlg5YRDAZGc5X/XP4kYUfoDAIXyuAIqB2auNmk8my5v/807f+4SP1gIQUtg0LfGn8oUqq4UeO
9Q8gKQY2ACqKA5rC+fN/3uzdePxnfP7IlPgko6yu0Ob7OWiQQVnfQ+PjVeWXVZxUTnx0IBbNgBKP
SlI5a5WYLP0aspbAeMHj9MUSTQG7a0kDeDotq96pnPouzTI7/Yu1rvYAjgJEbCbD/f6w+fulxqaO
rZ3WnqR5dky9MvnmmiX5AgXgT9c3lGFV/Se0+8/Dh93xzfXEKwlvCa5ex7RSKIwy1gZLm1vweo4r
WKFeb2TqC0anljT8kFQdEUcuLGRdC14bBTIIxZx5DabGxY8Yfv/NRwiqsgzMU3GsfNRteMr6bRT0
dwUwJnekKGa6aqqV0cbUlDSOey0ETIxJcp9KiOUzF6z2Fkn7vJEP1/tqakBGx1EmtbR7+IlC0TpS
JqBcuR3tQm2jzsPdipar681MfcyoWlJGgdkXmqfHlHSZ9ZlaGfD8IaHEgmhkC8Qu2HCeEcvF9eam
Vtar0OabIapceBwghRMem4p5DgyDqr4X2xoePsZtzIvYcFZBZaE0su3sSvA9/m8vdTawsuvak+HC
76dbmV4D3SepVOnSmdTOVDeM4mGrRJK2aSW8zkV1zswyWFo6N4Eearuln5l8preHwbu0ykb7Stqb
VcT81L8xOv5VWxEc3j20db1vJx4+vqqEtJPMcRr4m3MHSmA6SU5B+tG1+0o8ezNwaVuRwgq5f+NW
PfByrg8mbwrNqefrLz8x3ccBrUlD3kgISB0rQl3kHXndyXhtQ+8iWsdBVjT1B3tptEfU4MiYoivi
I08a+EzWIRf5KrNzc46CPDUMo+2BtH6bWrmOj5SmaQ5Rhbw2VqbdkpkPmJiqv+VRstAJLSuHSkWF
fUHIyF3ZtfHESBAiIT53tZkaj9G+IEiUqExriP55AN05XVGswijPV1EKUs/1IX9/Bfj7yBnfdvOw
jnEHtWAln5YQ6i8aWKM1+VPCwP+CA9OGyBbg9+ttTQ3KaH2bPE/szG1TuF5m1TaQCXvKWMNmCmZT
QzJa1jmx84YpE8xum5lro61AzwILbclA5ls0rBOb618xMSjj4ktjsV6GsqE3xOFQD3BheRBSW61p
qqKZvPJER5mjOKD2XJoappUdYeIZf0Y5jN+qJvl8/f2nHj46/1saVrEtIMjJrKh9dERP5c7yQ9ff
X3/+qE7w95QaCyATt65Msw34sc5zA5dWEnrS2xi8D/RDSWlc22tJCsN64Npm9a+kqXzzW9VLaPJ6
aa3I57IYiIpwr0Q26luUGgEhOwWUmvUJtJZMZdvrLzo1kKM9wg0jkvpGYd4YfvWrNXMG9yvnidZx
/8EGhhF4s1sHSQIGJzAuNy10AY8NSfU2TizrPkkN9sGZMtohgi7jkFsryU0n7GpfGqCO+AkpZz5g
aqoMkfmbD+g1STJLZ7h8mzXyJ0VnPLl9Ec3Bxd9f+v8zUUb7QeGFhV87ND0aRmO50AcKhR/ijsfD
oZ5vZmHzEnRp0v4gABNA7kXHadH56+ujP7FdjKnSQekZlUFSddS1CVtr5bOfeR7c2RVl94XH491H
mgFi+X0X2oP7phcKUNbjMlx6DVj5vgdpiiIpvhklAHXXm7k8Uv7Y/xCXEsZNUzQ3uo8HHio1Ab9f
AJlDZsVGp5oY7RtGXxatB21GiLsDJi59r7wXcKCY89eYevwwTm/mmiN12fqGEdzEbYSMoQa/ArZH
Okxn9CovjzfsUN8/vyM1U3USYy7XPqsfC8tJ+ZaTBti/taszP3uRuibamhn3y5vLbwgX7SlYdemm
uRFxlT/0htsdizCy7iJoXs5s5FNfNFr7vlG3XmEW/Y0TgMXWugQmx02uVlkERL4b85lNYOpLRpsA
dxGDZ6UTnfJCgPXiPPgh4MkNgz3V9bk79R2jbaCPRCdMyeITuLRffZAgbRdq4W6Em5wuK39zvZWp
+TUKD0JZG1wJxo9x61VHqyTyQEsT8Lrrjx9Wwe+XCpgAvp9ejGOrt0vDvE96qG9lIltpHv5QdoFU
YAZNYBuKF9dbGmni/c+2iZz2+6Y0gVEUy2R8SiPz0UkoUlrniDIQ4fymWtiCPlqJvfDaQEKNDoTc
681OjNIrUOPN+hRxnyWEpfwoU5CsVVyTZRjA0rrL210bkf5jwzSGXhe50Rexl5J7U7Tpp0rk/CsN
UMG//hETk8AfbQKpZqy0tc2PSdYZ6YoQMDu3tCX1XC9NNTD8/pteYjYr7NqN7BtpBNkzaTL0UMnA
9bz+/lODMFrynFPeFz3nR8WFgYpCA1O5ro6gkQ7dIy3lx3aWMd41DEoTpl8ZPwFyAKh1m9+6ERMr
6if1siloOjOTpzprtPDjgNfU9mRy8jlkQ+rYjr52iKxn9q2pvhoteO62tGR+yE44EINllKU30gpQ
UfDYN6Eg4fShEaGjdV9ylHcCmLcd00bRAMgkYUMdp0vR8MaxRQDsWI/7s1PO3HIm+oyOFj9p+8op
HIudGh2Qpa196yZFhvZjq4+OznifWjGzOTHvFSvbF0CiI2vJE4rs6sd6axirN8sDiHURelaOMUFU
tDTD5CtJYu8my8VTHUOM4norEycWHa1y7uc0QBzEUDJjfKugE7xmHASS2EKh7noTIyLL35swHS30
No0Su0/hlZeFMoDyU6USUkH2RrtBB7OPupUSkpGWDS+SllVZtXPCGBnQA6qCFNK6ZR8bYCd7SVpE
QOz65QBe58KPilXsp1CfVb0u6IupK93d0gIQgEMg0iT9msbaVAeKDF4ApIFbA8Cz6HySRT/CPFP+
DGBmYu14o6+zwPIuOxP7pG60v6qt/GSyNl2VtgzXRuQHH5tuY7JLpbJSMTfJ76tBdU+GtP1MtcUe
r4/RxFIZ0/4LqwqDKDUl8I+NPPpx5q+FBenf608fFtyFA38MPwuztmoaw/FveBBnLFt1RlC5e9vO
dPJLaOryb62bMiq3fexmMOPjrmz0nC7usLtcaHwMr0/A+migKp2eikY+kjK9T8xw2RmqOUAJ7ym1
zS1V0NjMwmouPJ9aU6MoUNsx9YwuYidpGl+iqgMc2OYUlGdU7a536FQLo9Mg8VAiTHVgHFXY9Uut
jHgVGlW8jctezRwJU902OhIcVTmtyDt4BtfWLy8DZNsEPlcB/guKvWsvh46rPd3Bq9D1ZjajqVk4
OiB0gER5lIfG0Snr9N5pbatZNFTJj11rvPF5AKOpKODwnuk8JrehQT/BvQxpQiH9ZTp84YcGxxsd
DJr3ZR9aPDrqXIKEH3A7aaDuz2BaCkIlCxtzpqGpZTU+ITDuKLgwcRriaMWs25A12Tqx1F3VBo9t
g+RDMPzO9c8aXv/COnol/rw5j4pcC532rnGUOU9WXlFDDt7F+Juxby4BgYXDYN69XG9raiKMJl8S
9za14z6/992K3ynsTkhyhGa7u/74ieUzRuonBrWknRf5fYiL856gbgOL2CoWi7aE+ufM6Ew1Mppt
ibZdyZFLv6GdnUKVsHESuTUFh7p/lYSxvbr+LRNd5Y5nW1j1bpB66KpEIvssGyb3VeZGM+Ht1ONH
c4yQKkmSNC/vHZ/6ewhPgGWSK9LNQVsnZpU79N6bWcVcR1pdarUA2BMIS/vKX4In1S2VgiAytJG+
ZTj4t9e7ampEhm9805YTI4nGOre4F0FmbIa1z0HfYTFM5hv6/WNt2O/bEIUrS2iSQ562QQ7jwQpC
PxlqEARGVn1WY7pdb2dqXEZnTAiXpggTt7yPDNKtTcO0i2UeC0DLrz9/qq9GJ0yH5KJKSdIjZuvA
0uBBDf2WpoJVOfAoH2titMiJyzUip0Ddd11IbuA5GsI9obMPJccmPbMIJ7rp1VXkzZBHMPlzIXlS
3Qu/h1ItbYybPBHGTEw2MXmd0RI3HWnUHau8QxtoP0lWmMK6WBolVD7gQ10zN9zTSHh9BSEMz5Q/
r/fbACi5tBOPqyotd6IKRcH4kHlZDU1wP1Tgq8qQ9J9bC5naRdGYHoVpCWVl0CyKkMdNBB3xXDsv
wqkJOJJxCCD5XSMs3Tz2vIl9LAczAENUZ12r5SruCwvS0wlqQeYyLSRLfUj/cb+763qbO7dlqQev
baEqg8ZLIJ1E6q3DqErZ2Woyi/yl3aRp1r1Xtkb2TRmdyt3vsoOF9lKFFQodWY5korWyGKLMJxJ7
Sj71KmexXgJRWjaHpIS40ocS/0CDvV+TXkJkUQnLuyMGTstN4FC9RWaDFDMTeWo8RnsYFLNiv6sF
tPSjMgUbM0NF2NnYHfEDmAnUncVgLg1Mq/h0fQJMhGZjGcrISHkLsQb3rjdartqNpbsUIlFpTEEj
RZLDCEEVJAYOULWr2sgHhTXv+5beugjovDl57qmlNepVoRMfPN8UcXXrcKS3Fd351J2DU0/0qTPq
U+m1fd15fgLZGwl3DwISacO7Q4zYvWn0l+sdObV+h097uzt4ZWiErcQniAZeDaLkW4ni4ZKZ3a8W
TWbUcGZCjqkxG50LDs3qXOa4hUgIjy9DkR+URKghEwRPQ1OkS8GQhjhxE/a/rn/d1ACNjghpF4B6
9RqOgz7K7HtpNT75ahfUyWbOoGEsLkSEY+58Bhpk7UBD89gYulnKBFgOWFd0IFflyoax6vXPmBqk
0TFRNV2ti8bhRzdMokAtzNLHaj74deCqTdDErvlT953P2w1E9Gxj7uQYYdz/zlqMoaOIbV2WlF11
ZEEmaQ2F18J1+caIwINdRyJR9oEDWWWptWUyrZJzX8pYxcgwF1H6BDIiNNOttspYMDOFLo4nKCKj
JaGgEsnqWkd74hp6G6W+u7Ub9/56L19cb4OA2Pul4Od5rpsWqlId6AvhDVIzaRrukrQNpV6q0kgk
7Hn7NNcfGVW0N1oPEc2q2mul3gphQTfEO5oGfDio+FQ2yUNdq8/XP2uqz0ZrIIoAPQG/Se2IEWf1
Bgi1IoaupqnY0/UGpvptFCc5HAkfPzGjvQQd7UtVQpHWswUDDtw19701q4I59SGjVaA8PzZz0O/3
HTPiddJk0A6fv6tMPH2cmU0ss3LMPlSADigDhn8JoXJTGrybGYaLO4UDxPr72aUj5PaNpG32RZwD
ih4aUC2LvLbdATL7oYgVbQz7x5vNvEPiAALbcbePsizaJAXQz0XGf1RyNq8z1UvDHHjTggeVBlXZ
bQMRl9oQsNtJ+2zlAvH7ISQWPmG0witQ20STpc2uS7znwsflGsbpX65P1KkhGD7qzcvLHMkB06c1
VOVjcuv3cDgsSHGKCbw3r7cw1T2jJa0E0pFl3Dd7WecQf6i9YJmBE//Bp49WsuTY9l3Hxftrxp+r
EkflsFV87NVHqzgC0gYkC7fdd9I1FyA0QeK6aOyZc3KqY0ZrVxASI3S21M6zLPLVkwXwGUZFPpS7
HdDf70fWDPtMO0iI73ynf1EZbmpc8Q9OyXHOTPdJbqdB1e6TRD8RD1q7gLDPQCgn9s5xooz1mahS
kje7ygC3p7NiKI054GOv7TyFdGTdFN7MaTMx+b3Ryi2yTLlJlBQHRkOYjLIgOqOOBgpSAS3aD02h
cXrM021liLKHmnUrv2kn97d13ZGPHf3jGkOnaOsXdt7ui7aBVpsaNJMMyNNef/WpcRgv3CBhVQ0r
8r1KYSwKoaQFswu+DVvYwsuinMm+TqyCcYkhdPMiyCKj34Ot4q+YbabrIM5nrngXg0SsgdECDh1c
it1UDMKFnrlIYC/WNeZt4eNeHLLbtjW317tq6iNGS1nxKMjbKm33Tg6tA5M52OOKOUrDxMPHaUmW
5imFXoB1Y0bhidHOW5QMNuEfevMx6bYoE2bZ3ADVy0DyrgKOcOk21V8fe/jo7K1c3LCV6TR7lvVJ
uVVWFlo3LuNEfKSUC1uq0QKOUqgPUu1qiG2IvscFLYYCdaPMciaMm+r60cmrMqe2mrTTWL3QcGMC
+fTcoR/s+qHRN0cvyVsI+IQKpwvgsEuWJ9XGNUSzut73E6vXHa1eQP84KrZE700uochYdf4prCVQ
YZD5X3E7n0PnTXURGX1FQ6OqMBu99yroFysCoVLqqZn+n9igx/ReULmondXo/8ph5g1pAA+G7HaM
2q8/l1GYev/R0gUSSEEfxaz2SQy/QE1jc5XpDxUsYDo5OoOT2gIOUw4FahQrrD5fVxmpiHlyTW3l
5Nf1kZ7opFeO7Zt5hLOyhSy+m0fQfoKCESmScp0YfgypJzOc2eAmZtM4pVlANigMmlrvNYtvPe5D
DUd/ISJ7NEzx/fpnTAzEOH2li85OAifBcmgsKCsql0LpC+Wj608frhS/JSUwEqOdwgQ1KM4TXe+d
yl0LmF6xHIcBtMd8I3roCbzFoFBzvampDxltGroqdd4VWu39BED9RAbWQutuTnd06unD778ZbcxX
UHs0b/cQL5JL32TJhqeRPbMnTcylsUuqaUdVadhtvZfA5y2TOrrtDK9euhF9uN45Uw2MtguQSJHo
Cupqb3Y6/cRSKFl6yI6uIYWezsTVU3N1dOhrkMhlp03U2Q2IAyUVsnd5GOxyhfxuHRVqc/1LppoZ
bRxVbRBlYRnszUqgv2LLgwus8ldRXFTbXCZirhY2bBYXpu5vGSfHDl0otep94gqT3hQKPmhm3rQB
agkePM5llaEEL3wBficNVHyH5GU1d0hNjNfYX93xkjKSrNB7AT7igiUW7LBy8ZgVqI1e78epFkZB
ArMjSb1aYvtiTvrgtyFMdjKRr5sEcJyZaT0xVq8lk7eLxs4J0Q3OES0BKw1D9Vl2EPKrCv/EcX+c
+ZKJpWkPX/imFYSVYVabEqXjslXHKAG6ZdHnJcqJ13tq6vmjpe/olHaOxlEVegJW0nbBYD48d9ed
6iL7/csDbE0dyXW1F2XbbWQP4evXWFMkJTv17VxCcWq0R4tT8o4rt++rfRQAUUQ47ESs2j1zncws
y6kGRssyiTw7g2FoGS0qxZ5DL8i2bgPVtsYT5ur6OEx01ZjA7HBkWiXPYQ+cpdE69CEUJ/IQavst
jitN2nqmnYlPeVV6eDufYlMGbVRVe9XWBlTKKn+t/h9nV7IkJ89sn4gIZoktFDX05J489Yaw+7OF
ACFmBE9/T/n+i7ZcFBHsKmohoSFTUubJc4a2ODUVyvivD2XhWPzDMvmhixzVLqSu+u4kgIaK6g5i
VYmLk9dX/RyR1j+ldcOgPIW/rne4sIft85x+6FA2xCjdoGhPrjPnEepzv9ocJHrXG19aGM0AgVVs
u9wsxxNr7TlEFXgR+i4WBnQ0Y+wNNYuv97M0iPP/HwbRu92Y2NU5pGWAlZibXhZ7DFqL11tfGoVm
iXYxoLhvsvsjR9js3q5oexQ1QT5BesGjg+fg6/V+ltbe/nsUVClwlgT9dDu2YGwtJcC9w54Nw+ey
BnG6zJ9nv3y83tXShGlWP+WGnQ5eh2OyY18RDYSmmAdw2rbGNYtHZmJWzCvbE2ugXMlQwhMOwaoG
0sKn69XIXOZOkcgJMeqSkX09Ee+AjM7G57dejWxmplOAegHeyiwhF1qfY/fcHdauDksfr52tI08y
lOiJAcoObgsCEgtCNop7x00Tr2teiKqyGjWeXzd0wrIiWwqOwLxYMYMF7/enNvKDkQH44aJwPsPE
M2+MRIaMQFJ1JcTi0/+2ff951j70wJPahGTfPCMTOrzkszmH6hznvd740udrVjzJQRCkpjE5mH8v
5BP4wgE/7iHIVPvb/JBeeQxWhcTqE0v9yZYl4KUKDcv4fv37l7aObrIymzOzTodTXuHKRMfG3+Xj
GhxqqXHNZOnocKPK7eEE6YAAbEMKpIi5ueZAF1rXgTAsmRs2odKbh34A9N5YIecjgu5l08TolcVw
/K6Z8Xo6jWkP7Z0OR+NUO7+uN77g+3UmR4QpEYGT/XnXjOAGtrmVnclBjQhSG91XQre6tX/AL9y2
GAUsCcqWFLzwPWvJ0VGrSOSlJThbxQfTko1kpWdhS8KvgYzIr+2vKIFb2ZoLpqUzXLWTANdSV+Lb
eQdbogMKIQRNsftJGWyLLOri8kKKmg3WeSGktLqdTRp4ngwx8OvrvDQE7ey1K9GWuDdMp7omr0J2
YJU3gzQqW87j6z0svBpNzX5lpSwk9hDYbQP2ZrtM/kia0mp3fVJQFrI5YceksAk4AFtgaiIjcMSv
6z0vjU0zbhP1/FnCQH3eI5MfmSOFRJ+RDbvBm9Zuxpe31z9aU27ZJUaT2xxZvyF94zYDRldhEq8P
YKn184Xpw+aF+m6ZdcUM7nZmJTsXOdEudmhnzytLc9nIvUA7laXRFhRV4dNB9NYnWvFj7dioa4a+
95Rk++tjWOrj/P+HMUxUgtjXqDFDCYQgQl6V3ynuLU9uPjwNCX5c7+b8yf/GJkCL+Hc3te3NrGyD
6cArQqB+Yf6YBscATaEobyqU4UQVLHSlr8v31TMl1l9DyhuIhwZzMh3YwD/lrn8653MYwnaSuPHE
nF9d16zQ6Cx1pR3efWtZk+FAHbKt89g2rE+1CXY1pIt67r2CLmDfNcNKndDSZtM8gTtymtqTNx0S
CmuZso7vmmxcmbLLpugFmhOw6zaf0mKGuDArEydqE6ez94KBdUlZDEKd1zfB0hA0g2dOMLSq6FCf
QQu2rw37F27ja4riC43rVcE0m+fZtdB47SF7jbP8G870Jrr+5QvbV68DTkpvTvK6h1wLtFTuXO+V
9/3L1NengY174O4+Xe9mYTvphb82QK8tsG8mxCC8WCXOLyq8W9m5t0Jmz3TunwxrjcVgaUSa3dtN
PjXA+mKn1gUo7UDF3jf3owRFaeWBjH7NQJZWRbP7yW0REvKgRFs7/pvP8WAhDqAX16drYdfqoDPp
WoBmycY6UIFC/NDkKKYNOTLRXuQZwapKxdIYNCNHiQylDOxbR06GF1v4r3O1ZndLq6AbNcRoSoUy
5mObgao5z1/PaWc3+FlAwpXYw4p1Lw1As+6egMxcqqE5igHZyXqUWWQw/3R9ES7fH0BE+Le3hQae
NbbEz465GPc2wnPt7D/7eb7nGZ4DfHgCO/StMQ8r59VCdzrUjCXCYKytbKCzJkDBzvC/REL7yTG+
T2qGzKf3WsEHk42pOU/HnuWq6xvQMGRH2yoHcEKl/xE7W3u7LqyMDjrzyTQqp7LgtKrAeU4SRj4Z
IOVc8VpLrWs23veAVruTQIFXoZ5siwzfgmJwv11fd00H8X8AVwT2NNNmQ9LmVZOK+zqH0IUHjWlA
V/yYswziMlgON81eaQvWNASlIO9Bu0j17U81KfuohtW08oIP0IuDc9ueDYJr0n2eE/bZ5j24Ekoo
Z7lV6ayAQ5a60OzfzikzE4aywlx0A6Snz2lT6juQlyZZfH0yzyty4XpEND8A1d3KD6Rf3PeqaKE5
0SLcWTVJOMHhs91MErYqtLXQk+YLGCRRG5+k7J7L/ifKqKfviCBCnkiwNzVOayKZC35Np4WvWy8x
wKIIJmVV7qD2GvceUsxU+RWY9BA6GVBBueJ/FlZHh6+5nsf7NAjyO2bN6StPWjseZ8ihphX/7/ri
LJzKOoYtBzooo4YS96NnZ/fU9IzvTM4FdEaK0X9jQy2fms7xbg1igk3nep9LozpP7Idr+ch6RMwg
O3Qn0gHiJUaWnYQhvB0F1+q2ba2D2ljnV6gqsNk9YpUmED2+H4FFNAuhqbmGBlgaxfn/D6NgBsJy
qcHze5EjtJUUkFdsU0DbEHbJVm7gC5ajQ9vszs1HU3hI4kJ9DdIx5IToE2LtTZbEVem/blsOzQX0
XpWYlZlg9ds82NfO3P5kEHPzslUeugWL0eFtvTKLILCq4t60EQfhZ0kaAJL52RdA8aicHScus6rf
RNHjQnfq75WZskZZpj9iZRwF/DGYQRqkvqzGp4frM7a0Ltq1wG8ZxVf7+T3jE3SZEiRPhR/YkOIr
ZHADnghrLYq3MHM67M2F4CyIOnACZHOHXgA6Z+q1Rd4t7F0nc+6hdmDYm0CIno6CozILatYl/Vm5
qKXYzOdKdit/vj5nC+ai1+LWIldWl/EhDXMP99laQmKRSvWjauxx25VAB8KprPAt4efimJPsNLRS
4TpI1vLOS9+vmbtQlEwMWNk0HC35aOcVQ8zNfa7c1dN+4Ubjnf//4FA48wrUXnsj3qmu9Rt4gyFy
BMSFr8//wp7VoXA5aS2UVwfFMW/St2Qke5miIqkb9kU+HK93sTQA7aBvG8ZyA1p3WOI0sX7002D4
kPgkEFDa1oFm2LVqSDJRpzj6g/9muRLCs9maGsOSpWk2zZWCkFFuFUfb7GNwYhzrtg1RxXWgJT1K
m67M0WXWLdf7Bw2HM11Chi+7yyFnP3IksTmv7hIvg54nA+y66YwwxXM166YfQNOuMeYsbF8du2bP
JSSuOu9s3LPsXs18fJJVRZ4hrvxr0+Lo0DWaVQCrZHVxnIrx/GaBikVVyC/bGj/v6g+2kU+1RG4w
wOfj0g1ZOeUHxxlj2Na6ZtuAa6L4OfszOcnM7yYIGB5K01j59qWp1+ya8RmFqAPFt/c+iCF6t+gB
92rsKFUgDNk2Au0Mryn4dboJF5KwRXFy+OeVYGEXbWtdM+y8sNKspefWfTA5RzTnRRjMa9QjS/Oj
WTUVbaqoacNtMAC6QkBvZoicop6+GmtvxXMseD9Xs27TMhpRWgCsQFSxeB5795Zn3msGGGRWrKF6
FtyfDlEzWdKNuZFiHCKfpxC3QpyfqzDyhVnSMWhtDlJ/SBycR1C1Y0gL3AEgNgoNWRtVLdfXeamP
s2/8YGWisPiM8i304fu5PKLq7T+aQYuvh6Tx/noXS5OkGXLdGpwXrEYX+Uy820Rk/qkCHGbbzUxH
n6GgYRhwBzMOblm8ctuOKEm+yNw7VYC7XR/B0iRp5txmsmjoWGAErQBagYN6Ok7AKgLCrSlZ2a5L
fWjm7LYQf+wqt8RCsIS8i9R16oMSrTfuOmjq1RvXW7Nru/WbkvgphpL48HstZHBobQ0PHvC1K45p
aSSacYM8XTYGCCb3VuodnaGPmrrcWZBBvb4YS9tJs+vCGZM+Aa/jvvbbo90iOGZQh6yswkLjOsSN
Che5LyfH9FDXROU7RwFrxtNtVXveP8g2004t18bU2FIiqN8ZqNpDTdnGj9ds2e38Oi/zadr3dAB3
T3eQab4Slbg4Lw5whH+7CRei8cwLDPGbpqgWcAv4OWKtVTssNa5tGJEFik1uY76Xrex+4EZfPbSp
v0ZId7lyHd+ubRg1pABKpUn+O6DdvWsH935WD7tWDQYEEAQPhyq591Rz39eshuKQ91YPmyQdUAh/
jvp+8K7+VLrmCKDBT9byLhYZ8Oq834ZyQuvnAM+H1t2mKBmcn/vTkJkbmXU5REnBVnI3C4vyT+6G
zzOdZOX+pB0e8ODLMEA1wFdKHZca144E2+Nu3QMr8RuVvZCgFlMBKoaiW+MdXmr+7Jk+TEwXmODQ
mZvgl9EJUEgoKHEWKX/f4H8w6+dOPzTupIDW5pPv/0zNpg8Tq5ORqNW84t0u5gPQunYMzNlMg5nM
9s92xu2xpOSXb+FyNDniu41o1nFu/FMyzxCRGRF43jYizbgrCeQCaq3Ve+WiLBR66nN9appa/rze
/Hk7/hMMxpA0867I6EjXNPxfg2vccw4VsKY5QZviHjQ3cdFVNyJdo4K5+KJDV5qp17Tqvawdu3eZ
p29NV4LHrovNyn0OELOd6jWJ6YsnHARKNbMmjcPmcRTdOyiCghuwQagDm/0BenNDuqawt9SHZtxg
0eGNIKOKxYxDoofSjHizp5VY6YKB/JOnQeEm6oAqFVvVDWddaEtj5X6x1LJm2YaPssQpUGg5/2Q1
+y77cn0TLbWrmbRdQD+ZAbobN14yhgiO/hgLf62A4fxxF3aonnSZRjvoh2FSseEfpzEGVWDYNF/k
uM1j6JSbveCNsqESHvesOqm5+snqNd0jTf3wf1krbEXNdgW1poG7popJWN6NcRB2uzZudmDZD9Md
3VXxg79Ld6/vkCmPEHzYqRgMsuEYfpErzmNp7jTrbqZpDuwRc5dLyIIgSEm+pD7wBGvh0CU70Ewa
LMkzlHEweY2Un4q+vDHM6atdpl+v76uFz9fTLQUeJkM2NyoOegjjFEl6wjn0AKXsHcrx+21GoWdc
UgitDxOETWKFiEaYSbsKG74pCONQnTagVnXAoQuBhWVW2JFuD0HolafVwtzrKRUDWjuBX/ZnHwRx
AEJp8STH3j6Ofues4A2X5l+z67RJ8i7tMDWZ916mD7K69wK8csuV3bngNvR0CvJojPCqhXmoSYQ2
U7/siW16smHmtbO67HvatohdxJbyQ4BBQgd9eHUQX9+aS9+umbbdK9n7INOOjfpVDl9d+/P1di9r
uOG7NZN1s97kE4FJjV/KVzO2bm1IgX11RWTvivsyYivn/tL3a5ZrDCXgMh5OMJJV0dCXYKdam5qF
jannSIYml/5cYgRKfG7MIkzlz4Z+uT49C5+t50Rc6VeceIOK3aoeftO2c0G+kZWrL/CFHa9TuU1B
LaVHhIpNl8R2RaKe9E04tOUL5eWm4KBD3fPgPlxSA4tW09jggM+m4DMz6iLifb2pctGhel7H6e3c
BCuiikGRBID5by/PQ4SBw23zf563D5/ueb7XFR62fUlOrIderPl8veGlh6BOrto0opsripYzvAd+
evePKuoOL/le7vo1Tv+lzaPNe2tmVkEUpqaEegYL5E4GG72Nns2Z2VSb/VTCHag96lL5WAF/n247
oTzN1/he0AaSnBvP9pPx5m+8+uhEBs3oIT6HHEeckmM6PQfGil+/nFPBHtScS5sMQSVTeACHdNjb
4jm31OsAGnXopb9beb+fe+fFaueoNTZBTWBT2q2/dB0GllGMxc2+DlYdsTzOuB8KY5u/1PM1M17C
DhsL+Ms07sRtk60gbRceRXqWRg5pjcwG9qQ/8V+j8J7HqYwLY3pw8+TU0025ZEyPZrdT5Xueq7Ai
dnfH1U3BV24IS0ut1+aXdpcgjgKz9dsEeo/VHgKQoWWI0HGrE2j0bzpSxI0iUZ1uIlnEWDRzgIAJ
9+0B7pOwYid8KxTZnqcUMdNPI3m67o4WzjBXO4WtIa26QWE7qRFkpVZ78nwaMi62JHAwBM1AAmqB
/3g0xngCXkFIeatMZ8X4Fr5cz3rUIHWovQJfTjsILD/5DULtK4fvwuGopzz8prWSokXTDrfjuWui
wWuiDtxCqV2udLHgop2zmXw4X9KBGt65gC+mJU6u3+NaIflSu9r+NyHc5A0jXCgjOSA1yQsp8pUJ
X2r6vBAfPllB48PyQM4FocgkUlCqdkaxzfE72oGFunqf9gTbpCrerOZZeStOZ+mTtbsxiiNQD37e
fqZXx7Wndka+JqC61LRmnL1IykYkWECr54dgyHcFqpyv2+TS9tNsUrlTC7AdJrqU6d4Fu6dsf7hm
Gk3tpnybQ3Vl8trlwnaCDD04vyrvLS/eKrItqKPnLpohKy1Zn6fcSKK2rXdgGwyvz8vS1UlPXECZ
RLiJAYfYA1xZlV9mq9wDjhaVHvzKfWEUNy2tdnN9OwbV7nqfC8usl+grZlFwc2GZPaMIDccJh65f
Gc5S05qpJpaj5EBhqiAV4M1TQ1a2z1K7mp2eaQd7OqPdwHBCkp+Zs7YFzO1zjx88QCG9Xs02/GLV
Hgt152w8tP9oFH1o15srIoYCX5zLB7vfcf952+JpNpr3k4ECLzLGtXnkAzb7/nq7S29XW7PQEfvL
zhganm7EQ3/g97+sJy+6MR7Zbu3ttOAEbO3ktHtqzqjowX1DvakS4GinDgm5VUCIXB/EwjbRS+ud
LK1s1/HH2HLssJyCiKRrhe9/dNgvhDL1wvoiYElbzC7mJ/IPMkp32V7ep3uQzL5On+6cgxNFafhy
dEAt+XzLvm4bkHakek0/oDIVMwZ+CzLeKbrNo+mF9r2yRR3k8GhebZ/gCm4SutEF6FX251By0bnJ
GDsF2SkgbKFRtHJaL+wfXeC7gam2bm6OMYi576kgX0tgd02uUNU8rznks0e5tMza8erU0nP7+rzM
QRvVlN0HVRDZ1VpQd2mHauY7Nnla+jmO1clzWFiYbR6PTMrdtu2i2bBfQPvVcTBBMnhgYCifvZdt
DWuWK8a6aUd7xqIGZUjJUcAFX2/5vJMvzLdeWt/PnPaVRMuqa27aGaAAq/is8I5ClO4dwsZrJS5/
tvaljujfjj4oKicvCsyN/1Tt8xv2Rh6G8GB8dm7kPruhz/L26L1eH9PCIus190NOnKop0VUt4op/
stfc28Le1EvsyzQoqdEwhBeFE2YQZ87Sb51pr5wAS61rZyz3HJKhggXBJ++Z5+81h9znt+sTstT0
eaI+HIbzmYPAKtD0EICSpP7hOmnU843frVmsUTZBVQbwZYZbxsPYHLKpj1C8v+25Z2oW2wG0IuoG
5yIw9Q/EEbEzbFJ2dDAFf0+LGIWqsgS+xlYiBCIgbDJnxaz+HEuXtrtmsR4Umz0GMqG4+TZGELw5
dkcjInEQzQ+P4k7cedETOf0nfl5f4D8n7L/doTbo76Gowc5K8/zaMe/HX8mjPYb+IyS8x30Zjj9/
Jw/lfXVvnLJ7skt+rMFwLx8HRNfX7pkhcCmHLw3gO8IMfAdh4VWf/OH8COjFmojX2UFcGpp2Bleg
v+9UYY9xQT+z+k7QYCfrp8T6zMeDV6/FwBb8EwnOo/xgI0YgTdJOzhgzPkaeN5/6IDnYcx/Svt8F
1P5UweDrYHhyUnVX0uTWTiCVU8qoLO3Yz+dPajLi66u5NLGaJ5CW2VMjwafY/eeM7dr0kZmPNd+E
fyF61X2iRIarQT3GwhRx4I97PJU3XRBIoLmCLitQbs2g6Eh5Eexqw9mJXDyN1Q3qyaro+uRc9mVE
B2z1LemMJoFzZ4Z/56coIZeJuDUztqVyBOpamlPwGAjNoImMKAqNTOPgsZVo39Ki6g6hBXWyAR2m
eEh3Nj9K9iMD+1t92DQrOh7L4SYSRxAHihM3iVhTfRqlvVdlsdL8gg3qgCzJZUuhqYYDZIgsC7H/
O28qQ7+9NabQH1cuxZevIkQHZkEYTlhQqMXMZ92jXXWvc+0eGunc90IeZW2tXNIWNpCupl0VLScV
EqZxOkGM7I7PKIBeMa2lpjXDzaER1qtcwelTrwgF0kd7MtVFeNa03V9f6Mt3G6KDtHAJnMxhwNeP
6o0490ptnBXNdKusLKAyh3aV+zwFX8b6vjZWLGppVrQTHKKIXVGej8K2vTOcU5E8FtsiQ0RHYPXS
g8Siha+e1A4qqe227DrR4VZcZbxwz7NsO27oJ+/E3xQ9JDrAqgCLS23MaNjjxs5rOjxBtt1miF7/
LpK0hLIPmnanuHA+mcWmCxieu38fjCOroBHt4ZZUQVPNotbNTNcQ7gsWT7QzF142ccH/gCCN/ZTN
JyM4GvQ7GT9b/VoUeGHv6bXvnSSqMEZcHkpTfnP5/NDK5Hefq43LqV2sXQ8qWMOAAdhJEqV+Eo3N
GkxuaW40gxR5nogSOkyxkgJqjOAJ62o75EP/MGb1bnL9taT3wsGkA636tMxEGeToKLP3vJgOvv8Z
tRNRv5ZzWnBZRDtRpUsYSFyxMf20/QIYYVmq1+vOcGl1tTM1MS1BjAZnqiXJf53IWWTyXDwoqy8+
X+9hYXJ0FJUPNWuA8tHD3PlmbIiiPxpQPtj5rGRxqsSmUhKH6ClSI6NJmcwUr+OW78o+iYELXPHs
l4G3RM+SNn1fpHn1J3aQ9fvOgu6Tsnyo03pjUu4LZps7BxHvx7zKnV1ZBdbp+tQtLLuODbOnrC3r
HG8By46C/CbYJDLuEB0WNlpzmYKBBbdjcSgQd+IMVAXjQdr1WeT1cchW3lQLBqhjxLq8CjhPsfRE
TA+ecVbqqCJAQB9RfHDkYljpZmmaznv7w7vDdQLR1FaP0E4dvAFML8DfRzeVZWCuzp1+aFzWNiWt
B/80WGmUen3YzYfrq7tgejpELFFcMaL8Ia6c0MmsXTB8b4o1rPjSnGg3hiolNLEVPlumKpQkD7F7
r3/2UsuaLxp6bxxt9+ywy9u2PzZq5VWyYGS+5omkgLxRUfFzu21YzHcpoosZcNOgdtkV9kthPRVq
jYh0wSfpGDELHBYjTTAGj4wRkngo0XsNvFt3DY/zJ1R84cWtA8WKRgRB2p2n/8vPNqKPz9Pjgdzf
mbspfDEAcA+vr8XCFtLRVsotTeVghWPS3tjtlxFUQX65EvFaWGe9fL4qPJk4HG3n5ompm3QtGLHU
rmatlnIcr5jRbtu8BxDAHMD9cn02llo+///BVIPWNxABFHiWg9oD15aw8+R+W9PaVcJBTPr/P3qa
Ps3laV6DuC4toGamk2sO3CSwzWR6IrIDD8KJtHTjfGiW2qVJZgQgbgHqIB0eZTm9ON3qvW3pyzVz
JWp0CgkXFovqMTeOefpclM+bJlsHU2FDQKK7RtOVeyc9KM+vLOLFT4aO5vlp/mF/IH47cyvpq7vU
yswRziXtDqLxlRdmCkwt1z/+chQMvZwPww+9DC0bpSzH4LYRg5rbI6F+3b/kaV2532SAmm8Z+ens
FnOMV13vV2FXZO7Uh0Dw+UN/siflJy8TSp+9o5hms24OU1JV+TeF+r0KkplmY9F4niTtzG3zolMm
p9RVamod63YsXAuIX99PoaNBJ16/ZMgErNGZXXS6Pv2DH/gwMR2Ap07BkuDWRQwwGtPqM6IUr3OW
NpFt5i/Xp3+pE21bepbdFKCv7m4n0HH4X+zREeD7ZCMqZb5naRk4sTvmTrZWMnvxhoPFPn/GhzHx
doIEUF0idJn2uXRvurwZnDJCDUqSIkPjGijM3oHB2GNu1IC5pV0Dk148LdGx5kVTZng0TQW762pl
qnKfZhQav1CzhlK4Uael+duFUGPD9xXI0IDLkHYnkkNRUzrVK6HKxZ2u+duymfPOK4P+ljt9Nnzz
xNQOED1EZGiUewfXD35ys6qb27sRd2QUCbYpz7Kbth+a6nPgZx5KHqdu4K0M3ZH2v3nbj+o/x3dE
xeMcTE2oiBTKGja9ojBnmhM/Q9O60XHS57xFZUo4NamSoMOW/kr07eL5g/Y1Z84Mp6+rJshfoLQQ
3CFFWhVnsFC7dqv4g+j451aBDjSHznOSSD5b3q3pjnU57pxxZIYMBwYe/hucJV1y11qU2ePtXIwd
UNd54KsmxwWzMDpUiSWsw/vItpJyNsJhKgMTjILtaKFOOul5AUCsn5V9saOQkQ4+N33g94BOpFV2
5pEG+yEkpW2oA3uHVoEDoDsOfkJKERVFKzIjynPX5N+vm/HCVOr5R5MUZ5oj7j/xCaJFqEjg1gE1
FdamGCBmUnMTdUodJERm8Js6fLJ3ue8lLiKz3fh4/fsXjhodbwU2QidAaXjxwsDjA7pOp/S+sIH1
Y9iYeb8SFVxwPjrwaixKxJEwS3e96fGdnBoKMiUUNjoSajU2rR9yv127nV9Oj/lUh1x5dooKbBk4
d7MA2tnbez3vusfE9nubntq2GZC7oXhym90BehCVOCQcyNz/uq4W9n2nVEV+jiMPCj8siAFBkt2Q
ga4CCQJBmfVFZePoKXBzpeBduZmQQDLyB8RTnV+yA+edtyWD4BO93BvaaZRX3Mjuyj77pirbjOfC
l9GYBDe9p+Ytz3ZMlXYoSC6Cfu6c7KVPoDax62sAVW+JggWtXOwWDjlbc/4TpNRbRDn4ncekG0vS
fi0VdsDcuy8ShNYrD7IFG9RxZaZVtoUl+uDWoG5+aKqsQmF/Bt6o3XUbWRqF5o5ZQGU38SC96xKF
xK6fPFGwGp8YzU+O1ayd0H+gNRec5h801IcjmjnNXLB8xr2mEu6o9okNyPuhkwYJ3kp34KW/GxXo
Oq19I6q5/By0EydZVPN0HszQImNQfBbI3JQV8prKMLtwJnZNItFBqWRlqi+7C+g7/H2NgLx3D5Gy
PHmuRVBEIhn4zpwFjWU+rwUELuafICuuXX5dkxk2a9ruNmV1n1tILQJE+S48kQYezuwgGI49OAkm
nMU+Lb/0rqTWGnnx0k7Szq0MSgptTsrpLgNUeW/SBBgKFKeOX65vpCU/qDnzPIVWBpQk1R3kWoNP
XVW9DM7wq7GaeS/mREbEMVeuPAtbVkfn8UrYKIYp0zu/mWbEVZToiwPoYEtehg6u+84R4NcKEZfr
A7u8LagO2FOp7C0OqeTbxrAdL3IUsfIoZzltIiLneu1etDB/1vn/DxZiMpVPSZkS1OimanYxEjwv
/pt4iyd0GQSZnE7UQlX702DNbbGprAjPgfMcf+jVr6Flk1RT+syDxGy+8gZC5c9uI9W225iO4hM9
7XDlxXOjTNPmxUsc9RlPg9dtK3Pe6R8+XtRJXUDiFY88YiDcz9sT7Vz50kN7fcUlXLZX+oeK+EMP
0+S3nZgqcWv4pUzuHdmT6kfaGnWvwgzsmdYNjpkgHcJ0YNT9CmRVYK2FlS5vc6I/YVENONEGfN0P
IwEhnZ11dsxG3oXApX4OKo+sbO/LgF2f6rIxOSvlBLXx+tYwoRgnQhcoxfmT2zBnjr2xqgB9lcj3
qx9551MQaaW+5bsPzYT889G28ZL/PFFuTG9J5qVuF29aWl1JhQgTaEbD7e76rK2TCFz43jeWFMhB
oyxnE3UhRq6dfVNlzTZoFppbmoJ5osIl/d20nbXb559r7IUzT0d89cmsgpHR5m4uvdwbwSBIOX/w
qZhAkJ02ZOKRTYLcuTPpQBx7Z4zQGFehAWB2/9z24Jj/Bg4cyxy/Kb/oXTcySjMpcRmXJgdbnRmU
bmzToK+ivvbcHW4gjnPKkBQUbYiLlFD3UnRGHo6gelIvYiDmnO7HJJXFfes2TQe8q1vlLoghkTHL
wtKAPiyPZ96VBASqduPQNV2Ry0cP0XVFwAxpnFmU2jvU1lovnY1rU0TL3Hu/vlmWmtecWEYr16H1
2Nx5jfW1q8r2YfaybpMHI7qQSNn2luulM73hxJi/Jmkh7XAeMn8NsHX5ePkHxmSlZDIrJ2G3SoDL
9NEbgpoKKLXnGYFkY50WP7ZNkrbZzUmqRCWZvEX9TO6Drjxv/Mc5oOkaIeHSQLSH9+h4TSVkye78
qmZOKEjHeSQMiyfREFikWvEMS4utXWNcSpvWQC7zGVe1rI0R0CvKo0Mte40d7eJBjFC1dpHpCTLW
Ayf5u2OMZhJy4rgZsMpQ1msHewCZGWmqh8H2VxnSL06c5+i5WVx1gasRMn8fivYciQdVkYNncZiM
DttdX/yLZwm60O6drEPOD4eZ9930jeq+aBhx7/ugmdydO/RDGhXCGuqV593ScLSLDOXJQHKoNL77
CZQnh9HHJcbNI98Wz9cHc3EHYDCauZseJanyney9bkcU/feqSdQOYr1sbQcsjeD8/4dTv6qMuhlT
2//uYDCx7fYvY8DqAx2aTUaPIZyH9qEHt4K6DjGc/F2y5D8hq37vG87bwECJvm2ONGu3k7yYUSDA
31nZe/IgC89Nj6TKW7ZybVhaBM3a4W/z2TdZ8W4COnJjQI0SD0e5VhG9tF81I2d1RSAiPBXvuHkM
T1NWww5FVn6rfJYe6jbb5EywDpqte3VSToZXuN9FlbJm17LekidVM5l/3bQOeo4TWnYsnf+Psy9Z
jhtnun0iRoAgCIJb1qRSWR7kUd4g3PLXHEAQnEHy6e8p/xs1LIo3Knrj1oIoDJlIZJ48J8yKZ3qV
q61Aj/x4pT7bkvNYOaluhTM0VTsJVE+eZNCJx6YvaZWAuNX+BJ3NvDXIq1nuMHDrm9xvAmQCYwJd
wfKLnfkZLcA74DQ/gsn749AP70X3UKX2020r5lg3YPiRVnTOnsM2JBWAQiUobnNhb2KdxWwc49Ze
3Iejz8pnOtPuvbH8UUyQfdVL1/1TeCM53DYNx8ILGzAFrxo8KQJm9RaMW/dDn97E6o1JOOYNxzcF
JS/Us4hAA7jrJqgeoTW93BIZXDtXjnWnJMrVVKrgKRhxD5pxOJaZHpKo3NRhXLllXd4JPYQyLXUW
nM2y/Eqh4p3SCkpjy2kQ/i6It6i9VxyJy0IxoPw30DHMniWaVT+HAin3OeXfvMn0Z3+qb4kRw8Ct
lTKk+zRKDOETUiwe0viAZvDT1Hdxub/pNLmwqqb0hkZOfvnURl16RnMsfY4lXtQbznxlu11olZgh
81bC8hDnYDcMIuiPlTanRch8Ixv76kMaK+RYNWAwWRmVXvHMx1EG+473GbTFcP9lsZ8IYfxzaMJw
hn4T2whDVg6Yy+JDyuhamPH5maroS5pnxXmeh2BILJdP4Dksnhd0V90CLcXsHGP3AVnHYxWXYTNn
pNtFIsQ7ua/Q6HPb9jvmHou25FGj9LNfpM0HqUagKPlgmqfbPu9YOyez5hne1s+QA/HHfRnnyjtW
nmo24OQrsYJLpDF6c6aGAresysATP2dc/VvTptlY/LXD69zhnYRIsmboNAvL0B8PvUKctovSjrFH
Ok5bW7DiSFxKDR5NKqIDj54Ca1Ar2cXzYqxCzjZrIDumssVnYPFYapLGGyazsmpu5j9dhoF0Aw/P
VnrdPS/JVKPIN3Ox4VNW1s3tLI+bGfoTaZc+k46Yu1KU5UeTiuLfsp+3gsS1IZyDNbaVGGeoJD1D
sLlrPg28jIY7mYqxiRJJi2A+3XSAXUxJ5QdLQ63Jnwsp5ygxcd80p2v6/SZZ1zBwc3Gm643gbY8n
h20WVBLD3h7RNyaLjXB9ZaFcBEMbxVW0MKOfppx557Ap62bHUOz4JsS0pcSyEsa5YIUh11mE/JJ6
Yn0b318dPYNMadNDQs0EQQxtmelXPkI6z96k1I1Vc9wiA3ym8/kYoDPcfIO0LF7MqHAIdeOiOV5R
tXOIJpIFAUoffmmvjwKwjh//Px5RazbvHN/I98O+AGz9mcXU27VV+D2K2/p7qdpwV9XDFmZ6bfOd
xw6CnqmyM9NPgLd9x31IL7q3fJdbCP2+bR8rd+FfhfYYzqttEZ/ESGBUhz6cuzvey/BsKsNt0tF+
SsaqoFt2v+a6rkfwxfNWZ4CLpM2UPlPwNHmJL/rzGDTDFtJ/7fNONoPiHq8G0/EnNvnFh9T02RfP
xHbDL659/bqIL34847ZbDCoV51xQ8bXroNzdy3LZyrevfd6NhMpmMpCT5Ged1t9oB8WlKAXS6+2N
XjlKbk2aBaBEDeuwLvBcznywMURRpg4VDXo77SvE9LcO5JzZrp8JlKny6rkj5Fcum/hbTPmXILM3
0b6Ggcvx0RIvGyC1mj9nhRYnBkhMIqE0vxu46U4dQHgbK7ayHW4x0eINYtusF0+89vk9lwQAiJHF
fAsOu+JD3Opha6oImgKSP1GQSF5mPRSJTOd0r4e22he27e9u2nm3fNh5ZckgshE+LZpmp25UX0YC
8cCq88vD2yOsrZRzcGVUMtGgSyVPhtEYxNSoG9b7PqvD5qYSdRi41UISppGETGR45v5s3oEnouqT
VvZLunFjvM6ShAGuc3th23k9VgHqLxzkjGZ5YHUP2R+TWagN2MJTwS7LLcTpUtzx4IptKRoBZqRO
j1nUFzophKbTxmKuHQv37qK9EJif/2DzRe2ELZZTNxTVbtHxb68e5G2Rtwsq7YJsaf1C8adJgyU4
8fng/dO2ZEsLce1IOF7AQ+dNE7O+egbnsFmg5DjlfPjZLUh5bKVrVjzaH87BFzs2eApc+5xVz1Ud
XcBZBuXQSmDZIt5vUbWszMKlDmn4jM3I5/AsCciEul6VCRhm9fFts1nZabe8SudOZ4PBBDjzPyBa
aU6N7ZrmKKLqnobDsAV5XlkoF6w3ZspD8iGontG/X0P60B/PA5oF9+mc+1t6e2sr5biAFJWQpYBY
2lNdDaPd+1B6AxU0ApjHt9dq7fvXub3Y7C4AyDEtWvFkZU32ws9yb+eZ2Q827H8lBHarylyDsZmN
C3ICBeu+anABtr+GceIgSpgnbfeQEyR01xCDdvBlQSXmA/qJoy2k4NrsHJsnkIz2Zoaoawgi9ZWP
Np9OxejreOOkrUR5f9Wb4bxyW5HwnDLQ3Qws7b80pX68wkn3RWy6oyc9YH7e3qq1Y+2Yvp1ynyyL
d13Kzv6Ry8tT6BTP2rzzyqbZvz3K2pK5b/sckOYqvr6Bo/mXxntuhybpYiMqfn0K1OUaKcEfUcTL
KJ6CIiSHaizZIYObTKyy4OhHL9uGr399X6jLLyLkWGrmlea5m5ZfUmtwTVHW3fejjvazJ/VD0Kdb
XKyvewHqVtoF3pCdxxkcfldnp5I0wQksWga9W5vVsdf3hLoEIzUSExo0muHTXAbIeZRZm98jV1Ft
YW7WpuA6AY8pHtGIP9l4+QzVzZ/VSHf9Qm4LwKnLG9K0o5fmYcyf5rge9wMxeACFYiMZtbY4jo13
VrehBnzrqQOj65FDWygZ+tv0hELqcoZMniGCFSj32HjUwTHumNQfZSPVlorU62la6pKGZGGvBjOH
/Mkv9G8OWMqdHYuD7M21X+DAPUkTBhHMDR+ytliOdVdTN1ST55vnKvZRabeAcXgftU9G9fsW9wEs
zH/vEwCc1UzL+v9ywOgHQm6+Rpy8Jd+68vtdNCdoartc84E/hXXJe+QC0Qewb63Hblwgl0lkqMDi
UojAPBMc1aQytvytaRg93bY6zm2u0aJTKY2XqBGi3qGHpt3HSt/EqgQhNceMx55oWskBXk8DyzDG
PUtYYMdP0lwfcJ3c4gRb24Tr31/EDDQai4FXCOnVmMdJM0F0CYIbWyQrK3eEq/bUjDL1bRiFZ0rq
e1W1zV4sw6eUi4e46bf4ctcGof+dAhu0N3VxF50bVsuEXDU9ZZf9lg2xOx8ctG9v94pfdTlGCG+l
8Sc/OnfF/JVUKCHIqXlAg2x4mzm7ZCPSh560rsfojLTMv3OcBYAK3sQJHQIW998lMjnohCvdye/D
gjpe3mR9AM2l2X69aW1czhHwd6G9gVr5fUI/1ycrJggAhn1fJni1L5/eHmPloLr8I9CLhKagZ8U5
rU01JTLjU3rwQUT57e3vr+yvS0LCljyToF7F27Zg3//sr9bpbwjG54e3B1g5pi4HSV4rm4K65pq5
uubx9ZiW8SXQWKEjr2gVvvdzEquNl+vabByzbrhFzhV1zgfe5E1CJ/6T80WesnjT6tb2w7mqWRfQ
PE+FOCsAqncUzgp9BuNNFTv6FxlJALCVZ8r0R0bDcl+2c8B2JQ3FlstYWx4n/GasLWpiRIjmf0KO
vKHqXjQ83aPIuhWHra2PczvTjOWN6Tr6gI5Y7EDf+acROOuNw7QyARf01olwYZANoA+YQI+KCrrh
Pg62tcVumnzx9e0TuzaIkyg2aeGnM9T6zqa++lQdV6fFt3nSi2jZvz3Eyiq5LB5m6cMiRqPUd1v4
8kOdZ+QdFEya421fv5rii8sNIGAl41x63xFwe+fFRBfkKMKNWHVtda5/f/HxVAG5NS88OkO4st7l
pgEHiWRfWr+/LV+ANM1/R4DKrBp1h/grb/0PkqZNgjLAbW9D6jJ3cEppphWu5q5QHk8M1Izs7uai
PuXOrVwp0AmVxeB9b8dcn4a8aI4k7D6/vbGvc1OE1JV4giBK5uucBe9ws+HCjB9MRYaT5NFHW2iD
/ijISU6V2HHJj1OEVikL+d8MPQf7JS3TIxpyq0Ot2/PbP2ftKDi2DvpgOXRjpn+DzJkmuDOmU2Rb
dvDyTUTiyhAuEq4TEAOZ6lj9novCZ0nTj+95xKB7VPqbvQwrN5QLh8vDPhJ5m+rfwP0UAL4H8htu
JrGXbAkefajevb1aa8M4FSINmh4lmoyfIY76oNvgAAC/B6F0+bR4qKTdNohj+lJHbdhmVf3cRdJP
FOfm26wGMCZ4HtS/s7ZfbmoxDKmLiGvispj6ZWQXShALauAakkUjAnp7Hn96Zf5qg8DnHScgKa7B
ribBmckoKh7ymIQ03TWRAD48yWObgSCApE1uLi0UlNpLGldyzhKjIkAr9qVgoCjiTazLGfq2tifx
Qapw5BuGuOK/XSRdFpXhIAItfxfo/APR7FAOTxHYGzcMa+3zjhMZoo7VRkHaXs/B3O6HbGr9BE2A
3QbKac2qnDigMQDXgFKDXUTkiapKVDss5ks3lFZFyaLmeIvX/9WB0CvjDMRQBrW0Hvp3FYR6v0Yg
N9ixUdZ5Eg5tvXFUXl0sjOF4oRiE5mDoo+0FGavJ+20ourd/8bpvfr99FF9NxKHx2HlEjAEppjbz
5ovsBysevCEC0I0zgfJcUscdkoCGe2jYL/QI9aL924O+Pqm/2IWBAitRcw/1u8xceTWTeaZj9y7L
57TZOMKvb81ffKPgLi5QQS7Fo5pRS+pS0A+yBvrfnkGx4e1JrA3hOiPOkZTzRPzYyGW8J2GU3f/p
ikWhf8sLrQ1x/fvLaER7FTpjWYROxC7cqbgqEqDqwl1x/dfbs1jZCpdzlOuJAbQeqncgJRk+FtNQ
9jtvsHqrlrw2BedFkXuowBSTiB5l2Ra7dJFkRxiUJ3uyuUqvJuiAYHL8ic7GOQ2w6JfIdPHnfhzi
/BnvgJYcvb730n/ZJLPleWlDkyKiQOZ8Y+nWpuaYvw3GthlQUb6PWy+6hx4v/VTHc3buK7tFr7pi
nW76QPO0JdPYV/d+FEy7uQIQsaHlPrLDvIPs2hFOf0vjZ+UguNkERRbpASAYfaKs9/5nytZ+hZjY
Vj1xZa3cZAKf1DgWYa/ftWFcFJ8Lpavge64l6e7mpc/KreP8p7b/183K/2I0RYeYRji9qEvf8rz6
3zgoKy4pvJk8SkjVLR9DD20s/rFaah+kZH7FvfFbJTNmPoSyytslUZY3xUfcxCk/T0Wv7L/NXKQ1
2xV1aYaHoo3bRe7BF0EavnFjray9203AQNGTNyUrLsoryuU0xzz70oEyp9rfZORuGqSba1L3fcQe
CRupPCtQEfZJClL0rQHWtvf69xeOCiCUoNfgHXgcGFSVv8ykqeJTKqtJHAplwm+3TeO6fC9GabIh
VSXc+KccQp7vZj9uP4FFtbvppo1cwWsuFtqIpU7fCRA/6e/DXOCJQWje2hsHcPwU8YeoQBMVfcQb
KigOKS9jvGPSbovlZ4UJJXLJWIUHBhwWFtGlX4qRfeqzgfDloDrQzOx5EC4Q02aTnbJd43NxYZ6a
x+5kCOkrHIbAuzbVyzGN+51oF/4rr+agSnegxocP+tYo1sb2S20i6eWJX/ZgY00yokn0ccwMA0fX
23u8cpJccj/S6rBuJt/e9ygFQ8oCDVtFHCQpKkYIsfqcbr3012zOPbKx1wkEovNF8Jx3hwjZwWAP
jZct+eyVibgtk3NXDihmyvSzVrH3wEScv09F1/4oWTY/v71WK7eDmy+qpwAMuWimuoyR7nZKZumJ
8MneQ2hnhHDD0O4sAqvd24OtzMdtl2TLjP/G3L9njMAx9osfJJNR071mBI+x2wa5zvSFhYOQjqBa
6KnPDehlu4SiAB2hEgkMXRKFy2Y768reu92S00yzvmCVd+/D3/qoLuhhOKCbS27pv19jwFduIe4c
LkOKUgwgObwv22CBCfn/w9u4uW/RoJJk2sQby7VCIfMXBywnY92Gc08uaR+bsNhlM3ou7pQaIv8d
hXJTfIdWq5ikiTVKQWhU1lzAegcDsOXeM14RtbtsrCWQhFNMJ7Grjc9ntQ/RDB+UG7H4ymK4j90U
tIkAp/r15wGyKTuuKL37A1sgohjvQMSrN1Zj5YS6z9YeNITe0srxPqai5kfAZuL4R2VZYQ9sKUpz
m4f6K8eGDESc5n35Weosz/f6WhEmpZn7faHabONx8ade+toJci6LuvP9lHp5fR9ltYoFuKlY6AO3
YuJWJzYNef6PAURiPkYm001xICC044nPaGdSSMYPS/GDgpDRHpfF5GO6T6nf2X3mKfR8QYc2l8th
auZh7t9pPC6mPiEE4swfITWdD+UdY1lXyPtCooz4b9jkUuzHsvXILzDw0GU8zIJVGT+muaj1EZ3t
Nv1aomTnfy37RpTy5EWggfs0scjLyl089iGwXQpCx/QEhIe1v83EILHy3hdWV5/wfKJjC3Zs5ef/
yxdCfLqvZd/qH8wLsp4fprrLsn8KGmTkUx54TfE7iGhcnMHOwECoGpm6oR/t2Edeta9ndL2DzgfM
cycBUP9Y75g2qfe+Bsdi8x1d7CLYhbFA69BONgYdwFUe+2GblLkJ6f2yDDJ+DwqAms07i96oCepz
zZCP4cV0eVP/VDSU4tT0zGffoymQVb+33dz6Z/TygJ5kXzLcI98zL5X9PSFFIQnEC0CjeekhQiTe
g54nkMe+IX33vVOiMM2hLYbeDDswEdhx3wVINmKDSZ52zS6aes/f+2npLQ+oShcZ32s91v0nvGdz
1MsKsBcGcSKNx4syIVVRbeGAVjykK61t6pybUtv6sakCBR6yCsyHYOPOvX/edvR/ZGNeOd9ur6Ps
ui40kdaPaH6IRnHWquwU/Wm4SqFeXAlSXTmDLWka0wIdPAiD4UlY0iRWXaNOi85axAWzQqfqv8Mo
BRSVayXMRwsOEH/fwfn6SZ36RfCAh+2QHbWMmUSztNd+YrIclks0B3CcDbiRKFrswnH6nEdzSr8S
f06nB1n5YBRKcqrqMEsYCwjZ581V+mhnwjGlP+eBtAPYqEawQNsW0Mt7aCYVdXsalrhvv7HrhD4z
QM+nH2j0Yxr0SD1o6HaAPoH564wIiheXIAbzDzvMZragiekyPfvJbNqxWvYWTrxPD6AOvtpQN/eo
CMmYp/oEVs+hgLoEUpPNvoETt8cuKBZyn4u0HXcGcWz7NQUnXtonU71MwaM2A0lPtSqWai/iCvnI
fSpIaA54ueaI41KNqsc9i+o4qM5SaK2mhIAy0xzRdQNm2nMrwC3/npYtBTMd07zXHRjymao9MD76
EgQ5Yu5AJwhcXaQeLSoz5f8Qi1bxRxQ7uHi2zUyiHqsZ+/Gw44Q1HZLDKgDFXVdLW5lTjmxm/RUq
9Mqf95lQkQoPsrRad3cs6upiF9YzN4chE+PQgTM8NEq8G/tRmfqj37cF2sdx6UXjxl3yeoYWSXcn
L0bTmdcTs+F9l0sTfrAhsbzdcR1M5KSk16Iy2sVDDjoYwjR+YCKqeqZ3IN2zokzCsJnqA1Cmlfcj
zHqPnSLFIjY+bljPSnjhZB6uh3Ep+owAL1chIitidKD/wOnP9HlYRr8QSTETxvOd7We8uhNIWlV5
eQgqiLV8fPsnrDgIlyXAB69OTUGXeOG1bHadACETDpshzcYGrHzfLY14aIgkUAdbLiGMO9pJsHuq
/ezLrUapte87ZdA8YJSBoMH7xAZuoZNVzb3GEnZ6S2bmelBec3BO4pYWHtAT8J2PeYGoh4Bab6do
/KCWLNqTYOh2khlv56MIiGJmu397V1YGdXuiJ3BGpl1QZu+yeOzeU9rodk6UN6QRTDQPmbjzPMpk
DkRW3SF1RPkCGAEYaWKdZrclM9zG6dgbDDV5VbzTQZf17wqdT/JQFM2wVSZfefa4fdNxkU+xhpu/
ABU98/+VvR/mT3Xayepb24W8uHZMj1GDUBOUd9Wvt1d25by4rdO9N9o0NcglLWCXyMD9X3lhMhAp
b2mXh7+5jvvi5dOVE0S8ud99xutA7Ac/S/nO87mVG8+3PwSvr5xHFvx3AFwxYUUzENeavitJ+DCg
gcOP9jykc2oOM0KpMLsjMQNefpeOtQEsw05zBKHKxuowUUHY4E88B39Wfhp8CIqg7SCS6KqBznVa
zyfkT8bon3IMJ+DyJK65uEiKqiU/JlyP146rMEtBz4qbSmqa0E730B+IvdgOyYJir8ADNur8M6to
kR8yNhXk3pCy9N+Xc7dEy8Y6vPpIYCgy/3cZkIUOZTelJksoi9AWSwkkg0akVNN8izng1aOCIZzH
n+eXWRAin3qs0ma/MLKLpD3fcArxaeeUDFcwWR30oI8M1HGauvPcbLHLvfpKw6ed86GDXoq2XZYj
SHpP3vKu68rDAPbIarzxt9P/rrzJFW2tnudjyLtj7kenJtqiEF1bcfc+zJEkMkGzHPFgOWr6FPOt
x97r3VFYFseNj7TPUtFgM6fiGB9AMZCAa/a+SNK9F+62tBVXDqXbcIfEs+fHBJgxGfePofUeQW9y
DLz26e1Ts7K1br9djNu/8zyQjpLJnCZiT40a7rNOozKqb3kU4yXqJG7qfqIy6wxQbzxge08bukP4
5CeVYlvJjlfdPoZwLBdtGzFrshhDGKSGWA4vQadSHrpAIBgdwp8+LdMNpN3KgXKb7mjfgsI+xFkd
8/kAqNfZ4hVy22Y4JsxGYSTx6uXYLDY6LJMsT3WUeQltPZlMqTSHt8dZm4Jjz808kdxHzu44LF9V
gHygUXdvf/nVIAMb4RgyM34wcrxzgUdY0uKC2354yufB7OLKpB9SOf9rkFfY84x8yMpAbYQVazbi
2LjJUfkjmYdRiZbp/oqe4rKtDotP/n17XmsHzDH1XswkLqNxPsYqRd9e6u+rtk4gvQtNaPaYIWR7
e5yVnXF76yR4UTPJUv+oigJPpjRdTmMBOcnbvu4Etr1igJboErfPND7Nvf3Ot/BZK27E7abzrwCi
zAuxA6ExPxovOvrT+AOY5i860xsY0bUxrn9/EQY1Qw/YENIlx6JNd5VXHEntJTGbv1dxfrptgZzr
WcSF9XWTLUcjkS8XAeok4YbNrZxRt5eOaLSK0JTjBCEfRpAQJPdRvuFh106NY8+0noulLzIELiAo
AJOHtvPBt1un5tUaOgvdPjkglZUe55KeRJ3fpQXK9fl4R9v+c9HnH4KB3Rf1FpfA2hY7hhzFaUgj
ZJmPQa5k0mh7tot/yGx8ABj439v22DFlHlRZiy/OR9VfGVBQdqPJjNDpplCGuaCZ1NRFaDMADAwD
UVeIRmWw6m/JmL3uhpjbGoeMUBiKOZqPvQIbuvZY8Qi5vadeXXsKAR5NaN2WNx0q5rbGMTTeeU2c
EdTGkd1NtPEEGtfSsm+Pb2/E6xYBjoD/2jP30qwUo/KPyE3594YiTSnaND+Abl1/fnuI1w2DuWS0
KtRBwScgvkU/ewkYgcRpNHYrAFz7+vXvLxwS0rAQNJILVghlkgNd8ulXwKGZcdtvd4xaVSPSZoQg
0cit8B6EnEoENdEWpmNt9Z2bOl8qHYcSS6OBYtw1taxOaRz5CejGtk7r2hCONc+ZN9VzxMhRsenr
HPAvTdd/rpqbmA8Zi11DhkJn1gQdWk/w+vzIEYrNu2rsu5saHxmqsP/d3oEDg4j3CO40fiVOve+k
AkBiWPzIfLxpi92GOD5P0dThmXmUwVLuIURUnhdebtG+XO3or1c9fv/Vibw4nnYZqLYAIR1lE33p
cPUf/8/GoAoBVnA0vtw2CceMbWFqXRcWu6zIr6bKfscLkPG3fft6sl5OAS2KU9vjkCqPqJ3xpUii
HMQMb3995Xy6+DYkJq1GFhlfLyUSG776kmYIuNpabPEIr3gItx1uabxM8zb3j0AUgdu3LL1Di1LV
4bbf75gwCO7aQaLN50gsbn0qUC1l9PrgmZETf3uItQk4JpxDIylvTUqOSM8TCGNN3a+wpeYmOQUc
UceEwaMVtjb0xIXGEB83qG40CdLH8W325eLWoN/b27pA11U3xP4vEBOn4PTY/vzK+XGBa8TLmwZc
tdGF+ZYP9z3ph+pYDJRMx96nvXdL+o8h8/RfIxhAS6zi0EaXgdR0OFJAGemuqzh9enuP16bhGDBS
XJTRoBAXNfNHkFFDy8XkzbFlTb0Rua+NcP37CzMm/RjLWTXw1AaBiqjSHDxqOT8HGtTgt03CuYsb
jw4iCjPg+Uia3Q0TeiTCQAyHhWmyf3uIFX/qgsB03y6VrYP6bvajLyjn3eeq/Wdc2GUqtkLtFXNz
2+DQJpGVclL2olVBPzMOUFhS1mjRfXsGa593rBnwCkCZdC4ueQu4KCvDx7BM+cbbaW2THVtGYbFI
u4oER1mi9UILcqbD8H6q8uimxAtzIU124rqBjJe9yBCVb1EiKUtxlg5vr83K7roYJuXldkK7b3Ac
WH3PPfjSxtd7VouHXpktdquVNXK734hZoLuI8upRXQm6iNTht3Zs6XtU57eo0lf22MUvdY0t+zgf
giMj9cc/13FjtzDn18jnlYjChS7l6DMYxtKOl7kYhs/CS8llmATavPDKIT7Pz3bsxIMtxk9tJ37f
ti/Xeb7wHbaca4MQgx6FATF0rgd6QGMUOdq2yk5hVEQ3kfAx9hd2p0f20ytFcLTKPCuGvru23ySa
W9sV56oWJmV9D0HuC8kgI//YRRFL0yRQKJRumN/aCI5t5xELMsh3ThegDsBdAvlVvuzKud1CkF5v
m9f23jHvLiwH1SoLwmnwjSdDB0d+TfMwrj8qk827Gv/z9o6vGIlb3kVPtBptKKOLmkx6nK8t2mw2
DbAy4P2/bQgnEQY9LIhpRwayXtnQ3AEvpJJyjhCl6XkjJbmyHS5se4hLpqQi9sKEhz1GCjQml9Iv
2+rf26Zw9WMv7GIm41TEYoS/ClCr6iSeDUI15pK1DdkIPNY24vr3F0OkyO/6emoCXNsFNEdHpY+z
53/PcC0dbpuEY9w0iwIOMAk5Qg0KaWG6MERoXhqiwcjPZOTdFsW66D9TR4DAKEQ4jFfDk9RI2vvo
PPl12yQc255lM7UFnMelEfU7m6PVY27bMFlKP/122wiObRtoT466FehmLvjPbgRFoQRmM1mC6LbE
G5J8/93qDkgHSBzBrUKk9VOuER2YbDxGpf2UTfT727NYMQkXNpNbNH6nAL9ehEzlnV067xItwm5E
Byv+yYU3+F6vYrx+MANet4CbUHAUEE73FShD9+j1i3cZAriNc7s2leuPeGEZjIORqsn0dAFCaip2
xPagRAwRP28pl64N4Fi3HMGdIkhpLypvwxqEh713AY4JSnpv78WKabuQBfR12TFU6f/F/AaX+IO/
hD/jpS5uCzVdzIKB2mdE9PXly+ivVCzoZyeh3HjXrf16JzV21dzIhwh5EzHrd3IAyYKKg+kAIbDy
xhEcm0ajgyfSKCLHoPWu8JgJZHf9/FmmZot9bm2HHZsGJY5kV1Gk4zCHP3UI9hdQt4mN87m2QI45
cw5S8nJhEEcEBlTsoKNpyiRdiquUL1Rew+Pbp2hlDi7Je7NMIhzFck1RwgUCAML9PUCL+cYhXfu8
c0vPzcCR4YssZNHB1JpY2jf5HohhjHfb73fMGBUwUAqAgQz8r3HeH3Tlgbw6Ru8130IfXO31lajJ
JSpnI0SbZyhBX2TZh3tV8XdgkPjY5Z5IvCK+zdZcpnIZxDwG+SKWBTVw4EFjpMkyFED3b6/SymFy
acnV5CErpq6J6AaiWMncTXOiUwWHZza5kNbGcCw6BaQHyTFpL3+QN7KZy30XzeWd16RbGIG1rXBM
GrK989jIcj7Nvf8hb8vHDshq0wRoBW+3DtTaNByjHtK059A7Hy+dUtE+7b3uYCg0KEev2xpizSgc
07a18QAX7dDWoXn5xBrmj4kXemxL4Hjl+64IuAF5B4BVZXRp6JSHyVz1U/5hGUizVaxcuahdAXCC
di1G2hpPx67sEjPD6Q1BZu4aHgyHIqDlXQ1+iB9vn92rq3jF/lwBcFMIrxCtBZYbjW6Pou5B9BnA
SxFJ7SEd0GwMjDTEx/1NHoqVI+CCyIwEHfo8t3i9qL77SIZWYBzwi3ZZ1W4Jrq3t0XXsF+HHgPqu
XzAvvADyXO5SM8h9r9Bq8vaarW3QddQXX1e+jkxfxPxCGma+NmL8zAt8HNow+XmOTQ7x1nKL9W5t
tRy7Z3UI8jnEaRcyea36CvaRmN/JzgdiCA5SdFsayGsr5hh/TgOqSD3yC6g1imS2VXcCefYWY+na
1x2zn0dlbS88fgHByU8w3/F7qHLfRFTMmIsyI+h0nKww/GKDnv0/0q6sOVJc6f4iIkAIAa9QRZVd
bbu9tJd+IWb6zohdCIn113+n+smjNkVEffNwY65jApWWTKUyT54DtXqoGJVE28ngomB6ecdXfr+J
MRvztq28YbFPxD+XenuvhoSjT7utKax9/2ydn04UnRZnwS3ITjneX+Awqa2bzuVXRlImvoxY6PdY
HGc8iSaHMNYkvbq6h46ykBuV8JVDaqLLCFpntNv1XpKmXnXihRiOY5iTO3ScbCGY1lbIsGiG5GYK
dUB2IhaRLJKlPee7wgm25HjWpnAe99MOKLRHz3N9huSXQ3Gspwn5Rgq24LshCza5+9cmYRgzpAZ8
uNmcncQMasmyhb/wh00FtLWvGyY8F5a2MqXYSY1k/IfoERxCYRra1yVsfoM8P61Q6g0uq7k1nH7z
aYxiBOxu3swur62/cWsvwziPYcvdpBGtHSn0vsVkdn9yraeNWHxlBBM5Fnjgayrahp3omJU7RiwP
7Fi4Ud3aDa6r9JrU7LIhaOmu+xIQd6buVFsPQHvl7oYTWpuAEYz3BHywTaq8Uz4FoKAaOvVjrrN5
PyJlsDHEyhGyz6Hhpz2e0S8CUsTSO6WlcxBqcfFmhzbNVU7UPs/r08ep7HRdoVHyBLG2UkaiD4o+
LuRQbWTj1n78+e+fvo+YqIIm0YLVV8K7BYvNEkMHZEvtaO3rhu3a4eSiS4l6J+laKqqR39iDdX2L
D2ft64btAh3opO0A+kWCpN7dHOr8W+DRp+sW3rh986qz3SngWJgzOM1Gd/23wR+Hx8tfXzuWhuXy
RY4TEc350PezANk956cQBffYmdDndXmMr5fHNTFjAVeZFMiEnnqR/4+USh0WNm+JTnw9ATz3/3tu
JBrLW6SSSEJLtD1CJBZseZ1rI0XWXZdfdf+AihGvAWGxD7uSYOongQAt5TLM9tab5+uIFM/Z/05B
5VSoqsvQZ9tC54AqsP9lffWBJs3nzkbPFMpAW/ITa1thWLFIO58PuQ1yN3RCVlE+LsS98fOWbrHC
rg1w/vsnM67PCptocllONUX7eUTI6Fu3rhVYzeG6w2RYsgyoq6e0o6fU8n2Fu8bxWAyl7Kt4ealr
kqqXVM1VwW0buc88fGGz2/8PQUQfbrjRteNqWLNT5bkHiIl9gsAsSAl4/SSkTkH3MG3QeK5tgGHQ
srTQGtZq59TX4fA+Qho78ibot15nyyZqTDaQ/SGesyDSatD+y1ugZndtNnhbVAYrv98EjcnZLaGu
03onCrjGDFrAGMKp16ECXRMzlrvMq4RKcXhgUpEqRBGpehgenbCyrnLXbmAYswD1QqeJpkgwKGgD
AkzkzIeBZa6zv8oATCb1MdVu6VuDcwoUcvMCCeioca98jrkmaAxigJmXzWAQ7IfBAyW4VX1zXIm2
3u3n5IoJmKgxyQOv8SsHQ2Sp+J4u4HGGvJdIGp9fRb1GXZMXDR18rGyhG53MucWg3oJcykR2ZSny
/D3LCTqHr9wMw5xZ1jCwMg3TKaio5vc1A6Q1wm3XhO+Xd/t8bP7M8LgmhCzInYC0WY58WMp/5l7L
9jQYp5+67ZDrbsry38vDnG/LL4YxoWQBWmakS1EgC9wUrBFjMs5QwS7p8Pi7UEbsJVoab8NEVg6A
CSxjFURuSs+nJ+WAaRhNNfy1HMBQuFQ2/3F5PitexASVsUzTQkBGIoGW4ZyAreTch5tv1OLWfr9h
4hz98KnbgjiSW1zvyxZYirCY551zbeXYNcnV6wmY4nkK6Qn4rjLmUGyMmV+DDRvN5hs30doSnf/+
6aaGIJDHwXm5nMBhIh7BhyJ+efpKCIJroskIFG4qgDWX09j4ASilvfwkhvSjCzCTy1v8ZdTkElPl
FTy4HLkQR722KX9QAwfGQU1oGigSACHbCK5+4134pQliIOPlVkmwrKCDvH0NgzM8cXgOvfxJy9KN
SCo3Xj9rYxhHivK5dvtgcF5Z0N1Uc4rmU5Y/aNCqknR8vrxgX2445nE+zp82HOQaqIFDAfA1gHE/
KDD57JsAykOXv742gz+OE2IkRlP7NYdmX0T7cUdqedcvzUn79obhrc3A/e8MoOu71H2TOa9VOoBy
Y0Rt7jgyZf11eQpf4r+wQOS/n4dilaYMsdmr6vFMr50HMYkhEuOQaNLsztIbbqHvwZ61Rdn4pSPB
gMbtkQdlYJPes197uL+ncK7S5SigMzskGTh5ttou1wzFiAj9YmLIsU7kg4MuZSj9RKBHwWn9G6AI
bvug3vDqX14hLjErK8FYOhMHOvi1l9UT0qE8ql0/cX11V1jTQ5rZB59lx8s7tbJwZpElH0G1UKeK
fCAbfUtG9lIsQFHZ9cvlz6+cZbOs0s5gIupdST5ALnID4YOn3mHfQT8ag2lpA9C7silmHSVstZ8F
adm8qrr+VovxvhTVaaHhXT7KO9GyjdzuisWYDfkSfJqLbq3lFX0Y4gRl9+CAtrat1PTaJAybb8Ff
U/Omsl951yQBn+x9IafH8zZnKWooIGB/vLwha/ttGH7adQMUtOjyGp5Zr1DXdg7p0C+xNTbs++Uh
1lbKMH5Rg/zUk3p5pfmwfE+1sm5aC4+/y19fm4Bh6aFnla3vN8tr5/Fwt9gq3UPLTgIdAQnLy0Os
TcAwcxmOVTrPM7YaKkU7wqo8qT1vPFz++opJmDUUfSYpHyt7eXVK+iQ7WHdP7YMEoZm71D8vj7Gy
SGazfttBCgBC2strig7kfZNCiLF30BGGK7DamMbKIpnFlGDqG02EJV6n2dN3RS7f7Xbc6g5f+7hx
iaPbZoDYpjO9zh7go4L2jznfkmRYMTWzLb/sQofaYx58aN08lWw+OIT8HMM+AegaNHVbQjVrW3Ce
2qcYwQ7x4rb6MvgA1uXBCecH3xsfF7UpAbJ2jAxDlnJOAw6+1Q9/YPvAs6KWFg+BhhALFxtbvLZS
hiFTnQ0UDyb+uiB/RvLHVjW31ZDvlx68W/2yMcraRAyD7tMGr6Rl4K8ULJPReSbKGx4B/XtArnDj
llubiWHRvBay7yaM4c703/MQ8Bs3vPBuHLvfb1+mKxe3WVrplWSKh577Mfr5w7i8IB28O58sgW0Z
lpc2EBsh4op9/FFgUblXeCVzP9KR7WjYfN8+tyvbYTboI9seoPaKOVAIvzejfwT3OmSivJ2LYS57
p7Uhzn//ZBpOBW0cuw7Jx1KKW5yrGcyJeMjGjvt+eYAV2zMrLJMvqtxNq/QHm8KbFiGAE8y3QxFu
PGNWTpPZoV9aGpC8AG1V5yXC7z+/liCccQfU3K5iW8Hm2h4bBg6liaJsRu5+gPPmAZSsDdA7KOlf
XqGVAP2PVn3bbUHQJ6ePgrDvIbBgLq0hBu/dnMO/LPwudRPXnX9NJhWS84aJo7VuGjJJobwDuSh6
SxpXN89FWGyiVNdOlGHfgOMNWRhm3YfVtDnJ44IU03KoJe0A4liEM4LxABovafHPNcvnmHUYnqZc
VXLuPsYwjSs4YFAg7pt6jqZ82GXwKUjdx9tH4Wu/4piVGZRrO8/uWPsRwpGcd6rESRPzFI3NkDQI
EgHw3/CUa0Odz/wn2+ROz3I6Be2HwGzOs8P5bsApirwJtJFqyASz3eU1/NqKHLNWg7zPCMZNv/0Y
2fg4Ez9hSDi4YbWr6d/ILMbXjXJ2EZ/mo2yL01ba7YdW+qbDqV7aPDk3a/kaIhKbArJry2bc9qHO
3ELSuf2YkeE9DzVjrcohjXWILETeJ6l17boZfkF0UzeWthAf4SJ2Gf8BQs0bnqdx0fwq5q1n4df+
wfmjdlNbtk7DSnykuQKeVhzSmaItWex0OoLltk8C+IwC87u8S2vLZzoICZonr6vFh9J1lLvNrj4/
EWFDdllH/5+gBoxY/z0QSA2BOAShzWtjkyP388SfhpsuG3ZT5uyV1W6c7q+9t2NWdyrUpGgFTPW7
rDz9VwaNR4B1oFYvN1bsa48HfM9/p6GcLlOdKIuPEneQsimIY5vv2hnuw+u0y1zHLPH0qDfm+eBk
Hynp8ijIxEGR8BVExxtTcNbWyIgDbHw2dyxlvRO6LLSJBsJplce6YHkPvd+GIC0ZI1MlGNhg07Y5
Qfi2CGtISjq9FUZMSE9WR9HzvkJmRKXjO2jxa30zCTZcRVqARTD8RxP2rrL8hryzsKXtsRPgiUzo
gv7Pq4IJxywTgYpbFk7m2e/QE03rJqLWNI9dRKepcA+917EG2R8A2sN48nktNx6Ia0tvOBE8DXnb
zeH0XlbgU/xGC+bULwOE59VVVz5KK/89n9LjC2/ACv9Oslb81cOh/+TDRH9c9hdrP9/wF2zoqqmq
PPUu2qbiuyWTjjr0uvC2gIgrl5NZLEJpUEHmSul3yMhHwAzGDqP7FKbl1eTUsCG5PI/zKfqjWOQ6
ZrFoQSvm4qOx9x0c4Hn/FxknP30MULsqf+rJZ/z58jArszHLRCTgaRiChPo9d8XpfG3kOaDMKN6e
7w3S1hsGvXJpmKWiGrTK9QJQx7sECObsxTnu11wN93XAo9R2wOZXJl16ZahiCtKUjePPLOjrV5Lq
v88Z0nNUpCSYsB3njfMflMxXZcsds4YUqgIcraObv4eVCl+gRZ+9CLaIp8u7s+LK/fMh/xSitOBu
Y/Az2buFdduVYNtO2tA5kpIuOxS++42Qf+2sGSYvB6iHANmZvTcA5S0RFqqzbofaUmXczaAv26i/
rA1jGP7EHbCVOl3wVvrhXV9USeb7H2MmN9zliuWb8jTQG0JKKJPBW6HIpD5SyBdmkQbRunXV4xS9
Z//djV5QCv613H+bW3XHfQshPj9OC40KtiWKvRLtmPwE/iKKEaTC7M1hKNZLiEBFqezSCLp/Mekh
q6l7ZAVlW7u7yydsZdFMyoKA5wvrrdR7GwY93mdp3b9VbBqa606WSVYggoLSocvIm8/V2B2osn3n
FDqDWvbQ4i6vkj5yHZOwAEoWKOGiX3A/ltMjAX9BFAb4n8tLtGKEJmMBFPIWD00gUFTSY3LeCNH1
7wP1bztIOVw3hGHnPZmskNqlfkvr3HqDwgRP3WQSxewt0YDg1x6/l6FtbS3X2owMewf3i8foYBf7
shuC72lKmjhNQfQuNdqzeUPdf6+blmHwgoUo3tZDBo2o6kVBNQgM/eI2neTdAnLhjatl7QQbFz7J
gSQj2Zjt0wmxqJxkEEMf4NflGax93DB5NpPOLmZW7INh/pH3ePFUZFMNfWUbTJKCyZml7Cac2mpQ
UJQIjjblaJMCyVzoflz1+011Xjd3mCu8vHrDBcL+KsY8e9PQXtnSU1pZHpOhAM7WWoK5L9/8Hs2o
SVMFSx83qcu3bqa1JTr//dMF2FsOBHwgNv0GMZo3OWX/Y4V9cBd6626+Z1dupT+keAshCuqy4q3k
5XhHl5aGaLL06BxBjUr6G6d0bSKGhQ8oRul5YlWSi+yRZPZ3cG3sUcy9DQZ+paMyKQoUc2fg4vo6
CWspjrVb6X+Hts8PCmSnMgrmYEv9dG3bDbuul6lxROBVCVjaxwjE7VAvhtDrhr9d2xDDoKec9rRo
0gradZ33t4dIuN+PzkhfKC2qIrnOMAzDVnwqILYRVskiNHDYAurbyzhtAb5XFsikKXAKv2Fz22An
3C6vjqpQ2TsdmdYbT6iVqN0kKmi5BmukhSVCC2IXNegkOmQNrW7YxPMdFHZn5K/Gq5oSXMcUXIDS
QVMi31Mlc1c8e7gd9sJR9HDVPphiCzZ1K+l5LfahoA8gnWPx1GwiUde24XzCPnkP3Uuei6nESRol
uelBoJKwHrIBl3/6ypvGpCdI0WZcuTnhb9AFa6K2J78zYSEHr33bAcqHaMFtfmX91htqxYWYCgv1
ohkDO1aVCCc8jpBwR5NdsU/xRoOo4pYwzdqkDNOeETVD7mbkb7bIj5I2O0ZvZdvsMsUj4YYvhf0y
e86Vm29YOpQLIUOhC+uFcSicoaQkxnpXtYN9ZUKUGlYeUNJBaj20IC+Jzg48Oc9lNwjC7smoY4TT
G85kxWP9yWEwB+i4CLI91T1EpRB9CIheR9thyMqumDA8p2p6u4eU7GtRNadsdOIKsWCZ93Ff9nun
rg9pcyfrLe+yYjZ/YPEgHl+0IakSpFlhMlzwptkP3jiFz5ctZ229zif8k102Xi8nb8YDEBINU+wM
tE5sVbqH2eNb7BUrxmLi8DzFWOvOfpXwrPNvkIR1DwqiokcPOMMoqNsr73WT2CAsA04LKyiR9V56
99bxFys4Uq9nMadp9qHajNO/L6/a2pTc/66a0w7uOEt4M9UH489hWvR9A05HKw6qhTwu0GzbYilc
uV5MjJ6fV0u/EFUkXTcWdx2pn3IGviBJs4PVFm7k+1uwT+dsiV+kuUx0HkpKnQghZPpKkBQqkEB2
cMVzOzt6i3VAlAEpmD6Rw3gcArq/vI5rszOcQldXNaVOVyT+UhzRipUgDgf7SKoe8Ig8LIW/lcVe
GcgE67WMD2SWLUjmxfJc9RoK2z4kZ6EffWSqy0GKzYrdVXMysXpebzENmRwcw7L/B1F/CdhsgQaM
9GhBri7yM/1y3UDnuX4yXci/Ou4E5vDEg/RsMKb/FI71rgZycGenidyu+PfyOCuJEBO6Z9mBL0Lk
9BPqLyV6L5bXEczGrTccAzH8UGp+1PlVFDSuY+L30m6s/K7zy0S7YUp2vlMUag9kdTNsnLgVh2rK
6gjiQQ+Hl+y1Hkisu/IDetxX7ofhFCo/dBpuiSJBjfHOr6Cd3If1va7dvUXKPPLy8vvlDVmbgxEY
5IMu7CmwUBQbS2rFlQyKO+EU45ae8ZqxGLGAb0vdjspGnVekh8VTJWLbYS+m5WYBJ10MqteNLOTa
RAzzHxAK9uBiwkCdm38wd1g+VOCFV1FAuo6J4cvS0dKDRYpEM9U7UQDeuymaQTidJVdthAngs9wG
byMYWmKNkCJj6SwTBLbX/nzDvi3OhnTmGrbAM/vD1cK9teylsTZi5pWb36RB6Itcp3k2oE6mrXuv
gkSXl41JQK7T3cPynwf+5J+suWc+6Aux/EH3t1dq96dvZ3prdVa80u9y5eevu6VtKZDUJh6ujqkk
98gJfyd2809t8aNW3n6YxZaS2IpB/FaO/DQW8awRjZFZkQR2+m3KkMsesuXVzdsEauh2NF77BDP1
dsAt5GDJ8iLJMr/f1aULCSSN3sbrjqth16EH4XvbgSNf+rpJj0sGrdxaD8CeXv7+SlT0O7D4tEyg
V8jpUsMvzWXmJ6C/OHp2c+yCst0tutzIz67shYne0w4UkX2vKBJWL8iShjqBYz0MFLl43k7vtu9v
tXGvTOcP+F4+lmT2Suy65Zymxf/p0eFYN1OCmvuGA1wbwjDxEWj1kpY4WJnsviGqj9LZ4vFEwz30
+K6L8E2WBOkQLpE7zZO8qbp9UDsOQh7RfdOh7K+chmHpeqKdsDWObQiVppBhGmH5zub+1lvym8tn
a+WqMNF8ugnKGkS4RaIA0tg3RaD3NF3ervu4cXOriTjBYKdZsoCH8EGExXKU+UK2YHxrv924r7Ou
rhs+Y3naEmh+NQ4QCd3E8a+4cRO1l7p56LsjjlDZZDFv1Y8CwLapaTeKqmsn1LyirarI8jHIEohF
/o1+4ldi96SKWscRkaSj1Bu30dfj2CZWj+nF7X2KaVB/uMua5aG2NabhvGu1JSZKf/uIP184tonQ
86aa69p28h94S9MAPADhkh+0aMg/oed4z6K2XPIDAg9LtxODI6wO1ZIiH56cMO/GUzdDqjuxiqL8
yRr8E/foxQqeK+bl9m2PZ2760+/nDORdtYV/5dBZ4hEVkDPbhSm4YpgPQBvv/bnddcsIhtFhZn0Q
12h99COiPWQJM/A18UNHAkSMQFQxKQ+1rpv3hjVWm0Bo089jv9NeuRv60nESz4FQ6a4dfO7udNMs
/wOcI/ggc+HUUH7p1PtCUZ8Ey4U7HatgZI8lJzOEqcXS3lfoqa52U9iP0Ku10Yva7SD4JQ5nCkgd
jXMwWzdo+FyyZ1J6FLkUrkA4UcnediNVhepxKUEo9jcBuamVOAURNOGgcPjVlBpXjGzx4NozErbW
DhIHbhiz1p9JBEHs2rmX4LZW7/NQB9ZTNpDFO3WOUw4xLQJwBYuq6OcTPGHzsHiWnJN8pIxO98zv
ZtrHXmW1cxywBfLqSzsN5cEauAyOEDbqKF5bdl7x737b0ekfMnel8whmGO7JGHvuxoVd9d8oZ7Tf
hZ3dJ5UDpOGYiyXcYQtC/9FrZQZtebyB6Z0LEjt6LGZeAF/CskAXH/Vilc49AJFQoV5m4E5i1okA
RIcBz6BGUZeQ9e7EwO1dhSzUFLmoWGLVsqAAnr3y89w/LMJvbm0nFQONPM0r8W9KKvAT5WEO11k7
hfDuWW55/hF0+EN9CAC40k1UuBK77Lmlg0ht9LOw3KeqbScrKkBR1i4R4a1r14nVzRl7sAYWvIYc
qr84d4XS8ewSNIanMp9/jY6cn0fowN4UE1ffF+6NEh6pcAWkCbUuIgsMxU8NAlAUuTPaZUcOZiYw
qQPPBpIgIPPd/K+sgDTgGzg3U/lvM1Q8/GeppC3iqbIBefXn3FUHUFdgO3286oZonkERfOAtVcNN
Plrq1ULqqXlqPG9xYsHakVa7IbRU/00CtsWiQFCH7TQa734xlw1ebBc+pGLqMWt4BIk48bcVyvwb
1Mjn6ZsMB5BvlLxCdgxq4Srd4aAjXJbN/LN1i/lXw1xwfUk2yTFG7qbob2xAGYtDtfiN/WRPJNMR
KjUwvhKLxqNw4Hkbdy2YMH64fdkE0cKs5akC1Va2E7YP1vpxCZ6buVTTEfcS+6tGA+q9D5ly++hM
lm/HLBgDaLPb3usyt176Mo5htUSl3+oHPftdfos6vNPvG9I4w9EFKYZzGssscL5phGfl++Qjv7yz
ykmWd7WfZv2eZp2YX1AI0929lbUO36Ggb7+De5GqfVtnbR4RdOTYj02v5j6yyBC4B8+ewNEmHQsr
OAeUdpGCFEMe5brysxPN0vausKX6rlIR/g8sEd0Uww93c5I5dYc6btE+pcssrbhEmekHhyiKF/fK
ot7eb8Cu8t2ZvcCaYn+o/P6pz5cRRNazN4WQU4Q1Nu6BhboLsPsQh46yJVdWrFuFnzGRAY7EUo53
p4ZJPOYqC52D5WjGI7D/LP9TWEwdFWhHtHeZ0CGLmCQhtGRpOn93HOLKnQJIQu3YrKwidke87CPI
kYYvU9frv4ZwHqWK0KLrTXB4PM/ictI8IVS7/2IdtNoPvHHDxOMgxtyJWi5LTB2wZSDBznjYR11Y
VeX/4Ly6KmbKDlTMBopUv0fbcoEsLOQQ5XEIbTE8jNRj7rkhe7SX/QCGlqrce0Qo9gB+TDk8B1Xm
f+AiwLkDrjWfvk19rXjchWJMv48Q/rFu+yWrm1jLeg73YYXu6H3u21DmKX1FKGpIXpmeNJkIP6Dj
ym5uAXFkbxY6uoD8xaWiEov1XjpHHe0VSYQPLe5dVo3tS7eESLHW4Ey0DgUylwE85G9ZVbdODyrj
mdIQJckrm0SqDYZ+XzvCw5M/zeBraYFC+xJ3A/FUjcsi0//CYJXa2VXKPiyf2fOeWLp66XGbvCFe
FtU9hKUX+3FEjce7GadJtDvQRRVk1zboNr6Zaypxw1sd6Q/c4b23R+qtt5KQ6HZ+8gdL6lMolwJ4
wcBtvoGUb06R8a7c4MhL6bePVKfSeaPpNMYEkCIaVYGYbfSPhxNBwp9Pr4CgEAektuia1UlX+XJ8
CqdK69jK3Ykc0G4g5I0FBWQgq8aqBJerqiCYk0ZoEg7ymwqdbJBckAOfenwwh7THnCm/2dkBcIxP
i+2NLa7UBnwhSMPgdM2h9H81Q1EBzVanrQQKqUUssx+WBf9lCucvji0BRnvfKI+U8VBMmbzNi7T9
FyK3APiUbSfLHx5oYJ4czet/OkfDyUNOiQUf/RTqtwmeQd7MwJQPN1UlPDXEaMdh4m6CPIgKIMea
yWdahFX6hsLs0uzPYIl5BMa9LPkTOsRSdjsoSD3sU97jdu6qfA726JLuRqgD61rdBVkI3qLMDfje
Gx31KxM58qWR6ro8jMXoFGgvCs9JgiJnXnZwuez9FvcatfJfDrdFvQ+dRbyMVIYtCqBFwW+pXXKZ
XI7QV8JDE3879TJt2yDNf3jBdO8E+sZ31M0ZvTJ3VwkBu1AD/W+6ghalw91W5ShDW+mhcGl1zApv
i/Pq6zeAbSJtAxvqfGA9yBCyifKvLAPAMsIueFtMP2vfN972iPO0RMd9ltgjzQTuMsg6RJ1XVdeh
02wTa1tOijmWNWYQt3Oze8764t7Ks3yjVe7LbA7zqfFEgrRQ6zdNQR5ZGVQk6lM0UNhRwGyo5SJx
t/T5LbNL2PWNpWYnRKtYmDdbwoZfHi4Mbqxd6ldNwJHxfGa+peNxKNAY4td877BBxNDoajbyI1/u
EcYx3lIMCu4e/G/3jKDBxnXeht+ssCUbiZGVWZiVz4BD+7uwcnbPeGslpGMvqQalXQnUQ9SS5vUK
Q2S+Wf5Mka+FhJzN7qU7iTj1Rg76WmXvERfcFO2m2OHKeTCJ1seWuapdlHxWGtj3HQGDtTwFRNqQ
MleO7XbvFJyq9V4iHRBM0eL5Wu0uz3Bll8xyJcK48yWSdc/EacJ/GejR/V1TseIqHhqs4HncT1ky
hUlkQ0GCR16BKaYE2/PD0gVufN2vN7zY6Jcuy1Ujn3Nv4DcjQLgHgEjVxhn7MtmA326Y6djpcbZl
kD3Zluc+kBxRH4RqG2/XhEHx6/IM1sYwrDFoqsHSKi+eWC/0zzlc6BIxz5n/1cDkbVGHrg1imCIp
ifbRjzg9jgxyMru87xaA3gvB212VI15KLs9l5SyZZUe8yuwWr5bsiTTUu0/bEoEKqKvbl8uf/51K
/yOhwXyz1hj0Ux1mJOcPKQJzNxJT6sz2jSRSu0U8TlXRfpMFUy9ibtMJzwOEt9MOnK9NNUW9XYAz
CPJ9i10dKiQ9hIw8x63wdFmWoBZ3GTSuyuk6B29SjODNmBbo/uFPvYC+Ec/52xnavEdvLot+q990
ApEgkVtIqS/TxFiZs5f8ZGUjC6k1wpCfZo+o+996SnlDgdFxgDEjVYb8SMXYdUZnVi1ZX7Z6KmAW
OcVVsuMoMOuIwdlviR2suEOzaqkgKNLKxrUfZzev6JQA0Ibn0r4/Y9vOBO5i9ANkMSaJjsyGpYRF
RZMRJFQun7MVayGGU+n7IqDF3DuPkOitpvt55Iu/cy0XyZGmAqR1I8e7coMRw7uAR9bvxka2z2DL
tj7q3JuXw4zko38r5qVDiC8mJK8uT2ntfBhehpQc7yrh0UeWhjgV1LJv0ErwNzD/5DEYhx9a42a7
PNTXHXQ4i4az6YulZUgB+4+1qLl4tyelRGwjwGQq7vuKDMMuqLk9PxKkqHQVZ6lbNvSAVdbF7tzo
X77Xljco9N3mELCJAxCN+bcemTK+AWJc2WCzUspEkLVKNM4z0hNDJIsFPM1hh3wWZVuk+mtDnI/2
J4PMaQbNK3cRzylyXXgFoh4YAZUeHjtEFFdOwyinYFmrVqVF+wwoIJ6oLRxtC+5UMK+DoPvyZq54
dLNqGnSDdgcSkucezv0RqL/mvbAatXFfrC3S+e+fFonJlOpi9ObnAG+DfY4WyX0KGvN94ddbaKy1
O8MsnAqC3p9gaMunWqFtNx2Bg6hd9y1P7QN6PYff/yewhiT1JW4H3Ou7OnP/+f0vYAHxduiyihf4
0g3rWDF6s7YqwLHtpFkIMaZeQUx27N9rT3mQvqF+hIrltcfP8C0CrQmBlIw827Vu9xB2Cb/ZEt3e
gwS/9OWjsbZ5hktJPdyyo+fXz0Ej7V3ZUrhH1244qsXpnFe7y6OsrZfhTEQV+svInfRZBrN7Tn6F
FhI3KvM0couZAqlBIzPv8fJgK1Myi610XqTwWJM+M3QkMVEiI2jh/tQNU8fLI6z4YbPIWodIpsm+
T597KkDghCzinjfa3gc2fVpkR/cL2gc3jtrabAz3IAJnQr2Vp5A6nf+SFDys4QDm7ya0q/3l2ax4
B7PWWqMjEIgNlT6jjkvBzo2GmywOy7DQG8u1NoXz3z85CDDaMean2BAbz+W49vDAm1NhxUu3Kay0
NsR5bp+GAHjyzPrShM9pLa1EZVO6C6B1c9K5M23MYuUM22Y8gQ5UngXKe2T11LzbZRnIMBrBhx/y
WNtQ7Pqwwpw2YsNk1mZk2D7rIEuOFHP5f5xd2XKcOrt9IqqEEELc0oPbbTtx7HamGyrJzgYhBAgQ
Qjz9vzrnXGSTtLvKdylXCtFCwzes4dTm04xcAseLRaV7ExSO7F7/8H8HT0IYZ7X5qQ7qyVeRPBWm
7055CxPJG2kJCtNDNLVBFmmcM7auyT26QgnimolIlU1dWF+Z00s/cnUu5NOCcsXSyhMQlXA16dpH
MXTmUKf89PpP/Pvaxs3833UBNpxf0pDKk+hVf/ZDKI9V1ExXXv/S08V/n86CARdRyuYnkNy7f4xl
4yecp6W8sgQuPX619QF2mn0eS//UDn7+KmTb7Xo2lKe3Tc15nf++ZZxeLO2oPuWJgvfsuLQ5rLDa
UV1ZXX//tjw9//2359siGn0KI90TWkgKDlFuwXUC/EsfZmUf2v5NsQ0ypP8OI5bWF3Vt0ieiZLI1
Im0OKbdvizF5utr0HJYRMzit0ROQ7MF3W8EWAcV3mGihCdleySDoL9rNnxkxWI2r3xDVMoBsHH8C
vXyo7lvmmuZGyjIAF2QqsAy+ViQ06r3M2VzfKj6io27zPEjRbwEkmKJArqIKAt0M3DPY2MU+ExL9
4ls5lwStqcLH3UNRmTh4j4Q2TYsd2mkg82ViOYtaoLOqBEcjJR92qV5kucelOXaZT2iQ3+dQwfwy
hf08HkTF2Qu03wd67+KK5YBLJS7fGDOY7mSqUgkY41TE95m0+ahA+Khhc+uZI90PFMDQ5+R1EKVZ
EXYo9Ao5oz/rC/hFI5Qff/g80fltES/1FxFJSLGTLh3iPQeTJNn4BlpL94KXOdhvVMw3ZxsGcYcg
OfkZjAVz3+0CkM0naGo06Q2pG4ZgMJ0Nf+8svPW+63Rk3mSOa1xuQwVqD1pGTaQ3HsZWyXFQOd/w
cVYITmTS/oBFwtzB4IQioYI3X38P33f0/DDj8/PQaNebHUXTpDsVsq4hjmfzJdjyqWP+C69pW9+0
imrgT3U8gre3GUxjBUQE0MU55KVHn476YqAbqufCf0VrfYofeWSWD7xFU38PMQ60eQuQg+adT9G7
2iuFxDJTClzVA9wmdLhlKR1oJuYFbTgl8l4nY0ZKb9AKSDt0VbkqsVbGavYPDrkR2+upHdIO8F6z
GJ3ZipJkAcqhrjlULqMYLfsiKqa90rOe7UaPc2wiGC2i4X8/M0jc7czStt+SeZ74wVCCbdzEpOIZ
ZYgU0D1RlX4P/IV4UWEVVNsZSMN/BRkXrAl8709Bv0TBHXyPl+Vba+GdetvWkVOnQRS9vZPFlAdY
EaP/NJV2+ccukPnN8mCGrRxgi2hlO8GCLwXrZfe+tcp0gGYEskLPSDh9b8ewmLbdONYkg/8Wunfc
xBQ9oNmCuFEmEpbkJA2jTU8Htit9Mqf3rkE/aRuhw0W+ceDs/Z7NQ6eOuJQM2czGtu5HRyC4tCmG
Hsu18FBNA3c0kMOPlkjzTxpZugl0LPWBdkXi37twhM0FW2DfASFzZIu3cFwK8m1vG/xE3Z3nrE+5
7jOPhlm6AQBt2lSac8BqfFSV/T4GQsZt0ClDScQHUOUaohh8s8WO9ePSVE3zuejCMwul6WeG37jA
f4rY81XdlGqBvSoPXIr+NLKEXQsQjdl62Bz+G+Jo/yhq4spjWspFblECZ/+owuEP+bCUTyqRTZ91
DsLKd10eKrJhYzLITaM8hi8MV8WmKfH/t1KwLtJZJOLh2IMOrN4ZLfQzmWU64YUEV3d9DSzNbtLK
qlsP6A7ZzyjrPggTLPLAbBRp7DFdL/cdeG8wRlDwJY8+90AzTZnSTHX3S+3Nc7CEA91hyTflNkoD
X2W1JvUno4u5yCbdiuUmLe2Y3HbOoqaQSwp7i7DogOBRw4SXj+wSsr0J0uFjLfuZb3Igt9NtQTgZ
NgEIofYzCsPh+DEEOOyTk1C4D+QypEfvoO+7KVtOzMmH6LKirtD44wxdiE8QfgYgAitw4XfoLOXX
xIAu3ZarUCyPre5KcM+fWKwGt4N3VhptVeWg9Z4moRZvDClWARfc13ooKlTR0yBB+9oC4n8GOTX2
+U0xxVqaiiWJKFk5pk95HbuNQs3nXRyE05WL8sIc/SFMVQk+AKxZPvN8kiC8B+wAjZYqm8erZvAX
Qq61MNUQ2TCaXFU+A/4T3pBzxt356G0xPV/bjpDERv3C2uhppqx+jqwNbsY0mgDKA8T8TQk9X6tK
8XKgHVFN9DTFtOtusKfCROnHQC+Ledsi+qOvPY1QqqoX8QTxKHe0AZy03Jhfo+yfQ/O/BEPrlrbi
8C9T3Sye/NJNZw3MYcApJxqyZG5CW9BBd6KJgi9TKq7JEFwach1/wevTnW/oJ8LcB44P721UADHE
AJOXpd/gaNmOMfqqpXPXlKAvLebVhpeNgSSBDJMnHYOIueODa8asFcUZYtk19lql6tKCXm14EhE+
AXicYMOXdMhIIpPoEECYiezftOXXOlNe5GE+ijZ5KvQZXjgMUdBuJzIs/7zt+escK84rrnydPOWA
ucCFnsDHEMI/JJ6vFFj+Xszha2mpHEyxhBWFPcGNvt5JpSHZ7IHtGtDAv9Ho65ntFCfXnIcvfPa1
shSPo7zNc4vR4jzMbDlN2ECFzhLghG5en7HzzPxlA60lpaxXJk2myJ6gzfXPMAH5BQuxHsDGETjI
cpn9dnYdeR/yYr7C0bj0o86L77dUD9jJvmqktCdftvYMmvRbOxZRVp6Hff1H/b36gi7uf4dwdeFZ
Hbf4UZqBID/2D1qY5JBT81Czt27KZHUQUHixc0CJRwAWAUAUcTQcw3l6t2C7XDk7Lxw1f4hM8ZrF
SW3DJ4obBqgAeOsQAymzM2rDAZ6VCSiSC9/cNEV6pcFwacjVEdACX2o7I/9/SBIt384KogVYZjhL
MSLrix4IXqAbsc6vbKoLx85ah6qI6ybv0xlNXC6pP3olASTTE9oCVwa4sOTWulOeDgIwsmo6FZNa
/AaC23NxXGZJyU2ArlV7pbpwaZhVCUaHShaVaMYTKUXx0SQxZFgXERybpUmvNJkvTdWqDhMiT+JB
6+MPqYuW4h1dELxvKmBKu93rW+fCebDWn4Ie2AyxaoiEg+1yYIEpbzgQ0Vvl0o9Rw++bLnHbsauD
KxfCL7fav5w/fH0auKFfYM5iTgPUJt2TmOGc5DZ9IIi/1cUy8K0pDUmeHSTDxDchIhq/V74BQicr
kiYUWcIGFlyhglw43fnq3LAasBuZW7RQyiW61dPwwJDaZkyE8q4WySMi1ivb7NI0r84Og2pAWI2a
oowOcCP4S/dFi5mlMf0JT9kNKl4PPbkmEHNpXa6ih3YG5rlGG+wEPcf8gx1NAr261D8EjsZXYvlL
Q6yODQEzmjBJrDsNVlbviB0ADyCh8rcIlNprRoIXStB8rWElJ4SqifDktCTm4yKWPOOCBg+0gfwa
AvwTS/NsnLFcwW+K341Vf+VrXbhP1sJWwDcHptWo5queLnMmp1QtW854iOa1hJneJlAtu2ZbcmFp
rGWuTNgE+ZLU5LmddbO1Id0oSBVgNgMAwyialYGDZzhJ+7ddMvHqSBEahQWGQtwzac4m2FWw4QEe
/qtHCe95qLWBiVZS5yFgjiX6+jHzq/n5l32/FsIaQKoZ+iadT+j7q4ZsUGnzZ83lJga4OktHWLrD
S3MkUbpFpyFc7oHubosvqIrR4K5uU5jYbavcVD7ZeR4J+UE0ArHe62/3K8f629utTiVh9AKFyiJ9
smBJDCcR8aB+cENaJg/LEKPSgOqHDr8K6Akleus6GMzk39TU40Wg758jalYAfPJl66qmaLIkJCmm
Ndbtty6S0n2SHby1h03jjJI/Bg7bP5vFNgVOPwPdCUWPI/Sizq1q6BWp4FbqKbRky/tOotqWK4LC
STGWQRtnjBQTeCWsr/30Mi8KhbG8yBdzysu6HkDksG2d0QpeASM4EiaY/1FBzQJAkmJkDvDP4BVN
n4s4BrsH/JwuKLa2ET0Mv1Si2+gWWS013xwReYddN4LZBXFeCnYDFSQhz9TjS+2sSnKfHDhMMeke
FoM2HHaqIrzHy+alaNRWV5y6DzRJZiozEjM2vOgQaiYwTG2BxTpx1o7ylJQqCj4NvCoqtQGjcOZN
Bu8pOlowgOAP9gH4TxenGwHWe3Q3J6rmn+UwEikAB1YlPwTJWCp+4D5AR3IrJz0SvGkeCFOiPJWi
HtobU/V+C5EPXbxHUbegbOtEoeElObAx1vuQkwictBCYz2ITcc6a27Ya52nIxsbOyXuap13IgFwQ
rue7cppJ/vP1VXfplFndPpx0zCWEN88eCi+e4BgjzRgAoWKfu6i1V9b2eQn/bWmvbh6iua9oKJNn
EpOxyxitR32DXqFKr2ztSz9jdduYqY/lTDxKFsDALYcaBjqPEPHX9205V/OhEu01oMeln7K6dJT3
jYIZoX5mMyrau0IlBnyHDqytK8HQXweIabwaYCBJjG3YwPlVxzNUsHD8yVJ/ef1zX3j4WrYtz4XM
FavYHV/qJ9lTqL+T4E1k4vj/mke/JVkWRWhwHtLuh3EBJGaYYLq5KTUCmafX3/6vtxQGWMW6bBEs
nBc0hIGOLeRj2+YPgyT5ez+pJ1Ro0xI+tqi/AGx1Tc3h0nyd19vvP4lTs/RehT/jMKf7nlbxAdVe
cyVFuPT0c2Dz29OjcGkilNvpTz/Ywr1LizO1dYG22puspDBh54F/G6CtGpSFNbh+tmQGjRBUQYYM
mkPXajd/jcDw/NXpYbuh86Trwh9xuSwZqYNg2wch6JTOXUMvXhpidXS4hjSkHUX4AxTjtt8CREzj
TRf0w5EGsrmS4fxCDv9xQOGHrM6PpI1RjuAQjM1m3KjFCUzmLkeN2xiIaamUh3BnmHRVh59A+Jxd
vJOQPSHVDRR0pv4oTAu64MFrrMgNa3r3U8+sVVs4QSbLCw2nILorEHqHt0s7Vf0TZeDXpLeApbV4
vPa8iQu0/Lpau03Rg34Hbb2l74s7C+ktXEclmEIxKMTIyP20HwQgjmCNdg4E4aDi0eH13fXXMxRy
PavFIvu4X6Yop3d5uPCjl2OcqRBwhBb4XuRk12j7l4ZZrZkR0H3edMH4E5TgJt2hO4iGkF9UNFVw
P2hF+sio7j6+/psu7LA1sh7ETym7hER3NAfWHSxUhbZLp4PGXonSf2mI/GXlrOW9CPQYcN4sQ5Uh
UG2V2RFXGRxCXptIRNsoWlL+2fbg5soDRCbtTPdkgr03u+Xx2HN7BzaO43IbzXV5DkDaUl4T7bv0
41c3CZ3hjJ2D1nY7LPwJft/FJtZdtXnTzK4x+ImMI2dgo/SZDf67jXGu1AQjvO3h5wvgt3NroICt
8Zboo6l7QH2mmqEseC2xujAta8w8aR0YT12f3gLv0WV5yMQWmaR746uvbgwPwn8tOOd3oLwWWzee
mwKOXbkALxyGa0S8YpBITBk3R1F1j/lM6L5eJoSXPH3j26/OgECHDEDikP4cimmi976RMb1NeQII
1JU778L2X7O1XI6FLmCSeUewMzMoC25kZ5+lCj814TUDnwvTtOZscSgKtEB88DsPoMpGLG4/uMLc
hK2RV37FhTW05mtJs3h08XFW6jq17NswMuRnukR16MqXvjTAKtSB+AW+LB/HH1oXSbuTumn8YZrh
2f6mHbZmgik9Qclg5PRuWCDoKc9dI+itvqm4iqvk/GF+27+QFLAuF779vMjpBc04nvWiuqZpcuHr
rmkTbIGcYgyFyFtqxu+FlnIHR7qnWCu5f31uLg1A//v2NNIhcEo9vzVMAyIk3WelEYXH8fD9bQOs
oo1WowbR1LQ+ohda7FCyOlndxpuhZFfaHRdWz5oaUYSyHEdS1AAKBOEWAAvgz1Nz5cq78PA1qwGy
i1T7WeqjyAXfGE7mw+gAMH7T3KzF3+Q4MAtrJ/qz9ShFDFX8COm64COa3W+iM8QoEf738wJ6N7WL
ScrjMI/lCQbwyCdQ9zxLE6AkdWWSLqyhNaGBWgWJ8nrKb4cK4FiBiOqso4V9cPYIeH2mLn2H89C/
bTLe5SnovUwdXTpAtMHnYJhh0b7t4edBf3t4DkWOMHRze2wR4+8YIECbwc3fXn/4pcmJ/vtwT9wS
DNoXR8A787MsRQ37D/Bi5mb2b5yc1R5u4ZtmOFPYYmcgXwueY9fF1zAql95/tX9x3jVGBi1CY4Hu
GLWA4Fmg26BAQP592wytQje0BIKFNxUCoKn9SEN+otz6DJ2Ya2XtCz9hTUGAL0NQNcAYHn3VqIxI
rzbA4w1Z1WKlvv4bLqzPPzgIA0sq8EMAUjyLgqoaQ9gcOuJve/pqF0tuOt/5RB4J7R5/zf7MANt/
28NXQZw2gs0Tiesj1B72nC1uE8IJ4kqMdWnqz3//bWvZErZGxDf6aBkqnlYhz8rPfHyIyVxrCl6a
+tXuFZBoCSFjWx+HHp7LWizvuwnOHm+bnNXuRZUacON26o6QjUmyPLL1duH6x+sPvzQ59L+TM+Qq
ADMdk+NsBTi8xO1e6Pg+Oh9AbxthtXkHwIqTwowax//0uXAMuFNcjTO5Gvxc+gmrvTt4vcRRPZdH
USLtovwEzA7Uy6ACtHv9F/z96/5pwNoCNlW4tjvaEHw8mXTxFpZwL68//O9v/4fdqkBOlEQgQB8H
j2NZiMJvlkGN2WTQlHx9iEvvv9q6XBoY/gRKAxUM9esC5Le6eGP88IezapGjIxMIfF5a2e8cyNON
S6aX/nw7vu3tzxP32/Yt0sYuY2nMkTeAkqB9K156zcXn159+afpXO9dArwnI9qA82lns6fnQUaS5
OUNw3/j60X9fXwibLkl+/r6NwkMNdhjOn0G/rXz9h3kqNMCWHkkqnu/aH36GlSngidfqApdmZ7V3
pQa4MgjG5lj46SxV8a+CVPe2iVRxJfS/tDRXe5fW4RAHVY17V5kjMM39pgeYffv6t73w8DX21FIX
ntue1ZFFdImyAoao06eoas6qhG8bYVU3gWZgM1iLozlyXbBJeFJ8mEek168//cLsr6GnBcjdQoAz
e9RgQGy5E/tf+wsJwdPbBlhduyRtAcZOo+7IQ8SFLRbS8exWDLewa6vz/KQ/q3V/OJq6NJxnExby
CPvPIvMOTleCVgNksviptlexYJdmarWLBz6SgMxIMRxEDLdOjZ/ZOO2jYLpGjDsflX/7HatdLFvd
jjh69NEP5t46qo4QKGJo4KGJXqkFkPiwRS/v9c9yad2u7mQ4w0EmLhH4LMX0bEK3IM+Yr6EzL03V
aku30kJUI6D4JedU9Qyb40sLZAVv3pQLh2uFpcFGaCY73hxd0HW7X5dBSq9pHF2YmjW2FF5sdSzS
VB0ZisBnl3VU7pHOv2ne186lFnrMyMJMfRSER0dQU9P7STTXzH0uTPwfqFK0IOIG1POjiYBVP098
AZMwcBLYlabKpblZ7Wabp8yVXrVH6xEntoAAHcYasgFvm5zzz/rtGtYNV2idCbBhSHIqwDEDHWK+
pkx+aW7OP+m3h5slh8/mXDRHm/tl05r2MSfQrivKa3NzaYDV/jWOQcu5TJFBqgkBOizuN8MQtFlI
9TVtt0vTv9q1xJdLqhCjYPohv/XrpE7wQ942+6td6ycplbdQo/PSt5tfZwLusY9ve/jqEi66Dup9
ed0cfT3tfn3aEGKru9cffmHm17hPEiUN2BPUHGkIM0XIOXowm8bnETyTK5fwhTtmDfzUk0bpk85Y
mUUMiaKi1nvoogSAGcb3oxnl2zYAX0XReRy3yk3nMKVqICAApaUXaC9d6+WH8S/55r/cMWvLUeFK
KEY1SDMgx9h+BQYBEjIW9+ZHu7Aw2EEHVf1TDEXV7OnMhsMwSlvlEHRdRA3bbteD/j+JcJz5js4d
xP2BBuh20mJusko2qNZSlyq6BexfgklZ1FS/h9YhSI2tM506iMIqodE8oZ4VO4k3FvqT9n0zq82Q
eIhIqgavuHd9PtJtG82gTVLCwA1lSVG9ayWBzAuNx6Xbt0bTB0OZfqB9a46DCaA77RBn3zoFeR/g
wIJql56hs0g/p8/QBy2XHQBN4TdibPkB0jPRewMRqK1PafQECPnygYCW91xMDTnYSGuMBuLWxk2W
P0IIMiBZ0MnqMyjj8QGq01rtdD7avdNqISjz5uwUencWIgZ6bGpj/ZNrxW8Jgp3pZkhJRTdmSMW/
CgArBwiXGvGBgVV+ZxUkts76rATqIhDp/GeA4PZDuqCkkKUwUwdsKF7mrxxkgU9IhPgHiwRp72Nm
d2hk4xtwrseTgdJQBL5KP9Jdwc8JMLrMHzysyu7YuZ2/GUINJVa+5OOmTqHxmw1V7k4FJIL3lEbL
iHZtWN+VOXoeuRiCeWsSLGunJJ2gRI3vDs87uVsMl3e0R7c6I1GTsK0lvd0TcHETGL279kMBiV2f
EbBB95ou/ms/MOgaO1jHIADkE7ZoOuJ0HLohHFAlNPM9SZcaOVc+j+/bzotbTpGCaTCUgKRKIHhx
M8yCvTAO0YNtwZW9I6xOWNYqeDEfTNqyz23jwY6DGzuId3kAL+AUsxAekJyHLJuIH76Rse6g0BKU
objTAx9elE3B68xFsRV93rVwQJ/7rYM4/Bc9jOHPIgwB7DZSLc22bg2Lt1HLiuYeOBH0zMkglieI
VKcEVOQmPsw8UP8oY+wXuwAMllunfWa7udnBfzDYWzIUt6CXipfWkrYCABPSstgDcX0A/AxLFapH
AqrJAoLYx6GIxMPg4TD4gSxoST1KNUEKtqiL0B9Mkec/2+DMUASzOI+21IihveEJDgvQms+EJVO5
hyRFnWjTt7l4Z8iIdwkgRgDyuO9ItPV9Yvzm7MXdbqBSUD4OmoGuNYwUwL6YTJBnXSimE+5SA9tG
pTMwcx696m6hPhNtXQol2QdeL5AP10ux0IyWahx3pkPLfMu8A75pCFWd7Ko4F81DwByspIoCeMNM
DGXoj7bk5KWWDtB8CrKm2IzK49+yntEyDIWleA2DzftEBlPqD5AU1/mXsLINxNl7krMNioTtcNB8
4M0Tm7GCYtfaZ31Wm4cYdY7CrURoyDKigKH/7gJs241A1tor+PF4thxCSJKXD7pzoUXoO/ZnG9s4
Kp5IfOZoFqoHgtH2IaTjNfJcvdGg+OKz5cOcZnSKXbJL0jmBfQPQAf0NpyPmQsQ9tLDzPIEutljK
sL6BJQYY+zCtqG+iyoA1zcVED4vJm24fmDiBhjxA8uQGLztCmXgpCs2mTc6gSfZOag32ORn7wmdJ
BImrF193kLeHBlYFc2VejzHb2WgJm40aTJjaLSFybN65WEukuRQatiyFUOizjFAYy5x24NGDiduF
97OfO0i1QuT6TMUHEDPuvwhb0HlrNQ3oj8IUFVSgF29tDzp30aSfedo2yEFI0Ar+WeHQm+4LD7D9
DlRoLm7nEpgkv4uTKeZTtlBoen9FsRV3MbY5d+6+DcOR7uHZPbM7maqWzDsHrKmaMorpn/bBkvfk
m0L/YAI9uIbgL+r7VQuJ4qBy9ZB5WBJa3Bpw630m0SjHnQbBuDzIxdfgkapeLbcshKjAjupqsJsy
AbJyP0HVAJYBgwf0P+5jx7/IiQ/vlFvS5YOajOnvkHCpAZLCCfx/NaDZ8y7GAes2A+yZzRbwqmJ6
5OC9N5tBepBuwylhywOBRPCmLRgt9izsFhC9sQy++W6x061LvbF7BN45uXUEwu87AvOQ8Q5eKFAg
GusxghRwM0Fy+DFc8tR/rPpa25uUpUrOkEHIu+ExKYSJcCL20YS7NehycgcoUp/+W8aBjmB8XaT8
X8JhtfJNQjRH712e4lpMllRONxWEsNxtUAKRumAfqaX/CXvdpHhBtQnG5QAEFX5HaCUhIAWxfnsa
GC1PaG158jKmeqrCLAVLf2iQQwNPKDdc2jTOZKwAFUYuAWvhGNIXo4MZQ6jdKQ+dbg5yoME8b91Z
hKDL3GxKtRs1T8tvRQpBggx6DRIy7yalyYuaXV7v/ASB8x1Mm4LuBohcSNZJHIvd1rdQyAZiScQP
/BcStwKPvdzC/3SOIIKNjsNZWACeLEkYTwgOAgppijY0HfwRUQerDjl2cYM7AiffBqAd02yp8EDg
YpXATbWTjJkd9Pkm98At0dW+bZLAPwHRWHW3YPeE3ygfYr5k0VjX/ctSVW64o5BWXbbBNOFNYjgN
9Rr6kSa9r+GjCNZ0LxAxbYiccujtY8EyQrK5gBzBE4FKMhMZXOQhD4kTBLDpfW2ndLmLha++lyPJ
4xsN1MSwA+MLCqFsLiez43Jehi98DJP0YemnOv3OUuglOaCfk4nf2com0b6PINV4mFgDUqXgcQyd
Jh4uUDoclyFhULBvOg9XDt5qd6xdlLp/YTwT3U9JY8MHiF40xS23uvyCKZxldCPzaIzmPYxKXB1l
yGPiWdyotl+SD1BXr80nmjS1+qCgLOo/5lWAPASCe0Vg3wsHrtcWWkS0Q141BiZ9r5Sr2nuByE49
QVUzSne0EbHNsVmbar4hUDlvLRjgI4ThCsRJPd63W/r6J6PU1D5ry87LLwylHfPoyxoo8bNVoPsq
PEd0AT6HDiGmC92zCaqHkJN/LpBOm3ecNwW7G2bKKYwkNPhn30nejD/iAijTR11ooMpJyIPIwQwY
ZiE7U9YxnCHbKCD+kPPOptthOR+kRloIKM9TDyMIExVzeqgZugx7M49t+s5KKjj0gucG5CKuSGFu
NWsTZJT17PznPIQ44y0CnI5oiJ3MU/J9rGHrlEE6sC3GDCXPGPLgpNKQ52jLPL5jomHBAXrks9j6
uh3CHYjTLtzSPCxxD3DZqiwvG+iNSnjD7mFYXoLnOE2qOKt/NQxSbW05QGi4nR20Bvq2/Q5cY1re
RuAtPg35VLb3Gv1wfit05OI7C8FT8OOAihAtKmYSXXnUAfP+nxrQPbPRdAj69yFUK/Ov3UCwOgde
9m4XCiXGDYxK6hPEFeKHIijbqc3aDrHP3Vh6XLpzUNH0HdRL4zsXdUwfLCAodE9TVKbLbe50leoM
3usjDhqoLCjwFWavmBizdI7maC+J9WzKWicaX26LrtLsCzOuCV+WqQyAagEDoXpkRds1dwaTFn8c
+AQ12ixamhwWAB3k7A+uoWfdKGOhIZu0qsHWq4YUb0cTOHUcoJ4SBt9cYAZxTKiUx9kbNO+yuje4
dZmVCleTpbPJxcY0OZe3KST/WLaQfo5fkGnCTWWsFkp2iY3br1r0XfFNlBaxnfAIA7YQJGmgbCFk
M59s2UjzqHVfTj81NCnFv1Bs1vJDWE9gpgR+FtV9OpS83rRwOJl3kgRluUdsO+gvXLK43Gnsc/IT
yGlrt7gDl+KB1tGAWvOQn+XFK3whKLI0PQwDBgrMHm30kkCSOYKXnCijqt9Fua3ZLWOdH/eibv28
Ya0fzQONS+5+KoPJ3ia9gTpN3czTdGPgaCxfBpFExd5EhEIg0kCJ85PocPkcgrBEIATGao/kIx8X
1u+NkIhEbxgb5699jzv4ezHVUcFh/ia43CPMH4uTs1Cwe4oSPS53ad0PxR5OA4hI8JNy9hwj4Cc4
vGZoEmXE5za/cWEin/MFYeN7STm2FINzdfvZFqMwIit5G8ld46X4WcBoHaGZkXm/8VPteyjdMORP
+5iVsT1Jg8sGZM2xE/cp5n0poPmKhAK1PQd9fg9Bz/tILaYBCyMimzCIcT9mJvX9smM4suEXk08u
unHQMNIbePYgNyVxDxPJfh5KiTt3maAuMlQItSyClXAL7wJT3MVttaBIVipHbmPA1v4BUwXfJ4WL
oNoFrof/jYMTHIwoENEvuyVOu096mWh1Y5EY35HOIUgE7H7BnsMhRG5VSuLwPidWvPiqw6k4QJ54
hJOu7vQdRxK+L6BApDdIiobvRdUzdoAFTtrDZ2Qo2McJbgDTu3nk9aeUJF35qSzjCD4Som+Rg7T2
vipnmt+FYQ8rnDFhsAvSRYETwukEujHlGVSj86To92zqzqWzKW3RbcJTN8aTudt49IiAjukJsg1v
ejj7EuuSJyF4AQceUJzYI4IG7GjCSlzMUL6BZg2pK/y7Rc4SsI1gMN778D/Ozmy5bV1Zw0/EKnAG
byVZli2PsuMMN6xkJQHneX7683Gdm2zuUNqly+XKIkQCaDS6/2HMdRTfkrSyd57y3WbnDYGXvXd5
bn/kZsNFJc8sDgJLNzptr1yje5KT6Yw7fmOIMGtZQza28pe2w+7nmapfnDzlwJ0/c3629Zdetl25
ceP532YYM92SH6vqNdUcl1v/VLglaX5Ylvsg82MSROCfROTMN7kn0Z6dHie8rvqD0JWrz85UiDCV
NRu4tBKMqWo/1Lc+yzDfxcOE+lQccvR9aQonz55z36Gk0XK1kk+Zi6ae0GKEq1K9Jyc3gxEks+VK
57NRgeb4wabz6m2P9s1DjDfPo+YZg4QkRbZ1wy5jd0IIrst/T3N5U2lD/8uHhiy2flOiVOBwPuPl
pA1ow+W9x89srTrtd0AQ259+OLEWqRMroEyqggCLrm5R8VvyBIsK1dmTfyN1blBtjqbNLQ2JHKss
fEgc51Rze5PbyZwScz94HuWVbi7vmNbIrjK0OrkT2fwZBHpT47HxRHnXii7qNn4Wk9rii4BEr+i9
prwBMB58jTMt/cUxG5e7AmbAsOFywsUryQi/37rQRR7OdbuejW578cYkubrLuYyEW6ovVnUjPNFI
bNcallNd4NRxYyU+Il4xqPc5TurB+2SPWkv5AtIaqYaY9ADZi4mFH6JWJvcj25HdOOCYsAHB7v8q
vWHoIdYVNUsuqHgtPLhJBnoNmiMbVmP59W5BGp0VlfngkwQdvRB86ibux+TgtapkFUG1fLarYHK3
8dhEz05iu/69rxlNubNSvMQ35MV6vMXpy/mRo2vVUqpPUVTCiYWwiSoafke92aANUnKw3NTZpHNH
6VCbJM9NWJTWgIHRpjcDDH1GCI8HdDT7dNvooq42CTgpTNYLvfvSBybrxKiKIX3PB8V1QUlLBbfK
wcsPtyA5uI/IRrXxe+lUzoPS+yq6D4PER7oLtuy0Q4aK4ypsKC+lxki5L5NgfwwUR+9jdIR3aZ9T
f+oQQ99L7lx3mp+gJqJ1NYUhsA24LM9r+WMkldwZKCqFW82x6vu2i5xbD5TS13mXHPuyM548kwrP
BrQLIkE4sVXJLteMSdtaILB/CPB8A9aMQZgdcxiECkOXsX6yRNX1u5H8N36OfcWaIC006jucI2DV
Koed1uZtN9cw+RpDnU6PJPWGv4P4FXxWRqc+4qhMXsgO55PEq+NPeGOVh9bpuxf8rMK7UrNwsWmN
QBPHmHtvceNwWbp3htCtjhnHLMeWb3Y4clhaRtKcV5zMD9AUzEdT09p3mKBZsQlQt/2ZuGP1i63i
Rg/B2EWwccdg9vIuSerUMIiAK+moPtqiiX6Ufte+YQ7T59ibav33MiNmbppAps+1hhIXtBlLbaUO
/YR2jGFUW1em04vh9S4o7IDuZxpY6ZtTU4lNg8r7ENQ+7jsvYEYycs+DokpH3STWx5tM+NLFKcsc
viX4RJH85Ik7bUPl98jUAS/mkGsj8ex0boD2Vyjqk0PP5qF3/KHgdDTDJ8uWbrib4nlVoupOBdbH
/ufe5ApGGUX234OhqI7It1AR7tCXR807d341hT91O2XJ+ibC4S+/yToTN6CgJlaAZaO84nhJdCgE
oULWJs8eAmTK4DCTRnv+WE5bYcTUvKbR62NOATSse6Rq8RADo/wPIofdk6DPvc879jQiG8aW6Ilq
Gi6H+a3UbfvI/uw/JYXCfTrWnSnd2JRCPwQY8JMZOPU9QmMk8Fkimh304vibhB7+axzD6XeFK/N3
QcmORI1AtY19gy3lA856+PefT+OAjKYXDz/SPqSyP1r9bYEu8R0f3j10btn2G6eK0Hks/fyUG/BN
+56otBudkJqBNZKq7fIwldlNO8TpUy3NQEFMqbN7aWF+tEF6sP9VFIH2zQrJwxVX6gz0H+QzaxDW
pz5ANJokv4V52gdt9cVB8Uts4a5EMJPS0j3ZJXowXEzwqFO0PVss2T54Cfs2jNzhH6Oo0icBiy3Y
CJEM75BKR+MQ157/3eJanGzCpEreYzRoXy1fVF/8PidqkOPMxyAODvkOAyUcv0o1uN4DqpnRNGyp
lrEZp6BAsy/XuTJuSiJ0s/ErI8k3g3Apsk/dRL0Sf7bpJ/HJv61MF3svOhQI90H/3Resl+BZpLKR
j2kX5yQxIpEdnTdq3JmXJ6fEKJzqWLZO9atFkXKbFza8Y8dPomhj0Gn5QqmFxa+7Ptf4WKvrF+Fo
ZfypzQbnlTDdvZiuhXBeqhuklC3HYL7VvNJ8CD1LHj1XtD8puzcfKB+aAdVJ28UlrxcUwXKdj4lg
trH1OxKroh+D9DbyQiVvYTFHdwpQkL9LESalblEE4qhVIeaXAtfkZ6rJDsebi8+e7848Ch+tkU3Z
V4htjo0ntX2SAhTYGFRjxr1JlenNxa5L23QDh8yuqXCbKSeP84w/i5OW4e65hQzDB++t2HuKgFLV
OC94wxtrOt5zGuDiY8w+D5nEvbHPRhbMUM9WYdLWRrwmhSq4yPjRN5cugcnakeqTE6P0mMWzryO0
c6QRmRT/ljtZ+sgJXDSg43TvpZQMdEw7vPACQi8ZgDZAsTP6/tRhB3cIK0IU57S11zF1JOw76J5s
jImolzgBCig532szmIV2EuBnZ8NACrxEVPM3tfXmq+ha0sFB6tRd605Nt4XeI9jUuz2hsCrKkRgw
wIFH/DDGe7Ie0v6RCmy510dP2pt0mOvFrtGWh6HDIm6jEit8y3I77LfAPaLnmtrntpHceMMuqzAK
4Wxzotlkcfad/M7m+i3Lml1gFFKmN4nNgX6LH2hwU5ERa7dZ6/FJU82Vn3wfd4ONyurZNDHAgIz/
p1DY3rlAOyAMiEMR1dGPMPGo+0WBoLznevId+pwiPbba2wDjz0/CEsit5qJMTrzz9Dv2PQ2XR11R
rdZbNhJdM/O5rUoSAIuDhrWAzuTv3O7rE6iP7M5OOQ981Ex/t45KfjpZ0p/mjOTALIC7cjXv4CSB
dtJcTAEelDVLlyrMl6oT1iF5Ba5sGG/QzKhP1JnJozNQElt7yLW9hfNYtnGEKEpslBygqhXGpNVW
2NJ+Gw1aIxX2qs/tmKf7pM+c7zhiGK+s5VmfQAtpb/HTT16ZUjxFIRAiTqSRnY51J/BnGxD324m+
83dFgmbQxrRLpjhXnvpwAoeekqQF8yxDMzwGbWrh0Bhq34y0Uc/SqKmfuELm+qcBK5fuYNcNxo6G
Tw0YlZb8hV508IstBCnSJLesOiR471ROVeg1RXmRjSgMX2ww9muMF0vL0dWkMNvsNCTpKBfjwVfd
ojBOtpX3gfezzN2I6GkYcUTjyCbEjGUtnr0qoNqd61W9zyqULN0ki2tKIzVyktx1qWgIDc3SPNS6
4Ab0Eq5kKNm+Nd3gHhIj5kKhD7V48CpHl4ciHcfNqLEwRTELooo2bRFaRUYz/lZ1WPZ6MuRCFZdC
qDsTCd33th2Lr0i4OHBgPfjbesXldhunRfmGZTQFmDIph2ETRXBxdr7jiPtMg5s0tqn2Iwap8kPZ
VjPthtoIThNl5OI27mOJLw0dvreJC/sz3Q//ltOXkIDTZVkfO025zT0nc/8cIDV341PPz+EFSPRJ
VT/63sYCD+NsEiPDOTJsLD3CQc+RxY1w9PFnh7PGK4Rk40bWTv4trxHruEnJrG4EN9wT2HD55JDu
PCKIn99xd2+xV+KOk3MfM7jao6+SPk9dGJi7CB3Qo4ukfbApKp9OWWk3HA2KWqenN+WARqtpvBpF
WN0YQdu+1UNRq02dzhdzdn4OHczmomZoQfytG+ZjLwlryoUUvZzviLaETxPdcXPHKRarnaOL/B8V
ka9qQ0gy6gV2/EH3hduF6iJy38FVFvJbQdDfgNiJ906Qaz+SHLmbG0+Y2DgVygbFkPed+TBJiqcb
W5mDs9dV4NwicDz9rATr/aBl86W81FP/pmCOdfxonSbAhh3xnNJWVXyDsAZJEmcKpYg0S6ODjKPo
i6E5+T+ayWVmi3+G2vuViRED+vhue2yHqUAfhf8mZwqf/u2SkmgF7znERw5RsLIamX/35IZO8dlQ
1CsCT9aHTPXhyG3VSQ4sNS57c50eklKcGT8qr6N9O7gd7pvJEMbhTeDCQd6EXGugR1vyiyZ9TCC6
zszjQ2rb3ABwTiVFK12/wZUNj57wpPmWQV+GfhPM3MJkPspRDwhrqThZacomB6qanLqJH2dqVB43
je3Qfuh0TFJzllj/bEy+OIlITz8L7qpvtuvWH4VWyHYToCKqgTuNtGkTzucPre/kpiaeJDtRD+0t
TZv6E9pl5W1lI9G7VQrHsAqJy5ekGMavVmfowSO2WNwV67BBdQowxzeDST6ZyUjH11JmfuwGTvtd
OGAETUZJc58KOtNY2t1TQQJcAvL7txEQD/lkflMREXsn6X7+Jnkq1fd8wFe7cYSh3cbRlB8HLcSk
eCobCzNfvfPxTHekdWi60p3I1zwt+1G7wTdfb9GnVh0/uMC6+8RVf+JKOqYUIEqkxeeTCOtQbjWf
1ZSGHLBeS2O6dLv0bQzt+oBAePCV8nT5RjhR3wpHpyNKny34hfkt94LajRJzG9IufM6bTOxaLtrW
V1r24z2tdpSCXd3s5C11S3vcaQkwnWTjD078SSpRHlLkgIu902t9f6gjHdWBgFvLpu4g3B/yEfvT
ABmCcqeGuiwONRLc3W5oDVFQ1PbCaOPVDuAVT4nhuYuCAhdgw3Kidy2w9f6WRmhysgJsr9+CUaNh
mLZ68jmOEhYkSbEP7b7RGnE0EPK2d7SJjMckDKzozp06v/3CI/TmYI6umujLCKAawvYT+eE22fAz
c+NsqxXozNz4eU+XyQuE7z1RiTGyrde0xudswjPsa07pKD94RYQKMt4A9I7Z0nl/y72JegwV8lDh
BZsQT7h10vr3ghGXyk0xsRpfAFq0X+3WSYAJUqRFQPg8amoFTLZUaDMEjlhF26r/ZzzlFGMOkzZd
ZYJp684CbieRq3d0ZCfvYwrl+3Kao1DgEmovQKXWMF8LtJ3hJwjHI6/w/6jf0MQOrTSaN31EPvW6
77MA27Wp3XclxZz73ARkdxwBPQjKGMCJsitnYIG4yzlJJRew/H7UYITNr+C60bi97ucvEHehVQ5a
avGBrCh85mBDd+gyUnMGn/8FR7YUUCP7Cz3uO+DIbCH2Bj7wDWfYoN8agZmn/9r2ks253EEyM7Sc
6xCKS/k0EQ6k/INMwc3C0etzp9i6Sf96/nutLKilXJqv14DDsDW852BwtiDQvhJzXhpTlhcmZG2A
BXbW4YpnGDDm7qGLOq8pWJibHG/d35rvyWtMJ23qFv+JcaU/0Jm0EqHxmgW1eosWklHZ/wtReyVo
2IttHQ/e3G5z2RT4K3SfHK2LrFddmy7ZUqwALe3lti4xZ5eVqx+FSaHjIOi6pjpgr1kRPhuVO/5D
qWUCjHjdpC/2OHVyLrAuUHtyp+dx5ou1U3T6H4h1a5O+2OKi11rbcjTtzhrh5GM4nJFDlj+8OL2k
XL02wmKfly43bMdOQPLT6Mg3NQo620613sMQ5cn7+c+0MutLiSmLnFzFuUruDW9w7mWdkEYPTuu2
F7bGyqz/a1HyBzZbxfT7nMaiomVrG4vp3YpeAZQpKYhzityef4uVL7WUmspJiMtxALxe4gQSH02M
e6qXsacW5+6mmpvJJRz7ykDG/Pc/X8dqPPzUy/HBEighGhECLWOLGIAbkRqdf5eVL7a0uRQ1ygVl
ZtT3pYfOkHRTqpwILRtW++SmV9J99aUsgxNpCWakLqPk0U9J+3inW1xLzr/CyleyFvFQtWkpkKbM
7wWHCRlo9hVlGILVRdrj2qpdTEPemPYQ6IoUxJ84pGbGUZqav6779fOgf8wx3fgAFcSMaA5X4V93
MTEM36PqIqPy7yKltr4U4iqt2CwtP+s4Y9U3ZYfPlv2uUvEbsMUbaNivqgwOWT9+n4zsyg2yiIZO
h2WK0iCnhF6OaCA86RT05qEjJl+It2tTsgiHcasDo0URHKaiT6JmuDHF/UAJ43B+VtaevwiGwk8c
2rS6dTREe9NquJQa2YXkY2W5LgVo6EP5OgY55hGhXeNFIubVHQWtMErpjU3d7fwLrOzrpQiNNIIM
dUPTOMaBLvZAw5RNf9Doq+G1KYsc8VRXzDbM50dbe6cF36AcKD4YSjOOI3rFm1jlwatPEl01fndB
M2NlQpaaNKUfEqiaikVs+OZ2ZDdugqT5cf7n/1Vj3NaXkjQOl3+tsMPmvvUqRDmGHbK2P5VmnnpP
HaxQ21AIu08Mxjw/3trLzH//Y8+D6hnrEYHRe8zFsIQYrGKrJZfkIdYevsh8wJr6k1ePzX0tIWmX
lCB3SXxRoGAtmixV09qgjXoHA6R7WnN0E4jnNMTf5o/VBnFH7Tj9AD96cCUi8NWVV8ylkJpVtSZ4
PoMSoEwaNAuQlQGMke7PT8e8Sv9yCTEXm53Km4fE8cArTf2T3yIEpTLyq9ItH7m7I3h6kSW7ct1Z
CqPhytUmyuY9Zo2uFqY4Eg8tyvLlnXAaXJvyoztqV8l56kujcoeev9AKvbm3wvFTCQNn14xQWs9/
spVFttRJo4UeumaYtfdyQLPGaKsfiQn74vzDV6LJ0khcCcfXgLq397GrfdCLBM1e62qLlV23Oz/C
X38+krlzIPhzAyKLr1w7zN9q09W/qxBl7pNblADSzz//r2/A8+f5/+P5RuA1EHbs8tVKKMWzCYsu
emKvp3CgaD5eOgX/GuQZZhF2AUa3oCGq4L3P6m4rHUPexRHoxUByAWnURTrZX5ct4ywyLDquUCDa
CenLErogMOsjyPTHWESAoj0WbuwifpxK58J+/Gs4Zrj5q/7x9Vo8jGCLpMOb9FHVFzkiQ1jNzE7h
FMOtaNaNpgPhU6e/MxL3ykHnpfLHoGkTgm4N9f5thAUD6plaOgL7iJk81Jj+bcEhbQuZ36PAcOFE
W3vLRZxWZgvHo6r7t77FV3YeEMDUS6uGBPw7nhYOMrmu8h7tnLrqdcvS+M93zBHbqbLIDd/9ULn7
VPmCKA7/KwCte3d+iLWdtUjMfBgnXZUa/Rvt9OjQj9SjsUsYb84/fe2bLSJ174+JrCvZv4kw/0e2
6O8wR85A+wlm1j+lFe3Bjby4uO5cCBQrO2yZrHGhiEJgrem7BMEPCsiUd35RqbvERuE/ci+Os7LD
lumaqHKAajS73xzaxz9UBibKp7W/SY12At/eGfd9IA40FbILL/bXM89xzEXoMOgsZ/5kZe95b0Dm
chjLmvezKC1vW820J6+ljnh+2lbC4TJ5yyMsfdASHJ59iTiECAaxFxZ1MXnxyFh7nUXI8I00aWVf
jM9pCRXxh6J+Zd16JV10wAq18CAWtDRdx11dSwBrFz7iymJfquKmyLfVUSiL915H7Q7sZ/46jSyR
819t7emLACFKHbxbGmC2FDTFE0oa4T6pHeuSTOXaJ1sEAxqxTSZlUL6Bduvu+4kpBzuT3f7LNaco
8+bhAnIh8Ky9yiIqxFTHzCgW1ZtvN94HcESv2oIdoyd1/lOtbdNFXBi7IKMdH+fvvjO44pAqWdN1
BSowQ8vBI1rgCYJqaPMLviwrC3qZx/VhRpqI59p7DIUw3wLl1H6EphX/zAQ45fPvtPLNlvkbF57Q
y5K6fOtRPxbb1oUL8SPwqmF4Pz/AygJY5nAtaAfIeTT+VS5md4N2xD6VsoPC5WlD+zTb6cHFFGLt
i80z98fxKuu206o28U6jaLQtR1p5q2qAGEGAUO3591n7YIsYEFsinczMBGEztdTFU7ftbt2wtIPb
654/j/vHKwjlO8Aq/PI9HuBiStwVkxvMNPpLJh9rn2ix38dJ9QCysui9TvxM3+XQwfxNKaQt9wNX
FPNCMF6b9sW+V+FY1K5jq1dZTslDKlE3/lfAorUr575I8o8MTPyFKVnZl8Zi32MfAEWu6oNXow56
G9ggaLV7KAyuOo4x0p27gGa3PFw3P4sggIUqplC5476kVm8/WrN1qzHK+sJuWZmdpbJp34S1MwUq
em+BK9wKWYhdPjjeIUzyS+J/K19rKW8qPXN0CssJ30dgXrs+cB5KQWoDfMHcmgqE41Xfaalx2oYO
0JDWD94ti7rTYUS5J340JZ4+F2Z9ZSMu9U3BBuagHfvwvc26Gto9sEC7uajeuTYRi23eOmByUhLY
d2HIufTXtfZ2JqOBlCswPL3uGy32euz4yLDAIXojTwGbRjMHLCogKnVz/vlrU73Y61IYZZsArHqD
S5dw5Fr6HTxLEO7A7Pr4x/lBVnb6v7L0fwQsWepwngDvvNd2E4EVqCcPUrFTd5lTbuFA9eOzGWuy
+9VKbeovtcLWZn+x52GsNe1Y+fKkyrzNqDmiMhmDhK4uxK+1+V9sc+yS9TQCB/te1h3I0jjITQui
SuY591M2RBdO+JW3WGqgOlNvSQ962IniDJhcDJiA0Y4aF/jzc7P2/EWFoO+zagzcyT3lqTSf42oA
x9WlFfD9889f87ET86L4Y/LjDktywG/mS1snkX5beL47AlW0ilKDCZ+VnveAkn7ffdExD28/02Hq
TCilTtG08QYBH+W/Rx6cgOs2lJg3wh8/Z+ZnFHGSmG/GAONH4vV+r3Pn3p1/27WvuYgJMQYaadZY
5psVpSOg5Vg8FPa1d1oxj/rHb/fxXrIRiTffuKjDYZfxED0aRXwJvbGyoMUiFsDN7K1RL4032WlT
/ehoXF+3KSo4007Wl7RTVwKOWJz6eTLZuWn3JtbQ8DzaoRAPJe6jlVtl97pZXHmEicXmd6gDwzDv
5AvCB2i91Bac+s9G5DXmwY0hSz0C31PlNSJi4EiXkcDUalBozEscKe+LhO6c7DsRIqNzzaqyvbkK
8ce8Nw7WwOhXqN++ag3/2bVC+ws+ylL7uO75ixgwpgquQJSEpxCu3i4N7W+9DC5dif6+qmxvsf9V
U8FSL8zgbRwoxIwmKLlt6ERmfdPMuj/XvcFiV0uFxVWfdu27gxdwtveDqvlmVXoRXdDnW3uJxb52
OngcAp2it3aawofQ9/VvzlhnN3aOotV1r7DY3HlqenYoPe0BOZ9yF5IZ3eh6dmGG/22j/1drAT2B
xd4e9XxyEy3S4auadXQPX54jq7aTMP6qMG+IHlXQwQMMyJhssNKN3Aolcb7Ju6kTdxOyG84t0CT3
1KYm0jl+wz36GfR8oe1UW3EtlG3djinkOpQr8H7s3BgFhtKkVqUqyFSQt0HKQdW1jW9uFVTGBYDQ
3wOu7S3CSVyUQxxEvjrVdjs8tO2stWJnX89Pyd/zFttbBJFSVm0da0qRw3PrMRJnh6Hxx9iR7dVJ
9gL271INZG19LSJInRepF9Re+47+Pr0fgcO92JSWbqe3TT4mu/PvM++GvyyC/9J2bW0TgrGvYEai
kjXbF6c+FL1az8rdZFzq96y8i1xEEwuusw6jwX7xZVsdLQ/wi2oAzA9OcSlrXRtiEVOcJpxUmrj2
Sw9Y+1FMboEWSzbz+8JL/hpr32oRUSzpT5BZCvX473ZUXfvFUlx/Smm6m8BEPej8lKysXzm/4R+h
XXZ6OUa2ob2O0knHuzYukb8JOie8kO6sLGE5j/vH80vHxq/Trct3C5bhXRh4L8oHhB7Xqj3WRbe/
urhqy2WIiQqjF6bdvDtB6LaHsZl5jtixQZOw7RKE+3VfbLHja9fSaMFm8lQnoUAkoJPvgd25F+7u
//Za/7ZHFns+7hA2oiPivY4GuKN4jwsXUlNUVzVvI5SVyCdYMEiQObHppMeYyGgfVKcFhdr2emF/
wKRD4STFNc3fIvGFsJczjray4OolfgqvOHEkHBNUEhq1zwbEOlSCCsx7jNwb7SyptdW98ob8GARB
jeKRg1oOeTLUU/MRS064SLs+b2DPhq5fB7dj6qX2k0L89tL3XdlbS+1JmVSqNEM3RhU+Q/4nH80Y
ZU7Y65CytAmpv6umcSlA6WfIANEWDuE5VDDtaysA2q5p2pU501J5EmA8zc8wL04QlC3ce2GSOfuk
Emi3nH+BtQCxDNk0YmzgWPWpLAf7MfeTd2eU4gMSyPs0d+3Pj7IyG0vtXmwGwEBqo/8qUthV96qO
gU45cQEmv6iHC0FiJQgtNXzruJjqpAmqE3SZ+D514QFmWptflzu5i2DtN5EQQ2zGJ4UvNQo4gEGE
PSSHChG96xaTuwjWvtbQqLXa7qSc0Hty+rp+sgPENs7PwUoMdRcxWmVQZtpSqRNs49moZXa9Mj/n
asJlGCF503geRwjsXwfLwYrxwsSvzckicPckGL3nIDfVBxnkLB+tKgR9+hI1o/NvtTbAIlz3xoAt
YGB7r04EFOQ+DtqGsmvT6r/OP39lf7iLOG3AKoC0qrxX3Qk+0TjUUDjT1ROwQMDObj7z9c8PNOcV
f4nY7iJiY/CkudqkJSdH2t1dWdR342yy0icBSqBm8nVWNf8fYIxr77XY96Lp/GIs8/SU1qGOpCZy
Bway0Xf1QK88MMkNz7/WyvwslW3LDp2cpDeyk+DjBY9jQ4H8tYhH5yo+hWMv6TIQDrXKRCv31ZIJ
mj25U+HgnoXtJQeNlQ+1JMyMdj8hxzsgAYB67qFXGNzhAXhA6wXpTre+VGBa+06LdSyDwTHixkpP
rQfqEtR1+KBV9um6SVgsYh+VO6fTOEVUOlvO4/i4K2kVXEg21n76cuVS7FRanQUny/fDoyDTv8u9
6P26n75Yp6NrJ7oRuNXv2M7Tn62QQ4C5IJqCN1c9f8mY6ZGfMEM6Ue/IXcECw3+2s1CMych7zg+w
cvQtyTFhqMbMiyr1CcJfvJMusvWIPGd3bpvV+/NDrEzAkiLjQCWNOnvQXyHd1vqGb1QgZ5Wan697
/Lwz/ki+4duHha1pwSe0x52HXNFrbFvzygDxX9wY8poxyZT2Lo0quJU5olsIW/sX69sr+3fJjMmL
KiN8TuXJr0epb0crKvCuNpES+0BgA/2IhnphdWGjrU32YhePQZUFWuvK17KSUDQD+1tsm+HbJMbv
5+dibYDFTo4nLogsf+O1dfXyroSvvpWdsPbURKbN+SFWDiJ7sZ2dMAg8Nym1U99K5MWm+Ib1NDzk
spC3WPnV0JaUty96vCnOD/h3FJJtL7Z4nNoFd+zIfI/j4VOZAAvDksKuH+PevJ8KbTNZyJCb3gSb
vvK49Z0fdeU1l5jF0ahwXLaL7h29qmzjh8WxF/JnS18SxS3kDyPMGRr9os3ZXyfOQhLlPzeRIVWo
l+Gg79VIGEDlj9KUjoRhMmj27fk3+msYYIjFxFED6dy+j6ZjmeaWy4RJp31tck1dAvauDbCYKDE1
RSqqVt/P1EVLM619NyEWdf7X/3UVoFi7qA6H9qhDw5P9LTqT4S4cBbJxhvc4SutbOKXRVvUo8ISz
vp0u3JfzY6680PL2libKaxop9D3NHJjtsoAor6Mv+Ov841fmfHl5M3BVHp2YPjBQh5OwUrHrWAZb
rZY/zw+w9vsXkdnR0gDJNGbcMrV+F49u/zxZavg4//S1nz///Y+4XzY18rYJSxbR2HqPsFm5R8nl
O8JO9jVlT+Z8fq8/RgizBA0vz9Ix05nB7y7qih3ayBf2w193OE9fBuNCr6tO9f7RqvXfo2P/6pPp
OyK9T74q0AIwzPsmxHT2uo+12N+prVrUE6fxWOhTqe88ssYMJUS3RZk5aFpXu9Tp/Ot5xlstdrlC
ONhLM31eVOqbH6fa3klgUCX4BQ0GGnHnX2ft2y22em1Z6G6IwT/mFiqC8T8qy+SNAaDRgZiv15zO
KPaoC9/urzdTy1zmYGWj/Cod6/42LjEiNLTsA3z9G2L5R0+gmgn94fxLrSzoZSo2+qkJPsvx1UZo
mXG0qFjeeJPZ33lGV11YdCtbcpmLobUbGIafGftQc+580/HvQOoYF2oQaw9f7PcUqxZrKpR5FKOB
uBamt9mmSGRwIRyuhOBlKqaSqfVx8eD7lE5x38bgjNFzR7kLMhKYA6hnqb3VlNcdNYHfwvlJWVnP
y/wMWwl4hp1v7NOyfqzRpr4PbaCZAChvM71Nvp4fZW3qF7EgLwokRjvL2JtRMma7xp1+tdakbYRr
FO6FjGJtdhYhoA9VhdvuMB59W68/UYMa7/TARiXl/CusPX6x8VFmr4fQz8ZjrmzKpLVLHx2pfw1R
vOsGWOz50J8Pd7LxY2u3uty2MuzLrUzd6J+rnr/MuBwLvLzbZTD1KAhsx5wapsA06fX801fW0ZIj
UvqxjXBibh4VauP7dtCTnVRoGCFzoO9cpf8+P8zKQlpyRIyqbhOhJ0j6DtAMcpX9k4P+2JkCvO/5
EVbmeckOUSXOM2ilmUhgtT8MoDk3nbjuqmiZ/8UFydK+rAJNP6Z+Oj31Vhj/ToyxvLvup8+v9Md5
Pra2zNQEF9MH90i4tXeThzL1+YevffnFFh6zyZKjCMxjHvmP2IwgvupgeRmZCP9dN8JiA6OMjJRu
7er7eQQ1//Kis78NErnA8wOsTe1iCyvX1SyUzYnfJQJSY0rqz32nv3LhLPZvrAbk57OISJrCbDdC
LjGm4ti+6rcvqRvwGGTseai/OTW2NnHohl8A1LcXPv3Kl1kSNgwcLodQRz0SM3dE5GhaIZeM5iOK
5ud//srZtiRoKI7kViaFx8LvnlLT/AxplLaQFhxm7pXV+AgtJ7W90f1Ll4uV9bpkaWBsPQ5ZEHnH
0XIMOma12d3lE6Ksm26m7p9/rbVB5r//sePaKESeCcsozHXS2EQIGKurMNXz3axGvL9ujOWuRivX
QyDfQX9etVuEH+VNqZz2Bmn/S926lQzQXOxtXM6ycUDOcz/bXloYGnG9nNVec0AW2GvyUp3ZjcmF
bbg22mKfU42GfjaRDDg83emMzw4y7hgMWSc7wNcQlxP9ylW32PAycTBW7VrvSLvaPgovCHEbY32P
MjnFiX1CJLPGORmn9oiy4/npWjkIl/Tb0kO8v0oy72ilrfOSTk0e73x/Gvfh0Jf+PhCNuLBpVxbf
krYRlRAeWBP6PoywKkODXM+cjZNN5cMwqfzjqtf5P86urblOnNn+IqqEEEK87pvt2E68nTiZ5IVy
khkuAgQIcfv1Z5HvxaOxNqf2k6v8gLYu3Wp1r17L7tuYS0S5UF+lpxY17dcI18DHRkRBdz+CTCV/
HEHYvRFBOHyQ3cABGJDIpykgp4Jl4iEFHeEDi7y/Lk/D9fF1t94Yapt3FKKZSDXIUccfqFLePknp
lliz40TbzCYSBfdZE5yzHMx95T6hZf4kQNRMdoRm5LkirQK9vQf8z+HydFxbb/kEOlJYJaT+TmZU
32eqiv0ovP4+Cmb1cnkE14JZLoEyCsWKDMkTZFBRuq/A1fZ56mOoDlz3fcsJJOghhkhKG9+LMGu+
CjDl/VMYehWnDTSmLcOHJCWdQacfp7s0MeBz96pfPEJ5beo2eVpcC2Rd96YSkIgQEV6aJNOHUYP1
oMfrY8NzOb5u92ckyhskAUzw1DaReRwKgLehSpBcaWt2b4YZGSj9IWtxgikTtH7kM/W+LYun9IZv
cv3+1VLe2JuivEjiUoj7BNi3b1wyZCs6NEhuONk/zRf/KdeywG7K4CJuwh66ndA1Nf4nmvQ/RZrF
YIZmP0B5OR4SQT+jLvN5Zv0xqtQNyAVvYuHHu3JBldJbhlOWlc/r36uOs28FAnPEyZQ2C34PhL35
DqpC6gAmyysjV39d5jfLKTxAx0rc/PfaVCBVBqhnl8H0Ny5kR3DmW7Yu4gE0uzmN7jlks1al81sw
quBCKSqwpYX90fTqYVi+1IAKbRxvxyVp93IwiLXJAYH9SYNS8pWz7DfUNdFRxcvpwYME1cbE/szg
vWNi+QGexGg0hpLFPUfYmZhcH6iOgIkMob09QwaXx+zHXIZfeAxGBp4Pxc2AJGWWNw91jrbey2fD
NVnLU1QCmpFlOAQnPcMAWrRg7yB7oH4tU9scocaJwsrlgRxGZ3d5gAFUg5+8hcYTDb4ZYLv3dQrK
ges+vqYq3xxBJG6JpiXauNFugdA9EWg/9qD0drj8+fc7PFhgd3govQwgrpxhQYkBd1fh1cOOgKmX
9SEyOuazipd/2hm4STNVX0kXPhRs2Ig8HBtkd3O0E1v8vDAYGpIvN8QX3+cBAUIRg6oga68SwsYE
LRcBJt/MQHIJjEJLSfIdg4QjpNJ+BSLYIv90zcPyEhycxWzCfYqPCwgMVJBK3CHUfhzDITlHvvxx
eascwYfd4SGihkHdZV0uM0skiFl+O3XkAfwBV8HusFT032etaggEz9FRtJKR9z/zBLVOvD/khldw
mYnlFHCQULQBXQ22u0+gHhgI/+Av4cbquL5uWTsV05TXUYKvQ7qgepRTj8ZNcx3ZEipwqw9/a4ZN
NEkzlzkuGnCJAxBjkgNrrrME+kcg+83XaalJQoeGnbjEMwlZPJScFRTBmvqpb8zx8vl5P1qmdi9H
O9cJqcuKnWbJf8wAQIGgKIQopDnL0vs+ZOHGOO+bA6hb/r1UABmAULxfx2n0YyuHI8TNXtqpfezH
7CqAHbbDMmpIAiiSjiM7UegYHJMW/BZdv9VR45qAZc9GEzDPlTM7KbZAU6H+tb6Rhzr/FDTj4fJe
uIawrv6qEsOcQ6zuNA/ilIzonkZF4GFpgIWfpP55eZD3TYLa7RW8aKkZFNqwcbrSA+RE5V7p5Ot1
H7eseYRK2QLJSHZKu745qlj8BhHnFp+k65dbxlwFHUSKho6d8gXsVhCG/15cm3WhdiMFBI4rA6wy
g05g89BBnQXs5k+oIX4BLuZnvGy2hTgmYbdSjEtvykrgGBkC0ZC0nF+h2H5d1YIKK9BnKws7yUIc
IIIfTAx79odNhh/XL7csmBIaAmJDFGICSO2AAhUJo7C+zlNTu2sC3aKBROcV5DN5jq9D2nLZI33e
bwRMDjdnN02YjHkVuuxhveF45jOehqSSX0CPf0ubag+J6a377P37mP6nZaI2Hvg74LSN4gS8N0C/
Q6U6PxTzVYR1jArrPk557JllmIMTiaFppMCo6pUgSrvKgIVlwBB0TsuRwzvkZFZQ+ga1ZkC868oW
VFgWjIJdmtClhe/xoNOO/pgvFS/5sevjDeIrx+rb2PpRthMhwxKc2rrxcZLCH/NSqYdsnLybywvk
OEg2sB4aVUGe1zyAiYmnEe5ft+OBldOrjPt96ZNresQZtRH2PDHesKgId3+tvuoZwVzZAd5weQ4O
S7ax9aoATcbUUnjpGhgDg6c4Qi641Mtfd+2BdQuPIUTVQL+CTU6qCrIetBD9gUKOZIZojZf1x8vD
uCax/v9NdJTnITgmIERwok047tsi6vcLdG0uf9w1B+sm5mgR0hOb2ElkM5rZvXw5jy3A4JCm2SKu
cv1+y4xzCfXAxkBOmEPbYT/Ha9ceERt24Pq4ZcYym0pwIpnglABPeDRtZU7gMfp1eXFcH7esuAqD
bME9g497UB6dOxAi1/4WqNPxcRv6piMI1mmoakAvXN1A5iPYTSv0/6pfbmPcoGmcgNYQ/gcafPQo
DQBoswc5nctfd7gGG+IG8QXdYjGCk9ReejDznN5BIzqFGEepzgnCCCjHjBtjuZbJuozRRYLemKBn
pwQYqI9klbpqm+tI1Ri1+wjiEkqpwFAHp9rAgiWP8DBb2eLAhOIfLi+WawLr/9+YL0FtvOwF/CiY
01IUnlB0glzQFhGR6+uW/a46aG056eAkfJC6ygYbTeqtbljXxy3L1ZD+hIglgQzjXINiMUvrXa+v
DRBtTNvMu6BOaBGegijyd/7Y012Wm63iosOxcct208ID+GcUsN0IuY80VfMHssagrFiuwjFSG8BG
C2SM0BUGvzao7yKBmCXIlbdSrw4Ts1FrlJUcOtoNTEzx59wvn5MMogKEP0Eg8EvcXNXfxqgNXIOm
nR6SHMfHlFglM4HyVNTVrwLt9oerjn9o2a8uCK0RagWndCSveilqEO9D3+y6j6+b/8a2UhB90hpa
tyeVj3+NOaj2/x8BruP02xi1FM2wKQgfgFfqG7ZLZf0LBDZbeB/H8bSlNcSQBUFXQyQcHCjVDnqY
za7VqAhD5E3vr1scy3rJpKcuJbHMUI2i6BiAYOtNPcx/X/d16+JVyQgilKYuocsWTIDUrcKo8G1b
XZHr8fhvCp3a7QEGoOyyLoe11Dh8pnXzkDTo6kUWpRZb3u1P2v+dMWxoGlGGLFU/QJtrnBRNv6Re
HvFfxgyy+YelSVDsVxLUX3NdxMvTXAfZMO24KkVUfAIjS5Fn+z5u5dzu44bMsdkAdziOnQ1pI1FR
5Ohuw8z7DhQ2K0dqMCZb2ATX11d/89ZiIujiiRDg65aAfLgcg8OElPp14bYNYssjUhCIAwOLpKMv
AAaUxyzA6/aqA2eD2JK155PNFLBxvKaoHwLfZxZzc/njDnNk63K9WZYuRwNAxRBG9mocdy1EBHaV
RrgnSbYcLg/hWnnrpmYc0jCQUPRPAmm1IA0hWooGhOscIbNsXVVZrXJ0B51kjdILZw09NkmabtQ9
XT/dsnUz8Gw0oQL6vIC056xld/SzcoutYi3lvGeG1k2t0iHHRqLBxMTziR1R4D6bonuMUEjq9S6K
oR99eQccm2yD2UQcjwPkS/8HooewfXIYg7zfdejs3BjBsVA2oG199jeqFUi9p4j15pGqQ7EK6Fz+
/a6vW7arg7r1kxV5MxpgIUH/epggXHu87uPWPV0tYDoidYUTpNVTGgzkWHhJvgERdUQztjaE6acC
hFw5Vl6qAvqr8lnXIEkNdPwYrKEGqOOvew/abMIJLz3UulqMRDl7YQXP70U3XQcfoTZiDTycw6AV
FolUA/RY1i1oqi0BDdf2WjYMcdylnEosEnSM9R5s1uy4rOpn1+2vZcNpS5dC694/cdU+SG4gvV4l
VzHBoEnEMmE9ZVCmruAgQIhc78XYNh9B0R9s3IiO02MjztTiMxCuTfGJdgDQMX7HBUGxmf4tCHsu
5y3yesf625izCuFYA5ISHB00cRjIqu2baZNczxHP2DCzFB1V4PQYYmTDoW0G9iIqzUelxe12o4vr
91sWLFB3knXXYJmWEfqyou9ZdijjZny+fIJcU1jd6ps7kucV2LAAATspjTCvKoePNFpu1qxyWUZb
VTrXJNb/vxlE+nOSeMmMy8Aj+qMWc7P2baBMcbo8CccdYIto5UHUk9qsZiDict/iBbrLE/r3tAog
XTeCZcY5T1O0tgRoL/SggdBqpH59wPmnmW2Uel37YFmymuYJua4aAzAT7tIY3dn+cKI58oIi2CJA
cO2DZdEEDdTQxUXmlMSgD2uH/Hcb8S1pK8eNb8PMoHEbQtkAoRCrQwhqZbfphFePUgBLgbmlL8If
9Zxt5JcdG25jzmja96YNWg7OIdH46GiirQzAqRPSvD6hRNW0G+kA10DW7UxFpahH4APlNL/kkIj9
EK880Lm3dYk6tsQGnwnTqKWNsO+yycHUGKrsG1qPtjIBrq9b1k2HsogHiq/PU652MoaO/DY6wbU2
tlXLsQZbRAPMcArUYo6kLTSOwnIPeqithInr9wf/dhxgz1tIUkkYdsxGKJ7H/o4CvXG4bNTvfp2H
9qOMhcuU5aUevnA/VAfIgffwrNnv6z5un5zKI74cquDMpDcVJz4raNeXAirl131/dSRvfGo3T4uW
0hQvQwPFoUcAz5P2r7TxICi9EVy8a9BYHuvwaD8w+ZikwxfShvcpDFpKFOo4aHR2woAyxasRx0wr
9+B1M1q36c2MZsC0edMBA161o3oYEdx89Pl1BQvMxjpKNIFsHWot9bMUU9CgXySOPBMf6zY0SF9d
NwP7ltA+AbmGB26cKUBLQqjMaSnVzeWPv68vhhlYV0S6NGwaQMn5CGmCD1CvfmDLeFApAnsPHaSr
Fs5Ml09hXH0HqewWHP1dI8eg1pVRTTycl2JhZ1MCz8l6aB/woZ1PEd2UUX43EuSh/YIbtRJBFY/e
M2k7DXwKdMWEAl+ZRLvWcfSS7wVu3o03i2M69ltOcSHZEPXdM8Snkk+6KeQ/Y9i0nz3iUW/jHLs2
6j8NSnKB3Dph5gsdfRRYZXj7R9ohDefX2aCeC3JY0FTUDQjsY/bBS7b0Ex3+zG5T4mBwIOlc+Oc0
aKC9AZJzf3gOy7AprnmHYacsjzDmxaRTwviZLnne4dGRLfGRGEG/Xz7irglYHmD0UCROa0PPSHOa
7JQufIlvFi81/1z+vmv3LR/QMhaBNreIzyrMlmkPPg0w2Anp9/UehS+5pRHtmoblBlQUUFkDjXwW
ZqAfQZoKQkiO2/HyJN6NFLEJlhtooU1ZsmjKnitQeu9MofkxyaIfOGLZc11eh9HFMJbhs5k0INNt
wfPXIyWHNz4BBWjXJU2zkX9ybIb9ACQjmJFrAHKeW5RZbnQa/04YRHaW8Sq5R9D4Wihj4Fj8LJsN
Oc8pMrm3gpCA3fYja7eSl64ZWFc8+pmKlAJW9JyiD/eVUXgp2XdU7aK2In9d3m3HWbIV/8B1DvDH
kKkXVHXYskvQdxbuhnAzg+Bwvna70SxJD9npIPyVQ4emq05ehOC23EnZGvEhDuco+cvXAmHRXZvH
Md/i4HYcYltcWbOc9X1TR2dRk35i0KHO/PJX5DMSfB8ZhbxLaGhGN3INro2y7B5QNU5JM6mXOYbK
Vp5n6X2agzt3EdMWZME1hGXz3E+ngtTTdIYXrv4nsaKTOXmdkmjcCABcR8Ey/NzvFA9GuHeDB7v6
VrFwiM9prK7qmYa9WBZPOYmGsCrIeaTZ3N/mLNbZV9Tmg+7YLImYN+zesfX2O1FNgocjFFhfcjTW
3LPa+wr0cX+AqFN7ihQkMS4bjmsYy/pZ3g9GlgE9QyxsicQpTROfxDvRiV4dco6ccQDx2hAFrsvj
OXbH1o6hA2OjjPzyZUzKLgJqrgzVfYk9khvbv6Ky/5NR56H9UoQwgV/TpGpexCC9ajdGev6ct9wU
jwnSvB+QzC+eC52HtUb4xDrvduz1VkjjON12S1KrSMgjmSdnVVRfQAmd3mWd/2mJSXl7efVcu7Wu
6pvYH02IVEPT0j8LUckTggyk8QGrR4mf5Z8HugU+XDf/vTW0HEGuqwrK9GP9PEM57HaepkGjc8Jj
iJuzouC47GTOso9zVpl8V3hTE15F+YHds/wDJpQvUZp2L3wwILSf08X8jgZwLF8X2P5phXmzgAn6
dkNWB1D3Av3kA9N9He5JHMW3oBIzYsOmXGfc8hAoAza+n/fBmVcwnSNwWUV77AxQGJdPgWN77Kaj
almGUskM76cSoLK0QWlWhN5OdzKFJic0lJuKH0pcEhvzcRxrYvmIpEP2PF66FNJrBslVBvHbOyE1
bvCGcnGdY7CbkUy4KDzb5HKmxA/okZMwYMveK3hUbbHPv1/05qHddcR7TkPh6wRPZ4gyPYueVHG5
S3PEJOVuRma0+oC2dRr/3ekly/a0D4fsAAlZkd9pDyXSQ1glTfYNlOLxVk7WcVbsFiXBpy40CQ68
YV53ZpMy466kQm5xILu+v/7/zYFPA9S646aLz63uWu/QihRiRHJKSX/dY95uTYIYS1x4edu90ARp
PzODJmFp1fTz8lF3HT3LH2hWNQYEH3hKpQzpsjTsO7UjfYv+6FDwdCvj6xrGihnGbjTKz9LwrJe0
jh4S1Xh/j5XvJ/fhxPRWP59rFMsvpC1oaedSYRSaTZ/SHKjxOY7Cm771NxK+7+82s1uVaL10TLOU
nds+oPMxbZIKsI0s8De24/37BwQo/z5NJgnSSPpF90KIHm41ujZ3Y4gaNRnD9ADirPKaXmaoa1tP
hgSkonWW+ZiH1+bo987ngd8V00qofflcvR/PM7tRqe0CvkjUQ17oqLv7mOlFrUJjIcU1t8TLOUPA
ON40nEFD6boR10PxxhAhlBcVSajTZ+P57C8G+s2dTGZ5SIlfH/KkAfsxSbe4X1znwLJ63KEJGX3C
zmPpRzNas2WgDkmU8quuUWar0uChg8oIAbM6r1S3x5LNt2oq0/2A+3tjCNcULMvnpopxMOL+Bbo1
/gdobHiPQR9slVXfv0KZrRCDSnwwZmyqH5BTg9xrQ9u7Co1lu2pFj4gINKWAIU27Hp0SG37yT0bg
v0EViy3r5x6UrSPUYRDadN6qTFHM2YtBw1+7420jQGjDq/YD1Ajzj72GoOLS53egsojbo1csXr+D
2Eh6RBmn3DNeyyPtB/UF7YR5ueMjWt+rEViOXZsBlgUFsIEvJ3AZ9FDv8Io8gv4NBXrFG6MouB0j
HmQfJyVk/0iGgqnvjeFzm+6yIiP6phlpntxePvSOTbT7rWTUtpAMyoeX0fNigOu9MbvzOm+iG5k2
hz+y+6xUPURlUdPwLGlJnmfAaPcy0+JxXqTcIR+w5bld41j+KA/KNIl1PbwAFfwln7m+NQpI6WBB
XhJUy0+XV+v9+4GJdfQ3LkJCA6HqEXmfQdcD7vtc6nbemxRB685fNklzXXOxHJGBGEgY87Z8zj2v
+jSWPLiRDDgdTSXuVl9uchy4pmM5IZInUVDOOT0roMm8TyRiOgKorIKqFHqmx/7KM2Y9VnSPfFiy
DPXDiMbNPTSxzLHXV1UGObPbsKCKNU28NMFZGWZu8mbuu+NEVB8cL2+5y0CswINSkS4awJqXZJH8
bk48tJ94MtzkfHbtgeV0aAdkzQiB8ZdRLcF8ojzuRogViUl9XYK01eerpmF3ZJmhbVSRivjcRKS6
74Ix/1ayTm886R2Xtd2NxYHEl2B4k8+QJ5t2YBQ7rXIqp9QM/QHN9vsgyMnGYXKsl92RZdKAAonX
Dy9q6tlxlV0aPbzes/Q6anlmd2WhfsLohLz6M0sj/oMKPvJ9DBq7LQyJawLr/9/4kDlJa5aLTD7L
sCx3q3ziKYHYza4HU+/x8ma7hrDsmjYI73WF8sMcoStlXqANuyOJih+6nqprcB6cRZZRz01fR50y
iM+4/ynP/epRe3m9LwP0dPoq8K67P2yOcoKqfzhpbDfLRoVaLXBEzTcN+Nl8o9oK3NhDHpNwqzHp
/dQUsxsOqinwS5DNmmcQPaHhIEStvg3Dv1WpnjiYuHetirrDHJpbKAb9urxXDmdvdyC0czTHTV5P
z2ObUY28eA+mHq5LqQ86R4csyG0zb4tH33UwbGcmfPANNsVyToVJyiOLsmYH3t6UHNDOukVU4RrE
8mhzA+YvQhY8aJMBaYJg/DiXXXnXbDdvO9bMbk5LCzqP+ZQUnxVX9HGUSZzvmsIv73MAFR4Xf1up
wTEXu1MNI/VdnCEhqdEktVdLfquQJbrzlk2OF9cIVuCiw7yAwCnkGXTRZdORR338Ne9C37tZ8mUx
G7GtaxQrcMHDtoy0HwZnEoL0byQ8vJdTNH1OdSZPlw+y46K0m9V43kwSCkQp/GYtIVHpkSCd9nFV
krnbmIXjmrG52XkZ+QJUUv5rPnudD2HMiuenwvgq3A8t74a9DkmSQSahSq/LhjObsF0GogW8ggT3
FRL8P6CFtfRfM79I5UZE6Vo16xElpylL4kaAnpaBHngEN16cBA+UxFO04UFdW2/Z/DhyKbNmXM7o
3VDskHYj/TiqNOcHKdl1lWJm97MJBUKpqmb6RS8k7HcqaRN+1+XJdW3GnNntbKLM4ow0Jn0QgL76
u1ZAJ2o/QfF4Yx8cLsXuaDODvww5kJz36McuIT44HuYJ/dgSOaeTF25JNDt222Yzp81Y9UIj+6Om
pviLENz9Yoi2HuSOnbZbwgrVJwRc7NN58Eq9ryg4cY3OyafcMxuXlWuE4N+xC9pqvbrOc3NOi0Xv
hQCcWnZl9zCIq5hLsM+WPZAsC1tWF82LhjmYg4QawzfFsr7ZSCu5bnjLGiSECxMyKHJmhekeeBCN
oIlUZvL+FgNlHLE9yoUSj6B4QGuajkAW9q2PVaub41Vu0m4doww0FB60tM5mgT/biaSPvkk9iI2i
5PvsbmCIWCf+Jrxsu6kepiDxzoQGhYFgW0n0PywLtblNx0WGPyrQlZZHs4QzQpygibzoCUUKTxxC
cFv6CN5YS8djgjQ883bR0GTDxswdcCL2H5iiNyr0Ww7j88iB2q3ijh9JHB5VGj+2cfC3kiL7IArG
9w0xn8vEHzeuDYdt2/zoXEZg6dZzf65yD4KbK7SarC0kraBkNwVbQEnXMOv/36x8VUuvbWeNsrZq
THumDSvzmzTlHTmOEorPj4uHEGhjnx2exMY0Ctp44Zgy8dpzr9uF65yiYZNrzHHR2g1nJFBoAKVe
9AqK0+QmLVEm21UzzZ6hDJw9R1rN31rP56+XTcLhVWxEI4AbSxxXIznLzCenNIRXHIs8PRXeuEU3
SFf/8U5uz25BqyZUzashFmfhFdn8NeHZUPi7wKBIp5EhR9PPhyaqTfidYxnlKUf+I78jnm4hzVLm
bcJ2oNHwJLBWxTIl+3bJ66oB+RGIm24E4D6g9h+7MiRQLOzy4GsbSBRHhQ/uvp8UJCuoc4toavl0
8mY/bTfKjK5DYDkzXfBWsaqen5MWTag7khf5dGjUHPONx7ZrACuU98J41BUJ2e9sbmsggNFrnNOd
Atig3yILcxw1GzQp5TCNSkfTM/Crn3WJZrdWFN0xp+HBj1tvD160rdq845zZmEnmLWg19nX02kmz
3BSxj8psqu5ATr1RFHGUL6F39W8XIGNoMguxzM868P8ZSX6bEEHu5pmA1DMui107sMcEaqPNxL8s
rJ0ewjgqjmAo3DgQDhdkAyfbjIvAE3q6p7gDtDymCel0fRSob6cviUm86XWhZgtn4xptXec3Ds94
baW9qGOvckBeD9HZvvSS+JgX3VM7xtHGje04g3bPnMT7qO8DlBnSEk8XBXGR28EMy++rfI/dMzeO
XdOL2mevhIXjcS6HY0JRYFgJ5S4P4Pr5dkBTxHRhQR2+jkObJnuxtH3zGfAgtsV47toFywl0NXrZ
/GWBr15vNx215S4DJeku81BfLIXZ4gRwTcTyBUokjSiXPj4nIF7+AlaVSe1qVMmuaVDhYA20DpMa
8VlkXF7bRIeI7L3fcxoFx9QEWxT7jgnYMMq8LIIhy6v8DExz8XMekKPSXrbFvuz6umX6ucj9FCCc
+Zn5UI7YJaMxBnROfrmFKXENYIUXjFZIsepSvMqm6x76WZjbVqv06+Vj6jhFNnwSDSpGRn2p70eT
hg3ELlJ0wsw5yB/SKI93QY1M0eWRHBG4jZhsyRwWcSC8pwTQjv0flTU0Wh2pwmCzzxGgeaneTQ3d
Rwx0t5cHdS2e9XCJzSziAqH265R1w/SlawTwcoRkuAcuD+C4xv7EHW98IRICchr5JF9jVrY704wf
o0QWu3pA2kgr/uQr+Xx5JNf6WfauC6FK9GsmT20F2icp5XFtdgSfG/qKAlREVy7vqeoeF9zdGwG0
4+K0AZVtWg4E2CUMmYbkhcR1dp7FrJ5QiN8yf8cG2WBKyM8u+TymxVl1XfNFgDLgC4jjt9gAXV8X
/3YuRJgRKQ+angkcVnBEwyCX930fhvJweVMc5mODJkuVdYWYGHvleR8eCtENh7LVYq8b75Gb6ao2
Ms5s6CSXZQT7zMWrkFP5AHfAH2av2sp+O7bZBkcyI/q2zqb+nkLqu/8glKk/sA7UPrvEh1rg6fJS
ufZi/f8bS1GRH6QyluaeRiRL8cYe59Y7AqPElo2Ml2szLGNfleTHqEeFpU2RAmln/iPngCZVCZ57
dTuer5uHdbHragDLYZJkzylUfO9o3BU/487kG6Gkay8sK1ds4okfRck5X1I2kL3yCXBPoJ8XpfDv
QBAfbxn3agPvvIz+vNbf7EeaUsIJsL5n7L4+pXH8aMSTXsX0/rhkQiDiMPTyy1WrZiMjdSwqbwKm
+EwLVchdTidckEEfFvXG5jsWzoZC8myeEp+b8R4zCeB649uUN+0tujG2iiiOA2zjIKXvR+BdSssz
jwt+U7GBPnX5pkKo4yKxEZC0jE1Toe/mLJUBbBjbodLxPHLIDGgaf0UHxUbG0zWNdQHf7DvaR5gQ
pDdn5q+5vAwNcRGRW/Atx6kitpUXZlJT6tXA9cePfAC9/x/i7EL/FDMuKQjU3YDGdmPPXVOxDD6R
UdL4ojEv40DA4MEn3FP3PWCV0ca7yjUby9YFU13Ql0l/VrnPd2xCpCLSdjcHpj6qqNAnrwuBWafN
xoRcqTJimX/L8jYt8k7f5x2yZDNDt4cxib7NKVQKId1+nNs8Oab1XB6hjqn2APZtqcY6x7YC/bzL
cg6gU37mvnhaySASD1o6bGVC4VXR7SFS+QlKq2qPJrfi4LXoxb7sG95f5cDGRlamY1Uyi+wMKsQH
2WX+npfiiyJIa+WQ9tlNM/igQwQ7l4dzTDSwsZIgeUGjCGX6kyxmAsBfWdbJzRjXjXwFZ3k03FfL
lLNjE1Je72hFOORgqZFdckiziLRmIzZ1/g7r6QDkZF+AHkPjyObzzWRUcZDU/yfxzHGOoifGACub
dQGUIAOMLCq3WHrfdzWBDbGkaLmLyTJnZzV28Ydx+QL5HtS5BZSN1qsy8arD5ZV+/0IObEL4Nop7
wSSK+D1Q208Z79obsPVXO1yf9e8pzdrj5XHe9/1BbDmdZDaKtH43vLYhmgmhMDWD1y98GGq0218e
4X1PA425fzvNpAeJ7pK2zScd9qQ89KNIvvW88n5e93nLz/CmAA8zKdp7mao2lEfuUQHIY6hRcdwI
v1xGZnkWBjTlZDyTPEF/FryBSNroFKouYlUM9ZTZL1I9DX61JdHo2hLbmfBMg9eUdvcg0kDHNwm8
OrgT8Rz23zojhmAjHf7+oyiwYYzgBCY+usirMw+6u0QC8qqGXwgx7k0BkaU/3sMn5thdqRHMAxvY
mGswUQoo6X2iFYr15E6iB0POO4VuaLR8t7LKo/suDUe51W7mmqLlJRJkp4cZL7GXhAffQHgefRcN
eGxx5sEEn9QfwhZq22GIPHA9XRnrBDbgkcQpSzngdOfW1B27IU2pq5PfLeyvywfe4YL+QzfPUtH7
bStfdCeavfaRWffIdJuEiA178iGsBd849w7LtZnnZxCHyKrOyzP6H8ovYHbl57re4ql2fdxyC3lX
86EGw/YnieZDBGptSqPTQqd+i6fUYUY2ylGDOiTAM7I8g34oA4lFW5XFJ9Uh3QtQcJyCoXPDwbkG
styD1CLSxMcygWJKyH2OE0d2c1R296Hnb/V4OfLkgU1ATzntgX3v1f04NgMYLJbkAJa9ZZ+T8SMg
KTXeOUBNjxVBIZL1xY3qv/Sqe/SG6wrxgQ2H9GaP9iBdj34EcVnvllxmNw2qhNctog2H1GEn0KtU
Vy8pA/mobpfgYNoufPRZql4vG47DG9gwSF6HIEYHI8sTj2esGxSBdDEdKoTUNO3uxg6cxWqBVFmN
4urlER1n3MZFVgU42EMKSCRPMqbvOAPrwEHO1Th+vTyA4+hF6//fPEjoGAShkmPyVPm5z5CCbJaz
jg3CLXSDbuHEXeu2zu7NIGZRwcBAa/GUTiLek7x5mjOI7QAngU7UcPmH0fQT7dPf5cL+vm5alm+I
Qf2ST00qf7Z+Px6XgAO9oilC+Wj0NgJn16SssCEl6KWfKPOeqh7sSNAthoQcWIxzud59lD+Zhtz4
vXwe1lfk5Vm5TDiyHAWamKRifjf/rpI2/ZTPkCerSKYgKwmketWAmg6UO2hraMbkxhsrutcayOlE
x98jYLQPl3+F60xa0UUiWxJAtmV+JX2oXpKxwuYxqBpe/rrjQP4HZqjjpjC8yn6incCA2BWPPSZB
yVlTGPR1Q6xR2pvjGJagzCqgx/czQ5ya+0Ny00dgudZT0mycDdckrLBh5vVIJjRmPYlctTfEVPOH
Ch2Nu74f6uPlSThCSr6G/W8modMgGrImjZ7UgGxLktd/EOBoZsILWYFkSYfseLUfsnGGY6ihhJLR
7KdGB++RgCP/Y0Flu7HnjhP1f5x925KcONPtExEhTgJuqa6q7mrb3W57PPbcEB67RpyFEJKAp98L
7++iLTfFH9xMeCpsCR1SmUqtXMuGGBoU77uo0Oufg2xALRspa7Bd9k2e7UuM+DagUImsS5Ddjp6l
T9+ZOXsfeyVKW5d5iufwYQzJ0//BTNdW3zoZaDTzOhCmeyYu0PLN4sLpwhzs0HKLAWNtxqyDQGmn
0tPoDM9c1PxBITFGoEeUTf/d3lxrI7BMfMpbxwkrJp8riUQ0cuz6vcfDzyP23EYMurJ9bWhhBugi
m1vIyHjjiPNSRZ8pkf82OYRkJoA1ft2IxiXdc3tAK/NlIw2BXoSWJzSWvg8OiatHUusRL0ZQAIjy
jdhgZcpsFLvXIIU4ZF3z/2MDRO53TQ6Ox0HQz/uGYBt8BI4uFvLkGdB0N+UAyT7MriEbx8na5y+/
vzpOTOObBtw2zTNEiZri3EAqoQY9kKLtS+jXzS5SaurbaEm4wjaifjs9T5H/d5ZD5Q21UPsenPw/
CPSJGEtG5fQsyvKnomYCm/BmbnWZ5j8z9r6NkYxnh1a9M03PGZh7Lr9IbVlT0+eJKX7w1WZN3dpO
tS1bmkGFVTI+S5c7SUrGxP+vkq23kX9ba96y7LiqwsoxuvoXCj/fy8oDW/E2o+3KxdKGQcpA5bRA
rPcsE/gjsSilAd7L3zEek0MLP9XHmd6IjFc2rI1rzJJKmLELhmflz/oSzB6wNv5YXRxGzF+3LW6t
C8uLVwP2Uih7gy5aOadgMOFNWhlXjZ867fBuw7DXurEMO5vDjjVJAaoABwFcXODJNB28CiB7z2n/
vT2UlWW3kYtZl6GsEaVuz16i+TsORYnvg4j3cQv5NnIRpU89d5HHeuYz6PdETJ/HAqZ9+9NXDM8G
KgpeQlVF1PpZkOVh0UP93C8e/jwHgVk5QyXjdj9ry2B57eWSEnhVrJ5FFl7NhGxOoIevSO5sYarW
BmJZdg7wKDhJJvbvWMMcAImQh6jzX0jpFY/cjzbeMNdW2jLwBkxVBSCq4rmZ9T1xUTsfQgnu9hSt
tG3DBoOud03saLRdQ0JqQr0UaBZx6b3d+kpIYCMFqxnKWuDtan4sXx4U4aVsvLNTBe9+dTTH+qto
yZbS+NpQLNvOjFu7pqkEQk4poNCGSxtk4r/dHsla45ZF0wZEZNGMPKtwHXMmswk/JX2ydUNaa33Z
wK9ctQfcuOqTRjzz3p0ZXltHFywTfFPSfq395fdX7Vdjl/dKxd0/EHsnj6x35hd/2Cy9Wrk229g/
goOhzFvT/cOHyvRumoiBuv0xccepoyfltdHwGBM9DadM0zo0yJZn4A9L/Tgasn3rYz8mB3kOhdZB
eN9RApxB8zejkBvY1ABcmT/7MblwuD/SuAifJpRnNSiPcpBN6WQfbOlYrXVgbYA8DuTk18L9DpVy
Qp5Jafx38wxf9dft7bu2RNZJCGmZivqqr350zAXIaQR160JZPqpPpQFDS4VK17uCFJ+nUew7tGxW
SlU2HPwpcfUDeDs/FeBmOOG+uZXHXZkvm4yyUmGZKxlET16uneCApGc4pgFIGO5vz9dK2GOjKPnU
cJI7XfQUNwClKLYoc8H9Ib2VHZt5+LQbBuHbcEpw1uhhMHR+JF1yLyLAz5J2kxt0ZZ5sQQJKQwe3
pI6C2dbPqvfKdVWIN2/i040Tfq0D+1z0BOTCS1U/Qy5gOGYAh/4Lh9JtXfJWHOwfcMqCgFFzmNUP
FNyKVBRRdaiW+KAEgUGq/T4/317vtWEsv786IEkOZsBm0sUTdLGr/D1XEDg6jpkuyuPtDtYGYmUv
zUwNxNfm6hmQMFQnLk5c+WCQmiKAAPyIPNzuZm0clp3zwMlHR9Y17nx0jt4z5L/UyWvqekuxa60D
K+JpJKO80kXxlDEXhqdUmJC72SVTszFRax3YwY5UAcliUj8XjNMHGbjsS5iX0RaKfPnON+58f+Aj
8RLm+gOS08REhfuN67pR16IfO3mfhzW4g8ysoux+9gPjvC+60vln5DCaUwMO37+Z0ShjbNtA6A7P
ES7x70zB3PkyoSIJf65oUBwnPaDua0Yu2TmAaJKr9yjzqLtzljdFd/C8yU8O2qF1+z4s4gAepKti
mT95SDDHJxJw7b5vwqikXwP/17NUnLQJ/hYSJyJ5Aq6wR5KgirvuHux+bXUSsszkR5iDie88aKhU
V44pROwjE9GESI5olv3rlI0bbwFb3lwhEBdae8wTPuFy9OSlCSiY8oFkaRdoyY4NjMat/VV5LbIV
gS8vJsdbBYmTL34PDaHbjS/e9I/FR+PW3uImK4FWB8loVav4zCqW3SuKZ98aNHF7DDB07f0lBFhG
l+q1C6ur6A76efLARL7hlVZm3la5gGBcy5ykHi4sV3B3bfbNIXl0t2tybOhtnIgCNFSOvPwCmPmQ
nFpEKCOxLyWMqbFchcnj/82+ioufPABjce43W+CftalZlvzVAc5CDabDNgfaNgGi18zON4kqoo15
X9k37tLpq8arMu9UPSfeI9QCf04g0DgAKPFvbUy9sWvWOrC8Ax4v2g6ILe8R4lCfJemmB6QdvwAg
KTdSK2vTY9ks6VCvZeJaXsgs9EFR0G90yxLf3jprrVtGCwkcnH9ZNVykYv8g5oDkx1jIDaNda9wy
2p6itAvHZXGFBi45Njl5kiiL3/flNozWi1owyg/Ke+Qcm//ODAWq7oPODz7fnpmVhbVRtCTu9BzQ
CbQHObA0UEOJ0mnCE8U4bVXLrvVg3XqDwBNR3wr/kcwygJJkWRlxqEIXea0B1YbTvnPZvgFN9cQ4
YhjvUVUBOxiafRuqwt+3xH9Qg6qxIu1c9iz1UKX4oKO8IIeK4OF64+t/sd6+cfLbMFoAPIQe9MIM
h0LVl7ETVVpW7t9F1j/MMq+BoCvu66ZGoQEFfguOldwJbTaOj5UdbBOHhtCtiCpvkoCYUDmYxzmG
+OfJEWaqr7e32ZvXldAllnnHGlRzMo8wgaEb1Q916Pzs/e5LCK3cgzv0XwGE3kDwvhnHoifL1HWt
SwClhoGliVpSXkNbpwMT8QNpwnckT3bVmKIfy+oZ6aFeh8CLpW1SPVWirS8A7P8VDO0uGdMQAle/
H+qBzrQLJBB6gKfoDhCt4HfhxLeKQN5edGKDYtukHSaEjpiontE5LbqOHUnvkl0mA+Lm37+e1oNi
8xDg6yHX9pfI1YR8h9qam7cPFWIjWnXZGLccQ7SeNOp9nlf4dj59GF0M4vaOXZuepedXLrXMcmpY
kuOh0PcKEMqL2MmHl8DzUIe9MUVrg1i6ftVF43DaFWVNYfNQEwwB/TzO4Ok7jp63xaq1NgrLbw9y
iCMX2a48zeJgvC9nIj6JOq82JmltBJZZt4EL+mKoyOepRsVzkQ5O9l56TnidXTwo7FsIy6DrGBxM
pimjPB1c5MYr6bzPGfAf+1q3zFhx3Q9O0KN1kRU/VQluR5+1u0CxIS4Dv68wyBXKyFMxWgcPbJS2
OQIEQPx4lTJcIraS2CuLbCNUM1MkEA4ZwzwNx3p8B9KR8NmfuTztmqLYsmTJGtU4URdjEBCAd+M8
K9MmD/elFjFJVtgdKygcGO572ERS02M+xQJsrxnZcAhrs2MZ8iKYLVqjgzyNIRZ8JKb6DAbgesMC
1lpffn9lw4kURYhAAB/vt953J86au07nW9WsK/YVW+ZbhSWNm77DtwcQTk0ZYcWlAOxvcWgbkcfa
ACwTHuM26IZAYvN0/Rymym3jA5LfzT7rjS3rzUZFCuEvB1A0I6yEgoZ7R6jaqiRZmyDbfMEP6AzM
zX7mVcMhoUymtFZOtZDvbpXNrXRhI0i5koAQ+2H2s54g+hG5WXmKJl6eA668fRZmw0h9MTiFUgQW
5sn6uQM88iymsdwV3REbQSqKSYLSpccm8kn8rqkBEwlmZ0tr+u3IjthoUT/ylQO9JbS+xKuoYHjP
ZPAItb0iNXN7bqh73nUM2ahRhiRrMrBfJ/XUFqdEj/kZcD2zsVHXltkyZFHUNanIBFfmCUPfAQ8G
yq4o5ye8xm/ccde6sKw5xiuaW7XKXCaQP6cqC/4hrNHpLIctsOaKMdskmlFQ6jiWGQZBOTZqyjTY
JQkUsF72rYFlzcxEk+sj/fkTRQ+fDcQGHpC1a/bAREISWbbcVnoOC2BN4QccxFiEyVGlXl33WyHp
4nX/vGNB++P3sxpahCDqbrvgwjvQO+ZTKgwBp095NIU+6flzh/+NouB4e67evogQm1EyZpGZEj/H
cOIBz72KJc9JlQ/fwdbmHY1wwo2KmJU1p5Z7DkApNpFgQj/Ez6s7JFLIMchx67k9jLXmLe9MMuGi
gnQ5PWTfQTTdwZtAF20KUq81v9jKK/8p+NhwELHqi+eHyAVkXpN/C5C4yva5Nxvm6U1V5squxufX
JWyt7Ux9rNQ+AAdUTCyTbvpEUq+fAqStevrcKLf6q6k6cFJHMUg19p181Pt9jooM4S5oAMzFTIH8
vnBvAqkq2+nv2yu8cixRy6irfBY0llpfigFCPEaqr54pHJAh7ioFxyRZhl2Vg0jCufEuXEfJgbF8
OqCYdHrY9fk2qpPIiuY1shYXyvSnXzKcWag++OO4BfFbmR8bxxkn3ahbXMYvyJCYVELVHCS0DOzH
JWrQP90exIoZ2EhOLGaWgPJfXxoj2dGroPrOx3DPS3cI4avf9w+vBp9CVV5DUYe+eLVPkOZpvt3+
8LXJsew3VjmeQcoxO+H9Vp1hafEZT6IvYTmEGwfQco69cWrb8M3J69xcuR56KAzkxT9mhb4XSD57
ITIXebjh2eKVXixD5lTPji+ZKNLFOfRe9URZ965t9HFRlxd9dOrnfa8kxIZ1hhVu4Y5XoC+XgxRs
iD9HTrIvlAwtY44aVFwJ40xgFBgzc4eiJ6QuqnHDRa+ttmXJMS2QWC3EnKecAm0Z1Nk9RQyThijG
vL2fVlbbhnMShcrhgbv4/t6dPoJz4R6k7ydRVS8Q8X0oZXi83c/KSGwop4TErDdwg5E4gDIdwnIy
h0qAkrJt5l3Qg5DYdJRt0+ouAJn5zynuzTEAV+RlcET7dd8ILKsWUEqBaB6qulPezOSYtUaecy2d
F6PpvtDCRnAG1PEbiJNgkvouJMcwAXyQ5c0WLnjF5mwIZ1PLNiceGPdT4apjA/pEKF1+RJHTfSRb
lC50ILBGjfrt6Vo5YW1IJ8ryAGUfPHTGPBr81SyS0HRu6MZ+Wtu3lo+Gx1wqKLXzMxhRCZiQUp1c
gfJ3w8xfqEX2nl3c7G6PZK0ry8TDCnJ8YF3Hwutakb/kBLz5wPLxDq/03kFrwU8MlSA7B2aZvE+j
bJrqDL3NU3kfTOyfnFbH5YwfPf9IyBYTxsr62DjPnOkB1E2iYinh5MphOwdd7k0i2jhPoD/GHP9B
64OanAPqULuDG2xd7BaTe8NF2WyQtM6CaID41hXi4yQthiaoUlAZ55/xLCDusPGqYmM11mbJMnoF
jaDAbWZ2ZaAqfwCVSzOjmsjBm+DtvbXW/nJcvgrHi1HGogKm5VLl5ZPwwMUxtPBTtxtfGnlrmpZO
XzWuNPFlX7L8ipxcdu4UqlarHHXfiTDRPiu3kZ4F0QGXAWI1Y2J5yeJ8/tAZvAfuG4Bl5JkTOH4k
xvwKaht9KISALGYHeaN+kzd85Ui0QYmBIMr3J5xUePAL/25L/5Bx/WH29fdERJ+HsP3iNlv1qmtr
bVk22CSXtA1l13yS4gEnbvGJg/7v5fZcrbRuAxSnvO6yquawYNEVBJJWDWdzl6Rz5iR0X/LeRiYG
JYWKMdXkAmn6RzOgHgYKIltx59oAluP31W5FeKZlx6bpImoUrAf1gMwQRQpz3/RYhiy0iKGyiSQ3
3gjU2URJ8cmBYvn97dZXLM1GJcZ1BJaZ3HNZGiugTWgRTGCsiHzIZ7hUQpxsXze2QaMgl+Qgcb/K
BgTxhalOGdB2lxaM7vvOO88KywlKZhlvh/aqAhQ8q3YAY+sIAqvb37+2xJY9E9khTTap8ip6Dbol
qfG0LzdR52utW346dkkITDNpr5MCq9MY+dNHWjrt6fa3ry2xZb0yZzEH74l7aQjz7hrVfslq9+/R
qGJjclacmg0U8yrf9AOLq+uwQOF75Gkeexo8gq1OPyc1r7dylisDsTFjNOqKLhAQFmQSm4iPRXGE
R0My3zj77qg2cCxwkecLJodclDeBI3khFmaQLwwTcAXuWgwbOeZwPZRDVNdXXmbvhySjh35y/0tG
tgt0GhKbsRF16X7oJBW/4tLCvzfD5ItzNKEicMPO1hZh2cOvDjuhvThkLGqvDSDFdwWHnUWCZ+e4
Fc1G9nvFHH7pGLzqAsR5HWejrK8B5+d57DMQNm6+cfxy8G/EFr/YC161Xrl17800GC9c4MNPPsdz
fZnWQMki9QfO1hyG0o5mfhF9WYOg26AYF3yEIhr67li4hWLe0WWDrEIQg8Vdg39UFKzuD1qVmfgO
ZfZu/hDiNR1v56R0Af+kDfnKSp6UKa+b0O/AYu41zjfQOPrghq+dl5KItvrqAgXh8gtBOJifvWrS
M1A2IhzD+OgUbhKStPGM232uQTevkrTph6Q8QYsocjdu1CtLayPIVFGCwXLg7bWoVXgoEtdDrSrq
VAcuw42lXetiiWZeTb6KOiGF07qXqVAgsfPD3ElBtd29x/zufUm0C2jCwSQem4i+znEIrXU/+9JO
xS7UeEj+QI+1raY8LN2LUuaDKgAQRIlDu+90sNFjVQT2ilY37q93B+G3WUoJchlRuRW1/zqT39j9
NnrMj7hDwIJWs7RMpuqjKJJnkoPsq6yH94IVAFRiv935AhIfOuzGNBQze5gA/Ts4NH9qG4yXaOdA
yio+ujW983X4Ims9Xdww2FIVX9skliuH8tkcYyPq69iqDMT4Y3xGbQxLNYDoG0/9a11Y/hx8Wb3m
jmquQeR86RNN0xLEL2nkg2ho10Fvo8tGdxp7EGCoK6ox2Ieigfk6c04vGgIyG12s+F0bWBY3NQoX
as6vStfjY8haEDJ58SPUVQGezIAvuD2StePYik4mNY01lOTdS9HUL3REJZpst4qY19q2YpOiFmPC
J1ldpYPtiJrWYJHvKnOa78loQ3o4+f3AiYG8izg0D3DN48/Zck1NOrA47JgZNG6dZp7vda1TaH2V
UYmK8rApD4MH1qDbrb+5R9G6da0I+iHQOiHqGmgQoQVD8RSUZXtgNN5zGKMD62YRAWcOvolMXUEa
5wOvMH6ojZCHqVW77vHoYRnaq+M+awImDYRIrpOI4r+cNvL+TpocC+0ENaBNt+fpzSwXOln21qtO
4kpOszuM/FotxbI0g5ZsPjX0ghfu7lDQ4VMyEvXzdl9v7lf0ZR1NgRMrwlzRXMegjx87IPHIASGW
iY772vd+H0umWQjJaNTx9FMRdXdBkI8/5rLz98S3+HzLlEF/65dZLNvr6PqPORhsUAGU/EQ54BaD
xtqetew58HgLQHDdXkFH8BNy2nNKdaXSnakIaNlb9lxocE9HgWyuZRyCLxgO+oFptz7vmn4bH+eK
XFYqm5orBw9sCjaC9giVoOzuduvLN/7he/HtlkHLLDJ9kcBXxsTA83ZA0gNt2fQPtCxfeBc+AFng
T7vejtCbZd1Trpsc1+D++quMuCuKf1rpf749khUzsDkaJYmqhGosc9i2L5Ff/Yxp9PN20ys7yCZl
LKDtPo1ybK6RI/UvmChtpHuuddWc9vVg2TCyGngl7Iv+2lSU34G096un++Iu6qfvtzt40y9j5i0j
Bk9rPyGa7a8EVZi5Cl5CM3zwgHlywi1Vn7UFsAw5jnnU9oUnrn4UDQcPdI+4a4Q7/ZrNxYg3VN6Y
cVZXDyVzf9MqmT5CQkJ8uj09Kytsw+TG0BuChIXiWmhT3NGcfkkiqOrSjG0hUVYMzUbJATnlgrE5
k1cnd+7h477WtbxH4PVeQfIOApE/R3/4P6C1VhbDhs3Nc9fRKQubaxWV49PcQcEO9b2my3eFGZhz
yyk0Q9b42rinrC8LVCeXySVU4L2+vRxv71bvV53JK/fZgHRTZrLzToSEj3HsfIsL/XERO2qnfCP7
+vaKA1b0+wDifnYwAuadQBmjUjZBww0oko/1iDqF24N4uyomgBjq710U+Qw4isnDkwc6dJM438DW
faKdvueuPnnQ9SpD0LHPwQWXa4461V2JQfRrhYDZNDhVxwf3ZCbwXkHNE3f2rtg4C9/eWJ59kc1E
4DjIGLgnNfQlsqZteOcn+xBJ+HTLQWjlVXU4A2mW4vQOThoyDI+6FWXqtPvKVNHHsiNeba4i6SAx
rErvVJfks4QgRpp17UPv7VPxQQfL1L3qAMhCOSRN652CvAYtvakRbHh1s5Edfzu09OxyJy6bQtbB
GJxAq3RgE+iDpO4BmfSegTVoD+MU7OGuwTBsEx/lzItWdOdqRmofkqd9Go376mHRuuUtiK9MHzoC
xlHNQp654+Wfiexp8a5WudwlgoFeLCtX8Zg0FHxRp8w3/N1Ek35OW9KwrfTv29bg2lc5nscaL3Y+
jsEZydkJcw8huK3EyFrjlh3zHg8UTk7ck9cr5zB50bOZ462yi7ePWNe+yU1UeJmHZ66zCsArx+fh
SSRBftcPTZqTxL27fQa+fcq69nUOuXG/gVyAd4qT/EUVuOV6efPNCcmuQqcAGcffbU1ShaAjk8GJ
yvAqW/3Vk8gL3f74tSmy7LgQpewlbj8nFagj6+g75fN3sLMc8rS3e1hbYf/3rwdufh7r2nFPYRbq
g/FhXVBj5cd9rVsGTB2UlE756J5iH3kkcOvItC7C6+3G3z6GXPvaVrS9hH+r3VNVMP8HlhdC5y7A
R6ARJk+eZ5r3vbd5ZC87/s9biptYZpwxH8DgrHWBecErXaw/gSadAzpgTsqlzyj/aIFToA+3R7ay
Z+3rXMP1VPrglDs1Qwd5hhEZFDMmH+q2MRs9rMydfaWjMxnyJjTdGffFH5WqjlCsfoir+scUDEe/
SDY8xcru+uNu58ZUJl7gnsDkE5yymn9p3H4XE0OApn7fuvHc+onIRXAKZB3es8Z4P6KajV9ur8Ha
p1tm7YEcqHZI554KXE9TA1UOCPsGW7xya60vv79y0JQhJ4A0vwcR32k8MjCBHEo1f9r36ZZNM2jP
iSCZvJMo6dWErTwloZTn242v7U3LpLmOC+WPiL6IU4X3vIaMUJFX5gWlnuVGFyunnl3zxPOqR/nr
FJykEl7ySGLe4sldArQ6D+lYUDcoDh0y6/1p35As26Zt6wHQ27sneGV+JvA9aYxX8kOXw8Rvd7Gy
3vbtzsw80rKtAhzkc/Eurp3k45CNW+wSa61bbroruDd0OcqpuoHodFp4HDMdJxvfvrLi9kWOMnfo
dOhheoaZXjBVURqgigVUl8UuapLAtYugplJDKopM7mnqEdKjXpjfqbFlxzow093tFVgbhWXPEURH
RD3F7knj3l7x4onW5jPoI7/dbn5tCZbfXxk0KyDya4LlvljL+ZlyFNjWfNx6Xl5r3bLooB0Y6fLR
O/GOVIcsFiYF2d9W6dZa67ZJhyCEcTJ46YpLjdtCw47j4qr3zYwVZgsX2i+aly7uIs2Qqhmbs/Ow
h263vraslu2iiLB2JJiacBcBblQg/roLiBnuumof7A5SktYluiri3IF+ubdszn8kAaU9meY5dSDf
dLg9iJUFsEudGuK1qqyn7sxLlAhVHBCayAde6nbrK1NkFzjxbI5EY5oldEFCKcjlN0jNlSkwKBuu
ciWYsGntIdgRqj6s4W/6Tn2sxtCfUs/UkO+OgqC5xpTGl5nO7G7feCxLplUkVeRiQ2UCEqKo+MyO
hQSK0F2OjX1dLAv1yppNBmliL8aIOlCNvguj6BqMrDpVy8663cPS0hvxpF34VA1VyEFE550qwKYO
IDWND+E41Rutry25ZdEVxdP+KCv3JKZFacI3IXIYxVOyJAL2fb9l1YACj2CYR3jULE/hjAKx1sQI
OW63vhIB2BVPaswGL6OItoucVcc4ofwLVSCWz/PBPaPMcDre7mdlFezap24eVC0RUJxqEyYnGZm/
3GazgHGtccsrNz3NRO8u+b1S/ctzALLHhVlq35cvtvhqh07K8LHsMEOo+2OHqkTrYdHuc2Z2wRNq
s6YQTPjIsI1ZffAUMQeN5OHtL1/Zm6Flvkz3ocqL5ctn6Ml4SA5/jybjPzhss6RtbeaX319NThNM
EWi5ce0wRZmkFZQvjn0FnNLtAawcd6HljMkETcMJchdwOck9RH8vhWzEqe+Hd1XEvcM8xT9vd7Q2
DNuKB3+AbFDZnVmJZPSdoEbX7zveQvJ9XweWEQfGa7o+gmcQde2njLHi2BGUzu1r3XLNHhFx5/Yx
PweC/zAQKjv51JEbi7AyN3/UOY3gUcZ1wD9lwFkeiiWls+Qed325XdxUDBWLIPiHw61RUE+BAsio
gf/Z17hluWYA0E50xj9Bmaz+RbQFLrWtcGhlbwbLgfpq55t2AqYrxLFcZcEjoqEqbZDtnxLUmCFw
eRyLbgMqtDb/lhVTALvH3sGlgArHPYPiQd9DJOL7vilaOn01Ct6BWNr32u5soH52NDFN7h3jbKkQ
rH26Zb9V0mQgV6oQqndjAEEr7hxaR2ylTFdcV2AZbSZ07aC2JPuvCM0HCGj9kKJ9dt32S5+1z/um
xzJboFGGMJBD9h9ti5+mG74Oah9qP3ADy2jx9utDZyf/n1+BTCiyaOMmwGxl6u0iJUimgk0VaZUT
nqXAyZKAJBeJoZfb07Iy83aNUpx4U5A5+HTqQKKGj/PB8Pi+5j2KcJA2vd3Jsr/fiNvsUiWP8hyV
2GN3Fhk4KKgHvizWm+rQCyHubnexNkmWDWc9nny9uOLnuGyjDKwEEa4cUS/8nUOwTDfIck5dwpP/
mmqe0qqH6VbQE0lNzLYO0JVjyF+G9sqAmzmMTa77DskU9o8MQfPr5k+Uly8LU8Q4kvO+mbIsGc8H
I8WG5WfllDKNa/PR6/QWaGdtGSxDrpqydaMmgeIrJCBS403fjcu2QIprjdsmXEuoD5YRsk1JeORd
XN75Y7cVoKztUcuGmyhs/T7o0Tit/W+S9uAB4WHvO09tEYZbXCYrGXG7QKkoggSchEN3Bu7xRFwD
enlyNn74Tjn0NCr9YcRz0a51/qNOqe793Aud/60zh5Ywnohq5ux7A7E51DlKZHAPGJL/OOLoNI6g
orQojN3+9pXF8CxrptlQA6m4vFIkanxXQMozaElwEppt5RbXerDsmZGE920HKzBRPaSTi8f2wDfx
+5oI+vH2IFbs2bPsOSBtE+ChqDs3qO85IAxt71jWqG/g61BpEGc8LSEJviU9uWIcdtESZTLrWL7c
Xn301lARHnrwzt4eytpsWWZN6NijQNCN/xOFyEAciHKZyUcFu3b22t8fFNfIj0vSN905UNqcmAY8
VSXQXQlRd5zuG4Vl4iY3dTOaEhYxhJq+ryAt6EDXxQ3dd90kN5GqS4rrDW9n1zAx1lS5mkV7Bndx
fAcRC5Jy3ckT90L5ooz+4EVCA/MflkfArsVGbLmyRHZFkwihxffr6YV2fvyY6ZzfMw+FwOW0j1og
AM/y7w6K+QnwQsiAnacQktTEHf1zjvK7XYtjVzMJOA0UzLDuXPSUHbIk4S9tFPuHucj5xqmyYpB2
PRNuU5E3qwx3qza8cKO+Ikow4KrXJ2Cg+jt3QdzcHsyKMdrU2FkIasE5RlQ1dUzeeVSHEK2E+tHt
1leciF3UlClwI4IgrD2zxP2PO9N36BN9Vq54WErl8tx96me9c1Usw89YXAeEwCpBC+udiqV2VFej
+OTshd24f4DGALdOIj20Z9OIML/Dk7Q/HOch8nYe9TZkjGhQJf0KcZnr12cQGHsnd9QfNJvly+0F
WdlYNmIsDqp29AUnJxaYjxDN/rvpQR2S0RNo0b7obEstY60bKzcm5xnGRxN+rqZhujATXCQdnNR0
SNXkxEyn3IeY2u0hrRwnNl6Miq6a+YRDjEXBY+Mt/FuMf4k6GMztDlZMxIaMZXPljJ2nCdJl7tnL
nB8+2SyYWWvbcu7IM7VVzk17VoKzJ1bL4K8OJMy7SIwDSIn/fg7yLNexCjty8jIcVj8gyVHP75gc
6uh8e27WJt8K0VHoz2SnsdDCwT2M5vFzAXnBu3zhf7rdwxJIveGjbJAYEACsbiOE0guMgRb1acL9
InDrHy2OxX1dWNE6dVRoxganVNHXL2AwPzdcHaEX+7JspH1dWA49SHRczXNETpyXfSoHcJJk2LNf
gTDO7hJB6o0D9+399AcpdtHPgQigP4sDl4X3DnhCDo6zCel6e7X/4MSm/jDzWeDJARi06o5p+GsV
juN9TgXZuL2uDWA5UV5dLUXmDwkHJOA84VEgW5QFS16zXUfFH7TYHphua1Y07bmSHf93iiOom8XQ
5fY5q+72LDSud79/f4F3GJBxoUpjKePNZvIUy/i+18ElD/blKIhd+kP7DpxbSB6ciwG0BdPQhwem
s/mrP8j88+1RrK2CZda4J+Xg68UIKt2xE+Eieyqdbl8GhCSWq+ZuwjNPF4huG/4tY6itA03thqGt
fbllyw0TCbjPGdqmeHkofWCeOw69033zYptxn6khwaPnuQmVNA+TkG57qJqIkY3ts/L5NjSMaD4O
mibOf9TtRp6CHwfBfjlCSuf2AN52zMQGhgWhi2BvpCCe9aIj76Hm/SvHRZYcF6iMaFqJeeMoevvg
JjY4bJpknoQg8z7P+bu6KO9ivw1SfyL/tEX09+3RrM3W0vWrw8JzPN1C5g32PBR4pfRY24M6kfIt
/dG1IVjGDKkvKksdAfyMqigP81V+4bn84snpQBwSbKzJ20EysYt/qr5ui0Ln7TnuQFBqIGfx/zj7
ku5IeabZX8Q5INC0hRo8drnd9tPDhtMj84yQ4NffqL4bv2pTfKc2XnghVFJmSsqMjEBO3LmvONrr
SQJhAFXwJ8aSX5cXbe1HWb6dqGyh2nGqI+2yKjJtHBWpr8GqzwFDhLlt3AzWPmM5eQFgK48Ltzrq
II7iVH8S+ZkdYzkuSbbRYbH2CcvXVaE6k3h1c2SzMEetTARdQXdX9lKFHUMz93ULZjn9gLg68AKG
DFlpcAZzPJdJ94gn7MnZzPmv/BQbQDZrOcyOT9xDIJJvnU8iVhRA1CRAxA9X8YwGrt0gNCPd4jam
a47NnHxG16iAtEjZbyzSiivaKDL0AgPYTQZccOSCbtrEbXZttpkPWRv9vGxvHL3iC+nR/oWpB9MX
ceZAqSX0py7v79rglpdXHqFjpZBPZQT0ZEwgldNkmw0nKxGXn7/6ZupNQtJl8c/pfqo/zn0z7c7v
+fNTXg6xt9sG456n++9F2eWWXy/TYtD9iCfjkpDPzeh87QzoAzTYTTfi1No6WR4dtJ1KgxH2Q+Lx
Bxn8JOpzb6uPYm32li/HgAKKRlfnHHA77cg41F+yBCo7EoJCGwfS2vwtP9b5wI1TMgC9irSKkdJ0
chZ2vcrF4SpD+gdJ1vqSLzMO16TygcRxZ54EYe+C22RjB1aihA0kc2MO7eXMR80Cr8UDM4CbNEDz
Hxo83mk5/Lj8M1a2wgaUscaA9LuVALYk6jf6RvsQ9McfqfK3SKfXPmB587lIWDA64mckkwHZx/D4
lwiw9K7E9Lns/OW3ThcQVYDOsjoyyJdErhuUXwVK/mFGE3APXl6mFXOyqbNrJ4gTXeGpZRJD6G0v
lxZKhDLXWwzpax+wHJpBXJmnOvcBc5mzMEsg12U426JtXhvd8ma3mtxEQN4owavdZDsQSs5oXMK7
9LrVsfzZqaEPJMbKS8M5CT57QM1GIDDdUlVYm7zlyk0vZ3Alei5kM2TVhynrwWlUBHp/1eRt3Ng8
5FAYHc4rD3VMkJQG1XSzoLN860axcibYlNlB3WY+AaPyQRuUdXCBOfdqzm5+MF4V0ZlfF49s1myt
J6/uPWAV1Ag/g6boFC0FrjDXLZLlxU5hFPN8Xh6BodzVcXUo/GWjQrCyvTaGTDWV73o9hsZhEJKi
PprNNPHa0Of/v4kMpIZ2Sy1wSiaj98TmjkR8kFc+/qnlsWIuecxLwCQH1Rz7gtyYqXLD2Kl2/wfC
75XoadNjQ7u2K3RAlwOb0b+ge7gsA4NX6A/p1rtn7ROW84q4Hl1fD8sh5VP3slSxfoXW1398qp0r
jcdyYJe5KTDLlXvIyvHHYMBn97dF+SrLtMFjNAAguqhQ01hSUoQuQdKZd+7WNWjlELbRY8oQJJFw
yz0kHFQrZ/xVPEPNpcnTE0fb9eWfsPaRc+R4Y6aBj+AG2SGsz3CukSLteb7RsXOQNuQ6fIVro8mE
59T9nGAT3K4qoaIXpxGvmy1xphVPs9mxRdZ01CcBcs/OABz3grb3qdcfL6/P2uCWG8dFkjipQGI7
yWYH0BDDwnrehNS/u/rMtyuUIDMVcmlk8QS5De+l64shLNriJTBD86r59Hr5N/wt6/xzY8dnrE3u
RVDy3Mucn2Nbent3IPGuN+Mnilx6iPwbkgxCDZFxZhlJWeNSLK8qNOHL5x/+xrz0DH6aPMEPbGp0
ef1VM6+afrprOVDYl3/d2hqeY8ubT1SpGAun4umPhLJnPDRFhIRWDMKORh6yVogrP2MZAuq8dVBD
j+Mnd9Bnn4EHYfbQ28KA+t41SeVsvBHXfo0V2ZlR/ZQCdHbfg/AwkmnzwItgH6NtYF8FwcZH3r0W
YFfI/y5ZKVitGy+Nfy4yvpGOA5037UdlP36QsirCQtYb5+u78R0fsuK77ic08bsGouXQJBd7cPC3
xUmAvaP42HZ1hjTgZRt410vxHSvKQ7gJN+R+0vfFIkzUxonZKdf9fNXgdinTeEM/UScrfixz41cR
gejlB9qoq9DZ4KG1SpgBwKMVj0n2Oqfp3EKWWhNvr1on3wCqrKyNXZqjI9CSpFz87x7kkE8tG1X1
MPqqqm8uL8+KxdosDslcgsUSfHjfi0bKyEnSOqobdGnLorvrEN02bHbFlOzyXOyObOidkZ4KwEij
DFsSNpDfO5Zi65Ra+yGWsSbcBG4i6/o7Rwf23gRLApFfX0Z5630rWueqBwv227LVJHMTPBZTenJb
JnFraIdxBD9iSjf24/2FIjaRg1hIqgee1d/PKjPjGIN7JGeHVoHm6fKGr33AMlg1ezWUQcrgFMzs
WSM/FHUjxLs83qqN6sd5pH/PK2IzOqRSzkkPIrXvdZpr8LcWv3yvnMGemZxzHsAu7AfwSe2SpjIb
Gd73IyKx2R0qI1yIXS3VD9Gz5yFx/8z+AiGSQjxmBMRJKudXcdczYtftqmpxQLc7khNercFep3gm
FRxt235rXi/vz9pvsU4qcNupHFei6kcNtafQrdFxbrqsCGsBAr9hgiH/H0SZ3o8uxKbsIyarM+1z
ejc4lPRR0nLIOizBAm2my79m7QPWWQW+gqRXRqU/PFk/G8bFDp0+W5qSa4NbLk88x9Oqq5MfqQFq
xCy5f3JaaHteN3XL0wPwLPRuYkAiEbTDtK9ydH++5mNcT9e5ul3ES6o561KunO9omiQ4M9AS6wkc
4CMQdZd/woqv22U8EqumZoTwU4NudrNzsR3+gTWJg+dBnQ5md/kzK/tgl/BUWU11qpQBMGWqqzvg
X3oP3u4sxQbObe0D55j/5pLIjD9zM6n5xEb9geTABOW814fLs19bpPP/3ww+mMmdCIoS//9oqtR0
k43gBgT1Mmj5N9xg7RvnH/b2G2OeQhl8Dk5ujK7epoy/dq73mcZ6iyxhbYWsi2dCc0f1feGeGJRJ
+5tuapsqCkByuNUdvvYLLEcuvMRxZN4Hp0K3AYgr0XveJegIXGon313eiL/PincODpvxIQNhexuI
CeZao1Z+GiDDrP9TwLHrJyOAjAepQY/axVOFx277WFWQhvoMJjlGRcSSpq2gPSA8/kUOXjX9AMQX
5AG7yaVp9rkSZFnc0BPDTK4C76MP2IoPmWEOhj4fpG45Rw0p1P2U9VdldRmxK32yH7shntzquxeo
hyoFYRHq1lsFghVrsUt8FXFNGWflfHKJ5+804NxZVFN32nrUrY1/PtvemLubTYSawgtOqtUfxFyT
R1roZIOZd21wKxg48zA289xX39MMhel2bpGykfHoXmnptkKurlBgzYh0T8lsJHkIMkUgnUZ6Cam2
1hnUFoXxu6hq7PD5971ZpAz81zm4PMkdEnL53/KG4PShSEGkVjX1/Vm4kOMf/bD1VFlxYbvyJxbp
J8M861P8V6eDA8CW9c6tp9S8EUrXtsYKEmjJmGjRuvoU4OIMogHq7YxgL5fDw9r0rdO+GzMmAt3h
5q2bWrthkvveoMC3PWhk9QE+ajcKgPTswe/EoX8kdHMXsWWe55+FARlSHXp+hl7lsMriPJf3KZNZ
8ax9E3vtrnfQ0HGam8YMQQTQG/OemhjnITQDFcnJzdIvQ/wCIjl3ko88acAXDgm7IGuPMhPc+zjl
vhN86nEGkZMb0LiT0LhvZ1GiD5c1JxT7u8UBsgNvAh224Jcq51AVIv9R1w79noy9OVWsJ9kBAjiu
Gy4esr3PfIp59c2wxKglwttxWExYK9nII/WnmX+aOqgCP7ZgTnLziMq8aj865yLMhwyqhOXBzwBc
+COkp/LvwidVvY9jSodfGoT45Z45+ZLJrwl1zCgOeKXUgX+URRUweesWfkfGjWfEin/YZdKG4B6K
BpDlZ6mnIkq5fKm66VM/ut4REjxl6NX5rySLx5CNnbthwCtPF7tyOkBHi/mCLsh4gE7xtiAChFhB
O7FvnRkXOu0oZ43s9wKtczVyL6zzd5ete8V17GqqHtoqYV3C7rK5Xh5Rk/FviaZqf3n0Fd+xuTky
wlLtVvhdTUnFbTVB0AvMpv6toQ6wI5e/8Tf/9I7b2NXUuR1mTmhG7tw8uyENVF5R2zvgFPsYMHo7
TNVP0LPfFP70OjMvcnr6XIJpaePr5K8253ufP6/sm3jacPSLgF7Y+Za5i4jv0hn52Bdu4tQp9yJw
NNTghwFy5KzSrLuPRYmqe0mLWmThZOL5idZd0D/IoqcscqZ4iCFUhSiwY0k1DmBeg1TBKxlQub9L
+kT2T0zVPLuvXEBy+KvOq2zOjwBusGLXjINYXjM07ZtjNTaojAd1ZoqfEhXg+q5P0SoXoipP8MqK
IVHiHFzFE4AwkHyBucXazwUgSgTzWExNtb/Pi2Sq/riqBsdtSJrMyBtiuKw/xoVwx2c9Fot+LNiE
Z0TXGz3/KDychx+W0Vm6V1GofvnSkcWbH0U5tPXvISOIOlEyCk1pWPZpjeJBnoKv/zT3gjif0GZH
g2e/Y4nex2Ne+B8bT1dB1EM56lM1OToHvwHa4yPmVsR7STWgNv+lTjF4DyAXSeVrq52+RBKvhzZQ
rPosPlI2Lz34R9k4iluGv93Rn1Kf7VohZ7GvAcbqjzRxQGMhceXpo1qVKv/AXZQGgB7uHLMD1bVz
mwzOXPxmLVnakDXxoE6kb6X/0BB3EgdSNpD0qbOAJg8ThBxpGxYoLng3YNOVTohfQocf0CQJ2gIi
Z8wf9hNim7jNu7yYH5MJpauHenGLKmS+HuMj2sKL5s/ScvCd7YNcT/2x9JAP72spC7Q4AoEcJgNu
3GC65wNBGjZgVR3/qLvZpR/dUS9tF8aANYoDoB4FD8dKxMGwb2MTNEuoaz4VLzygPv1INRiXRFRP
+Tw9TSnlyJMFeSawjmzJ4vpnN1V4lcQND7KQj5BE+D1TQ5KP6AKi/t2cyPwH7EjFx1El3D1NccaW
EeihefKHrw3ozoPPeVrlyzHzIKoezfEwovu6bSDMjMO0IcHL2Egv3qEvrit3btnFxX5SGcpIQg9e
c5u5SDUjAyGBd0ReYuwfFgLVVy8sy3Isiqj2Uqe762cSn4yqzxRSUKPs7nLWO+YQK6+Jo94t5k8+
nSfxxU9cNu6YSYRzSGkdsxskNeFzVeMszeeEM9Ltaiepkp1IioHsa38c/Rs91OVwYD6gug2aWdtg
jy7BgaJF0ElYVDDe5re6bAZxJ0GbsezQ3lWr+zYL2v4IvGdA9tSbRXdf9ln7whKZlXjmJcXPAYe1
/ojEYQqFioV1Z4MaJ8XuwPfD1R0XlXah9+K6MGFFFlkfedWy9rGRXZVoNIt2JM12xDi0u4endTqC
1bXkOZ79Rn/kHhKJ6HGvpUKeIovTQUVpGrivoh80/qMcNcUGJCigV8GStFBp9mqHfS/jCVQfnJK4
fS1oS+Uu75RUH5qqHEt0LAU40asgy6tT2U4N+YB7/SI/da6p82OOpDp4qhooK07hNKOM+qf0SZm+
VI2elztXc4+GGRclBcATVbJ9ggUmu7RM/fxYAvrHdsRtG9Rl/IDSPVyKZXdunHdONFA/EUd0BiXx
TeHVrL6lSwmLCrrO6/9ICLc7d8ZdIOUCEWiHQ/a2bHV6t8Su7zwpHuTjTd3kADcckAtO+6+gAxmL
F0dM2YhgRMRrXPrTl6XqeYx29EaB9GSC7saw84DkMF8wmlIIqWOGBN9hShO8wnYyXsD+ePkgWzuK
rbe05rHxSZL2p2rRqLUx6B4AQDWlxZ/rxrduyR2jTg0yWuelUHM/3lcl1BcjYiDydF3mypaiTzyW
D9oI70QHQBcQc+qc3DlDHsuN68Tfxrz3zlrr7Vt0uuS4SVT3bo0+FTIjaidZ8jlzYTWyeQCtw00Q
OFWIsIqmc81/Zb66SfPm3qFiY5dWrjQ2+CYAaLjDQW9OgYeEBLI4Tjjn6OAd1SYD5Yoh2PibTpFs
gLLTclJZIl8R10W5w+njbWGrzi/Wd1bRBt7g0JclcIXTiRkkRlWRDruhFHpXuaq7NcX06bK9rVyk
bR4nlzpeHqCf5V546AwPpHkVZfPUDemv830sCRJkONUHsF9u3QTXtub8/7c3sURJliOzeSraTuwZ
R8wgo573eTVvEaetLZ112cvIUhOTZ9NpWYQb8YrusrFUh9xXO+k6W9n+lVy8DdSpOg/iEWljXoJa
TEWo4pKFwrjiqIs++ZiU/JfhV7EbMPIPXkdUKeSjCnUSkJkD0SmjATk7rwBD+cYdec0QrBd0hV/h
Q47SvXPd7ARmo0g0wX1QgH5FpdDWq2M4D1DNPW7qly1vzRCsMNGMC7TOlTuduh49o82Mzo44zgt0
qsiNZNAKOILYIJ4hKKq4hWjkPZRQQIeZt/F+Rgs6K0HGlaT0gVB0RnRn5E2JrsMSF9jo8m9bWUwb
31P4lTOXEHr5gOubrA6+g90SAHHVbXAzNE2AUice+wvekEkgb01MgjJsA6f3xMYEVqJTYCXZNC0b
J0ZXyD047XVxjP05Tm/B3F1ulVdW1/bsfG/8uML1sy648e6Cge7nDJJ+XDxBACXSgj78fc8pAGrO
YEROwJZx3bpawQNZQyAeG6C5ExhpBaXrqKGxCxkX2A2r6EuwiMdc4nOyTn9d/uSKmwd2MGllrsb5
vJIglDzOk4c3cYUThYYsp943v1kySPxNSddeuXX+/y4sNNccrwOsFqWSws2iJHXHZufVGQBEl3/R
mm1YV4yMO1OJDIV6UcgiOyEyVQxpJ49chctjeED97w8oSJMgNz0vcGzMOe6Ft8MLbksSYM21rLDR
sSAYi5jNJyArUi5CKKiT4mZSnMk0dEuwBN/GcZ1LGrpa9/RLVrflhP43JYruutuFTVElwMNKdcGn
E+CN7n4OWroTILCNoE56FbsoIzZRlXb9xU1BHY88c9mXeI7ngI0geUCXfvrFJY/bjfvminnbZFWV
8LxAeZU6xUaIV9cZywdRQYx4TE0TIUdR3nt8mjbunmsfs2IGWaYJer1eda9aWUZq0R8yXPu67kxe
P9dPU7Ol8rRytvhWnEi60q/dFmeLyFvg05gEZfHYRCmAJhs2sBb/bP6qovC5146ZexecX8qJmL7M
iHWMuSfkF26SKb3pwAq/Wwr5CFGAjezziuv+leZ9E3SDGBqAfWK6UwyAxhwVi1P4UTovcqvhUsBH
37l1+lZsqAblpI3wivvhXNFwA7xIsUNg/M9QZ0LBLGUPoBFSh6sikW9FiqpdoEo3ddk9qmWgQSma
IjM7OvX86+Xxz3b13q+xYoXuGDovu2w8NYW34I0uVcwFgXQwRWJBExAaTIdaLEm9VaV81+58bqNh
vdyhRRCXSIz51adGyGHHOAvw9g82ivbvehA+YBm2Y0phBMge9vHQ+9HcDF/jjKqdF6TL3YiszS4B
rcjt5dV719jwLevki0VRuWyR+Jb4MIwnkR6vG9c64Nyh8yuiHL2vh+zogLvUL6/i8cCULfMt/MHp
nRJDe8Efxvez6kJVfrlu2paxKiXjJuBCg3G+/tMZY35Vrrf8uDz4muFYluoAKdgpCsMx7kNFPg/y
VblXkaz6KH/873mcoXQbz6TQ+z7N/nAll3CUxTUBCWOf48ibgJSqvIasmsG80Qbupk+ltxFfVwzd
PpdUA+ULgVC3T8oboQBXyH7S6r6pv9TJlvLMu9EBc7dOoxI8QpnRmHuD1GWg77z5a85vUdANr9pT
+xBaep4vOcH48TnDm2vQNBq8Nq66xmH6lns2YK/3qeZne5RoITBHIenGrq5Yo33MMIFru0DGcW/E
ryL9Rdhv5m3BC9Y21nLRuRjMjJYlvR+dRzqlYem0u2x+koCyFdVyzcGCtbF81ThpCjo1MgEQD4qC
Flva6+Vaf7J8tVVoSgc9isaluQie0Gaqj+PI9RY+YmXxbdJEkyYEO+lN+zZYIlQhjlMqdjP195et
cmX9baLEMmVcEU/rfdfcT/HL4pXR0D1W4m6W7e66T5w//SYotGxpJVX4BXX7sSiPRtahDBawjDiR
X28UgNdWyXLegHFSN0Cl7HnyoRloVKVHlm/VW9cGP///zQ/wJiiBzB3VeyXSx6UsjkUpbrXYwhCs
BB6bKjHXjDQsgXXKvDsYMt1BXD6EJ++SOr3u7Lb5EdMaCuqTj13GBbWQCYQP1MbzdG1tLP+l0it6
3cx6LyB6OXyj8zchXi7bzTly/XNd87lNitiUg3SRVoPdjDeV8+zOvy6PuzZl22GrYgTTPmxF5bej
+p3LaJk+Xh56Zco2+6EoUUNm6Dvf58uhcQ7xFj/rion80z3Uw0VTgykv/LvMH+r5R1r/nszx8qxX
FsRuGpJkccHrjpNp0WbX6gVNQvyc1NhfHn5tUSzfdAwt5xw10v0cO+zJ90ceJqVnfl41ug2y77wC
pUQ9wgB1gJODfKajuGo3mY2vx3GNdkgDr/FGb9dKtqMmebo86/eXnNmK94EvNAjL9QQm0TuTeqHf
PSizcXl8f72ZjamH5BibHXV2STE9DrT6jt6f624CNolkkPYadUvY4dQ/Jl0QpvIhbj5fsyTcpo3s
/TZtUJ7BOQp2YKHK3aTEToxXNQ7hMW49M6RjspF2GN7jN6n40CYbN9P3d5LbHVazYK0b1BiXl+mr
V4o9AM4PTZBvHGzvbya3+6pQhW1idvZ8jyUPoE7d9bH4fnnB14a24uDcdonRcsHQeAMQGoeJqQ+X
h15ZFLuRqh1QUu/bDHt57s/yhh9sWW6lCTZ6ONaGt54ZjQJnJgRk9J4EX0fvexX8VlDtuDz1v/b2
zrFjkz8GVeK6yxg7v+YK3C1B7fyXt8gSlNy/VzP+Uzj0NhuaryBoTSOpIXDmeRCnYpV7qrvmyZgm
3zhbVzbIZonkGbhypXH1vm37fVJN4eD4V27QeWXfXGmcbMmn6bz3OR8OhHU7sGod5uwqDkef251o
ZoFCXlBOeg+Zh1c+lwI9YvxrM3hbbMZrS2N5c8wEDaYAVzLu/uJjFk3jVvfnmm1ZF5qOOJWk5wvN
RPNwiXcJGNxpvhH2V85xW0BYLgCr1EAf7aUvgasoj1yyY5ZOD6W+qqDvM7u/yaVdLCoPh/nMDlP7
qZj+XPaL91ec2d1MiwSAx58wriePqvgx661+h7WBz/9/Y4o0n5UDxL7eu/2hz05qi/D4/bVmdr9S
YEheC1Si9jzwnLAP8BwAjOub6L3yJshJ+XJ5Xd63F2YzDxpeTzGUTfCAJf/FxT0BfjborjoSma1X
69GaSnfE3aaf/F1V0b2W3mO8ecFem7p1AGRMFwsBSP1nMAGZUQTVz6yARCDtyHXzt7uWpEpK5Z9T
KrJ7ZG0dLnJPxg1XOsf6f8M0Olv/12x4NxROwRAcfc8cPAWYpCBx1EDpLYyr6QA02tcpF1vswyvG
ZLct0YkPDTELrL/lVRMamncm7HTj3ia0NKCUUlfexpktUlto1/O1N+h9SoeQEnkcgjEagaa+bK8r
7ibOxvDG3ebep75HcRvnfnkQpjIheryuu3natINz56RDed5v1F3r4TMpXi/PecVQhRXtuyRPDT8/
X4Vy7mYDaICYwL+f1r+uG9+K+aZahoHM8DNAN8FVXv/HRB/xhm1k6deW3Eo/QWpVjg1AvHvw8uxx
fQ4H6KNfnvna0JYL92wBKNvB0IXiYcqBDxy2kDkrQ9tdRSMyEXQacMnyxAxOM70bgq0O77WhLd8t
NADVlY/rQdN33l5PM9nh9k82nm0rvmrzBnLRa8goMCx3oh80K44inY9s8tDflWxdzc7J8neijy0/
64yT1zkzLLIWjwAAHgb/Z5/e9fw/z+/CVt+7W0fA+4VFn/3TYpSJpQ8Kk/xOU1TcoEAQDVBdi9DL
Voc1WHtv8sLxAM0l0RST8oiCx1b1am2Xzv9/Eyn6uApIjao5cOIHVj+X1yWjmN1bFDNwk3CGcQOW
R0Dk3Zia7C67w0qg4JYjzyDGa4IYhuX3N1o+9PqntylqvLYclhejbFICBawQhDg4D6YMaO3CGz5d
nvj7DRHYZsuR87IDEhhNkvteOT+h9A2MPfqV1Ph9ZKiBxirSfQMpXBaNeGoG/ZhHSrGN59SKw9jd
M3OBomHd4ds0Tm4E958KVCfGuLipFn5z+fetLJ7dLCNVl8cdw8ZAV/ZYEjcE1Cq8bmj+v2Y6cncx
ZYrgnfl3DDkJP8uuen8xuxNmnAQxBZrg9s7wMR6+xM0G7mFtva0juMgDwOwXWNI4La9O7D7V5Y6b
MBfDdfcum0dwCMoBNB24rWTLDaFPLr/pk425r3iYrULLW8EBDcyqn2gRY3dovMKWnoEN1cSujDvM
cmINYGPpnM2ROykUzfIoqeWVs7d8mFG/8NMMHjRB3nBRH4Tbh5Ju3EjXttVy4TRuOg62GByY+eso
77R+Sec6jPXvq+zcBjHXkuSVG+PiFjf3g/ONBxvTXtnRf5DLwMD2EnF+n4GgYkh69GJUYbmVHltZ
FBu37Hqx23XnZKRkP6TzSn0/rKcy8pvv163K+btvDqnEVUMCZDwOe+8R6oDgm9xirFsJWTZjIAWF
3FwEGBnBsO2qZQ+szVbH9tqan7/5ZtZpP+BOO2JVinIIp/amzj7P6UaOdm3e1mV5SmpXgSwZWSO0
I1YPzNtfXum1OVtuSZHoBFYQ/i79vZOf5u5juhVU1qZsuWWl51QlaTzuY2fJw2lMv6ApeKvCvGaB
llvKKkl9mCDeU36C3mkD6YfYY0tYJBQw7aDf6vFfWR8bXZyDqTpuRKb2cmhvAAa7nYCEbWf3uhPU
xhDXnWEuVF/HfUPV7ZKj73DorzvnbHQwSu75PE9YIeLwe5CF7VFe3sBcr+ysjYAqUrQCsThR+1hX
oQAzwbQpXLs29Hkf3vgQxMp9rAjsPFbowcvcdkKfaLsJaD6b9Ts3fBvuNKJjDN1buLFknjOGS5nR
h1RMzVMt58c5qL0I5EuvY+tRkG8zip4f9B7ms0vCAWzlV+655cqyMFVBOF538+y39+1ovC+tE3gb
pYUVg/Ws0FkFjdZDUau9QJeHe18lH+qrBHN9ZteJ6EIUGXSl9sZ5mf3/iPd6OQatPLvsGpGB/ndH
kgI+Zj506rkTTxBNC4OhC73gQ119jtUWnGZtcaylR76lAx8wHinucjsHn4P+Swlipcu/Ym1sK5K2
0BGZ5Xl1quWbLL3QtL9aFWwMvuYW1uDQDKZGM6gNARsMKmMTlZtDr8zbRnIDP+303XjOCGj6tRzm
mzxDdgqCMZeXZW3mVqAWPaXNxDE8j0+BZFFitkh0V0a2IW/FNLXu3CBUyHZZ9jUC0k4OlbnOS23Q
m0wKrx1iHIzKu23iR3+L82lt1tbDxjVA4feZGPdpX0RZ1kZAq+6uWmob6zbQoPS5gutTEX/2kP0K
UQ36cnnsFSuxcW5D2SEgCkftlzkJ3exD7d1IdV11htkotwEN2F1KwJpt3Oyb4sUXmlQ7P0jpxlF4
Xtt3or4NdZNO2Xs9qMKAotO/BboWjtVMgqgEu8oeclsv80C7jU+J9z9lV3bR5ppDlQ170NenzvsS
0ycAnQf/D1XnJrWNGL9y+fmbVXpzSKZQPkiqFtFgStyjQ8zeR66tU9UBvf/X7bdd61VV3/pBgrvs
1H0U8W8x3GT5RmLi3d0A45zlASAV5Vk+1mSPOo4ME8/9jgb2vVITes5ZsN+WhX7XZvEh6ygcR3f0
mswbn6ValhANMXU0lzq59dVADpfd4l1vxifOn36zE4E/ojOEl+Y5lc0MdxNeNKGXaH/d6Oevvhkd
jyw95FrjB1C0WXGHg5VTbJVx3jUiTN06C5tAisQF8fUeD4tXpNhudD59lLq/Tctr52+dWqTqaR+M
TD6jDfxmlnWMFygEuq9bHOt5MSaLiVsvnp5bx02iShU91GQ2FTTWbMc6tmJoS8/C64bnlKh439RT
HfGgXw7+TK/KlxNpY0AzzjxcdNXwHDgPKv7Ni2sKExj3HJreWM1YB7kANpA/n7VUXcbqfY565nUm
aWtkm5yDv7WIsS4e28t6fMwDcbxqQ22FbMKCWTXKxdApKh6G3CTpVRkiLInlpsNcMpBZmP4ZjXz3
KFH8l4GrPiRiCy+5EgZssKfpO5FSJfpnuUBx8tGTHVHPfq3bLeqrFWe1oZ5dV/uVGev+mbXs2amH
LxrNu5S6eDnUr5eXf8XiieWsyag899xS/5xR/UGPdR5CA+f2WrZ9bILlsENf5hCr9rpnM1Yd2PZ7
Ew5e8fXy7Nd2wPJXMOM4SDg0/fPQyiksB/1NBSjaXB58ZfVtAGgb5xJqnBqDD918dCC0fjOjxH7X
S9ZEc5BvaWOtbIENCBUOCHySQHTPou1KaHDQOjGRBrTkZ4AX0rC7/GtWzl/POn9BEwaGhqBRz41T
fDCef59x8rnqQDiQkHuf0OfrPnNezDdhKBlonnm4RDxPPf1/nJ1Zc5w6uK5/EVUIEMMt9GC3HTtp
Z76hEntFAgkhIQmQfv15va/28VlZOZWbVCrluBs0fPP7HEozf5PbctFzeSQTYQea/wle8ruX9vrv
/+tzZGa5tdu4XwlrDsytrZnmA6d/6hz73a9/Y4MtpFkhczbqK1R+XlmsPkN1S60tRKX+NND0u+31
xhLTcXaQONHmqitzl5bT86QgG1+uJ+yxT/+9GL97ijeHu5SQfilQb7/65H2JZCq4nVBN+6suTCBo
3pxsDINbMZV2v4qx0Z2hbG4xUPp35uytswuclCJK4dogJOlZm9li/WTz0f7h4vjNm3nr6PaldqXn
ylwNGL7AHj/X4HZzsv6llX8rDz8h0vDO9tlVkF4egC/jHQSE//Tb/zXcgCTlm7OsIPsziKXOr8zL
j3Itj5CI6nI6HIWub5JXZaF8+sN5/tcsDT7qzXmmkENMQsgy6HmzdprIOadJBz3Y7xai3nPjP/SD
+jzjfP/3jv3dx72u1/861lvvZm3WIr8iLrgGiRkQdFNXzj6kQ9/9z5MRf7KQUfzvj/uN/Xjb22iS
rHFx7TU8BI3n49Uwf4iW6j9NtP/7Ga/fNruUlDGckUpe+3T+nNf+pk/90+vjLO7vQEsZqAD/9ytD
Dk2XUHuW11K4DZqV9XQo/B917393UN7cUg4QVb2TTF+dqF62uXnJpkS1Aybu2/9egt99wJuvX2DY
1QBDhZs2vlKv63h2YBHAHP4JRPUbw/e2T9MRyrVOR3N1xH1NSXEZ43RGgIj6krYXaPH8IT3+u895
44skFWLn1eBNzTGcc1ahedz+hFrShdLq/+Nj/n3L1m8HGZhK+ioDs+gqoUvQOp/qbgwgbf/NatRv
ZxkGKI81IzAjuFnABNttr9pdqOEUyfJXM8KYd3tzeRVrkhcYxNDXUSw/V+Xcga/zn4j2vzlwbztm
A6rC64w8+HUo1xuMOT402/aki+mrVMsf1vl3C/DmiuplQNqUzvM1aaK4MDItd+k00D8swO9+++u/
/68LsJe0dzHP/RWT7P9QC7GzDz7OQbz/7/X9901av22k7fNhrvXg1XVem5tXl98bcSol3lOt7wsQ
Bv7wGL9bhzenuoSIfhhNdFcw6NFFK4cIGkf0IGoKPtYfrWz+ikWO7fTGC7EEYW/B53hdw0Jbgv70
bgn87/zAunlzqAPtkz5INV/LJN86KCumn9JiArZzGOaf/70k/34B1m8ba8dpsbRRo7qSfPQdSoNV
i+avvq0n9qekyW9W421/LY3TilbRRV0xKvtY9vbnUNFD1dDTa6z3d0/x5lRzTFNouArTdYNHC5DF
BbKz99Bw/5Ml/d1ben20/3UuxipuhRr76ZrHaQCHDAL3GDHWR2aAjvzvR/jdW3pzsNma6M1leEua
Je8hw85OcA7vh0JAnm2Sn//uQ96c78GDZ5rVWl1TSFTcAZOhP8Lz6I+oYG8HVNr+WJj63dO8OReF
nLboCjFccV09jgwJPhq/vGZa9fgnKazfrcmbw1Hq2Fi7FMOVAFj5pZ/0ABBZSJ6bOv8rsZysftu4
yutktJgH5leKkZ2N7KKDV90mNf7y3+vxm/v2rST+BoXdbZ4jv+5pflHN+mMUfyK6/LuXXr/tXUWW
Xq5VTNOjL4t2Cx/4fr+I+2G9RSTQoknv+N9PUBf/U4H/fyodeEtvDgfl6B12JsFcudgzMx4UlJiz
Jx/JOoK9Oa0Fw/SdAONwgtx/3iwZdF83Xuzo4Jt0lQHrkKXAoxkzF4xDVL+GTG/HkjLh4bibfmah
hRSE6M/JVEBA9DD7MmPXkkrMhXWThazzzxBw4b+kOYAU7FGxTSfuMGi7l19LbSfzHUps2wzaq46y
f85E4+zFuG2HiCrPkTe7QEChHtD3v1LNdDdsi4U6LaWBHB1EoC7Qe6ETvqhJ7fApS7wyS5snOYTR
W+ExHpK2uw89lJ0rUjXQVIUKZo1c1jjxYn3vBpaovKVuVfV9X5fBfc49Ea4TBDJjW5IOL+MU5w2A
eAij5piXnXRCznPpiqhuRZlHdYU6iEG9EXOkSj5HHtAJdchQz9+XB/h8Pku6AMzcIo9qLUMa2sRM
VL+HjvvklnabcF9lHdlnFLwBAQ6Uv+zNjoz7KNJCxHOZxKH6usViW+mHlUsUF7p6X1RYjtOCAGw5
QKV1WB70LlWCWDsdV8E7viyr+xKcDGVEeDmN6RPP8zL5pvfG5upoi76o9o7LZU5BoxsTDEvfeMs9
/WXRf8aSdl7nkc5toWtWncnIcTm16RKqUJ4TaTEs39Yx76fncQaMY2rFTkKZHJZNlQV/arhj5K7K
KtDo6r0ZIb5j9h5jDsNWXS2Pc3lDBjmOv1ZSj82PBg1vwMDC6yuhwrwYsU55t0nFm4eI7vT1e1qk
CmeQz3Nj7woIMCGtXw8ZhrBbSBNPsClCjpG6U0gks7y1U4SEatuQakBKl2+ChoeG93oQpyR6aNK2
0EAL/jME8UGmapvKldM3jrqBWbok5QV9xrDbsLEjo40oHxIiMinvUioo/ZEkAMCOp2RzK/2+zRJy
EG3O0SJyLRbMcHw0ckjinZ72cri1ZTFbfgpbn5uXRftcQ7ZeKxlJuyUTlhAV1HV9pHSrJ3FUk9jL
qfVLyYw71CNR8alB1TNnbSFlsf/UWSM5u9e0X/m7SW91Gg7ovBvs2KnFQqUZCvhLD71iRnqa70cY
k7Im94mhAvAFVc91vB/0IrOt3Zt+mIebdFSm/irk1kAqm6ZEaaw/+oRvaqhDu/Swz577j/WW5/U3
SBLztbjrs74Q1WFF8jnBwhZ9pR/XulD5rdrG1D6UVifr2bJ5dnfruop+OakqodW9STDH9lHynpIv
KYcuMZoyLbYYBHAy1MrSWfD9IuWQiRFWNa7ks7RDun2tFpr0WzdlVvVPDQ358lNx5x1EwG2z9Q9z
32QI4QCJLKFlSheyQfxVaW7eY2acS9btxmkWOqXysISWEF5PR/T3GP5SZ3B90GAP/eqsbL2fNv8D
7HjB77MdMuDbwQw2xgu4bpp9n1VhwpVXkEw9LMMO9dxTvsSlfqx25d2nDUFqfakg5Zuyw87jYj/1
GZSzSLa44sHLsXjVW6vqdcOGc2PcoT+5lIN4qpq5508UgtDr2JV+JAvcVA10VbsXgYyqg+YwL88E
26bfnoNhOk+PgzMD6A5QubbbHfUoN7C2LnqtXrAuqfk0jOC4fK43sdYHxYsB5XMMG7FDAFjYdn4j
RtyPXuQXz3BhFZDp8AOdXqHwdvjA0eyAedGoiERxpEgXEKjQxzg9zwUpqDmIbeNqvK1oaJpHmsDG
8FYNkiHgBCmQQ53ZZU5vzwmkxPjnlSZG/RpSz8yHGcCOyNoEAlPzJRfUbP+oYS7tF1Nmw/jL1DLU
3zGO4l12hI+SEpSU+oWdVskyEjpoa6v0i5ZowDpNTQGV+Q4i4vt09XmTpHObMFr26BKiwc3vi7Qw
4gHJQh4/pLXNJ94lJKj9FxvcoK+K4tXZgy6W3F2ncq5ceqxzm9fd7KDPXrTZnqrdtnIzmiggNjIt
oMjIib4stumbvuVx1eWLqt0CTte0rZt9HMByh3AIKg8wjNOaD+PDtCLY6aaQFgDepdqp+qkEMWK7
kwCRJ19Xwcb5qzFj4Lchl2Ij7YIxs7SAQLrJ9/cb6V81Q03fIO+BTPMg98csrYY+PwyZrFEwn2q9
QJF9R6wztRBwiwYvYpzGUrQDZsCUbjcHAOx27iHAldcnbiDwVX8OKWTj9TubIU4a721h9z27G7iv
Z9eVawo2AOs2CHjjRmwmMu5nM+iqmNrEbz78QyzL6wezAIEbQBErfXWrnIEoGaZJKiMg86xmc2bj
gjaLDk7Hkr4MgUlkI8YsWdE+F7f4Y6+nldyiobLALe3HkUFtTPA+7T8amy0YHShy0eRQ3tfezWc7
qWE5rBqTH+cKp6nqNE3mgV6g6C5p1g3I4jDSTiWRFIFSSf3+Rfdhgj5/VVRHBq4w1OEj7r2iG7IA
ESKy65G2C1CNaAcYRhX3806Fo6foSx6+NxMQKh30TucCgNtmS3BOMOE+o5yg/BTULRgtqb8uWueg
ja9TkGQ4ob6Kil87Ayq/lK3dC7+b1gKuYOaLRzQnZ7g1u3b3O98NcH6a1duWY0SPB/+ecyQmfnJQ
P2gNo7LK4uKSGnywSlC7sGNfjX4606pX+ieWyxQabSVpnNCAkwjyyjRO47e6z9YfGUk3wlseyL5i
7DuHen52wpXx2lKqKpi4aw4hs3k6c6AbynM/EDPd9xr4jUcGYs+cohi6hzDiUsRrux8HIFixE3LJ
9CHWOYxrHTxbUbVLkhHvI53D/LXQ+c7bDdyG9AaQLYzMo/zZNAAVYhYCTqTXapPtCh9wgley9zBT
3Y4J9YrdriNwGhzKR8aTBwUjUJ7HMUDfHt7jjr0OO+L792ScoS4gwO4V4tDsML3PzdgvA4SXe8JD
ywuACeLRpNWXbc+G8gl7ksdveczyreoaPQIJenCsB3utq2sfIu+EK9X8LkIQE5zQypitauciMbVv
AeAIiLPXTRP3bmepvazD7mxxAmOerkknswT3CDoYrKv2Y8/omCn0TlQp+2ddGmo+ThwzIDebjJmx
t9lY4aiclIMh5yc3VmPyk63NFNiJFSL0W9s0mJ55l6wA6f5jg87AVDBiyOf1kNE0wElshmSuUSIt
sdtS63OywlfA2SuRFfATfadcTNwLgBVwbVvod/o0vYH/NPFfUwTQQz2oSFK7t2Sc6rjfQ8WG5Udd
59oWB3TgQAPlTAtG07GdeltDPd2V5ZbS230bMvUgh9Um10wBcPYljDuByquKAynLwx6EV0B44Hbd
zT1kFTj/kBgZ73gKKptu+YL1vK4+1tM9cyODvAWwAToXt1m9uXw6p8BCDPrCWaP1z6XIED4eRgxB
TwHtLaryy2XBH2IFbQQrM9/IMcuLeAPJDAc9JdhbrsuzHJT3+gh/xeoV7r2nizhTnxC5XusAIlKD
lnZfCPSdQNlSXVAS1jx2ipGG+1Pfhx/oSk87eKBq3A+2UXT9UCs3Fq7NXA8uRAdsxpBAdjEfEJEg
x+CKMHTx1d0ZDiNYBuivA/6bcnGKot4YOwmoxG+6dWqLEMqjKMcUTZvCgeEvkaKJGZsQ90jzBZeR
mT5nG/Z9ejNBZBSKMXwdVtyjbpNF9N3Cqz4ut9DGQ/x1K+CFa3Ly1OaVBucpcWb9MKZ5Hgtk7KSy
M0S1wwobpjAGvI8tTait7xRGCFeOVRmL8L5Sm6VfItEay5lWMMR8ZBlYUkE3mp4CcmdldSgEjuqz
dVs1/OAluvdrCCAPS47DTDZdmy6d/VA/62yR+YeaRzhqh3rlCf1M2DbK9yM4V/JR85TlX73WYroK
6/ssPTWYDkWENcSF1qKTK4qRZSvzVCa4l+sNXU2tJ6h0VwfXD0LSwwoPF/6L6tcalUq6zm5q3Z6s
9kGWO5GQxZRzOX0IcNwTDmL4WqwzJDhHw9SxMNwjNgpwipLsIKXw9bmntpq3VvZpFZsOTZKh/Lri
ZojfJNxF/2WF+HlgB+DYVPpp5KIR6zHfcdaHVqQbm91TWIMXd6ySsfiVp74YZswaVaCOdftETMmP
a5UC1tomDrSO4j0UkfpmawXI8EG0c4lBArzMHbB43ZUDm/cXNNEj+LiJ1Z7Bzs4NTdOqxbOrHuVT
PtKRwEhlnj0b11vygbj+FdspcCcfCjnjv0xjxnraRiV2swA3hr5g1YIyDhjDUcxQA3ne4rDhHi8X
4+Y74ujQL89ZA4lIgihRqZB2ah92ay5hEEOhAIpACbp54CiG2YsusNMguubLgXxMSZhsiketSomw
mIthekkmw7KyA0wuSNqBPdmM0D8HmqX+OMJ0jLrTHJvkNZ2w2fqsaoNtNXLY8G8pBh+z99Cly7ZL
DlfS7+hqXqV7AKR9yR7AKxIbAJwM8orvOA8hhTheWb0Ox1JJ9V2zV37WLYsDsq+nJcnz8dlUFjsR
SCChwiMwKRL4Ec+gEvF9y4u5vqvAJPby7La+iF/gJ7NXjW8Nx8W02zY6DLYXBlyRFlSTGq0p0pQS
odWcQu/1ez0lpf/eNyYBZAUdhSJ5SAp4ewvC0j0FCb2d9jxntF3T7ZMfPKmeJpBotrXVY9TxA3bn
hvt9HNAPp9t6rIkv73SmGvh9qpymJGm3ZSv/6ROhEADkyJkEsHIgbky7DCmd3J9cA9gkRrYbnqj9
rOvoEUQlTCRVOE1c1u5OVk4ae1Te+AQ3AphwGwXQt4H4LlQ712kuTykZQv/cpEQIUDlcJJO93adm
R3dbKKVB1GiMyGCYcXYs/yL8Ont90AEAh3MDGI99Qg9BpFmrEdX6luZuewSXbY+hZTlKzxiWqHvS
+BbfeQPeBFSt7bOtWfKaxebGLo8rklPLQyyGyn97LVbqqeUGzt2XKQOPrAZOj8zlNTVRpUPLLUdA
147EM0RRLJ9N+FIjvOvflU6lOF07NthypYhHmep2bUp37xgIwOcq6Sd4knb0/XBDGaqKjzICIRUO
PEWG43VUjRoodE2OTeLBFc6UtgOrR4R7RVyWfcomYsNZxoHFpCtjRu1TwXnsH9HxqRt+2OWwoM1B
phl+zyt1z2nzZWYc/khHghvW/AxyXKlhQdO9ih3i43W+bogn+uXiHMIyHOIepHKgrfY4X2Jpt0AR
yW+M27YkooePWqEJpITrFW2N+IwEuOStR9O7gV5RnlXp15nmiFgREqi8R0yGEKkvOuAQKMuRcoeT
92SrSUnXpT382J8k1Y2hhxGOc7K0e1JkBe1erxpAjUYmcAjwpZBqm7uiWUgsWtZYk33GUVyQ9Sh7
h+xFa6o5mLJb4MKihLAPM3uc4TYMtKPoZ6xYm6shgRI8BIBT8RxwncfLrIwYHzlc5fAtrBK6+lg4
TDAYD/yZgS4YIG/vayjKgRGS1l7xr0MpMHf1mDZ9KN1RJxoR+HkhUzOES5KidJQd3UIdnU7ZwIdy
Pxc+9wHZlCq1kPLwMBzAEk2knmiHH+fAJ1nYqM6AaAQkCcRJAY88V1lB6HiDc1CicWiqgTB2h32H
rKXpOIP0t+jgSnr3UeGwp+pzqvcaCvQSmLLS3I462wm7SUDb2pcnB17je7erqnwsywQK212ecPgT
hxLoR/5jXly/l9eimXeoyA/IVB2HktW+RwmDj/7WruirPG55ELJbzIy+XHS+jGVoKWYK7dQivtIo
ZhWjTb7VZZ6d6tI+bVm6992YC5m/JIPYMCgzLGCIgA+mV5qr25UviIpx2btZvoc+Qzn8MJjU1Bdg
gdLedH3KChw0YVeD7CRszxjFaSZEkG/bAtcGHx/GJayQYWEkedpWxtcStWZnpUYubh3zE0yg6vWN
T5MNUqM9Hff5424BBHtGaS8xA/L0xrlfwokMX0Ruk0TOjKb2rqIwgA2G6eDyu+M0i2x/yGCAcbqa
xrnCtylMmwzQ2U73nJ1mUL/G2DWzJ+yH3AASwuuYYzkst/jCuEy7jbKQXcZiluZIi1FlT1sAGHbu
dkuR18qRoMHhMwAM/0wbQDs82F+JKj7Bu90GgyDO5suppkjcomhl4nzWIol5POaSGxo6iTgIEVTm
4MJMCC7Mo0PigJatRsTJTgMbUeXqsDiF/EoxxdZcU+QQh+dsWudwNYkD/aatEBjwd0US8vKzVn3D
XowIAAG1wDZv64RTaULzoWE4a1+wWVVA9r7O63dIQMX5fvfj/kOssOc9Yu4V0jvBe+xF+Gdjk75j
cFTSG5ZXYf0hBYUZymQJohvQGRB+1T03ozn0gRcLItvMQG5lR+pEoiXMDvX+hVEEOnmHtd2RZ9sD
JgtK3M0pordaSdYf/FyG5RdwfmV5Ns0wlD/SiNzYpwyXiEe+JsV9tV36rBoxrl+to6svcADIE7h1
rDpYQu2r6Ahc4TZyMuDFIvmYnEjq06pLFGLK+35adnPBnvWnPJIBr4XVUI3nkMLfW+aWZbhjiDzs
LeoKxLYkI3Po8MDT2o1qteOxaZL4FXAI8Z2PKxZKeFMkd8LkTQl7nyU2baXO69fk+2K72ZarxCjY
Uj1uCCHv8mIQ76jTCCmK3qsLm4oKqSG6uO8lgFqf+gjhboTo5TNNI9CQTbquN4vEPAFyLQlM1UzU
uZS6nzoIQPbu7GmsUrxRjsQYrMsT9J5M6HqzZN8XYPA+TNT7ew0ouEXBdy+QDgd7bOlQivInAn/k
xPNJP8Rei/y4jXT7B3nvonmS8LnLa97DGbxdkbAaj9k2g1GvmEahBxlj/cM12XLb5CGHC9wL5KQ2
Fhvajuusfi5pQt0zGv1f640LMr0npJW1PggcFmQims3MZxWTZjnHwEm81C7h+YGFOS9uMkew36Cy
z9MLjh2GgNBqMWaH3hn1VdKQsvMcRYm8QzkX7Qi85XLIkB97XvY0XPKiDHsbV5mD7rd589iQeang
yMz08zzY8qcCnYLg5NsCEgGwIdXRi2L4SuUraTFUDApljph6ejCpBywvt0y8F8GCNrgXVOTvmkXT
p9SwEAEKAbv3JgSWv0NSMfs5khpXHjyh5pJbHOBX+l2GKUOaRFrdTKhAqJtlX7w54iCW5NCESB88
qlblA11FrDo6SboD1LaoJ60CSJy5gxxZm6Oj9ZKMDmqFmYQHCLdjnz/5fcJy7lJMTQf450hvKyb6
sZMa6MQWSBVmOuI9wHtVxvyvIs5+eURKHYwZTJJnXxCOhOKw1MHKQy1j+AKRKgANI5Jz9OAQ04jO
V4vh9yVp9vzscvjf54ZCehvpmQrMYHCr/V60iIs5eg6hpzGTFhxAejfsBAxrUqfkCV4u7JnG+4Kj
yYeY3RSvSQ+o9tf6wVIktw8GfX15F7UChQqSlWO82ZNZ0a7PNqw9ivHo5GW0sj+EC0itMKC/5QkF
Q2pvV5+FX/kqm/GyjkCBQrACEOdWVeO4v2PJ66tC8mIRh6xSxU2xL73oqmqtHkEcHK+Qx5n8KZte
MS8VSxEwmrHU++2arATg1q1YMfGhAriguATwM80s5PyPrQL/WBelNQeWbUt+MuU8iK6BgAg9jRvd
Q2eShhWX2uzLfQGdgXjD4eGYD7ZY6IOsQQA+bbFqPkx+4aiClBO8/Gbw38iIrviOmm24g2o3R6Jx
g+W/xN2Xr0acWn10sNhNV6SZV10fwbdspXAVeahViCsQaAgSYKExtPJ5a2aeIoiYN4rUmzQGKQwU
AT4Uk8D2X+Yxe+B0ZbdhRxXjYBoBNltTJGARKbHwm7KsLTkWwuyATlawcqjwFPlHsvb5RwbJ1fV+
4w6UnBqFTXMmi90/oktaPdYlp+V7lm842hpNDuPRIRjEh5uiFmctIdCqWCzjYy8lnhs+k/2YbVBi
aRcNz/6LnxryD690+XMfSt7D2nmejY+uHpb+iMTHkHYD/HwCFOSUF50CNX27I0K54YKE5tZ/8wsK
D23UPbCnFvneXxJK6/qgqkj9JU+XAqbJlVQD77Rajq4kaPrhyG8xLT7Sgpeym8maus9bUm0wmhrt
aOIy6iqgF6DgmnRohnP84Bzjss0qIeQBT5mGfzQqBfEOrkhm3lsU4wKuJpvQDqzdxd1Yz6YfqCxQ
vCz4TOQ2xc8UrRZLCPflnldI6cNmow6Gr5Z2DTN9/xTg7YWbJkfyrF1ybmGsoF75MOW4zxGHv178
sI50upFTsftbBvapPvSvl9fR2nr8rmMtvg3w8pYXoQmxN6hYpo9xN/ha2bz3sY2mzh/j3PfLu7Rk
lYHgYVp+2cFyfZyLff1KXK0QQDfJDId83fPiXNYp/2eyYJZ2HjVhiF3KHKVUhq7mDuWn9YIIMGla
axFTdHWa20tB90GdHJ/NiyNZoTnqtmVUZ7MQCuJp6FdycROTLxK9Qh8IfKGiTQ2awE+2VsbfZWj4
uWUIxdXzbPIFL0HT7A5za/YaAJhJTuUcm/JGTEOT/oSEV7Z8BYuQyBP622q4JsD4vBO7c/ykYHZQ
UxbOyGMxExi/1AnYa7hqaIbJTLk/l6NCkDLjokd05JZkehEKxdSXaRqA8hWAtnekb+gHYacpb5Nh
mtV1g5h5eUYRqxzfAa/u13PCIEx2s/sF0FlTbk3eQSw7VJ3ExOAjEK+ASGUcXQMnqMax+l0Ys2q+
mXIfi9ult/iVSwXdloNDb0V6nyfrWGGPsEQcra/kdPAsE/EeZDb0hoEHJ4bxKCgy/Wd4ISVgXxmF
amIyKPu+Fpt4BtelhzL/3tu8G2a0ucDXD3x/NwHWNN2jVQFA6QxRdfNo4XzLj+tUDxhFqBo+QnZp
CNE3S1dktIpnjwY18zMjVaPPSCKT+H3eR4QlFrr/odVLbe8HWB92iMvSfx+KRj+mSDMsd0gnwEis
80LMkeQIrxBFmgZjOuOQkNp1BEIeYYePZpTAbVz3av7lhmx2kA3dQD/+WtdcWP01+AIguEeIg+fZ
du9kmurRn2YbkRh+2aNSHPcLJLfoRSapxXjpVs1TBdHFoTC5R0E7JMP+iDK7AoueEoxTeoO+ohfp
Udx/h/BawI2va2S1oYYd564WCF00uLxTwh/RBJJA9h005LEbBRgibQ1fujrAj5HZwe2v/fGIddln
nfXLfthkg+Rd2fTAKeeMcGSBUURVd2XOgeJOuUgA9TG1XW6auDTvhyyL1blfo33IsOf5ke46IG3J
UpC0PQojyC6ClOLbOPMhHOcewWln19L6GyIrAY0JNMejjyFv5s8I8vfHKhLzAgtQfE0bJ+MH8IQR
lUvnNBphFbQhHtdKolImCKGuNS4voOQj5p08If03+pu0QRLzNqCVJemoywEQq1OWsQPbqvEyvzrP
dzy6nGHOmeonOFd9f5yypZq+elc7WM26L59ovWbv7ZzI/CjnqsqACtZDY/iJ5LqEqbWjuh/NSnZc
XNymj15lYnqycZhvQz3LCYC+ahkujemR5Njo1G83aJMkCnp2Xq55hx4EDy3qeslsmyUEjwA3JosH
Pb4ehWlCEvwAb1TCi6rKfDyOZcnkOzfU1ev0egqrp9kwQ6aQ5dkMIaNMilvNMnDsJNZpPBbu/1B0
ZstxIkEU/SIiKLaC16Z3tVq7ZOmFkDwy+1YFFPD1c/ppwjEej9wNVZn3npvpRozP9ipR7ljxJJpj
4LI7+24tCvWCYhn+W4oqupSTXa2bdsZEfyxKGXwEfdmV7yGW1G/hdcX91GW4vj2vrn1vCbYZ6g1m
IvdelTj6dcVfCEGSFne9NLXiLGVFcKcPdcZRjJiQm/BP1Slv/Wpk4qdZzLOdNjI2jk7XHURA+lA3
Bsl4BxpUNw+4nAXTCmRnyZNjs3Pzl6Zxih4W2x2oH8zAwSZyyxtfWqSA6n2QMrL2DakLuR+WHAFu
TvPovbHrqLtPo2j+ypQ1rXuW1abzW7ewDvKnjOrKRo7upQXRVRoZCh2zrT18V51VKLAiR4jvwBTN
A4WeGQ6IUyzIdFhFa8ltvSb91MVp5OXrwzwFdnApvXHEzpxNZtjDPRdVe6J7GZrd6rGqfM/klt45
seLZuId50nzcFv5LduirkDrPMSxbZ6BhmBdoCY2wd56xVbqtEK/fxpSF5Ke89tx0yyze6U/QT/Iv
x5BDLatCa9hpxQ8X21Y3nEAJ6mtmfKgmWlPG2thonCdrbhJxyDrj6jaexrAAX8tQKfqr7uS4bitH
qvES9gmS8UZRcOWXBkKhYJ4SszZ3vrHT4dEgVKffNT2i9WAl+U0gbFGcXvq5n+8sx3TXPGrmb+Jg
NtiAMfDMEwzQgBC9Tmxgd5N1OFXVuMp7rij+LT45D9JK8XfvzUvNOly5JruxTtQTtFd0drDEw61b
2IK98U1SLI+eStq3lU/lNgwyzbadq1GMLUq6H5f6+CjYWqK+c57K9jjTPFe7Tkr1XbMn4dUktrqA
rUb/IpEOrwNk0VMXhdFLXdWNtVk9Zf9hMTQVlmFG8H80cvgJNHDZo6m64NGj6/6XVEWTonrX3fuS
51H4W9Bgu4e+8aWIMRLpuRGY0/9Mw7JRxMg1v3SNkuYmmzfXFcf5PyhW6rME8mXbljbNxJT1yymk
jtinzENsj92sViwK5ja3tsuKtrntHyRz8iYXxTeS8hjehrkJbNk5xsrpWw6WFavKpsiiuVqqcp80
Qr8Pobd8pBHv242XTbdDNWEKdMWgD9mSFeWB7fPGbCNvLp/CpU+eOEetuylIir8VIaaTN8wIqgMD
GhP4W3y8xZ2nU2dTgG0rWxfueWi1ms7pKMfiOK/l8B3ky3Qau9a8oU17u0G4rYekPI72x5hzYGZE
rf8Ok6fEPiGVodje51JHUxH669H23MaOBXphtPXsLi0uKbg6zseUcvXjrHjvdFY33dfTg9olkcta
cJ64ELglm7ud21LIQDpY4urnuZp2KRWfjkEEW3+v3GYszvXEEr9MN5XZI7rbW7S+ycNNUuuyXTsn
XXYlDFKKXR+s/hF5qn3vqEoQss1Y25sEIGU9MHdZXTpzK/yQF8HMKqa4XIXlkHYNq8AuqcFV4O+G
RGaPOprSKeYHy+yNbRNu8jqT/ldSQ1kHiuiqv7QMRzfbxZsrd2sFa/6Ce108OF3YZFds414fVN67
yR7uqajvZ9mN7XEsqf7SVSRo+D0FDEOmslclefCcJFqutYmcLEY5l0ens8GymSXsPlWwg+ekLcQr
kIvDaDBtYRvYHUxowR7ZOnah68qNq8fqEtUrpAxj5tLiiNCZ2icWbJg6rnQfvnEysnRUrwXFJ/pT
g048F998zQjX0jbBlz2PVBddK3noGqtRm+UmVW7dnjHJMY5AJOI6b/z7wXbkhsT8fOQrRegyFO6F
QS2YrFTSNNDze5t6zZV1s0aloZ+lW2Qyg0uxjl19YBgK0EjbW43Ypqtryldnrqr/GqmyJ7La3s5p
0Ljjfo74+7ZlUWDnWGo7qMK80SE0zP3LV0xQqyzKf5TEOjwNMIVq2ymnYGlTLX9zOwyro15CzWjd
Jhk3TmZpvU3qxPN3USV0t3G4MSn6naS4FzVe29au6vSkE4+D1Q45hc5lYtzwjC7oQxjV5V8riPrb
WlibEwZhk1lbSZmv93UmJ71ZdJBNWxRDvh2QuugSMkDwgA217PysoDbOTApi5jFy7VqmEkdN5uPH
6Cq6BTCu5zmR9uvCDOBznjXRuyeQlKiqvYUZQ4kyrBlV7nNeltSHXSOwLNolCK8jU7d+8moS5V+n
szwm0elp6UJ27+qQW2IW2jonSd+Kr4YPbjlWkgYz9rUBbwzqnN1KCzfvdEBtodvSbtflnO8chrcB
9GK8pFYNRuPnofoWukQGpI11477t8fDyMQyqu6mJJM5sI9svCFH35GMLZtySNQ+B0/IeaGASd2vg
K+7qwu8gaWo/v6C2d39HvxUHdkvLT7jj3EJq7bJ6vwgf3yoIqyRksQrK0AHOuPyjUoCiuLS78k0h
ImSgghjQG93VjfeC8uzfdb7MZexZvC0bvHj+Eg0w5LrPGakxnOyUfpGmT7rrP464rnhe/MYOtl4S
FuaCo1SrwyRu7G7QjEzzrNwxPyWL0mymsbLUPUZakM6EHjS/LvX+eenn4Sss9fKR9TPZFp54J9l7
0VT+a/LRBBtL5eOLXpxW7rOJAVQ8I1b6VJXsRjnSz2nG26A/uTDLldFIs9XYbjvUrxFc3FSPkR/M
0T5EhtzVg9BiI0fOiwR1+CfiMyq31bIaZiXUMFKiKuprOOn6ZQSK/uNOxZhv0px9FnGCrqX2I0N8
6r2e16iJUZbcf+GE+I2wECx/wYfHj9yei78OiCKLJ8eGfqBLk+lcJ8XU7LtBi/mMfHFjhRjAu14B
K9xYSL+Xx5QY9pNnrADMMHBQk7vRNnySYrybwqj5UK6GDt24iz1MfzNej2UvWyuQxxsScXdbShC3
CT+4JfmfYEGmtd7KOehiU5jyPLpJ9ML96TwlrXTuulZYn+zKtHaeh/tuGna9jt7th8ZktofYm+g2
8nx29pZdUUODI2WHNCq4PK08O2BvSAr0OSu8XVNAJgQ9y9Iek2htfoahRK+zotGb8Fm84Ysp7mgP
3TwPtEJVHewm6zZaaV3/rb4R2JqNF8nTTcqqtmSsrROdMRz+qAxXJH6dcwW7D74iYXVyr3AAXiZr
dr54BrwH3+6zd80mmwmcQCNCUtdCCnEWDx+sHlF/nMFemm2Fyb9lDTzSi6sj/3HBQt1NkYC6UTaB
2DjQWWWhAJbiq80KNV67hIYRnUaupFVuI28BKzH+XRG4P+XaLS+r5IDlUOWbXHwx/bEWj1HcxCGx
Kp3l4q9pd1f4/q1JqL32u52H7LdkJMSXGhAYNyLI8GZZNqXGuOot1lVkWK77DPDmbZ66Ue0d2+mW
46At79OTEdvNQb3igUJxSyW3Lnu07bzZ1n0hcjq/0Rd8biQG4rFOhx/2zU4lF8+SqHh06vWJNknd
aZTfO3+5HfykUMG2icKx6rndptWA+D31vX4uF5HfQfCoMLY0Sw53pLopCgNIgcfJwdhs/G7Y5OBi
WQz8aW36Tqc7PmWmlTVqYGS1y3r7f7bb+cGWDidCjhZ+dxSN46qdA5hQbow3+3/8OQt+DUM/XrUz
j59Krfn1hm6YTe02/d6gkc14j474rsSw0lMt0WNbSWaiiZWjqy/9I9i7H8+VSqguRgq/qljcs19E
+p2DeXU3fSuTQ4oeccKxNxi7UFILpHUu3o0LoLJNLEjTrS0Xhk6EnLW/GlSMs3/oYbSYIIdo3ng3
XwBaCxjBy5r2x5vsYLyXcMFXoigJ57wVqF+mi+TND/gJw/jXIJkL9k2P/j0LeZOdVRXWfizZgt6H
QX0/ZnUbHUwWIDDkrfZeo7xGxUxIB5BFAIbZKVG3mDEUD0mclPzpM4D6sOmWktqhc7vxAgPds6Rm
zRRLx+s0ZxM0dx6+usyHVxTd4jsQQPD4WIjxQ2Q357HrURE4/65lWGRvVrNy9A/pghZYYBLtuqoa
3uDt27ssb5LHCAbi1QJ248Gzu3o/wiw+WE2FJ2MNxdF0jgZADoKfnrGJPXXnDH3UTPMld1lnWC9Z
ORzDsBwjRjnPaJOmrP0jr6xx79JRiV+7oePYKM6dhimtDlrk4ENVQWMgjIqgXE79YsITJayudwGv
nb5tYZr+86wV6CHopb0JLTV+mj4VTryM3KCCJpv7Z6p2dht6e8T1+ei3I/V66zOwL2Zsg7NjSUj3
15eD9RtxYbnxmBZlGDcofCYmc4Q1Z/clNdtU9jAsUoz6rai83N9ZxqnyzRhY6S/eSfrPyyv7OSNO
U1/pTXilwn7iVMgC2tK6EuaH+1QcJrf3/nC/e8Wp52/2BgJY/GEZb/nUVkNnHXQ1Bz9VSDfL5HcY
/iiqw79zrdZuP/tj8TOYpdqNOFv3orXzbJ9bM8L2vDIPaZv6s3vKDefOJuJYitfFtEc1OvZD37oj
2yzquT9qkDR2nwJi2NsqpJI+6Sadzi1rpO9soJW3zCc2N/Z1rsgxzlmGuV3ZfyYN09G5xtndZnre
ucxSfAOUqT6z0p8eK92hNBKUOgJo+K+kOIpnBzC7JWVVMopGjQNb4oQbJocWq7rfeHNtg0uFNp9p
BhRa0/SUSRODB2uH933Ap/EamuatyT2xzcos2s6jQT1IppZnz3CMDuFY3OPlWT+5MtqJw2xw7jnY
w23vu/1J19YqYjMP5b/WydL/hjqsdk5AUU5XhlhsuCkQGqQ+RlCLezRa64w4BdyCIW45zCpo+k+1
pkiCrAPzot0aRRoIeUkQvVsnCsKT44CMbgwi5yvF9qChQCJoipXtvuE5LamW8MvGcZsGw/rfnEJ0
YKQDmHfVEHxMIqAn5oMz95WdyQc7aYDfcD8QW1yqh5L5+LItDlYPX3g3SDxR4HjsQYc1dhwG/jAw
98D1g6e+rnt3W2Vdcm8PrvGOldfrmqohV828H0gslKQ3feOf+6ldn1bXdZ5c1JA96479bLc0PeTp
Qpk2x+jVBcKp69oX2oxUkT0Y3OB1ZSO7+NAUlAk/ocRusZIiKfZR5Ayv1KzzJVzoy8nfoV25NFnV
PpeuhV7S8Pl6jNB98xGjIW3cVg9xlVjixyMfArpK7Kxvp8HlU895MEeb3gOzRVTpG/dU9J7nS5am
uGGtJbPYL4sbacS56w73AFQokLDrY76bOh2GO6nTPHwFV87042rwyWcGLs2gL3lvOqo/WZJwivu6
52uTk5kenSypXzLExydZ2y37laL2GbLNiZW1pu2R7n+6F3bo/9hlN4k7X3pD9jZ7gf2GMi4Dprf2
dNajFfnOaZ4jMaOWyLCdqQHSJBNnLx+G4MSxPBFLNB1rTmzSNELMzJ5eWvlMNKFyH/yVy6feKVPO
WwFKVW36rB+fghTIlhEwxcOs5u5eYOU/tgkwNJdbFrY7hDBXPQEsyNIl2VAm0UUA0iW7udatKB4o
c6mgitXQLkcJ8mbcILpFm5bPnxUiwFhim4yVMx7q0lvzbd6NpjxA3BXmOGJKOBipBTgFXY5OY4uK
rojXdK2HPVRZu7VJ7kS7wCl6mzde2KfcC5onfnx05mEF295kjc0PkDhFwjfjhX/8lQwZkdAKv39S
Mgs5k+3kK2otGs16Xq+6sfTZGiLzU6gcpEf5ycL4IeCLnGkV/BYAY0fmT2Hncpvbczc+uL1cRuQQ
5rUduqjinRCSJdhbeILgN81szAm/zdRdwF6fGzwyTFHsNyN/OFDEFG2VS1J/o2yeZJbvLlYPA1Im
IV6c05DHo+XuNm615EB5sBRvS5lV6NHUly1uL5/eXSAa+ZcJJ9WRIrV/ENZkYRzd3uKGYtc+epY9
c1sE7rjTHdmMfZm6JFYlV2FyzjLb7CEUMNas0HnSxnEfclzEfb6UPCpCdOsVfkzdccKmp6bEMNlW
rT2g/CugWCJDVrWf5nE9IBw5+wXR/BqEaM3uyJFDUxr0D33mGgtHbMJnfqlG/uCznsPqlWkvTGNZ
18LPjhlfz6vfyvCqex9DrYbducx+1L5KU+jr2I0FtFzi8W24DR8DM1JxVfA4h20Ct0X9x72G4UDQ
9BjYYTDFLtX1JccU/GgRhR5DWFigTArCk7Zm3LZUoOq2ps8+JPt970XqO59uIdL3aACvof7ly84q
P/uceeIvCAvz18QTILbONA0zd/1NbnF40lNEi9z5CeFdz46KUP7g6aB1+7HFIUC0E+86CQnJl177
yEMV3pkqyV/yik8pWnvsnNEh+8mqrQlnthv1ksUY9v6/TLc1yZ+piC5dmloHplCQGbIbSrPJCT8X
m45rk7WoA2SNEvFj6QELNHGn4UsPHcsfMjd4kGNeH9t0Th4Qm6MLUJj/WI8MpN8EnsHqW2xl7bva
y18GFdYPyuqSQ5mr8t9Q3xiSBuVuJwuk95okZAMgQLjNIaSLEOT789/QUTxLZZNBvpihjeglsXBq
vJp9ivJZfnoe28iftT0gIJESqo4iYEJlHhiDrZuF7rj1htoHMyirNGSuPCW4j7kOv9kqAimkDXjP
y/Wxhre9VnTDMS0rr3brOj6DLSK/+s1y7NFAqeokQ7s5hEEOLKTr9Ku34eCOneWkn85Q3Qwc91Z8
GYx7moLMrY4AkemdnWr9beVhS5YLqv2BZWrjwSoJNWzFtJTFNzuChlOZJugjhjN/w2UE/Rf7LvGA
fYXY9T7VM1nvsAycjZuLbNorkrnRGbVgFc+CFS4uJ01HfYmkRM/otKvbH2qvKibWENeMEtb2KCIM
sN6tPouC3Wtn4i0SviRYonbf31j5C/TIqHZFV0tN1sRVyzYgCPvBTEXbupKfpiywoz6UWxr5wd3J
YZrDV7rV5Z+YZo3HxwUY/euNpeZjkAXo6AHpsk1hKbLEa5nn8hhZWU5aMAqz6qprn5rfIwTM0jx1
wz1TOYbTSXhtYR8HPOlzSYKC1GTvT3jfauVcFmH4XxHQlW1yTAF/U/ZFmhxHumLE8SSwAXwKG0SI
rYjdPcS6959VplF+XWWdRDsx+i73UwRbu7ElmM827DXecu7bfk3QJTA/0uBYbGtdsSQkgIBQ++lW
D8BZGj5e5jmgX01Ud+6GoILYyrUOiUNPk/nlUpymCxaAeJeLT/NUQH1YdI9JsUVOi17nsLFpRulN
SBYs3nvQRBXWlSnL7tCw0OKl154hd7+UNBXe1CVMYy5mHNRy9mr0jcgGPHVDK3mpM4brmLUngZbT
dcZ5UThTvMhMv1IZZvMBwtU9pEtHOG1BnXjg4MkrAgQyKfd5S+Ac/G1GUUvh4jPcmaJg2rAulLor
ijarY5mO5JTCqCrusIuxdBpoZ7mxTRgcp7W/qZ3i1rH0cAxxaxu3j921D36tUJXhQ7ZEa7XtZzk8
LIDG16DrneXQaxTNqQfO51ick3rndATnSOMqOPSU2bUQTfzR96iCtIWrk9HuMgiQML6XO1Sykwp4
1HuCmaHCKN1V2Vjl9DjsKKPyQHvuqOG/JvDPo4m84R+boTuOFkjd754YVPDktF39Wyfj8pnAuXcH
b3HbZdv0VTdeVdqQWMoquY0cqe/NYAhCZgl9t7UUHspnWlQ2h4ur8Bw55GZUJgTNE+Vp6/0QoY7+
I2mCy8cFHfFJl6q7jmFdxMxAbvPNzFXDUYsk4cXa1qX/ByTHd4NtG+R9WyF1DBm7tvTSM4Sycau5
/xzaTONz967wDinRo/w9YaSZbeXnlvOkEfcQZJVKL0AWyIB8CePs3yWI2nUcdis8AshJcmyZzPks
oz5glaO/qBqdt2mJeh9kMrr/Jmcq3/reQakj6d3eJWtvUxUl6SS597LBOonMkSExuaH8Yo4evtUY
lcV+DYU/NpTUJYY8e8+Tj7mpdehvnSp09lHtLfeBmir7Hbo38P4rNTLJg5sM6oK1XtdbuLn0K+2J
I28sRh5x3UGSmvnVKkrj/zITbuJiolOcRk40abmSkjSnuSdHjEYVeWXQ70daBfsMUJjne7TG27q4
2b5hPWvX/qPTleahGSLRb9ss0WfbZ/k7U9Qc97laGG6wmUKbtXyCcYqHokJtDQne/+HVQB93jLN8
EoG9ve8i5P7UedX/d0OjnxkzjhSfY2MDF9cexLiYMStFqiLGq0bNyF7kUJtWHJW3zHIrLLBcVPMQ
+IzkbAosNBDH23H5TY0T97ZX+DuBPVk9NTesu4ytAvz3bmFW7jdAeNVuS6Dp8EoyM6y2LXnIjHRN
OWbPEYQzSRYmGUSbLPRA7JoKmm1H7qbxiOCTiN5E4CwXrpLuPpoWp963OWnFDdMx+PIiXabvhgkv
pJNynoIODf1iDCUSDi1xomNdWCJ/zqcoLF6J7Iv+WqIHQ73wi6t01XzxAguxxU2zskVSoYiOoV6m
axKOOvhrxooSYWqAQvo8rCOc7yJAcgAVOPP/X2lQohCIldkZ7VmS01y2si71rz+3YbjvfKX7Q8b9
i9UIeqLv2oIXEbuKfpupCUbQUPbFUDLikfTn62B1Tnh0Bx8karPWzOG4Xa5GzOnOcgfd/VCHIrJu
ajg22uKgdZEhW0HS/6UgYKQv6EhowYsMg+LSg9pMxE1cPb2A0a7BdpL0fNsKoEPFXF7z9JiuXUT/
gE/YvY9AGc9CtFWwG3WRz4fR75hr4TlJi61L9P+x0MZ3EJuQvO7CkM0YO9y5HCFAQI3uehKg+MKd
dh/7QS4n+O0O1rXP87PTVqAWTEToD3a4ijeOalV/2r0FQFkF6GAn6cE/nRgCUReURHKRdwuNfMcL
XqbqKwLQOQ5cwcmxGWVGoncYrPbK0cE2h422nb54WixPPaVIjv8xRFyhU/aBpy6gQRn6T0BgK9+2
Q9X+NFjuwXbVeiyeGlKbGEFtsKaHym/t9prV9oQUyJS2YP7kvR+lFzMpmOTGEDIN4zdj5qP5qfKB
l3/jNH3e/Mka9PdHFM7F3mcOs8RBl/3Ooo7zVHjA75KYKp402vUPtpjC6lkQb1/F1g8ISp/qCJvj
qShzdq/PxsMP8bjxm7PDfBb5Ta80s1S2US0UE/dLOab+ISNQ5i1g0re+JDYs0VVLnFP+ONeex8A7
1q1x0y8GJgj1z0MI8hN8Lg7eW29TSPdoE1fpfpiH1um7oq1rD9cIy+aTaZYO2r0Taqb0NGUpa/aL
ecYwjiVtxuqxC8jgntAd/fo6LLMfil1hgebmQDWfbQYRzbh2fy1PTDrATsdDi/5VBPSCiwG5ksB7
/WDcrw7/7tZhTqvnMYe976P9nPZBcp48MSx3FjZKdrGGQWe/KwyBs/B1U+B/pkSqawAFqLr6bWBm
WPEuleuEH4XW2k02ecIh+e6kTcC0/rJ01gE7VAedNCcWjDqLPhZuPqoC5a8MfWvXm6ASyXOeFUaY
OBJV090PxhD7yJqVGNwhZYJvJtlzFdgm2zGtsUiPS8/krXA7d6SYNyG9FxC3antvX4p6XeNOZV7H
jVj7IbOhUHaW6F1NTva5sFG8uIsGivzN5FNRd4dq6nnEJyQhfSoatpgxybeZk7cbv8XUjLzJ0mev
ELgP20R5DdqEbXuDPDtyJOS9UaACw5sCYxqOuPZo6olpLe/DNiOYRroIcHk1OFG9mzEwhxcAbNk8
db0a3DuoMrbbYsUv5T6znDB/4jNZH0m0efmO4TF0FQVO37O/SD+P87okeNkHoftcWkpTNYsKEw8+
IEqPHYKv2Se+LDka/Dk61rM1AK4oA/Rcut1Qf0jDD0692NgiOuF5pNlBh8x9AY1HNrsGFZrVVbnM
drp3dLlURxtGaX0wOdOC1Fb4sk13ecXm8WMe5Al/9WmOpu4RMq7oeMzFzeGelnVNNh56K78AWtYe
R7al/KU8NNIjVc9Qgxr7COUFs5JT2xf5IRh8rUOuwoB2eacb8CX+MbQB44UAJpxuOJqxi8p7P+pM
AAhVKyXjSQf5epmaZF4tFGcbpzUJbsoV9jVUqlxcVLhGzeshLcP0t1tJk5IrnhJ5r7oaF6lhVwyY
UdBDRS2RoLIm1v9CgETJjWO1cPt4dvOjaTzYl1Zb673swdM3WkrTMlRkth9szNB1F5E/oaJS7kOj
Snc52bUkaT6PTo7z5U74jsKK7G+HASwQB7nbhJsFJa7Y5XWf/yZBgAjd+kP6VvDSMSUyUM8WI9O+
BdUYp05hQ9fKsex3jZq4JJeK6zZWesGAK/ohO7it44kdEwbQ9hiBkJfXZGQK+V60Hk2eGLJ078mq
eMEAApP2I9cEJNum6qNYmhE8xiCqbLJR0Tzp/jazixvR+UvPPl50IhmOsMwCqVdWXfSeNmCkcZTN
IKXrOrPEa2Sl1HPvR5CJ0XzT44LaIJn1gaoFV2yS7Rhk43wwMBQqi3w9acBiwp13xeKvcVUq67u3
mMizM15rfYfzOuZngd+yMkU9J8lBCo2h8JNlsyCOXXS8UbTUhg2M5OMXLBIvym8gAn5KsimY7fnG
UClSv4xKEdMxtTr7WKFMvdzOxbtFd1yBqQ3SyfQs1Z6CKqWJpG4gsRb5vic2Cb7/G055fW0XQsAs
ijadQl/vqtMqlcN/zazKLfyWf5W5jXyVjR1HX5P5m2oa01M+tOt1LqEeNwboh5H5U52kBC1nW7ff
AfPB7I43wx7me+0PcsTVY/rSDgsu0wdTcAtWB0McP+rItAt0rZIhJyo6+f4a5h1VZpMnT/bi9PkQ
jwuE+36lWalmXNhhGQ6IHqW9D5WvzScbZFP3rLFnp30WzSai/Bmn/DxENXG4ErUaw7Jufv1scIEM
yJhdEhaHf0Zra/1QmvGZTNwh1XbpSUjitN/q5tw4lE5JMtOaLCsT53jAtKUOXgAjfq5cK8zfurmP
cNlCcs28/WNmTmSDeSaydglPmaG0BXuDlth4dqH/oDZSWnsrte4xl4KRch13jNjSrXCrGGZYtNe1
bVOnfgZcIaY22b2dVnG92iKsj2XWzM7Zhwoktl1CGmV/+mUes/skuHm0u1K3ERZUKBChyY6AT2es
h3I8wk/0zu0izdF1Cfa6T2hM4/q+yjFoIWz8pAm2ZGFqgBUzqnLvyz4UaNFjS6RWmlyo56kkolEt
DnWaweS4duBE5XZqU5nvOf9hz/rFBpqAlqWf802K2wfeR7lEkMDMH4BQPkFmD8BsIzsm4m1IRQfj
XQ7Z+Q5NnulrO85m3kdVWJsXQ3d8aYp01bFkzhF3baCxI0pn6pnmNjtk6+rEDoeDDAZLf6QeK4QJ
yiSeC4Tsur4+Z+5IXmIa6pUimrcYTKi0uvnLzCAkd0nPOJ9dxvPYvIYVNdouzxPcxdWzvD+EOvjg
5NpUcHWBgPKro8FuP4e5CC6aqVPTobGMzg/DiFr/wNGj7TlemZxHjha4oYY6Zk3ZXlC6gslTyv63
DAmz3fjdxttaIxM6Ljw4bYcpm7XOwWMM3/CpATf+WSG6LSzAUgxxQhH+uaqJ0RmhJ9mWlfdLub7Z
Rbus8TRYgU86JrOSiPvJa79mk3bTmVTOYp9XaMx3b1B5FusIneJYkR0OD+FqqU83Hcc/aKF0Hqq2
/Ia0atFV+9Vpp/nAbLyO4M4UvahGYPaNKGzFvhf4t1tCMf0H9qv3bw0BTWMdTCu5xH66hTodjJEl
CZbP2hjmwKADwsBlN2FOll4Tbp019RqiqXmYf6PyOU/BnMnhcpOpmBI4twrenDG/64mspnsg4mv9
kroTp55B5+aekRJkv//n6EyW49aRKPpFjABBEgS3NZek0mxL1oZh2X6cCU7g9PV92KuO6OdBriKB
zJv3nuwNBtJergiRuIhQO/MC23Xu2cqcfGb2d32e4MAOymSqH4khmpq6qSToFYV1yKVqZyomnNTU
p7brEVNQeBUELPrtDd7DIXhDhSVGiS7JlxMRL5+uvNsy+BUb3BS7MPYwsSFAcaVBzYs+e/oiIhto
j8luHWoq23au+I/ct/kIOME0jwSTzU/XCZa32lHuV+4E8k8YIMf9c1QWjdecLp4YIOnxYvqOp5Jy
xAxFvp43HEt2IF4Y4bstXRq4pcPDcylAljGIxK57nlk8eUWGg+e2OtVTBshhOcxCF95Zwh3D7cKC
I+yogfBj9OSBe8+HvXS1lZ8IcJFSfRDGDt0DY0f15cIBjE4pgwS54eY4CHNq/nfky/ES5Gv2b4GH
9RICI7oBOl3+c3Lqoh08ROgp45aH26WJD5RADkUMQQwQzE2vwfrqtq3zz0uded3PJoheEpyPP5QF
ybZjep4cu0TJPymz53XHT73NToPKe1gZatOBcAtS9mb5pZFpDwmhTY6CVc1bbCvpXyIZe08dIRUw
ZKBtSEaXzICzZpDVQVkVPW8KLrYW6QvBK8MUPZrxT3oJAo9T4yoEFpWUPxXv93DNQE5e+wEiEK6L
XD8apehxiz7Q1wKM5EOR1+LVkrJajm2ybqUMId5sX1cxSAd3dW5gUabPqWddA56SpRNYMVM18zSV
6Q/PA4hGIiZDpitTQb69ToIffgP8AWJmIj691lgJ99AsdttAi+MXD2FwaFvbZrvBZbjYdE38lPE7
jvFc47Dmz5U8fEEUIUxzzX75XV/8TDGWMspfg5mipNMC6M3cQYm8mCwP/QNVoenuY5vw4ylYP/qk
Kjs5W6mAlljj3X4zESN7xNrilU+T1EsTOd4P0ELjIfErTBp9qgr515htZL+WlXsCnJhj8wm3mKMH
g+AVfAM9yI4Zj+fcT24ZnQSaPcyZlU/npySpzN6HpKk0/tqgfMQURK4fqpYcnmissuI8LEWRo7/T
hTwSHJkDjmPTvIoBUNS+h/T6MKEHAPwLWa0C2dATgjMZlwAq/nbul7KrmpM/tV39nA/wUO/qfEgs
2ghXypVulCpsYFoM7y6IOMoClBBvn9YjEuRuiJSCnRX0TuyO52n0GXPvElU1/zf5MVLTO5/ZrPvb
Yb9sfQyKcBouCzNdoiqjrNQJL3Lwhi07SE9TFqv+hBaTtDSAPVbKnx15oHk8V7rt6LCU9P6zbEF4
CZSKzQG3mk7vxkknw6uTJ/lVTQFzM6bP07fkTYt2Lebdl1XL/NbBR/7Lf66XQ+duJrUWNwHf4Qha
Ykf8tyifsQhm8TtDL8K6/JFO+TLB8gjPmE6n8EhrkmM3zD1Vk2spsQXEZd+f4wH80AGUjfM9hRT0
e7fW01cQ0/6vDKiWOnkSaUW2eiS9gNOVHoHPOSP6PQ1zSGZfY5TgUMATh/2eklUVGL8RDwcclxA9
THIYtRcU+CxrLEd+nwb1FVnax82GESI42CF2wx+6Dpj4YFf5oeD9nhLimsmRyDUBbROTRjgDZcT0
X8ZclZRL0XNINCKmTa0YztbuJC/l2Nf2HBWQmLZigm+pQLZ9lEWL4QFYjfNKeRiHdxVeR++qdEIb
XJs+M3eVDUlYJnHMTbArMqmA+tgSTuueL235BSMvukBjWSC/8aaRPR8EFCpDZIAghynTW4eogora
a+U+ZMwTu50YsIQwcCK0hiMzYDDQhg3SkEOuf9mFS4VeHuMPe59RCc56SGqBN5cs3zFWyfAeQgja
913cNj8x5PMVRlUU/Exln39XK1O4yehSn4ucqMwuUH711tqsfDd+P9k/SbV47W+sWzRPHWG6fset
ssVw4n4ezisRbfOk0S3NQ5WX9qFjCHckGFWF56kNN1PCIBv5Ck9HvaBelwyDqpxAO/aDMThafonZ
F6ONPya96muLHMYcA/7QiWmUpy9FMgWMLyXg07fGixN9Iofd5mffVPihhmRYs51vl/65xwDH4c2H
w33PE3YO5omYe90wZ2eSLRnG2FR0v9t1It+BJYoJP6Qdb4+VEpnCdvnyZ16Jp19bPM+MudZRnRFr
m2fdZ1P9sAnk815n5Kz3hIQD/ZRry4qkEOliOMVj4/5U7pKfc+kZ9wETkEbPryqqWnaK9sUJRwrL
PtwA+fcPfgYqWUIp6pk2ttyCFYBx73SjJ7Tm2iFg/JyKxZ6VJ9ACjFcV2RFlqnbuZ3zg9y5i8fPS
10H9t5/qKTooEST1LyediJhoWwTXAiBnfa7Hoa7PARHH7AEIG6MX6EDmqwV5ecV+hCfFwHH09o1j
3Pa09C6eH40JsYCqSaLsuErb3JJ+MzSmWd92z/5UMHInvBcR7TM6fU8C9HciCVjCjgumP//Kwez/
p1upMLaS9NgxWpvFCWVbZ9jz2ZGIz2Iuzki9gCd2CbDhn7g98/EckdTZcqFh3V+qIGlaQH6e6tRf
SZ0ExrPq3HfiAf47vgcKJrqvxHsMHHBae9nHhG+jhhTe/djbfjzl2YqHzYS9yK9N5jsM5bwcz3/C
0z6SlFl8h8hVQqcz99ItH9UUq/VUNnmuYEpvJVXnmvySBWn5F7EWocj2HcUFoT4Of8eL5Ee9RtgX
Rwryp6kIthmr9cUPKQYiGvEYZ5gq8ji5+RHKyLc1DGrPjL2pMG2BgeDOQBW4BwXDKCpUdWcvxls1
oMJA5CS2lpnK+9SubF4AfCnBGvhNxDS7yylVoK12rF3CKNCn9QkvXVvu4TGAtZhFOvxuiMTrJ1hk
anjCDAdl1ie/cFJAypGB27k+TiRHiRe2ZXgfqSLjIgF3SaapoCHZVpbIl6UIY/c+mQqEbrCHWwqG
Hk6RMxvUZnquIOmoJc3wBg8hCefeTP+AVfvvcHUJVRSJTw475Yj+zAKf47tsmrU+FDbmyiMhh/8V
/2EyHpacLIpBcl9309iWwzXPwPnti7xBMollkDHbaITuTg7jFb7oai6vibficqsU7rV+KMLwuMQ1
xM54aBmKxB43CtioispImqT4CklR5rsE5/uzQKnE4klya0+cn5hH21M3wyB27RnGtHwGqSqqPbcG
BzERjM39GmMz4OPpsaLXYMpeGiITWBssgIad0tu/NaMvYm68QLja0YU7EGvRPV+RVQRRijYoj9z0
uGIkuxw+3CJnvFo0sf67XZFi5/ujeoaBox6I9JLsCmvgM1gPN68n5k9s1fkZICyOZcoe3zv2SlDL
K1HjM+AiKs1JzMOYHoWIkwpbVZl2pyppk6eJdv8laeLpPQtXakp/tM3jJDt9y1xOByx/CdgDT25Y
C8RPNjFg5M4e5Qgd7wSpUv7WyaggJrZO8lY1OEeoiSV/0ILNSN2ClZntwkj1iGE3Li+cn0XzqOSq
fyRF5f3yO+xhkAGXTfqiP7u0OdObvSjnkNhHl/CBTBOBGLDr4/AYu06OvmRqoh8Wg/Mxdpn24A6a
IlLLPtEDyjaPRBmn0I0vrfyV9XJLPbdU0bzmo7xxZJAca2SOVSYwfAsg3IlTkbfaMlRpHR9J8G4D
mGbDu0ywK2dExjn9WMYwIIvac0Dss7nBNkzBS6XE3LVn0lpn+b4gEHU1HrvJgWFZfAsV6a9/CoBQ
dLS5xxFtgzV6y8yQvlbzXH5EVZZ4u6wLt4H/Gmafdt2QDHLo+LW60/W3GKEi8Hujn7oIiRCITj1o
hjtf8epH3mHTcbq9CeHj7oKWEWqLweeN4lw1x6x2+TLoQNOX2KYR7q6mN/JtaWInu0CtwY1m1Wbn
SZTjXzKRQQpg/F7+dYdxBfzCROdL9BGGjr7S2Zshxv5VsbukvWgc1mjJaD/9oQhyTAhGITHtVGhx
UyYVA/vMlfybsl53yV6FAcZjp8K9RmSLt7xfbEkaKPOwVyTx9tDrgOuhWBdOuQoUORd0GwTVWS19
+mq6DS0NkIEjEdwSkjKOXzsrRgeaEiknsQVCDWvhFviLO9PPRx+52juqhGnnYVsG94vigrOdGQQJ
X8Ox/DJJLKC4GPlp2gQnUMWdY/Zo6zwnLf6fLyda6AIyZ8JbRogkw8W3mD9J19UJKCtfXqAGo9/F
jINZ6BAMRXNcGrP8afsI318GCBMnupDJHtI/g+oharv7rNO0dbp0hl9QZHnAi8AB+xakm+ccnzYR
MXoWIhD4EP/KVbEjAVJv82F7pCp+TjTFA+MQ5hjt0IkfceHn35IgtdlNbpa7LPuZ1F1CGnY9a542
sq5O4/3y5gKbkah8OqkCUmx9nr0JmyIGYSglrBkb07vJzH24s/ngp6e0x9R27N06KnYMasfyhqUd
52O3Ytq6SIDE013d9pDYk76aSAWvSixXXwqyOvhkUDb4x/kdjk/AS/2gfB7WbOTfIgbD8ThEI7o3
iaj2CkgTX6AZ1Hrf4jlQpyUrp/hHMyygp/S6CXhuIDpEyX4Mpus8cT7QJ/IzUkTrq86Z8R9aQweD
XuE0wDiSbUldyBKcq0g1Jd+wrJwHLX5LLIOa1QcPJrTechobKqWFmjG/x53RLbyeeWYuhtYgwBOC
saZ4kHNW1D8zvoXsyWeA1r00qkBxBJeq5T5JKNfoVIJGtfcqiMLRokKC3Lz6PiDXO86ZOn3mNZg7
Tndqwz10oy568vMSWwL+zV5c2PTbZN0eOJ8C1RNPfJusnZ2ARTCr/sfKNMWiLqJvGbJvY/kLgJWk
6XTRg1tbcbCiGtbh4sMLDTlr0o0sEsfhSCvYsRfi0bAMZUEyjKbioD1G8vZYYRHq2geWNRXx67Tw
sD5ZtwdknKUR6i3WTi7/65AzDXlMQLar+wk12TmCRqK9oRYpurN1IeAZSMTTVCd3hc8r6CNmYHAG
22lb8q4kDBmZ31Es4W7aS0W0l3xRzhC1uyQTlvHPCtNdQn6kE/ICdKftcJ5E7mr+ilXQ9kuOyeKz
lTWj42NZwq3BGp+UnXwMqoEAqVrxXO2roLJA+7MZEM6J9kk6GBFtSwjQ8smR54wwUWHUgYTEs+rj
QqZ4GEe+fthFEe0HRo2R+ZqlfiBakriVeJC9zJD9u7lOQ5YL5HP8Xejtfw/SK3RNJGMmXYqRp2iq
4Es4MGRY6sCGn8OoMtT7rBh5jqFHSe/WNiMk36SwjruTOaIx1kYFcfI+notAP4RYzUHJm8H378pJ
+aF7zocyD74gbEWbyxIXG9lgb8GgRkKxqa9dzRewuTOMjPmSyBpdxyxomltfbZ25biw97lKIGnyf
G6Zq/Ak1dqyeJ4bSxX8J8ghayDIX65PfwhG+LI3EUc28TeobWXnOEVGDwnpJBohvz+CoKryroqv9
Ww+u3LmOeAZAD9d+5b8pv3WX50T6qGQCsk2BS7odmp2P86y9xFCdUIJJic+nZMy99N1Uiaq/tGgW
Pz0WrUuRClUQqweGpuhBpgbcwChASIU0Bd2eh3VprnNYMlNcnHBMD5PLkj8QDn7z1/Ka7rGuTOMn
dyfIoyjVQwWXYaZT3cEoJImUAXWOr7ZGSEP61t7yF4+4SO0B5aYVsKg2p/awGlWdu9xFNiIGP71a
D5v+PvNE8QPtnQKDVVqkQmIlsR9DUyjRkgelD4x0HPOXCHAwvqNkeEgmeJcYDxVxsLDSN+BLF9+D
qpT93Y+egW3MotChOsvVXQdgWdLTT0zBXMpKyTKMn1VeN8UH8ohDrD5n4YtzVBgxCCRYnShzJ+dg
WAk7o6igYVty3ncNYnFxmkKSNymctOng52D2PstZD/FlBBRJG1ppellQYF3bYiVNoMyTxk3ow/GB
M5xD9U2pKRaKRIJRFCx1Yey9pqtfYl7wHrQOVVkEDQeyWEPgZW8mfAPjoV2sJ8/xPKI+LZlMpo+F
RC5wvyRrkz8EufLkjhgo+alt+QfeZpNSi4CAJ4cCiyG5MeXZvIU0y8PBADepuEnZBDXuiGx58xUy
Y+D8lHWGdT2jj/eGvU5iJhKM3xg0pFZwV2G57ChGcEsA75S6i4CVhe7y0hP4ZtDnGC4nyfI180/k
jg3uONTaJ7aCsO4i24AcXbEV8MBfSchVbi18BsmiKJJXMABN/S+rS6yICwNI8UK3i5HSZ3lSfsIr
MPp3C5N3YMRwYZEu1pE2gkNRn0GBDUVCX7bogFPbqGvF+0si2vfc76wSQjwmo3V2YRZVw+cCHIG1
VQQZco9HEtD5P0xzfXxHTbWYR2kmHDqnpcMwwoNr+ERfIX3J4Ik+JT0Z4IvjBdGAb3yPw5dpv3UT
o196Pm0d7jyK0oGJq4cpwZ/XZIYuOGaoJG1ET7tji0cY3jdFNNtDUwq11Efk42E5VMQ9vSuKy9w8
Z7Zaq/6BNQnKvmRTNUblnuE00Izd3CRMPQQDD6ivK1GI9M2iBDV/qz7G0gY5QsTdM/sZNhIfZkq4
pY5mYkWuh2sXEhsyRZIBkQTokzGOl9rtN+LyylkiAWMuF5s3RLKFCoZnH/SguO9p/jvi2rprb4Yw
/bcdQL5cE1qV7rtfO09/GMm2y4MGdNvfLyPmzBfXOrqGluGv7+TNPfc46XZx76oUTsCndJt4fkot
tJFTR5pA9PiSJIfpYpahu1h4QC5EjYFwRhzbvrjphdrhnh2gJFta2zfZ1+Q0TvGh9OI4/03ZSjXM
vJGjQAIfCnaqy309YMhkbntcA7zu20KSLaCS98U/UEvwEfJVHGXLhs63Vq7j+gizOquwPNQ68rAG
EfgqL6Ch+NMAKfVfLSxv5jRljt7ah7Sb9B+i9Psj4jZ7RXYpqvXNT5bWnqYhCN6oquG3CclPuNe8
GhJONErMXib4zw8TlJvsRdVIap8UiuUGyvKa9iQQeDxwmyn9E0yUZjnDbMLbRoPtY7Af6Z/nXZR7
mJ6KoovoeUTfOgggsyErDYPPC3j58+WtEnnlPPnOaPSD7yKMcfyzmiDfUc7V9geWrAJxekO94jzA
oUF+aAlfsjwOp3vyCPJGLAvOB1AVSQQFHYlzKmGdGBYyJRLrv+OACYfz4mqgt/6ykpcRY9ZGT+z0
IUKEohJO7zljLrW9Qp7agfGPN90+Wr79KBnpeU3I0VxAeu2O0ygBjvjMjSKaAsTdU0egeCVgvt0M
4JpD5wTsLg6Y42ddubwpfhupKU6O9c6RlnxBzxZw53fiyIJJ7sSI97LiwURTIZNvD7FZMv1LJQzY
Ti40l+A0xwzJDlpF3Tb+iZrsvodpEn4bn5VPDKpQ/ZY7In0+nrsJOrlzJBPsHpwmGNpT05NlBrwD
cvxatTHqmQ+Iye4mfHIfbdSaP2HXRdlR4Vquubu9rPkdT+xsWTAL4qznMSINOfuIk9lU4p8ZgEAd
aLEqCcwQFPAZGWZuzjD9OdFYY+Z4DzyvHMJJjRvxpsaGYVhMXF3cmZAZm52deDi1o6tnYrBJ5jxK
XeEmskMdDWdySXCj/T5s+xed4Ty6t3ZwUwqGyP2mKyjcf9otjPsxEXItJGhUgJ3VgnPnWFUFQpJg
+VP7kE0TYLPYo5q5qSpHM+NynwXhHA8eHiRrF8+lWfLw0CqvHe6wD5s/LO/CPSY5Ihe8ZZLDplmL
lCiQFEEAcQwe+W4e18x/DADQrVec/zq7MXgp2oPGpoBhV63EC0iLi+ziQgwrzzQcxC/pkGfX+WBs
MZRfAsSkuk4ayR1HOXrqj8Zx8X4nc9/NT0AFgre+qSd1RFibq/cY1i8zg6rhCunHkbpR+UmEA6I0
PfEZEh7gv9ZUBuR2wqQ2V4SkcrlTFL3TlXM2b5/pO2jYkwFzXkxEK3wTZUsLjpsKzESMNnpg/R6j
GF0ki/fbBkNVX3Q95zSx4QbjXQT1jqaZFswD9URj2kfkrQ4Mvkt5gctcpDeC7nH/YolLtvUR8Y1b
dCkbZhV2ZbrId+kw2K/wnqoLQ9YSaL4jK9SrRfOcMwM0rNSp8fDBws8mW5+42cnuEDQwEX8b6Z+z
rfh//inQLOFlsZoXNVYRUGAmz3Ry3K5knvyKhTwXqT3wCm0brv6fwbo4/pOmg+lllmhgx1q78siE
LGW/YW5axMsAmPwLi2LfH/tuoQKRcYWvZ7d4dnIPJbYnjdNlnbGymjV/Mu5Ih7Z4E3ldy3Cu4m3Q
7jeG4M1vZ+BSUlBXym32vePFTwIKBgNSmL7dWS+TNz8yRFDiYrG52AObBZzy5tetKM940cUTc6Mk
uE/zhlI3o6H8O82bV5XT2rOfxdrn+gmyKzI7ag55eIE1qqay77l0Kmvz7DuLW/swKUO4pMv7Nbwv
3M1AB1OFElDpCnZe4ZptvYsZ0MMxoWQxlLQtP6e9CbkkCxMaRfP/9tpPmXPvJ8f3361S/BJ4o/2P
hJVXzlsbSG49suEKURhzWfMwu8Pc3GVjVxSIYjCUHMa05Xb/ZDOaOCSX0oP6hWLX9+IocKlwmues
7N5T+8YD3sqp/+3haglpxHIu2dIr5WfE5U/8mkVTHxT3kHpsPEI91ElDfikUUwQDaSBEZHNWZew4
y1g37OFhH56peEhBUU956ihHH7azVyua3Y4Syd48yPruQ2KwN8HziafxSxJ02F6RuR/eWc5Tirdc
ke/4KJohHNimyOiaDT2xw6gAITEqnggdbDjpOSlvKzD187YRT91HMqJ6Hz3mMG91owKP6p01dTte
Wx4cZDmUV5iU8Huwysr4vqfiXe+MytU/YjMQN1UX5Poer2j6LybDl55YXOgKVvDUPCVt3gn/SvDV
DV6WCpDYR8GPPT6W4yzN3RzLtf0QBNU0y4pgwu4zgLjBIcsVc8J+YPMaA3CPtcbnLWmRHXpBoBJM
FeIawhbOqzeGM5qXLmBv36Ok0A/OvZX4gSTOcPxdCHeY8RWIhaoqI/1TtKvTjkfTx6p+YhdW5/4d
valeb+OQBh4ApcayhImmb/jnrjNQO4uT13tELa3pqovJr3Bfd+EMvcG2lqLfBO28PPXZsqUpIPez
e2cWbfUIKB8FaQkNDHrOzWD58mcf2V7DFC1PbUTKeqfqMRQXOlxvA/kHGb6qwYcEHmaJ/x+TPuW/
xgIWJFBToGQ0QC7c2U+sLIJEhZiD+ZKEanqvatKDQB2l7CkMq+zkUYsUZ2Ktm+SEvPqbsVcwPBV0
rqxJHSg9DnBHpTy3y2aR5sBF29bs1/g/IJsog/Zl95k4GBBYckoeWtxnfT2O1xrroH2uRico71ld
hZQj3KRFY8qUDKLbVq0mNw4TYrRJBzPqkuWg/C+mGgsgsk0MQxNG4mAPU4NN9QD6aDaPGB3XEvPw
GvlvmRyn8kpeFJMper/XswlKCFcRzRzTPPxTsLnev+MqZHCD70D9E7qZ/mUw88vHhk0A/pEVEPmb
wnKZvqOCm+KUlH6cPmn2ZhjqYGom/2ev2JnyVjC/+bau6/UFY8bKdY4xHTukg1ok2ZOrOs6LrBcb
7D8XKroJJv18W/xlw8uEL2r+Vj1CFm9HXKbDq4mp2PaaJTPuSbMQpHmlESJoi6snGzQuZM+F9OAh
TPw3ekysUJbddX1voEHNTOiiXL8uSPoAyD3O26LHXZR0LFrOdlgAGQAxGIfYJCM3BcsR0j29Eh1M
zYUUDPnWYQ7G5teC2qkxRhH5Wg/9lA/iXqgesjr2FEQGKJ7bUe5uBXEWpqM98C0sTBGwv4avleNu
t6r1vPGOpChHxeQVfnrxcii1b2JpFEhWA5MRJjMgtb9iopRgYrACzfOJn5fHKakm9y1aFAKgjyUq
ePIqn7NrwiMcnvJyRoMVXouwVMZWC+KQxYKe2cs4uGNaQuzBx4/gE1HobPLUKcWRDJVrCc9o7pXL
JRn0VXqcVEL93vohoszgkW0+ACES4lCpfrvONYzM9uAubGfZMQeHrbdLm5G4C5d0vj7BxvVnZ29d
1hE8VgrrTHPmz16CBwzIy/q6yZE8V1UI6d+ODbxvBCfNIkNSBdw9qkjm6bIw/OwfOieo3BcZLCqH
G5CEjJaUEcDr2aU3PFsgL+WDHHXBzI0UvjrXm5pErqzPw/mOvyuM7nRUxO3dQBrl1YOn75y9rIhP
KLMwA30+veifWNymPgjUtQlPy6geWDhC7KQXW0U2Vw4KJat65/ty9sb2zqaGw4T5eX5DR9jQaLK1
aPrgowt1VFhQNr98i8scByU6hWk2PC9bQXHgsfeQgYfJMvjk0+D2+TNFJEnXrBqnnJuWfJd/yhrf
Vgc4BynGIdU0w5fVkd+4xzaz9XEZY2pbrJfwwSHDJ6Y4FGk1Jx+mk4PzkgPB8y5E21ByxUSS/5Bh
1iVzWQCOZVjncX1Lm5fjdZobi50wA1nwZQnCt/z9DO0RPdfVi7xTAVgLAzFHH3HGJWLN0nFa7UxW
zIkK8WanMLJfLLtVz1aT9n+jjvTTxxBX8Oxe6op58BN1je0/uxbd9FJoLIWY4CiN9jPhKdkeyi7f
aAliWvLbSqOxwLigF7iko6bbnLwRsnTPTiqWQ+YlmV+f0CUSiAJxnlSw6b/hkvbmbAVP/JlNydwD
3Cr4cfCkdcEtKytiXKxgDu7bxUwL612SkvFqZgmCYc2MVn0f+6TBzhP/7OzK5JG87KQn1AEG4qn3
i7c2iF8YRPkk2wnP9W+tiYANZ67P/NwpZi+gT2308ijW2Mveku3wPgJY0MUt9qFI3m3UZ1wTOgTu
DbE5D85yAJsG8H/V/jMbKeVXlMWmeTcDdI2TtTKMnuOZiOqOLj8d+M4ZKJ6SCpzAS2cJSrNItkCo
1cXo/maIjGuUwBIuuAnYRHnVc+9lN0ysRJkL35/U+zjHk/9UStyubjc66zlqZ65w0fb2vnbnrDyg
2iI7z35OiU4gsxqAbnsjCytCCfTYY8cthnOWMWqsF9LATmFh1f83s8wdCtI45iytg33BXLVoe7SU
hlJIYf2fiXB6Er/2gfKXfVs7fGn0ci2ffLdP+KaA7QyETUD5YkKSIJcCUHJE8mP5Z3Qd4z9zXECR
FaBIs2Mb9kF7xDHRyyN8vaa717kiCEpdxsXLrjz2R+16wCss/01btgD088ZsLkxQsmljyvkaGE5a
zVqlqi1Psg3i7E/VobJNIeCTO8VB/QRBh8fHbhuH3oOAzaQAtJkcTlfBhgSqCRcx51Mh503/2BLD
pKjrcFEdO2F5EiganMSylbJnBOYHaZa9Ys5Q2U+0PcODNVngUzmeqvRTNJA2wCtS0IU9buAtPbIw
T7QQhN5qbt0ATUfCGyZ1GTQvbBHmoOIiMFyhHZFVdn2jsMARPyocpiY7TwhjmB/WOezMzbWujR5b
NmDEN5B/wM4y0rGYYsKxE8cQEn4FHbzI1TOomCU4M8mGkV+Bz2D2HxgBtSlvQ8BkSOr/73scSf5a
G0lBBz/XEwjczmSr6qfPOujA+2gLBzx14zGVlG6FinaMC4ztIJ9CzUW4YJWT7NhwW/tW4ZnP3sFI
YhDngPPWJ+gJjFd2Wxoe3y5DZXkYfTVDPMOG8uFZXmCKnyJ8YuNC7p4ZYkAimNyGHiYgsEOcz6Gw
eoevg6tVdmPl38QUTKxLCpqycXeoDrxZDSHp/mjZBQv0oKUquyD3Rg+C2nP6wKnD0Y2+QzgfEor3
pEkGrS3mwGBEcMdSDA2LIwvI1VB54/LNeRKKt1oiliViiMlKmlLAvFiFQ/0+EhcPP/p0G4WnrDP5
qXxy4od1Sh3GWmFF5YBGjk8gkH433DXGm9k4LZ2V5zJpMZAccOB48il0AxmMO3jNbJikpeu6S+HD
J3hYo7IHawZW8jj7HUIY3rqQXX1wBXCzr4uogyOwAETZmbFygtFge/8vydgL52qFmz0g0SA2Zd3q
tg86r4Y/3F6l++wxmGG9bpl55f8j1wEca1mwA44+zyXBzBgxssTzQewxdszBdgRHieizfMPvUfl9
T9VOkaU3KbQPpRv/ZTKAuAZJHNmjY1lllqYDQei5VS/gVWF6XoTy+bJ5d0oem3j0y7sQ64C7p0Mi
UkfjmnSXMMwVWjYZjyRpL37ae93wvNHPglust7gd3FZT/1NYRsS940ztxQB+S/9Llkpa8NpkL5ot
7eGOXwML09m2jTPZXpGTBrj2eg4SiCGjW6rXJAftne20dgZq03TeVGW1IO2zuUf18a6Hf73ZjCuf
j73qZn6wm1o7kzQnAqcoC20TcGZlqdY/SKP4uj5Gs0IVrCVl4jceFyl/eH5I97COtnBQVf0OZxoA
3bBiKUCcsquHBVSJ+lnGzLLHPQuiELjbuPKnpxG7aXWd2brr/HRtid3G2JWcECtAI/1CBoiBiFBj
9U81201XL6i9RzUiOp0HA6OMyVvtFS/YjnnSGeGTZR9ZM7B+s9GT5SvLnE+frJOMi4fSTLxO/pTG
4XsUBZn33pc12A5AFO47Lg0n+mxNM7wXhFUZ6joVo7yo8piUDWtuLolokEz17Bf1HZtf8VXRL2GK
RpVivoa6NLuHjD3cAydOGdAdm3YlnUCdwS7Gd8xqXW12KJiM4ZiiEtY4m3Hs7DOUpJC/o2h9+SvI
2Ty2G9jviWqBZd88sjuoJI0uNakTUGjgPtnvLMit4gyJtWruh4o2gNmz3NbtMsti/mqpTqDDOlhT
Ysbqzd5Ea4JXirmyuSsGM3q4cBbQdsdKNVH0zNNDnd+HYyvPIZrNdFLcECA/o9biAWDLrWBp/STN
d48tAEuVIvj+bvKKbcjsB8czww5cJN7FseIJL+86uuhsTHuOKuB639VScN+2roNfVdFUMveNCtw6
FQPUNT0JCNERo49c1T9MnuafaY/CRo7SAWVJNT4A5/4mH+8WX0vD1O4j0hNk2cP/WDqP5ch1bYl+
ESNAEHTTcion73vCkLolegOC/uvv4nlveoy6VUWzkTtzZVVQECyBUFL2Q9idJrnxgNztTJcgNWFz
4umIP/48jbZ5BYw3l/R8KWuh+0DXrlPU2xhxCEMIbu9FUOMdj7CAkj63Id5BqG8AiIeqjkluTgln
OyBIvAQjVj7zY0y0aPks3ZyAm2DdvTAVoOyQfUrc/ziPPQzST56RBZMHpIpF3FUITLjpmU4KTmJw
0bAPUbHErYOwkzkfXMZD/BOz9my2+UiK5x2h0p5PsF0XWi2jyiS4qtfoAg/KdvxibgF+QpeNzCZq
ACtmuZ+QXyHaN0iwALYcFNBMU/VahcNPRIKi2lALlI6/Njybat+5I83JG5w5KwOXKXhllrTsFQD2
LvE281T508cVRrQMTdQ/Vjil/+H2JG8fQ396cJnZ5YMlyaHer+vJYWPZK2RBYAi/c9LaLfE5yDR9
4/YsM6BprsTOirF4HuMjZQc1tqShMtRgIUCjuUbk1ek0m6yLj+GaG31S8jHljcut2DKJ7ocWpueF
j3fq/8Wk5+qzUtwG4PwkpwdaDFFf5miVkngLJg4wF/a4Qhm+1QQZbNwOUS+7W1asujkmIOzoIJYa
6ZcMROSdIx4OrL0NhG2iuZRwk+ydg+WGBhfW+2mf0mnXEkw1136tm2eH7qrgyuaGkFRa0YSxGdwh
a5/wTWKGC9NY/hEOxiL+cdV7tLKtIuZiFhs0MyHoi9XFWOfiJONPssOhZ8NUKJYWblAB1eIdt8oX
5G19UJO5O96z5mGEKtuyKLYcofNgF8dkagAcd13zT1qkJU6plYagkcsASgxWP5Zdp5wIGGjAvq7l
t+e0KCk3mhDgDzpiGJzHMc4+FtEBLCWdqGAxxzgbsJq6qTx7sYqzn5pls+1tyTqFRGF4WQ19B92/
teMDTVuEnujS42kQVBSd3CLMhr9m/SOjwxxRDPMQGYDMD9bge4bWL7xSA5ld/C/jPxbbVh68Ngpx
9OSUpR++KkwwKJtszxa+cGRnEzD6ltUgfjHEieCC4Uh2FaiaBYsXtjY4WM9e0yLk7sKIM+uZfjVn
xuPFyX8CJMY+P/nNc7dMk3sOsFggtkZRlMzdMdZR+jrBmQo4nfMRSnbwTbxEd3FQEwB/7i1VTDMv
az3F+p5LYX2S2Xx/DKoZut960AybIORIXkVgeDme9R/JQBr3tujmpgj36RCtjwc/bWm61ROYM7rC
mn46isq4A61Cypm6Y0MnkWftYvJGJfDlTOvlgVnLsb48t60K3jsglwo0DszvWG8a354AT9LSU90s
ee1wFY+cB5IvticgSjdzIkfxHnWQdeB81j2OpHxo5+cMjnB9TV1NcM0L/PWQWho29S6Hl2idQatc
WN8udwhlOwRk8VsB1X72Wgrm2SL1TrfnwGlu+AKCT7+zS/3lBRM/kcXmT9CuhUOCpBIAp0rKwxjj
U8dyKlAx5sJ272isrTmBdh3uXEoT/eaW16YP3QKa9ZNbrBZd4vGsrdK1Tk+4OrhBIXKuJtPZB0As
THM6GnCkod8v5p4iKb/eJnhHzkBsl2JLHU1E/R32iYCdTYFwzcG8X3UfvwK6u12JjnqHKZSWyy5l
lfRi5x5wtl1PX3jTb3GGjQKu5uRLtseh04bE9P2lY3lkr6ktBbsErIG2iTRwMBltThiMYc8++edl
x4IJbnnm+3Z0GtmoJHuJDkh5XStYP9RJQicZO+zYfolYALJaXOrFv4tbXOEguEd/wMxnZfJvAFh7
OkYiD+ujoPfZO9BLaKrbBh+CizF1yR9LPG4RrZUr7zmZW0I89Szsdes32VkPz2vQbI7C4CU2qUkv
PdaP4LE0zlxddTG77VUPWeJtc+ysxa5USZievWBxUxZoi/+XN7KFqmZFqjqJol3ZT8UKKIgcXbzE
i2WYZ/jPJ9JPK2sj3UEcDRtOAGxQI4gDLho6HQWotwuHvH/gntCGVIZrNu5cPN5QgdAwRa5hrfYx
quiVyAMB/yisvC860/QNVJCx+W4n271wrVstgljnmJ1ZSB0ceMcOYB3InC3lLVEHLqammQAktgQo
YH5mGe1dkZisW9U2U3LCEdUEV4zPfBeYhLu/BDfNdx1kE+f+xWK9JpfQT09BAg7+TlXIQFtIHMEN
G11+64Cr6r6uPKm2dRdg4UHNl+YIrLI3Px5jC0A66WME/hhwub7Be2UQLIeO1xHF5cAwmFX9e7dJ
UzrKgH7wV5zHgU2SZFqEkmxNXvNTO3ZXvuVKyk+IbvWR6EDePM693TrfMRamjoRDKSJkK2zXOXIm
rfRZu9eFnNOdN6bdnzjnvXMjnMZ/GnlJPvaRRzpkhQuPDK1L8VlHrslQZ0vXecxBloO1biY/+JQp
QIxP2JmaVYSFDi3ph2ocXNdxxgGwtCMSe9rvw+d0NCEc7FgBGeMojq33v7MnEhEOW80lWv5rIhcZ
BYDs+GQrkTzh52VU0AEg8f1qGNTnwsVGiWl0Xc3X+cr8J4SNgaLQfkJM/T/kprEZSy1snTH8YPYE
dYvFoWbvLr5XeNhIt0BIi5FQPEHCdsUkZXnMxISNQ98DSoiHhwz9kvZKalh7cwJUoJML1p2JmORS
KmZIsDAUYuQ4YLpum8SZ7TykfG4DjmmJM2M3t2Ar/hJQH6bn2CxNavNYKILsy8zRhMzAZrJUJKLc
fPL/rB4G3rUQA4LyVFlTTDFi6PnWBWgG9yURfEIQ31ICv/pg/15bJ4me7LDHFiboqeWLE+sxQvU+
2viebyu2lu6DS+q9venKDPxmHCCZuoETixMcfCrZyGDhAQyABxMRyAMPrSdk7dy26FFH02UcWmBk
wkWXJTv7uYD/j5Ac5+PBt0upD7jT+k9exyvdcE644XrTfwKy5CKfVqLqFUUlJsS7sGssbxY/UeHJ
jrgJrxnPsfqzadacZIAhy72LcWec/SQVT5RxKbn3nML+mam/CB67zONLFSBkAefFKZu3OXJQGH1S
cavWQjfghqhZ/CaJBaWHBF7ee9D6aXXLpCFvJx8w4PoyY6mPc9/6WZhicdXGMQ9gpUrWOHiGe522
N35Thf8mn8DbrraZWdB6l45Dx+CZL79B3sYCzmJ5l2EeuU2bCN7sGK6RAR8PxwHyETMvRjZ2Ft5s
a6qJi4ZXVZ2zq9lIF74s4JF11zQmufZ5C9WMd3W9Pg5iB183Tqzxnv/WvAZRlhwBD5rm2U/IpMHi
p62GT6XOR40tfKRtd9Ecxjf1ADffjSbWB8LWilCJZfkPWDTxsboDd+s1Vi6HitBLYo57rd/p8DUF
b/3SY05szywThhDLveUi77NMi5AGIwybmuq1hI61PY5pXKcBXBHFmbhfOKLh/cooph86Wnm3CUup
6lx2sfxuISC0ByxsvdrztuL8yJQEupRHnV8xniSh7IJtmA+BesrKEASkiciT3NL1Hvp7ldjEQvoe
X5YAfAEvAFxWfnLJ0XZ4cVKrO7hNsBqMWbHVRyhrXeg+dEYqZdPf6gJW3LEa7kEhK8KAW54LcXti
uKJH0WgZfbOiwVS6wUdcmouDraRcwcttH93Z1SoTzclEjRXe3BEEPTQXNySipWBPXcyScI4BXwAz
Eu/ZsBL8woXpSuLP1QdOQvmrjcXJPwsj0vGodDk/53ymIVu2qZVetmmN6ewTC0dMZUfCkQ0FL+XI
/+wyQpFZZKib9xTwRe0thJiieLWqmJdrE/iJvZuWdKTwmfVMcSVNi1eLF8o42U+iHwgC0SFWm5hv
rEEGuieb6IQ/YYNFLtx67lyEd6lyK8Ca1EMbBk/MbU58jBTbmX1kGOBuEf5U+7SIHuYpK/iGZw55
QJ5WGnxBcPFCK6Mc2emIpOOjDlxOKCLOkRF2PSG5CLYdxfX6p2QSLrqbAOg9beIk2pad7pyAUwbF
2GQ+weZM5S2XPZOml9oYqILS8JoHyVGa6ooGMwyP9BDbgc3rjb805RQcUpINRgiq5OETa/s3LtLM
/GWMZJnLgjZ32BsGqfj2yzqi03nAZXqJO59Ye2oGDlexL2FeIggzhP8pYUGo/RzgB/B3sSPi4Umm
RO1vNVbP+Q/v2+YuMINmgRtU3vNo9cGtQZQ7ostgDshpaBJXDC5ueplcThEPIH287Jg04xozdtwu
3Zc+/0B4WTwgyrBvO5fYPAHxZcD2sCSUk/+tO9bINdVPqwPDczBmoNwTldjkLdAI2g5p96BNvWZO
Yr9Fp2wFrnILCsX7mVwBmJn2i/SzUoNrtlhAZXdZfJ+IsuuzquRd2zBl1jZJJ9527EzLnBwLcEVy
fnXfpQ4wBpo7UyXxGuphRDDqhYOjiprlnHwj8Xa6EoJFr1ZKCrRXgx/zFm04Kz5pmal/8BzCH1sV
OGvUV6O1lGmHLl4Oav4Mg9XBlhX52syoY/ofB/oaxHHmXWbIT0tSnoHvsglxxHrIR0sZP6o6o2qn
6jA/gXBzeCCKYLCnJ4GZsnpIYX+N/8hmYX3JodS2nyQQ16oTljFYUefVaIGhWt6mWZMbSn0WUMMk
LaBMGlPCpOt7NqOzicYLMjULBsZOyinKZGlttno15bsxNQl3LtmK8qb5T5AUbhhb/YEzeUzb+Fyh
KAsy4f0O5nrYfSkKOWuC6yn7Q7C0Y79GDCrbsxD04b+2zvhAE6k4+mx5o0Pi5p5/M0TW7N2kS0DE
ZeZO/VrDgPFF6HUiC+2y+0MSkm3HZLfqn1NafpVvaBdq5ZXXr6huCVNyNBqnJbF/sOuOryn+lHzL
B8XZPfA83kPC6sPsyg7F/DDp8XkHHknUuuSBvo2dojRU0Fv10yxttoRtbrcfXpqxvVezAKPrls0L
MabR4ENKWFt5bFmg5NkcUgBLhe5z5o6s3hDAgg/cUEVwX6aWfCA+rXuMNgIqYgrksBsOc+L7vKvd
sPoAiFM/jijSDOtwXV7iccRJi8QyHlRZY4UsTeioA7Gc6qjLNuuftaDiS3Q22f8lSEb2FasFiKUI
fhMayaR+Q1qhyJGcc1Sm18FdzFPARUp0jddAcKgEAhDgFWcZdlRlc0qoU4oFZ5wWfbTFe0xzxhUj
ZAPoXQhv/BbxhBZNsTDkuHLT4Z7lywaAO5ODQlS/qSYybuD3RkzkqrQUMyIdlcPGdlOf43yJWQm8
bfZMdQ7i52gnMM3GFjfcTVpByfkLNxTvPMlGYrgpVnu23rBz8U6K0Lyl6AYwdSidj4iWgvtVvH5r
lqJR5ZxqbyJi62CW2sZF51t3a2g3u/GWMIb1BTwBoz9caG5vlFL/l01Tax2F8YS1F77g9b2VmnXA
K91CSfspWiT9V88ScAM33CR1Aci9COo4ekSmwqEKp6dyeVkWk91Du8pN/DtzDfjBLqFVwomvaCFq
vCM0h8yGh7+CcEnEzruILIWvg8kMzP8Te9gsqU6sgYvmLsKpMDwjpHQtFcPNOskBgZ2cC1qNpl2B
TbjKTqTqGSKwDNvWHSUTVr/m2O1C8SPho827IBnE8DBqQIY/ruwBcPNd2zgbjT3ziiSh7llz/8Rj
VbR643WtTHE6BjzyHlyqIAyTGKawv7ZuIj2/mGAmhr8ZGqk9xiMm/VcrTpL0CUrnxECNNI2NAwCI
m1xJepbTuYMdBw8Xn0E64oxXRTRvq8mVC2LhUIkr4zD7UoBjfntc2CDPT2zU6VbVDsyv7UjBB8Bk
eIr5iMtRzgJsSYptREQuwUrcZJN3WH8o1DovHN0nW6Q4U3tQHe51pjxK/nFkM7+nRWfnRya+jMIA
Dn5ufVm8tk0uXQMcguqEsqkuJJRgtdmyn8bfnMLyagd5Bh1ELQgxJa7E1de2Bi/6pUDHgCfEWC0A
InTvsTPirup16511GHIg8t1y1rcEVrKWtwZTCSbBFjwdO+Rm7fmLwvYxwbVNzCgv40NNChfjG63T
a9Kpc4rwQ9KV41Q8lxaGgdZOomMwV+IjDVRR0Y8M+/BNLcV4nYBDyVUQcNsfF+oQvx9BbRY4riA8
DmRTxgfydRAqNv7EzUwuP/vLm9kv/DUB4Q+EZZDb2ZsoSd06fkonyHx8rjywoscqmf1ub1u5ynOK
Z9q1RU4L23/nIWsfqqlp+rsqrDmeOI6FrxWiERFvmtxZNiIzrewpUZDRgF3N6EKqEolmbIjlUbpM
Iw1YYsv+UyZrhraoyEmDGZ0SCtcq2tFBCYWlex3bFcMTt+2azI5Qkm6gP9jhMx8nuJJmDijrNaUK
2p2Tss/b90uAQbwEbm1tSgIdBqoQ0sjBKjlpABUWz7Bcsffn7STmQ0wKNryZiXXEB+0xLh0Qe8RX
zFaI2CreuYsdZzVRqMAm8RsMQr3zxrMlEwkNyjbTMFEf/iAtIs3qaZp0++Ah1v4shRkduOYstm5j
F/XwLh2AMe4il/XYJsPKG8KdUrY+Fs2QrZwhqhk3Ujrmh8vUTZ/gwS76Ix84qh5hJWBgIjzFHY04
jKxP5kWrm9HNGsaJ2nEb4LD41UG0wIdIHZL9QRU+GNPaxQ0mBlnej5Rnum+CAg7NKz1nswzSwwpY
GrMOiPWbNmmLX7FTProXGxJi1LnEVNenvizOS4cH+lDYzCtPMhyxEyVAQPXVDB7EQGnB6Tg72Hr1
ZUmELfeJ4m3wM8zUf7iwLpvF/TezKkgeEfcUzzPUYNAoeZMOB9AjfktskU8cQlI9U3RLwiM505/C
qDK7Bp4+Ch8Pi16EFS/XpM0Qcz1+q0O+lKgFPPB0dIfDhpcu26TZXPEpEaKEzDWlWP1bpjD8OBTW
R2CyxIn6EeC8Ki9wMoJE6mHDhqbn5bIkMb4f7Qj/q2fublbIG+gRn935Biuzzi8S3hAHnnbd+tcQ
5fQ5TalYuwo3gzTSk9Kmwb4d+bc8QtD8dciZeZe3he9s49bp5EEYhzpLiNoLHtNSIm+Q4VzNBlBd
BFLMNzXJ3EkA3N03aUn3bl4KPiv6LFCc4LmI7o05lyO2jqm73xMpG7qblZnwye4g+eHKYn4MMMt/
SScbn4K25uLQvY83CSWYcvURkYMXMc5La9NDmc23uZ44tmIrwzwC5Py/c+QKxClTgW2oxqjPLytd
LglBww8PqpX1vUmA6P2Fv8gyJYew9lGgAViYNrMctcFFv9qqpm7/BEZnZzZqibWDsuZR4go0O0ZR
iGbNFhC+D/rrTHJmB3sNicwTC2ZGhPo4eI8Dz5x7sqrzJYbb+xcrPBnpNHJy3m+aSrHVu0dawkh6
znaY5tFTR8CRj5EN4GKP+6xpdnEuOVWVE1CaDUW6/kuKmTbY4aMiixdJY/3hFwxeZQiLAGMvry18
SqmuLoT1MOrhNYVjga2Jv2HeWQiqtmveytHFd4f7BTgxDFnvW4jSKEJSSODqFBYOXw2GrbI8txS+
gmewG3g9vY85sKabZD0Mw4PemBF0KfIPDvczB2PG9zqir/QAcBqTr4jm2L/LHfAQW9ihtGsB0y0u
EqqAOUHg56hPLc0wQMXF+EiMMzwzbfJujSyLOKAIFNOrHrErbtgCGErY2lywc+CnUy6faXQ4HnGP
jZgYk4xswiuQQ/lu9Q3RP5+JST0IyQJ9J2STuI/eAH4EUNsKKJlT4gYEN9c2I0jP0xVKRUHwpMOr
4zkz4T7msvwhGlMgItgYFBZrcqJ7EDH8GmYmsLnjPDJP17gDJ7DuTme4Y6tlT8uC0xEKj9rTyjfC
SqfHqjsFWJqphu8HWE5EcpistbC4f1SWMxZHk6YfLsL89R1X0rpwnxC1x5PsPXr2xCGw1in+7JQC
WRS6aqzUA68dhkYPK68PcrIht2Eq2+02XP8mObWJa8WXOTR05OQji4prgoUIugU+sniLZG//mclE
7AwSIUpwmxGFC6Y1wMMTnojdzHZBvfap1YyveRpCS8tC7LwltYUnYp3r1EERBWMkjiaeoBSS1nAO
YR79zbEClttlqNWribNQfvoVYYhLMAbuM5JAfqjCjNduEIAC3OROVqqTDgXsAYlLl283DrElR0s9
PmVKouALk9j7eZ7aiU8/GgZu+oYUDP7HaXrv9MogjBp2UhiSFuPdKGpsGO6IzJPgmEbjbtGQC75l
U6zJIOBVj1WMUe6gxxYQjaIKwuHGKiL6MeDWkP09ZEgHwTtCEJUDYBFgGRuL4MmOhaF7xBfRYFNO
lH4m8MSLXPJB5c/9jMf2/9nD0aiX34hwAW1pfZ/THs3q5aavFyzvWYgn+0zroznmxX9ZOkVHAK7r
BsMc6R+v4wlCJ+WJZj0ShhZLDMqHPYpk72IQcppTY9adR+wEnAByO3go2DV0gDI851PbTnwX+X3y
YhvfYGxzoE+s2cV+YhdfZ99aaQpx3ckqgw2RjZZH+GSHdcXyOPfug26xm02r0f5PkbHCB6wbdMQU
TDDPYwy6ZtsPvhVQssLbg4EpCm9ImpIUpxyn4mREVgz7RjVjqPW90B6fFiRGWCddD4Lebzt7AvCj
AuynRy8qsE35uW6vIQ6y/l7OEx8OxId070scR4ceHVfdkQ8crIM0djpR8Z4NmIoUaGwKsTr5h5DM
GKFFF362beppvX8AFtDqS83XiFcb8f3gOsyVTTazoQU2w6WivWb6cin3oPymSPFDhAU5dxqoh8Ii
IqhYbPxfDTkALPI1EXV12Qbkk/1mWmrrh7LEdELE0BGwe53KgCwaGsrtaJz4Fwe91Z/qwVsTa+3E
+mOqXabpGqANE2M9MAJmJGt4KKdhySPHgscw89a7OFXFWRITj9XtQgT45RSwmP9ppx4jb9Ox+j5M
WcoK3SGv9O7PAxQUsPN2/S9ssgpplf5Y/90nK8JP5EtCtYPTFyXw/UCLnspMCZr6eqsOD3J2dY9r
K8VNuI3IqJuzlXQNryWATh0+UCK8pC7KyFWYMB3j0+oi0xZib86JEwGSJZzdvM4RSD1sKTj4Hqyc
vMT3ZM9h8ZVSuofIiiq7ViskJtGnEvu6PBeBNbAdNfRe5Pemcdaw+ZR0uj1Psd/JfIeL20NmcRan
uEmhPFMcagjaG9x+XDjI+Kzwck6z+ZnsJIH/shlTPkpqwqkwiulLXY6mzdoGjhGdQeODFCuExhVr
Am7mATneQG4sXqDUYfgIjIVFSc2D4l7GJpGcU8T+iZ6hFvFAMKhO17pnLt3XeL3kk8o7bFpolmzb
FQ+nt5JcKpGmzPXYrntuXzxXKO3li0VxwPTHI076XmvcZlxwTOKzRZMF9sms1391JSaHd2baxjZS
FK3EPMwWqAS/pR67EX7wXGABO3mNGmj75Ktp2/c+WoQXbNYK40ZsfQLxYgvRLWDObvuBlXHgGkCz
YAXi16gbjI1Y4+glP3MtOPdlXI1de0uYlOvLc3m8MNvoMcBkzqo6psqOmQSmeVXjP92VUEsPAkPj
Gx46apNaI/UpUwhKBVHRuHBecmWp6k8dhrTrgr/MrnXiWSxYNekh6Wjv3Adyssujcgx0flp6UIj2
ceUv8clpJgt0ZZ055ZdWQvsHjrxh+o1LCsGZ4nanearcTsWvBU+r8bNofXQRtuOdB1i0w2bnviYF
tB4If+uwGvSCPz/SHGd/UcJCZZgpugaBQy8sQX/7gUMEsASD/RA0hqMWiIrpkGvvuW8JtfGmHqAd
oxmHyQxrO5DdU2/5XfnRZ9BNLlxFk0l30qspz9oGBaPrmcX3KjHGrk2Hhi5Cm1qZMEblT20aj+/7
qQ8A7PS9Hl9xRBTWjKWf68fa4jvJ1lgNbKagP+bILDNLDbf2KNFa2oDH0yBmwlvjalt5Y6NQW69U
73EEI9HgpP9isgxxzkoHIwf6aQyPRRJ9irA9Z+SeH3pPeSF9RZwJ6unEEm1MBaY2kzafgOIQ+HEZ
1bl4sprSbt1NHZSt9bnEre3J7eLNMZELCnCw+HPD1JVzoD/MrdqdNDKoHi06J2pIAzYtXERqCivi
Zi0gt7OQi3zk0P1C9kLPBwps4sC6LjLg/5oDyO9qV0SVW+KwwuU8uZuOTIRId0niZp9ZKRbYPZzZ
n+MsSWe8Tl39qdlUSOdKT2pgn8vGpq2n4lq95gn+2Y3gVGbjQ/WJhoI/gSu7MTrM9Q0nu6EO90m6
sKbc2lpi9t83Do64x67FrH+HrN5RakT2aBz+gpt05r+VR/PplcllCX9lANd129GO0F4aDpyCRA3P
3XNKagi8q89YwWVDjvFa4k9t7gxtKe1h1O7Ibs80+ilUA/XYBmKYTzCngjS4BeE4ExFKsaW/2lHb
/pLoTtTjJLMFg6YRc3Ef4dlotir2rIwYDiWOxwTJlt7yZSyvVmWV/+hJMsUN5bYC8i3JXgpmR4Sp
hwHLfHycNG+RaptJ2Kt3rkHt08jFZSKbXac864v2Z5tGm5aP8Jnmcoa1Ld5F/PEB0V/AvJirg0PK
zZh9s0xzi1tkIUEwDyGciaCMM+rDEbJBetKnxeakNdH0Q7ldQZK+YGSiUStz6CrBBjlIqpdVjFC4
ZZHUvop0GrkGB14RKFSsH+/yoIWl4pOfcE4EOme+8pFuJgYpE7a/Q5lNj7nDKthnt2wH/Z4tbhjS
LEE7UnRPLqj1/xCN06DroqD4ovAnMujWsRWOzxnXlcvFJKx53HRTO3hAp/m6NuGAw/2q/CXSd+PM
pu469KUDMxKavP+TsmtzXpqJOQWfaQRzI8wIt4Tb0PI1bsTY9e7Ddqh9rvB1KAvMaNMTn6p8WxAw
xO8xhA4LBTcI5y3BFzY3bdhjLOkLYOl8aLYHbQgP7C3BGfHNhMWXVVR5DChKcrtR/ZOHH9UiiWRg
Y4rcTYDGOd5gzaNmVbiWegFDFDwTC+gQ0Hk9N0KNXw0g32RXYXk1B1oWHHUe8IHRU4d/utpgRvLx
XzjYlHgOzLdOMEITzEDl0jxcQrQhrpP1t6x1yk/kZysGyqCJI4DgLH8xBcyXWgfDIeWk897Haf2A
mGiw3cEMtLHe3lleEb55re18wmtL2JgraAgojKV1yVLVfAU80GDmRyIOjpZUNelreg9RxaxY+My7
sDC2Fmac74FIKsl/1iW4DnRXcVLRLEjYTHfxH1lox9v6aZI/rb6EZ7p0OTJNNZIhtSj5haoxuiww
CHCEqrv4rqgM9b+OwZjO6RF0TzriQxgpN/iVje9c4KcUpNnaGAC4mdtfIqDThWGecpXF0JDArFNN
P5bdx94+1YhA1NVjCn9RPvxLlmY60vxk7gjSOVVWcpE7CTrKprUoODhSzTt+GGeguokrrv5CaR1e
4aGGK81PhyC6PUWHF5NLvU8qWX9lorcwleZyvCfpHDyAW56IxDBPeHdLmwK6oJ5hFs0rb8qgAq/j
0ee9c7KaSy/3OYoQPSLUsR8AgdwR4iw5KXvrX2uY3eKec59NrM5zOXuyehuzz3Fo1GcyBs2FImjc
dTofBnOcyNiQ6kikIviNLeLE1yrjEzPyJA8l2c3xwxv85Gac6cc4UmzYxZvCwz5x4jnglIfOEQ1h
OGovyodelSLdF75VXjoorQYeB12JG4UMTRLVU222qwO8PhuZYi66JlDQktUHl6R74BJltOX/d5/b
WpUgPMtqsg9R6NT9CaGfmAlpLvTgatbg/jTPN3H2CMIIRF0a7J4WrwjMSWa29w4vo4l2lKzz5ECs
q/DBciR6H4kwFbyMGnybBC+KfsvpOipPvfFL9XdZO7T4D3M/eMDdqIYdZfC+OnpFFlh7iyuB9XdG
FHl1CVHYQfeMAn9NhbTDr1/Gpo6cG+pDh/LCUGArfEZWEXCg8Oecn/XfPkLZZfHBhh3KwljxdVnC
YOl3LGVeR7fwwk3QeeKfAxvoy8psC/ZH7LhfAF57gDILDkK2nEX56Qc2LmLifsQTBzykPlmXoCTE
CS2H5uq+0Y+u26FG1VXPsjeUwXlqsXSfoxzL5j50FeNKJjFP7SEmdOxtbYxnLLa0pe7zZpTfZvS6
6kpMxqSvte6sT9uym/rsuVN5x2mJNTvJXgqFoGwo/Fcct6h5q2cqX9rOoZAa2r/1ijum/TtLpmya
Yy0RX2Ub8HibLD2lTEtYT3HmWOWX0HmYM5lyUINOyS5U79OS4/aetWr5GtiJ5n6jfejqT80Uc0ZI
wvqpG1PPp1u5AKDskel8NH2fnOuc89jO6sLsFTtC++pyEDsLDjfjMaQBiVAQPoYIomEjkpewIs78
l3hGNd1WMVswNFo3j3aTXArMQUksI5YQXYNpJ8Eobl+z0Mma166xy+mWzGptXvKsdggUN0kTFBvW
srrGYggI/YbJm/rZFpKOvPQDSxG0kiKvvjBA5dbLSPB2ulfwfRoC2uQptwT5KQEMwqpDTof/XaLP
TZUIMwDsmVh2nLv4/IHa1eM1FUlZ7O2kqC0WOa5g7W9NVnQL/N9SNyneTYCZ6QztinpL9LiKXYx/
Wo+T7WdGoCRU5EgVF34OBRlMmCB+uR3hPXDt8D0Nt/TspPJzJKtopi0YntSlKxaPxbuwkch2TQll
+MVaOIK8hQTLg0Obj5H/yQejFdoP3RtHJ5zi+ZUdVjgeDPswgFeYvOUN0eKMMG3MlHxLFKXyj8vI
8LAd68ENubyzlJCFX/tZdDCqy9RNP4VW8ErmGp/vBtV8zOhwjdx3aphsOmh47/i7bER9JHJMWyRY
pjjMk02BoYpOSp/4PQNhKIE3UBS+m8UUp9cQJanaS6IO9ZFiTlM8+L4X8BPGWvvOI/rzjN1M5hAC
Phvpa82xfq6nLdNGXb0Wpi/6czyosvxKotpSh6zMZOvusNtkBMUiUbf3BYE8+TD59tzfDnVSl/dk
B/yFlU02swFktg9xQggdnruCVdH7bMN03bMRoG6auz2eDxT3yuoFq6GcwXPyOn6V+F2TeVsqRc88
s1PBNtZLMYKpZKgUqU7ipq8FoSH3x+6Syn9YCWPzfl4aPqZdBfdaYRqasY7u3CHR/p7VRlngVItZ
W+4nYFor3aTVjwl3L7skHkMMffjFfz1acbq9NSYN2Wfh+n+myS+fXfY02aHwg37Y9WmO0c7zErRB
d4Tvirg348qY6lB/LKXnoy0p35CEyseeugvkVEDRgLTzXcioEt3pJFR3OuPUsC+1NX9Tk+EwKWR9
R9bIm4iz7ygHzcm3sKrbjDyn8YbKUL61REN5z5VMd6Qj0OIRkghabYUzp/cNk95qX0nMu6BCBh2X
NculAVox/I+z89qRG9nW9Ksc7OshJujJwZy5SFtGqpTKKFW6IaSWRO89n34+amOAUuxicpB33dUN
RoZZYdb6DXl3tf6p973ao3IdNWi3h27d3QiNejW6AD4W1XaB9x4KdFQH0LHM2WoIH0qgYnAtkFWj
Sw6174sekx+/iqmJYQdCCpn6Vn5TuFg67vOaLCG0D7SK9k0autV+TPCmvUXHlxt1QLnO23J9qOy9
a5sliEadwtk9nm4lCEYS8TiIp3NlkZuxvaVc3TmbWk9C/4AsHRR8E6QUnlvzwxUQVGA4h9q0K/yL
C46IDcqo2tn2SLPsdZA135Cm73/7XguwEJETXAxqp+To1SIj0e9YZ/m5C5PxSILaavcFPNJoP9WJ
MG7YuwR4Jx5GJzX3EFeexkib0Mbzqi+2UdXjlxLQYodRutKP/4R9xP0dVUhUZBjZfrjBKSR4QNdF
LR55HSED7ozlqN9ybPg6xRkHIRGqrDXcpA0A7bJ/AHqp5TeWicINwnZYqBy83uUuCL1DgxtT1Ur4
MVSgQWwpnGfuTaBUYw6vrMDFceOEnRPcowofgVdo2zwAiGD4P6DsGxpSsH1wH/XoTz5M2F9OH92+
bawTqoZTi/glz+2dqSjWdxtxWX9jVmHHwZiXSXwTj5Sn9jYCBfNfwuohAut8R3C133wXWh4rvou/
Fn7sBCeI+258i8lcNR3S0rQfEd/phz2GRvB52CX7/GUi9wkMCGZwDC+cHYQHnjUAU8PGlIkwI+Vs
oaFX3EPz9bJ7Kw2jgRGh9A+MumnI5bmZZ6F5Vbb7ic9giIH8LshnBXmZF0uDy43+EhD7AzNWTS+8
0V1th6lEVrCQyvE7ECj8I608UJGJRyw//dS1lVl8iHqrjz5UTsydbYI+me/dKWsRvWwAO6D/xNMm
S9vq+2QWfbf3cGPu6FiYEmyTnkEl76bxYDWBYe+r0bF51WDhqT/rJjInP9VCAGWlThr1nyYMRsad
0hl6cSwrclJHJ+HU2rBfthiljLrj7HIt7W1yzF2GGXnOjnLAWaN4iket+Q1ZG00/iHrWySvBFIFh
a0HF9xai+rcRCJ3+RnGUMNh15Erbnym5c66VAcVtJEb6yjvqZLDVHZB41NST0Xaf/VYBfakhoJHc
danSZLe6sCqxozSsdAdQVWT9TDPIiw+pCbvbxPbP2XSz3AsYSu8h7zXI0Eh3/1ILHrYlAmAPOrXs
4+ikefvdTNsE/EjnfHMKjEKrTCuPZp0pL51eOryeEEh/TMKxOJm4VxDz6NbtCYnhmLl2/qvB5HZW
L1MB1SWep2yTwtY+F2QAvtfsg4cJuPidKboi/8QdQn0wPMU2jrod8zDTkbr8lVaB+1qTaryDWm0h
ZagNu4oC6xNbmnYMA0VN93DqrT0St+kRhYTxc9EJHQJYhrCeXls/yMV1T0WA2frtOHXmPyM78r2r
Dspt2XjTN7RR0WbNHbvcwkwi+1jjM3kTVagYHUQ7GCYniLD1XZEF9VMeDNZdXUOO3sZFB5g0pIj8
WUFWRUeNNLKOwJzCfabi6YlwtnXA2gG0TOp2d+BSW4EzdWGFD8g2t+Ftphk2qwFXxG2roMFXRKF3
G9TTiF0lsL0NPNjwaxVFCLH2hY7fqBKC194gQw7u3az1AEAFwdNhh0oZlzxq05/RGg5KrF8DXiuK
pWr9TV6a1aPn6xQMUB9E06L0kGgA66qmHwe8KspiA1m1/YnVl438c81bGa0EUX9UGgh9O5N6A1zf
KB5x5yyziQtePZqQgVAhaQ+QS0ckwnX1RPre/RDE8JWh/U2vdj/qL9ikAmDQTWQigGi69j1jHIS3
WNdF0XNMsZBtVeFbotTE6wALU9wgeDjfj8jqNVTRuhwqfxMjRcRC9OsbtHKm/sOY8ZjcIiMD6QL9
VYpHt2KISH1wYUyTY2Ol+idURlAh7ZLyqPZ1dY9+nH4UaFKfHJS0vsQlxhoYeVQHbv31o59kVX10
QhdVioonG7uwYzTVvRYDq9WRoTTKjR46CoWPHAL/DhenkSyDX5naDjs7dK8K1bB6UMrwEr74CerW
ZdmnT/lYax/J2uH4WaM/86Wfyhx/sNKh7OcAR1apglhdlt848Kswn8bfF2VMZEnwTu/qkqth1hcc
3p6LijwOvEwh4BaqvXh1eHu/mKKPbc2jglOAfFHJqKGGhQLEZ3R7h5uqUPuvFFFR8Zs88T3E+OHW
M0bzBlpSdgvzJxr3tg+vbNcnkxLfGlyc029Kia7iQc/iHuwkrpzGVhRuZd36vPziLSA6Ndr7EYWx
G0DuuDBFMBVJzleo6DoWWpRZBXO2g+KItWnZ58x2w8sOs8hpOIZV3NWAqcPJu4cnMLkvroMx0nPJ
fsvVwKwxrxwjx0s+oDHf4rJCnZ1cnYKzi7DxsVedIvwRsTbvbb8x7sFHo0hd6eYnAFkDlzP+VuRd
AlSzVKEfF2VExrFtf/YqgepmVTne6NZcNK5QcsCPFKLisLMGb8IVGtjysasmiK8F/lfeCYfErNmh
8RM/IMIVnTCSc0dAY2F11zXDE0IxkfEgkghSB6kI4EVYjoTIM6ExtIsMfKEODUq6KBiUU9WTolC6
+g7UnFrzpDJMqMJhkU2Eqk6lJkQAlypu+zIqpJQ4EFT4pOExQn1ExXnPxWk3gIDPtcg7ge2elGGn
gJdsjxNMUl6Hilm46TNATjVsdmktTKc+ICOIrSm0O2AnfZN/smsoJn2mlCg/YmeIptc+bXgHN7tQ
nRSMHse2Nop6p/BUb/MP+AhPyQvuw0pxHvu641cVjWYMd6ZaU+u8rUqbQs7OQcej+g5+sYNgl2Mt
TL2ghz4bEOSwtf2dSW56XnKW3VCKQpFx3Cqu4T462F9wL0DpQRnvLM7s+FfbFAa1I6cWlUHlsw6m
OZ0VtdonTTUVcfuv//qf/+d//zP8L/9XDvd99PPsv7I2/QQUt6n/+1+q+Nd/Ff/+8+3P//6XgleB
bVBc0Vz+/s/3x5CnMv/X/yCJR94py+L7vKm6Gy80frWu/ck382M8YZiKuDc02opQU/zhpRqcn5fb
NRaadf5uFpArjBK77U+e4U9o0VhejD4LXkakM35d14T9dxMpdF9HGC12FUAyjr4dxBRghXe87uvW
319HPwy0XZWVmHdicul3GEiaPvp+133d/PvrIVjbnk3MOiGeEzzHmEO82kHSbK77+jwpb+Yc5iAH
WNPxdYddVeh2tZ+Cqvpw3df1v7/uZ2lnYySS3Kfc6WbDa0UrMEaHsHHl0Gt/N9C35McMXp73YUuh
cuMI/DK92IQHebkD8yC/FxLq399HF8iOLVQegIc7EGgDRHXuR3KyewVPXOtwuZF5Fb7XyByPb+YA
t4YkTAYjeMHvEhVo416owPNHezph3nKaQpRELze0EGmqFOAtZXIwDl18TwlXuY9NvUBSLxErY7XQ
DVWKY5LdmgXzN3hJLeeTbxs8ehFtEK5/CuLsFUVgf2XNLkyKOv+AN+PV4yZgYcA4nNIUiz7sbqdt
PlTBBrBcv788UktNSCFttVWpwvQZTlpdfEDL4ge6MJgcUr+5/P2lmZjbfdOFkAupHuPnezK0Hjyx
GAesjnXNjMyVDsw/9J01pc4Nv2lAKKHh+1D3T+jPKAdAXF+8oUG7YAyh+qz3Y2mcpAAPJ6xJexT7
ToBK0M+bapx39PwTYhv64+WRWmpBinC/VkbNCozo3qjC3rxDjcn/YeaDTiIPunZ05dmnSoGe63DM
O61i8fYNJ3VQIoIEUB51C+VLr9Qo03ASf6Rg8RO42Uc3qn9c7t7SQpBivwwiYA/o5d+XAHpLBArM
BEdKzQAtf7mBOfreWQhCinnHa+1WtJ7/QqXYgwzRfe1z4643p9+lqv0qe4BnQZTfX25soTdC2gI8
XwkbO46z59g0UK4bEwQFO7GypBdWgpDCvsWjLYxgy5+Q7QS+FWTkh6PHzGNyrvv1UtAjvAo2MQWr
0rZpeYdkhL5DvCtb+frSz5///iYigaeQQKzL7lS7nN4lvMCZih0dZ0zglcMvBT1VOWUACjy9AA+e
Ja19AV67G5yX68ZHCnaEFmw1y4bm5MB1PguEBLBGgellrIzQ0urR/h4hRx+iFqqD/xIC4b0fQ4h5
PmYPN5d//cKOKKQINyjkojsTtSe4EbX2RRv6gYKY5nhnwCOBc+A/RelKT5bakqLad8daj/RxenFg
Je7wMck3mtqEgOI0Z9eQh1hp5/0RU10puBHCAHmDACa3N/E7j9NoA//cXTmj3l+wqisFM+9PM7Ww
Oj8NpHZulK5DoRAGxdk1ONYvz8lSE1JI9wF7xAD34KWEkLoLG9K5HFNPKmaqx+takGK6TtxAJFQ5
n522J88Zx1Amb1Cbp7jlaYF2d7kVdV6i/7nLqq4U3H7p6nBZ2vFlNHh6b1tktse9NdSttyGzWVB3
r+o+PlIkBPpqIFaCLcQwEz7Al+T9DYoVlJxNz8e+4fIvWloZ0lYAOCNQjahvT1zCKB4ieHOkYOuu
zNv7hwoCSn9HKgxuowkpnj1j11seoAveIT6OaIE3/e4Lz9rlzXOAputKa0urZB70NzsnBZBQzVKF
vsAduClBiw1wryBJgPEBvn95wJa6JG0PXjt0uqnTJTxSEqQki09h+PnPDbbGfH6L/kHLuzewd5eb
W+qTtEN4FTZfmGFVJ09BZi3EomGLORY4bNSHV5b++5uQ6kibg5fqIBH9xr+PbTAlsRp8ExUtIG+g
bqIiyVYGbmGlOdI2YekKmWAYUYC5TPQWQG6Aa+VwuzxOS1+XdogaLaUYzPNwx6ZtwlqIE2TmFO/b
5a8vDZG0OyDGAwbI4fo6Yw2gBYRw3gIPeRl10D4HHqXUy+0s9ULaHsZyKJU+zbvTrMuzyUswLp2+
OgNLvZhbfRMfwKOtVnWEcics6mrQiB+dMguOPmJoAOAomV3uxEKEOFLQlwoW6U7ZDXcz7Ah2GoBr
17lx2Ey386ZtmvUPJR6/X25sIT4cKeYtGOuBa46c1vgGwbztxR41alJPBTDLy03MS+idPduRIj4H
e9DpatCeoJzbO2F4P10sY/cDurCIK2Ix5OJludLW0hRJ4T6ODWidhDxCbIQQVTbo289y5SgtVJSL
ocNRjxZarFufLvdtYcHZUuyPbaugMWOpJ9FY+hFaVnJuwNeu7CxLX5dCHn8E6F+lI04g6gLsN3Fx
Aqrw+/JPXxgqW454xBwUXfNIuZCXnrUhcIzr2E/my75dKPX+cjMLC8yem38TNN7UuBgfVeophad+
W6bWDox0iZ8i2iiXW1jqiBT0vuoo+Fh46slQJ4AqsZi2f16SeAyZ939qHZfbWbp82FL8j2U4ZnaT
jXejZX4LGaztqNa4nE3PoZt/8CpxRHpHQ29M91EfMT4ojQL44dpLqC3vC3EGDmrUxMkbkkc4zuUB
KkSyMk3zgn0nSG1pH6hBnCEir453fpkfAQQCz7DzY1jrNiq6PjJNqvdK/vKw/iJfSIOrtrQvjHbp
0aTDcPrqEZYWJCUViGB9G7vmB6tOUanu0D1ou8/dSFr88iQuLRZpg2hrfEgLsMF30KLgiwPI2/Y4
o9yjgANoVITW7eV2Fpa9JW8Mdg9LJhbi1OY2wJoJgv88ljr/cLmBhY5Y0t4QWwjJq0g0nTwN0enR
JjmHe5tzQEb0n8lL68PlZhY2b0vaJRxYhY3vT/9vC8IBHgC38UzZKQOMHtwog668Xm5qYbez5p6+
2SniTss0vULHmOSy/sGyxuCxqLnqXP66Ns/wOyvckraJ3ncawNKV/Zxj8Dblu7YB8riL8hwWi5pk
5bcS6av2ps0LP//aVvAdHpHMBry7yzAMFwmIhgZ1k72Z9bry5NiDMB5A6QKz2CAW2IrfHY84JGgy
OCVVtXVrze9A5QRhHvwRek+1K2+CprwPUVJJApza73DHATRUDvBz+6mLPl4eqYWla0r7zOgjYA5+
sjppelg89kXxCc4C0j7BmNxcbmFhpk1pswmxqeG8DM2TgGz4AwAbZVxcR5rT5c8vdUDaWKBSQ6BM
9OI0Yjl3j2e9uw1LBMTsCTr+5SYWemBJU+AHlQ4qvRQna8oofMdoUmP3HcAsvu770hwIL9OGISu0
Uwrxb8Qtsqv9Z6Rncn+lYrQwRpY0BS0A/AiRyemEW8GjnynRDr+Gz0MzJLvLPVhqQJoEv4DRr0eV
B95TiEOaNVCfrRbSkwNs+nITS5Mg7eVkGhyS1WI61did7JE0Ul4zc5aMvurzprSFg0L3QgAS5gmn
tOGEWInzW+0HbSUG5q+8sx2Z0v7tREZhalZsnqCC3rdA5znR4T5VYYrqGRcHnvY6m0rTOup1M2JK
W3k8uAM+DapxSk3U1LSpfWqFHXxylcpaWVTqwqFkSlu45yiojiYiPKE3h4SlBdYxIRfeCGWHj1oQ
PwgQRneFj93vthcTLhKRpQvlAQo9co6Nr2Bdo4wp5uuQwdsvdebinwawWSk/okA6gXu/PLULi9Oc
//7mqEE7qqM0ZHgPusiC6DxVI0LUFN7bUPunmFBdLK5sSFqiFkLGFaZA5b+vAWWb3yMgaNz8f+xE
C10xpFXqDF2ICrdWnkQxvnjkJg/In+rHwrLE81WDZUgrFbfNQtF8tThZHuum9rrPcSh6SIkQsa5r
QV6ZWmPgFSLyE8liZJ8bFiTanmKLI7W+kjlcWJmGtDLzqUqNBFT5ye/Ao+QjH8Y8BiFW1XoKcgxI
L/dkYUsypIWF6IfvoRusntA58W8dXOfwUYnDZmUqlnoxN/tm3fpknTF6G7WTYVfOHrQcxDm/FQfb
ycQuo/y7u9yNhVufIR0/IYxn1AfB1Bn6FMOJ5MMtBbsYCtz0vYNbfdvgB7myEy6tYO3vTpVGlwIu
dJl9FBNvhdrqmMxyUnRe1q0ssKVpkQ6jONZFG3tJdQJyjk+eNSg2lQK7rlemfQ6FdzZzQwpzfLm8
asRdAnV0YO9p3Nqv3mB8sxrTOrhl/gUnFOsuUGrtuuuHLgX96PmmDqOYGw5E0A9W0/KWsamunC9P
/8Jw6VLEY3jcV4iuFydk+k48e9PNQMX58rcXlrAuxXoYN/izd7z0ZloP2kQiAk7SGY88rJ093k2r
aYGFZaVLEd9D1/Hxc1BP8DFRzRAw8ux9XYWqsxm8Fq2Z6/ojRbwBV41zPNROo2jxW3dIAthAOetG
GAfgyObD5WaWpmT++5vIR4gCN0YECk65l7a/e39AXnUSobguBnUp4DFFmB0d8BMZI54wKC9a3xub
eS9iq155VizsKboU5kZrC8S02Lsck9tNRXoxnANifhHb878VMbn5y4O1NPVSuGPdXinNlDEnJa96
JKPEzmRipsnzV8ZraTqkgDcMuDOCItcJP6VHJ2i9k47C7sr7ZeHjMj4QelTUDmmjnfxQR/gK0pr/
M0LrOF0ZnqXvS+FtqKqdlBWT3Wtq9xlKjvYKi3Utk7Qw+JoU4AbehUDzU/0Ueih6eh26dF8iLXLt
nVLoYXe8PMVLfZCiO411bUSwwb0LAxH9iJNZFSlx0He5/PmFxapJUS36hvUTmLy/Ms7xUlWx3Btz
34ZNM81Gzzw4bqJOqavD5faWujP//U14pxlCFha3nROi2eKr51foBZs4FazVqJa+L8U3/nwgknWN
e0nQpA+irxC0DBDYWcP1LOzqmhTcGlhzkWiF/u8yglHEzw62WS/zCwYVmysvcZoU13nj9T4wdv2k
mTOGIK4wuL7zzEj9Be9Pu0F0KOmfr5sQKcB7lDy0CR7l2c88lLiVPNp6drBWpliIERkgqCG0YId5
zm4eGvV3JE7TXyOk6H2QxNX+cgcWVrCMEjSUknSgV2cnyOdWcZ9CvW5xjEWk7VeIsCT+k1DLMJYe
6qkDgH+50YVlJiMGHb1DJdcV6glKJabwBapIG1NxnN+XP780bFLQI3vQ+2WPMs+fnGfs8Jzq/PAm
wIPzujhUpbj3smbMY0DsZ88JbADaVMT1bRtEWEtf14V55N4EettljZciaohsWIi6WowMCUa7xaYp
y2jlbFqIRVWK9R5nddjdKqcfZYq+x+bbzcdbw/ZeCxV4wuV+LM20FPB1F1hBJ/rp5FBBdLeejvki
BsIZ2raXG1hav1Ksay0eCGQrwvOfG0kf1fqH+UqNnnQO355iVdN33crjcGldScGe52jQKrBBTlBY
9d3oWP/Ob7eJcV39WwYHIkoTlHDrGC0dD8Y59TLi1XYoqIYlXeatXEUX5kRGBaYBrsxBrLC2ELa/
9QJIN5sk95FzvjwlS9+fp+rN2i3Rf8Ag2pxOuRtgkjDm7RM2fs7KhC99XQruXFEdlIbj6Dy6Xn+M
QxQ+Dwi84lJx3a+XQrvECyrpxcDeBLW/fWnRwQbUkliN3369roW5Z2/GR3NDxG64OZx9Ekp3ZTqh
klnEIv/n8ucX4lpIcd0i2GRrgTuddH2wUB8aviOQOeALPiVHxCevxLoJObIjqkeIQaqnMS1H65Ab
SPR+HJQauNXlfixNtBTZyG1GqYrcD0a5OmYZllZ9joxrAT9CiuVZS4w8s1mf6zQdvhgG2QQNPcFt
0hRX7RZCBgOGCEHDhgvwXhwL3FVq51OPH8IRJYRiZYTe349QjZIWUpcYvtaWzl1e1MW+LLNXXBig
ojtrK3WpASmSwyF2HMjR1dlLFPxfcg1h4Cibi2FXHQ/ClYK5DyoP38uiPZO+Ruk3D7tZQDgX7qfL
a2ipA1Iwj8hTRx1aCOdWU7UbkgYfnCxPPgyj8etyA/NQ/2dGR7hSLKPOV/ZaV9MAyaJbAx3k4AGx
SzN41nqy3LvUHIX94gxoRh1hja4lkv7g4N9rVwpyL1C6Cnmt+LtmTFlz8Czgf+h2htAWj/gQIDKx
iQb0NwB/wfWt9UNjq63x3THSfgDQXgusGk08DJt25VBZGmlpO9CKfhBI6rRnLA/wxczDInkcO937
VkwI8F4e7Pd3BOFKO4LjiAR1C1WcMHQpgw1V+KjdZpqqfr/u+9Ke0A9JVXZ2152Rgak/WVBTzdsB
Z4N6JTnz/l1FyAjAsUvVoCpF+K3FrQUtnaQbUcJASdhEcQMV9lr7gD6cZowHL0pDtdhd1S0ZEdh2
yLkaodGea0QQIZV5lbH3datZw4kvTL0j7RIW1kumllZMC1nfuEcvTfHEbxanf928O9IuEapKSmLL
KL+jyJQ8NpWSvXicPtetXEfaI0IsQqnYDw361A5S6iOU9nhvIXf+pajtNTLn0tRL+wS6yA3iD156
Lmd8aUfG8dAGwFhJ+h/yykN7Om/z644FGRhYey5+rbGLYLweQJ/vqRf2ITiMAar+ShMLkSjDATV8
ED0EGfJTWCHAD102r6K7Arni6zLXQgYDOm6LEJIp0rOA2n83hl7yMDuariyoeeG8s3s6UqCPilMM
jRWEZycNHP0GCfgwxlwydcyPVqjEPwfUSJ2VthaiQ4b+5WGUoswbNmdvGJJba65t+6KGBB7n7nU3
DVu6B7S52pQ4tNXn0gNE5MDFObKmgu3QUua7vIcsrF8ZBYjKCGTReD5I8WZNP2Lo0oXPMSzh/CCq
AjlVGHr4zGwSSHQ8Jy43urDKZEyg03XBFFl+eo6syLtNCuzKEer7cvnjC2vAlsK+5lhCDzdJz7U/
6belaFHhJipxD5u2yEH6K5vvUjNS4Idm02KLEaRnv9GwKxT6gNqZgU5hE2WvJvaOV64B6UIAcQyX
el/Lz6VBlI/4a92a1TBtA1Subi6P2NJKlo74Eqt0NdHV7N+5rhaqy+YPz9NEW2BlxpeakE54cD7q
EDZhdkYkjwqPQbITnbnZBR37BEVdaWVpTqTwR4snsxClqc5/bua4DOJHpoS3pV/0GzdsruO6CBnb
xwHuNLHXZGcjzP1DLXi7tPgKbtx1tNpChMjoPqMcyQ/GXnkeNXN89fPBQbUpXtsmF2ZDBvUhU9Mn
rZllbF1VyANSnTa5gQkX8h7KdQeJDOZDGQ82SR0X53ga8TIW2YjLhW6I6xLaQkbzWYVQebGI/DwO
PU7fuefeWFa6soUsjY8U26Nmu0WK1Pp5rAH5KnPJcNKAeel1nKws1aUmpLDGgFT3EivkBVZBg2GD
6g8xNh07XPLWMmhLa0gK63AYMxNx3uJsKI72GTH96R4BVG2lnLf0dSmiPbPAFGiqs7NILR4CmPKZ
R6tPsZu4vCktfV+KZSPU8X/lanXWFGrnCOqoP9Buua7CLWRsF6ZJuNkjrHvGxUTF7bIBHrpp3Cpe
u6stbEUyvCtOOKxTd4zOqUc2a1TAyrRuad9offlxcvvrklpCxnQ5aRz0Lknxk5GHJ/IS1c69Nscr
ZDRXi66cXcdTfCZDXd/0QVOJDVgZslqXp3hpjObYeJMvE01gsWPH+FK4+X2vRMgZO/33KkI0GY/l
lUYWLjgyWFazjN7N6zw9x0Hk3aRznqxuimLvxdRbkPR5rJI4PlzXISmo48wMMfceorMhknFb++5P
gcvWXdSEpz8vg8utLGwd/4GeRTsnCJqmJPXu9LtRURr9BiI93oJAtYw1BOpSK1J8W+hZNZSpWMBm
7Wz70u6xM0bUoLBAml/uyEKIm1KIOzG3ANUg4xv6eqkeesVRQVCQKA9X5n6hARkb5zd1gDXjVMIG
ggQmsJWruqJb+fULq1eGxYlUR0k7teLzmCNigI+U+TGcmR+hj8k6NTXz6fIovQ8UxV797ygpVWVS
Ok2znpArqpJtWqN9kyoI9/gKl4LCxigeW/P6Jo+CU1BZz5dbXQgbGS9H8RZNKVfw9Biz8BBSVbjv
MYPb/nnnjIUyfib9Nl05T9JGoFmIYSVDmKL83dk3okuL/ZDnyUpXllbB/Pc320wa5Wgc5iI6g5pB
Bg4VCChhnibwC7w8VksNSGHvjOjvxE6ZnFGNLLOT7ynCQ8kcG4/95QaWJkP7uwfCRETas9L07HAC
HmO2E/ZHpBM1NNjswf2J6vHa1XCpL1LYtzkmAZHhU/dW9OEb/IZ6i/fntTkZGShHMZ2V3GrVnefl
X8KoxNXDoBDWFF1ye3msFjogQ+NC3NYy1QvqO68u7nsfKiOW3lceJjIwDuZgVkfYn50BkE6bGBU6
9wNGLAY3Q3M/4b14F2kdPlCXu7KwBctQuXHqy06Jg4Q7BNLhSFl0xtcU/We8tJXg1+U2loZr3t3e
BAdAJt9O3Sg85zzwTVyrNWzenKkeViqfS32Y//7m+1qZpzY50Y7YyNKDVXYPdVSWN/aIrMh1PZh7
9qYFTtqBDsQV/kZq8moFOdb0QROn1+V2ZWQchQsS33Hen9s4zPGWsJ5zMcRbDE4QHIx9DADyuLly
wqU497EzGzqvS3Gu9abpu2grO711nNoMkRpFePjHdSMmxbilV4kzqhYmlhBXQ7UfdxHesbvLH1+a
cOlQTzEy6pH+FeeyBMCGTPIxiZPHKiQFc7mBhRUro+PqSemHvrf9sxgdjF03vaGpHkqdSJNelw/R
pLSbgztx63tudw6b0X7VGnxrxxJ7pqEDTXi5EwujJIPkLOQmPZ6Z0xOYpo8t0kSHIaN+k0XsJZdb
WBomKbAhoQ6VDyp5fp/hJWswMSmG03H7evn7C2eSjJADsl2jpubH33Pb/Rn05gdnZsCnqvpT1bon
dVZhudzQUkfmv7+J7xyb2hEbvPhsBAVKqWiJa8ADoqRNf19uYGkupOMb1SbHnTCAeOqV/jN1omSL
/19/aEhSrfBilrogxbWnpbPVMI/XmqLTXdmaVrdFHt++Dt4OSOXvIfLCxLIdb+jOJVaodEGPv8A9
vvbQ/sOofDMDPQYagZk341NaWt9KLeP6hHZxdHRFu4bAWRghGRCH4qsYLdUan3xnirUtHjSjeqen
ametxPRSA1JMl+0gMF6jgTBPcOJuBcKXaPmuvAWWvi7d0T18ttUma4azp+coqqJK71YbnvvXYWPE
H77VmxmodX/w08Hwzynm4axPrw2nYxB09pWlRBn3JkpFRC7aQE8WbKsHPESMn9xz0l9XRZgskjca
iZ0jfD4+aROPF0cZZo1YX9/oGg/xy00szYAUxLkYc62oAv+ca8rs0GMV7UFDTvjK7fSPJsCbGSAR
IiqU6NsHDy/XTapgbjcJP7wuyS+r4uH9rAqwBe1DHXgfrcRukZ21D9w1x5UF6rITvFMY+8PBf/Pz
U5uXFWrgzUNY4i2BYIJzi4pjjWOKM6T73G0/m3WLuHDsnhqcbsOVZufD5p1m/wP3hr1rHim+eraQ
K9poxZjgyFEghu1Gz2biiZXhW5h8Gfhm9Y4aERdcCeaiIuaJpPTAh1sr96WFA0IWxEOsvPTCcgy+
+qXeHnO//4xRQo2fmfflqsUrpLPa8zKvIIFq8ayYbzRO0dn2LQ4z7XS4roG5Z2+mv/RzExsLxTvH
dmEZH/HVKfzvbllhoXu5gaUhmmfmTQNjrwWDr7O+6qDAJpp6/ubPvalrVpNrS01IEd5WnVBgno1n
TBHA+fd6Wyl7gSGMhiB96a8if5bWrHRYp4mOKWBhT+eexMGxDIpXHFryTwBsXhCqXOPwL1yfZJW8
dkgidTT6AIswfLa2vhWqW0wUmldMQYw9OiLlbcyl5MoAkS7ljmPZLsUdj/Opwf7bTLpg03XxdLw8
++/GH6SLedd5M/sthHslCQyOv6JRne0I2aPZRdnkrNQa3p16vi8d3l5WKEpQFsHX1NHPFF1J4bp5
+RQ1qbkSgUstSAe4OmZG7+D4/DB5VYkhUdFa3o/eqxVcCnnkVz+vGygp0PGmVo1UTf2vQhRW+RRi
kRS9Jn1hBtcEOiM19+/NTGh5M2DG2gVfNduvd74aiZ3aroHT3o0MPi4FeVnZ+LA2mX/Gbuy1LNof
eUbp03ATA+DZqhzi0mKS4jycsERJqkr5Uvt1hMkNFdxuix1UufagmFfNfxxKdEMKcEOwgUyt5z0Z
tfo7VEhLkBL8MJfuwbjejNCtDqpRrSzdpd5IV3PMN5MmFZF+xrsh2ODP+WtQVgWalz4uhXWslhhc
qpl+9jt1+ulgJ30XK94awGXh6zKqTXiUIks1bx7S1HZewDY3+habzWINE7AwDzJ8LYdVRQE3DqD8
o8ESh+ZdquD6h53WpuVFs8+Ql+mSTtlcjr2FEP8PNJvqmy5le+1c12mDISEa1kaKiF5UrOJ1lkZM
Cu86KbS4ypvgGaW4+C6tK+UWd6U16aKlDkixHae5n3QwIr6GVZLfaF5r3en4W5OtC9fSEgsR7swd
e7N9+LFpZ6Y+Kl/8CDuFXPf6nediQzVWvXe0nTWln6WeSCGOAGOblPhnnPHvMFO0n1M4b3mDiaGi
m87Xy/P97glrujKUzQtTKBZTAJopT8K9QMwYU1DNPExNdz+U/lHtvLXb9dKwSUEet8bQdz0zY+H7
uFPxNdmGlu4cFTOMtmqxGu9L4ybFu1EDB068PPxaarW5G0cPAyuLjAJb9c/Lg7bQggxqK2emo9Dc
9iGveQQ4it2fusFVsbNKpk/XNSEd5mkulAp6qIlREBXgYx+M2GFikToU2yiZ1gr8C1Mi49qw+POA
ZanB16rE8hEbtXQ3qvjEtO24tanYrNx8lsZLinjgcqBWgzr8qudVuAef7dwrvfnIW25NquR9mTQT
M7u/Y1JLsF9DsIXzsO6+ahoJ9MLvPzoulaB8QBetbBXzNvPV36qvpR+bGtb25Yla2M1kuTt0iV1T
JHH34PW6dgg9OOG260wrDNulr0t7QBlVky8UP/pa9gB4giTodhE2Y7vLv/19JRpGTTrk09bqQ7cX
2d0fhgMyLOhaVrH+OlVCP0GRC+8M/EOSDTod5a3XorTsoHz6XQQo6vlmAtmsjpJntbee6ymDqef6
ylW4HH6atFv0eNy2U6BaZ42HRbHhlIBy3/CmWdvFl4b2/5L2bc1xwlqzv4gqIYQQr8wMY3tsJ3Fs
5/JCJbEjhLjfBPz6r2fvl2wlDKfmvCVTiQBJ66KlXt2Wm1B9z3M0sPaP3EMHtoTINqTzAsDFr9sY
Nv6t8KGzB0VD9RXyPXkQdYu3RE1QN2Z3efFWEgMb/MZztK6lyqNfJMRAY+ml7g6MauO+yUEiBcbV
t8EN+h2OSOmGFa9MmI2Hc5XsPTFm2de6yCBDKbyh1LEo0Mu68UUrschGw2kicHyVDOUXA8Bd4g+f
ZVZ2HzW4DUuoLe+XMCEbj1r7FstdkKDJUx8tVl9Jjj0fyBStFAp42C1/tDb++fc/UoQBZUEjpsB5
hTLfkTF/fFycJPx0eeX/OTgLbWAwbys+gTqqea9CND5BrAl63a4jrtm3GN2aGo4+20W0soJyPfRM
GNWu3oXVwrf27drbW1MjIDu8yCQr36syfKMMBU6/2rx6Xhvc9pckbBM37ec7laOCp5Xz2gBhtjEz
/wxjmBnLW9ZELBlwzOX7UkIinUAgdAf1tV+4OL+qfoonWE4Pon6VzhfWvE+6r26SRT+1KTQor9s2
lsMDA2zQVc1YvqsJKM0hPJOwZ6iqXDW67e6GAR1QC8mbdzfk5U+gTsM88oZNuueVhbW9nQEGHiWG
tnxPS/UypPlw6tzM2bhRXhv87JD+sNZ58rrAQx38PfAUjYJBV8cQGcuVM2NlPwkB6/mcBs377Prv
4FO7A1XQNdeLkHiybLVxgIAe5rB5L2T1bWD1nSTpTUfGT0FVf0RJYGPn/NMx4zGWyZIy7HrhFc07
tJ/lDvo3X3Tef4V0aRoxDeJZPztct4ls84Vk7jSanKpIherN6DNfST2Cc3HDgtcW2rJgsB7KwFFS
xNprIb3n9yQGQ9RVAC1Mk2W9aAIbwmAO6ndAAMmp7fLioUrZFjHh2rtb5juphhgfgjzvIVlQXRj5
ABVsAt3D56vm3gb7DjogYwOszjuE/dLioSCGd6d0CvV1UcvG+iZLDYq8KgliEGp0B+gCD0cnJ78v
v/zKDrURvoYv49S5Mz3xMnhGvSJO1HijdPsTgra72pDj5cesrIGN9c1cEAVUYP1+z1WgVWTCBART
FbRV5+s2qE25KJgQZ+JvsD2jUg+B+DdXgsTh8sv/+4zEQhvkW6G3c6E+3t4fq+899clPnQXmwHtI
2wjfX04ZMtUjd36MBpLDXiY30E1rs2ZZtZtPSSB9v3kPA4fGCcNJbGiHl8tf9c8jLD7KMunKT5cA
RFz6XeEwfpjcFjAz0dDTLMkHN8y2OsBWYr9v2zZ6R0cdKIS3omIHWrD3xp+zfRcmdGN51p5g2Tdq
PP0EsmX4ctGBRydonekuXFynj4KsHjZIs/7dOc2g4Pm/oS6bFx/wWwbt8ZEgxB1rKOqKF8DlKv41
rKdax+MwFunypW5y6DdA1dVNKBRITI1yWiTrANciT5PjTJAnvbyAK99tI4TRMaIDjiaYd7kIvhN5
+IBzQLdzxi3HtrJDbGhw2HiVy5NSv2svH8QLwPpBnuyCWVD1VUrcVSZ6LrcYkda+xgr2ENZgdFqq
GcBKnGFkGr5BnqCKUl6+Xp6uFWOyuTPFPKFmxmTz7pHc3WVqlAe3LjfyibWpOj/0j0SoKFNIKJSq
e+/QSdLtuJNO7h660JPe66Zyyb4PJf153YdYXkGgGl9CdwBIH8JJ1GQptldlXq4b3PIKJTe45PbG
/t1pISl/Nwj0UcbC051zuO4Blj9ooPZOZxcqB6j0G0gNmRfohm+BNVeimY3/pUMuppxP7GRmfnsu
yFUuZKxT/tykwcdJAE55+SNWNutfKGDDXb9mXQjNpDyMFeOoFzA0HtZT+nbdE87Fiz82FMTNPLDh
+GFcVOaxcYH577rsuZygKHr5ASvm8Bf6V3tmDJvRPeH2/rVbivH/4zRpk2NWUwEnGODtZd2LY+F2
3aNfXFc5ZKF3XpU/5kbzsZnRsjifumxq75FVV0991XUbqcqKKXuWKWuHZ6afljDWdVkXEVVouuAM
/ChQvh5id9hyGSt71Ub+FhVI5VK/n0+4NE+c/UBNDwkbBhQfDzlEOD0w5YPdIZt/XV7wte+yLJsn
Ym6gIumeoCdanQqe4mqkzqDBRIrR+7CMvN7Yums7y7ZwgKXQkOa5JzAWvSXnfp6yB/315a9YG9wK
9h13WVgM0EGHCK4bIZV/hebCx6vGtqG/3EzF+eCUxDMB60tSmew4yuXH5cFXXIaN+tVSEbRz8xqF
4XIAIsNbnJMpW5LvvTzYQsKtzI6N+52BrptCCQ4Cvbj8v+wNwfbcr33CeWf9YXdzZwa3rqYkblgB
GBH0LtFG3MRO6j9dnqO117cMO3FB4Yq+ikRFg0aSdSAZ7rq+TI0/gOjk8iNWrICeH/3HNxRKsRp9
n+RUgIDnIPxMHboARNA8zJPIm1i+4UXWPsUO0kGReKgni1i0IARvlnyI/TTcOtKurYRty8ZxA69N
5lOV0d9KDvOecHbIQUSzuzxNaw+wbJiwtE8AHpnvwE9U7djoP5kEueXV2ZgN+lWOVyORLNgpaR1z
pCNkCGRbbLi6lbe34b517zg1mtaEioJgSqOmnMUpL02142NS7C/P0MoC2wSYTpfQPq9DPIPS/ONo
dAaVU7rFhbeyTW2my2TsunbxcY1cGIhwj3N0TmQEg0y2yOLrPsCyZvRdAjxQ9E4sFFugldy0S7UL
veEqKhYW2phfhrOO7OZ2uIfW3Lwv0Qqb8s0EbCV42pDfs0LxmTlquJdhUD/wiskdzc8bCcgamXSQ
Xc4DPPW6mbJsmaAPLkzT2ZdRmiNPmrrSRAVtf143umXLxEczUU8h7xnpVIhbD0hHMLDI4TpLtrG/
omfgK6EQQh7QsR+bQqGLAuwJj8GyqcG2ZgpWTKZ5nXl9y7wTpx1c99TSXblsHUhWbNnG+HKVDH1W
kCRG50+vIeLVDO1B4IrVfSRnWMTGGq89xsq3WTL7JABJ512TNh9AxVtGRsioZvVG/eBcJvgLFYaW
xvNG/iPu8CRJJTgwsMqmgexi50KmhvXzjyFrfxrDns4TVg/l3lnSjfLAf8iR//VIy8CNAcAGalPL
iSZcLGmEEuXYH2c4dmcH7RkQ/QjpSYFKRjr/Qt/vWEYAaevqrvJ9l8UVzjbk8+CGxHv3ksD3D2Pe
T/MH8Kst1RvyDEjd6uGcIld1Pw1RsYRlshtl00z7PDdp/jC2fNwiRVnZY+S8bn/MHyRaUHvRaYIT
F3YwCPEhwEzrLU7btdU/P/WP0au8zT26BOo4kKZCfRIkNaqf9g2p3HzXoreQ/r7K2G2SzUQpPinp
ODF02547yW8b2n++PPSKS7SJNQs/9yFqIuVRNAM7oHsqRR03qCC8BFRx0eKQ5FVQ27j8sLXlsPID
0MClPtdJGDd9zo9mTqrnMG/M03WjWw5FuYnwJxk68VwBu1CECBtOPr1cHvzfay1sNDFojhQdjI+4
h2Z9qHRU34yCV2+6rbulf88NONP+dzOZdqlLUWGNwWDi75sM50cm2Qau5d+rLELLjxRV26f9Ejhx
4w4H1P/upWF3hcm/JU6xn7Jxw3msTZLlO5rUtN7kIjkgE6gmmOL3/HzXrGR7e3kV1ibp/OA/LE45
k+iNm5YnpB3zHkQHfJegRnN58LW3t8xZtx2BbzVO3PXJmykBMCsc73stzHW3DcIWzhacgG55DLIj
7cBekaBBBOgitREq1t7eSghMO8valYUTJxqFeT1On6Sz4LZhqq7pF2TC5sM0NSmhURsWp+RMvsAA
ft8Vg946OqytrGW8aCceVZ43xUmAzBPgS3AayTl7vryy5/33d0wTNmgYRBFO7nmZExtvejmXxogj
bgbu78k0bRzUV97fxg2rQNLGk4E+Dl6v/EhzP1Qvta8Nu276baSwEei2Z8YUJ9Khyx/CyCxq+ZZ/
WHt7y3B1QAlALmNxmoe0OhLVk0MKorLLs782uGW0Ay75RUNqJSM1D9lP2fr3QJ86V912CRsdLNLW
9UzqFifWZtljApXzWz+Zr0vihc1u2fgCwGxgjGOwAbU7VuTtvTuPcgOHv2KzNhoYchHQmvW84sRH
OITBRU1+7lEzdMnmLeTa1rdCLtC5ZvYnrzwSnT8zCbKhAKxPhs6/+1ptwa/+naaCGfd/3bLxu1ql
ErNUqOrVGAjaAOAhblkKnHxSsCBy06C78Qa0Y7ht62/M3kpQs2HBIJ/2+26cKpx23SNBQKvMGON8
/dlBhuQAlXHV9rX5Lqt8SdB0tVRHY3BhVpBlPsAVbtwArdiGjQhOKknKwAXDNQ3Gz0NNza7l01Y5
YG1wy6rFrHEVN7nVEX/qUXkL3pzxSoSQsHFrRMLDgW+kOBXVXO1AdyEPniveLs/5imHYKF9aSeU4
BkatEgWOMo4QTAMoFftoUdtffsTKnrWFqzvjNg4NBOCCMAo1oH2radBlD/zdF+ViD2X8Hqi8MYJ4
yFUCdgxQ5f81E16mec7nEFLWbLwhDLYxQu6yG26YNnvItL5e/rK1ZbdMfmjaGly21XJX9EiSoK3j
g4V5/n3d4JapF00YkIbq5a5j/Kkqwb3lJGhiuGpwG9SmUVlacNitj2ZIHoSTVJHXQ4TrusGtBLug
qZ/2SC6OHN2gO/Blv6bLZuVzZc5tsG4HaeYRhHTq1oRluRug1hHnelOFYsWJ20hdXvS524pQ3Sai
vm9w3odiy6uuxY0bNGZjela8qY1tE+VZ2MQ1NQjdnVea832DW0kyh68Lxe292kIOrU3U+fc/MngN
FDApJMMS59kHcr6rb6/fP1bJDerpCQCjYXOidQdtaFKLY96MGyfltUWwrLcYp0DNWdDeGfA0yGOi
OuR54HQqTHnblnLo2lvHr/thg+JnbaIsK+bhuKD5SOEyXU+QkYILFCiQQTTSPVxnD5YlA2KItHgK
atR2oNVO+LlrY/GfrxrcRrfNtGwTtVDspgXak3qBi3B8dk3jMBM2tG12oKnGmwLt1lPeRzPRTwW0
zjfsYGXebWjbGaGdzA5pQAcgWCylK19bOuYb8X5lE9mINm6oyGtnAdmAQd4yExwFobQTkmIXnk/8
102+lXAzKWs+tX170kjnj5Awh8p10W9xMK44ChvWpoVG31Jeq9uzo9CM33b8Gb2xt7P03luyVVld
WwbLlKXn0wqKL+2pm7GBBjeXH+p+k5thJb/4C8W2VJk/tmmL886o9mfuugKVMFDs9F8vL8HaAyzr
ZWOPXYqLtRPrHYqsXkt+JGACeQND9hap3NozLANmvYcgVpbqFuqGcl+J9EOSu18anj1d/oZzYPzH
qdnGrgnQUw6hmpBHjN2DHjSajtIbQ7w7kJMexiJ86OVW4WhltW1Q2swCKnFf1Z4S1vCDYX3yoc+B
+t+w6ZWZsiFptA060YRDeyKs+kg6JMPdFL6O6SZx8tr7n839j6imAioSFZbtCbKun4eyc49tmF1F
ZMCEDUGDVEMXTIkHdwdWt1gnwAhHkEoEncjldV57+fPvf7w87sn9dvSy7qQzpy4jTlMV90sDJOR1
41umDAnwwehkWO5UhbskJNlPYlbzRixYcaiM/u/LF0FiYLUwNDL5T4kJYkTl2yD/hSv6rdPt2u6x
bLlRCcTLe7c90aV6rXB/e698nGk9s3kVtuJSbQCaqF1XhtRvTwNgDBEW5PP5XuUO2pg7JEzhPaon
V6Z5NgZNd+CizMW43CWoBDM2vZjsjIhBj7t2cFV/9UHBZqXkTe5yM3bNkUOtoz+WSrLfE4QPtgqG
KwtvI9F0V5ZDkJvlbvYBKyHe+HVo6ZdqCV9J5d9etXNtQBog+QS3VF56m7SgXJ97Ot6ORbvVDrpi
dzYgrWiSHqj8Jb01eZAfJWMGEq5bIPCVLWXj0YyuJx2CAOe2mMFOsoAMGNnxDUgGvg4DNu+iw+uq
MDYgTfZVDwNJswdce73KgJ3miRzNNL4kYRYDLbDxmLXJsuwcdJaNWETdHOm506zg5MP2Vl2bK8vA
oT9atbPfgqeCU26i2k2FA335rD9A3FPJx8pRwymgi1tt7KsVj+JZkbtztOkQXtVtpRy17GbTeNlh
WNzusYJgN/101e61gWmJo1vhe313R725PACm1n2sCSmuWxAbmYZejL4LauPeVugr/E/+XY9qC2+1
sto2Iq0ra936pHVvCc9RN064U8+7NFP9RtF4ZQGoFa+ZK9o55ANefu6aPYXyUsRTsO+JSmzJfvz7
Ewizot7Q9a7fZGgVpm34UU+BC6KHK7GsxI56Xa/RdlwpCrSp0nuFXoxj6qFd/PLG+bdrJcyyB2BI
E1/mgRcD4XOScrkDo8tHQ8cXfw7iy49Ymx3LAiSH/hHTisQVpijSo9cfMnQzHi+P/u/lJX8FOZ4B
IrlUJDYKd9cNKOl3faCfgm6TZ33l/e3oRuei5NOQuMA7+E9VCr2rsQF3y+XXXxv87Kf+SMhwx8HS
wlASsyF8mz3g3F19nZImI3ZM47Ue6oUTCtpjIfbo88/2tUIB4LpXP6/IH69eeNmUpSokAP/jGk/l
/c/EqcRV51pixzQNpRZcEbZuLBcXPFUBzoR83OS0WJt1y2DJVNe5rzws6Qih1BkXPk/gumuucvnE
s+IX+K8IKbXvxZUDtae5r9xjf77vWaC3snHJv/YBttkSIQxPWhKjveZzlYPF0vUCs2FSa4NbBpug
aXxiLXwCQKTeB2/S887zr9PcY+By+d9t0ylEqgzaVXFG82m3BEOMCqe/v2pP/hWp3KyjVTbQuNFM
3zW8cyFXSQiUsa4b3zJXItsM+sMLmLRAzpv9KFrUo4Ip/3J59BVfZoeqhuVs6RSj/7Uo5sz9fvDQ
xR/OXnXlBFlG29V9r32CUEWgd+KCKe9MpovAwq4rvRMbPi2MnH3EXALlK/Kj0EF28BvQiV6eoJWd
SS27HVrNmpaf376HlopOwJK8DM7r5cHXZt8yWwZsd+q7ixfTGTlUISbysqTGiYKFbmG+z9vk7zLL
XzzJlC9t5/ACXi3LcPpe8qekbW8Vq+55X54Y2Dguf8pKVLex04vUHHIgisVdSp+WCdRDVfOQpARc
LFuMwCuzZSOouR9wrgHpjMWgbpqFfDhjExeHbaz02vDWDQ7LUlo659Blyjm8RxFSxUYAQ+Yb6Fpe
nqSVzWQjqJsC3PBL6LEY6h/002xwb+ZDt22jWLGy1DZjslpqktbc9WIuuwfVibiS9V4V2dO8tGBv
uK4+TmwMtS65Q0fPQf424GxfUbJECyqe14V4G0QtSg8n744z5J6p80PSsEVzK2uu4kxmxLXMuam7
cgpCvHwR8mdRKnVIE+ivXF7eFRuwCZMXTWbmg+4yDtzlA0NJs0nKO1H7t8b3rvMYNnK66f2l8oqQ
oomNsfagPRAm37EsqIJ9mxW6vgoORGzuZOND4BE1NRZDbPcNzNtFVIL65qpZssHTAgcvX6bmv9uU
EACCyBg3Hv/oLVvl/RVTtsmRK1DxV6alNEZrdPZIwQrx2oiWHjI95lsnsJXFtsHTtDHQNS5gbTow
n3T5q+Pl8fwVqbpyEWyKZAAcm0UMhsUiL5ZjUU3h5zRPrmPQZ8RGLyuInIZ1ksIZZc29KYM3f9nC
CKzN/9n//ZGn83Zqk4zClZ6RrFUAKxMK0JAQqrEbScXaEyw7Zk0GDQaJcJPM9T1v3aPR7NSNYsOS
Vxy1jVteUJ8eK5+xuE1DCID7OF8nY5htpHQrjtomQpZjiWtdRbGwKj0OaX1PZ5yui7C8P3vpsW+3
KO7X9qiVVg8gwjLBDDOWrvOSlBX/UaAHLJrA1XloZdsfLlv0P2fL+5sLOaHB0CeeFysf1cA6fXMy
s5FWrA1tBWUwcowMnSEIyoRoaM3iGjlw1dbdxD8XAi9+/v2PfQoVZqXN1DDg79S3cNIfzPKsQ/Ew
JNkQ6cndOJ39cxnwmPPvfzyGT8RVUz0hpuXFccoDdPvL732SvvVF9/PyEqx9ydlO/niE5Eio6flL
kA/de6ELpFoKdlz2VBd8n12XI+FLzsv0x2OKXJhxBP1HbFqe7tBVMe9FzuUerQrplZvJsuwJJAWV
4iOLazYvh2SQb0Wgt7ii/+k28P5Wwk2TKscWalmsyuBRG/EG6ac4DLvny6uwtlutM7IhYw8NbriN
yvyH+bj1d/8P1Mdra2xZM/FTly5OjjXOyTdfdefdykswrfKm+hCi0HX5I1bmyIYz10iKwiCEd8rS
/HNigLCvkMKIlHy5bnzL6AqTDi7xEg8nKpASV0kljr3XPuCW4ipBNy8Ulr3RyZQCkEIaA1O+APMK
edkrMZUY3LK0QWWum3cLj8kwvygJPjqw1LxfnpqV/WOjjRddSkPc2o89n/xMXPpugs7dCDpry2rZ
ldQghM0Q05C2z0cxVl9ok8vIL6stsukVL2fDjfWZK71jMFz0+vwAa/2OKvCo5sPjmF4lKoS5t+yr
ocNoumpCXofsZZ8w/zl3r6tLY3DLvAZF0ZyW9izu0cLZkDleXDR9F24GrN0WWH3FhG1QceL0iCxV
68e8DiLOwGIiar2jtLkNneAj9Eq+XrWRbFSxoaod0RGKxZ51sBfN2O/H4NrBLQPuFvAOGR8GXATV
K1tQ9e6Xzevwc2D/q17h/UWHScKO6Mx0LM6XuYm8II+1yPbnTuPCB0RXZ2PsoMJz3TRZtmzCbpyL
zAPzHdp+qIyoZ+Zv+RAk0/7yA1ZswkYas9IpB6dufDT9uL/P0Erc6n9lg7jZ3lIrPsNGGoOkDicb
HXpxl0wvHeH1buwBLL78/mv71YqXLfSRZDZ1foyw9h39ODFdEG+KYZRRwOcfJlBXroRl2V1a5uB4
Tn1QywAxlXRfAtBpXP4G1/vPrf0/NpXdPtNoVTC/SyRCJVDZvyBHwTXu5YwwMfSG8o+cFM6TIEXQ
7hKUxOaIV/MSRKbvp+/uQMhLHzQUfxcc5IjUm0boCYl66WPIqJV9TGVexKyt4ZJqtEh1TKTFzvj1
8BtkiyAiZoHDXueyq+5VVqKj1aRo8oP8Db9rQMj+SS9NGR4qF1WnRvPuhuWut9cjxSABCOS+ennt
f+TCIxFYxIDO4WQY7qtQE1Bjq+rGFHl1S3nGmqMOffMCbgf6KBpWv5X4YmeveZCaKK945n2SVHhJ
jPNZ4u2ZL8fmVxeWg3wXtETrrSyUnCNmoKi2B4wp6OKOOLo+SD4Ox7YbgqfFK+vnguKat2FhfacA
6z0NSrg/uS57qETmOpazLryo6UugoNF/VkdQgev6Hbo+exA/1zUjkalnlu5BGSXJnga4pgCIB1d0
4HfIvg75AKZgWoTxwIwWO577OQX367IoNCiHjowE5Eb3euLjo8x6uRyaFi3AES8oWz6IFkwmkTNP
swG2RU/PYDnuf6UaQkCRrpOq2ckxU7sZopMMrstNa3SQGP4DMqbLiTuMJt/ncm71A01ZfkKVdPQP
0mBqd7Jn3h3ajL07RVK6L9CN/JWAo7CJ61R1z7MXmnGfl1DyuEMTR36rPHSc81DLE0S62LDnvYKe
aZd0sjrKokv1QaJNL3/Cv0uciBteJCfud9mNkwGpFhEJvANEnSg5zpDhUah5TgXbuQ4E7l9br5E0
aibZY155Xu7BfVLMUWhChWRNts3nBJxTJOoqsUBqwA3YC3Nq6sPLTfUDyIbFUbldICMop4Ahu2v8
8BMkg3FCJ7rHKpVoDc12OnGT+UnNlXmaB7zY3ARquaGYxuYBbXRoKaKTSss9bYehiEiQd/QADTv5
VnFIbaHpK/kAQm4oi6CRGQJutRo1VC4YgdoxdRYvwqw2+y6rBronIMtzb8uxo+NBLyz75XQO6n60
q/GSlRu6PwhL2IuEabYRG3zvLudhNt1MglLyWXee5x0GbD5+ICPV7FYsvfIOuH00HxTPZxIlnsi/
pE4ZZDfhMLOvTetPN53fyjcRZLx+oigJPtEAgSfq8nwgv6qGOd0ezTILIMCLI343wsMfGxnIHXAi
7X3nYncVC3MeUnTYvM9dNXyHkE5+n6WtOBoIjsqoldQ70h4TFAGkVH1CYp36p5AV2K9L3Zd3vVew
N9EgKZtbJk5zKdo9hJiqZCeb3rygOT7/COQi/9lrIEXuXIXW9QFCU8PeoMfZ243A+WZRMuc4+Oll
mpco7ELx21mafNgzA26fTzlpsToe/tOpUoY+whmoOASn/i2ZRAlwZ9XFuIfw9olI0+RoEuTktO3B
gancsfhcdMaHxrpO6oilQ8/v6qrL3Y8K+F+9gEEQbkDtcVPXqseaFbw5yaYafhcZdbCBvMlP93pG
93o0N477nU1lLncSDH3L7TxRPI4uDTUHOYPxNkoaCIgo3mO2vCoLx32lAZFWC3AZTw1o5ead8sv+
Vfp98JRkQr+MQgflz1po7H2wRoI1IADW5WaqFgENinR2m2VH4FMePAPZpzNrlUQXPQUCezfPuXrv
WFv9pGFYfRwaJ/xYwLCfROpjFgFdx/KBqVb/hvREdUOIl8o4kQlYExPspWc+U/fn0M3ZcYKbvEka
9LSTc4vmK9JILzsKk0JZuAiokzwk8GvPi3feM3XSll6UmjlbbltQXE1HlrUE8FdNynTfcU6bPStx
7C52OXDVX5yhJNO7Vgb8/bPp/ZiW4Rwc5SjGRyF984w7l4ZHaBboP3gplDJ2Co0PI/g/RTnvK4LN
cRbSDncF1fQzRywaI9XTro1Krwvvw4qNtxyNAN8HoooYFc2q3UM0q6NRYlj+pVSLXx9MDZaLHSrn
jvOiwqwbPni9W4qowjUMgcJ8294Xjd+He96FvXlIZOc/5HABL7Ne5m+Qw+uOgQr4jvEATLesnvKP
BgpmD4yz7snxxxCllpKkz1oy7wgJg+Ybz1r+CaHL7MHKB6AoZBOm52TKfBXxoCDjXjuex24mBu6A
RyOXagGB/ZCR5ZnmZQKeMhKcJXsYtKDKX4w7iJ4B9hvfkTzx8SKz8D6gEuyASM2rnCcK9n1y20H4
o9dR4pRNHgszOXVc1R4iYdWNbvoAmhgQrOSEksOQOdBRNyoYH7TrofJO0SbY3dQhSDVj3BiBLQ1y
CiUar8J2Vt9wJHJBvVkAy3E7oL8/eKqDGoLNWooaiMgcWx/NQw2sBmSWLyVr6KNOi/xjFi7sZYCc
t3MoVepOP2c/pCfTmjnfhdAeGEyUkqYvvknsHvelcQXeqpoaDs7Rpn1Hf1MXE8bFm6BzBfpuIDMO
SF0KFkkc5k9JGLZYMjqme0ad8ZEDxxVEFckK97Frajc8sWrwKTrjtOj3iRydpzkb/ObU6pl/73xH
faVgDfMP9bAMbzycy69hmjVh1FEAWnfBkNA5nlxOTxC/dL6prIA5Fhxo4JOoW7w8p2N13wOz+VbL
YqY7n9SZ3iGVWsguIXCHOfeLD1XlNHpXOTPNIviDHj4YYc3dYd5Nsmto4j2ZZUIw4lDz9nEm7PiP
eayGz0GHPQdVPsC8jZEZWjahWW0q1v3wQd3V70yCc0WWFKTf1Ysv9rwuhnCfBiGP67DJSZR5SV/i
EGuq+6qtED3DMEWoluAeue0VKz4zty2niKmBO3KP0phDI1lI/m4SOBGkkEn3UPDQewL7b/Ubir7Z
0YOmyRTzfgIZ8wINmOOsEIgi40lQuC7BWZxD9JR/Jymk305szLFuZhCzsyMzaHebqEXrFOE7RwVN
ClgqQQSLpkFh1uFCdPkAlyS6PBrzkpC9o5ywyaIwhyN/6OB6+70XdFhSKGjp6XEMucwPPV5xga5n
ycXn3FXNnZna8ZPuvYXsF9xDd0cw/3WvehlZHQEniQAMPuz5oP3xLCUQotmtGgmL3RKsfb5eiseF
qfweAB21MyD06wGGcNgcSUDA1Y43vHFuZjGLKgLCqc8gJe666U5jVnWUd5NHwcpUJvmhRaMVvS0D
Jm4nMLx8C/J6/lL5mcv3MhuavURwZGmUZLKFwGZaNjFmzjkVYRVOJw4P6ez4NCMFb3Bf9gGgc/hJ
jYxTH4YcijVslBzBLZ1OdPDmb0lY5m+149GPXWfKu7xuyP0kUveuqbI63cGJZg+izfOPoWPAdw3S
7sbbj8g8P5oEKoCRl3dw4KNv5mlXenP1XSoepruw1ch8xmFK011JPThN0jJMRpBnoKhRjSO/dRmp
nCMRgWSRKEb50qdu+sSzRH8K4G2HXeMtuPIhOMMsu6RmEsLcrsgOxud1DVVckfyg9Th84//H2ZU1
x6lz219ElRAIxCs07fYUD3FsJy9U4pyAmMQgMf36uzj3JZ+Oaar65VTKVQfRQntrD2uvlbTlTw5A
8RcQKuIKTVsCx9KX4ySPaqblG4Lx5WcL0SE/EraFQFHjIr+hCQHlooA+0YK8Yj1I3Oqq9gESqQV0
3lmbPdEiE495uiYyRdvjKkAyzuvIddamo0Duw04Q9IDy8gwpKCesEWT+aKfc++nW3fiNJVV7LFpr
+kldBiinwOyi50hxbMHffiuzRX4b9eyFlj+rcBp58F1kfvGE2k4a5ToYQUgDLmUcE55GChKFJHKt
BXuNpyFAnwMFCymq6VWUVfog62H6hYTG0cjPCqQUlQsB0NSz7Z908Kbg5DmIgKMEmtGIavoGQBSN
KiR+TE7zDwzbtfD5ar7Oi5EgEG1y3K3zMNykTI5Hz3PVG58ke9UN0sCiH61bF7nbyW7z6gtnaf41
BWxyPnSot0SotemvmMdKD9pr8M3qIb0Goo8DTqnYvS+AHYQC1DTc9JWUR0cW9UF0IBkm7pgcxFQv
NMyaNL3tnBHViMl27NcM5fYQmcN4n0HlS0Sdg7agRJP/pVns4ZpTOLwVhHHwuML/3jskyEMU0emX
2ZKIkXjdeo+uruBlRtIsV8lIEXxhnqT/wkc95UdwJwD/Q8BeFmkn6J6K1ofRs2apVhZnbDrU2Mip
qNvpNaly8AQFHSS5mtR9XqxguG8hc3HXUtneIGopIjGUy1PHcwX2rbb4YXckuUo0xW4nPgpeInHl
ASUR/UbW2AhCH/SQesR/Bhdi8eHNqgqiTNntNYMi9o1sZX3TETm/ga3buh8B174FVCZ50B4I6FQP
N4RKZn5Im7o+TNiEkICC8DtF1DSFQjf9hLsuWcrYJXP5HSgtmh860L3QQ95nIpIAvN60fl3fo8GB
46ZnjJ+FYFCebiVDUlt4cnoNErb2O5wS+zcVq4N2em2jWQQK1qrIvSubAGsf1k0NcxQeCW3E+49p
m/AQjU/U+gjh17OTliKqinHGr0X1OEoopEqRVtGxPK0zAO+t3+rfcqx6hOBplcRFgzPmzrh2DpyA
WC4B/OKx5d4PzLFrtMNKECJoKSuk0ZPvPMA68wD8f8hZqqbqn1IPIyW4kZ07b2bDtYL5fB3cFO4Z
DeDMOYiGAcXqBsAQgoXNYg7U3PzM0uwK6RKxwplr6JeFZUaE81Jks9WeSJYTcart1qt/KBdV0iuw
R/VFiuBu9P1rpL/INjyl3OnAp5S8F+ipXfcJgY/wGM1/UfCL4EpbBvtZ2QmZQquY7mbSBT0K6i1O
KuKsyTnqcbb4VzKD2RzJcou70AU34AhuLxQ74CKWpHyrJmcq/+jRLvqVGQv53ZoM5SHVbSZPbpfw
/gZMWTC2gHSTe8izoE+gScnxodraS92bRNrIVWjX28k/CcQM2ZX2qwzc5Z3ndydnqXN5sKR26pu0
wCy/Za+IlKypxDEthmaNJhli7b4nOvtaIBJFWlrWaSG+Qh49E0MIlE9g/enrYchi4doFzqhC4hHO
2SicV2bBBbg1wd2IdBTwOOkn2KZkznLvEZx4CL3gejW7ceG6erhoh42Hgln0yZVgWvrpTBbS5gjb
j5iLSuRFt4uorfQR0QWKq7hAbfkNsrdpBtKYyQda36O+fd1LGwENL2otD/VMR+ve64sO9SoMjQZX
HSWdfwKBkPJvXLF0/FsZ9KuvzFIKYGy1pvteias9TSbsQDIhIj4mOBVlCOc9Yu/sCqln4vujH89N
UNRvhQDt233Au/GZQPm5D0mdNvRqdXTtqc8UeJG4hTnGwzgXEKxfHIT9HnU9GXuL6Es8yynFlYuY
pQOkiQfWoQ5wvEMHrAfPMwbYh++09Bf+WHWs/kkhFSBDibg9i0Sm8+xYecqHwE8K9/mlcitMSU52
PaI9pzx6D4XocniDOVVZXKGEmp9gZwiDZ9DgeBAv8YbiCkyd3uPcDAsmqDKkockockQspFrzDSHr
JLY8VUwIT5tRYUgffEnphLEY6C+eXLTa+0NVFcP4w8ZXGSIK2acPKDVW9k8nc0b31q2cDFXbxKEA
TljXy4AU77ofXSC45g4ZqsftjFx7yHVpiC6LhaAfJNaS8vGAOHMiv3WlfBmnkBuYAVXovTLKHYrw
VHWoAoRyUbz2QHXBy2gMOlBregPpv/Q6b15d1aM+xVdJZkh2jfJ5FoS/JEHDI3C1gdolEeQkZOFd
ozDfoCOiU1SKksTrhrgcgJK2Eyghx/lUp797q2USei/TxIObdhnmg67LLkaWAQvkBUNCOoDOL+oH
EtyxoIHlrecGI1AKeF/YYqHseFzgDXE5Lig60KRVL2knl98joemr747qYPVM3zkE8GDFhf2UE7AX
3uh66r/o1GdfEg/CY9E82FN6ICKornxEpQ4UzpgTuTXutmSC0wmTAiSXUeljfDnL07U0wL2qy2/B
1dGUV9wm8KL9hLoh8pTqvgiKKQj10mhw8zIEpT28tjhW6OI/ItdlXwDQ59epLz/gNpAN2NySyL66
vou0zG1kY56VHDrie0mI3hh+WaJh+dSd2L0gOUoMdstjMpHpB4ECz89kQj01WHrvbiFSZ8fch1pa
vzBkklXZeneaEvmRQdnvzp5qazk5qFV/8IYjdfIRu5blMB8D1xf2sdNuCSugzC1DYiGZvXXXuW2h
KSjE7dxB7XGyrzhEwR5dmaEAlQwJai19ybt3UikIc5eQpgO7IcrgmULREhVTn31ze3jWmQ8E4BU6
3EhrVQzkpNW3akYBgLflcLLkGoGMXdEfp67LT7jEmy+qzQMWpoOybvssBYJw8kvkaCn8wUvd4BsH
qG7G8EbDUwJX7l1lqsWhK0E+ip3EpWw1foam7iAjTDkF0G1ZUqe9miuoM9BkCR55V5fP7ugipfVQ
fey6Kn9PFs/+oRtwfiPgI8iTcf/NN6hXAA6Wzh0KHi1rkZO7ST8e7aH3v6cBMOiJqxAnIB95bbx6
qRErJGiXItAYH2Dj6YMlm+ZFcJE+jO6UZGFNnHT8ZacYt4wcRCvfVMD6e+r6yRsHQCbyxpIkCDwJ
GgiJm9RXiRqWyKlouYT9Wl8vhHRkpJUD96sdyw1d6IWGExAvTz6bizoCyI81uMsgdQH2EqgVI4yH
/nHcepDTC9vAhrqvXeb0R5+r7E1zvwMJrQXQBhhikbWBCia78pmsqkO9aJuHA0XpOy7mnFThgKZ/
g6oXyNKOE6qYIGBbCnpYeDnKmPlFPt9VUw4lrQ69ge5AGssuj2iiTF89UvjdNR/msXgpYNvWdTsT
pHjJSILXkRVD9SqSLii+Q3raOhZ206FwVhbVl75MvUcLKLrDWArk/cqZ1YNIMdNhdUyun6koPiYB
Jl1P0znOZlHKQ4aO/7HXojhqvdSYAwHH5DeqRojaaZTDUGTWgeMhf2+yJ/hKqeJlWjSJE0XlfEoQ
zy24xrsB/tZZkEkXcUNnn72w3k4hQZ8mQl/XSrT1Wp2eEjiNwf2m6qKbj1Yxo9SQ0wbvigYPKjG1
7cO314HrPKQ2CjZ94iKmbn1exR1oQZEzK/wnJUGdxlWH/BuWtJaPvDlrb9KlW/I/fbnYaQQmQGTC
KMzZ/U+uFXQ5g1Tfzk7efu9pg8u2ambky6zJ9ZueWI+MR2lQnrrTh0iS8ku/oIg7TQgYEbCTAr8A
inZyQSFpssEybc08IA8ZsZRzh7Kk+NJKunohaL9cpTUuLJvgX4XEGF83jziJvu39SLiNuz6HrOjv
DHjuo0Rt837M15DCcatvVo+4M2wHzW9xbsco4VNmIWgF/VddrqVe1FrRjsHNI3/A4SOuaZkuX6wU
V84B2Zb1LLsatbtu7NFrYrLVd70H7spo1hqVFplgyKQtLKQ6spDkWad581yPdf7uuB39QhvhpVEJ
yv2vGZxH85ItY61ChcBNn7Jc+d9Vqggq+qgt5H08l878hPmkVaWaM3KtmbRfE4vZP9D8W55HHfRx
Bd2J4qAQfDinukLRMWtHr0SZsFYgxJtAiaCuA1JiCPzQLrP/3dFrGkfboqmQ8NGhRRztcOwQMsAD
LZVAYG93PngaUqqvWmtGK8IFOgVVcUHz8TRDmOUf9Idx1YC0FpOnqeUut1bQ+e4BlSlrDjsGVrN0
SPI/Droyr1ChH5C5Fn0ORC6Cr+8dwaUaZS5t71IfWexpzqr8VLmJAmlWwq7RGHLr6zbxqwedD051
zKxO5LHl13y4QkME2VEDAgZ1GcjENzAUGC9tBcST3WOVAPtRrTYL44TEbQYgyE5PegPIYtI4Vcwr
y2YASAa9Bx17I9yoWKDVHaxotPMt4422valPKHXvZrIiznGe1nHgoPq+InvR1Lm1tf56fo2Nvr3J
6TQLyGaqBigKsfgQlCWIqbyK7NB1bj3cQEANjNERFSD3iIBZRTLo6hvRIQe+7NUN2ERF0Ki07Ykd
SSpOyYSbeKpRQT3/8K3Pu/6kvyCG2OQeybjjHROkdqEMMAnTW+q9SbxlB465tTkGEgpckbXfK9c7
zgFkLYtxKCKnzr+df/2to2MgJpBFdhPheH1JbUT1LqIWgDyD2Q0blV0kQun8R5uwbwpe1hL9INEn
P1to8oSsJBdNYODhhg33Vl57DTqqmFScv+lh/bpQu7js65rMTZVuK5d4mHha5y8KCMcekIRC5sfV
ewRCGx/gP/RNQQ+2F9n9/+uDaf52RYYLLe+aDMp45z/yxhk1WZzGvnKbuQLmpqjWoaoAezSPeoms
EnXD80ts/QzDgnu78Rn4y9jaUHoc5unQdcVvF2hV3EF7otYb6B62/ry/TC3pfbtP2sE5Jn35TGsa
cT95TTC7MiwvDTz5zm5t2Nt/KJ0gg5gLjNdCLHCw/mFFUH/QOt0Twt36FoY199mQAU6wblQwo/xf
361DZzUbHs9/h62XN+yZIm7qZtICXhWADQyqncAQ+RfJLDgBM1BPiTMjralgDYIFkOVDsfRgrwCr
y17dNOQq1aWX4+mkB11zgxkGvwPt9PmHb2y7Sd8kApVhJrV3ji0a/iGSLxW1wGNOLf5xfoWN02my
No3QqidpObNj5423i4O8GfcwCYLIxyhSaV0IFjbZmxxPpmA/tjC4CBKzG9R12xDR6N7Tt7bJMGPR
NQwwtTn415mugPPKt9+UvPQbu4YJi9IfkNsu/Ijw+h1jJFAGaP09iewNH+SuNvGXf5hRn8lSYePh
dXU3i/bOWyOhBplSRZ7Of+St/TGsV1RpMHNg044oOpUHAGHHsEicIEKNew+XvGHBJpuFOxANAi3M
m2GOE9CvDjQiGRRZzr//1hYZFoxSX465+Bw4FYejSEcwzJadpKgf9+G2G4hYk74JHSU0XNwKQK0m
tR5Xjk5i1Y+Z4/5ugvpA0hwljmTH5jb2yqS2gGdD3aoHnX+Y2tBqQMW+Py7ennbn1tONYZ5UzbUN
YTEOkOe8orvKJK5R2Dme/xRbTzdgybkC1VTrTnh3uyuGuAGXbOxnZIfTZcMbmcQWtEcXWtccYx1V
xY++0F+dSX9rOidGNeJH6fg7982/k5yfYFVN3iZBZQZ2GgsLDRbKHMV8Narq2LT2P/+/WHM3OuMB
4vUPDgxxuUggwsEM8v/aepW3KMCUDNpggJDd6AFNNhu6K6fLvo1p5l7SLGOeYdAd8SZQEpl/aFIt
Dpc93bij+YwE2eph4YKoX6OFBqrNLx0LcAwLT/KcNdAVcY55OxShzXUZceY+p5nj4MYbLzy8xl3N
6saTi6v8o1PU37wWbhBAjuUyqzb5L3hK1BhYDFMHRDEU3JEvDOOFE3om/4W3qHxRUI05isl/ERic
jJYRyISLvqzJ1CRHhhJmot3jvwJFAijly303XX36X9dbjjp8tYzOOqkFrK7oqivV1gJdW3rjoxGx
Eyht3BDUvKH91geCOHGBZ3be2jWqXmsJHahMs4m+XbZNhvES9JySQFdAVgBxEyOgHK+cYvcXbDhW
kwIjd6qhddulxz7V6nFylumOdjLfuUG3nm4YbwLmNQCkNJ7e2s4bnUHKOlhotF62M4b1kplMoFmX
eDrXUl2j1yEOmiXk9fzjN24Fk/XCzUdrQX8OAyRLkFbhxORhZi2L6lb+ClxoCdu02UudNzbKpL8Y
0ToCJMnFWmlJnUOd8iBGbvty/pdsHFNTOrAshcp69BNwe5b8Hx+4nmgqHEBEvR8edGrOL7IRypj8
F4qkyxKADRKLDEURU1DPoP2TfAFaKAW6V8mIopLqlsX38+ttbZlh4QARyBLrNQidgEuJxLwAgtKX
F1EsYqjWMO0JDJqFqlULGFrqo0BsKQgkRmTKmm+Xvf/6u/7yUHxofa/gHvYLqp35AW0jwIzrZadI
+C+bwyehhkmGkaTgYiu79ZsLpmOU3yMoOx572731s+oxQKQ5zPe88W4x63FZ7c2kyKBgIq1nAuAd
uq3yCqVogOwdNsfn92vrfBnWngwdEi5e4+kpBUrHtn7BYA7W1NzaGTgqdUqvgF54P7/Y1uEyrmzh
y8G38qL7TSo9hSzDLdWiY3mZ4zJZMtwWiOxyGLrfdTDwaLDlL8yyOoeLXt3kxwBcI6v6gre/+2F8
dzkASnmwK+K9nv5PTpVJjIHSGMCDjm19CJXLq1xX1q3vF8kpa2iwFySvl8NnaxiGXXaYJ2gJTwHS
H+0/lt+ysBLlsWVreUZ2Y0hzFKRnV8UjV1GQOW/B0kzwxnKHa2fj45vkGUMO+tMZiPs/6/USAZCE
5n1eiJ2wZ+NaIYbdywnobsKo+MCE2qFERQVH4QvG415Wfoj9H7G1jBGVF3oMAgeAlz9a9Nezpb9C
uOoeKkqn1Qsv1mXCG05gsmlo3FnoCXXzr4nMKdqiAWKfzruITxJPN4y+lO4CAuXC/eiX5GhDchiV
BGC+i+wBGjJyJ4rb+t6GsTdkhuinP7BfJQGud+zqD5At5Dvm+Lnb+o/630rT2weaWr/mBvE503Zk
DdVzwGQWoh8ItEw2RL3r7hXWPv8t/9ECTKe2y6oqJR9JAbi3Nf5k/mXUqs5/pABlVZdegbmJD0+N
X8YGYkMKoMYds9h6ccPqCXc5FUzOH8RpyMFb39pbLtOIw6sbt7loW9uiweB8ZFmFGuAKXAW3xY7H
2nr19e9/3eR1Ps3zMOPVF1SQ/QNwz0EAwre6F5cwNuHtDVvWnmf5tF7IB59t5xowRJDVASd90W3k
mfyS2qZ536OVGDcJXKqvr6Szx3/++c4Axfi/O1NY7eIA1zTG1JXh1BShm+/EN5+HtJ7Jg7x4LTB1
QHnFovg6LXcYoQj95liwi64Az8yqrVIqdD3x+GkancgK+uk46WyPBmXj5c20uhRj0NQp8NnNJA9K
PNsZrrD0wPZ8zsa2m5l1ozx0BApse+YkX7OWPVjeRckoOK3/94P6uaSQGkuHGBwcwaEBuikEUZw6
ng9dPr+zPDOdLnAMx0Livfveu9JoDjtWeqXKCTf+cnDai+RrHCBN//dHdGMK8bwMy9jWQ08Ausv3
KPI/D48wVfW/T85pSm20ZXQcWAlgcC2QiPV0LJv+9/kN2vqwRj5dTGU7ef++uQ38EpRgdjZ+67mG
nWLuDhRG4CGNMwzgtbNqAPxJ9qR7t76qcb2OucaMdjaOcSFvpxbh6PSYNYBOMtTqpx173VjDzJ8x
2wR0ZV7peGjuOY87BvxofYWZ3dB19zomGx/XzKJd3mJugtcadOvseQQi1Ev6MCjG8qIwxDMT6FLI
Cp0vS8W+tDG9XZ4g8LhzQ204HDMnSDHSltoY6Iu1l3wrVfNsAyKPGVPg/IKddHxjd8zMIEv4ACgu
llCqQxH4uZmvZ0Cfzp/7rfdf//7XDStIw3pmCx2nro6p+i2d7Cvw4kfIOT2dX2Hr9de//7XC0g++
cgpcgB4Z7vtZv3NlPdWOuOx8/ifoLxcpMkxOxKM1nECQAHmD3xW3TovyYzlXV5f9CMP9QEIZE3cu
VqG0u/dLO1Jjc6xz+/n84ze8hBnqz06B0TsOZWBmY66UD/GIusv5R299YMMBNeD0ZRYpoTBtPwGx
FsuUxdxdIlXtsfNsfWDDC+Xod5IJINa4G9rjCCXOsQbwFILT539AgHPy36SVmSLfWvlgU+mwN2U1
3XYZjzJAeYesjLJ+inVShCrHaCDGGc8v9/mnYKbkd26LxE45LhoCkZeIT748ogcz7sSbn+cszKTO
G7VVVQDzAp2LwV6orxEQbvTB/VgAqsWc68kfxaHx9rpin/tuZjLoLZkrMdZHVMyCB8wSYqqNnEp1
rF0n8oPLCqzMTAA4eiKBTlMdd9CgDJFtCABiiotk0xxmUueB/QPTiiCmiCXyesS8GILfozvd+tKG
TQPQPFazhxdXagzbUR9S57LWEQbM/9fn+dpGOtc1eHRGYhTqrrlOdnh5Prc2Zip+o/VfStpzFXed
+qNL+WbbGCYfhx2Fw63HG8bMqiTANAg2pZevfjsdfAw8uj8uMi2TIo9j+p4MS6ZjDMSHzLcw38d3
rrGNb2lSFSVrx6uYyBg7/hJLMh0xlLHjQLcevRrXX/eXO/vC6pz1hqysL06y3Bed2mnifO6bGTcu
Xx/3VkOAZYozelcLcJ7wMCGPtb93uW98TJN0b5qZQAcQcY9K7OrgqwVz0fbYR4DP7wHutpZYd+2v
3RkCcJ70HVLcjlEVll4ZlsC9g21I7OzRhg8zxb7JAKukPbY/kE9jEAXoUDv9c+Y+WZgcOX8utz6D
Ya1ibsEfiCZvDF3JiNrBO6+y3zov80jrZudnbO2TcQ3rQlUs7/GpGwZG36oDocgpq/v4/C/Yerph
tUDPVyCagmVhMBzUMRgPW27bXR+88XSTfm/0HcgXYwQCnFHuqUyCR8K9G0r16/mX3zAwk3UvT9iM
Pj4qAhVAAk2gD+B+O1z2aMN2UToaLN4gNEEeFpBvFiHzSysnq9iplWy9unGFNOAcVrlPxT9u0Wio
8szsGkIWewqJG0fflKYuZ3i0YMTd1ybujUXso2haMJhjegOILK94P79HGyGJb5xMkKgUMvV8Fdej
M9yyRDyToJzAIQMALSZvY2oR8KBNGO8+v97WnhlnddR54BCJfABYcvALZMe+3eNI3Xi0OePQUUxM
0s6GIfMOk9TpL4WZwZ3X3tom01e3IMEFNY+KbWj1gdv1atDOHy7nY0azAtOmNAZ3xR419EaPkZlC
7m6fg5CErZsks7htPoqExrxNQwtzPwFYpjBoFTVUxrwudlqMG07QX/f0L0euqA0ZZRBDYDTkR5XM
0QIKjsS7UvLbRZ/dHA4BVRnr9FpWZIsXFZj9hrThzqfZyBDMmRB0egcQ6bD6N1HiRPRHjRHbYFYn
KeuraXFDREkHOtKdAGxrNeMglIXve72FjWJdcHScB9RInUbAw6Rhj8EaDA8H6en8nm2cOVP+O7Uw
cyFyLDVXt5n7ZwTlIqiy2hfHfXK8nYxky2aM7w7EV6kK7VW/pZvZEUhFynip9oTFt36A4R8ZmMey
HPRDMXHnG6qLsOFLmCw86lMCV89AVVHthGkb59czL/Gq1ZggQS2skuB2QXT5MOnePtgM9ZiFeZcN
qjDP8JYgVg9cMeghBqHBiS32NYWiCqOg6yuSnTB565cYDrKsgOgJQAz1W7Eas21d8dIEwx8Iqh07
uiei+W9B/JOs2pwogW4UAZ9MP8acQlzR/V1YDAxrJBz4P0PKwmlALyfwwA5ig3PPeZb6CYO7HGPY
WdpcOdw+jNY/da4PYiZx3b3SjsduCxAVUwdOHYzDvvmDi/Y+eRKVvxNDbWyMOaMS0A4QHjTG4i6p
bnvG7maA/nR1ANv0n/MGt7WCES9UTumMwwQnP6UY0s2hoRnNjp9cj2A0iII68F4vW2dd/y9nyx27
wBRVA8Oe6EFjQiJdagsbDb4xF8Qe5xfZsGxzTqVhEkMSDRZpWAE9wjb7lYhhTz1qIyY0p1OyERTq
JJuHmIzkj+O/uM3ynKkgPv/qW083/AbozXiGUdEB9K4aM6JktG9StUgMJ3fe4bIlDH/harsgWToN
cWJBGhXcBVWSn4Y0uSyPNmdUln6qHeaOQ9wLL7RndZNCiIHoeqfqubVBho+way8okxIb1PuYTXE4
JvyB3P7tLird2Z+Na86cVIFSOmguBnuA3Oox82XkTGANUt9Zfp346ZGRE0h9d6LoraXW2+MvawAU
BHx8pQuf2lgHzA1ddW39GDjDi16W6zlpP8rWvwMH6PGiL2+OrjSQGoJSngfOVLuIrYSAV4gGkNLR
e9CKDcNzDesOOhBLScw1xyCTacG3Kb3gWXljW72f/wHrcz7x3eb0ClijGFNZOsaBW6HaQUFVBpKu
ZUDnx3Ly6/OLbJwwc4qlyKDmMgU4YUN/Ix2wEf6Y9eP5R/87g/HZDzDMm9o2KHRcPHu5Kw8iFuH1
y3TXvKS37RU4Z6L027PzhTzYN/ES19EfEn792l0Vxyz8in8Wh1Py5VTeg/MmdMK9IvNGqmVOuyzQ
EQZPK8Eb+TcaaoeK3dYY0oKKDWt3rvWtU2FEDiBbFGnq4UdDhDv2rPJm7vWOrW59K8Mb9HZdFhgu
gjNGybod5jgQWVS5e4MCG483x1tcoDsSXSDmybwfTfmnrJ+n/vv5o7D1aMP0STPReqRqiGfi3/Tg
/qwD9BUvm21hphy5xzAxo8pZfIA8B3QEotBg67B2Xn3je5qjLR5vEkvQYXWQiVBho2lmnyqZ9WTH
TLb2Zl34L7e4eHWTIVse4zYS1zzaQ45sPdYwvtRalr4cxBhP1lGA4cSuD4PYeeWNeN8EvMi8mwTl
ffYx9h5iRnHyEnboEbVSXn6X4POt9+jpt36FYU2gXBIlmJcH5F2C6lBZjlX8abO2deKqGXdd1dYy
hmVpMXv93HpjvBxo7H60OznkxtkxQTCTnVn91ORLvIw+j0pVPQgJjqiLbMrEwIC8hPgSRYK4d2kF
/pPJCkHyUoKWKr90CSNOtvkiAslRb+xAq+o5b+ncRnr4c/79N643EwkDuo+lhiYmmidIN1r7vZZv
efsoqqfLHr9+6r/MqgGzIMYB8Hiq0YGwbmb3UXpzSC6D2zETAzNCICFTEKePa1A4T4UXtfNePX/r
2Bimq8RUWm6CbVcUdZpAHuSwcyA3zjk1omFGLcufIDEUoxgIvG/E0x5Q1n/O7/jWaxu2OlhJnxc5
Wqqlm4QSqrlk2jkqW082zDPPfESOCnsNtYC7UtMfQu3VwzaCUhP3MkhMKXQZHt1Wt6Sd0a8CZYH7
OvCj0x1xWCZ3x2du/AYT/EIYiJ6rFls/8Dls7PQ48MsmLZg5FNnypAm4WAZ0xcgcygrFERBDXfBR
0Vo2ziJ4t/IqEI3+4kJ7+mqd2wWd7V7y8eme4OHGcXTzvJ9TjkGvhNoPVaPsK8iA9MfL3tw4jkUp
R6vCQPM7GSxxW3H/UTfS2gmbt97cOJFFCsHJanToW6+GKUxH0LznE3i0z7/6p2aKVvt6WP/yXcIC
8WIqA3afTmAy+ZMGrOD2MegF6gnHqYA3vogFASsZgZniEH9pgsT5CVpSdmJZBoIwqEs07c4ltbFP
JhdIwjLQE/YlfSsIA/Fx3oJ82Z4sFFHP79Snlwjef/37XzulOejEAX5w3sCADNbVKh2VE3v2sqhr
ZYGU7ZCNPL2o0oLFjCtFcJpwMdTWt6rxwN1ESkD+TgFtQAN3/td83g/ACus2/v1zwC5HFzBz3/ee
rT5Art46FUiNZ5DF02kJMEzRiqAdI46OR5qDTRNweWjYgKIzH6OhhtJtdP5Ntk6gYfZJAF0KlDXs
twp8gfnBTwp9M5WKjVGQgLT+/CJbH88wf4i3wqljT+94bXtgsxsz0FuW4OhTECTCVNpMoMVwfqmt
c2g4g55UE3oHgf0GykvXv3Nz3c2oyg1gT7tsAcMhuCA+BrdYab1SVYNKKrGgm5y3TUJ2vNnGBzHr
NGnaiAzlyQKyOgTckBScVarzrbht6d448dYShi9wPYLBIcH5C/dsfk8cEAA/DAkG+yExMeuLcEQA
+hgxZakHzBODL/Edg8v9kdpKxJaTXRQ64emGPwCFJ3q/siveW1qBTDL3FzCr+W2wp4m6cY7MmgwV
4E6ciMQ5sl0+3npD6YAhEHiviybb8AMMD8CppBDzceSNa4/OnZCufLabXUKUTxM3PN0wa2hDNV4v
eP5O3FoeWePORx/ELnEyUESZbTndFW7phqC6/Oe8WWydKcPE05wFhTdMyTeiwbV7q5sKMiWzYxP2
ZM0CCoKXLWOYt0xKkWROL2966csfxHX5faoq5y5N7eTnZUsYBp4vc4qPMeXvIGhsXqT2y6s0JVCQ
yru9AumGPzQLMLy1PDBZiPIdxM/iCM7WNgQXeHto4YfLbNpDrW18E8ewc/A1CegstOU75JtaiNNW
INdH3q4X+9IVDBsfC6iiVG2Tv5cK6hzJUjw7lHugPtjjStn6CYaZc5dxlfpD/m4L7uobkLBgOtqz
gDdAyU0s047T3fog6/J/XccFOBRLW3nyhlbzeJs21RR7eua3gFmlIJWtd+7BrV9j2Dyu9wbtgyB/
p4TU1xW0euJh6YZTaqu9YHjrlxiGb+WzXbi2Vbxz5liQKyqSKAd5HYamnT9B113ULmKBWRiidPGn
bFjKd3Ca0QHuF+4xagjEKACAs57PW+KGDzZnotqlFWQCEzh8/GBdz57+2lOe7XRcth5umDl1aZYn
VuffpXPTYYzj/zi7subIVWb5ixSBECD02pvdHns8a7vtF8V4zjlaENrQ/utvar4XD7ZaN3oePRGi
gSooqrIyIafCk+/GAQvt2mG1MISdFdJzmjVyGtxRgWm8TdbUvNx0EzdrgKKFU97ODMmgC6VPITbD
PPRHtvIL5DbQ6gLqpSx8ZtopNmhAvgo3CQis5euKORFUQ4z+DEZXcKKbKHr0KmZWtmPBNewk0dA4
LuuHTJ+DKWtuk6xN7mnrPkm3fL1sTEsDWC4OdvAJHQWDPrskfir15Gz+hFUF6elKOXteiHdVECyQ
5d20k2kW5kyfk9G9qaGHsZFlc0zJjx6BaB1fx1eIcSwXh/RDjqa4Qp/xNhigZTNTMausg1baSJ+K
CKBZZeL6unDXTiRJ4kZFlml9rrOuAlN06jr/IvG4VqdZ2hXrPjdgnPYYyl5n5vQ/Nbq2dgNR3+pg
aHaXt31pUyw3J2PrzU3X3i9Zg+Em9Mr7OiHFNnMrsw2iHxB7YyuhydKbzs4wVX5KSctYeKq8IdqQ
ti6gmJJpbzz0RRRAJIH4v2vwKCH3hAyC2oBJCbzvZbIWgi0cN3biaXR4m4dT1H4eqUT7TNN5jy5E
TX5eXsiFnbJ7rgqUhzVE2PR5YjqH3EqTbBy8IzYtd4MVW1sawrrsTejVmV+H7WcB0dPtyMkjgdDk
LVTM1+gal5ZoHvnNPa8nAykCkebnomjir4XLP4EgPzpdXqGlj89/f/NxlgVOkzmR+kxHEuGdq6HH
4tUQ7hSg579uCMv1/SQlcR5LfW5JrP+NUy3unCwzKxiHPxfTByeYTUsCUr0J0j0V+UXN5EHvhdbQ
XtiAeWNCKlMOkhVniLkUxgOOSOUF3UD0tRV7kPFDj6slnqljqOpWYe8fqyKuVH+PLB/j/+mgZjzd
ZG5fx08JpR7/WpVEJF99p4Z0LNQU+0cQ7ufjpomcNOI3HYK7bLqBHU8EaioQngTiJeumvqq2NMyh
+7cpuOfS/FuWN3qIf0cCUr/x7rpVtg4lPRoHufNAn9GzD+ZuVIwAZfZWgpqFAO3P6fHGShKn46KL
p/xUQDt5i4ZyFyopiBM2WQllqNJAwXPFWBbcyeZOCTOAt6BtqU6jJ34gGEEfYwXZ8Ah6s5fXaeFs
tXslR+nEtEhN9hxBuXALlQnnAAUi1L3KcQogrybM77Joo5Vc6cLC2W2TDAo6UQmNkFPV8X/HmL+E
XWaghubVD05DoFF2eVILXkysQ6jgxs8h4aZOGlxDUP0cBdrxvavan3hgE6aQyeeBaXV2gqiTu1FB
Mbw49biGyV3aEOsEIhnxRCt6yNHnKBJqYoAQC9xXk+dsP3vszi8Z/X3dOllHkejo6DTBpM/R0Lc+
coadHr+LxIxXZqnsHkqKkyYIXS89MTmJDfEQyIKjSQMuvWpSSx5iOXqSNm6Senlwn/TQnINezmc5
Szk7/mrQvDSCFX6wTFKQcRJ95v7YHvyUQwYJ8nyQLAb34zUb8Y42pfUbfwq6JLifdbkg0hPtoQpd
r3z8Y4t6R5ICzmoXiZaoPNGxDCF8yL8R6ugBskEFGA5FClx5i/LoVb73jjalUpBBh/Q7eRCchOQb
bcpo3EvH6Yr95bX6+AyRdgPlqMtMQFm5PCWO+0gDDiFjSAWHm7zqv2Ydv7KA8I5EBbKXUD6CQvI9
4CPTl95AKHzjk7BbeWl8bFXyXRNlg94sRVUBmG4t9n0t7hUBh3yir+rs4+9oVIRbgBON1uoUgWRX
Qnx1lmROq3Atx/bxISvtfkpa1VMIDkJ1qlqVfBlBuupv09pArfXyPi8tkOXYYce8rGRBfhINyUB3
OHNHGTxaMhyJl0dYmoHt2GUcuw2Jg/veoOhI8t559vLOW7nrFr5ud1aaSDlQyZkjEH8WyfKbJoQe
OR/6FT9Y+r6VGSyKhPAurNMTpKPwfKwGt62hlHKd8AYHw8nfobCfUVNMjqvP3lj9hlofGgidbCVK
XfBhu8kSStGjA9Wg4mTKobqNuHNEwb3Yu5P3Wcj45vL2LhiQ3WkpmaN6TnR+qnqpv7fxpL6ymXMS
gnT/XB5haQvmv7+JA1knxkLFUY46DyTPWJqVn7teVSu//+PMkLS7LGULVhvpZuwh4XHibGjUQIkO
f4N6VzgqoJUOwGzWai84lLSfqdco0q284pb2h1oTC3oJvb6hOEcaCecGUNwiHrpdI5Ju60jot11e
v6UdslxcGFPrbkrZA4E2yjOpxVFWU/lP3a/mWZZ2yHLxUAB0VQckPjFkV4Ktas0w3HtMh2uaDQsD
2H2YrQ6axOMdO0mEUGyvFCS9toWs10pMC0tkN2KOkYiphB7iOXHwnu5H3NaVl0NWcZYyvLwLC5vt
W46eqMgJASyOT0ZNZF91KGBRTsyDXxVfcpauUVIsrdQ8/BtnMaj+twRUJqdImPyu8ji5Q/eGu3KW
L63T/Pc3Xx+hg+zkUNx5YBmUY2cCBIjUBmO2gXzXSrQ8r8f7l7W0u/GMO/GkgETQuefx8FjNyr+k
L6tbqFYWL9Bk/8FrRlaiqAXf963IXFJVjRJ9TfdUFp/moLAqi08tqCK3gK9ARg8Mh76risNlC1ja
Gsvd+3RQIbqKklMFUMJ4WyE32f9KgzBQKw1tSyZmOTqNcq6NEO5JBcE/iBe+4ZSfHiYnPPlQY1yx
46VZWL7OmGrqhkfspGWT3v6JCaWappUdWZiC3cc6TqnSfkCKc+GX7gw7Y/+6fTXdBK6k95S1Kzfj
gh3bLZmiCofCIWF+Ntyjw74EJGcPfhLIVFe5XOOoWhrE8njj0Ba2lPITFLu12bLYuLO+cQ9dXw9o
Rn3dhgjL49GUGULZyeUnXGDQNM5K9yadVplfF9zRbsSkQaWxWGNxKvouv2sT2X0RVXnqUSJ4TqRr
HlzI7V65+bPJvTld0IrtVWHaxXckAe5Y1kH5AODV9IUOYYrO3E7+vMoRbQBf1KLFB3y2xQlVxlzu
I2gTm60omnANxLe085anRxpHZNwG7glA22bbawXVMGgCg8JhFbaw4IZ2N2bldhWgwpN3ggoAsudM
Iqf9dQI0pbnSrCw/H9HMnwy05Sc5DuSM2zDtNgEkk+jKZi+skQ3oi5QcGHKd/AS9aw1R4mmE9OvY
QJRvn479OF4X/NhoPqozD4zVaXkKQeOwHd2sOsiOffPa8soozsbzKU5GXSh4yMhGcSdy9FvIzh++
h0SnUEJDw+hlq104Gm1cX+EFyVDWWfk/KEQrimfVQsg3BxssyGvXGNCXRpm3640Pygw6qjSTHElX
AGZ1iiOlT/0UjL+QPEjb69AK0L/4exh8sp/yjLon+GKzjQZoD1RQU92mabFWZVoyMOtyF242xSUI
fc9NOPBtyoADNsr/B8xT/13ekAUX5JaXFxB45gkz7snQNrhHV6j+HnNw7V3pINZtrltTp11TlGeT
xNEDTdhwzMsa/RI4W64qJUPE9O9dMNwJ62JU4jQ6Rr2ILhI32skgFTrkqVh5oC8YlI3SSwLWjmM8
5OdoFOIpSAn7UdQgEBe96l89HJQ3l3djYbtt9a+wztzIqVtyIgDXbGnG1VeZy4cmBDjl8ggL+23D
9KrE85nHkTOmHOprO5pmrr5zUuQfVs6qpQHmJXzje71fGOiPj/lZIKMxfirAGpUC3cq1erpuBpZz
AwU0olc2EycxQj4ujBwOunXoxV73dcuntRsUtYGE8Z3huEmToRoPWQLA1uWvL9mR5c5EF7KNiC7P
RdLTz4kk+jGjgmxIOtabfMi/Xh7mTwXvg/eH3Q8pck/4KEWXZygwQyi5/9IP+tirIdxBduwL+iF+
9ZkiO12QmwrADhnEL36K/708/NIsLacfPRCQ9RNePyMZxkOSlPeCV90dkhQH/9rirvzTnfrW0Loa
Fde4TO4gD/wctuYYhfDIyzNYMGIbscelPyVFIstz6rH/ujZp9g5dLRIsfXx+yL354czkzpjmsji1
kfGjjdQjnA+C9uyf6368HbJ32pskr/mpL1RwkJMz3vjuVfoPHJKuf//40ad+VjOZnVhMwseknvTD
IMWP63655dqaeqMooFxy/oNyCajKQagg1zC+C4erLfYlJh96ZlWcn6vGw/XgxLm3CeMenAoJXaXM
X3I9z3JxjbICgw66OvVunQu+FyXKGvd9R2qo22dclNMGZX1u0o0xui79DeRgIWUP3JtJ76Pa5ORb
h9ZI53s/dmotll/wSNfaNZIOPItdguJaLfinsGmVc6CJ15XPQ0ZD83UoUJ5e8Z2Pl/ld1xJ0DkrM
xYUKt9Pnd0BeNM2mFb6741DfPl82lAXwDbf3sorc0kAaInkFK22ycymFaHiTb1US/jPmdb9pZXE/
s3K6SdDfqy47XR53aW7W5katI1LIWIqjyMqTmeuGwtWnmb9o5fpZGoD+7V7EyMHNBsGPRQhgLRU5
Qn5E4P8P+duPTx+gJv4eQfe8gF6viV9HRdNX6QgkvkoOpfTrVsiKxijUbjnwDvzYClQa5gmQKs23
qYnLFftamIANs2RZVYgW7BxH5COGAPLhKm9AeANOyssz+DhZwG2UZQNAjNRuq16FoZTsHDagTtjR
KDg7QWxu5IBkxdYpxp+Xh1vY8Xc4S6nmdzYtPrdZ3m6I6r8Sj2R7t1mVlF0awXL+sUlFEKqp+Mxk
e676ftoGehg3qQsJ6stzWNqSeeQ3NxpQdySugGs/EwqQS5KgYt+g42F3+etLv38e9c3XAy8tlJsP
8bkLi37TxKiQIWoVX2mV6KtiSm5jLHUyDv0URupVUx5/a8ryN4BpfCWjubQ6lk9Lkma0QMj9mdAy
3RQSpVtk0a9SNYLCveXPlLd9hDA1Pqu6ILd+MsQVDqUMoMfLq7/06y2Hlj6hiOHT+CwF6m+yTRCy
pDosvl3+/Mc3E8CDf29u0VAo1Zo4fCry4SdRYf9jxt87TilvSsfQ/eVRFiZhYyVB9JCOhSfkkz+y
5F5ljQMgYxz8vO7rVsA1ZjmZui4IniKKlJ/TK/qlp3oNCLX02y33lQJ5XZKx4GmIxZeR5O5WiK49
XP7pC75li7lJ5YEssojCpz8pjLzWX7Iacn6O36w1Vy5t8DytN96bVCOhrOv8p0T5P/rEmzagsPB2
aBEc8EKPxc3liSytknUzi76mHqCC1YOuaezdJU2ZgV6x5GN63RlngyXbLBRe1pDgCUx1fMeLxn1F
Vnlcw/Yv/X7LjbsySJM2KwMgunl2GxjW/O5jx1vJkcze9P49yG0Uou4aPXpG67skL7sdi4avvfeg
EGbItv9ZOCnZxS1wddOacs6CWdlYxDYg2o904p+ZkeAfMonaSQD+T3VwnRQ75+/QiD4HHoMU/tnN
JbstpyA7uJWjt6qEmullm1qI5bmNQRQmTuO+kdkdrcQuafm/Mi2/oO+C+sVd3/U/SQrC2Cz/UuTy
lnJgOleFiZcW0HL6rm+rNgjz+JV3CAR2cajLfZg66Q56kY6zuzy/BZt7h04siGld0ASidC/o76Kn
/aPny3rt5liawzzsG8+vQvSjCeX5T7mqf8c0indV7r+ic/M64C4nls8zpYWXTql8CtOofWpLcgMM
fvnjusWxbu22yQtJqVQvKeAWR7DGlnoDGN9qa+PS4lsOn0wtEQAJZi94/afbqO2aXZavJpqWvm7d
2m7La4A/xuwl7zK2p25sNqqvx93ltflYrpszW9QhiYEBap1AvRADxUkR5du662+9FKKgEMr9CSG3
m7D2D10s7lOcMlAYPq2MPE/g/UnGbH2HppW6bYcqe4l49GKMuZWEPcbomsZrptl0UX+YhcJron9H
+OPKoPOefzSodcELg4+7TqZeNINIiYc4nWudbhwabiZgFyFVN/yKO2UAvAFi1cXpkIXtQdB+7U3y
8fnNbCBjChFcVpVUvaDb9iEq222bQUmQR0jDJHrDXfSQzus85nJlnT++tVkw+/Qb323R+tVm6Pd6
iJhzKpAzFHFD9yFtvtcM8lyX1/VjI0Xfz9+DEHBhJwlQV3dVhRyoCKt+03N0sV33det0cNzQY3hM
qxdwHUF4p3bklzhJh1+Xv/4nQvrIJqzzQYHfklBVqpexpNs/5pCXwyHvu8Mfn8hTbwu6jXiTGtFv
s6m79Rt9PzD/WQBy3Be4pLiTHi7/mI9PWmaLSrh+QCHiosVrBANU2zLvcUwZt3F/9UXhr9RSlwax
jhQjx5zKvvIeTDOnJpKo3SaTR46+Lq6K4ZgNgwxlrRkkTyjUd+OXqmr450wLcxWIFkjmv42tcEPq
y7APXrEffXw3ysg/xE7M6D5uqVqDfiyYtI2EJBmHevEUsiPkzr6RmkxoceFrSJ+lj8/O+sYpScDc
aAKZ/BG3HIOU8PgLukzOirssbK8NgazQTTg4kcTH50YVoGdPvZBmn9N8LYJeGsFy9z6VYipBJ32k
HsDloeN/IfOtV+tVzfZ5Lz/wSRsGWSnVopwl2LFy6qNgd7QXPwqf7YsweswEeezKNf66+eT/aCTL
+9tCsLYcOTsSnI9G411v3HBb1N1P0Kj820p35fW9cA5LK0poQVjNW1/TX8ITYMJ2Il1u3DRiAOI0
7GeYjcOKdy8NZHl3XFde0yaDehnqVh/aCWKyYD5tNxVF6DCNazDYBRuwMZCNqYwzlSOG4dF4K6Be
3IuhfAhBE7tixwsTsVGQpNON3whKXrM44sGmztp+Y3JJtgKKO49CtmtB0NJUrKCg9wYIj0xd9qI6
9PTP/LO3oKhUG9+g+/Pyub7g8L7l8IEvg4oD+f9SFmhbJKp2PvG+u/KsskUKkkL1BvIU5BUp4eYI
AenubnaSyz99aXUsZ4dgbUFClmcvASSqvw31mBxFzbPt9SNY93uUNLFvagegqsH3Nwner+M4VMcy
MO7KfbTg5LaARxdUMTQaGR76gzoMI1TXZpVidCMew8mBEiTvV4KJpX22vJxyUPg3bhu8Jknn3lSV
Q/JtXlWTs3KKLJyLvuXcjZKgQve84BX9lvSQulG1yXNH3kmvHqBJMYa7UXXTFsZAD1dtvw2BVIpV
0F4b2C805YgnSLiMRwium73MsuvKecyGPwLPF7gxXOLVGQSEIjwn2Ndenu8xi7WWyoV9sZUpdDya
CvQp8qlDn++jGzWGbCb8W0swLH3f8u8x6xunifrwFZvt3hiR+98EGNNX8KFLX59d8024AD4YiB46
it2jM2D4IStSoOjp9c4KkmTBw8U87JvPo2Mi8sDJkr6QiT8SVpZ71FKdIwW0+cdlI1qagOXhYOLs
EzWM7ms7Na9TJ/ttg4t9xUIXnPsdRyGBNJUvU3ZPg+SfsKBbYpBeoSryNp2JXgICAPV107C8u5dj
iMHq8Dlz2yQ/aAZyit3kSbYyk6WNsLy78PUYNnXkvJqgDu5A7+6DDR1MNpsuXuXfWhjDBjoGXcrK
tOqd1zKr88fUj7KN6znmgUp+XbM+mH7+ticxslwmvQlfZddl3+TA5T9OPKxZ6+xSHwRsNsCxT3Lf
BSeI81p1pj3EZXWswem+BUdIs2sGPKIv7/XSMPPf3zhF2oksMalxXmPUTbahycGfHKATNzH/O1/V
SkpiwTVsysKClKzJAMV+blNTk20bpqjiO4OXBivx4NKGW97ddzU6TRPlvHLVoSI5pA9D7NS7kbTy
OrfglncDhMFB3NmzYz9O5lcpifzkytVO1qXfbwXoqTv5ephk+JqY0jlwyOad2gHoT1NScuUeWH4N
wWMaMB6ydCN42N+QVvf/xli0q8qGzMY1tqMBW+MQRyAR8ZKz66RQc6pXQUIL62MjGvtBTS6qkqBp
YFXgetvKUcgujU11NMJZk3NfsFIbzig6ZgoRdRSYaERryAk6fZk+OH5bQAfrssMthDY2nlFFPi3A
C+hjiHKiTyCtcTaF4fdRmoa3PaRs/ynyNLjjSf58ecCFVJzNRDiythpF6Y/PyCWJ+7J0U7qt0qm9
b1uQmt/rHJnBQzQFOUimmjGE4EmmUtBBXR59advmv785X6DmbaDB1I7PVQOzzk34xYky+SnukrUR
lvbMcnywCEZxlXnYsygH7g2aTOSAHNaKUS9tl+X0LWDMok8a+AyI9ti0Uy7KgMqDpncP7Z495Ou6
7RB2OT8ARNQ5+8urtrRn1mEw/k9GN5meo7Q/OHK64fVzxspjgLg+TIs7j/8A3eZKXLRwBTDrWACJ
GTd92UW/IUMcHEjAobETdA86L+5BLJvtLk9pyRCsSz8YwqRSfApfOxfQqgD1znE3NL76Nva59q+z
NhsGGbTKCA3a2uc8qfnGgULUJp9TT5SCDujyPBbM7T1p4aTyCQx2SF06EK2iXq9OgmBK133eeqSL
TkhXqSB8rUJnUocpxhQaL+bdimUtbIMNh9RTFKUujbx0Mwth7NFEnO1bsHRvulH/vjyFpSHmv79x
ecjWkrpOC+c1FY38CXWraMN85EyimF13kb0D06kQDXesQak8Kb1eN9uwbRqz7TzueGvkMQsuaMMi
1QDKAlVyeq+F/FJQ9QMgRL5LIpxbbK7cFDVoMhK/Ok7g93m6buUstzfIxTZjIYNX6Cs5z6Pr/zBZ
WPyoKr2mKrng6+/AdGkkevAJymM75Dtl+P9aYr24P0x+fF0mxbM8XUqdul5Dwicf+fcdCMqLbU0a
MLxUyXWcIsyG1BVV4TeFF9KjIkmJrZipY/woWQn0FhbJBtQBE+YaFfLs95j43Zeu9b1d2rMXHXUA
1gWAhKwcJQuOYiPpvKIpwNfryNc674tDyVKYVgROe5Cf/7hsUAuHlc1aSNJm4OPo0Xvom0E0lHqz
lMPq22Hp65ajS1U5yCe2AhgxBbWxnuBqlHKtYLW0OvOob46RqvGNCCYavs5+oHI81yPN75sEZb3L
i7M0gH2148VD4j6gxyiiwPeA4I9WSLYGYIm9PMDS+ljuTPVgsnQcndekRzl0FxY8LY9pO5l0ZQZL
A1g3dzt66f/ScCoHm+ovOWRm+BQhJl6jaVgawHLlgnTKU6h+PNeD199MKqO3Tlp8ubw8CwkNG0kn
ALrORd7R+yQ3D6pDUaUvUGoUUKH1HH6sje+tOPTCNGw0HYhi/CAunORMk7SND0U0+aCNC8H7vhIl
Lg1g3doQuhmNcU35rAbQPvsRdHt3Msn7tRrBgqnacHidhC4F6t4/El8l+9DLw43MfBf652vp76XN
mEd+423opExIgGLXsZdoI0L2nm6KvugPqkd9uy+cueeAXLla8yq+HUvSNsppEP1GvswJDsw4PL6f
nCpdaw5dQNsz13LtxHF6F69FeZzjZ0rKuzZ0H+e+Ho0S9thWR82a7+jH2aAnbiX/sPBQsOF2Vc8Q
ZAYm+j3G6K1s0Imyyfvks8kn802Hdb6f0uQWmg1Xci2yP1CXN6vIcE11JtHyyCaQOdISDeGl0tfB
+5gNwKsc1ibuVNHnuS4ch6zZJgwcrpc9f8FdbLRdVRF09XUCuY4M7DWIpvO963nR18tfX3CWd0C7
PNF5HcRobFbu9AtQl3DHWvkwRatQvqXfb7m7GI03JKDoeq5olW5bqJzeOVPNVk71pd9vpeSKCWDK
lDHvGA0y2AqH+5s2RZZ3ioN/rlshy9nHoY1zDgd5poC4MoNGeYhkZ1AecsfDdSNYLo40dSKQ2EWK
N/G/EWfMbmbzd8L0ypvpHZQO+i0uBF3adBPWpP4X+jQJC7ZBRoCM312ew0IYaBP8gXOduGArpBCS
q7stwthwMzIif3r19CutvPI6nAexLvHIZUKFCUQDmSZig6yy3JU52r3yUa3pEi5ZlHWNB4QVTVJr
+px5U3yjR1Xv/bqQs3LdGi77Y5eAXvTfZ7ou/Bhwr1mJT9HqO6uzIt2g/WE8Xt6Lj2fg2Si6vlW9
Bqm+d5wtFjxs/zEexGB2uJIFwwssl+4HZqABU9PnuvVempZEW8YB6c8aVuyyerW15WOb8mxc3Kyn
4FUeS85VmD/rvE9vIULyJNmY3fI2S1a8b2kzLP9WniikqQKZbojkRr5oqHWqpzBebU/4+LLzbCDc
KHO/r/IauBXi/6i4JEepA1BQpTgEQWL+EwF1sHWSpHi9vP1LE7Luc8CkwXQV1cnvQJXVDt119S4D
acHK1b20KVac3rNsFL7W7MjwQtolZSj/C8G4tHHBu3Ebt4avePrHMZZno95AsdTHKN4Vz6Uabv2s
eo2SDuGPGg5dKKDb5+fX1YG9wHL4iojOGyDU+9zWA1DergGkBEIOm8u7sTAPG/YWB1SkYEtLfldl
qRK0gPF+X3o83vpVGnx2E6gBmSYK95dHW3B9GwentANKmiLD+agUv6URuMOjSZlD6cVryMulISzn
V11rJop3/TPAfEN6MJpnN2gvT8WnkVJ/LepZGmU2vzcBG0Sl0lCBg+NIG3SsFF3WfgrJXL1NsrWD
fsFP3mHiuMO5W2nveVQSdMqOSI5cNcnu8k4sfX3++5sJSMSu1EtC9syB+mh/eYR2/I47re+spaeW
lsjyc+JJ0If7IYojUZvHbENK+r8kn7mNp2yN8WEBDe5Jy+GVbHlbK5U/g77iiXWyOaRTGHxvQldt
/QjILhCjf/IyvEhdr2i/FyIfD2Gs/rluGa0LH4909En0jX4ewSKzS2V1BxGFcX/dxy3P16ofw3jw
xVGDFLeqKdTYgsGsxO0L22OD4SpnALFWCZISgLygb9zpcD+jBzN0hF6V2UXzxt8m1sYoFpVeIp4r
dEhsUS/27gJdXhmk2GyApi4GliU52BdIU39STlt9v7qFwbPBb5kGOVSOWtszgKkjIIigg98kkY7W
qHUW3M+Gv0kp85FPJP0dujkSwqLKOmgk+sl1pE2gVfl77XtQrWgkv/xnloW3yNirLffqo0uKdMV8
liZgefdQJgXQ8rF+lq2LYiMklEW86SvJbq6yfRv+pp1xGPsU5xOVnqch6RbS9MZ3CJuerhvA8lzu
5Xj2BSpFp1s13Mau33xHyNus2P7H16q0NYvAug/ZJafMz9JToXcjqpzXBxOWjdkNqNzfw1ylsyMC
9FOXp7OQJpF2NSCaolDrDLwnJqbThsS+eHKEH2YbP2Tj3kP39R8SyIo16Y0WubgPG7PWIfLxWSLt
KkEcAmZEorg8A3463WSjzw65CjcEzPyXZ/extUm7RlBlfHAHTYuzjOnoznoMP0ip3TW5oYXfbxcJ
+MTrHPSi+blmovxcdDkEx4HarupgrUni47BU2uUBmvNm5F6rT8LvKFqism8aPRx71YA1ZlDpGv/f
x7G8tGsEwAxKUHbF1VlMXN0VKs031PUhLeCYc5uwdm90uI3zbgXkt2DldF7PN0EEqzoVRAAFnEA5
4u9EhvhUq0puSQcplakMbvPWMfvrTMA60WjVt47PC31qqxz8ISBU/D1FaL9ciYOXLMw6z2LRtwUU
7Iqzx1EiEvHoPDCp1uBGSwZmBynlBG6nQebnsPcabzvGJBBfJ8hzkI2Wnbvmh0uTsM60EOSuwLG1
9NT2ICZBk0xy31V4jVy3A1Y4wjhVmSra/IRzOdr1mIrzyQ88NPZe9X27hqCg5Bdl0Pg79xLkqy6u
qsxdK98s+N+7qsFQV3QaPLDlgb/wbvSkab/BetGsHTJXmtOUxMHhumnMzvLWKYDB41WYkVPrq+ET
mdnVt2XYNddlc6XdNS8yz6P5kJY4rMLwEaJP+QksXu3KJv9hnXiPVURj9N8/v+0VgqqyJ/da0eYR
93Dl3LqpE3iPsVCS/dfmYuDTzaDNiLZX0NF4eMhRZl4FSH6cYNui2zv7Lwz9ATK4sgoU+0kDF7ef
SON43DsO7YuvAiTXQ75vqy5sXazRmBTf9dD25Q/PjTzWbdDcVdZ3dIhDf2ViC75hlxHQuVmzsQUh
auUBK2Egln5yiY5W6uRLX7ccPFEmHbOmck9QRfFuWlNl4gwawMk9XzaqjxEM0i4Q9D4w8gXUu++N
iwapnqFS3gfxowT5w6YqVLdTk7z15m5Xop8vD7k0JcvdDegSY+Gk1bkIquoxrJA6Gbv+OgiRtMsG
UWiUx0JOT6P0UvZZiLCPbklXAQ1Yj3m1si0L565dPpic3oANMPJPoLF0DpHbkz0Ms0MpKetX3H1p
CMvdo6KUEPoQ5UMnQNfX5fG/ukdVHvRaa9TqC7esrRJEAgiJMT2CY5IDVQAAHjkbFPYOlPXtMeRO
edf4XO6u2nW7LZ/HZGQA+OZndwC7/S3Pc198T01VDtfd42Q2tzfHI+EkUr2HjLusoI64UbqJfziF
rvKVCSx4il1McPPM9IXf4ngMRbNVHfuUEL/bM2CM0CJV4OwvP5Ujiq7oN8lurls0y/vRFh7m7uC7
pyr/BM34pzEfXi9/ecm6rBude3qctIeovqoC9iwdOWxzYE43U9V7/1weYl74Dw58Yvt5BkFH9Kjl
EIp1Zfpf4UnRfq0aU69dKR8P4NvlhDAvU6AzIgqtwpGGO6oNbgZHx+lKFLr0fSvPkAjpdc2Ql2fE
1x3d+a7P9XfHC6/kB/fteoIIwQw0FN30vxt9jKU49NkqYfvHW+zbZQSR9rmvS47YsEBv8G7w8SQI
1BTX6A1eJbteeB76dk+9qjxPUFWbh1Gj3f3/SPu2Hjl1betfhGTAGHilqrqr+pJ0spJ0Z7+gvZIO
GDDGGHP79WeQdT6pl9MUR3wPUaKKZOPLnJ6enmOM3zkf7uEgBDLL3GoXtFA0BR5Lj0J+mlz3uZ7y
LazU+xYZ2g8MMxMd6fq2eRmUi9K7OhaPHM/4C6NQPbZpMqRBfJgc0+tkqKGVumdbIw79t58ZSpFS
BajsN9mBTPxUUu6Wp3Zsow2bfz+iBMj93+2bAqq1qCYOkZjzn7OB/JKxT2+WQtsQ5K0bt/q1vWGZ
f6pETDoObzzgbnWA0GN8QGFCc9dkdGsc718ZoQzw73FkhOixBIHat5JoqIILdhQZl+eSoySF+0V7
8LnzzZ2Y3hjSirXaDw4ckmQEWDbkKbKwDg7cr1znlCtw4+9bePuNgbbtHA8UrNUqamicYLsXcApE
bEnvrpmSDbOfRsjBFAP2sw/quWO1SB+LJekbO8H9GJo56Ymc/hrc9DviwLv/A+nsym6w1Yi8QfV9
D56pF9ShiY9E9niXbUxEw2QQKt8XKIf2uwMuYACDFqDvRQE2VL2Zyi5F3Iy76oXCaNkWb45/IY1o
aKb1I8uQbEmMIA3woC0PNrbXynb+A4XPMigP1UY//qYpKKvmKXNJejRF/V3KvLwZ5mA4NlD22OVl
7NcH4hGVdgKbLa5V/bGN8uZHoaCIcL31tcFY5g/dJl0Q4+lHzYcbSnl+HjzzIirvmSPSmHTLj2Oz
lcxZ212WI+BR7qSS4hyaIkk+Gg2NmKgR5F74eksgecX27TeHYqx9xHvQJvGCxq2SmZhLnqfzr+uz
tdb6MotvtlaHPFo2F418IQ6PDtqkztl3p61vX/H39nsD8h6ArDeTfgQLTnHw2vynAngj87qXGJiV
Dd+1sgb2s8NU6hmiPb16NDWeFaGg0yReAe5e4KO24uO1WVq6fjNLU8ri2ingf3kDLKKpAApZXNW+
JbCsW/WqLWnniQ/G5z/pBC1NZbaqGleMwZYawvVdzVSF04Ne+AFZixMpG8QPmWUgaq6gxBXXo3fu
l2Di+mDWOrROeI9G6KmZkBIcos9zX6pEK7ArRBOqVZqRfYEgaX8MNlnX1rqzjB2UkCNeIZDjZh7/
OUkNss78I0PzuC7dpY44tmP08/rI3r9RhjYkX8ggV2Hsig9LHJbG0GlDnTSwNXcm954L/H29m5XA
z8bhu1PFROjDOdLCBfnCVCIAgziFE0ffVQM6hsGLoxuvEQcUAuyjqQltYL7Eu3addiCq+u0uzYA7
OQjVN+76K/NmQ/JBlds1XoUKZ2hsxgnYTmUy6fAmzZohcbv6uNBgXZ+6lc1gSxJlfo6nf+QuHqYW
FaggTf6kdP6TyOpHOnZ/1dgZFd0S4Fzry/IIqgP5Bg/gEYpZPgTpOBxaEX2jzLuVtPj4m9Fg4ei/
PrC1KbQ8BPGRkFZTqh9Fk5qTqNirDrIGCvZKnbuY4PEI5C/Xu1rxdMy6AQAROU5cCHg6wiVgS2K6
a3qtN+L/tVmzvENa9qGG5vX0oCjYn5disJsl2bAYLGrb2AEg6c/L3t43Fss58Clq3DFDWPP7YFAG
LF7KbEkmrE2UdfLLoqshNTGLD2DlTm+hCt4neY5HluufvnJw2uj9kOVjQFOGuAIIq5PLMnXoiGnh
zjotElEM7rd9HS0r9eZkk7R1siEe9COIzFFrC6v/f6c0J8Xn632sHNA2kl9mcVRqtUxVPWUJK+v+
yGKUlzUAJR73dbHM45thpG46tF3vtI9CNqw6ZO2wZPlBwaOmbN6oXvud9f4z6RPaEP6pVe6QzaR9
TKveMzcEYA1xJ4bZ1RDt05Wrvnp6LvB6zLgDwEuS6YwWP4jKSPfNqZpUpUdS4XZ4EnIKnUORjsjj
7xu/5SGYUwZTTgfxYZi65qQ4fc38ujk1+Mf1Dla2u439h0QadAicGNJ1uIhCHrtr+Ws9BsPX682v
7XfLMUhSI+tcufWLk/skgcLBD5MT8qWfkVAZm8ZsXKRW/E9geYSUlHrogLp5IRA2GJGxPcTzWHJQ
0LK0uVlezioO0ptDlTdzc3N9aGszZzmKGVUlRVsiwgb9rb4DtUg6A8EfAtZ6vf21q7VNDFCGU1g7
JS4Ii3QM6m9ectTtEV17j2YYJiSLcdcOp+AzCt5Rdck3lQ9WBmZzBZRxpRzT9eJDhGxLQhdceMai
DWNba3w5Ct8Y9MCqLK4av36BCEb8qaNp5CSBj/rR4/VZW2vfchiBarIu98v6pa/A+MHLXJ6jsmo3
1mQliKNWdNA6tCR150F9qpbm4DRzhiRh9HM551BQ+Zq38ULdlCWSkp0xHF0G+mbCWOZ6ceu39Uvp
5fzgDZB5qVBiu7GJ1wZkhQWq84JiFln8EIXxT12RX2bMph/ppPiR1nN1W0TQK530nD3mcBQb1rq2
RpZTgIB3MJKOlS89T9v/yLCFLonMA/98fQusHEs27F/H0UAhB5d/GPLqyxItSqOrByfzgg2nvPb9
luVHIN6J+pRjjwEa9+g7lfs3Kky2dF1XPt+G+nvE4ArqmPwDXlG/6gnwUNkU3cXXQfSya4JspH84
AL6eSileHN/1+bOiUA/+eyI6Gx9So1P6tK8by9QnPtTAiLW4WC2EvCjHakFiGMjg6IK64Nf1PlaW
4g/Uf5g6UU5M+TL7aXk3RG56YTOR+zgRQt+yd9GJLArDGudKSWh8GcFoXn1lEdhajvu+fxnXG+sW
jhaVG0ZY7ABi5MLl6SnGbfp64yvGbSP9QXmUSrwpqLslY5bx9HFgGcrykam9Rbr+qYOU5WH5r1rt
zdHbpX4Q+RxiyUPxAqVHkBg4DdipIo10MKu2Qug1+7DO+iwAxxY+v3zRGtBvsPG0r0gtB2CVHLqd
u8oy8FBSnFCI/F76dgiyrxHpieIHUQVZ+On60qwMwq7h01FVjl1UVC/pcmHyQJmIqEU8QvJz69K8
HHjvBLV2GZ8UBVFN55YvyFnrI5+B8jpAmBZCQ2GuX4iawWx4fSwrNmiX84EzJpbdOIqXqg/8w+AC
Bp5kTcS+X29+baqWAb4xkbHRIQChrHoho4qyZMqgHNuElXNopSNer/exNoSl7zd9hCwzbVVP4iUb
s88oCp1vfVj+xnGxthKWjXPVmQ7Q2eql7NjnsoTkxoQ34EuNk6kJ/S3Q+doQrJNcqtGwTBT1y1j0
P0uaJuGmiOHaCljndYNoMKuGuHgZ2WTAqJTJC0kn1NUiLti5hyyjrrlknQ5z+I3G9XocE5r1h3La
lG5ZG4Jl0aSUVTnTsEJFY6BPgdf635u55Ddjo+qNU3VlAeyKPWgg5IKTCvtUjF/bsg8OBtfEjQTL
CrIjtGv2wO7YFnWb4aUQDjti8hbkUKC1mlt1OzLhnUBz9aOm9NgbgCK6APsrB+zveN08VmbPtU7y
mda+6+Jl9KX3A0hguGnIb7gWIar0XZQoXu9kbf4sO/dwkjd1l5YvJSB4f5U5NOYPdZmn5OZ6+9H7
DtEuFQSO2QQQApQvrnZ+/FaMQxncy5KZWu6HcuZlkvvNviLX0K4c9Jgb1UVOqpcBIP7jPJiBJXJy
WgCSg2bDM67NmGXy2kWdW1BRFKv4SIwuXFDVc9g0ctq57JbdS0JNCMTlcvVoOyT8ZducJWgmz4ym
w9Y1d21vWZY/hUOtZ0HzD8T0Y5J6JL0FSedwCGmtN1Z+rQvL+GVEZgiOwwF7PXRqqyB86Do63bpz
k52u762VlbAL+AoO2CAAVTgCkYm4BZrls+Z6qzpwrfFlQ785nDLmUNoZ5FC4qb9HQzh8jMs2/rbv
yy3Tli3wYb5fwzE6xRmIfHkMVGg2pmVl4v8o1itDUaQ+LhrBiAxF6VXHoilPRQZ61+tfvxLh2gV6
IjIR8szAKkQju1A+HoclsSTH9FsK/sQpMOdFewRuedpIACzO6J2oyi7YEwFKXZBRxSlbR6/D3JZJ
05DsCLhJBR2zdsMVrqV+7Lo9wPXK0qkHWB5CBrOQokaypglH1dI3lcmHGeKEDd5AUMTbPoTdTjw9
iFH/vdVAYFu4Gp286E71h6FwybeKFEV06KkLTrjri7Zsrffm0LJ40bCOg9dQvGhU1/02R7/q9Z3r
Ryppc/qkAFA9X+9qbQNalp85k887/Pmggf866DEcjkPcsL+LEvocG8NZWSxml/RJFv+vfS6l+mFX
fP7NDAdi8urRibX4b+CEqFGUoMME5x35NsR6H/css8kDAiev3B751ZeQuim0q03E2iMukfTz9el7
3/Mwu9aPdE4AA3ZwJBdcXmYoun+nkJn97/XW3zdeZtf6aXBsQcEVybTlfVw1eZJB3KBrQVDeEf6j
0GApK39Wim9Jx6+NZtkkb/zoAAmHRjqIVwQJoODQlKxJbxgogLYE9tY6WH5/04FEaR2oNeDuoq4d
H8Q04Fk3B91Xc7w+YWvtW+e9L3s8TVJkIxqi2G2QcXUOvWojKfe+VTK7hI/1owygCoLHnHR0byFF
rN0Til38B59qHSZCaH6M1WYN5vvRGLMpA+LGa8ooHWtkz6uf3lLbyac5ve1hQmR67otYHRrCtg6i
tcFZfoD6Lqu1nsoPGZ5bHZOUfIKWg6gBPJQ33jC4bvo44iJLmgPezFxw+u1asdBydVLruDJyiC+A
Lg+fI9TBP7iq+/t64+8OikY24IwsStacaPeSdsVPvFkXt1TP1Qwf2uhDUA/g9wfcrd0YyruuFL1Z
m5vJ2CmcXnuXASQ7tyKP3ePvggIQ4vCNLt7d3+jC2t9CRJUuh869oPqKZp9Z1dXxLdAk0RbwcK0D
798GKjxPdZEK0QFz+H1at/oWxK3dnjssPt9abMUCyvKK5xDwmOSBIol0iCGtc32x3w080Li1g5lI
3SqtU3bPAyTjdZ02uF6iXEk4QK927SZjxMoU2bdY0kkc+G6Vg3zabcmjZBN7LadYb4ksr7VvBbNR
0c2FEGNzN7TxI0p6i0Ocq13ZVBrZ91QHEM+RjDMFxR6KeI6TAio+idsu3Dix3pehRAfL6rzx8AKF
BwThWH6hDajJCApTDiJFeq2k7CLn4SsP6whkMcw/gJTvCw1QRB4R/74nm4x/7/pNfMFinm++QJvZ
K+Y2nu6YiG5E2jyUJD0MQXFiuf+ax0/+ZsHS2kotv7/piRXeWMVS+ZeoC/pPYHQJRpTeea2zURC1
sqNtDNrE8rKHeHh37wFvHCS6pbjFHuCeFQXDcTT6pj8VA+rKuo1AbW1AlvVDQWQuSBxOd7yty4T5
yjuEXvrtun2uNW4ZP1NjO+CgDO5N5n4sczzNBhIcFfsat4x/kjk4jZkM7v3ee+0jUybIZ/21q237
6mpQthG3UwvJQgdYCB4DJ+THm0pjK4tsY85ISsAlDWpm0PIG7XA3pVF8Cl3ZPBZDn6tLsEnzuDL/
tkDspBu/jHMvuDAt5Bls/V55rjtC4tt902RZPtRbgMZLK9S5BLXbf8gFpO6RlKs2Liprn2+ZtSBt
lkL0jV2qgTTtV7+bAT3p8T7nbGnArvWw/P7WnBtospEsDe6V40Yy8YKYRIdCTnor47XWgXV6p8K4
hRG+cxZFoZIJCPIEYdzPfdNv2S7o8CbCgBoHpn7xtymtzI1fkl/7WreMV2kPItWZZ+5NM3woJS9e
UK1SPe9r3DJeQQDmLGIUrCUZRHSOJsx04s5bIgjvz/ofeLLBT6Em7cfBJTNOdkzLRdiLAGS959tD
+4I5jGBbE8JzzmRygy5Jgcz6r9dBvGNf80tk+2ZPziACcRnuSlkyI6N1A+2IDhdlMC7va96yWdI4
CrVHHM23yGWexhnaIEG1M1T6A0UmY1OVqZLOecI794dMI0HDHNSn7/t4y17LUWLmhzYrEtHrRzqj
LjSvQL9zvfX3o/k/AGFkGiLoIOHbUVsk6TFq/Ykc0rJQN7nYKi1b68OyWR6NkF9IK1ztTFMMLzMP
UUwb1c5jrOS368NY2/2W4XoxWHzVnPaouJl1cxp1PSQVTPd4vfm1EVimK1PhRmnuo3nNEeqls7xH
xpGguExuvA2+f4eDiuC/LQDw+zBERMzuhXBvB474R4IGQ4YLq6uBZG1nXq4PZa2jJZ58Y2qlj1xO
VKngTFRwv8SM0RKu9vX9Uqq9HQYtzf2R26OhDQczkyxTGsbqLovZw+D1N4YF0NiNzhyi7ONIbvNq
606/svY2AGzymZ6mZowvsh4zmeDWkmeJ4+gtLPta+9aRDLU5pXRXDvfRtBAMGJh3kc8bN4m15Vg6
fbMcshj7gbJuuFdldKPZF12wB1ayL7SJHtsRqcLrq742ButMnoJ8YnHn61up8LjCTJUme0Ou0IZ7
4eVGdsEQ6VsqhiKGsJB2ylM3l9OPfR9vGTeg9zGkxXVwLquiTcDj3fwKZG6e97Vu2Xbmttkoo1Dd
yQ6t64HeEx9R+/XGV5bXxnaVyuCVnNeLQIgXn72p/JylFUhLZXAJNb0DanWrQmnFRf3BK9f2ZAL3
93BPSfPEInDslgOvkryc1OX6WFb2kI318qZe+6Guu1sIHT1MFQIMPDpviZGsNW4d0aJ0tOfMbnhR
On7yDB5tZqc0G851bW4sC06jHATiTQ4O1xSxEYndYuBJrTsuH/wAMon7TmqbXi4tRCCLvMEEBcEr
qDyhc4Ef9sUwNtAr4pL2aa/AW1eyqTl6qJedz54vhvTrvuW1TukSkoV9WHXBGbzffXSgTvgpiBxn
7wJbRiwbEheVR4NzNs0xXstyD/Wrrt4Shl3bP5YVTyIIshbo2TtvBnFj5iHhEnibSeqVDWRjtlIQ
F4upYSFPFCgODgL8XhJgO+rdNx0Zm40lXvb6O2emjdLinUICxOu7WxLgkYoG9B6kuXOaFFGUHd05
nX7tWmkbsKVILIdZFeUdc1BzNnD+cSrrnfvUxmilRtQkSKvxvizVIA6kbVj81e+F4+1CMNGQWdYc
RRDGm2QW8YTFYBGP+uHT1EDLcd/kLBvszYEMtUs5NF3GziB0ytPbOtX57ZgSxk7X21/bSv6/2+cV
tqYD/s9zFiCuMxQOgrXiWzjvYyTD/FiGDG2Avpldg23k9y+lQZlZL/CIe/3zVw40ZpmxYrnJelQ5
/A4fp9D0QWJYp6aDqtq/Y5rP4cGZyLwlIPQbX/+eTVh2DZm2ABoBLjsP9QQ1C2VCZHLHsWd+4sUD
xFRE3s6fiqaJIlQEqoBCY6Wgw8lpsMFvmeOWzpNXMv9zrQIPTA5Vmy+lNxBQU25Nyg8pxz8zBET+
wYtnhQBp8oK/OAp+5alsijg9FyjqgKwKi+rPpPHZ31LOrL6hXuB8RwKFf0hVnY+Jy13fJLTyOvPk
QHLnOxs68CrPMgW9r8mZD4hsXBP9CMSLzE6DpDMYTRgoJwOWZEHtZUfFupLj6tjkrfYOFRQ+oEvC
nVANZ4yF5h+nDvJvPkQAB4OKKzY6+L9TVIyi/kJno+IvjECy8wDagxBFqnQGzsUrPCDLoLMe64OB
kKBM8AMATFC+6J9Ym+NnURL/81z2XfFUVQMit1qVhfmi3N6PPtDS92TiMpOOH6c56pvvgKKE/JiV
Td6fwLgG3r4wArGP5IF4HWqunvMcFWl3g2BDeUSaoK0OqOiapqT3VS4OwumNOc5RzrlJTMrKrxWE
rtKDiUBieapI7kao+IF4ycZr5opPDSxj8Kq8qMGhF54HFp8BgcVO9eKAugk41G4CDYTLvsP/D+RR
X9Rmikl4RsGGm0ROON/XDPWj181uxWvYyqOykv0YzUF4jgKUSui2RNJRoka88zbFolZubDbKiPQ0
HsA4EZ4pHb9GIKQ7aWDNyH9ICw8im+AyDqD4yUu/IH/vG5R1503LuXDSkLFzSnL+lI75zxR0BXdN
0G5gjNZmbRnqG18uVWlaEmmGS2eNCnfEl+wYYSTdWOzDGdHQxj7StB5atx3YWfH4KVLQLm7YsPMw
CqyoWLqAflFZmdsygEDHwJAWG5i/Lyq20Y4p9U1ZjAE7l6b8MqD0mSbgiCJHP2zbrfvPSlgWWKfp
1Dl9rKKQnSnJnjkvTRI4oNDYt3+so7SkMp8RCJhb7rDqmQvqPIJMPfwexGqXkBMNbQhcBMrKkCH+
+seqIcj4X5pvQSJX5sbWyUU+OAblWxbwRBLiHz3aT0kOsuiNk3pl89uquLKnUMZIs+yODANYGijT
7csElMEpDsJqZx9L328MDAqtrsx0jiEwBmEmQAsef99vFTF7aMywANYGUrPqCtW30XmCztQHhtcd
76OT9W6+4SLWFsHaQxkxuYGGYHwGdfoPMjmQeBhid2ODrjVuHT6TI1kwaoKLf+xKFMpyMIwFx7Id
x+7TdRNY68EKxwxYqXwehpT/DoOHnH52GPJT+xq3Yi+SsiUOAoUmd0jFQXrkgk6pKHW98fC7skP/
ALgFLW0DkJfDAFLnm7cktSEN9c3dnd22AW5Z5+mYujn855I5MhlSqiiV6ZL9yX9/CZTfmIAxJK5A
4Trce03dgkczU4n00MWuJbBhbZEpEEe53nA/NWA5iJHVQZSxRd6zNv+W9aZKyVTX7nAPwon/SHAm
HYCpCb/7bZltFXWvhF+2ji0Y/QmkYGR8AV1beyKoVgUsLP04ZaAFyfexYNPQxrcx08agcynii8B1
IWEq7A5OC+6bfWtgWTESaLVnXGluTRhkB5ah9bDaQuusrYFlwBpXfgfaONEFuTs/SY3iiaiZe6z8
ymx8/1oXlhnLrFBl3kQuT3hO1XAwDE9tBRC9xqPFDaDMPdkXA9slBCLNQ6eVXXPRMWHPNPa6X70A
Hv+4ayFsrBwxUmW5gHWBWITjZXnU8qHGW8a+GNsGyoFzb0RCc5J3jOBl2dNC3WQU8VwBKMVp3wgs
ZwEmiUbFM40uU9SyEy5RzQlSQ1/2NW4FixHAd5PJnfwxnabgsUQ9/6emmLsN0uCVk8YuMvRQ00bz
uIKzNp3jHr0cNWehk+/bOXZRoSeR0cGVmEKpFsyb0mfZuc93wcxpaJcTTt4s0niMfZ4AVflKS7c6
VQ04SvZNu+UeeC/iaOEivhhEKI9aRkwlHVgods675SCi0SMLr9Ly8Z7/nJJWHWoxbEkjrPgGu5oQ
gqjTkOZxg7R7ix4qYZIphIhaA53gm13zYxcS6mJJG/hlA+eMLlQDDAOygd+uN77y/TYaDuG51wYg
/76AO+/O9IX7rYyAau7ZUv+6rwvLZjPJvTIiWXMBqTU5IrcRJ2wAA+hYbUqRrpySdjXhkJEgUB2F
33Sr6WBIiuJ95aT/6YI2OHS5cD5fH8qKDds1g8ILJ3hm0VxK1TwNad0nBTTcds7T0umbQKiUzqKp
WzQXiQe6RCpcaUoJ0qQ23sfSR0O7UnDoKlWGY5HdgQihTkBbz5Nu2GJ6XJscy46l608hItzsrqyc
+sACeUb+dGcMYTPVs9iEbeh5sLMe1H9RaWKD2h++84X0NyLlzdyT0p2yroSNUa/p4eXMX1ML9rVd
u+aP0j1ezDkvXQLjRYqDVEV96LzNS/zKtNv1ekT7lRdqg9ZljcRZWjnBbdP39b4T10aeMSkClKj7
E0T8qPsrQ3XI594V7On61KwYrg07wxZlEaSYq8tStVFKeZtidbM2evTd6Of1LtbmZ/n9zdJCXQuZ
v1q1FwEyJhRr4Iaal057vN76StLPxpepSvIJcBX+CHkLfqN6zU4c8WJCY9YcUCvQHVG/Fzz2wLDu
3E2WmemwcAY+0+pSVvKHh8rfU9x3W3Vka+thHZapPxvIzjXYTEJ1wSEyMOCs5tOdiLu/fIMbzvVp
W1sUK6QupxoaVTMCXUNr6BtqL10kjNt53AiHlrPlz1ePP5BkUVBEYeUR/qj7KrhQwG7gT59Smv9l
ZOZ87jkeBPeM5A/kWDb3lSSDwtFTzMWjTEf5dXYdb1/dyR/AsdRhTcdTv7ooz49QVdnwBzBpfL7+
7e8f/n/gxoa0a0Ay3FYXOc7+ZRAte+JxoL94ntziM3x/oZlNEE9ad6ANwPyXyOEfFQQZbprK9W6u
f/9a48vvb0xbOrPxWe1Wl8kM8sEMyH332b6qJWYzvYNldEY2fzDngSBhoEzwDzPr9S9/3238gRET
QVxwQlR/yyb/mRf6spA8lq75JIi6OJ2TVGW/YQpri2ybdOHjwbEy5jzNxntWKFIEwDZu8u9dVTuv
14ez1odlzlBxgYcFKxFqE4abtMm7L10dPYXV5jmxstJ2dV+UaZLPQVZeMnCXnCFWlB1UCsjL9c9f
a31ZpTf7CM94/dwNTn9hXa6PooiC277ejOvWWrfiXwn5L6+PQnOBtiE0o3vVnDyU9u06DphdvCdj
Nqo2mPhlSQEKKJIm2zWV754GfmCjgFp3ir3B1foUi+lULYWHvWlAZwYKTOE3ewaATpbO306+8UZZ
F4U5OV14TEN1UPLT9WVd+/xlt75pOXB6HGUeN6eaTSgUuC/ElLjeXdZtvP+stW+5Hwam7nHAzfUE
f5k09cLh/NRlgJNvaQ686yUwNVZuPXYbzvFKiamZnvz0Ju/uRfqzUE8+exp3cYuhDyucaE01t63A
9Hfzs24gnBz+LFN2vL4C7/oFNG75njZmpJpDpU8jHZOQ3nltdmjiPU4HjVtOh1WxV6QNZkeJe3z8
SLAIW8JYKx/+RyJuIG3hoUTypIP+Lh6qGzLKYz3vOlv8wL4RZAOYcXlJppMX9P9JG/+cDrseJdG0
5W0qvHGD3NTpTgMkI6icgQZmwLDuikfQvGWtqCHJwx4cTKegd4++iQ9666Xz3ZANLVvWClQs5POy
bD7hhTw81cii3A8LA0/W6rthZtkNl/GGy1nryjJcENL6U1xh55BAQxfsJivvl93DSmDN/OfrW/9d
r4/hWLZrWFgWMoNGqqo6XCjFGdLtG5emtc+3TDZT+PQ+yP7xa1w8m/g14l8b99bfupatfbxlt0BB
+kMXYJX7CE9KTB2nbBc/FebFslpXdr7b4kXp5AIp1+gnFe7CJPvUZo8YIF6DZ820O7lgvZg796aj
G47+fW9AbfAOKEniIs7hIxVElXMkZ7woTVKwRu3ZKtQmh3BCFEhJn88nXgNUFrt/BSgFv970+0cU
Lp3/PgJxMWXakXDARt4D9ZzQ/D6KRCLFzpmxjHYQued2i590PdSLdq+R/9qLrcTh+7uQ2gpPAKN4
AGZj2nkXHnSvDzib9k2LZZw1FOlJpWBBmIjQfy3Epz4I0Pyed1nsRMtA6xlskWUM8ynVU4BKMxzZ
mKWN3bK2GS3bjHlF/IbBeaHxsWQHRDQ1LPT6xKxNuWWd6TxqPDrBhjqWJnHIjnG/9d0rW9EO4XMU
tuYOWY7U6BnBzESf0umJi12xHrXlmQaKr+YZPnx2X0Hw1Ih7zMtOf0htME4DATjat4vHrfVtyJrj
5k5835dTO3x3OZhEXfrPrIzO3eJc/vn2nO06iFCz8m8XIMtOOZ7GZqyL4DAbdtwbDFBbdUlD5E36
yzk6qNehUccxDvftQ1tvifTlNNIGy0nnTwIUjC0i0+s7fMV8bKzNGHLBY2Q+Tj12OHFeNQEp99aN
YK1xyzaroPanecRqwjZJ5Szx6M5AnUaWaVIPpOVc+BNYv9rha9ou8kBItM+fZB/zXalqH/iyf28W
o6aRla4zncJseqlNf5Fhs3EUrbgWG18z+z3rIeyNJa2yG7dGjXAzbJxCa00vxvXmopcHLdSBwTx6
8tA0r/Kbba+11rR1gNZZJxuIPGPWoWTSDfmned5yiCubJVx+f/PVSBhnpC9gPbi8+N0rDgmKs+L6
Ll/77OX3N23nqIoDLCHGrV3Ml9DPvtZ1u4FiWvts6+wso4iSPPSbkwArSJZElWf6BzAROOLQGFAf
HK+PYOW4CK0zdArdwJ1quK2uv4c1tSiAruWr6X9db35tgixLzarUVXyEGxg99dsrbocta19uGerI
i8mZB6wrDrpqfI785x5Xsc2zaKV5G0qjeQwt3RrN47io+hRoQXCiOa8xMie7psZG0dSihBg3haEu
YVcezwmK0DcWdWXWbeCMoyDvLlLMOg6MOmtP3G03vMv7qRJqo2aQ22bhpKLuFPGzvpPylaDUF4Jk
iZfeYHauz8ziT/54VfCpDZzJOy8umMHMTLgt1u5T2z2F9VNQPLvuzfUe1iZo+f2N3RaQl3NHzrtT
45vRP7iKArtQg5V0wy+sbR7LeDN/lm4XDRoCK9U9q9TJb37VkfmLqQ1XvLYOltl6XJUSrud3UmaQ
93P9QhH5wnL/P45CG0PTtaKfmMIxWwfdJY3bj33DDyZtnq4vwnLYvbfMlgG31WB6EGd1uLr/mgsZ
JTDhOn1qBT00yvmASonTZnS24k1tGSM4uBDVmji6ilomi5NDZBlu5SBWVjuw8trK9wYn9dG48SFm
171S+hNuiHYb5rCyWe3K/VF1cS3wMHiaehR2UFQRJimUvje26lrry6DemEINfiGhl/ReS9hhioL/
Qw5ibV6WxXjTdE5Fz8cO8xKb56jIoHM6J5DyBP5pX5YDSMN/9+CWHal7vXz8tOC5Iei2u2nLhGso
mUX8d1a7RJUIMtvQUTld3/gr/s3G+rhOHaB+FV+NO3Hf/1pOFzg33NF4vMW8uNaFde6aKfvfVApu
3sLF1Vh8cqpX3NXILvZwn9pIHzcqPeY1yBoAbDZ+Zbqc/25nFWwhSlYcnI3y4U5ZZai4/p06yGGz
+YTSerocAjEPz3H+6/pSrPgFGzcx1BAdNwJ6D8r97vV9UkVNUlKxz7Zs5EQnUuXhyDQ/mrqWn8ra
GZ9l7W8RYK5Yrg2cMHnmh8Sv9akxeTSeVOjo/iZy1bQzurXFgypi4giSsvrUet2J8SmZsy2ymBXX
YMMlSnxkVldmOs2SPxuffMxTPNJCIhfEgBtH5Nr0WAZc5OAAJx6+3ozhwU//h7MvaY6T977+Qi9V
AiGGLT14bMdOYruTDRUnT0AgMQkQ4tO/p/PbOIpp/tVeeOFUJDTcK+nec89pryTs7LJdY52+Uyaj
eRpbs6tquomncsuaDjQG/mU3Q1sPqKmYnsH6Y3Y0nrZI+W4GTleaXtrv1pnbkFnEaY5JqZFwKZtm
O2XTk4fa7Ysmxq6UaKsJl1octLuukf4RJTHd+EWOfRDfuSGSJdvzvSysrF0tMZBySrUy9S5rcZpE
ITA/mbNGIbywM+06CRA8+p1kwuxKl2V3nmrjTe+zW9k3zbMX8JUhLPhnu17C4LoQj12FAEDvJj4H
W4i56sSMElRQDlwEo6S+LQY0db0voHpg8Axgdyh23g5NtLLQH3NIo+3T2rw72x0s9QxiSXNKUI3X
PRr3e/cqmvS+n9ybUmabOvDVJ81ePEZXzs2ldbcsuh9SHvdFMP55F5xybgTR8PNbauG4sWWAIrBf
Zv5U9T8R5blO8/YeBasPiERCGXZm/0kXumnuZTxTmDvrcB5bj08dOCXwiPKvuxOIls37AaTl58ey
YOPUsnGAgIup6Wm/i9MUUMhHYF02waUhD7u4AfXmuS/opHYZcW9nKX8H0PRY+fKFBbYrG8YxG2eq
8WxCdcA9n0A5UFZyLdKxMC226g/UNHQ9DGi86Nk280hSBeJZdM3X87O+YNHeyZ+8MwgQYACgNmBe
eIk4av2Ey0pOUT1kNquhyaXpOY3sXRccRaRT7I5qV5XODlsIdrBGr7bU9Onv75p2UK5iqMDknDAc
jIMboKQrgaylpi2rzbvQ0LFHPWfXTV+gS3+I08/np3zBVXve3x/tjYC1tjmmHDGCLO+2SIyl07hT
7ev59pe+3LJTt289VXSYlLBir6FSIIMZ1uClS99uGWkmirIjkBrdIXSF3ZKBQyHGxQ130BVnudCB
Xc4QOHE9ydPHA9TSjHdB8NjGt41aAygsNW+9eed0YA2qR9QuxVfHPAMZwq12bidAr85P/oI9/QOK
yuZcslMIhbO90yCtgtsb3i8OEmVcpyuTtLDCNiiqk2XoevkA4ExfPJStk8AvP57//qWmLWPtnFnV
vEPTpgYzDr6YsLUg3KmJDwIntlRP7oKjzkBmbAcupKQN91X9msuVPb+0rpa14sweczDK41ER3+IJ
uUXgDS7MU2uc40vfbtksK5jqDXjMdyntP8saIii6/JQLvUKjsTTrlskGGpEe+DK100g0R36cTPR4
fj2XJsYy2DAc2aijU4pf8x2KFxycIJBG2uliLSC8sONtMNQ8jwMqC/DtTu6cos6eu0d6LukAhlhN
mS+MwkZEjWCO9SCQBKsiT2y4OrkdPKkn9uWiSbJRURqw1wYwwz9OR6Q5tPX2lPhQm1l7ki5sHxsX
RXWnHJdIbE9X7SP5pcn0VdZfdlLZ0Kgm5CH0cnN4A8BxAPm6ph3bn5+YhfulLcND6lgTmWVqpwQ4
AasrLC/QUNr7VXYapNIrPmdpdizjBR6CKcfMf3qRpk4ktIVWQyULpmVL7ei491vQ9XU7v/G32gs2
Dve352dnqWnLan2QllUFCbtd40PTSZt9H69h0JamxDJbwhyawilAQm/qbyXJPgHoBkxz9O2SL6c2
GApaL5KUaYz3NKbbBOUdi8xFtkRtNBQo38datfjyMPTkNouz7yiK2005qa+bWVxStUmpjYkasdsF
61P1B3KlvezQiMviL9TGRDEDeStZBMg+EaGTlpbf67xYOaU+3jBgi/775md4quaK0W43jqpJlISU
eNnEl8VfqA2IUoFBuQlV/rcI9XsJJ3iHsHmNZHjp0y0bdVjau3kz+t9ELICkBTFiwrrg5bLtaJ2u
KhoCMeaD/61QeQtVRX0kufx5WduWkZadkzVctP63MI2jRNEpSLxZXFSphI1o2WnZdHmARIfz3QEF
UhKeBNAaFPeuuN+PvQC1QVF13fQG4AXne1RBBmPg07wBXXUK4bVy7WRaWFcbGRXMbV6nXmB+AvuD
0okgar4qmfUrT52l1k93hnfvszgPXQ6uaP+bQ4I5ibrh6KHAMbloZW1wlMzKSgHbYd5OMKmkAgk2
SEezNQ+89OmWrfJy5CEQS/l3PXRBmJjYjYHYqec1utePrzTURkelAP6WfhbLn9UJSzOCuik2EEzM
VLmZXLk5P0VLG8iyWjqJMZ5Y2XxnAMDcROAsuEZkvN0CrLVW4rjUhWW7Uds2opOk+V5n4mtLx/An
8yazBYSafzk/iI8vmDSyLFipFkwOyOr+HEXQ3YMC2d9Pc+QmDogSN1EHPdgkKtb4I5eWxTJoU3Q+
9wk6m+rgteurTR2ye5Wx+7C9ENFLbRjV7LRjAVGh4gdtzIgax4Lv3XJ4Pj9bC/vWBlJBjiqWolTZ
D5Bs9hsDHHViFL2onpFSm6RYR54KaAd/R3zx1XAor+QakcDzn/7xbZOGpzV55y0gQyZin+XdEdvo
y9TJDY3ANd/hAgSxv8IIsBuuxWQXltlGV8HDTU4Qhu3Rh0pgMhr3HnWz+560xQY3uhUH9TFSgNqE
xSaYXQTjaXtsNX3t5HMLnTXGnSQrHezY/ggMyY0u1jQYF8zEZjCu8oE7M26hUF8Ntm7YX8ecf2c9
Bc9geh2PzcqDcml/Wfbe9DMKNqn0jkGfbUXplIkfFWtY96UxWKaexyzNANTxoJIqNjiMHnXOdl7p
vrawRGdVQWxpo1lGjsiJ6/Vt0BzjPPqPe8097+u7oe4ObeD9Vxb5tarXkuYL7tHGYwUdGfCuV9WP
Pk41u5pAQPespgHknYEnB76y05Z6OQ30neWE0h8MwxH1jdFa7yVl5VNL8ADXIVljE1tYdxuc1Tke
ioEzUf3oehckR6zWCcmzcOWgWlh4G6A10owiW5tVP0gcH1jskmSIMsQWm+GtLItrv4DgxHknszSO
0xS+m6oYzB84oIb+e+ym9TbrULSeNWuH+kJ+iQanXt+1jjACWGRFIX6cBGUjYp6zrL467azTrspM
8TVkkPROOUpn2EWxIxpYZzwSukwU2pM/Mub1KLqS42OU0jX1sKWdZZk7n8qGkLRpvrtgjU2YFNBd
Q4QwKcth7Q79seY6pTZgi1SSAIfhx9+nSOwD/7bp6O80CB9zL7jO4cy8Rm5azl552j91LLq+bCNY
TgAkvioEWVT8vROySUTRVNvKVGR7vvWFA8ZGbmWlCyhL6s3fOGsy778onPJXP8zrdsOhynvrBzVx
Vjgcl7qyjL8tFdZmqtNviEnKcBeF7lSjLssTZXPfj3VUkw1HAmnl6b1gqTasy+/C1hkNTd8AMRfD
Rqn8c17UfFuQOn/uWqHzjXJXI3NLvVlXgkzHWeV0Q/czd/T16TqWOeNTq9pDQb6CMP7x/GIt+ASb
qrWUTuhIt4/fkPRnoObP+Y6VuPRf1rrlE/TEWqlqH3UtujxGYGSEhgoy0OcbX5ogy/pB4F23bhxH
b5kPIRhHPw1g7OH1cK3a8elEFXC+m6U9ZrmBsY/DMo3m6JX45lWleI22cfdEOfQeWpGuLMOfTMC/
GQIU7f7tPWWUZkPjp87b5NauKDZdG3Yu2bQRGLNN4htQcbt7xaJRfPHTFqLTCQcc00m6qNMxfVah
qdq9O/RjqROKYoWa3nFKyhjuKmLc/Xp+LpZ2i+U4ijbtcZSX+s2duuCqTd30Kmy4vsyabQQZ7Ql0
B+Vs3sAF1yetMxVXYcfoVTRKQE5RGLy/aBQ2hCyeWemlPJjeAg96hNSL6cb4Yg1C9uG2ZIEduShJ
m7cIKIiHiLN4vDFl4+z9cCo3gTC1e6/T4YleSFCJ3iwPWM08bfpeyWMl3fEYQaKCQscmFiuQrA83
P5o/DfLdoc6HuBNgwygfzOyDzd4NjLMB6EvGmyab1QPu2mrtuvjxBQJ9WQ5Pgmu2j2kI6Vkw3W10
DLC3YeSTiVqWQM3oB2g6xPZ/elLlZ7fLf12wG9CtdSvSCvWrHS4Sx1GErN1l8xCL69ap2nDFaE5L
8Y9po4OTMb2bwzKKDUEKJDuQmemdnr+eRuUF7RtYx/xEju2NW6m3ywZj+USRgZtFykoevcJXewkw
4+OYeuLqstYtV2jiSI+jqcSx60zzDezbxL8ihBRqe779D29cmCnLCUZjJc1Ie3mMTfDYV6F4RLqX
3BCocaz0sLjJLA9GUN+KR3xeHSUIiTY54gQQ9P1dkFbueRXzg4i6GyX0NoZ8w49QrmmjfXzRY4Ed
+HAHg6qJwYNwe+v+7or61mdfUxdx6qxD3A58cOUmdSQer/WtLMpfjV4laT1tsw+2nx0V4U2KHc0y
cczBz7dLpzB/5G5Zr2yJBQdhR0WgX6xTyHbL4xCFYVKEGdSQERi7opXz0uTNWjh4aRCWb4AsdewP
blYdIxk3m6idxVUxiGrlCbbUuuUC0vx0omomj8EA2V43isOrWrvB/vyuXrB/OxbCCwJ8sg7kUeXp
ASyPTZKZ6JfMs19T7EPjBCePYPmarsnSDreDIQ4T1dzVojpW6KHu6586gjBJyn0g1yFgGMtx62TT
8zw53zQlP86P8cN4D7a35RkqzquCT9jePeKFqHS5K2jtvIZTI7YzAUa47jRYWuJ+4+OBu3L/W1o1
y5RNyR0Xdx9wM7tT8FSWHv09je4aUdpC63b0wiVOXdN+wog4stcb6LoPzbcBENPwIrUhhpDO3+dC
k5q08fUIw8QVBBSpA8NLn7dQPzm/JksjsM7uIM3VrEYYflPlzEsUxOjHJ+XSUaxk3xfctR25SCFY
3CnO5ZG0jftlDifzbCTBepiqWSEMWHAvdmGZSsOuyXNPHPsOjD8boTz5OWrE8Ix6cN/ZMt+Lvp6f
raXBnGbx3SkdgNvPCys3O5jciDyBhgK51cFMi40jxCpr+YIvsCMWMnPBcoUShuM4cC9xsvpe+Eho
uWx+DeL2zXeLnev6388PaWkDWEYZiIg0SFHIYxpApKRlw3gLJup0e1nr1mFddvDu0xiyQ1Bx97ZV
Um+5kGtXgaVvt4ybaJGG3KHZgTuKbdUIOcAWrE/J+W9fWAY7RBGxMYr6lmWHkqe/ommAcCUL9oOC
8qDfjE9jqp9DyHOt9Lawie1qM4jd5L1mrThCI4MluOT2GzDvyk+xaEVSTtxZsceFObPjE4NogrmI
q/J//RCoZ26FW34+P2UL9mELxhjP6dx2KMqjqfQDhfDKNsi7/tNQqOb1fA9Ln3/q+Z0FEhHSPIpV
cTSAboH+xitfCn9VBnLp+0+9vmu9dXGDiKu5OKoGRHkCQSoUX3bjtZT0v8u+37p7FygfDbmZyqPL
vOihUEE/XQPvKtfyc0sjsMwZFa8z64c6PxSFT+kesK2geBr7xmn21aDm8OmyYVh2rWg99WWPYwP5
RVQ5RKZpQdeg6JpowNIyW5atqmzMpqpA/asP1gA0LEgiZ30RYTFDOfbf61y7YGQXtE5vPB9yjXxU
1a44vb4vmhw7dABweylBsFQcZR6hoh+i6270CNk0s8bVtOAr7AK0lJtsinhQHgHvzhJBem/venJ+
qIR+wk3kIsV4zNKp+3fWQNpON10PW9OS+c+yicPmv8a4aXk8P09Lw7BsmSP2kbdVyZEqi8WGY1Nt
p7E6kZ0KfVN6DVtLmy11ZJs1aXDtyDU/phMSmCkHrXnb5e3tLFzIw1XSfz4/oIVd61vGbcQwm8oU
6Y1qxugqgwbCjzCt8hWbWxqFZdq+IyidfMqPUJD9LUcHeIu69T8XOIw2Lm5sa6T8S6OwbLvzK00r
E2D7qgpwo5r1VblHdq4YV466hXeAbxn3rMu6kCWcB1QAhd5wOg6PVaPbTwVYX743EAB4Dd0KRdGh
CfSOwMX8vGh97Do2U85SmFjlx3oS9JtySPYSdlm5vax166oeSC/I66rE4eFN4p66JHWToK/lysmx
4NntCrYm1aLAWogjq6b6QZlS3np5GG3qdLwIxc0Cu3xNDUHTyGGObzzTpBCCYd/5RMOEsbXI08IW
tkvX3JGP5kQ1dQxb5OEhh+wl7ei+jsbhoGius5fLVsKy90A68UhHJz8SEOqWoomuRlablQvU0jpY
Rl4LpPhBOlcca12GWxTaN/tuCD5PIzi4z3/+Ug+WoROojeuAjfkxQk3WLuiNt03HoNzO0Irene9i
aSEsG0cBRgbBUMX/hBugGxk9kw58cQhrVFvSV91aQeSCL7GL1jJZVMaoLr4hc/pLNbnZgODpImwe
C+yaNT+TBJCOND+2iJw8qUlDuAgaDdAKOz9JCx9v161lver8iCLoC4qxeFsPkGpPdFrGXy5r3np6
Qxm3Zljr/Bg0U/9J5GV01Kfq1JWvX4om2qVrEjecYTLdeODK8PuB8l8nuTmowVYbEmRNommXJ6Su
xL0vZZE4RG8bdWHA3NbrcavZzXoh+JHFWfCYkqZGjjr3nLfL5s6ycM8PZAo4BJxh2TfxVTUPXX/f
BB70pS7rgP599wkII+AKxNobxabrLO6Qme5nFxQj59s/LfIHAVe7yM1kZkD7uFtJpMqeK7w37lFA
8zkwhXzQUornOPZ/ne9qaRtbtg7iQL+gc47cal3F1Ya7UabB3VGvrcVSMNFW8ZEBTVHKhXiFN9Qv
TZp9mnJQLLvQGvwD+JU1uUIk5t410N65eIfZlXAU6VEqWoazpGDixnHb5ms3skGsLNCCh7SlfSRk
KgPDJpwhpItvTd4VGy8Y600dVXpPOPCV51dnwdnbBXEDSkio7zNoPBftLc9OT6ggmj/FhglvpYuF
vWaXwwEBU+fOqNGF0T50TuRdbiQFzrt34AUCV21Cj9MLI5a2yg9N+RyOaZ8fh7by5V44tTvdRCi+
X4uULMRl7Do5DyLftK2n7r6etUzAzg8wRxjeaf8L+I+DBHDR4a7qW3/lqFyaPcsT8EjnWRbjqOyd
ydk4sj9ANKY5RJ0PiRIPdXTIR60EMpdctk0nPvdOGbeVlsdwAH5sLr0fcTw85Z78yoBChzZ39dIq
pwLOWjya0LvVjXOZk/jzRe/eelnl92WU0fzoNb56qAErQl0mM8NK80uTaF35fUNJ6wsMzO9xBOHQ
lkkA3vetM80/TFCXyeCmcnveohb8nV1wh9hBx4jbymMx1/cTJGa2iFGs7Yalxq1LPjLcvo6KEVmg
tv6m1AjMewVZz/NfvrCz7Tq7Vs6sdoBTPNRFekjLccdrCDLWI707qRKEWXAv+nB/vq+lvWbX3CGR
CRJsv2pvtUG55qinP8JNg2x1At1kCLyH7mYO80/uoLOkiMyPU9rxfN9Lk3jyhe82G5F+ltLYiGPp
xRBKq0UqpwQa83rFZBcemHZZnpExiI+bFNEp5FE5aW49/uSB5wG8QMchHLKkrf1kGiCDcdl4LBcR
pmkUKof+rz8X4PstQSR0ZVMsHa92hR7gvVlh5CCOou/uKxympCr7xC/J78YpI5QDuZ8av+T7Jqpv
OwrivvODWjgAiX1t4LMi4JCObtIGtx4OvXq/RKDVc+CZeirWyCEWzj+b0VwxVUmQPnYPESIYj6rr
Su9TwStnTpyg853r84P5eMcxu6APoipjUbZ1fNAS1tWlUVLRYo2X8eOZYnZJX1ulPXWcOrrhrRij
baDH7Bp06qjGHXGb83oSP142ipN3fWc3UMvtpNfy9NAOkXMIdK0/F0Cxr1jN0hydhveudYD8/DHv
AQvpBESeOmLktO8pQ7HK+a//eKWZXd2nw9olmk/RjW7z7/7oFFvPdN4GN/i11+ZSD6eRvRtBOpMZ
WQGRHkhqinHTFhFuOXycxscKeLkLt5Jl7EHsBrTyHIEwT+rOGwi0y0N7uvOsOJOlQXh/D6JuymYY
vTaCkCE060nkblU8PgNvsFZGstSBZdh+ObiDMGl4U6bduPG9+ABNmvj6//AwXzII67TPQNdBEdkN
D2Ufwn9MwVcztaivYum3ojY/zm+nhU5sCF0dVhUYffwBeaapSJBhypJBN8c2DujOjVf904JV2Ng5
aNlG0azc4UGa/k2mUXUVXuw5bOQcyRvXB6VBeEPGqjhy6YrXOdbtl1bKsUpmU7ZrPmrhFGE2cI6A
371oJuThHcc8dWWrnlSq00+Ar89J2IM4vURu+Us3muKQyvIXD7rj+XVamsDTNnxnlD5QH8NUN+ND
rSAJTHpkXpLQacwaJ+JS+5bRI1QGjXuvCw5+jBStrBTHwyaX+8u+3rL2eo64msdUveEx05egpurF
Ny4uxF0xm09dghxbZdqMDybgKlEtsH4TiGUv/HjL0gdFW01EMD4oaNRuBkCGi4TF4biysh9f6pnN
qR4pI2dIy+gHPUTxBle5blMPwBEqzm7wTsqTy127DY3jNPdNNVbqwauKX5EpwVTejVkyg5Xissmy
IXAGhI4pcIX6AQisa1Vm/BZqjs5FEFlmI+AyvElkxSdyMPPItyTK3Q0U7MwuHQf1sB5fX7AFu0JQ
5mltSm/uHrw2Tl+9asr5FuUOMb06bw0LR4ddFqgD1UJtwXcPaRupN1JVfuINWn4Z89KsHH8L7xJm
I+ECERSgSMjcg4oIH8dPpUA1xZ3LG5xboG2Lx6hPoOBjvGvtwyfTPdBFkKVMIuKMEb/141KJIHFi
RtcWb2FWbWhGrSoVZxElB9/Rz8OI+6+Ymmx3fkqXGrfudFDK6gFSjPpDpAIAsKIYT4ck9Jx45bqy
tGSWA4MmSdQ7pnMPXhQ9RgpwyCHv4i9doNXKQbwwAhvWV7umKwIm3AOp3H4rY1o/5mzgl5Rv4Si0
fJjIaCxVh+gl1157k+k0BbYcXAIXzX5o3VSGSUddPUrzoJvJuROerjcsRFziotZteKBfTkZnHS+P
vgNQpYpaegMy17Wak4V5t6GBbUegGtCI4G0q5bQpZhpe57JdI29ZujDYBY0u8gdpOkogAxHRJR77
PGQqfmF9ECVeBgHGSsQHaeJiTwzEz2c9vV02aaf73rv7ggpMymXAsWGrzvlcloR+Mtp9Pd/4gjXY
UEGoUXBSGjhIXkzVsSyn5ywN57shKMeVNV/q4bRa7z5f+wTOawqCmyEYv5C4bK94g0rTintrTvjj
6AbStH/3IPyWVqKInR85cIL7Yqzu+OTedeWJzBLn8QYR0V9OKO4IaS5cEutJ4vkMaYmw8Q6AxZto
l7I6yO5yr+3W4D6ntf03G8LsCkc+uzx2O48c/jxJQFfx1Vdzd/Ro9msejX6+bPEtY9fIsyH5UeBk
EY35kg2p/kqQgOvBxYX8zsr5tbD+NmrQCxy8GNyeHFIOmLh3er/xkpIbSGaMK2GAhQ1go+xGrsc0
OxXLZV3kgQoNhDNDwX+ltXozYI8Ga64jk5mwOycoLmLKYPj5e9O1sVP2jGOFalRbbP8My+8qf+dS
5a5cLhb8mc36XqcMVB/uQA6B7+efUWruHOqyWgOdLK2LZTWoq2qh5Zv2B5i6/4tHLH5s8yAPN1Pe
iK/nN9jSCCw7gf5t2FU9RtCG1QDQvjrUQX2RuBgWwDoIpUa93gD444HH0vseKB2Od5WJarMy/Qs2
aDO/87CMYyenwY0X8hZ8LoiOEqd17qp4Hq4cdzVatjBJ/2DvFEoygr4hSKOM4h61//VTGA1qLdm1
1Hz090aNpC8bqklwk7YQrPcyQHarHkqYF62wjbwjKPAfWVyh9TF1DqalzgFhefblstb/PvrOt7Gw
z212d884DLQkPLjBc98H6b0rdlBFyTZCI/t6voulq4FN847qxMJM6cTftFP95FNeJ9opm6/eKUZV
tajLo07cJU2L0OGYuuyO5vh1vu+FXWpD7KJxKGZJHXYje/qa6en5TyART6nfE5PO/nwnS3vIsuNM
iXYIwzy4UX6WfQ/MXP+Mcy//fFnrliG3FZFVPs/e//wc0njOwcfBvbI4C4eDDa4Dt5BwBm38m2gK
bkpn/k1c+ZNEmuwhuHzbR/V9AQbca4p/uWg4/4DqmthF8piwmzQo6mtkl70HYFnkSrnvwna2SeGj
qZakmAl/KwVkaoDGTp0+KSpafp1HuQr1X1hwG1vHZ4+juiLnbwEUP5+RiPJ+CuAQL3uC2bC6NAVV
MndCdlNHqd4iokgSX/jBJlarjC0fDoBCeu5vr5eCdtzhqihfPV1SpO4QiqlGuVb69uEioPW//dL/
64oJBWFj4Xynpmj3AGUCB8Vj/zpy54seM+ji1PW7azMp0tgdUFP5RjKPboGHqLajDlbekH/y5//c
L9H6adretc4n1TPwALuvQ+efDoVqz3ziJh3SZ5Nsn6tuvkvHCvzhFdnhf2+dwfxCLdaKO/k4pIHu
rbtHNESIGJKRvaVOuAcb0KMb+Ls8Np+kJp+iodiFA78+ETiJgHya4LbPW+bSsllurC58ok3r1i8t
ggwoJ8mdYN5LZJCOyITl1crolrae5c4CIIMrKlnwPOY5KzZA7nbTBurH9crifejQMHnWrX2YSSi9
qY2fHT+4y7hxQGTugLMr3KfB/Knzg8+qzK9LNW3Pz9rCeGx/VheZm5U++juVLicmrxlKIbM1TOHp
GvLBTrT9GfUzKrw8i571XKnwP4XE+vgNByp0nMHskLo8kUqXs9iLup/NMYpHvRYJOlnrR11bPsJP
FQtM4/Cfg9vuglh+k6zfCUquQIp5yR2SgqrmbzvLSxWjmiwrfuZjuA2wmf2y/Iqn3aYcnDVg1tL6
WJ4CrDRphYPffybAQG8CV778H7LRS42f/v7OUaQRyyfSGP+5EZgUlHPiBjOnh8t2luUGOr8lTT/N
iCE27Ede8zKRHl2rcVj6csvY5aQaPeeefm6r5m6cIJuemlW6iqXGLRtnQykUyFP1cw6oQzJmpN4U
WXtRwQF2jWXh7RQOhcOIfp7cYdxGxP/EJsQxzk/6gsHZIOEa7EKIuw36uVP9l77pXqIGDnYi3pVx
hgfA9asEGNy16PXCRNmQYcogOCKDoHyp4rJXm9wBX/wmdnj94/xoltq3bJg2rnS6KYifAdVywUyQ
Kuijjc/nG184L2zA8Nixvg9nJbe9F85fe5WX2xBn8lXf/j7fwdLXW6brzI1rgpHLrfTncjPHmegS
z03Dn5c1f+r2nfH2o/LcSkh8vxPeNM1Yfyo6r185hpb2kWW8yKXVXVO0cgtqzWs5ZQD/peDFitKY
7owottQb6KGVI9teNhjLnmd3yAswYcotUsT9vna87i4K2IUm51kGHUno06BGU271WO5MXF9P3dqt
Y2mRLWuuosaPNNh4thwsdRlpf1ITrez+hQ1qQ35dxxMF8+b4WTchvZ1qnScxI3SjfLWmGPTx25ZS
G/cbZU0xQuYqfINyCp63Vz5xwrbaaOXm0SPz66LMNkWvCMrwmzqt2mzDq6yQA1iYwoYW+0nONGAr
N7iFubTBUSh96vOyirC7eDrmzSbDZWsTZpUc1moVT47j30uBZxM065b6jc7N8KKo+1vVwT0LYPCA
lGW6ehTZuPKM+3ggCAT8bZq4/AaVk7b8JePZq5llu294EK2YytK2sJziDA6YoCHYcWMLZYuI7p1s
T9gaV8ZS69adBjxno+HEFVvfQ9h1F49+8Si7eXosuoE4K0P4eH6oDZqu/bZs3HgW2yoLy/1UlOx1
KoL55rwvWRrCqdd3jtFVuq15Wolt1vrYyj4YRcScfgbU97J7n2s5xwaFgpmmudg2wfjiO+HXMVBP
ncozsJhcVF4Hw7QcYtmbGkpMUmyl0xd5UjInQiawnS9dZ8slSoEyBjFytB9y9tAgCb31TQ/UOhn0
SiBg0blYvrFwK9efnCh76fw5YsUuKyGQTpN5iON607mCt/IudJym4dsyh3AcLL42s7sBMZDDmk0p
qzG6bMsh+/v3poCbmsaJ9eRZxKgD8vyiTIx/EVEG9WxgU12wQHesAnlkRu9Mxv87Nd2Mw5fzG3rB
XGyIN+mzfJiywn/2lWk8VJW0czhsYqIEebmsB2t2fNd180LL6Hluwh5BAhl/qbI0usgdUhvoLYF1
9RBRyV5q9YdWAuzmDbh3Lvt0y2HpuYlbNRbdS5q24LvUrk4PuBnRNZqlUzv/HhnU1lMxQtWT8sLy
J3FKJ94Hpa5Jdm1yguIrOjLhi+uKGROsEGouGY2N5u417zOgTtoflRoepoYlEaIlTSZ2vK3usnBK
QkRU8vix6cMVfPrCXY9Y7szzCCWFV7c/ZHDSlCY1eInlXZBFN3klHk/hBtr6lwS08fax3FpqSBAB
/9z+IMbcBc18iNruDrIAX0y+piq+ZC2WZ4v7KfQZ9vNLmCMH0Nco9OtLfpnf9GxotcploNuJpc+j
FtN3YZzC+aJAiGlyMH35hbno8ezZIGsZUjEAmJy9EJf8Roy7wdVvFYTz8QHpxdYNApqWEHkpcuc5
GmlTP5IZxTBfu6rxw9+N6chaIPjjhfBs7RQvaAD00U3/UnoSPLD8T9G+8Ia1OOf/5+zLluTWlWt/
xbHfeQyCBAg4fPxAFllDj2pJpeGFIWn35kxwnr7+rpKPr1vYYtFREYqO7mo1QAJIIJG5cq3fh8qo
jrAWjoit2OmMj4ihOo8OTblbzLbaFTP7i09x6NEF0axZtBSx503+1p8Cl3/fEKgurBKRCMHgslO7
cB6HODwXth0+xVMEDmQXOEAHuaCkUo2R7GbC0qbYORBnG7+NU2wkDK7taHbmXd9VS/MV0kaz+X0c
kCF0nVDYn9uMxkaEojWrZamrFkNmFkKlxSAeJyppVuxQRDkPmTtCd7X4IkUEmj7foGWipoMYhJ28
dyBLnOZuCJRS9NUBJhy7xbRI1XkG+Ilk7RoIIspyH888nDK+4bqvOdbaHhI1jSqNMU++KuRhSP+j
HIddZaj9z3CviDc2x7UZ13YPGyXKBgkl/9gmY5BMw3vRXpRQUOIbDzPUXDoShIDo8HDrdrf2Wtpe
MqdpyuLISM+X9FKoqvtSjGD1yp9FkwZ9MW3dfFYsUocr8wXy3W0Siq+kVnuU71zilY1526ZLdTpP
Pi1ppeJMfg0rEQCh3Lio6vqTFeJ5iTdDvSvWrlN6jlBgwmqEVC4pgCl7xck4M3D9pMUW5fzKXAht
iXUTtZRl9uyMfeUlsofJBTfmM16tQu3M/KHAirvuUax1pK0ybpDWViWDMyTK+zTucUPBeRhPwAnY
TZK78ZgF13taGzNteQkK7uKsoeIjTnwJISIsYmbcRqwAr1Rzv5Hlg0zYbImPsp8fzco5wnN44Bbd
cBt+7xhRHaNc8SixOzsbzyOZ90ue8bvxIvQ102YGuS/b6GVliHSccsG7LhpkQ87QRzA8ANSJ1yn2
9abx13HKQ2TGOR51PCPcIYNmaGbQBFjjhq/ze7+K6vBkNdQTyZYZA1SCMINbd5dNMTchLJIYjwOb
91GzZRsr+4eOVK7VbCzK6aczXSgv3TTssiJxeT524XsJQDHbXx+wtVe6zNKbq7Wcx1hU1BrPuTHs
VOfci1w9p8b0VEJx+mKBfVvfOPGauSecCNHX9nQm9UL8kqBgdjs3sfYemomHhQSVdm5MZyGG5U/H
UNN3wuLRuhPIR4XeFMImOdTgMJRzCH7566O3tpY1c08k4PDjODpfHZJlqApxKuT2N3WE1uxRM/d6
tmMQzlT2Vyn6oHSmHajOHwToepua/HX9BVZ2xr8hfKuelyA7ns5T3R3tPDwsTfEzH2mS3o/zZiOA
s3LM61DfUPDSdMrG+no55i+RuixFggfojn5fNgost+ZXa2J2ULVbl8i1F7t8/mZdi3q0edeP5GsR
Do+U8V2NKi5rLk6XF4v6ZcN8VhaAzg6ayIGAvoqM52gBVX5oK8Ob2mmLZGNlAehoX3sew8lWjTwv
huU6luHVvbqbQE2YxHTjBVZy+1RXNAmtcJYlhJnO5jS5l0WGqszPpoyehsQ60QgDd4HdMFTegNYj
oGG9kY9YezdtN8hA/ZRkFfpthybICNm1xD5FTKGy0ru+ttfmRtsSxrjt8mTMh/OQyLNK68ytibNV
Mr2yP+uIX5D1OLFjiP5MBOFuQ6EWrDJwXE/Tt9ueXjN+s2kdx+jVcAZLIUHCibaHpDVL/3rrK4+v
o3zHDAzKhCfD2czLAqKyxQdgBl4uDuT19ldmVy85QTVCbKgy6s71lAUXMs1LVrct2MuMvKt7vY+V
+dWZQG0F0Y3Mdtozsev+Ls5I/oIg+pZOw8qWpYOUpwYnhmNm4txO9q5ipVc0Re+al1vJbO1YkkOG
qfoCByC47W0uM/Vmw2KRUCxbeucMaawK6p55hthz/f164yu7oQ5NNu02LRUz2/Nk12fA4V8vhi0Y
yF9px/4PjvbalGhGDYGJvIxD3oJ3jX+lfIROINnk4l1bs5o9C54JOkMN6axyhuLrTHbN5yoyok9U
GtNte4YOUjZNQK0GRH7PdY0MPhInwqPh+P76LKyNjmbSZOhrafOoOaOE4yMxQXtohZvI3pXR0WHJ
tB3FXNRFcx4HknmkitRxGMsfZRhuyQqs9XBxvd6s0DFayBjGpAHnICiEexOw2Ww0YrCdq9vgB1SH
AYoRVSZ5zpqzNfVRMIyqfccIzW5zQP8GAxxLYClQlXOOUQuQu/2S14s3q2h8vT6/K1uGjgFsUeoz
T0nTnGFpLo7TbxADchNV7oSFquvUub/4Hn2+VZ211t1lmb2Zj5bNZEil1eF8Sz5dipzMFt2Au6Ew
0qBQ6YvRs7sq2yJXXNlDdBBgyIlDiI0FdtnSody4n/MBpTTiCDzzBxMCe9cHccVIbM3Kx1ZE+VBz
65ywWXk2KBHcmIr8Nvu2NYddIRauWOxY56xtZ3oairY2PWaBNnKjgzUj0Wy8TnMzMkDifQbW4aE3
FfcH0JMDlDm8u2l8dHhfmVdhGyl0AJVRdQTWD4dFGi6H663//vGJHkheKvsinCjiwEGG6i4KifTC
MOPvxra2bjroiB5EZlGHOhAzjAOWQ8astFT20cqrYmN41l7g8vkbowC+l5h0LrKgXeI29kaIpI5+
l8fQscycobiJRskiesg4TEFkmnInDkTUo045anYCyiM3rSEirV/fIQFPW5ZSMOIYiuQHadG/ipYa
flrM0cYcrI2SZmQFCLvLsrXigIDt/AAR9MIDm6J1tKJkC5jxew8QlL6/vkQsrIRmkxEHnWOTI/LE
sRcDl77nF5W3eCq3yn5+vy0RHQDC59yJRJokQd8tD+B/kW5WmA+NyvyQF3fTEm9Yxu/3JaIjQCxG
WQ54XBwkbCx3gCKPR5IXW5Spvw9fIBDy62jJyIbMeFfGwdxEJzvk8jiXzUNpkV0DYZPAypBmxfGy
EbZYmRs9u50ZyVIsQ413ybmDpEb+SMAsvWNxdUyXLWKktQG7dP7GEuPJyatJqjjgPeAOzpCVAaLi
N7EdWESPgNeNQO5jmZNAqbA7WEDNVb0rynKotvijVp5fj4Yu8TBafd5Cu5lLlAk4IGhEXHqRxRZz
4loH2pzncm4XBmLLQEnDdlvIWu0mR24h5FZMXI+EhtEUTYpVSTAZrfLgJlTfKgdZKZvRTarEFdvT
46FhlIHzCtQWwVTFT0tsV+5sqEMS9afUEU/QL7rN9vRgaGGBGLOqSRxAf6f2QtLB82wF3dhuV6xB
J2wYkniOKxwXAdxzpP2Sl8kZURE2xEHKytvqQ4guWDTPEkAsIOeDEUWb4Hi0Z+Q41PH6qb02D9p2
PqoUulQLiYKwHdu7Igz3Rhs+gKqoc7uwyhCXqoLrPa3sUzqbQUz6vnaKGTNuZ4gX1vf24iuRfU2T
6thVvddU5Y/betIcqYrERiWMMQ6KVh6l/AqVnDtwkHitM/mWyIIk7W9zGfQYKK6pqJIDv34wOQ4D
IB/3GqvJCj9V4iYpFguIiF/3wiEEPA6K8OhC2S8QrPOsovamyjwsSxLk84PTso3F/PtLAdFZDxyo
fMVJ28dBWC5w3SxvSrKnLhRB19qP2UAP4N1/gRLX++uztLKH6fHPKLXiENTCcCS6uKOeUSHY7irD
4GzD9FeWth4CpdA6yNMkNXzDiL+lpfTNwQZiBpQdXlq1p9TeKtNZe5PL52+OqwmUVRXo6QzfrBhA
R03WHcPImF+uj9PKbqxzHlCDonaCYjVPVavyo2lMzeihhnukfk4BBN5d72btJbSNIIXOnp30JPTj
C8MFEbTasTTaqixa2Sj1mKeKoBdXTnBSVNp0+wHC0U9RMqYfZxSOe5PtZPvb3kIzfeia0K4F6suv
EJ18X9Ou8aI0aW66YBI99NnHjj3VcROC3dDx7KnrXQs0Ie71R18ZIj3uCU4kSEJUdhTYdaxOcN2M
aXA7lLNA+gyAyaJzraTIbkp2Ej0AmvVV7HCO47cIQa1/rkWdFI+xBR7cjbdZWU56DHQBkUGRUVw9
8kjl7xh0gYOmzbZKodda165qqeqIMYWYiAg6CvfLPIfe2I/lx+szsQK7I3rMM0NBZN7ayDOPiEoi
N+P0udEGXQTS6NqPTbM1i6Ad4JciCFrm4RDteVWApMfnYLSzmWcWgscba27F/PUawGWxmyWM0tCn
mVUeFHgqD3RIx0Pa5TeOph4XsBuxhJRnod8nAgdmPGQnHi3ISl4fzpWFrdf9xWwcU4DuQt/sJtS3
tvkBmtdHiPW8dua0VVy4cnjpZcw8bUWcThO0Cobeq3gfgM/hlDXZIVNDAN/Dh8D6XibDbWcLs37d
8jsAtLoiV6EPXbfi3mCx/Qj4jPAjuwm9kvLJo+AP2tiaVwaQaVsz7ywIqlfE8MH9Nu0Wlof7Jq3H
hx4IlF2keOhfn6g1q9Lv3bKJigEa1n4ZZyoYqBm7QwfgzvXWVxayTrJhghdr6pAb8aHIbRzHrmo9
S0T2DnjjLQKalYHSA9lOnQvTIm3oA6NzGDq7dpepf+k7M3OhCP7t+nusjJIucdUiJUhBEBv6y2KW
AUhulqeS2dmGV7T2Chdn5o0vYbKBL/OEuYYtchciUeG7RfDGowXWbzMP6Ybfv/YWl/7f9BMaRjjQ
kht+3eWhZygLtYCyjG5s/bIG3rSesMoCD/Vo+FnIGeLwoEK1Q7EVHlhZSXpJu1mBojC1SqzTRhq7
Cdn6h4WH2ePU2nJjz1obHs2+kaMj3G4xyay08+dQOuYxUeFNVCoW0QPVIk1lxy6HI0RUU3+yDNOr
w2ir5n7t2TUzlrIBiklibwKmJfzUs6Q7RllS3eZh6XXORTEiv1JiN6+Hiu4m0053wjC3SlZXfHZd
JamcHSKKAq1H0EmtRf9BpEXqA4vuTo1peoQCaXCTGVuX0XuzRKNlKZuIR6FPwIngoYTHcM0KLB7X
W197D239YOSLbIzi0Let7Bui+JkbRu2XwbL2UHH/joKHreDAyn5haWfDCAHjdKSwBRyA8lOUi+y+
akV7JLjo+mZsRjcGhX4ioN+MF2j5GzmWhvShIZd4om3Sw8xKC0qdhNw4aJrznhsCcoFsNnw1xM+0
nQUua9kXGXcHzkPl1hGE7m+aHr0y2rRZAWylGfpj1CXdV1mCPAy64tB/O+ZDyLwZ6EVcg8VIt5yg
FaPUq6NLHs1dW0yG77Tm9KNwzOpdKCbj5fr7rLWunRoVFCYaq5PSN9JRehFa39E0bTbwNgIm8XeQ
O9GLoy0Ozh5iKbROs/dgm0j8aiwMNx/GA/g1f6AGEcnDcktkbGVF6/JJ2BFRsi5qCdcqDoM5tPIA
5OntYURyzKujeUtCa60fbQNAtJw1Oad8Z4OjMIyOobEgYQ+I2QY+feWUotoWQLNQDiGE8XYRfTDG
+xTHN3u+Pt1rTWtGn5M8TM0YTccRTg+fGuAbLrdIJtYa144PiBmppOlMvnPSj2TaT6hiTm58bt3A
p6JlZoSmuf2BTI99fSBbx9LKU+v10dRpkN2UTPpOyrughGKal/YUpNjjeGMoWS+PBqqDcpo70u+L
ERQfpbN4/VI7t52ruhgSbgsTyA1M6Y+yxtWr62bpgn+uOV9fMiurXRdC6kIzF2U9810H5hM+5XtU
kHvNUoJLOttw+tam4PL5mxOiKuQgSzphVVql35ulR20aFHTYaH5lj9O1j4yxB0TSGvkOekpeF30e
EH65PjYrh7VewluKuqiQcOS7UICeSsGrIdCfGVQAbil3IGKjm7Xx0aw2iglESwhewIr3TtV5skld
bm45xStoTPLz8zfDb8N1ykN+aX54X853bRT5YS7e29Ffjh04rPCjwkCNdbiz1VYaam1RafacUW45
QzPwnYSaAikXaLDkXtnSu3TZ2o1WZl0vd6U9BPrAhY3dqBBIob2bnC0M4MrDk8tp92a86l7aFWkx
Xqo9Q3HSc6SnjCd4trvrq2qtfe1MrmWfQ2AMTy4QEeqZc0Ky2YPcoQttpttiQ7qOUbbYyQKJDwBt
5/kUWeEOFrdPY2ujVHfFLvRq15iAlbRIMUKRZZ7KfPbY4oDkqnkAf0ZQmzcatl7kqkCg17SXKZ7C
ZcenT2rZIsRcsTi9mNWKeVO2YY/xMR/q/MdsR651Gx0N0YtXVV0X5szQdgPEVoXrc5xtDPvawtEO
YHhvZUcJgZpOFx1hYUGIsJVi0RPr07+ur821gdEMVwgg90OFh2+z90X/dVCPonx3Q9MoiZW/mpXi
3ZD0kNPdxQzVePLsyPfD9OV627/dDNC2ZrKtbfbQobw89vSx7YU75b13veXfLnW0rBkrCELbCxoA
m0H957B8lnkODZrAsedAyHijj9/OK/q4fP5mw1mgnUYzsIHslkadYlAI0leHl7vIfLn+Dr+dVLR/
+fxN+6o3nIw4eAcTgmbceAep5Fi1/vXG14b+8vmbxgcpLDk0LRrnsTc3n+t5YymuNay5ycLMFhYK
+D1g0oxP8ZzTvRU30ev1x14bE+3MTWuWj6zEmA/FlxwV4BOoJGyxAQpda1wz1JQ3EZR4MOBiVsxF
hdCxceZTrraW+1r7mpVGBGd6Bm2EXeV8rMSpJN2O2N3uppHRQUmUNCVcG9hSSIBJyr8sys966t/W
uGaoSxVPPGoJnNm8/44oxJ8Jay/Ai+TDbe1r5uokWdolsoEpGUFrWr4DOGCTb4WRV5akXoBbVKag
csC40/oOrJV0er3+1GvtXub5jQ3ZEacgWEG79dy+6yrz2XbMjQFfa/ry+ZumrQ6hdRDV8V1B5ENc
Sw/6N7et8r+V2g5lP8gEY23Z5wahetYGvdwC0Fxe/W+hBTAbaPYpIWZii/QykdYZDN9ukQcClFPX
x3utcc0+rR6qSIrVHF7vXVQuLh3vEPLeaHxtxDXjTJgYWTvD+CVoGJOSJG4bj99uenAdP9ZbLMU9
AQ/uTO+lTA5T8hDSmwCc4HvQbLNBqaGJkibMJ8/2+XzOs9MSOhvrcGXIdehYm3aNg0oseEWXO+Bw
CBe5G/nGSlwZch0zFg+oJbMEGi/K/DANSUDZlsmvnM06TKzrpINUEZpOrXNaMuiPpW7rvEBEc3d9
Si+j+5uFriPFxjKPe0HRgWOQh5whSIcrUzU1jYtIceeyKvvukJvUHjDF2pkKorEsUWYmfU6K0AvL
MXVF4gx7mc1bKYyLO/e799EMd1hKcKdVBeaiCcC94YL1f8fklyz+NlfEjbvJS26Jo+FlNCueUmFn
xZJhvY71cURBfJQupT865lYd44rvpwvhtFYTXhg2+I45T4WYjmx8HtvPqvw2mv3h+uyvmIWOE+N2
4aTSRhdtemTLebReVLl1CV9ZWTpAjE+dY0sDbaPu+ySMc2XUbl59z5NhRzovy24B/oK/RTtywd6S
QsQY3QzxN0cJ92LcKa7kxdZRsGKCOh4M8Aa4lzFnu2Kodg2Rj8s8HOOFv9Sq/nh9GlY2EB0RViNn
35lGLP0iyqenKcy7535abrmMY4Aunb45gnmz1DyLkVAao77qd7XRsMyvZ1NMO1Om4s/rr7A2Sppp
A/5RGXSOoUQTze0etXLpgc0RdUlhLAGeQD1f72dtVWn27Yw5cZzSEmCa4l+zRU77lA6DNziFb/ag
E7BJON6hHHsjuLdigzo+LF0GBaKmSfggvT9EKfshxuVzVLb7xR4fZWZuBX3WDFE7tbOUJygeVo4/
d7HyEkGanVMOyp0HOKvXR25lkf0NJFaNw1SVueNLAOJPtiPtI6Sq0tvcjr+hxOosDoGO5z5xZvLI
wnzqD3WOy+BtO5UODGtASZTXkcV3RtN5qcGBbKb7PGtvO8J1WBgnTWtKJ7d9yps+IIWSp2ox4tfb
hv4y629MMMmbTNJUMF/kpjWeSDUtCHlakOnYWKZrc6vZuCJQqATvBfMVXbpdhO/unIbwT9cff8Xm
dFARbeN4skGjC1Jdcz+HnxOl7hKH7chi3VkJvx9Am3i9p7X30Kw74kIZ0OhhoDMA94AdydZ3yi1i
iLXGtQPbZNXUtqDK8u0wmWQgyr6cHnAzzvnGTruyB+pIoh4RsjGnlu23KeRjefEDnM17szCftpU9
VrrQkUS9MBsBUjTbFzQU4QH1t839bObGy0Kp9YRC3MreMLi1ni6L4c2a7VM+pc2C0VJm8sSrLMiU
NFFgmr6kl2+uz/daJ9rhPVdDVkEx0vbrvj2GpH8fjs5zqpKnGKIDG32sTLteIhtROiE7Q20fTFjD
c2LX6t6KJmRQrr/CWvOabYO5z+yEg+ZpDknaLCTNZ9aM8ny99bUBuvT6ZhYK8CsPiJ7ZPu8hIhKZ
9ujTpjJSj1sC8hEiw9fbetIO8E4uw1JAEvU9HNsHaHOcQgZNkaJU98Q2N+6PK6epji9qRRjOvTMV
70UWfwVV98kc2vcIaLxcqohNBn6A6++y1o9m6QL4mTYv6vh9z4YDmMpIi6sMpnxvdu1z1nQbAfG1
qdcObZLBZeu5on5dWNmpbiziGhFOjusvcVlAv7nJ6OhXoHqjnA6se1nsZfqwwG/2UyMvHnCJym+L
W+sI2EJNTc1s0b1kSJAdZoNCk4r/D7XXv/+Y/iN6Vc///aztf/0nfv6hwL2YRHGn/fhfH1SBf/95
+Zv//39+/Yv/2r+qx2/Fa6v/p1/+Bu3+q9/dt+7bLz/4JSAx87v+tZlfXqFY1v1sH094+Z//11/+
2+vPVj7M1es///ih+rK7tBahov2Pf/3q+Oc//zAvV/x/f9v+v355eYF//vH42sWvTf6t/LP921+9
fmu7f/7h/IOCiwyRVyDcTVBvXzJk4+vlN9Y/LE4ZQ96GUNMR8qLqVypwiv/zD2b9AxpzhOAPbeYQ
65IPblX/81fkHw6zJJWmJUxhMRTv/s/T/TI//ztf/1b2xbNKyq5Fw7/aDWrepW1z4SDsxQma05Ob
JtTVpzlrJC5T1gSUSylcMycovs9Sv5b5Q2n28lAiQuYu2VK6XKWdr/gSH0eSMi8qXoeiVxC9bMV9
KzLHrZPa8jgZ9vCc5T7KUcujoir0Z9DNeHUTpFk7PAEnsTdB9H4cm1ruW7tju7bJn82aHk0zfMgG
EAWV8VS7MGoRpCp1DdM09uA2feVGmzxDPWh6iHJkx5VTe1mYzKcUQrv3jVVLlzfkbslDtXdQDrxb
Otp84NCiMziIMFOWO6cpnWwoKLH4oCLbleAu91Im3SVfhg3f5idi4n8N+ufoMswRVL0Ftyww1/66
pyN6DvUL0Qh3jqrnHFu8DyKTeTep2nxBvdlkS8tN6trvBJA/dpd+pqzvd3PbhS7JVXNoU+ubNPMH
qsbz5JTTxvP9vG3+7fkE4FQMdZNI6GlnzowTsmhGoNxG+YnVDZIfyPGFF6ZHEDyfuigqXSET48DS
zna7ukvdDKf4HrLj73tR3Usxtrs2GsKTk7bqjn02kuYd6kfofS7yyY16cp/J+vOcRPmuQ5r+OCa9
3FdV9pVXLegXMv70cwUUw3K/1ECC9N007BdafSExOU5O1eOSVBeQAn+GBlAQVflymMZ4CSAKMN8N
jXnorAyUNkB4PNLUslxVDEE08Pw94xeBDiiUVWzu3mFbJS6pkr/soTMeFQ5tL06th9Bx6EUEqnHz
1mWRHA5mSLNdvDiYMCdbAga+utPPBVKi4njj9P2pzKwNPpeg7LAcZls21Qk3wDVPcODXIRgQMnD0
hO+rTORHHpnPai6mu8GU0rVaLg8mWQInjI0gqsErmYJkhxV2IKsCqsZpUXgDT5M9gyAoqj4m52il
5SfEEhHpUYkZzMsxVsv0OAoJQlrA3QeQsTmWb7WjmzVG4zdDNgAFbFo7vnR/wrFd9go5Tk+J0XSN
JHG8BbVRRRd6MYnLZwLODJ7MzVEmpXrsbDkfw7CP3LnPFnfOFSICKLvZzWM/wKhr9dBEtN7Lpn9F
cWr6oKidPEAs94vd13xvqO4HMN/tvgqX6KG8fMF5nrp2PSX7vLRG/DUYVaslOsqe0gOublGAcgfT
z3PnY8wXeeByovuQQWynNyPI7iAMvjFRmJBfzuWLGXMB4BOXTFDs4vqVcQT/RW52peW2Kh6DKLY9
p1VpwLr0uY+txm2k9WwPwycZqUcym45rjUsBYmzxgCwOLvpFvLh927QBGWeQUXbfqaz3leLVYzhN
SN3TofHV0nDPSKvYjwyru8M0p5DZynPsS21xrLA7eYCaN8fBomaQmareQ+3J+JyT+m5MJ+tOWrxx
HRZWR5Gk4z7JZH8XZsYHYbclvmlPoITPvbpuOqiz580hMTs/7ZfJs5YSjKIEpUMQZAYThPqQEHqw
Tcc6AjzcVtF8t7DRL4usOdAZOzMU07gJxt5CZY/KyT5ncuqhG9Q3h4V1h84WfxlVD32OyDSPYCSa
3BCC0gGijT9m0oid7QzfFZR63CZcRlT5KYhZh49tUaU7aAP9sFhPPNKMg8fSFoIPc/QuVFTcp2S+
K5zQBbHrtOulaP2sZY0fqSnfyaE34VR2I7hQZ6RxI6gUFjyfDm3bCfD+tobX0lb6Qw9FXifvpucl
e8AinwLWRAdhDPbL0iEgqqzvUWx8yGL8JuLGJ8fmToAeYneeixwqZ3G6s8HXhbhKmR4HUlduPGVf
EnBR3LGKB7K1Mx/8BLXXKODRkwh9lrRpTyykXzIK8fQ6mV7rpoVQBvw7bwh9ztJl9/MxQQEp7rPi
ywLKpv3ciVdSZcOhb5x9X4X1idaLDR6CPHIH87PpRNDPo3XsFfFutFjtdmwkD3PcOCerZ95i9H4+
je95a+B+lRz6QZTv4SoH+V6WZf+lSVDxbKE8PM9T4lpFfjeiwhcbhqz2CLB6pKtKr5OdBOtFF93V
xPigOmYBscehjTZwaxclA3mcsX95oFk5IhR+qoGb9qGkUbtpHidQArGVC92LP/M+vx+6mOxFrQ5Z
Z92DQrX2KmjKS2I+2sPihokExk21Xjoc4fRQ+PJ177XSiT0mym/pbD1Dwq9xW6q8bjYaKC/R/q4M
D9Runadq+AC1ni4AVPfzwocfdkiToLPcCTn3/TSxaFcNxxxoUr+r3QHawIDKCOgDjxaojZbsLgTL
w2EOEYeFsqwb2abfGzOBghH47ZO/CpDVHAcpz+BlDWxg2w9Tmf/obfkpm1EigIi6y6xTOX9LE0d5
oRQfjLZ5zC3wr7/xK//luf3iqf16OXBArA4vwnFsODcwPqqLBhGTRxTaooYbN/URqdbhrgrtvQIP
w11hsvjRUe/CLPtYgol7f/ffu32NBbEDT3v2VIpoxmwYzOchgzQ1tbnbIcu0Gxq7d38ewjMvl4Np
RU8l6gTcqADvaIZAwF6VMnQryBeeysuXn9/Zwmz3LMweQK5MTvPly9CN5IRoF1zAgSQ7Mlg12Eon
EDEuxonGqVeD7O7JggfgQhKs8+dol9kS+33lPOV9mZ5Ym/iGRMURmRK5H6PhidfTjll9/H7pKohw
GGJ/fUh/nrBvT2CTYK/nli1sPDDIyzT37EIZjOzsHHlxnSd3rBHeIK3lVDlx4fWtlMeykx8AsC3u
ukwRt5lH7DqOfDBKJzv2FYerUkcPdZiYJ0zbu7ys2rsYGoKoX7yfu8TDgbaHyzncZX2fumZY0WAa
MnGXW9FXJtvpMYU7u4Nbbj5YkHiHNCay2jyy2anLB3aClt8xaQr6goi37Jw8UJCURM1X3/nDxXHu
pvoAmJDjxuJ+6rvXno1bKhM/QcvaEHGLQ6CAc4fbRC9qLEHJ7zgohvDCGIeYhAlZVde4EOjo/BgX
V481OOj7lE4HWbhjbOMWXqgliLBDBm1yn079946yb0uiHqkhQi+xmQEkJd3ICWmY04t5gP2TWYLB
LeIm111ZVDApOG409si7sHFqP6Ol8cGkOLRztUQeVth4b8vYbY2y3Y3FqFDisWGipviJR/xluEx4
+3D3OaNESqLnh5vREWViNDCuhX8vUDrtgpI2WMZpdB1Vvlgl+CoH3EY6ywi6fuh2OS8aYAOzT6Ay
mjDIDvHq4sEZT8sCtt+6gPtgTNm9mVViL6b4HTJGhykdzki4Ec+p4m81StrdRXxAyQh0K+RHO2Yo
WilmE1EQEXud87IIWXrZPA5uO+ajzwC1yVC+b4CBu8nGJ0A4TZf37BtvKJyuIRJul9AflWNCVcvB
xUgN6WkeZeJaedQEOJo9aFmabsflSRnJ/6PuS3bkRrYlf+jxgnROzmWTjHnIjJwzN4SUkujOwSdO
Tv/6tlDdRb8LNBoN9KZrIVQBlakIDsfPMbNj1m2SXWNnIFZtWyYDPOmyJfEKPrT70Y+GMulxrkxz
s/Ua9gb9yYPtOZzLwo9QNYUiHVYH5FZHzQ/ViuiUTmJLKz7kVWJBs3oGWZZTuIta3eWeCYoI01Se
EItRLhO5wx3YJCmOD5mhbocDeY5IuFvr+Fi3i8jlgmOSRj6uuQrnY+/tTOp7J5oNf4ZkmvNm4hM+
83CG/3KcDzHLIKVs2qLC3uB2jGNeIttsLYie2W7y2YddMowQIhcKTvsxnfyc+PByROHuyqTFbGck
Dqlw3rhscJhL52ljBPyikJ0Af4b+KrHmgdTAYN/Gzmym9mN09BfCg7+jOIajhk6joxyXk63eEphY
5yqaSVlXjyTyi56syc502bybApf3Un7iQ6ZFHBHvIfseYrFPROw/pmi3WFvH+AS4fQC/+SbROP/T
FAvVl37gDbIn4niTxiSfh/QGq4uuZDy8ddkUFEHXZMeQeQfSDskjf8PG6tdUd9Hei+yFhfYLepMA
Z+l4Rcl7wm34iRLawUIx27gqah5T49YCJpr9xkLkUtW8ye0MizoEIJA866W6RbT7KX1RbZXFdXQ9
EpmDKvtRpWKHsrerkyxHdzQchMMNkQiTv2TreOk8v85JrzyUYP/E+8Dt575+cFN8SIduwPgsuzNC
K599ql5kFxkkDbv3tlKFiyEBpSutX3QzHGQnpg3vZ134nunylrim6Hp68aZsxbEKMgJNGc2cPMrp
qW+6ZNsCfCoy2yNU/ayZrS59d9UeFiTi33OW1mhXeLaJZvo1An/IndLQVje5C/v10NkUU1E3DmWt
3mIMgjlM195HLKBv4hhvpsDrUTjjpSUe3lOYudzF63CpYdKF48jk1RThly3BX592U5LkUTmfPsFe
SxUkJRtswtGnmpKrwyhXEv4r1FV3EoPQm5rUdYEGEcHDOVkx+yJcY4YEqduFNR1KOmu79flyjgXU
zoG35GEQPCKvxCx51nZAgGbtb6clhTyEpw/LArV+FzUvQoVLLgQbc5iT71u8hUUSkThXAUQFASnb
xqs2fdVtll798ZETlmcIWsejOKpbAjaya2N10AP8VjIyvyi0SLAg+7Dr8mKln53giaTxnGMu1eTo
tKe3sVf3ZUT50S3DM2vQCXfq5CFiaRtmy0+hqCynCGXSuJ+zo17uo3/NkZZ6Y/0XW+1uMqbGhkkf
Ii81zYntoGMUkSxQivOmHn5oWCvsFGbtvoZrtLfqMzWqPbJJllYHud+GMUxCMeBFaGmKuBv1xiy+
gIowrMtJapn3WtkT6flYBoKIwk9ju/XaJSprI68rGXjeWS8pFgyIjExvCCDa9P6ydWtXXaYxvlRr
PaL3DpocSF+NiDH4OVQJH0oRhWmepoAmTCP20dVu0QjpImqKFiajBRxZsPxonETlxis/zNsWTkMF
BnqOVoE+eOlc5Wi6canpqkpvrrP7XS2AU95QklrIl92PKItPOCjwY5JhjDDCz3HPu8IP2iqPe8M3
fs3w0tTuOGcJvHgwVmH9cih92brCM5gckmjEWJSdqK8ucTZ9Wbrg2w7Zc+Jsn7MaxtwrG4u5NucX
TGXrFSdVOrCHGWdQTiYSb7iMgYDY+uYQNVXEFgNNGtf7zHqXxKl42xL/HAMVqnH9NoGETg+pzZhB
qHe0A9x/efMNJQXKfLyGW1N7G5oiGKMZaXhAfP1mHLDykMEBpOxhynTkrv2TLKm7aK+HRfEs+91y
xLpT/USDaEWwlIfJANoCjNRk5/rZ5P3YB7tp6Nd8NvKAZM1dOMJbcvA/cNiX8dBEhRfY50Anz3MQ
pGBKFeYnr97F8WSBgCx6U1GGiYCNmOLVc0vmCHMDzlUE4vT7NpFvvsYkqNBMBu+xq0TeaUzaZv4x
zscOGZsGwI9AA821DND4BVe/hj1g48HPHAMiyHK5nTyEMVXj7KE78789QbJtPyUvcCIAJobwuas3
bcNKyBLmw1NpWoBmi1ibwnH9GfQovrDyuYUW0Z6bROCwQj08MLaeU4X3RppuyZdaz5gTpMO9Ik05
3B1hT5VYeYEwvfQA35hjyryHxEsH9K1uOM4moXsdD8VK0/U0kiFPUk/dUmZ/BRx/jV6qA0MGXpGJ
yBUNWzfTwFyB/IGvHovvYL2Gx8Xrmh00a58GUAq4kGulorVIVuBzbb0i+cQFvAwNvcw00XuYNKb5
6lcf2bed6W8UgCmP5/V3Sv8QR+h+ygD0jhmMDGibbR1PbE5aAVjLZSdS9d9ph0O4g+Uca0i5rIvZ
2dkYZHT3QTGa5Gc1wyoEDwAtx4RGeeVghtLAqhETcPuj59M3jLLGC038fHbmMUtkt/G1wDHeiwMg
3fCcomUoTLwDOPBbVrO/8ZKx33tsnMssDvHM8RoPAShSVNxT1nOglwFdjnM1tXlgDDzawfWPXb6i
XcKQHXg3atazttFm9ua/g4ODJzPCgfw3O3XhxTeodaHpsG0Ho+PG6eAkgUifksbi2tnzytutESMM
CAcru1zCu2ALl+RnC3gPRwZ3WyU5UHkUaDECMqX1sJUpLG0hLTn6INnPfSQ43gHRFTMN4Z931w96
g5j32AYa9gk2PPJ0fdaIu72PDgeHYW87JUBbkbueFozYSzD0lwYgwI2F+n3ymuxBDAWdhkfnesi2
hz1xw7DhA/ZL56A/AXN8nEJNC4sIIbyJRxosUZElEF4b7b+xdYvONKt9Ugw6TYtFsGLoWVQyEmCX
MU62PDC2JDW4BZqOaFg7GGXDmLuUfRcAmavfQsBDkBImDn4d8k9DGghosDIfWx8/4d6d9HKVYD0o
VPAITBkGQklJ3lsJLMgB5+roQ7aE7gSnuVwGzMNu18CLxtSPbFnUcebJvkEUEYTdwVxg3fwtNmwf
cFedUW7ak9UD3kr8FwwrqjMcSPu8tR36Kyvn0xBZXgpPkWLrV4ZupO1xTVfwMLFdnnCU/AwSE+Sy
huSVdYrvEW+5AsIzXzD8b05ymt1hgXXw8e6UiuZdnZthwDXxav8Y9z4erAALXKCeXrJw8PYTglYB
A5etX8NIN2lqIFFpdOF2o9LU28EA7IPBAujS6q2N++zQrN129OzXTNj8ktT1rbW3Og2fg8E7AHDi
28ajbc70EEN2DhdmtBstttKK2evtjow0zkFWfSbtekijUG05H7oiCLCn24pfvmMOxa/7ESZYxq/v
lArmdt7gSJHIjJrS0D5B5MG3cyvjm1izIuboyJalEjuQDRhsrPYKP47Hw7LBD5DnAIMXZxjkrbhq
RdciAEdyyFplNyytN7PImmKKAfZxxDlCsQDbxoYsw4NEbOce5+jvqLka6iWX2kcHNXZ2uPT1unVj
/O5nDTlyn95UnYhHmk7IfuvU8e9HiNf4DVapySECTAVOhpad2kTBwh5agUfGhlyexjXajxlwcOyb
RkUwvdXTCiZE8tOyRlsbBH+8TL5mIp7zABbEeTI29Tlu4UmCTPvuZ5+y9twOPYLfqijZQtibWyQy
XHAu15smDpuyGW3y4DGAyCu/MzvDU6QSchVL9ZREc78nzM37f35h5myd2yGdQAkBcxJpv51gNbkH
zGZOyYwkdx3q20iJOcjEvLRu9vO+1ink7qibKa767i9vsE4X1XXdtVF9CZXRfKi7Ve1054WHtZHv
VefHhUJSG/fZj7j7rYf1S1TDtM8yGCiZqj5WIvPPI7xGYVOCnwnqhwEP2nn126SQEjlMoveS098/
WtJpnARcI7yB2UuMTD7o1dIS+ZEvmq3eRaTCu8BvHk1R47dbTcV6Zd0dihyApVqr6iKuA/HEJvVe
rb04BRbcJr62t+u89WcsF3GEXjd4hM/jBudRWFZKY1DMkumxGgfAsVUV7CoRmSvCl6MdMp6bXDSo
NSlarR3wSrBjod/uh65lJWzcDmjj9AsZ1wKt+EOUYeT2O9xdI8JXqxQSyFdAz5EcN5xhdAu8Pjgx
ie6y9pDI2YMxI8mTaNlLG0NBIjgOKQNvgWIFATZlm3BZgfU6b9ihUv7x3XoeSTCVExntw5KiA52A
dxGc8kOC3tLxZTe08jy2yfRi6rl0ycBPnlbTaQDAUkt4PgWccahvI3OChcmaw6A13Ijaa3e6j4I3
WWH6dKG0x7ZpeN7C0/FKOvOWhUv32A0aUQ5u7+awf79/CUE8+zgHfjnOJn2BOIUfVmWf9J0f6GAC
W4QxjCZtGq8AHSg5Gzae9QzwpMGckzvgc3mPXLTNUKNo1X7/2w/fFpbacw3hebSWQPCyzV+MnQwj
6AG5ZDlNYFCxwHB548a+tG68NlEji5YzwPgjM0XopdXOrQLzSzcNG9o7TElVB4t6l5YuqPaqjRaA
C7ECXpxuUqpoyafE3wykNMv0hPdsAV3OvA5JGCrbtCOG/0UElwHwVdk6jRc/vJiQ2qN0eGCUn5yN
XI7I5BAXjLMwaEFZRcbiRo3CvqwDdAiJn52jbkgLr6d4gUIs6SuRLYcp1Zc09rJHEflDkSEaYwvJ
eo4UUP/S0M7HiYgMpjHV04VlBPP0NKPNxcbBtl+8dx1lzaGpOpBzgPjWsekfwijqHioUL4BV1RZz
UHTsJYChOZqRgCTXYevAPIRzUU/8CjH8n4WxrkBkES0RsvCHEZbs54pcgy5DCa+rAIYg41TEQmNI
M7PFLlykzku41CXejIPjKnwNx/EcrlpvtcPvl13mf2SYD5o4mDB/cfmUpRInc0gAoxG433ks3UcR
r3bK9PXzimR4PCwy96No/TGKADNgjaca6wfXkAELakcm3oCYTiU04x8GVNVBMT0dgizJdl2j/VJH
kdn7rtmq0dn3zgx1Pi4JL71V9XuhuvYRG1kYkWa7XRAM/TUoeuHtal/CGbNIPEHapht6UBUZzgMh
CkfRMTLEe/F1iLFt9T/9NQo3cDs4+gIMHCwoMXnXyw2aiTcwWMFmweVFMU9/enw5QkjNd5UCrten
aD6UGfkum8fPukYKvQrxhiu/x29JNc7CbBm2M4p8YbBvmcereEX463jwffwVaQ02zidm3ICPOldy
lifnv6qJ53WMjBNfBu997T+1+AIZC0KAgvWU8zg98OYeCGWzrEhT5D5EQQRPd6EOvTVQI/RyA4O+
rTUAyzmQsY1EK30/jw2U2sKypBiZPvrjdPz7xI9Z1YG4WRW86eI7PDu/R5WYz63uh7vOA5CpR/s8
SMGwGuwqbI0FzsXXKa9WLCrQGZLXERDAGM98t0APsl18qbZI8EacutTzdez0w6LpctKR/qYBdqHa
7EAcTkE/NWb/9yW0a7LkuCds5zl8LOu2UGAk+dqmH8v9eyS+8A/u6DvzhEWAvkBpmx+DVP6c1uy1
ViA9F0a6+284M0gxAcDewU+97P2Q554AUYWJ0fkVPbOlROJEBAAJUjGs9XzPKaaoSXB2Crp8aRe+
k3fchjYx3F+8s2odOv048AtUmi6Pp/FG5ILyveKyebGgeGXGeiNBnyWzA1+eUYTdte0mDuvpWo8V
/4dutHAWR3tEdkC/5Cm0kuVM2HVb9fYoCIw8ezWofTQAlQVE3e36/n7FIKQnIeQEFSIHt1VFNXK0
cLepV+8DAEUAHqdxtyZ/hGTRIRZBn1eEmXOU4u4o8aEmP3gYMnabZQQT+GQ4eNK4Q42w9XKagJVo
u855H1+8QKWXIAw+gcRVONoh6Ci0QuKLnFh9WZZ2yEFE6iLRXdHcnz6XfogkNA9jWutNKF4FQXKy
kNUVzvkGE9+wEQCdTss+DPq1XGJMSuudP12WL+/+oBtPXHkvzNaFMETUafZYh8SWNgQvzOPMPqG3
bLciqNZzX19wImO+dQSkGVxEDr3vLo2zEONN3bz39RxtZQK1iYluXtiewfabPQ0nvptsMG1iurpd
5IO0nIB8mOyp8fEBeOgKP5HBsdVtADJgrouZ8OaIFO3LuMArIWXhL0AM6aEax+NqMAc7LgDJdEkB
2pcCCAK4EHoXAE8S72os0bR6X0i2xKsZiTfOKuQ6aYPmyVbtdlJdjHjpuCrdIMRW3jnR0c+O02Iy
PF4M2H2GCYn16y+kcz10vanzNiKuxACPuOAKxQMrKdADqew7Gid3CtVlRMTiQc3e9ygSqAjGV4TO
JE+JX71CoqSvWeN7ufVHeMQ28BRTBsIZouMtw5BVrF0D0CVuxG3UkJY1FGodg4LrVcl2ZpZAi8KQ
nqsEICxII6Y1+Ihat8uobg9VG9KTkpbkiAl+RbsBAyuAwoBiNrH9DIdVXpCntIWlKzA/pIRLnz72
Cj3WspgQNTBatqGH5aO/f9S+35fAFgNw6A0enCY5QSHwMYA1upgDILdTU7UPQeamrSHQDS0QvwdL
OxUJpQNgt/jbAb7I5YII74mgiQC/lK8QI+wzD9tOekZ/CK0DmhlKMGSSr2hajus0uAtcQJ95lZD9
ylGHOb5puuwE5lWH6JZw2GSeTIADY/5P8azgxYD0hsh169v0ghPyuUWdwDMz0UOwhOs19vUPBGKt
pZsCCqwigGO6XYpGDvvKxzgaKzLm48r6UzWndheP5JrWCf4Gx6OiY2OzEQ5ZH6gCRVwZ91G15Gaq
9KJEb07+mIyPaWV+R2ZgnwauGJswNNkeyqDvuA5XzLnNT+JLBC2M4Ya5Mbu2kEl0IQVMpT9br3vD
TErzqs0izGQFFlPFUdHsxNvElNkSVblNIBTRTTZsl57REkj38BGGqO1R6L33sXtZuzbKg9iu52AG
ICLwt0FFF7w8L6pWJSKnDvAihX+29UQp3L0h5vPRAD29wJ8YRCu8XeVMC3jCDDtb/UHwdP/qiPvV
SR4B7QZMQSkIQXgdugGyZ0qifdDOeC4hLIWEBmrNcINc0fkohJ6P87QiWJBmITaofq0ZhdADnVA5
Kttc6oio/RLoF+1GdIgRLF9NvLwHsk+3fWQPnWtYOcPXoYTV5fMKKeIlDACqQ4sbP0ext2wRxJGV
WqNctcmzY/xjrMN6W1M4aXFc9/KESyZKzCPTlqDTreihXVm7py3OQGOHPXTI9mjZ8GpENe+YpO7k
wmeToF9IqJl2elX1aZGyQIXDu0YgArjTZRvNQ5IriCcf9UhXzJoWJo3koZvXt3qwm4Ci9WXj20T4
dXQx4EHY1qdL+8S553ITdaJwgONyum/SqIVEkK3FvPwQCq2CDnCOJAtkmaN4UkCyynnJOlCKWQ+/
6gwwfCu+Rh6AZRswtEUh4JjUVvDh198A/opAxA+VQjeTpqe1in8KPBzF/cM0aO6yLsLpG/b4lIrm
YZg992H1bLAC3QKyCm0jczqF9qIn8d536YN1kd1BXmqLiWVqTybXF4RXa66l/7pG3DyTcLpO0BzG
9y4XmUdyUkWbKAOBaNruK6+tNxGqI6RVEE41k/7T6Rnhecx6W1NNh8myM2a46lqbEe6NgPCXpW6P
wei+FWwqczECYBxYfZ054B7mB4+mHr7kAqBQJSe/TX+MPP4Q7KCXlu6YhUxg1PN60Yl/bc0E4gKL
JYdh/a4TsA1NL1+jGQOVFvMtW+r60NH5CmFzSdBzbDmW5cqMscKptRzJfTyZ3wyuyRSj5VsgyjE2
fe5N9ZEMhOJjZdBpLPzbG+vnFOBQrlsqkAbs0Ga7R+lHIGensINhTYgeC7CRHZquiH2cy0CQ2XaA
YUmJvpfm9YK6KCuR3oDfFoaGj57GWYBuMkWHgXfLUVUg1I0W4GjRg2DoXQmQGHzBigK98ejLQHOd
TgWX9YlB9fZf+Be5YIqJc8zfnxAJPkYDg0NsAgpTBrsltocZr242XIeeX4anHQ0XaJ3WRyHskcH3
Mu+O9tx5dZMTjNRuXn+QNnjnMnqLOlYqOp3Hnhx89ydiw671mpfQtS+69pfiv/wICKnuE4zWdQoi
D5ixUslzFsrj0jUvDYhC0sXXqXL/9gn4fy2gv/Bvg4DIP+N/Kuj/m+j+/yOZPRSX/3uR/f8w/W/B
sXjyj2L/LsvH//+PvD5K/pWEkNCnaQrBBQZgSJj/kddH4b+iKEtT9DN+lFH/Hsf3b3l9FPwrvKvd
0wy3Hgzl3YDg3/L6kP4LKnioN2DPRxF4DuX9/4W8/q+n5v+iBwnjgGRxmhA47Mb4DP8pAKc2GaaQ
Rf2m1WD9MenQQIDwke6XGlmLOBUcw1hhZ7eY7UQX81Pt6G7EJi0AhWg+Oi8ypUrGWyyHEbMR3Ezg
iD1NfrOt5nbFjrLctUEKCjbul8vfP7phcblGjUZ9Jf+H/XdC/hqP/LcvFOEfaKYSP8G6SPSfyUVs
sQOQE0hAwdt9tLL/SJRodtU4sY35mCBfhcDGZDicEAO6SL2Hn/+eEb87SmK2doG7WaeWLQj3YTP0
w8ki52cTQJvHI/681vMv32bFqCET9ewEEigIc9O74dkyhemp94Iyy4JLS6bpNLv2K1vX3+3CIBPr
F1Z6UM6eSCQfx7a+DDKzRS38qhSq+WIkOZFgvE2a9nu5tCVs9WHKAXUTaI0OwpuVeYA++GW5J32N
4+/YWOCUnb4zzQ70T/0L3ci7qSEWH0B0lqnTr3RENJh/BNV548vwGBn56jnxxdkfb+iviI0aJQyn
14F25aAR/qL89ACgJIfUB6h/gLneR2I1TLWMj5OqeQwhgayDL+iT/Km7xLX5JgxjIF8+QsUPasEW
GNZWx4bfhld4EoM7RM/XYce+bk4ijJ7CVv7hWOcC3rWHWyokOX1osVfMviYSga9unqOABzkx5MmX
08O0sqfQXw5eJ9CwsUJhfoHD4Wk164VJe8b7dlV7oB8YTs2DDI1X9N68DcBgAVzYanYZxLJrRAV1
nP+khbvQgb2E0AGwAwnrXeapU1UHDzZsP3taXxm0I303HWi3HjMevSTkuZP0qhp9811Xpgy9tGJ3
JgaenCQn7seEztcfwl1I+IWP2VPSjO/IZXqIq9MU8QM2T05tMwN2MbuVXWqlcFKi6YxR8/1WXe9f
hqTeQdZHgCrHNIPlZFVj+QnjNpU3ip0VMLIXC0aoChQOUa0P1O8/IefeWLQAQQO5Axx6oYrbivbB
56aIxvAbmqfPOHafVT8/TxIPqARjB+/ZMWo2dPauUzCfxiS6qGYG49HCum7ezxoRe+5iG6AHSoc/
6jj4SEfmFehNflVIEcwlcGijbi31TpqFkMh7x5jw90SoRzq0XjFbgAqgT7oaz39bnYcweySt97MN
7Vn3bAPy8wfBmnFORq9Hq9iUnFef2ku/Qrbv+/7S827v9d5eQbGAVn6vAnaOUUi63juMUDKPLT3Y
en5EeIHfr69elSKxxuPg0DKdL1MHvZD5Kaj/Mi7sTO343VJs1HAH9mtGiPTco/kZeHaT83JOpXoO
yFs6NdeuwdNvXpsF45fNNlmEtRcKZipmnxFNvwE7wiKs3rCJlEloMawPb+il4CY7hn/Qvmk0Eell
mzH7z/MEzcT9f4FUBKwE0t6zuQWf7V/8Ongi6fSxiOjWVOFrJve6j7/0im7Z+GXC3I8BIjOWxc/T
RQ/kBXr9Pa3mZyWDS2Zg9TCJi8OWNsfGq4JcIdBowkWvXx2CuPOwcQ9+n+0heTwtqdqLGqu/oXyq
ZdVCP738Vqs6Kbec0cdBTzutxRhB/DfNFgtSmKlr85NP04dKjlm0i6bhF/Xtd92wuZgyEKozAHAj
kZc3VfGfGHsBzB+P/YqHBdAAyF9sFu90/F7X+gPGR3cRUW6b9mGg0e9J+4+DxcQuyQvQ1rhcuP6g
KmbIk/u5duspwLzVWVgayP7LqualE8m7qMZnFgkEoBJYpyeXFW/LiprDrSrnEVNjpG+BJY+SdDeV
8ResuOVVULf7jmMOaVJ4qxo4mUEhMPXZjXluf7+Eleq/iPuaO0Cx2u83FQvJXsUelogEqiH/kY3j
M9r5M3HzQUNoG9bsAnXjNWn62+jBUQV7zYa+YSZ5YRX9uAcYqYrvRAZzZ7c+D/X04IE4uN+IuG2f
CX4cNeB98J7UsHjYnnjp4uaBKVXvqyWfuQdJOZi1vDa2sO1aNFF0SIGUrnp9qLJw12fk4g/pS1d1
kDRBt8FkBUPU5p1BN9+htWdps6+TLYVyGqS3RQZ4h6nPO/UKTBhwBClRfSYENRrIWQK1nu8FbFym
HV0OIKYugkMwCPq2hEvm1ehdLLstyNRLNoqHGOrmIQTpFlcgo1EnaeXtNdlOc/s0NdGHF7v3ma4/
E0g/hhEZRZkPTw8mrtasax7zDBdZerdO02PTHpKuvtCMPCKiC9W5fpsq71k6by8M3+OxKOEFfUxt
c7TBy8D5ObgisOYo5ukT6MMtiIEWVG98ds/YP3sMA/4ab715fcZHu5hkjIowhEzNvfLK32fIbA2q
8A3m5TeigRmjcKklvZqg+iCYv5L0hzzTRX5UXnVommY70vTcz/P9QIzD7tW0Bt0zpOPTSzfIfQbq
pe0ybHst+0VM2Bax9c6E7JbU48eQ6DfaoOoNaYQKta67cSQa8cAmLcbNYrUsFwosRLHgtkiQ21nf
FD1PMeXZ5T3BTEgWDhbYw08vlX6rx/DIvS0x5hqK9rNq+G8/YT9nf3qKOGxd+3h+ELi3cKbchzWK
Wjs9GM2emqH/ilP1jnDZM4w1/mQze4mt3LHwa2E+NjDaLwstbB5Hy0G29RlqMb+NdlnSXLB5+zBH
6dPcRYj+picX+Mcx3tzP+zqAZWq7fgOpxTbutJzSEAlLuESrhxcNv45K8bNn84z2LkU3AfM9ulSv
TIN4oRWDctY9MrFi08iCo+PTzZHpdRbp7wyAd5448aZFvw+60u/WcxSQx46zp6wfnqNVPhkCOD7S
778b1Lj5nw/fllxRgBJuH85xyf362PqwnwzkrsdviXFABzza4C64voUuR+xk/D/ZO7Pd2JFky/5K
fUB5gc6ZryRjDoVCs45eCOlI4jxPTn59r8hGX1w00Gj0e9dDApmoPClFkO5mttfeJp/tkfH8mpV3
iowzpjsoyOKPKNaXTu+5e6z9s6GxUp1axRTWrt4hvyhEIMYUQ3od+37v1OlHNiG2xHgPLAomQ9uX
lfYxFgzLlFO30G7UHzXQXmQ5q4+mEV819g/em+kpt4tj5I3L3WCxp6SSluC4sH9qJ9k43P2X2LWr
DXvW18DOp2PizU+iLaBnuiNVXncoh/lhkU1yVX0V3RXrHKRoXflSmbuE8zWPhgAtSR4WB7yq7/aO
iK+m8PStZs6vRt4yoIZpZ3MRCi59YqBFabazhJ3dV9M31Le5x3ByHSTImFHLQ6alGX/GEPtaol5y
iVd97cWW1BkEZ/IJQYUhxOblhXaHam+9LSuKMkrI/DOPC223eMa+wCu6xY/+gZb5Jpa428Uy+svo
vN0idjYnFha8W33HWGYFkdbBtYEwe5+KzmDkk1cbvg7sYjGF7pjaGybvSF8T1GdbpxdvaqAv9dcu
Qpd1tcjyZcLcRSWP5irrjciHaVeZm6TinYxuIE+XWo/aXN573k3Qjf+mTXtupiyMWiHuFArFRo3r
L8XJ89rbxzrVy6Amoxv4jT2S5QJUPizvSXdnK7P319YcN+vifBo0EhsvZZCoN2vomeUrMyYw3cG4
PY2bvmDFZZyWwJQQlukAL2kLOw706qlXI6YWXYZdE3VBxQCQPSqXMsl/xZrUkKlceAmwlaaqL8pX
Y8uvfl6VRgEm4JYGplPMIaAlt6mmFt+kKgJnyIm06hNfpnq4ojfsixUahJEGU7c8KLPsaWaTh59n
fROSQe33ShmfFkOxvFOKEcuRQoORssC57DULGwRWDcuJnWzLavozeTQuHd4uTnVAB/gGw51Yeuk9
1vPa7ga8SnprlyE7L852ogEcJUz718HJ7g0lsT3lzDsWHinBVXbvKsO5j1zYWgIjvvp2SEN9bGe/
c5tus9hmCtwiq82EGXlrotmOUd/eGXPv5xZdqlcM9Wa0qxhgSW8uOecpEnoJ5xvl1T4ZNWrDlq1J
jKt/a+wRYRGVh8GFMqwwD03ox4fSimvfwnmKbwEjp1znl9l0qSKX7trYqOHC0r77JrkbMqBuazVg
6txsCniPoXalftM9nMze6HjIMb7xFo/HlnfFjfSHdldEjXMpFucgTIPVSlo1+A3GzSB1FDjn0mm7
McNQ2C5ThaPSftat6JgUVe87bXthDSsjMSu/dBwzftar6ja15lZyEC/GKHmUpZf7dlo8uEMs3xai
d9vmUjW2ds9aKpYEruqOLcpUU/1n4VjTqYitIDPkX0usj2qAxu4H+zTwny6sWW1v3JDvzkQ7sdj3
5nWwtHOnR6xTN/iTS9pgq0uNN6DlB7tdu51M0zLQpih79ijHo+ERBDHdxcquASPs0m/0KeK64zaY
5RxMMGhFUzmgafN+El04yz4AzUdcVPVjbqk3vRRm0JrDSQxOFQCqD+zKcflOrkkrh61u80W5muV3
N57JoLdRqPZGoj+4IwvempbGGR9N7dVV4I3DDUstL2nLs1HXn0nbzDwKNLWd+oHrqX2nSBiadmzv
G9yCxSLFRg2/1ertFiPfubFlHRHPS+T26sniOzei5go4+CHs6cu0/hjTJM92jGmggXgaUrfcWm2v
fM/gwq7mczOL9xR/vb8oZC2NWDBMo7nmjwUsUKZ55WPqHvRq1lHrDawvTnGpjfYq2VuHO4pptGID
a5hXpHhNN7o5FbQ5VtqRU2fO71l814gZrnNGPcoTPpO4/lB5e/SWerdWYPxm9JZXXb9vTjF3CMQv
Y9GiFZ9QTe1s0sGrdxuNak01eMwlD6TThVnkBA1hUMhX+NdMrVt9l5m+Vdn3WV7j47wtBatQVkOL
/9No2+PJsvbjqF7t5d2q89pvBkPfdlC9+s2vp1vuR9ENV+at1Ke7NG1NBgIzPwi4aGo3hAuUlgls
42XhqhWnWv6SH6QCU8rn2FsfPeWSqoBIkrHujK0m5vNgx7nfiV6GbbPMvjT4qUxlPsXRaDx3ec8M
vdyhizGwTe/UirCTNGIMsLn8mbPl0aidb4nU3IuKTjBy8dLwKp3tiJVqIkmzTcGl0KGEeyvLA1Xe
/5jwVCLWkVHXH6iM1/Q2DZ6sj6Kcvl0lfmegmp1nWniihftboI8FZU25YFEYpVLoH6QVVJshbrdR
q1hwZ7bfkGnXPmUDdV6Yl6gr95jUL0o0kR83JKLysYA1Gc1Iw1wcJ6UZ+8qpr8pj+blb6GE0z9eo
A0gczX7r9hw4ScqF161q2ZQt46zWzl4N1zwweP5RSGsqHno/pZjYEp2g76r5N8vw/jCa/Ful+H+S
ajRC2N3zknUEuPDiO1hYttFi/s5S+9N5+UOXN0gZ2C99j31ezu1y1SLhYwMMi5iyDJBZ+LeYOyel
NXCAu7dtBhxPWhKUWs9q1PoOrvHIu5IGhUmnkXS7kV1eY5Jfxyx7FC1h8FkJMTxhqllG9mxglrjJ
goMMPNN4ifXxTMTdWZrDupVzhxawhCmRil59VjMtXtOxMcZJwWne+1yy4Xf6mUfOC9YVtEHa6WrT
xmDLlkyhXB3enBgmAPeLE9iC98WKHNAG2T5iMThiDC74HqgUY526uCCPKXbvM09VDDU8XOilyQTR
7XHrLfdOsxMMD/0pe1vszKLrxAy2MKGbjHo4L919zlycjh+XiA7YZDkdUBhtXKfFfTj1BN0l6rCC
s3MH5I8iX1+RTi0entvxjRcry6a3WFffpqh20KK8sWBDHG/+OopvZUN4T3Jx9nU3h4AWNX2Eeau8
k0tTs5MaVZWgFRUMvI2g8eHoToCmDmFsprhHZeWk0Iz7xpkf3GK97XFqwzW5ANgnfm3rD6aWqZAj
8pmGFLm6+GY3nU5Lx9w7fwF3OC4KiaMx58ZH9sp2uTP9lR9FTBTAXAi8ZR5WFocdTpu+oqueB23f
EHQywjb5q7xVLhOPiWniNlxrUYZsVAVk620fDXp9LnCHtr1HOc3ivcN6Yxbccfxt+cE8IlZUlH6X
loHhILG+lMMPM+cH7tWfXJYvko4Hu11Yo+Dd4RMk30G9JW7kBe4SXWU8sVs15yqFEX9xGuNxsNhQ
G1l30qmycCzRfWsPY0H+Ag4J4ZKeaZv2jlucegxLYautN+0RX13+5UE9+NVSOWFsUTYk4jRb7Su9
wj7L9WM/eRc8oI+qL2tQ75KrgDYmGtOnG9RXy+HJNH7GMvL8WKe8GP9pG9sUeplXc9ZKaLrK0Y91
Uz+CRRS7Lu42TmlMPno+udJOFKhyjfYD+1x9MNpDNrdZ4CqEyrzXjueKi3ZjSJJyhI7GxvTnDzei
8NEAArPFyNjpGWU1nqzeZFNUyoqVf3zRGmUiNnYrzJJbvUF1AEzO4sC49PCtzabfUEMFSsu6bRzR
6g+yPFKm1a+WoR3URDaD2cAiJI9Dv43YjOTnEoYpWQj/ECn5Xbl+cCtLbvU6e6HpYCSm38weenGu
xoiEHdu5xsVtM7jeBanUqJx6fsHUKDl+2KdWLQAYbg3dOut8zbalceMnJsEkPWNZxOAYl59b1nyL
cwt0isP1WFc53SCFE2B/Ehq2PCoxrsimiRakUfk5eKUFuiiiMNWdXbOOP/FaTcEwGW/Z+KrdglXs
5rp2zZ3MBeMH4Q1+N6VhLld8E3NJNS/mYwZj3hWaTkXpRWEz4+ib7YuK6we8OzHBG8yiAkw7ZRiv
xc9CtmoQK3PXj8NRNus7RGIX4sbIfZN6wyn6vzGnQEhgxXtfad02L6bv1axLX8PEHLkO701FPe4Z
+hcNGs9hEr8Lb34sJ/4m1lZO/m76NruR2Bt+3HzG2u5wbNNUb7SsvYqR0nw2kmaX1/qwnUfMZHhJ
wYGBCae2HuE11X0Hvgj0yrxhifOP1uhGuAo3QI4f8E6tV3PABawak8XRq5lwDmknUmo2uke2AlQv
v36G2cbG7EKWHvnzuh445fDcOjbJGY1poLQGAykpF3Inf4pUFq+OQ1+hy1zf6TUtpZdimWjIUsJ6
r+v1Nv2283QJamOBEZytNzCOKp+eZLb+0P5Ion2IfDj0iXxmL/tH1RZMavTvJmW5lbnO3zkQQs/j
Fdb1h4O8TJrQ/AUf02wcVeW+5sk6hPVBPXA/xjz5cfroWw2tuRsWwl3IOwan+G7ZJhY4g6Ddu6Ww
G1N57ubiEU8urlAqhgLgeRU7NBImRGonO9ydk9bmIYt+dH91LAZwhRVTMWZoHoAcCXAoP3t2nqei
2M5yOcedBv6z3Fv2cTSiY1EWT82Aidfp8nLTLe2vbL0HiOFjr43p1hutjefmQ5COEHNDRaNZRXBF
sr4zmmGgJsTGSk1yp+rhqOqgttOL0IvrSlJRqUG+rVDoDFP+lja3vM7jaxMLwa5QPsGdl0kIiZZO
LB3KOxbT8qzN5VZOfE+lawDWM2gi+69g3Y1pwO72Gia+NQ4rVjD4mbGcknkdfNv8raTofXJxPd+0
aZqdV12fFXUnn+wMCp4IfUsgDMvIh/RNEzxBxliWREylw64gXkcCs1SR97gsFbq66Qx+3J/sQX5a
ODGc4d2ttTc1d7gyjN8lnz/yXufndk+txeo9pjYeFmg/yaY7gp2Kujlk8bsdq2NpbKgwGjSoZdTe
5pGTo9Ppabo/M5+jBj8yubSJ2bBzBgeU92S13OM6E8QRFE4T+ia9DTvL6VCmyQZk7Hbkic4POsf9
wvMHD9PZ27Uuso2lcbCh1JmHBj+PJr2Qg33vsCabRaGvGm8jviR1ISU6I80MHpJrk4U27rgbk/Sz
mpxfpyvrsMFvjppz42FbX7NlvqswYC1643CDRheodqY7RMr7dRZIVa2BTHPu/T4L5ttA1FXfeSIh
cVun2PT59E1C8s7CmmdpaRkmsgzraMWlmVLBmM3WLpuUGLBqIe2HlJLJ+3HsSNsabrLRcu+IuxEt
TB6xpBBGHbcvY5Z/xiaFA1Xj0bnd9473GxnY13WhJczw+1NjMgXsVDMFkfEuawQv/aHscV8nI8Nb
09E+sf9UIeTeg9cmcMwALVZLMdZPYt4l/fyc6GLZsfuXX8lMxrCXDd1KXBRYjmzeszmbwwJrVkAM
CmYoDzdkVVabsgModIdqW2UejRORwIlXtfjhkaLkfDUqxZbl0SFjYP5hpZwWmlC4u9ybnvTa/TPY
5UNcxluGBaR6dRx5g33QtQy3gzPo/tyPo29LouZ6pvwJPDbcXEKKROPdZ/jLwyZfcOEqDqwdPro9
mc1722sB1sBE9ButxPLfXq7jOUrpdF0Dv2OqHQBvTATklQlFom6t79QeXZBPrj1ZnEj8+tXmLNsb
blbwUBx5PkGisnBqzffRsqybBXE6T3n1Fwyp2XSwzaFINYSQ7sHWayRIxo9la09g+5IoBLasDWYc
2NNY7qxq2eeEu+3cKVnDZqhlYOVNWCzmew92hoe8yTdzz5+qZ6/LsiI1uocxJgySBVXHaR3uI2sN
pvJpZYoQOBExffTbtmopF10O2VTkmzhj6IwI/o7lJPG7zGOyRAxMMOtaWGvPeuK8Ks7YiESGfu26
rTswfyRy8NxH5ikmFRTjUHmwuuZ+RriFKQcZA/phFHnP56DhCTM2XcpXOZlFCccJi0pCjkrI1umb
TMBo5hsQdnpL6vu7BD+MxZ4/DG4WQBPpctQgOilybnnNb54de8kfJDOu7T/YnTktzT4aMH72/HIp
eeZhb+nulu4+DdOJeSC2ILZ19OZjNs3qTzvrgTCjhawt2qbau2DOhhBdBPlZS7nTPEp5Cvh2g4Cz
+E6vrcg2eNhzCJBt0/TsESPyfSewJjj/fEtNZjzMHO/2PefLunMHK2YYKD89wyp2/P6YLvJqPt4m
hR0P6d41o98ES3lglY1BSCEdOKJkQYhr1i1yD+j3ysXz3bXdiy7wE5A4vUsKrw3FKFjw4mpxuBbl
6+xNFwiSaJ/IbZR40/3gthq/D9FhSmV/lRYTw1MxUpjs39Kj6BhHvHlmfyHSMsQTTuqhV1H9V4a2
M1ZzOXYl7WblRBvhYE2XyXdkD/tZieFJ119qJuFJnT92mRYuyqwPA+yoO5vpzu0hO530IeuHd2uM
s7fWWk6kDsybfMJJOREPgWdiJF63gelWgpKJl457eTlXtfvYYVM+xfW1F0u0T6mSvMYC26Ja21Ic
NSdVWTuG9kwt4rI82vG4MxvxHtEBH9OsMbbplFTMVevQGPT5PGniqdf0biPXtecIOnR29CLSyaXe
i5wLkq1BSsJoziRIOuSytSI00ddP4+0SnI24xG1gM0CN0E+0lbgtD2StN8AAXUHBYDi/E3P9u6TU
Tx6hBGfdhVLGqMSstnjKldiTOoBBsY9VUIjmg284308GhZX122ga0iQGmLPhQhTSfi07qfH1JwZ9
i13Wp5IXM5nb8dw0L4SBWBT4lneIozWC2E7lSUmCmBAOHc3tTvHcxdtytRipsHq4hX6DZxTPRFVZ
x9xsv/Djo5IrAsmmDo+8lerPKnMC6jNiMk4kBdzFmY13Tb9rAPf8chL7PDkb7bJNEO1aBijEETzZ
Hrjdurr3BoJkQy0ZxQDBimiYVt97Gs5QJj9qWB7dYjhkXYHDJqjnbg9cfnHz9EGK4t510/cZV308
YoDI/5rrFBIjea1SvA9pr35LI341nGRr185dXshPu0OH6womgzOodo/7JzawsNrl7IvGwjrp5M9E
jM8I2qR6fFRyfdfT8o1QnD88Cygbz0kuqJioJBsETuV9Ey78m03y2v5hEcFLFTOMi5eI+3sUZ0fr
92WerwdZJne9KF6KqfqeYmNDkAIqiBe9zFW2J2gP+TdPIT/KhyodvjozaSllNHzSCrcp4s+tEFEr
iqbiaubzwZWnlydSy69LLsdtkVmPdTwTzQMnFf57rQqRdwRob9g38+MY4x9TNYHXyrOeRH/LgkmS
KstXaY5PvWt/OsK+FKXui2lmym79+XemFUPj5cgzyi7e8lTsYs0tCCwdHpwuM/H66IzX6jXf2LyD
tuGbTM03euK+5Xb0DZlSqLhCCkHsjEDR8Vu4GM/NJohp/1fWmfmxE30J/My3AeRvRcUWk/HWEad5
lEvqbHKo/NTcd6NF7E+BguuUD3Xf/smi+P3fy9gpR++ncmPECvbAto6iYHIi8zalJxfZdQIOWtxx
M5K8yQYbd4/plhwcp3t0yPMPKuOMMnTEINgEgj58Ey1pEao5ZmdI1zYHHd0+7ucTvFZ0ZEHdELR1
rnzhugTwIbv4LGG4li6BLG42hf/AhP+fufy/RBubhAr/n6HLx59mZEPL33/Vv/8i4/hfQV3F9X9H
MG//+v9kMKX7HxvC0vBMjXvbIuXifzGYUv6Hu8AgyM9ip8Itt/i/GEzjP+Qaa47nGS7/s/j3/4vB
FNZ/NP2WRewy0Xd1/lXr/wXCNN0bBPrfgrVdzSWCSXrSNEhatTXjf1/oLZOhz9KkYWrDsxhzSj9E
E1FDEr/rX5W9VObQ/dgGQxAM8x2Jbwx4cJ5lW22O3g0Eq/vGIGHAqxGeotoVm3YyIMLOWes1Fwd/
Kx/OBXe0uFAjuxdtky+5uLA2SwdvLg2QCSYSV3iw4+LiP4iTpb165mod3Fvel6ap3wTfNL5/8zdS
dnIq2G1PbZEXIccwxzIMPY5KfhLzpR8ZhFUmhE0qZqJQKsKCzG7r5ayx7nIPTiy211NP4/rSGvGh
7JT7B5h8Dh1D3zVuW/JOrtyRqfHuGFRoMUaFrduRXWiMhXn08MOjH303KgZuF9WffprSfelq29nq
cg4F2d3bA/EhlM20QJF60pG3wV8OvRM/p6NWXJLZvMtlPwVSm0+T1+o+CUTaZmSTdNDqBIjodRvt
usarkT9FEcq6f4OSv2UBdLcQlGX1zbEAJ+2pY8hqPibpPO2kTcZsqzMgSvvsS03am0GcDCglWqml
8JItoE8ECod2aupPq0v+z4g5LiEAoo6fM0LGUCYZRhTs4wgih2BciYQte6ZVteEVzBK3xLH0J09H
YU0K8TrgZfzVvWeh2ifxTxIf63W2dZp9mUtihbK1ioBwF3EcbYpjiYvThisQzVjRP/AXxwTBSjV7
vqRjdRaFY3yVJdO1eMbXaGb0H3RSeKewji/z+oDTrtb7yGdb7PrsTFoeRp1GCg8qV8jNOWquC6Vl
q5c6TcLYPIyEMYYRHsUjjCuuyHpdd6KMb8TMzouL765ankT10A4GbG3dfaDbfSiG/bE9DgHz+4qp
h9X4Ymj2cVOSa4PL1svHo91ZREdljPocozgLopC4o7QGJ7PWX+VI/CjxjD5MF5is7Ad0aKgHkZ3M
2GHINmBdtGmwwqaAx9U0YmbyPg6M9Fs3+E9GUzUEJtFDvrEmTGz/tjGusnnfERPwEGHF8LXp4tms
jq4XbJnoWm8L8JRh2D+mWGgl5/e4lGdnHCtfasW90y4EpiWH1pqfPOb9vijyh5g4EvxrUHdzUW1E
2T/ky/S+TOWvmP4kfXFPoNlrZKWPVZe9zNZ6tnr7NSUGLR8+NS37Wgx1lZO7hoVGKAqeGnBjdV3s
6C8X8aeX9EzLm9LPjmthvxJeBC6IMSAkCqWAWbUfODa6lBHB8GcqtTOKHJSMHoAg+Xt7ZB8tWEIG
CmU7BoEhPJVOt1u5+0PXzu+dybq3vbt5Sl+txHgp7Oq7HWzkYVwyWvrH7fsnct7HXWboZ8AW0vjo
ZB6xIrCQgrCbuDuO/Dcz7RZxONQ/jZr5FHvVE1YgMDXZWB8qyFpklZuZvq41hBc2NxnjahPMpfu5
k6qdtmrXbtVe2QYPIoCA2nr2xWY7hd/HsOWTxCPKKyN9SSIzfo91Q68fA9mQmbIIDIpCYFwtbjpM
TMllpnoTlN3wkmZLTb4XhI+G36tKyMdJpt0cr85Gj4C1I4yah7SviQk3cTdnVf9GyjLjcnrxYJbq
6rHWL/CEeotvqr2beBnaEyMQw3A/54zSrUnQUXO5vwVhjEAOY0qVvja+N5LSU8FmyWV9UANp41mT
H3qSwvxbrjPLNoa/eGTH2TLuRmt+tyP0kDglXldivvc7B9eP9cuwSd900tn3Q/6c2QvZ8VNzHCfy
+HCf5cG8HldG78KYvspWXe2MD2sZWzjiRv+O9YxDrE6+uvPs2nhxGZYFqujfzP6vGtPlRdoKQ2g/
B/nIuJtykjqtNoJJb79yy+1gUse9M7HbiwHDtDHN9onXwNqSoPi0rgvEoWquUT8Dl84fbj1cJ7N8
cWIR7ZIYInWI+/2sYa/ttUNmsVee+HbTpzFM95U9YuDJaj3AqBCmbRMFfHDNqRfxZu0shKp4Qam0
wL/ThCIco9aj5SxTCEzyUdTmuIX27cPck1dcv4cFd17gLUqGbJofMPZKxSyvRqAsK8jYdfrtIy3d
ti06fzScq9ySCL31e4XbgOSNwtutTTQ+ybz74xJLMdSW2pgMILi2m88FJygJi/kLykXY2xZO04hU
xz7l9JrUsUFbC2Vi/gzGNPiOWX6umbrlK1jJIyH1iS22QAwv09QEEcpOiDz0kHoWxD3J/LM1fFcE
8Qd9ZJjn2sORqUT5QGdVIv6YTwiE0dVcup4gtfEIYEZqFXz00YXK0E1BR7mSGeQOT9YNlrYHF+jG
trcK6odUNc7bkVtUyPFBdZLZZEx4i7V0LdM6EgMVrSZfixnCu9G8ufLIRH++4wmME+UTfq+gLYgs
tNOW+KWG/UxGTqhlc1zI0sJ2Gm+EML+yEihGW20SpdMxJqHBudql/YZHBSdamVyEBfUg2+iiY579
qgR5M/IGLqUALOTOer9dX6hL0cfvykU2V9FQ3I1fuC5QQGSyQ8MG6uiC0pkNhArywNyfsX2HmCf8
omdjwW0wRRwxNmMYKK09OKMFZ540V3Rn2igBpSgdFvK6+0Yn0JPS8aMn8GiXT/xdFS3IqONJi7WN
M9ksjbz3JGcqqWDKT133M4YRC5dl0DaGiydgIZRzsDOxHxZSkMxoS1q6BFLF+h9pPQh8Wb96Q12E
ph5P+7VBCokaZLh08g6mB2w25bS8yfLV6xUBa97f1KvcI3LRMr7rEdSCaxgz+yMwK4MVbsgkc3wG
0fbVrFlcVKwe0xiz35B1YPQJtsumO8SQFPBn22XCRTg661FPq0cQ2CfqwxR1skyxAE58YY73brSp
s3dm/Wi7g320J+7qSU37MkJMSGWLdVMezDY+acJJwnKM2jNJ5R0wETKOt7VV9O6MpU0c8XoLljQ/
jIVmz2Js1KZ0ViSnuYFOBs1AdB4+7ubUMmXgTCuIjZAxjTDfBnkfNkAwV10L6LVvy/qJ3/lubvQc
NHQ1wzZxwmrKbb8VFdFU9Oud5W3UUpy5H2LfVvdrUgyh3UUqzNyy2FCQ9DwmjOza4uiunbiSGO2Y
JNYLDX3PsjFSipIcw554LlD79anIPjL0PTQFYir1OGuZ8xM1Gy2dERBlYBCBy0cHXjCwB4u2l9Yb
v7uxdEey6J+z1P1M8DQDUhCJxiScSx8gyOkIFsFFAcvGKTORGYrqN+6TSmwSzMVkLbACJzMwneqt
uONtbszsbspsh2qvgEcYyZVfxEdn2cbWE/G9K9ohrMg98Y05Erumsg5gx5z4G5NR/B/U6tInCZDG
Yem2rTSZMOHYiOCS9iBeMwO8Xm4SjXuziu77G6QTaex9iMln8XUnc33ijIdTa3dGyArY/UAC4WOx
kOYxD3ZxIuYF75C09jHiPbPVjCztktw18p+qOyQUyKzMetGSrD6OgAxmPepwd+7bymAWsaO0/dwl
OaUtNcfnT/XbGHYfE2y+6xU8i8kPSGTJvK8sbF0izUhLn63n1TjTZUSEhRLJXXYNwLAt9qVtfpJO
9M6dAvsac+ux8vMnTTmAyFdZT25XBwLXx2QsDcffCBtdkALFc3MnGgPGJSFQR0URGyeSLglTyPsT
GQFfXu7kgIdpGyaJ8UA2n73TG8JWKmIYJ6Md7maLENzmQFIHPUJfR1uzRzUupLnpbt96y6qSoHUd
c0MyGeeG/i05A0LM9OepKZNdt/DMW548uKOunfQxfunkQDIBxUum+l08FfpTIysIcr4ctxPodF6+
E0VEvJhODBE/bBoyOGLq5a4XlB7jLibP7XHsjHPZa9aeWJLH/DbyTFTyOXlk0/MWbFJA4qDIiNiq
bstvdawxxK/Fh2yIq7PTeriOPZLtZNaN9JE6zP2oH02bFNrFpesYWAvhjuSh1IAzkCp/l17jE81A
QhMTnKxzql9SrqBUoubZMpiz2k6ehQpDV62iEVuCeAJaxP2a4X52+Ql1yKMODfqJ5/LVzJLsZNfq
ocCXROtbpUehxeR4tXkORbLg7l6zZ13kziXp5B1yCeB34Tz985fM/WtY7cEybfdRdKLZpHDFQTut
bwuowUF5DKDiMlrPRCg1fhZF/pK2UN4JFzIDgaeGmveeQ6k/kSXcBAP4hlPBVfOPrrHHF+kCxYTJ
rXthF0zilRAKhldfIiyXuEuQzLHmv8zZ+FgQbhxadh0dp4lWeLIhKyEj7ybDmgmzH54WV4/vGPlC
PS6kKTr3U2yl9zz/g5SIqY37AlM0P8x41KwyP5i1hTrWrMY+JxHKbdRwjIgb9JNJtIhM4D/mIPSw
sPiYXQJQd3Uj1f3SsSOBWMMd19Ut36Il7kzXz1aG4S8ZxphJKplKSUoKXc5p6iN8vE4Gy8wJ67sD
vGOCnJkFx2i6bFjvUYTIO6zAnLtp1y/ZU8tve/znL0aB66+eUKnT9DI3CV3axKU8y+wwpNUtIbTe
GtViHyRh332dM5COh5R2V19PagjKidRXkcwbIlWau8oYfiHQhwfb7rb16Cb/g6XzWK4VyaLoF2UE
kJDA9HqrKy+VJhmyeO/5+l686EEr6lV3V0m6kHnM3mvvWvgpa6n4PDvWuYEXATuAOcVTzDiiD5i+
tY3d3f/7MozZU2p4LxAGflMf+fpMh7vB0Oex61bz3b8vQ5YB9OjQ38icHyYw8bjP8zBcBMTXjROz
QkbS3p/i5YtUXN+xM1qbyY6xqXRZtyk74a8YYnunLprrXZqwlHOoN1zd9Td68nIO47dOlRDWpFfe
ecj+3pZazI5jCY16yp4sbBbirgbH8WjYot3UveUj+aDGaIGNv2JlPTGZP5hG2X4OXYRIzRXVmnug
ONrkm6KmiesnoQGFGXVV0LoQyJP2C8xbKP0BVnJr5v1KJjr5Kwtn38Yi+/TxuazDaOz2UnLvFxwO
R1lPFngcKzkzF8jXUb/ApBv7oXW4QPIIsJcFyujU1a86dYN3o9nVdqTIeGkgotWv0T+agqvZgLSN
2jOhhQq0/NF2bIHmYB63//5Yk96x0zDee/QEGzv0mhcLofyeHzvbhmXfvDSTkx1K5vKbf3+MWSQz
685mvqWMbrqfbmZeFpcqkdfSBmKEIv7d1lS8dHstvFN0R35U+y9acY3PySI4EK2/SZEqHl0qUcp2
r0f7wOYPj6151ZStGybk+aHj98BgAHVCKs322UOpvrFcJASV3z2N3tHjPlzTt0wPDTyMg5C/WVNm
+wJU6pbdXbrvtbrPusS+JIQNYfxhcGTkzKMcJlddGJsnLZEPDkNYwDacXpqeptMcmELJruChzysq
7hGxCNbT+Ig0nla9KcSxUxYLTJSfBvkAxwI/8RoPS3eGoPiJZOMWOQRiVds+78rzkMpLXs+AxWty
ksjcsdeNg1Q6t12ag6kOjo1GkNZ3yYdsxW3KeYTYuVQYGcQVHrK9TxrmYxPxyauqNvexYfQvwC6N
VStz96PNZkx35h324nkzZXy0hu64EVi7P4forlEgNEedag4Fvxzok7OvqqbUwGPG2AGBs+HvULlT
48nZvUmnfrTN4NTO7gOoSIaKya9d3g9D1f+5c/uu/oScYAqzOu4rLAaJYGfX+10DU0+ZVyEx03o5
difby/8CF2i+IZs9vN3k1LrDj6mcEmTLeB+JJdporHwQNs20tzrD2Kdh/MDSlADcwPMPfdDv+RiZ
bLIquuum5BWIsXURdY1ijFmePWEB/HdKahAsHgiHk4WQ95qouTvppj1oMGXL/jFca+0fExT715S/
U6QDZsxlLxtGeXzWTufuJ8+/YCvlzvZzdHru2iNShUGNk8JZMsQGhjEHSxI018oegrWdoc2DDH5o
M686WNVjauKOlbZujiNE7x5l6jnVxgm4eXmxh5wgm6pEQF5OFpdwy95QJIoZpXY2OGxwgvBYXhRl
43OQxt6T44gbczJFLBoVXoOidEAgvwuIBdqGQa5X2h5x8QbeltVTYRQPvZP22wDZwrbrZtJpCuak
Rf2DZLN/DGW+nfC2HtxmujMMhGUZQ7hvHJ9re862KpOvU52w1cFquxIi/DSo075Si/pb5s0nNOHh
atioF4kOaYCJcvWXc1NiuPWucVDkZ0WAG1J5x0HBa3/7BlGRDETEHu3jT6f7c5P2TPFmBl92DBdy
iHR07lRyX6PVPQhcU5pxBeOHvxG/OxxPcgXaBBhIibnUi8Jwazb2xeIi/Apj+7WcL4hMmYXJ0nno
ARaDXEN4aLn3I74yzaLuCFFgx1DKONlhbJxmvCH1wH4vRzcH1NNq0zsQgOFKupjzZVcyUa/UkSKx
ONGTAHHDp13SMBSq+PZyM7/XoUJ4bzICYj9lbJ0KRb1rjIdxZCSrDY3QwWDsmVRnXU/cfCoPMUjk
iAPRGsB9dt9kbUZr4ev+oW2QUltdAzUPyfMkURGErqV3ucdZYooJWZ+JnDJuGYllYQmztwVG09kQ
4mcbRUkWsIZU5YYlV7iu1GpMWNaqUv8X87a0BdEVhOc9tDHPmFmH857At2jrBiG4qH5OLySHX9it
r9syPJe9J5/5bXrhe5TPw54Bw1hO8YWLBTMjZYg0OzQO4JnxiKNIQW1ziKHKFAOkyW4Cp+sBcL43
LAA3pQVUQiLJblltZ1ZUbv3Z3wUEPDzoNtjhXBtvvMUQmDGHslV5c2oH/+6njgaS6aqBWEP0Xebk
91tnXKgw/B1Cva98jzX9YujubHRyqxx4Gpje8N5OonTXBdYN6g7mMRM6mxl+sOxDKjeGa+km2dnH
6JmJdjiWBbihee5XXUyJ6M45SFEr3LngB8AHLYwjk95OBcaPnjlnEbxVjABziJD44OYwQGfnuvEm
BVFR4yLbzCRn3EnoVnljNEtmVX0IHeO7bTA+xlEOpsek7m/yjiSQamvXrb3DpLoLC1KoEEcfyT7Y
dygBkHGkNo1gRxpIjwjAVz3qGO2UayPCAZJNTbPRLdG00sGhQL1KBsbVDbs/QuD+nLLSiBXAv/uh
6ndw3ZCPiKtGnMqHaTyLliePTQDT/nwvhb6xUKlXiVUBD++DH0vALfKTbCWsucKLUYsNYPddabCq
nsPm0jPW3o9jeC6aKD/9+1IVMa+wj7PT69MHg1t878wiP8JAO01ZQ8JBSGsUwqhL0MYZmEYOrI+J
MwFit+qi8R64DmYF9mR7vnls8GXwjfvh2hdRtbci+GYhuRyr61hDojbJsmX0xDDWGnHqdYNFwFtQ
0/WkF+s0zvTGbkqfOzktbt8sfWOiVB1oPaMIR3eYoKhn91MYsI4as3ZXSru72ojArWaVuYoGKTYt
0g07g5A9UMtabSk+kvTN8GxnA6PvJUuo3Cq/wllDsYVVGusWqlc+OGI182S+N/q6IYzcfU1yhs4Q
djEVFqikEJp4SKuA3IoRHaOV+iy4w2wXDVDN1VRBH0Yrth4ROm4ze4a3HMGDAgfDFGPG5Ygs4DuY
+JlDpOmMMSYTwRLOtnpX18UFsypJeJJmyV3ukQaAqgEzCwmsj+0heGX5pmwPjZcPVynM5cZxPQ9g
Ur4xkqy8OtYjiMOSN3P+qvLy6nn5AF/BBH3uuX8T1+1xTLuPgiQqbI09vzZhojo27yfqFS9zxG4c
dYlCv32QADCZu8TG/WBZS/7EOZP+N8berzAxyQBMw/96ar6tletoZVjXpm+s3eASHpQqULe8oWpd
+RM1ckqAQoqiNUGz8oIenIIPeRfbwk8ty89mCpniG0mxtae45+DF1Clkk6+bxH6ruesxngQ/fTlW
pz4v/pb/zLpEdOR91ywZ+QXgZpv1A7HoeFQ8H70On9U2r716n6OV5I8YoBq34OOYXyCJOhvyefwV
oatnUVjmHsHKXcty8rltKUrbpzkGVhzPFUDICGtKEN15M4extUiWqXbp+u2jYmSim965DulEvRos
NEv+PwvspNTkmITqAdIhFAGUk9usI1uirAvOsWipFrqz19j9EVQEhFSofkRZrkICFXaF6xtbv59f
/n1fIq3wy9MDhrO4aNAAa9h16TryqvmYjLrYjhGI/dJvbnGVrGezbVix4hKjjHimfLtv5/qpEv1r
auIhsULjRNYndrY+3DSJc0RjvOUHnXdDjBfViS1sgQyeG8Gf6sg61Es8CWK0VTHhQXEkA+2y2NYu
I6dpuSQ6cxM78WsyVbySxbMK0xvir6vTE1TUeZhBHHjp0dXOmRnXPua+SE2MwCBcEIyCvQa2V0rI
L4cas3p3T9C5v8mtUy/RnYx+9IPUDqm92hctsDvy9bB/45oRfkUdW2UfaRz8FTbFMhat50R7Dpel
Yow4pBvuz/A+w28xKh7uUTi/VtA9EdFTwc9eUDfOqxI2P1NLtazdY4sk/oLYnkDerl8zTsNgZHPh
G137BtLkTgvH3Y1N/9gZ+Fb8Fqr9UFDF2KX+kAJQLRA/yGhWfSeakq3pBLxs6JozHzh5DeXebilq
W4JvaO0Ww1F2dHtmQTa7C7zPRGUO7rQb0Q6tzICbRopXx2iX9ZFWh1RNr0YdvYDemFJepWqE6dlU
e9MOdq5duaeCJC4iL+ZdGKdbboCcuCfPIU7S+ptwHgvBpeDIRhIls5MKYekItmaTuoIY2Kk0+d73
XT8rTjBGrbCsE+oLlZ9byytXbjTsMpaJQ9S/d6Zfb1Gxz5uQzBpEX3X0X4FuDs11e0ZdfHZj8xI4
Qb6LU3JrcmVdhiq5L0p3S5boDPK23jcYDtj5wk8aYxPE0szQhi4PwFy+sTIwP7JxPwILxXIhi+M4
QEbxvJ/QGd6jDr03BG4Gz+qLGjffGxL6pmd0l8SOq7UbIvKvmLMyg0Gb2EJ07UOHNz+Kz2nPOt9G
FEv6ULgPKvVSwftYdcOEYSJGNAV5N4zBv1P20yQ2fp3uKj9MoFNngmPz1TMT6FLZERHvc0Ue9YXB
KAX7NO7ahKCeZuDBshTROmJJNmyiPxv9xDpNiJep58S9AKubb5jHzI1tc8oNJnt23EWU064KD72X
l2d+iA+W4c/ZJG/gej56NKE7O63ZHvdUkXR567qZI3bw+nsueGGmEZnzhMH8ZLuxRRYQT7oCzbSy
7XDtMedwYvsnIjF3xUTynpk9qATj2QgpiwMjIsY19I4T+r6j6v1XUefqGFQ0dr2t70pkVVvsnwDn
qeGj7ja2kpVQCeS9jRgea4Rjh54MDAnDxiWxpseAx/rjmJavsh0Ekwm8aGHfpGxCgLgrm46CmO/j
aOTxRYg3upeHxOclRPSZYHKIxyB6dEocrS7tk6jGd79v3uNJf8cgi3CUGK+x6o6JDpBx+r/kPvKq
VuNd09Rnaskgl2tYAri1eoPRmoHC3eVeYTPLil0Bh9x65tPsL7ZTyOTrfrXNeveG359bs0E3MOmr
VYdyi7GahYNEVDtaxbHSoJOaFN9IxCYhDQkpnCf+GRWTTRvcGIehHq65NR2J8EvWGCzDdS8Mg9mV
SgmUyJHRCj7ijKczLtBQDLLddhkTBK+rH0UhoSuWY7Oz68Skh02JiJ2ip3xhDVvfnHLs98g2YEmt
qrvAVlxds/wyiVCd0ujT0NV/AyKeI3cppidpfmREERw6VmF2h1sEUNSyc4iHdaqlg6wgGDaJEXXb
JKN8TOfZJBR6Oo4exWI6okaAUeIBCDBhKLULoROJ7zrWldxadkzUmcX9krgSAy+EKg6paLGyEZtB
fAgyABYtSYqi3J3rEx7NHY9VdxKKOUvpOqBeYlqd3LQemcbwGZgo0F0zRGpCgYVrg0DMOXnkDdxm
7imNx/nVVtmjaVrktqTZjdyl4ohhploBXAcXVTFG6NiDncymu/lL7WWQK0GYIk64eh6i878vZLZA
7dY7xYQX5QOCGLZIa0TEbTPGzL0QzFoumgERx6fMLTZmzjLMgYaEZZrdnpNFJkSVRIMi7qN1KTkW
BrpLV2XT2rN9aFJTet81ztFie8juJPihe+FYY/F1hI90gwXer+6KzCPgLcicO0u/9FX5MnVquoWt
81CgP9o4Mxgico6ppZEZv7YdxVlgp9hKlj9anTXuW4xv239/9MzZWdnB+JMTXbvtXEWbFox3yhu+
liUA138ij5Nti5fRquO1KtSwEfXwblPESWiJx9D10Yx3b5O1/IPMXB8FZFDPMF4Nc5j32uTnEx4V
gB6Ue7WAX7x2XXLmDZ4e8tjscQbsdFRS0pgm0u9xaOngk+ge3szWbdFY8PL1brAPfQRFLusEErrQ
TbMGqcrhuWzs7zIKn0NBYLeahq9WEuPOjKcqnpsX9gK7EVosS7j51zTNe488l0Yl576IeXOSZWzo
J/cjU1fdAxKQVJVDzna5cppbW+e7EXPXUUCjaGqr3WpyalZJg8cSQBZaU6wM0yeRybJKXRAgoGZD
Pl+w2icR2Hsz5+ZTzGxRslo7a8J3WrXvqI6JX2i5zh0TQkeX0KXbxyRj1cp6lqptlWrCf5uaw5ze
KD9YYAB06QW7gWuK3TVlSlxwXsyckFnyPsdwl8YuXysPtVPXtFsSHjZ099le9DGw1KT6j/nkh0iy
kz/jgp8NFvFD4dKMxcmhFcVzLH5z+hkW5z7wp6l+DEr76A3BQcX+ZSo8SCpt8B8ZTr7ZVVscAHLN
tBBqh2TnZHnI04KnUUHwQJWChj2s3kUvoz3H6DZ3/fmEIPqJ3D56wGbZzgRcz8xP13mF85OsGbFO
Uc6V0v5NZhhDtobloiLw11Z8pEiu8D1BJaHQ0WvXajcWsn8r8L6s1vwyLDysY2pu6xIfGNljgUcy
jBl023abCcI4tIX0sCF3YpON2D3jtNzFubrGI6SGriZmxGsgqoGJIRPzN4h9ue6Apm8sj1+z380P
cQmeQoQBQkBS74IFdOTcGLMb61SmHVN6l5GsQDlRefRyvmiODn42fjH0KU2NZ9UEWNFDLKRx8wct
AdMQZyAD1vZzLtNrYw63YRaEp+EUZSD3SbGANgGfV9KeIy/fKodzIk26ibdq3ciV6VaHAN1b3dMx
OJMndn5Q2WcGrNEqZuRBPX0nnXHYlRklm5cumhU17Azbsnk55TpPADLbWSR3Rle2e9ngZHSBPfKr
RyUIvIsNZGtuADjDNWOWXlUTKk4HAcfsRTNU3PJjLvOP0SJ0md1zB6zpZqn8rh3xO4RCZrt/fCSV
5cCqwNYnTn8/kQnFvjd8C8biuSCI4mTlyV3n1M3essjvHAVnqCV9iTDQ+K3bzFqDjXx3bapf0ekj
Mu07i0BtdCJI7+a5+OmpNGLRPlJNPPlCX2dBqJbQ/vRcZ3LXQYfJ3UBu2CjnGzQk1ake9WNcUIWF
jPnKAQRQ3MhdAenkjnEDxj3Jo99qnlwk4KILzfVEnfHquyVDf8wzOJg36CFY1D5MGZpJLCkfNe3g
win4DA6JvZgOqCE3UBUsIxUgetTdbAfbIZZfIYompMJ49gPZbFLhPDveT5eXYtO1Wu1hTT05rX1J
XaxVKSqvtQJVCDzBks7jYPhbIh71EgoIYSdtPwX9DpvX4TH1fkzt3JVGcKmjDDykyIGtlC6QHtRh
9Lf2ao/tOeC2zI2tJyhDmOyv2JWRoJIFj2LgW0rR07OKVXcL79VuDJbSsn0y/WVgzFg3Zp+7igVk
emYh68FQ58HkEwtV+s6Z7K/9fvigEa1HEwXLQE5hiCdy4xfGu9Zw/iEiIFhIgi+6Ml5UJz/ldnTN
hkMUqU1tyte+GPY9UVIvQUInWj5FAJWqNHiEJB4PeG1U5xBiOBwwCiygCYZWQRJGp6GnkPIcJCbS
bS4+nv0pgZsTx2TjTeiM0bww687NtyQ1Bk6vtCGP89VhfpEl7MhLY0BoCnranR7d2H52uyG5TmOG
4KMsDyPT3cidgz1aNg55e4DlE1SoHIo/fgqq/bgoT1XB5yuNy6AxRfMycO+35ns3GeN2cpCxziND
Agjn4+AoNrjJSwpM5NCm4EVyujYnu/U1hvhmjI7FiCEZMwVB0WHOpKeHcpbUhNYjv+EIv0noFI5H
uEWWRswC7IyFKypGYswPokKUEzRYPSKWnWC6I6vauy3GdIB+74oMEoJAkMSar8xkvjn+r3YxRfu4
xJNf6BeCkSO7hxvSHMOgeNR/dcBPg5n7z/A6QN6x3LRSvIvMzy5tCr5Qquvs9+fYZo6Owm6z/Cym
haqXckkGCCNptln1gX4dUVBSdO1CzzZ2BaIqiyNlVVcquCgawNT/z3Mjpg0QQ/qxY5fboJUFM5f0
9ZlJGWB+9iOM04oHX75k6OdX/jAD1mErknLjVAlTQzU8Ju28DGbDUwu7YOWN6c2wGsx2rPV5ud/g
qTaF0e3HIWIxL7YXq2Q7gSGsPLaE5bGykffaK0J2/0EIFAulNlx8KI/atWnCmqdYVO8yz0jNsr69
IB2YJ6GMrLjiDEZBvWk7h1CHzx3OFCYcD50VJzuzwLw7Trjtmt49y9oBiWvUGE3m0TqEIfXKmJ1s
Eck9rJDcRHrk+OCNPRITisknLglnoS9vJBsgbbfAYdQ4zU7/vqAFDEiuNMr14DBtmTx9AhEA6bb2
VyqwHchWet5klkYC1dvl6d8XfgEjgjdMxggOKV1iJ9jIoTyHMr4N0gTyLkAA0r8WgF74osw5An5f
lOwdCc5k2bqw2qEhKkufyZcsTkadEjv97y9jJ0ENlIMWVShxNg2O6lObYAwyurzdGC5KQyr5JzY5
j0PUVae0S///ZVr+mM18W6XnUbUQRL13g/QuQVizLqwhXRPSxDQMXVp+RNywYSiNBxvdhCmkefLN
kYG1Rz9G1sfP6E8WGNBlkZ3Tnw/ddImYZraS/jbvdmQ4ntX8GEy/iA2qbRsNT4EfnmQ7411iYjpG
5EAq4xYzZgHTcIxEukMmc3ZQjdQJRiXmdZn5LXLn6oXVFV024I350ipmr+5ULFFMr4ENlip2TyV3
37pEQbHqc3Vxh/9Cpa7BSBJYW391OvoTitV3wYUhFDDiqCB5EmCc+M+2ccGHRObil+BJB2xVU9NG
KSszC4sFxiv/obfgRGFwRzd/zICo7TM6Wp+HVEn5ziON5obvWCUHWNSXkW0qD57N1Cl6qSoiZxhu
vSLP2ttWgTi/FPxrA4cjKS6OlCPVbmhDmBRoxTSEmXEmp6anhKVPluA21pXNc7F0iHVP2q+3hiO2
iZGDj3zwDPyueZrn23hwvj0a6ZHEHdsgEiQigaQ07puqPbcC58tA6QiXxwb96KOp4sABJ71GuMne
fnhKU+Netin2bCiGqaaOwk3xIQuCd0pWG1RdR7QstDOI1kb5nI8o5DvKVUZpbzZ3Jl6YY5vbweoT
PdNroPmOY5Mu2bK9b6M39rW9ZyINPpJhnFGGZBNywWWkGSMyJ7wrlMl9PD+32XjflPzimZojTxUl
7pFa7ZVPy+6yErb8EHV7mB7Zw3z7Sc6hSe7hyojEcr/md+hC35MYw07MQMSia7IPSZryybkXy9mH
GY6NOnMJL0VdorGAAj9k1m0P6a/vkRmpk/opKIMvHs3bqPODrvUDAjb2l5KGlKEXQ7PntlS/tW++
GoF7yqMB6gx7k9kv3zHJLGu4lyKjkE3qky3188CgcvkfZ850ywh89qPglJUK38oyKW2aJQZkI/HB
ug6gjwG8AIezLF7SHPd85/4azvg6J4QEjewi6Oh4JAl+RdGQ3M+TfyEyg03JEsHCsBUH6lPDEZeW
eAD78jL1QAc5rC2O/XvAjru5877nlBvOZSQQ9uwlmqZEOZcdGyTdZYGMKwFFQWrak98gx4rbExgz
stRt+1PW3nc+UAzMxCwhFOH2YyeQWSN+TP1MH7TpxujFR2LF1QdBoBkPDHMvWT7zGohlMt0e6zgI
16pk7FA5BACia4Qseilb+9cv0g9SjB9I0yASLP0idWMl/bpZZ5q/nu47JLMLuGhg+znVP5EQivVf
ZKwCOz/FMZQhcS5zj9OU/kqooV5VDaJBC9ZK2IpX9dan+c+IeaBK/YeJWFTFUKCohwvNMxpRAIXt
XVOEwaU05C5Z4rM9mALbQRMqq1T75KU11vn+y7Wic8RxUllASZsFB+rSlLL/s5eUzU52Tz5PYJaV
TwTFsbWyohdmfXv819B04XVT3FHi1vCdohHR/lRPT0GXBGt3ytB3iYeYWMhUchi2fI6jmn1aPNa2
UxQ/Zo18qWrnS0yEs4QWNMQSTbs2apbA0eIm8gxzMylX7xpD4wjVH27JsjLsTd5GSiG/IJtIIlN3
2LPEbXokzmZALppQ70PwSV9KFENhRCntKiCJEUke7CvAG9awRfhx0WWiPpzKF7OhV07S9yR0uZa5
I1w4wmg5TOYtzt4TWGCqciZwF+6vCccn9VAeV+o62FbCIApUD5yLYQPt9FKZ9bnVLkVRPO3iJj8W
HdutwCOn0+jqHb3YW5GNd05qom3KipPj8aGW5m9Tm39Af4gNhIZFF/fAVP2JWQaAwLPfWEAAhv41
SpNbPs6XuTFexdRfWPKCiwpYCFK0rRDpwo5b+Nuzfo5njCKWQTCmQJSADT81rV3meyeWvx/T9Kms
9r6CuOvkYPG7MT3wyDFazDYuY+YxiQ+Wmx+yv4QPrbGBPSklnK3tDD2XGocRmjLEanZz31eISvv6
jq0/zTllLaKU1hZrz22CLQc3/xIuUafyfnVdvrm9PHkjrypsgn6LzfwTRue77YPE6arHJGR9Vruf
BN71K5iI5DVjw4FHwO6alsGyFyb08i8eQ+9B1D33bEUeC38DIRcmDz3/tryxAuF+q4b2aNqXGn4j
Auj2yQeDQ8DfpwMhbtU5M8GfnOxwaLsZr1rDg1Tqh778DOKc9alGZrUYAohMuwVuwYYGoHUYwfAQ
oOOLimOFG4LfwD/vNxY4RuDoVz3wCv5sXw1OpEbEL5FvHO3hM+pqbCP8d/CzkNT/O3Lc6M9NOHPG
mEekqD6nZGT5zb45WkzDnXvNFScTCJ11AA6RGQyPvXMwzfpRVSytZuhyVWYe4NTttCPOFSmaYNmn
V3KaDQou/xQX6b5Cgkt+EMg5pc5dgPasc63/hkA/kK4DucjXryIZOzgz8bXykTzmRXeXZBOUmkGz
va+vjYYyLfhNCaeKtm31kATGJZAMBbEbPbWe+k46CKiTA+8bMEpGuxIM9n/a+CJYN8fwzVy99FPE
vFyScTChQ0W/jw+J48zoUW2T6Rd0+WnM/Hf2le7KNoxh1UxfmoTio+PZL6wibpaPnl7AzqTGGX/h
q91FXkxj34P6HLw/dyKCMDMNHFepfchxx5O0G2woq98bjbhsMvz/IMUz3ghQl1pju/W7q5cNIGCC
5h3+KI6B37j8SC363Nn3PuuI/6FmZO5NhF+ybCfbzsIqmODnbHsh2HcDAwjCdt67Hl2DjeiV3Q3K
d4pa9M9m0ZM2xMgodG/ROD24RvbUm8206tN65WnoNGZT3hc9H3dKYh3wDeu9XHgBgXl2TfO/1OdW
iSURznCz9wC6FwvBf2brtyc7tneMvsW2znXHJArXuWzRFgyG3vpxfhikDP5IXN6nyaZS0KwnYC0c
aS/RXP0aQ/MO9eYFrxuBx9J4Uzyym6mb7t0atMOkjEe7b3Y8HAFd54PSvUkxnfzJMJjXw2j7h3o8
wqLGylOgTbdN5ylfD36FvUZSdJDW5OCzjyIC3WisFFcaJy6F/ggFyehc1CCxUyMpSn9cNLT7tiZ2
Fm+fSCxy4s2dM1D0ZQG8nN4MNkPV3FSHOlGMhd6WUX+2M+D4mY0QSkSkOCbkQCyE/E712F/9rWIZ
xCCdO7zruertRCDunbadUYkHhFMQ1OonRBfoxR2Cy/v+PNrcqkGGgmMmVuueVdoLs6EHQj9JZfTF
qY1RjypkxV760jiPsdN9IqIwb3HfOuvcB5BpQvPWM5926BN5FRmPqnDha5jmW5ucilgYB8uUHx3W
5UMS5VcMFARdQadBpEaCZz6qa9rqH1LCZ86PTV2h/GHCbmzLcrzv1PziJjQFeLMuQ9rRJucIkgVu
tDr501EhLrUrt03TOQ++8u6TSXmQalpAOOJXO1AZ8sUlWDlrgkPujKki3qGk82rsa7oYD7n0r9GC
/Yim6FQbIAkXn0OD/pbFYTqv5qhQxxg4S0ex2SV/FWxcscidu86H7mHGYJzxpdUm0N2hOTCMvys4
6iuF761pxyeD2rgc+A3ir23Tt2g2YMWSLr2qFoNz3RT9blbJG2y+LgFlExosTIGSb3LY/HHYMrf2
lcPJ7tzm0YHF5ULLHRcnZpXAMSKabGPl4CMQbaLcs1Bu5YKgBuKiMbK/Z4jWGaNvaqf9km70XYQl
eku+qyqh3A5Z24e6Ya0CzqjQKOhqDdfFXI+heXPZ6AxWzttrekRbZ2pv2Nmdadz4/YoNOpFwF6O4
kTVmG6IT1o6prqERsYmz0OuDYuK9hvLOAeF0NrHkRcw9UVEzsifLzpKzwjKoCaFC/oey7Fvj4UHl
/+hZZvo0BBcfDxCKMJOghRLVm3I086kk3IWNOvohBNBJD78hzKNMJM0mr81s7ZD/q0frBQYU5X8G
n8L1oNwN+kAD+hikebImnLTfJM0D2KzLZPY9agUIK11KlDRQi2Nl0TfFU1puQl2QgMMQzdh5uqJv
yuUrykX14PgS6RbyXl7TF98jO80zyvRi5FWJvT36zNLp10n4eCkgToUBMpy2luJ1LjYJOGhca/Ce
DfAtqy5o/jJV+48mlC0Uwp+9peUmbdhjIjChO+6pH3okXEp4EWcohGWDqQWmIG6dePa3Nk7AR3kf
d0Bfg5DrH0sEQKhofklM+gOzb9w9gW8ZggHoQcRsj5d4BLkDCq1f19gQqPjzHqmDF908xB+MCBaR
NVGwcOd6vtfRZ35HaJ25aYuHYsgeIFzfe77Znv59mWP32alN42D+Rg6nWoMMAKlOiC6J5N5UEp4u
0SNtYVuZjHIBS0nWQ2uiQf/Ij1/Njt0QwJRhbfGSZcNe8yjfeWwwTyT5PWeOzsDbJVz63kNMFvkp
GXFAQbtHFAxzgepQ1xtmB3cVOv9DzBLmKJbCvZnGD2nm0wuN73EesL0zYLuMaQUgMHKCw+zyrrHs
egaw85bKzLqk4ZPpjJKDq0UaJXOGof9j78x65ITSLftXruq5KQEHDtBSPXTGlBGR82SnX1B6Yp5n
fn0vXNK9aSqJUOdzv1iyJUMAZ/zO3mujcGs4l0T2QU1Au3fKRG4rwws2ASUzn5O2o4feiimVAMK8
JaopU7X8GtOkyh6+B66FpFCGqo70LdKPrQy/dwVHtirbIYzZE3kWqQhIdH8qj9Fzc4BnpOWN7haF
4+hU1wORUWoalcdh+kPmsQciAX1rV2n2TdcWDkOZv7f7igT46Z+c2h4FhYUAjRM2gXVbD9TnMMFQ
TOxvSnF0J8krKM3XOgq2Qwi8iQlLvQjiGoDMdJY+aLjJWnjPKxW69yp3GG/zBO7lVOKoK2vcWs2V
Y0lwa561GRSqdgM8AU+POMAfhusAjgFprH11bYTdhWnUGUcdYbPCkXV04vbNQgzF9sapDnZW3VYa
ZUNbwvQoNZ+Nchxsy0jApc2BcNRIexUve2nbOqEyHj2hS2vXVZO+4ZKECHwnKUisO+q9l+bYUea2
7JXVVP0ec+x4A3j8Sz+Yt1HlDDdGQlkjt1t0ezpVbAXVDPzlfC0yhF6Q4V9MR0aUn7bIUV47G1Yj
fhBn2xLmXaKoKrQg3tmp+sVNVQpVZQiFU5or9pk5qXTkR6FAHFs8FbSxg+typqF2NRB50cFzKnR5
WbT+bd7VxbEsqLP1RrRJVThiouFQKc9fasI98X0jRER2ui4QLK08rJdO7j2beYttDhr/RZQa0/QR
jtjiregVe/ErOP78njgAtDdl9orEcco73Ml84NiI9W0XpPYu6JVb9L3ihxTpQ0k9zclJAPd1oqhd
tn2jDLZBAYdqDMWAVK6Me0wM/NM4kByG+tH20RwnvYeZGmIsMLAsxP+Xf5FlB+CzAmwcJq9GaX0P
POAqzZDuNX0crsFTbYyMfPtBE1ir3GLbphwOTIxNryL0zqldduIUs1XGha/MGGSSlMDaVLBjXy14
VkG9qjQyasuC/1YW6qNeaNcyt37khVK/pAUiBvQPt6hs2GzDDUtlSbBCVl/mcWlc45xm+6cUxQu6
3vgICtZfReaYb0yLxN/WLsi0Ym/PKpzeLki2l52t7oUNtViY9BeVmImsYKfIK3hmy8Rhp096h+cS
31EntwaJHBf2XYXzfl26pn2rQMRnhgjXaWAYONmDo1123x2ja+78njN61boslXHk0Cz4UbH8YCrH
Vh/6FrWvLjoCXaUcQ96E5rINzhVCgzUkHGxfcEk5PbDw+pkZDkNQqBvboPc2MRhWJj31S+U+ag19
NsW4vU0dDlUsHcRq2uOZcBLFA2kBP6FUfyBlKu/ZCGHFGpwjQFOkxweD803yoUHojRlJWU7z4iRu
8WhCgcC2GoxrXT9qbFSfybxmzgSKfYkWW22T4k6pCHmQTYc2NO32HkxqVqKooBrXvazILK2EUa2y
POq3VonsIAq65wBEgi0FWluy+G4q41fpUbbPbP2yEnKlkJaD4mK4KmJU9x3nhPhIfXfbrScN6HYo
y0Mx+nQrS2VNWv/RoZvta1JiExjdHqMvx3FeNVLGKHt8SjisFMTHWw4DvU3rN/p109r2JVnBCC1i
HTZCVX8zAwpijhnstIYSRkXeLyAUpDQ1gyIpw8cIHnCrVg31jI7tKnamkdik3G8ztl/at8rexXrt
3EdVSAqtPn0Gig9wVW6qgEyvfKTWYw9mx+pufCKbCqoEkx7Wk72S6tg2fayJ8YM21PrVOP1R1Qjn
bL0lLysEp57BPJ/AsVaZbJnbLU4LSW/x4ZHmHjJh+HgXbQM7v5GUBEiaDJNeA1NEvVoLcUi3/U4f
LTbsDRWjqBA/O9PqL0TCGb2DXqwsbLl2TOB8MOkf9J7qFjrnYzCADkhdbdjoCZK9os/2rtq9WLK+
qkLWC4qVT0vRUrvI9OhayWoQsjqSDMAdRCLWGHrSptL3Xp0f9Li1VlYXKgghL4RR0OSJrdqqKpSC
ETAiLjkAZ5rJZqDodyH6xlvNVm86hbkjk417B8ciguJZw7jpyp2kXLJ2FGlcMGt3G86JTTCAVbIK
iL7Z1UMKVbKbfIoqRhZ4Gojpw1enwzWeogO40BOtYPpi80CzEzsgmKveMrJDEscwbVsNJi40mQ7v
PqTekO0dGpI2d3HWjM1r18baIwCCe+7aPbp42deoNyiKMWevJ9uicKmTYdmeqAJYinGX6a7LOScL
yKjdaCLksLrtUC8bxRGv5WvQ+RVmsuh3WoK1MKA6XfRp3QL8FVspShV5zMjIi+y4hkBYKca+6obf
eHeclTEMHD5r8lAbjNBBYe4MuJR884rSEXUgVM9yX0WDgb1EppdOPR6NiOPPDj3RzoLHsHZ1f9/h
JV7bjvpilKW4HLy+uQeUDKSPLOK91bFCraOMOl9GXJHpKz+lV/qbhkQcTD2tfVCyyQzouxuSpH+z
gWFuMKV51VWgKGoveBzcxHxN6kci6lBAiIhCgwuymgPRy1Km4jbuxh8Wbh6khsh1xw4WUWMrPy3O
ltauy8IzchPOXuvgUDTI9g0WNUfq/2Sq1uabL0Dq9w06daVvp0pUhdqeoyiZ7UWSmtu6d/V1VQdP
1AsYl2zvwErOXRHmwtm6zktrYF/fmU72s4nGbx5ZyJCQoRkhe1GH3N+3RX1PD0WAD0eseK0Uqe0G
9NnrsNGo8hdVeVCmPwxvpMb/5+9lEU05gxYRRqNtb/CdsIQyE4yp/OFZNWegpoq6WB+KG4pI/m2n
lpdaO7YHm+XFoa6TK9YCDHZk2VGa3ffD1Zgx6GYpcNqQjOo1GUEK9pBcbh0E0JRrI0G1BvmEuhnI
fCe0IuR41wy/IVtAiI9PJ0LFyXk/EM1806BoOkpOxGNh3It+0rVmwaVMOB9X+8g4sA48likrI32M
f4429pGxL760JYo/SiZwuU2F3ar9K0PN3qYa4tgRlaww+rVwfX/rKYceFf0qVMzyuvMmMw4BEWtM
yzFO8PQtU9yQ/ITimlrwFeaOqaUmDVtKZhq/ocjWVgPIB5UFRaBVlDgc4yWCfR1DQNJCBOumNmXe
U2fIS35AG7/kDsFXI2Ag3U4SMjcheOkE31Az6HboeNcUIDmbGOxfIIkOEYcVemaIo2dTwLeDaFM1
lCoDZOyEIYUcIMfWa2s1mMvU5DfZU78wv9ZkJ3EOx1ruuU5Li56Yk8vO7LQpdHdnqLV3XZpgPyqg
EVnIgV3kkWSP0uSCtSjH5X7EIswfnet26NYc1ikMGfW1hVB800XqeKh1hYgpFaoKxIDtAFOfC48v
iqLB5epRJBYJVsO2hbk26k58UbL8wD7QIIa6rwWSzwEfICovUhV9gWaGGbMdfOjIsNKLsUOxUubP
0q6Ug10hgTaaQ4AKhTPM4Ocw/CTlES+OA3YqjUgWjxNzi4Zmn4Y1eUdduiP0CKEEUHIqr82wNaWH
yuFL0zXOcXjAkKKSu6LZd0Wo/oiT0sfYa2wEMJJjWBoHlObBEyg3iSMTZk2XSf+p99kHVEN1gwtN
v1D7q6hNnUuv9LKnyCqRYZktcnPf5Eifce2xEIH/CKT2GA06VpDQkyTCWP6tzNoNmFIbMjAsVPDN
DCDfChUWcSxuM9SpK06Dtn2sH9VODI89izcfT+ejjun+CQnkWnZVcFXoKVmmGZlaprbOxxCboI+V
Cfp8yt4M5RhVHyqewSXHo8xdBBWj1Gr8HWe1BxXVd9aV2qHSy18eQ+U6Mvx61SP0HHvIU9TZNVDg
FGJrBByYxIJdb/fQwVPIwULxoNGjVLtok4DELjNPnus2fNE9H7iYatmkW1bWC8C5VR0ZwFedEssr
2ohW3bC/tKBkUBGo8/yL+TtogogDJZbkdVFiOPUL9YArsiuc8buh2/0P8nRGjvPwJdrUC7eawBIC
34DlskMjpkpMhJUybLUEaWfDfLdWbaizg4tiQBKcp4xXWRh+QQnHiTqKU7YXLEJE7t7IyFSP4eD/
MAbvrWjC+NqmYLeOuhzfNUX2kvGgSp4c34PyPArl6AMBv4CBHIHU7jJkm7iWImauKhbWs253OJ+z
YKs3w9dKenS8nDxfmKFbq9a7B1mT+qPKfttogn1TmYonN/c4MzOArkzKf2KkVhCpqFqgooQEE+0Y
cMObkpIHpxQuIS4mA45kwm+Jvgk9XpJhfhGe8SK13rzsh+Cu8PMn2TgR6TLJcNlPy29XTLhtgtMY
aDnkN6pH30weiC5Zl6jldhCmHYI1G9ZuTrKP/fY26UK5j6VfrkbVVm6AQ8IHANlgZL8FuwP2MWyh
DAP6UtAThVHGbHqNP5ZdYWGKiIZngwTNWzcAM+Drya3QCmXN3IaWA+LgOnH6bYikFfVeR+CVcmD0
BQE7wgRC/d5fp2xHBGFC6FN66s5e87PLiVsNAXtjCrb0NbLbHuFuYW6hixBpE7XiK6zKQ9g69wRq
W9etygFdEkZfVec7OSXKZS843nGavN3kgr1yaZgQJnKhHbXhFZW8Ts0KDlo8BvwCc+92YfYYJbRC
2AqaRMpuGKjqrJwyXpSxMIFUy/4yDm9xpDWg9Ni3I6ZAuBMdCTfO6/am9bQVGxJmFzW/JnYFnacF
5UYnM+27CNV7FvPjc9W7E6KDBM2iqTaB4xBBKKuHrOFAX2tqE/krAA44td6Rk2BSXSy1e7ZdE/Sj
UmwaPR03NkfZnPO0PwWTKMqt/rbyBE5nJy4fwmEHXANjNgeHD4MgxCqAuXZwtVZu3LLU6XK1uEtc
gyqEXY+AmwFNKTCiw6D7ZRfI/0QSay9dWYFV0vv8FtvdcAkpgHJ0ZWJodmsL+j0GMcoA2RsU9E2C
zvOX2/XfMgqjL3Gmrj2H2nFPUsFtRhTxbmg9eTSyMTm0umddNlnWwq2+ilkcHQhFdIjR6IZvOFcO
GhkFzzWS4gs778xjJSy5My3w5k3TFaSySbFrfN1gP1z1T2gFglXP0foxdfHBTZlsG8VAZ6KEFmfJ
nS73uXzsZEIggOyCXU6Qz65WGoBPnXVdRcDRkO0Jpo+mfaoSG+wk89GrFVWvBH2/WKrwngsjf61Y
bT9qPr7Cqb/pI5YVvfSaN0IG6LbGW9lnnE4waxxcafSPrqN8xeLgP/0h4P5/UvAZUrCm/XlPP/r/
7f3K1m/123+RSAWS4eYt+fWvf/yf0pv+mr69pwNP/+XfdGDFFP+UpmpptrRtB7OqAZ23+1XV//qH
Yol/sqg3dM5ULPO/0cCKrv3TQqlkqaotpQS8rv8PG1iKfwpHNUxLM4XQVcKW/l/YwPIvMDA3MizD
5rB7+vcfbw9B6lX/+of2v4zOSzKUpjG5KD5EXNIzvbE4sPhZ68AGL969jrssHhhi/yttkjuyv2r+
/9/04f+5CU/4/iYOOoSBQ9t4A4tqyrZ6TV2EAaevvfQA0z3fPcBAW3eSzrA2dcMBhNr8ttV2I2V4
1RRyc/oWSz8f3vP7W+i6wIKWRVDdJnBkXzTQ91iorU9ffXoJ/35l+5+0gP/+Anzi91cn38xJMxJI
N3DFDn3THTQwtIEdbD93eZrj+8tj9PGF4fN+IhNui+KDYNdIlbPHb6evD8D6w5+v/n19q+iKDkkZ
1i+dGgXlwnsBQjgPwjtZcU6EtXkNIXHAia/cnL7jwuewp1/y7ouHrR5VCWeRm7hjImi6vIZYyBnd
mQa18D1scNzvL59lRttgQ482diWvWTsTMZ7YW/jR6ZkbTBf64IPbQMLf3wBVDXHlIJI2sdsdyw7l
AKV3lkKUKi8MoZFZXN24QyzPtK+l2816eDwIlVN2k5JDIXeJob3YwhqgSrHm8kX1XCjsGLyI6tjp
r7PQH+1ZX9c0SIOIpf1NFFcmmFUpfXgZQQCRIY4q6xcsQ6dcfe5eUwt51xJwfeFhc3WigiYIQqh8
r9psAMOEFVRX03h/+i4LLdyedf8ahiIBJcLf9N6bJ7YevPTUR0PmUMAP2BBomGrgfp++2VLjno0G
jYkfeBz4Wk4h1qHExTKSSXjmfS1dfDYWmG3btD3pMOx/ups46n4VoyLPtOqla8/GgTKxR3LLifsR
woTnWWbWpVOGze/Tr2WhU1qzPh+bWpnGNq0K08G15Nw8DpNHxJ6H05efut4HXdKa9flc83BIjFze
KYziojbpk+UIz9MKrkM9J+214Zj49K0W+oc16/1ZVSEOMaKQ41uvOQL7+oWc+itwh4azbdVdn77L
wtewZp2ec4NyUCXeUmkn7srkgGwjneH59MWXHmHWxdE19mHVJTyCpWreZcwBsnkYfYWtMFJK+cBx
bZac+TJLH356wHddPNYjwwPGG24sqV2xPrq2lacB8drpJ1m6+qxra2UZ9I7g6qLu0fBWz2lnfOfo
7un05Zde1Lwz9yUFSNkEfy7fqL7kCAchFQiVle2TnvW5u8x6tVubcVFVqr2BAbaxBVH1zMjsOVr/
W26om8/dZNa947qrw2qMrG3TUleN/Dp4yNPJNFgkyFbbs19koeHKWUf3HaLWQ3yDG8pXe9eF/j2o
SX3mIRa6uZx187oRhHzGnbVVhkd8P5ep4EykAikbrnBX7U6/qaWbzDo48OKEMjBBYVCdOTAdt0gG
j1mK1VUHCoPXoOnOfPilO806uUqqlwk+mjI2uR2HNC0NhL1hfMDlIzew0IvLeAr5Ov1YSx9m6kLv
OqIf2hD+qchvbDROKsIaNqjy3MS00A/lrJe3jQedr3XkVhcZqYbmNyvwnhvb+fK53z7r5i2beF0m
lr2RNVZrS7kCJPn9c5eedXHinzDB65Xcoj9XLoCs3xnp+Hz62gvDh5x1bKBhsevgcd6kxoOSXyo4
IDXYKjoY59M3WPqms05txkbYRPlobvVobOR9gCak3aRtipz7c6sCY9ZEObseDLsxUbik1g1oNETe
Ut6f/vULzd+YtUi9QNTY9Oxs8CBfZNTgsfCupH9ruY9F9rlWP+3Y37d6Jel9NCP8fh/oNx4RcMTn
tgELbd6YNcqo7qsCyJG9sVq9eRiypts5dt1s2yFtdqff0NItZo2zr8ARSNO3N5ELtKIuHkc3eWys
ovjc1zVng3Ulbc5Ga2YetFxyJ1qwlRUivjPD28KvN2ejdZYBNAsUXW45pJQGzENZXXpNYTrAAi3U
PJ95R2K+GwsyYrAJNIw4v3C+x4UfXUYRQXIXVWBwgPKZe1Cy+bsVhV5phIol+dQkEhQB0KMp95iD
idOXX+gI5qyTmRX4OUX2cqtVKuq00rU452y1lYws98keIO+6oqmfTt9s+rYfLJXNWa/zIGzHlWB6
i4vyqqzbFQImvMxF+V1NtceiH3ZFDA6lk9vT91t6uFkPHIO2QQilmNtkIBJg5bed4V3XbhpAWs4s
vd2in1Gc59Bxk892m9m4C3uQRux39sZtwMIHyZ1teMcg0tQz3WZhXDdmw+4oLaR6RUK3qbqbTg6v
ViNgWLQKNodzz6BNF/vP74QC+O82R0hoqekWDwEH8saP0+xCFqAUMKofIIi8Oq75PNoR/k/tIPFK
nXm0pT4r/r5rTHKxhqbD2rgVkAQYoMgDjm03XJ9uDAtvzpwNaBFAGhNonLUpgxYtjOijHYpLc90o
bXUz+oP6yUY3awGGYbO4VblPFN+lLqdCKtpgC5OV9ihGcabbLr2rWTPI0QyPCb7QTdkkl2WnruzW
vqtrFECnXxaF4I+agGHMhmefTGPNAsi8CUy8SNnQHEvB+XMAxAxbi0u50dQNLCmYDBsO1iZGpZ37
nA61Z2bPhSc0ZiO4iacn9UxmaFSppM/D7sDVZ8fdmQdcaA3GbFjFvpjltcrz2ZRhZPWikxcUJc+x
533uBmL2AiO1gIHe04eqBvxsT1YscZBeiwNJOXOHhdFNzN5Q7gr0m5XCI1jVptb8SyNtgfl2DqEl
PrrvKIweT7eGhbWemL2sWB8xiwmX1ZKiHAFokr+unCkBL3xmMRtqyLOEi2s71kZDHleh+JPm70Id
N5/74dNd3208SM0tdKYTC31Ui5NBet5KjSHMfO7qs+nFIdu7yFxei9Mje+6s5FXJk082UDEbDbVY
jAU8Pps6YXMUilhxiLsrEYhKCpZnWtDCfCz0v19PpFJQbSX3wOLkX9SOtmrC8QqsNybZlNkFM3vD
ESeH32+fe2OzsZHNZV7adW9vkmg8JrG9B7ZydfrSCx1azEZE4hBjD9qRBfmLGPU8dCdW3GAQgh0V
D/1IdPXp+2jTy/nPydHQZzeSga63bE2sTQUGdo3eJdyOhvgWlxUa0JhoJrUSr51Vxpj1yFwYQLmt
EjuNyRXqtc8N//pscAGoGNsogywg1m9UtC6KKESEea6yNR03fviIs5Elg7bcWSBiN4b7ZUqxn+Aa
j7FWfs20dIUUJOp82Nzjta3exeLMyczCQKDPxhjEeQiFatvadJxb7vEAoVuzKrCfSKTP3GJpUtNn
g00bCbzXOj5IPSaxwCC1meAHpHMN+z/rNaA4NYL0y92e7MWxWfsx2rGaAs+UwXi69SyMpPMMVQAe
bVXpzGq9N2J/UPZBonxufaPPRiNREqPkxVzaK1Fv1r32Xek8g5hAka38DkzT6SdYmHX02bgkORIC
u0oz930SnmpMCZsAV+DOiXpYEKnEPFOlzpnXtXSz2QDViCyrxoKbVWpwG+v9RchiVwb5KnMRiefV
mWda+iqzYcnLJKbFaadu04nvAKs3e2+I9N3pN/ZnLvvPEYMz2b+H2Upx86EvB456qB+JO1VpyxCX
gm/mI5EWea7Ai9OCvO0hARBxeD2UsUGpgP33CI2WEKCxviVqoQWEF4XpWCXbws4SIg0az+378hjH
fmLo104dpsRf2E6RX4b1qHQj6mytz6FnISzo5V7vvYymYQJyigrYX7HUX7UwISWM3BInKjEbO+qo
pYBlvSIsdpVMcQ6viY6ClGITI5f1V1VnDJjBgBtckDJ0oZLWgcW6qdHcOfuwgT7unvn2Hw/onPz8
/dYi3azQv5f+Pm7N8Rg5MCdqsfLQgu/bxDi3zNQ+HndIufz7NtjW0OIPGYI94Gylte3G0vmZZH1J
C49V7DOgTc3CusR/VVUvvCUVm71sg16rMDJ1trZzxwLKtKZ7FZZ/UyGBfgRl2d9C6E/KM9W2pS3Z
fAkGcA/xkW76eyuw7my33mkumEUYdUn5pOrjbnAOPduAELPs6Vb7cdcT84WZO8gMfqHh7fUoDaAc
m6Q1WZhwNqMp8xcrVporlK/2p3qgmI8qTRa6idu21iYOkjfNKHZJY5zpftOH/KD3TTKY92tAVesH
G1MNO5kEBTU0fXnAPHFMsIJdQMx3Vl0S3FPtWJ9+b4tfajYOk+nmZEFT+XsASqQ3VOO6c51NZxeT
zLS9yDv3Cj7ZpaUO2wx2+um7LrXi2aiseooTRBWdBfuGvGiJTyU0e2BzG9jnDsy1j0dJdEN/v0iK
1D14I83fh45x1TbZLcaGldtkO9zQ6xCBbpYbj2Vn3et1+6p10EgJd7sBKQ89eTjTTpaeczZSt5GG
EjgoYzKa8Pt7KcbcaHBI3Zlguqdf5dJjztZ3+N7skdE13mSi/p6adccgpzycvvZCp5qv27ArtBn2
yHhjhkl7Eav+Vdeq1sqEltd1WFE/pzoS+mxQ00srykIn5xmyEtqVNLWOhXDsn1lrL3wFffYVhCVc
APMsgRMdyFgLosa/p/1tTr+kpavPPoBB3lacgpdD5gkW0/iWZneWvj197YUPoM2m4sIfkeUqHYv0
qP0NxnHVWuKyMyeHDfF55Heevs1CG9Jm79/NdcxDNpnMVlndjqXY2uq5JdHCtKhNT/ZuS+u70NcC
wTJP6Yr+QkGQWqvBr7WepV9P//bpN34wXmqzRXJnaEbj1sLaZIFVPdiGBrGO9gP6L/N3VEycFfan
+kpoynhmclt6W1NDePdIdhNnDNIqEy5bw2MR6c2lHXTnppaF5qTOnqcYMBCoesE6H6iXl7YHR0+w
C/nW59QrQp39/NgOtK5JYvQlsZ4RuVW/VJ5jn2lJS79+emfv3o2f1iXFa/SVfiJBuHLmNhQJKM+h
K1/IUp0INac/+9JHmN0IPk1KEANL7YF4up2hD7hzDdc684kXHuPPjuzdY9h25AbkhFqbwquOeWNf
lgUEyIL8os3pn/9xKUP82a2/u4HrOBV+FCo9wmiUnWVID3iZfFWU6Meo5d/ABlnH0VBYMyuEXJy+
59Irmw2DqN+8SuS024iNyt4dSBr1s8o4M1QtXX02DGLQSCAFMMhGbXDZqPEeXuUZYczCKKjORkEt
w6xspXyNVrsyUxWv5gtWzlEHkNabn2tP6mwI1NzUwZFJpG3j2vX3okfgE4Hu+eQTzEZBGCtmOGDv
mOhg1dZS8LehnNglHZgQ1QZ/TNnvzFdeaLrqbGlVjlWJoSvxN0PSoNjDJWTl4kkP4h+nW9HS9fW/
e/hgFIHvFQwf5ehbWCn9Zz8cgUYmyf3pGyw0JHXWTDOjxvjcJC6g51i8anif8BeCEjrzfv7M+h9M
GOqsoRJfQdxArJLWK4EgWRM2BTDkAbzvlkXCyqqwDMEzDa1vDgQIKAgJpstoLL+UNifLmEbBqEGK
tNayN67NQLxK7+hE5qe6kTGf8QcvEr7eTsc+RV/9m3RpCPtMI/9Tjf3PZycQ+u+PRyiXX/Qho6b5
qDyOP4K3+ElfAfjaxHvvQbsKt+Wl80zg3JoT1a23Il31ol91a5hML4DLt9oKo/YK38juM5/amC8O
TJJB/HAqzowdEIKgdsixMAZ7ffrqC1sbY740aAPdofLI5QPtnj0cUKoeMRoIsli9iYpbE1vY8KU+
tzWfJuiP3u3UYd4N6QDhDDsB7rcBpvqcDC0h1qX7lX13u1JLQj1OP9THEweLm7/vUpdhRxgCd9FV
JlZpJteOZuxzWKyeo94TWr9uwZdMRJj0TIf5uD8Cpv/7joaB+jcZWWC5YC/fyjHpX1VDi+Izl196
bbPxJMlGRVWIRdy0gUf5clAqsrCwY7RW/2SI9u1zr202qEhLL0I/AOscVeLKzZhtCQvWbWMTEpOs
k+8RWxACtDOd+OMJy/jTIN81BQ4NmqjOCoizVUSQemE+GP3wVjXjpeWEX2wShM+8vIVvM58Z4UX5
daFxI1e316EB9sQlxvhMU1uqP8/nRPBgTk5+Cd0T+NmQbZNxD6+t01vCDPYlasI2/aqOex0/Qu2o
QES8M4+18P7U2XTpWjbL9emx0kY89AZ0O+APKrC5Hti8bUPfP90qPp7LjPlaO1aDdkyBRW4iQoHW
xG2EuyCKW2QxWIQ/d4vZqNA1WoEFkP5qQi2sc+fCTQII778+d/XZaGANAFcN2Uf47wpw2V3Ss2Ug
z1qN7DO//+PtlTFfTphFCD94OluJLf+APSva9obxqNbjszPkXyMqU7GTnpn5F4YCdTYUBG0VVUZm
RRuOWW9HAsrBSgBBNZwHXAnn9ldLDzQbCepuBGCusvLuozJhkZRkF2PjGKu8KZ1VovjttevU8coK
SZH9zEcScxOPCvl1LFK6UWr5e4WgVWcQe0AVZwabjx9IzE08dauGQaWzrIc3tyPh6wJKG8kcl5r4
kUXukd5z+jEWZp75ugn1wSjiqSVH9YNjPxCbYAxvaO/BCFrrmOAOJzqz+/p4VBPObL0fugCsjJw7
SWipa92CckgOCAGkpx/k42YmnNkiqCFJOPQdjk9aIJJN8NUuCCIiatXu+jOdZmHlIZzZABaUqkRp
R6/R0uvEeQpSZDUkwpZQRrQIL/kuz3HinhOsL72v6UHfTTdORdqIxZS8EfCVrtopj9UHDvs59aZw
ZkOY00DUGxozRNhaBk9xneukKHC8cttKzTtTolv6JrOBLAmdJkttGW5MGcBXDx/Lwa82Y9QmF4Mf
52d64kJXccTfL0qK0VfhC4cbP6q+CKnd6b5rraLKNA51rgX3Xhy9KIZ6psMsfZbZcCYBFzZjTd5O
CRrsrRjyZNVCxThzOrz0xmbjWCqIY7dSxJweaWfIOOHBqz+RaD/EgNNOd5SlB5jtlDipJ0Ggg81e
1lX2bZInoEfx/PTu9OU/HlD4vX9/jQFlZaEnDFyFUb80dnYnc3xIhpSruLNB5OnuVWaAZdScMzec
Gux/rtDF3K83lpHTmQbutpHAS92G2Ofq3rqXunFmZFl4YfasFbfhmCswkfBWKVsvDa4ApZ8ZEpd+
+qzlxrZeqyKtsRra1V1lliMYg/AmV9LqzJC1dINZY00J7ss1wbtJ0+aQYN2Crq6/sjH+ZMHOnrVX
ZBJx6zXMgqEaeJg/DbIi88vTLWmhL9izhirNIKdiRu2psZEW5tkb7ATYYeONpcN+Pn2Pj9ekYm7L
82FrkCFLa1WS4cpxv4N82gxk/7gMJ3F/9tRqeh0ftNG5PW/0PK2Fk4NIq0x3dW1/CwPnAHTtigH9
cmzcTZOPd9Br1q1GvkLWfzn9dAstd27VywtbxIgXsDSmBZjCXCWnxQs++epmHT2rBhlwFMYKpfX2
Vm/vuyF5MYhk1GONxPpz7t+lZ5ia9rtpUNcwRsBvxP3rOz28KYv9Avbc+8+9oVnfdiy3cCQsHeSL
anYQfZxcJbU4dwy79Nvn/duRZRs66eRcJkaq9YmF9BDRfe6nz/o2fa1PO4dhSemHeqUE5SMRDs+n
r70wblizbi2F5iq2xWvpLYBhhg0ssEh6cxuRovXJnz/r3ZZfD+SOU3FE6/EU6v52UKjZnf75CyPH
3IOHYKUivJpxtRWRXCUmm9qBhOBtLafEwFBfn77NwuAxd+OR7ul3rDfYSRuwHBsFamOjv8FM2ddZ
+CSt+lPyVCFn686UE+xQi6keVkpwWwnYrom+NcNzgIWFVipnHTkOdMQnFhldRBumF8FQFRdZcc45
svQpZt23FWZSpCFDkHTroVn1ss8mN/LQuxehUkrYCnZNuuPpD7L0JNO/vxsrGqfrSzOjvwHErr4E
hVSuq6RR6zOXX3qWWXdOWEjiT6FZVZborotAOyZR0mwH0X3pC+9Mo1pYP8lZt868wZRpzj4mwHUZ
+vplkxZfwXu9xL26w+e9bQo2gqQHnX5lS4XzuUevMRROn1XEISqEIMh+ZZzvJOk0jvmr44iyM58y
ssci90vQmitVw7ucr4o2Q4r1i7yKjaFBm68JLirar3HXrePiTKNfqFMJORsgooQMQaj6JF4DVirV
et9bzaWr+OtA2bfKSOXoth21rWt8D+vuRomHL5k4J5FYGP/mvjDhwtqGjoYdvDRf9KhZKUp51OT4
9fRLXxg45sawIUtzxGrS2Tl5tydV4z6C3LX1wXPCTvUPAFbPFZaXHmQ2dND1yCzJTWdXF9dq+tBS
qzz3jpa2w3PXVkEUnjQc4ey69PeU5FyJHyY10fZexL/78DpArzoUnzzfnru2Bjz61EQMZ9cABbgg
cOwmg27/uc8xGzaKpPVw6PEgGlh+p2vXDSGxSfmqqzDaxJn2vPTNZ4NHHA4yMcGS7bz/y9p5Jcmt
pO15K1qAcgSXADJCoQsA5as92TQ3CJombML7K21D+9AOtBOtRE9xjmLmMOYMFX/opoNNsk2h0nzm
/d6ncI791t2Xq4o8HE24QKK0d/9jCeSvA0ZAs4ax6/kxa9OFaXsSCyDL5vG3Qra/WlC/RAaYvTAe
zoTeoQNza4nntpfBOv4mlfuL81v+suVHQ2St3zE7X6fFCj0KIESlp/U3b/NfKMrtX8eJGGp3WnNJ
5sMk2ic7aw4Y43O29NhyW+kjNp8QJvaG8gKGM3/zM//icf06QFSlg5eVt1fkKgxNdU9RCupkjC6O
gYd/v3r/4sL4dYiosjJvmiYxHpfGJ63OYYZGva923gqCZ1zuFC/PjMvf/DT5M/36F7nMr1PLdtt5
sCrW5iRG+AYPAqBFD5KnMNLMOXlcXi9yxSrr06zqLo9Mz7Pi/WDxPj7WC7qnqNet635lLNKfwAWI
xTAobi72WAeQISpIHgLn/71dFs4UUKIYuvhc1zNg1mFJG68MFl8VzkGMajGO0q/SRwMjXKxJ/QQc
xtp5XffOa/wVxfw0Nm33zqldUR8R1mYw9bhLPFoeZWP4520c0s/AsrXzbFpgug8oppL2TGWySk8d
RIz+OaawPL9zegEV0qQ7BgzaWGd48SvOh9aD6fSp/ynJrRx65GT45nop42kATw+oA9Ik/vhj5z12
po6TcGsWuF2WZGD3qekAs15pTTgfDfSzBI9OjsEjuiZLotCsazccbUOLvdWZTgF8odEAk73EwbXX
wv0ZdlVsl0ONLCOhur/biHe8+lilzYgJdVErd4XljVoXcPUii+G7nbuywb/RnIvGDGrbYKohWCH5
TN9HvGwtP5hhDnre44wx7Qj5qensG8pnkD3v0lJhr+2nDvAoUNeZLai3hZZlpsN9V7tJ+aBTf/lk
dgYQB0t5VgX8NT7T0pTuvUa025n43hsgAq+pZWmk3YldgohItO+qew+t+oyxpiOZscPb2f6ks/Yy
KDBYpqjK41zZ1jBHuQJ185T0vfAvxTB5MwPICWMtwCWdTeoZpFc+jgtYabz/03u7TJY4vroFeE8L
J3PHaPxnY1jsrjjjImyLdQefW5VtGEtnqpbDYt4cIrBd6mKV7HMvnuRwqew1rUQAp7hRJwf8TDrt
EF5M9lenLGlxw0xDqERzuNKNLwNzASw3Hayu6RZ9QhzvxdWegc9O1UE5jAZX4zL2ynn2Vt8pV3T3
UtbLJVtQatfvfDSZI6SfedyEE6ZVmag3o4FBkwRNPcRpA6C1LfAel6YJk6gsy43DPU6chsGbqjL8
TkdQXhKi0cwsdR9WmYtLd1BgoSy/WqZlpCIyU4DtCu+ePDfFtXWLfpuBnCbKc8T9CoF32MIizYvZ
sTDZxd2Sx5U6dO4IgezVxORN9zlYny0ty8I8ur0lnJz21II07GW0hqEu2PMsMnVYC2EbH9PcScSX
GKZut5wtdBDduksaLVW637quKKrvPlSmeNrJeNbmVx4TtJpISP9G1VMg3YdDDxN4Iqh38ypJMSOf
t5QpgU0wgfRhdTzVirCy8lymlwnfLoEKoDeLr62xxBQ78kRmW/GCq/TkPGYdjZy9X7pF/jQledOv
QIPVWD4LM+7ldz9d+Z5BIoH2OoFl52I7lzWobhmRfq24MyB8Vx1vdGlNc31ExDIn26Xe6D/bwZQY
9XDCV3nBdbjrcg2anvFLr8JomYVsJKdWg6a9N0ZOT8y4hEo8tR/SvKTnL7ZV424ap4J3K6JX5SeA
VEus1OJQA5zu76u087D5tHq/ulp4q+u3FcflOvlSevPcxOeVaegtDXBSb/rhya8QCdk77QrTGHd1
kicLICHc1KGu5LKi0+dXazbIaLNRFv2A1FHIYm84m2W8AAiwIUcQgMeF9WQneeoT8M+tkPBpdJN5
On9JR+ALisvMtlxWt32TZZtXwNKFi7++IXXDIZIUinkSIy+6zrxPZmPtMFAWkx7zg9m3bfaJN6+H
BeDXm3JKnJrRZt0jkfFtgWQEB8ryR+vDm2r39Vp62buGOeAJjPSGWf+0Ly2Je7xlGlL4GNommy0x
D1epa+ByzvN2wJ5qW4y4PtdG60LlKjIxOxFWpQ2zJObM8D2AD5MZj3erxoj8ImqWzsQcTN7eGvuG
DboziaU9xXiUb8pNIyzws/R0uxA6NzQR8nZ+2My3PsfF2IoigV6bKw2mBnukTDFzq0xD2UE9Vc7I
gI3W1eehsubmwOBy4TNh3tdY3sKtz8vii8BzWuEGvXQTlt5Fxb1O67+FVMNeLIcOQFzcqORrYTC9
xRVgpL77JvsVikQwVC7oi8BzodVCFB5u2CMZt6ugnshiyr/3debaP/COtuuPfuNw9oFAwQb6Q+ro
lCt4jrlAkQPhsds1QQN9jjneBQEFr2mRZTe+b3rSLnY+6nus0bixoVYZltmN32EzGSv2eDkdsgzu
aFyhwcpSd4akMMTFgLhcxz5A0LGyOEaY56xgh+fKLDzQ483SLCSY3ki4h/23WbzBc1o+ZmhSPBPk
R9V4b1zikqmSTMWp/mRkcgD3rSpOhAkwQKIr4Ae+YvInaDxIve9gUaX+a7XmrfF1rdOh/+p0sdEa
JA5pgpPAkMPn+4J5XI7d9wZuJK8CI447hZg5F76E1mkSTmD2Yg3+WAWNOS7uD5NbvfnOiJmBnCV3
ZOEVYa2AdPhBWbfZ/GA2uSw/CKadJOCMzIcYF1j50hrEQa0R6y/L2o6gMieHEfVP8zzY9dOC6Xxr
YXtlS98LNuqbzmkiG+mQfiRbM4hg4QY0XcaoHG85JZW+kYZqoxzl5xh7hPTb0pZt86okbuGSQHZu
8dyzlp/W5U6cO+unbTLj2YI0D3PICuzO08k9zvfdBh+ZPYFVyKo0B3AmffGRsGc0QUIx69Wc/Y7T
82xlDJEOB6Isu+c3XCZ33zS96nCHd8o3A5ujt3TQuIS5uaXT5xaEmMmGFGb9JHndnwVG+OV+ygbx
fZRNC+nEbRrzlMeZWV1YLJaJN4rBmQkR+otpgS98JNjosK7AlWUJtMhrfa39EXvOIu7BivfDwmHv
bw3HPq+HmGsfJ61YA9fN6pFYlJPtIW6zqsOq3Vf6auSm2+25a60auGtZZPG7rBMppBoFyzs/DQqJ
eWT5HFgRd36vIrPmAezw2k6B8C4srcg0AOvcg1shvNPtUgEPQYaNP3ULveV917iWPlEDdCBFtiAO
9s281uqhwqlQsFWTbLgfpN+aB9iHw7DP1DZ8nuMVFJDV+RAIDW6lT8Y8CnLOqs0GtuAkXhhBcL8b
aaEFzvOGNM7V4jOp50E5wmNVSFBqee+ZXWTDvHaPSVJ45b5b616eiOXN+WBLls0LV6FI9o1ZFxI4
6gydYWoykSCJmRWUImLj8eJVVbOE3bLqNVzAw9/SoDjWsBc39vrzPPc+lGFGZF/svhEEhOtcrwd7
3ZoZli5wiUtJG66PxrS2YVh3LmEbPBQ84gNRN+MUipUNEeUtrgQVfEFtlnvC6Ky6Frfbcbe19pod
rMTIvMh3RyjQRcn1Al28hwKVesM2vzcp7GYRJkCyQX7OsPWZAUL+6YaKWMUug0kqCCUz1R89CN05
xBC6gmxFNzYfpyQuzXODvUcTYrC9xPcCyk4V1ph/l9EmrBGPibGZvPd1vzgatLU/DVeRbVX73Itp
/mEbApvTocuIEdSMcf9XbPb7txHwlh+AWlD+oQYla11KswZepYGYqo+1MJYO/5qB+L5gB1snCcWr
iBLdyHezdtsmxMDUhcy2zMwBr43bAy/31Jh4L3QaU/ME/toHkFnCGQZoZBvdo0dgqQOj7mNIAHkH
uaFZ0m546LDzjkO1+bk815VuPxdNTMV7aFuP0X3DqpPjUpr+fFi5Ykvw1Dq7vVHabyKnMCd1n1XW
+kLE3ohwbIyqvm5jq8e3QfujuueWM2oyNgcYEMELTVzuXyaZy1D5CzZfp2nYUM0FijNDf7eaMZWc
qrz36USJwOpeYB1P5mNrzK2M/nMjNCwYKaZjmfb2DnuhPP8G6FADnimp2BcfYHUvpJH5Zk7fOe06
ynD/PmP+C8HAr55Y05RPXOCJONQ9uHehd+Z8Ec181CtTSv6HwUt/k/3/nPv/V7nyL0WfttLQm6Ub
H6z8WLmHbGU4E9BRiQVL0oWeMZxtYBaVCVLCvvPibNc3NXK4T1PzUgGMaDtqrQ4Drsa+Kg9mOh5S
46HVPXnZlxVki/2lbMG+3XvxEEj/N03pvyhU/ToDv1qt9kiT0Ok07ts4JQdgGls2vq1P8Ab//Rtg
/qwR/qsH80uVmyHLihq6GR80ngTpePKH+gQNkjDgvoeDnkILLIH41gkEcrHsJhJiMX0r1bEaAYYk
QwByy2freCgHSQFZRgcvS7niGBFC/GGmhzbb9tV4RM0StFUXih5pt3wpkLqBJHKNmco2CN5DzXQ6
UTEmtZeljy/Cmk7I908q3gL0invf+jG5n0rLPsFLLQIIb9AxQMG6nPLDzYu/CieGn9IXD4pBHl8L
qmJZ9s3J7F2xPSpD71jusD3LcAAt1dsXx76mZPFSGHsC7qDKYdLbgCEAAhuM5K35c5Y9NP6LD8+W
rZuDHOg3fpbLAODObMFR3AOyu0DT2S26vnQl7zy69mod6Koku5gYot2gCcv+GYOm0O+fYHYENmed
lUfl+LXxWvCvmCf0QaseiejBStbHuv2m3Skc0i9xIoOmU1B3PSjs22ETpxL73glQ5iijgsyvxGiU
A9TVwbK+2HTimQ8J0upcZAwb24GpvqmC22rifzv48bT6nbvej/65cXXILRXd7CsZDQwkPmi1zaXc
nTx6CHZMmutetvXs2c8EvmG81mFVvvj6UaZ3FnTNlN6jlX0Q5e+8nv6qcvZLLXPqQRFTMGV3GgY4
ySsKho2XP7VZ1PYvhntFgvCbFf9XR84vlU2OMh/qQxYDifMh2+OpCvAUo7mc0vwo5nBzQbWpNvud
6dhfFed/dZkwmP6aBECQHf74iD48J5K9vzNMrFyK29q1Q4K1d1aqFKvyt1Is91/rHH51lrDibpsr
r2a0tIU1TW8JclUH3mMyEIEPzn+sfWL9Uq+f2i2BKIWawqXQFWwgtAiO+s+q8K5dnZV7by4PPw+q
/9+4iMNbfQMp9P/19o2/1c0KEj0d/tufP+3//vkf/IU/fbL7yWJ4Gt+69fmtH0u+9B+khv/Xf/yD
6PBbEAS74L/88/f/Ewki/F//c3j7T9//93//H6epzrq3PwMh+NI/iBDW3xzl+ErBeDA9h5kVCt9/
ECH8v0l4D4oQzfAdz7x1x6u6G1KoDMbfPNt1kYB64CSAevNFJC23f3L+hrm24fH9LLxdpIvY6v/+
jo9/vzd4fH9/Jn98/idcg5S3PfyPC0aS73rK9RD2+J4iGPm1vemVsxxMItq8kwZXyjJcO6o8IH2d
qE/X/KmtxOfRWCCt5W2789JMPeW2CBcE16CBQV0vILjKuG5fXds4SU8QFttuRetgOOlxGZ79dd1P
+EgGKLaznfLyGtl+tTzjqXqz31sfmtQJMp1lV3Ksx4pAFNrUNEbk6fk+N+YPrtMOkeqN9bLlyZ3Z
Z/MJmHWwaTndOXqa7hK8YaLCTGBRL5DbssSL+UK8zhR99XMiNjOEo9wm2/AptiEEWag6v6CuxVn3
3s2S/mvVmpz2pnwgBWuAs+Xda2vcjcz+z8uMACOBOJgmjzPW16fBcpCzQy8aOYCZpZnwoikoV19R
iv/xAQpNfv35d31XMlafFYdYaC8c22QPXdDZQwWVO5Nx2rulAkbkYbAs3OagqlW/GFvPk/cnIOtO
ey49bcCAM48x85FBQev7zjEE7OoZovxlACnXpaPex3OWhyI2rEOSdWRiAosBp6WpIvzxWPmyu1Yz
XmOOsUHLS7L3qRrb+2FOKZdtS9Bj3v+YtpN970B//vkZsIUbiBScmhM7wymn1DvkKrvm3nhYQcF9
AE56qFmml8pvv5kAuN93JCSDxM0AoxNjR1xkPFktAYJ9AzmBArpmY8q1h7b1bkieqZU+5osrjilU
pIiCGTX623cBCxnxX66Wz2E1xtX0QuZkRWumP1pTk4RNWcePPz+ksnR3H+ckgzlUt9N9cfugutg5
kGomgej0NAfmwyAyyrime7UKdzrhLarnqKX8ckc++dGfrVdvnIZIm3l318GEX4JJ+/0C99L7UdqU
pMTYPXe+P3Pl1VN8kX4ZX9YVM+PAd7aroEFAzz3XVzJLfY3LlF+xK+1oLDeriCx7PXdmHB+m3InP
Ok3FOTNonwT/9Hm1TQeh83uL7Ony84PMY3GpNRM7ZtIdf/7VCDfuRDlr3wtzylkfIr0Ok5Uip27V
Xg/527jFGWhK5xvmNa0ZJVmZ3nv1lN4nr5vnTgc5b5/LYbXO2QY4fG4bERR9r+ZgVSCrapCq4KUb
dVHgHf/pw9hocRiX7OEff5+Utg//EHgi4/MHg1D47ucHMaX9nVV4YhcXcM0oS94q09W3wkHCGSwd
EGir7AjXGkXOPMzk6qtHVWUFEz40n5SZ322jY5502ie7tG3skCrRewynnJ1dGzwz4WmCTtHJuzLv
d75Z2KFuZ/Ql5bDsu1b6UT/N6i7WzrUrtL0TdZ1EWWNjf8APUndGmcRRucVrODnzM9InyISDFBch
s+T6809+78rIrTsRUHgwrqpSxnWASYb+ty+jkkI8m5gX41ZMEjpuAZ6SDzWl/nvLTfp90tDTtxqr
vJtzqiD4+OQHz2pi0vZc5aFmEnm3jnGPV1XhoDltLTtYLfkou1SebMxO72xxcO2mvdfKU5RWs8sq
/QNSizWiOEGYubG0j1Mh1cNqHip/PBSLuG98yiFm7owXLYEbynIKEMGMhPfrRz/Jj0o0RZiurssA
Z+cE/GotDGVX7YZOYAw1wP2qkrrHXuGDLQ3g3DHbGQeGPVkmpqJxu2Ow76Jz6vWxal/GcbtWOA4Q
ustd53TJwSrLVymXIjSUiQ+Zir8pCe8PojplOMo1RX+MyzbQeaVYHIsInAEKYxvHYTXnO3Kbr6Id
qnOzxl3Y16+m/zAn+Uc9vuZuCo/HKqDDWv6XNY3vyj7yK7OMmhovSNnnz0ZdW2EDhRoKm8lJ0l1o
nN78YgyY42w1b63uhrI51vVwnsFBOuWGRGYmnbTy50FVp6aMX7q0J5t0rCt2Ipds7C5FirYnl0kZ
0Cp+7g+G2dtR3BQfZDo+eeVdmvSHstv10yB241jivyNfY7VEpcTxh45dw4WhotnTD+PqPCZ5DfxT
irst6w+edFACY1yWjseuWl/c3umwiLCLMFmcRy9WdSgL++KWElTa4EarXVzrrt810in23djOQaqr
O3Bn01mYMBr7GtorNbTCLd4rBBRhJvOvJYl7XDOllq5g4aizx1uBaoDsB5BwHK7Y3Xnl5u6q+LM5
A3MbwViqCUixBP/bySXCyvueOokbLBzCqIpB5brxD2fFF3i10+KQVtZHSBp54rAGPI8dmy6Y9/ZD
e8CCaedoAzT76nf71JvGu9GVI+3M+SpNBf9ItdWpt5KPU5pehU91JS+Wr9lsfJlaSWWqhLkaU4EB
2HlKS/FlVe2u68Yp8Ob2LGvPI0Ew/aiemMDRFkVxqwSO1gKF0bACdbZ8Wgw0WEPM6d3criAnC9ei
WM43HXMoc4dIRwF68hu4uZi97ZY1oZoiP3TialR6O/vA6kJ6CdTyk5PIE2qCxqc8VuOOUGGXjJVN
bah8hi9dhe4wZtFYcCIWL743T+g06c4M7Rb5q2ffejG03mNOhMQs78pZJScIvy4eVD3Lx0+gQcPU
zkZmDS3VEIflx8a3X7t146zxrWenBp5L5xwGIrVjXuBw9PxluWBokUXYeaWh6u/0KNqL8n4U61ad
s5oE0umMz0AL4YX6wxcOGs5WZykPHPE/3Ni6NyavPgxyXHnpePJj8R2S6k07UHX4uPT9vhsAopNQ
DkcXe/Q71bM819lKdq6HadEy6h31RnjZybzd1Sl0bbmO44HeF/FTnTzEZuG+Cu6gYJ4ztS8GCuPL
ao7v8Q9+ciorTBUS+8V21x3SgowhpDkPy6o914VRhZ5wjV1miDQw2hUPW2PExWutcJhd8yLYpuL7
MMka6584hLB4TlynCzHH9IJ6oViLiDWytopK6rDpB/q1+oHmywsjZNn5519lTq0f2izWD6obOa83
3VLD8TBS9lewquBbMaHI00udxg8phYQodmE5DbX7tBiaaLN+XO38a7wNVwzINgpVlhVUHcel6fY5
4C0OXBBrQfGq54pefIaFdaoz51Do9BAXH+gSXO2pqMLBVq+MSB+TtV0Dgq3XzAAAmzwx+udSBdig
g0sDsUj90rXuRazgoJe5OeX9WJygsbMO428m8Lhrn5rTu7IwDk6T2R+dcRyPjb3waDnmPmYxIS/3
YXaB+Po4tbfjouULnR91RzxhZRXo2i49Qo9LjgpfAHDv9vgBkNiGW6qZnmn709QwUQAkSNnthS5O
B+4WPAxGdN15ambnOtvFbnLlcM6Ek52pvj+2npYvZlNIKpwzPQWZW88dhdthKMsv82y8zQulvApO
+omaKCW82bLv6YlEmCK1O/g8ZWSO3qGYt3u/LNujKPP2irajvdJkA6zYrNS/5+7jmA0+1bHyxoed
Vq53k4AMjCZ2esI92+wJPahDHL8MCWWYagr9NhWU0pqv5pzdyvC4cl96w8Ey9/Yn2kpfOqxtlMdA
rJp8+92iagdrBFnukHXZZ7+FNgySTEdrmQ5R3m1PGE+mYaUmHP9Ef6bUJp+6eP6QG5y9eJe3B7uO
gRfbAHlFHs5ch7Sx7/oqzgJHYvU3GbBoXbO42+jjB1zz7xAEv+U2p7C2C3GkE8F1PZpBXdn1rqcC
fG3nmCZHJRUAcSOau8o4aLdv95PZR25quSHyjypEcPIZuq+7a8dpR7VrPuZ21V0Ma5KBqynTqdUa
n9eh2Y4xNiBBNVZFVOfNBa+I+Z6EgOn0QFUYeICZb/eiTikeOvljrtIf1rIVewrWMa094329fp7i
qd6nxBij0tmuMB8MNCLU3qiV2VpCs3QOOuN0qeliYomePObVkmN//N0eVxcANypkWk5vBhVE2j7f
hsQqoba2a3jbFEbncsJModWbJ7sZrB2t6QeSmGyXYXIYJvf++oBCtn71N0aaofmtITzk5y3XyF4s
EaWQmJKYEe58Gx/1kNQXO/efPaOwWTHjkyvwHFZ+4nH8GuqcYjmVtfF2Bun8AxlENGCkt0dKMF2T
DiqqJ4qdV6L5n0QWjnNtBuuyJXtjnuRdPy6MhldoVwyfs2VQ6q6HNNp64Kzb/Njbk0+VsNJYAoqL
n6Tzrm6fmz59rZveu5NF9seHuuzCkdhq50xuHmzIwoMtazpCTL1r6IAwEM5+T7SKsiQXQV1eyCXd
YDCrZg96mFa3rPIp0m0tbhXZcDbSh6lXX2kDtwd3Lb95Ke2cxcZKJnesl8wgLm+NKEuBQCPXCAfR
vY3K1oe5uXdnojVI135omnRa6nJ5r2ZfIeiYnnPtGaG7FY+bFR/dIQWdtoyHIaN1uOWVgzykPOmb
eM0xciOIecsCynwNFi1DfkHK/3kRcKvp5Aam2X90Ns6kzInnvZ03YLx771s8+p/MJTu7NEodc5+J
6alr+dUTSinB4A0UQn0vorwy7MRkfOflhTSjHvXULMSlE81Qywc4LUqiRc/iApXPRgzv3E9ZdVVO
gdXrqoD/hENe+tb2OGPkVtIFZjFTVt+svc1iwuRnCqwVMYMt453XWo9w3Rm8Gq1ip6tLMUejcfME
NdejWeDG2cy+vXPw4dZTNZ/bdb7nDWQjODOXVN3hLpKYINl1jjGevxy8gVivZf4lWD5CmMZitJBO
0CBFwCS82edm+9rTPOSGzLrQ9nre/DVsNvHRL4o9mh6QzjMcdzUhjypyxfSwmva0Pd93Ga6Xgvww
SHzwxJmBxs2ojelsiTi0flhDwkOqiuTUqeZgLZ4TKq3BUtMYLtqB0xccMcKJizkZArGIjNkqrwld
2t2mq7dhUcl5qg2MXtHc++MAmTk3kygvmcHgfJv5JpTBjbXmN6l287Jey7WdYFdAeG5Mc9q7OhYB
fWNrPxhUVMbc+6aG9oMJOsEFmS29CuS2235YxVTtSnOEmKchCOdFuGxO/aTG3CR33BwkSV25FwvH
Fd25vcI07tKnyXkZkJKYQ2Gc+li3j5UsqVVhqzozNLDHfbc42B6cY6OWc9AUjRV0ntm+t/yYp9/R
aciY29vSgyZkAj9BwFp9jFfaVP38jMrqfasb6zKN8sO8ob9kkkyEpTcy8lzT7e2U/64d+m/ojh4G
myyNqY6T407vzYJGqC3QOaS6+ESX56PTrF6g60ru3YatsiT8Jv2YFAcC1OM2F989qyzIT+xvFeWQ
aFK4SdeDultMJ6xYebtUSHnwcPTVFHWOgxkHS80mSxYDbeIw7Xx3ex5Nda4zqfZWvD3TswjYls1x
SldSri8VWPPeVWbklMNzNUm+PyVxzpnl0GAmZxFzBj286p21Nu+RpfHYp/p1S/OX2p0vN92S7tg0
rj9yMXafltiYDu1mMBuRfkkr87P2RJgNRRcOUn4kcIk5PIbQXkRMaY/+jrPVD86g26CvaxKhaThV
JXJHEzlyGL+4ubR2s/3GcNhtCvCDmH7INsu4XY9OKR9d5Q20t2pUYsll0nlCMjCxUWh29a1mqsnJ
z1xtaLPc+LH3u2/JwsANAQJiWRSAQcYc6DGrp3vNgUNjLCuDFZx2yqV/LEoUEUCY36p28E5QCuOI
5ismIL0XVnbT0Wi7ee2S7UwZwqoilXZYmwkmNTaSkbqVt6i1L8N8psIi5ewDMVLh0ss6Sn37G1VO
zkIzswNcTV4nVEkHE0VP6Gi/jPx+3s05tcu4RMxGD2gUCfYD3gPuaYKHnnzfdFMFq2s7YTBPszwU
pvvSOAYLEJ1RkXDYlh7d/Ipa8mknmiYPDG65UwwSKphmvVuYT91pUVxtt00vKU38fW+OqFI4Voul
Q1NYWlXYLAu62q2vI0dsP+LeK8OmgUdtuDkZvDRBlisrCztBjcQhU81z3FhmysdBYqGOmqi5BZaZ
kLY5CZQib7+wpOM631mSlmY2uefKm2mlf+4xcOgTydOVySmv0zujPQuEFUE+7/JiOtWLDyRrPa4m
9eQKBBsZYf26bjIP8KwP8rqfI8NhYa2JeZ6cwQuShHbS1IiRrJWoqG5OXHNqr9prGzk5yfKSp4+l
GN759oyFxBcebCRRl+2KtjIix9Mor+x2uxg5JU1ORjhIF7EVb2b+QQjni50Ybmh4WeCl5holzcIh
jLPKHgnDp0kjeGnM4WAP9SeO4MeMu+NCObok89pUQFk2mLkeg7offlhyYDxREFRmH1Q5cL82X+cS
OUExPPjmK/roi+F8k4mzl3J71+XD0Zyo+XTDem6siQYWBtL4ye7bJIla8tYRpy7Tyb/EW/q2ze0x
TeeP7a3xaS3zh4whmihrW2QstgNLUK2h5HxPPKTU0jeDrpp+1AaKzW3tP6XKvRNgzAOjiaezv6p9
70xGpKjynrspvg6ueC76OY1SK0OgA0B7WSi9RWWjyzDO5etcWSfs0360ToeqfQE7XZxR8CZBoT8X
Je/A/+HoPJYkRbIo+kWYAY7cAiEzRGq1wVIVytHCga/vE72YsZmuLhUB7u9dqTufeYVyUunADUge
koBjq8ogSTF7KbLK/HU/2sk90IF58ot0w1li3I5A0vW7YBTmG1/yyOLXnkr/y0cvt6X+ja4HPDFB
2lpViGziO52GIWxuz0xjqfs17e+8qWFI5c2tq1YGbVfoQdqAGafG71i6aZCbhcHDm4aofYvtaK05
OCmcdJnGP05joMjJt5Ul/q1z9php5URndPUPcb46qlS/67glw6lu7mLbfsrMuIqmlO8TXXxgdtPV
SROUjIhNPXGqZJnslyxrd4rHyZDDx9y8JqPlBV1SPPXaXzai3XJ9qlyLSgLssJXnrLtV0t7FWv3s
lu2fkMaT0ZdnbWHbc7M9duqzQl1LY122rVbvzlgd1hGRXiyV7qd5JqY9Do0pA+JPJ0h85ORedtL1
4ak0HDR/PfUPyWWYCTevh0lFhjmTFrPcdEOvxTxGS/yC+85kNF3uUkudDNO41ooFxvGq3f9/1m7y
/mlr4HXVq4amxreARCvRlSfu6Wc769k/gEuFKamqqYoS8DA550X65aQoCcx0+iR/6ysxptNic1HF
pdjTbP3hT76Kytr+QP71ZS8rXZUV6JrNTC5mAnQjI2eVUXI8quaxhyoZZ1QsEFtvTV0cVaff2bmx
79LbvdRh02stPH1GewB9eMrrAsU2ur/OzYNMZRsNPliruk2Zzx+mXcc0xL1RikkWXMYtMxj+pYWX
dhceNKtdv708eahNVt6cH1Psx008bPqiiWLfOliTjSJFA58qQzKmksDV440shM34MRRh1ao7o1p3
bV1cXCRVoRknfwuFdMVgnUsz47f2Qnes62h2BUKIudskNyUUSPU7kqs2iLskDizZc5nK73YWblg3
TRLopTy69vg1W80xl83L2htoVJfhZakVaE5yscrkodLyQ6c5cpOaC+e93/wiOTiAtZv7moQVHVGF
6smqQ6LaDTYNJILtMfOmbdUhctaKleVRmx7lzORRa6hyuTrD1FoBjk0nKkz0p3omspsM+smB1rfL
9dXScn3bcqMG2BoS5NCyaJwAe+dDDdrhzBH7s7oyrqFWNi+97I9ZPr/QR/ckU401stkWbbmTPhJH
EKgfkbQfWIo/+B6RYOAwQa8WyQ7lmdbo56X14QJGCxUIGjJHcSDLn7rbJ0pE7rm78+fim+WGjSgu
aQKLvyE37ECzW5Qus4jKiVMCT0DUFYgg+uqk130Vinb8cv32ndR17nuWA91OrqOZMnSt6xnbyFcO
szb5/n2nMQuzNoSar331cxRL6w2AUu5KWaOvMVg1BufK9r6xFvlrJIKKoIGSi7k+2658N8XjwJym
LctBeBLQolV9CJ16MSqaJPhdw9Y0j6LLmPPJGq4T/YT+E0r5dWESCsoSQ0y+3saX5iErUXrGqgIi
x1uQdiN/H6Cs3jGREi9nKVk61skB2h1r2jpz9A/IEb32Pcalc1zXeGu23BPT5L8Jc3xxqmq/dOs3
+DghF7YRedq0BtAIU6BZ+EVKOYLNijwc2YSi0q7fa8nWXGkQZZq3HJ2kSoin888rCfZsOzFp5a4b
79FSR2aB7hdTUYCvAmcME4emmyPII6AtzEmnr4/itqpk6XtXVn0Um/WPUfrWtRjBBEbQVz9mw08k
Tok8W/ItNcNfpEZd6EEAyuK6zR1dHGDnd5Xl79MFbSlY1Geb/ShP8QFNxX42voWYA2d0X2RZZ0GD
ZlJMGz+z8nNtoUyhtxqiMi/2EmFeXtJ9ZVtpGvZINLnHrD3qvudGNoduaJ99c36AedN3a5D42as5
1O9J7L+6VHUEbLKnOukfhTxC2IdjkkGyGyfE1Be/9VC+dnv+ajs3kcvWc0qIgoJTxpVFGOszO7tN
kcSUbpVO4wBwcyLtk0spJMmPTdAhcI6AWB/rQXzp2YrTf6mCuGZoo3KvDmqOy4CK4ZAQMGgll3/s
89NqLdECXkBaSbnLXKe+nyAi0AfjkiVNmSnbDAnneMoTjv1S+adqHY5pz71fugnNwZ3xBA9JJ1K6
r8shqkz36/aop1b12PbLGtWKfaCvt3G2XlpVblVJbV2e/1LQJALLglXR119AlSpyk+QpUVm3A2sl
Gnrg6S9iGlnRjrVN8lvFXKx2gkXG/bUgOJhM21fMdE7QrdHixqA99lujOvwJmSy3i1FnoSjfV3tu
sXxB8iCtq6N8RJQGpaZTfhw27v+QxITeWgGRNLqBPK4IxFKmaMxKAO+CI3zIOBga2iqDztMuoEh3
5FvdN7N/zRcG4dao4q01yTrMuuox7le+E8hX91vqjtrIHlZlTp91ZZWbGsgT5iy/XxI9lIUzBIjW
aSpX2rLVcvHs9UzSqRVfshzB49qkzyOZwNhleCVN8yZDeBssrwgVKO82cdqPqgUJo17kS2Um56vx
VFQojQbT5l7o6qPvaS8WQDlNAcLoP8r1KWt81ldTC1bZa1HnQinN3r1TFeaWlcIITbn8Oea97gyH
MUtCzVnNvcEbHmv+M47HzdJWuyo3zAiKDO4WIxODFTIPPqWyYjL11r1qdTDPBQqrd5yfuoU7qu1q
o08p7iBz59WDuzccXAw287pOAKzFgRHo3cKhkZt3sybyyLbmQ2da1sFAIl9igwykZguYAvuC1Hbc
m171lVi84DN1yQGuqnrrD1YPZ17tmrUsdphjbphXc6AZivd5qcUmKcyonSGQ4Waro2ccJJhC1K7Z
Ab4TxHh+zcZpNxpy3OLcDMSafK14Vov4Zm5xKxgdShwIU+RIm9VmGB0aP4o99gm+X2mm4aSe1qR7
LTIHpIK26EBU01kBmNl2si9zOhJYYDPZGlg8axZoIweD4L30234rlPfSrfF+8ZYz//pvsvTnKuaC
SyUfRt8eskbv78BJCzr/goR9IzbhLwVvtGND5Tbc50LtxmlNoBzT12bK7s3brdAx4hbL3O/HOJ2p
pndeF7k+DsbA5Vv9y3B6+kK7otdmHs951vB+AqAndHWbN4iMySq33ROaZtKTVggthxHepQYovLUS
Rt2AN6gfHtN0kgGSd/xRa/VNXRqe0fm5qHwsFADcqKN2rud9zEaOOcfsArR2FDylzk/HYG5ZRonj
39k3rvaeyuHO9uWnXmjGBmPrh4XMqO19zmLEOkaPbWRJD9AynCcGtJ0aL1Q3b9DZXzOeolV38x0x
b8M2qaFBpxySzMH/ligKR+re/RqN9U02hCbccPtcdifpZJvRRjczA3Wt0yHPhzjykOBUBiAKgwee
0K07dicTwT3a0fpztJKjDQ8B3mi/IhUHOCjv/NQ4pUt2Rdp0ETHTip7Ua6jfpKLtKO8aW+3WvNl4
vnZIARoC0SRxOKXGq3J0FQ154+K0W4o7PCZchDhwEmTpG2Qzd4K2TDCU16G2SZ84ZGa1XBe4shiH
z1CPpyLlDpJFUcLCVda2WjQwx+Frtd2PWxeZNoCQGfnwYWfuwADi/6RNeo/oM4uw/3o7zeLsQpGt
x9Yfvkkfc5C0wzadLpaVdrgfgOG6fjjKQtt2RLE+FONuDvsb5UzvMagZxNNAe8oBCcx6dEYckxRe
X2ybTpdCEG0yrpCAo3fum/LFGKw2so2Va9iPQdG8ACBPPXtgRYH5o7mgZZAG2Ra9VjhrNgq0Rqot
pJ+McKpbINl6lLYrsp6dSOoyLFHlbX07y/fZ7YajVJRtWT+rhY9n0ouIwQdlsDMM0W3ZmPJ/rlif
Gdmqo1MvZ+pAi9MUezz1WdtHyG35GCr/sN7ANm2cmk2tUnI9lnIIfLqvogUhASk3BBTb+Talqhqf
X+SAWOIEmL87ZXziuwscrXuuzOakM3bekOgqMJz8Q6UjojSfPylNglHpqEMZNwd8lD+F2X9muLIA
ImfiycRxqfMJ1Vz/lhuobhopN1WmjsncDCE7DMyVS+8D8gJkcQ9OxfZXlDbTWN581+5jVvv5rszN
+9i09p3sDmuL58etkBC4NjclBF0l70oybpZ1erK5/WH5vJ1MKGGoefhqaXyO/DpVp/8jQPaYO0Tg
9kZ7hINjCfLTQy34pEvr6Gfq1EOhU2kVh6KC752X+OQn7wXuKHBB8piW2P5wmuJQOI+t635BqVC9
gyxhk9iI8fBZpCzrBKpMYxzF7J/cfd62cNiJFyTTR5blTxd2ylj17mm0fPecatybldjK2Pnnu80M
QILQRNWV3ILETWczSX4ybTYDZglzFzuvRGVxkQ6T3GTenF9Eu5XgBAhNhjwSPB0bfa0SuASLZC3j
Eb0DGmxDtA8wmGGN1KKd1gNOpWG39t4HO2Vx8JPi27SqTZYqczvmyHBiZOhtM2ShvTyj3HJ2U0sY
N7a+7UIJW8Sweqg9JyYjdQVkib+EMMaosZANGqZ2LGArHeHudOn4H/yzrvSbcGHrRLOSYHxENS8Q
CwRdXGohZhDeuywpIqkt1RbtwW+aCpJx17pCxVemkas/JklnR1YPqtWtXndm6XcwyRxjt3pJcN42
cTxEaoZqJBwBAE3aUW/UIiJt+R+iLrlbVvXBHsc3m/aABGWzW/2P3Kd/C9NUsUHA841tYYbfRJWo
GV0REmn87ldC3CGjf4ASDFzIehed3LEwrRfuaa7ZfrwgR/qqWv2X3gxt2+raoWrbt8kDshnd9ZBM
hg1ZWRz15KGcMXZ4NfrzhM6TYm3PEIlDhHfMDK0Faz5of7YhJ1APYWl8xIWoLRkzu5SPAvxozeI7
xCkYTYS7LWS1FxqAmT2Vamsm9p8cPHX5/7/ccWSgTYO+q98MSg+J2tBB7bLi2SF4IxSDPQW2af/2
eae289IPQe7b69aZoFb6Nfn1pPbmrPlwWUEKg36rXO27jcV6Eqt8MTRsh/jHN6bbPc8ejkWpgJyX
ZPgp/ZzU8WZ4U0v7ZOFvmLr0LYVRi8pseV+wq0KqKx9J1ER5XNLOGuwpqJ1mWT2MAm6QrualboGS
SHu4IsywLqmCGhF0w0Vodu+sOjmn7nopGTUboR37de4PnRufUmGeaE77I4GYA/QLA+mf5iTvqEre
LIs531q/Vt8+Q0bsJlOnO7nbYDu6ZJhYo1n6TxX4KuThYU2Hve3Xd76JY8vJcyApYzdxCNq12Uas
Hihi3v28OTgLn+SsrCf4q3/lML/3RYx+cEZxE6udRGcX6CnCHzQ4bOP4pW7iJiSa7VVjxVpMUGCp
/RmCgWOt+3OSvwztMPCKG/7JA3N0/O6RQK0KOaj73FSwpEDsMUveAfsi2VdZude7FLtJMXUA0F9Y
RRgjbG2XAvBcK3Iyy9lSu2Kt39OVRVZ41pee6jz/ExKvJQdxIbI1o01x4JoiIqxejIjyOw69zIq6
ukN41Lk/Ai7oYHq5FUK4w+n5Vs+cusdkN21MYf3TZb8GciGIpK5ldmeI+BF5s31ZUCITKiBgm7lJ
VCk6GH4ucajCLYPdV5+K4oej6qNutP06IR8ch9eyVGtodcU7fab5dijga9R4bY36KYkfyCOdQ/J8
vmSvwHW6LnJTnSwF883jub69CeRVrpHTind9rhgpBmBWgZgNv7/MMH6ZI05IfeBMwCxTxnLvpf6y
Mwi4Slxu8ZgBZmyerbn7RT+Qsv1qr5WivGSsDnXz66z7TPORL2coNBK03pBK1pmkkr8lchzihPyh
3FZxg7kejVPjKJNXqfzWui7E3g+U6KO5gUdus2bfqLndJFNyVeWoM8cX7y29lohKVpSTyhFBNpqv
Vrq+6Phx0Rpf1MKaONffQ/8aqx7EVJ2Wdd4OHs+Hqoa7tGMEho9s5vg5TVK2pmyv10hkU0P9a1YW
2GUdSTbp02B25UGZ0gsmV78aptiMUEobhQg1VBx6ld/xApTNIXVbEdmFfY+T+XGy8jfDks+LnAV0
ij2ENnYfq7A+LRyuByz4R8iXo7nqd8oc72cPnxcCtC1mXKdRX4XufzZkrYYGcQhD828EO6/FeJ/p
F7iRSGMaDAjy693mo3LlpcnHxwyPJ7jgx7zwmUzkW0YFw2+A7peXAct1Evjpu2YRFQUJWoz9lupo
1vrcB4xHbBsWo7rWNIcZCNnDrsNd5v2PlHvvnD2nsbVPha//ZAj1UfnjqwztmoWIoGep3XbXbI/F
9CInUMN8QpBbqu47MYgeB01VrqtC0o73HGBl2Ppql/b9j8A07TnGF/o0FkoFNtWgBopH57dri4vF
nUNA5ItjMUV7TmYHAtzfRBB0zcrx3rW964T8uNJG4kG82D4Wsw8Db51mbSRrxlweHDnFx2mG3nTK
Vt/MXI0IGKbQUP2v4+YlUDdYUa/p9V5KbOu5kb/nmjQ2upUtp2EuPgt/WHamO6DEhDHSuMknA2Jf
2v8ax3nqnFSFEmw7WOM/F0ohIKwhjUq99Pg4lsPYfiTJcJ3VD9t8VflPynAeRDN+I1k53eIphV+x
pckyiBsDWAIrG3qe6k/5fWCgidq5MKyB3fJpJeRXFcpZgdSdXcdXOctXpSUnUZFTPWvWfqncY9IZ
ZFBk8RzmrTg3ZrkxLXNkVkh+Y1mz5BGJVFcOjyN0A/tivnVnvdtVS491MCmdLSDthTarisVS/q2l
WrYiy0kG6g6DVTy6Qw2IT2wN3iX32qXLLrYKP0h5eELKRuFEzeXTyz11wKetB7BEZzhgOpeF+mN+
x49OuChUUnOEELND6dyelCVlxP6Np/UB/yMSMRftt8vHz0vvRsJPLjDj/nHsio40l4fYXNzQ9fo/
hNIRmlIV1mlOmpS37CbCHfh/Ys86id5kEUexkH48Mfb5ZFZs5XAfLyWnqeP/2Vb3Twe5p3v4nNY4
yHWTBnVPU0VEEAwBzb78QAFT7yBMspAAkWk/ct06SLseF9ylpOCghtQrY6+bAzz4UrMrL3xXjoNa
TVvsEPlRddcLc2dn6Dst7AZL9+nzKdxVjpVec5Ft53TO7421/GwQGRRkrRB5Zw7nhbcpgpSmncY7
djOvVTmu5SZfrWPe8zdy3RXNUwODElv+fV5iwUmmfAfhjM6cZ8ZJsCIQSrJpNa+KfJvAHt2p3kXu
hv6c7Ax3jXe92Z4a4Ir+O+msk6NGLfIaE0HZzG5CML22cfqvbPF/eq+ewde1qHGqS8fJruHmcNBB
B2kxf6yFG9Iz848IHGYq85ey+9c6PXVz5+0G/DkjEII2FFtFgAvLbIEpYs5QmxaAbcJYzu54LRNX
Qx1BT7Hud7vFVs3D6NteyK6+61b/y9O9F7uV+r535Es2tA90DEAYN/gjipFFzBjtLaBxFubWhJbe
e/W1ReyXvn5K8cSBBprXBsf5pp0HGnI8G421fHM4MWHyu9OwFK+3WJ/A5hzfCIh0fKul4EcV4p5g
srwriE6CRak2t91uJDAq0McJbzSINox7uach5IdEj79iAQWzM+vHr/JvQyJSr4f8vXVRnKrylpui
2/+m8cubvJOn+XAc1qE1CuIrY/2x1at+ZwkMvoNJawpelmorvOlA7MB4akT1qbeN+VLAv5hF+96k
S39Ms+m1ySidTzSUkXbtEGHUQzDTN4zCdUS/ZS3XhItyhICM471lzcgQEO4HolNt0GrXWInbUWvU
4YDW4bKuXtBKcW/F6bJvO/0FR/vXWqxo+0pZ3fCLHPGw+VCVaUZjSb+1EvtkTMtzTeDRvgbz5A2q
wny6bxewYOHhpTHW16YiDimX8mSIZlcZ9ZdWYhsrdHwRANfF8FT7zYCNG5EO1BgKgqkMyqLb0Z+I
aCURuyn23yZTaSSFtff1AnswD81Z7+Sh0tY/m2CtoJ/yfTtNSzDoy96neTSgAvivFfMv/5lDAFB9
vY9VAQo/dIw0ibxzLA3LSruCTJr5g2Y2BxLNST0e+xeiO6IhaV8GzlowpASA5rUpqLiufPfDyuPP
0YDDuv2P1iyuunalYEUirMWpoWCTdlnOlR0/sDYRB6Nr9xARn4kVzcq8liNsnTT9eyJteuygydUs
WUqY/Kq8fanW9t4e7RNJCEdNX66dtFmkDRzUNVLu3pnv2ib+mFR26UaKwqqB6xx14bpYBcCw5h87
jdgAj29nIi+OEGpLmwkpQFVRUuuHs7kf/S3hTwgkDJKVmLw6x3peaU42pN8G6dCFjpOGFiSYul3F
wvGvaYzzZk1POflhgVG1InwpJC6e2eMn6ONvjPU0wspI7ouWPAyw0JEx1K+NaP6MDIClrY1Ld5Ql
hsJ5nJt9itQAqZ6HEYSCJbc9uglw+5CzBtsZutd2sTaFQBGXj1nKskTaVi8Vpv/5Xu8x0mR2xw1p
Wl9WQlRVomnEfnnFzuzdv8H1kG6TBrPVEv6wbHj8KkmJbtxq2mNuzHut/ZSA3gc7UfeF2/yOCQIJ
z+WzLCjN1W0TbsVhimjJ0eibHPrJ+RGidChsZTDFSrYcDBY1BGzJhu3r7OvqpfdJxyadQxER5+OX
89Gicw2QMUQG9XAcTflYN+LFGS9TYxCZ6j65wwI/XTOXmZKvVJyKos8OlSLIKUv0Dztt+zAVLZ+F
Z38szjBBCsh3l63zlkClM0sT+JmyIYc13zp+i/LHmEntkbYOF9+2kP6oMwa9LGFUzZ1OLexh8PDV
V7foD4EuoQMllSA1I1cv20/1JBp1HozuzjRQZJmT/jxrd3aPsK1ImnVb+vpze4O1+TkRdjJSN/Tp
1QG7Qk4SGVne4fBsn6Bz0RhSEcf1c2hap44ca25Cb+IGv1ER9jBFel4boZTEzJARFui2sgGksjuS
WUaQh3U9pPg8kqlV97mndxtjwTFvSRKOiC86AqCxFCW9eUh7nteKlYIZqdjXY4qg2XB/40JHyICE
nar2XVa23FGqLLdz/tNQ3Bj6hmP+MLPITN1XReMfvRHdnS/vzZrtEjsJhIWfJdvqwpbqUAcx/tYj
cu5+IQLVT/gjcqgxm7jIuxqAZRQ9tozwS1YHvUxA3Dt5al2TtBZKIcHCxIU7fWPb5itazPTZQyYW
SN+mNKFr9YOHxCPl0XZjXSf9y24iia/x6NjOcaqQmQpyMURWEodQJM/ZTGDDmJ4tP+cetcZ/xtIA
IaQOpWijfIFDGu61RCGQxQMXNOkNisoyDDSGeDdnhjajz3eeL+fd2q08fYYyn8gAO3Txepocsqcx
zXLF6+6+1kdmhgX5NV7lnVL25yLrV43GoEiTu0ZpRdSpOIluHlzfXddQFAq8YXQ+wUupJWBBOsdS
w0uGvA9l4zCdPbJ7hpZPxB3fodxzbLf1/cBgRwml9t4qh8PzR7P8jcG/PPYljGE7fQmyyBbGSMwk
WMnILd+5Bp9P4aHR86rqWrXzC6LQFJ1gDuqqkq1vjTZKsrSNzNl61bnQdlbf0oPs5IjvyvXiNGV8
XhyO6IZBcxJdfID+RpgRw1k4DIh4H0XPaGKW46dOwlmghmdlxbuchRmBQcxU58OvoPC5z4zvycpI
irBHlzQXnC99Sg61PT55iXnvoZIEFDOeBnPtI38mnMuxwnVG3pRbSR1khbXN7fn5djL1Pna4H3Ro
YugfzbvYdz+BTmSEALAnjCZtApD3Xy3Nc/Q4nH4QdcdaVi/O0Ha7mvTK3DTjM3hkAfujPleQOaw7
+tnkjA6tjA8gyfkotKFugFQQZfT5/OQmgmvW/6Ds6Drr6aNvju9qBveVtxODLbJXHSkMXYpgBpVW
Yv0DqNvwLRIvaSb6noDNfZXoZ9iPP4YpI2g8/2eovhdnRFe36k+OJH4kQ/OnjJrpyoKuzuZ/fIXL
xk26pz4DgczcH628NyxgAewIxzbmmXY8fk9tTg4cev+gJSKkrjuv4CsmzdI+58Cx7Q7IL/RN7mfT
X09JxR2tFdww9eJRf1iR92o65t70caz0TZMePfdoVvqmjMU73gMVeSZ2bQGaC/jTyuLdluUjDX3D
xm/jnogzoopK/8wyfK8v0zYxuOU/3MXF/TsTmsSE2fCMDBDvGnF3gStm8sV04GABz1TqOVCN/tLZ
6j65qSH7uPhO7ObF6p79GUkW3+pLb43vlVPs46R6oXMToNmbE7JN9HLbz/Yr6vBgrQV7uJt/V2uS
4nju7mt7U471e8NuGbnLHjXvzlD81qtRXt2uKbdZYYdEFR2HuduZqjvL9cd3+sPtNyJJD83g+mbU
xrvrgso6i/1q5AeEaG+orgpuYAIA44GV5Ba4V5lgAUa/zbyb6sV2Xlr6T9f0kZKaaBqZa9KbuBz1
VKgPbqSP9UGN6UO28MmOd2m8/nVrvXF7Y78MLDBk7Tns/LRU3CBtJlcs7lp6tVeSIm+kWVc8EW2i
CxctQXIbTVH0zJP/YVLnGgjR7p1q8IE+glhONplW5Q1w4W4ya/uIWfKAqxYyf7hP3TwLC+5s10Fh
DICzje0UGBGYrc8ZJuzY3tK8Ti/Syojo8fLflB6TsfCzuY0STHEO2QSrtp6kjrEj98+WZuysNiH7
CrvKKl0u19g7M2u6UWnWYdq5by46aODDu2SA7FVTNhIi13+StPttTjYSL67AojfFqYeR8twerf5Y
zCjo+ZPR/X43iRMT8HyzS3CrS/coFDi3VqRPYvXzyCvBELl05lHNYZbLmzUBN30BWKZnx7Lrqn1P
zGlPtvHU5fauyuRAXB4/sY6EmXQv9mE1RRzEBkHCMv2wNUHgdn8lliHZtrH+4ejpi3t7gd0F185o
pVaIR6KrHPAi8y5fnfJO8NzjJDb/VAxpKu7qhQ3P4kvOMy5y4iYv7uTB83MyFr6/M/L+V0n5hrWE
5lyXoxUOj+7EDjXxcpy86gVvKrIxr90bgnd4aMo9PsR9hiIqtkQbjl31BHYbqFvY2WAtQaPgNcG1
35kV2VO78nHkC2U+gkPGyA9gDhOeNv45J2m3WsR7bM1upI36vuESDyZHXoeMNmXEaCMwo9FSJDB6
b7ciGBxcFXop7WfW+YE15gbDUxE7iudgAohopP4awzRoqbIeW3+5OvS7S13c2231llXimWHvLuE+
hUEu9wYw6s1DPZuwEb4DBzOhpwA3b/EvfzdG76BZLh4HZ8RrV2LOYXnFt5OpkOzQO8F5weXevpPo
3nLoA6rw8TDV8kZiNy6HLN/6zvxbw/+Bl7bEWBvIWCYTvXSNQKAfuMs8cmAQYNToM53NpIs+7Ego
C2XfFDuV4hFoVXetJu+BK4oUYtXjoOQr0aHLA2lVL+uI9LDUmBaJrcHOVR1YUtnka+cA/Yc92jJf
R7entM5BW9zGQeok34zuaJMYgILcARHgDxWP+u/gEpumz8sr3t7XLs/xexPSWUMRCNXsYV6rvtOJ
7huebt/QgsRwby6v7rxMlO2tEdHBBAX6fIiI54Za5/fMVsIUKz0sMkvbd8m/Bj0DkvdkCQgU2nv1
cj9b2bW1y2hqSh0guzv+fwa3FU3aM2O3VSOTWJBD39QtT5Vja8g+uSZWEkN4UNN1/aO//S9bzZbK
e2qn0D9cJ41FV7OjikSoStf5RW4Jv+G06+rmeUaIFRm2fstYTS5zPD+ZpCcY2BlVZz/5TL/h4nRT
UJvyPPfqdZqss9etO2EuXxnp38JKvD1HzCVtJfRk4j9pimXURZpIoYCBVCAiE/GunrJPMQkzzOaV
ELlMq0PiHC9FuRVmDzeoA+CIuC02TMWfWm3cO7HNxipW7PjKe8ZXa2DJq/4ocvh0TNuM8rn6zQk+
sCvCxoSbPunu9NXZyRQmCZRNwxuq0gkPvDuGSiT+rsJ3H/W9e0i1BqFDb0Fg8j7ZnGx1/YC2zGTw
V5/dwKgvU3HPrPwfc+fR5DbSrek/NLgBb7YEPVheZVQbhFSS4L3Hr78P9N2YqUYTZEzFLCZ6J7WQ
THcy85zXhFuBx2soaIA6OJM8YQJFQ2pRkmOR6D1MKvVmlJR7USUNnAzG3vd5q6ciL/qhPwWq994h
A7NSowm5Hqvc9jNyGBzJ05oj/WrwyEPWsnOK+EGVv2Gles8/auyC/AFVaIJ12t56GcXqus8QeaoU
heQ6+cPGyhAKEX+IOYrsg8BC16FF95qxRa/QRahAO2run9glbQR6qQeSEu7/DmjMFaLMlHsu4+9u
R4IFHG6ljR9VLGn7HPdb1yV4SkTDSJSfaujUCgwHjRgzFRy8zuIxwUlSusMTCgD9kYLwPmvVb1yr
Yb8nI/cRQdfXzW2FciDF/PhB0azvZlwT2Dvy6fUJ1cN9WMu/0Wcm0WN195k+QhPnGO1L+ZRUFPWi
+KkQSDEpPN5sua2eCtk4Rc2wLRVIiZn+1lBlWNVW/Zg1PcgYP/peyklyoqItuK1DgJhCoiZuh5by
JoI1Q8GxnOcqKvOjTorOuPMG1puOhC3E0/YdfZRy04fmKzBVEQtYwamjF0QRoGurIH6gSmL83oB1
Gjc80ls7522Ai0m5srhomiov9sHNv3diD/jAL8nTFjtY1dk6HUNtXQCTZ5F8NGmS7YiewD+ME8wl
7iySQpZrEqbUo7u05opVteZGS9onueKWh/Rpbbuut0HMtkMgxbvzYBwOsfsCR96hjgllJeExUQTP
0ug9trrFgQyoAPHKD0h9962eoPwcPGsKtwVLiJ6nc6PZysh+rsmQGqSdqMIid02OCHXfUqbkELdP
ahCyAnM3XCPquzer7GgK5bOU+Id86Ejgak9xrYib3JCRqIVmYcT3hRRT34A1d0yE5qX0imoVV31g
jzJ4zJo8PamPNTaIEUC4CqWGGGyMEe9Z5tQ/amegqmRSL141YdXDJAp/iR701Q4ZD3Kag7zJVf2b
X7YAoBT/GeAh0qIA+euOIl4A8LAVQCuTaGeO0d9pctKMiVVvygJ4y3S/AjDTFSYaFmP4TurGsgO4
C7xMgN0HamPZaiO8QjN97qrslAfynxgcOSCt6JeVpgcL9AgPkLTh8RL/lkrtBe+COzdxf5C7F6me
SQ7g6HUgmDeNAeyDAnPzLW8pMSlWb61QeXnv22fcEfI18lSHNE9u4RnHW20MAaJn1j0Hw920WcyO
jY0qOWqSUQ2iOfqdorGxEZQIsKbhFHy7KSi7ZiNvCfIV09XBe2hHZY8EPGiDSSRiqgzKVrlXMRuv
o7WWZr9jL2i2lBqkwBvWbt+t4iSA1KSse8oNhyFG+1MvHyyjL7dZZL2LwJvX001QVQcEnKgQcE92
13k0thPl35Z08dTVHPi+En8rk26XIPZvI4DKxRLh0LTNoHFz7bc1wzGr4Jim0htIrR9JVPn2dN5A
fCslEKe9yGtMQec2kp3c4tYE9BOcEdDtooSdF/ZNzmEMUd0Q2idEtR3DE9399Cmh62Nur+lWKht5
kxHawOE5ucQYTiBu0Vz17wKIxiJxoataAI7rbHxS6uCOTZEOBen0ZuBCnENjpfzimUg3NO9Ckhzg
ZOxJrDhiT5VVgfAKRx0KSDZ0dm/Gu1DPnK6IdbsMYspbTfirHsYTaQhtAzIcXYXuJctE+gcFpfZj
pFlhK1UsLh8BEQhl3FeEKuNgld2NPLbrKQ+jBOKPWphS3Gb2Hgnks3Bq2Lad+KSOuQZsWSMRkpU7
KZWeOyV+RnCX42Qq6B3CZKCCJH1YGaZDsu7DKgrjtSEXlKb5KWkykEgSgoPmGz5QfP2EKP9tK3Px
rEdgIr5+C2ON0rMJqJgXyF2qITXLNS+TzN8cZg/cPfdy7ZNH9iFgSOr74FE7aA1EYQYLPNRWanNg
Q7marjg0uflFfXEETmyXYe4ApNggGvE6lAMPXPcFWBrwSgXQG+VbUMjv5jipjcO5tU0xuC89kj2c
r4GNQi8c/PdB5o64Nu6FsEAR18DKoxB3WdmRXmzjHWqe1NSH/hga6hM0GYj2lvQD9vnvOMtPQggu
Uw7LdltTHeRNU4YrlMUfA5Jom7TUh91kA2HXAcjI9r2hVm2D6SGBKkvNBmEZSLmabtn4f3yEZfo/
Gqn/r6UHb4KPMquyP/U/xQb/v9QelEVU+pa1B+/9IA7yPEh/V59lB//+q//IDnKX/y9dlNlSkinq
uiqiP/kf1UFJ0v8L0UFFNi3JVDVDRHH3f1QHZfG/UABULVNXJRgGhsFfQRH5j+qgLmmouVki+BBL
5x//36gOntP41A3RmMlSdrVAQgfmz6kH4qh2/Qep9pqaoB7YiFcdtAGPLxbiz09jc0bj8JxM79Qa
vfnsdUde0fPQPhlObjBt0bo9pYZLOKAsofXxa+7rV0ycpXOuTFNLM61eEd8Lz5WK/uRl6sCVBpAQ
l/ZAvolEE8N4C8Bs5oamMwSh9JZpivxHgjN8aroQVEDM/fbRFLWIp5qkUYS63HuUIj/JOwqypBrq
9Jtm0q0eOxK6hD+cOgmV3BK7x41cxtEekEO1vtzE0gDPJFv7CVOIqoByUCk0o5TyptYjJ1ao3Qsp
vuglfjFXOnNONZXOzO0q/cDNIsMs2hMlv/AjNjNjj2S+vDbiHDqjD8vlco/k6af/H1HM/z1qc8NK
EA+laQR5h1ig37+1hYX9R5TFdpWk2sbPSD5rvRqBF02ybV4M4o8R45C1GwIIBAIytLcdxIFvrmXx
Ts98TSF5kMUvEAfrHuVLlxd6zwYkC21a3y7/5IWhUSfp3o8fj0HqVeiI/q+qCqHudK7maFBcWExA
Yl1THdfQl2/GSvzztVamHf2pFcGlAIKFCq24ACq9svkw2vyRHOpg17l3vNzIwnpSpz//1EiFNUmB
Jp/mZFnipEJCUqyTTqiTka7TlLWUk1O43NLChlWnwfzUkhSkUWdmtFSrsgXmEoo4WtNXtsXSx6cd
+enjxNDaB46jO3peKMc+xNNK40J95etndYunvTAbpUxNlETxiWayXFvfXdVDSzj3xG8Ny4/6VwQZ
kOSHYL3jCwaxqS67zlb7XrqyEuQpqJ3bIrOxcyW4KJqQtSfKezaeV/eFUn1k1NlrSP45dlFqGNxM
db66J1cFeM4woEPGUGumDF5ukqMyd51GLluSyUKpD6MHKCk18Nm55lm9EPv02QyAj66DhELTSW0e
i/44iLelsL+8cpY+PU36p8mV29bthGEafeloeaeWJWTcX/70wrrRZ+eVG1WR6EUEuSx58uM3T/tx
+bvTxJybsGkiP/1kK22iJBKq9lQl/io07nQz3ohCuGrGr9i+Tktyfta4fmoGKb9cCR7H8VcVwFys
PgLYzZd7sDQys4PG6PHG4XzlAB+eMjCMBYj0y19eGBttFj21OEANQskNByG6+7iVn9wA8mCjqc+C
2bZXos1SI7Pg2Vudpze9bzrAwCUbaDReBdGBLfFdp454pZGF4KnNwkKrNKJhUT9FnEK3tfatSZKV
VgYbqfytlYl9ebgWLnDabO+PoWQKBgLtTpSaW6+weMdTpWp+qG6zQ5QYQbunyw0tzPjczFQnTZkK
Wm06Rq7X2zEqgGVQ67wyVktfn/78046orabS9Zyvd4br7wLfrHjpVx+Xf/pChNBm2zhskJsdS8Nw
tKY8krx/UfJio0bplcvm0udnu7nt4NYJwLwc1SjuYnk4IBb4IOTZFW+Lpc/PtrJlKR0kMj6fZqq/
J1eIdjOag/YgevoVA9alJma7uVaRmfBDDt+4LVYe1AC81FY5ON7L43/WxJRopM5mV0DT2KQgqztc
TrRGgkbmKO0q19+S4lsPC+EFR+G7y20t7Gx1NtdpAsQi8SxuLKgm7AQgsqsANbGVJYvhrjRN+3Iz
C9tOnc15KBZyl46p7vipjgmTkbyh9wsSy32sfPlpqODJ+mZ55RhamB51tgJI6Ltq2Gg6JJHutqqE
XStQSS+sfHu5M0tjNpt+K3ZLRcQij/roR0rGHkw1dM+3yuiuNLCwu5VZTBetTmlZs4ZDUmOnm95j
LAIMuvzjFwZHmYXysMQ5lBS/4eARQToXYxAvkzeSYli7rzUwC+MylphkMTzD4cnz0AXKc4H3Ecnf
5Mode2lwpln5FPoMWQoHOXN1R5JxzOrKHOlVL7z52o+fRu3Tx+EmgiInveAE9WnUWDSwrlUctS9/
fWEXKLN97YMq7ZJR0PF8T5Dwb298vdxBK1y3WgtxjXT08PtyS0uzPNvWAtqio5AaeK2IiDqXxVvf
aD/Gilh4+fsLW0CZ7WcEErxc03TdiY1fehjcdQ1YFPAePBCvRIylHsw2MepPCrLy9AAJW8uuFFCY
WdvL655r1BebmO3jCKI6qD8m25DKHwCOlO+gsYJvughK8PIwLVxp5NlGVi0RObCQFuLwcZj4bcC+
qEuBWFTXMtWgy60sTIY829J4gOaS3lm6U6Jvk+T5ywjNYkVOnSK7cO3GsdSV2bbufKvNKCoga2MO
KtK+ZbjzqH93zSbH5roRXOFrh6s8299ln3uDinngKRAGaVfqrgIb2lR2Fj62h8sDJk3L9MyDYu5h
48F5hWCjxSfX57ln9F22Ra4oyTdkSfzvGZiz74NYFTcx3nhweq2Q1BZCTw2iTOhq31k4Y175KUuP
UXkWE7B3M7FHpMxUUtnejIaHQkeXVdFIwW3SHNLIv1e8QHtqPt1YYlLdpalwKHIV7cRWUO9hGVor
l9zS1o1UXOVGH5kgwWiKe1HpEifrchGuhAugtTCQqkPDTjjhjVp1V9b4QlCTlX+GTESD0cc1TXgH
vgLZONf9AhJX2QhvmqzgAYXft8UfdFiuYaKR6Nnu8iTKZ1ekjgnNPxsGvZZ6HgBmp16TLNrE22CT
bNpDddveYfW3/4hX4lYC9/6jXPGU/53ugDDb6HRtKLFcCYPS2SjFb5h1PjHCNpukch0wL1uO0XWw
ebw3V/DTDu5KXFEgujLKiy3NIq4UZFEvc7F1YLk96nayQUNgBWpshU6JDblrXdrX3OaXBnYWelNJ
LnFmZmBljBnq3LhHshw7uvqN8uimq/Xqyugt5Sr/7olPp23EiWEVWhqfKO+BHVXuFOpOSiHvSaRQ
CqNEbVo3LcsZt+qjoGC6gg0GoAwLsEnZfdSwNiMO6UAXHnuEnwEvw2O9vLrOTqxBmeefiyvAKQZ5
3yA+wdtujwg7aIdeUdUT1KT8ym1AmhbJuSg0O394sEcIgeTxSYRHXN92boiiVBAb4gHSMEJdqaWh
e6F2Sn0rIJ6970YPJGrLAL3gCT/ewKiVj53QNn8u93naOP/6PSzm2e/BslpAICkbeNbkT8BmvsEI
f7786bPDCXNtdhBGvlgZLWHTKQenw3MhN996gKSXP372/OPjs/MvF7NxBITRO4n+lmfvRd1sCk1B
aq3cXG5gYWDM2dk3DJECwJhfD/UpewJWNVHNh2v50LNjY4jSbGxwKChagMzRCdySZAMxrHajK8eb
JkPy/HIH/p4m/5pa2pgNUVLjNKtAzDz5yDG+p16TQyDE0fq3bBTxO38FQ6yRXAoEQbtt3VLcqtaI
BqJaKi+uRgZSVcbqt458BsoauBoA7owboHNeo2ivdZMD4fcRync8y1QeMrF0wQKX6tHP0YPDKKEe
rlwOzocM6njTIH4KGb7qlRj8qiykdbuWTp6TbjPYUOUGmZlNcPJ2+QbFrBU2Hhu0gsIr43d2imh1
dtQoY40gUkervoQWG7U4N2/thJP6yvQsrOB54jR0EXgfI6132g/vhZlZ9Wt8psBMBXt3946+7Mrb
tCssh9b9H+UIpUw7dif0p2+qa7FIPr/39enPP40roj2N3AQGGFwNrX3P3dcCBJQB9VdskZN45+GG
KctkohPtgCr7k+K+XOn7UsuzSAuYVGsrqHwOtiM2VjYHc+ftm128jo4c6LvIrtbdut9IG0B9+3ST
77oriaK/+YB/bQpmdRbvRLyFyGfSMqyAbbOBcXbSVuMWotl22Aw23G7+wzh6jYrVCmzUBoWsFUbv
K5Aeq5ijHqb4Hj7Uh/Ue3uofrgWgd6Wx8q56qC4Ennlytw/HKdM0rTvANHc1jPfV+KrfG88e/qSn
6o7y+k/p/spETLHgzHBosxhhlqCxXJNFqLH8MMzcRHtQeBtvU+/dk3sCA7sGA3UjbvG53YQbYe1u
zI1yqLeNnbxeu+cs9XgWamtBV4dS5EeE5Xe33sndld6d3WEEwNl3Pc1EjAuC8Sku7xTYkMhv+9m9
1V1LCZ793Xx/avfT/mlMsRIDNYlOZokapo5jxU0pDPmVLN3S12dRz5NMa2wACp7aslbtzIg3udLo
V6LPdM78a9756VOjn366FpVdjudCdiLvsVXAGKMvuKmMclMqd5r55sKPsQCzXl5lZyMpjc0uzKqH
qKtF7fmE4w1kwWKTCiaO3PKVz5+9uvL5Kch86guJU2PAh5DXVLn3MT4LTr26r+HfFuOvyx1YurX9
Tdp+aiLtgr6uGa9Too7aj27UQHYipQzVZxT2yKgWb7FhuSdpkAS7M9WY7KapOLU08P+VbrZLizJ5
v/xblhb1LIClQ+/rhaYi5VoXcPnj+yQLf2ipdW922rWL8N8b75nlIc6uJ/jWIwDflNkJxNs63hY7
LqZbdWNspXVmm+veBlV9aHdAx29IIK+99eW+KVMnzrU7C0dUaV1V7nkY12sYh9uf0qrZFbZH0P3d
rl5Pp1vF/vH8hLLJRuTAl1dPv35dMw9fWKTiLFiUBRqjVhZmJ7lTTsGk0J030YOECdLlvi1s5wna
9HmVun3uKgAKQ2Bwef5DDqR0W2eNeiVYLKwKcRYs9Fx0ZZZ8dMr1Z1c+lrVv+0W0apCTufzzl4Zn
FjAwQBQlr6EBXI1TO1ZhC3opOpSmnF2LSUt9mIUJfyyMTClpotOGdYtUp9InWP3dd83XzgNxFiha
NBD1yoyjU+XdNBDXYYWBoJXQDZCvLOClLszuNdDko6yW6YIGfU5KJPiqMZLgyKKA4r88EUvraLb/
Sw0UtR426ck0s4fRkHCYSq78+rOHAm/B2a6vePGGkh6EiGMWhxx14SRuD8NQ2hKsHJxp7Syf7Cxg
tV/uynlQCA3OtruX+L0fARo/8eQ4qRXKRZZsN8C5AdXuInIOwGdtvAt2vhZe6ePZdUyTs21eu+g5
owtD8iYdbiEHbMKk3qeZsLvSpYULlTXb5lKJS2Xm8X3zBnrBbb8OC5hNtrdqVx/h7bCGXULu0VY2
yPFeORH+Htr/ipr0abb54QG5Md5Mg4P3o/UWf4+OI4Kf98YGYaI/GGrUHkDFtffzShfPD6Hxr4eR
MmK9aeSDg/DKYDcpgowoSkEpWeeyhlpf+qI0qYPA8kNv4l+nDKijFtDMsbj6pjdIkpRt9nr5t5zd
bzp8yH8G1aQXZGGIBhfD4X0unnAEAZ9zJ+NTePn759/QNCD/swFktr08rsrCUbq2ndQGpHucisd7
2Zf8Fz1X1XcqCuqms/zkPiaVYos8f29FM0z3Ja/pAHsGY5Jh9uFCGoLsjLwzeTH0YHukvFzr+JIh
p1Zot2YbdgeAjw32Hr2Mp5ibXkuun7+90IlZVOrxWJLM3hSOyVA5Ai6J7YhWhDixsGI8LIMCuBe+
m/hxwJ7AR0Lnh9xXQn5lwUxb69/L05g/uRo8FcW6L2JnLFwnbsh3xGIDWN/bapMqlCimmn15uhaW
w/zpVKJDywlrqA4+Pt/7OrkfcPKCbIm6Z2Reu80uNTILWrmAlAb2zR4VpN+K/ssocF+ToSJ+u9yH
hd01R8RIWisOo2LiwxTE7UZv8AKu4HqsIDA9fa2FWYhCVzKtMAi3ji2bxn2I+qdR+9p+nANg3F4w
DQX9jKMXy+jrSnYBFSFsHwrp8fJvX1hL2nQqfrqIe6RHsZEwhGMqowso+L+gxj26xksAX7kjm7G5
3Mz0uTNLdo6GaYygGMqUZlQNdULJCkYbrfvuyhTL1hQ+zn1/FlbyUEf6vXJDR2p06ZCjW7bOTFdB
YKjzHvpQe0SXDleXHo6xWnDuElU2FZZGOxlX5p2FetNJrEqQiYKW8zIfq1d/QMbbV4SXXklqvAYN
HQVl8aSmE2Fy5AbC/x6vXAWjc89FBSGEh4F42APSRNkh1GFwo5dkYrBNBt4vEJrzKuWHH6I3aqTt
T7XzSgxoLe1NqcUclC5asl2o6CsjRDqkCdMMHZO65N/LogijWYW0y/9k2HkNLSRszd8jJt3c2QMO
9AycC9gJKUUjsUTkYrB65OStYaMWHPnpMIQAgsvgiI5IvwuF8k8iNmhxt6a/BRDubjWlSmwPpVfU
CiwdrpGOw5HfgOuGltJ3j4lVaY+9IAgJ8O7JBbiLBqyfBqFTEDfMIso2ozU8V1GV4M9adYNiF+WI
JjACHUKxLuDJ3pWugJgWnihVgBJ32H1TA89C4FtBg5rrQ2iCtguMt8yoJdsPI+uNelDx2oexDnO0
bhCEbIIOih8GDrVVHSIhgm/rJdE2oz62datJr7auGsRURB27laJwfB/SdoKWqEnlzsiqvWgGirFu
Kq/7jsQhswigBkZ0ovZ2obvBWxVo4o2k1pSAY99dheEQ14CCpXI9Fn730RhduQNV1O9VDQUUv0Bk
PJFVYx/GY7lpqVKvkaPuD2MVj4cKBYA7Xc/cW8waMUVoEMuoTlqFLWetAslflUorbBNXhAtmDMMD
sQm8oRn0W8uH9thqlWLLlfKqiD6awQnculgrPMRmCnSU+9GyxcYtsZm3inWjRdDQ+wSPMPLODb6g
CsYSWtCW+j4wdUQ/ykQdeAAAUa821kQi26Y50o5bpIWthPuGSwl3QPYCYrsOxVfK9FejS/2dT4rh
ERS56Yh1Y22w+tKZG79r7DjQlZ+VbqR71KzjB23MMv5+VHJM2zu5Rc8cVmrlw05EiMI7umGpPIF9
rB+atjdvEa3LbQSQlH2JJVi5SuUWKTrYj5LyIg2J+mAptQzjSsK7hHdzvzWQOHElK9njlWyiFYgT
Nw4P+YdUNE271jF2sJNa+9DhhZ6wz0CSE7FYFPZBh9y5blnuXF4pG9+QrU2EefImj4PoRTJa6sMw
pcKjgTDCtqvx6evzSHopyyD/brQDdoJV1OobP8UNfFMpZX5QECLY+YLZ9CvZjccXM0mzG7UQcJuO
Y19dCyJ6Zyp6tLbWu9lN1zcPJhSvYykpyVbWkK/r4klCCzK95G0QIcLhWUjjPcSx4OhLOgg7JHrx
OIveQaPvtdy87TsR+bZiwNYyEPKjqQpYBNRdCAYCWQD4/RU+o4Zma4WBL6eeaeva1bHhkfNvfmQE
zAA6gOEQ3biTYk2Z4yLKJn62cJ3D4FQrbD9LHouuqXeSKOioJAcNj8X4lUHpniMBLQ2JvYvZ0PDm
e4htJBidroLefI0tqoV9E4o/m6wQXyxZvnH1rOVelgXruke7Ah8vjHQIqdsOXyf8m7kNIb8k2SYW
YXYbFsVDN7blHzMa+Fsj8k7GOInKYGz8dvncWXgRGf8iE+AOWqkAYo+9LGzbAp9HNz0JYn/MsEvy
ZB/5ufjFyghKNTKqlxtduNDMaQWNiUSRKo7CURzvKvFNLUhahb81/Dguf19eOO3U2fskiAnRPnQm
RxEL98YMa7Tx/wobZKOPgkCjD2shTNznkYiILH6DCAHmx8FdKWjtAVM3uEmpnrylWF8fs4w9H5qK
sMugZFHdF/PkoLRW+EjaKN+F2PbYNVSwKxOycBv7i0P4dN8wRrGL26EzjyritVp5EuJbsfu4PC4L
4z4HvShRXSYeONgj8vqc/+KQ4+oXjzC/FR6OXR5fy90s3Gb+Zts+daIVvdZEqNo8mlphHgjRw5Ov
Cf7hcjeWhmiWNYBaXg2apzROFkjUEAw4+Ykc/0qFL+HadEObPV8i5J3bIeiRe89VNKAxoMme9CLf
Xf75C7OgzfIpGCi1WZzEkaPgJqKnjzlIeqS2+y6+0sDC+MypTpZVi2oDXAEFwHKPH3mP1kz1kaOa
dbkDC1fiOXC4coNIhh2nOpNIhVj/itqbtPmR+m/R1eSfudQHZXbtVqRUFpQ4dSCIK7cQaPPnutVK
zOWzmmvS2MVHKIvFnuwtIm9SZ2JnIDQ27hpItjSZcogauOmCjstMGlXxnRYJ8Q1i56Wx9jo5X4ui
ONFtzK77zs1L3kZ5WAu7Cncj4IV1L90CQBO+qX45nnJLKm/NSd7JCkvcJQdj3FZwk2EL1f1WRbv4
Fl+T4SnpMuygrdGIdr4hihu16V7rIZKf2gaDvEoT0bvpuuJtNAthkv41TVhueUrIzzjIT7jG9Heu
hth4U0+Kyz26lNVo9T/RvlIDdEE16ZQjc2JHSihCWVa/IwCh75F5KV+1RtSP1kjl1GhiY5P5iNM0
pgdaEhmQgwXD8dAp2WT2h8F6ZlT12hcHbz9KHsYwErIpQUVZQVAyaKa90eCxoqT6SUUNaj+4qrHx
KxRf1Ri7kFUgVRQ6kEJlPBJFG3fA1DGYUiP5xkTg4hpncmGTzNGGYTVKOVPUOxhH/+A+7KQ1sEOj
gEetpC+X1/FClJrDxRv0cAPZUMzjiLSd7Waa/CDWcrC//PWlFTwLIkXjp+pYCNjRtLI2CfKh+6Fq
f6LRFa5glJdamAWSMlBqKPpd46RGv44q0Q7z30p4DS7wF7Vx5sk4x4fLqjfWIX7Gx/GOC5Z/370M
P2RUxm6C5/5BeJffzLfuW/1Q37i36pXH9sKsz2HjSoLJrJvF1tEL68dBkJERg5ZspLi4+Ffq8QuD
pkxB7dPRhJVW1QLI5WjifmCrreRosgv7vkmuRMelBqa+fWqgxaIPF3YOcNd9FXE4Qoh+7UXXKHsL
a1aZWv309awspahDKv0Y5pPooNrh42tBl728Zpe+Pv35p68PbqG5eZ5Zxw7OoRdBlyApcPnTS1M7
C+gUXzHbNhiWgfBhBjco5O3MSUsaObfLLSxdZedw8U4rus5rOzLBxiSMEgR/MD12RGwlvMx7i1Px
yfNSx/OG780Ecbvc6lK/Zttc94iHI+rZR3OgvizKwm1G6LIVlDjXSddVV67MC2fuv7DEoRh0WLSr
Dn7hKyoYDxUuZ5llbbuhO+Dtur3cm4XFO8cJi6FvYCVDb7LhvR5elIQchfr0tW/PVoBVdmlj8jQ/
JmZiwxzYhD2eysXr5a8vLN2/T4FPSzdF3SpPBdlEICu+aXT5Zxj1V0qdS4Mym+I0qBHszBLzWLXS
PpJlJP/c1FonQ31tcyy1MIvkLf6Vpq5IqmP63R5FlQ1Ow7saSeTLY7Pw+Tn2r84lBUgZYxOEmIW/
pRgUIPh/+dsL63+O+ZPFoJcAzppHURXdR2hE47EwXOVUV4W4N0NkY77Wzixuc8PLwHISt+XGHVdV
QAIqthBelLz2txtoV1pZWEVzgI1XN72ohSWSya610dX2wQr7r71a/kKuPy1QD6uwvpEJgB7JeyW2
7hQ3OIhGtLk8PktzPPXo0+fLAutqbmmNw2sWOK+JfhJyfgk2rOb95RYWQtAcVDPkVhHVfs0M5NkH
aSIQ0U+J6Nu6lLSr2Kh2l5tZ6oj8z474suFrdUMznoxjmBU+ZVm+R0n6CvdqqRezzRzVdVIWEsd+
rPzBw8VuETCV6wLgwg/FvYbkXGpktp8jAyV0w0wkZ0gsfSVa/q9OVPE2ResuFMi3tp37/KXRmuNm
0kROWhyUWqc1fpXmtyp9968VDf6i1s5cAMVZ3Qm2j1Rm5GocWNKjXX63XqmpChg4n5Rh5a7yW+TO
35/yBxTOxitnxML+m2Ni8NIeu6SlyaSG7Zj8KYwrd+WFGZmDYYZQLJVApYQc4ftpCS5I5BSNOJJA
P3WTqmnmCvGVG8E0POeGbVrYn3bioGujXsZ648STKC8OyyhB5ZkAuyY/kpmq0Lxy0ajs26/FLHG2
8wW3zApZomt6o6HlW+T6ztfr+M/lBbY0cLNTGw3UMlfR7XGG9I9hettaBVtSoaASv1DY/dpbaY6T
QVfe7UKBKp6K8KKEDvmkeVHnPy53YWlRzba8pyAuExhq6OgemeNMv1da/+Hyp5dGZ7bRBSgBkYBP
AExOVIgbXOl7TqeywmFCMUDLeNkVSPr5PgC5+OeiEvREodDg9c5oau0uLLUUxX+9/HW5G0tfn+10
uLTimKcy4y+Tsg6S9pZs3dcAMPocANMrQozyYx45PupoJbAk/DoTDBW+9tOne8mn3ebmlosrUInP
kZwCWkVUT8YVe3P54+fPIn2Oc4nloDX7yCqcBv5vYSBXl1Z26l0JduevTvqcWsagB1JekwZPrNvB
OrU4ucTBQxr//NqPn+3cmNIkwnSCeWzdnwMszVLGOi/64nqcndJ92yqBFXKZ10aTUmC+gQcc2Zd/
+NK4zParZvWDNriidVTb55CXc8NDPdZvM5L4X2tgvmu7XKtVSXOPTSxtXaPCI1DE0q2qXi030q6s
nfPHgD4nI+m1KvhSMuXAa7e1YxOPjqjxIcQX71Amv6VCey9X5evlHi1s4Dk5iTql5kNSV/FJUbdx
n+yk8UuYc12f05LCsc4xoU5VB17g2pxe7+TevSszsbDBzNnuzRsTR2cdY1WrEU7BABPV8z1EXH1l
97WBmRr+FB6irGlKDQWIY2A1bygSO3kvX9kC5wU0GJlpMj59O9a1YowGyzxK+C+3FWZ8WKg1vfkh
iGWGH/JkD93CNEmlP1P2A2exa7nF8zxNzZjDRdC/bRJZj93DgELe3kh9Hf2ROFEeRcmPb0k7ykfF
bQW74FlwEDKsLAYZn44sxqG9LEUcYkSzaV/RHx0RlYfwfnm0z04nP2sWFfxSUTTcPJAAl7G09v3K
wQgPcdWrwX7aof+6W9HALDRA0EcrXUVLO0fJH7O7lhKt5/YnqcKNJuI2/OAnIRfsyqoCQJZJjOUR
foRtVXTSlrKaeicaXbXqfUHac7mVDlGSWo5B1n2dllkPOU7vn5Au725rQJW/KYmZ+N9aXXJLCgCb
JzfX8xsll7HANYVwmt62BH+PKQ+p/Mjca27YbDxM/vB8x+B616fwGtom9+4yNVAoLcp+u5XiFs+L
WEVeu+Iq+valsZ/rkSBYIfZR3CjHCuNUAywJtQsb+60rO/XsTUcz1FnMREOzL005lFE+RS1kVLbj
gCZ3Wh8ygBmDrlx5ni2soHnSGWWvoEbXWjumkHTVAS9hDM612LhytCx9fnbR6SgSxZJqARULhk0V
PLFxVgNaa5en4OzBxeqcjZGEaL1JjqhweI1r6w6nPQ1p/fWALdPKB1tzpRNLUzG7CyZNLYaDmLDL
3KcaWUXV/Z2FjyrhJhUeL/dkYZzU2TiN1X9zdmbNcepaFP5FVCExCF67oUdPieMpL5SdxCAGIUBI
gl9/V+cph+t2V/klpyp10nQDmvZea30a2bnw2J/SEm/CeNhWQ/kjjOzd1z7+9Mv+mTkrlg8OaMfd
0UF8+GBXBll82l446p15Ckt1AZCC4dATGu8BMnK3ftjyH5b2OOZrv6MPiFxXF0bcuedwunn//AqJ
CNkydzg9SAi1hvwHKAVoiWLko4tWYDP9+b36W3v6YM5btlunYUJqeDRHe+5Vol5zEGg2Tp1DUcO0
AJBZySNphH0e7eSCSNdk42/uwZnjIAIZG+KivUZES5RAuIMTSp+3aEU6/MKreO5ee/+9BUhDl/FE
I3LIQQvY94FxVwK5d6k+dc/RDyRfG1nLro3fEOhyWo8ehuFXT28o28LVDuDCy+f3+MyT9BbbEDX5
1m/AHT2QSKUz0GnC/6mtTJDfOU3qa4vjsnWTV2JWkWoxbC0HTYHvOTJ60KG4UF8k5G+V5IM3ZZn8
048dcoW6KYP6z6HP0K4RHIaA7Sutzre5LDAn9apNy57KDfhDMYjVoLHtW4SSIPV+mI6A4E43wFfq
bs0VFtOqnyBm1HY+6iAu75qBuIDVVyoZoDRPdZizl6Bi400wAlMEoroLJGwEYQwFMTLUHlAbFTUH
CrjnplegrUDJdVt52Ar5FNDJAE2AbTllBcp7cQ3wLjrNITu1xStTMxAdtE/+NHE1/Rpnxjc91nQk
iMNoNIFmeiubSCYigvwXufXzCGIzknx+QJpJ7xzSVz8QedKhUu+jk+FnNrxVTQTmfY4KzD4zjB24
7aZX1fjVGtEy7pug3F1R2upN5lkGsPtcbUFzq901tcARxIhs38VhTza0ps3eFTUKFOAHrH05AD4x
Vu18g/QakU6l6e8jROclLkLt1vPAWmzA+mE7hoBKhuXM3iA27BH8rcZN54UnSqQzApHidLDdas/9
4WC4/3aAskmr0FTXSG2YX3xW9wDfiT5fDQIYKEVZhqOLp5ArWJziWtqx71D7AWewp2IcE5bl2U0x
8Rg3mCAWqEYA+jD4PFxxxcpb1kr2cwBL5JoFdf8T0Y7w3MSV2cUxdo3YDw1vc1ToXzSumy2t+iLp
QCn+McXxlID5ECdqDrtr26rgriqKeY3730AlbLyHou7ntHeVBm8BpKdtgDwJvE3u4JGkkhTqe4BC
Uutk+bopI+BjIuStRwSxaRAJ4rZE3H3wJgh9TcezmwzhK+ueOGEaMAJRp9uI5zKM+Zr2Dnss8FIl
dhr5jQWxpk0q1eit8VV/GHt/hMPBs1stkYWPlDN3O6mcHpUgUxJkLZBSiva7wcZgrCDs28mSBiDD
V0jBgJitxuhZhh64ksMQbYM4x0oOOXPa8fIRsD76aAX+WSRGrCy8Afm1BCRKsRPYcHJWOHR719iM
Qlg12luEwAPvxaFfdvoKMAMnyEEQJn3+Le4bm8wq/mn86C6uxjfcBXUwDVB1eHe8XUM9Z2OAj3sM
qLK3LcN2qI9FtmIYyw94A4sraJ50CciR02DPx40LgFszVGs+MOBrwia4l5Dd33Dt+cchr/KjH+oC
DjfgwSCUiVeQcsRAj/UUYrCxSEfagEOLSzyWhnlHG0JhA5GoY36KaGyuwFgen7IujvcT4OjYdgCr
FAGG+6TkEN8g3iFbl2A83A5GdCnIyGDSIeYMR7tQoJAPurEL/mgSzxb74mqCRhLEvdXUCXZbQ9NS
A14nm0dS5M49c/zaB9Y4Q2MzQNL6rdHMX4Fhbp+d0zacsd67sT0yUyYFrkGH1+s4xFCnW4ByNz5g
XOsRTf4kGiygwFZXG13yIa31mEvQ2uYGQPCSb1sTqO3URVM6ToDM5kXTvCMCrFh7MUA2+YDf1yss
ncZGAgBhW6QgdAOaUVR05XcFAEWOkFvYcqc0gsF5HQtitr4n6rSJO75xA0xoMLu7KXM6uRZOGOwn
FiCn0wLPl9sc0ESANRJmjLO10FDvZuX2b9hkV8lMm+llGFT7YiLw6V0IbJBVU4qrGGWdO2Iq5BZA
b5QWNXnSc6fuWDzYbeb4GWTfAqxrIK34EUnQiEMiOlvDrBmBSkgisOCi976aoleE/agVk6TYFD7A
NQw9qS215c7E/tF3A3XsvX6+tQ2o6TiIOWkxnghefhtB2j1A6W0ZwkbxIEHLEE+FI7xVkWuRNA6O
PFGTAYWDGe93DooNSB4FhJMgfF6NLRkBLZTR9DD7U/3qsAKoac8F6rzrIA+WbNiIUPJ9D6X+HkvR
sPOzLoeOtss6xJoNYfQdRZroT+shGjmaCvrqtpWzFbWZk8Bz/E3uzWLPhKdBlunJFp2YeZ3xyP1R
oU5O1j6SwHc+gkCTIi5P04ofQCseZDsDdhdm1Np/RgR+CbyECl5GQ/1UaqUfKtQQHoUm7T4rcBsQ
cOhtgpFAwy9HhGX5QgGgOYTJrIFUJhwcOWqwlqIw367nGXGa1iAlqqgFuO3gTiXG5zOWQwjdK0Se
Ai51Cnckt2XZiF2uhxaLH2og7UAwUZUTgKci/4W+AVIyfCPTaegpJtmYHyFJxr8cIWcg2CjcYdxM
qxZ01bVXy+Y+B7UR47R56qPimYJwvPOHstkKBG8fCR4lVPYOSSyZ69/9BKaKclF8KZG215kC6dh1
a9dgr7mrTIcdQl3wJYuSFshmgaUBKkBM4a0dV6Lg5DviUn5hK3+XS5jEZ/RXglmWiRugMFFoq1d9
NNF9hLLA1oEqJulb7F1DWeXp1IL/Q3vSIr2rhwTP1dg9jzhQgw3afy/7OQQw241OBQzAiCqLThSB
wWFi+ZhIEW4tQkSvQ4BA1twbtuEkvePIqntwh+abHudr+C2h6KYVwtUCrBJg/6pn04wNcrfRLcnQ
LK0QdbACg/JHniGcDdkyr7FuHkvAT/zOfxM2B5djBKR68MAhoXT+g/00DqdO9FROgIbrApw50IZD
UNAGlTYVizcWS/Ueets3dEx/B9o2QCZhoBFOaZpn3nvlmW8sZve0jNnOr9keosTriFCsQhW6CX2D
b4T9zGPbu9Euqzuya2PcoTimYj3W9ZR01MGQqXIAuGLKH2rqPHXOXztGJ6CCBBYSbtZ5Xcy6Xc0d
ijF6Hn4aNT1nvfTWCotkGqoYRrKQ3+ZO+Ay9+YvV0ZOl8hm8mGaXBXpKeTNhCpxm3gL57f6BW6ZI
Qi/8Aa2c2sSYem8k6OivVUidlLSO3DAd3nGoDJPC776HYfZcFZ5M/BwYd98ZcTnMUpvM9wHXM8Fb
HLjttmLRbyDNOcCdEnmVw3AbU5+vRKnNamDx78nDq4gZB20nzP3Y0BmYTgR4QqoCZ95aOA2QbcTg
rebw2QgAZhv+B95GAYRiNexsZ0nSz/JGUmTMeE4JoHcfWbh+oGXjBW/3GBHVLdhsZEsqPgJ2XLzX
U/YelXm4EjHBoqaNxskJMeCuxx4KI3aRDNFjn7MnX9f3oY+do3Vph8gajHZKKvCjwvIV2CYArhnE
5H5MvhcwZicGEqh1PIxqZeLxTzdHcFDlE3a6AFKvuQwRx2NjcBelAfa8r8DKafWj9F2TEoAb1yXH
lsUpqm6H+QJ74ZK+BzyeDxkeHlLO3E1l0T/zI9uiJJg9Nm7UrGDKsanj5A+Ti2uPqB2sQkcBdxM1
CjxG1yQ6BHILsQPjmmAriIQenOEQMwGnFbvOaztudRVpGE5hwC+QXHmqZLxaL7uDIgZAttne+x57
cxDmtvJZ0Kaji00yxFAtEFVYVmxN7giMJgfZuwN8MbFawfAdrk1Mq9XUWmflxPObMzdjCoIBgMeB
7LC95u81NKarLsxfW+oEuDzNVhQ20nWImWQlp8GmLGvaZA7jcoWU5BcvcBvQhrD0TZhvUjvgBMFd
nJUR5dn+KXgM9DgN3CvMwdDYYOHYSFKyJC7p/RDoLuHjzBPUac0fMMuxTWBDrJOsxQfkTT38ACTk
qpVyBIi1d5M2EPMRaouniM83ZZ3DPtvx6robPee+YUV7Dy6dc4+2F8DrtQ+pConumU+LG1YjFmYm
E98Ug7Of84BeZZ73raxavpEGnfSxFggHysJ6Y2KF3z46Oz57HkCswxuM3n1Sd+oedr4w9Un5baY0
WsN/d5032O6AIkdBQNTDOtP6sUMC9sqW+ifXE4i7cHTh32bx0WUjKFlT/xNNuRvTqruqrW6BJfZw
7FKY/oP8mxDDmIyxbfaVyd6igoVYB8I+6fIS6yFOSiCzOg8RFffgf2DBGTH+YMtuUzuKYBXC8oY/
hjdsc+o9YUDl1aZ+k3K4sY2DHWXmIk7D6cWGK7iRPUchSjJC5FlbHa22cSJjX6yLwEyJmqD6nXr0
BoooS53S/enxzNnI3t5OQzWunQxR0oFAIzruSA4GsEaZhxhMt8KW6x6srXWgmuteA8gnZnIcPa/Y
BxVImHmQj6k/NL/jWcLAgf38GkQvilkRORk6z8IExxnQB/sWSgcJ0JMwE+iYAp4n5mPZd6gLZbho
UljOwSzxZrlnWXayz4w8KWyIiQT5ahAqec/Oifye6wA/gELtzYSwKySqmHUDRPQKezmch/3s1Wbi
bkZEW5rlp+2mN92WvoFzbVCAhjm1swqNw+/AxoXzEarlXa6QCR6DMz40fDzCPgfGyEj0Vmp8oUYX
oAJ73rwJhqYDIXGMthMoQivie3XiOOwlR4ImHJbNs2qBixtbWMBrnFXHwg+2Nuj6pEFBfEUkDmBD
08I55ZN8ywSBQrwDco4jhWMOaySWVqD8gdT1XlfC24xc1usROZz4o0aibgzHp98OcIv1CJJqR/5S
86bcBhmatUXVNneoWeh15rX1PXCOCL46kVF16/QJ7ayXymaakxoREdtJMn+v0Q7c1hRxsEOZ2XSM
Jqi0pv6g3OG+qXrMrYF4yWYgClQEFNqosYvAnmPPXP1s5vY+sl6cAsvl3jUSFMXBk3hJeqTXFnVt
UzGUyNYRUn/3CvhX5eBgkYyEXdcZtnyVj7qHD538dmpltwrlYF4yOrsbYPmwbmE3j8EGIqoLlhQM
ClJtPQJX65RNGzUZxFyW+W8xGpOq0+MVmaquS9hCH32UhfYS5y9g9TiSL0vbJ3ENC1w1qWPshzwJ
avVoWp+uSJt33xwjy3vXwMsmR/d+mg24OhKbbw8hj9jyRgCzOpPdlUXZr/jENIAAWBgFnxuY/6u3
0pYv4SmJb1CEPeje3PX9COiz9UiK0faIgD5EJlEUI2Ce9OEBhXIFJflsb6bgaY7knMyFKVYu482m
dwAEJ8ZliBruiuQUQ5GvDc/ydldHgePD31ajySF5BsB7M0T5OpcRAn1cn9wj38i7Mx44djVacrel
a9R1WIAlDob8AJFARhleOlchXv9gPevqZLSOfeCa8Wc3nJpdKbTYNDPhN26P6G8hU1VuueM+MRfO
urAS4xXYed5a2LDeRh6OLVPlmHVtVXUb51ReCTtkGwfWTGR8q3qLFN52U9oq3PIoaLdxYdqt59Ig
deGNTHTJ+htE9Cqc20D7XdVTXSazH0YbAh5pMoYGMx02EZuoPy1saAlB5cULtpVdS78Z5XpJWIIJ
DjVNDrXcTMuj0wjvdlDZsOldBrk4Joh97cKTi2PyaS12VKIhg9oxB1ZogJJwjBmm5lgCMfvk1MDM
xoYLYEZ5iB623x99vPOJDNpiB9ek3AL7PCN3odZbPy5QWCtzsAOjyAeyLq9Be3eqMam4K79HUE+U
q1ZF4tEywVGH4fNVROroZsbWKM2lruCqH4oDeonx90hN3sGp2w7H27x9wvpj1oGhEKODeV+8WloT
9Lqi8jaLO7O1E+UHLU5NHGmGcKWGhu46j6s9mqdTAW+v7q5nUYtvvojBLaVR+J1gY3fFA8Tdw6se
GGzsAjhsHOqdyIfqoOEISeD/In9KPbXfSgcFqzA6FVts5G8CDEtgFWOGiQkN2E2oyuglA7sWzOEM
gWwVilW+jArswmYBCDqva/gsfRnA56WAOGzj8lLd/kyv0lvUxpmXs1hnkTwy6DuyYj647MbBtg3w
7Tthfufx9J5H+lGUj58Xsc/0bJbydz3CmHxKZD6GUIpDWI1kDyTdyJXf1MX280ucKfd7i/arrqYw
zusMDQfONgJlwIw1CSZGVHGePr/CuR+xaKENHHK5wfXkcebfO3Zncljsxwtdpw9FEgHMzP9tVnjI
TGn7MZZHUbi3ECNtG1pdcJWcuTFLu9LYFcqOOT7a9rdecMtP3rPewljeXGiAnLkvS1toNfQ4ZsJY
cGzljQObnR+iBKX/fOmm00X7g3U+cJ0x3lTS4JDRVlsGkzZxLnz6mebK0rpQujkJ0BWN94gAFE99
FzvJ5PLoftCRdECvdjEmhGLiax3kpYUhF22NHgDvjsZ5KkeLdBsoladfX7tTizE9T3Msx6mekXdU
wyUu10bf96a/0CE694LS/76gOq5tzICMPqI6eQ8D53VA5wu9ynPvz2LktsAPT5nnyKNfzWWKuBey
krSvbvsQtcyv3ZvF0M193tA4o/LoIFSjxIbslK3Bf3/+4WduzdLCkEcym/yIzAeRvTYmxO7S+drX
XhoYGAKSwJUogJDuVLAG8RtR540Cl93/CokIbYrTuPinTcyoQ+ArneZDjWk5wMEawOEVZ5eEGWee
7NKywE0gGkk7ZHTDGDs6j37+Cub7hZtz7rafLvrPd49yARmbhl4CQFTwAfrglggbrz9/pmcmTXK6
6D8fbgaULSMBmLsXvUGGn9Acpcy+R1ExvjAtn7s3i+EaEzpEXZWbQ4SsiCb0E6jyrhELk37+Az5O
rcSjXQzYqhszp4r7bK8gmElDHOq+e1ZSucrmNbr2XcpRNTr61gGmWgT1e5bZFfL0duM03/n6ewer
4C4kYfiA3on7gyH+GhZdt3lQU9zf8EZmKYJI5gsT419Wwgft4RM799/7TTTWPy+DlDs7FffW+dwN
RWqCcnqPurkx6yxU4l1NUY6kxZKAbT+L0woMdvaI9sMuLAAkRA6bi9LAhGr9iS/S/+EKQUhR5NWg
8MTmmvrl8EKnBm3NqPN/jSGbf7VdiCrG57f8JED54Dcsc1GNkECrYUt6CCnQqawGgKucb2qwrq3j
PZQzTnxg5351blhMaWgukY7FpUY/EblhCNH5mRfVs8yjC3vEM0vj0r0RNsIIJmd7cERxpcFXW80B
0ICuV6+Idf8MUl149mcGwtLKkWspcQRq3QOCLI6wH9wD3wGx9yXP65mnsrRtqGZEtUyV7sE300bi
7GyAQjPkvvORyuTeZ5c4Jn+VDB88/qWNw21xUC5RnDzg3azWaD4x1JA6D20cls1JWTghmvhqtN8n
7H/TuGrGJB618wNhS80GmtgMpykU+me/dJNi9otpzVSLJr4/99uT4umRRS25blXh71sM1PewE9WO
w/5+7TT5dN30TlGvvMZRtwrJS29h5rIHgjiKV4kOtF1XZRQ/mIjpbUt5/CufPXrJmvvxZBnGi6nM
Hb06913rH1jzc/BRkyF/pnhYGf9rmw90Df47O9Ql3B0jxwWUi/DNrKt2pZou6GvOffnFzGMBmmcT
oZDvINlfli8Dv4nY79F7/XxSOPd2n/7+n4VkGktEbAbOfPAK7SY2jwK0jBBohW7DJQ7MuUss1qo4
GsehsY0+tPE4rUNfI9ewUhVKKl1/YTk8d4nFE57o3EFS3I+HjMVpl+VdmjVs280XU1nOjdLFEx40
k0FeIpVxUNz8jGDo2yIP0bwhTWr8NlrIRILCieVaS1U8f/5kzuwf3MUEar2wccOxGw/1HIQbBNyJ
W0KaL3n5g/8zxQgVVnFR+O4B6Zdj2mJjnhaxcwjr8sL+4eMgS1zhdCv/ebPyHDY+pGdNBzuVNzm/
HVDxWw1zlYoM71jvpz50OYTO14DZrCnAmyZ+deUlI8THy8P/OWeGRqLMg/bPwcwIqbdqBasXfGvt
ykfdUl+yR3383oFQ8N/fGJAJ4WQwrx8Uxe7EwK+I/zrsknTv41fg/zw0CCRpAggU6IERkowOCjOD
5/z+yuv1fw6aEql2RhpsrSFIQEIPipHyksj23NdevLlGSX9wRqBv+srdIi7tF6+9S3P5mTu+tIZU
mE0MB5f9IGrogSYOpcQbEmwv7NnPTLZLLwikcg5spwE9uCRTmwomFITEUH1LtAnSBpFWX/0Zi4ON
LVCil+VAkUxWroT4Nnp/an6JIHnm/i+dIbFldCbQOB0mdHNQkkQy8/3nL825u3/6+3/GNGJuaY2V
gRwM1H6pM4SvAXQLzGFs+/kFPg6iwBR6+k3/XEFHftUP0P8jOwztqCwffkJhkl85zIQ1ulm5+B4H
zpDMNXx8p01K8d2EUF9cuPrH03wYLdYRFLnr2glafYjyobqupwYWqnDS4QbJeeM7wE5toqhQ30Ul
vedsDqcnON7D1Pq6OowNi3YjImE3hRv7KWoQ1ZoVaLiC51ZBuNp4F0buuZd0sRbxErojzUbs40O0
FNHqwEpHghmw7dKsC8j0Hz6/Gx9fh/5fza8OcuH4Wh/76idtHjl6aZxtdfP984//+F6j2P3fJx1k
fEKYXJkdmrnc6sIBjq0fDlZ3V7MQ80pY66+MrS5so84sR3RZBWxLVMmBSDr9mmxCGhK0f2AIIAQT
KgTpTqlu2QvER485VCX5TK95g+0qR8yY217K/j4VS/9/B06X5TXonvw6GAw0KnlbbnJ0dxNFtPeS
e7y9UQjRO3S5QoOIu426d8LskiPh3INcvNXgbRRw1eBOCy62PZDFlKCIW7JdFfP084f58cRAlxEi
tqgLbNiD6jiOBboPvZ/JbRSMzbUZ/OHn59c49zMWO2EylbzpC6uPLoUyB13qKygTHgvDSZINCPz+
2lUWi5eYRgShdTOc+wO9py7EMqUTX8OPdaMh/Pv8Gmfu1rIiF1qkvDYNruEriLhwvMohuJDeJavX
mRu1LGtR0Zp5po46WhEhHzaqrUhbGYyIz+iL+2aUwbfPf8ff/sgHb/QymCPysIcoJ62OmcxKZKUP
CPtl04gjFjXgLDGEDGvUpxMTCoTDVYIPW/TO87TKuzIpqCS7GIeNI42DGcCfOEunXoGcBVjpj25E
/woCpm5dQR+E/7nJ91FRsz+2R4C95rLZZKEX7+csYNeui/dtqD1+O8KrATElhEFWdDmUEPGfz3/r
x4sqXVbceuVO0HApc3SL+9D9Exd0/bUPXozOTPXoshJ8cNN998cfsb7Etj33jRfrhGDoNMVM4Bt3
N03+fqpbf/6Nz72+i4EI33gtwiKKDz1kigrVZJNBlYj44a99/GIE9qgy8Nwj6tiFcM36waqCAlY3
l+73mdGxLBx1pu6hVo8qABjmg0Yu6VF1dngPonq8DppCfu1XLMtGFBJPlAWMPsq8/0aCeCtF8QOn
1AvT1Ln1bFk30lM4hdx11VGak6QUupooNcDVIMvQsC1pYFroR11s8mgUN4zoEvIX2A/jrHW+9WUQ
XYd1Oz5+6YktS0sYkC4YStlwDKIBkFt9zbh8dKi+0AU498RO7+E/e8KGV2qkba2ObQVZTP+IIKyt
JbcB4sk///5nRsoyBqSbkC4YupU6sqlGynjfN/uc8kub5r87mg9mSXcxwr2p6gZMkuo4pPOm3+s9
P7YHD73m6xpK74co6ZJwpdNhr2+me/ugH/w3qDXln/zW2Wfp44WH9PGJmC6DQgwNBhKQAd8Cxs3a
eWuiIpED5JT8LVD60tRw7lkt5gZUrjPfCTt9dKxBE9ev/HTmxF0bz2sJRrJHcPyuCEwGmQJUaW5R
haQef+OU5KeA72IrLJSCI9ju97nM4gTlL7JrRNZD9qqRtz8H5oHAWZ+aUKvrdmzIGvIgCylmB9Qd
G5ydnDx5U7hjfwtBBeiYeVFYyMqIeA8gGbkdaFjuVGv0dTPHFYg/ESx9Y89kkvVhuCEt91ZBoeAG
eSrd2MRJrnS7ZxXtNt7sDVd0ssBpZS2If7XwQkSMuzMkz6VX3NamENtKCYj7wzpOG9RA1kS3w10O
t/gtUhO76MIb+/EUTJaGOGeKwiAKIXf245tuTMI8FeGXJi6ydMKJepJWj9g9iFKuW99Jc8dZu/Xz
50PtzAGPLKUds6JeMYUw2ZfVzHNoUHVcrSDpylYz5+5uFu386nte9VyM1Em8YujZinbNpRt3bqgv
Fpe2h0iLqkYdqf8ywmNJ5kvJ3H93Av8/zMkyZ6as+5jVAcMA88YuVSRygdAdmxtwTULIBoMSIrHS
SzpgCdIaEf9Jm2VOIsZ5WiFrd35AFZFvCZScF0IWPh7wcFAvps1SqKnLsEJMIszA1/OL63jondsO
Xc9NmDeImS+aS2/Nx/eVLJNqeO9hp1HjYp6SuzIIn4OsmS9MKpBFfnhyIss6W9PRnFQ+pJqZ7Iuj
I/Psysuwl1U2D55nk89HAavGXgU5zqm+6z+Kvh/eoppxuAKsL+HELBtI/GMoV68zL4KJJA+zq65T
Ju0KC6VDg/h2hkXsOMaVm5ihyLcum4mGOj2LwNjqoQO2+SDvQq6itFRd96skyE1cO642e5tFPHWx
3V0Z17FXqP47V2LqvU1etfkdsb36NqE+cDePgftT2LnSMF6xE3udOFESqHZ6Kdq4v1PQG6YIUjaP
BSXMQcGjjZ5aRPet0elyt/Ns+m7lAACxy00O/6KN4gZKXGpvukLKXWFb+wpfxng/lEV8FG5X3E3Y
8yemAQcMp47yWGe5uM0mhXQAYBzwWVN23dI+W+edtgOQBR6DLQcoeyHKatt0AV8XU/8qcjl848KQ
FNJC+errDiX20hs3CBvmaU1VthVYne8iqZyjjTq1a4PB34/ak1CoRlCvu6TaWDX7TwXcX69xLKJ9
nyNSurc5xI6tzDaDRlgNMVm/AWAU7kevaBNkO5pNzrFoIHfd/ICNG3NSD0YFLX08T0PjMjV0ntIM
IvOEokqflpms7xE036ynABF7ecgaXNgp92MJSXmGGNg1NpP8ochIC7SGR+9izuiGZTZKRN6TtHak
TD3IXkukjW+91msTi33hBoEHw51rm/JQ2qK8hSkpTqMcQDdol7sEVrOfBuLdW2Uz4Ge71vsN0mj9
rKqs+y1d04EMMY1AHMTjpW3LxxUUssSBO13fMccW+gifHVL4TDrP6ZzyW5goPp+sz1xgWWzFvNGY
XmMxL1z32Ohpy3m3g2ICzj/NgqREcnZn7IVd3l9Rxwfz57L4SkM4E5CZjBhGH1yAwG+rpETA0N7r
OohmAy03ZLBuqmKV/1BszLbz6Is7xi1NPdgFdxnBjqM2tFmDijGneizMhju5ePv8ZpxZcsPTNPvP
LlQSZAVTolB+GIH1YchIhZ+j7gIQiQGr+FphmCxjswSEBnk8IA0BgWWwR6EqX62C6vfnP+HjzRlZ
pmaRvujR8mnNUQQwiuM9NPwmt0USVRfiXs+t7stWK2ai2IU/AvuSjmap5PMLbDMglMlNQdiejHOa
VSZxGkiGHHHhoufWOfrfB9MW/eRlDpZ0r63sNSN1Bf8At2vF4CsF/8dPS3BzXr92Cxf726CAy7r1
SyzyIOqkfqOy+yAvCLKEnRfiwsP2+WXOvGzR4mWDpa2aOtiMjkCzo4zDDrMKnrOyufArztyyZYcA
9mwEGXgS2Xvg2mHp2GigL4lt17n/p7gUF3pu9jj9tn8GzKCQbwvPgz6iIDSCQFX6yD7g2yDw7zgS
+dd+aF4lc94/v2NnNiDLxoFXUACkcZA5TuqXJd8ie+HYdGbMLFsCo5OHNItxjh9OfsCSArKJkCY6
29d81PvPv/u5p714g0mOgIvaCfXRdhJHs3LFJEg/9pK6kP5N0floal28tX7pdYB+wBTRNTANzTFc
EldwrG8Cf1p1gq8bkRI44rsXj6dZ/UsCYce5TUFbWHlzt2uznc+xJWh+tGMCdsQWOpCqrLeNfao4
nEtIk9DdU6mLQ1wMO8/fDn1wBXln5hO4CRIGcU5fvxbdQYbhqs+2ElgyhACQQm18nd/BIrKGEA+2
CngXoHKYvONMbrS/41jVNMRhHiJuun5VIZ1K9k8tkDNYrFfZI3R1kZ+03Xvp3kiX4KO/waM3NM1m
9jfQqFs67wCFYMEuK9hdpH+Y/D1o52/sf5ydWXOruBaFfxFVYoZXJhvjIc6c80JlOGESCDHDr7/L
5ymXNqYqL13dqS4wkra0Je31LXGyVYhzMvg4QKk4AaOTmfuwQRz03yV0CUPvpWNhEeWLKd95NwF7
kbqEUseE7Rp2DTF/yvP+ubiU6+jOMLyZYGgAzM5HS4EGq0c6VbqFsYHVxgAOQKE8k2mbJY8Z43Yf
vfHnWHDQxlHpJKXFZEiiKvhLaoI9QGjQpRAFDe1WCEGHgnBK6za5sVVabk0KjAomyAQfqASPtLAB
hPWLw8pzJBYPPRGqZdylj+qe5IcCp9fioyrg/xEgnBI2SV95DT+ErAwqvbHJ8C6looeTWEsoz6UB
TY8EM5hUR695sbZFGTMku7KECwN4mEVBovksARhZdrrWSRiIbL1DIfLRoW8tDzrUvXEHZM7d2IlW
nsE9TuHwJycQ5eU2V9w4xkE67qjEj1o9XPbZAioWc1Qu9gBQt2AnxDXxIlx+iOlTWT6WVWfnau+U
MQU0o7B5kkAEj7PlNyX3kkJA0tvZFdlRvudVZeX9Phz+CHCQiot7LrnM1KEx9YYR/UOf+jjQ1Qcp
VS1ksFZOsGPG9YEVwqJOx9cPf4z+TiXgsipwj+qx3ZRx65dCQjtMUCMdGhlH6IfyS4HQBYrsVwiA
CvO7FP6KyV+S2r0ahADWp7G8MvdfX0RROHGZin5MnD2AJjUdkjFou7Z563StrCyeKPpBhm30Me0Y
XMtAv/arsI43HEZcDse2aGXXeHUuwstnszaU/qMWAhwTYMo4Kbx86rrqAWwVtrKZuzpP4/mXv//4
uMwAmgM0mSGAMtZqpA8ZxKfbs+jSk2fHbKEs6vpkaEPQAINTJ39y5TerJX7ybHruaqQ0gM8MgVgK
Pg6gMKDLel9l5Rf2eC6FdHSlba4uy3jRbJquUAoqFA01gxLgY5xiWXIYjDDGgZYJ3Pzt7Wa6uqDh
JbMTEF7qqGMi7RCQbDcIQVIblkiDHoLF289f6Ab9cvv5s4N1pui8rvH8cF8Bg1Ou9e/CD9cvecaP
B3d1XehR1w2BgrA2ynLXw80QJBU7W1O5LLS/Psu6oKCTa5Jg7BsxjJ/MT2CS7DbH3QZRXalnKxud
f+qN/6zGKE2axTfOCQD6qtBClYeCpDG2pbPq8210zLdywJ/gsvlJUSJ1qj3TBQbhoFiw5bSKQ/xX
XrsNv3oVjZ8wj/I2jY2yVoYg9hvJws5xr3tw53QKB7rVjX4IT+ou/zI87hWbfKUi7HrJN146C/08
awWj1tQhELa1OziCpW6xyFiC/RfD+wD3StewJCtzYgt8BpusTGhL43E2Lcg4eFeKCp+a6y8c0ykW
55WBfgnLa/04mxcmEkuNyfE9mQW9oRPbgvVK/dxi1unRvfcT64N6xWmwNvu3d7Cf7H1lEev9DsmG
Pdgg/1qxm3iCg+OklV+0FCGz+WPkIgxByaVX4S42aNgWvw5YOwrozG9/8vVbJ3ThbPIAb8DEXTve
MJ30h+IOtwgH+Ma6o6fupL20XRMiXYe0oq5uNomUCaSJdJSGoPOEU7dXg+SMi5L9sON33Et3yQlr
3sp8uLDgabNpRYQkOs1G9KIZweiy88DOgo39yuC7fkOOD5lNKVVX6C0r8PTOUexX5B1W4oQ2OEBf
6V20VTtrPIIWFSRPoWec6n33rni5wzwtADDJBQzQlSzBWRsf/woMroxYbTbzSJ3SU4gmhqDfQcR7
x4/9hm30e7z7Qd9MsLkH0MdKXboBbWlze8hcl06ghnH2To5zxbQW0AI6dwbER3SvezgFtyO32Zbb
DGSWP8IfQG/io2iPlumgOviRb3/nSmLOTa4HaPtBX7jEaMLtGvQFHJGuRNtSMKiz+ayLu6KMQHEJ
lE34beKM+cAwi3Wu+V0/GgF7YCsT5z+N6JVumyOLex2gry66dNt5dPtNeQp33X5yREw51GN2F5iu
ei/5kl9uC+sduCw73uFu7FTu6hOC0lbv1ppz8Ztncx6NUZUsRPhm7McA23BST/OJH/nIh6wxuMzb
K8NmYdqe44qhT5YNUEEHcCegsAS9StIh4u6SPWpJQx8H6VoGt2IlealUYfC6rtV9nM+3HvBvpqPA
z8pLeNgdLs4Vvs7CDP9GVVsDAWGTE/i0SrFs2lGel9jTSRQ5hZw7UtXBo6NSy2TNf35prf+3I/+R
tIBoBl+OCeMPHAHfOA+v4Tk/ajtjw6zYhj8ufMJO+hEafxs7yDcwRLAz2tWPyDtWpuyFdpw7WrY8
Swe1xg+oK4CaY5xWVw+3u+j6hRcqiGczZwLWS8rgnBjIJ/W1esQm90AfqiD0mufkS3+GRl1cyVeW
PmI2i0rwDhehjxyCMM2cLi5Q6fDbOXHOvO1wr2CAiYdn/6kABUks7Jpf8jN7Ct+AycJS7XJv1DZh
IO2jz3a7psf5V411JajnRruDURtlPEzIk8/5Pfg54Td9U56kN85gEAOKE9BNCRT8sI3xBf92j12a
69orZxOWFOZUm1I0YxUmTgIMLvBZbh39gbDHymNzRZm1tH9V5P9P1MFWAIpqHAGMLztcnR0ljp03
YFC4DPbFCYlmEgNBgdJqulZsszQ+ZrNSIg+GYbYE6yiDZFnVuNsrwsrubyE/+Hcn+SOCI/CVWNag
n8A87YcdMT7jNY3EP5X4tQ6ZpVO6kncgwaJDcBYCfetp8GA17wJ/5gAe4WZ27/VOfCy/Mz/3y3dz
V9xLTmVfFug1LMFSSjCnhodhqqniJGL4P402cdtDsgOAwg/3goksFUXeG7KXnAIZAW2c8f72QFxK
CuZulZSpWqGnCLrWrl3hJDpqUHqDb3rpadhqDlByB3E34luLw7jNT9q2OugrQbC0hM2ByG3YhWrF
8G7gSrbdIzmkDxpWMOPV2LIT8ClrTbswKOdkZFQbJ0xSEQaDoePy9ayuuZP808heGTbz6g+QKTpc
/WHYDCf5NO5K37TgT2J1NjlVbvh5u48WTEzNeSEI0SKh0S6TbuVMr8l7dJR2MAbwxEA46q5wYH50
F99Xx2IXriTLS1PivDakH1MUtsR4Y7wfPG2jvmZbeRvtjH3iE4/7ra/aANA4t79vaTs6h34kgkqn
ZMSkwVz2LVNkhlYSWeNT+aDfm3+KY+1jq+ESRz0Pu85F7hCkKznxwjz8L8/7MaWA+lsLcoSYo5Ah
yjj8rGvTSrM7uOdZw7TmjHhd8QnZ42x2AfwPhsolmpO73FUtgv1pvekPNTaolfPnMUbqCEbsBziC
B1x9BzW2qNiTWtVf6sI02MU/XfOOHtbU9gumH+ZcUDAZ8CebRMykBdIhWB/U2usYfuI62cpCBfiA
Dxrjgt78rKeVaWZh6v6PxKAt4jKKEelRchBEeCF7Vfx1e/RcNqJXQnAuJ+BC28IyAm3bJfcFe1eE
u0RCMSxkQhlcvtrir9bf3X7T0kfM9k8jMeKCc7xJLZEz4ph+kM8jrLpvP31hkpoTRoaopFOqXqZ/
qBd7AErp2mXz0u++vPHHIE8nquWj1KKF0AdAbaLaReK13YfaShQt/fRZmgF/oKLQGH46CLmveR4d
wyx2b7fK0m+f5RPqiPo6mWHqzqXNxSQ9BFhNXNnNLf3s2SFNL5M4bWL87ELF6hp/JDldSbyWfvUs
3hO4cVR8wEjpNcMSyFMuvLNx5dByKU+YaxZgpRCXMfQQQW8rO8mlTuGljnCPyySX7XM/3SZeijWa
u4Yb/q4X5ngRtRBUk2XohTo+lPK7Kh6mNYPGyxblSvjOwSJ8gN1xqKCpouooZTU020eWd3YnvQ/p
aBnV7/r630L3IwZQaduGoBWjr+XUA4ccG9i1uL106rUvuAyCH4/WcynsJYK57VWy/4hW6jz+OWTW
s24dPpKd98EsL7HuYwdHq9QabHOj4SyXWN+opMHB43fwfKb28+1gWdoH/vv7j59CJnOClwUakwNE
/lre9YfsSfLHU+bru+yN7pIH8Ghvv2thiP/L6X68SshjibIco1BUIiuUX3LhxOSn289e2rfMkSRy
j4ueLhyGQGqwHSsEq+tQb55Wtgp+cCoIWwXaEjN+b34n8NXMOZKjMASYregY4QmL4aieNQ+1QH+3
bvz7yh9NNfRFnxodvmY0gNTW83TyR8IUr+VlvzIIF1JpY16XqQH5D65uZPjphDobOLUBJU2Rxm3b
qAHiXdOyvV4QIJcrInpiC9weiRsZR6wiUD5hnTkK5tmv2923MDTmug6TR6gjMDAKq6J60rJsW/SJ
p1LJuf34hWl7rucoc/AxhKi5dJXxNlSaI4ZruLuFdHAu5dBQUVcUVMXmmEkeGRLbDN80o91wMBfV
cmV0X9KFK/PFXKMBAEstgI0t+ylXS6sX609UnaKSoQfBdFLT8+1WWuqEy99/DLq0LZqwbw28hYGj
RzQr1w/gIK/0wdLTL33z4+kZSOU4yzJlPzKAjc47Nwnxr8bK05daaJZPRABZDVMC4Eo+qOfK1Dap
NHohh7q2WBMXLqXAcxEGRx0qimoE2e8rSaHuCDYkgMIaPFkiuR8KYBqL6GTmtWrpcD9IwRJgzJM1
FbRgqM/d2520tLOb04wSFORCAZQpviaVqDiKK8oEz0iNNLOVdpBGl2qFCF5+3FBfBcP9jhmxKHpm
1GaN1UkTtQlwZSUY8gLQq3WGSpYejPgIHjWOgNofrx3raGV1ud4rxrweIZ4KNYxaavhTNp1VDfdo
unZKwtYLB1SL3G6QpXfMxhVpFA1lrrnhZ3oK37eDCUfFDoxlBSUjt99wedK16JulZpEu8qIwEsPv
U/OugDSF8G6lga4HhTGXHbA60Woqxqovm+M5HNhkN2D3WQJQmbd/+/XpCfTV/4+6BmBc3Ccmul/B
/Oh1omPjhyUKwahZRZ9sgil0zlaxIdf3VcZcRyAZNes4rEf8AXCArdArOiRroI81cSza8J/LfAQK
fw1ppfhNUraft79xYQTMy24ZluGqEIjuZ+pwH4/Nq2gAM97AtYGa5a/GgDGvvo16QOzAEdT9vBlP
HZS/TFqDtS1cMxrzuttClZIxFhvdn7rcMcMPoJCtaIr8GAV3Ue+GKvI+8VstRbuPBVsy30WwAojq
EB3+MpUKN5YgqQ6G+SDxTQ7dD2+fQ8VtC3/EllBRT6mIEqTisaQvME9CJRaw5L/CK8LrVfr/4dV3
cmFEqQBq1ECahyzKBa9t0sKBHFhaUY4vjeDZliuFroOoRow0hRk+SR5GXYFF9mjl0bPa5SvJ0NIQ
moW4aGQwj21V+Gsa4j6TcAig1Q7L4gBS2ZVN2MIr5vX4iqByWGcA5m2AR+TBVgV4j7FR4GYnT05c
1yuvWViljHklfgqfvISoouZLA3Rv2LbH2qfcERnuEVE6OHBcwD1xCVvQamobR5YT/lAC/gionATp
9Uq4LH3spTN/LPZto3aQx4+638fNGVeAuO37M5rinta/Otg35mV2Yw4cfNMZut81JDBpCnuZCEAZ
EMK+b08qi+04yyhiQ2OCUvaYOUdIcmGlksmyK2XNJi3vKvrZRGeGYsq0ZZ+cZ786BDDmxWpipYlV
aBamb2iJ+TporL4HZQVMdAl55t/bH7aw5Mzr1AZNFtp00Aw/Eot+F0YUl98q6mwsJeI4erj9kutL
pjGvU4sqHsK0AzIhtaS7Iod9lZyu9PzC0JqXqIXSmPUw+DB8Hc5OEcRFNDnR8pi02eZXv31eqhZq
pM9phjrxvK0DWpGXKBlXBtXSb5+FBa4rm5BDVBHUIaqBlVgxX9uhhUN8XVIXhkO/UuHDuvry/h/h
15hy0hIOiQC2eIHWEa8s+yOvjJUcdGGdnxegCWJqNkDio8bVoBpwmJ0HZw8vLIotRMpISQ3yBRu+
N+iMtre7ZCkY59VnRDALGiq1GHSs1fdRFxaPuRyXpmWMhN+bIpz77LFtSsEJsde3hCkrASM1qQH3
Lm2Nb7QQOfp8RlCwGWqG+uKzRF7hHPieDeNrTtjD7Y9cGhyztdSEhWOTJb0coKr2W0wju83EoFbI
W5yGK7ukpS+YraUdmTIlDk0pwHb7W5Qybolje4IdV/a7uJ+XmEExSFqjkkScYsKILDSG8W6Q2rVq
wOsHf8a8sAwVI/UEFQIPCmoIyDF6Txsa3SaJvgOusikAuOTs5XZvLDTVvLKsG+OqNCSJB5H+Whe5
1ZXB2D/ffvbC7DivK1OVmrQXrECQtPlJNvNNWaors+NlJvnvXsWYF4llbRQLUVt3+3LsP0I63FOY
IlhYit96EsKTBpu8333Dpd1+TDGhUbchPFNkH95LzzExIHdQ2/vbz176iEu7/Xh2KjcFFSteBS18
VkD72FAWO7xWN3B9cbXp4/ZbFuJNm4WzQWEULhWVHJT8HHcPJb24e3y2XfK7WNCk//+Ki5auawFo
xPO1cFcrWe0mcrRWwLo0PmehbMLtB+JmWPsAbXknEv2+NlHOWWkrM+7SEJ0lxI0gDxp0LG3AJtOP
mLkHuc293e4Lv1y9rCo/ereBDyXsWSo48SXvY1sCsrCXwQy7/fCFKUK9/P3Hw/Eg3jHRFIN04Och
akyLiRCC0wmVroKWO7KkfVam+LtAVmfrecNIUkBb0AQC/Hi/UlbE95TybCWVX+iDefGlpOhdUZFW
hCElXFS0ZKe1xspt/UKEzSsrMUNn2I4rYkBYQs4mLBwcasR/FLMXtyhuR2VpVZOVmWLpXbNozifB
bDL4XwaNBA9jBd4t4QhVVAwfCtbi/FJLVwJ6aWDNArrNkhCgVSyarNT+iDGqBrMSJThw1bNvD66r
X6KCAfH/g0uLzTqGU2QXMEgvbYEL72pcSLYY7sVYcwb2q2GlivMUF7L8CVbxEOJCXl+5Dcnzu0Lm
8sqwupq94emzEOkvGTRcFAHMSfdS+pcwCfajDxGueUJ4KIrkdYQp4e0Gu9ojeNUsPiYiJajt5IDm
aUNyjlinB8DzSQHcsozfTFR4xWV2/xHwJq534TwG6WgrnkrxKSRrW9ir0YcHX77p54OrCmR12FtC
Dd0/VB0QEVK1InpeapZZRIzQ5YdRBml+3exbHMAW2H3BefSXjT4LAyJPZW8yjFJYgWbbtoJXpqQO
rR/y6u/tbr26cqJppP9vGipzCAmwSsNUQ3oORZgJDsQXFbKRsrVDsYVQ02fLWyzj3J5ORRP0JtxP
0++m++7LsywJQO1FK+G8FAizcKZVI059DXJUlbXws226ezNNfE2TtnJGGAz0ahgCwF6cFmytpHjh
s+YZbEtVs4tEtJwBYH/FzjiDxzETbDHoIwTjv/uueeo66aC80omwQCLNMyqlAx6Gx0wk0AVz9hpP
2ZOspF9SR9e+aiFU5kkna9qxkMoOltfl25A+NOrL7XG2ECfaLASZkfUZaxGC8OzaVRr3YGV1l9aD
f/vxC8NYm4Vhjz24qF7QZEO1NQDwrSBr5sMLBVD09guW2mUWiQwV6QkMdKHcNl5HeDkL4fftB18v
tsNh3iwCs6kstaRgMMqD76IN3gxscwUz3uqs86uebHSBPfdj86W3rVtUwh9gMB2Qc06JEsJzM31Q
zPGhYuX97Z+z9J2zYDUiY8TZIuazDkfVYQE7vn5lprl+rY8PncVoU0ZSaEhCHXRhy/2i4fUG5T2T
naZdvRGnVvDEcYodIB/JcWohjoeTluzc/qyF4TdPVNsGfBaYCUeBHFdvLBq32YCNoGLyx9vPX2i2
ea4qTAk8WY2kCbIxfAeK56So00rtysLQniemwjAmRghFRJCZ5JUN5X0z5aNVFWYOgXv7evv3L7XP
5eU/VkiAZEclgWdQIBkPmnDsYWw8nm8/eqlpLq/88WiYC/RlVyNyypxYzcUSL/26/eSlH315448n
9/EkACiEhaWQmMPHcznotvDbh88CPtE0lZoUUB9MhLz32ejVxso1yPVCHVVUZyFfkZynDVNbnN1E
g50LbY9Jy2z2hVzXPvBGna1zHBpVSWRYFWBKJyK38CU1CXfGlnYuMZj6yE3lV1cm+D2zoNeUYoSz
VtgGwwX/D9NNJfnkIINoQ+fc7qqlQTCLfX3sskiW4guWTNrmVXUgKm7Zbz/7evWLKs6lNXomQw8p
Y83q4YL6hQvwEUiJv/VbIln0mL3JzMYFTfJx+20LXzIX29QK50bZ4Ut426fbmBMYZNNy7XR06emz
LBulLWYyib25o9KdoT+H5pr8aCFW5uqasTDNMuVxC6JHZYFc7mRQYXWwhb/dKguT1FxEo4+jJOYD
OIga3GuUDhqTSnakQvc4ab3br/iH5/7PeRi6+dJmP8Jdymg0yMBVQrbceaMdbogb27krb4fS6Q9T
oDmTve/35bE50m1xll6yU+StMb7E6xoRvH42IWRYqjAdxDQAOZnI9hBeDOlhCoGC8a7tLFkUjccY
Xrt3Evx/QQ+pTXgks1wVjqmGm3Kzg32IPWXpeMJ+lu9zBv80l4HAmNtZgxoKWOAK467Df+96WuYw
2ezh3i3lQvilin0P9/ZGgkkQ+CxdAs/WTGtgckyhik/gu+DkOuqG85QTdxJFEzmpUe8KbpJjLoaG
HStCcTfotf4tQ4QcVF0pv6LCP/XgpKzcRYoeB6ocAbYSdTJ8Yc34TCRwQ+qoUgDqMEJjC+G28FSU
TetzTYw9nhUqDK8pPWliEX9PA+7RL6a9+SZOVVjujoCs1DJrFWsiTfaFS/3YycG98uEcmoM9U6v9
XabKwnsoVPpe4oCVRGoeOViImucJh7Rub2jpV1IoUKdLRffUDiqQGwPEWGmtaIAy9CauW3n2YNTw
mM8KsK9FeJjvsm6MsDBqFUrtesq2oqGY24mVzV6A2X3pRkMUbihP4FzGhNCVONNOLZrtQCYYkhAt
lu6VXq0CUHoIjtSHhKI2npoWjngzD2ctwiatqRDEOYk8GKFLARkkYseDYPqJIIg2z9Uuwi6wBW9V
YLUM0+AqfInbaMos3ph0G47xUFrgD6qRBUPDAQ45rD/AGjZ7LE0DpUYypTSQa/4SpkAJlmVjfhAz
gmtuTBXZYt3UOdHUC/1aWF3G77Wwmi1GuVRR1FoCbxXv5RPc0XzVKz0gcWNLOCaHMqg9UHjv+v1F
iiAF8S50zcc1Re3CHmqu6eIshYdyirSDVNOHbhqPLUiQtoLTxG6szom4ph1bmlbny08fYUzDaSW4
IJCk+hX+87cnpYVpda7aYnJShH1dyTsFt1pBWigQUdRTOspwWJfzze2XXE5zrvTQXKRVGU0uCRcS
bOdkkIOUjn5IqdUUDlsTXy59xmzZUaOBGVXP5B1PEZ10yj7qBPuQpF4Tey29YJZf6mU+FfGETU6K
bk0eaJlYAru/3TwLg2iuH4rxk3U1ztNAgl22PNkS7M5RvbJNpWyTjvlKnCx9wSxHSkG7amBKae5i
HA8TAZbwHXkaTfV3acVcIwRUDmfQeYEEJ9bHpOI+zEvc2+2zMPjncp++VBveFQBOT0BXjcI5H1aa
5Hr9oirOdT1IJyK1MtHysijXcAkA4hV2Yo2KWSzRouLhUscNO8gmllUXF5bqey6buwa3QdbUJC95
m25RhhV9JCQTa8ssxkfcrPTblkq1LRrNsJKbLPTc3MBLpFTWpkbgqFXfj8I9uFNG//WbpiX/KdDB
SgV8sgbzJi0/NXpzbwjZSq9dH9VkTh5sWQkPeZNGO0mJ4NhO+heUF4DlU21RBOqVtF0rh7uE4H9n
FzIvv8lrWNiApZ3saq3ytfjvUGiePLSWDCvZ2610/XCOzEtHzQSjQ22FeKdXdWtrZNL2ArBau7EW
sZMFYDd5U6NOe8JWB7MP/MWRWq28+d8h43+/Tpzrw7Cy62Le9lHApwFLWmuyYtzg4llWAYCDoYHP
urzDUGzzy/VShSwGBb/Fqzz2zV3KtO4QAZ0YCFxO71ksqRuGokFfUifyfGEIfyc1Fq3SLOkzi3iW
gRdHpMJSxdh8FtRsxHLakuxcGGZtD6KYHRmkxg0k5extkPSmdVHAqWxonRWHNnwUlHdVYvuyK+CC
YzrJ8CfPFRDsph1cY3wRrvCyXOEmXrIL+tTogkU1+M13f4eIb1i0w12YLWP3U43wJ6vkg1HidZIt
AI5XIPILo7Ii89PEBVTWvuoVwD9DAptsJCqG6DDkXSVPx02UKQC+s88MKNU0/+hgJzJCiJz6Yfcm
Ta1V6nhDM3jIx5whTDfTZU9KfA2kRIklkG6mOo51Kt8cUIGmSQlYc5rspY1xkvo3IgtBJ4n2pMeg
DpuuHldPtTxu9D550iRUfFfCTk+LIBR6C/gqZIKCAx+FDy5U2aHL3vQ0tNX0zTDpTh11Cqjd9Dkx
+axPvY0cektLdacn9M7k0n2jtKk3DbXLa9HNyxdTZI7QGlaWDKihRJKmkXSjFO+EYpsIubEYwidK
ODLpzGvw9fDXplRtA5w/Nhwy5T0a4OOOckK53A5SIKEeL4vhfibAifpYjQVAfnctfMkq7Y2Y3ILN
vAWCldUNHuuPGbI3YzNwFLlw1IaCKpa1kGlcPj7zdBx69dkDG3QnjE3M0NOe63xbdZKbIiVWRPD8
tNArSWR3Bk4I+2STaJM1VLFdteDcwyzNrcZdJX8n0LQBx8jL9zLdl0NkN7AWyIKCnaTsqFPxMH60
4Iu+DL1pEWIlR1QSQkR2ELel/DwGEvAAsC8GiN/ulNgWv8Q+/RYr0L6nR0Y2TSjYCUacCkoB3ZnJ
nmSbOHEF7hL5Bbe+kmqHz1VyBGC9DLf8BAa/WO4HE3sau3zUim1+n6RBVTrwi8Dj8XmiZOm+wo8D
kvUYl7oPTbzT+CbtMMLs6UGI3aE4jwo8ACAy0m3Gj7ii4/0ZZ/hl7QCh67Y8tUJC/cksrPpZf9FN
YYsxnxQXZrHhKRtYEjzrrRUp8VHXKkd8bfHPWD3FdwnbGuazNGzHnaqg+E/FobFNlZfxW4iGV1IP
fxoVI4Om8Lbjgy8nUWfpouJl+a4QzgmYtuPFzrCAS0GD4PL0SLPE4pnAmHYCt0vUwIksRLfJUjel
/UZrnOKt1nApN9riZ8wh8Cy3UxxDVcBsznSAzd7qaYc6nhyVyexeBwMDp69C7Iymi5lBadFMFjGO
BblrB59HD6TYA69p6qVNpcdQPuJOK+kf9HzbslMDKG4OKHpu1fTYcIfVmHc3NH8d6J6l3KqSMyDV
OdCmGHGpcMJ4gsWWaVo0csZkQwRv2iqmHXcWlzYwDcxGt7lvmUXZHpc4qAMUvZR4KW83wvDRdRsR
H/mVlo78oCp2nW3JezxtwfAuYOSNOx+70izlvfoOMbtVDjAyOuLFOJr6F35bNnhjY+XCXdPuiPYa
CceWuIZ2xhqEe5TuOTbcottX7b4Z7DjyUsM2al/QXrTYE5PU6pR7DSBS5TB1hqVNh6rdsgnFqpWl
tXcR+NPljuSOGuuWjsDXVEs18Afu4ioZjMniUS4tsQHYDYcWBYXpbWbpyXGgdgraqdHsDXjidho2
cwUiw8kEV8979JUrt3YioEBufCnTP1w7h33lhHq5Q6GuLdQM8IvsVBLJN4i8jfPOImVtFyHCOw/G
/K9QPbLyvdYVqwnv6YBtovQXsNC4/SKDaA1xYnNRtk2cAtRdfELF5Y7qL2VPNxkSqiENxPhvz4jV
G5XTSW+DvC1wXJ9LL3IIQ45MtkilXqpo7SpvnAtVc4KYMn5qGG64pzeaAJNeHgpg2Kn4pBvPjaJY
XcH3rXLfNyDTKM9V8ZxwvyGbCIcWKbiwKjtWLLN5F+IEqcQvyy1zPCkwhUgVEDunyKJAwWqXQv0U
9Cjhg0a+QL9wsCCaiQ0gs40zMtj1WTAmtqMKav7ksSW51QigPUAIFeKHK8I+VDH2iD1NCTz7QOCo
Gkdr7/Vun5PMxdWew3pIAomN0w94SjU2G04Foc6IKDSFdw025hlwomGxgSOWQ3OPi8zWotRS03uc
STiMbhPTcEozcusyhr1I4RaJ22mj1Xa1pQzkIDYQ5YvyvZymttHcDXEPMioKPGMU42sjtYEcLyJ4
pajRbtLQzdMImJzCN7X5oIRjMEoABusP3FDtipOA1tKmibpzo2k2HzpQUCHE68CnAphVyoljqrXd
wJMItgeyVaW4rUQ3dmP3oMV1b+tpdE/DEVKeb31k7oWAWCivSXbJoUZbBri2kYkt1cZGw3EDUhg0
Ca6+yOtEuD9iCFOF2Yz8MYQBg/47MV5jCjsFFYqw7l7uzqr5kZaC1Y66DZMvtxWemh4cpA5EMNTi
MpJh0gWXRj8TLE0R2Yck38usCORc3Q4akvQqlL+JCEQKsGFt/UwLH8caTmV0z9MgnEMlBMyhPNFi
b+I4JsL8BsxihWs/pDzIC3CwbQ/FnoFIU8E6zniGSxbODkfFzkRXMcaNohoW6l+JNQ2Sr6TIk2BQ
271FqdJZaVXd/4+zK1uOk+e2T0QVgxDSLfSM7XhK7OSGsuOEWYDEJJ7+rM658cffNFW+dZWlRsOW
tPcaYO/wZGZ1F3ACZnvrgYyP5XRTeNF2Ut0+yu1N05EHz8YsS3ILp/LKz8v6wbVeDGyBxHKQVPvb
5ey+s+F4IOogzm/V8ABEzVYiE+5NDTYQ7ASseNP+E1WW9yD23Oc1eRUMaXLZpvepV94ADbONJxh8
9O1HrurXroWKMJN3LCpCyPZup8L+yE3Yz1ceg7wMAr5MrNc47W8zEe89CLIJFf3txl4GKZMnLiMD
/rj84Cb6d1d0GC1x7zTWnRXh2MzgziDQsEfAoShbSH+B7um7Makh31Aj48mmn5wQ5BMF/Ru7HmIL
Lvg7lmB0LdThdzX1fuMfk/1oGu4uq4Xas0l3d0UEYWBA1nO/bqbGb1ml/cxs9n3plMirxS2Uk2G2
M/x1uq1bmUagY8s89AyXntyKoFdp9feF431QLrGX8FM2qUg3IFRauMNGPIBV6Ie0e3byjNLY5g2O
BajcVpgDeEugkvOXIHrnLoENjaoOKUmqIC/VrQMg6hHd/RmH2A7MXBd+nLpRYMZ5HYLCzzZm5ZJt
qZSzUbnxw7QE1Ls69mBH+KGEwtZmmLBya+j/waCzFDjMkpDVdr2pHOAEasvbMh71e4d6zi1W0Y+K
VPG2bsrxVFnOnyQeal/CePC7lGchqqroNsaZVxLTInote8f2ey8xffhteZDG7n87Vnw3jgpliHzA
5UCCb+COpgpQNVAQ/MZvZRnckqasg6VApsKxtI4ZwcGvPbiWN5CNbsr4m1ukB8ehiOplEya6JzuN
EduwzkqREa0+ABjcZghMTTNtkFcMY9fBc7okhd9Ylgi6Ru3SoYGiOEyTMqt80NjzvR3tOre4ASvp
MHYFiNQd98JamZBfzmyvC6YKYS+33RiOUNnJ8RJoRRCTbPlwPv2j+pg3Z/k+lKw3qcRzKuIUd7Dc
zh+Gmg9B37jyPjfFoyOjXQxdlyDNGa6CSncHbsBFAZByrKBEu8VBujnbdFOsjmSCIqjbwuNXGord
yFHWexjNsGMryxjgvxoPl5aWSP2S2pMPnDmq23aouIZGwcipZjzZF26V/AQ+In4Go8D53jADR24F
MiQY+d1Id21BiPBlnBcwtIBNgGMIegurGgi9VU2J6CMS4x1Z0Pq3YejqNqakvXNb09iUQ9bh+Cog
K2q4w5tulQCLK7UDz8rc97pRZ7Vx2zw0hRp/JtItvuGEmu7hB6P3srLVnd3F1V3DmfdUoAr6OOZj
VL71laozPDVGUDiBcLNfrj93FzId/xR2PlVIYnOKTQ9IkRBR0/N51xmI4HinkTp9u97D5ayEZc8S
qbElpwiplDaMOftWx8UxxwulH8tvON3uC+V9La06F7kgcREPaYO88JDhMVtO02ZqFAhcK7C5hXGa
C1pURR8NNcxYQ5nWh1S5O4ELOgiuK6mbhYTbXNTCybOy6hnOgziFAZphnFIvXvnll5M11lzIgmQE
d8wYKFWu7yDvjMg24YWH87v7cX2Cl4bm/PdPSygz1Mi1AVqLg8NWGM9txVEVWQHLXU4EWXOBCtut
sO6HpjqNZR2fitiowR11zT0XChqaGZ7EJBZOYPZVdaLOVK0gZBcG7V9F79M3RWne8AGmpGE70adC
OX9JxQ7gBIQqt1YW7FIXs2EbccmtDCmaU4q7CM6i1gp4L+1nwqn9fQLreIVVtrC0/tVGP31KPYw0
GZSThfgevc2LycE7pv/iwv2nEvep9aFsdJ6AhwExpSiAYTCKmiv4rKW4Yf93WTmqTTXKCtgSBuwP
WMu7TcdlfaqKWGxIhkxwBreazdfWsPPfzty+KPpCcBUaUxPq5jG2GniLrsBx/u3iCxnFuTpJVI6t
Rm6qCMu4IIfcK5x3UfXER0LP2Xnj4H23bDjLeXEzOYHulQcnxELxAYYi0nsuzJq/xRCkQwKgh7Of
r8eMO8GZCScCOBuba0C+f5WDS79zVrBIqOnA2EvEIYPCToK0Va3/sJImzxFeDZUvqjIFWU31OyuL
kjvDVC4M6gG52rqlMk4QdfL2eYM3AD6k/G2O8CrbKMr5m0fNCuC0FhmfyWVInkBf76UVff+GqnX9
sxA45uB2X6a3roNprozKCHAt7L+rrMXLGsXV5kikla4gly6uLMrmWBrTq4GciRhoSlO0qdpvBcSn
TAitxEhEcPNLHn7oZTaYFczKY2vSVjgO422kQE8FTu+Y03Evh+SRm9RbyVgvfc7sgJ3grZK1MI0N
mfnNi5CqsnAFS+4m96fi9coSvhhEQDo9h+dP2zxrjaqgA5dhZWU3VXeOhd3KPr9YqkTT579/ahqe
dyV+p2uGXY77mpsZzSZt3dBtrDcnS2u/SYwqqAvycH2nL33JeRQ/dQebvt4mSWthtOxb5AEhEqZe
rje9MBFzwExfeijuTKiaNVbTIiUyBBN0zXCntA91at0b0v75tY5mR4dD86QSE4Ju2cfOZnDsbGcB
BRTUY1LDFDH7xQqhd9f7Wpqe8zh+Gi+sLM56WQDeoMnfCnFs61njPefjsa2gjamQD2xxkK2s5Yt3
CSyGWRyuHFzDJcwbQxgUVochYdPRA9PilkcAb1z/oKUFMDtXRpVg6EpuhpHU5l0eeeWRV6vc24un
Oj5gtuvHJGoBAgRrh4v6qa9VjKtQ+mCWyRN39Z/rX7A0SLMNL9gwAkTgWiExdRiz7qks7Q+e6K9c
GCibAxRiJeouKQYrzKtpOyQAZkFe80u/fA5LMIFyMKSLmIgimw8Ckm8N7wI52OutL4z9XB3WTq0m
mxwsHlHdGiTdFBbKL+Uf3f293v7CypmrwvadVNMIm8kwUvZ3FLJueOeuxNeFKZ3LwvYwi+oSDuYs
aW2c7M1Tmyf7Lo1XbtFLIzPbxEgjRLWnYCKWptVgwZE96w5DCdeyoqzMQ+Kl5UowX+povn8pKA68
AXfJTBsIF/QmgKmgHHtIf4zRqaX2mrSmfd6u/3NXwSqdbeOUIsEQNwKc8EEBbSR1PwYamdwgdz2x
dUEX31Fm6L+q1IDTARwewFgWKncWsAX3Du3Jvbah7x7kWVKfWvBMdgYxbL8GPO5bRbnughi8FuRL
yWDxQCpoLvmxtlBWur6YlmZ8FigyGSvtTRip3KSb0m1dH/y4b45a87z8R+i6NECzKNEWMiaMiCmM
vEFDUkalHvXbXKV6EylcdZC+kX8hMJe/0xjpEbihWTBKRSLxxh10f7AnCZfhwey3Y+F1J1aPfxiX
3u2AMnCgHIP4FU1IkJZWe4snRvo2SiN/6xLYXBmeO/6KqSB+OnlC+4Xb1aGpM6R7UFitbN9yptE3
MbonGkUNNP4t8BTMiD4MXVv+mCK7vGls+LJZdZu/ELPMD8iDnQugzbAhqK5t+8yAp0DKi3JfWuVL
aws3rBDZd3Zd2/uRj+5JdoW5tU0CiCMIUfsBH75TqR0FesokkqctPAhsRQKzdcsNwd30EZfvzEGO
vYCPx9R7t6LjfDcYKMi4eVvuZa6doPJgwZlVqkI1T7OtrOBgHEAAENLldeIWOqjrUtTHptEGFC9V
+gCPL1ivUWG7li+Qrf19ffUsnMpzgA50SDPl5doM05wcJLLDqFoLH8lTpLkzxFW3QeFqTNdUjy/j
pSmbw3YUtM+UgvdUOFKQNjO7I/CO6236RoHv3MKjoN/3kWluikbrjyJNzG3cojxjlj0K6pULZ2TK
px9f+/bZDa7WUiBWYudXRn2C3iOgkUb7g43mjjkUJn2VAdKAV68g7xeC/jwToAzPTMwhQkI1BWR2
RMp1WvMMWwiWcwFfZ9ApkSMyY8No/Jrinzpjfmo3R2a/Xx+ppd8+C/s9jMx1TRBjBh3dEaWePRhs
fK3peaBPnAySlEj6QNLkZ+7Zj0Ujp5Ub2kJo/BfyP105KaFJOTS4R2vDexY5tfwoG1+gFrgmr700
8LPYa+U2aBpn6opbUxZ4JV60RirjjVsMXVAqGa+c6kv9zEKw7C3SUznCgNmNH0zg3X3HG1H2tNhv
xteuDguhYJ749LxYm9PkQCwkO2pUiydV+2ae75Jy3Fg8R4X6KzkxyuYpUNLmLoe5o0R9Sv9qWXOy
YAUOwKf+m+GAv76sFkZsngflvc2Qq+wknlA/JRDsBvOZ9TfGUXK9/aXBOvf7aWk5oo4kMutNKCca
GBNIH+y1BGBdqHKLyqRUX4sa/8yxPvWT99QhwHIjLSZs7Vfc+glRmnLlIxa29TwnWsSklH0PfZ++
+eb2P3D1WWl44QH7L/p/+tVu4UE3AYduGCugK5h7rPlLk0x+Rn9jgHbXp2Dp19v/nQIzHtOmBmgb
9GED2lN2jScS6x6vN74QOv4pCH36grbmRoOiKFDbbm9vKLzp4dTqNj4H/3V7vYul3z/b1IWqkGwx
YHTLPJiZC1xnqLuqY7zQ+FwJtyzccYTjtRMSuyhvjCZ1tqggAoxjCliH2P14kJkF8604GY+VMof7
hJfeBjWJ8hfgks0rk5Y+cc6dlcm6vCK8ubgi0qBOXIL/EwKKmEKFApVRwAwsf+jVphirF4uXKzmN
y1/uzSUW62EqGRuJjZ2Z3ddR/Q4r1XZlXS+sirkAcF+ROpO43IWGiEJuR99EVv1G6XaNTsYvv0Xm
KsDu2T08s6gOKzZslX7Dsz8sChrkzo8uzbZySIMib1bW32UqIGVzOeA0bdveSXoHNENgozoNMFJa
RTAcbfIjDM7/GE1xFxHxR0pn1zNUHOHF5cd2O4EnksHYiTdP13fCQrA2z8P9abPJKZZuBhHIEAnp
PxAphkE8eW364bfXkpVcxNLMnVfLpy44yPeOdCoXQHRAUAbTr2EgmsAE+PoXXF7ewFX9t/mMEjNO
KCg5hRk99GR6KITxLjg96qYO1AC+zfV+Fo6duXZwO8qhoTbpwrZvj3brHJ16QG2SvIL49dgM0csY
NSuXp8v7iM0FgvuSGinygASsgPomwRsZOKU106OlCZ+FvigvsqpFoTus4v6PUVUbc6Snom0Pjta3
10fqchfeXBJXeFHHBiOBa2RXbgGQ9sem27kTnlerOcbLrHIKjtB/Z920VdtOhkfCmgFNVgBgZO7P
GOWuh60WIHJF9oN6MG/kYmVOlj5q9mLxLFplXm2Q0JxSJ2DakQCFsSebDTvptM9fG7lz55+2ylmJ
aCQSWyWr9ZNVyAzu5OnBbVMLD+U1sd3LG8abi9XmbtqwqoDNLhz5QtgY4NGcvVHdBkxGT03Fvn/t
W+z/fkvrQTPLzRJkjArpbZiNyakaDld72RiQ0fLWaFILyoIen70EXLus20JDnUhxVcNdUEwbSSH6
aI8VhRhvASP5UdrHrHBAGKVR7LemZoEcE+fx+pde3q4en22pFMkIkXXIWWqbbWLRvWaDuXYsXY46
3lxzlupBO6j0myF0TB/Mhh9Ilp5EJB8HL923BfurTb2S97scp705qwWWSJHEATiFbWF+gzzrznbS
IxImK6N0+YD15syWyrQdKRzkjSOW4p1jokzUAM7VJNu8SlAQNU2xaXWEnBZfk39YGrzZdnJh4263
BF+kOyu6TVvObmI8el7TEc6JweA05ZaC2yuCaFR0TWJqaRjPf/+0h5OOD0YzamwvuBRt3A68DSkj
+hN3PnDrrq+4pT5mR2rpECkFtbsQKLUBA9beZRHwgTBZXXn1LixpNjtUaZVavdfJPCwddioS6w7W
hV/98bPAkDPDlrrzjFNVfxggTpoANAJ+/bWRmQUDIx9qzeysCwE6DhzkfuOy2/Tl+/XWl4ZlttO7
1Bt6Qr0hTOPuT5oaYQZ26coBs9D2XDKsRmIxVgaPThZ++t2khmlrmO2a8ulSlJxrhinqJAWMDdLQ
9Vi0Z51tb1AVNPE6F0C0plaKlGABPg6fJOzfHNXvDST9N1D5Gx6vD97CuTOXEmvBkYb1mm2cmu69
pa0fW8a2TAGoBNbLqrvt9V4W9vxcTcwZhAvVbzcPnby7c7Lywxs44Pay6qBT153jfvtiopy7st6W
upvtdj3yiUjeRaeJv/H2CajsB5vaW1hqA3UbPwi1lvVY2PLebMu7mVc5rEZH8kziV+YDpEruWWus
XW8X7jfebMcbvcs8QnAvBLfpmNHue1qQ01AaG7OdVp6HS13Y/42Mdm0OBKzmPCyYBkGe+GYKkk1W
bJpi7TGwtIlm299mowE1M5uEshmdAKyGCnx6i31cX1tLrc+2f2mpNqJIb508G0ZwRme99k7753rb
C8fjXFdMcriUR2osw0jrZONGUfJU2HbyG0k8Z28W5ghpMyrvq6lmt1M1iLV39WU2L/XmWmPeUOfA
JPewXepUuleW5EdNiX4uXJVskxiWQihrql3eMHHDgOoGCZVAs8nrPL/hSbnnyC3sqMucwZcNU0Av
l+VWxDbsMIWIvxjX54K7XeKWLuQQSIjY/maWcgCX2L0Hca77WvidK6ABklwaqi2iE0F98L6v7Wkz
8nRNbuGfbNP/VvK8uRDa6FSZXcoUzlnD5EBChI46aAoI7xWgAb26SCdv2ikdgfmXIMi5AxDCrNXO
wZiieNs4A6Bb0Q/Xx/UIT1Bf9g54hH8zTc7alWBp1RoGJ2B7pMkWgrgs6AFk2RVxMe5tYLUfpXLa
sItltx2jLTy2+rshnsQeBjPtex6hrlrqXmxMaRRHCbPdw9DBYDEQTV2DrkCsn12aZw8xc90bmsMq
QmZD/jJmUXyTuFMuwaOUdG+zSvnjiEW0TWA4dUMBKfWQyabdAzzLxbG34h4gIGpGr0h+8F2bMePb
BHS5uRL5F3bnHIREBfUEZxk/GZ616VRxZGO6cnQtPDepee7z06WOUgJIuyu9E6hxCtBYvYfBUpWC
1hUYNHAMHwIT1+PA5a8AWm/Wk+RIawvPPcEFIveNMwshFeNK+n+p8VkELkdNG6iIZGGS197vNorx
KOctIH7Xf/vlM4rO8xaN7RFR0RaAFvGn6n/lRe+L9O/X2p7FXtpJbTROQk91S2HmDuX4XQEBSxDm
Rvqlnw+Qw3+HPvOKPpHcFGFuP5jiHZYEtv5x/ddfHnh3nq5ITaOkjT3o0LS+iem2nH5fb/fykerO
/Xq6pjGSRiTeqQaoDxKkdS1u+QDCsYjr+iXXYGtd7+jy1Lpzqzk3EkUKOxJ45nrxAcT6Zzy4lZ96
a8LwS+2f//5pg011Uww2yxF+PUXv01QD5gEWbBT0PHFXltDSYJ0n51MfSpvwN+ZSh4NLH3ncPqQR
3Dmm9NR1zQpQf+kzZrvXKJC7q+DnFnbRi1T7ST1ayfFrMzDbu5NKSVXWAkVsD+a9EWfHko93uSNW
fvpCjHPneZSOIXb3eV2F0gZjtzgkrTw1Z6GpygHVCWQoKAH71GsDsaYOevlF4M4TJzHs2MrOyarQ
sO3XiFrVDlwvKGB1KdsJEGartdfPwszPsyg9EhsDd4D6aosENpLVA163dkA7Bzk8o9pdn6CFPT7P
nzSDiKPp7BRsVM0xMo1D7oAfe73tpQ+YZR8nnec8kmkVCpH+GMfo0EEkrIqyR6Nak+tY6uL890+7
o41IltXJOZT0Tno7VmIIMnOq9gIXr8fIFdXXouxcFgRqG4Dpu6wMJSTpLO9Xa0F2wVyJhwv7j822
OJJaOe8SD1IS8ei31a8kGaCn+Pf6JCw1PtvcOgYPJ+m5Dmv6u0PBNiIfDBTY640vrZ7Z9iYOpM7A
faYnK4/voADzkgi1dnle2Gds9irKirzsDLvXYTl+hzySP/YfxVD6RfoE14cvTuvsfC6joTVBrBFh
QX44/X2lnzL5/frQLIz7PDMCFCKPJ4KmGb/j7vcoflNrZhtLTZ+f9Z8WvTH1o2sqAvf1MoIEDXjq
fNx04vX6D1/YUvOMh6ytNtc1OCgKyc9NUyc08GCnCFCrEBuvznfXu/nHQfnfx4U7z3mYXmKZzsCq
EHn92zI3j13WnrKhOXZdFk4AQvq6MyJfa3N3lm1XDZcbZqzVl5fG8Pz3z2MYdaYaYl4CEAwsRuEF
0PzyrdJbuXlczrC488RHZtWSQGkTx0FtUd/VxsGJkxedZ8CuVFsOwotPh3F7fSiXvmW2xWvF0y4a
HB22oNQjBxoo+rcrmpU9vtT6bI/DTdFuwNAFb6Hq3nKR7AX8aXwob++v//ql9Tbb57mVul0HCcdT
aj2nUFkY2RhQ9azY16oR7twciA3uWFVtXoUQYIlA/55QBKtcZHFSr1EH0E/boMsM56HkUfmlYqL7
70H9aXUBxorKfwn1SqSnCh9wTMcXEpIkbWIGNNNrX7YQfudOHa0d16iFu+QEK+X7FufgZsqQPb4+
LwuNz3M7Vj4WULqKKESKkK6vXRL7I4kfv9b4LIRFiWaWBURLSDV0XSNneKnzeGU7LBwc86xLrtMh
F8jtnJjHAcie+uJAs96AV5NlbcZ0qo8Fk/VKGFvq7LyqP820SGNpAxALsLPsk/uctPVRARS8a10o
u4/2yA9K5PL5+qgtdXbeop86Y4aHwlkFbhVHzsc3iJYf2Pveprac9AdcSPpbim5XzoGFfU/P6+JT
ZyBoE+esAHCK01ep/lrOroq/pONG3bkHkmq1C6m4ogp7+eoUN1LzIGszf4z+XB+opd8+i1k1LURq
KMc9QU0VYmbfIVYKCYSvFctc+j8Ra6Kg41cN7mveDQF5voFmqz+648f1X7+082a3ktzREYORXR1C
zPWpg+aUo9dsOheanmvL151KCjA+MTBuFRTiJL+mqkzduar8OAw8A3yCnBLI5xJt3yQC/Mnh1EXp
4fqwLEzq3DyIuxWDhjB6KCh0GaKfaQKFN/LytcZnqz1hHc+tHE95jaWiR0jgDe/m6j154Trgzk5o
BmRdBNOv6BSZ1egzglxzlD0NZbvvdAapXud75pRrT7qlcZotfquF0+Y0cnISiXxIRud7Z8itUzr7
6yO1cF7P6aWK48aUnpMelpVAw6/ZKJA8ogFEj/z5eg9LHzBb/1WVRZE2ay/0kuJbOTmR75XZicXO
2rNloYM5qXRM3SapY05CV+WBVR5R5PNTd+XsXwjS84xuKlWs+BlYYdc/xABlDttv4sfUfKmTLz5b
yLnrT6HZzAZrUFEFfIWTQRvQMf/EVfzhpNaal8/CHM8JpSoeSJrWEQkdCXV34MbvmvxdDu/X53ep
9fO0fPr5TsT6Mi7NMhzJR0WenI4HE3S5QYK63v7S9M72sjkB+hx1UNzJrab3a6ivbIqMdVAlJCtI
g3/0uAuPlzldtE1Lp3ahxhJy16m+oQaZ7FEraY95RunGtQ0euAqmPpHhNM8c5NWNVgUkN+u2jfZl
zrwNLr3FhvVmYQH1pfTBaeGfUAE5+THoQm0mj6fbgiTmk2AW9DuTsn2nllGjPGib8nsvePxICs96
TbM8CguekRdwmc09KyLrmzFwvcu1MuKAJ4X5HGUUW3QUzFu7eC6t8dkONeVAQSqWbsit0RcC7kgc
6Taow3eQAmzI25fmcc4HrXURJx61aZi6pTiqyimAWhuSLSnKZHu9i39yERcmck4MLSFU2w11PYZS
GvLYK2hgNlCFh9IfS+J9xnnyvfa8Xj/CP2x6BGcPtTs4FI5kkyM5p6AoB402S5XAkouiDtxBKCjZ
DYRVeCtb3ZG2Cd8z5chfJXjfo68bNfyE3CPUSWGKGlUr37G0pWYxXw9Qw2itygmpekztA22YPzWP
o/h+fZiWdtTsxlOA3So6w6NQBo38uv+I4NsN4tr1xhfuJHP2bDJmbocaBhZT/DZ5pxw6UtcbXvjV
c9psmUdIqA0DCYvsxgNewxxQmjTlSpxfONPnzNkB7oKiHYB3jZN+40Ey34IoBVcvw+gekOqx1kyX
loZnFs1S7VEPdHsCVNPZErP9ZfR8ZeSXBmh+LenhARbH+ISyaw9e1uJ5xPtbI1df89x051zZaJRT
7uZIYWfse84IpDR/xNFamF/Ao7vObFVmDq7hUFSAuR80MSfvnVlvdY/URPQ0tXeO+m2ye5G+mM23
sYZEtPFCh2hlZV0WVgHNYhYACzHmdiQMHZJebsAuDyT4o/kE9Vuz+mjafDelMPEu+mMl1O+RTcPG
tiG+3CfHymt3ucr3+eT8YMYaEGBhMc5pmcLTbiaG2A2xkR5E5waNQ/ddxu/M1PqWlPqboenz9V21
sB7njMzeHNOxg6VGGPE0FLE4MousNL2wHucC2LKU2Vg4uHakfQF3JGfTsbfcsFcg/QuH1pxQSdrO
qCLSIJGVSETv5DV102MsxN620z1KnSslqYVQPCdXyjiCdqObm5A9KjzkML3pwU3ybDMxme1YXjZf
ew7N5ZWEJfo0MSIaRhCRLllyB7eNxo+SZqV0tzTPs+DQlkOeFuNAw7wHiwSyp7b+uL6ClkbI/u/9
j7llNjgWWtYFtAac21zfZdAhbVlwvf2liZ7FhdZVnEpb16ElDOd26HoDHmQlK16nOHXuCyKLbWmi
4PK17ubUrxzY+intEUVrcPSz6tVQ7xMEeyU0gbXJ99e/6TLSCsSe/45ZUhemaOPaCaEdAGGMRAyu
P5YV39ZcTHviOSh59kkS8Mbu/KgFMn4l1F22MqJkXiGMc42ERFFKYOyCcZfe2SeoJgfFxoTffUCg
4B6ojXELo69d5J+e4k10V77Q7Vpgu7xWyByAHcnsXJqOzJDoogkSCvcxs2996F8+j0quXOcvL3Uy
txXIuOigFMWbsOcQW8hsnN5DfH994pbaPse6T4+dkvflENNYh83Y2UGiow87wdBdb3xppc9WRYVn
rCd1BHmNEjrx8BBD2fvJpvpYDjdjtCbPtRCW50RfG8ZKniuZGypYIpSdGXAHMMjm5fo3WEs1/Dm/
1yYcFr4GDq+mhXptrA16H7VmfKLMY8eUEf0xlKP5E1zsvECtCzvAH6Cqei8sCF2PvQE58WSie90j
pzXakx0A3AqGLUD0476e+gmy9NkAtfvSng4ZfOoYboJE7NIEOvdYUeSk4WF562VltikcSG92Uxm/
FVCB21pQ+9un+cSgy1ox+uhyW+x6LuD8UBvN04hC3E4Sd9xNmnj7tIes14Dy87Zlot1FXd0de5hH
HOHH1EKWVXYbyaIRghGDd2cpKY52VsJTL2PTCdDP4kQlgQ+2xg2J5HUHTehWfzNlZvwpsvaHW/XD
z7Fu471RR1Brcyt7Fw20PBFNc+Cgm6a+MTSsEhK373dIsTpbFlvYl97Y3cG/oemDOsu9u9aq1ROR
Di6sHcHPL0uxbd0Kh67o72LzF5/MY2yk0cYcXHcPe/ccgpbFVPuOS6MbZsV/4UEV35FpcFMI4w1q
M3aQ9mtpoyAn7USbJOnIk4D19kOSDyAB9VBqOGteDPRNxSzeGlmfPjd5ISvfkTTVfuTKEQmqpDY3
vVlbQUnJuBlaCmn/lsCijeflPUuKjELaalLxxvA43Aqur76FtT3nvcKMVYs0AhHPscAszbTVfOdA
2xwhD2uvXAiWujjf2T5FgIzUeCNCezfMIg1Hhz855Pvp8Pdrv/8cGT41nhYpyaGp7KCC7RVPAMRn
txXhTpjIZqpXDrjLl0trzimfEtFB/k9OoTSotclG9poZmvsE1vB27oW2ig+52a2g/S6HtP/R3RyU
NyhaFFNYmnYA3b/AGSM/6uBWBnkBh+qVb7p8rlhzxnklSiqmLGMnI3FeM9Y0gcWx5azGO1h1vTI5
CzVua66/mGsLD2c9eicK9+OKGM9MoXYaW+pQwOHN5xE9JDWUw3XTnXQi3xwLKqaqeb2+Ni4fPdb8
YpK6tcXAxfJOBugFvqbTEQzdh+ttX17U/x/LP627TtDaoTgWTt0ESLUHNkb/To21BOfC7Mx3ZY4Y
XVexR06Q0D57V+Q7Dhp9byTQ6RtqY/Olb5izsyngK5lpUfcEE/QsSIcY19D0RsAVZ2WRLQzSnJ4t
SpnY2msq5Jmh9AD2SO2IDYNuzNd+/3n0Ps1BkbZj6zJCTgpqLoHUmRVopsBY5V/zo6LW/zCtwe9v
U7BFTpFFNnZf+ZmApZ/5eP0Dlqb5vHA/f0BbC4jOAngoBph6dD1GprWbZ5ZDzR3qpCs3sIWI8j/g
5KjnUefYfTjpbAvo6VaUUNJO3nNL+2X35/qnLOy1OdGaWNo1mSP4SUzGhqiTB1eIr7U8e800uiNj
PLSwWR3HnePVW0KG5+tNLwT2udtYXNkVzMKH6JTYbTCCdB670ADfUnj+9O3vVD1d7+byNjDnEOXC
zJH3HgaoRrbwQcHxx/+Ps3NbjlPntvATUSWBAHELfW4fY8d2fEPFOYAQIEAgBE+/R/9XWezgrsrd
Wq4UNDprzjHH90xQtoC8gnPNlmrtFYs9tqfwHeASSLo8Yi8ZN0Wc9xGsvopr5eF/71+y1Cxzm6EQ
DUSRkwqmvQcjynSqrvTC38cnWaqUYb8NjxAOlzp/fgCzLwyA3qi/sui9ZP6VleLvHU2WbhqRQ1CR
QVCmx4aPrkN+dvhgvYlhvwaP/ZfRvHze0Wtfcmm8P+YzY/DYBa8kOs0eCphHW9zNsCHt4XDrtiiw
qJp/bDHvv+8JWD7MXeFisnlOEs3ngg0Jz76r+RcAF59/yv8ON/8/MUAi97/v4K6mwBoQfkJtkQPY
luPe+Zn0Nt50ORAX4fd2YN2N3/lgJWUBLKgRbQZ8ibmb1EnFXqVuepCsVZsZnLXN5z9qrRsXS4Hj
kjwHfbdClS4M6RogBR6hbWp+6MEvYsj11L1nKjfbRJW6Vo280qXL23/jqcrtiAGxmJZf4MHqolym
ZF+lE/xAZuZa/cjK9F3e8kcC9UDVc36y1p4mgHh62fwKTf7z83Zb+4jFRklTXCJBMEEhzAiOEHPh
foCSsST1xK5wQpmkUXqNM7nSRUuhcAV8ZD5P7XyG3+WJqEkd+l6W27bJ7tzAM6AFObcEFhD7f/uy
xYwzDqvSFo4vJ9mk71WX4X5M4N7tCxr3I64awtl9/qK1HlpMOUEob62g6twy6YIDzNiuF6FAY3rX
CnEuv/kvM44vZpwsaupF4dycO4b7S+OcaNAc/u3XLybOLI3TeTO0bALO/XcZ6DGxRcUfRgAuoZ+/
4u8BOsIXoZix8BB+cAZ9btivTMO1sfA3FS58Q54lqChMAly4J/r185et9MZSXAzDjTwr/CA6RUa8
QuZut8r1vyFMd83rZ+0Fl+H9x0rOWWGmvMxhv9RlyVC+NKlOQiSwP//5fz/3kaXEOCMVal5Z2Z5L
VT+Ylp6Gym4Zad5mS6/cT1bm4VJdPAZCZJnyo5OHwkIsywnKQzclzsWu+9tQeqhGfWVmrH3MpQn/
aKoMxTN9n8kOorz6bP0haREGvkRNSHhNr7L2isUsh1mrJxXPOljO1ttxelSFTVAGFDNxxaZ3rbsX
s9vPosFETtadqB2BQnN2TvubOPxKC609fTGxG0eByg4zpfMwT9DypNURAQsS8+6qzdFaAy0mH6yF
K5Zax4NtC3xIgS/UzeMEsm8NGtznQ/Z/1Ji/rE5LOezYSurgQNaehxPbNzcS1Dsd+zfhoUqybX1w
7+UxvWci7u7Uzt5W98OV2PRK4y0rnXU3CctmD1QIX0OYdpicKpYo5P78s1Z2xqVWNsNOVeXEeCjF
cx7bTp5cRF0qWXy39fRCsmsZmZXFcVmnPMGvpJhmpc54l39X5agucNrprcnrZs9xddp4sNTdNZBR
7I1V+ZVQ0sqGsixf7ke3HnE0as+zZ+OgeE+jK4vL2oMX83E0De9namsweepzKOnOacyVnWpl3Voq
Y6Hcgdd3deluMC591m1hYQLsUpYU8Cysc7txLbsypFfi7iRYzEvuh5pXU8BPU++aGz8onLjjud1K
v3Y38DoTT2wO4INpHJAkIWLaElVfy16uDbzFjhwB4cHTaKKn2sIaNqgEeKZu0CCoSMutQgnIXRsA
Jvr5KF+bQ4vlQdpqHLNSk3OHOdTn5wIht1T+29q5lNQiNO85weyB7zZUh4ynz3XhnozXvH3+21em
zlJXO7R0oKa7XP/dIEYdQ2ym8RB57yr8alsRyxmg6Hq8stisDYll4UJqpZiIxT1ajMNrFgZg8ob6
+6TEh/TCpC36Zyrre4okRE4Iu3LXWumeZRmDScOU+jxyQVQl8jhdyoHTrgcqsVb6SifBcfLvp8ul
erhmSobWr0D7AChvW4i2hzGuF6X3s8nDb4AdWlDIvL6adzVt7C53BhAhQxCGROwpRsrY60OC8FeN
Ws+mBtQwgcknuKptfQAQT27BUHyaWxvEoyudM3weh5NfwjYkyKFn6kNgD0evczcIpnVbAEcexij1
k5DD9U2E8tdQdgFSuRHQfyVkZAWF62be62dPzF/61vk2kA6o0LZ58PnwM+r8Cy2ym+MexY7JMBYj
qmbgH9AS/81NIcEjxIdBSZ1uoIQ8BTqC3amtyk3PZthVWbBb2/y5yOkLwqtOnDPPwFyTHmUuSYIs
z88M1sGw8hW3zGX0CAt7mLLmHFZoDmIqw6DOo5geg6gUW+GYs1tLfmAmVPvLHbFgKN82/XxMG4BU
29T8qOuZxRUkdLS1MwJvUCnAF97sclR/HcESnG75hWhK4RW9CWYLrghrsyMZcxAtZ7afOxiIDOHP
oSkzoBuyH5C1/B7nIYu9oXrvqOz2AlhKiFTn7kArFcTdqMyuLPsy1kxWiQurSoCCZrgezOWJMphK
cHNxpM/Yoa29c91kDyWZByTxZhUzXYAlNUkwaX2QvYlUP/JmfBskQqzgjYxbUeK/6pHfejLwNrCZ
/1XRCMRO8KIBHbhNfagNyjlHqrzInQ2Q7Yh8ZCTFN2saK5AMN23PotirgNIsNbgBkVVPMi12iPMF
26gOKYhE6IgatY+xwlF/48nGj9UMz0CPIRRODZx9g6F8037zk87ja+X1aMz51IPTl0buKzVgM/Z+
eyxa8cVObh6XxPzOOgDrYduI4VsET0iif0RmuhngmR4XnL8DXf2INMG9a7GnFWkJd/mBeLCIKMK4
b8VucJw9azyxkWL84mX+b1UhZ1GBpi7zL6MpTDKy+bae1FM0mjczaJVkVTZtI1sESSOql2BEw0xD
s5my4Ujd4KMTxSMz5AARthMHvktxS+7A9JbOW1BORRyZjByFzrIkrWmx8ZrJ3YVlfiRz9LXMdLeJ
hAJZ19P3A748riJvjv2ZAlnvZ/eQ4N4QHSasaMItmem+KRFXo30H09Kcfh0EnJ4dB3xig/YOufNU
odL+RATUE6z2aOy4c7T1ehgzEpRZYaI5O1HD6FqWwuxhyqeew0Y7MDYtfbCMSXPIFIA0GSLACfDy
alu3vtzgBpImvL7wv4s03AUsKwD5BOEW5mcfDH4KY8dBZ1JlvVUgDzERfZtUfyC8D+N0yqcNZ/5P
lGGpLfPNyW3lax5Oj3WRnjLEL2JRVfcufsoWG3mU8Hw6CikOhZq/ZI53w/j4jXY9hZ9yeqN10IFH
W9wD83gL1ujRwHBsw+Qw7CaAvHYwCuXx0Ldh7JjB7tCe8CKzD96oyzjlwHGrXL+kKAQ7S8gYDuUw
QkmJpq60RC3GOO4saZGpVQS+0N5xpvDZaWY+xE4J8iaUtG7MwxwMTngrJnB79mLAHO47ME1wpMWi
AGOZvXE1dEYev0VlGAjghnoxbYk5IFP3gqEIX4ImRESljjYapsq7NIXJiBZZm0wF/KRGztyT5ezG
zcsSPGMA+RxYGrwhf3RogAB5rhm6lmQI/TBYeJmy97ccqm2pAKkuO3Y2nIOgiUTNcyDpMQrJQx/o
J+40fULEcAxZjxKiIXtNLdJD+LavE+VfIhee/CpTwIlm830JGG+C0pjbygveaeXCDLP+aZ38pg7l
0ck0HL16rD6CBB9NhaAQ1joMuZEPR79I30hI2mRITXtwGxNizfDcBDV9/BAFA411K+YdG40f6w6g
zrwBii5XHzpz4OnUyyc5Y5SGHpJxeih+tykUGhhtT0U5qF0HIC7wEu6LV3Vfw5KhqJaH32bD3gYG
kUjRdfehhsXt0NnflaxkUkTil83dcFdNuNEg4m3ugRyHHTe4SNuGsjZuuuje5flZ9E691XaWYFML
JD547W9mp9rLcCh2aaBvPNR2nXzts8OQcsQsQ3tMRX5TUPUyR+qeZGSIZTD9ktr+cpj5AE7iySdg
EtO+OPW8+LAgl+9pjvjDmPKtOwMUnuXegzOW342s3psg+946gPj2ZNzXut2Kwv1poP9MSfbaV8Mz
zbs6bgZ79ggAEmRGtSdVFN43obvxYVQUD0gtbowJX6BDFsk0iZMvHBrnjq1xLZmjDexh3nKOtcLX
WGZwVr6LsH1tO12LfZljWzWFPSElAHE3bUxSi4HFJQugBcuC5yBjj0qReaeEzDc4MwXgOKQTNG/Y
zfwZXghO87V1g+ISNgALxQOqGbP+VIUg3k0zyOYNtkuAGaVliPbMjyMNn2wWhEmvKsg8UZC7cSWI
vVGfjXFvEM8yraPAYrN+Eoz81FiHAive1MDhzPcebH9dQcwO4yXaOwJiGY+XPx0J6ybIVN2kzWrA
58uAHm2YmVsSASlPBuxXAqtH3GJRAOicO+d8xF4plEUSwVc4efD6AQKnGjhs1GyPUX2mBcGGWeVH
gcd0Y/UYpn60023ubvOorw4e0OGoSQh+YFN+9Wj1EAqHb5Az0HEOWz+3tq86nb/mA2Lups3STWjc
x9npqtid5QMdmx8TGeu9oqq+RX5pQunBEJ793PO2AvfKGFWr/KEqu/5gcIJIOu6RB9kVaVJxBXrH
CGBB13e3WL+ApteQtWXjF8A3v7ImlyfHt3Ar8Wp24piam8zrKlR1WLal0NImvAleUs5RFVuWlJxJ
3mUPXdioowVW/UGMhRuHTVfbuBymxzKCX0tFhB9LktfHuWbDD1k7h1pbfZMXEPHgwHfR68zlrxqY
DIB/nIKhJkwMiZp79QNysT4Zc9PdOlpPcFgYWshuJb1vRid8yEwWvaIy5MU44/wQpAa0aRO47Z4M
ajp6+YTdM2hehlAdEI+adhAuR7vCuu6dkmrcCYuWA2xnvokit9umTk12Sl+EatYfnwYKJ5W2Dshm
jrAQcGsfKwiNE+HqF6sqEOVzO0HEpKLN5AgK8xUfQOyQD9v/sWCQ/RCJwrkYqiV2SwEOO4yG/4La
wgezfP7eCYgYwYPGWawFr8zr6bCDCv1rQBrYgtIm3QVpILasJfzyo4IkdcbgmM8c6O+B1EmN0/Mu
5T2YuC3lCUga/UnlbbRzEDHbOHXmb1KF0CvNoMuaQqiZinHCrmcCzN4GRYTaccRG57Q71I6i7007
RjeBa0gChAKoyV5W3tTBSL/62mYHhppl6GCpfxfaSsQZ8Cyb1uXl96qMZL+X3dC80taHLoaFkEQ0
Jvpd9zjUdCyYMK/p79Kr27gF9/yMfDS+ucp00peNSAIB5RkNWbrjbjVDiEBtkoblr3xs3QQIiuxU
8OCDyXHG2aVqtwFAZj+9mnj3LJQ/EPkXsVWTB6M1DDu1m7pOYxk0wbaFHWJcObTBodWWCaGFhAAu
lZtI2ffCYXUydpM96hK+Mr0HboGdSmg6S9/bqKxob2HeJxPusupgkYWOo2IeY+nmYWzSaYSTiNNu
TdXRxAV8J8mI321dFYC7o/WbH4nHplI56pVGnGVLg9sVDuI71WNM5Gz8HoIasMlm+9DhrhNXff/A
WswALFBHaTuQV3T/1A9Zjg0V1nxlqYaNKNonSXCZyZSjtxzw6hvPRxROR92XQIRAYVuEkmbX/8EK
L9o6fWg3Nc/yLSyHsbQ2owDq3XmDEd+PKcIvDgx7pgUocJD+4cY3w/A7GiRsuDNuNz5SgpDUpr9U
zj0ct0P8+5JOOz3htD1QrbYkxbtzqb/h6qoSrbPflRn8HT6liMETP3YKdRQIDQM5D9XBJi81fSyg
pk0mjcNr5YbyHBrek6QnIPxMBWB3KQGrHT9Jx9y1xSPgg1ncyCnAcBWg0syFSGaHt/eg0IsNxzJ6
a2FFl/gRIgFKef22n1v/wMDWiqnLugcs12lc6vG2G7BQRXBIxKbUvmhdpCYebCG3rSJkJ1FUtkPO
8IZkg9wijeHthLG/aw8JaELyftsFASb20L3ixNLtgyirdgqZ3ruwxkrLfZj7ib762dQwYAJ50kOt
dY2PMf2TbUeOoA7pgwSZ+Xckvuy98SkutzNuAj4+8HUw5VPLwAAvGttsQhjJxnDvEXEQVXlCSsSj
p7SCfZN9KkgDGxIv18jrz7BVaBioXGNv9lkEH0GFWgSgobT7kGfYljQPH8CexzaGa6pr4e4xeBJH
fdG/tFH6CALrE0hCNhnr4jkM/e9BhdteaOiI8z9RX+oZ1Ww1QEkgWiHvIRrzEZUK+tKGRFipVBXz
MgLL2mmDo4m8/KHwHHJqJDhQUhbYsgfndzu075ds4L4PcTkfc3KrgYnfdXX325LhVpDyo/ZQY9xS
lW1QzaJ/hlFoNhwtHneDrO4aQNehgSvQr12vkgmn/8QhpN+Bem+2PmEscbqm2hpA02EwgfNDmAIY
b4ZG39dhCwTJ5L4PXdNuclurLSRbLKlJdhlExQvRvIVN3wh/upjk/vchK8VBuGWx0x0UqCCPia0z
W2cPF97x1vMG59CVwKc1kr4glclfOzkWlwghOQRBz7eosZ9w9uvl3slwDC2Rpb+trG1xsMcGRrFj
7RqP6K91kNEwiTpQaWrYKu3SpoJQg4TprUIw5d0jFY5A8FrkiehUemOb3H4wiPi/Am85JmEJQRgS
B7mCvkDZN5TtuTsXzfhENfxppDV6V5NcvGWov7yRpAu+tI7gZ911056ks/+lSOEVXPpEHmYlm99g
eok56S0Sw/4cVafQ1CKpC85Q1dejW2pSHjhqK/cQ1vMtsNDdHoAjszNZ1ZwGKYAyHGGRAy/30Dvk
g40Sqn33VOS6jmKjJY5vpudwTsBBYoZAKxr/DShLlkXllw7uPBehYqPbjW8wjv41ILcIDCPdMADF
KZCO99lN6UZDjBPvy2yvedqtBfwWwd+KKGRIo4aeeOucmtK+8SLcgRNyJYa+kg3yF+FeksPRLqv6
7tzjSINV5JzSp7YmW+gTr6TdVz5gWUDeMZKH4FPTUzlC4NKx6tg08i63zrfPg74rz/cXCYYgynGV
jShUBCNuwWSKPTsk9qocaOXxyxJ1SYmrYb0Ov/EO8Uc2ZW99DnV/dNXQfKUHlgXqU+GJtCVALTmO
3UKmfyPZ8IR42rvrtN8/b6KVHAy7vPqPtGsxN2kPLQLC7oV/y3BSn1Ln5+ePXrEdJ+zSbn88W3Vp
is00jE5dTQ4WR9yZhF/8CrM8w4CKdAKoepx25Jb6ViLoc63YZa1fFt2uGUoWwIOAm12IUJMTSXAl
4cePK9r4j0qIZeG6xELHWn9S54k1X4Zg/DZWzcHJxyuZMbrW84ulo7OFgGmbJacwMvXBL6tg4wFe
uMtMx7aBZcWd8u10uV3jJK9ZeXTTqtwrQ1sAL6AfZqVTnECbr25rrxcvuuz48+e9uta4i0WnqSPH
j2oIuvrU3Buu37D9wzxhDq58+kpGiy1WHVk0Ves1UErNResivgb3YKxz6WughdrpsJ63xGncp88/
ZiWbsSyNd6HnK+H2zE9+pNhubMR4EjOqc1rcFpPaTPdh1uwETluxsnV5/PylK1NuWSsP2DsMKa1o
zhZnORTm5C2uQqT4t/bzLu36x6SrcMb0HL8gJ5z+vhalup9HdiPn5p16we3czL8+/4iVbloWhfsd
QNlDr8hJ9OWrKM1p4ME5GvkOd7zjZOavn79mra0uo/CPrwGmvK5c7aCMIbfte8+Nezeofr5WtrL2
FYuV4hLUV6OXIWUG3gkyODigFdMjsG27DnJzyN3+bSPyFsIQAQ9t0leEnMaSvotQ3+VmPFOFAuPP
m2llUnqL5SLtSxSD9hIFEubdDEgrIsUSHHCFuyafWGuoxawvBQLNBZT+J988OcEv2IIlzfQuZwoj
7DH+/CPWFr1lNXjqjiWiMnQ6OyJDkiV0qvpVuHz+Xnnwj93omrcfClNnisEIZGXCvAIRxhlaty6G
YDC8R27S/SVdyrY+akZeOTxtCzCMSXql9PnvzQxo9X9HY2FNZ2AFHp2qlu4yXt81Edn3w7WFYe3x
i14kdqBj6IGaJEMTQ/sb43YXNzy60r5/31PADvjvr/c8wrPRONGJ+BduY5l45S+CWIq8Jqf7+yAB
2e6/L4DRDYUfUMtPQWOOzK1/la/Kd5IalxeRI312ZZj8fU0A/+u/rwlBje6optEpdZv8jIoE+aqi
On9WeddjEue0gdSugf6GO0WSCgjWYJaLOAJ1EV3pQ/9b7bRmC7hWei3df2nB/y9qCpZ8lQnXtTGX
jJ8Ur+5FJu5pJxXsz6dv/WhMjEj/hnC1bXuUNLLiyNv0n47owVIBOCjRoehzjjAtX6emRFzGjU3z
4corqomVEbmU/yGo3oRE4QDt0+FhnoEoSEkfT+61zX7t+Ze//7G8I70+j8jgRichQRVHZlEhPioR
9/t8qKw9frG8awXgnW+a9CSqV+DT4656ya85na2NwsVa4MtCEO01Ejir3h5rp8kOUM55V1xR1n75
YilAujt0+YBfPkf3BLW0JSrgaxAwPm+Xvx97gnCxEgRBkYP8gCobSB4A+Xas3WJj0kAbdCFUnpTt
iT+NJ+10waknrf43D9QgXCwQboRkL+K4uBB4Xez2JQKXLzOMVj//qpU2W0oLU0mYykaLk6n8Cg+v
w2x5LKN/qxEPlgJCnslUKd5O59TgrCbmXhxUJ8UXZpA09kcb7sM0sC+ff8rKUr3UE6ZtaokiWFD8
+TVXMvG7IG6DIkaI+98G2FJKiK1x7Mah4yeoCGUC4ceXaPa+0bm4drRa643L3/+Y2lNRzcgAg5cD
FtMmzcuEwiy0gyPg5y20Mv2WtppN0eaRRfjsVNftbgwQnODX7q1rjb+Y2R0U266C2PY0c8T9A2mx
f7Q7GsB2yuhrNShrL1lM8JyObPAo2r+HVUKlvo/8e+bf8IJeWfrWnr+Y4oiyiXkENeqUmu9+BU5c
W210XycClhqf98DKIhIsJrPjZBKquXo+O/IrlFxJJ79l7pOL9CC5o8P9JK4Z+K+MpKUyMLfuNPXd
LM4zApcGZrCJVtmXOa3d3edfsvYC/t+h6rqAbWoP5rOZ67uJjuZj44rzgOzK589fGatLNaCbZ0i5
ZNilcyRYn2UXOgfSpO2/HUqXsj/pyagYS42RNEFRAh1IXGXtfi7Hh89//aUV/nK4WSr+RFVCyhX2
xTlqD3BG8xs4pct0nyFZk9roDK+hfxtQy2jdGLYzrfqoOONK4SH3Awzum5g7jZuG0yOPzGV4a3SN
64Fftx+uP/VXBM4r59ZlBLiP2rIBhxLHNzlCocOSueq3jW+PpXgMxPPnzbg2yBYTfoLmF7EMvKTF
6bun+abW4lCiEvvfHr+Y7xx2mY7ncwsqobvt3RmZIYgbofv7/PEry8kyFqwmbZljDcr4SPcK2+dj
ludnty2+VuyaaHblFctgsMtCwkfNcXtwn1Vw1yPxjw2wdq9dL1c6YBmtHeEYmGtRzGeIAMAyMfYD
+YS3ogi3/9REy2BtibkNczKs6LjCwdwPKrZbf/w+zNeMxFd82oJlqHYOp7HroXcAYamgqDX2+zvk
ws1H3ZP+zucqu+GDhM4GJU03ERzpYFyLo4krh+kmg2pog1R0voWEhV25fKwsa8vwbpkbt5MBFgZT
mh9TGiWi6K6dFNeeffn7H6cHOhYZSNKBe56AhY3NJZ+r8uyfojGIWvz34Z1soW9h+Xw20vnm5+Zj
yqH+nMSV5WRtoC1mOiuRvWqRFjxRcASAQ8OV9K0i14q+VqLqAVvM9BkgKDoCOnxm1Zh+KJdU3wJg
675CmCnVrlHcBa5n8NUTGavvOed82+dIJGYFCb5+PtLXPnCx80Pslju9YzGTIkde5Cx2W6km3DhN
7j99/oqVxWAZmE1bWBKOPQ9Pup4T2ewnkieUIxt55Qa09vzFll+POVCnOYwHIZLpj9DUVpvBgUUv
uYiVEMrMr2zOK+N4GY2NAqeE+h7R8sr1zxA4P9ehff28iVY8V4NlCFa1fnfp5+jE/CqD9GaCuGoO
dY1Emj/dQ20a3MjB1l/SMg+2QlTNznfa/rax/gydJ6EHDgxJkoXa2+cjT38MTEwJVPumi2Wl7F47
eXFzYaQcQoXkU9I5KJrauExDVvL5J/zPJuYvZ4ul3yKDqx8toJw9FSX19ghP9ce+QEzNKas6jmjN
b/tS6w2ZRm+H+nFvQwQy/zY1YzKDjIecUYos9+c/Zm1IXEb7H0uOdgrYOBS4sHSkTYrpJdK/G33R
oF/zGXH/tzL+5XO9xarWppB9Ud5B6x/BO9GHLHJvZ1JPmxRVd786HThPpBU6gKoF7lwJLubtxp1p
dyzB5nqP2IxwlzjOdnb3lV++z1Xk3urQ8fYRwnnQdXE9wH5Ku9BdlyS0sQNvKQreeoOCzaBEEj3O
Wk/dBcqxNwrKzv3oNvxbRAZoOOHa/iwDke2CSGc70brNDqTHbMsjw++DoKUpEuOilXHXEPwWH2IS
VWb2OUWQ6IN67re57PsXzzIPVwGesio2Zpx/t3UkbmwnyF0qI5MwnvXJNJDyZmCs2eHQwmPtWnnI
rK/20svot055TQLHgHyTDk5xwAbTHMKp+0ErzXdhL929B7nwwRL3p5yZQsGChlgTIoTjUDvvA5I1
jwZ6/50H8NcTkMOv0AKzbebI+req0yxpO0dtvS6y954S+P9qmi/gVZVeigGCBEJ5C4nI5HyHKL2I
hxCETSgooDSKItijBinZuiE05RWBYmToCcRscw6NX+m+l8EAfqob6luWj+6BOEEF+dxQH3F5iSBt
6EUSCjIl0wz/JdpUP3O/zDaWDuAhm7CIIbCTW9A6Id4nM5T7o7o43PtufSrbUCmIOTViAJHRk59U
8xTd55PCmuVreMk1uoh2VeEhzw1Ttg1sJ1nCbPmdYYfeeL5mJi7HEshQBK50XDasO+SqnV6LjIVb
z3j+MYA0JWaN2+4QzQTVUtV5tZsJAGCMQfwG+TnT99JBiJV1bXpvSkt3YzcM27kpq7shG976cJyO
SGzVL06q6E6NUn9p4Viyb1qQZmOHlvZDjsyi4LOBGAyWO8PWdT25TW05Q0g3/vbKQD34XTZu0DXa
QlbDvW0Q+mYrOGSD6QyHMzOlkHAzIG5a7us8mRwL/WaLUjfSmAYKBZ/pnR80gDCPuf/RMG07lKml
1blxfPMN1GkgOIpwjHOl6UEV3VtpEYHsG5U+sJG69X728vF+cpppkzWXBrc9Rokp9c1YULFzMqiw
OIGSGsct/tUIaH5NiponSFOmTt6Nc9E/5Lwqv40ZH4/SHyEp7waU84StrQ6NEnzrFfp74LffmhFa
36JCeUPdw7MkHYtuKySj+5JjSU6cVDOUpOscSnGIh6tNVET0ucf4qePc2vCLEAgTQXjqluOGzuZL
gT1hF2RVtxkwQSETf2oG6uyjLi3gXKWq8pFnKtyRUjUvoMY/Vw3pIXcusgbK80vGHEO2SCC6LqEO
78IHaFtfZxfJ3Q3PdXY/V42/MbmDJdGBYAl1SV3q+TcsavON1qyCI4rMhurKfXDl4rl0yE0ncJDH
Hnu0je659eLCvngEYqBiPBn9kdXyyntWjjNLu9y609ijcYQ6l1CEbtqunA56ujiRD/m8+XxvWfuU
y57zx96CJb2qHR+ZkbBGDUERoPjZiKMcxLeOlHd2bF41fPw/f9fa5yz2MUj6PCMjDasRUHOM7Y/Q
xm1c6l0pAVzZJv/nb/rHp2SO6s1Qw1iuM2EZT4L6yCNZKADg+9mK6vHzj1h7y+KIDppVJJvGD2Fp
gJqEScdhNmL63wTh87+9YHFIxzLMw9KzHPlr1HogddL7EID6z0X08m8vWBzTAx5JrwNx7WShkE4d
jNvMh/5o2tTO78/fsDKolkllv217l/EZufHoVc72PuggHGQ2CV1sctjEKk2vDN+VAMkyvSz6S4cr
9MY4VTHqaBORv+gA6lof2S7vyktWimaDpQ/5mJkcxlZ4C1xmkjL3kwzy5I64sZu+eFO7DcvyMVNv
qbp24luZKct8s/o/zs5lOVKc28JPRIQAScCUJO++21Wu8oSoq7gjgUDA05+VdSZufpNEeNQR7m5I
CWlL2trrW1MtCkWQ6IVI9ew7+gesF76xdo1svzSGZ8ekkWak63rs/a3sjUHRatNvsbzPIcS7/v0X
fv6cJ6un3O4mNOI80QrSuAR38qUDVVzsZWtoP4r49MGGdY6UDSAgb0wi+anJvIfazl/cPv55/dcv
9M4/JPy7OIKdsGVVsuKnPob9YiLGv9Q2L1mBxAm31uTxS7//8vJ3L5lGNykbBYvHHAWAQwVFb7ty
+lr6+bMoC7FpEbsQQ8JurwpH8To1aWSPj6leyboufdxLi9798tgrRSpzsF28uPLDQMbeRZmZbjM3
WQnkS2+YhVgT+H1CMpedIE8/Vo53bFn/FbTelYzhQnSaMztjbK4YY/Du67naVanMUAPMfwwmbTdu
kD/qqth3/fAp6TufIzrb0hPEa/vunGmobCATkucWdc6bMc7W/BWXums2m21mpVAd4oPDax705L8k
+IXLj5Wz58I4nYM6+3zE2dCqmzN1C5SsJDiJ36ikzJ+vz7Wlx1++0bvBFBTGBoamaFAswaCBH99K
CGc+9+jLkvHu0ZNTxGnAe3U2PB93MrVSCDr0tBLiFmYZmc1f32tsCFSt6uyZZz9LgP31cDT3wiFz
Vt6w8FnnZE5WsCqnHuAmVeWJsGdMb7Rlbuqxz6PrPfTxG8g8x4HHp5LYATnhyh1n36ROoHQ2Xjg5
9tpOeekVs+9ri1rhkn9yT2YKrO+JJv05ZxxphiTv/3yuFbPvbOW6hj5F2Cdq4t9Ql9wwqeBXpMnu
+vMvz/nflYbMXSUS4MhR5jm159gDwsR+tcFpcSwNI4afk78Gkv14OBHn0n/vBisOS9g8QMF4wkEY
3KQ7xyiUgz9a47fPNWIWtPtSNUz2KPPTLX3K/P43LkF/ZoZAyhU8OqleubtfasYscg9T2kG+0kNb
Lu9BSdmPNjZ8XbOF2+H2cw2Z7Y5l43BHZu5wQmX7zjBwayYog/QjRDTb1vpkb812yFVRdJDXyvRM
nEefPVuQeGRNEVZChUL3n2zJLGx3QaEA8JiGk2394Kj8T+Qz9mG1A85/Ma0sdQtjd74RI6gX5aBz
DKe8fC3VTdP98SYrDNLfgb9W9PZxBAcl8L8jN8jgX+ZPkp56yp9RurbPab6Sol769Ze/v5sUogX8
HNnD4QT+DXSFv+WYRxmXkd/2G6/vV/poqQGzSO5YpCUoXk/OpOAtpFGSRgFEXytXLv8KYz4IH3O2
+iiJh5p/oCeU8ICAiWs5QV0Z5BsZT+a+jcfiL4OUaO9BALfPOvAQxrFkN4XphhdktZGdg/8Hbh6D
IPSaDixSq2cHqKDED0NceztVln3MCAZqmyIFpLS0Dn4xtDq82NJCRtu7j8JjyUY7uQ9PosLe2coC
kAmYiq12bR45he09GCjCtigiyg7SS+EWUP0aUcWyY4UvHkbks6ENhuVKjEUiyPZmGMpvwhnIHo54
/UbpwoZSWA0xzJKMeCVQUx0KFdhR1xXTzlPAvngeGZEHqvk+iBV/qrTrvToEhq2pi5s5ZYy7SXWm
9jbxs62X2v5RFn4fjcinAtARAOjgaqNvLSLd25jEdGUOXsLrRx9nFhadpPFh/obaekNfJmTsPHIf
QIJ5PVQtBMM5gV7wIYGElSVnG+cJoJBltyVZMYWwcGYnrvma2+LSAJ6HRJDr2lhV6bmO07NlvBef
yuP1Jiz1zywQMmSbNIodUMPU06h36d5u4dvUiej645cm+CwE1hYZAh7bwwkVM2ck7NwNBhUU41Dw
h7wEvBUlYGs1xgu9NN/Iti63ktgp0nNqB/cN6B9kNZIvPXoWAolsoO+MSxTmaGCfkhLC9R6Jgut9
tJB8gE7yv1EQpuyQqQuvO8vEQCFd6ptajHQTQObvgek06eKOp93fzE5UZCNgrkyNj4uoyHyDOxHt
p8h0p+d8srx939nNk2up6lF2AopIeUk3O7UD/NHYHZsh+OSedL7rHbOmLVG7hZg/OE+t233zG9hf
lvzv9d5cGNDk8gnfLSkDnIB82Dmxk9HJi077J5Imv2m/Zht3+eIfxJM5ib6P80TlncZi6Dn9s59w
cpuBHH/vNi6NlCsaXLlXBId9l/+43qB/lbEfvXI2+0lDcnD20KK897vDwJIy6mFOv6vhYP3cGze9
bd1e7gOYlR1ybDo2RQtZozCueoOK1n1yGk+Du6DJiQ+xfcBiUN2zbvAOQzlk93rAbYbbFcMdyxGJ
dQdBtQWd631tcXlEkYW3mbxEHvyhFE9B2ZBD7I31vSlK/4YODc4SOVB8Vsvj26CE+iFQQ46b277Z
TbIzOz/1gy9w24SvKBhm20JWZg/DdQaB+Mi2bVrpTWtw9dWkNaA8ok8paAVesvV8v0XQsOmzuljv
tenYHSy4CUVASTBcX5p0R7XBodtCBmfkgQx7WupjIMARD5IUQGijqi9VaprXGLyVQw1FcdQHHBfR
9gQEY0CbC0jDj0Ah63YUDI2VWbU4m2cRtfWaqRoD6ZwmFb9ovCekJt1W0IOEJh7vYGn51ardYxfE
5dZS7deVUbIwLmeB1vOk4xjN3BOuyh66VN6ZFk5L8MTqIkmKrQDlZOXU/XERCPt/PN+7GSbjPh2y
ZOQgfatIAynm1WHryU3ftBe9Ggw0ZQTCxEMB8ohu87Vt1kcNxFtnIRgMosCCF5t9avMRqPgJXkgs
Cx5au34GdmqtwuXDFR1vmYVia+ol9SxFzkNNAKH5SfrnCXnnIG9Wgv2HKwlecHnxu84bUEMIz0tJ
zokz6RsdpNmtm1hrOdOln38Jiu+ensI6pCC1gTSUjCD8xbCt8n87bPhhl+zp+kD7ML6iAbP4ygUO
yTS9GFeLH+CVhaAAhEWargyupafPjpd+M5SdA3jgpQ7zL+f9fZCCP+KtHF6Xnj6LpG3rtY4itn2S
U+OB5JRlT742caSUL1cymx8uquie2ezPbB20um5QGENTHtW4mk3gd4P6W9RKZAZlC19yJg6EwLgE
0ufgMzlIvHU2+3MHMHHVVyBjCuXcwFO12RtgFqJAOPbn+s6/NPjd0JKA2pY+DIRPnZPcgQN274/J
dhjEyhntw40iA2jiv48P4CIj4AcB6FQO4kkEkFQRdUSiltSvBrCiHHeL441Zu35ZmCjebKLA1LYv
wB3zT0nefBlouQca6uinbaRpdH2eLEx0bzZPgg6nAzlS+5Qhwed04gXMvLUT+cemVCi6m00T7HAa
jZQz0Ltl/6Tr6sXRw3YEQ+qAdT17ctNeoVBd6l3R9yDipK7zAK6cj71c2nxuyM39HlwzgQ83wLlj
YE9G/SjqP0P+63rXLY2FWYwcieKV77vOyUIV1r4MEhYFrq3OVKMumvMkfYFnavDwuZfNRoJ2rAQx
IEHE7+g2G195+jyUUI7QlyxbW1WWGjQbC0PSuqBglfZJG0FAc4ISJcvZM5SEN2WZA+2kip/XW7MQ
4eYqUekQ220KrzrrGjCU4lvsWRtdlSvReakds/jJK48HOfOc09hn8qm4uFVODtWbrhfmVjUCzDqh
u+frTflwp42IMIuknQDUb/Ab56TIrSofEvDscm+rMzDZkMDp5Vrp/1KjZrFzLApl8aEA8Dm+D8wU
pdW9h5f0ZR4C0Hq9LQufZS4bTShUHqKA+Iz60MAmTZc9edKvLhVaa1KJpXgzC6CGdzbjpHdOtsPy
ey5Az2qTLF2J/gudNBd7gj/m9BV3yGnoyTlDfVOQneoY1kOwK+FrhnRLQXk+74vRbUyOVQy1VdAm
VUdP5G0Iot/RuOz39S+x9I7ZEPZwrVNWrbFPrGlfgmnYWs64S6R3A87byixZ+hKzgetgW1xy44As
Y1v1sfOz6lZkwCV+rgGz4Spy3qcKsI2T49ThYP9qy+GE2/FwGrPo+hsWButcyzg5JLMS2B6eMp3u
MalDB/BS37I21x+/8AX+R8yoeBDrAY5xU5VtZJ5sbezAAF8HX/rP595wGcTvtiqdyQPqKZqdfS/f
ZSDiNAmESTn07GIlNi21YTZSU5DG9Kjj6UxwjCS2DD0fJXne37hcEyEsfYTL3//TBnA04NIOd/qC
FahUTB/rkaHeclxLii+E17mIUaFAFufSnJ2KzHuUcXW0PQvMQkucXUp/VRSVsw5Z2RQvNcb9b2MG
yxOWlybyXA0Mdzm29ZzC6KNWxe76B/93ifY/KRIWzG0QykmXGlg3fab7eJ8ehuf6pO/NrX3IIhh/
beDZtHF24w3fFYfmpO7Jodp3B77l2+vvX2rfbMaXY0Dk4MGcQJE3uz1n5G3oVwLvx+kENG023yVH
ih1ib3pyFSqTOtzqeD6GMiowdw2ZBBB9cP6wewnIZ3fTe2wlL7wQxObCx7ZnZCSgy529tLiRgrwO
CpzrT3XX3A8hb1BrVRZASzXDsK9HJKfIa+6tbVIWPsZc8Zi7rSSlx2DkM4AG7SZ+CDnXlxpwuuu/
fqlnZnMfqQDTGy5hSdIrZwueIajCHs6U15++9Osvf3837zOA6nNwnp1TkYzb1oz3dgCVQb/qdL8Q
ueZCRwlUbwftyXTWth053bDx/XugBLaKrbrNX0bmB5NxLmkcB97DDzGH/JfLlz514xBfnN3aSrh/
YGOYv04kaO5RXIEamS5Q2y6zAHYLVLAxhTOcyISLfUXr7oF4OcjuuGSZDtAU8EdKJ1AhtVW9Wi4u
Ea53+FKHzDYEXBDBghbofYhxokzRXWn98e3ykGfJ9voblj7pLDqo3hcOtyty6icg+SGShSVB734j
0/TJF8xChOpHwCZKCJbGzqt2OWuzg82rDGN+qFci+MdeiiyYKyQzu7RcVabwX/nmflN300sOgMMW
pJHu2/CjvT8F36G6IG/Xe2zhm8zlkiPLLaFY6oCRX6a7yfQvSd+C3e41f+vJ+vW5l8x2CUK6ZQ3g
Nmpj4FiPYv4j7gUPKbK0E3Mfrr9i4cvPVZO2wJ6cjEi8O6KH1mLYsh52hfWaw9tSN11e+y5WsCEu
LE+14GDRGPzuIoP8isV6NzEU+yQ2sVequhciHr38/d17ao1C3xHL6wnAOQDE++ypoJ/y9cG4mm0N
WhvIpG6y0UXG2/g9sOtERJ27VsS1cG6hs9ktejg8AAyNcwsVoc3qjZ19azO5Sbo330mj65956TvM
JjglncVZbvhJOjbQy79bALmJdd+Ov68/f2kYzeb36CjXqG7iJ6caX8qp+uP02PALCGGuP3+hk+aC
RzhY+G1Om/ZMiQupFHCxNf+qdHfIASbWoq5WQu1CO+bwuTyvQfkNoB9uMr2rmAc2sPa/tO0aPGOp
HbMZbSxmaksI72Rre1M1LxxVYi6EXynNQwCZVxJfS2+5jIL3syHtJwKjkOYcF7AH8XSwhVjguWqC
52SIE1T6fg5jwgJ3Nr+bxgXDXpb0JBoYENl28Qoa8h4wy+317760t5xrAnuR6Br+SWB8dmFdhCIP
c7MF7rPewTOM4VSzMoAvgeKDHcFcLdA6hEA9ZWF7XpwaE4FIfr0BS59iNrvjoUe9pCnkmeZ/VfLN
8Adfv4AgbdYSd0s/fDaztcMJLXuY3jUW4yH1+u9tl6+MI+fykI96ZTatGW8B5684yj+dok2wxyvH
nx5n1VcUorNzPSDZFlrBSKfN5P8WYCH9SqYyQjlze0NdcNizzCcykr3/LH0HmOpUpiBXmItjKeti
HgEObkWoOIT4rJCfsspkwbzkBRTwMS1MPZ6aEq4kVblJ+q+mdY70U+obvGD2TZ0AxZ19PrTnPg3u
JlVtei/PQMGGI7VT766Pm4VANC/Z1lNTM+3DCbeR9amDjDDo+a1l2s+laP5Nt3cRIrcTJxUExnjY
XJaozGf9r+5CLc2Ak9/xjFb7zzTDn18xdJVoYPdVIJ5aPi7BAZiAKxE0KxVLPuW/yOx5UxKkwnGh
6Leo6UVJHu/4FCZ2/ql+sucFO1XM3UyNyPOr+NU3Tx7EoS15TvPH693z8VUc6sr+G6j7up18MWIk
CTOO8BGNz1Pe3MDo6dnOgpMUsg5Rm7QT8Ji4/sKPh5U9r+Pp3dgamYcXJuwPeHvhmJxN9vK5Z89W
HVitdDLtUKOcFzgOUhef4U3DluH60z8OpPb/1OTk7lDzOm7OhQehZ36f5FM0qWLT2j+pF690z8fb
JHtemQOMC/J+sN1D/nvY2/X0NpYD31R59ysumjX+8scR257X59RgUmjaQw8Ijc9FXXJLA/mpqAHA
9n/Hk7D7QHuAYp8H58ZY8FPeym7lwLP0q2frTAUfqMyZ8OgkebD5t8p6Wvmu/+6d/3eRIf+8FN/F
IhdgcwDvS1w6FKi5DAeig+c6Vwbn6NpRDx0KQc9Q2dZ7/JcEQNMBboLwR+qguAfY41ym2vnuE+V2
t/CT5vDWIzJvDyC/g/UgRF/BD87Jyt+EcQWdP7cN/heH3dUYY0VIWDWe2tSkfdh3TXXI60xDHINk
hgc1RehVuYqQu3OfbQs+RKExI+pgfWPtZQA3BPj9deBVduTOjSk9YmGDfSHkZrsRakP4K7r7AjXv
jyioSTeoGhhekRQIdqNxq7smgM1lLlL/W6wEBMWSyaA4QNdkNjlnddQM/vDqZTkKiwiw1VXi3sPr
4KnvIWEcu/EJkQPC6tS1ti08z7ZoprUbZAAXvtr4oYprqB3tJj6gF3rgmVEPGCRlu4PH0RSOfYG7
fZj57f0cnhwQv9DdZLEShiJWsi2rMohY7fsHy5O7aixOSVcUT6nf/WFuLTdMjHfacpEiGBFwBw6f
hamqXg3NvlpmaKMmbRQsX6x27xTJGzKhF6um7ltqx/4xL+NhA+E5XBkkh9tl09WbQnF4mDk3Cbjd
IUvq4aZxvFsYYjQbP4elitf5YidjG7Rru0YBaFPCtJJ88SvyZmX4GdXYlXvPy4FroNiv12gg+Aje
tkR1cZhwWE04rXrJBgFzx/xv0NQ3DuMvBO6Xez8hN7gZ/FKacV/S1IIb4ygv/ocoAvX1TRZjSxWr
hkR6iIE+y+LdpGUFHAeqtMMuNtMLSSEpNCy+qdzK3VzKH+ugxGINdT4Juhcn41s/h4lgYh2tNPjN
kCUvK9AG0qFoQ5EKK+paeJdMUCcGBOqankmBsotkZ2J5KEH52SSVC3YZzDfjwDzo0S/34AA/g13V
3Tl91+GuNhg2Dem+B1mdAVpS7xlSRRbJ/F2VixG80GLcdZofChG8GS+Ho2QNqkRbfLtYidOAv6VT
+l2A8bVTU5KHtSuG0NNtFQGwWUQoV70rB/sVBX5fYZpx0sxsa99tt1kQ7zltDazg/ARF2iDRuCWq
ctus4ZHnlPAOS9UuhVNXZLWyDbmDSwgO2yq4SLg/8iH4W5TsOzNgMlSJ+FlM/F4GEAP3WXOrdX0T
q/S2SROQ8qAoK4vhKKvh3PfuU5sGZ6i4/wxN8dPxhTi6Ukk4gegnX5Gbgmb3Dk64Q9F8Bxb5Bn14
qgMq4bJKWQTVxnTs4u45yHtIHsWYAxsRQ61T/+C1d+dOXICtUP/KjG8fPNri6/lBdShdlBD1Rfxa
cwzIeoI+gjja2+QeHGhkQL+nFcw48qmHVaPrw7xElBsqvQNM0LZxx/TWEs5PUvLnJh/2SZDcwmfq
zgncmziLq19lb5BdlKWIiGt+we0ZbBGFaxpU1N9mAlCZIHGb0BlcvMsmUMpO/gsE8w022tl3OLnC
HDDFxcsEo44o1cCRgkcdBb37BoziS9DJPVgRuzjz4QnoFcimMnhOdpY5FrROt/AiyjCydR25nRwi
UTLAJMxGtzDg8vzXFiZVr6VVuaiiYjGgFMEXGJhMmLlx9qNLYb1U4DZu38OdLuQ1RjeO0PkWei4/
dDM72BBHbOExca6ZKULHzhyMiDZHAb742kEwFU4V/9M3zoOBv0mEalGxbQswNJjg96M30MiCaESW
7W03lAlu8hOxkcb7whL6q7S7KirhRLpxheftbFo6m9ELaGT64nfsmiNLmn47wcMLxAZ2sCf5oqEh
hNtrHDzYwFdsUelwn43mBynzKgpwloVbq4Sn6TRZkR17J03Le4TAZy/L7C0gITXKpJBCRLjH0iSK
LUwM4T0JV6NNno23A4yFwqoF8smF52BY9PqbZTVfSaaect49gKNvhVUgGwAtsmwzlC2cFDP1wjvF
9sRzf8lh/IqzeoZRWXihk/qRxfRbBue/mqKagDFphzDFe9Zus2varjmnCYwPaXc7jOIpr+obP2C4
azF8jHhNv9NueEUhH7pDuoDq+ag51fb3iThFCAwGlqmMvYBK9lYp8xZ7+khjwCO05QAslDrf0xgu
JsNo3iYBXy+AN9rtgHKeo5uLaGz5ya7URkz9FnZCAAK18NcZUaOrJzSqZvy+dut7wWu14cmYhJYK
7oF3hy8iy4+oa/M3xM/LaHRhMj86MOLugTRORWW2gGX98QMptw62xsC8DFPEfHEapX6DCNHATCr9
iwUHkuLOnPtAUpwmYKQGoFgpQj+T7HaUXQySJxVR4zvTHm6B5zH3NyxtzxYW241fJ/eWlfOd58NF
Tjjw441ziF+ybdOBEFUp1OGWXbrBIIchbHtmLnnho4cfMziouBluqqYBkdStv43TlMBstcuBN/Gq
LW8YzO9Gq9gwh0LVgo0DLHxwf2xZlIR6wBpeNyglnizrp4ZT7rZtgQIpL3YrVHEJI9MBJnqJljuX
kcdKuBDq1qhdDir+GEPGFjakibAhEvtSly7GdQsZThmkb3QyWLcaAwdfzZ4LXTrhwGGGEdb5ZWAU
Uw6Chu4eXEno2dLofSTd8/sMSmAsU+0hy9o7pD7gz6vS4WXox1tLWhBhMt6g8tj5q9v4iYruTJNU
3hJT36sJnnywGTgyH/dtCVyZNm3MYTLFh6PDbHmLf29jLMDKu4a5NzZEY7u14jSPGtvG2uy0qPcy
1HmUrZ/dZ9LOt3BvizeS1/Vrh0P7ZQETkepPpsaVOy0gN0rLm8QKUKw7Jij3p1+U/luWxRayHiji
NAx2sVr2PHvsaniJQZEQiia2TgA07cE1xGLu1m857J83gcIn1U405e1j4cYvkEFvcsAgdKx/d4Du
pPlwV0m1VWTYO/9sbTtVo7rT3chO38H4NtJTsmUyexHNjcEWtYAhKLEqvpliega2Z1/Z9UZJ+yeo
A4cCjsCtzh7cNj/llbOVg38ak+ocN9bWdsxNAZunjGpU4sebSfnfqJY3ZmzectxjoAPhAQkrLuV4
SP4TxFwsV8mm4QDWeJOPTZy4dSwJ0D4uXa3mtTLZDoTnAzYokcrihxoHe5YiU1bz76nhj6X/q0UI
8+z0oRhx5YxseQii0m0vuhtYIYBoFIOk3PHHOgPxeMSy7HaoMaL8S9c5AXzAeMSzqT8WRRrhZAo7
zIsfo/sGQlkCV8TWxS7zTyKyasMqbFEdck5TgHDc4FTZLXQHWL0yTd4a7HVLLE3gcKbS0eDKqWcn
5TuRlgeqYhVRDzsgpvqzkePJyuHsG8TTS9IOkWnbDe1QOIbNFXPdR4j94xBkR6xItAVEpASZjWL5
7dMaTuGvrHmFy+IN7ZOoTlBrpIsClW2g5UIHFRfqVDO73hPFdirDNb9UgRf58FQZOsn2XBF/37Wt
vQ9a66ar8uRvLPzituRucap7eLUFWXnbZZ5AsX437fq4P3DHQZiAs25TxABOwPlWAFxlUOdvW/YW
B8t2W8niS+PB1itzMC/q6kcemCOMtWiYZv7tFCdbQxMSwpNGwpzMPoFA/YybbcCgBvCSXNuL4tIB
eQuXBGPaRLWNHhHUVQg36DCHwndhdLc1EspN4DZH5on00cCAHhuLstgkmnlY1BGElUvhotjWdQQX
OBpKWWNbJan4Dq1Y+6Lc0YMhovDDspH6R2VV+T3Eff5PjMv6KH00aVKWOCZdCa/XvMpuMtx23sCJ
PINJnt8ipE7KDfNEu+mmHaR4DBLsaIcS0kZYM+PzNlwK92Azj8GBOId1rjABVn23YjI+dkMrf+Ry
CGjotFV219pjteuUAw9sLGGwW4ONun7ItVf3W0OaKVjJ9Xx8wiX+5e/vzqGjOxZyqLV3DKTutqjr
bO+Y7ZYrF20LmgQyr3sU4Lg1dNTJWcruUCKgF60MRzgXQQAJ4pV3l5XBvhiPhfgrHL3SpsW3zjIC
IEPnyGUgzVNh4+hM/IjDHjaQcVh6xUkAG+nLFscgnDK9e5+ytcZ+nK0h88pI0uH0Vud5ch48OCJt
7DKx40PmjDbBXLTUa9oxFZkSKAo4vU9NhsnJ6XcR2Oa3AE953BhYwfaHlFjmVGvb+u6Ootdb1XNz
56fDsHLB+nE6jMwVGyKA6UyWjfEpa/spsoccl99c/PFKh0bX0xuXTN5HyY1LB70bVKlSHpSrIPX2
SfrFiPE41M5DqzoIX3znUCNpQEt/RX+yMIDnwo0RVf2GUqRo2uYrS1/M8Pd6G5Z66fL3d23wLiED
NhfwQxhL6NtbmED+gS3h9YcvjJS5WAOcNtaZ4HLFYEcaGveUP1jpKylfGP1ctSPMpP/7+6eppcFg
5fEpbrObKdavPlkT6S+UucOt9b/PxrVqbjV9p84aU2pr9k2+SaLyC/+O42/osoiPK3cxSx9hln8b
6x6U6cQJTqKKcQ+GxcQb3NvCnVamwsepTzLXZzBWwtMiB+kvU+5m7FPA/VTkegRH+edPfem5PMMN
BGCRcUdPgY3TKi8UCJ39Sz3ws4kzEY4Eu+Prb/qwrzibw5Ok5yuRpm4HkKgmxwlal4d2TNxtA0jA
6+decenGd3Niyr2JFh4x55rwDkVvKUQ0SW6wHQWKbU3JudSO2cTjMNrmUBc5Z1R73ybcuWdQnhs9
fCali26aLXjKVdwx0Gljp2W/taX4badrYW/pl8+mnPawnbW5Zc5Udk8W9m4tzHxNma7cmyw9fjbr
7FEHsS8JiltTs0H6KZLOm2N+X/+0H4Zsjn3tfz/tSABBqWntnDWDZLVnr1IS+BvDYUHjIsCFVxy3
8p/X37XQkPmtxgRX965wM3oOqn6DzevGru9Ys2bK8uGCgJbMP7BFY17FCQO6Eb7mLi/gdxyrldXm
w4CBh88+cd8BKlvADuCcqBekUTNT7glFShcL+/W+Wfr1s4/c+khqGsMogA7F7TBMLzFA6tcfvfTb
Z8HU8YfKsgqLovy6O3Yesp586p4vkDJg49vw+ks+XNnQQbPLc6lAM5Y+6qNboWGw7fjBq0K6+A3Z
fxf5hTT4C6qwXAl5H3cWnV+iCLhsiwLW02de4WXI+9zqAera6y35V23xP7sYTuf7pEBykggXmlMW
WmGBTPgtnK6LXfnIXtUbh0tpvoVfKWs39k995kcalTfq6OzcrX+A0fYEo+sugoVt+lx9uTjZfknN
joRrzgUff0w6F8R2bemq2GgF5OazMjg4e96mRYYr0CsD8cNbWrR+FhCI7Rl7LEr73BYHJB33qnY2
tIKVWHdn9V/KsnvOP2ecSoNZxK96hBmRVjayLTjbGr9/wOb9SYjVy8elzrqMn3frFnI8djEVmXOu
M/LcwxUh7KseJ3OGEt5YAfh0fcR8HNfofMtVML8Hfb1V0MlUEaMNiNUAMZVrwNilx89CwyjUBOEE
eB1uZ98xBQczEdz6afX1+q9fmkyz8CCcxq2HDp3U0uY5KZ0nRczKgezjoEDn2yweax+XIbkCjwXp
5m/E/za596iSjNZWr4UPPN9l+SXx7K5NQZwj6UZlVdSXD+B6hSRfm28LTZifk6UYYk/BTuXck3yT
ifrYCg8WzPC1t1Cu0NKVg8HCrJufl3mvKymSkp6rDDZT8AkcUAKWJXYoh0MdPOQqCKv6UxX5nPqz
AVVamRQOLNX/vayyM1xqqTAJ1k4gSx9lNqBGG3gJQQ09KwuZvYbaJOyUenTTixHB2jFtYdT6s/VG
M4VaMBDmwZCatiMuzLI6WJFaLMy3uTgQ95ElgEEdO6uY7Tz7J6ycYTv0OXtWOveHdFxoh5IUXzrJ
vij5k1IOJ7fv16fyQs/PVYElB9ifQclxnqY7zbcNnV5q6RzseI3Lu9Drcw9IwG48GAsF2Eo4sfvN
l4P6PqWxu7v+85eePlsPCpMS3pa4p83y9tUW1ZOiZo2SsfTsy9/fLQVVV9S1O2F3CGHrDdXtTcfS
lfzP0niZ7Q11DeRX1nF69mQPVHoajZd/pms7w6XHz2arR5sgBV2DoyjUhE2/gzpiI9bKmJa6ZTZX
caoGyQhl5Oe6TurQwjWJb/y/n/ucsymadDSRbsvlWXVImndwz0aFg7+y5i4M9bko0ueoxMxTW8Ia
vHmAmvM3LuYBdLkQ3SqkY6+3YKHr59JIq80qmkmvPg9ub28a3G7ANBYo2awb10pml9pxWXfejcsA
ticmqHX3f5xd13Kkuhb9IqqIEnqFTjROY489Hr9QEwlCBCGC+Pq7ep58Oaap8qvPGWgUtrb2XiFu
bUPvuFuy2JVKPXaQ875Ro1Y/r3/KykQv+WOighZ/DkXK2DOrr9IhJ91veW2uPHppH0k0ROaM2Wkg
dgESqZVGPhqMn/rV5DIx70ZHJYmLDnY7xmlaNJAY763ngWrx7frT18Z+EROMCcLDXcGbGBYfL8Zk
VIfJIH/nIStCJ0u3jsO14VmEh3wE+t0BGDjukFzt/VzJA+07e+NiupI4LJmWutSt15Gyjy0Xe4uC
ZhRZEPjf06Kxd3kD/qVKUXFnGgVHuWVJ+g9u+sEViSzCRoqSxAhZITtOPM7uUgXoCJl65w5idWY0
pC1gQk6HuzHouCpE6wK4QhhNZ5/dNIvI0mWuVSQmcOY9H55IkUxBbwP4VaIL6qabYr1rX7nkRcLb
oANQu3HijAw+Ous5vUm9Ub+KAmceAAtWM0JEsnS/tIbppwB5VewZMBC6JQi3knsumZNMOhW84csx
NhyoukKv+UWiBVpXiEW1tl+Ltt/YZmsvumyQd9sMafooBaPAClZ/qfw+jLi95iYMHXpQtb2Nl1z2
7Adrxlvs5UYMxjBn/gjrla58GXH3O/QSSJcLdGz+TN0YEq6LHU0qFz4RDtiUng2ZIudwidN8S9Hh
41KZu+RRulZnj1mKh9fZtOcFqvdTCbjsHGa+Gdbob9Vws7kemdbGanHm+yVPjWL229gzhp0snJ0P
co4xfv3c0xe7tzPbGo0xpKDoQA3fZsjJHhK3S85D5aUboXXtAxY71C8BaPMZ5TH6oMkOCvlpZFqq
2FeT5hssuJVXLBmQCKqN6U/ZELPi0dNzSNiJAvRwfYhWjoYl45FlU9cCgVvGtSG8Q9lZ877s4Dlh
KMEPrEy36oorh8PSKHJuwEIcJBvjfAL2FnTz8jkxEFM+t46WhEeWdrNsSg9oY4FW/JOEhtrW1Xsl
ZvzzNXsXM2zfmVJamgaYfEUAPfkA4hqwdapOOcyS2y0g/L/y/AdRY8l1BNam1j2URM/OUO1Fw3e1
gkxfYxzc/Gwa3jNNvqX5dB6aOKfPhdMGssh3vrdxLV9bY4uze/Y7y5kye4hbBhRpC2gKiYGCOnxu
kS12uewsC8cobMTzhpkZEFM5QD6uTs8wZddH0IY39RjWJmux48euBWMUYpgx6RQQrX3t2nsLYQs1
BmonZ2Ck5At1LijVOtFv7lQjwBkDfcwgro8jABimogI9um1ZBr2DkTcWQDBt+7edKn1vSu78SWxw
INTY1ipkI1f3IsmBBOvgemPG0KH07jLN+iJwOGSkw9Yfkq2LnXWZiw9WyJKVlzsQ43XbTsawVibP
dAYWNhirPEW3v2CopQv4ZjnC0PsSQv5Hf3LZDmbVUGvWQKB0hTlcbAxfr8/o2npZhD1C06qR3ZCc
JfFvoMv4Z+DiiBVUb+znlbC0ZIZagE12rpn4ZyHUQ2OJ26yY3hzVP9qV9eP6J6y94nL6vdvXFnBq
jZ3MqGxb36323kUWV3Uv87gVWdeyqqUNJlL6oqxG2AeTugRgX8BUTRk5EEDGWej2mHqXXLGIU5yB
IAnpDZWIlZn5j0FmAkkpSSyOz2IyAI4G6GjU8qVfPF8ft7UXLFIPj+nar+DdGM862+VmGUkf7tQD
3YgVKweFs4hEUlvS8hpvis2L7giRQIVBz3OjN7o254tABMHLMZ8dx4oBxP5BJsuCW7GGMus0+b/S
Kds6jdZes4hCSreZ9ksLhRLq90fEg69OMfQ3giqYkjG0xq/PxEqwW1o52cpItE3QweDNA0RTAl4c
AdEO8uHPFqlp5Q1LGw9SeHXqezSB26rdnO26eUrqyQr7nCT71By/1n6zu/4tK0O29L3jRs65umB2
qPnS6L+MkxDOmhluPNefv7Jql353Q2X0os9Az8rSR5KMNkCYDMks2dgUK7fTpZMHN9EZaasR+UdT
PGagNpUj4mIzv9KxPeV1rgJ/AJtUwU7i+vesvfDyne+iV593LjiSo39Gr7YNqeI6UmkCvhM3HOM0
mi0/puXkBj0jv2UFZ8vrr/14GJ3lNKVocFqqgSSi3ZO/jeS/rEydoTvMNtLRtedfFuK7z9Jw9a0B
MrPjDKddMFB47HSA+u4rlJI3Up2PA4yznCo305Ndlugy+WzUz9hAcKQnjr2ln7X2+MXEKHQaQZ0g
TtymrL7zezIB9dZv2Y+vjc/lre/GJ3cL4DFtQuJc61NWaXpQUEYlfKYbE/Dxjnf++S6/e0FtOG6n
Gm2DQGqAOOP/FiWsWRWz2AEfVYS152wcVB/veHQD/v9T1CDAVu6RqtkG3DdB0CouCovkmxDR9bW6
9imLKAznAqDCPPhLocRFvxjTKB8mp8qjyQIuPBCQoAcfDqD+z71tkRG1Jcxaqz5zYlNYb43X3igw
Wm01krCt25+tR7akAf4F3//mgfDR+P+Ba2xpVQnmKQYFJvRfxlsoKIlnFTzMZ7nnoTzZ35UI3Cfz
ACfeyPjefwPX56f5OBUB3dEIMu2fWytL/5E+N+bJMhsvzsq3GswwcO6OWfXLYtmhdn5eH9aVBb9E
M/kQTS+LgqItCXPhtgWRR7TFnaOL7597/iLdYNzClUEMAGNV9zZxQgPu1427UbNciQVLSQE9NJYx
G8ABgWDlRxQMwa/E0smWnNnKDlqqCaSMSmbBBiQe09l/0cyDLiMBLt6HtOhOOn31uaX9L8F9FxOK
DsqeEI6mgP3CK7bK3bPOzYca2s+BUU9VyGtjo6y1MmBLYn5bQe0JDTcn1oX3W5okwjl3vD7Ra49e
pPs97H0LO5EeJDsc0PgkyBJDmz5cf/jK3cxZMvBLKcwkywiNYZIwR7xV815wQfascgqIbhckShWB
rk0h7NsaFhc7Cjfkk+03w1kbvfOcWgn51K606SIQVfApoNRhKrbp0OB4EFHlWGXYG0mcNDC8MKqN
FOTfof/fQGR7iwiOhArgTiACY5XKeqdhl4XS+5A99mU3h65dEzeUym+hqd3WDwV4BTcdGfM7n5XT
rcfdGTRA3uwsu5fnLEvJvs998YZ/MYJUW5QhRLhbsMw6eMdBttsKwYpTb9ytx4MxF9UeF5EhC1wN
L96edOXeVO34dH0619bKIsJ6fmHOYFMN8VSMuxFwhIxt+dKsPfoS597tJbtrhhw+10Ms/elOoLou
0+Rz23SJC5xLGMYzWgyx2ZNdBs1vsCCPPnSYC/8vLX5dH5qVeLzEB/o+4UA74CU1uLNG8l2Kvwql
kusPXzmxl0IHZOKzqHyGYO8hs8noUB/ceeDHVlviTU8mP9qgCWzFmpXwaS7yA13MjV1kuRtzBrAv
8sAsygbXBkfdmE8pNJVCcF3BuuogTFV3Qxl4SfGScAuEPTnwL4l3YdcNFxQUYVWAv41BW9RAOYxS
vwxFW0WpJ81IJnW/Y71Qe9+h9V67yj80oJwGHhE8dC4iM2Djg8dDjBcUMc2o8yuYaCgnylvzu6Dm
W9Fo80Dd5Ga2ciwYzs2TaKc/c9rMoWDtCwQK2gBV4jQAT6CC8Gwz7qaB2Buz8rEEHwjdi32emgxe
i6x1Y7h6+FGXe+LVMqvi3rfy7uwVs362JPmumczjttWDCCyQXu6qLJO3JWf0SzFp+6RRawtgxGRv
hNy1jbQIc7ZoknHosJGqC52/mEcw1NhWaPv44TBA+/9dCrtv36y9xIlT0vQhvDnoOTH6YSO8rJwW
9hJ4OdbmmI1N6gHTw+XBrXylg9qAki9skJqbPjMh005b9giTn/RBXYrAqcqNnUka9exPgxF23Kof
r++5jy+S1vJTi8SqTcsZURKZzR62ainY1Tq3D2nLSJy6sto5OZdffS16FeRSJ78/8157ie9s0NTq
LQmETQmz04ALuqfJEHmGg3QCwq8DCCncybzAFu7h+hs/Dl32EvAJNA+QGgmqMiz1DWwjwW76Eu6R
MLmdNioya6+4/P1ddK/rxPIkrEtif+qAyjZxNTPo70JMG5O1ti4vf3/3fCMpmqJzAGEsswH3v1nR
QwNbs40D/eO+H4QK/v/pVVnBOFrOqPyPtDuORf1NKXbL4J5kNBm6frr7Q8bm5/XZ+Dj62kuKTaV4
oeBNMMRDX+5lfTtocyflb+Z8+9zzF9G9llkFCRaOoNXlkHvwQrupAq7YQc2frMjbS9jnlLVUp8rt
UavkKhy9WcEsNBOPXA32bUHgGxR4hU5v/dKhRyGof8hJzs+QzmxvW6OEdEAOkYKNm8zK2lhCROdO
DQQcOhQdtXNf8v5mHOqNo/Ljc9n+j0eK47t+mQsRz36OWJQ2w941eXZLR6VOqPonh5r6uHNen7mV
TbQ0+NCSlo1QZhUbPhpuuKCbRoKW87S//vi16OsvsjsFoEGPCrMba9XeU8P40ZbjKxj7QwChk1u/
T/yAE+uVWiyCcsIhYeKJTTlCI9Dn13/Cytr3F2GCchsaJgLU8op34O3f0UbuTHbKtuZrbQQXYaIB
iWOi1kTjBIB+aGqe4OIGEYvPITvRAP3/OIG+T5uoxIfugJsFffonLd/SudgYm5UgtMTsmtSbOrTS
cS748MHoigCKK6FbvFkWgCnlDlonGy9aG6RFgKiY7TDfMVxw/BSs81ooKwyQsd2Sd15dZosEReM8
71gJXQAt+BAyK5tuDZfVuxqyDAAJ+rDlnbiC8pEBBBaQysNDSXzvJm0gn0Ag1AJeG3bxxseuBIcl
irAnMIDpOLCVzP8p6PPobSi4fsxEJvYSOZgVHbzQUypiwIGcg+2k1q3qKHtsauCKKcq2Yg8NmBJT
OUCypTC7DnouCSSR0qmXW/tp5euWQOasqNOxGiA7DNL1Twk4SZANdKNcvBL7ljBmbcFl10yxHv1U
Bn3+pSEiGGwR+sILOnurlLayGOnl7e8Pdl4lAGAoK4ZCC2RQoAMxjvB13cKRrT1+EfISxjoPEmkk
7iGTMGGtm04WtGojn10b/stb3/14NQ629oSGmmtTvdVDdsNxH99YuGvDvwhlHQPtYarwywnkWyyY
AWvIMXmX+079ZBZyfz0gr43PIqL1tuObOS/t2KpygVWqvMMMIn8IDMaWiN9KO9im9mKUXIAh+140
cVm3w29Zw0hTNWo+Nf34Z4bzH0SHoNPTQuPBNO/HDnAZMPohI7TxiWuTtAh3whuSeU4GFUPF6o2w
7CelW1tk5Tgji8ULj1Ord6C8AwxRBxv7NOCQxVGmEVjZxiZcKzUtobdT20wl1Ca8uNk5T/aZhOLc
PdOfLG6ibu896NDd8335lH/xv5tP7BYaGzfFqfxSvlVvxN5vuRyuLMYlSpcZzURgGlvHlj/sLVq+
QJIHiWVr5KE9JRHlTISfWpBLkxReW2qA1lsf03k0T2CW+DHsTWElUrd04wK9subJYs3bo18LF8pR
8Zza7r6krblnMAV7AJFRHj/3FYsl36hJzWRU2FaZe28W+kDKDDVQa6O8vmJQay/RuVXPBkOY0CY1
pvbO8+xyDOeutrKgkb4TCVisfVEp6f8SSbkIQKTsbnHlhFpNAt+lEkJVR9DNir3fcx2mluJHC/q8
3z1VZLcXsbdDIzPnXDGdHKwGbUkIquGerGxXfFdzIXYX8Y8QJuPTvZlVfdj2SsXCysfjnOpmZ9T9
fNG1tt0wt32yS2rR7Ikaqsj3IA2j6nKK3ZYXMGzMmgffzIoXzqUTV6NO73OorMAWkFg7C9jYs/KH
+RnqLgVUqWzoFiZeG/iKyZOvJY9Illa3vPCTU+nBhdY0OY9qB/msDfPeF97mkOmjY7ovC9FWRyY7
AworGm4QddfrEpowjH5ze2n6uHqLvogm5VMFzlffwsIkq1lg5eaLNTlbHawPUzzvP8zLxLHk2I9z
EtngYQcQEHg2He9HP2Y/Z8hoWBQSEZw1G8v8w+CEl12W/7vDaYZ7EVxsrCRC7z3yu/YV/qduWOW4
W7jJsFUj+3Az4S3/OaYIgiDxkqjkfoTyF7R0suqM/O/H9Z30YZUGz19sVlE7hkz8Mj07tnzMoY0c
DrbzxdTywbSLH1zMD6kz/nAtCIRdf+HaHC22LoXhbTONbhJxXtSB1YmvyGJvp7mILVT4KzCfVb0l
B/9hWMXHLY6mCvwEqDFLI4KIK+d/wN4IiZMHFiqjcFLfXf+gjzNVvGWRjzuEuv3FjPlsVsI/Zapz
7mA5bcS9SJud6VlFyBgwzo5B9Y5mSfOtrCHBOXn+VpLx4QnsucsLet0WHsnTJDsj7v5MS5XihdXG
Kv8HAvxPLwYPv8zju2U+1U7Z9JOTnmsp7DPz87+24UHnNWma8wjV013i0qNXwONC2/D/G3rnh66N
di+rakKQau4Nk4aWwx51No+h7HEn8TR5zDt50wCtWdvOuZNNlEHtKHCpA29pGPtyv3j15gHWz3QK
29y9aYv8jyDTTkOFVQ+Ot2ezOSNSeVvn4spSWdYGcn9OPY+SJBLuRM6QGa2/GAMgNmntpqexh+Je
2Q5OdH3JrL1skTU3OoXd99hiXRYMfl68b74YXPOzb/gydlEQfUo1MU/XX7a2OhZxyql9d4YechI1
bN7ZoPxrIh6vP3olOC2pvW7OgYAFiitC0/GtIMmv0SnuJjZ+8vGL2FS5VU2prFPILb2CTw/Du+6m
nOjT9R+/NgmLQIR4VxWQg2WRgMXnSfgF9OrIHSnKp47JPqiI9Xz9RSsRbyluxS0I5nLQWKNE3nTo
pThVu8s6GTBzCl2BgnHzqQIX9uoiEk20qYmucCTZtS6/Tp7h71LoH39LZm5sLN2VU295I4bKGyMA
U/kRMtYzCHfHUaSPw8S+eJ15uD5eK6tqeTGmfIKyo/SNqE7JW+v1GvKCbRHKGlY919+wMiPLS3GR
555XNTiDlCzuIJb7i5fq3hLOrWNURzsZv3Fnyx19bbwWW32uPOWl1EkiFAfDCoInPNRWG9bjGF7/
lrXRuvz9XXwu3WEWkDBHgiBs+ZyN8/wt9UpDAZees40kYSWELG0ZWAlBA+ZiDc2JfTQL75BabKO4
vDY+iz0+Qu+8RG6cRJM8zQkN+ubNEd/I8NnhWezyMRXF7AEaE9HpiZkwd29/59bP60O/EkH+3R7e
DX0+VhBx7RBZSwfsXAcWhuMvr/qT4krg2hvBY218Flt6sDikWhhioO8/ZfXrpPpDRZ6cpNxf/4aV
qV3W7/RMcqexO5wOZnWnRRbD3HUjVKyszGUFr0gcv2ktPDrJkQnwPCypD1ac3lj4a7/8MivvRr/g
RQ8LKeysqrcjrx/2ebGlJbEyscuiQFlbg+fwJIkyU4VG0UNvsgjFPKFkXAdVkW98wdprFls3hf8F
N1RqRNL+mw594JY/pYcXsS6gmxTItVm4DN+7YXIBOEHKjWESsx2a1RzMKAT6OH6ur5+1xy/2r/Jh
pWAT14hEL59Kkb1AitULpP6c5KK7ZOf2jZWIfCZGxAZ250GFKSy5iDtDZhuTsLLBlld95s8WRNrr
BJPwh9JH29NBkd7bW2CQtfFZ7F9o8GpFCpaek5EXuwFo7vNkNqgPWK6zUcNa2QhLYnrlwUC5Rv8s
6rknIxBrk7CiZbHx9H+w2Q8uAEsOL9LHYpjnyTmPpTYBnkpcP6isXvcB+lbtCQUEHdZJXtwkGp67
gklxm9MUCuoi6565OXqhQXrI55pl/zAN1bSzL/LUE0mHsCOqCgw7/9mohB+EU2SxHhXfX1+aKzO7
JP82U8IUVGHSc5fALledsOjvOi/HEeN+LsJ5lze/21ss7RXoWTZCUJlHBLZCASom3wGw2PiClcWz
JPxCNLBQzohz16AUvD0ra6An3ZkB1HzpJ1+xCA+ZWVft7Hg0arUGQ3ou/cC3Bz+4gOx21+dh7SsW
IWKgNuTUrQn5r0egEp82l9knznEw/U9GoSVgsKSJ6HLi04gyH+2tBO4H/elS6L7+BWs7bFFHYBe9
eAXAUeQo9ZoPaqeE3iIqrz17ESCIixqiUTIWOXX1IFIP+ecnc8//8Hvr1Kx6A6GtrxiEnXtev5Q9
IbfSbsxHOptbBd9/efMHIWLJ9XU6300V8Aln6fMG5sco83Xh0FTeb5K3JMyF9A+tmaTHKi09OyzY
xH8xx8KCy6zcv80NwzjyzswDF04AJ7RO3ZNsHAlJ7gIHVVPJMvYNWkZpqYc91DrLN16S8kZ1VpLd
oZ1rfXOBewp4iX4+V5V/YJPlQLW60DvHMSxIEIGomFd1973puuGpRk10DupMj7DuhhA/0lpDnAto
kt+7aJCigcGhLFtCQT+iuih2E6xv6qAGw38HscVpV07SfGsG4QiUE4f6gfY9OwATUXNp2WcJ6xMU
fLVXwsBaT2HBfRRlwQ05cpJDKZ/WVRLktVe+KITEEGIEgKo42Ar4v5O4r0R13/A5h5w4dPxhhVMA
Z0lG91Eygx4LWxhftTPpcM4lrEzSud+5KVRj0eQDC8iFDIpZSfvX9XX/D/n/0cQucqyZuGkCVa30
3DgpgdXCaN5I5ttkV0hUOOEg4kfE0/mudWHRx0zKwtyDPLWRV/OhEq6Xh9DAL0FanXX/yDI4QgzI
Njd4Hivp05K26lWlYfUWZ2cTdrcToUHHa6At/+YjC1xri2K8Er2WBPDOL0UKRCaq6coevnQD/W7O
hhPx2tmCj62cU0seODEsGOakdXnWEJRM2KvJxKnPip0ACnljHi/B5KN5XER54SajX/lFea561GxC
MCHLoyVo8lBBqGvnW07phzZcSc5wYch/Em3299LM/Y3r49oQLg4A1BQZ0gVLwa1umEKC1RHVmg67
pO234AIra2Hpiou+yOAwOZkxh0YPjImH3WBbD6qgz7qZ/6b+Fjtu7VMWJwF3kkESJtnZYewrMZNn
F5r+AbTaDtdnau35i9NgLqVRmaJ0QORlp9Go6tBQyS08o79+6vlL+nNlzP04wWcCBoU2vFfG7nG2
iigZs2ojnV6ZiKUjLmxMkhzlTfAVPUTL9Kdy85BWaget9MA1xP5zn7GIS4NlmK0Du/EYfahQleAI
oOgNpv3GR6ycyUuqc5ZL6s3wVDkDximD1OLHhBSP13/6Wj69tKj1Wr9u08yTcQpIbLZra2nthaUc
FaBRmCMfBgf2b00m/0+XtbBwmnCuVuOYPXqoqMO+hI/jIekQglzWW/A8cc2vYpzHNphmXr1R2vP7
lCVlAWl6wz0CUN7E9jTQv9d//kqw+g+LWuJoNwt4jJEZx19GOvcIghqahi170+iabszAyj5w7EVm
7aCn4fljHc9tf+bANVFwdgaxRQpee/xiG5dt0xg+4NCxjZoi8052VgUm2YAura2exR72OUFfggGf
BdGIH9hZPwwDj//U8C9500yV6Vi2woy1ae5G2QWM9sGQPKGssrv+hpXa6JKI26ZlmfYXC/amZ99V
ZR/ruq+CuWVnVxAVlm53SJTekvZamYglezrve2JnmcihnvdX1Pyg2dHQW9enj5Exnrtk5PILEYJm
3nhOJzSWQJU/gjb1d6aigrdYdadMVOpSKIfAP8Y/GJnxGbA2Xnv52HfXQg3sA4ElEXqOtB+/llkL
JVLi5eAvVHnZb9w91+bpsvrevQTZYInGc0POCczq3LQNdQ3DmEEHc56FDjrzFPiU60uCfgw5xBct
TvCM15AL7dzkDJZhw/fElMbD0LHkpEhVPYxIvKCYCV3sw+Q77d9yNHqwTWA0+HtumqEKKAwVEJ/s
vvnjjHp6zapOdadpriF802uVvwKYNr5dQlk8VT7nYV7ArrtoU/BMgTkN0JqrYbgpTffBLAwKsIpt
nyhIm3viSPsmndX0UIEh8wAL5BxEtMx+bhw+HTrupA/UhR/kiKYXslQYOVDPrH/wQZYBUdDNgku4
Th/QzSz2wzBBGKAUqgGSDRIbQZfz7o5xL9+5mopjbkm9h3wLlHM8m8e5BTs9XGfIfupFckiaYYKN
m0GqY27PlzYeh1prCQM/oLXLP2PiG/ftYOkHEyKIZzgAyL3TlgzluMSIK+26Xyzw9SwYrQ3iXBcp
bHHAO7srzNIuAsDn54M1JuJAtOL3BsxBYUfnihui+/r7BCbH0RQi+2vrzr5xSvlSKG84dpmObEBT
Bg0bNqMYzV1hzA0MQovs0KL1FVrMEru59u9S2t2QBDj2xJxf7ckjuxIgvrrpG3AZ6xy0/wkevb43
nC2b1wfUtFCHI+Z88NL6phQaIrWpOFnZHGmvBVikj4RnW0E/z79BI73Npva5k2V+cIgnIcrbCzjx
wZairiYjoNJ+ErhYB8bgmIHkbnYUGXsQrOZoCLNX4opfpuVVhwqWQzhnoEtm6vyLUVInsCoB39S0
epEF/IAgWBCbnIL0DWjNDj03GANSWCzUcoLbFOMsFI3+ZYnmONvyj0q97yRtH2jaaCiBKMhrMeiV
p3lk2669I8wEd2swfihU39HIbmcAbdC1aWaQeWeoYgeGy6ddnrX3sHV1d6nRmPfAwqGMq22YKuXe
Acyke9wx5Y3pl7/gG/fY9tVD1TbJri8n/OcC3kxDc2PUzle3c+vHwvR+4AYJCGJbtrD2rGDzaCrz
oCuH/jVlee+QFK5H9ijhWCqtcwUCD8Y4h8kHdWvYrRthAqo41I8JfEX7Hq6fsJmodRUhV4J2QznQ
AMa5fyfNaOCm9SOtjLeaAGvUNOoGDk4/mFc+Tk4Tdq56zvz0hffeb8WAudRmd2NV9PdkpjBdNSUL
s1zhaSZgQbo3j6T356DykyL03PImqbN0Z6GRvZc50EI1sX5xXYfKNQCxFGYRJH17B5GByHP5ozEW
J2jPf8PpXoRWLy8EoVtRzlAeab7jfnILT8kpqNPhXMHoCrh9fuNkQHD43LT3UP+Uu4Gmzq6sPLlz
MvcOydVP3/MeJ2J/bVI36jz6gGtyHVamcws0DSzF0ZIN0LOMek0Dqep7oCMfbTXfwvz13CQA8KDp
eMpn/9ah09e2dWJVMThyyVu/0M924aagkMK8S7jp2SXVl7SbTkY2H2jiHuCf91uZnRnC//FgN20W
OB0SNGX+7QrrVU6dwHBwJ8SFH8t34LeS1vJk0hYbwYMTSAqfuqCVxRD2tn1vprAVzIv5RiasPxCm
u53ZO/A8I0/CpzD0q6DUhPWEmGbtAfyY94UpfqMSc2Mn5h2WKqwPRxDoZ9f9lopklyTswHjaBrUF
m0/ApGfbfgDU67Xup3YHfz6yg1rjjrpphnDtg1NY/wY+7YfMpiOXKN10eborvenQJrN5miWBszIQ
tKbeewWDH6QCuNgsxd5G5eDB9eDSV4gG7oQZ2VWgE4W00KfGq3+1TvlzVmoIx6bPYGQhfwC7BfEx
eJPm0jLQIp1+FBbAuLh808vBnR4oWMCBbyZNaKb6Hqj3qEGkcLPCC9t2tk5ge+kgqZNbSIGdHFSs
o2kU+pZWkIIrbfWQNPoe7nI6GE3y0hhYQKKCQy5cF2AqqR8Mk93CaxqjrvdVomCbab+BkOo8dWU+
/RAXoROap9DjsguUqcY2bofs18Snx4TYxwKJUWP0adTL5LXHAgly3d5OCJA4Saa/hlnektR+Hi1L
wu4xgXAP8MYjNfaSAHiakEdXTOJgDcDGWKR+zjXADhy0uUC1pTj4I3SkpHHb5/BF5dOAGot1IHCp
ubFdPu+tHHFbpXTfzI57HHt531qz3HkijdKO7fK07mLRYiGiqIXg2+P0m9nZn6HfIK2bwfV/Q3H2
YZrdCAHnJ28brLG2/On38oX1qHZAv2rvJv0xc4tnxu1zVc320fUhO9mhTODx6eJn6sFVF9ckT+qT
wukM2Sk5HGkJNwdHt5gA7dzZXRbPDAWwrJ1/JO741JoAvwCfFUnZPbC6tYMk717tsVWYBYZitCCv
AKBFSClQNYM1n8kQ9IjZmyjD8fGgivKP0xV+SJpRhZnA16EQ98eSDrrsxLglND9yf77xjeR3YWgk
EObFpbjwnwYv+8Ln7Iv08NvSRJ9lA55544g6LPLSiWXZsHCelNrNZXKfYrWgJ5Q6wCFkP73BbYMZ
qoCx9o0xxOC7QS3mLyMovbB4qF5taKl8NbQrwjob7xvhAsnUHAx7iGqsq8nO4fCnWxJ0Vo5V3TBr
B2F8uOfaFQz05v9xdmZNjuJKFP5FRCAECF4B72W71q6ufiF6qUFiFQiJ5dff43nq4ZbLERUxTzUz
xkZbKjPPd9LXvsPhikRqhZlavThhd8qG5lgilym65pHLcgXb9m15QYxKMW9z7rFtUcHFw/L8n0x4
z6wfoAnLrUi5sGbsJ+rEHdrDokCSFanSxyr09wMWcOzaAs6XfQPSedkmqpsr9LfaQ0yJala21PBG
lw4Ad6lpYxXKeY3JA4vHKXsdoW4BAnwlDVhHKWseJgQXsnX/+GZ8LLkFs4vB6uNC4urA2+55RmUn
6LD4JG8ovG7duwY84ojPDElLWFS3HoHB4Uy/SU5+Na5/kKp5qg2mD4zMkxHJfKfwt0EZbsYRtfYu
7C7sUI+iuRYtp5WZozSDuw+kY0DYuu8ckrUo0/SYNTqL/E4i1Cl0tTKyGY+T5ZcnAeV3JJCoXinP
oytHixNUfb+dKRQrjd04YmEl312PDF7SDhn6Y4tciqc0B3p48DcE8WtUAzngwUqYV/qVcv97W6JI
I+b5aPrhVWrnqfXx86Exe4TZcBAbd3hBJuwtpzAhAns3afwhTYZAYaDyysK5jq4juw1/ziP8UtDo
iUreXe6jy6aDY6klei9OUS1Y+6QCqTeVHnyuSV23D3V6gbLB0veRB5XaZJD6nh1G/CHiCttlX2QY
I5hWIgud+9bvmga8SuAY3aVJV+O9czjeprFtuc3Znk0POXrd5a8hGS/u9AOZD7m0XTtWWthghCIK
qOIOIf5roJkeE98rEB8gg9RsIHyvHkrPVEegDMUjMvHZsWhp88Rbt9oUliceXSJIGMFfVKZxZTFc
YN3CDu9LSGtejZPJOxv4CjihIWDZVBbV97kbDn/8IgtlwhtHtzFHJLZFArPblTCVxBuDO6F/gChN
DhGMl9iZztho4E9elruZTIP3RBXkI3GDw/ObSHkYwwyEAgg0Wwa2sx3mRMJ7woukdv28ioI0Nb+J
mvUpbecR52flD/czvumr1/bh789vVFeyKPblUvfX5Q3OEbPtDumI1sdgj36wh85Bu79p9l7zJZCv
5y7BIZCb6HzK3XHPKElkAfB9oFcA1X8tQbN0vXLsTEIZ5Q57iD/sfQCvxk2KgtuqbHV+4xr98Uui
ywZr0uPC2ECgcYBWOB9x/XHjybtrvFvdcldSlf8m6P4ahB7XRL+GS/ChSbOH0bR3TY6qniyrl7oS
zQZZ8OlG1uZalmORbsLWUTkym/khB476Z4vo9wll43LVKnhCfz6jrj1ikXQqYMIewvG+PsgCnte4
58qxfnLgyfz5x7Mrn0/C/85YFK7K0IFr3aGD3/iTQPtchWjO4RsbK3xbIcBeK8Lb9ZwL7z2wxxT6
cZZtwqJA0y/xrGflmm6bVZJs7U61Z6dtzUtIguA+1/0YxDQN9H1ouCbw7824iVruGrEmzSUKnQoW
QcKYR5Nf6CSnJk+GrCjuM+3MK9ahXOjZlGKTpMaBJ2pQ3AlhQBkOCrZ3xwE+zdBHrV1/RioUzGPY
8nYw0w7bAhbi/rCbtZsAZwLTOac65RbJDrPHxDaYxyLRArKwkuTDdnKycQ3aRr4qx6yIykKNsCb0
AaAx3F27Y9muHWHecmC5ty5Nm+9pXjabgXIEFTV1d90I5EE11JB3uLTZh7CFT2yLwPg+Q729H3V2
5lnZrdw2UEljKA502FSvdYjuqRuDiLH6/yoQXWoJBAtoyee6AfR9IA8O8sUrAy7C77pS3n7OMxiv
1u0tSumHE8Z3nUV+Cida6zlwXN43OOUMLHI4YlWLZjf2nw8XLz5+kZGaSmEhqPSAKQSk3HEKEU3d
HBfOpbUyfRlR3rgx8y/f9/9eGh60yES7YQaPlsAO9lK6q3ASf5iqb2U/r332Yl/I0Y5FcC4F+zFL
N81MTlXjvn0+1tc+erEfzBBm807m84Eoq4GLs/oHiZjXzz/7ytAu9wLLAuiuGfoQJuXzq19XT+7c
nEmonz7/+I/Ttr5LFqej4DBPT2c6gadR6qQVk72ZentMestlO+11JIbb77gxPEu3ae/IhwoUzhvS
rw8PHTx7UVnSfs5Ipi0PLAUbPnVZYhd33H9FCHFjPl17wOXvf506UAxBUWHKdA+uQhsNY//MCg8g
7vaQt94t25Urq4NcRu6vh4Qk17LsRHNou8E5O0W78rLRjZsGxUolpIgqv9x+PlrXJsNlAv71qJxi
D88GAL51+lRPd216HvIbhZRrH71Y413ZdKZFc8i+ztBt1jT9xdzdy+tH5oKI9qWNhC4bDDMffSCs
ga0L8kUDpFtBiTY92xnWYGtmOxZM0wkowu5WK9G1kVlsJ5oVfWqpajq4TcbWPjKDa8jc86emrOZ9
JYdiG4hs+uLYLPYXMQZ9n6oO0sJ+iEYzRhPWU5n/+drIL7YY7qQh7zJ8uplrnBwwh3e/Ge/WBn9l
8JfEvimFE4tPIL0vDCs3EPTpVYuYedM5pv9KzOS7yyjckbz20FTTHipY0SPHV6QPsLNRsTUa78YI
XNmGl1E4R2cdGS6mWX1hbATHjkSiCNLML43AMggXTOMNUbs9yHICopEF9mYQ7LWtSnXjCVd2q6Xh
bArCsPYhHDq43vRKBvYQ1Lgc68K6F80tte21Zyx2EDXjCi5m8GVgfL5qxRxnNsH91I1RYLkR+fy7
fX9wii/pcrzPjNchSw4fRe3uSNeKNQ+67EctGv6rRtb+weqIjw4cZJLGogtWRclg2RmGHJcbHEiH
C7Qrcm01v6QtmlZbv6h29jCON3qZPp4ndGnSwIKiK3CeOUDTtP1aUSQU7WkSNzbSK5vOEn936Wev
6ww877bPXvVkyK7qkFkuGybBUMz0Q2HNt5AZ15612HPqToKOBJb3gdr30xhEpoHrI+7RZfBaqOLG
tPz4dblLr1zLmrISAL/54M/oyUR1IL11Kfx420EXz3+Ps9ZxLRaIwj4MWq+YwZlpiWRkfPWVFQsO
zH8/niLFq4oMp2WHgnTnvJgCzTdf0gr7dEk+M2Gat9bU6UMFf9shSlPcvRTwnMfZraYbwdnli/7/
QqJL1pnntn4NDCRsaWYnhIUnsuvuGN6xLkPtjI6/RJemoAWqG1Xuj/eG/88BUD+UTMKxVVr7Wc+J
J55pYRKrv9UjcG28F5sPkIoNoRf7mBYGuj3MLmgdhY11Y9/5eJ7Spbrab91Gh7NABCPImwSjENgu
65aB32VKfjQUi1AC9UsIC3BH3CNhKmK7Qc8tClrqbHsQMCYsR67TCmvk2VSr+sSt0MP6pUm8jP+J
ZzxHI216qIZ8H7LgHdyBP2j+vJH3uTIky/C/c2t0whYKhuoWPfc+WwUVhrsrqdx87ftftq6/Qlbp
WyM88bh7UHaz8WS9T2kb2+ZWx+i1ObvYAXnrNy4XQbBHv36eqNIEKMkWwDWjnF1CKMYLciN2vTYD
FhGYoLYf5nM4HVKmX3WKBEnOWtRhh+ouC719PqBFC+bl9y5+8dfG/v+05oahSqg5LLyIjjgT8Rya
KEfN8vOhufLulmpzXyrErKPH9lXRRSXcwPoAVRFSAJR74wlXNrCl0LtX6KpkGk5toPLMb1DOiAeC
22UC6TXMlS1V/3Rqy+x9Z25vpf+u7AJLLhz3Up1nXAewnUblkqltoPsb58mVGbAEvsFlXRHTwTAq
4PNzC1uhpBnkSXMBmJ45ZQalhqmengqn+P35AF1ZnEvJ94BGs4CNOHkrT49Rxb21EWSHjkB2Y3w+
jh/okgFH2j5Pm7qogbD7kakXK0XRmaEJE/d/oFNvLJx/00Qf7J3/D4ObiQPUbYCLtxwBLRhH9Byh
WZ+nAwquvENl2fZLtNtb2YOp0cvnz664y1qg4wZY1W4di5TfxwyYrkkNOjb2rOGh7IboIvTru24Q
4aqEWx80LlYVjxPsPHnN9evnY3DtFS02GNPN2nY8+P9kOOAb8wPlkaQOn0yL7LUuN58/5NrMWuwt
JUySOiInfUBXVjJY9kpWZeLRLS0AAqbhavJ4NJHHzx92ZVYtVeXtNGYDayd/P8O1O3aRYdrA99w/
wSJTJJ8/4sq6X6rKqzatSpuy6eDke7//3Su1RldDpPrnDlU6S3xtfSyl5RxOxn6ddmwPvXHPjgbm
atbb57/gyogsraN7L+/7quTdIVVp/jQxBgq8VXjrxgsjYBLHtc/bfj/mI9s0UpIbiM5rT70M2V+H
pVKNZBD8wy7F/y4sOwoafvTomQNbTWZA+2Wz6opfX/uFi2AMFiBBqS1UciUIRJIAYwRCdlXbdzWc
UVulk2HqViBlbD9/3JXDhtH//rRy9pueTjCZcnSJNhsdo6MyHtyfnnNjoV6b1s5/H5CVoRjGSU+H
pn+chvOE7m7Pu5GovPbZi02gdUOFYshoDgIAmh0vhuY+9LwpLkPW/vz8/Vx5hL8YDmPhUtoxWh9c
+hykj6k8j+zGrLr20YtX7+lCT2CdTYBe+VGAOj8boeFJbx3yV07cpVUBDYzAP3w6ZFyeCtd7Ibn1
/LWXclknf62HsA3zyoQ1/J58H9KALL7QW4ubpcIre/tSNE86yEk7Ybl73gu4Fzh5lwQNhrW1DDrY
cCFdObnKn772Wy5f4q/fQoMU5ai+QouBYFtN61/wRDkVzfTw+cf/m0P94JRd6uiV1GABFkh2hrX2
3koQpdANZ/kPRTVAFSKzPMmR5Dt7bq7g0Yo+tmxm59nYWczGeURI5plV6AuyyfUIdJO2LLTtOUhm
G69IiBbZmXa9/GmqFP8CZfSVJzoap4Ej0NYYuLvZBwUdcKThEDZNHSvHspKqc8DGMEUWo4UtiOxZ
gPpXl1ApN0DsT20RrDLVqYcB6t4VE6Ac+RZHD1pBa/T/dIhG9Mw3+C/CF3rp6y/t3t92gqOxyfP6
euVyV6Ff19Ytmmk0jxyHjjN8Jpp7l3YP6JX9nfpk+FGn9vhHMkKGaHJzutJI0sQtmKCx7arui9H6
kitIGLwUU8f39u2MhurOco91XVUrwL5vhWvXFvJiG0Jzl6NdgXoJzZopqr0hPDtOb865R8YbyZ5r
j1hEIrireWiu6ppDULwOrhfJ4LuabmUGr6y3pXg+vNhqZbUCeZHUd3QMHqs5+GF11kqFwY+KyJvU
3sue/8FaWMroteOBhTEjUh/BjFuL0KyrUmyazPsOEBo4eqF5VqU+5sFw9gY0txTjPb/0SH++FK9s
iEstvDGuadzKmWDh0W8bWMLkaXfjILr20ZfT9e9NhLtIPYSIeCj7PdoPufXt8698ZdiX4neeNWGH
+HM6eDY6hlr0psFBlpe34BvXvvbl73997amrZQhrDpzNsK63GX+ZPXv1+Te/9tGLw62qR+LYHaQZ
faOeMYZ7qIHuv/bRi4hiCp1uLsJAHjKgsqO6bmYYt/c3RvLaG1+s5SGsOnTsey60XdleT/bWB8qD
G/eLc3CxjmUbYBQr0hyM5NU5KFL4hqmUzL8+fzVXvv1S7d4W6VwW1EVIkf9gyBzkhYps2Ox+/ulX
xnQpcc+E9vzOuLDrmKrqSMAk2cFFwlp//unXvvviICYMnOnKLnMYKfW/LDBP9srxrIRq9N5+7QmL
VQqgKPCDMqggSqMwjwqTgKJnQmfTF4+apYq56zJDAnTLHIYSva3gzHDex9Bu3Jg8l+/5wfbpLtYU
2htrqJ0sgrDLiuecxj3O7cCnEctvzJ9rI+z8d0NoKrCGcwiVDyLgp8GGPLYsiLzx9a/cPt3F0kLO
fCat2zcoNTrNOpuIWqPlXu9t14x/Rm1RNEIzsYNDOvvz+YBfube5i9UG3ipSWNBRYfOZz3TMT/YI
1CZaniI7cFdgoEB90PLYK6Ybx/SVk3QpLZ6CtGV4lrtv6QOMgmNZ+6u0+dFNPxu7ev78R11ZJ0t1
MbqDc0eEvrvXjVwrICAgxt5CA3VjGV77CctliBYAWfpEHtrB/qlK+gvKABm1INVAUHen3VrcmA5X
5tpSYCwrMnDutcMhy/W5EeYYzOxG0H1l3JdUhK5BDAbIPyomuYmkQxM7SJR5k+jaRfcM50cKAcPn
o3FlTS6VzANHw2+m1MV9HTZDnK6D/AfN+rjJveTzJ1wb78WqD/yR5V2KFlAfUsDeGbbu1CaXPrzP
P/5fo6kPdpWlzBhWnWNe26E8iLm17r1yKoFuA+l543OdbbAu63UPqeDew9KFwq7WyagCmJKYwPrd
gGN8o/p77UUudocw8Dh63Ud6cGwnUdU3zf+QII/T9Fb75rUHLDaDkPodUV3fobzsjVCG1ntfexAp
OF6EXenGzLuyepbaZHCEpF2U3nAIxOxkq4uHy7NSefetIqG6G0febcK+rjafj93HU8PxFz+pKnHN
mEFvOVTCfpdln8M4YTpBLvf788//eInCN+W/xwG8NPp5IlwdmFfUMbx3w0PqOXz3+ad//K6c5W2g
JjPp7AkOh4zae1X4jz7hvylSbMOQnfH3+88f869j9/9PcGcZ93dQ/nchyG+HEZ4GRdTI3n1t8PD3
kQbz9sLPO41Tbc5ejcadtG1/zw5laFBV9oMloGpUde+8q1G28C9tvKeO57jCU2aepW35iTuI8QjF
CCoNdWG/h45Gny6DtQokpjbEUANsT+HeCDwYqoVx78xwPFSTZ9ZzlhWvn//Ej8eJLOmqBD2BPlon
OnhFTu+d2/4T1sWN7eHjrZQscapQyDq9TkfsPuHEt63gJ1/RPex3z1T722q2n0ED2Yse+tAv/ZZl
Gpx4LtQRsPkCuX0uHueOyXWONPyXNlNnSStDIhdWoT24/G0bnmc7fLIunbn8Fubr44Fwlve1xoNJ
mZcT5xD2HDplNrebvLHDG2Px8Q7meJen/nVdG0a7NSZNyQGIp9CBMLFN5PjGoYb7/NVf+/zlSROM
ThbMIV7OgKpAzbN3wPq/S+X9sVHs+vwZ197QYpsXsqwrwrU6GGV+G0cdvTS4kcq+tp8sdkOndjKo
4KfhQGAysAozZJu9VjTPaT7+nhqCYFZapbmxeV3Zepc3rbyCHF9SSg6dDE/IuLkRmI/fQDi4tQ6u
DMbyslU2CIOJgTXOKNxzNwWnnBXvFXFrGFr6b58PxrUfcXmTf02owPXhAdW05PLGxE7rwR2j2Q+d
74rq/OXzZ1wZlSU7itYZasmX+eN483Dwc4h91FSgDTP3nUhV7hT5urFvpNQ/vmI4ywtYToQzOR00
ogy63HWPHPgaRz5PzDCRVe9U+jnI0IM4Q1p1o63s2itcrEksGQuZHzhX8GBO+Mh2xk/XLWE35vS1
H7RYknUgy9zrNNzA/One7XuyAnUsKXBiQijKfrdEbIx1K9L8eK+HwP+/06EevLzLCoqOsr6zQVRp
QNrJurvKg4SN2G8e5goAZ/mDbkJ9Y8u58vqWDuRqytBH6eH1zd5j5Q2R136bi1tWGFf2mn9JHn9N
b0pry6HD2B7K0slii6mH9qbBy7XludjHmCXcKZRoze370sAVsNNFUkByvyJNPe1DrF5+40CkIP1j
AD6IYJb32HoGilfOEnkF4vNVOZHsW4ti/K4Gg2NjTD6tirwooX8csrde5NjowOp4M1YHxX7dmg7y
TwNjZ1d6z/UszI5Ws1VF3qzHH2GmcoDciu6M5E4p0W/akbM3++PdDFhinF3IHIxBRF5OXbhlo1et
IdVNnyk3euOMnYBEkbWJgcI61nMVPPtARazzoJN3qWdb+wC3vJXrgEzISBmc6oKPu4nZDQAWg5Yw
PqlSAnqFKo4wDuygkEeFXRTTdC+nXnWx9MMeekfXJXvudsPe9IhCTKDQ61i1znxyp8CcUlobgPky
8g0MlWZnSkEeNRnaIIZsFZmYuSoNNIxFum1Lwu4r3uutLMp8NeFK8L2nqdw4sAKOIFoegAJR4aM3
IrsFqalfj7FlB1a2EgpFXjTCiyin0KW6Kb+kYYY2gQwWOIOQyx2Ij0EyhM70kqJI9cLxqjdF2otH
0QHrE41u7iQSsqcH4qLUUg0MvIbmCUv4vXRccCHt7tvlan8qvfLgdB0wswi1onEKylVpKXka5qBJ
UlVDFMvBhec7DdjFXBoD+rOQL/AEn1aQjeTw8qYUaBKVJmVZAMnQWr+swrLgF9G0K+01z9TCMRV2
9HEO2cpHkiSyZNOvUUB991T3D0QH8xNuhMUWj5z3mW3bkbaDYgOJ49Ea9U8vBStPS/PkzMGhGd0X
G+Yem3Hy7zpHwVoNAtnI5PKoBEWfRLlhgXoYgQMAtDXrozIEXaKoyh8Sfhdx2qE9D50tcAKmkm2K
UJ0MC1FYl7baMiJ4QsYiuOuNanSMWpTzOtWjtzeI2GNVQtY92QbWR14dO2QUABQU7Jk0E1yly/A8
AifygzIJr465hE1HEZaH9pJDz1PburwnNFqEZRXXJvQ3ZdkNMWe0r5NBcpNHGUjjKhmt0qdoEW7h
gu7VZh1MDd8PY0o2Ne7mu5Z3MOwsbbPqgnzc2tnsJClH7kelbYn26AL+GaOsYIzSdDuKjXs1uils
m1vjfyM9Aayonxxro1QHeWpDnW2aijTqOtmAaNC06hFHTJBUVRUeQHsMVoD9lMciEOY+qMPvINOA
zl3IDvZtXTIJiipvQZN6yJ9JW6wsUuwbTl7GsURVvyj+adAA8kxbKO4gu0DkS/1/pqbeWyr9EdQw
nOwgKgE7JSiPmRj3QAetQb58b1hpn525foYPoY7BUNxoEFWg8LPxHVm6gpB6a8v6DYbGR2VoMvF0
A+TTqZ6mA0dp1W+Do5tnj5yGP0dfPAE6dF/wqUy6ASwM7sIMahrnlaHTlnaKn9COfZzSZi1t+dOu
xtVYqyfC2B2u1N8HbTZiZsCcXDAKdb2XNmojk7Lv+pRsx7G5c0UJ7Xy109TbdbK2I8qypPOK1ywb
Ybfk+HGa5WUM1tVjmVlH+GfvgnR+JLQ/s97/Rp1grZG9gdvGg82ndc3yfwZjPQgKwokAHpVZTwBf
jjGx06NR7N6aQT4CPkITUSQD43nUEX6sArovynrbZM06HbNtU6Wbboa4lmK/iVDW6rfMh+JGAsxw
afMixYvog1Mxl/eY36t5wP/SOLvZiGchQfHNsVmBoAXn5snG5AZtqTLtSZfOH4+pg6gYiMIDX092
4UejDTQ4YyoFZ8jvYREzZQnYvYk9Db+kPd5Z7nhs6m6PjF4Z49WjO8t5doLsqGYi0CzH7kcEFdVc
vVouPA3ronv1J+ul8qzvRMrjGGBXLCg85L0fACadUOdsIzivv6O49pSP5Bm6XggFXMxbBrqAbLr7
DC5YmTetrfCiXh7slcrImxXkYUwn8Mxby4MWAaCOcNoGljrUGYrhpn4MKuBeYSEN9z5/a1vBDrEk
kGXi3pnlKxKtCFDs4Te8gOsYvJ8TAAEHbk+vTRWISMrxvhzUPfxlHorxJw9wZrRtcD/UZM0duTV5
eQdrilNRZXc+zIgyjl8xVXYRBZn/Urnt0SuDF3QXHgMo1KIZ2xRS+ihVF+5r6BgTo7z+h1F6GJhz
qmHCljSB92S3+p9x9J8z7Byi8ou4CdK30JV3KGqmke8O58YNHpG4gX9n/TTUaCDMlbfJQVMRRJ8L
Wr1wi9yHgLHNIeZwkH5H/uFuroqzbwFWw+36O4r276E/3/tDfaRzvWtxAsPvtF61rlzb+Ga8URDt
9905dcx2zOwDp+IYQr2Cy7wThyLYyDB1cIKK39q0ZxAUTlVqyjsgALFNNDrdk8ljJ4+yfu97UDS7
nJqDonO79rPUjnUHgxjTfusFUunjOJ8Id2Dv2kBaLPAwFyCjsGijVoQ93HbUg4flM6miXtW/pPHp
QyAIZn+RO9shC5y1ggRpOzJ2qi7Wlqlv4KNU5t/IbPRdX/TTdiqGapP38Nut/CnHKcDA5KJsjgxu
MJGVTkc5iydvwmWC1va7X2HmgZADX9RKAOXAABGi/ZNU2ZZYrYloWz93gIlEauj2noMJDQgLWsvi
oepfjS+BkyvcaJaeHaF5QMSUeRskDiHw6vCirTLf8HyGNdI4x8Luv812vQ+H8txV2bNF6es05c8a
19CJ9Su3KtZ9jQ5hWr15dYOs0FB9n6oWNAXrzqON2Agjj80MEUrTAxiVh6DW9SQ/Aiu/yjUD6srX
m9EVu2IugHSxp+2g6m3oBe+s9UAFKZ01BQInymVxMJ7ND+JyAZbzrmXiJAqyKnp/2Di5bcdhMZ4B
nFJRYPjOTevDSGa8TI8+ujVbdZb1jmCvuoBZXiCg/x5m83NGHeusYW+E6TWBTlZ59y6rthlt78IW
O27bIfQL8vwOrtvzCoTtYY+4Cwd7/lIM0303o4m5rHbDKF6UCGpgi8jJx2TIRrIWg7ks0vYHPHtf
2GQ2AIptTWu9yUEmiFkQB+LyuAJNW+8Ja7e0VRsuhwO099sy8480AzjFCzs4cA0Hh4TPhTYPxq4Q
ctgcplraEdDNCdipICufqvEA+v5Ll7f7vO4nFAFk+gMEj+FPF6j6TXbZWmsw3KbWqMQJrVORh5va
89dplR3SdngdmxR9r6iwxjPD4uzqEFJrn21ZpsUzV3a1CyR6ZMJwuBga1hTNoSCKqDD3TqPdNwCK
DEDjgZmV5I5ikQUPIQQgwb5Q5MkaPbJra9+N/Ik59xmab+4JhMtx6rjoMgbDIjajbxKhYJdU8gvL
ZAAsa5id3zCv1NuxBP6opDCZ9LTiMfi231K7ZaDdqDekkfYirJxI+12Z5OUAKY8Al8ZpsNbLPK0T
0vWIYCxMLzcHRGqU5cl206196dnhjR9GpfLniIpOAp8U7rKmeZvp0K3QIvwzzYJ32zgwNAhBOgvA
1o363gE/Px2w+dvuQbI2i1s2PnQcW52L/l+4inxDlfGOGSymMEMlRlN+j5zcsK4qn2NhG3Yn7Rkz
S/pvVlg915MpY9wOQrQ++PeUCHpIM0K/47ojNQJFkMYNjIPRJ7H3yvqFN/kcla6DX9Zmb1qqVSHN
Li8VIFkNnEVnqGj4SpJg64OMFFbhyi4w1nkK3pdVrmZZJr4CO1KrdTFgrSGpE1UlQQipEgoCkrFc
OGNV/wALU6/6Ru89I0HKmL55w7wJneHV81EACqzpJTf+XajpWjf+yQrJUcMCD1v/JuTkCIXVC6tS
DzwycQjQwwV7bPyaCbwEoNgAxdHY5OCDPIECUYqo8+3XPuUq8i4BTNGXW+LDZpiWaEdVnbfifD4P
s4InJsYnBsE0i8hgXkUKH1da/nQGUJ7SYVrpQZK3Bl2fUdMKICSG3F+PyLImBMS8XVoY931U3Ipm
DuWvbK1+O6Wk2TA19rvJyljSqUAdQgcuCbisF/W9nU79+2i7HG3gGKN1UNn+GrZc2YvwlTeibVrj
Zih1t7WCvr1LWdUdTGGhlNXUPW5g4bzRtmAJQngHxGf8aIk9MB4Cd4jaYco3iJu9p5w1zQme4nqj
4ES6ZZU1bS0beNHJ5A3qxiAvzm0/bcgQ+m2sReMnYRACuqTLDBxGGAcV41Q9wcFgjPshHZLS0lYS
KGCTg8axX7zZ5U8AcqmVn9bAVrQzO/hD6c0xLwfnBwSsacx7Z1rPXs/WQFYYHVWmd3Z5n3bPzA76
O5o79pExAggUBIBYX2iklfDkOQpnhBN53w5HpMz5BaVMn1uE9ydEOnLdgtnwhtuVf8apA/2VaY19
JEbM+0DPYE45eoqMsp0Y12m17am27hDP1sB/DTqaSwfoL+I6XWTp0Fv1iAN3pmDhk8b7csds3Osa
45qhjfVpcnXlxAxixCLCrbW/a8O0OAs03W1zkEPv+qAHpDoNerIGir25R1gBBJ4mwRQTAGoBKmz7
e1SE6A6OBeDLi9IRzxbHuhe4LR1wN8MFTyp2nGxQ7mO4+digsXoZblYmpSvhCxgMGC9NRrcoNpV0
LqyK/3F0XstxI0sQ/SJEAA3/CjOOM/TkUnxByKLhTcM08PX3zH3TSrHSEIOursrMyuzXS716dZJr
N4tx+AOBUOw6e4bwDgEGxaedGengrP83LsIvtAqH5T102p9uN69RsBbGm2qaNmadKXxefH+70lHv
OEqjTFVLaSduoJ1XdAXyw80xRTNYPj9StzNM2bolzYM+f/SFt6bDfWvIXwKCgUQTvC6jmN/ybhL0
T9LkkS94Gee6+FXPNt58dd9jHt9WJM5bgeRiznFeDU1b7LikrTQlOGry12HXFM9aFvHcovF1fB6D
vmdFU1fxf43aaTXipsbywJbaelvryf2idWsczsBMWyD77su1VXOT1Am1b4Ljmz2FboYIOf81OMZn
AYmUhqL6lk27YojXIG1g+YUw2g979Y9isQhJwNtS+ae19USsJ4X9ZEi+gqHWIXa0dUcwnDVxS142
NrVPrat/WrxWkYF03zem4ei1s3Xu+vFm1nZqIHBIpnEMHnKjdmlVSEb1xoLHtAVj3HRe99gavohF
vpO0qNBYhmY/3WWghNeZ7x15bHszjqhi3Dxlh3ICFxnHqFrZ3ANT0dyT5Ve41GO05etlDrafY8XJ
xA+ZJRNcqnwgF9SQz2GrYcKV+j2rAn/PUXuHZdvxP63rR2nq70IwzTEaxplqOCfzVMQ4KFJMW5ar
ca370Szbiga2w0rQXx7xcpqSIhtfILxOZmNZSYHLKzmcWN85MpmKgJw8NwWTf6e9Y/vATnK6h5ie
7aMlkT1qNd47qsi+lV0c2q45uHWdbsv63zgb7+Zc/djUzqTUuwBvRaeWk2rNLy/vEjV4D9gcJjvg
cdQ62ZPn7VPk2zQ3+7RfZ8/+suvtZ+Vvp2EvHvRQvZA3/FJvTOu9cW/Gh+w/hwS5CLv0ZzcbiQQ1
5+UdP971CW8zmcd1O04P+b62qR0MDsBPezPy4AZIGRxqr2wfLV/8YQoxfuGUsCZtWVfXenT2OLS3
9rCGm/nC/TdcAGox8Fs8/6mvu/nE2jhHm581MloRxm6RLS9efbfPdPXvxdLH2VjP0qE9WbbTrmWs
OvNQGs3ftTVfPNM7uqaHud2802t75W00XPisInzvlfzPXOpHsIjLto8nbQ/QBQveda5p/V3N+ujo
4oAH83PRB3tq4rsV10X+aDl4utG+3VqHV3GxhrMJT5nYTgPYuJQmaSZTiGWqm+G9mjmMCp11tHLF
F2JNV0UnkqJA2FFWMThjP+sdhrEy42II1gQ8SMReQQsjdsPaD6Hddx9b1jg3ZGs+i03Dp/K3MNKB
j5tp8J0XnHc7w6JvIcDgZV1dP3aqwo1I63Aj1Sv8G8P1e+wQoHUwBmBPKaawLJH178rrf/ZZ/rPx
wl+mBjnEHR8wqu8/jWb47Swyu02r6GLHxfNpaVQc9MGBxPsXozXeQsuZo9WBnkXdvYc4UihvxUYR
S2K9sLM1UiFkrYq0H4qzuTlfc+2f6jVf+3heNvtPGWzrWTieBy5Y+F6EoSHLh9k9DMYdbB+zFjwP
I7S03dVglLss2p1iTl/7iUTVecACOXsozA2gstbTf21hE3FBYwP+Mhm3bm6qR66/9uRnlkk0eFHN
wCgL3uDmGuD3unuGsqJ1xnAzzioamTKQ9FjI4p+8WSAXHoXzaaEP2NOGEfzuiCU7yNbdfUeBnQWY
Uors0SU7xonD3Nl+l009/2i6xv+Hn035E7Prdoz9sJIPQ63696zKWhSeqO5bu/aeFJ7DxzBbnHcX
RvsG2lXfFrs0EvaMspO94HiAA/dkYiDDyIr172Du7/vWzwhyFlFgQ2oQ7SelN+QHbVYGiSyL86GF
C4hZuNu/cV3rxLF9/VXNQ/1mL21DThnj6hMaIokPZWFUpNjMwwf9BpgDexC8H9Jsfpp2Z6FWE031
ey9wpN5A3s+2HgfQEHt48pAInUzWOv+2jPvx6DahiDrfzM9iNUaS1wP9jevkjhi0sdMW5uGtLg11
NkY7mKJBtA5hIVmOUhFe0zdPlV/PZVK4hrs9KiMr08yc6DF0XY5vhjecZpqwT2CXoUgqNTTHzS3K
91YEyoy6gPlOqGBpkm6svYTb0CGusTETDwPXqyOVWGOjCKsxNum/+EhTnX36UAkHqx29R2n0wxRN
uxRt1PSOftFjtUFyieyvqljracZeAnHTByWuJTlVNbZ7dKY5kOaYGbFu+/Kh6UZgK9UwjhSa3KGI
3gWnUbue61QgBtmixrT3y1y4w0PVWe5ptbIs9tVg3fB8ra49V9Svjv2LByE750mxUJYOZE/ctknu
J8NQC1/tFBzHeppZ/5qhgapxSyquunTQ9vLMwqkXO/iDPJh+McSV9IKjUCq8Oaux/VytkfGmKvHY
i4LNGA8GZnsvQwCp76z+4sVzFlRsX4zcsFvFns2gWvE8DLgXS8odMcytIGct86ZzNfvjHwiQ/rzN
o/FGo7cfZUvDuTbt/kGPH3wtdmG8bgPmlH5Y5jqZpyZIBmnkx6zF2mPa5/Y4YGj8zssbfillyte9
7PsqVnyCQyU09sO5GVh1bJUlu5DSMr5yd/S/lt3G/NvpVwgnJVrqqFjn1Bhd+dxDuv8Rw1rwAGX/
ugY2eUTccLFUBd1doZAO+6V+rK2xZX1oDYMvv/ftw15s28XKh+G/QrXj7743i1OHycWRdLP1aPYI
bloQhcPa4XqB/9n0y/S31onJTyVbzRrlyV3z5Sql5ZyKlovBxCU8rRicj9LW+qr9zLAj1rfFh2XO
689pm9qfGQ0MvxqR/5Qe2Vgz/9hxqTb/0E6ofaK6doP/nPtCrAos0AGzDU8SQ5j/6kJWF6xG93cc
gAe83kc1If+pcOLMzoqW7LWz4beQs5WsvTlChUNiLD1hmkJn7ifQ1vrd+NtHgNHXz66r7P96bf4d
YMqSSRqBH9tiDd/MkuygyBgYEdbSWIPD6jrGwzg6Oq3cRtVJtqr8z2qUxQ8z03fr42p634YJ+lau
0y/R5MMh6MoydVVVH9SEubrplUEyLda9ZQz973pbIQ3x99qKFGc3230KPCLe3gQIpvwhR6OQqZxa
gF3dLG/hUPTASndMBAPAOtIhht+RHo3YA+xMy1IGqcYKWiZd2FrnTFgTrywPApSKTYAHp763hjBT
EaSU8REGlo4xAvQvahjGJrbXduBVrEPmqNJ+ynoqRmxkvZOnmM3sXBi1P9sRe936F2VwuwXMlYcl
nH8FFl6PDa4iaW92a2RInEASt/JVEHe5XdgJvxPxXKvneVHNV2mvzqNZT8ZDIPFH5KCJJyOr6VEm
xeJJg7NDtOxu491Jb0hIw8hfMS5ZYnMaiR5o2nfNZXxyM/GHiMuHPWi+BmRFSbEA+IX90GERax2r
qXvWCk5osU+uv1xzewfJLgqaxfXHogl9a+ixsuZEZVYJtqzvuyboofWqRyPo51vVy/1YAaPEIBov
xhA2CW5QXxBtqSqMB5OfItqduUjkOrdxWHffjlZ/HYcOesnk3aORyPNtzv7NoVeDCPmHoO39VOQt
Q74zYQFOkgWwA4FbW+a51NyqTVqzJaO7rk/87Yr1LXk1x+FB3Gl0293HlDC250zLgLqw6ERaAnWF
y6DaL8Fhsz1WMX0QxRz3oHx2vrPKbaOitcYoUP6DBZrLkGcAzGnzT+0tTAaoaMmWDb9zJkAGj4xS
iicP7pQLF0hnZPGWW/+xfI3EdnGq2JaSpnj4XALnsksDC2RYISK81C/YONysQ6iOJjgtosSlKOBm
yHtky/s+Y63OdjLFH+Nosxt/ay5UhDuszo0UGUAw2WCHO2NRUmXLaTPmj9Dv8Pd0MLsk8vvc5NVr
0E43Jxc3e8h/jVPVRpZFq8jMH2/Z/OA4iykjb1fjocbDCVfqNn/eV8Ic7ByHcEvhqu9hvRQZG43T
YLcvKpfhdabnSYU0qqMvQWgdy3kuSj9RVm3GOa6ZiWjElfCZJsqcPCdDhb/B8cLfprb8GFlpkRC4
gk/mPqLdNS/yzgJzu6ZqC7sYOtqDu1QqaQyYWbdp/zCnM9ov2KvLdt2gPYDFNyCxaAqXRJluENW+
96eT4gl/6PnB02X4nrNznRJ120aVM336g4YgQVtQ1sXvLTS8Q4nXx7lT+GmX5txAqXfDud6MErcv
2NW26YKnaSf7hTWvyz74eGZ0+fCX/7WKwp4UFGzIqogfaE6V5hkOzlwerIo8OINTGEHq+9irukbc
y82N7WktUy74CwYZ3om4mbcZp9O0xIP/pgIbXNYlA2r2PtqtnE5mp+0z0VH/ZeyQ3tndOYEKcZNC
uD0NAHhsIawlFmR8J9j4THER9k2Kn/I7rpomKEGNdThvcCoLoZJWdm2qxNAmNaFxTMzjzRdLeGDJ
No90ppwXLrDEKZowrjpiezshlxQeE86jD3QEi3wtd3YxuUiKSMwii4MuU/hRGfXDZHd4iuDt/FU6
u3/yZPndy/GywXQce+IxP4belyevyQV0ae4mPeaGcWly0qZQh/EqyTQg6S7WXftjyFHuL+QORnvY
w1duq07ncQYmIn+A7qT+bRZDDlupXgJZ2CknqX0Ld4hBT42/+Ipw5fYDC+TG/KEd/HOWybdj4il/
e5nlJEOJo4pS9auo5o9t6nD8hzWLN+l3iYfz7bGSs4jrbAZL1w64iFth/CI5Zq7N89h9iF16kw/m
ourBMbLuN4PqldCxr30l4KIeSRN32zB47kvYaSJxezswThk69LQMcboOFHw/3PqeLA3cgKh0mOpg
/xH0ZnPdcbc55yJnlYg0MDxh0JJTCssL2b2M/GbtxbzU7MMG+j968S5eBPbxne+uSVeqJws3La7C
7mkodwnMxLnKdgl3zzbkUTjTLTOtIrGJnOA40fDi6etzdM2fdEMd9urV/FwwXMT4ASNqyu3PxuCA
O56aHrJgZel1Hx+7ttyOLASjDZ7D6zKSx+nm/r9F587TktMm2aK0mTcLpvQNtmoYbRPGh6+6V/3d
tJ4QVnfqxlibQCAucyZ1514hSHSJ3M5cjhuil3T3219NVngxb863CP3pOoXN8kjE1bloKlzQjfmf
L3reFI8Xq50J4RTqjNvjTXLQuDqGKa0pKFBXov1sO0jmxrFksk/5B4txt1kQa7KrHGjacf6uXvuw
O3y8VbfvNkntZEc+tC2CMTPjxgdM+WgkYvJtr4yoct3fPIpfXs2JDgJm76JofvftfszyKrac6m/Z
esCCg/HZ7/ik43IPp6fFn9Da0mLq19RetDxWTv/oLjX/pjkfjNl9MfPsoV6bJq7rvjh4WhNlQzNA
wFYD6WJxyB1r+7fZ0z+p9+uw00M5bTChFLhHJkXDVFh/IeAnJnXyGdhf7kaBcjDLMclYXRIETBxF
O1d5xNJgYMruNeP8TktuhHt+NL3c6g6WLLlXbYXiifoxarJBS1q0xK9260qH2T1gyJwfSIKc3iXh
CVdCKvyTGgn08E0zZ/fWKc9WJdVPX4jlau4r3jluPb1tVTNfho4ujP4pwyK5Glb/MhZzQGbNENTf
2p6dv8Y8Et3gdegFDGvlNt8GRTCNBw6met53LkIs/Mx1+tOGrKLHC3kn35yN8bCtdZO9lSD64FxE
QZzwItq/pzaDblhcNZ9DSwx10pTjfAx7sUVQqdMBFc3vewzDwyoIPewxZ7n5dWNevUaJP0E5tC+g
Xgqr6RIB0Gg3v2B419O8dRrrjGBIPfLUThYoz1mUhJiw32klYGXhYXK6jG9Y4UnWhZn/hbW/PsFR
VvG+dPnR6abp4G/TflzL3v6jx2W/FGMpn3ZDzUdgiuyCBMv+sXMX/C6CTf6bRxuuZVr7VK+GOM06
6E6F0TpvWlLbTb8Bx2vRt0ThIBY0YDPLaTjW5XiI+YRPB95uQM5lw6lF2w/pgSagivqmGNBD+Pwy
c4viUN+BNn4m4+CHRXObg3wkU113uDl2fZA/jkYok8wv1MFSSvwY2j5bEqJK7JhYh/XI/LW/whkT
G3svliBsGEkfbWMc5xcMk8Gn9OLY0aC6JnXMDaEca6v2RhBAH/ASFMRokBOcY6tvud9G5m94o7nG
dkPbYsU4icm3sIB9q5TzL5TN9I+3dIvAksn1zcFGssExo7AQoLr1iuWCzKDuSu/eiizmwQ6a+ctr
MhnXtiKCBMjtnUCd9uCXNgo+WZS3cAmqN02XfQvCyvliBndO5aiKuHH99livgXHdmqU8IkcIY1N2
ic2FafeOkknvbltC9k31BBJlQH27nnNa1k58eoMHI4kxgOnckBeEd/xcN5QdgA2M2PmtLeKEFeCd
KjsvoQ/koPaaWB69HHObRskCskhWrICLaKqkf86zNTw7jep/G6Oj0q2cKRS1OXwKf+lfJiHFuXPC
+RP/dP1c+QDq/sLW4pyNAJsVwBq5T71zdGXT0ecvMvX6YQB+uy9/rbO3nE0udlZK7PLPjJsbEcem
da0sS703wSoTzTuallsnTp1ux0TNC8bvhLSrpeuTlSAGNhMRShp1q1OERtsbXSKyxN4fp9NYFuDK
W+7HHuDAY19xwUSDb8t/GSFopx2pk45yH9Gia7NQBfcinr2RAGah8vyAObJxDba7W1puTOW753rz
ZSHz8xjQ8J816R1xkSM4Kmzy1zx2jI72loljMU/um2iyPCVPbUy9u9nDmPfjN8Jhi2shbB7dTYqU
6aQ+sDkmogCjem4erOZbJEPRYBlZYoVw52sw1Kew2LuDg6riZ0GlvImNmZujnj+0wBoHh3/zGZmX
ogwHKzkcXHNzJ8Y+sabQw66+WGJyT2r0KFJ/T4IAwFCvmCOA6SYyIBPQxu7h0ObuMiZV7rDJzQml
fd4dk7LGnPEzGMrmKkNAnX6TTR5PTI7o+jZs4HOM2uGCxjnVoQwOfa37uG1Ix0BJVZx3Tt21HfLy
1Z4ch0am2x+KEj8qqIaabaZiS0KpnSfGG4UKYMR6vwiqHyEKiweiRrx46XcA9nUqoLnd+/YAfNE+
L/IXeBGVVm6jfGFyrh41OTZh4vl5E8tq0mnJetlZl/MY8+B5rOvaHkHW0PVU1Xz0qVcPodOxHip1
f3T9sftuGrhHa9zWq+Wgj4z8SRZPhc+YbobudBZVqD82ldt94t0Xu4vMnNn6JFRq2gYrFjVEN2Rf
Ru7aAiqOSBC8+C5lNYOHbaPXEDW2HUuY2IufBM7IGc7CF4M/WIsWk4WeGm4Bc9Pi5l11R0btPwXh
Zmk7GcchK1/KcDnyiiRUbKaAgdCkoE7U5F1GLLcquDnAnkOX92kTeBcf/d+eVwkWmHh/wWDXUxrU
LnrD/lKTlhCytJht1XWQ5nAkKTGl/80PwUgro0v7MZwo1L5p4AFd0Nn5TfUSIhpOaYXOBu4k7G4V
TwLDNRfuH1oP90DLsB+rvn6WqxlbxvJWyf4l2yE8+ul5sJlU3LF/DI1xQphUkCDV5HUyN3NwKMrw
sWEf4cGniKXrOM1n4rq5Uwz5Cep5rIqCbBiXJBxUcbYtiYwh9Kozs/+WdTqYxKMlegXSgkbE8ca9
oebNz5mD3nyHGAyRwMHi2iePvhfVZ9w73QculOZ1Je/9MuYqP5jVYlFOwor5sQo+akXaV24tRBgO
xsrREvIzqPHiSLAhGv70AFcPbl3a7lW2vdZgJYiAoT2q4NlvBzdFsGhFNGukzEz5HE9ol2EN+uB3
2OFXk9kEK2pCg5CWT7jwIc/zj7bv14eJDLpL40z2WQjfjxu8ao4lnyXJXThJs664Cxt0LNKCjqyJ
JYKE9QJ9WjIPO7p1dg7loPvrWKJxtRlertvQrNyxlQ0gW1bvYtq+e1cCUt21c6jVvY/Mnvu3wBX6
cdhRIYxEhZ0L2vXLsnjbRTUSDSWwd2pZNNpL4zo/4Kfncx74yNoNv/4Fp37fe7xDKKqcxngcpX22
0LeBHjrbQYGVPTmB4odhBoxyyg052H2QDszTZOpY23zci9qjH3J2eFcP18utEMtRsCCq4eoECT7D
0iGqZCaK4BbG5YWkZetPyKF7KQtrhE/2mmsxC6Qn3lL9JITNf20IAHoIw6Ym3sefukR0eUO2Rzn5
tHgBgZBRMyon8cac8+e3u3FzK5tcNCvXD1tL1GVW57cAnoE8kH2/hM08vfh+7yS9oaY025tPYcFn
w4s+Ex3y2pN0TBUMl52daRfxduv142FE5UyNx4u2dwjsMQr4I6KXN/0KslUdt2KvsYjeWmRKHUgZ
av9kzaipdQsLp0IdPHGnmTL2hNPd2oLmX4mqeiA/Gfhi2ea4kA2QIkOVIPFoMh5bW41/A65mhD9z
dnT6uj/bjiq9aEZXE3NkisexDtoDCmNS5YIp+55YW62IRToC3odFtLbl+oE4s/wjxF4lXTGxF7BD
+lb2nF9k6/8bpXrls5Wnwmm/i7BrAHrr8LrxgjwNrKXyGGy0LYnBY/9dzP72Cb70XDj+emlCnI4W
NXenfTSGS7DfjbG9gLGIAEk6PGdOsSmsU12t+rBlMj+V+7Kl9dpOIM4hIU0BGV1Igm00Xbvktka1
K0Qu36kjA2KAbThbXW5dwokPy5Q8pMXa9p9zq8x0tTZ9yfDwPxub/vSX0D00jAXHzsGZEXnlOwg9
CvuADjY0zeaxqe5aj93NXlB+L09Dpdt/m0DCVZWTF5MstSZEfwdHzCZwyJBsmLR0n7GnGvQ5MncP
pd2vR7sgRmk3MaODqPfejLlQCPtdVLEuDL9izJjnkqm669nyqrbqsass1l+VGmJ3mV3ATIc4QbUP
kOz3DTedjz7jd1uk6z1rlBk2/D0Ugw/EXf2la6V3IB9qPGtvW66O6lEiALe8wQKiEe1JlUGQ1JwM
Z/bIUF2zS+g28tknUwvj7dGPF3Cyz1EG8ytROebJZLX81v8GC/YIqOQwBCNghyeFfR2hFV/dOdfR
1PcPBG24EEkEqKoSQt+wJTyGqcjh8F0+6uBXD2uHZKuyMERxNjITyxU1QL9ar/m9IXdLRFZmwwl3
N+sDReChE8OrsasfOLO9eK3/0jfecQ81EEVdXyrk0tbefwwGAm7goUfleybLbHZ3IknRTFuLPNfg
zsAyZVipp8KLraxnd15JchPZv3UIDw2PCVMTXijfvCOZk33k5XslEfid2g5XBMu3VEVHtaW3n5Xt
3nLWo9PJQQHoNRgx2JqOxnb2UxsYaBt790TH1yRQvfKEK/tbvugMKSNFPGuIHqwICPV7+2/etG/4
5T3k2311BaIEbzFMnbSAvd+nF88iUpfQV3my0MYTwWC097UhWM5Ce+nMYUdrJV5y5NlW46UuEd+R
6EWZ7F79w5wAagsDsMOH1ou2AoogLyGrBImJ2fxmQFJGWTnJw2zfQ6U2POOalnhQ8CsyRu385zBP
MxBGL6O1bLMUUS70N8d2mMM2Wu1Ap7aN1QGSmxV7UzJjPXcBE0U29jW305TqQsgIZPqH2bbbA5Lg
Jl7GO882yvbYVnCylXKzw+KGOYiijzyqZafF8vL+fpLR5HN53VZprCdfoUoYWL46MQl0J7+1nyfL
R4GMsICHGdwy9OsITHPjOsusODR5gHIdXjIqiuo/MU0DAIT9aSgylsCTL3i9/VcWSF0Ga/ujxPTT
NQeihhoQGRtVT0qf4p39vuXWFs3yUvrNe9Z5X7kqSG3siKauhX92RP64GxtXQCvk40ROU1rpwYXL
52twpblE3ho66XZvuXKFl71XopMcaXYuvZyMCCHCv6x2ePMQKSZIO3cahRI7cYWodq2Kx4zI46iZ
EG2ZC1bTMOVmLFGHIYYogsjS40vr5G/Fmj0ahvst5+Jlr1h2XcrsKnr2v++havyE6D/v60Muaw5X
Iub9J9r4x94xYhJlv/Zq+EFNGsCSRufQZVpdCy+oadvX17lG9CkwXDoJm2aFUVs/8Ub+KGd8aTfv
Xckd4Yj3bo/uY7hTNzigiECr7WEkPHjKvTNijTfR+lcUJHwcBdo6VxC4QqsyqXT5A0XaCVGjnYjV
bZNOLo+lGqAB6BQOYWiClRbkbNk7wZCjRuGGu7MygVCF0dNq8y2mEMbM2MGYjrb+PWiShC1Ty2/O
qTqW3vwP+fdhXYPPTaJkCk35ZDjuekDlUkaC6S1qbOeDF+Ej8HjNalO/WfBSmS+hjZX3anT7O0Lj
jMztPPFm4ldr3IoSvutkDd3P0Wxv2YT6ue/4iJlVywPLYLzzfvv3zuHFQ5Xv/KA592L25Mykx64r
lhOhkG9rbl5yyztKa048YXyICb2+15Htkp8dsK/Y35ufvSHTdXdSxmMKW8ViztT5H3JD1l8HXNgZ
6hz0+vzXEDw1rKehptH0FXX/7LG2l7GMgEn1wZzNTx7LGpeW+xXq/ChDdWIdC8rUOSN7pA6Y21dn
ZUhMl36Klz0P6NWz2ziHSBP37thB4F3gk2k7FOpfHxHIA/rYD4hIYFj9osbiG9vELV7YzOHg1//M
GbnBYtpAkEP9CVP7BOtMXqQN6JgPitWbWl445n9GazlqS98vdJTJXHLs/Xg4E7uoG2sUqGkpPJjv
gdm5J5HTU8KKA/TNUdnR25LmNZJVOQZo5TTg9twYt7LsuTsrviwneEKJP4GNef+NC6o2nwbyZhqd
fspWF+qFtfrUd5RxloEASWhCE4nIPB3u/pbJ0AThL4Qx1onIT4RWA9J8f2suy8ozVqHfp2z+/2cM
JdhvNpPNtsFRViC456YHdrE2ez+owoS164e/ntWsTtSEJMMae8F5z4EulF0jh6Ztmzjys2s8qREU
zSr1dGOp4nVtSjjZELoPtddn2Qh8keCyzsKu28uYWd9s0dMh7KSWBSYv892bmp1tOuK5MxAh9VAN
Bz2YwwHg/L/Srg6Khm/q99veM2wMaI6Ev73Yuv9L7FviGLxg5j4OEbje+2ZYhwBV03FblXUBW8FP
d99IfLPoSNsFvEjgBpMCEtpxm21zaiHzFb06or16G/zuPDTbS91CD6qMvs7WLK8VxvzYWPbFYCpK
URL+He9bmmGev8+j80sYIH7VxDrR7OvtICqqiWlMP7BvyhIBDx7Lkbhfsy/K2AvY7JSu+rlB7ERV
AbyqstA+WmYLk67fQd6rePOpFTBAtHEaOrpH7nYAXUgwol/jpqqrhCTl9so2RY5eN+8vYUusMAlx
LFXkOg524R0nuKcDGbmHIrOelFtgdhrAbPo77Zo5Eu/so6wLsZj6J/v1jm6z75qHax73ZT6muWZJ
FsNw0LMZ8DiHjiQ/10Ls2dbGy1rwi1kdq3Z+3mrtPa+s8+COTmzqfa88WVDhH0O2C947Z7Yvpll6
aSeYuF1hXHN2uzY6GsNbRbJp9tW8wd0if8iO9NyP3VI4IAH7rbP1iwm8e/Eq9RXg5mD48iy38K6a
OhPO+K6zOvXy8qHvHHLL4KooYgZKhMB7p1a+1qHzKs2OaDMsXyIMHP5iSvm19QMpzKv/pC37swET
OcC6/GvznSa24VyjuC+67o3B6rkKrGsQgux3lMSow3YrHzHZ88DEI1GS5h3q8QcLcXwHPYqpgJwD
k2DVaDf357LqACH64spIcWPFfkuUI87odP7563rz+u4v5ClK/IXrbCj+x9l5LEeKLVr0hx4ReDNN
qyTlVaUyE6Jc473n6++i3kR9WkCEBppoAMnxZu+1q5fAaYpdmrNOVvrwBpVfAzDBuMpt95sT9NkN
5OucsfjPlsTtvFUMn/2OT41IoTX1O9OgxcYm5wjS3WTa36yam2fFNjiuqSXu5RGi+pJ8G8nDU5ay
3JXV/HZsB1eKu4yLZ87bFctxw4DlEWEAeF88uDd5Q9K1bP1WwvZbNteg6nEJhR9ZHfUnYqOnXa82
NwqdZF9N0ouayw+NpXxCdPJpACDDAfWI5LRxZ1XkTsnL6zSpt+M07is/dLUiviW+U8HzBIqXMx6c
7XeKOUv7E4IkNBfS6isJRsgB2v4ql0QeTyTvSSbHRnoR+zu1DF+iZvqNK5KszRz7Vjbct575qzad
z1CAWOc7+b1vwtC3PPkuSnwOTqzZNHNfWWp8GOd5K7Usfx9rXJSrGXdOdmu4BFegoWz6DMm9Qrjn
c4kc4tQNen8jkZW3yzSzfjVjq3iA54u3CzEVajcfhdtoBeyIjPQ4JKic9RppeoMI8JXrjPrWNCPl
wfTk7B+pytsX2DFphEd5fvVQKMltMlnxo8rs/0tKp/JZ6VlsGUMq/a67tjsRPstVXkoD03Mwc1Ln
cS/aZBwI13Fw12qYmWUpwz9tYmO/dKXRXmrE2ycr1IiPlQdLOk1dFLqmVqXZkaPoLMDsu6vvh3z2
F7Ne4bA5fJ64WZtF2f6pKwttjxNwuK9li6vZSMeoNclVgyc+Hg1eMf6jjCFrGV1Jr3lUKO7/aVpK
ghU1dGUly3nSwJle+OQb5SUfu9d1wsgCikGE7qmR6YedilYvcpprFJxtrpEOJhdDez0bP8apEKF7
JTNL6oQjSWyIrUmVlqYWXMAGIuUvkOIdvoMmcFj8uNEleyKZte1C44D+Kr04k8FBtBr4nHqFw21Q
N9o/cVX391zZy2czSuHmpQglbe4KUemk4wZwRJlpOe/9lrmU30AzuMuT41bzhqvthC8cxXMgRw5s
wcWTqhpnQ9WPaZXM0+LvQJXUDZrOAnlEBPZxY9EUQyBN14Ipo8ezh2IRPdRJGz/B7EQAzcWU8cGq
FIgtciEbyNbM6Yr36Jal3GOuNK7c5y/rrXEBOqLNDI835WebmCd0w0MtFasuzP7kIE9DdFh/+FJT
FwgtpsOSL+Ti4Cp3Pi4wWWeI4Vwff0ThYLWRpS1W5/tcFkVMiiBtrLWlQTY5KLbvrCZ5jdjtj91W
dpkyY1Lea2UCPoVlb8TOTCmvWKms71Mx5M6u8WPrnhsIXDrY+LPPU4AnBNv0LO8yQCw4MSP1sBVy
+v4Xsuf7dz0NccLpn53JV78JlKPm985dOziWG5iDslFbC01BhAGmqh+bTW9M1zhDBc/FS4X/cL0h
LPx6deYFvWlldcv6pjehKmn5Q5//kFQcyJ8+9mhhMDJldfSlCNM4C4hP6MqPY1aD5TY3ut9CE1aF
8aXUtNZChoCtNQy+Mwnc20GKMT7jGo7L7I99wlxqb0pH4VTQkfJAvmrVk4qAV8FrzWz8sYfPtf3m
4T4pgmadEwepMgfE9feuaZgpv64/fGEgFCOdp17JyX+iVUZ56Pp16eYzGF1z0LUbmrKTVIKTSum7
1A4b/Kql6hBGFHYSQ5c5cgzzTeHIuD5pkfVVm7qr4qj1BsFoqR8InR1Bfw4REa6U0iPa76x9Um7w
vqylRwu9mCGjQEc5hxt44fhbabhp3QMqqce939TqcRh0+9uk107MCYCJo6Lldkrfg9sJwBkMCMO0
tiIVwGgIcfI8rMGjGeEFxMR95+fMrTsL4eUxs5DfOhNatai1h/ScIIq81xXOSnwZu0XZZuMN/lkb
7bOq3yVhb/9AhOd908vKe7aDARsk/j/ARJyl+VLv3CBbyvaFrHH6YtUOErxmQl4/oI7gIjVnb2gr
Tf+a6IF0w912/iTFNWEwUecdJGTd7ijlxbPTNURiNMWnInX8Iw6/ESxj7r3in64ueekg9HEo7yJy
gtsSJ9xBRf1wgzcm/k1ofXsy08RxG9Mx/5lsFHZcDnDKZJOac2NFxch2xIoevCnPrwVU1h+Dleg0
xNSb3AS0y7jTU6suOCkNs42Jc6Eliol6iAyMjj34cJ0y9eSNn2bRATCDfT/8Wu9bCyQ6MVNvIn/D
mgppuHq9BsAmPDcDvp0m/1GboDN4+UZzX/oQYQCtZV1F1KUrKP1Q76plwR1WYd4MlWccCep8XP+a
pbfM/38zDCmyUkIeZZ2RVEl8ZAvK6UPpdgVntrqkRhsj6dJbhJHUh9wjd4XKujfq937MvZeyQ+kQ
MKiuf8b8oHcWAn8XCG8+A6KKHI0J4Za6PPvW7D3aSVgDWwkHS48XxofSCG1/xD7mJmzZC50dO6IO
uF0bv36heMSA5qEss8AyifBJxyrkzJSuXGDI2qFq+Fp31sbqeAECKGY0Q55ApJ1X80cMfxS5PEQt
2XYIUbOy/aQDKJHQ+qxXx9KrhLaLNAAdQ5tN16k2McM65nCu6kGBNWZbzXfOI6bHAjeDQgBJYf/5
2DuFlqwSY5tWA4ORytHaLm0zwuhq+cfI7rJBTmlGxue0QfK2/raFFiGmOeO7BmerabZbSuhAQR7O
qk00QTL4n+PHXiGsEKKBk85p0DxXbbRb1VdutNo+GMb0IVK2KuY4K6WJonPe7/69U0AYZdffuPnf
yal2+NgHqP8eW1JUWpLtGzPUkosk9L8mF3kOp7Prj1+YtGVhPZAgjc1LjLDXPrI0Toqr9hZ0yvCh
BA9VFrp8UPVwpMsBSx4XTkPIHAW/o9C2Mtnfn0UUMb1YtaoayA/gV7g5pv/Vj5FWRnhwJY4Ts41l
zfvDCjbTf5f/SLpwpDWglBrzh60/jvVwlseMo6GNVeb7fUARA4wtRJlIB5kJ8UoinvBx6/+M0aGv
V+/Sr5/f+mZId1JdclQUudeAILsd2+14H8YaR6BxFO19M3xef837rUhxhF42q3dSQ6YibOQICCVf
PMP6/rFHa//+gtZGzZd5bXmN0vqLmlhf8FBtcX2Xyl7oW72NZtorafxaYObHurAfW5P7U29I2o0Q
iqU3CN0rDTXbZwmgXPFk7LMcvABJ6t64NRstPV7oX0WTtTE7Bhi7mtEgpDH+yFh+T2OUfCy5ThHz
ddGmKPiJKqC3+jTdBWaFCgp/748PVa4Yr1vnOhaKrrXdvuteytkEnsCuWX/2QtnYQsfFldJgJ2a5
0SZfUox5Vnmvdlst5/25WbGFeZJtTKfG02i7Jvqz3rq1Ih0F1b3f3CVdvlODD+0IuRD4d+PPAWen
Phwdl0F/71kSXK4AGTdwiq3gw4UBwhZ6bhnFUcK47bgGsxZeW4T9z5r3UgZbE8zC8ZIiBuh2msbj
TRwTQYO0hI3E2OqwT3BtURuKJ8WcK4XpIUygH3GmhDzHZxL6WBsQOjg7Ui1Emgas19LRCn/KW22P
9mf94QuDnhitGjNKN6YWey46rfvSLI5NW57XH71QK2K0qt52A/w2rnxG4LA5RVTk7bcymMWAeBnW
37HQPyyhbeERhd1Sx44L3tz/7KEmvzO0LP7tF2jW11+xVEJC4zI1ULwwNx03G6aDbwK6IrIi3ujf
f09x/7tdUcS4VCswjUmOIcCYSS4/26wj73zMnbsIucSt0UrWJZjXNNLIsowfYnZ77ATNLtC96Rh0
inEIVAvDgCTJN1GEiLENrPR+dGrIGSS+7xsVBe6Ytp/tyhgBxSHJ7iQMl0Hok+6YsZQ0DBmGGNLM
g9Hq5gFhVXxf4nK5yUPP+R63nE3twjqVt/JtlL/s9Pc+WWjPuLZkuis+mom95V5Jtfah70Z01hyB
WVnaoZR31PveILBxSsbpS9x1zVVqE+9U9aP2OZ/09DxpTfnT6XXkfDM5LuW27dDiIoXVanrnqOuq
W8+fpbaZP5pPjpZ7O6AUtZvbGkJPEwRibw3pgf2Hfums2b8RVaFzk8c9KRycrCLpkOQnJOEqF/ey
+UdXJ+9eLqL0pHSzc3VSON/Ic+1cxkp+mKaxu2YqUBySIdOd1nDF6ctBsddt5Gx46KM7CxkCIqFm
SCC0AkOy1FaafSveGeMpDn+o2a7HU88oowbYcuanJlKgXWeWc2AE4LhOVZ2D7g/6D7ADLB7iSC/O
sG+9ryo3tlcrkI3PipckD0Ni4wzqi/Fe0eTqRgERdjtxkZ/ghy21c45y+KWflOq+j2bPI7ApdOzK
8IWrY/2rFDvVvekHSbnDJp3d2MEY7wOcJw9l5nAhPZYG4Lk2f7aSRo52RdlMn2yCNVhLVjIXh5Oa
nbGnTM/6SNKqWioqigZPda0x+QnXwMNSZyoF4DUpvYkwSr2qjZLfmVlBRpAV479rO3iDVqvAa05L
iAwq9o7ak6KDpDotbBzJIQhU7p1TjVx5FnCn+xhSAFDlgYvoAmEweR8xAv5ZTyINYNy0iOypWovA
j4yc2Xqqlxwkg+ajKQnnrVgdIcOMzqVpsWuMLblFTYMe1knJDjXaEAgssaK3HN69hp7ERadi68Et
xIB69hmVO7y+tjtaLXr8qUDIkNSavDG4LQ2gwrqLcPO6dDrFQf+b7ZwEy7uMyVS+96ONmXlpaBNW
XrA9wpBlke06E55CtXoyK+fb+qi5MDCb83n0mzV7EE5ZrtpMmKFFOwlNdAQOgv8s2sqRWfjtYqav
ZmVKHRjKdMWq35yNQhqhK4E1/djPF9Zd8iTJw6RbGrRpywe6jsK76pLx1EXT1ppioXbN+f9vSggK
YtaCSyMcwTmCrN5pKnLjtPjWR9FWXsFSJQizo+Errd0jWXZRBh3ssrhVNGSeMw1ivZSWPkGYGlsT
Oc2gFhFGgOKSNPonAD9o0EzzMZdxQay/ZGGVagp7pxp3UmVXZIpauCgeTQAmKj5fT+OKZ2oOEWaP
18rLjC9hguh248OWCk6Yoky9ZcGV+Np16mDKVlJ6lDwcZymAoI03LBWd0LcZ4DNfGwOu8uTwAHt/
lxUvkA33ihMc18tt6RuEzq3Vue9MHffuvq6VZyONFOwCJbChCf3P+isWPkKM84JLokBYYfwINWsv
D547FuMPPxjvG24nDuvvWOjnYqjXiJKz6UYuJnutxpGiKT8dxdrY2M69+Z2ViCH08tIxa8VKCJAB
xAgr62tqVaQU8ec/cK3zwUIS+vkkBTFyYtqSSckfaUHdrQ0ccdf5QYkWDQTGekHNI+t7HzO3gzfj
SWcFE97FLrzCBLzlOjE+MHVO+C618ElNuWlySHnCAJVtfNdS4Qmdv6ucIR9Q8F7Ree0gAGptdqrC
O6KeCOb+s/5NC33fEPq+YSQDvBPFdlUl/6kTIlA7aXlKudAEGUKGgm2O+yjrPnTQpxjqv0tQH2M7
0OBdXXtk0d04nGDhYB/4tP4tC/3REHp8MBCq5tcSwY7OvZdcfP0ZMv/6o5f6odDVW1BahlnblqsQ
lqGHLxrxDZ1213sbGVsLP13MpvKnqpClyLRc1bIf2VUj+LYPiq5s7LCWHj/X/puWaymZB8eHxyem
9d23+9c8JLHeY+RdL56l5wvdvGnVSs/5yW5p4V/J/fo+0dTPoWJs5ZAvvUDo4mEGRgy6Al3cmO7H
KrnKXvJT0dSNA4AFCdX/76TeFJBq4wLIK3u8Job0VLVgyFPZ+5rrpr7PMmwYjll4Z7NUK1wvMTxw
2LcbVbPQsnShkzthgS09r9mY6b/G+nOBSaVRL6HxsQH4PwHEoa1NJOhN1whzcJ9cteRlMh/gMGB0
+7Ne+Qvzh5hB5cO+IO3U40ZNi1ykOK4/1B/r0brQo1NUi5NSaJaLUBGoWxEizWrSL7VcbAxIS6Uv
9OsMT1GlwU90dRWLjvQtlzGuerdt/KGLH0UUOiptDFZP7hnCi/spyS4TEFM1uAIM/NgHiCpHLQzq
WNWj7AoCMU24LFW/FLay08uX9cpdKCBR5xg1TsSuLbNdC+tRRbSw4RxU/adepof1FyyE2SpiqHA+
KFUEiTOj+QwPoCzuQx8kTFE8wJzBeieRy4Eqe7DTC27lcd9K5beqbTb2ZwvjiqhiVBGRtHg4x+tg
/QoxjzECjMGWIm9pVBGThmtpSNGRKeO1TuInaSQwoH2ybOKryO2IfGxDJ6A09uYh/FJdCXN53nMu
j1rBdrXyqZN/kyiEm8zH8/GxHacmzN5NOAwAzwvLhXJcucBblQMy7/zAEYG+0V+W6kPo8E2mE2NS
Vvm1DM0H1dR+OHl5W+vGr/XG9rde31nCiRLCqc0NEMAocRHAO9dCBm2DiN+7sbO+gLKQOQmBM6Ck
B0eiwwZ63+zkdrBerFGRvziyzbWPnZnmcy/p+sk0h+qsj1yLHnOo2s0ZPGb2IwhHAGLWkEu70Mui
O8+2/CMO3ggoRW19c7isv605Rzr3tuX8U2Ba/8NxiETKF+qDWNK6X40fpUdUd85tANuQs0HZ2ujN
CytKUd7YVDW4R99Wrq1fXLoG49akpWfU899rTPm7Qso2hqWFehTFjmOS0sDbfrz6ZGxbJVB8JduX
6s/1alx6urDckFN0UUVtjtfee2yTewdcTfZ1/dELfUjUOhY6588cqrAQyL8pILMqY4CIdxdG5cZS
SfkrDHynDarzV71ZayCfMWs5CjBzjeCyIyWrD6ZTjwctbTSCR0Ydyl/rH6cSNupeMsFO2SPOoqht
jRtZg7QVW4H2NcIpgDIPsFSnxAQDYQM+lnIWcKIGQEJKCTeMKm4BpNDwjn6DhwUyXDg9oHTrdnqf
zUlig3nVqyIkS0qvLnhfyYyxwuy2Ns0aDovjfZo8u3tIx7K8QVLUfGqBYD2Pao08KrJh0jk4edIi
d0j3wigoW2W4NztYwUEtEQYlhT89S204lcqiyxQRqDJWDpxRR+mPDcnL1wQTwGmsapCNuTQdY7XO
XF+3YlLtBmkfwiB/rbOM9MSkHE45PISzlbbeRWG1cTE9C/qHn/LUKrPi+yjACtcmjv+zmezI2RWT
4fxpYiW+6JihwEXw8xvNsskj8vLgFOZ6d1KtdAC/NyWvMub+U9q2MjxGM7ttSQMjtS2WP8Gl8g9W
kBpPQa3Wzz7272PcFQ787Sr70prOP5KCz1Kd7fYSVC1WhqSvgEKAUT3jixqnl6+6nml7Q/bTy2gX
5pdwtKofpScHr5bdGThmfBAqo/wQJOBfIwCtp8RooVzV0R9ImMpNEvTpTaY7wyVLa1JKNDt7jNVw
hJbbjIeq1pSjPKjjC2Bc6lsZMTiGSFAJMmKUXu8VSx1OWKRiMjY7THDpleC0wAFvRKCCJk0yPKep
UJ7WX/K3A7zXMYT5i9hJrlvyuVsPTXTSoxiipJXE+6ps41esaP4/WFX+OJU5LzHxFkFOgylAvvIh
x9AOUx1k1ViYjuuRlnhv+IV9IQorPJDrbv5O/QIIOiBamBvp+GiM2NNS24v3qo3Tre4S50NrVtkR
lpRlpykGV7S2K6Pwk9WvnUrwa69uDB/vj0+yeNE+qineu4mdnFdIBYLUvOyepigofxQY59C1YG3f
r1fHwpssYSqO7Cw0aVEE1eW1es2IKyCkJovMz5aZ5f9gO4zPH3mRogrLisQvO1xOzXhtC+AJj9l8
CGV/D+zX9ccvtV3hO8q+qiyzj6prjys5iL1Hv6teYwDL649/v5gUVajuzpInOGIOh6c+YL1Sgbpf
GsNLEen5sSmBdq6/ZuErRKktN3SGDnp+vJoEOJpYObsQq+LwZ/3pcz9+p+eJOtumMavCMoAk1Fp1
Kj20w0n4e/3RC+WjCHO1lNkdto0al8YM5Ox/ks53cFoAYEZ4WH/D0jJbmV/9ZkKtgyjhafpII7Ua
+DbcgBgIsE5lzXtCgN+7ZCCR1enTcM7uCk4KLrmPjIyGI66oLD+Cjl5b03Ww0ZJDY6mi5CZFOrX+
be9WO48XDm5UaNkkP5IoZsP9JxcGQFSaJe3Bk8GTrb/i3brnFUIFNaNdTwMYoytA4bu+Dt0o8DYe
/W7d82ihYvKJpFgdEse1D7+khAOotnGww5bI0q3y+TtI/Kfl8oq54N7UPUwXjy1crbpDlz5NoRV9
TVv8oVQ6AUNKWmAwx2bOwF+EiOSr0c26Ec4d0OE5BTE8asY4nJuyAIyN8Uu76hM6h53my4RCEE91
gVBrQ+wu8x+tL+m3qgL+Yr3c/44Q//3ptihMaOW2cKSsV1zNAY8ifXGgbRfGABwxx51S78rYPKZ9
eJKJCMPHBc3jAq6P7dwDt7BETRHbWDj7IrkEw3OSNhs/S3m/ydmWMBzXmdQ2UpGiVxmNP2Uhkf/y
oBVfJ1XG9I4uZoguVWkfffJQlFG/kePsron1czGHNAEtWC+cpUY5//9NtZYy9E28/A1dOvssWz55
O02y8YVLrVJYZvQWoN0s5JwKMf7RmOLfZZs8oKR5GMZgy/W39PuFQvQ6J+3rxi6uDmvc+yrMJyQT
XroxGcxd878tx1GFKY1leAZmZ2iupGq6elEBG/U1wGC0oyToSkA/8kfmZrqXMLspHjtyK8F5aajl
JS7hCGgx2NUYwvdobx3uLlTIf+a2SMfeXaNNKSEk2iGpymRTPJQWKTdTsKUDevfyxnDEKc5Wkyny
/Fy+OpiEXmpCuQFGQnKCLG0o/aWS7fEls6t62pdDD8mshuG9UV0LjUGcAv08iRxoFrLbtZ7PMrX6
SYzbxgHWQlMQ5744H2VfnVgRE+XN0KE53wLw8WPnnbsCNS/Upw91yL+jxZsOiT080XPmWTaM0vdQ
UX81hr3xCUvFI/T1ggko78ZIdvNeey0rC/mJmm0ZOueJ8p2uIto9/HYo2DXJ5bWpW9RISfOqRflT
YMpwrYiWyPQe0Byn7+ul9P7YyXnQv4ctTW5GPR0LtnwpgB+7Lo+j5n/rrfZm/fnv284NRxYm68rv
Wos4StuFMXyBU3POWuLoTPNbZjS3ckmyYOQcI6ZXKYt+9IRbGmlz6off669faGyyMJ9Pedx5Hqlx
rtO95OmX1DcPhllA3IJ5AS17/SVLZSjM6OgBKtQgle6W8eSQw6JLd3AamlOTA15df8XSdwgtTun6
Pi9NxYQq41wKkJegaeF1HC2NydTcqKul7xCnGbMdS/L2TFcbkqPva78SQN+GBCJ4/SMWRk1ZmGKi
NofCb4cIlwOwERkjFuZCp0+w4zyuv2GpmIRpRg5t1VEy33Mr5yErbHjSzXkI5mA3oNt1d1x/y1I5
CVOMWo7S1ME/d7Pmq2aCB5r7Jozp9ae//w22M08Hb8YtkkFknRxZILR6JWNdH9tD7AXqN+phgG/d
DmDWyDZff9n7dxmGLTpNcHCaVlqM+VWx4oOVqtKx6wnZGUm/vBlk1Sb8fAgIp0oj7wiT2dypcp0e
q0nXz0mjlVsT6vtFaotbd2MyQ8uvIiaAKjv3U9DtzUz9VTb19/XvfH8uRUguFGqTlDHuMs0lNhAP
ipMZ9k0vB9kh5hoYwnxNdGiX6G5F+MSvIpW68/p7F75LNMF0URVnJrlqbIKtfW/YexVWC0j5jWFh
6fHz/9+0FTK2S6+OazzonbOLx8tQa6RQfOREnKYhjDlBwiSNy1m+Ksl3ZXrO6l/1Vj9d+t3CSGP5
fWI7gaW4Bge3u1rBZqbZT14PkWu93N8fasg0+3fBRG0AAFflSEtLJKiW/UVvOWiWrPSrSr7Bxkvm
gvjvTG07wmgDSw40U5vRqGIp2I0QswGLbezSl54tjDGy0SpaR5N19aa5TWNSQcnmWS+bhQFGPJCD
4gpoSDaIVQxayJhDHJNHkyXxM2AwYKpJh+5JbbuNty1UteiEMQLbsokPn484c5qovEOnMIdWbtTB
QkWLZpgpUkEJyyq+Tskr9x7H6beg+JQjc/J4jgt1S3G4VGjCQiJHOZfEFovxPg93iv/d7spzYL9w
Ag6JKD+t18zSxwjdOQ165J8a3LIAPPr95JPkpuQEcOqdNJw6vfI+NiqJ3hirIq4laPXyGgCTtTwf
635w6v0tCcFSlQu92wgTw7JkHu8EPzrtR4OS3g43lt5LzxY6thqS31CRLHQN9Ki7cIVkI2CFtyqV
/dYEvND1bKFb13bDvNPV+ZWkhhczH+7iIdxYnyxVsNCrJ0AQHPhI1TVQy29pH9hn7tLvAKZ2B3VA
i7vejBbKyBJWEKrtgZzxWdNrRnnFODEDuE9yEG200qXHi1uGRm/JKoDdQn7G9H2Ue+iuKfMcicel
/2X9ExYKSrQgsSWJOzIjFZcI8x+yhs6BmycgsPLv3FQ3tj5L75j//2bynBnvKbgpNvHVtO8y8rw5
YjPKHyahE+tfsVRS8//fvAG8USoVNnkNljQ96OZE2jI4/8IsNlY1S88XmlMWJlncl9noInyE2cvG
UA4RXVrK6/rvn2v0nQlOFOxnlY6AEGQ9PhYgSuV4gpM1p8IUd9kEZWTUo2PmaNNGaS30O1G9D7Cz
D0Ng+u7kKbehlrh5om70u7/nTO99yTysv6kJz69jYpyd8mqDtDjrch65eZ0M0ZFE0egOEHeU7KbU
iQrweXZS7Y1J764lKfVHz8qbdJ9XkRQfpii2XgE8VPZhjExuB6ouTkhGbNToCUVEQTygw6XpoWin
eJ81yfixlmoK7ajx/R7QY15fdaySR6g9X8kUVMG440QiY2C9shcakzlXy5sikmG8oilUgOc12WcS
3wgj0JCCFB/8BmFSiHQDXmyhDcgHuvoUyGFzA2hZO/pR0e5j/DMbC6elzxAmCCPUJplc45pz2PzW
seV70qBuBqPaWBT/PX17ryUJs8PUtJ5XsOhw+z669L11JLPibBg/FC3eJ+NtpqUPiT3HCVr7eKrJ
kreOg/oaDCCKu+eo565N+y7JW2u5vyeO7/0cYQjo4HbEA741VyJ0+uAXSXXT2+T4VjUBAIyZ7UHG
ZP7qEFIAv7IhKyVL1eGkWMiNPU75ntKGqDstIZ26twjxIw0lPVkWEVJ9o6qXzNPrr+vta+5q7/1S
Ybgt4fPbhFYTI9Br+lUmYPfeMrr6RqqB8UKvm46GPlYbqqyFl+lCf9ctmxTYMequdkp02yCfJ3j/
El9lSp8m9cuHvkgXvmh2FDZeGuLwq4i3T+t8z9aZePBqDslTfDc188P6mxYatWiqyP2Ra87AGNyk
+OZNBSAIsL9+vrGGXhh4RTuFEU9pmpSyzA1980upvIei++AeUnRTSKkGO5eMcDdX66eBkLRdl5AY
06bf1gvm/ZtUwzaEOrC0Zl41qyRMpwOs6eGS9v05iQzOe/z8XsnbfVAo1yG0EMHDT98osfnp77Rl
QxiQy0ZB2gSl12Vndo3JY7PqRxuumUQQ6fqHLdWJMBpDX7HzKUbWrUj+aWrsa6VKG5PhwqwuGihU
x29TZXBMF4bkqXacnad+ifVnjWW6Q/hVAFZ4/RuWSkkYijPZcLKhTxVXzrPhKsU+ZPq4NW9yjAnk
AknBxgct9Q5xSIZgW7QgcNwwTvODE6YNcQRVfLQku/lgBxSG2bhApuLXrAkMlL1mRc66zEIIktR6
SS18gWim6KeuAMs7NlfTfPH8z7V3CrnQ+dizxeX6lBLmFBYt5NpQPpSzryxJtHvSbLZoi0uHiH9d
3W+WDpbh25nuOfXVaFN85BDu8pTcCILhdk0Z/R5C55Q7iLDS9BQk+rmznImrBqn+YOkJfaVOLG1U
xizBRTP5N4EUKodSCuSfPalGH+zxoishcxpDsyOudw070wihqV/qov4EUe/YDcVlvaaWJi2hvySj
M6ST3rPxTL63IyZmDNAAJvdRIe0Q022U1sLIIjoUvC4gMsUc8muTRke82zep4bysf8BSMxZ6SVHL
CmgvPqAPtVfQ3D+QTnydu+P64xd+uWhN6CEiVWXhdNee5eOtN5gc7RlEh68/feHHi76EOFHSLOsq
oJSV9SiPOXEoJqw7g/Ty9Rf8vT19Z9b4jzMBQz/wb9YLnqnpB8zE7X0+GsUR4krmqlNf3UKWrGGD
kzQpjyZ5VujJT+QuD3tHU9udppn9l9ie5OtAWZwbo1GJNPoglXlejv97B1BPkVTC/uX39YeCZJ1s
13D+capvm/qUB7e+stECF0pavKJv4xApGKo61+ZqJkzU/QTd1Ecoul7OC91IvJxPB93vS+6s3aYI
jlFtoGPIzg7iyWR8Viri3ddfs/AV4vW8DEId4apfuZbmvBq9eiG80N915A+tP39hmhbv4FsCeUqF
FA+3GaMQb2OYS4/jWEj/hKpGfJehxPIjkv3cOwH1qP5Zf+n7H2WJp7UlmQI6x6mZS+hf8MjptuzC
8dQvZT2NG6Pc+6+wRffMaI/kMWUDBAP1qdE+N9ZXSfvY+CN6Y8zRMAZHt9rr0AYHUm9uagIfN80k
S8PP/P83s1wrW4YW2oXjptUjCpaD39rH9VJfqGoR562Z4H1lmaHHCp5LdFGJEkMumRB1PRAydMgI
vVh/0YL4zBYNMToByE5EmtG13dfH4hI/+9fuk3IgZP4UnIhfOvSn/OK49Sf9liXnGbnuRmteqnVh
bEli4ukDmExXqyfwzW/OvVYdvTLYaFRLdSPMPG0W1aDmmJ6H6i4NXtXx13qBLTxXFEsmlZrlbCWb
K4drrykYXrvzN06ylx4trMuiMUgLTUFq2PrKRZmZKR1MpPWfvbDyFhWShQIU1iA75JqVTzazmfmz
9C6xtlHYC3UpiiRRhTVDbvLL1erUkAJtEjJEGOv6T1/oC6I8kjMtgtF0lGJaNRaHqB7jY2Cov6c5
Ns/vfOO3ltfZ0apSbePAaKms5vp5061VyZzIimPWK8aTNZ2q8dAHx/SDh+Uia1st7SkobChAjjkd
6vGsVfleSV7Xy2rpp6v//ukdEbIqaaHN1e+IKZGS/JPi+Z+KOibAixSh9ZcstFNRr1WGY86Vv2Jd
OI7dedVDFGwcnyz8elGgNSZNXTWGXroEUuxpU2xL9D1D3uRsFM9CO1WEmq1qK7JItqncpLqU02fO
d3caKU4fKxbt32XfdqppOI5aunVbPuRh/Kky8+f1Ry90gb/brDctckwCCw4Rv7us7asd1vckiHME
3TmnUA4uZGm+NHqwcSy7tFgSxuUuKELumqXKDZB/sYcicMQgKJb0xonGtEV4XmpDwvAcBeQwThy/
u1UbfLOi+EJC9gf3t6Jerihks9ULhVqeauUmcEagVpFfH6wqDDfm54VCEkVyEZK4KApqVpQWwY1y
Zj8SCPuoKOZt0/Wnqq62xu2FchLFcko/lKRVGRXwpfYGDDzpdcq0hQxf6A6iFk5PzNhjp2xdqlb9
UYyk51bVT8f0N45clx4///9Nq+1N0i4aa7IuhKeV3c9wGshI31jYmUs1IHRlSQ59UAY6+DBTy26y
srdvykm1Q0LSqjY+jf/j7EqWJMWV4BdhJpAQcAVyr716v2C9DasACRCCr3+ec6rhFYlZXXqs22xQ
aolQRCjcnY0O3Zkp96MWJBG/bZ2j3ztLxrseYNkfRFrBGfXSygprsOf/AdaJPEuf1mBQq8fjaBh9
ZkKkF7+0mt9uOxkoRnot+O1kTxMnnDsDoF2T5lcZJDCmFD5PwKdftQqPbWyK6GzXx9J2LB0qu+iO
Y0fyv4zlqEg0rPjWZDlU6Ya6coDVNcKOPXcOjhNAlYc8UQwilsUUfLLLcfrtBYZCzGtA/3Lm2/zE
G7c8sMAGh2Wbd+NnkbI5rnnv7bTfNq9ja5sndP4LQEVaK+apUBD3HMuItt18hqRu/z3NihHJQuKD
priC2lmhuvYzb50sZp3dRRDOQu+nzdmGP3n/FHjLfgzaasWInNvzPLoHMw4l1M3mFk0m/lbHx4p3
/D9m6klIqwFy89zQroxEDiEr7qb3czd9gZbV91nPd6JQG0Ha2rlb3LCJL6rEcUl3zkcoE1iO9Vhd
RaMtW94Jz33IW7H1rrQ20tIRTyWZ67b3TqIySIcTzXM0XTfOceSKP6Oc2T2jkVacC7c1z0JcGdR8
YxwINDH0fTVuTSDvCSRqMUI5SZeK34EqoogEBOk2fuKac1o4cSbSuarQ9nweEgdnNiXk2AKFcrx9
6b0/f2/Z9ojvIsttKRQFJxTVnET7TwKadpCEI7KFukovyFEwvkVEujbc9XS98Vbcg04jBWgTDxNp
u4NlVp+cGq+TADjPLz3x6udMG6ipfWxy11/xZjRAkavUMXNx9kHWDjzXD0DuAYjrsheTzwHoZ0DP
eHuk9zfJWzYc9rMG5o6V4sxTUNtnyWDuHLfcOgJrq7bw8dJhyTTVrD3LlAC5SlV+gJBl86utpv6b
aPp+r4OWbNje2lQWPl9pypK6cgEcqqDEnTCIvoE2ZN4I+1ccVbCI3yjrSpdOeX32Sbnr8hSiucWp
Q+J9ex/WPr9wHKje9SA3cQvItk/80QAo8I927e7iEc//UJuPt2w/LLNsrknjVGfQmeYHr3csNEUl
w4Gnjhd9bBYLk8+DaawV5xCDAZNpFprRyU4AVfgPPq6WjRtjZZuX7YhTx0Dix7U4+01S70buqV3h
WVuY4LWvX5OPN5Y3Jj4eZovePXnSyaPcsepdOzrNRszzfgrjLWmsB5wg7aL0cAbHS1jXe+4q6IuA
jmDjkK59f2ECCD4qlag2PRP3kqo7R3fRNIE4edzIkNa+vzAC4LHHASOk586SRKA9c1ZfOQztgNig
vrN1nY272ydpxXP4C3voWiAHZ+iXnoktzghqnvBw/plBRKjszcFOoMx2e5wVu1s27w0iGYoeADOc
WK89FGJiu0Dn9p7mVfoxu/MXRtGPknqjU/VnC2FbhcJ1Pe6C1LLDqVHOt9vT+DdH/f+3Am/Zw9eN
2gH3HEfWDZl2k4OYGTp2YyV2ySyPU3aeM/OkEO5y73OXly9jMu/z4XUAR+/tH7CyX0ttPhCsjNSM
yKqKpqx+NfXUPybtOMSAg/RxFkj+xW/c4kPMl2gOXdyPplQzr5MRbDIT9GP79o5k9Bly2js+1vvb
Ewpg8O8t6NUE3jgCH0CgUftUXvVdQ463jTHvzx3r/pSF/+QGPQIn/Y9M2YZlrfidJQk5BHRyQQa8
DvApqx9oy7MXEMH5L7cns2K3/yqVvZmMMHimGeCaz0QNgB0yfbKb9FI3Np6LMmja3h5lbckW3sEm
QG8npVufXeAQd3oS9k65EHAeK1fcu6SXD1rVBfSsPfCwQKV9qwH339LSe3u1cBaaDL3NQA19Rq3P
PM6dr1VICt3y0NWOOVQ0Ea8VZOAfRgm+PpHr5j5PsvSPlQHjEXUE9OWHIs2r595qxp8I3cE8isdg
vnWprIDavCVcxc55l0MpuTmbxtHf0Bpu37mFB9WnFLwybdg7oDvgRPMz66CmahFVx4T1/h4noH72
LXt69dp53Lgk3k+IvCWbXVLP4GxPEnSkBcMpp/wBuO9PtOzvKpJEUNi+zybrQ+yu1y7u/1qREFMV
UI0LCeK6Ev3j6msB5d7E/XH7xK2c62XDaa5IO6GOlp4Dz+zY/Emb7GBPn1P71+3vr1jlssUU6J5S
F2Odnk35wyVTqMct5tOVe+ffwsUbi5SQfnToqJtznic7q1U77dZHKpwNU1z74QvvhVfigM1ZIs6t
8qEprQuI7KXBVnluxdkv+0tbiBvXXSDTM2/+8NmPraA6Ev9Ai/yhLp9uL/3aAl1n9maBWq60LwZs
rQ0zKTMvYskph3D9x76+cFW1X3o8G8HTrsZiD6KjEO8F8PKvH/v6wh9JKlQni5Gc53T+UZWFCX3o
I1sJGro/NsAi+Wd8Ml7DPOcsKD8ISKADEHcY1Lxxetb2d2G1gELnVsOEvCgdTffKifICHZdH72OA
SG/ZnpjMgZPbXS0vwBJGeYJ+WItA50Bt/PyVw7/sT/TnFG5VA08y4+jMTRJnfvbBTy8Cj7KwLKsc
EVq5NkiodDqPKHxPG9nB2u9eGK1fzz6tFBS3oYYQFqLdAbnysXB62YA4zGZGGw9tL17z2NI5QpMg
mHj5T7bZNrbSWey511m9MdiaJHLsfLwbomKoCrxH2+nRUNYo6JsaNMrrWXpPLggG/XBUeXnfzI4+
lWMwvkyM+5Cghyw9zFBYFyiMzjufD/UfZqdoMQYTU1gDNBtm3biF9n//EoSq839/rav8Ga34oz6b
pAR87VtuWxH+06ffPU7A4BZsHJi1cRamJJNAZLNpOnDYMbJr/fFbMkwvfdC/TCN8siXBzjC7W60s
758gvswCaJbyYSaOAskcpY+9tiDaOlft79te5/3bli9jfM0zBywPZDh7nRsWeGew88fC8FjZw8Zq
ve94+DKuFwrhQpkkEoLXbXaQM3VebdzAx+YKwp0cU4agUNXfb0/n/RuGL7WFGpT/bTao/jw7xZOX
9ffdFOxbu/tz+/Nrq3Ud9o09dBbYpkjnDudyzuxPItBtPLeO9TDJPj3yfNziS1ubxvUsvBnHEC2A
oOMK6PJiOEyKNjGU1vJ48BrveHsq70tXuXxJ5AO1M0WHAu9xrGK/szaJRkn2wHHt6eD8npN2CAnk
0kOw44DQTjj9rkAH6QfPxOIydfH0oEmq9FmDSX1C/gpd9hYKxBV6wcrpB0PMt9+Y5tUo/z+P4Msw
Xc4184eh1eceakrhAO2+qE/NHwZsn+XTPcop7tHM1pm6/u+e1l9uD/t+2sSXMbItc+SZwLeg2DuP
kD0osqe+mb0IDnK6yyaUsGveqn9oz9SnxGPBxqaueKZl7KxlOgxdj4wzt4Y2bsDjGzY1e5J1c6Ys
x0NfXsZloE+3J7lySpeRdBHoyu5sgvy2tqYAKSHLY6HGNKZQYdwqm69NaXE7j4Ms826Cg+qFf1K4
QaMmV33YJtVL4pJfxg1eZv9DiobAnV/t/o3dTYIJMEbi1Z2U8qfJrPsGD5lgWN+qcVzt953DuAyy
i34s/KRN1Hkg+RFaDE/g7fr7sc1YuAxr0uCKCDRaEXX97ICAMhyL+sXN+T8f+/4ium4rEIHUJX56
Zz9LDtqv76L6dPvT19V9b1UW3gDksEyPU49zxCv30XjW9K21LfG7kWV/zEdiH26Ps3IT8UV8kPaj
pnWHSnah/WafTkX5e6pdSGcHTlPueOFDEhxy6BujrVnHIkqgE3TGckm8U1+QPZrE927SH4S11cK9
0nCPRpP/nlW8JDO/7PDKU0g40rRk88Gbmj4SEHd5RLta/qibxj2DcAU0F1qbS2cF6jDZTraXvvE+
5smXcflE7JEJB7VWPpH6wMa52RFuxs95MRR3qUrYGewl4/72Bq7UXPgSSoQyu134unVPJpAPRVGD
LNjZlXkfUQEho6k5AYQQWY2K0fLzlCro/jilHU8i2fCvK3u6RBoBWuDU4MhGBdtnzp6ArveQuT3Y
WItsi092bYjrv79xQXk/elfpvwrIMaBNGzB8AUdWozEz8Nro9jKuDbFwFV6aB609jwKPuIkObS6L
QzOkoJH3xBaT3Aomiy8BRszvtZfqwjtRZf4oAxE2Mo4Ppch/DRXQ3Gbel6X+pOfgT2GxcSOFXh11
4Umswkk7B9x+57wuflmUPIyt++gMRdi7oP7HefjeBEnsTPzgJVs6kCvea6nfomeQ/9ZeXeBMuI+Q
bqrCPgnAhdi0XmgotCFvb9raMAt3wgjY/3J4L6RX4FCmwy8j+y8BFa/AlO5uD7HiH5cIJLADCLsT
XnPujPeAPPsf206yuEeCjCyt9KIJbHMbzvF61N5x+ex627855dNQFD6abeqzsYV90olUYGlh9cZa
rX39OsE3XzcymdGyYTUggyznB+NnSdjQrP18e5nWvn7doTdfT2VqBjFpfhqC4LGd8ksj5dPtT69s
8hJE1WYZaogt6BElmJ4g1ji7SKET8D3y9mfi+/uPjXKd2JsJ5B0ke8BXiDqltHXkkbSMIPmnY7BJ
OoD+bVrj2kItQobBlulo+VcggddzGfogRHtG3gyJoBHZJSG5BAkbNbugGcwhLe027K7CDK3hEhzx
V+yBccHKAC2PjWLM2vIu3INLR15qC/XHKuF7iiJBRsypsR7xLrDhgVZc6xJYpe2xGs2E4nJg/62S
56D5YrMPlfg5WzgARwEdOHogm69KmbyAziPZadyHl3Iw1mHyqrkPpWWC0+w3+uftg7IymyXYSifM
y7wyqc7Z6PLQb3yAXF0XwMop/tgACzdQKw0NIYb234yBT8GC/IeiNthaQZ/+sQGWnqDvAkf0BACa
SoMSH+F3pKihoZsFG2dqbY0W3oA4XT/YDeLuPlBfUo/+TEXxLBJQtN+ewYoRLfEseW4yJ2sLPMJm
KgeDvl/uhhrMwbe/vuLyl1ovfExK26LoamXgMw+bwfqiPbFnM6Rni4aHptuiy1wxvSW8JTOqUsGg
xNlxxaNl/O5OcR+hzSh+QuZhC9a8knYvoS0z10WeV155zghx7xJlLBEZlZmvhAxz7Ax+9w8qvVUk
83kGofMw+c+313FteovUguuOZKPC47VLX6T9mPsyDtLnucw3TsHaKVsYv+1oQwqn9E68/ZJZz8Fg
Ytxy+9s/fuWILQEultt5w4in/FNN7H6XJnw8dCN0h29/fWVplmTgiJaHbKCIBKvaj+rqMSFuaPkt
XmZebg+wsjZLoAuZnFaY3vNOuUzDlp+D5p96q564Yh//B3PpobE22Kk4pxA2eaVukFzvYrNTsqju
uaI0xBu8/nx7ImvpzRL3AgaUula+LM8SOQ4NncZt3ahDn/zB51JJSH94WkUVZEFaOGLjDWGjUugn
pLjX/pbZWO6sUZbguhtatnHwVhbg30j7TazAIQDeYwWCU4KG473kWXcksigOxgetAk2o2WdCmcPt
BVgZbNnGb+x8yjNQhZ1HV4dpL0K0aYVun4YMgZBVbFXJ1s779d/fzEmoqyqi5cszTS0VkSAYoy51
NkK4tdNI//vxYZh0YHPlgL+tOqRDFfvWoyPLjZLbmjEtIpgUuu3aUxlIE/3qj9OXaGPJxJ/J8o7F
5kvwCpc6X2KANarczK4YSGa1lxxLH7TG2VhR1BLbwH1MmsGGmI8X+xQK8IGxELW58lhDlUqDXdFD
kJBDOzULKRgmQBJlPkZNy5eQYU6vFAPIQU6icMLe+8vTJGrQCXf77K0ciiViuOubYggqLziBtH7n
9AZQueJjR2KJEq6CqqjdTPmnlPBTpey40eZeUnvDfa9USJcg4RripHXtNv7J8bpnDvLbyEpAsCH7
r7Oc7ycLPY/KzN9uL9PaYNeD+cZ2wAeaSln6wcnvRhkASgF5AbsYGxD8N1bMVOckIZWlBi12vQXs
XHuqWGJvOMIpQj03PwfOn8AuIzbpY1O3cZ6WO6BlQnAV7cBvETOL/KLzFn/QiiUvsWlAytSpFgGq
znqkjy6v1BMd4Hn9otnyRCsOb4lOM2CMt4xk3gmdHbEoqkgM39F7GRbup7lk8e0tW/EZ/942b7bM
5nPXtKbC8auoAWEJ2Gpq9axBuTW2W4xb/zY+vpPQL/FqiT+7KJ07qHZSy76bLDZEnl1Y0cybKcyk
n/0drInsfWZ8CC4k5KvwOmc/VK2FaNBOP6V4IkF2gcU4OVmX7jqWdI+zBSBMb7EMf7XLPbE0RdkW
B0B4JX3papN/K4Y6eekT27vI2lgnlmXtQ4nsdkeCzo4rniqcVEJiq07FfupG9CYUdb5LhqT82vc+
OZd2EBw7KQnqhTL9ZEo97Poq946aBvkczpDTCBuC7ljTknMHZeGTyEvy1W3lnEFlb5Q/3EJkTcR0
GrxUHZ0eeFcVQF8I736aJV4hFXE+WZWFx04i0oeiBHgktjOfQ8UOTQERFMWtWNWjFY+zlEesXxvV
CUgo9rlqOQ2FGPKnyRtqGVJ/GmPdS7x/uKA8+tHbAZJYIaDq10CgzAGqtJrvJrDVPee+Ng8juOn2
mSFqw/jXApR/DfTNUSpRVhGzJbxT1tjo+YIAO497V5tHwnOom43KubQDqCqSfMoePW3QWtVJEJqG
ovOTL/mVMjrUvl9udOGu+OwlVI64Fm+LAvFCKVDhKVrolY1mq8C+Yv5LqFzRShGkJLdOKndP5axi
kwbPQR5s3ORrv/067JulzBmrSMad5DRS50Xg8cMlWzy1a7/8OuSbT1MR0IBOvn8CYJci4+0EpGSY
3ogIV9zJEnvVVwJE94wkqLWTyFE/g7KPS+fBKT59yF0tGeLtQVDpzRDLY4N1cDu0mrCnphp3A7E3
ln5tBotkTbNs9hWbklOj+zLs66SBmc9A2Ga/5jn7/bFpLDI2gw3IUrewTgk0DBsBY9GvbfcZyjAb
ActKeziAxv/dZl6jw2oa5uREEiUvFuhg7pw8S0Ev3hYdOmInEqcjK34PYpz3dSWyHTQrypPMLPk8
69Hd5fkMGU2LtRulkPfX1V3yyJfCrp3awZQFwNxjjh6t/pfMm9AqNtZ0pb7vLincZZcDijkMFnYO
9VH0+A8hMLn3QVCfsvHKIu6z+8nUBORMaRs6s9xKg65r+v/Xm7uEVOXNyPhVzvvkC/Utc7xfTGQy
HomYQ7fuYysBGd84mjYO2s2X7/fN2A0WHsJIy1WwgeSU9L+qALmefCTzxkqubdXCRfC5TYOpa7CQ
XI8vnEl6tovcA/ubyJy4IkDEfsQM3CXECj0e9uhSmpwm9UvxvwmQtI791IxbL+pri7RIiJpq8K3G
wBtpCDtGaePrV1k07BH6t1vlkfdDXrpU+rPBymQNBmIsue8/1cP4PecoYeRp8W2ygti4DLbd5BsA
y/cjQrrMvZyGm25A2fsiAOgVpQUtzhnMytVZNm5Y2xt4q7VRFs6JTmAuND6BfHvx2fb60Da/6fxj
huyyyj7Wz0qXCVXS2jWpekugQbw5T9yHPmJnV+Hg9htLtbIvy7QK2ICJ+g2dL3ny0LJgr3uDTOBT
EExxT8pjvfVqsLJYy/zKrRuZo4pMLoVJadh4zaEsamTA6EUFl435mKq3S5ckG2QKlJyIC1Ek6ndh
yZIvvcfOqWu2boy1BVs4lFqWQWk6yzmDZci0bPrJ6kp/S8bZXCQIVWK7yowOUXwXG8fs/RiHLtMb
u8xhlIkkl7KZv1K3+TI5W0nv+3aPR4H/Xn5jXlaUkUxepgYqlpAWE/daZvMrOvHsDde1NsTCtcyu
n+Szl/vnqhj0XlXVLz4n3V6xlG1c4WsjLAIRPBoPiJSt+cIVmDcywb64c/spcyHxdNv7ru34ws59
t2J2IqG72hTuz4IMD3XjPKN6WMQ9FXeO1/8SLd/Y7PevSLos3rn+hGsEdfAzGGncMEnFQx7U92kx
7GfWH0VnPctOp6HrTLsPTW5ZFdC1hMCvo71z4CfhmJ1K9SMhx9QNQuhAhGhH2d8eZ2WXllmGMw2y
mVvIcMwcmTmm0LZ/JXoJP/b16w39JlgXeeYnTUnJOa/me9LoWJHpMUFB7/bnV5wXuU7qzecD1+/A
Pl+RS+6Q2LAuwwagW9tyyalRTIZ2AeW920OtrdMipoCMUIbmeQkZDrSIx9Cy606iz6BlishsY8vX
ZrOweoX4MhVm7C5l+1R6FMwG1o7Yd2nb7hLX/uAgzn+XLPN70ii37y6GqePYj8+sce4dFBLSMfs+
iO0A/mrm/x9UUrIw/6SahoDQFKXirngqi+RoDTLm7DVHizdDzja27XGq0GeEp7nKbTdOxNo2LXyC
bZBTjWWSX0rV33U1/ZqPVR0FaaU37OX9TXKWeYldMks1dDLnPLunc/JY24cGjLki0+EwZ4fbh22F
xc5ZJhuTxS2kGWlzcX7038yen/fmNBxs8FaG/S/+ib3yx/SJ3CUX5/ha3Wef818bA69N7/rvbyyq
nQNh9QwDk+f29Ni00SMlMUhaokcwD4FX9yJOXIfdEIJHIozsv6/862v5+locko3z+b5Td5a5CCmb
0s0aZc5Nqy914Pwc0wlVIMOeeTvGXemXsdPbZMOq10a7HqO306UDdMgHqHLVwxTN81/m30lbxFXy
Wo59ZJIsur2ua8u68B4leE2oZ4nhUnu/u0IBGVDEiVvsweAeamtrlPcjEmeZjpiqb3WpvfYyySSc
pyACscjGiXzfrpyl3JQFgqugq4lAMDLFvLXPddmeCJ82mDDW9mHhLPwaxWjUGMWldf904OiiJSB0
wy/u31naPpZOumG971/jzlIIvsxtw7PqOg347f0IJCAw36As0tVdOuMO1551gBZds8vgPzbO2MrS
LekfGgmVnSKj4sIZPQy9BNTA+ex7/Yc8nrMkNIXQWDpAHry9ANDwEtQA0YCFJfHZy+2Tu3KmlnRH
9dg1OYgn28sAuQVWO6i1TBubsbYwi+AAnRkDQyGnhYLPnKHvQ6JlySpfHDJtsXus/fiFebPRQg2S
WTCIZtoDqRY69SZC+nqj/P/95iwlpqqxpHmddcOlyofnIGOQ/yIyDHo/rkZ1EnQ4TczsSypegMs/
3d6MlePrLyKEtDG8CnqwqPcl5PB6hfdd0u6zme69zj4poQ8g00hRtAa38+0Rr3vx3iyd/zrIbuIB
B0uDvmCyCkwQ7Ns8Jj+17nbWpto5XVvKhfVbOTWkr3EQZruAFmSBBqkgo/TCIQkdqQFPLn2Dmo3n
TfTsSY8eyxFvsn5RpidCOn8nAwW6VWiTQps7tX5lA3HCNHDzezYOQ1QNon8ltTN81VZRHKnteUDo
JeTUo/lr13Boj8vCkJ2bee0ePdAmVCbnL65H6ufbi7hy0Jd4mRFomECUbX1Je7qzO3L0DD9lOd0o
Fax8fomLMVB5AhLRFhfHTmM1J0eVZPetJTfMdMWIlkAYK1eWNElSXUbSHEbRTZEmNtm4GFfO1xJV
juepGk8sQX/ReLVzdB/jpT2LxrR+QZFzo3K7NoGFn2kdb8Jig+K2m+hhbL1Y5+bzh3Z2CXlBn6LQ
YrbHy2x9coIrGvRUOnTD9tb29TqfN8FJ3hkrnScjEMsWr2DsugOy/1W5xcapXFmWfx8733x+qq1K
uUE2XKic/VdmDyDv64Ym2Vj1lZBniexkjj3xpp2rC0lqFvXEfU3T4pI45auVZw91p4eNZVqZxxLk
6Zd8asGkiyPkPMlKAoM8bAQ9K1/mC3cLFUmfwLFWF2uW9KioNaG3zt3Cfq19feFaS1PVgV9n4gIu
z6NbB9/dDqykt88lerTed9xLYKqlOvQpNLa6qGIQr4py/jAmhWxDCYKzl1noUYeO6umhk/ZQhqoZ
u33tOMF32Lrz2rv23N4VoDQ490jjHhtG85cxkAmL7XJCGyjU4dt4YDOAFRmUSNm/KdZxlNL5DO4j
Uke+7csHvPnOUV8rg8chNvVxoFOpwsBp+y6ClkLGI9jPcKxatF6hOO/qF+qK9LkNvDoqvAFqTdBk
A0bEFwHv4j6zA2gWgHpy37Yi21usbiOaM/KjQjnrRx4M4ouu3e5rhZn/SYK2+aIEmj7VTKtY9QYn
Dh0P3X5u8WQ+ktHsstQSwEZa8g6YIURQU+E+eHPL7vAkIgCvAbjCxMJoz99NvVuHtXKCPnbxEMCi
DmK3+DW24v9Il5bQ3W2qqIYO853NjTRhUIuyQAsRBEi1UPSzn2TkJR+y6VPlOXbsKD8/Bn7wjXpa
RlVe6r+1nbX3Tc+Cg4JI3JMo51ev4l9HUHCBgj8JQqOCKawzyKSRlFqxkw4nEqCxAM9kTpzgtowS
LAT+ChpQqTIeqoDSfRnkVRTMtd6LonkAbfa3xp3RdTZaz7NTqx0HoJ1kgLIbQdTeSwt6b4MTJ7aD
BpxiaESRCl09rQHxTKZtP4bzF5HvJD8AaHNiWdhoOKgsGvql36MKLprdnNkqtCZ0EiI0+WrVXhOm
Vn8P4kEL8bxfxT2jDzMD3qIu8gRP/ErGKQ2myFTFFHZKeRH+Hx2SFHxMlp2O+0FKaDJb/h9ECW5o
BvffCVp/576GWKnlsWgM8nNumPdNmQxY785FY4MHleVau6oJJ9VBU7508wcH1MMnnvtPldT9LgHZ
6YH7lr/LcvsPClPiR+FlaHCv0N+Gxst0jKQy/mNu2fOr02FrwAtuQbvPFQ/A3jbHOmf6QEj6txCM
HNK+eDAJexQtlAqbwHrO+tID4TAwCGRi9cFJXYXoLC0PqUSxCmQS3qHrCMBJNc6N77hBFdnB6F97
ZDjUIAdS7VggDH66eKEdv8d2dFEDLNj9jPaJK5dx+rWxrVcOpMFxElb35JUE9MBZys5WM7QqwuvR
71KKdD8FV/4z6Gr91MR866ysPU2V73zGMyl4kRleRmphgp1NJfRfYXwsKga7RSAm1bPl0iwiqh+i
nmsIwOuqiuUQzMeMgXinCpgdDjbr4on186m74qGcjH+tywpZbq5pCMrSL7RJ3XACcPBlEtD4o4Gc
z5RPIqapKA8qaOyLK2cI27jV106P1sGpK2g15U31it41EgnN8Yef9RHErPEGOuZ/G0AFrKDpjk4L
otwBolihh1dgiF+n4CB32y9TIr/zUvJjAsR/CDkVESmnQ9el26J/ZUrqEy1Nir2RaHpVLAdG0wPv
ST8LGQUlwNRu4XZ3RtrsCy5JuecNWh7RiSOemxRVQFdB061OvODsiUnta9sOa3dKn3reFTIULVxI
2TB9Pf20OZdS5/c+dBZ3HK0xv8asxLmUGg1ftg15V9qoHa77+n6g+fizbtvrs3YJdIKn6RxWzJnv
7Qnd9x0zgxMJXnET9qk9wOYdeqhRbYsHCuo0yxv/yUzhRMTBnBEjiwhu3IscNtp7iPpeO76U9Xvy
g+qxautyN6mkOI+q6IuIQUawjIopd18ZWFbro5v4+iEH9yUo+ea2fRyrvng1ttOiJBOUzSHv/SSm
7Zx9QZu7t8uaqo8mDZcHb9Qfeob9pNxYfztt2U00zGPWhbJ1yCcxO3kIlUB61K5n/ex4ZvpomBz6
SSgXNFiaGZZFNaRqj5TbVbvL/A4KlnZj1XdNx8meIXZBYY8xG3+k+on2PC1C6nEvjRqnAKEq0q4J
Rt8FtYq8IqWPWSaCH8QzW1xLK7Hrko4hyHBAPfArX3zn0wRGt7I8alSEQYH1seB4SbE28KCyrQEX
Uys/VcV3UTxkrAlJ8zGZGmdJspa4HS5OcGzC8MjRYl61s+F7Q+2oj7EWOf9Hw1BDQbCcZ3HJ2zly
UMCb6N8qbXa3o5yVqpG3iKC6xvUKFAyHS1JC9CZLgf11uyhh4/fKtX8ONPVB9G7PGzHV2nYvstRC
kcwvLDGeq8EdH7U3py/Y8ik2tuV/ToLciW/Pai0uXIwTuElZTPY135r6uyzpPwHy9Of2p1emwP/H
2XcsSapz3T4REUIYiSmkz/K+a0K0lYQQSHh4+rvyG/XN/2RlRA/OpE4HJCBtbbPMWXccGHrhV87Y
Y0fHn4EO30ZwmxnGpIv8x6bOOXF7HpmPE43D3SKq3S3oYvolb3V+HGysr3S8LlQW56zsooGJ69Lq
8TiKLmOTWUnZAD3wmdM5teH716/qQvF1Tsb2chwnrWDDcYl/YROmuSxXEQijX1/9QnZ+TrXmdeGh
KxiU6Agk92PUfStBSG3k6VwLw5UQet866DOAZPf1/S6sqej0lH/Ven6Pcczs5HgsxjEVMEqlweu/
Xfl0x7+uXKCMsQHcxI/VjO5X/t55b/924bPiqy8H3jZlgtBRTqsYCqQTstd/u/R53AggST/DSvE4
ursFjp0ETJevr3xhg53TpcUCuWKkDOMxEZ9T4wHL/eBGmcHS+8qRcGlZnu1g6hHWD2I0x4GEf2LM
KtIwZr9G1j99/QAXFuY5S1okYQ5NFzUeTfsjV39oH7w0YYLEfL7/n/szgWVa+29+2FB0+P/XDtUw
qO45VqUMpzTuXdqSK49x4TWdu+PSvOMWzn9wuO5uotik+XSMg+9fv6IL3zg8/f2vFe8z0vAKvVfA
i2gNqlIFz7JU5RboX8UgjGxs3Wy+vtWFA+6cMa16v1UU1fJx8tvnk9KG48NTK5btggLK89mBR6K8
snTphRgRnu1k7YFnNS5Ne7Qm6W4j5823fojhejagiH2HwSyB08HjRJTVKxDEK5sWCW/uhesinRLU
7KBmVAIvW8MmYysqDxUlxix0ZYdRf1dod9wPpItgvELiWmZFsKB2iF2sDqEBMR9FflRfeW+XHuUs
dpy0AKV2I5wOl2JNgulYi/jh609yaYPQ///rQxx01FJQXFoSgL6GeRuCFo14qu6BOMDUEoL+bYLc
3LqmvLLpL624s4xABZ4bGwGvZzlZmDz3wQMN4RXQxsPKF9H66we79M7OIgsf/Eg4f4b3pPs90W8t
u8KQvHDdc5p1O/lQDcVPPUbijlUHWfz6p9977mYZMpGgI9cPRz19t8Ovdr5mk3npB5/Sjr/2t2ug
nTMFuLD1bqENnUnwH77+yRei0rkxIBW5YGg2JQcgVOFVXrfrWrMfS/tvHDL6f9jUpOdiEqI7suZF
5gu6uXPW1Nd0Jy6swnM2tesH4OgSrMJyiPqbisq1V4Xl2tJigD9McCW5u/SOzrauVNaFydIMx6RP
8tcERJPjbFtvNygaXYkOF/LHcx51BbXGEZXVcEQz8NDi6w5Absrxe1tGqwE2Ml9/7EvL6GzTwprT
Y71CoChHt+r8byT/8fWF/5dM/MdM7n9jtL8WKK47qbrBPGPsWvWCIlfdwFzZ39vcejuOvopIgb8c
jj336UH1FX1a/Db5aAt/QoemgfF95Iqs0Hl3PzRFsyrbKEDOmZst8azZ6YV4GTTE443vwOuxZq5f
pAq97dKMat9JwTZW8XY7NEkHybdoTMsYS7lPFN90IVpToq+6tBo13dMhL7Z6KKtbFarusQVl52ih
Y53lLqzXVTuJu4C56FD4A8am6Enfsaj1NjN1EGRIRrIeXe12lHDyqOBdsoZRLNhFSXcN1HXhG50T
oCupGu2U6A6NcV1W1hxlMFnq/dcf6oLAKD1nPKsgqeKhQSTxTQ/KFdSBt8o4vV7AREdTWEw8BS5g
XCsN1n5YggNtZxD9otDYve8v6HFSW60WjN/TsCLwU8mt8TI5eTwjLA7v2m6+5ll64U2cw43rBCqc
JJ+w7ej4AleMG1CgXr5+DZcufRZP/Wo0NgSg/Fi2+bIjwUgP2nbXfMv/++pRcrbNImrmTtLxRI7T
v30xfShSXoMUX7r22ZE4N11SLRqKKjWVMov4UPwU8Ri//ct7ic5xIaEbGdhdJch3UNbekL4Ib6GM
1Vw5dv87WkfnsBA1douCeSLfczbQrACBqWihmugFYl8Ld2WF/3ewjs7BIWRsnEdsle+98MmPb4l9
6aIrNdql33/6+19BDm8D0AYXeZBtMD+gNs93U9019yqP9We+1NcU3i49wenvf90GVQInRYAnMPVd
VL6U/iMbv339fS9d+rSq/rp0XNNqat3MAZjDpKd950mYAb6x+vrqF9iK0TkWZAq9Rbaqxi8HWJxD
bhjjhsYkUQETG24f2joP9xLF4XtdcTCYG1/Hx3ghkDnmCfipNH4OUSBtv/41F77WeT/DlsGwQCJE
HWw5oOeM7izJPBWDU+/9U+4UnXcwlB0Lxc0iDzFGcglGvP7wVDT2Ctfywrc6l4IG5wU26KAsHpLQ
ZaZ+WppfJYuuZAL/XcVF52pxfMpbVeS5PMCl4aZSGMOEnfv0Rf0ThtoPky/voLj1+PWHuBCyorPy
ZMwH44CTUQcyfe+a95Fcy4ovvKFzexulKVCv4Dzv+/J94Y80v3XT769/86VLn4XwfJjcMMSg+OeT
SeWSpxY+rMt4DeN5YW2e4xxisjRRDRGJvZ+HWV5g/uxjtKjD1F5rVV14gHOoQ2mqblkYtmKBmSqR
wyeAFY+doP8WSM4BDiwEIBHSIWB0zjEwl+iTiCH4bXl0ZfNe+vlnBzTrBFNLKbx9YArMCwuII6lU
J+zK8r/w/s/HJF0beINhxts7sImyHEH9KaxHIEiF6z9Yu1wzvLt0n9Pj/RVvKRsjIliZ79saFUlZ
gygJ46ePalQ7p6Gs+0+L9XxmEtmirpMuz/cdwywr8otjh4lyykP2+fUNLj3GWQGUi9x2MjlRpyNX
rsgyYNAM66XSTx7h/nKNmHHpLmdxQtSJpsWJXhuHy11ZBvdtSd4qPmxr2fxTJReda1OzRBrw4vA9
bFPWWTVNJAOQCVO/Xnx8/aouBLtzXF0wKlP0kxEHTcQqKfwsVvbKor1w6XNM3dA1ORAimAi3sTpC
WGEDsvyVzCzBevy/5Vt0jqejPmut6IfioOu5Agig8Qnu0LLnUgT5q+3VDF8b37wBngiPxpabKxjr
S490vs3NqR4t8EhahHcI5pkMhyvJ2oUIcq4sDanxtmB6wfFPH1RfZBGgvBO51s27dPWzjR35cUQA
dlcHOYUbIRv8F2U9Go1fr6JLlz+9r7/ixshkM8DiQB180NTi0NuV7qGi1wgpp7f7X1/7bDs3aBe7
DrLhh64Bpn2ASEk2zeIGLYjbwHntKmgwH/j6QS4trLM97SWerYG8UQeqEwMbAlZEWUXLtl3n8awe
FulNNG2q0r0nATO/A+Dgr+n4XXrKsyNcVo1OKnbSqkieAR4wdb0P+u+K/gBX5ko4uRCxzmeXAogc
WzCroOtrb2RZ7ZPRfQ8k0rVJX+sHXFgK58PLJPECO49IA437tXR+5vc/oPNy5fNceEfnY0u4sXkm
dniAigcrx4abugPB3upxWzdlAUtk/0pYvHSj09//WtBaT/A+mATQLP3QbsMg4a/tVExHW/rByyzY
NKZxVflPX686/t8L/P+MvAgdIIBHsX3GPoecRX0TxNW+NTMkilV7WuwbL2H/1gqPorOSnPQBh4tu
i7gcdr+C5YdEGyUtcXNyTdj1who4n4DVnDsTT2F5CMfwARZoNyPIcb1yr1+/rgtR+HzmZfuOFnA9
xpnFkZgwAKhgftFdQ0Rc+vFnscyfoDmqq1wdIvstiAAmK9u0Z9e4g5eufhbLKgThSUp8atma3YxB
hwQSyb9Kxrp0+bP4hZ5QkPMGcb4avJ1fLxtDopUEnurrN3/p8mcxKmAJEx6QcIcWp+7YVmjAf5PV
j68vfiE6nevXKg6EHgsQ5ut8ehW0o3fNrE0aLMpmPTwEV1/f5kKIPx+mRAUwa/HiJPR01HtubLFu
cWfIoXhHEfAngXahDBlUvMJr3/zCg52PWaYirsuw68tDRQSIWbXsho2I418zn/ybIqLXhDQv7Ivg
LGhJ1KzwzYHXbxSperMUS/651M58//q9XeqWnI9e7ACTIR+Q20MOczC//CxKesN1nxVGpXmgP033
Qj10rSebdXO/hsLXMb6q03shRJ7PZbhWmBhTZF6QSgQW0KaQycsUhH+Wh5pIQCSvmWZdutHZ9m+M
383BhIlqG1B7U3sddAo9zKWXptGQjeBeSoCzSwErvXaoXRKtOZe+tRxC9INFxLFSJwe59BA/6Rms
g6AwJm5zKNWurZwLHyjdqBggiQs0ccqWIt5f+7IXvCKi82E/85tat9ECkRcvSr4l7TQ/QY5fPZV0
jJeMRNr8ZD600lLqwqLLOPQb9zSBqnGGJqPtNx6UYdUubDr3WgOsvmTSL5YVQt3yiJQ8WtCkL6Ib
iGjqvei1BVac+5AggoswpL8Ea59V08ZeahgzPw3V3XoqgdtOFxFTNC2HfCsLuvwwnTX3puIo4Vpf
VZswsbI9CaDUq8Dlclwloze12UCDty7AxjYVFa9jIAbs6AHqqNFp/N8CSFJVsttC0RHi5pySbVwG
LIVfWbNZGsp/MdeTNT5KtZojDxj/gOXqpgXQ75gwWFV05SjarJmbILP9iAlNGA0vizVmqyvgJ5ce
YEme8+igeFD9bKQ18LlYyGdEdHyjGsGe+ryF0k0YiyMmgsUfM9hhx3hPv3Nl/fWSDBChLop+XVkz
+hnDAGcdyDxeUj9p83uK06mAtGoMsZGyF/0tFGHtA2C3WmauG5PfIXT27rj0/tQOjtMcI6K0CTnA
7kWMInWOm2yxA3Q83FKPEF1n8XvOi+AnZl3TkOW0nB44bNp+1yHjh75M5n0TuGDTyykZAJeVzbbx
Wlh8h5G801YAkAhVgj7TQASLbJxn85hD4zOjXhs/KXScH3VQ2c8wqqtN7gv2MY19V64YKfQK2Hiz
KwBu+5FwCZmZQoTQ81IaurkgSfhVqruIwC/E0qwLRuNSb7TmER6tQ2ZBJljFo65AgwDqC3+crdr6
ZIC86Jwv/avXjP1rDXNq2DrM5R6rFJRr5dcBYMWdv4Dj4uZHGC+ZhxCigL+Ujsme1JiYZTSvxwwb
H/qAYQfNgmzBmv5QczFmIFKPGhgNP773y3zadz5c3riny7torLsYp3mFBcOkwjc3mPClAWh3NjVI
iFVWdnX/vW2HeisT+GrBWKNFG62c2+K+FqNCXun0iiuw8FIu8U4htz022GwQdYcDTRmmVdyMt3kC
/Y907jCDXUP8ycD1fpLjvIZRQnCijIQITjBj2DFb9xCJLKcfdlqWdSS65neDgvxEwcBrS5M6EjtW
1AG8L4LSZrMvBvw/MuQblbMcjr01UEVLVMDGjLMboSFvWYDK2EIurmrUZjbSfu/sydDW6K7/EzXw
LEp9zsgm0nF4CD0arRPf5s+ULGKvc1F9KjEOu6LyvxVtVcGqzgw77ZXR41x74UMDP5z7Bl5zO1iC
BOsJXa+9bct6I7GtVjA6m1ahDqLdUNN6G0IZ814ZSfbaU0MGDXe5xTx6XgFVE99NQ7QF/r0km9xU
0Z0iQ/OL62oE0DTKn21IZrQLaL6mfFm2+J3825LjyIxao24NdXO6VByKjb1cJd0AHdvmkCArP/h1
5w1p2CfdNg+G6pjHrJKZbCcA+oNhTG5J0ts1qH3PzgJUVOZo43PFxg2sLMZVPnchyywgluAKdRbC
FMXYr7lq7yal+t+1z6OdoPaPS+JgLcACGXe5U24Nh4QAjb9w3I2sAk4Ijuv8Ufac3hnfC/+4fNJb
DDKmvWuo67MZZgo3Yy/s74RF4xufgx7migVAgLAT3jLMrdcd6r5VUs76UNbO3lRk9G8rG5RY3sAq
WT+hIu3CmN5XubYbD/nLDl5Y/CkIZ/ISRgHZhYXBiLyznfnwctCYgPX0NnYslzURyJ42eZ5Eq5iA
hSExs005mAuHIqDhUUHnZd3bSNA0bGAns5nGBkCOGdH/m69K8ppMk76VikooSA/5u4+leiuRJB9G
Ubs7O8+QWXFoyfe581a8R2nUCWLXxkh9Z73KZa5l4RpfWH1YXhAISwX9JkfH92aJBEwmYMwaZx1v
1GqG2TPc+Sx46wABgDNAEHtI7gePAywPd7GWbuvFkm2UZcveg83JqvchnDeLoP6OezKX2jbRt5Us
o88EtOvHKBQMy2ae5nXju+IlLNtYQ4C5brO+cN6BV65/rgvf7SVrxMbkRG+iWMD1LWyTN9D3zZND
2Hj02inZerj4hgH5fztTI46qHb0UpUNRpSVj3fsglwKt5lOryA9Z+3Nm1Dv4UcHfUc5Bob8vxPs4
lhhlRSRcT2Iqbluo+R/R06h3I4G/4oTG6GtSjuZOdDI+VF7tfoMED35PWKtvoa31wRtGilNU+NtZ
R/6+HCX0zMOu28VDZe56Wczfq8hNmwYMEUhAF2bLPRJ9Bq7ouo1n58mlkSX5bQeHvU/pPLvlY+HV
mMfn7Dfk5JqdCpYkM6UP0g9EZyWkc+L60Z+65K6p4Zzr21q8ES59b9eUHX+aJjsdy4VFn30IQsxo
0Lfw1YQOhoyTN6rCaFkpKO2PK+VYcRC0LD4YvLWg/iLHDQVJeg1SWbvWwMKsiedF+94L5DaXngB/
ZArJJon1sho5/QU3Q5c1Bj39BoAQ4I1a7yeY4eNqZDMcYKdWgeYR9wZ0L9gegquBN+DVENOUFmHf
gj4+LiV9Xrw62FRi6tCrFHaD8kK+h5g2Hgwx3V5WY7Ga29BtIkYbNBqgZ8upcZuiBi/GIpu5Xya8
Sz72TVY1dX07gnnbb2Qb6QcVUbviiNMHzO8DqAs0bo0DEKAHzBKRIrgB6o/poAYLNlMO0V0cVusR
ZnlHfGFbpzmwkccayIkqRTYx3/uthwgZxGM2sUk8TYJ3q7xPfLyYJoHM5uDPO9trcjt3evwJ2tdy
tL5sjlQEeB9NbG87JXyIDyCFjCjNHyCjkFBsvrGlP41qly0v7LSNWxvvZuni+5C0PV4ab3dN17C9
mMMS4UVAuzn2QXFr2OD/6oVu7w0psTfpGCZrr50rHOaq/3BRd4oKkS7XLdJnkvmkRFeQxGyDhKN4
YoM05XqamjrcOM1AraKqXkMaAcbPOU4eMwFfn9aRRFtnViDYDtx2I7hlo/0YQo3ZR47gJVMdwSus
nZFkRlGDALuMHQ5NBc2nX3nvxJ1BIzJjnS3hcRsWOFlbXkzrslTqDopH2q557pstUqwGjj117FTa
wfEsOVqwc7xeZQ5WRCBmuigroc0CJueJekV9Sc3K6AEC+rkaIwG+5kk5fakhIrFaYkOzXDO9hTOq
uhMuTtApJPkvWK/XK6Y9b2Vo0D9ChpXs+Owvm3ohFqaIwUzv68hXtwEIdeuFFcM77To4+kz+Mpep
F2typ7Bgwowg6n9UxcifYeCYHNAEbV5E0dUz3kIht3pmatX1oXvAj2bHnoxJtUKezN4I9eDxZqtB
fZzgE2QVR55ZJ8Cr7GfWLPe8XOzvsCcVUK6+9X93/RDfzflQn56/9278oECG3hSh79KwbSOcoxLi
lgVb6m00o7HoBi9YB0DzbBMiqyNLZrmSCIerzmh5QC4MX4BEAB5Etarv43ia6qyAC12XtuGI8WgJ
RuVvazp9A8roSxKIcFUL37+HmIbATuBgR3LIarwKOVJ9JP4wIAMs+3BFAmruJx546DaikpChD9Ui
O7NijeI0fO1QkbqqP0jgIXau85IPzwiwvKwrlkcxWfZRunjKiM+CbQNAV2brSj0x10EpKJHTNwzC
FkiVG0NWLlTTN/gjh1Wqpnn5hcwIwnsE1cBnqMfq2wQVhjgNcArfeyVkXUnnz0+mHSu4zfn0CUMX
cpAmKtxKx/mMXySRO4cqjrOWa+82yl1xF8DjcG2baRdEcsuCtgYa2uN3SaLbrdeHOXqCbRM8FR0T
KxnT7sm1Xn0LpsvyjsUQrgX2ySbwVLdbejfDKmGIV8ipQVu2TbuxE7jBLQq2m35q81U4zextHPr5
oeSaPEDceNiXCZxAm17BuaHSdYZSkx48psRdTU25MiQRWYNyIktqajMLetLGnNysU5bE4U4gyL82
EG6BZdxinjCPSVZ0Cudjnoh+jcALIlM1Q7cXWsRvyhp6xGLPjzrukw9U8qCnRnECnyntgFcomseg
HNBEHuL8UCR1uPK8CaoXzi172S6wh5Ze++wqaNemoAObXbegKm6tP22TqPF/MGkFgU8E7VjG27p5
GVQ1HiEUOtwjG4qTNJBx76fh3HYZGVGJlnHgsmEGGzclHujCq0nqWGfa9sMWgDpzXxWlf+NZTlxW
LMa/5+MpX8T+eYsmGW4AZm5/dlUgfvQdnANSmErUbyBwigPxCqAJAwnvjzUWhbyBuHd9r6ai2gXS
gxh4A3KsWecD2m2o60/lrQ9dxK1psQpUMkzzikzgBFVOVfi3sJErBEjgcU8tMjbeI5mrfAUAZJ9X
0luD/T7+MiWZnkJTQdW8ZQYcT5PXwRvW3/I2sagGpTBppjxjCMQOBXefZ87rumMD1SawdmUDs8ao
R/Qd7dab8A9pDxvUdBiW+hBbNu9dBRIzvNET76adYS0185qCLJ/bd2MrmlLmmiDNQ/jMzhUwl5nU
Rf0d1rN+yhHSMxXn9khhmrgG7alp0w522Q8leJUPJUkC0OcLtulp5WXonw33U6EaKKYEFQSMGrd8
h5tFccu6ItwRxSEb6/v8e4voie5d39+V49ChO5mP9SaR/6OLzwsyC248VLDGDwbQhEThI+kjvst0
z7wfgdJTvRmh4LBH0wInMoWIJAcHAt8og2v68hmXfJrTwYfCe5S0i84GtFtISgCEdCmNaxjWKZZB
eancQwwgSvvY6sMYSLId6sLsrIZyJ5qMPEW5ZigIwwugkaywoK6WZgdzqPknLK6YSOGpzI6i8ct1
NGmxmhbuNg28XLYBgsBGsnb+yCckQIiTaIKLxNGbssPCUn4LYWW69PGOiAW6A7po23skrXUmY5+u
GNoJWQ9nsIcqBjkFJYn0aBa0efBdnmjGyGrrrBtDoD1C5val5/iSgoYob8q8HHaQBS13JaH9UwBW
8QFsgfzFLaVGdyGMqzWp4w8+yXrLTFtsArDlViwBfxetdT/PiGfaPdhsAIF2WofPGBX4WM2D2lS5
aB5oVastUaV6KyITHkE1gNG4EP1bEvYCtgGI0vWM/lM3dGw9jON8sGSC63QYwbsY5aGCliDlG5Tc
Dn4MXZSNQWf/JIwqTCZlrja6zwN06lpUGZPINToEgwCTwc7Bbdgq8jjZIbhTPaJiJsvZfUP6PDzS
aQlSJLgS5Go1lLe27IeVUTRZ9yjb9wkOx4PqKgGp+VavIN0fZjWqqQ0MBusffX8CpxlVsBeXR8HD
SYv6lRWsQksgQgxta5FJU0SrKuwhz5ZjNJARa5obwz2xQ3pFN0nv6R129wSNAvDQlA76d6lV/FwB
XIscqQgYxm1AvvGO1UfVTfKuaFmcwXCFPUcOvqroTvH3eI7cXayFOPh9ox5jn9Wfnhj99yVi8W4y
A24P9vTKNqEHnjmny6avTrmvJHId9BGUJst8Fm8MmhMHC4fDV6mpeWnG0P5YGJ32cAzQu0VJtXYF
bCr6hflPEQi40IvizR56n2ZHClgiDX3t3wRRFN41VSxXQdfLe1+45UjNhKCVuPKOg1cpV3Upyk9s
6fwOyrNwhY1JVacublCOJ0wfTbAw7J+y3eRC2rWGrRYadUu/GSyyxjKqf8e2zFMPbcM7UU3BNtQs
XJVUuW8JaukNdA5hKBbh3HVQANpoAPBQtMONuijm8j4omhkaAKr/4UFD5rFsGD+SmM87SXIkY8sc
oncSJaRLsV8IhMl6fh+Unjo0/sxaKFM0cgPMEXtTkBzczWyOn1xfRZkZTWhhXdhhSGOmpSaZhI7s
c42y6o+SlXnyjCsfUHJDJUiH9o2BkLRDh5Jmo/EH2OXqZpMPXbs1rsj9lCRhdAgB8/ZRf9r8GJb1
sJ9Rp+pMDYu7jYVfbBlISDsaaby4iSfP1WTsygjsdQuu7BbO0HmFRm8Xw0U5Iq/LEDY+IiOaXBkz
AX8IfF3dQw/FPxriBwcCiHOGKs/bS3yWTeDbZGenBjObEqoRwoeCBYxDmgoqFNNwO+csRs4zCcix
VB5ZNSdTbmMdX/sS2U7juNkPI0BZYxyQb/UMK/tIuXFVlsL8cjUjNu3gpvLKXczXFRo5q67tqodq
XqBD0AZEb0tixYG2nQeMcZynp4arnwZT31dpQcdlRaLCX42yYO85bF1v/anwtoAPd15WThADPomz
rSjEjeaTqV1MU3RBSojtc7IlMILfgt2Fw9d5fM7shEkGduKSUpA3P4O4qN7HCWnx5Kj4zI3sX9SY
CHTiPHvb9/4pvAsYPfLYv7XF0D/jdJOo9Fm5H9GKuWEojhtIKDjwCbicKiRmFd1B3czux1Ggcqfo
esMOIt9E3Ef1N+nmBxnKk+RXV6R5ZRSMA3TylDMrn+OhAx+cU90/V3MzkbugsW7bJZhg9XkMDZYw
9utvU8iql8nDvq47Z264D7fLCl2Ih6if5IuH4e299WAeBdECtZmiYFgbBW3WpdIVPklVwRXPjlvX
cglUlfW3Nhn9pwZN3LdK9yTjBjJkxlvwyb0AntaGDfo39ZBKo+blO/Rq2pNqKTKNXgavRbTMj+hS
92lF0cBZcp3fopZTW8qHZVNCP3/b6Jz+0Dxftn3foOk6c7uf2iZfoeIqniB/K26Eh7QUWJNkhcPb
eytGaMso5VWbCd9bbgMOLYlNEjIEyN7WSFkBcYtvI4IVWzS+itdIcNkPXoMRnUVdH38zhDHyEBq8
YOBLqvzNHyt3ZHWoP9CBgWcVGpA22pY4AGFEinPmI5qD2GIjD4BA+5oPH36u4xeoqAAm3EH05Qc6
jtF3fD7xykklBb52ye5p0vc7rIvwtfBho5lyK4M3EoKkYB1QM2kVkLd8gWaShmBEHCPTCwbL611b
DPKoR7LcSl15m8CCiTLn1PzpSxIfKx2WakVV3u7bJYCwBfZxsEv0HL/UPJqe66kRBywl733oiXlt
W8c0SLZx8AiL13EXz5P+JchgxtQufEHO2lJUNyBQlGthG/WQ2LH/BlFdvdNq9P9EAgZsURCxzZV5
14VB6Tn9dJHcuBAd30NPwR+LLA6k+BfjUX4PoZMjLHueFO0ZCJndjaHxR9DlWNTBrzBH3uuS5f3r
n3EBY3LOTOUqRuubAvFFG/aiq+K+zGEN0S/hrY2CZ/jc/ZOKWHTO1bJtP4QLpMoPdWiyhP1EjEz5
6DCg0SlYz+nXT3NxPHyGDUAviXRT5aFdNgb9YULyfBgkLe/BnpswdfO7TWl4CRxV4kGDpJGrooC9
RODkScM4n9M4Msnu699y4c2es7ughGr0KCXwJx34Gsxxt63CGVYMbsKomOXNqhHBNafqC9P9c3NM
yLN5kMYsygMJ6ztkfLdVMr+jfbFl1TVV6wuwi3OHzHGpuY/UBM0N06ptH7NhSdEJVZsQWqzX4JoX
cBHnLpnc5lNORqhwebR5z0W4Lyy55W7+QIftDWt175nlJ3fkGtTuwiY8J46R5P9x9mVNbuNK1n9l
ot95BxtJ8Iu594HaKKlW12KXXxh22SbBfd9+/XdYt2emxBLFsSO6O+wuWxCARCKRefKcMJdNwqMD
aoIACw7fGr9ZgIfObcm4ju/QW0B7JxIg7BBhFkT0UH3yVhYxq9so5RUoKzu15EhGyNQZZOJbH/i7
gcAeBs+FrPgB6Qdkkt0fhMrEZrF5RSVbdSJFMKkHN7HqiJ2E5f1l854zhwmGCKVlnOhYeocYpSvb
a8v7XjbPOUU28/IAM+fnjVL7/bRyDjo2oYHSyNORhavyMkNvWA1GNpUTdDc2KFDRPON/5ginkia5
qUWKNY138DrArZoGSexvYEhYxWGyQf1tYVJzqzaBvQ1Ie+QRG3FukCCou/aeqPKn0QwLPmfGnKdq
JriBNcAGSoQ6TXplGS7e+f2f0R/r085Ck1ZKB48T9oPzAuQRHrSNTEMma47Wyy+X93xmeaYiJlEG
7D83cG+37g26d2JyYy3JW84cx6luCarhSWlF+GgLAmzl8BQLfYfAyzaR6/mzLz858CLQQuqXWPyY
Zd8k8qq227ovRcvogvHMTWGCCpIpCTyQ8HmH3tV2HoRFkXLrvhPS3dRFOawvz2LGA7/drO+OXWSm
QV9xYJx6ZMljDPOZxl/KXNgY2W61K8mXiCrmIEdvOKB3QxW6KE1kQAFDZD+AgEE3GLQS4nZF4S99
L75GNuTRj+tV6r1cntvc8ZhEB6bJTNVLnL5GdsNDPSBYQEJ6IAsQpjnrnRzuwE961YJldx+5hwrt
02DT6/5Q0E6fCpe4YI/MUyScD2ToVpbiwH8gghheNG8Jkjvz9adKJVktaCOCHu1tIKcIPIks8mMd
9n92Oqb6JKrtOqYV+HSQudsxNW5k9SXAm+ryzs599/HIvDOl1kjjFlAY/5DFXz2VOHmE/DRZ0IyZ
uYnI5GAziH62AdLYhzJwGHIxoL9b6/TJRa4ut5akIt786JlrnExOt6GB+hlPHH6QgCrd9nUf7lmq
o2qIMwIueEg8lsgdrpAcj9dDF3EgsnvzheSAANl0hIRQLeROx8Aq7qWM7FsDmZywQ80C/C6+sRDH
zxyhqa6iFQwhiAmoth+SAkgbWTXBLfoJl4KZGe8zlVUcqpqDhhnZ3pDyPfWINmaQgN0HksfiL6h5
OkXf7hjSYH9mNxOPUPodRI0YcsCJQP6uiscaER7OfHf54+csZ+IRspgHAXUNd+8jW+F7Xmz36EhZ
twpuWyHD5OZLcibnD4CYypmYjUT+LUUfGO0fcpTNhmjvawuH6/y9I6YiJgxUc6qJpbs3PXntJfVW
hANE3FPrAeImfxYZialoYkVImuollqopk2vgzzzAyNh9E4klCsOZWUzjF7yyvd7Kuu6Qd95TafrH
PMseoMt804klfvjz2y2m4YsCXy7POwYew1Z8j0FSHmd+akuKNsw0Qk60R3/6ZcOa2e5pNFMRn2ma
yfxjYOT3oVJOWPFbN3PvLn/8+WMopqLSSDyIWCO5f4xQOIkq9yB5eNdW3S7Nw3s0620Sr9jlrvHt
8nBzs5m4vsgT5lDgWQxmevGtRam3JTKySQVq3csDnMdTiw9BTdcqiuxXe4Qn2fuAp9spA+tjXAJ2
Fj4lDbmKCpCCXx5sbjbs9C5qTB0s5qTuD4WhbVs/OloA8QJRtL388XNzmbgsXgPjYuY9gH9R/qlt
wlsRas+Y3iYuQqDScPeRfOHgz81k4r54LYQq87Q7FJH+jIR8BPelXqBdka0vz2XmTE6DGjX0BpL7
WnNgcWuuPDdnAFE2h8bqnsCA1C3s/two4/TeBQeAaqDOnKgW6pRgJ9efuCtAOxytmFiiFJ05+NO7
229QX1Be1B+sYmRTAxUnYHmZt+nqV1W4C4+7GXy8mN69qV+rLCBFdrTkt1rdZ+rOkO0VCzybErpF
GvpGZdEhpagMGd8JVwtX/owVTO/kJDdQvQei9ajRUbrykCU38aJXnvvwiTX3vT9yGiXdgaXhOvCu
Mg1U39FSG9Wbw/oYVAFodLr1vYR+i+7x5FgBh7XNlQwPYM+sQHqManchOf1VawHjq6EPQHruynGK
AJsbZB33jH2pQAK+53yktDZz8YUJgeL3ZdM/bzKQuj79ZkPZDSoYguTILGTf02rDSXpf8OyRAOWC
otvr5WHOx2t8qvc0WBAQKKCmMArP3w88vzL6JYqK846ITxl7wDdOs4729RHSH5ntlsgKeLX/GlvN
OslUAzCEuA4T9fhnE5nsJHEFAy+9So5ZA8yCohu/TD9f/ujz/oFPCXxA5iazJIA6dQetGkXUFQPI
Iw8hTGD4C0+IuSHGNXzngooK5cEqzeojOr8e2ojeloxt/Tz6lUjt5fIszp8kPuXw8VM3t6zYA2Vp
VwC+wpN+A8Qi2bZoqv+jznM+DTI1VEBZncIToBEaSMZi8NZaJOT28gRmXkBoZz1dJKtDeymvk+zY
tei8CIq7tFOINNBoDV0A5Q43edytkRhe9UZ9aEu0DAPVbHdSX4WQLQgDb4XOPbtASZiYfOFLnY+E
+DQsdavSEICX4DuJagNkwwqvs5sWPAKW3m+Sprrv69YejAX6mrnTOprPOzNhHcCfA++SI4ny27wc
HrwKuuyXl3fmuMrJZ0MKfGgbWsZHicY15JIAJPkmhLbi1pVeHZSeLZj63DiT27bXaBUlbQat966E
XCxYYHIgF1FfhcBFNthesCSiNX7xj74dVPuniwUuFR74WQbgYpinv6SZypvKU9WtSJGuhV7IsBDP
zWzKlKBJgo0f7ziZHK0QjYYloDHrHmCmy7vy9jY4Nwt2OovKbJoM1QAAWrrGRSasGDU5IJXC3da/
MU0fAGDL0NZF1Ml1D2r/0g+0bR3m3sYy0t7RXBKt0yGNV51MraswjsSN8CHhcPnrzTmVyfXsCa8V
ZT1A7xBNSiuT8qc+Bj7Uj7UFa5nbxIlbryEAA7VUnHmah/o3rTGJo6vY+GUxFazZEPsLD6aZ63ZK
7ZPIwfctWibHqNLXJMt+kAGVRz9qfjCwgq8KaTxeXrEZa5mS/HgjdY0Wp/3BTHt95VYgWUxrtnCG
Z7ZjKgYkAOolgKClxwJ1++hOAfZXDt3m8jef+/CJg9Cj0IJCxSgZGlVrHnxCdXq7yA01tyzjoO88
G/rihhgaD92hpeS+qcQuDv6Q0opPqXwyOrhmV8Nr8oKmP6ww8j/znkAopvdbuWA/M3Y6FUBQnVE1
RQ/7EZn5C3yTILYK6zsNVJAQYop/Xt6BOSOd+ALqAU7nW60BTdovwH2VX5MUOs7RsazuLg8wc5tN
qXwKCwQPoKmBaLAb6UA7cAF5HUIIc1RiBtsevb87rlkx2ntA7xht8rKr7y8PPWcAk4MuU9WpluTm
YVRUVAZ3QGr47Y8+esrx0w0Wy9F7Qg5t7oMHvv/kVe2Ce5751h84fkppuEFcDAcgdQ7oq3D0rl04
bnMfPRrBuxPBXR/lRgC7D3rs4gHcoA1WA3h7fXlNZg7zlMknKoOScoRFBwrK6ScobESAhoN2rPb1
JSKXuSHG//9uAqSvWFkGwj92TfI5HzQn1ZiT+8y5PIOZE2eM6/bu4w3wFJghGmOOrAYmsv4aJTdB
2K6yrFvY27kB+OkA6IsEqXlPuoOrijVQ7XYNjKqVAvNolLvLc5g50MbkQHtKRwdJjdAqtx48pQC5
0+yihNwTuWoic8GQ5uYxvaNzrlQKmvSjFQXJjdH5FRCmUOgq3e6eRVa0sB8zcd0H3h4zp6Emh+6A
tplm3SdWYrcQTkXTDv2aEXHogdJI9WbB386MNmXwEamJQoYOhZOAUpAYG9BLg0JYDQwW4cN24PJo
tAtOcWaTpnw+iY7O0xB8vseUqmPABDqE2k9dHd9CPGytFWjZuWwMdNyQM6HeVIrEC0OF5wQu2Lrm
Wrj2NGKBTSpJNijr9WuQFucosCb8Ki8bf5UFgX9bZ0nyI670aCGVM7eqowm9O1NhAPBjwzVEQT7b
tolrp6NBghO3S+k+Ha6Gpl7wP3MjTZyDZKxNfZ8irnPR6WkQNEPdtZTfuX22iYbIbvt44YzN6B3w
KecnYjgLcEYsq3FfXCmntI3VtrT3kCx7AS4pX/P74WAetF2yefAPDnhVw8/dwoN4xgVOGUF1F6pI
rZLZ0Q0U5GbLBD1sMbq7oLu3xHo5c01MiUAHZYDtyQSdfwjKvaT6ZWjqz/zGlPBJ+ozRKI3SY5e8
NJZ2A/UXuw6/tn3++bLBzzimKcdTraA/kfuqPvZFbe7iVmsfc2VlGxrWvqPSeknYdmacKdNTjG5U
PIByevSiz6z+2pn+TkdLTlP8WRmPT7me+jgKfb1CA6LXuskx1+UO9ZE1oN+JnXUE9c9CLOzJzLGZ
UqDkyi2GOPYgj6yrYOMOmb/OhvCX4ZJHrWzQCo02ddLKfsElza3cxB8oPNWrGB0xh7KWhzFilsae
DWLDiiVemRnzneJLk6TNXdcI+iPnJr+OUTtYpYWeLNwSc58+/v93/gyCLUAM4h18FC1/FGZ8j567
BVc5cyuISXQARm8OWvaSHPWkGdCmD8oKC12Ddt0D95SKKNwU8TJudQwIzlwNYhIooIdQ0iHK3YPF
XgfUcgxePbp96Pjxl9g195pn7azIvY65uhN5tRFB90cspVxMggfOalR4zK44uqCycVWdQvumvkMB
5lWvzIU3/oyXnHJqkahL0c5WEJzPeE+kt04rcrAWpadnPn7KpTWgo8OCIQxHt+J2xm7GZphGLZUO
5z59PKnvTCyDpkStsZIfMuk/o0dLX0GJ4RkMYUs35cybbEqYpWuiEgHI6o6+Qs+Q+cUNvgPnAIIP
QK5YsQVGZt3QJd6xGaue0meB0gSysGgnOdRotrUr0101Aaq5YfSLxGynRXJJFHluoHE53y1bA5Wg
qkRn+jGxcjSDqRWnAbQ8O/dT3pCNAQ63BRc24wKmaibEQ1ti2xnDMQ+KHfQn9iHznMv319wcJi4g
j8EvgVaB5DhEX12P75Pwus+Dtdbfd0W04MFmHP4UF+/XQ+CxIUH6j7B1UcWrEo16FGQJUd5u0bBp
l+jovzydGbwdWBxO9wTNZRFJaEOOmq+eOh6BTyqPflZ6vmlAd4AeqY2WRXurrx2l2O7yoDM3zBQF
rxLAuTXC6SEKjJeCgO1HSf/II15uweSwZAQzpVE+xb8PRqj0Pg/Zwa3625y3QGc1UFXqGAlWUa+M
R/B/mTYr9ey7p/wOdGp475UGPeTkD3lB+RQg71MBglvwyxx4irbMOCVbXruPViv2lZveG37U/pld
TkHySPFayIaX6TEKinQdqc57ROMQv8nBILNPMlpuslDvFjZwxkCnCPmhc9Hw7uKCaDMVbYso8tey
Ry9hZhXNCg9PtHEaDdiXksW4dC4lPpVbQSZP4H2Cq1dFYLHaRPWmfvI2/lqs48b2foDPJ7tJ77ob
NOrcDguPwBk7nYLooegECg5R0kNXmJArzw2DPYPMTAKQ2kgbWFuxBDmbtdWJW2FRFUaih51oQ+Ie
vIb6TsPr6L43ubiVQVM88C7XrzO08+KtYvrmYwc83zPRkuiu7kjy7wDnP1+7/+f9TO/+HV2U//ov
/P41zfpCeX41+e2/HtMY//zX+Hf+58+c/o1/7X6mN9/in+X0D538HXzu3+Ouv1XfTn6zSSpV9ff1
z6L/9LOso+rt8/ENxz/5f/3hf/x8+xSo8P7851+vKfSHxk/zVJr89feP9j/++dfYSvWf7z/+75+N
3/+ff618Ff2c/vGf38rqn39phvEPLpk00M+KZmBqjgD69ufbjyix/oH+aiksJqC6JAgGSdKi8vHX
qPkP8BdRwxIGNJ7p29Ev0/rtZ7rxD51LCoIFSHHoBoz5v7/Zydb871b9R1LHd6nC9fjPv9782P/G
hwY6N5Dh1wWVHGfc4NNcRZ1mXV30ZDiCYmvVreXBOCAbsvZX1PZX5UrbCLtcp1fdql2Dw8duNolN
tt6K2RAAX9M9X7i1Tm/Gj19njGne3fKAolKQUdPh2P+io2hrCTJAH6rj+V4uPSBO46//HgqbgkU2
0cQ4CfVBO+KmetoNR5V2fTeAsgJdxS8aQWXhCW2f5q93NvH3yr9f6ckl+fd4GMgCl4Zh6NOIHHpE
RpTgaj76MbHBZ7GO/HBtDA8gFLB9/SWUj277beheFoY9t6IGw6iUws4kmdzRAdIznkuy/lht6as8
6Ft5YJv8Hh0dTrynvwrDBvLhoO2NzcLAY/59alnvB554paLxzMTwMHBw5//ga2Nfbi2kTKr73wQ4
G4ThqICn09SZTnVU4icjBdznBQFR0UF05soA/bvsr7OO7U0Q7ETE8eF+GcENHR3AELVl6WOCOIEW
tS0gLqb0r3rvrnpJ1wsLcJqVMzh6VSxGCcFBp4A2TGtrYExgtNFcY1Mn6KXdp3jX74AMcqPVCyk3
+rCJlojqJ12K8BUmkwjDxvZ5nUGcdrISHUCBqItIiGxGFsiaSusYROiBGMNZu4/iZ7A73TEOObem
2sWDdVRaWNolQ21RaulCm9rkfP39XSTlxMLkybSIVuQtaPgqkAqK1thDMydexbR9DU35fHmdJwYu
hG7qJmEU3tXQwTI0qQMpkzVoF8w7p7SUeWOF0tv2YGR8AfNgvBJokHtlPIsWjtVb99Y7636bnS51
ncE965Y+rcqC3kaBNqCoduiEvga12a846Au04mefej96boMyWwVdk+04pUcAazdthN55UNYNRbfu
UB6oqnpb5dlRJ8YtOs2vMlGGK5e6DovFwnd9Uzt//12RduMEDR7wQVgpOU2ZcCh5dDranJ0gDI9U
qBsQsoETkPaPOc9Lu+tHJpDYeyQy0wBnbG6t1Exs2alrAJyBbC3DbyBtSjemiNDkWnCwIafVPigy
p5LDU2EQHKj8oQWq4GDmTK67PhBgXDKGPShc3C9AjIkVy5t2A/rEaxZmwcpts/tC6SP70gD6Uk12
W5NXz+CIxMWSRDdtF12B0ueFU4AEEJOWn3yafFYosKzDHi7Lz9qvIHhfWwo8sWx4yFJeQybW+wEm
L2+l5c2RtPnGRe/MyiQ6h+1rn6MONAypDPYJY/GqB4UpOH/SezB21Q5Y+eCTeR2vQCcJXtmhRyyV
OaAgcXxgH+wSQkHgKfX8BSd5+sY0xNvOWBaBs0Cr5gcXkcvSheIt2GIbvbB170tTLWRhJjjFf4/A
2HjJIUNu6lO4UVgauUxAL+Fkit1pPEgOQ9d+SmnwFPrFs3iDRYfxd2mp6yZPPsU62MN7ojZDKF8B
kEvXVUd/88ByOEN4aZ0jGjI+OimAJghtoVbtJMpVX0LTTS27rtCjZVMrAX0uyCHBshzWIMVdeKh+
cBXwiTi5kjOcW3iKSXQRReBq0Ch4l6E9kNd2WbpsVIkognLP/bq7j3uw/25YB8aqhY1GLPf+MhTY
aSlBU8vBL4qQbZpRblWaN6VXgwBIr/THlkFb0jaqSqTXBDXseq+B4fb3uvqM0TGa+NcSEHLAL6fy
SkZrGn5Ru71ToGQC2RWkBHOnj62eQCIt7sttUUIo+jedMccljOhGwtwsHfiL0/gt7lw2ZJ5m7LrS
9BwoOat127RqnfDQv0O3Vv1a+tESenB602CSHOBlYenMkPgCk22Fx+RxlAwE5KZybeRfKACwbu0u
bOHpe/VtObF70jTxD27YaT8vy12zjSIGEjzRr2kBXjP1PHT9ziMWCKpLW2oLNaAPNjNOC35BGoYF
Iq/pZd62aRf0OqaF7uQV6ikQznm0CFT0tG77m7s2GWkSChcxWrnRiEWcJnrh2jpv95n63MhjBGqQ
yyOd2Sph4CXEoPokTbx9Tu2DmsJKFTF7Rx85VwzQThyb0gJ3Em+WEmBT3wqrQGfRGHAzYoLsaDIp
rgxI92QlhgKXpkPq6LYJLX9h5c7sEaIANL4RaFzioTcJuHTQjSiWaq3T1UheJMnaTYJdwEE81IqF
ZPcH54U4R5ocLhMzI3SaN0n0siSRZK2jgynQ2/VDXv+Q4Kq9c60SaG9Apl1vYwBks7Bl9MxC6haD
ogohhtANfdzTd28ykGULF/T4rROnCVvlHq/B9Tl4Foi8t24Iouw89+7bOgaAUGbg7AKxT3bXgqkO
oPgexP6ViKEL3GX7y6Y0msr7qAaroFsQRnx7UJliqmNqViYJyzwbwPat7yqUnGqh26psdm3abJX1
1etqJ0cV8vKoZwwYxoSInhI87MH1fLoYNVON8GXTOnnA0i3JIwuMkkEvwLjqVU+Xx5rIA//bg1Oh
M0TPJvJD1iS0LT3LVx0HRbYWR3zNMtNugixNAdscij0UgOlKgPPtWk9j/TUGR7uTg4j/SPmXuPFi
y86I0R6GwvLAO4nGBVtYVbnWE/Bgha5PwNZjqYVk14cHCPIV0oLoFl4fVCLmn9gKacvIiHNwMfmW
Tf3+IQAbPQgdnyLfzewys9YjXwRQb1DqYndZpjvQX3RM98flhftwKg2smQSBOA4/x9mcbJLelGad
GfnIdh1c5VbyozAjwH3iW1QkF2b8wR4wFB7V6O7Aa49+cAAso00VhMHgRGDZhPpykoMiD3GW9tk3
W/X98rzODkYRShgGRcw4dWlBBtls2YreQandRuyGGCKCbgUfyYz+ZCSwM4MlXgi8rE/NPM9BY1N3
iB3ynuxzkJRaFKRnLlnwLec2SiLthKkweOupgVfEDXgfa73jht19AlJhkMGNcgPep8GMF4zig/8c
d+rdWJMpKW9I3R5kZI7Ho0cjtm51M/sBRMlXqeqrLPAXIqFpvkfgnjsZb3Sr79ymXqUDjWMsodHT
W0MD4XTmlVvE1o9d6R3B0e9kg3mVxvG9SEBjdnn/JpAguI5xdJBPCQNx0ei4T0ePXREjZgLhO15F
ICUsueXgHYeYz6+EU8WgfGpAKPfYdHUHpvWQ7GJQLO17NCMs9SOdMVqcxLdkiAUl4+mVH5hGEYQF
pBuSkXClL7WXAb2SW96i7ebypD/usJQILZDRRMKVYMTTOYd1BZEbvXQdHYQoqyoqXmgHiQfBbzm6
FMAJ+HB5vI8zQ0yPAQ2kUJGrfcvHv9th0VeqGBKC8YqGQS+jSbY5iCWRxwOr7OWhzk0NBWzk00z0
nOE6Pp0arXyQZXqa6zRjd17kV1uhk8cSeo19loSrKBRLpCMfj6aUFlj7qIXcNOLeyWJyDi5rBBoa
Iqew2CUaI0hZhRLUwLV6iAN3CaAyGuTJdQ7/SZggVGBJDXNaSAbVnxcbJdOcoWhf25GIEvSD+sKh
PLOMFuFEwlkjGSreMiXvdszUSMLAh685VQHK2IykNgr9V9IyjkL5m7xSS/2bZ2clJDEQw+PF+4E/
J9e0sgS5nsM70EKH0CxbszQq1r9tHUj4SQDVDSRAxTQFhjJl5GaNqzkq6wRYNnxjHWld8MwBFt0U
Iiz3GrJ+ny4Pesb6kdeEOeKqR310+piWwK70aYJB3VbftK486hoBEYfPlwR1z1ji+4HeHO27Tatc
vQZToe/ta+BSV5brvlqBScD6XlyDoWPBQs5tGJQlTCQtx+hhmrQ1Ok9PB9OC1qdphhtCc2I3rscW
NuxD7DoGC8geEt1A5QEM66fHmXAoXACT6e2DYexMA5u7XXeZduVFJYdmwhCD1RYEnIrkZOXq4K2/
vHVn7iaMb6HwhDc6oqRpVohaQRxLvwDCusmzdAXXmD2iKZUUq8JoKwHVqBJ3PTQFkm6lpwI8kzQX
7VfPpa21u/xdzpkRY5zDiODWyLTLsAlDP/BCRIE+csU2pRaKTEyF4D1mSwxE504/cmEmgGEYD2mR
01UP9ISUSQ8JwYTk+caC3PAVSXMP+ja0djRDoCgs9fi3IykJolEddQCC/8C5nQ4Khk+WpuAEdCLD
a5+NsCLXVRNmnwarqH//PrIEinljJhHvtWm7Y2t4OeVlrjkZGGa2eZtAvirXC1ixuURF8CGviBvB
ErgbQNuFFxiZKixbJUy7UMJymPbZQqOkB208Q7Q2AQwCdJzbwQNRM7JOXtPargt5AmnZXVJv8ry4
zRFLXjaiN3qK6e2BDUV+z5ACuZLJgaq42cqBB65jQONQL6KHnKJvHhyeYKDcKXSv1UptmXgFXGnv
hd9aEPrHWbOtSmvTxtYadZEFsz67QDrHGhGkpSjeRKf7ruVlCjIq33UoV3Yr7i06gIog+qp7UBLj
cqWFPy33LqlfQ2SVB9Nb6YJ/60au+3ApAjsTDEqk23G/IiaiY0Lw9LvkY4eXkq7rCCt0zN7aQnZi
W/qfGwucxoZEPJGseP6kW9ERqe8FX7c4+ugB3vlvr4yDuCws11FmdEwgfQDmejCQWrdp7K2MCkJW
WXJncA0CXd5V0i3B4D46GMS/iD+ZSZGqYdNmbHB01kaFVK9DfcgZZKTMt36aFSvSu+HC5cHO7Ppb
EAOXatAx7p7mPw020o5YltNRF2kJnlb2yxGwNbtrPI/aVhCAyIFI0Lg3CtxLXNTyWPomaPozM6RA
5of5l5Za/TpAm8AhyBlbNW4MXQLR1qvWo/Ee9IHQYhnc/CrW49CuAkDuYkXpDw/JoXUk22qP0w9h
gcqCgmXFkDscrMz4qvIIJI5hF+t7pDHVvspaD8DpsM1seP/Y9kKMJbRQXUOrJjtARQal4io0wKXc
DneeGWu3HAJx30qrde0ESntri/fdjjegNoAgjAIel+Y/S54adl9kFYTYwH/Sdbm6cltZvoDGvnL0
RELjIg/H0gtqUY6BWsQm7pPskEQQrAoT2q8t8PzfRl5g4RzrgfY9yD2wxuhD52gBL3du6FtXiDb0
DTCaX2QRK4hGQh9mK2QRbjIvMK7i0OzAVi6CFbjnn9Hy0dtA3spt3JXJmrZoA6UUShp2SikQizGO
HtMTaHMEnmdc+aEP5mNw/pfrICyjg8Ei4+gyEzxZVWruBwFMpddXzac4gOKSPQgrT6BdycxPui9c
iCPoVmcHUJZccy0QctU0UFBCCzaYmnu/2gNVOtxl7oCdUzQuHVb11r6hQ7lLO9dC7/RgaEdNNxHn
hHHzKRU0uaIaBWoPCKZ1ndXBTWgFrFnpbSKPmZ+DgdsMhB1D7E2oALILSfsgmK92MQSKNiN0B6Uz
K9l3nAy24Gb6mEF9zsnNGGU0synJikeAVkQeVOJsC2+1r64rzY3We8YxwDlZwQS/D8zrdmUm+3Xd
D1eIsHu70Gu21lBwXhmFn2+ivqZ7hH7ITmO0NQcHtB3pZQFayoDdSSLCbdvmBWSq+k8mqh/bQpoa
Ih1D3AMqUTiVmwz37oBMypaafss3Q5e4xroyIOe4dmle5zAeF2ziTbThVdBAPsHsrlvWVndtCj5E
cL6k0S1kuvA60i3kYGzf94EP9rx+H4FjNt71vA+Goxem4FpDQTZ4Bl+W/hBoZv0CgAh7QDNmdNV2
Vf+qyyh6VUI1za4HQfwxdRPx2KPEqW0YKumaLbQGpG0Dg6bSyhNaCaUxzwJ/Oko7uzCpsxXqLa15
qDMv+RVAHZSAHMbzDfA2gRU8r2jyDFJpS9skQTlIYFwMMiDuUiD1aajrBi9abyTXFfeAmYcyQruE
aRxfbid35RgcAHcExAQEp0CAfuqPWT10qEg2tdOTOH4IeY8er7qI1kMZx9cJMhWws1h9RgZ72Fy+
pj+4YoyMBCExEAwBpTCtDuUkjboeK+5U2FjTzoCDAnMAlKYKxAbK0u3fHg6JAGRqgaAy4I0n8V4Z
1znprKRxWlG9kq64BikHmNC7+PH3x8E7SGAQ4LHEtJtjGAJUL0jTOLJsd7RmKDR4m7zoFjgczq2e
iemAcwU8u4h/T/etTpGORvhXOVGh4l1DEdUELc+37oDO28sz+vDkwkZZMEcB00c9bQohz5AaQrNc
AFVLXYc8KdW/e652JYx0TYn7dHmsD1E5YGwoZzATykHWmFI/nVYm6rKFOljjGDxJvvNhQIkLKfzc
X3kqzPR9kFQ+gGlSlktB7Bj2TA4Ccg0UUBmGtxCwdKcjJ6BRTqK4bxyrrMmWhHXiSBJrC7Hpmfmh
8ov1pDhVEiHz6Sgu+EGhailrR+KqtKFI9+JhHbZla2xZCHWmZKkcem5a7wec2AnKynoIGdDa8ZPy
sWH1hsVLj5oz9iElssNAvoyZjemeJZmmmLIYcN2hl+VbtLC3W68M1FMAORd940UNWardf7B+cCcB
aoNCKFRv8GYen9TvosiEqABPU86xjOFzhUDZVol+1VruUrT8YW6nA03TDVkXNpGmE+5o0PCDcmZT
bVO/oBsGRWun5HqyUEH4GDOCJZahy3DE6GFNp53VIO0Jm5wXrVO7LoTr9KKD+Ezs3XcHsEpUcbCL
uy3N0N6JxlGSevGKg28MInzKX8lcjGUet/h0+UxOkNJI+I3fycKRNAV+DRzb6WpDBjyhrPFbp0f3
FpQhYq5tQiTr9Z0JsHsP1SbaXGm63n7OtLh/6psw/UwNUEWvcHSzl2SoY4RBMo+OrZk7AIFoHsqF
EpTlBeQK5cISnjliqB5waoK5FM1002R3ldQ+njAMjh5ypk+VN4DyRPjNLq+H7MXTlfGCmMl7vrxG
HwwSWDs8Ksg4sAWJlfEYvjPIjtG20pu0cSBpu1U65IbcdsOMesF9fDDHcRh8Op4uyEgZ05SljjIo
tKigH5U1yQq0tPaALAIzbAGKrMsTOuc3sPNwhgAFw/mPq/xuQpE3QDsnrxpUG3PzOyl06xpaGEtE
rGeXDU90XMz4mqgTno7SSvRuoZAMNUw84yFZWXg2BE52JG82l6dzduHeDTTxuwkgVVoTQYMciBR3
B8ek20nXQcnc16NN2vGlFP3Z5XsXbUyOTFjrEONuQxihpwoHiAtjo7haMoczwZsEmhJ1HROnBgml
0+XT0qAKLbQQOJrZackuJAQiPEOiJcBpgxBAobOAedFW8S5UK0WAh1tY1g/TRLAO0RDUjiAEyZGx
P/0CRW0ZCR7ZgyOKSFwVKStHxa3/z9l5LNmJRGn4iYjAmy1cS1VXqUpeG6JlGu8hgXz6+dAsRtdE
EZrQqqO7lZckOXnMb7YoxDen5PcqLlhFA4+fG5W5RfayLV1DnkZEIR7QmVBeuMKhXI+t8v3tc3IT
PFiK65Jd1VXygOupEUWs5+IHIE+Wsgx4ZIui/z7VwBs8p4u+Ka7TZkG5xMOXt5e93cf1PgOWwkYy
Z7nuC8phtnu1nwwaaLYTzEVb7FJsg3Zvr3JnHwF+MhAzSLjZzKu3FSlmXyatIk9G2cpfSlrOXzzZ
1l+yZVI2mh9bS63//o/wkXSZpXQiUU+6jYdHm1r4V0JwPTvOsmxJjt02sAHcrNmHsyLabyf8Uk/c
pnFMZqhFpj/oWF92u2gAkrun45mrlMc4imJkTDv/IHUvfzc2Ik7foT0a79/e4Zsw8ztdcIGEcYLA
NF5FTZh1tj1Mi3HCyPkfJ+0eM8U9TpMbtJP98vZS94/M/y11NZKTsYZBUUxm0kcAVZPMV+ItSbKb
8LI+zQo5A6no0rq8ehoby2gBW8I4lQMVbiMwrqBH0r0iKeOX5WMXb73Jm0kIC3IJOJQ0lE8gFS9P
jVdIt0Nx3jxpQ/vQjX3jN7X8qEnrgWkn1nT6QXrmS4lS48ZtdwtrckEdgEWlOiSBda8FQWYjzxsy
ZPuUuyZ2I/80+HinJX3BOYzjp8z6lg9hq83/lsmjkT4QqQ46iOO/eqO2+RsFazCPZC6hMgW5fHot
c0okFlfxc9up/lU6mRU7ZLOy6v+xDn1xJrrYVIPOvPo2c6yzpqp3onPMiGBHmlk8ky6l57ef5ioC
/H4ad/0GbMLoHRymyGxcgtCVH6ZGO9uuMjwo40ibiTtp46u7fnu/1+JhmOKsHCjjNxDpj2iDHCj+
mnGPEDpEO4ytGGD7dW6geTQ4k7WcO9uMyl3XzZn34IC8BWEfK+JbqfU4iemjJg4azLfUb7UMzbtx
kM3W2PLObrhg5oAGEZ9sqqXLdzt6VZSvZrYh8vNdiFNTchxqd3hsZ0Wc/nrjSQ/NdZxHDOJQXy6l
eYVHio4hXTx5GNgPzey32OIeMZVTNjb+6rZc951H8cAFEXa9G04qDs9pUePcd9bVosTnTgjkzqUe
drEZ7TVtKhG9N/UN6OOdrUTPFjASWDi4atbV82EZqWmVp0dns3NliqpV+wtVyPadcI0tlO+dpRjZ
WCAtV4AA7bHLrcyVboCzU3lnO0rN3YwR5aPR4wGtVEv+4e23dhXO160EIK3x9XuAHm6aLOU0I1Vd
TN5ZNcQ8wFFoCsPHUXLZEgS790zgYcCF0jdC8e0qE+5ol/eVm0XnBfLng+GNyPQMHbrEiUg2elRX
98fvZ7IsTKbpHoHtvxYhToSlZkudR2dL5MYjVuO4Bi1OueeaxnkhURANyzFgyWt1s1C6zgl+H02D
ZoQBWhI46LWintNjN+0qDlS2wZ7D0Wuafa/FaL8j5fJu1rAt98kQjF3eNJHhz5kznYQzGL/efqt3
PxAwkGtyTnS61qbQHcx3rYQgOBuNt6/pse5xpf0pxk49jfpihKVY2o9vr3nnBdPH/b81r17wlBez
k7G7ZzVnfhT1ndi7BDZssfEd3Lg37z4fr5evZB1rXoPtu95sytqblXNVyemgpYkKkXE1JdAlk5ii
w6bbyKPj3z+grdokWR4vmLLx8qvMUqxkodPh4lE1rb/MOJSipj09z1Gjbpzg63bM72NkQym08CwF
GXFdBhsTYwzmRcrZKSCuCYXgrZSrwvtkeEL1DdEiATBksfFFxVAg9qcId2s0dNTuYSmN8gDg411u
Tu8TM51eU7rbGw2Bey+bvgOhl6oF+MhVMASnUKLYGnGXW5F2VK1oCGpHYnEp4+7w9rbfu2XpoJMJ
2itRB+rM5b5TOOSx1RTKebQi2FyTCnXGgUbaDgg1J+jWFsjF7tHT+zZ2rbVztN596mhy+VWHCbCw
SKcYGm45xN07ggC4aIowX18n/pe/ypOl8IzYUM5LMto7W7FfGzuNDkbHDDmxYnWfD3TJ3t6KO4HN
hWVIyrF2Hwlwl2sOQoLPWVTlLKol3rvOxCS2jNOHQbZLoKKk/19fxHlg5l23oRd0VWD8Po90qYkn
67Xr6ldn32l6FMC81a1HmeHvoKh6UBc93TcyRhWimbZ0we6tB0UZyuA6I+Kiv3zStukrx51FEnZ9
Vn4poGG95iKLRVBge9D7jVZbWw4qd25CiifmJ7CyQFJeD1B0d8ZWCHnGMEuGaNlj01VEe0A58UaJ
eufggNKEk+vxeYPyuvp0qtkdlL6ZYxwnB/0jhakbZIib+1XSMqmM4GNrjL42Aua9e+li1fXp/0hV
rTYux1FiBKhEuf6MmO8QOEwkX8Yl1gK9qETgzYbIg6nwnH2rdL8SL95qat/ZYZrLNAEAq3s2ZLDL
35AAGOcUaXGYF3ZP+1blbsK22/7y9ldy5+x4vEKdwESxASP3chkxMlbGAzsOuylTsGaepnzXjI0S
lKu++0gRuLHgvefi2BAP4biuaPXLBR2Fpo00sFvq2rzHAjmJn0eltTYKm99tkj8mRes3CNWETjh/
YBZcK9uBmaaToavRWU20LgFbMWk/DKHG41Gvk1TugB10H7EMUyo/zbL8pwPA4FEYEy7XpV7/GPVI
r/1cScbBn5gYH5uoQzZw4tKIgkGNFxNceDEmjLGtJtm7puwhz7gLEEAb9fZjY1TKp27MtJdBASTQ
FlnyUnWN6ev1aH4pVLP4muQq7sjxWmp4dO+lz6jENQnSyJ7u337Jt3u+ihmsUzsa0kySr/a81HGW
juc6CWXpep/0XMMfJBYRoPa31/ldw93sOs1vneEgjbLrz7XU8kVEaRKdx0VtSjg+EzJGxKwZ2xir
ahd/sBprehwdip2jaaWj4beTLJDU1yKn9alV5s9C19oahk5nbCG8boMJG0AnFl4O2N4bXHsfZTSR
FSUJUyR9H2nRr57hZvs6g6KgM+PWgZcZ5cakY93b6y0BRrjCbslwmT1cnndVGEXkjaV37kxFOzH9
SnN/LET+EM2u/uHt/b+7FvcNRE4asDcxo5VDpBgW208mjT1ClGhPWSuyk2cuW1yu2yNF4UquDH5v
palfv2mgHfmkKRR48Zwuh8Eu+Ag8ueX0sW7O9eZ5VMckkozQb7KZpbEnmSVzdFbatAZj1LeBOqTN
504o+kOUVM2OXjCeD0ux+Iq6Kfl8e2Asj60EGIasPZOPqyx9cHLhlqKMzlMfK76Rut/btvnOB+7g
v56iSJHg5Pb2K7ySBIL+YYC1oBdDzwcsDRO9y/OiNQhkLSqByyxseaL97fjJIKWPz1q/Lw092wMH
/BZp5bTzGr0Jmzk92Wn2MdKr/PXt33J7nNYxPy19Kt21cXB1dAdBd7tV+iSchf6+GwblWzKVGP1a
udj4SG43ml4a36WLFgb33c2ouBJontDuDS2nVn0Nms1OK6t6pyd9ulfbTAmiXttq5d1efaTIzOpU
Gl/QWK+vvmVoC8wWvTgcFwCfPdIQe3sePumN7HYZoLCtMmU9LZeHeS2IGKJxlFHnukYaxpZMc15g
GuaurjxZoHpOnZ57e3K1IuizMdsrdP4PmWr2T2qXKTvFLky/K+3m8PZ7vffgzK+5gV0SDA745REr
UjGNLZDtMKurKqwrqR1pVNvYprQu8ETr76Rx//dIr/AX+gt8zDdQ3yqf4D31ZhLmQ/vF1GvtpejM
ONBwKt7IvO+d2DVzI1XkD7t8+WQdfWMoB3UalrOj7AGOjugB2ib9Q3ze397E2wDI04ANoQVM1uTd
VNUYwjBK7rFxNkX9a4ghAPpJZ0TZRjJ679OAy7vGIXaPIezlIw1UOGUxp2k4SIb7ZqUXp4zE45FW
UBsUrlntEGfbwqXfXZQ3RfbJqnSHLxd1sUZrBlR6QjAL7l7amEyMiaMGHnplD56VDocMVeLz2zt6
71hyPjQ+EbiZMC0uF5WzA7hbeNjbzpP9nM8GKsqtuqinrpLUraaTb9D177xCTfvdfIKCQ5v9KtTi
dxBlU1ev/uVDFUZR1x0SY7I36tA7jwVRAgEJrkrwRNcv0B2hRzl0H0LXjZwe6OtgZCfiOKKe0bSq
7KJwD9/n7b288yHAK+LtrZ1Kko71R/1RwWCftvQaug2h0yW/Sq8q/03rpgx4c8ZG6L67El+3bYMP
XBOPy5UwOOzRPGiSUK8K+yBmd/oHBE6+k0q/hQ78nadeRVBiCLcEMG6oWfbVfTzlMZxQoMuhphf9
FODS1iX7WbGH0hezB2+hcUT26lpZ8R4b7vh9Opndf0JWuQdmUajfl6l2f9W1zD6k7F3rR3MSqYHA
Avagd472nrcovym1NmNTlGXGzyZp+jooTQcot2TAPxxrS1c0QB1aofzQotRzdpD/7BHoMK4QAZIF
tnsy27z80Znufiz6GUx0kdvdblZdku5KZC2MHSTDh4AxW9z4CAwmVjCIppL+nFaZ5xsZrJMuMduD
UMVA4qzm8qF0tUpsRLA7fTNUZlYpBFhoqA3ZV+efjDcT/by45yLPB2Nf8QxLkCEcFO/mCt7a2h3T
2eaoxSRbz9oZm6to1e9Edmg5NJmnYRIiK/s/0Sr1IxRoN4fKVqZbnOPfCJPL9742ctYWB4p3AFKv
wpHAoF26eVaEfTtUX3tLbY9KVqDE7Ihm+alNlo4RQVx2NONLJcoCxiHGL1MMyqMiW/uhdZrM8eM+
Mb7Hao5Kuz5kkBpcWaYnMAbKd9E7hfZFFnJ0fYlV4FYtv/6+y98P0w9KNhUvvXxi2+U3IurG0MU4
MFgiodrPOiTQeS6V3aBW6ksJTm6PYIN3qKVsWx9tlC0HkNtAt67PuiDE3NuhpQowe+hLMw5T3CK/
LZGrBwh9LRsJzu2lASdcJ2tFwwO4y/XQYurmaPC0muJP5vmR1nD8WDa99B038oKmUNsDrU/r5e1A
d9vlo7ZnS1mSu8O5xjWORjxY0hyTsDWUjsHwIg5zHiPPO3nJSZkMzZfWguAFTiiHt1e+s6mI14EA
REbkt/Lj5UttK9ReM6NNQiut6g+ZUgPXBxsD1+PtdW7vDyaFK2yTRqYGV2rdgT9CuWEV8RxlUUKr
DaVVSCHRcaww4HIjozhjEbY1LrgN6GSFzNghiIIlvOlejtLVkceY05CvRv1Um+1KhpLec5t0f8m1
pdaBUYncA4MuYEn07i8fzXMEkgU26ZqXO+rRHdTxtc03T/+dB6JNyadHF42G0HUnTTgdSRTuQKFu
JPAWCqg23ZyXjwMRZ+NMXDOn1ifi7NNbWCVEmSZd3VBjO0h1itUqVIp28Mc2qo6D5Xyp4sz53CDa
ubOkbhzzXJ/38PoHfoji7CKBoOTbh+bOt0gDhr430xBC5+8xwR+HpuzjXipdV4aqJ7XAQT08aOxY
HOohWQ4E2HmH7Nq0US/eW5QYR96hQtZm6nP5OhFGqJ3eacuwnNQ8UHSNvttiih2SDUZQNyLbc1lu
VXG/Ow1XwRUZQQ4RiSOT++u0scnHuleQFg8jpVGzg4sI+OC3Yky/CMbAj8oUWT/HJHVfMRi2nB26
yPJdajZpvluZkslhigwN1wM3Wz50cqrfQ7Wyf/W6Grf7VJk8cCXKwzy2wFm0Lq6/CJnPcj9qhYdQ
8FSYCFZizbD4y9holFDOCo9E0jCxA8NjCLCvncbt9kk5dLrvtpb10Vva9hkd0/xj7tVWG+iTHse+
03n5D2BJhXJQnamffEiIHhJVkW686Eaam0HP8Y3hPaZuGthlJJ1/Jm1w4v9KZBN/xlJffiIFl4fW
OE7/5WBzvkinmuOdlFrymuNFjRkKivWFX9ZzYTFOdpoDMRUz265XaG1mpjr9rIx2GXakO90vrcnk
Y+Ys1eeygYi2q/VlUhHam5r45+hpjeZjqOct7xwtd7oXkpgCdwRnlWpbyrx/LvRlVDYO9Z1Yv0IL
gR6tiOGbLgEupl2EfmEVunivxcZQPZTtNB/sXupHamvUOpSMzvzXtz+lO3Ge1VDAI/Ogf3rdBNKj
Es8jXbCqNnphshTuQ16Z7un/sQpAkFUYlbb1dVvcTk1l6iVlSCwHTYOV1jCzcbnYho1y5E40JDIB
ymdcCobhWgIjtxaRaYVWhWqlUDxGZqwdDUsZkwPoqnjr67yzGpxKgq5BVHCAM1yGBE+dYefBZQ3z
UQdPUPVwBXE46PXYV0zh1Rsn5M67ostAj5frhNWud9GZtHIWvVGGDfqRX0SSDctuGEckMf/6bVGT
cx2TjvJ415VjYQ6J54xuGSIZbp4Q+bJPMo21DeWqO71AKNsgwEwoX2DBru9HISS8xyYvQzCE806n
uf7J1ZvoqSv70vbHVJc9kjQZ0F5d65n0MROpv7eulTzPfY5OLKIL1sbxuZONoECwBlwuFoRy1xf+
58WSSbJ0Wy3Ievp6V3o2w30tTgNXjREoJT/fKC/vzOKASXBS6dThL31TX2opYmTKZBahkWgkc+CX
PqhtP+wVBdSv1yD/6PcWAwMdjmcwxIPcZ+g2f3z7fd87xn/+iPXc/fHUClY8roxs5Ii9yAwVYLun
erDUXaT32UYWfS+FANJMDkY17awVz+VabmS1gyNNIoHFkDVAPqwPe2rIsJlE+yOJRKX6k67nCfaT
VvRVbz2h+Ij9W17iq7Bs6r+OTGsySP9vlZNzrOtPuGYimGtFkoXl6n28pA7oykWNv729w7exfV1l
JWAzVkBW4ioVNPq6IOS5aRiN0OQCRF6MT0LaYkJNYxj31GTNj7bW0CWIoq175TZqkH6u6pdobmrg
Sq/qYKsruyRDSiYsXKFN/iIqpT2MXSe2/MnuLsQVQthYW3rXWxkrbubGRk5q3TYmXhT6XO/l2Fvx
Rni6t5n07lBsZHShqdf1Zm8wxxydIg1Janqc7g2vCvouiz+MFFM7o82/KCQtAeVLPW4sffulMKlH
JtZgavN7bH95ekF5ZyMTrywU5lRqtJQ773WO9VwyO23yv/QxWVvLQJ+5NVe5hjVIXH0sjk290Msm
A/drHItaG6ZdtqI7gwXqvX6A3K508J2X8qTnTvy+8FT8VWTZGBth8d5jc4DpXsKj4hBdBYiuEN2U
KzIJgbJGoTLM7bM9S3kY6kJuBIi7S2mI4SL2RIy4HiMowK1ShPqSMJlcB/turXs1s97YLxT/+7c/
yjvBF5UgGvYM0JGiYGJ/+TYNUbcyGalxY7Cs3g5fdethKOrhl0nileyGoav3ol3mOBh0t1VJV7O0
CbiS5h9v/5J7Xw6Py3XIubrttrupXTWm2SWhUJbpa5vF4zN2l1t9mtvLDdkiivp1SME615fbOOQ6
9lf09KOEi21f28N/Xld0QTN17/XMiNPd209151UCJmVreSadtsn67/+4VmRhWCj2qQxiurl8zVSr
PXa9UB9LQvrGATV0/q7LMokqkBYCbVr41aDDrtZK0LPoU4Kc0zRLEgzkbK9AAFBydlpnQFS5nro4
KIux/IQ+gJ4d5skQLwuCAfLTSLo1+tFiq99LFRn1g8imqjgNzJoHv3fTtAy8ttdsJMG94acGhLOm
rGkiy2/7qbP9VHJ/ot7QG0UAX22qAxJgtfeFJZrHhQIC3zFbbc6GEynydVrcrto1y7IMvmINIAXe
3vXbbhx5BNuw+nEwAvutTPPHrvdFqolq8vJw6fQGnQ4Z+XlR/aCxHO1SmvV+AqrxJOVMvirqLTDg
zRlDvwkMBuNkMMs62IfL92CVshiiXIIhjjEC9UXcpc/xYD/KGFm6rE+NjYB887Sst97cfMRI/9yk
xMMwLgnubt65muZ/R7NJgq6ZsmCR9vwuBnp0RoD0CQ8N+VHE2Nq9vdU3F9G6OOAHrFJw0CAAXT5s
bEem0bW1d86jfvCOi+4Nvzg1vNg5H6f+QHFsfZ0su/laRkWjbZz5e1ttATKCukiiekONEbOZp24x
sNUYawldHQ99lJtHkejKQa/Eh7ef9SZErc9KfkSHd1Xvvo6VXdGYhQR0cm4sK/kqSkUSRlCIeHuV
O88EtAkAOuUb0lurBc2fIaPrGxvhiRKwshc7wdiaZuAUbTC4bfq8FLG2VVHdhCgQ7xx3mM7077nb
rsKGjcIHTUkg2pmpDP90GnASZi2z/tQKkfUbx+W24LFQqYLNROeFufzN3WZFHWFeMbwz+Cs0/vvB
eR6UbAybKGlxJ0MWF6WP7pmYPCHeMWlYDiSNH6N65tsyKTfAh3feKP1WEBYocyHAcc1YqbvESDuA
ZGdrnuvndlbNoKidLaH5O9/I2rUCfs4NS4y+vgRGrS8jwCBnjbr8YCbL/GhHMKkY3MwvWaw5Pi2P
5tCg8Hp6+yzdebcU5jBCV/YYp+nq63QWPCY0R3HOINOqB1gUeSi9ugviWem//O1SFnkvoxsEMdGN
W+2Z/jy2XupxxYlMPxstl+y3PrIW918pq+ExXzJro2a8/UYYZ6GSByKWHJSDe7lYJqZaa7VRPfde
gsSMYCzV1wpqxmZbPFWjvUV9vel7wtLgKgHTseo53oynnFJYhTsvKRVbln2Fhz8Fo2pOOzsqy7AA
8eUPTbIloHbz8pjdMXRlRzUmLrAnLh9ScB7GvFjy0J5TJUzLHlsgcIk7N7ezjQvzZj9/L4UnzKpV
eduG6PKC7ZRjHubtku6Re+p3iNsvByx6MHVUxV8yphmkUj8AFYfTQ4PqhrAgsiTlgjbzMMs8COek
/wdpisLPpfFeWr3ymKvu5Ge57nx6+5TefPDrwnTwNaI447rrzKCQs9cs0slCI6avYXuyejGLpX79
+1Xo6vCHPgpX41UGsAi9agElZejP0uH1isR4nPB/3HiWe+djJR1wJBn6adcTAEVoxEbdTcLIW+Kz
u0A60CG7vleUcUt75n9JQhfJJRvH+I2rQgX5Sf/t8jB6dqF3omUwr49xNvhZqy8B6ub9UYl6c/ZT
Q42HnevOTnpKLPSL/MnNkr1tT011zLIRaZBKwVp+b6CyhOKKQ0KA1lv9sqhVdZJaq1h7jH7XD8yI
H+puSVvf0ZrogzTs9DlakqTw7XpChq9LRbLr+pqcDo+1/rMSL9p7t0A6SRiiPxZ9quyKyVGf+Es9
K5i0qX9GB2ZIA27S+dy2ir73RJfVvprJ7Mnw3OxxnhxsS5HL13Zml9qfZkhznxICjAwWZ0gYN5tm
/59aNcNH1FuLfZqYU3rslcn+WlIneYi9FdlRenb+a7Bp36HVGVfndmjnL45DB5sfJIokQMMtr7BT
TJUfiJFph3bx+jSIK6EQSJb0g85f+IHe+nDEf8zDA5o6/uwxy/08zXo+BrOOB8sgEa2ENDWMp7Kp
o2PNlO+nDuAa93XwLt9ow85f1CGHR6k6ZYm0Lf9RZIrs3Cb2/E+lOzLEqTcK+Cf1YM2i3plgoGEU
N2I+2dNsfsC4U92Pc1l+s/tCGQ/aooyZP9taE4KLyGPwSE2r7qYyzX9ai4PoiJtD8jSoGbI9qjvx
v9Ei7BDxt5oNNNqM31M3x3aAA0UX1A7UohPsf2QwHoPoclSsnLCmzYa7GxJNkH5I40NCgDhpZVod
NVlW5y7vxEsCJBsUBeJcxU7EmlCP0VhbWEUqxVgEOrXIp2kco/+UCHP2Bze16g/qbCcfawhgGA3V
0z+oQytHVcmxaNDi5ZOKePsHiW/Bc9RY9TmaC9QoBumO4VLI9DHW7fksnKQ+AVnJKqofyyn8Ku4Y
hbiRWaGOuhTjXAS5m8fvFpOf59cxJqu+BsPNAH6S28UuzgWSMJPQgTv2uRLWGtTpXV4M1s6Kc/Pd
4BbO+zGh+j0YIEmwo6yV+sMglvELeRuSt7ouPW83QHZ6HGQ/fgTEjO5MLpfhcVgJ42cGr1LuKs0a
Jh9PXt1XZsUNYj3qXtTczs+2mKw+0LU6eecUQu5l3yT/KlkvnoTiNM/66C1BYtjTmbtIBSk5z8WX
sm/RHQRXmfiD2w+f4X4oz7h14DyqOfNYHuuhNV7a3o1mdL0LR/hDss7ZGujqT0jRuNYuSovxaERz
q71rvQVMrZFM6m4slBilR5ybHjpjmh/sNBm1I+rvIPErRUqGbop27FrT+iLSDEgKuumJQ9PO7B49
xSg/F53WGLSDlfTsKkuzRzinKlCNtuvupXRjXBWqqKx7QlCVfNC9pnyovVYrfLFYcyjGscsOzWD1
etAPXfuD2WJ+Lm1dKXZ9JdqvQ63W3qMV5RzErHYKZ1fCv7FfzSqbw7YrlDqAxyx/YfWg7uHJl4QO
l7mkr1HTL4HZ6dUpsnMNPHw3V0GzaPY/6N5BaTFkIvcM+SIzEKLWTuCc7G+oMomjMtr9UYX2EmTx
UuxzSb2dL1XHucq8j3HZMpiflzw7jn1q/ygZr/w7Dlb7RGe4BJaVpf9EEUZKvrK09HCyLvloG3X2
lM1NGyo4N710plm8F0Zdfp+bwXlxRV0FDrbE3ydTzE8o0Q9g+Wd9PKdR7Xw3ZV6tGy7Nz0ZkLCep
ZpGDZ7jplmjlzc0PsxnLQ1bqyxFis/krRfESuVC3tJIg16UVSjFPuj857RhqFWQLo+IKHJJenCfy
8fPkVPJjnBsjaoNZ/jymTJRpK8qjoHbep3OmYchols0hKRPtWGnSO4yiVmj2uRYSst3Qf5sywBgZ
EyYU+5qab3bmDEN4bOxQWMn4iVwn2stUyCjIh8J61awOLJYCHb336Q9hDuyJwYUQ2pqnMs/0Zyys
vVMz2da5csz9NH43o0+99ZQppa4Rj7361NBAE4GiZUlzsO3VQC1H1lIPtDlGNbp1M3Px8xIwh99C
WP6oMAR8GrTW3kfqaD5FlhmfykztHvvF9o4osCbAgRzrXRrn6qvTARr0uzrJn/JpSh50s2jDwWyj
/VDVoxKYZp07gWZTQc9mmWGZW6A3URY4lfl9snifKpAWYW1W895V5vHZsob2WCNzfvKwQzn0hYVr
a9PE4dRDu881XRZ8QKr8NJMtPCWZxVdfx9G0W3K73yEGmn+US291Ac5g+WM2usm7vo4xIo55RdOu
BcHMV2Yt+neiSHEYU5ylXG8UNHjm2g5mRBrxfLPLLUzuTSlFcQHuAJ8NlDCAW12VUklnAnwsnTx0
vKg46rHtTL7Xd3I3KxMmd4hdPdhd/hXgDvft20mdbpDiXKZAIEhJgFbSEbWHc1VMJWpUoEjQkY/b
eacEto7BfTHqRutbmWwOiinNvVG78XNUUCatcVgxfkp6F6+i7bTdouG3nWuWfO6SQo+DVKZF4eOx
lj80+PdVO7M30v1iNz3+bozZuCBkbfquNUKc7iIsFN9+ntucf60K6Y+R4pCsXkPu7Co25cIHEara
3H0aaOm/NJPxYeldySeTb0E7b7PVVeaCikanaFuvjcsEsq4ssxhUDfgCAjCPi5tYRyHAWyqNGW08
2S1JiVNCQQ/mfC24b8qLadYg31oLE8W5q/2I4c/XbEqLY2VyAfD1J4EuxQ+XGPVpKOLIN9PeCy1L
lH6pCjwKq3Gjo3878uMXAWxY6x6dC/mawOw4yeg2qQTfiLyh3E2ydfag1n7KpJd4uHTJuyJRkSMc
oDfLAeuPejQQ7fUssXGKb5qF6w/h8NKL5hzfNCcjyDWJ3s9F2KSleyyctDzk6DrusiaqVwdswzeT
eAxKMZnf27FxN5a/9/2uotf0QlYZqetpTqvZc9ZSs4eoFRvPFhC1f0QzMtFV9WVv2tW3FMV00plN
xcd7x4/l0LMBhnarOI3VwgJ2hoozbTV9lwPYPDZaNv0DkMnY4sittdB1oEBDSoc2AEMR46XLo47U
MYyb3s7DXs2zUNYgFvxkaZZ3KPJO+zHy5F5UQ3wihOWMeLG5TBy4vW9/3vd2mlKXgS769re4jFaC
T6uzsQgl9Odn7Ij6fZTYSkoBVX80BscKsryJdoY1dfu3V7631fBZDbrBmFxigHv5+LELZNPujCJE
EnU5Qw3pTqIecHEfhHN6e6k7p1mjoACUSlV625fJ3Eqsjr5FqIoqh+COjIWuQXBnhD0c0iXxdoyV
Qie1tZ3m1Vvd5ztbDOhwhdwytEK5d70w/hgzMLvMpzKKizA3EA/ntv5o9DkJicsMe0SuOvf7Svmc
MmT68fZj39lhqC9Y7MJ9/Q0iuFw4nqhci0LlgBVTdyhdApeG3NzLyC2xcZjv7TCQDBMKMQNJ2t+X
S43z0pHb61x6KvVQDvhxhwWFGbT9/MnEXC80KwkcrmiWXQO/4v/xflfZElqLXFQgpy5XxxaGysbp
87ApqoYWeJ29xGSGO6fSmp0dO+Oj7VAAVJnSndFtjs9v7/PtdBQNKDZ59VVgEM0hu1xfa8BUA9GK
ybE1xQxK3YJYDCk+/s/zstk8uig9fJFdIx5xhJO9X+JuCAeAAeqWofZt4wqeDihkTO44cQB0Ln+J
p9SLEVcJTJY5LR89pxKjT2e03erMMS+698pRGgNpvQ6fwbleLqVacrTLGCx+K8j9GmM0zg5a7Afm
LNlBOvii4OS2+GNZ2rssxbDE62aXtq/9L0SGz3bdAgpt5b9eSZ0x6n1gay3FQjfqgUy75aA0VrmP
Z2CiejJFYZ3XeoBSkvrIhj6qWvuf2vXVHkTkq+VlydHuzDEwZcb/7SIlp+tp8m0utE/K4P0CBPdh
AuqP0d/ytdWUya/BgWA4qLQ4xo72vmrUs4REGujemJ9kUy/faJfk30mswjFn4ikgNPsVzq8BJm6z
LxL7VZ0TGFdwUvexXrY+ENMu0HsQK/a4dDtaB09LvrxwIEQw/g9p57VbN7Kt6yciwBxuGWZQlqxg
64aQbIupSFYxk0+/v+m1cVZbLVjwPsDqi+V2i2Kxwqh//GEST65CxdyaFgZby2NVFnY4Dco+iho9
6eY7xWWwGl5UV8EWBtJT0bj6b9m8HKQ2Ajw43U2a48zvy21LHH94anOCOtqxmBLaFQd0gw/rPBth
X6tH6IMOxQw9mdzOuMVgbnFUC24ngANXcswfzKq4k/2cxrbTHZs6TXezGIqQqpj/JMPmoDan0LLI
4QIm78JaWVdu75z5jfMkBc7uLRF5Z6UnghDseQl9t3pau+XbauX2C7Gj3M7TVV3bphqPKfj7mdW2
OxqTTtiVps/9eyl3Xi2d/RK4CxZxtRW50qehM4Cs0I2FiihseLjrWl3NdbtGtTbSP3Y9msBGO0Uy
qIKokvX9mtnl1eQvl5ZmZVc22F1sjvLWt2UT6aX1DHqnh46brTs9GPESyscgtgbrVVJ84S9rrMes
s6ZY1ise7s7aJoM5ziSdkypAD7OPvcr/nhtmcb5s3s0JCwtl3ehxyf30zKjaKZT0aMJe75DfpZyY
JSVxDO2qjjWxmok9e/bPWbMIrhgzuPMrvqDRVHvBa+cCzc1Ld70tbFJiGPdUM9d5b92uzDG6WC7+
/O3mwOLyyqRR5etYb88mVPzQcLUboTb/oHX5F1i9wAneclNRGZJxbe9V1eRX+jbRn/K07jyz8irq
7LraecZWJJ3jredrru/5dzXTge6rXxW08SyQYOHZD/Y015GbawbDtrzAZl7CTOW3K4jERUNdvsC5
KrudgPiXFHhDhn3PpRPaYh+vretfdFVw1RpaGeYIA1XVHmrdOXc6rtmDFVxl1bJE9myDMw7WEua+
4WGyVOqvIFTcdkrjJRDm0c3nWwkzqqnlG1wJbx94YoF44evx0BooKya3IN3bf6sCcilJZjCjdNKf
gVbysHaD4bhog7ErZk8kgah7BFnZ9zXHnROUkRmkSTJ8IKByIfsR+IUVS+qQZOLopx1uFzst025s
2b8SGfyGAuJVU01w0Lvmh+Gqy2WgQig8vhGZY01EE/gLKOt56hX2E7at9U7RxX+bpvpK6gVBD4W8
b+Dyknme6WHZOF8hBIDXlvPXXiw6wq9MJL1mLq99ntkEspb8OjUydtm6TzDQhwgBwZrM0xY1jf21
8Yckc5F7U8Zdm3V6oaf+dN0wzjeZGq+rbnkelyxFGC/mKyPtHlE53LpTnbF1cQdHGTWTH2PmLqHH
yGPDgeSGQ9AII6kxGQwruOTEXxZvZmmMYrfYXn1RYqBaurVMMtiXN/lyUtl18EmNzv6qWreI+nWo
nprMy8Kc8x4oGTFdnc9YVzmFAeHKUm9rc0oTmb0yBgpTl74y7FhvyqulEd3BNv02xIWhOdEvZIhs
Uidqp9HidnSAYFJvJPvUXcfdNrR1pM+k0+eL4Ua93pax1bDTs5huHK/hHlxaT43vfSVRkxwPMVag
FJn+qhPjFtaL6Z0NikyMLTWCUJ8MJ1b2zG7UZbtJW9qYbrQ4r1bbD/NS2Inqs27vb5O/U2adxf2c
3bRLc19mrZ4Medoi+w/4Km5+q63OvN9GiP9I97yrQixLTCwW5PlJb65QWL824EEhFwOgMu6wWrWV
UdHrt2LJBvw5U3cvs4wDrJit/WTr6w1Fv4jaBhR+kxWthpIgbr8aAIGXCuaEcWlq24/FzAFlzAJQ
EZK9h/fzLRStn3B6GhB3v08QzHPGKGHs0PHBsAn6I1+kvRsbZ2Cxd3O8FMqN6swm9lcsB0OdiKR1
5SYZgTxhgMq4jKfJW0E0qVaNpfU534Bkx2G146CfuZco+qkew4Mnz9cGiVU00+VihebanVGZ9d6Y
gjoslH6rt+tdoxr3ohXEn6LsMcNNq2QRmlY3XivoZKG3ye5eotha+CkGkSxtn3idLSNIEFMiiX3a
TVU/7HTwk71dF1dM/O+yLjciOwwOKAIBy8moEvoBQwgqK8N5EOONSPMc10EUGT0hlqFRbt+MSfsJ
kTdPcPBDPeUjgqBV2yZVNn3FJ7Q5ONichxhgeVGwmbconW1sY+wxHrR2CesxV2G+iPx69PBwrRib
pYNxrHfUP6meno9tJqLBwOLFM+zI0DeiYUpfi8zC6fiQ289UAODqWna5Oa360fqIuVLPno8WaMNl
utnLqU1QRKUmLzxLjElq22xtreridRsh3I1tKEc1no+WujZ09SRz67nQ3GrfdyagsySqa5waKFwL
8SVp7REVRw8l3Dz10+lnNufAuQ8CMdxm/ZCCvpIi56AfiQxzKTiSCFIcAkmAnkzfFA7m+3HK87ju
A4KSS8BWkkdUbKbNRVX3NNdc48Kw6DmvOUExTtNbMQXjGoIEVxeQpOt9o/JqL/xM3BIw70eiaMVN
Wa8t6IaRR1PnvTVt+iyqzUAV6ZOXlI8vTq29bHlG9Is/BYkxNn2U4wqfLD0HVNnS9CpVhXoL1Dkc
1tzfFdKkkaFN53jSmredzPPdaqb0YILqtbLBYwXQZiJxxI/6Ua/YWHJy+/L2IaVJdYAgdguRvieO
V3zDR5emybCdCbvieOXmzLIwfuaaXUWeHC7J/avidJW0+7b6lhv/NTXygzYD9PIB5F1m0xuyyTq8
7uHPJR3zN0KZXV/kC5mu+dRvuzmv7+Cw4KgoYHlHSIWmh0LNd9tsGvf2lF8jMPmez+XFqNSp81w1
N/hfsQ3AXd1VTtbuJrrXu0bNN0sp7bhS3k/fwiOidyH/Z311FKah7SvBmk2Dyb6gy8xx5LYyLKpW
fXNTPje84G/BRDHG7VzuCnwLogWdc5KbTnkpLPsrgg09BlbMIntwp6hxShVZECJDvxVlcgJBoxXm
XGhsFkFUPgswRUJ1q5p5OzT8p8XMotpwRTgfvOUHnfwrtK/fNJKDd37jaaGikRvBRWRzLHRJPtFw
25vih542D3kJIW+l+H8sdY7BaijKCATGiu2sbrg+OfKc7kbLDcNuKHAEBSExHXAC6jn0GgHYDbc8
CoZ5DEmrKcNVMm/0idCf3uzOa/yK2yr4kgVWGY9+oTEdKvvYntpFqK+eMrJgxCaKcGrkDYx4xM3u
qKJJ+ImnD5fExs9ztM2jfTETPPXKn6+c9dn6VHQlFMLBg5te0ZqZ697fG20x0Y3t59uUpmaie1KQ
/+xOSVmzhnprGfepriVKFRu35ca6U1PaXSzV5iZWPQ9R6ZTPUP1J5eonllzt7DkyzxqtwFXdP8uC
4hoFdB52m9VHna/qyGj1AdmLesLldThMuM5deZN7Tkhwfefomv2KUiUPM3/dnsvFaJbQhn0ZNz6X
mKottiul+U1krjrHb7euxoWynKuJvLcQgebI/YdKN3BT41jhn3WPnnjknuFoR62v8t0ydCJUIv/m
yPFB34ixSuEexEvbgiM12RpKYLzEDdLphgZQu1vrgeaYU6R0qo3+qLhnJkZtvBAidmEKf7vT8qA4
Bnn9Gmy05tcJ77NJTYVMaFwb5+xM9UM958axGxZvJ0GyVTiOeDpCU1luMI743hhW+ULTBpV3UbbJ
IsTIcvbEfiiaGmF+c2npGretau8sAjFHFzDTOgsdHu2WfqNhSNUy7xoy4c7XKh0hKJRzdl1pXg4n
y6bFskhu8T6XUiugiAt8cQ9196uXGuemNL7khdvu08wdr4xsWfny3q2qie7K3OE4bING2oX7Uhgb
GcuGRmdKlVNkOylXTmSaoTul+MDM6mLV7S5CwdgfVukE0ewoKy71/Ln3zTLE2WLmX/ppNPrIrPMh
97+MtJHP/Gn19ySvWryEnXNzWmSUbRTKs8nFpwIA5kgXMgrkRPdyxQmyLMKiMx5Mt79oKmq5qdkG
ON8M2qiNb13aHoOyCHazHC9T5bWPTT3eZ6p/S7PiYh4zk16beoHF+s2318tVpuebFdyks7+EEtEh
V6aNtgEhBMN1G2SnfbYoHDxlV4v7taXp27MvMuuNv1C/9LJk5UEV6y8kIsvpzNZ8bP4CVpVMtN6c
Xo12cYyw1On+vVSOcsURJ7GuS6yhQEnhbd3yXTd687vpzVUNA2WIGs5aK9Y7+7upry/4Yt1oCHLD
AOV4PFvOK59WJqLRugvfUhmmJ/IJXQEtNnOrD+1IQw5Ju3ExOCYXXN3/4VnpASD5IHR/oLtlOIcu
PamKm/Rt8dovniU5kIbXseCuRM/vO+BY3NK2DRe/LxNMAPLQyKxuL0q0LGi7l6SSlM0bB3moUs2J
uiql907eXlOmTD3DuM5gb4R1unzJieqJ6K99W2vzpWyK+ieXvJ+iL/tb3+m9pFdUgaiqVWi0/u06
zNrOG8StWVdt2CnmNO0HjgjrCyTDM6O3y9BUq0o8Op1Wzqk0sRmFMCIWwt1ADwQq4ig183KHoOIV
K58gkXhGJxv+N/E6q2vaBeRNSTJMac5L9M2ddZWSkxYFQYMhR1sfbL3MI5FTNRmzwv57TTFaQwGU
5Lo1RDSgb+fJuKJmrKN8pqGvxHRX5PJrurXGzpvSZ0tw6DN/m2vLHF4Xs37E5fR2y9yrLiNoyslN
K+78YUgQvD74i3+nG1N9tK1+TCaZX0usUC9XZ71pHP9sWfIx3qoiD+0Nak456O4Rk0OScbgdIjoF
FbLn4AxrvomIvmJMkEak4Ziu1a3caoxb1/FbI3Mvrvzszi3hcrR6ibFr68eTZ5MOujwOaxbs/K68
GJYqjfp+ss43nG2iZZu/Y2GGNavSp6gb868jd/tzjG3i1cWVYmuCmM+kQtNtjlljX2xl4wNbq2Vf
l8h14FYV+zZ1y2gqUL01Q9UlXl8fwQSqZDCc8qCb4rmyzSusgRCfW+oBrcoQFstcfG/dFW8nTKmS
3pi8KNfwGcc7H7K726XJuJr3Wr0BFJ9A8m5zsYoR9o2nmfwRCWaJ0xTf2D4FF4diTiqPKKxx267T
YnrRlTcdaPGej8L5irjpBxhJGRa2uvORF5Dcq3mJ5Z6sEr3WTBBXj5iE9PnPOVjPzN77CUxu3jab
HB4NP+2SHjuqEGW+4Gzb1AGzof5iyYflMCl5jfr56I9yvCnUeqNRDO6kvjFjgp4dag1uWX0LKhUM
Fy2jj4wBLUeY16Ufc+JQDyD3drhY4iF+UOg1uRmVbhnWHfba/TQ+EHcExUWNHI0EeMrefBLwRhMB
ZBL2nXFj5c69Vdh14peOOPc2vT4WW3m+bdZVo+lcyZEfe6OL9N3h19h+gW85NKotG9fYWrAV8/Eo
wYG3bBK/cSmfwDFuJEQPKvt5WokcndKzsoLpgqTph0u+z6Fai7vSDd5amblh2k5L2FTuXsdw52rg
OsknNb1DR7DRFrojhwwIRDQU3PyoiZqwIfxqj5va+gSUJ8KMUn8fjI0XlVYpdgZ29yAfuovmPdUx
srKXWAW4qGim+LIKiy725nwHAFLR4vnUPkF5mSs8Kr2ABYm7bhO2m5wv+qIkQnjz2mREahXpS9Ng
Mz0+blQCYVFU15u5mZGzuF3IjCBWqjDbfWWux7H4VZ9tl1pufnPa/hw28pOXqflKOLMZD8DmYaV8
K0m1pUlol1Ew+P6lI5suppEa3FWe/Yp95LfRCuRuKYL62Or+luSKsFAoiWlMjfG2ifam1vWfmN5f
bn7LqRjol6ULRTAD7DhqZOftRNXjEdyMR7/nq+JmuMWr12txL8y7ArYoYa9DDqPCCy5nPxj2Wzvd
UU89VvO0JBPAZeQp/dC7zltQt5Cf1hOgW2bafoNmtO/wsL3yavCGep7cUC3bLcyyF9xHafFP4s3C
m3Pv1aB29snzHLT3xsXzPdZO7LnFHe/nlAo3q+brnoDXeNL8G5UGVeJUTH6CEMYnpUA1OgqjPfDn
G2rhL5XDDVA0bRBX/S+zG3MMKzOPc3NjbnbbGBlS3TmDWcUA5c96cdJWWkv2bHmV2HewA2EMgj1X
Ofmw0zZJbviyPoq2N0Onkg/bBrNLnQh3QzF1/FFgRpqfktLgz0WSt41NtJbPidFed+50yER5vphA
eKt2l9WzCtkS9aiRfn9+2nz6YTKvuFDD+XVkGevOBJdTOFWktLXYSQGLb1sFVxV8eY+Qx+ezyYdU
5Y5sydSm58ohsYZGHDd7F2sPy5cE7RYFp1tJQQWWrOmJ4QCXu4ApwdZ2kDDXe7nOza4Wgf3dXaS/
29AWXKbG8kbQbn9Q5XL0TCljrjhHCUU/HLPpca2cMkLGWb2l5EMnaixNbrmFIns2LRPpBhlbhX9v
rdWQlPSlkgFDiFt2zSzyBy5GS52e1dlWJsvS3ayBeGomq/ze07ALLVFmO3NeaYcoGEHKudCG6VWX
2VGQfBK2qrkO2uxRaxxxlsEUiArXSRPMt66ylVtNq5G7WpZl7Khup23uTe+tpHibnojJRnrSZPFz
0jCWcCabuHhT3dPmzc+xHaA4bKWbtHYtkg1boBDyUP3crUt70XjBcu9WqQesUtenVkpe0a2eVMX/
1524MRdOdVPrk2XsVeL6y5uYmn4/BvTOdT438s2kWeV21NmFQyvVrzPDf5lQ4fS93e7U4EbFMlUJ
iZwGLC3jfvYyPVoqlZ2XKcQtnJmaiAspKEetP26jBacT8sG5rM2HxqHDkKGtIBC88i67Pngiasfj
J083nZ1yJq7pY665kA7r6blfwEDYGW/oUNz2TuNhAcwO15IgrLVQeV2aMHFbkGsZu0tvfbHb7Uhb
DWTGffK4+p1tvRG1OX4M7jx1z4iiOcyc/C4T1Yr2soEkqHtfbOx+w5HfMFEEUwD4oX5blNGcV12w
94pK3a6LySTdpuDSqXJm9SyaaypAdcD/jlhcW+nJpBE2TO75xSw5FGwzm6NWD0Rk2AQ5u3AOk1mp
RzcVJwRJ28JsyW/lqcmiKTuh5/1cpboPo3T4Jh084IHIT6bVN2Z7Yq/Ww/ozk86JEonGBga0KiEA
L3vNsuWut9PrtBdA10UApbpa/C4aOqtP+nmb8KhsTfxEBJTctXC/tAALInJLKldZL/ZukdXj5JtE
yNBvS6UMjmWqZ1f+yMfLBTt5Pd00unzcGuuejurXXsNPRDVkeE5oNaqs/IbsMBILnWScdPOIxuHR
knlwEwTQ0+os2OO/kjO3qCCAtn4Wrf6TDJN97cnHLIMYquGFtKKVSTyHFO+2zKtDd/Kz1iz/p8uZ
lKXTKROpBPMqFoq37EIpt420obxhl21g/qXfcB/+shZojDwYzxi82v45at4bdndxhhs0m3dJvC8F
vXbsUjMICTn4IQizIetRVWdBB6NIx99lSN1vQ0CEYj33XwWU4cSbuGNYhbgrvfbCKfQr37a1o8BV
IFxyaV7MbvNdr0mdPuUsA+dp9s4apuKuWDNKJ9v/Oorsa9dzvbO27suvJPG5AD+agp8niVJmdOO+
mjG0J/hxAH+kIBi29aJvjBdsiO5m6IxFpl315kiIqeUl/gbMteUaNHxRXFau+yC67IsyqJssz3jm
HkmIGiRcUfSPNpcIF8Jp4mpkk0paFUNX/wR4rvZpIF90rd17Pn7Pi7I/IRj8W1oDTwZhPnIQTLDI
mv2927ytbTH20CmPdjkH36dmnA8pxkInPCs9tnSML4yNzNQ/N/Y/IFAg5cPICJ9BfETf225I01o8
u6wQcwuCrn2tus8Hc34qM9/8W7/SU/gwxntsUoQi6P/yvaXCk7Zb5mdKZAKivMGMGdwiixv4zV/+
/FYfNO5PxMQAfRL0N0h9vw9lIYxubqHfn9VWCe9V23wJYFZ1NQCeVWV3bNdpyTFW6Muuzzhkjm63
CP2TN/7otzjl21EzOQj93o+t4Y42QuOyOOutXiSmkNteqEWd94Jc5BnzQRAYyHuhX2RkdphaGf95
FD76ttDLcA3QkS267ylmsvZHAfKE1wNuUdFmwTjfJlMCSAvtE3rKBxRKWGz/fdQ7UkYOpuP7W467
mZLiwiu34MypkLqkYtRvVdGZnzzvo1c7GYdQViEj5BLz+wcmU9awRoWJcqNwU8OzVh4aRGIZnUf6
+X8/jJA1If3AsIL6cvrM/yQ31e1mEACBd7Ih0hcm3ReB6uZuwdbwkw/2wQ5wkmCe/IosSFT6O4rR
pMpAWHVHDsIqsyg3upKLYdokLT2VuGqyV1Wp7hMe4i9x1D84evYvEiANi5MtnU3i27tth4jpMpXB
th4GXKywVaGC/tZ7PgICKZ8NZ5zPcwxfiS6R+W2ujcahWIVD39EogAi5gTm5tl5AVP4s3uW0Rv/9
e1nsg2ASJ9Hh78MO4q4TRqZWYpByfac6U5yXoA0VyIW/3s9usZ3BWapi9N79382u/wyJh7aZ/yHw
eq9aq6Fc2+UyrIeq7y+39Nbz6bsCCv95Xr1bM//7FLhr+onJBBH19xeUeko+QuYS8OZv6E16c/ix
NLIMvRzFymDk7ifb0XsP1F8PxLiD8URySDjNu0WzEm/v5NOyHspOx15IE/VytpVZbseNXaKRwK56
F2hlipZDvq1Ff40sq4hJ6URQNAv9S9Na1VWGSyQyXXtd078edWSlkGHR5/IPTsy/j0fKybhaLj+2
yLVCXOkpNra71cMMFlM/VX5iwvNuB/nPYGAShSfCr83xHbdLFU2BTqbUoZmY9bXRGSsUf6+3nlAF
fRYg8OGzHCgjhJx4AYSy398MtcSamWWjH9J1vqADVmFJ6n3dGO4/z6h3+8d/3ukfzzktqX/sVOwS
Pl5CtX5YqNci5ID1JSSm7aFUaxrnJKuem1mvf/LZPnioxQzGJAvHuNMm+ftDa6sn8iIzCcNNs3wL
W9daCF63Mkhrm7g1MtrAIdSKJfj75XPiARJ6xCnPGffuZS2fW84SFPrBC7omiMxUW1/6KUVfZhda
9cPPVP1JVXH6ie92JLZ/5OsGqVPYarx704wcHt2mq0T3HCOa0l+aZ9Hnb6Bo6gx9Nxdas+/CiavL
Jyv3g/mDmS7LAro2svlfnsH/+K6dyf0cHjoIGa5RoZ2uPc0sEka2oPmMyXs6qP/1jq7jW5D/sUR8
/47lIkBXe9IYFEHO+J3hsNhGsqwy7ZOz7qPBxGUh4KKHlxEOCL9Pm2wk4dLv0X5leOQvGWqauOOv
fe9lWmVRj2OH0QCiYYi1frJK3jsvnJbJyYMGmwNivqG1vttoBlxcxor+3sEoWvoRCBkrIxp6zQti
QG6FXKd2QN1GjRSTeBpnGsCmXZ2MljR6cqDcyOBiuZyYcn9ev7+kH+9G38Yc52SqQUoDjPnfB6Wk
YdStpakfzA4CG3A0uuJvpF6goRtXIN5QFL4MIZ6ggV0B9scYI9Jl3eHFraZokJtJ0Firw6ay8E4q
j7CZzNuxk+J1LMv1NW8rzf6kfjgN1r9+Ze/kBgIjF/Ok04T6x9ykD5IWktY4ientTKKPh+dhQ/Se
Z3ABb4PbP4/QB7MGs6JTbY+TA8fzuwHatqyezFwaB62UmxtbswEKZ7stMI9sSHPA96Bef/aYZty3
6Vr/H/ack90ttosY9Vm4Lvz+sgOAg6zILDrAxQnivDewX7VhkLVggmsdWasHi+DPb/zBgsRz0Q5s
nJ+pdd+Lk4SPX481s2trXgOAP8oi98581c6f3c8+GlrWIzoJ4nT+bdaz6m2XklTHIYXk+qulVzRk
yrSgbZJ6ZX+pHHuG1zN0cbOW+c8/v+QHGxz7ALx2nM140/eZeY0PKGfB9j7A5AXIpzk/w97IPxvL
zx7zrpIfs4Es7oLHaJU4btZAhz4ItzF9+PPbfPDJ0JJ5PlcFg5zW9/tL26faJCjwD5VbnPej/yMv
K/H3p99vz3hXUmDjV2XQE72DZ0B7LmKn0aKyeNPl/s/v8uGQsWOiITspnt9X4VJ6W8V13jtAbF8q
yDU2Jvlod/4PT+Gn8CD0WKADv68rehBoZWBoHRAbHzO3ejZoSjjN8HchGKeN3ztlsXEfdk4SgtMS
+MdeFfgKim/de4dhqvP9rJ18glXTfoLjfDhkGLJyZPM2oB6/PyWD4AxStUJ3IJiqS4M91dF5RtP+
78cM3UtA1CQRZKRS/P4Yq8MMgGLcO5AajX3AYrIxRn6XcXLVJlLjTybcv8s8KmWwjJOlPx5T75fo
qsZJ2nPnH5RtwpjHDI+/+oYzHm0vrb7H+Pbmb9/v9we+W6yytodSOso/ZPVg/KhhDYcuPhJot6zl
k8LugzPsJCH6f0P5bluvXFUbA6lsB391Y9ycYaXTjMcEG03tn1/qo63hZHCL5xO11b92c32rW1tf
WE4GDmWEUuShZa5/aYj+a5r/4yHvHUpG3DC2Snoe4nu5xW2nndfL/G3ipGwW2Kr10nwi6vxoxjug
bM6peAF0e7cZjRCvnB5394Nr3OvFcuyb+1r9JTjyv2/134e8W7xGnWelRpF2EGPxBPevD7F1e3My
eP5iq6/xOvr/fKt3E7BX9qrmImcCZlMs8KhE8pI/CEF23p8nxSfD9/57wekNhCZ40FTUoW/R5qQx
FRTf//yUDyc5cTInnIfD6f1Onk9mSUIsk9woei8qypN+3t8ZPTEs6bTd/f3DcN4+lWg4GVvB+7Eb
xGQNruUdsulhlXdGM9A3eXS3z6b6Ry/13+fgk/77Jhjka53bAyf6TNSywpxdtcM5IvPYKf8yxv7X
/Pvno97d/kaMCWSdw0BAuVFDK+vy48mW7s/j9u9d1vFOymiIJvrJ8fT9ToRNcprh/3/oSkxzt2p+
GHB9PvXWvs8wwxRN1j8/8MMBRDEK7khdyyb4+wAqI11HiJjewTTzqw7ysh90N5wfT1la7P78qI+m
OfLBX0liALfOu0fBkbLHLqupvmZ1iS0CLJZhj1pz/+fHnKbWuwsJs/u/j3m3T2Q1o1abPAaHmWRC
3uJeFuM9HsFhoz+s2+PcHP78wI/fCw8tQmUDA4uy34ewRZVCbVzxQFwjsGw9wM7dO+5nELvzC3Z8
92bYaGFWapBSeMr//v1Bo4aItuuEe6jafrvRjLwLszrLjjgrWXE+nURauIVRosn5jKyYBbVXTgE6
0ETFLGaKrLnOzlaCoo+5mupnsxzXswZJ631rp+0Ot4r0sg1WZ4cMa3kwG4n/Qu3ajF1V5d+zadVu
Mxb75eRW48uKt851kdnTU1rKbFf6ev59XHoDYlGALzF/dl9kxERJHI0TspopHddCxyzILLv1QP84
27U1/hi2wOVqHbfugEV/EaZN68Gfc+3LJUORtLklblL1RLTd7Gy0yP18+mYA9exo4xu3/mCZEVeh
ItZnMr+LNsMcK6uK9jxVSt4to9GdbbWGRLNm8GAMNNTho7kO1zXm/JcY1Rk33gLCDsPeas4dow/u
xtWzoEB6qxk1ohJ3BU3BN1UtxcXQziBZJ4x8FEMDPhkoaJWuOlqdsO8mMyUweUgd7dbW2tcu7ew9
oqEszpZT5KEW/FCV0X7Jm3rZBbgGXWZ94L+uOVwOyDC4mneVF0pUtMQlWfUXMO6N1iOqt2ujz+Rh
8bwCGY/rR6p22sQc13bfkM+QgFJkoTMP63mvbeNuyDftklqwviicKf8qLIrEcMbkCC2M477YriZJ
6DbH7ocY3fzLIHuzx1DHKc7ncpIHS2jFYRNeeqfV83jv4FWUjA78+NFap9gDBX6bnUKzY5MA1iqc
qkDuW4xQ9i1ss4u0Duq7GTMowmWb8Wa2BmNfgd3+GKuVsQHiggPUuY/0PySMPAy38lRl+6nK+qig
agmhpziX5ANJhBS2/7CVxRwtOPlChMi8c3BABDrjWB3JEoHA4ECVXjZYFzaWzVFbSHXQpdUD5ioj
1F1yVEMTPmjswLU7ZojjrlWPp324mQKCnOsPcNEIpGMOejqBxrn+xBLoQmxoZDioUYsnpHx7GiI6
FicosliaOfA83O4t0j2Rx8TO4WKcmRb+FLMMorycK5SmU3E56ZWViK5bb0hULtcQp4lsJ4uyBjvM
nbu876p74cN3IVHAMi6ayYcG4RVlkbjG1l3oCo7XqLenKySLNKO5+FikXX8TaBDeCzRndTyhYmix
VprXJwvddYQ6fYUkZEO2r4W8TC3l3pab4yT1BterN+sCcoAwjojTVmxwpu1gV7q285FmwRpZJLIK
Ov3LpWPOZexOOorEcdZA4qAm+AZOGEIz/4ez89qNHMnC9BMRoDe36SlXKqn8DdGmit4EyaB7+v1Y
vditpIgkNMBg0GgNJjIY7pjfOH9Nsh+/Zbk3PsFKM/aWm1YIl3Tmqepa7aGMB/Vbotd2djFM4YVn
GpPtmdkAOLN6AQ0EyCcU6i8N+NtjlcvxiAYKK5Yr4ye21HAI83h8lGqX/EDwqb8HCGUdpAfsIsyC
lzBtu1OE9sxRxlNu7S3BwfMounZUYcCKGrWK0G+QDB80KiSPfVKxHIOADebqgk0ZQ3DjKpiKB33y
tC9qIF1nFweDfRRGOl1y7AbOGGBPJ3vAoTlu9BGijY5g3Q4NSO0jd0pwVErLvGv7qT0oTeZ+rMDr
7DW7K16SdlC+2SC9LroSKH9PDRU5lP8MqBV1N3yxpFvcjcVg/KujK/0UNEn7yaGjyIWE8OmZcq5+
Z5e6eVTiaXySpVD6vSWzypcuMbtQ8vFMITUGB6f3/6hxEDySHX1BPnI6eVNiw84o1MfAKoG5l4p2
P4RzVcqtXRRM6PyCL3TlJZaeuwNQrp24kxy0T/l3XperwESL5JNhRPpxMktxTum83RuRGp4tC1Cl
ZRfdF7jgwSl2w/wxMhzl3mjd/jSGcfXVAi11pwbEkybbbR/pdvI1a3Pr2LSjQHQNeDe8NCB2qZOj
vIW/pW9MuvZcjNL+Vle1e9JboO8tnR8/rdBK6wsve4aIgc1x1o1Ep2487vskB1ZZKsoPvR2zcz62
CH/1cfsNLVKQ07ZiPEQYFZ7yfCRxK3gN96kAIg6qXfN5NqZfUI6ne93rEBopjOGbBApzHoUV+BoL
AmvC6X44MrC/WnZu/II37lg7t7PqJyhk5T4em/rkNn23D0GpP3mwYvwUNZ3PjVBAAKruDEMz2qOs
MtQJy8j9lo9ZEHM9pQKJE7BM8dAmx6Du2+ephqhQTGb9yVBi+VVi0H00p6H7ivWffVYypT9L062f
e6/l9kkDA3JQkJyUwgAe3I4UcqFOoufWKBpHGhlWfHRc+xPJuY7qUjseuxBQgTM2iCw1RujDCkdt
ezZe4n8hL8o4ZB8CmBx+EJR5saflPA07W0gd4oUjD6biCYiCiBsqdPAPdWPnh1FwtwI0lfc4Nhrp
vhUmXpGJbV0ALan7YDK6c9Ea8XmAVOOH48xGS/RsP3ooZKLXhbEza5UfSJ7snRWip+pUUKNRjGyO
ca3GBwfY2rnInRFBrQh5ibrWXlDfce/zImjvE72ofaOVKVQmw911mRcdUdkEH5fmxSO4M2s3CrTk
ptKGosWF2u4zo87jHYJ6mAUMMvqAyYb9s+wr99ELk+YuSmwDQrVr6jujqmNfjV3lacoFuyPPYzTR
APlHn8Cul3+3kTAPRsn90XZK4kP0MPaxUgaHwE1VP7Dr8KGy8Tc2NaX7EfD8fpMJvwWedvXY8GIe
RkXT4Dv34KLptB8nt/FYTGv4Ir1W+aWBZjrHqWu/qmGGvEEMxaCykGIyAk3SZ53cg4hlclDElL8/
wQU8gdmOTdhGeW8RKYPACseuq81LNllcd0Fwn3rmlzEw3t++QtqWphmyQ5TNrUXmpFkB4uudNC96
OV7cEp5BW5/LactxZI6zF+GxR1/AxtQEjZS3ntNsPYxMGWbQjB9pzrvTlMB2i/6DVNxfTq1vfL6V
RAMdWFT6ZsUbGgKL3NPtMdwshpjxmjB9hGlu6ceoBsu686aaqKum0pkc0r6YvpR0TvNDQPNgI9lZ
qSfRKiKhtwAKzfJl1ylBmwDPd4KKo1sE4VdZSwVIaJ2/P0n0yBCpz1qmhRD7YpQozSLuZFe/tAjl
7SL4tM927NgXq+gtqAlt+T982bkpj8Ku5eLDsyhtzv0uOUy5TpVsjD/IvE4aIjKINtHJAJ4yoMdA
nrzTlUjFCKq3UuuhUnp1a9rz/r/eUDZQPIw4MPxgnZedbScyS1chtLzkXnpSBv1H6dlPBccaQu3R
LoRvD5Sp35tMXo+5mLpJOI+3qGpeCHCMeJ8GYWge3F4lOvO00ej928O93cNIUKg4ypgw6Fjd+e9/
VMRFHMgot3P3UsA2e5r0yEBhxiVI0gbrDOS1OTVon8Hlglgu41zbwsC8zZ0Znx7s3IydjSoW07Xt
chhsq3cu5RgEH7UWLn+Tqgawcd6+d02VO47KgwbT1+IfTWtpeGKJoUr6akr9san0kqQN0z+/htef
3c32oj8mvVW+423TaS8pfpH6557QKNs4SYst9d+PIInHNgf7J91c3Bmh7IZitoz26z6AUoIGc/XK
v8ECZNKrS+aEyX3oZO1d01TORvllUen5PfQMlaDyAouJJsv1UjslzlYDFTjfwEy4zrvPptSfQrP+
EERyo3S/OhSQshn3OJvYzH//Y1ehIppHqMSnvtZa8WUE+rKnvmnu3S5MT0kdqr9uL+0bUcF5bXUP
dVt0MIESLCF62TgiAd44qZ/WNomRcweO6CkGeti6wXOQj/+0eajjCWmf4ml47EZto9y5hBT8/rgG
3UuQMA7GSMtmTFcNqdkKLfVJ4L30CQGK9CuEWTDY9ISbn+gP6w+YSIBFjURo/5PXNgCdrlco9JrS
Rfyui3VjQ/du8Tb895u4sz1jPt2etTjbCrmGMdoY546K4lBQ1qe+PSOQ0m3pZy4hhL9Hmh+gWdKS
dtTyvo5SLJxibcx80u2o2kMHKNIHkOLs8A6rEHEHetnKXsKu9D6p/RRPR40KkXus3LL7JMlrU/ik
tWPuCwhANoQBgBen21tk7WOgFjZjYV2Ny2ZRWNUZtRuCPvMRTff2SoV2xUiOv3G8F9fZfx+CKAeg
swXyV1+cMXDHhR56TeY3cZS+jMJ2dkpjZhArI3tjqEW083so20LCEugg3SR3EVTZJJlVjxOpr7RY
wmcGJAdloLKXhafQngQ9BOP19idcm5xN/8BF5g+LmyUqMvaMqlCxf/CtbNBfYcIU1iF2MQ3A+zfc
asm9vShxi3I0k6t6biIsAb5dF8fI+46Q3OzyqR2grOuzR2xNSlABj3SR+9u1pjPsbs9x7eb6c46L
98hEeRuuFzRrgGdfVNfadaNTHSG4pjvoMF9vD/ZGR3e+trAtBosJAhT8w+KetLOpNakMZb6TRPSH
exQZkj1yalq4D5HrQr4jqEsoISVWN33tdf90kRjznRKJwjgF0NxhNUya+2Fk0SBDdCjOIVwAK/o4
MnD+GKudccEspv6ap5b9XZFN+ZfeBwjztYKq1UMdBU6zsS/f7hKetnn7A7FSbcTgr+9+eICtORlx
7kfOYBVQZjKJ90AEtW7nhmW3aaMz7/M/gjTOAdhDNgjoI/BShNSL8dA3sCkEkphp44GL8BVd5PvJ
nh5wnHhAdeuo2gX0Pin9xK3v3HrauFje7pjr8Re3bCsipN1Bzfp6nT1NIYaVoJd+1LpHFzT7H8bC
aVvHWQbcHFKb13ONBTI5XMEYGMwvIY4Moy0vAf4EKR5XZf9VjsgVbqAZ3t4ztKkh1hKr2GhPLvFH
im3HdoY0BGWSxALI2ZHe2BxLjzKLkO233thStma/rKypQ4ND5+SjWbw8FxJY7uCaZeJ3eA/sEebo
jghB1mcZmuZDXEXpJzU35ckdkvK+cpBtL3AQ3nuwjp4QcnYPoFGTvXAqsS9Lrl60BEZ0VaDt7EkP
vwCaNO7dCZRRhZTlxarC6mWaFFQBZ0KB0L3iNFWzCj0yPcc2FdxyuR3to9Bqj4NpoFaEzhFS11Ev
ngcboceprp2HsEtTBLI8jM7bZi5YWUV6HIpAPVVNaR4xkTN+xqBYX/UpLp+mlHoDBcTunNMMOAym
bC5I0Gin1mnaTwbln72CyNqeli0lmL7oDqocvTPxlrHTGtOGvxso1FQdtNg0JTpQQ0z2DFt8dAJa
MTuNvXLocs/93GIk8DiiFv8J1GP3PJkwC4axNC9RYWBKNmPpQ1CeaIKNyokay3iIFQUFFqV7DaQE
7TWIZ7cHWYdcXH+sSvtzkpKNAe/L9kNg5R8YztxXKGm8qo1sT6aFni9mribacarmG0ZsfHODTPXV
Smn2uZkKnC0q9+JlccX61mj8N5aFGAB5c0kKvzeJw0+2MukfXFMpTlAYFWwxFMq7IS5ckFkrs90L
yEQbh2vl4kLzwCDbRO+G/uviQXWVqIiEE3U+RvaAW3S5h89bI9OQpRuB2cqVYdsO+Q7XJCLMS7ST
7pip6XVoRyZD4O5E1L0Wgcvyec2PVDE2prXykNoOECFOEdhhIvLrOyMva60DDi59Z9KoJKk/HNSh
9lojEDQyi5PVZQTnaOJtNLLXvuasXUjwb4O3WlJZLC2kzNynHcNWR27fh6BDeihq1XojYV67n1xy
V8DKM33FWwR2wUzGtictJvJ2vgWBhMwf/ju3OEAGHHJaMbff7JV58dYgpu6Cg6IUsvicrdWl8ZD2
CUKwNJZQjdyrEi1L8GrVxsW7skuuRpr//kcSlSRlaVolI4226P3CM+L7qEzCp0rUA7oC0fg+QsTv
h5QLw2NWGJhby8dlhKk9RFbBpetOAlwxvboJ9thZixXvcvsjrtzv9MtwzsW9gCxx2chG6Scviops
qejttt2PwawB6da0HpCthfVx0VLUME9RU5TIkxbm+No5fWhtZKm/wcKL0MF20CVzHNyQUaZaBHu2
hhQJZX7pD60lEWcdhqMMh+mpC+JvTmLOd7xWU44leplQksUIwBsI0TZCTm3lhCKHTylRRVqZC3yx
0DlGomB8tcwXitl/rcJG/iTij2ga1kmEclg3qM2lbeWkPhRtIJq9TAY8jaj4meWZAhVWQ1lFZeGs
xhAC9oVse++A6WeO8gbuM/DwxZBbpw5lyS3z5ZXTgCA2rvBUjxy0sRcBSTTafa+i7e7TPxr/hYPf
nQ2lsT92PV3l23tm5ThQg4MgpDsMiFbl9XEg4GyUog5havYTLXYD6WTdNRCkSO3opY+9ZOOSfpsw
skMRFTdxWwbyvXwOaE+oKtUa6deeU5ztsc/uGyxgz7dntVK5YBheARA/Fpbgyy9YIrQjAYtKX0Mn
5kOBDcUl7eN033lOfI6bCQUCN9aObhjTZikUheCfCCOurS0+xsr3hZs7v3tkIjNL9/r7Tl6HWevA
OwGc/7Na6XupyhqtFv0e7bnvt2e9+m3BRyOjTkxJxeZ6LCR8i2jCp8bPndkHqFaLE3wH9+X2KCsv
A/P4/6MsIvPJCGDy4+XHCnqfUUytv/ImoYntTMldoCQacVyeb7nArk4NlCyryQ5hRa+nhthd1oRC
lT56MHgHe2bhe/r4XpdCkh54ZICYQfIZtG8Wj55XODJuMxYrNfEErXFYMiNAEcqjqkX94fZnXLme
wEuDZIaah/68thhrGpB9bAEY+NrgPqQ0CGUQfcAy7JF+68uYFX6QDxtP0cpHBKXI8zDndQ4V4uuP
mHW20AArcSiCUvHVCLWdcMi3DNVXdjxwrbn7ZXF7vcFtDbVKG10t2fFyGk9pUA2vtmIHz8Vkf9Tk
phfL2qSwo9YByM5dBW/x2kQwOvvcS6SvxFAsUxRLDjIkrr69Wiub3qO+xcYAdEmMMv+KP6KGfAJW
JKpe+pmW7lW9+bsa6e9bvXtXdNkhJU/Y2B4rbzkDskwkh6T8y/iyDYMsllrLtDojR48lHg+KOnh3
QTe7SI1gszT88w5uiHZq36Vbvgiri4hcAtxsqP5vmn6FpsuhaNDEbsLgqAbNWc8wJ+0CbadVtvn+
NwE7bcwAkBWYqU6Lw20LRLkRRJa+lUvc7wAFSO0ohGkMG7Hf23cV6CxcSp2OyEq1UpUoNiqqRtDu
9sZB6Ipxb1ipdqd14xYn5u22ZCiDc8CBg4+3XL+4q6pE7TvpG1FWvORpUe8aW1Yfb2/L1QmRhtBq
onxBx/R6W8rKiFWRV2hOacL81YjR7O5i1OefLAkCdaN9uDKYRsOZGFajDPUmVHCoi4QheqQ+Mn7V
Xd3U0atDhElNNGrNn7cn9nb/cU/9MdbiVGd62UVJw1gd+h1I9tpfPVHsh0hDCs3zTrcHWzK4idGx
eNFmW/s5LKHrfP0Zw8gWaWfXE4vlfHR0sQ+aD5n0I4Agwo3wDT2lCTTmut+ncbXnZNynRXLIVApg
KdXT279m5TPTtAONR5TEE/TGyUlFv9rN7MmvtLA4xnH7ue/C+EQ4uHXHrIxEP191Zwdn/mGJHB5y
gJwYi40+koPmQQiLQjBCQBfLJFN/96Rg85OxapoKv29Zegq0spEpdn4o3vTWvUyabD8JVOOB6ZXn
20O9vaq5Q6j/In+qWvDF5ln/cVW7faC14eCMvpVY5zR2vsugiPZwnk+T7H4pld5v5OQrR53YmXSC
Jtkc2y72qqsEUjNRD6M7gZRYV485q+bKjWmtnAiXjzdvUT6k9iaQ1FOsRGY9o0714gc90QFiKBjH
jJhuHAKt2DrtK58RotBMybbQzn8DThAZA+JBiNXFWBu7Vjd+SizUD9IxegSITciSlunfXrmVD8mQ
NHjwcSNjW+YG2jApkeKVo4975D96W7lnr1XzjST5bdxFU+ePQRarlYkM2V0+l49+/T8Nuoz3CcbX
Ppf5gGROgWRs30UXNUxfb09u8T3hObAd8RSk+ApB2ly25L1KGHoz9hZexGEm9iJWGtTYg7rClzg1
B/cYKnkRnUMk3sTGBl0bmgoVBGhq6gTQ89b640REDaRzRzYmPKw+/reYFKU/dl6G4HIbmPChLS1F
JCzHXdjeGHlZC5hnzd7hIqMcZ8NNWAytgrOwYjtXLpPVq0hxGoAHP4SYMQPVU4YvaD1GwEB7bji5
S3LLRqV/yFHeUqsk2vTIM5jnH4UJfowz3+641BNvY8k8//2P79CPQL4hNed+4uEl8iGorSbZIW/p
mLtciCjfl4o5c+NFch8Dv0tUfEKOUz7LJHpTID5ZIc2IB70p0mnjzl8c7t+/bC7JY9uG69YbJQJA
7Q5uiQPsWVOAl6t92cqXZGjuypGA6L0bkcRYpSJLlYKLeNnU5/wGY6ZRACscrIoPoq6CDgFEicvW
4AXAYjy0y1rir6CL3nfAf0/TAg3j0cwnCVk2PcwR6Vnoh4k/9YV5yB0RnGx0vDdO+OJZm0ehNgof
FZIojfNlq6zvjLQNzSj1IymKn0GdRg+zZiNUtq58X9nyv6GoNyOZRN3iDSc1TevSqNDx843GHI6D
UY6nWJrAplBl/fruZXMICjzKo3NosMSZ9DQwMOaw3EsVGh+dagQTayPHjEVxHFcXZ5Mn+vbSQDBp
fqk1RAehDi9iIltpm6FGBRzX87RBmK+sD2VpwO6YyuRIu6Y5VE6/lRSvnIM5GKF4CO3Rw4f1+oTC
pcy6vK29C3eBz+m8KMSbNKSDv+gfRxsHYWuw+Qv8cR2AnZ4Gt2u8y1iKT1I1f0QRvrYGCox59f32
4q1sSUomxLNMS6cwu8AnRcGYaLHWupcoVtR7UIzelwYTq0unii2W/Nq6EctZ5BykxG8ue3voe3ga
pQuDvf9aJJq2QxD6Mcrb5x5k7Q692I0cZPGgzmeABogBAAxdExWw/PVnxDEX35sgcy9pDX75EvRA
8H1Ro0VJ80vDBbNvnXomSRU4aQlZe+8LLRkfGasZj8OJR+JryVUEHVu5+G47l6nX8P1Js/vfgs6K
V327vYhvJ+qSZs3TVV1at+Ziv7ixUTdwwp1LbBXa3whe1s+taoH/xl66bA6NMeHJrJTARvrUdqaN
p3QRHM2f2TXgiNMwpniKXs71ZwbIg+10owYXxIzVvZJY1jfTEcYGlX9lo7qUG0iD4C3O0KPrUbop
1UNJOfwyhA4WqdaIzdLJi/Xub7KIcKvJtDYnxEb0WX+DSscypsUJq3YLAvYLirXur2TkCH2yPXTv
N7boyplw6ZfNUTMHkP9czyowYpEJRyqXGoXCo6dFAD+sum4PRj2NR82LtTM+4cNGWWN91BnCTMXB
spZYG3Yr748YlcuIL8dMi8MgfN+6SRlBtgmxW67QXv7HEJHx5fZGXVtEwq7/N/DiFsVRIPNcwryL
FcWdn5iNcdQbB4pPrygbu3JtKLp1KNhjWc17sYimZRVaepjowQXn4+67UMus+mJ3af+soJjlbCzj
io7PTKYFjgIGhtrisqUz9GOvlB3aBXGEEvOlTu30bxygZiMwD9OJU9fCLSew9IKLOQgYjzrKm49O
EsOk69NCyn0YpeLJyFEcr2CimbsU0DVksTCqv7WWlW6p+Kx+HnqogHFJMN/Yi7pV5uH/qyoXuEjm
XVQ4xt6zi7jCBnqqn26v+tphAoOH0Mz8bJOvXG9yJzcxs9eRoLRp/2HRgOJ4is3bxhqsPJrI9FEn
B0I+h4+LC2JIM6eiPIAnp5ID+ikD1fFLxcbjZsj+gt3Zi/fV7H7fe0h9AqzV6Wm8QYur0JIwFNa9
SwAG9FTkoGVEJrXHpm23IuO3F/zcfkbKBNohj5m1ODeS1yoz9ZHoo4yaXTWbrlbKKVKcWam+/zV0
WP664efby7ZsVf03QXIk4BEQnSkZXq+bHWBzVreSMKT9e6oRzsH2RvY5GsBxgatmDNDWfTT13hed
wFDFvNwef22L8nyCxp/TU+ro18NXoupcxOeDi+YmwT+IJjuYaWke9hxWEtuH24OtfeFZKhFAAW1N
QobrwWreHdsePe+ioaGM65pyyqrM3cdG+GpS4a5794MebrU91mZI6ksn+HeUsMQWTDiuV81I2Tyk
Ib3vW8s9W/gMnkUPh/p/mB9njyRnrskug3S1iSmpYH92kYV0v1teZKg70O72S+RGxK9eofQHG+bj
B2sSWyXT1WnOWTaKTvTI7MW3xVrQUqrQ9S5Gh1tUL6PqEOSoXnDpxxvTXBmKVbSoZcxwe9LJ62Wk
gq7GILSCy4TGd3qAHIxmW5h4NqJWs+HN+wN1SlBz7AM+zwYzdz1ckPQYovaOdzEjSHxK4r50tPa/
dEovj5OT6Btvmr7ycIMgVW26jeDsIatdj4cSeZuLjFQrG/Io2CPCGz1yn4LIxVNkcM9UwoNXOaT4
SFVDSNW0g/Pd7XpDaN4x6Iu+INxFUK6rXRVXqaQxfphNYAAnRn39lMc51hKdouO8qg8CsSQbm9gK
36AJc7BG1UuQPbU9ZfeFXuX2TgMp8uIOs0ZKDM3yfHvHri0lIRhJHgBu3tTF8U+ybkjRqVYu2Jth
edoI/S6IsdpAD0FuLOPKA4UIGacDm2vXe9NTsscZYdPNvkdY8/D+UuGBhKq5W4o2S+THfKOiAkQh
hcWDF7eU+zO9mhTS4EbVMFyDsR2HX2FIWpiianoldyGCZSB9Csd9kbWWvriRhW1m22EQd0kGoSOv
PEbaB72zHQXxREca52wME3UfdYmtnZN2fBpb2b+vu/L7R//GZiNjxAO7BFz1qlYremC4l7oMQXRF
Cj67qTSPZmLoGwux8oZz25MpUQcFJbpsmeLKKcU0X4iWI6MXq5NzKIWzm8qmhZSVbGEg1vaYDn9k
vvIBQi1vRaHjXqCZpXdpgUns0E+4R+hTn0vyG5t57eDOquvU/QnyObvXB1fzhg6FYQfalcBczzE+
m0GPvS7ud5r24FVINNw+PL8rhouKIqp+JEszTofsfpFY9L05dk2UeJcUGOfHCsMLX1WL7AVlzzvX
HXAGHkz9jgBmPHhkASfVDvO7kELxJTMScbGrZoutufLCzirE9AJ50ckX50/0Z1GjTlvZ2ENwqWWN
x2uCi9cpVbrkoUscb6dYaXaIkyn7GUmj3Hjc1873rP9JrOaYkFa066HNQZpaqwRc07qWtPtemNxW
mZdy593+7G8H4vJgHOO3nCqAt+uBuqwJZA/57qIOafMRL4H0M1Bic2M6b3ftDKJDNAgdVW5IYxGX
dVWZDioQ5EuXjPG5Q8n41Om9fkTWZ3r3vr0eajEhaqKe0gzo9OmB+tGtDJ8I9ylJ2sdKc19rHdr3
7Q/49pzM49HDJSeZAQaLQDdz8rg0Uw2NO9t9TUWDUVZWv2q99wGhjw+ppW9kwmsLNoMYAJlRmCIU
u14woZQMMqCcFlU1Pt1i0E85NJuNWa0umGsRIsztHYTTrkfBGdqOSzKXywhO9aJpZfIoYvxwCCq2
1N3Xh+I1Y7tTuLAXHzByzdDInQ59rB5oNfYk1lHto3FPdmlsXNZrQwGkQaF4bt1wa1/PKuycQUs8
tqEtY7xsxzI8Z3b1FzHXFi93fSTWiSfTYm7z3/+4OuABq146i6NEUYeVUN30By2OvwX9uCX9v/JC
cztzPYH4pchLcnw9FMoTiqJIA9PDcHwagvRDpSFgosuDIT4azaOeK+dSpk904o62gQk3b7eKJ6+D
TLAEOerGnyoHcmf37nI+rUGqmXxtpONhs17/LKqmRuqN1E6jTA/2sQt81iGc29d6swWLX9zTQA5U
3l6CWSqm6NAu1SyjSAwQjazIbyNj8kOnGPdta4UkgXhkp7i1HswiEGczMbfUkBeH/7+ROSC/W/5w
QRYvRGc32hgpU+gjRZTuPOwEEYB0T3hLnKMo+NvK8M1713XzZsTFK1kOmWwGu2NEvU/3hnB/oSd6
hxMBxpHp8GvErPH2gMuc+v+OCKaBIBCM/nKORdaOM8o89NsRT7FWJp8aKR5pkX5yWv3zmGe4svFx
XaxQtfxYRNbx9g9YHKX/xucFpKxJbfNNXwhVkDHNRjHPeESjRwzxqXS6EgGcYuvVXV1OCJi4zBge
3s2Lt8PyetRisOjw9dr9DhxsnIWAsFwUxmnSzbvaQX3m/ZOjWED/lIRaRSXh+pQ43lgrJA2hP6ox
7kWjSWYtUPc0iTgut4ea79E/4qvf3xG5Xwre81sFjvt6KG+kzq0rNZoqmMc+h0bX3DejXZ/tjtZT
UU/ifHu8tY85AyTZfzPh1l08VFRKCy/SxtDPNcMfBvPLJOT3pHMPrhH4loby1e3xVuc3Z9EUiAk1
lgXNBpGxCl2cEPR1kZ8CHCYxazbFXo71eBKT+Hl7uGW8+t/3NIEjW1RPiccX926UhLkrsizy00Yf
H3TROIcKHZ7daJvBDpNc9yXGA3xXR315RozHupiB2XMJpdmDFqFa09jhVol0ERv895O4Ael+c+GC
wbpe4rarxWhhiubT3bR3iRZ9DhBaP9ye+Op3/mMQ/XoQkqkQJbp5kBD1/Ui4SFeZ7X1Yymdvip5v
D7a6iWaEB7hzYp4lQbwxKyMLRBz5YETR1tP650wzz3VhHLvEvbfyLQLx2uS45OYDMvMclllPhT/X
EAwID9GtxTK6tOyoPKIhGIanOh9xo7emcSvWWpsjUts0ahG3BBO7+KCaEVRTlVJsrg0szLsk/9wm
8msfq58AhDy7lfwfFpC7jdSY3O6tRmPnlnk1hp2CaKyrpZBaqgYvtrp9HQCB16oH++72Iq7d4JCk
gYrwXxTT54/+RzCUGKjvDzV1bjOPjMM0grANB+tLiEDKxp0z3ynLO468GL4MQjNQUBd3XCUtBWyc
Rt0+sC3MdGHPHBAZw+BYWu5LpuPJjp+pdqgxkfsHF0h141JYi0Tg6lCzpDADKXVxAJUxKGAW82np
oBy9IsSaLR2y5E6dDOVBQC3DpxjBvYLv7t/+xqvPNAkB4gaORnNzCZJVai9CwJuhvb63Xk2qQw9t
b3XJMVeleOpGGX70RnX6SQUBu2Nj0oK/knIclJ2o0kr8D1uMZIhHhpeNfG8RpYT6yBHNsfT13PKb
optnrc3vQxn9TUN0o8u6tuRkDdRO6TcAH1lurmlsVOigmKuG7r9Fh7pmPWW0CWHTjsWDF7dH3Dvi
veYE72um/L5sKWxi8IVtmvNmrYVhVjp8FOKifKJRFuvOLsA9e49w47hxgNZuJSoRwLppvQL8mg/Y
Hwdo7LGtla4e+k05S+QFCroUVv336NTFWdTC2jhFaxcSi8dVBI2QdH05nA6FLAKm7w+UMHfxVD9m
bXlEDAlUU4uupB5vbJf5WC6PLUAcjAWRMOKyX+RldjpGqjCIu2D+5rmfV3WI/p9ByLIRI6wMZJNn
Us2cSbQwp64/ZGubY2RBpL5gTgDwE9fWw5jiNnr7LK58vxkORkbCS0KXfP77H8vVJP3UeFOvXPpw
/KK6qKDGwbc+jY9qXl1kjtnQ7fFWjsDVeIvTVoLrMaOAlnzcRC9ZUZ2TSvcpwQK6zj/E6eCnwvyC
gO3x9rBLQOJ8Aq7GnX/XH/PMJ1fNSmW+ckpXHORsSyNEiOeIpewiwzp2RuwnSvlkRvIOLbzT7eHn
XbjYNHPBADIYqFogOotNY1QdpKkki/1RDsEu1ewR+cZY3dm4J/wPC2rMjzPpj63TbrueqDOJxlCn
IvaFmShf6YxD9JZFcJfGU3xGlgpD9l7dIteu7SLeMZS0GZdm6mJV1b6eigJber+3zb/oW3ydmuaU
6LjCRmq964ctUPTqcsKUZMsCPQJnsTj2MWReTLhIo5FNafxSpVgwQZ/fAat196FaGLsiH+XexKv+
q0xEfERyzf15e1FXbjoUY3g9OZtgc5YiRapeh3YfKyHiU1EuDlkHcwUif5BV59hQg5hej9tuIeVW
Xm0KeMDO6fhzAy3J7rWjiqbP2sifRKhepDbnEKn37Iq6vWRZphydRDNfKi+PX2/Pdu06IoEge6AF
OON6r/dVWNsocLZx4kd5IJ+xCKh8y3S32lJr06MGM6fPmB9gUHU9CjxmrFLTKeFebe6F6b2MXvmQ
qekvit7/KiK9zzb7p2sT+3PIxc0wCbvOmm6cFUdwjt81jrSeiqSOtmCHK3cAzGhQSESW/MOy9mWa
cUwLfIx8t/Cwg26cBy3spmO5fceujsSFTkULQAOw0euPiDKzTqWS00gHvP1hIIX9yw6cn4XAl/f2
plgbCfACQNhZiJLQ4nqkyNUTw6mQ7o/qjr0fqo+hBkja67KNLtnKIjEZ4D8Ay/HGWt5qdeOIOunS
CLU5XXsw+sLe1eK9hn/zI3E1yuLJreqqGOqMUYowMfd1mU97J6++6pmB+3Sk7LTBvtz+gKvzoo+k
U8Yhb1yGLwgV2Q0949xXJD04x0xUP2ts5X31zXles4obzowqdzRqntfLhHq/mkSFmfsgHzxr3wVS
fVE78DC7JuSbbzzxVGn4/1s8d7MuGKWUGXWHGNP1eKjHYLI8MiszVMfH2Fb674YpEdB39X4HGaHc
NU37bCBofHAikPda6kEGKL3nqK8fFPBMWGLXFb47WnRuYuNVmyL1IVbDH0abyXM7pPIgQi1BYaZ6
TbpuAOFWP8i0uKuSmiRKim+1lYQ7JK//cqfmSatt3sDhsaYnlzTBKwQi+0vjWBOQsWLskV3v5S6u
uvE0md10Cq0KE2HVqHcyrRGnrWPQ8lGsPmK4MO60suQHN0bwb9hHvl1U4tSSoZzg/YXo46AhZYjg
U9gADIhlhf5NmWJ3J7pzaIQ/cGufRe2RbaLuFSKn3n8vu+5X5HrPpRWau8attfvC1A/C8Z7UBgHk
0v2kB1BO6THaxzabUrC0yd+BZ2Wf7TrBO7xLs71XWA/oRGs73iRvP7ZJtLPDpJihRC+YpJ87I/xS
U94WVH13/4e089qR3GiW8BMRoCuaW5Ltxs/srL0h1tJ7z6c/H/cYbLMbQ8x/IEASJEjVLJsZGRkR
YAaG79n4u/b7r0QtuWcVS13clL6MDbdeN9jPeTTdCXSurAQZ/1l+wUN+Fw3STut6ukEl+2vfyp8s
Oc936qJnGcw2VsGJ/jTP5t1oTz+gidzhLuOFqfhe4ldf9HnuJKVuuEZgGc+5CPP9NFu9A4OuveGu
BFT0xf1cjffRkPyceiYtigIZM3klc/LYLN10RsjCmLPcM5SgfQyHXnLU2t/b6XzqBu0VtefIRXSe
BQsb/5ZNhia9iD4lw7ISRXaL+McPJHgepapuToj7P83+0N20kugOWSJ3e6Wwbc+IjQSl6yx2C8S9
99roa07h95GnplYL0NJjzxSUaFLb47egxNHBqJUAebDYPhjsjIM5m9ZtjI/KXY01vJxqpJN6Kd82
XdHdz8Ku3QlNo4MIx/pRyMgG5abfOPqUDqg3q7OrqIl8l0KsvhEyvanQNwJ2HGosYh72QxDixikV
9zZqPlpq4Irg/zQbyNeVqL9OESLd3I4VztyTvJdE6eHqa91JNgpekRyyzmL4aNtD7kyDgeVlD+A4
aol+tK30XmTFI0T1h7pXv9t4IshupEJlCZEEp5O1PfRtgX8dQrJfzMp88U3VqfUc8xtLP2BMETxF
gu4dBT0XRyuG5p42te7ItPYOhxWVhc5Xduqk/aopPjhtYDxp9Njsrdqo8Bu1kiPuDLEnW4m1kyUl
x6sZNgZ1lC/aqL0G4agfpiSen/QScqdVKKZLN89Tk5q3UlI8qynC5EjGj+6UFSrRtT47UdZlTqHZ
X63J7J0gVA8FUhCgnaOD6BPfzqaoMpSd5LEdHtuWf56lwXgToS7lmmE5Oxp5upMYMgxHKfhpFmjC
x0Lpd/4oV57RGB/6aah2eRl9WYS3sKWQbmmrEbsC858+gA/f1Llj60nmkH0dsX/ZTX78WyrSgwUP
FXZPre+tQlKdNmVabLy2U0V+DsP8qI0KFjVZasIbGrFG7EeOTv85iibfaa0sOkx5dRul4oudRF8J
N31nrLA7iISE5FMBz0bytYeyKyRvQifuvkh9+UBW1bk+DHdPLqhpGSY3WRtH3+j1kXkEkj0kut+5
gTlJ6XtNjpRUVHhUdquDKK3njgb0wtRrgurqrmRjelWuWE6hd0iA9RxEcyhmFK3wIxlIc5ypGbNj
ZySKh2w6Vb1gcpM4VPdtpN4SMtx2Sf8L6bUPRlwlXirShDPrq9QtxO8yE0+J0XSHVA/NP6Ys/Sny
EMcEa4ssfSV6/8uapecWnzxKrOdvlGXm3WybRX5isTHkUHME0nbU+Qmh5clH2qUr1HBLNvNKvHT2
MK4CjLRDPB18KDshRPgx7sUHpQofJrv88e6ogm9bAC2AUzQDVyGtLCoaEQK0JKYoHt3cCtN9AqV/
452/OoMA+ISzCLpckJxlZLcG8hQ+Jm+a+7CUotBpFTm74WDU9ckc40hsDHklz0S+grd3od0A+Kw+
LGshNkadyE5Igu+i0n/Rxv4+M8b7rDV2ajRvRGd/N8E6kNGIYICDgWhRRTjfJFU8EJdldA5K04TR
Eb5bLTENDpdKpo+PVeoXCJLWyo1B5fyXiPDK2Klj4ws3yJPoUSuC9HWkWyr0JjSxDVeOc+7qpuMV
jvAOh0DIE4rY4KD57SGJed3dOZnEFrHx2q7DqQx5NAD7Rd/k/CvyyAixAW7TU9iK2TPbWD3ImTF5
KXywjQW6OhT9RyCNsHwRGDofCs4UxhgtDY148SmuFBUpeiNzBwSAC8rbm/zaUEstki6SpcXVUs+H
EsNowgTlq5DH9Yyq+VkW0remMLdm70pKyvIDNBCGsO3WrKM8isOw1ko0TJtG3UuTEb7iM+I7QdGE
HvKgIe8ql+jQBOFG0nP1C0E2dTonIQauFfGHRG6QisdbtRs7c5fO8+BI0QcEh5sNeOpKFrI0FwJM
QXolG1lt8zqq80BtqvSUjorpVaOsPRhIRm58ztWJRBENejTTyTDnC+bjhiMN9GmdtFwdDklmfDCL
iRZzs108sqLuXvWL5FRRYnq3/g35KaxekBpQwAtQoUykIAjmOj3V8cKuFMrzmCv/QRnhbJDV1+HJ
Nac00KYnX4/Es13knG5fCg9UyI2dPaAs+vb2v3YVouhDRxrNb7qxTvL9kgu3DHMUmAfjpGjYndj5
bS6GeHmHsbpKsGN6e8Rr9z1rt4gDwsC7KFhZ0mxC6osQwB7EcBpzmDiTZQWI1LSVJ6Jp2hrw6v7/
Z8Dl3/+D2SpTk8zzhEYZmSLS1/K8SzL5UavaLYbylYHI/Gl8W7AtZIhXz3KcAj63ZsetlWsKVaYs
Vxyj77pD5FdluzGNy0ZYvSlng62ScbMtiqQfUClOhomEpr6NNOlzak/fjNB6tlPlULX5ySAOej9W
AwxASw1lt2stfhJuTXrWI6ZdpKSMs6Ld0fHTONSti9PbO2V9n0DnZQiT6APPXtQPV/PZBzHSrFUs
Tqaalbs0KNobK8Vh6O1R1idgGYUCLe6vHADofytQfQgNvczSSrD76/650NviMWwy5YiyXfw6xaV2
Y8/dsFHCW2+Vv4PS+QYGSmPSBQyaIY1MAVwWFAva3gsUaTri4/UnHIZ3dlzBkePLkCtYWvUX2s3q
fZMqCecvtAbho/SfEM/tnckQdyNVO1Tht97t9dn+OxjM8OWGXF671QugBuD0U1riNZtWkau1s/5Z
AVCAvWS1bq3U/oe31+7aeMCF2vJwI722JqRgfNLkcRQsYnJaiUKkHj4VbW61xyzqtc5VzdifvLeH
/FuZ+/fg8Y1/Xx8aEQC1LrA24Ye4ztYogNgx+MSfqEWe7EFPAzl8Lk0dbYyiTWL11KqNj6AYGc6z
HHfxH5EN5r7NA4EwO0fWcAIFGyQCODL/o5AlU76Jy7j9gtqu/7O3m+Su6SRDfTbsQZE2DtaVaVtU
WfCup4lqaag4vxGHTEcitcdx0gQ6PrR5nx3HsUlvtSxRf+bg11/enrMru51oAHrCUmwAOlzdwDiY
aT1rxXi19XvSwEZCq7jvFevnu8fBpwUqggkOiu3DKkKtpq60AjkbT0OVRp7fiubQWPHoyFZabHCS
182ky7kySPngryFwvhhMnM/hqFSZms4aW32WkcOrkE5JDuUEgIANWlUSICzB4G5u7dm+Sep8FB96
Re1tHB8M9OQlKAvTxxHKbOIlUOLtm9rQF28OKiTCGXK8xlwxaPi9vD1FV5aen20SoxEQcvmslqIu
B0tMvTSeJiW3vw9olrpaoObHppu0F3yEtuSoLkgayzzZHE/kQhZ2xFqVp+3bUuLJH066FPjKvjaG
7JcYpO9yXxu2I2o9yEnSc8Peiamtv1EYLHVysFJ6lkyM8zYu+3XwyK+hVxLLGXhVV7rcUjk1pdwv
25M91s0tqKd+LNHdAM70S/m+kJcGYCzce9c0sYN599TT+s+Ttsg1LuTO8x2TNfZEzGE2J9VO/gRq
6rUKAFFg97KjTmgjvT3atS9d6mzQRKgpkjCdjwZjVvj+NDQndLkqwwvLTP4VhF3yvRxxo0UPs7qD
rVjWOzOL2y3JoCu7bOGBk1rTTbg4U5wPXrfDqLVx2p4G+JBOZ/lf6qb3wjEEg5Lt93UuLycRNiK9
p4STVI4vIBgMvxqZ3PTUqGH8qEx57Zr1uKUTcW0+SdxISlG+IVBYnXfs+ebCGrPm1MLscqFBKIe6
pAzeZMl00CdN2mExI+9tSS5f3l7JK2GQqYHAQC2nk4RTdD6ZpNxWJMquOeV0CB78CKXDLDeD3duj
XAmDyErhkQr0ZikIr74vTotEzUNORpcBT3aYep5s+tbgkkqZxxb5kuZ0rr095oVBz7J0bBSTj1tc
Ita3Ee3JkZZaDCV1tWS7VSjwiC2a3PqqNb4kO1JcWLLLy59h9udbOOWoE8vt9X6i3Jlm12HMUQVV
uHG5X25fFdEahFVxpqBRaE0+innLecTDGU+V5LHAUsBZLMWCoHscU/39byPBElIZyDZBeVjvq7zA
qwW7RqbAVsfR8cMsGE6zWU3g+b0eWxuX0LXNxGCkDgSfxACr+z/WqG2oEiczy6Nw53eG4s6iKTcW
9nICFW4cNqyF3Cn6n6vzHxSwZGbMqE9ZkXyycS+mmmU/2uo3NdykAm2M9Zfj8U96Z9KdNplF1p4M
DSqQqfVeiUm6n2tPqV1veX0s07MK/hAaoRSJHDvUuzVdPs/H3pg1oz5lMU6sjuJXVu0p1tzPbpIr
cu6+fUCufBvgK4Ahxja8nWuGYzMlNOsthzIW0/yR8yv2sjYktyMCXZSF1HFjvMvP4xgikqES2AJX
rgOoukWSto3t6dQpUxm/2rE5B/eVruY/h3HsNvCUK6GBuryHwHt0kdoXgsL1HA/UyQgLyRsoROo+
pCeKHfMoLcqOLSxrWCjmS21N0y9c6RPbi+si/AkdBukqM+YvG2/mlc/nGaFnD2oyhPI1FXosMTu2
M3U+RbqVIeyi+l5oWTNaBlm/MdTlc6LiD8nJR/AR4Hu9kdQQO3e0y+STwI5hFxnt5NaUETxh41di
29noyRkis5labzUp/GWinu9hlfR9yanBIQHBVxlhgKu1Ple2cdKCuPVxSpCHD3kdAguqRapm2EHr
ZeqGeKf9DsOQiqISatYuGlHd3Kc61d5IDGV735loEjqqjQTW7ZRlsrTIIlBzjwCje2+KqTdp49hS
AAHu8YgQ5eRJ9xXVRCdRob4uqq7L8Pebw8gbusXjUC6nWD5Y+li0dwntr+MNI0u6G8wC+lkT2uox
sqOImmFmY0iGUEJyUxW16ByVIu9HpbOnLW3hKzuC25IkyVpc5C4qBZUVgN+QXOMCUGE/EuVp5jRS
TVF46sf4+PZpX27Fi4XhcllOu4Yczip7FhwSXrfJOA1CzvZg7fO9BgGCz40xGZihCESy0XtG0Sov
QVQXG4jSlW9diHcLAZZiKejceZyhRlYt5WqEmGUOcyqVjdnpRVt/6CsYHu/+UtjLVBJkOn4Jxpd7
7587e47RhdJT3Tylql199ENZfh0Hvc6cjK2rODDg1EeRy2XpNGXWHAM7sj69/xcsDq0y9w4v71rU
0u76Po+H0AIio5/NY+qr37qMRxCCF4F6owwjShgkI7Jj9l1FETiOImWDT3MZ/qDlRq85zR7cNsBc
q5hLQv2ewnIjnQofEmlRp9/8ekz2aWvc6pFtPRhdW+4lrZJefbNv7ot4EG5aCtsxpW5LxfivPM3Z
7lt+DM0Yy/7j2V7H7KGVd2on5OAGCYbkMSD3/BGgdPNZy3GQOOiNJZUQo3Nt2NcDBXc45ghKu3Xb
1ugRJVopO6gk9JED0X/Avz0qkZHObf1nqlvpSxshpIjSc6fkzmwqY+IkaVw1XtGIVnYSych+KEky
l3d1082tk44ylf7ZlJJPEsFR5VQxbtGzCExkMfTZ9HeNnxSdl5e5f9+Thn9q0zgIvKwZIb5XE15x
LsuYv6ZlHD1IWGxqXlmYys9SUVp5h5dpbrHXqhmzzwAjHn6uKQlXymANkJF1o+HgagV2lKVSmsHf
sCzfTeoW4sRsU8pzJ1XNUrQIMjN2ykC17xCtiOKNU3Lh4Liw1NA3oy0HAI/K4epC6PN6DFs6Km7m
FrXXolMfCX8PmdK5cSl5oxh/+734hu4rDJewKlzaRG5bkxr6EHevJtKEb5+ZtbKJsfwesFJZofJC
orAO1ykRZzVU3OBG5PlD0jc7E3pG34B7pMq9LVUYlg/pg0G6GUdl5oqWCNOvjlKRM0uGcdem0UuP
SqMzyEjsl1p7V6fDoalnBQONIXKCVK526G8ce70IHdHkjmVmHww92Dj8f0/3aq9z7kjmSD3+ts6c
3z+TP8epMNPgxprVT2mu3Qa6mjl6qewzTsEOZTmXVORrTA+Ca03F8FTV+imwBa0B+E6ZRXuIYsVw
tazevz3FV5ecy496DDEIaNlqyX1IKKWhlj6ky0SFXIL1cPMHxd+o/xKW/CeOD1kOicC0Doq9VQ75
B6U17O4Yt+n0oVWsyXJjTiOkpqnFbxLiiXhv1yEzhikKPZUw9ha7rOUd+efyDoOESE1q7FONonvu
5GY6BDelrQ0tRtttbThFlfjvRpZp/AKxRG2cc7Bwpc8HHYgJZbzjfdy5LDPa6WmZPAhRze3e7uvw
Vjeq/mljKRYUdLVJSAH5WJQ5dLjZq6VQ/Qiwxm+CmyGqG2eUkaqPLLEvabl2bLl9VpHucItYlt0g
SX8UkKw2YsQLYfnlvMFLx9tzocRfqKXhQTBUFEDCm0gXvyslfNYyxGPk8jWrw/s5qUG46ezHg+kg
VeZJ08fcy2z1plTCB3i23zCa2/pFF2ErvwjOBG8WjwTV+dWcKJbf6sEc+Kck/qsz08vDnZGNpuXo
Q0rbf2379o2ow/F3l/l1B3WuFg8zAJGCFpmZfovqKdYcEc/iVu0tc3DKTC/UG9OYO9upWrA/p53G
Lcz+gue/TCS1RiaR7g0oBauHtgzsIcl6yT9pnekloe/19riDeOLhr1d5ZdtjBjvIv3HP0/YpnIqN
pHsJZ1Y7CY2XReKdyI6XYHViskQC5mxV6WS2bX7ErZAeI9Xq+k+txCnlbS2zLYmJy9gClBMyjWGx
h9ExWt/Vcp4Maqmk1qkFenHkSFadsqObnFKTiZJRN930OLc95Wynm9pP8fq2jPKoNlqHzEusbhTt
iaku54DODnbz4twOmrU6wJE2YcUwsATlsGgm8ormhqcRhD1TnO2xje3UoXRUtSsE1RtFfgIat76E
Y2QnDq0ouroLzN63vNoWNGRp8Clyrwst81Np1flzVsagycagzZ9CqesxSJTK8VendMnk9XVhQoeT
Ugh9RUsPGy9ogUqBXNTdobPTeDoU9MB8h0ooa8QigzW4vgQb0ZEHm5Nfia6yUAFQmvgl6pIZbuLc
Yvjq90bwGhRjF+0zpNlUXGmV9hU33uRWDnodYTOM72oHp57muQ8LrbtpMLep7iWl8jMX3y8rdnwq
Bke17Uf9tlejLNqHykzLZGSPRn3nR1lcPoHVDZ8gPwffZ4hLj3QZjYOrjbn9Rx0nMjDYfeKGawyf
F9xs4AH1bdTZBxxyJwU2X2dDQfen+RVJLulnTmBb0K5Ux9NxjGodpWSdgrgqKdkDjs9D65b+QvmT
s2gY3bifJWTgkpqmsV6MQFJRIoYfc1cTVA1hicPRiMnLhDwZbFC/GcXehoD8UNtj8lVNkwh6y9Bh
mJnhVookYCUFwoOxMX7N5w6r7WTGNcIhMubpEL0UI+rQDDlfryF0p0mxnTpKqS44gGp2n+XCGBTW
JCEHk63Zj+FaTsJwyaTH0lNbW8Vnd7ZV/t7umntLLvXZzTIRkx/2Vfz69vOgX+zn5UJRbQ40+Tta
Bvz7f15BYbZJ2reDDtPEUD5PemxDUkWffqvOf3l3gJ/TAIl2C/AHh/l8nBnwV57VSjnVIaJXMrbt
+FL2/m02SSMeeGPx8vZ3XWSB7BQKWogYLPJFmDCdj6eOJTlbq1snUXT5a5IIlhYFGbGDNdzu3j8W
gy3wB7ZZWDeuxor10gzTyj5phY+QS6UVdzqsyUVoCoL3RjR97cMWpAVqEmnfRUHELnGHiMrZPA1k
Ms9jhBe8aIfZxJC1JKl5+8su3klmcen+JnRYcOR1Rwui+ARC1NpOtkWrwAkwpu9dexTGMZmj+JsW
WMJ3Jm4NYgq9ro5vj35ZnGR4IvVFIgZ5ZBD984mVprg2Y4KKU5bCY9oNkkVSNXZt+EUrW7XydHh1
EM4koTIHUm4eJCsbO3eS6jLYUWb3d6PZBH/grcSG01u+8aQEsHHBO9swdYskq3+//YsvThM/GCEf
NjpNTUsj0PkPxjeX6GUI7FNiWMWDWubNVzvBCPXtUa5tAVgr+MATBCCHv9rbWKLlup0a1okGqhID
YmX+QaiSgVEF5pa2/7UdwANMAzN1DTbdam/3uSKBak4WFkSJ/DuGmfxa6LX+iqllyQtC0Jocm8ns
Pk6RGZgbe31Z37OAg6QGth9xMkq70PGWx/ify6mupEnDccs6mVMnHnW4OZEjwORDp5mCxHTxYunN
QyYidRNEurKSOJQsOBKX8uW92FdKYNb2YJ5MLZgLp7fz4aFsVONHQ5wNKUo3M+22zIXxBP4im05b
yUHuBbLfHWWl9Q3P12UC7LJU/dTDNjkud8ooFQCQ9hjLXya4uzZhbzeKW8u3CuND2dT257FXcVYL
dVER6zTmwsjH78B2oqbUARMpv0uuKglaHfOiUNwpHWfNraMwmu/oRUGqSg2EEu4ZIn4AZOi/j2bc
PXW63iFlRR9E6LLIVeuIVKdaVZuVlLl6ZRVcJrKFC7XcQtMnNVHpFqml6tDFdqKR2U5Ddgqi3ih5
gw3CXb9o6leZQAivZlVkH6sMqpGby0aU797e61e2AAItssX5pmgIHeJ8CxDBI4ja+/bJRMXyrtRi
+UYEMTq9y/kvR1t+nKyp39h3Vw4Y0BElXwTUGHNdP2iLqhQlsgWnYgj0j6mMEdvUNP3d4Ouf3/68
i2eRvAxHBPpIUfSGw7I6ylGuzWjLKNxwRVg/NX0WPs04B7rUZZQ9ndH+BmHrAptdxuO150DrFAfW
HXbKnEqkV1xQeW9hBCr8wXwaqijAGiqYUuAspU2g9kYRwVQp4s8jzSBi4/q6TGOozHKTLFxlcLoL
LhdBIDFaGcinTu5zBwsB+0PcSoskqQB9mxvrIeON47xYoWegrnSEfJFt1EZXSwxHdDGiWMIRKiXw
SFZPC3Lpwtf92DoKmDWnSPF/hz49OKY5bfUor26Si5FWb0LfDDYeaYl19EO0hTx4y3217wTW2Rvz
utpL/zMQwRXNjXA3/8Je/9yWZaEVRlBK5pE8LXKQMzmJ0XzBRftbWahb4nVXB4MLhSwMsu6Ae+fn
cjAGebDSzjoWs9GjRzdNdneXKSntTSCbqKnZZj+HGwHB1UWj9wYoASI4XMrzQe1axZxUw98dpa0R
0k09OlaPY1HXcPe+fTCvDgWuz8sDSnihfBMlaFikmjCPVYbbfBjKuqMGSnpD79wWt+jaUMQ3INZ8
GSdjVWUO58aYRaJaR1Wy7C+N6I0X2D3CsfxqSxT42qotMhqkr8RUiCWdT2BWFnbXdQryuhrWTmYY
fJRE/31qpZMqB9/fP4NE30gjkVssIi/nY5W6VdZyt3zWIteOnXTjBXTLeYIsdWOxVo/E352PDgDF
Lej0S0X7fKgp1WO6FRgqt/qdFJHahra2a5rpIbaVT3SbbZy0VVD03+Nh3URETKcFAlfn44UaPqCI
rlq4EPXNbyR2g2MqD74zd0V21BXJuilzE9B4TrYq28v/+Z+I6H9GJuZbhG2p5q1OgNAyXZrQkjnK
NKXu60iZPTnPyo35vDbK0mGhUUQHGl0TK8HOoggZUftIPwfJt1yXRzvo/Y3TfHUUUgYCLIgclCfP
Z5FMM2gayvTHgBr+Xoa65gldHTdGubY3UCD7v1FWFz3gwkyjcmgjHKO/VJXyNOlJ5HS+/aBOzXfL
L9/ZlfV3iYA6MbteMqYLaooqYh8mBWdMJOOxUtqvaOLczs3SEigPt7TOHN4+Z1emkX6zhQtJRYNb
fxVCIEtVJIYy877obfBoYYmzK1sRb2z5q6MsN8bS7AARchWKV7qeLLV++1gI6l2tnqeHsG6UD29/
y5WrcCFQ/d8oq2/x0y4ddKh13LowLhxVy+bUwZihRgbLD4aNMO/KbbjEXMtDsjiFr9NLpS7KTh8z
TDVSFPUrXrsD9jThQ5Jn44co1rSNObxybaiEk2QzhF+URlaoc5/VKHrMunXMmkT9kpZzPLthHlqG
WwsRfbFxCXyVNHV+jLU42dIhuPqx0NTQmjUofawbt3qftl9psGl7zyn2JbP6gufZj0G1P5bjlgL5
tWVcbIb+d6zVZumJ3kKt9bmP2z52y0ii2U8xfg2GtlF6vrYruYG5Pv5q36xlWPysV+Zp5CIeYl/e
Sbks7wI9+w8kgVEwxFYbix/i9ItiVjDrQ08aSqzIVe/M6RxHTgH1VAErTfNkY1teubHoF1miKtyE
KNgs2+ifOE6tscbAD8Q8loAyynHSo35wgylKP2mRIWJAw1r7bkt2q27sz3VgvlxdKlrOFEbRxYah
sFo3Py1E1IAFHdGAaX7XyMDcVP34OWh1vBH1sKay6Qe0HQ2ZV1d69SHsJsV7/w3AUwC7ns9fOEzn
H9+FFV1HKlun7JSaSrZ/Y+AN41bJ+42CFkEOBOJh3YKircVxQ0NLmzEaraOipZIzGDxvkzJ2G1N6
bYMiBQOB0ODNvrCmtuc8iMZwso7xFPYPIguLg+I3WzyUa+eNbJVdQ6S6GLueT1o4BOM80jRwnGv9
G1ZUn/xURbEi//n22lzbmICpeIhBuYLBu1obVW6lKAgIPlol+FEm/ZPVGMcQbylVa2unsrfQx1Wy
+nc7/jve6jXAZVoFWmG8SqGjHzmDx1kBWp3KL7zqd/LcwWqxm5c8VT6+/aFXVw19QFjfrN1F/BPk
IyCTxcCDok9IP2SNq4TJ89uDXFs0JMmwKMPt59KgE0mUHs/VxDiKsU/2fdz05L5G6yTToOzeP9RS
7SYeWTR91h2tcl8MdYxT5tEaFNyERyx36+5FQYjm7XGuLZhJh4gBGQo937XwmR6OI60ejNMUNUoh
lvQUBRHQRnlH5ddDYvM+RnVxwBv6P7gyTWwJifEp6UI0OT8ARj5Nat9kWEkSsD7HoQULMLXb6BG0
KvwY47qxyyR65jaGvbJPwP35WB47RLbXaIovRdYIWGccS78YdlaDSo+KB+nGlXjt5YZEgeM86DKf
uGykf96DjkJeBHHIOLYiTB7UQIaaIEv1Y6nHDWC8YW+Mt9ZH/nvuFkgEzjOJ9kXDIuhMYuujJBAk
tdIIIJLhnTKJgswx/Xj6AZSlV7u6T4pD2vVdfJsFbDyvq4Q/OdbQIGtUWb78vS6KfuNkXn2iQGVt
xBk5OJQGziejyYrcklsV65BMpWfJdnVrb5SovVUG8fV8Z1XIDdhQbsCrX9/e3dfCN+5YYGicgvDD
WGWZ2FuSDs2TeRQatR1KoBGWeZAD/B6qjd39rEVzlAxzYzWurL620JQoJwANwJM+/2A46HmCiIJx
nDDLvsmpAiNM7WdfeiVVjmYz1O+/KzRqC/QWQWwkw11d8sPQVj3egcaxjgM6nMzyRgs0aW9pY/3y
9nwu+3aVy56NtPoydYxDX9QBEMtcyp6UhsVrO/fx0aZkspEjXVm6s6H080kcBi1UDJgbRxw/jqLV
/iRd4o7yGDkKLIo81h2cpTYuw6ufR67EHQ/bh4vpfEzQ+KGs5sg8pm0VeXETaAea1dqdrCThRpRx
5WEGTKUbHTI01806DK5r2sRSqtLQe1EdSWvNQ83zJfGH74UyuGUe/Xh75a6NR8REWIPXLHyeVbzR
ltBd8xiBeKVGSHxIA7iuRnw/pu0j+hDHJNralFcHJBiGRkTZ66IKZY1xK+dCCU5QHnej7zduVqHb
VVPjddIw+lgr4a//4BMp4kHTwgP2osyaWXamSfnAa1VZHWyKVDiRkdc7GnibO61DBTrVmub49qDX
zjpcF2B5Eg0yotUNA7lAL+NCxzChkD4n3fjTMIbXvq1O8fz/HGrdLl4r2pw2shWc8lapdlqs/DDl
pL2n3y3bDa32Hxz1fz5snXyWBnOV0Ox1SoryU6j5P7TYfkoL9Z0eG8vLhQoxaDQqPKBX66eSZEzS
4hq55WS20bBqtfqmC3XjNxslTL2i7fGRl5Xxz9vLtu4A+e9hwdw5hHCpUYk7P+qjnxtpGtjSEU9d
/cbOsuxGlkbZUxKubCnLtVNvIN1tGPWvaKwlx5dt6tiqH29cc9eOiUDpiNcCWcML7rNQ6xxijy4d
fUk3frZo+L20pPzJ0YgRcL83q1EVXirJvrRRTbl2v1LHgs+u4YrKNXQ+AQNeVJMi4W1SiuxT50e/
iQReNBPYJrfwAqy8zC8y9+1Zv3ZYFk4Ytx7PorJmhrWAOpOmNOxgRSDmm+izcTdW3YDWUgPF3INx
mIcbj+Oacft3pXmJdQO+v4kb4yr8GHC6HtuwDE+SWSV0mqhpKO8ySBjhXa3PsXmP40re3sYm9UPH
sNqdbsTPtCc3vmO2CJ6fUJzsVEeaw4IG63Jso6MsSYrizeNQ5O/PMEgIMddBXh0LmLUkLyWUEp6U
EZ2Mphy9Ii80b9CzB3nONo73leWHR81LQBkTfuv6PUCeoCzrKo5P8FelZJ+oYVm5RiaRaGi1moRO
OEyJeZglOmhR+c+DjX2/bK91JEE/G3aKUMMvSw12KEg7WO2TXOf9qbXscj/Q3bKx+NcedFhqXCsg
E0sF6nyTQxyDKx43IWwEgLNm+uX70cdK6jbihiuTqZPHwBGmtRvYYDnk/4T7U23CqUPQ5hT52Ycs
kPaDKgH6lPYepbxbA45ZK0sbJOHlYVlN4CLajB3lUk+ngHg+Zk2jY9JLOIPkwm6yj2KS+p/0JxTW
XWn0cATkQW46LxJpZ+5nBUack7R+9M7e3eVwLaA5oRI8YTDS1ZebIQ6BOraYyNrmnZMjEYbI7U0w
qBD2tPheC+SNz75yXzIgDA+6lHjm18QtGc7jqDXIR+eGkXjxOH9sJsibIyKmQWZ4nRptcaGvjbiw
RtGepSom1qhT3OfCTPpIOkIzR/fYGvu5gAWJ4ZzTGxlFxn6UuVcGQXy1f/u+BNdaLTMLyx9gGlyN
mGuSQJ0vM7tNIoAKpVPeYE+LmPS9XY+GM5XqS9jZspvPmO2hQI8zzFdJDPd1Ej8pSt97tWl/0pt6
VxpsBv50LNT8BM1y18bWs4A5ItXWnd1IOzXz7yTIoZmlkwqmym/LmH52qvQhzEt3VKY/HYvsjq19
m2Ji7qix5BaKvGvbxpvQGHGmtHOjInlowih1kkChL92cQFnlyCkVm26b/r84O6/muJWri/4iVCGH
V4SJHAYxii8oUpQaOTQyfv23Rn6xRiyx/JXtB9v3XggYoPv0OXuv/VCjxDwb/wOZiA1wiu2I0xO3
S/Okefl2xE0XjI05ERzSHsy01iJJg2hbtJBh82o+2tZwb1bTXkLpK23xhLbgp9eYGH7M0girwg1j
6Z4Ai+shCPNnK66j3ixusjH9KGJdIxrIuhGV+aw26tOcGaeBgQ4GUwuxX3mEyDQSH0sjroxvzcrY
QK0NUYHd9JX5i95yvKEzwvR/pR9hDq86GT80krMiYA4nAyQRN3aZRnkRI8tNGTS3epz7U4kgZM3H
u7ITV/yDTvGS24CDk10LFKRs8t08jJAJ6pC2QDSW/a++jO8UU/tJqNFWnaY6KMRwIsfto654UnGK
zoNOQus5V+iXf84eumA97b9PQ0rqqz7dxhYKVUM4kVEO22TuhwAR616jaOnLebO2MGapbrJZnvKM
NHBNe3HiMbLZG2nylBPPGQG8idXVJ7b1rplI9Wj7B7m0z6U7XldaMoRK5vyUeCCCrIfsmmX6d+nl
L3M6/cgHktEGMwlivXjTFxC2slv3WrVuS/fM2FruC/XJ7qrIHI13ka1IwSWs4cnOoaum7/CG35uk
vhaTt2277vibXqmsU9BqxTG28MBRl+BCaoxT2sNZyDDpGlYWMBbcJGJ8H7HyME24zvLqTha1GmRF
sWXoD1XWuK7xsvvVlO0Q4eebdVGtIK2yCAVy66vmvCUtfQ7WwRz8zImbvVeDcK2mfN8b9q4a01tF
EyotG+mGIDsiclAPujAsQMkZyhP9TsaJE+QepQPxBO9e3B/htZJ9PBpJWMTGrTDHtzVFY8U09QV3
TcKZhAZlQ3BEQq5qa7QbU45bS2nDtHberQ4Q8fkzANLMC+VoD06TPDaOWxxKbz7S/LkqMzvxkaQc
DDOdfM+yQ753jHB2usXS+rHKISrg9PIilifFsdNgojccjQmP0dLyLMwNNBiDKDd9omzq0XpQxdw+
6Pp8rDPr1nX6t9o+O8wy5b4pBO+5InfEr6ImFFPgiuboqcM5e/PYLvkrjUKCqNqrZLCetQqDbq9F
iWF/17zkkY1LxYhrNWerxYNbGpLySgRSXyKl7w4T43h/NYsfVW2+9n32ym9zqpX8OfOc0+plvBu9
9TACbbak2vtymg7D6G2EFKPfeMOdzMX10i23mWtCErFFuFhOgIEEBDJd5pbG7MYWxmMSLzAAJpD4
BGH/wMZyk/fpt748W0TAxKJNOSmL9qMeipsey3cm0HSpcg1Xoz1kufihLvYJf1nuj5A7Q7tN7+pK
f1ZW9T0F7ZNSrw6JdaZoOo1vFvMUiRFHZZwTftxiGcbZPIFuxgjoWxYlLjkTAgZRUfuin1s/n5ND
3vF1l0PygoLN8mdpfxskRjpZJSiCdKDdxsnSSic0sWT5VrJ8z93xKhP1vag03lqreIJjyhq/dNrZ
tn4cGq2OmmU8KI4+ReXc1BEYpJPwVsR4cmvW5pmNvL5PctwtZHT65uw8L6q50aUsAmdh0TWqyKgJ
NNOnmzjmQxs0ApX4o7hwq+cyjAkGxzK/X01MizE6R9+K7cfKxPo4KneVMN/LOf4uR+eVzyDiW41B
D7N9jW3iPLo9rUmrs7zInWCfqsoU2BjzRjJw/GZUgtaawDaL+u6Mr/eTYuEn7+6Sut2ta3XVa6wc
RpYehDY/Yz+EnF6ReD0mgeTpeDYr02jQAUXgfdcrfPVd7/oeT0+vqpZlo2/uuil7U/XkTEvCvZmV
fUSL1E/QZx0GvUywxJv1Jnesjwm19tKkO1vrHMyltcIBsPwG0509X2ne7ay7r0XjIa2kj9ObyslL
dTWYa5oAso59zguHEW9SYHfGaSSsG6gqeGd4I++xqj/lRJ7FJQBTGwhrrNdvcR/r4UAM+825dxy1
WC4AJb+CIDW3rjI7fjP1vpfYbjSn+ZPb59Q9qkN7QwbIpXftXAB8H3gDx2W5McCG+0rlnRo1vfH6
8qGe61vpkZhbmOKqdfWdlNa7p8mbWG3yYHDzvZlk0VC5hZ/k9tWk2sGoiq3WIdaqvex6YvoRukR/
+ooxD+G4uhsKz5A8s2tv7qOGOHQ/r9byzCL3FzPZYlXBadlbN+P5z8Q39U2aI3iHeWeLJYpb+ziQ
Ud/oZnFwZb7HKdIfB5j7bFgqSJLinh5fzgzTuUrW+kU05pYyWIm80Q7tUkBBdxKKC4+LjebL2Z9B
MnB79ls8t72NmA0Te0QkoulP+RCgn3zFInFecMzt1Fvf2MHHoFHqfaWsD4naPjs19h+rKq/MpnuS
VUm+qXjpmzRIB3m9tpiYpsZ0sPulvCDGoeJxLvlkR46WnBIJU8xodo0pvyVC7NBlRi5b3jIM+1Sv
tstgRNnYX09G+qyY/S3GkKjTGXhUunlVpd6RtvnR1Pmq7a71TdkdvKHfCjQ8k5c6NEXiDR/FofeK
t6oRV1RQh2Vl1EraUVH2QSuTIcqm/lbifPNZ4j7iuV/CStOiHvRva2UqKE+H0Xe9pn7Xo6WB/YaY
vsU44iVVZHFu2OtkxQVFNjcAvUmeUVMWNVjcOKafZ2mWV3OfKdej0t22uemGhkTBXvN/D7DAi9j6
gcbkVRflB+zcjW1222UcHnTXeysGhKppafrKpKj38MvhiOfjvR53h8ZqQ23Km4Dx8SaL0aKPpUXU
svEtSTQcJ7lyBKTP3D43Tugv+mAued+HZAJb1cQHJTULnwlGFUEcNk+m0R7zoj4CGSMX0hnfk7na
DW69cQB8R0rstq0v3OLKUMrHxii3aefm0bxWvR/3SrfR5uYt7Y1m0yvqLUqSm0lLlKDUlRPREzez
M8Nkd7sHXFx30MS2Sjk81Az8tVLpfAWVTdiP8Yei9zdK6nWB6EkR0RjdpSXjam06Zub0AbUtSDXv
SJ/Coaazr1sprwxn1kOEXW9QEqksc/M1bto8UFR1CvHTbkkm+tG35Y3s+yszxkNIPiL+gTGoieYM
OiP7yXhp3HipvI3hpEuvh1ZvV+V5+gPSf7qyhuq0aIgQliK9zvOBn2swzrjwK0+vw8loPoo1vVl4
h8mbsA4dbm4Loa2/5DmWSEUe9D49JnolfVdkP2ZKz5AVX9KArAhRHYmh7VdvM6799di0fMbS2Jup
OZ/L5u9xMtyIcsxCLCkbs5kelHpdI8ds9Z1u5lvLnXZVpbwNQ/+2ZsZD55m/ZNU+djoBEDLzjk1q
XOvY04IcmX6Acv5hiuuCqjvZAGLaoWfBd6rOMOv7vcrb6hPgzsduLD7j058opX8gzd67aan5bieu
HaGFyDeu61pBVi+zdo+abU+GyZ0CYkCVzj6f82NvU8sv5vQKVe7WY37u98vwfU2nrTyjkVyC0hzi
ccMi04uAcuRH3GkPvALWobatMHPgyTXZfbYMP0vTCysPw1+CWCVKB6z0dluE9P45IoypCEa3cjai
tR+Vqd0I0/rQO5tPzzXfJdb1Db3PHPpoEtEGrTa1ThtqcMyfeiIPYnH9hpGeUVZB51RzCDzslxyW
3WBMrwxWbiqz50E142FqUNiM1k1W62GSJluMXON9LZ1vleBUOVJMtgB2oFZuBymPVty2kRYr3zJr
1iFQtHdxYe6MeHUCvR+eZ33loNSARRjyY4ZKczxTapAplQGghQZ7fTGE5Qzr03b605krUbTtQcr2
phgbKOJ1fYgX8zFRrad67SiR4Pf7Ii0Wv9No/8pJfbdGSwTCra/Gaf0OC49ICv3WnLJjKtqDbuVt
qK/rWyvoVAk1zQJ3ZYCCjNPcsMWRq6KbMVEYdOQdrSelrLOJVZhzcdWMxa1NMiz8wzIQpHT4yPD2
SmFEw2olIQPRmfiS4r0bkw8gDYMvKRT93kjToIKUHTi5EUxYmvKp3WbWsk3N5ENT65NjuzfSKZdg
mkQdMud89bz6KU8HPPQNlaGpCiuYzw+n0uw3ZDTbMlsr5DHOBp93FXr18s3JOTx17oDxsZ5+mh2U
obirecru/D5l/LPlRAGZ6svRrYh40wgOIggXZ01e3KEcf13SOJiKYd+kxXfdKckmSMugHdPH2uEk
6A7JI5kzj2Ut3inQ4miYvaPo1GMyaZupWDKcYMptIgnWnaUVAGM5Lrp9mirWIVA3s6/07riVpRM/
CZpbDSfMfBot31zTMB869CQDYAsvvV7deAgZUX5HRquE/JetPtAGwOe6WVVyAvAb+bHrbeLcDadW
XgOaboJ2tt/jruOTS80fFfu1KvV73ZmbYOqcj3a1aKS1t5web9S421tj9bOO1YVPquEYu750puQV
de7O2DJHsKeaufYtZhXy40o/uRLL6qCKlR1DOZpVe2r13EU7RGoMPRzefQWTr7o+1B41NynXh5nh
0c4wyOp0e4e9x5jvuyXtA/bBt8LRAN+rnPI7UZ5sOMfhXGCmStq7s1dys3pKNNfn/KhCvHim8iwq
a+t56VVRZH4BhjUoxbz3OhkYnnLvtdNdl1WvQsm/q4a2dde2Czol3tjWcujRlmhKF+mZF2SxA4u7
Vnq/nJW9cW7JOMWzpxYPlm2dTGmxKhq7c7Z14BA+Lwe5XduKVygnlKMbhs2yGDet2f1sEvWuipU2
UGIGt45yTCAI5qZWvhU5G6Vsi/tZMGFtcuuOA+HrTBjCzh6cnTNC5M4x5mFJ5vDsKM6NzCQ5CdqB
cNv92kwDo5JBDcaBkn5sj/WCcnfsEViY30mmf8pyZ9+4631fT4d8HR5xjx4LN9ODWjZ2oCGpSQe7
Dtysuod8KoNeps9QGU75Mu/tzN12PSW6WltnSh0Ngp7qJ25q+lNyOZh0Hxox5Bt7tt2zZ5B+1OA8
Wmv8RFk9bB1vvnPVdKc43Rq2ZvNiMnDwOj3qsJHw93xTiuGKHLzdqk7bch5vckj4/spcJAKL+1GY
zeG84RBi3vrS1LfMbDgJUJ35BDI+r/F8sEUuee8MPgkXFktDeFMwcrpghUlf01zcGzJ7XmVXbWxv
Dgbh3a4oXcDR8OkNpifYUG0/6eebJZ1+WsPA+dbjESaD35lDxILNtq8bhFOMwwftwqciA1lirpjZ
VVHfqnXT+9mAs1uqyovqxREsMZXlpEj8ZvW2SV+9W2X2Yej99VoI1CGKeqwVAlTqSb/vU/vRLNVt
UnRGICxzl0rt1aF/kCAA2lQFMYC1md3pnriPZ/fRmtIk0Amxoqg6MkFg2dLNYFwx0sFYpU9lBJZM
xbYa0mdNbzc6566AEKR8IxP3qBr1I6iDV3csOLCxXxN9ui/Lsd9M+G79lRZItDgEapW8POCmrNBL
zGDmQK149btniV95rjRR1jbbwh7QGHKYCcgzopqIyw3dl8WfcG/7mad/i71y9MvaI/VCyTK/8gS6
5N4Li3VmK7a+K2tx3w/wEBasPn4Ss92taUtyWoesF1VhltakLor+Ct0mf6C5uOIHnuEBceqxk+K+
nYpDaxPg2J3jeORm7uo6XB2LOomgp5Ulti+7TWWUB/7+mP0NhEtu7Dq9zxgmOd+WTrrYj+lOtYNi
RKIUTxzPvpvLr2pOWctWllyrfm/X2Yx6KglfbdckcFu4A2Oz06w5nME4+ZDUHuOpjKhGbpOk3kBu
CibX3hbC4HyRuKkv6+GMmYrN40TYiFalB1l76XYmW3LLDDChc1A+rAXK97rCiCTywPXETWmOItAE
fYNmClMiyfyqo8ErqjJykjzs6vNuMx3nZrmb5iz0OvXEegMA1bI2yG23oIWfDAcbHrDxayUrf3Hu
eNcH7QnR9t6QAmEb5rUhz6/q1NmAoT0Y6XQoY40w2hiL8qRQtJnOdHJXOgcZg8lBad9XKehZ9a/k
LydE8vCXxInxlgEc4G05W5pZWAMlsX/mtVMGNjVqSFrWyyibp7rM53CqgPx7lbUBWHN0CiU+Jtlc
cpL1qNbryScRcgy5QOX3OuuRMdU7PZV7VzFOTcJ/3CGy1/yUpbz4UlMBS6XisaXWQghY7TKtveIF
HXwzqd7IUD9RAx8Gu73CWvI90dVw5U23ESkO+XhNo+fJmMjBssad2q2bRjDHj7uW/tdqhNYCgqyn
Q+JPFAABbcQc3VQNVQA5L80fVsN5+ta2/S/PaXbK6D2lufNTWM5d2ixBgUogLfUXSxjoZbT+cV2U
mipZfdJo36ut957EDUeIyX5DovLORIyodxGsXpLS/CzqIBbLEFF+cgLQWF0g9z53evy00AUHJf1Y
jaQwT051ws2bR62QN/Tc+F9nGFscImg0yufOS3eeISPU0pw9tH47mfxSYj4pjVlFg2HdsTDBtLON
BzQ3k79m8bcxI42nq/P7RWP4DJxECSAmQdvKGWv0Le/xWiQWHaUJ42XlD53yq5XrydPTaz2H/FKo
+zlvnrsk/lZTVlGGbPpsveYL9vyxa24c6kTfraw+MIfF26RT/FPXGwn4Vfa+ayhbzSg/MJkwDG9e
BulQwrXavZa0tMVlz986Il/TrOF2HpW9uU7SX9kL4Hs9FpzIwEhvJ5VFdmgHglX0FtZzRiOh7MYA
wxidpbzdsA4h0sNhTNf/0KacjmMju3YG3hqbxMuVs4MvGnmz1N62hvIVuHZ5n4mxCJlZHztSU8Pa
apVNXBZHx6ajYQ9mFZRm+2Ao9UYd2aQWzuC+LR32rKH9kU9ruNjZjzGGyrQs3cckym/Z4MzE0oE6
cPplT37KB43FQ+P0Z7hIc9fU8nHUc79R6QQ3q/twPjJmhqftOuf3CWJ71pf3pk6DjubOtBbHlYQ9
VLdViIt1z2aVn9aquTYm1jc+i4nzQLFZpyLmwZwdpNlS+3MJ23bRyG1PynLb93wnGnOiZHqo9fZn
NxiNr+CskzN26iVNmv1siINUxlfNmvzBs+76lugwWZmEjc1u5JrJm5lKuRFOFVUeGYqOc9A6E2Zp
X7E3emTUi9SJps56kp3yoS18KNX6vVd73TeF9i2riW2uSVdrsnU7edMYTOuQ+rT/3gx33Se42mWT
bKcxe0nr+JfLxkODy2E6b15ZWGT90uPN1d3c9+jD0C6nL9qPbzgft7nC5ujlUZnNZijS5Xr0rF91
jDxTDGfPcv4uc4l/0FoPjAIoc6xqg6hxu8brlUpPzIPGFmid20W2KkWoNkXIWPDgLdNLoc0P5cAB
zM1YLYxxenDKmm5YGT/EvfHYDfJGM6i2TPNn7g7vGrt/EKsMNwSwzCZxvq/Ouh+Ncgc5LarN7uAY
8cmwe8iThv3Qz96wQRjzAIvyKraS+wxVjqWYUVNahOR539dqfV267Nr0pvdzzjewLGZHzvKR1S35
Est6WxQG7122JdR5q8TV3ZDJO7ajB73teGTmvId7KkKp6s924XCuZwXGd8M5ZOl9A0gS+qZAQwoB
4yvdouuNDEFraqi+TXL6xdydsnGhllnT58aabtd6uPGS7gddeM0vJvIYc/4CSYydM6R2kIjifug7
ahn7lDnkYoouhCgWFaX75DrN1i7qe+/cIW91WqOVa4cA22bCJe9bu/xoDT3UZXtIBgLhxEjPqTc4
kqdMajoRatl0N/cq/cVWBrmdfiE1u9Qs/Z4FY3/GpHNmdILD+3MWTP5QWTNyjveQ+YxdSgf4V5IO
9/1MBWJnOryMNdWusFaCBdC77LYeRvre1MBfONIvtBu//xwEppGhzPyTTNYLRY0cjMSi2eLuicwR
fTRZSZmz1C/2V6YkTeeO/kvk8PtKOM41wkQRGfxFz4KY1LV0bd19pTIy3rCG5HelnlPmGQvDOV+0
hjsw+RfizRMYuTh4edoParVz6YZI0A5S6sr+CxnTJ/evaSr/ODi29hmi+efvsDiiK1gqnH1izQk5
e/M6NIGeDPNXwNzfcp+L+weEQ0/ARiWDjPlCXTgsnJ/VCeCdUibGFCj57J04BHQvalHM4209pvpt
w/D7WYd2QcfUdFc4kZMuvrtGXkKEoGmxz3JZa2GdpoOypQA2n+pkaB41JWk4P7nGQP9X5ByKO0LX
WXlgYcxhoUoaB/9WM1yov84/5jn84MxdhoOC7PXPx6YYhmyKvGEqbZjLJrWFDGeRlj9ijlxEUnwl
l/zsVzpz+bkYSpG/OA2THNDOqUm8n4BnXi1IGClw9Il34t+3dSH+AaGKtIhXAYkRnkQu9edtAQld
+rMsk50pyUF3VdoMMqxQmi4LSzl1QOdaNf0Y2ULZUL04//Hv619onH4/VgwUGPcw71GtXVy/MTSn
RT4PbiNf0SuTIEq8Q5ZEybTq4b8v9YkYBWM9WV1nMqH3F1sIfcOZr86lmIpVD27PKHHbD7o1sqeK
cgoVs5IcPDFp3k1rm3tAz8r257//DBdynP/c7lnei8OYO7603jc9SgVEbRyd5FpEBAJercN8vZ9V
q9muVmp8teh+9hrxUIFAakglueyfP6/Gr0YfhsVOyUsPoQu5a0q50D4eSz10Zjq5tfQ20l59sCDv
MbRMYS3Uc4+zW9yCFjO/5Nxwwcs1AUMQiyF8pb+tjcVSDVYKgX3v4h9DNCCqTTlUY1DJXP/i5j+5
d+waCK2w9Rl4hC4W+kI0QqDbNfalYYFjW7XBoQeacd3tv3/Uz7Y2LkAI6tnvBNX6Qubkpknter1h
7FWdiX9IMi5ItbnK626Xm0veYLQqNGgyODoUL5S1UpYhoRdvcRL/dOuh/h8tHLxlkEb4F8JYfF5g
V/781du5yfQe6j26tt7bkqm+PLh8GUyeNe2ktuP8hRzz74+Y6+EUctSzkJyMlj+vR7fPzOOayllI
htcgaZcjetMpBExmfyEq+/sD4lIYDtF8ojQF0fPnpWjvrIpijw6cV0PezqrEyVb065vZU5LnKyMm
oVjV879/4L/XfsAcyOd0Fg7u8/KrrVZQOoPbOXuLxNxtKfX5Ts4Gfe06Rb+CC/4LdfNn10OAhQ+Q
oTDy8ouvlih2WrBIc/aFZn7D7ND+MmpPfWaaqrv+0jpf4Rc+eagUZqBxeLQqxh/jz4fa8lVWfeK6
6HaT6bFNu0rd6lOuPHaek/xK4AvkkSCQbPvvx/rZZbnmGe/pWOZf9k6ro6s7ECe973XCWK12aPhc
GjNU5eT4w+o2ezF4Xymq/94FSBHSjLM/xvTwr14oT2vNxFc8n39LNQlVpyuDmXljBJja9J2iu2bZ
YAAqqiMWDCX6f9wwBmAIsMRG/lUCK+OqTVWlOnu7Zx3w6EAFhWI3e6sztF3fokusZvnVDf+9DDI8
g0eo4lcEjXLJcNXo5kwFZ/bdwFab+S5WksDuibTx/31zn16HpZ1QGp4wwt4/X6I4W5V2RT8Ij6QY
ETb2a4z8u1i+uh/nr68DaKSLbN2inQXn+3Jdl+DnSHavofsSM7D6sSZ7K7L6uLkTyjA9eEuqd2FJ
7kCxQWSGtsZedOQASRqjFydnOt6o+jDZgTnG9Q9aqNl9mnQMqBjfF4xp81k7EStR/VrXUbz2Rkmm
56op9ZvjrRNuBnVd9gYpBqFmL/lDZ/XTD6+1NNqcUlEMdFycEH1CG2Ceq/OIjy5mKqp+L/TEMSLJ
auEEhaUMSkA12b6TCwwf2XDzxQ6geLqMPMx17tDG9GqN+GNZY1+tDJkHpVIrpxSPPKqfOKNdZyBj
C22rnq5X8Nfv6Ev5i6ZF44fGhIGGyMrC2C4aN3DdeQt3MxdM+Yz8NVdiDfHW2hiGn7SJh35rcZOc
vAhtkBHpuosMzLJQBQOfxHyUNpnqgLP6lVFyueo+mkokex3luefr8MxeJpFWJ1tZ6z6c4hVFYtm2
tG45nSKq+vdbdunHPBesGnGMZ362CxngsmAkewPkYWnG+8qx+rCfFgODydw8mDK7G9XORpPDymyA
aERE6YqjpqIZ+N//DCoYKhOxPHEP6ED+fNUre4SK65bi4OGkRrvSTJtudPKwUvs1tLtsBJSjtxEs
Co3o6kJ7alLxFd/0rz0XUAM+P1ZPDhx/fwWz0k0MhmnkDUm1XjczMxijyrN7R2Wm/u/7/WvJPD9y
lQRmFPJoeS7NVNYQwy4vFmUvbCWL3MY2I2yNBq1ZIqVKBA5nLmEaZbWqbosVLNG/L6+ft58/akau
f141gUhxkNSsi+0ppUvFtMhV9rnpIMVOjM58SFP5IoU4KEyMmtBp1Op+0qU4AxBro+EMUXqIxI1a
e66y3rxDqNcKZN2VRDTkpLHj02Rm1FI1KdVZDI/97Bkh9TGshkl/wXNnPOWxRgxLRcn2lSj/k9+O
l4eS9Ozd+ts1Ng7Ev2qsKfuWwv3E2WN56YzR2sJAXr7Ycv5alXl21Et8Mmx35x/wz1d1ZfivO9YU
kwiuKLupb+RxbCwEof/+jT67zBm36+CYBH502VQZ4hYFnaC5QwWWvZhpPhgMp+PmK7/dJ8dV0uA5
idu6jkX9t5P8v7wqVZL21UJttKdgEbu6nj3fZGhyGN1hAdSwwg9JMxllg4cq9d+3ePGj/TaLYE/G
BE6KuwMI5eJJdonC3GZWdoibTL8stfTWNUoRpjhWvqj/Lu7y96X0M+gO8yk82stDeUGKw8JxWdmp
TXMti/GdjnwaM9apmu5Qd3nKfParhsNnt4eREVMKbrqzF/vP25vPzuyq7pWd0BPrmqDmGjNdy/zk
0I9ymb/gmhvnp/Vf3/TvWzwnmmJUxmTOl/3n5Wph40mUVAuKluOunRU2loNRLaIMEkNlElcNSiF8
R0OL7I+J2qcRYIR0G3Ooo1tnMkutChvRJp5DuOdGdoV2DMGAJorV2q56puGDMG15L9u0fYFjU990
5jwgII/dztgMiWCDiiu1Zb7bVPWvAqEDqdP2oho+iggjC1Ka9rSjEB5NvpRm9fPfr9PFF/P7AfAS
WxzLsV2xifz5AGytyasey/te0XqJL4Wc7SXP1v2/r/KbnHb5nB02Ko53rDQcuf+8jJn1+jpWGGj6
xcvno8xU1FZ5oTNkiI1avvBCTOQP8OwG1TfjXmeuVHmKiIzUyx6nwiia54zc9ophfRHfFJpFL3rJ
CIw52gKl6BHknLFlHq/ox3Rx2zwk3c5Wwn/fxkXJ9/thmfzxMdzRp6JT9eddWFlBZ5sA0t06qsVP
z6Ja32WjIODGAC7So4FapPLFrvfpNWE/0qrAyahd2j3LDP48VVi882IdR9BkhkPTRnVB41aK9Ium
9GdfH/Yo9nK6cGy1Fz9ToS0zqomMFVp67+Y0FT7iXeNYd173RcTgZ1f6nT5CZ42QxktKgEJypCgo
fdE9lWYZDeBZaQJBvW+CvPmqu3fZAv/9w3FoZr1k0Ya8evGZy5xb1VI33pWryjS764fu2dVKvr3J
U4WOeDWHsJ2nWnpQV9i3vkZy0EmZKJ+vOtVBS2zN82w9/vt1+uQZsFVRwFHToCa8HEUsroa6OPeS
fd81zjc65StiVdN8ke2XZdpnnzkeTuA09Fk5cF585t7Cuax0C5bVoVdPjpZmG721v2q1f3JDJo0e
2vrYsLW/LJwxxsLBdpR415UjGrS0NZWXbCEJJ5hMh6Cofz++i3P77x8VWvH5w6CvqDr6n18j6ZBy
oVWo7JKqVO5auykXLD1Wa+/WFivY0l5h2xy/HKecT+YXS5lFPiOHdhyUXPxiEZAW66VA3reDdsgw
QQRVqaFEVbuNorR4uxinaj11XIcuPs/Tu3/f9EURfL5pwDS0LAG0Aiu7ZFFBlmkBKGjp3uh1BORJ
JnzLRS2amTdV5R1LM9/ri4N95CuT6idvEBeGjEOWLSv5ZfWL0iHNFWNJ92oLfDNzEWvrJhD0f9/e
ZQ/zP/dHrcE0gHbpX/tR5gptlGOb7jU7H1a/cSqviITS2NNeB3JP6MSQo9ZvGNH+kiUSO0LWCycq
aOFcd3TI0i8qhE//QGyOJm+1BYLj0iLsgLDqFV0mcC80pNHr+gH96DpX1O5MrEKjTudYtXZ6aewy
G1iu1Ry/eCS/66zLN8402DlZ/x3+ffHGVWgLrVSYyXnmU4mQ1Azn0ZsIQsuq/MObC/umivE+zNPZ
ILrabWC2Wfvea1bxqtiD2KpmIU/r/3F2nr1xG23b/kUE2MvXbdpdSbZkWW5fCFeWYe/kr3+PUV48
t8QllrATJECQILMznHKVsxhcNxsR29Mxj/XwA4D05L071soHp5hM0F59NnxPa1PtaQuj8bdJ6VRs
YPg7e/yrukPXVsmZyMz7Mtg54BZutu7RrsEb1G3R7PinST2klP5vlMArn/ilXQ5AvvcJEkUwHLlh
I+09pqHuMYydn3rlI+ke10jTgIK9g/dLRdqfglsn76dNZYP/rLN63AU1RI2tWveC39mUuzayqudO
LZUbpdF/up1mgw+qtROODcMNhdd7ihDKJ0BW+OXYg7gRYLxuRAYwRBDrnbkj9KOZBvavAOIFUA6/
wqlsCIqnajL6Pwqlkt2YwgbfVgAGPwEjhNllW60FlGlQNyghObeqKJ0z6Z248Q0hyR9VtUN8ETuc
ckSPvk/LfV9o78Dyaj/duKJGUaW2/rsyk/EhzMz2I42C4ECto7/VnKTcoYCenHJHy6UYmn4/OV2O
TgjAkwlhra8GvorvS01J77QxzPKd0xjTCdZJr2wb4gIAIOj7/CzzKEMIclKr37qit/VK4LNw1RIQ
kAegwkXyNhdowS2gyRQ7j071kL5PSm3bCO2+mNJdbMJYd/JuRd9y6ZaDwIGNISNSXJtd7SLIEpFj
HnRqkgw7GiE2WdnfTar/fWjqd2o7HYw8u81Hf7921hYud/phUmCScEGfZ1eVH3mTO6kRfSHtGyUM
alJp85i64bGecmdjx2DUjPo2DfsPkRqvnPSFUA+nGBuJQVn8hp7/9kFTa8wWQk8JT0VeA+1L42jr
TKr5viOF37dYtN38w2xhxZOYIyRCb2EW7kVaOQlykuhUujSU0wp4og6sWFcfMs97n+vKBzd1D3Fe
7My8DFee74Vggdrp/wafzdY0A6cuPCc6tXXVnQK/Dx5cYAYojPTh5+sTXdq+dIRQq6PIgFDOLPqJ
RI+rQ2VGJ7p0ZDkD4nXbsFXqp6YvgkOQRukOna+1SGHpc1Ja+T8ZktnqxlaLfiPc4VPUed+rDsJE
CYatiK1wY9agL67PcfGh4qRgHGJrGJ9bcr1f1SRc37dSlwfwRA0ODqCTb7kjboK6wCoziL4XicJ9
lZ9dM/pA2fmGV/Np5RcshQgWyo5EmKjUXTjQmkMNd2ScopOHxJMCSM+osWmrDW+njqmjw4/Uc2VP
jTl/rk0rOmhJnQOVyzNV30q5fRiaYe2OOzsZ4m8Z0oPOSi619ANpQkhjHyIZZ65baJGNG+XAD6zV
FtysaShgplC2m1b229KXl711T8oxqXQ/336KVJmw2CBxP6XSS7PE2bFogWFV8ZObTs/XV31xTlzJ
qK1SYoKs9XYs+Ng2wOY2Ovk2cpfy0SOrMdwYRv31gRbOK1VCAiDpHEGXbNaxAsRTgpEo0R3Sa2vv
9Lp/6yqWcZe5ZbdyES7MCTEp6mrAQTg/+izgQV9S65SkCE521UMIb0R0X4Whu7JfF76SzX2Az5JL
8mDMr1sfIho3RhScQM+q28LRbyebEIbUdOPY8e4fVu/VYLMtUWX44nSlYEqjLvZ170S3sTHZN6Xp
TCsx9OKHQsDtxcIBlc7ZjkCKpKi0JAhOoe1N5j5tGjhihBIBAQugD2Pl4llcRqkNSVFe6nvP9oUi
RrMekAE75WbyAZmiljp2LMHZH4zA/PIPq/hqrNmV6hZuNhkFq5gkaY7EQ6puJvg9ZZz8/oeBCD9k
f5QGxzwA6bPaGel7KEenL9Otb3sVxaXRex+Zvfrj+lALsQ5ICYq5qP9gGzuvhNSR5UZYhoQnV8We
fQupWDwLJRpM4HlB841Wl58dgPWXE0QSPXHvSRC9YOVHLOwZ6uakOLKmTEt6trC6nY5e4I3+MRon
DV4Yc9UxWDKLByM0jJ9/P2N0gHBaoIwGjm22Y6igdWWGt9FxyiwR4WOm6OY+1gUGeWXal18SfsIz
yPy02iR2bXYbxDoGfX/9RyxtW7rv3C8IVIOWmc04D9IadkiFP4KmZr+6YUzKG8saLQu1jaluwcd2
/ZqS1uKYhgbIBSEiYGaziTsOuJEwxEwAoaGD2XbnoEBbhsbs3h7aD9fnt/BFEQX831iz+U1BmiqZ
1uEyUasgWwfJJqlJHYxIW1OkmzdDZdIujUpRx+bZ18x5bz9Ng0DHjts7Fk188BAbaobs1Ij0ECnd
Q1Kn76GYPipjfwBRu3KvLpX2KInw/aQPio2I1tv3b0JZpnR71rTFYngX6L0BMxItpDCEO5r36PcM
I+a0Vuy1BERjsXdE1m7ZYeVx1NNupYA6izRlW5jQxyG+4CXG/mV291puoVuN1sRn3R3G+9CH3CDs
sdj6ddS+79M8PjX5uFZ2m90gL4PSxKMSRoECHbrZp4bMDexd8aIzpWk/3dWiBrValHCktkY3FeGR
RUGlYGrj6I8KrR1Dzszrf13fb/NNIH8F7RgKJXBTAQDNu0V5lvV6qvbhmXopjc3BUqqPYTeA+3b1
tOA2gTgZbGze9j+27vvBxgX/r77z8m6tbzU7Zv/9El1WSri4qS3P3lq/rZukb9Pw7JtIFCDXArMP
munJKihjp2UTrGSrCx8daCwUHLpWKFXPt/9YqtiqgDA5+0VLXbVIHyvFgfvfuv3JFWF6k6tWtFI/
XxyTQJ8uBtc9If/bbd+HSiJsBW/5PDa1jfCs4UAHxdpoSTbeIbSAODXmKNvr33hpUIpyLxAtQJNz
wIGOBIwbj3DfSlxnf1W4Iv4RVgFjrLeN4IchpnGCIBBSe7k+7uwue/mgGg1/2ZOwQBXOTpVaDy1i
L3V0Rt9GU3bkOSLZgX+O7ltkO9aau/NM6r/hZLcKoV/ZGJDh6atMyqnNsnG6kGlS+DtFtN5vBLym
vSu5TH7QdHsWvToit/5RePWPrFCgQnVQPK7PWg7zquz3389wLTYyUROhsDz2r35GZZvUHkslPIMA
C39ZdWAeUHbxT9dHWTy3NB/A3EmAKs3zt8Mg6FgJ1JOiMyxR1IPUTK0fvSkP99k04d3jG+UfK4S4
mlRq9w6NoGLfmQiPX/8VS0fWcBA41pgs19hsrj5gFQfManiG5TQcwM07Gx2NNRSrkiT6iJbr8/Xx
5g1JFhcMGpkFvuwkAKTLb2dtlIFqpX6dnFEHQpUkwy3pMaia4DdKtpSbqPuPd8AQHeddZmvBjWjQ
9Rn1QIwbexybHzGc0xCqfEy1VTdbfJG13HH7Q4x+3jvi+tbDPjob64Nq+TAPhzwagr8+jOCO5GvL
zuDxnTcG5avXGH0TnQfgEM62NAQcpUkB9BWK5p3VjbSujCBc8ya9PIsUxmiA2CTSVOjmFw91OTvK
lCQ5k3kUTxnqpNvQrpp3vmpWf30AZMfBAexKOUy/oMhAQ6Vci/ToOZu84LYox2wfhtEaavjymKE7
DQ5GIrnwRJprJwu1DrhJzehce9V4NLpcPYyZtRb6LY0i4e8OcBGMVedvRIPftpWACTz7WW/cdgmw
oCSlMnB9W18eI4kQJocj9+PemocfoxKNZW+wJ9zEDW8JN6ujUGlbb7RRfUpKvV/Zg0ubgXeW2ItD
S0FmdoqaGJVdPU2js63n5c0QONSYFN3bq5lT769P7fLtYWq44Xq86MQX889kFqI0AoxYzpON5MiN
2wfZI5bl/RdND5QXbQ/R7Cl0DcPu+sALF6Q8aMR1skwAXcB4e1UoZlfA6eT1yRNaEUlCK8FH9MhE
x9NgwbeK/RiT3z1QKUY9Mhar4bV8y98+BKAXOQV8T5PG6nyV3RyVJSS4o3NRC0DX5VB578quDm+n
wlE2Ot/2e8Sbhci4HwwbYu/G3VXm6H0b4JqsWQpcBpsWEDiuANuhOkP59u1qlEruWDkogRNITn9v
ivqxKCplPxYINgJyib41jVnsI83K7gfVD1feibkQtby3ZUuAmhofgzB7tuMqh9Zq3CruKaz9+hCV
ur5tgnLcdtmo0WdBCgVFVLEtgyneDkM27TMRDujNhtnW1tph55QFzlzDOL7zm6BHdaQvV87EwkaF
1idBLirOaRcYtNRzGrqTEFItAonbLi4DLCW65JjXE6zxzFPRKirUm+ubdOHgI1PHiQc/z+j67P2M
gkEHhTy4p0I1qrsRW81DHPfhFmB/v60GdB2uj7cwSRnwci6AP1NMnYWfuFraKPvAC/NzL7jzrAgl
b0UXBzfUnUPvhgr8apb3+qCGzI9nBwHEHexUsFo6QAb5q15FRNGEfheYOv+ktXH+3i/6tN5RAIVy
UVrTcGcpmT1um8TWux1qSMGXpHJNhAXACcMs1CbCp6l9B9i+qSXTFbkf6OimvQ0Eboabvm7N+JDC
5y4/mXVS/XYgRyEJivwQSK4y1qWKquFt+nDyf6iD5X5VUc3d5HkNgypBvMAd3UFqN9rtytUn9/Rs
2i5BN7LrgNodEHlvp+2GNjg7F5RpLfzumLao+w9VOd2XSdk8XF/i5aFIKYg6JSthto9sCB7EeYpy
ggkb3LjeNH5N0yG4Hd06XfmaC1tIhi1gwoBqwi+ZzcqpvNCZEgMLVly7d30x4ejOt3mv1/UHinLg
tg3DWDmbS8eEawu4tlTadufblpqSCBTe6FPRw6+4aRTDfox66Oiw/iJv4yIe4K4MufDww/GVFF8y
CuqJs9ejkA22pAZkmyMAjwhvO+j3o+mL+K9zJNlLQ54djAL9lXkYj7hE0wzIYp7Gxi02LRFIjQRC
6t2pmIadru+ShTfAIMzA0hGLcuTvZ6efqkohvYYUQIMoecPZc5J4WyVqbe7qvjSe7CJO/qSo/X1u
rTFD1axDemzlUCx8SqiLMjUCjoe112xd1aCqvVabSIDxNT1HNlUV3Sb/hDHgIqVDj/r6nC++I5Eh
M5ZmdhL3P394kt6hrgBo7QyXAXCmh+CUutUtaHMrH/JiYgyEuwxoD7myjil/yKtLrk8jE4hPk54b
SrF/ijRHFmlMO/lsTZbXIVsQm2vnYmlyZELcMdAGSQRnH7SZjID+aZ2e/QFm5LaLcHna1MNof7q+
iBdnnrm9aO0TOABmmYdSyLFw8FC/OVdaqyEhjdTUBA3+JFIH8jed6E3khM3n64NeBnByVB2LWNjf
FLjn29UndnMmL0nPae6K7WhHyqbOje5Rpxm/DT3f22d1a3z0OmNCWAYgoJqGa93uha9KYY4iBmkM
tKt5vqnj21NMZZSe25iaGDJgtgc9JDDQIwNnbf3pyJ/WxrwsZGDXoYJqJma24Spe3j0W/k9BkZz7
FP0hxTZ93sX8g4iNz0im+z9Go5xuFGiwD0pbm3fGMH5tB3+tarSwuWxeFIkrBcF6AZbP2VlDOk3i
HHpe9hDEuXdHQWztnr14uZgryRXUavJ6otP5FgZgPFCyT85D31c7WqFocAxhfBRW1d5c31BL35Jd
zGT+e49nQ2GFpBSK5YuziaDWt6xUrZ+mmqMB7cMdVHZJgd/N9RGXltC1MeuFhQnlbJ4BdCIYizoL
xBktechzzZAiWxaL8sv1YeST+ybQYA1fDyMn/urqgS2UGf3ox+dUKVJ9O6q52exCyu41Osxh9BkV
KywMM0/k+aYrc7M8XB9/aZqgjDgoOKFehs6d46c69m7xudJbVKn0LHUevGGI1nDcC9cQIgMAGSWM
8pIj2PZVjuO2Js4OgIRt5NBiIi2w9rEz5tuuGr8JBzGK63Nb2jTybnUpNpE6zc+i7Td9gSOCoDze
u7vURF61iEZ2qu9Zd3T61rzhl76ltOP2JE1R4nHffsu8dNwqdQs2Kfald7ZRNpup0LhgR2TXqgyG
H+HztB2lJu31mV5EB3TVeUfohAC1IFWUJ/XVLgL6q4ugTsW5BCWLlpWNug10YbfPtqCe0Om2Ra5A
jSxr7yOEdO97gJbYSkl+4TbgA7PeYMxV/QKK4tdBFAIijFGfz42Hih38WKJatvOn2Fz5sAublsSL
nJgHjRbA/L2mQme0cUNBTB+M6mclXHtEDNZW1+h+C1NiHESYeUCY0HxZNXNU/NKJkrMz1uF7bESQ
+aF8dqtnw5q1+gvAYnYRcLVpHhBj0soLqh1A1tBLJ0OcM8+PCmSW3T6lX1OE6Yat1j2ErdM8q30c
fouJze68NPa+Y0DS/ejVwrz3iipBtqJQULm3JkjBW8vqAg3JNCPmlY2qJ6gFlsD+oTe+Ir/fItCM
6tXvvjS9aNd4SPRssKboxA7eiv0Q9GngrXy0hdMBEgw2ADgWXbsoeg86Us2iULKz1lnkgeBYrSc1
dHWA05VV7Aq1qtsTZERsr63Oc56vn5ClLQOFkOeQbQPmbJZl6cPQNH6u52erxD/VVoovlTdZ++uD
LFxyhDxkBBRPAWjO2QW58KtBqaieVnZAzaqjJrFJs+67wRRvC8NLn5TU+HV9zJekbbZxOMMurX2o
mlIe4e3ZVxEtzinfwX+jXPtHN2vv0YiQFjHaZEJ+FcrF3YBp1te4t6ZH39TzY4tWZLLlGgg6JMA7
Z9yicVjC8c1rPGD0NkD7A+dH9WffdejbBpWwEZLsRu2mnPQE1fi+h9ChhMFXPDVFgTZ00I2whKr6
1owLGS/X+pgScQwuwl7NGFfb2veabqMjQhlutKLvv/sx8SF8YiV5rtW4vDUIiMUG+TXjS2GE1BQ4
+NYnyD8AlWGCnXOrgFeQaI7fHKpkwuhLcBTt3RCrIVFAQ3mcikRkjCuBx9yhlo4P8DpAZQjV0A27
KL4ZGjawUWdEZ6etyo+qoD+EvnzbPXVgpfdwuA0guZpdvU+9StMxlKj9J0zCiu/AWbNPQ6VnSDDH
Q7ZWB77ca8QlPDTEmkTY8DzffnYjp9krtRvOTaEUENpMvfjdq6He7sekholbZ0I5D5mR/cOlyF7j
zqE4bED6n71yiY0zCalZTFU4Ne4oj/bI2BGDqWLSV4KjhQccSikOg1yMJBHzBBvxwMKvC4KTDB0X
zGlg6URbGt7RY69WxXeFPG2lGLNwScGVVYHbAagEKzNbVccHHaMNkpPUuclN2nftPvNLcxMgw3Sw
cjw/ykLP0F3sf18/xgtPDeAUCQOiI8dGmw0skEXM4NzH57wIjF1B1/vkdq66DYHHr0D9loYiWpCQ
a8ksmedF9M27MVAnatvdiK5jRC8OWoW6qQYCiL+fFXImFI75Q9aR325SLzPQP8OG7+wJJ3rWOxAx
KPdZ33ApXFPYWJoVzSRpC0iod9HtceOJZGQsxRlt8u4d2Jho69kysRxy7eM/zIr8yqCIJhXtZt8K
YIfmewWzMtQcNkAK+wdlbWswvrjqiF3K9dFeet/zC97TAUxpyPrQqp0dOG+yIy2Uwd3USYX/0Grs
DFuYwCqwc0mmaqPAh/ihxE3+U+iO/x38CdRWzX3oBz0eaeoq2QD1Pe4RzeRzrFVpLhee9I+KEGII
lC/N+SEt1LHtB9UNz0lX4dIzIYM4FO6Idu0Yfru+FEt3HrcxCn7E2JdcyS52MSr02ugsArHr2vSx
iOyGlD5ObiJrmA5hItYKwZdXkKRGc//rlBOBBMxe1yFFvb/T6ER5ff17jMMQaSPHROAT5fuPUTUM
K5H85XiMBoaMrhfMXQKm2YnxwwRn0Qo0U+jQXqmNSB221dQQ22ZRHX+oMhTpD9eX9fILMqZkmQH1
wGl0XuPXwJNOUTbEZ4xo8OxU6Z57qDjdmJglrGzmxaGojCCEpvKmziOkqmzVGhc+gpVW1e6w1zN3
aD2be16BcYVGtnSVS5dOrOUxV75g7acVzcE8DuKzk/YYO2HxBha3qjfqWIwfx6H7FbVGfDNlWH5c
X86F4pcsiHDFAhGX5a/Z/dBqcMFKUcYA/4viR2OGI6G5GdrxO9z46mHjqSEYxKqqpn0rkK9A+ld8
ztRJ6VY20+Vq80PQCOFPWTiZw62RxO4UvET5sA0K/2lbYRIbOfYhRGJpf33Sl6vNUKa8BNi84Exn
l1TjqQIUC/vW6nAsVVAQN8fCPAsuDOR1sf/DQ2iUkptrMJalgSnAayBbiRQuitLYIAYt3dnwXAGN
fweyOMbxKMpT9aDh9/Mj9ZTpTmSivE8qiwLo9VlfnlaCMHkvS5ABHZXZ7ZCaboAvBRiaRqjRruwC
iPOj8tOrnerYAea5uT7c0ve05Dsq0yBqQLPh7KFR/BoD4LMhmgFHqSw+jVNmbBsC6+P1oZZmBtIN
fDTnlDhh9j0nYAGOlJ4Ec6IpaOeh/18iF3prVFa01ZwyWzk08qe/feRoaxDKspAS7XZx7xmK4xsZ
kJDWoCBkKmg9lEKF/odk+TkER7GDgYgheyeweKtL79P16S6tLEV49jBxJo+6/PevCihaKbQcnwSG
HwLf3+R6NTyFSYXxz1DWp+tjXaaispEOD4v6OKs4Dx+E0aJOlOsgRiYcmoqy0j61RpGvfMClGYEJ
RViTv8B4zfYKrjZlHugxlxBVw3uPZKnb0dYBr1jQdVVWbpqlUwgnHEAyKGtZv3i7fmzHrE2hKp9T
ikBHat9/hI9VQqCh4VF6SbYtUr/bkh2uIjVmDer/gNCUFuFlc+/wds5GxhEaUTdA5dxxaFW0Ktoh
NdKpu14dMlynRusmLPLgkBSou7lpb3ywB2WNJLEIiZZMIJJFuNoXrao8MrDIM5CM8MtIVLtUUB3c
huM0jvsiEv4nJCFtGxiJoj+qkYLtAfsK9QWnxBsQ+/CywHgtziNl5VTNs9eX1XmBjKlwe+Rxfrs6
VWFFeR6Y3nHQ+8HZNK7jKzgOuJG7byFZf0S9O8U+yGgh1QPxSO5SPcY+F/6wqh3GuscDygxz3DTD
cajWEpHZQZA/jnNAG5p6FCfiBXvw6tBNRTkYSYogBfC29FhOWBZWtRAra2AzxVc3y3+jIIJqS4kb
KvmzHMQ0B7sfVVTwrJjabxBW6v3oQ5DzzXLYJJWir8CEZwfvvyWnBGwR3RAwzht7hen7jaP77jGn
TvR+GFL7LBqU0cQwaSunbmlqNJsAKpH2cJ3If/9qAQ0RAH6sY++IWNithaPbloR9Xyn2h84P/jLv
f1lHINc00mAkX3a79bbr1CILPWwlA+sj0lre7zw1m3Mq0vHr9RtyFuf/NxSZsIXTOnyRuQBAa4d9
Y8bMq2N7bBRT/aAM1Y0fYASAcfCNXkUrGd3iQkrFWMAR8nmVO/XVQobU9Hy8t9zjgCFb11bYisL1
VroBmw798R8m91LjdaWolDZ7agJfgeaelS7qgCmKeoGOpD2N+4OSBeOD3tbcXN2wJp04u59fVhSN
T5p1aJ/Lss3bCdbNhFNV0HtHVZmKhy7ou53jjuk+mnrMcri0cTYIy5uqsp+vz3bhNACLJGGTKkSS
4f12YLDqDn4xOVyREds/TVFzxA7TfmN4YbcSjMk5zA/666FmYbcRJq7GFvWOvao8G3n/2bXy+0RP
n9XKf3bZsJsSQ6yNFtmnf5kjCQ11MYkVmi2u04OR7IGaHg0HgGJPXoC7xPisiTZbOfCLqwkG0JVw
Uwqgs6jM70Fo5UbtHVMXDzDTrfRNgIBDYATfr09paS25kMEMWNQYL/hibH/hBz3vmRmk3/wMK1aF
9Mm17pUg+aMV1QGMFn5T0Uq9aOngA3CRzwIlI8rZb3cLMh9Joma1f2yQ292YrXfMW/vj4KWHuoTW
NIq/K/e9HAtSAmJ3QHVk27PxuM2MKDNV/9gVTbXRjPY4hnB5gxK/Nac56al2j5fMl+tru/QRwbQS
JlHIkCni20l6ppBw2tI/qsDkss0wTna2TwBX/kbWyppWtswckfAyRxMAOT0CaHcXalbVmHiZmxmc
wDzG/qEdw+aH2hU1WCUxlV/iMPCsDf8FVfoOEMb3yposXLSCRHzDn8D6u+Ljf78GJT0qWTgQAJt8
O/mROGCkFyk5ckGxT4GC7PSgK27jOEt219d56c4j8yctBArBxTCLffIee42JcsextWGGbSwEzZ56
YHju2fAVGCW1DnQSvpqj/8p0R4j99eGX3hTYuaSl9GXo8c/elCYM7SGtYv84BkO2NXN80JCHSZAa
Bk+sDY//MBr8IIrXJuHUPAw2hGVUI+ysY5A37lZN+7u4MJ+a1vqutMVKZUX+8vlFi6gk1/lLwXV+
agCBCiMehH8c8iA/Zrkb3ClVUK58vqVjQkYNkIiBKMrP1i/3tSC3bd5JK5vA7eR4mNWuVu6dCgnb
v1+810PJn/L6+fdN323Nwj3irvw0NNZzWDoxcAvvYdD+EjTzcgCgOPEE8/RTB5tNq2qyplE71TlW
GCg/1jQKbwotaHAUwxVjZV5L1ym4S4RGCNukkMzbeQWDSEJkr3H7jfU9Vam9NkQfrGTA3ga77M7K
1+ohS0eOxgkiI8B3cUybnW7iq0mx0tDBSXowbm2kOJ70ZNTf923j/gDKq33Is9579rw2WNOKXXqx
yP4QbOLxkMzMt3OFLuW0UkfrGLd1W57KsR0GHJXS6qfrT5inNZQkwUp6YfwrG1tKqwlQtJX1XvgN
HhPX6akAyLjIAo0+iYWh6FDY21Z737u1vYvQe0q2fd6IL6Nd6QecnL6m/Jbd4PprJ2bpxqHiKZMp
R1KdZ7HWNISW7luBeyxh7xxKEevHQnNA5nsp5fIIs77rx2bphFIykLoHxM5cdG+XPFX4KQOo32Oq
dfm5zXL7uczb8uCOQ/Tz+lALV44kIloyW6SWOZeBbMkQK9445ThQVjj0NpYwpPLG6fooCwtIy081
OSnsYriPbyek6ZPwGpUFrEKBR1xXRLuit4NtzEMGKp2c4Pp4CwvoyoYVsbEEt835ZIpPWcZNSueY
DO27cFDurN42t63qrTHIliaGZh8pImEA1LXZzuiSQffK0HDJ3YrnzO/eOVVxoJxzm4X557+fEx1M
ByAE2sM8vW/XMK3HKUhG0l/SC6JTx3KxoMusPTnGmhD2wm3DoWU2XDj8bV50Qo1Pi2QAcEzwAW43
el7nH8fIgsLYGnnyIx5cJ9k6UV3iJYhZ9sqWXBqda4Z7VaPeTYrzdqKY8Q152vfucRqTX7rov+Qj
T/yIl3niRgevaz/rXrFSW1j6jgASYWThD8FRny0uwLxeAOtwj0qG3H016Vu7K98ZznjwkcT9h93J
ywuZm7MATW8WHA9uiQNgwqZJHUPcYvKMqhE22zdez8Xy95uGFo/Gd9Q55/P8uyqd0uoT8m8n9aIP
Bmgdyk5tf3YCdw2GtBQPI4gNREy2KngcjbffbTREP9QdhzwKe9T5Rvy0A/OXiyBWA9bKMHkYPe3Q
Btm4m0CynlIFa+Pr0136jJJYTfGLR4IC+9ufEGSFh3+wplDfyMtdUOnK1mlj4zbRpuI8pHjDXh/v
JaqeRWw0+0HqEgXzOed5VW6ofluktXKUQobRvsPHBLddFGC/+EAr0FLWSlscEpgFP8ep9hQqEo2m
P+PIxsuh+0N+wB0qRfbSom+VIfVQ6f2jOwTY3mKmjRWdPpYocpatZ/c3Rhb6Lgm+5984o0713je6
Yl95w/SL/ldjUgDQEclxtdpC0xAAj3HQDeF+4/9ZhAcnrPJb0yv4gdcXYc5jk5EXECnJMCdHp1gt
D/SrKC+LWq/o8TagZwK374BaSppsc4H7JRZiKB9udcjILk3CuMSVvIisDs95/m8EgiU+ynUe9Pk2
7BpNPRaQ2OqN5vpi3FotApUmumr9p+s/eLZLCBG5wOipSw8PGHhzYFeAz7CS9jo+g6byySnrm7ys
sccqxmQzRGt1GmP2Fv3/0WDkIqcgXVlmj7nTT9wuhTecLKVuDmjriwdID81xhF710e5CG9HGPKm+
ZlZm36eis+6FqIwnBLP7x4wA9jFNovwmSX1EFIuy2Q5jYNwluZo/hZoQ4LvCut4CA9G3ZumIW+EM
/cEpwvq2qIco2MAodPBAryL/4GPrDJhL93xUc13I1YM9IpXXaeeURuCD7vcabZnGg4CtNFa8AmO9
6N7KZUcDkaeLs0l0MwvQ1TatplS1h1NWZp+zaI/JshjgnYbxHSz6O1zCTt3k/yojEEnXP/jSJzCx
fDORMOOKn4sgWF1pdZWf9CcEnAXeVeF4sMyo4bgq1e76UEt7i6sWIphMUSnNvT0LNsq9TZlm/QlB
XyzefRVLaMfc1DHu4GaxlhbM8pCXvfV6tNmSImeEn5/I+xNNoVvwU3e1aX8dG1yyRfFR6NbPv58c
uD2ESOgnUtKdvZJjGCmtVk3dCRWHY1g4N5PdPLS++UkkTb1ytS5NzSVHJfOgUkYD6O1C0mTrLK8q
h1Nl421rxdE+79UAy08jZQujmVpaxt/fC+wRZscLRoNvjkouah9F9NJEnXeCubNJvCb+MPqld1Bc
Zdx1YaMdrq/n5b6kx2BycwKv4sTNe8Fdk3s2BeTyFKRKuytaHfcMs/yjTWuLOYvy2SdyIJIJvhlZ
pDlfTE2ZulhhoAhPV0jednsPvTpeWb/l6fxvlNnrS8lT0CokR7TT0DxEgAMKZNBr8xl53shZ2R+L
gyEXI1N9FJucWUoBUDXqhjYrT26BX7SrffUSZCJbL/71D9/of+PMJeHKyW3SVivKU1g1J0Si96HZ
utuiq9ZU9Za+EehIBJfAw8PYmK2eUnaNUMaqOpnC0MttUlig0XoFsaWV21B+7Fcxy8tmICeSanDs
u4tEIsygGQdFV56cwdmpdvLeLqmnY+q8i4N27TNdgOzYejJjf2FumdxVs2kJq7XcLHHSU19Gu6S/
8Yfk1IfjsfHKGzV2tpWa3mRZvHGcWzH674tWQbPZ31JCWdmdC9NGH01iyGWJTZ3zZQvFHXLKg9nJ
bvStF0PEMZXwfew4T5FlrSWgC4NJJwoqw9SF5Yq/vb0mf6z5AE59qgSJtdhoedC4G13x2vyk1XVG
Vx3zk2YlzV44E8haMkv2ENZzc2jCUOEHbBh+fQoyXdzqQ+vs42i07m0rEytDLexWQAkISMj7SyqE
vZ2gGcMXw6C9YjUj/84daZgAC1I///Xhk3A2ZEfZRWDE5TK/iiz1rusGU+YKcW769SbrhJdten7O
IW6HNF65UhbmJOG7fDKOBaCuWTLvFpNDg1klM8lUsS+sdNhzQa9BBxY+knQVgBWIUgt8nvkojR1a
YdBVJ1Ax2c5rxsfQt42Nkttfri/e0nTohpD8SfTGRU6bml3th23anmiXBnu91vtDkwZrdNul6aAu
ReAPlhODzNk9jGA5cudR1aIp3/8s/Rg1VVB53WStkcLljppdW9Te/m+gl/Dy1V7IlNioqay2p7q1
P0ye+U4bu9PYux8m09zZPXJP15dvYWJUqoCnUraiNDAnZYexMk5JE7SnftRyLBDsqUewPywfFC2Y
9n8/FpUqCMvUW7BEmJ0moA2dY0bMzYzbZhsZzpOa1pnkmv9dH1DeRKSpRAPUrlE9mhfJ0QIrOt3r
ulM6RORloiMY7+9yqdye2+itrFotyM8/+2oUkcgPgd9zjOeFlZZCD3mo3p6mUkVCLjMGhPNquKUY
UHdN8ttSo6rfYMNQ3VHiHL7CVhxXaiAy/Zz/BFQEdPzCaRrRjXx7iZRWnrV2YjSnMR+jbYCi60l4
OpITSqmcK1XQo0xQuNPClbVeeAOo1cmWEZVcDEtmJ0MNtS7FoJtuZ9AHX3kjRxCqOXhjRMKpL4Fz
/7tWFc1kkivSTNDzEjA+L1P7YYXnmjdOpzFylXtSvuC+mzqSgSYyv2a6ttYBnU9Qjke676HZJTO6
efFDNwjAkiRWT0Tv4gA/7RBOfXUw9PT9EJkrk5sfx5fBKAdzOCSZYy6EmPiFi/NaoJ6M3gjvtAZ2
TKOTw5Wu+GvMnZwXCsAsItcnB+Xthok6HbFvX0AUCaf/R9qZ7dZtLG37ighwHk5JroGSZcmWZcs5
ITxynmde/fdQG9hbi+K/COU/CRIHSa9udldXV70D1ClJcZtGOdVBgc4jpsO2McFEaoQdDP66fvby
+Qy2CfR2btW3n8+3YuR+ItHr9TG2LZ5XU92exABgnf5DtoZP6qD4dpcld6gikVJgNfS+KPSyxORG
UE0BV6Mleznv3sCEaaIa71Wy2C/B559AhnnQUa3cia3rWP6fkai/KCCRCA2rCmiqQ/7su1T0cOMI
ElubwsLtjEj+U9bdZwO21TGC/rWjZ7oORcug5sI1A7hpvhUnJvwIqk61w5vSuUNdPBUGL2sKyw3T
IXKTFmnTLMvNU5w347Eit9kpgKzvY8aHzc89THUAs803Kr2SlAsTlHAPqW75S56Gw61IaW5naTdH
oWcEYJviFmXQy48YI2mlVBjr8G62poOpZ1z9czu+M1V6mQufj/i21JWN5bS+vozrmLNnsFV8fsfZ
zKPS7dpS24mgG9uEVgfxjPsKZcA1yDKuGwH/eEX0qDar2FthlBrlueqM4jg5BorSrphF7xbo5DNB
MsDZnaBGW2d1XdToxYdyMIuejKmdZdSnqY0HOxDz9l+sIYheTLAXXM6bMJNlE64Yaih5YlFhbFAm
VvFhZIfsWZdLGxufLAYA1dKoAq4qX34sNBVjY4QRwkC163d/5ukhmZ/SEOng6KeQFjavc9dMfieV
dVBCLF7Cey1fKofKMVA/zKFkV6gmtM0e6Grj/gCnDYmNNws9A3210pYwoV+Mqyxq6z581kBP6R1H
j+2MHGUmv9/mVmSpua9IvmkNACa+XIauo41UCzPD6c1N1TRemlMs96W7KDOOtdL+BrNnJ4n8T6NK
3vXIujVTZZG2JQFBRmAdWRN/Ag6VWbJn5MJdjaaXU0+k/GV17Cd9rxGzznc4myDM/jvYWpkbvIqJ
bLIue6pf15DcMZYd7CKJo5+FP/sPcN6N8oASYF7d8EhV9qxtt4Zf5LPpk4PuJORdLrNIMaHVslLx
xAQzq7Gvgi/UpTunoeLu5olhuNLIVuKi20ObbKQIsEZAtsBPRq5BXN3b9CH80ZDK2Qul8dEf2MmB
IT/o/fh8/WuunTaXm5oaDXVkwF9sqDcHSq5RgtKj2YvFcvA/IMlDP7ROZeuLYWQym7c32p6sqC56
VAcGfXLBK7UfskpUftdCW0EsEQI/5dPQVLVFpTGfzFSUf0CJ0UkPpwhIf6iUZeEWpeRTqNdCRT3T
VqpDN1GLMXAVvIqNE1IQ6kOO+llh8xfzg070KOxJKYpvfmGKs1vFrdU6tT7Ve6+xjR29kC2W48S7
hZLi5VfOjGLSaqmYkUZX/1JyPBRCcKe05re5snYOz8aNRrmGJyzfldRkXYGLA63JcmhsXh1qw22i
SYHtl356vP5RtyYEnmypiRkS/aFVxWYY47KaIbZ6ObRpV4j9R3ogjzIahw7yuE/XB9s4I5AC/zfY
avXKVEoQUlNnLzK74ZgK0ujJSpSdKrrbToJr8gmdTHaNIOyBzdeEipe9y50Ko4uW1OLOdPnh0iwv
ER4UZ29squmuR8L/I127+Wb2l12kpvFjXs6jK5ug29Q5lL2oGgZ7mHrdxppwT/lseyH+92uWf/8q
j/ABgQD6kWavx7fOTuTCq5v2NOSi3fXdsSnbZ39+bzdoOb3c8NpS55ENJFUux5wlzkQx8qVlPM9P
uKAad1LQ/WEl9rKkjfyFkSDQgeTBGNRYhcJxDiMtBrfh1al/G47zbTA0B11CwxYC/M8mlX78i22F
zBoJBWhF6nOXM9M02sSa1c2egBE3lJPCKhs7tpDkivNC+ZrNTfgolWYo2pooqN+uD74VfSWmi3LV
4kKz5kwQwGhRaubsmY0/a19m0+++m30qF88DqepOZrh5WhWV9yDSI0hmrGaaZLLVygNvpUrtC7vt
9IOAeSHC13+NAZ7Sv5gZNJqln0c5d22gUgRYi/dzOnud0MauGba/jAaZdNTs9kjKW6EOOBF9afg0
vFNWG8YfFnGxjKhqFSXtSalWXcMgN7w+n81taVIatCBVcaesos88zpbmW/hnhKr+M63q27qEDxi2
SH/41t/Z33NMftP5XU4cWS6FEKhCXJpLgvrqlE8RGkIUQiZPw0jMDsMSoSpqIo7VQF0I1bTwNHk6
6J11r0XDbzjoey/6re0CtwYkDKgiyhWr4K43vIrEVpw8KIJ/tGr6k43WVz9D4AQ69vufebQsqVgv
Bf4NhWMLf0Nx0CZPh5j7MMaBf1/JZb5zKW59QwCZi+cM1QJUlC6XtM2NGVRNRf9eG5tjl00Cbhxm
f9YDPXPDOCJnB898vr5xto44Vz7QDGrxbNDV9uwrOTbTMp/w5xL+BGb+EYU9WpaRvIev3bylXo+0
ytWHtOtxKS8mb0TO/JRYaeTyLCsOUR/NRwvfj+deaEq37/34iGCLeCsNwmzLfiWj7qal/yLagF0A
/0nrCCbiKtoY3ZyBRfFHz1CH0kGWQT9OUZM5URjIBznBIur6Om9uVy4nOkhce6QJlx8XoaMEnV9h
9FSj/BDMBADZF7+0SfERhbUd5NvmN0VUkRwOnjCUjcuxJEEZ5SnqJh6HPv4yeaUd0iwtz9RK9J0H
795Qq8u+mWV1EHiGebpR1F6aDOKXShg7L8vEae8tsLmEiC9AtcFMB9mZy2kZUVnXvsVYnVh+6FXN
rUCGOJMSf5wg9e4E1K2J8aE49NzxiGGtvleg6kIaS+bkJdLQWo6AMNuzpkUYLNRVNu6ZlG2NRuOI
VgucYArbq2WM50BOczTRvbhv4x6LhGFW3VHxK8UO4yJ/t4gFDYkFubSAFReRwdUGwZcV4x2M7r0B
T4H6gxyIw+Nkxkl7nOdGCd3rW3/58a+L9ctVwXAUeyi+sB9X361qhD6cjUz0ugldoMT6h9pgcuA/
OZdi/kkNrM+hoO2MuXyea2OuEsIpaTBoHaj3YqsZuRrifjc49NWH6zPb2pEwVwGzLP7HEGcudyRG
YCgV1qQsvJl/1mL0GR3hAMs38ZQX6g4Z6AX98GZKEAUQ9lxwZ2tY95DEfT501OfioZFuZiGO3A4p
Txw7sddQG5xmPpahnH+vMVz6MsW6dJsKXYglilj/8Jspuwkjf7aLrE6OuA0loGCl/GaMqvwGNof8
2IVCcRxGyLc8+YTbolSGhAKRIjlDnpVfBmTcbEvKtV+VIaCmXPiNq0ZWcDL0SofDx1q4SSmkv0tf
7E9JGFRc/Ob8M6ss5aETZcSoKnHMDnLf9naEFcBDOgvVTYog0GM0ahKMVZUkWh5r4zjFvv6sRSq2
5WkXPQmxJB7nBOvjgg7XrTCaC0lg1h3Lwk5E6AcrtisU1zylD6evvYpvsshb/q7RstmmYprChEXn
+ameCsENk0Q40MHK7nOjhr42+vhwSULre01g/KjjGK9oOW89E5LLr0pOo6+zUkmeNtfmjwyROhdD
Hv4rKQFYGOR7dZ6NDbW43CwwM4t2wbpNkejI9qRdNnrQ42+DxHzMMdQRpP62QzFgJ8JtHBHGQq4C
7NCGAufoi6BMrZQgUA1wWsch8nVb1MhAdgbanJS2NF7h1vA6W2VqWq40TTzQKZSzJEptLVdzG4qp
gTRk038q1OrHu0/lgo/mIbE8+t8wE0oxakZE5AAlSj0ytFn1VI9dYs+B0ThF2D1cH21zGf832vpB
GIZ+UOXwhDylHH6Zox8ci25IdwLNOnmiRY7YBrj5hftAAW+NY2urdsRWqlbOVtHQQ1LdfsoA0/8K
xABrm49ZjAhgmB/Zpm7TLZqx3c5Fv/qI/ACqG1D0SbkXK6Z1EEehR0U+plPOSfrXEH4UkXTTWx8a
098J3Kub8M04q8A9lKB8lZmJApvtb9NQ6WwMnoUvVO2jnZRslW+/GWq1Lyve0moyMyWdtLMEk6W1
f+a+OOFUbkmP13fJ1rRAHVAtpkREkWJ14+ai1sdynSnn2pzxv5WGT2Nh/ZYi89P1cbY+EwYU1AqI
IDTEVjeSnhezH5sTV2snH8biue0C28hUJEXe6Rj0snqvR1p9KC3uRCxqBz5UU3rpPB0nZU/nZnW0
3gyx+kAdEm4Y3I80o5roHOrFrV73Owdrb72Wn/DqGdsIHZY1NCbPoTjacyHZsaY5SIBU/d//vw+z
bJBXA1lxqaRTzECx6enxX+p4tlZbIL93q4HLi+1VnvBm1ZYpvxrJEMSw13NGQrz10erCyamm2e0s
8aQqk2ans2GXJrZcUX705z1j2q31XNRlsEJ6kd9bTXNMpaCa0c85V5P+WVKDsy/5vlMW7ZfM6Hfi
/CqvfJno67HWE+VJi2KCrJ7jWEdHr5BP0zR8DSTrKA3JHTqk94JKAeT6d9w6yMvNQhYGlQpG1eXq
TqaYdYEQaWdhSWRwV5FhS9aPmLbstLY3ohMdNMq5i7PgAnW5HCjlGiswmdHOwGm+hRgb2iI29NVw
78vqx2B6Z+axLCZZD8XTBR5BRXlVz1GN3lLRQNTPvtJ+B+nY22Wbxvc9mjtfqlTZ3aVLIFrtUgqK
+IAt4y3QjMvpWaUwDKoYQUFV4UM76qD2hq23oTi4UNErjGsavRcclHRJQ7W5SgU7UTGtQzEXSYBw
z55+47Mig7locqMNA/VntZfqsJeNUMxg/ypm7cZ6ZDkGYrZOhS/28foOWnv7LUu9gB957lG7Akez
KrlIQWMlehXqZxjnbhT/nvraTdIBGpzmCqZ6LobyIIepg5GfU+mhw/PMyfVvtTW5Sq27qfkQBJND
5fdgoPgSTHvF9I1kg2Izgjw0zWm8vVHOUAQxUAUAVud0+OZnTURWntrD8CVGVx8zXSdK/xGr51FV
f2nD5zTY60Ote3EvC/Rq/DWZrkr1Ean/Vj8X5YM5fbe0X1LApVkEjuAHP9smcGp6bPSxDvjZOlqp
H3XaoVEV2Fb1GJatrcaio3QdzKvOHbTYEUv9NpesM9HetmSKlIboKohmiMjMd1Zi+/qfMP5nTn9d
/9IbR5jaEgg5OI+IZqy9f6shDHz0VLRziamHXZPxn/GACs+AxWCUSknk5Wq9C8TZ+nwkamzmBYdD
LrC6mdV5ilTJz7Vz3iX3qiS6ekV+Y3WuhdJgbrROm5VHLC5cZFgPShQ6Q/9e0fmFbbHUMentMb68
Ng2PhVjGgidOKUcHxRe98L8Wg/TezPtlEMwKeCpRxgNvcRlCsiLopTbvU0/M4sLutEY68q7zT9c/
4ioyvBBHQNT/d5RVEpLUYpU0Ewh3jAK+Yxr2A9Tdp06o3oucWGZD7KGqjoAgmMZVBJILmM+zMKRe
ldeNo4OIdqjZRfCMkqAceZh1e7ymJaS/CsEvM8MxCH15nAOpOa1CfiiKjT5kVerVUPC/tJEWnFOV
9rINwgu98TGs1MqOkZgpbYCC2UPqF8af64u73qv/+Q2gOMEaY8XAxXP5Das0rYRuXmYtmspTUxvj
XYGbphOZ6KpkGGAdUFeV6J8HGf+o1ohLd89qP0W3MFL32l0vDeHVilCnggZNT2Op066yZ2EowFT0
TeEZsXZqg9tUHO46LgBj/Kx05u2UdKcx+6pouRspkTsAvO7Kne32BjLIPlhKc5yahSr95qWAryGW
omZZeIWpNAckWPCab9rB6XmtO7NMCKabBKLAl/XPeepzqgf8w6NqqvYQfav8avk2nCu2Is+9LT6A
WYlZJRi5J7bgiSP9qPb8jspCJFAqfskdx0GuP13fEKuQ+Z8xqRQsPjJUJ9bSlnWJ9WheW4xphoFD
VvTZHNL7KDS9eBrcmj7PTj63OSBtM0TGTEBEaxkDwUJ4otDT3CsK89aPhY+zVhjO4NdPUg9/N9D3
qqGbA7LfYRYvtZD1S14cm2mowg7OSjp/i7Na+lj46udubsqj1Cd/QJlYX66v6Zte3fIhyTV4DWpM
kE11eci6RpqTomFL9dnYurhVNPddXIaHkUrlXalHBQ2WvrfH3hzulB4yHm7H9efrP2IjjOIzx52A
vAriZutSqaU2ViRmSeEJrameumGWccvucycpYuPfDLWklcsJXvCSl9OdhjrNIwVWUGOpnNJK8HnP
6+RX9bhH1lyC8jpgoOtDgr74yVDfvhxKin0QjEqPd7sZPwd+83sAoSPJ/e1sNr+vL+DGvgHcT/EH
ZQ+6rusq2hioijDXdekNbV8dEsrRx8aYjZsm4HbPNL0/jui47HSSNkIA9G768RiDIYW3viIwV4Ex
k/eFp4vDg6X8VIqys/Oq+zBlkzsVw1c5kPbQrhs75fWY1io9DqYWyonfFl5oZj8kn7oM+aDXhOn3
6wu68e1484D5wkZmURhbn4pcH3u0jgtPqdGiaPqusjOluKkRuq4jY+/BszmrBVAPYJPMf02aCPC+
1aHUMiuujoPfWFSdhxROIFZPzr+YGC8rWi0ENJ6Pl5tS8AFDGn5UeJ0yflWTUMV0UFNvusSUDl2D
3v314TY2Jg8atCAhp6lkLqsrXC2gVqEtn+NEj5v4WUcNTzt0QlPrTp9Es06jwYqzwxgMY/vt+tAb
GQwKN3xEIA/KUl++nOmMcriM8EzhRWHyNR2kFCUFA//jInKETCLtjj/UeXmPT4V7feCtOZPegijm
7UpFb3XuO3EKZG3UCw/c1VFR8s9xqv8O0F/GSEp3ckk8XB9va/eAmaI9SIxh0NV4CVUH6gE5hTYs
82wBs0Db8GO8XDRrZ0mXr7WKaNg3IRXzQukHbn65pGqk0RySTFKgRsodsWvrg1j0e8Jemx9u8TaC
m2fxzlzW93WNymgrs5eJK5kZxU6YaE9GNP9chLPHtmDDNCfdajM3r7u/1xfy5f+8nh93IXBatCeR
nV0lvXwz3YqyiQSjTPLF9iJPayerVbaMUmZ4HAYaT/4zan/Zp2xoKs2pm/mumVJ3pujiyo0aOZra
1ZE3aFrWHgOxE6wDaohl4o5i2Wo7+clWlAKeQOcU/wzcElanq/fNPGkXiuso+JHbd81jXIrPStk+
9JbgXV+crW8PCoSjpAKmw7To8qvkgzmjC0ouhHZtrTl96vP2j/WY++ZfDARonVMLafkNL7qptc4E
rc2k6Bu6dRfndtwkOzt56+6Chv/fQVbxvReypK6sOqd/RiFFVIXzJDXnpFdceTDvMkX4FE3tTlzY
XEENlfvlTbU0bC5XsDN0oc5SwE9mnEs/k9QUPNx39NO/WD6KkFyTC9hx/VSMg3KW+4wkuVdTyYG2
1HuxVu+10LfOKECkRVaFA/qGDtyZk1GmqO9y9cbIMVaSXZZzijUpurCi8TvAz77xjZNYi7/fPz1a
hWwNKoRs/WWRXwUHcUjJiK0h9+R2iH5HkzTEmEma08632oipNGOY2IKT4a2xikGtDOSbo17Q+FXP
hiD9IAX/M8fmTt/+LVsenDOvNo4Te3FRwLqcTqq3mL3Xae1ZkYVkkF5YD40vCLbqL5JUc5s6kc7f
TVMSnUytXCpW2BWXcA2doulDt20y7X4s+mDntG/NX7NYZ8oOwNrWeMtCKAK8r5TK65tSdxURwmhJ
i8+hl7inqLw31BLkXn3ROJC7Bf9UwbvVy5OULFgaOcWGwgqV4/XNsxEvyede5ABISsgNLodaSpqR
muu1ZwjBn3gyIYX5vJn1ujg2o7VHL9+aGKUa6CdLe5ZS/eVouSykxOUB4nerRY+TjLiYVraVq5Td
HuVnI5xBNGFmi5k0+PzVdo0qsyzbmYkNlvzdl+MnWJUnvffxLZsPvqG5wQzw4fpivi1GcEKAI3BG
wPAsBarL+Q2KVdViIJZeFlNcM010jXrxydK/GnLtDJl4GIbg51wV39HmO5nKDuzy/zE8WxPtsaWj
tLqsMzPLkjZQS08Y9V+iNrmFkuN+nD6LvulE0m3RdCDd4z9y/9yisnF98m/i31L/pvixgISxBl5r
1g1Zp+pWF8eeMKiHMtYfpNiaTkGrKvY4ghwx26q0QzH5PEr+tJNTy0uadZGmMDi2cVzGPGOhNq1m
XoyWVkexEXlwJjP9VtK9GSG2rz4K4fBPxtH1M+WArPyHNlUe8tjK9dOoxKppp0NAwt8q4qB+NFMh
n2/ArM3Z2VS6urNxtGmP8ZAKnmQIaubKYTXFBCB0FRedXWGPn/lm04IOXlQHmQY0WKLg5f4pxAl3
Q9WPPKmnxpH1tW0I2jPOe14czh/yVPaS2NqJ68v1sFo6DKFgMFrQed4aX1lRn0+DxpgIRs8nS8yE
80Co2zkab04+M+PJsYgZ8Xcwii9n5msDl1+YxF4zQsxO2/hTYMbRbdoOey/Ht1VJ9gIVE5RWuD2I
NasgkwGQRXA3ir0MfeYilcEBK+OnSBBdo6luKPDbZqd9j2rtToQZNAIyMOToO+r8e42Zt8nz8kt4
HOCnA72Pi/Ny0l2d6aOEiQJqQE3ju3PvI3SnIrIBFayaxPImHILasP0R48lOEtLeBdMY+VATgLzb
ShQNH0OjKQE4Io0e3OoJOCg7Rir9qZoosDhKA/X++/VjvGyx1XYgXi4CSTg7wZVcpYENfUU9aXD/
wRHuIPTUnub0TirHyp4E4cjuzN57A7FIvA3RKcUFjabP6uiavSG3ArpJ0F4UyXf8OchCtG8mTcfL
3JLwOe4A6F2f5JtbbxmTcESBAfmkN54Mo8SVGGRz4gHqa1yxRXAKn1CQxamLm/Eecmxj72NfBTEE
Iyd6TOsX/5z4PWTaLvEUJfuTNtbtTCHCzqxJff8hk4CkU8vCelGiaHq53zIMYiS/kBJv6gf/ppli
9aEXZjjWcmm8T6ebxi/Kz5jIARiDTvAGeVcVc0J1dEqAcnadW+lG5MQ8IXeSwa2VAz21qOZSCrXW
R5nbpKMRV8eeX7QwsHKfQJj6mdOa0Xi4viU2wiDQtwWyhXT2ogx+uXZibVahOXSxh95NeSpkI3BD
RIPeH2wlOP9wMxdXADKhy1FiQC2GX+lLbCqDo5iE+aHWcTW8PpetZTMX14EFQ0xHcTUXqzeSJk2b
CA6NnNjTBDcxJ2Gww1k33r9s3Fi0VWgCIZ68JpymReSPobnc+qmYnipJkG/kTN9zkl+f1xdINAGU
Ug5VqzdsU8Oa/KbvEUtQwNbakSGewUfeKhg62DyN92oI6xC4jEadBX8devlkNKsLxMx8o1PHGUZe
kkoPgTZyISLHIMjpUewq+RBZlfI+9MoLJZFtR8A1aHK8IXgiBT9XyHeLnk6FXD8UaZLeClVajA86
GsO6p85DXDmZWr/bBneZK2US2oWQld8Ilw6q1E4C/X2v78rHzFJ/FGZ6L5ddwRmT37ktl3VFOZGj
DG0W7Mgqu9GMMsisFnocAoql6w8VyAPUcu0AV9rrB2CdRzESrn289WFAo/y0fmdYXJSpaQIyTUTd
/xRqU41XlhVM36h+WMOJhEe9UZZXpSNXQxvtnIk3eqfL8Ih1obABMYnYuCoMKeiLtm1dQhIK9eQJ
Tw6jA2aazhh8qpMZnFAA1QLXlzu8rgU90n9MCLmLYFumoLOVrNLv6lI3PhmdJnyK9bl7kkQATNSb
vhpFE9iKkPxJyxmcWu/4PPo/JsNkVNTmUi13tMiArNrkQ/0tlgrlez/n4yON8uJvWilNauO3CkYm
a2XgIZmEQxxqyFXxZ4SlWTvmkBTyTkKhrhKKZTHAR3Gi+PxLe/Qy5A3KUE9gGyYPYYPuKc4QmHQW
+9s9N9WXp+rrzOVlIPhmi9QzpZ717dcKcKKSGI4iLlli4oqIgP4pBjWqD74wQLenLdJVbhPHiXjs
9K7rTvk4FUZh9+byGkpQCxNtVlvNXWmYqvqApTByCL4+WTdKjmhJB5umxg8c1TUJgYbPUzD3pZ0o
c/VFKNQgdoyS/uhh0BLjV152Yna2pLCUbBTp5JNgZNpTMLLuNr3xQj1iUlQ0j4Va+rfTpPjvFSV7
WQ1SepSuVO5qa3kxvaohKOI0l7ikT17pY6N9nHqpjF0WAEXmbsiiPUHvF8TXavVJORarsKXuyhG/
HA+38HKaR22mPFTbk1jdB3LmzAm3dmZAILiT8lOVfpL9u66lqlg3p9aY7uJqdIIsd2h27mSVm7tu
QfSSecuUHFY/p4uNOA8D+JZImI6l01ULK0iVZt88XQ81G1cTLQZyrYVGivjbKucyoW76uggxbu6N
6GtZojZj5zGcRzSMs04jhxXqvfbGxgUF9YxFNllnnHdW37Zppxrp+WbyoiCLFjmkk6IDK8vU+RPU
RBBw8l7bf2s56dpSZlw6OAAfV18Xgf1KtSZmmTWzjRtcdyNS398hGW6E7UV0iQyMgLGUpS5HkYzG
5zpvkQcqhX80a7zTABfYyswLaDaam4yyhh0LxTtTWU4KTU34fwhEgD5bY82NKc+JpLyt47A2bjvZ
LM6B1TV7V9Ky41YHBAl6diO0BCy314oZYFbVcfQjyRsTE6F9e0LJOrRxT4hHp+PfzU5vjuNTmJv8
gZ8V6fehkqpjS1mDisNc1B8loZirc8iOks+0sVGXh6ukfkYJC7dBZUoA9ZmxRnMgMiRfdXL8SL7U
Q998jWT0/J0hrkXdDtsO8Y3an1Fi7sxZ+iB1YnErB7r/rDcDnlG9prc/I72U/hpamz31UyJ/NtKh
Fm9inheBO/Sm3n9s4Ur3NyGI/Nj1Ba0cbGtIdMFuMqqJdjthj0ScSeFN6akgfJMGbKlso56tAgKW
KA6O3JTjs4RjS3huBJPiPOrt7Yn9N+h2mZWRRIVXHx4EUYt8Z0SNuHAKdc5/1rVZa6eyNuUBOeSp
JZz5NG1ts+rK3slKOftHoMdZuYvqEKaFcajc8fpK/8atrKeulJXJL8sahd9DNqkaamZ1150jhOqf
MaUVI7vp8kS2u1IJw2Nv1rTrw7KMD8Pkpz/qohDrnUC1JU3EawojIsAKlF/WogGJEgiWhVqqZ0zK
bYjXhGWd6llySAjPvPOcLIhPiDACvPyBLxLakvdZoJ0R1XfL+T7IvyS4Iw2mbif79l7LeVttWbSu
gfLR+F9M9pao8OoOyXQShiZYFE7U9iBMwrmLJTcwO9r/ze9JCpwkUOzBSjEYqn+HRWyDhD2KVeDk
KQg8pd6p8m38HAyK0b+EfswPWkM6qlpXEZFHxMmf694psEl3JrN6SGPr+XpM34iv1N6I50iT8rxd
ZxJmbU5hZVboOAyjZJsKXfNbsB1Na1uJMWvYC+jCU9Mk8s5d8qb3QSgCgLDIRGKpsGC9LxdcFGKE
+fFp80rehGmncZw+jol1Y1TlIa2+jbgMaXlo5/4HFQbTUMtnU4+ceVdGaPs2f/VDVreawqDyIKCP
UDbqoa3Os4X4OFI+BS/w5cgbnXmIZPk4p7Ld1BJAY8MNzfxrLyiOUf8jTP3eMXlRO19tRvT4YFNR
RkEldH2jFyrGt7yFVE+aRSV2/NFsWkcy+kDGmdQc2rMV5cPHTFGi5xhxHI/2VH+DniAVsxEfWl9I
Gps7p/08dymaMtkkix10R+UpNobK6XJFdVPVCG29bLTvA/2JyW5SZMjTIhDcrg/S54Qxf5WaWpxG
0Wh0kuy8uK/8NLiPi7Bxm1EVKzeXq/oRE7P2xMX90x/V9MiDrwegp8efx7j374FaFR9IY3EmGHpj
CAkwgJp1dQgFuyiDyC3MMLtXlHm8LwVZxoB10rPjVMnzQQUR44ZyWzg6p+FrXhi1O8hSCFwZKVEn
7UvDVgVFPYQBcmWmCDvVxDnKpg6mPkSzYjywRlLtWn6Ex0RtIdGg6V0GOqLLgoA/sIbntgjr5wij
vjt5ADMvGwXE0hmJpRuL0pyDBAGOc2Rex8Xs/lNr8szJ+zk+VZWif7B8dYlcyMjMUdZ+QPksdaiT
l3briwXYe2P6alamegcRGF9CehiVrfCmBuAT1g9VoKsLd0EjqPTzeKjLWvonL9KIMB1NDaYYvTzc
N5YvHEF0wH6FHK1/loWgdEy9Sz+MyuR79LDNkxWG7SlQsQYKlaB39ERpsLQsp+m5knLflq28u6/1
pj8GMF2fxi5q3TQzzGMWg3FQ65qrBTtpLAWKyUZ6vfoch71/rCsejFaei8fYsvJTloTxIUPn62Mm
+dnRUEYTSW+5PTV+rd/46JzdxmUsfeTt0TuxL8iO7yOZqZtd5bRFPP8MeT4e9UjCp0XQWqU50t6t
fpA3h8euLtuvxZRYxyAWHvIKbtJ5rGv9pzwbs2pLeZ7UdiExDmqqsqeY059cEJVzbzTpTaTGmuyE
OrarJyGQJ6dUlrRfwjsoOSV5miI3gJmpLZOfpq5f9rNyVAc9/Tbr+KMjZRyC8epTsMwJWihyHUiH
UW2j0ZbH4E40ig5HyaK7h1fS7hV6tkI8zQEyJLDw6htjQ1mpDNRpU9Ur4kC8yYMwPrYNGU0YN4fr
MX5rpMVc4UU+h+rHKocOE7kMR95knt7LfzGVqexC10ho9B1I4FZMx6cMr3TqLHAb1k2AahAHXK4D
zZOrTBOg1Wcjii9l4ktOytqOh6nB9fCPGKrmDTpf0jdBaxKgWbkwhJ+kVJiUr5mltzFpEkrZtiHl
Ub1TN954w1B1ojKz8LTMN/VCtMXY1IKoIuY2lb9VKVY8a0y0b1ldp59yRdqpCGwtPRVWatQWy/+m
+l6mIwoqQqJ5g6D7NhiQ6NBInXSu/C778v6vjAwgDzOqMfhLrDKYMeWW6BAK9mB4FMIhGQ0xumml
mXJ1acxK+HB9uI0HDAVxNEHpgIKRXedygjpQMuhVxTOqRLEoGTbG/SS0UnvKpShonzNpSnwX3Rph
cHs9Nn5fH35jYRfeM5U1ZHEoIq72NBwxuRFzWfFadCVruwzK6TFg5sdwaSVeH2tjz5j4B1G55EWo
gBu+TFWCdigqrksV+al4RBpzjobATWUtCZ0Oi42fCfq2e1Sw5WutUgCUtJdUFPEIoDzL/F/lo0VC
b1SF7uSNNDROYamqKCkNe1ImWzMDvLsUtdE+RTD3cpTen/sq4SEPeHDgpkmK1ulCpUAqXM6dPBn3
VDHetO3J+kAp8NXo62lU01dLKRh01epI0z29ttqzUJQ4x3KZfm7xe0TNqOKiizFGSotwPhomemZi
LCkHzTID9/o3/T/KzmtHUmRbw0+EhDe3kKQr02Xa36Bqh7cBEcDTn4+5ONqVVepU32yNtmaKBIKI
tf71m3fqXmYsUJewraTS/k+J9z/Pdxb8FKvU3FO2jN3PCW7hwTCm5jN81ORQ62MWjYV+rTF+Z9GC
0+I0y9AbBsrl48YrSqoWRtXJy0t5NAaNOKzKGe6rort2qXfWz1ZAAlExkt0g4tdv1qakHea18E5L
YgxLOJnl9FKJdbmWF/reG2V8AFLCUQZn7zKHnUmpX0+59E56z7MOmal2jA6om8vcEVGvPC1MaqpA
or6s/SpSN5bC9fd6Kr3Hf3+lfKaMMygwMbu/wMEqF+MaPyCWPBfKjlJbusfe65wIPsF3ZWl5KGFL
Hv9+zffeKGgKAlEWNkYv22v4n2Vkm7SDZcI1dSIFn/GyNh46J+u+iGpprlBe3nujJmaVADhkIb8h
+laaB6gxa85JzrP3VUFwCes+06+c4e/sCMHWcoC4YTgETvT6hrIV9xggPnaEIaACxNXsFKTkIZVJ
CQ3WK642O9sfvNjocP6BVgrhFgbc5aREaEPQT5XgramSRiNpZjeGhVskoZHWtXNTdraPN+QCWoLk
d3Mq5ldT8yW5VLQ6ee7bYUNaxbWtcYP53vwuLC1g+eCq4V6qnlPdaNJJWe7J85OtuZrlg520Ik7L
bD2QxfcyUq3fOpUuoqLxxPPf19V7L3ujzbO0IAeisXr9GlSnryBnPnUDXcfnTmnZrjHqaxOxd85w
aBQEecDawGT/8oupk9bOCo/t351Iw1uhpx7SdvZJIBzKZUd8JF1aanWRI4bpyofz9gbR9G3OnBv+
CbJ7gbKuWeG3VeE5UKhWKWO6SCuPvMSRV6aNb9czU6lNJo8QgbivS3xjMMrRXUbNPHXu/JsvmFZR
uh8XzfJD0Idr41RW7Jtlw/VQ/zP643iDTP76xQWLKFqnz62TdPQ1DsbmZiFloyt12DCqM29n5bm3
GhEUHxyt/jQuKahX24xYrlYjzr9L8TjZBZzLxrUPcvEeMzU+G8nUxHU6ZftRL2Xc+OqHVa5d3ARI
H0f4TBHu+uaH1Q1knOq1XtA9YpvVuZDz/Tw7tzmMsH4YZdgngQjVrBcHAjA2TDXXd1VbTaHQegZC
ftDGpZLDQZjuc+v25zooJ2Kc8IzEtByKmKyjdnF/0szMzOjss7Ka7t7CMHOn9z2ZQJr3obSUflto
crhrpzyNFmO4G/rxW5GK+a7I/F8kQN005P/sF9sfmdLo9b4r0t9m1kIGkkEeZk7Xo+VcviuZBXdz
knxfs+yH7o/AL5ZgSCWrY6BknOXZHPe2fe5n1e27Wn5qB2ZYiB9S4nVsP16x/N9NjYCuQfkLXqod
pO6e6erMcC2Wdl925vCg/HnZB0smwky05a7gPeyEjZC8750uCpLi02rC1W7WZoln1/2RyUA/2k3T
fWQUqOI6aQ6m34EDrs6tslGXa5ksI7/ty6hwVm83Ov1H3Ia8x+0BjLV2x9D7p+eI+xUxaT9KXOOG
bY4hjB0o9sd+zWK+iH2hw/7NErHui6HUjn5evTSjf1/lffK0aG4QBo48MUav9qU/PKSae1Rq+uos
833vDms4V/WfatKy2NVXTGFn47bqsh1vyj/YeVOGdp/bMVNCBq/j59xP74M5i4y8boEOXCKEDEJH
WxIwRIsIKlDOH7sZTsnovXgNRiuLDm1Ed27q1nPv2qU/rIW2l539KasricNW3oe4KDvHnmSSqPNd
8OyaAGMcQL5PUopoMqTcdWOnhVRJ8rYcih/5pBvAgNN5Kcvb0cte/HnFIngqnvOcyVqWFkOkK93a
DeayxnnXfVxtSgtZlwFjyUrEk4kz5px4x6mXawg4EcRol4NIFiTeZ7yT0FT6SzLmuJ/4gRZaieTp
JPZwVIav7frJXcN8Lr4UKrgvJu8XJagbTp7xNDnLjRYMO2radd8oj8dgdiHMaEIzWHDHRM/lU2Ui
Rc5KbAgc+1MdWD/RyODnPTsilGn/sGCCftT69UY58hucs09d1gcR4VOMloR+I1MjuUu75mkU4qux
6J9lr75Yub40YevZcWmzJRuDme9mL8vD1ulwHeTmQia733JL3oBqfJjUctacZTnIyTymWnu27LqP
OwKt3NrCuazOVGSUzfdlap7Mqlvu11r+dMFdYrPx+x1mHsEOyFPtmXDcTmUbozhZMZio+ngu3HPe
akWYJVl2qIZh3nvlkoZdb1Q7vbS/Wo0HVu6tz8ihHufaOzFzZmwvnLDVavJFx6S7Kx1JIlzbMMRo
kzvNzpNYpIqFsqZfskT/xdb9i+TFz9PsmSRAVJ/yWhahamW1H03jRfRFE1VedbSQGuNUQ5iHkd7z
fzgH5WoPli77kFapp4ColsNgttanoHLV3WxkKyPs5dQP/oOjGvOefvKuHKxnjwTNXSbkZ2Sg027R
im/11L0kwTqG4GNDCFx20J3mvlwcLCGKYIzZmP50g1OcrXSaPlir81xIOB2iANpaEXcpz8K9tMtv
if74Ihx/jvrWS6MuTbzII1xmV4ogYKV5/CKz+O5o/Y3jpD+aZMWGTgNmA/u4E3531i1xXKZCD6tU
PTlB97PqISXm9myGQzv8TN3iZUs3OLSl8dMyGZi0ZvBnCoz7NDF/rIg94zqrP6ea97Vu3LNTmOYO
acZJ9sNdUbrfR9v7KIwFNZwXPHgpEo56leqT7k450zgXq7eCshlJ4vfcnZ9x+I2d0f/ouIkXD+w/
kNPs+a6Uxee5tMcj+5O5dwZ3uvWIOrvNVDfvRJP0t2zy2Jv3Biivzd8j/NffAT3DRaBDuvMl4Grp
ac/KNg+4OTH1qY2PBMV8MbFCFazosfHTczDJZy3V70fC3INleObo+QpjyQ79ztsJoCyH4KWo0BhF
u0MHutIadtwM+Q8sA9PI6fiBvbIf+5VYPnzS4qWrP895G0ESPngyiGmfst0CgNHC8QM95NPG867e
j3Ya52vRhbNhqNgR9rwbxqKLQJ+NcCmsSOjyk92kH0QvPix98sHNq/vFwv8wy8RDM3CGS12+6KP/
NAVsQ6Pq2j1t7MehH/hTnnM3tcGnRrezCONgEaaF/TEn5Xceik/K7whc15vPhdfXYcMwItYy65Ct
+uM6cbplZXA3BQxC9YKVI/3gPqvr2F3Xs9Nq92g/TzIrfgar8WHwp1/JbH5P6vxgNuaPeoGDrDXa
IXOSL5SeL7UIzklbG6ElnadENkenr8/eWOHKbvt1KG3tAfZoG8L4/DaORDwHefvU6v0fNKvwplzz
xV2S7yb6Sgx45r0x1Ad7agHRod0ecMC0Q31Qx7J3bnpvIyhkH1vCisO+95zQ6f1nt3SJR6g5kfqm
vFPe/N2uV4dVaD7WPSnJuXaDubl7kNgv7DDuOwajdpNId92tmm8eCFg0QyDfD74MvsgueNAKgsen
3n0evXoMNSeXmGTwNIu6fcg8fAOSIXnEP84K9d58zMp2P3CMh/46vMxoswzOW+gIO8qh42zne7+d
v6Nm+kRY2SFdHEy5yGjTDPOnOY4/G9+YjkrTzn6tgQGZTWh7yW9TT6BT2hpR3fk6hbk55IQPueuN
sVQf0pJlKFvvjJqz5krKx9ZH1YcUuTYY9fKQ0WeHhe/85q35eAyI+yUtH+F4RZxLd2L0DTTWTRcB
KB/UjD9lpaV/fKvFiAenq7sqSLDxSl0zUqV929hpV4aTqMuIZ6PdIUHkAdjB+JiafhpJ0suj2Rzz
D7IWyb7Ri9/JOhe3pWsHu6JvPlNzVfupX1Os0Hm0CztjUkmOZkZGMY3PkVygbke3CHdfLdkNUoP8
I8qFb05XFNFcpctTP8lo6pp837rF73RQULBSUUblbBQHG6JOOLgDSfF+8KImXrs7u7cd53SohFvc
apMDU2C2i5AYjbOaWoQlU60felfvooIZ9rEaWQ4qn25rz6h+Lk1LuJyWy5M5+foPp+nLR02Ycp+n
xX3pqOcOv8ljahQynKh8b+Y1uK9gQodjUbWxKoS1cxW2yKg+pmM5jtapMfESNhLDOUx59RlylxXm
SKU1ZC2DbIq4NARCj36ENaW0hQ5KppHnsk2L1mxjCnuGUiXDDr16WqX/A9PeYT8XGUdn5yThksop
xic5iNdU/+2t5h8c0x+lWSGwzE0ZF0vN/IVPNBTp6ocqXY8J4PYOdKmPlNTFecLMNAaJ/1ENxa1Z
Qoxpi4a7M7qFIXlwA+yBT7YyiKOvghD/tVPCiHWYjXtj1JuQpnA6QI9HauE1UbaQAMQf7d3+CwPZ
b6bj/HD6DmPWxFe3Y+3MO2fo1uMim7hp9WO7ZlGeT9murbVvDayoMA3MJ+kRMRRoku3f5tl4S3dQ
mSWXSG/1Z4cYEYqq/MOq9OOwrL8HH9uJoTcesDMnnGhFY0Zc7cHWnfTjaDGYgXRIWp/E4TxNui5E
vwtjvl+iYKj2tTZ8AlX63qX+hw78ZTePtRHVuXXf6sSldcbIFumZH6fO+xp0GJR0fWk8shjyyOyC
x0qDS9EhIYwW0xgiDuD+5OTBIxYr1F2u2R60YTzafn5svexsa2V+71UBpFxrYv7fWk4SyXEdb1PZ
ziEH1oG8B/Ey9dpds4LnDWJpOTjKdL9O808eYRINs5ZHSln+3hbA8uDXfejOSbfDea+nPB4+LoZL
6rUFbzDP6kc2UTdUvF67p24ahx6Bd+ntGkc86HobA5DAQ6ibU70aS1RNwWkh64JRXmKc59FeIhOV
dJy7/hFGxxptgqmjvloWTf1UxKPb/gqa0jhaztiGDY5UYUrHdai8uTvDfboNbA1RJ42Svg0ud6U2
inurNOqTGOp9ZU2/y9HuItnzbh0c2y1PY8maBE1KtLXhkms//bbI8JccSDrR7p1esO2lAbetfqBM
+7Gw2DhYkt/k5E6USsPRnYR7U/bIVCqHqt0apu4EySgWRIO8qNrZ6SKhHu9OazZjSqKPj4wGih1T
U49/rw5CcMEns3Rqgpacl9qjaCrr7HbdDMeLNjgUk/kFUMX4YCzQxjiEj/rECQvAfxzW8XudNfrR
a2y1L8yUjpvt9+gRwNeo+rsjTOM44pQSBhWjKWVI/2MbrJgM98VzMZZ1mE0uUqLFxSQukONvrWrA
kBExUmHcGLr/4k0MJvxVsQGML6kwzLCvNPOmMYP7RiXGEVz4HordzQjKGo1NSs85ZTOnW6Uf0PH6
e4rzx2nK8XfrZ46pdP7uughuqSm/eNN8zWvjHbIOvwryFkf7Fi95iZw4SDkGey6tk8mJs4Y4Qi3N
A2Qk2KI4LH9re9FXDw5eP7/ALvI/pqhsLfJYMh3WdLqGI9Hcz2Nc9Fa7pas3UoTYP7I3Kl9v+bAr
238ULB5opaTx6FfkFO/gS/xuYlEgfOPcd2kiOLEO3QXB08lF5HkYm0ze4RptXbnKW/iXMJPNrweN
DRy+S5MXKXPpsImrU1ESs7rLZ6sMDobAHSJ0U5zar4Bmbzyx4OhsvClYpw44Nxqz1+hSPhsYEvnC
PC1r2QTntfS95lHrnNQLHVJg/JtGSVZPlWSGHQ5y9rQ7mbfeI/SwMr/B3ofKVniLfQWtfIuVIo2B
DAvoBV0Jsevrn9UwCOz1mZShadLxCBrL4FZZ3rwz8kBEas5gpK9ae7AWkcL3T/orl/feedkoJYip
wLcBu5bLwLU09XpjSvE/h8GB/YKRj467s4MUbobCsOXj/N/u5lvd3FAODtNH6YgOWNNQwHIV2WQv
c6/nZVjDc5r3MMzXfqc3GVux8PgGQgi2w2boRRk2qGzD1zp/yvdJhzMDXi3W8tIO+jDHI6afS1jP
AqqeC4WhjpNRtvxHw2w/Wm4+3GdNVv5wjRpLWR+D5m/AH3Wwg+Rat5E3mQR9MkGtCgrvudMxJKzn
F5r15GsXFI4ermLy6Tzcolz3nbKG3SzS7tNSp6KKVn8pv/pzoX6Xvl3bnDCiTDAih0ICVg6hIlTr
3Ni7AuNcDqgkCQ4tPhu/5nkduh3yserQ9f50aNtZ3pK8rEao+uvIiD6vvtjlHGiHgJXuASZZdbvL
m9Q8N0NrL9hiZIJwQcYTCvWc2+LElgf+uW3Z/dGNF5SfmTEQ3/h3iPwdZBfJH0G67E34EF2K9Nld
MB4rW3XSIRJ5n4ukMH8NA+naNNcBdbzVd8k1Ybz5dlqBSnzD5JF3oGm6hK0de7QqQ3X2aUUj20Wu
llg3PuZcS7S2BHzHTqGW7o4JSvWjW+qMB7tM3pY5XK7nyq1Id1vsftgAhMyPhzSQ3nFcM9c4ky2H
dWa19g+z8JX6MPUIv6KmW5L1QQinfEgSgJa/P8F3PptNPUfIGtv8W7nCZHeqXC1B5jXg8I5hsE6m
UrDu//kq8Ao9JD+bIQ9K39ebQ9rgLyZyYZ3SzMie9RLMKbJSNV3zJn07zNj0Nnz/TFf9t2ZDQ7Da
iQlf7kTmtH8/ONp4mxtV+tyAKnlsiUwxdxIWpwqHjnjMK3zu/2TXr+dFG6nE0l0TzuZmnfj6Np2x
qzo1Zc4J89OSSE1XwFxsTRQCFUGcDs48feI/aG5hZLcMwd3PQ12MCxzsVigCAyXtHm9hwlinyzwa
AT/T9nmnm+mtGlqoeQ2jgucCMyUzQt2TG1+swamNmPtUX7rcMp70vu1/o+Yo6sics2GgmzLqYpcO
GDsd8AYavugz5Ahcz8qg28yIjA+jUQlxR5KCre06IYw7AEQHmzuMFcO0nP0vjiR2lW6tSR5bTR/N
yG5Wr44WVAJO5Exam+/HdUpJczK0Pnn0LNf/MQIpF0dlY/MczoL/9sqY971V6/Dt2bww2uTLk31o
LT5BvZgBOVK4jYWvg0dr5ZWj9r2r8Hmj0t28Fo1Lif8QVM6ceul86taubOn6An8M86zzr5Gi/2Nf
XSwcC8oUwvRtqouk5/XCadJhdesWB+cCQMQnhc9oq4h89iy/X/xApA+jV5pqR1dZFOdsLlu5D0Rv
blFvQfDcVKWLsf8wp869KvFaAMQdFntHYoN+N9TTIr5WtqwNZhrD+HkSiWx3OgnhWgjvt7kpg0Wj
8M+02Rr/VKqsv08Q1cGqswomTxvMfrAvZ8FMpLOVyj+JuU0hoJsT7VebLdk1We9/crWLp2FjzM00
GDUnOcDbV/4/A3UcNg1NpeNIbPISJ8432DFHsZZPnpPGnNpnkKZjVzj7JvdgaDAT0Mczhgjh3/es
d84Wmz7ApHjcXv6bsb7PoF3hM3VKXQlOuFTLLtM7+0tnawzRrCKN/369d/YuGIDbrJk7h/V9sQY8
fSgdYXE9vGy7uykd8p8LbnAM6HqJgaDKvnlM/iK3qtSVK7/l7G15SbpDAYdP21u3gtGvipzTPztj
vdQ/QprA1qdfh5KIYjnn7oM1rv78ca5cmNdBVtklh5IFD7639PZhqLXsW7GUxt2ojVp7N7S4Yv78
+7N5U2P/F+i0nR6+DRH+kiBgFOYyMUvOzu62djskfCtoea0OwzKaH//9WhbtAm9iszS0L8+qqsrM
yR2rs5U09PiEhKhq53U2/5xrJGft/n65N6+dWwMP43DctKKIyV4v9tysdEmTWZ2rDnhGDpW/LzVt
/lgNxIRo+WzvzbFev5smBp1/v/Ib40+bS+ONTI4V1AsS7C7m79ogGd7pWXXutbTYl9mWh9PWX9NM
iGO2NOmtPqfypi77ai8054fQs+RK7/TmG9t+AU4IECOxCHzjWulukkMra8uzsN2jNKf8XAozOJgA
hCc71a6lc773rPmYedpwFTGvu2AH5YYarWYqynMxq/lbvS6Uvlg8Irky8FssTOsIrwgj29S55gT6
3gKmzoL9ueU8vtnSmKdPq52NxRmpF7h1ime7wAWbV31VPP7upfAXg9RhUYNcWo8oDVqPOXnFeUqY
z+W25W035IWGkQb7v6+gNwQ6Xh8WFv9/qYtWVAM6xIjKL86yz35Y40RoBTKSuCr7decOY3/qZaf+
lQK1XZMbgywOIRMtwevvpbWk25cQlM74t0xxRyRjnKBXP/79zt5bmBsdBhO19/w4i0AlY6Uv25hP
6kc0y0EbFhZJb/qQDedF2t610vW9Z4l7C7Ursigduufr+xqHqvKNNGNtakULMLcMpPIxjENUhmVk
jR/EuujXuCpvKhweJgocPjyuCvfn8oPgwKl1h+8PG7L2ODJVuJ0dmV3ZaN57mJuBMh6xaFOp2F7f
mioxvUJMUJyNsVvu7Nn3QmCz7D53AhEnTOL/9eTe7orPGzPhjQd9SduCPdq3gWjKc1LK5kYEZnZn
2vkTZn92hHRDj/6+Vt7bVfBT3UT+0ObwMnl9e0Yp/NEdOTBqx0JQh4og1Ig92OlrtRyXCkVOLgOo
bAkO9H+/8nuvj80MOiDPlkrl4uwgLrMoOplXZ9TIGH82fQ7Fweqy4Zp64L3FiVkIHsaYbGxktNe3
mLRQuy2rrM6p7FvS3TpEhwOfPUDFaXQUjtit+f3v97YtildFIC8RTjntPX6jeK5fXJJWaagWEP6z
wDL2Me+NPjKzOo8ryUAKP+r1gJJwG9YAwrT5fOXq7z1Z/NTYsiGJ4EJ68U7bJPHyJTXKc2+i7ws8
JJFTVV5z1Hxnq6a1MHCI0l3HpZt5/Vit1DZrJ+NBuhC973SXAzioAvXdRNV8+OfHaXLGs2X6+OHC
tnx9qTzDtbVbZHFe8gVRrUKClTmVuRPwhhk95O0Nq/WmU3LatYO2Xrm69YYSx2a9+ZnY2xdCiPzF
Sp2nXrTJknN5KFvGPsCm5xsiEa0MSzELKzKJzT4HeWpkx6wqluVkaqL9k05dNYloQZ1h7bKJMcMO
LolpMAZDLRJmRi2eSTNGh67s8hc+gkzImXL4C70agDXGxp2VctAKr7wbjCz3do5rLp8LXUt/pEll
fav1fvmpXGEm+ACSahINlFkPf3/y72wPJrdMODB0ZPw2Lm49sIdpoM7MzwXH2TejdpszIAlpJHjs
Mku3zSKi/MpOdjtW/74RYogARuzRwG7IxOuXnnhJ1SS2zM9tJtFbVaMon4NlnJgzO4llPaDemu3d
32/3nS8HCIYyHQyWtO5LTWfVSkfCvMvPzuROuDtrxVremjiDX9Pov3OqMPdh66PGgWZ5+VyXbAz0
3FyLcy1X7SjHmfEiGWonYXdDnBuzjP5+Y+99rOiZNpP1LU/60mTFwA5faFZfnDciziY0V6es19Qh
wSrg36uPTZsEUsJj3EqQ1+9tmVdbasznzgZVwY4pCWMFHxRItzU7hgR5rdp579bYaHFxxNXBZsm8
vp6eDnitEV97NvXV/uyrXPwaC6WJEHWKuGI/8F7XsdVtJhDdZgtwuRUoOnlNB2mH1pOn2U4bV+h0
+HJ/SwNP2WFPuuejLANdRuXKZCjS5lL9IGTXvILWvdf1EkGzZdD8Z+Nx+UNKWIa9B5v2bGE7MUUF
+D3NawfbhJnsNz1oxhtRGMqLsZbMPzZVMD8OwCM2gHqRfWBmDLiIDAHud5B5/0pZ5q3TLlAH4k7H
Kr9YAd3U5LNpr+kZW2mYBCkD0GkOhgih4hDl4/CvsRO0giActNYGIkE2jIsVAA0TYUftpme9wBQn
TBlDQPiVNuprltv0GcpAm8Yp37F7Za2/U1ogPMckDARi84K6uHLWDl3PSDA9l2Y+lxD7syU4tUPr
GZE/ZvMaZlblHoY6S+crh9I7G7PlMhx2fP6Xr+3iGdupV3tj56Xn3BXNbd/a80cjM0C53Byf1qBX
McLEPMwtc76yR77zvaFa2+CtDfV7C1+aMmU+BCtbk3qxTxEmx74w7D0aMu3KpSC58/FeFFKbiQAR
LduW4vsXJ7+W1akHATo9w4vy5thL9fmLYoYXEXFjPyEnQV2dqw6ySzfHbp/lt6tlV3ephYMq3dXI
uVWgx+YQu821JYgBDf4w2iUPAcrzgqOEoXMUj1QsfS8IHwvs5exKZziAkxpHTrUgBHjOdqvwNEhO
A9QfT5lByrSymUP4DMmmjO5gYy2thLVbNNqxcJL5SL4jIwlzsawjCSXaT9Fm/de2lIzXmsyH+Qp/
9qQFy3o25gxzDRt64OLK8VhmiR0m1kaAqcCH7n3SprpI+D5TB8ch0j5MJjSSeo0CJlQ5s76Q4sda
o3RjYTpIHW9yLn603SXbTS7exEe7q9ooUda015al3ll+49yODFdjFBkQsPK6iMG9IIL6ap1uxWDL
J3PWnu1mcXYuX9GHdFkHPJmaRHwGUyPkk9SD9VEPELfK3GKW5vOGtuZyDW3YuzFKmC/FkJTn1fOw
We96Sx448ji5+Zf2oAYz7tCBNUbd4LVnXdrpk9Njn2EnfvAJm3HIx/7EhKrTdlXjqH3tJ5BWyrWA
XlYXB1cK+OZ5b4UNOt4Ig50OwlpdwjUu3ahULTPNmaIcwojo9y1PgmdepDca6VNF1JdVF89DILVd
PjkWZHXVXOMe/LcuL9YtLkMcEvSnDMsvN4YOP6ECwDE7I0vsn/XBgnOpD2a5C4qsvJtdzbixstV+
VugenixpNocxIBIL7X5VH5q0tJ7HTgyHyTKpLBnCnCVOn9BYPFkhT0UmLkq935sz1BbYbiLusMGO
A7Uud0VQWHE7lvgklKPWmTuU9NkAW5C5sj2q9aSawf894627b8pkjSytTo6TUh0mZ7B9Tyy85LmS
RfsQEFZy5Pasg6YV6rYuHfNmajrvvq1FcwebpkrDkhClM++ke5RGDy20sc3btimWXa7qL2Yj03j2
60yGWV7YAtLYKs4+Jn0RgwLz7DqTJJ1UZbh+ZQWRdo1p+lFQ4g4uYVMfgna17yE+Euqte+UHRazn
y4IJSCzm0Xn07Kr/sJaD/CSUDqmK2eRE3lvXBTFPX4SVba7nRPj4yIhmfXDmOtkLvZji1YTqpBLH
uOaY/c5pAEBmOS72aZBOLou6zJnywNRMRMt9NSTw5rvsoJSrgzgL/Tm38epuNM/79z4asAezdxpc
mr3L9tao4HGPEJfPvWwQl2mr3crIz4z5Gt6yHWav1zTF6jav3jzfN3P114WWX0KdCUYWJCwipwk7
0/5oJXkC0dt50d2VTgyb1n3XiQTurZP/+scK1rU4Yje4AMQHYdnFScBQjm0ic/Nzb+HMX81Nf2yy
bjjjo++c/n6pN10Al8KS0+N2sSR0L4cZ1aLPdLcFeG7bWn/sIIPlGtRLvkZ/vw5A9eUj3a6EVhGr
pO25XsL1nbW0VpCxTcAIrm50dxRaNOmO/T1rqGrDVE+cD14tZms3agIFNaC+2uk8hyfmMAx3Or8i
yWNdqshMCgwFob5Bd0pd8biUtXNr5yQLFRlGs2G5CuwDsTNRd02aBjs7UdMHcyLmCCKEandinNrH
xajnnBhMz/40es3yNLfFwHi/1E+EVCorNNpuXdE7g69jC63jf5QYdvuZyUcp0Dya9kvv9frvEceM
myTNaitCa4j3sVBddjJdpaFZM4RxUztpw0ZcASQDqHGe6KQf75nfQuRAkQ9d3EuCxjwCMI9WhJHf
qu8KaTjTbjZT+DntaOYw0k2j9sOSUvhm6rByjzMT3DMalkn7Osw53Ei7VunZH2f11bVS/zBOY9sR
wcpoNPRwFH/GnmHJGRR71a3m66h04CbB/FuTUnvGPBwCdpb08sFYfXRjqSVVHjZp633Js2n96rYq
edKM1f3leMP0O4f9jFeXzageBsW4kkCW1mms6QX+fUwkSxgmyhvuqUfIuW1n+27wC/5sh0woxXdl
9LqjR9o6RoQtjuPI2PvR2C09Zm5hg1SUWZpn0RdiYuJqx9WeqoI8osS7B3MxEYxwMP+0XOWm0TiR
Y+6w774o0aZPU57lNzYelI+TkQO0rWBxB8xsCYOedVnhmWTOVMr0h83vpQYs3o3Cs/A8GyvnmwWF
5q7q2f7RoVUnMTYmzD1sMqabRqv6T0QdmA+6pWn6TYKFiRM2wDHnIYPIGlaiFVqsU/7b8eTkJdZX
7dySeV7K0YzxpmF44XPc/MnrsnqGcYJ38N8/sDddNp8X3S6kDdpD3Kgu9gxzMWy91OG++ivcqZCH
uHGmG+8RiPXzhDXEtXp1mxm82iL/j7DzaG5cSbPoL0IEvNmCoBEp70rSBlFGBSQSSGTCA79+Dmc1
3W+ie1OLZ0oiCWZ+5t5zufERUFxtr3Cd/8Ey9an8cz4O7uytX9KAcvW2yAOCWbemeEJW557zPFCn
ZJMkfxW92VVV8Gfx0RRWTfHfnO3/OK+vvwxLWbC4tEVEAv3reU23n0/+1jOgK9E75a5eDsPoFbdW
HQqd9sBGzcNYMwrNbNHN2y6Klv/WL//jRrxWQMw4ON444DB+/+uvoMaxW3JVciOqbj1g15X7EAkx
zJ8ggXEzfLg1Z9d//tD/6WDlh/KR84JpUeD0XhuY/7OBX8iuDBfQBOd5/pJ1/Xc2OX5BqzsQ+lTA
7gwA1GRyHl/J0mt3Xk3xKcRVW/sU+EjdmcuW+IqPxVbMexrc6URSnH1vBjv/b0389cb898cF9RfG
+xij+j+ma3OjDGNPVnoEM8kjXAl5w1Gj9uOwbOiBEf0a0337bfHl4LvY9ZsVHVxv7vf96tvHcKu9
/9JV/rPf4r1jpwq5AxIu35x/+8AosXUf9uzfSjXbIlsTv3ybPEjGUTEXv+suvsLtDPPJt840IC5M
53Y/zOwElIL0FStGXqdP9r6tii+kTO0nm3virZE3SovxsNg4vJFT/rfk8v/nxmY2TB9OGeQyWLs+
h//nI48wY1u1x4TWzEV97xXavLYAt/5Lt/+PZpQ3h1E3DPrrQ80z/a8/BQA1fKOhrM6oEWVW1uWc
+rUr916F0o2cG3m5dutlyvzOevvPD/X/9wIZqOFzB4KPpuffai9B2oUT4zk5bwKW4lqoqw9mmm7+
80+J4/+tOP7tkbxqk1jIsNhn6v1vXx5kMZYbmSJBhBasaq/RQAZ3CC+dw9A68Iy3xHL2M+pxkeJn
0QgZjI5ToUgdKxnB3A/IA6PTijJgTG3SKjNVV85ReqTHqCShkhce0VgaqysvxH8eZhdxkiGp9xfd
HmZQafXv9taGz7m7LupnI0Fsnoc2Z/EVVaH+sJhtfDWiw/7TRkvzafHO3FccxVgtOW5srEp+31z8
suhW1PbFgIM8WALrUMTCedzspL/kpbYe1xxjjzvjZdnRJEJeh5viPPdhvbyOQ16qdNxc5+yg+vXh
b2DnwuNTRYfB3iq8Euj0brtuQC5prfJLtk30VsmBNGw15S1OGbt4DAenejCDh8d8C8vnsB7no3aN
hikqdPhTV61V4okq82cpvI5eCH+Tv3bhDXzOMoGhmueniKyTneNvaHqBMKsx1evgdc+oagXO7tKz
nxHrt58IYHA2wSjo+wwYYykO3jy689sayCmRODsckSPEyEsSsb35oSO5W4Fc1uiALcbP+gtdNdMF
XVa12Bntdm7qumXYAi1L+pdxrjQ+sqr/nkxojuu4btjpcqWfsDzLV91yre66uJ4Ey4qQn1fp3KP8
8RgfvExxoeedD4zC3nvUJViYQmX9gqg26VeYhTmBrFa3tbvaT1SNESdqIJaNm8Q07HXeL1z+S7Nb
dDndT8kce6lFocPnOLrdC+PZ/pphjADkFo9JaP9JsFcohTzS4uelebwk0PvddlWNokJ2QHPtirDB
AAMd2RlS7AnauZdo5+bdOKJuPrX4nxxox8LdWaYwvzXq0q+EscSLYd3DLSJF+SyC1sHdaGKJQz++
GkOjuABDOiXr2Rk96NVOEVp16vZqiVNrrqaz5Q1i2lEKrQEPO/yDq81J3unemYAGdFZ3g0Yan50/
2uZL92Nepp076gcFqskGBiDHTw4WkuodDyNZLFT/5baOflOrHUpGIWO4X5OiNLjW4V6nfGdA8q3V
7D2AoQ8+tmGO67Qh1qLc5QNLtNRVtntTJnn5x2eCVyJ+Foi3urJtm9ekcboXpXEY267cirvBneRp
LXN537RW8d71gwOPcA7wTy5NaPSubHTwGk2Tueg+aV6CKTNykJ8qHpoT8plaHt2QIW2GPqz8TLzS
zfy1yN+SyY3OpWv3Tipz5Z83o5yL0YVkLcFA64DDS5+aYfR/IfkWA55UOAtpl5eLt1vbrr7rVT08
WfaKv44frL/auTYh5azl/vVsItTTVm0fDcO9uyZsEZL6bnlEJBy8ebmOD3VIqT/kxZxZiutrMUBc
03b1xl1rh0yIjKrTGYTVPlagfWsCFO9jVYcHh8iz1HZNnXWNLD4EzN4OAiALHKKj92UyodFvmkZl
RT68x7EY9olmRYeZatpP7AbSRbMErusVH6qzYFN3WheH+Taf1brm+HqtLk3GELysqPbxAvq3X1Vo
Z/mYVL9LDKFMd+ZNHybfHl5n3g1k78lUZ27nON9OVc83om7RD0ujGJyt9qlgHlilUREtGMwbknOa
wARO6mz19a4SEfYwzZw1XcI8vgkW+HK8bosUt7ZN7BsNab1Myebm8Bddj9GIkJkgxedFdBTsifBM
CegfqtLGkHadxgBkwWa71rmThjGK4pPe0NJi9xvix01424rLdEGva8cmyBpQ+49lvc5OFjf0S+kI
sgb3wBxi/CSPUv/wOFYbznZpXQamCh8ldlCbGX+rTmqtEpOiPvX+VEs7iN0AWumPI+zhtp9C91YG
WOcrNAyMZ1uL1qf2huIn9bJ95xXLeGparNCjwfuFdXAKyzRyNuijybbwJrlES9xjFxQ3Qanqm8BR
OhsTy0TYJSvrYWV1SWKYHNqLMMziVGZcS+SZi++r2/U0nqSzlcX2p21mDBTKHfxbS8i6+xvVfQyA
tGqUd1G9246PPO3thNlYFkj/pRpfsOshvEDTJfOnqnKU/N3nA/bZRPRLlJplbdad5RUA2aOylOOl
ljP/fRsN3GYVFwAKcWcuw13rtDI4STpAeOqB5UcvyyS0wOzqhMyU17YPQHDQ/h7Q9o7TPpH2+lf2
EdTRygoWrLqNEzU3/E/AAfrKLa3jVsrGSrcwD/+01mS94FHFwiXpACE8xHX4mYMkZehq1/mCZ/wK
+RjRVTlHYxtL38McRZLQcdi9wzNw23NZ5QsEzxAB+dHyg1rfhPbUA09wVbWlqHrVOTdA+VMDa4Hn
0J7W/j5pIrAu0xRKtXOqpeErgTUnyZqlqBM+JTaTWbGulZv6yhqyYcrBx2oVDAA3VhP0ASaRbR2z
sF1c3B6SWXp3cCWX1a1a4/JHwUicucdW/e0K22bNL4z+7aG8/83oWo838dLznMxuF9vsiK/lRA7f
hMZ5WILyQrRoghqVFVm424ptHG8HywkXrpsZKoMzRAjQBwljB1OzWb6Z7HY/g9JWhwW5o3MWcMfV
peGNcmDwAB4/O+2y4asPe+AwFgbfXegY+wvhs9c+Yc9OHLoZmgXcnsLMu7Uoi2bvjHHy3Sq//q5L
4B8wTZaJs4tNGpbFYKGMt5JwiQ+WF0iduduQfGwhFqy0os77JV3qnF2DVhlpITMCO7VFCzRjxUDk
b7hQSQooDO7YKYierWZF6ILULEhL2PshvVbcVVddYl6kjNnJhEZtDytXKM/9sei6/FtavbwA/LS+
my0aZ9YWHKjpqJfir+qCuNl7k2DuMbW9d98khtkJK911BcGwFU7aozT+Cuya/469T/yXUEQG7aE3
b9wDlGo7qEaVPuuxlH8SA6CLL7aq2fP0BG6yo4HQe/1StvskqcyD5GtzWZM8wkfpVqiPxJCo284e
1dEaF++33S/2nlQSpgWYKjswDb6FFZxo+bdos4aGhUPv1qmlW1ix/lAFbWaijTOqIwXzD2QtSd1l
CveHri1xiqPCYdik2MRONfANZNl5c+e18/aK0cq5c5HoU9sjZOtx/88Tuvc8cM1+i7pS77kimfjH
vqce+HHTjTcDOJaVa+m00KMcstBSXMgzD9p59OrxLRnm/KkbBvdlyvPpvZ2JImlGwD2NZa2cG/0m
QKxohYfRtvqKzU1ZN98NiUoJFlGYafg2hvq5DbV1O1OGfDFzZZMrOH0maja3lTczPhBctsjRD9c+
95PTvtrV3Va9qammORwL+9LFubjVsTPkV/hk6R+mRFNEgB1fkxSX/xinUWkVDuwbNd8Kg4M5Y3KT
jzu/rliZ5TVM3UbIEYu6iHNs/E6DRGYB5Qrno+sU8YmNEcHe9YblXhZJ/TBWJrkUY9R8qFx4VjbU
jRWlhQowdrpuMT6ofMjjKxea8iEf4vmEzyh8D/k/7kHHjSoFCjyfZtbXRGwCdflFaKFzDgKVsPKL
E8JvJ4Ztcbjpc9Dn20NZJ7j3C+6yE3Rr0pbZz5MONE0JRuC4pLorjOqod7UnDy7Phb2La2M9NH25
Po4OgRx84JN6WuDkv5QkKAVYq2m/13XA5IdNJt8y1prrj6C3ygffleo4ykXq3dazIosBAN/kzdKe
JTPJ4hDMgwLg5Hbm6C+VAcEediFhKcwT73rE3HexNSVvstjEyMYl9k8DZlqK5cjVD3rSLpPO2HhP
wVRg6etVWd44czP/ouJ3Nnrdjje0Isme3Z4qHqeAnVrahEiTsLDDtkl1FFp3VZhvYaoWhscAb66c
XFbaNVPoYeHpJorDvxWly8wjgE2asuIYb8nGNe8cSRh83MHQaISJ3qaTW5NcXyhp/5idxnJO/Ljt
aHHjNmmPB4wgBLZc+9Wplz0+QPdnYMU9k4a+HP8GCeAohp5191DjhRx2XQ0SSuo8dnecq2WQRbJC
f2XXfXeYOUDL3eItmkpkceuHSumJoIRu9G7beUrA+3nav9dBLC90fhQmeFvk7TQK1FBR3je3ljWP
EDLwJH52zujT22JDynqW+DfJGre3ZeLUj52IB5tqCkwgU7eSyMvSazY7pfuQQ9qZqmKibSQHoDur
Nt22pnokTDw4F7O3/Kk0j1c2cs3e0uuKCzamqICN02re95iSL7VQSCHRKrwSA6c7GTdDxMlbM7u+
4X3GL7QTODg1jv1ttXaNGw/vppfeiVX7chcJA3u8TcRPX2rn6xrLTt8vS28P9Inh9xLkDy1Jreeu
HvxTMFURp8/AgbXHrGM/lMHstewbFV3rtCSwNVhIuBNi7m54gqVs3y71tFS7Edvvcx/F4XEjk+W+
qQdQDx5fPOpMMVZ/pta29kOHMzN26D1KiGefgy/jm3Ipk7suQFx1lxdr+N0X8fg+2gsEiMFRNpWU
KaiMg1J8S0qETxde57tXrUC9CJsQj1Ro6g+qy+rTN155J3Jr/AprvhkpaJH8zDcAIerCCdwyzaqK
z8ox4tyMai7SelwDnwfd718A/kAL4F15XbGJIgjASdLBIdLIaNl9BzfDGrjvgejFR9RUUcHafmJf
3jm9t13fd3s+BGPTnpfe2W6nXshvtKLkhjlzARQvUWgqQIFYPEwrj+otEuThgbSX+WbIHesBFiL9
eYO5otpvWhQtuILOBxI1Cpeda1TNzYU2mJTKoezDOCvxvLgvC7zN4uLW0cqz5uf622I6DQ5ME7E6
h4P7C9hgUT1EPovbY9lwSKUbumEYvrOjk2yKLKH+rl19nW1PIRIQaOmtyjaIN/UeSLcnznNN4kkW
qVrN/7vPwnMzxNNPFXXgL1HxxPZurI2tM8du1p/Iw6cks3yymVO7t1oYEsYf+3NAQdKz+y8dvQ/8
qPphHDBGCIiKajgOTSenIxx+T+606JbvwJtsRHRlrd4Nx2+b+dOy3jpsv7ds6n17yeYw7ieg/yps
AT1vcX1AnOPE2WLxBTsM1aZBqXUuWeqMKkCHCaUbdw89v/MzF8dzcz9ajX6KN6/J0+IqucrGPhrk
RXpOsVxQR/vekXIa7U2NJmjIRjkuqNEr58MePQ3RZxltMlEwY/E6t4hIbMB8d2HdcDh4LHmgHzVE
sOxt3bQ/4iQvxJOzyD7YjUlB0InvLR1cE+nlxcFhu6JOM045RgeKCjItG6fPd1EMUvp4DZDKeVv6
9TsBB9Y8Aoiz34dREA0vXLH3Dduxyd62hAWPwF9u6g2JSOWPy5ph2W3cAy1si+ybxyS+8LuNzk6O
9jhnivuL2YKrK5X5CS3u3m29GdJIL0brNLvOElKZ9mtPJNAUmB+9aWLjIxGIRHxco1aWj06NHPIQ
+5u/vkOImVHXDHPX34koCquLFzmCpWfgyGbHgx9bB3tagj8BwykI0uoamFChymvuJAHfPDZsFzZw
yx5hWTqJzdcczQG9SD0aDlc5ImaoqyVYSONgOkVQ66JifAiMYnarcRqPMJph0AdJed3vrAGDGre5
LeK7culoILoattOhKSmkjxv8O5rOTnaXwOny+g6Q3/Dtjyv9p7PRWMC0g7m3QzXPqlK1cWLOSxBG
yPO6oV4uTZS35jeNQa5PiiQzH0Jg3s27svKFOZCBtiWPdWRXLwzRtdr3bi/mZ3KA8emFwqNma8dy
Wg48s96blQ9ekFmA9xXjO3+rDsaXVnGc2T1CrmDOSSQBDrE1m8aoHg/kXXC9l0m5cDHMsRKnRFtx
zHAk52ovQVatJ3/zxuSt2WYDh2kwi32k6Fb+3VZ2TX/IDd/erJ3smVjUntqVO3323UcGXI5zLVqK
IvNHp3PpL4pyeARlKeNTzIutQXx2YsmYR0XdhSlQ9GlyUYy3K7K6lh3USk3CDHYNX4k2Z0cW4los
77Tksd/7uprVvgynYjyaIEKk44wbmQ+dagl9Bri9fvmjX8Rv7OuL6BAaV0sYhS1zKJ4Gv94lsx7U
OVhsLTLHK2sPYsrsqn1VcRDhBSyH/ElSFyb4YjkqLz1kivrgt9hQ74OmcMOjCYWfPAg41BUYKm+J
d26SK4KZSrVyoXdkTh577kz/ALVv9vb8elf4LDrE68iEYM+0jFkLp9Xc18VeNsKZ3kJQHk/CGS0y
c7lkPmp72cw9u+HR/suH0QW7VYSeBSV5rMKbTm2k762w+ERGJNPA11PXtNNx7jYjFFCHYPQk8Kf+
wsyhA/rJ0oWLTG10VXFQDVvWANAcj+zobOdQWRTi1JKggfdxYDGpSnBzib2wyyg5JjSr9hGv9Eh9
4FBRohIoPW+vFhySmTVLk+8McJflyUANJZqDHNE4bbTa7H3tAppJR2Hn9i+LLI6RRxH80/hW1IMc
juQZBuqScAcnM1OowNl+FlG8dOzop1ou5yphuAxhzIs/ZLMqmGiisrwPErXDj2s2Bi9m8enbiiSw
9MmOcgcohTeoeTfViRvtZ9go0W7Ty1IcvUTE5hU/MPgSAwOYfp2+RxKu143tAaVwr08iEE3A9GRm
T5RTZtpxR5JJUY95+8RzoWdAQHlTPHTAeuboZmqsQhnAFd7VpAK5DagTqoUpKUN4qfHWNuEupxhg
4jBGcSN23MCRhV/H1z8B7qHqCMkdubJJC0YWhAnEH2VrFz4z8Sa2CZVhuJtuQ4VS1mnpA09tiyAe
UeG4TFe8UXFpERWXBykHhwFrNYj44qhJdWkIgCb/bfMzGSqXSYVgIrUG+BFQy/NpzAH60OAWB4+J
qtn7rhojCmdR6D1j6HzFRBA3+kY6CRV5X+WiYj3Plgu6R9UIi491m6aTIpOy22NRWAaoqi5LvD4A
Tcqia6wCeipqFlpCseV/KvL37J09zf3wEs4qcPa+xTz2TbWWYx3DZZFsayBqVP2uLOpZhDvbMYXV
7HrXVDZs6njwPrV0ljxjIcKkSQMb2v741hK3J8+4NIBTxVDxLIJxW87NXPYeydeKpqRZDF4MUhsH
mQ2toMniVhb5E/uBDnUi09N3X47NwWy+CR/aBlcDS/HAtU5grMLm2DA8hBjIw6uro0MsQvkDH13Q
PTJMCPs7CZFn2ce5p6YbZBRrWV6r83idUjWtyv9Lihp8U2Bntrwn5wh804gnFS5yV0Tu3qoX8nkG
ZzEoF3nveBlJ7RPhPla+9Tsv6ika9oPNePjcLoI0nsKYcbmUcE6jw+w50V9rdXjZtVTeGu40Gmvr
F5Zo+UpfbwEJMqONnhQQLfNlHmNJXlHNg/QV4K74dlZrIk0dhwv4bzAL+cGmKvyyLIH0SMJYIzC8
qob6FHcm0Odxyy0UQcU8iX1YJyDh5rw2yWc365zTM/Jb+dQUsnOyZZsIqANeTfvDsMkNLa5Dux++
Ze0TdVZUG1NAG5qNue2kjdZEQMb93a2aTdWg+XSOC7ppcRtPiydunaad9Dlkr7oeyU4o7yVxFd1x
yRuWFUyAWReo1dOkWSWJng6+tovwEGoScFnO0c2z0JDOtxBb2e/ZyATewWuS+CEmO6A6L8CExuOg
E9V95jZI+KNrnN5ODQqlXwiKPJEVoh26UyVJ7oMOVcacTqPl5e3bFKOzhShYGfs+lopvRLBQvVyk
hasRUlCRDHc58pPhxd2KsX6FGU6akywL64Fncnpc3ZqBPSVt3TzpuKxkJgiNvbJQ+xwIpSbCfV/5
qKoPJiitbw1/93rimZnGD4hY2AIbDhqUjOty5bXmE08e8WYbREoQLQOcIme2ln0/zOifJspzsUsw
+W+MuTbgewVOaJFZKGwQ4iR5753XflmjR3fVgD2dzfd/5y5/RUqr7bt7JCWUS3DW+jLrt8GZTmsf
EGmIIKjL9zzmXUVonImsi5WLur4sBMLPR9fyVcMjzC5i19nTJjIS+Ra12yo3EHEaBLoY9k21sG+p
+V5cNLPvch93jT/dKrM54MpEUOeZ3Lay2COQCRsmvJudwyMdWysDJ4RFN66spNzjp6skM7uoHDIz
5QuhXrFXLfsihrTKGICMHBpzPqJsLZX/U6qy93c2SARA5ly8hCk2zdUXb/HCfs3JXMQ7lMAt1UqF
bjazKb9YN08U7oRduXr+alVQV1lfR8m8R8Tg5Xv6N5g5cmtZ9wVuqBByuQBPwU2sOrv2lWFK3aXV
bctTCp2YfL6HwoT1zK7LVl6ahPNj1Hlv2JF4iP2oqcNdPIaklti6S/zMqDUSf8QGIPsv9CZH/FrD
7bqC5ANR9pPUbaeyOsbqX6YoyGRIDLGx52NQ2OibHN26oF5bHwlbPKB1O7Dh2eQ+n9x2PraxBWVT
1HDHUszWl7yK1+4Xg3TW54FqR3ZSymuKzG0at7+JmsLLbzzdhpT3UgXyBsmlxeCbX5lJZdWXH3oq
PdRdycj5iTHR/R7Rkf2RzEPKOyZ1YbKLNdcjwrK1bo+tZyK27p49JIew6RFvF4Yt7q3tVIyIBtGM
9XvCrKK9abUaPpBpJevnhE7H2a+0ROHd5JPIfvTsnie8Bdb9Dp85wWwRoShgWr9ymMB6BvIa+8fV
usLpIwODYa8ZZllnuc1N/kJK5bod+6GAMEZP4C8nGHFrea6FrYMq9ZHwrfvI0Srfoar1oleKQgI1
RWQX1meLWjPZyRiW2YM/xRA+xpWV4rib4aDyPEQij9ggKb3F6NxCr30r+qKxPl3iRH/Q8lavFIXR
K2G3nYuSe9ENCkir8RmbbYG4Q0Jj4TDyYhBXtZtwBtAxc2UNxBufaPXYJYCfXu9Mv4VAd3Dt/16G
q5xehhHMYCUSlgGEiVCiN+wRvsfam2i1p6DaT6GDEA5zW4dwdOLs/eQqIykOvXXH9pgZF+IB4zUK
5Ofo96ep0/38JcqAopK2rQHNA7mivDB+XPSrZ9oqv0x03sOdH6HqDyF8OXr7jWd0irEyGCMO4cBl
eaC89Zu/QL/XeEmZ5AY1RD7Vz5BPqDNm99eC6ohTp0uq+5zN5JAuGA07ks1BMe8D5YVfMXlJVgYt
vjT3s6pFm+bbJuoTFVOjMxNzeeyZbXvm1E95NR9MrQn2DcJOw09FTpFOlo9/sevbYIC+GhaQ0938
h8m1yboFGOBf7RLcl9LHDt9Vjt/0to2vMZ5kecXuAxeCHWZW1OZ/2JmyCpNinRughlhtwaytcXSx
3Cn/wrL9bMxQqMeZprI9RI3vlS8oO3qdzeBPS8T6rQ6PdF4siQc66OEqhQ36myFBVQNoTA2g/thN
7N1AU0u2NFhTitaN+GsfwRXzV7mSDBDYVbhmyIBWFEi9T4q2FQ/TXqLYYQtOAtDLGFRsd4n+wyZz
nbRew0BRGKijdpgYKc0ob4eMvf2uETSRTlLC6iogbg9Z5RdN+RLgGuizRZh1PcysTX5V0BI3PoLN
Jr8EJGufYlTxPk1ELFA62+sSpta4TR+eVELumNRyhVZuTexjUIn53YW1ZIEJVtFDzxHMGeQ61rAL
w1q9YacYwf6bpVXpNnF8AWOtMLe4DXEPWaW1/4GyqL2r/Sp5GltjH/ihKthxz4f9zrYm+eXAJDvi
EIoEM7G4fUdbsBA8QJhOCvt7WjIw9OtEvR7nL3qAuHtd0cQ/hUYrxoOrl5YNoqISZ2ecDPdhIaoH
4Onk1LAh4VeR1FH3HUT4l62B2irVFr427RwgY+WRUXdt03hkJI5Xy2PnXQemajLzE3a0Qh7jxDOP
UTs0kp2bNerUgROb4z23o0fLZ3LWzaTlZv3oVIzhQXT2t5D+rI/YiO7G7uvpJ3ISPo2VuchHQBrF
zWAFPB120Ncq9VZuxkzb6LKOgQysV7JEYqbV6xz+MLYf/CTX0aZmUCQqBCxTPqNmAdtPvjtDYJsY
kBtBsrKPO16p/oaUQXWfx1V76w6RizpESfE7yW2+QxWTD9xKW8Gcmhh13jde3pQOS05LHc5zc8t4
HduOk3S4WSYhfoumFswiuBzCNBpJfktLP9jwRIw4fnB1WTKL8gUMducv0ZG4FvMquDn/cmh576PF
eXKNTubfu5qrhcFQ115Hp2vHUhDTCUq1rUr6c0nHte0E08l7YNXOj4IwRt6XErk3IZ2wXNdVMK2x
AXD0KYyq6bT0E6kIgLxrPoYh9J+L61eXMaSCNB3gqjitTl89MwtU91zMzHXhJMQETdjkCgldPPMo
En3M4BSpPsCQ5q7t7fpIwR08tyiO1JkaKoDguiXRNfkbqkKw2snekTp5wETqLfe5SCLUAn6YZwsZ
CJpSguz1yhqbp6VA6cOBRRaC7fC3+EODioPTG0GJRUdADgwcGHRlHumQa0hKe7ZxILBrqgmSV25Z
Poh4yftdZ0Z5W7uM/rOgL9vjOgXTMdmQpBRbkD/qqF+Xk2NkdxQR7SiZEBrtDr+6Av3sd0+GqK/f
g5f0v5xg7cOsZKw63LG7D5vUTMxlGcj0YfI05bzDe7OK/N3dQn5ju5rqp3V1qKw5pJhvl8N8mwTj
zLQgsYKfijHgbRP142fttsl5DVYcbST3FnUKqbWlxYj9R8rB+jv3lkCkIca6E3MHyLlbWVsscXtN
yEoP7/CmUUl7blnTfFV+2/9G8bIxuzZBrlLpMnG6JW1J0+HakRLoZWL42z6bPh/3m1M+b1tnv81B
xQpAr2NOGrauOiJQlwH+NSsApuHuHHlnSYjSg1mD4mvUXnyDfGexTxbqOvsQdDZrKBQ1g0u10Yge
1m7UV4xLEch7Y1U/dEnefLNurw4rW5cC1ZYf0kJrFR0iRYIsXTMAbPrFgezmTTTPw0KE9S7UMGgJ
2SjY2AU2gQPVgHGNEXabaqnXzzYcncsy2SD4zQz6J3b6c7QRCDLIPjcZzlP5WqstJsU7GHk5/uI7
TRrwj6j7jP4i9gI7f0uTPvJnn//swGG8QHMx24EA5YKqgOE5G9dJssRwyii/LeOtoLCPRn3Koew/
4Q7s2Hku47eL0yM4WNFf10aGkmF+iu9J484/1Kq9fc2m86ML/Py5NyHrurxqL7P2w1uzAuJM115G
P2Zom+uuk9VvC+vzgFpukxOcBa6H657qwptNoDAfxnzmD/Mdh8uAFIpMmtSyQkRmXej2v1yBF3RH
veemXo4WNJXaTn4rjniqo6j7ngOzjSSVN8WN4P38VBTMfYYkNpbHjaumQLvTkkbBhjtkOFqWP6b4
OpWeZ2bdKWTc4raGMPq8hXp7doJAbsdoa+UbwawBCbOb+wMLeN+cV1P0B3+NwI2pZfgfjs5jO04k
CsNPxDlQhIJtQ+ekVpY3HFuyyZkiPf18zHZm5LG6oerePxr7tENmw5xvqKeZZ3yAu6+iK6QISLNw
RLMQNEpd62FIYfZpE8+bERvZaJ5lG3E6uzImxWSCbI5gVa+D1yyvbTG1Fz2kaxgdg/7bWxM5Issc
WS8h7gYuM5B92ibmqkQYpghh40x12v2gV8VeDYwdbemMf4a2c5NjRTRQu6dpNcGtXScky/Ow9FQO
Tb25GjfjxQ7ciPlyV1ReSuuSTMo/eu7ExGgTU/naIIsSJw0SxtmaY2HFO+qQHR6phDZ7ZzLaD5ot
vCjgoKq0AzifKvZu1VGy0yUIgU5RhZMkB1Eys/SQYSXVidvPWrEFkbPfyAVUV15VhCCCom+algDI
/qgwCt+nWDdeHLJqwbtU1LkXvq3pEnedB3/Z4YXXhenunab1aDKZ+kb3Pa6XZGfkSrzFlZWfBB1L
KKbGQaIY5kRbLaWiJ/9VhDnAKai/3KJiUfNWC10cO6oAuNxn0SydW5W3vf0jh0RP3irFEXZPRmLg
g8Sr8EjWGrePjDpx9nqOdryoQMYb/K5qOcdUwxsRjkuWRfIBO/58qnxziDAl4RsTktsOXtbr+6ZG
8r1YMPCx3ay0+1pEs2QOoFnOd7HWL7WncW4BGcOoI827BbpgR2577knPq8jvHI0F1tIzTtbstv7k
1Wo75RyEsMnOjikJYRZu6eXFjQcud72zrxqrNdBqZtCy4I67GineRwqeeXND6i9YF7Oj1CHTCi6v
XTZXVHHXBp1bufjJ2sLY56URfWJhdzGYdm7mc8NButmZkoEhl7gHXhEmj1ik/eIprwIx9kt4QEJN
IROWlA3kcP7c9V793Hrd+mlrdKAJzVY5/A757P5AXvBL3YzpjDetVepNTCaCXJFgiNw4QnYHLUuJ
OHewmLJRL4EL5cX/MI0/LC327gIWkxciGmjlwqNnBl3lOSIwwAwpNCuqv+YMZ22D+W3EtDD6GrVK
g2qhjkfDL34sRlDhIettv/C85VWDdH4f4D1ejWVCDqbr8tHVMr1ZrQWwh4SqCZJZr397UVk+5paH
Ic+t6qdkL0RCw3V9avsEVmzo0DJN2VK8V0yyf+RYLveCPvJNgpTyd+jqhDST8pPxgIAa+7o3Nb8N
4lkPrjb1/3RyYEIQhiV/GuNa7gWCET/uC8Hpb+KHQiU8Zec2ifQ989P3kKdAZ41wv8bF1T+tRXMe
OYNx5SNUFMwL1fwvXyxjhyKbq2PVSMsN1Iq3jXvUdYLx5pq3enrp89x57TmQdsA2y26q2mhHrcUP
1sHkqIfWqG3akighhNCWPA2upo7GZKoIoqqzD0nVqOOkMKhT5V4EBTbdfdRiOdwleht+9VpMTr+h
q+Z3q2t969fEXpLFThDOUpWMJWmCrYRAJHMbVXqB+8Az5n9OM+LYxxz+NdnS+e6LNL0b4OKbIorV
1ahQnNpGHH1GFsoZSdkB3sQkPCUUqx8rb3A3OpIcTA5m+876zO4QIoktCzCqA4E55b+G74dTcBn9
qpHddUozY5u3kgKpChcnTVLa9zI59N5BHX5EXNh7L5Xqt9H35pU3LDxkM8BElDRq21iLfjHIMMbY
mA5/w26tCLNpvvKK1gzGLPyI3MJ8cWGLP8fU/NA7uGgbW+cXWjbtD2+kSwABRP2Vez871PWUCX/g
tmU8LDqBItdzPoUrZ9i0GCU8yRjTV2Z26zgBSnKIMJK/mqmiDxIhdavveq/xgqmaT3VK60MmE3YU
rGoHnIbFK6WS3Y5+vmRXA188NBoZfAR4xsEoJ0/um6FPA4cSEXqAXNKK1n17ifZyTBPzXBiDBRo6
dpcRNmbflSNlmYVqXbz5tfpfA9w0fpXmVuurcFKB14bdIUHYuy+sDrkV8+a+TcLm12y4xdqX0T7D
6tsv9ZTT01NrBv9WwwQyOp/a0CFKqnurDDLp1S8wmqMO7xpFm95aUADEi7MP7fgbGarbbEmPGt9V
JeIn4EbUuICjiv+67BZsFHH96KTsT2gOyufQ9PAvzqgGAmconQ+1tPG/sScQhuBLY2X+loxBO+6i
6p810alhY5+GexskGjZaweg36cLwR2plmqCSXI98M0zzbxoOjfdsrp2tFSL4z0OTNiK5hFwkYR+1
N1UZzQvisO4fuWoJgHgaMiSmbvsxh0V4mRpbvI2CNEoA+Qq2I9LEJqpEAwJjzwfF0hqsV/ctiqLv
xalkkMVze58dVR7AnUl2NLGaooozhgAeknLDgsq4CoVvJhzubTv2XSo8XptpKPYJc/ITXk8XVYI1
OQyvAj1fAqa5T5LIdXgCypA2MMbFk+pxG2zUXGU3naD1rRV7f1z4Q2g0uGD4vrw9aIgL7p095HfC
YklyEVQsPCvNWj68GWFUxg9iKoqoTywWtLUyH35mCjk2Cs10o+stMio7edHSsL4Y3jTfgcY63ypo
EhOGeyaJPN8N6YRCDhSgxpF7rWqwn3Qec5+/Z3slmzE+10yz3aaUDjIKOA4ekyljc1qKBxdEfK8y
4opzyLxLkST6ti5FxA3UoHmTzljd0cJOtzE01dsClHUyaE7aWUnR9Xco7cQOxshCmuXEFqh6Zjrb
Faoi9g725YkAeH7JruFjmmqtfV1Aci+Ss/2xTMN8IxvT2Y1Z3K7dYsbrhKwX0sEdznojhntkRvZX
ZyYViE7uhGB+TfyWEVq/XWbmLJ4jJ91GiiEmrZ3mGEvEoi2X3UO2ZPELti7hU6fofhhYCCABSxuh
cCunoQboSa2PeBR6MOBhZEedCYR30+mbhemxuFHjm312mSfUNgrij2CAZLkUeF+uHooaroaCWo2C
9hEzrlFzRblJR85afVvbzcENo+nkAgwhfmuMddk+ZUbaXWhi6gNXtfVeM8b2mrDh+gO3wUa0+l/d
6mNGMk6lZeybU8eqc7R0OlgcpthrX0X3LiT2u3TLq9mo15CIjrOdtd5VG6UTeFK0x8LjYlgyyXoD
iniaR1tnGESToPFT27oxs33ZFOoSulq36zXKJZMQYDxxINviXke12hePZu2IgCD7wFH5wmFHQcjC
E0z5RftoBU2Hg3LVwVV64CXjVUjONoNlyC2cl6WRexL8vmkLjlHtDj29pO5nJACR6Yx8jrDuPSQH
yI7hnOOs9JoHWKRgmx1jItGd6Tpl/deUltx+5GXQ7mcFBnbuoyVr6Qv0rDMKFvqIG8uN4ez0AdgX
0uCnJtxgS3wQ2fLlvQoZ/Yh8oLpVdcq7aGgr6EHT82fd7kvf1CJxG1vtH8E91ATOKEqnpNO3bU6e
Ly/MdHE1OISsq+jijOovfYbuq6lYCoha5Ayo3WdNVNNnN/QAyoqEJI2ySd+eYoS9WYhcWarWX60a
Zlr9cDNhuE+1hsRQ9T1VphXIwdBPrpk8M3Qi8QVGQCMQsYHZSC1zezkS43CTEMkXHF1DgP9/3hMz
Xh5SYHecZdUrNud8a7I/otNoD4ayP7vOGUCOs8s0k3nCm1w8hkqtJEExaHtEvBx/IR2CaDTDjaMJ
GuAKvX5qsVgEoRmap0lXscRkpu4hQYBNI3kDWsR+hH1RTltTDxcg5MObYXEosFGzuVMf/G8sljc4
pm9Jp9FTBDLqx06nthCdazdm9Kmc+NWojfYZhKdxN1QosQBYeZTv3TQr/hVFci/4LZHIWeayT4bw
MIJRvVHRSjO4UUi61FJH5c81N/8uTJZ5O+qSzigb7cgxmbw0UGC7m2RmMXfGFJURSvyLiul2dPgE
3+PIyrdqFRFylvwuYg2pTjwEeOGIIcCzcjYHPEH09xGe0Hq/u1pNh7SRJaW4cB64fkzkIon3Sprh
P0C94mBa/FrQT1QLmkXxRN429I5tteOZjUo/6NjIdlaZ/EIXb1wRCDyZ5mhvy9x2djKHxy4Awyi9
TcIz5hBkDRli8cBumzxeN/UXxzHCrVdi8YL5Atvh2lg4q+JopY2H53awKMV0rB/Sny+GYf4Sg/4U
jzl/JBf5XfOGb5VZ17ItjUPeGwSQso9tbU39IyLcA5yQ4xPBz3xCBpYwZTfVflCESYdsK7ti7n9p
1uogXQqMITghwqUOn0uydbdJO8zfXokRSZN/rNFmKrVNwckyEfXjtvxQpEOXA27bQW+NqJqgM30y
Odprl4IYMViD8BVusjVC/bdqjMsQk7ljuMt56aGRuYc7HFt2xLeI7aseIFyBV95qG8FwlhnOVpKV
OIGheJwLZvFLc1G+6tn6vfXj2vkaP3CJScAqkFCuZsjZGsG4xrSFsgqbAkj7XCkfPvOzFV7uW5b4
hVTrHyFdr0lKfH5h2+0B3YnpT9pEaQ31tQdTi9mMzAFbAB6BQ57Ex8JMcs62EG4U7a9fq/yTO5PK
BzGhj4JCt/ddZMsjcr7hRpBm+0QeBz3hE+NgA6fIQRuZ154Gki3KzZLkrdA+IYQRAeKZZDvU+atW
THfyQWK/ork3cMthQdLW9l9EZEFnq/rhTHn2g5jokiSV2CGMvjmNhYxpBgeMSBLdOMNwsQ3UUolD
CeGCCNmPxaD5GmFuL62o/vaF/sIs94egiV8wwu+mcOp90VrmJhca9gzELtCCVfFduFH/bKLRfEXt
1J1BvO4z6i+cCazummP3R/RQfOzzwG01FjVWiDAPOjvNtiR3x/7Mx/US1cYH3WI0gSEyaTfktzk/
wHZyl4SotXqawo4obDOSy1Yb4iyslIzQdLbYsIfoKFvXOXa2iN5AD8SHMCd5tEJNPhduMZxdar2C
AjfnbnDNYTNk2b/JWy5jaaZb22y7/dIRQlGNTZlsXLNMj6m35L5WjjYZLNgNbEHzpzWN6giC4DzZ
VYj0vatgDxuQdXN19CYgcLDnH7FYPlBpMH3QPOlrlZbtbGeM72FGsJit0g8aH4/asrjnFI3zZyvd
FtwDFiglDrOdzR+m3tFvyvRSEjycNUNyMGp05kVTxIyJiEVRVJ7COPq2snzLqqMuWpT8Y/1ND+mC
Uaroc++caE1OByiy95TeTFPuUef9zVH6FVmrP5hVAQb1BX1t7gy/jAaM2SjmehfmyJ428zKU+27Q
H44+E5pDU+HWRCpO1CLHkshrMPB66ki5xCxe8MIFojXqh4C+3w/jQOJ2Z6YwG/xig0WcROvwEA4F
aWnokjGQugLmM2tRv1fGPQ7bDyNvZlwqTbddLArb/GZKr3M+dhk6s1Scan1+RXz0rheGvTMUAX9j
TRbaLFlN6I2XW68dmg7SecZCBzQQ1GgkqGZnO0jHVdRjYFaDO4vOcWY2CIDYkhpBjtNUeI8qTbB7
Nrjy22x21wCyfGuh6NrHnmy2uMB1PBDet5nPP6TsLsBp44nzhkO3boBe8vgVUuCr6hwWHMkxBI4D
AR+J5ApwvQoIHfoWinxmRsY5v9rAgOMpiSv09oKNhOc8mv6OcPK3fpALOI9RB0XjvVqZ8yg9/UGh
0Hva29o2Kro1KVW948TUNijSdtgiALtCVWxkkn24eaE/7Mz5hL6v/BjzCPQy4u5CwZKENmEjteH8
qlX4bEq0m/j1qJiyQy9YlPR8lPXowCHFIOPceoeHicW1nNRzNnuPpEWRIlHZBmMO5lK1LkjDzCAl
dfPGjIdS3JhemOnepzK5TnZ/b0R4mIAXNuFKh2TjIthe4pldY0mQGovzIsV7XHTfes9iGoXlz1jE
zhnHynwu5f8y5Z62e4953Rr7alcn2l9SOcCzLGL65kY9jYh0eDyybJtiMXuZEEwwz479GYizOIVm
Y0PjGSsTog/stuSg6Jrxj7AhF59MHf+OMh38Fwb1SB4eFa0lpbA5Ua19nfoo47wtaSFYxtPVjJsa
H0tqGwFND7TGs7ZwRqcobNAJMv4Q6zq14acRNz+GrLFWhggy+OwISRTZ1RHj3QvD01J5d/rXf2Gd
rPwobesjlDGtRqMr3lvgMnwKUXtZIu+O+uYWItn1J6WEz/VJD7tp3aNxXQtRkWxAFImWF7yUZvww
y4lZyR5wVDfPRtM84127uI37Zph5Tk2a1W9stIW83r3mx1kynlCFVCQawkZ2vCxqM1sITqA6+swP
ASUuhV3L14pNdos7FzGuZpaHzAtxH/TOhKiJIEEP/ydvD+nQfp9wuOSx26Oz6bvDGIXaxiKB6qmy
p+ZeqmrZSUqvfcujiNC1hgW7/kieY4GWL4WaA6xCtROCTh8tWO0Tl6k6VmjufgbPbA8qcmb2j5wA
QFxHf+MiPLka9hrdLKtdYRYX0r6KPVq5d0KpABJhii8aVUz7FBXrSU3ppxkRioh1+h5ZSEetUdLL
ahkhh2pJ70FidX5h6D+9GfaHUsu8r7HI73PctO9EKIidY7t35hM2Fi7AOBgm2H7NYxkjl2HZeQNN
w8yV8as5NAmON2vAn506SFB6cUWsmQdaVHyze0abucTpVcqoP+Ipro+I6eQW8KkLwFxK3xL5U9E5
0UGU9szCnLg3Q0NJFqMH2ZK83/vIml8I3QeNaXHGYF+jf1Y2ZtDG6I0yhPaufbWL4pmu4zFoNXnx
CH/fiBDEeNXabRozKVkr48bX2+5SV9Gy43Z4M5R+LXLWrjipdoIHcYsGNQn0ZJjfcpeWKKYy5+yE
sGHakKoditc/hC8ycdu9scFyVUCwmOSQWJh6w+E77jTKsNPyRWq6y+YxIZNOMTYxLmHQNceLHGNx
4gp/ypTGzj8A6btxJA+Ou6BhT6MJM3qZRr+BlqpXc9XjeQtNXGJMo4vTaPmRk8o5lQUFyKjCqmCS
gxu0UZ4c4W2N8+JhZBqHMGbx9MZgshguKyvjmpdetddxEZ4bGI1PtCP/shTgBP0A3hfJhSjMwUBj
jrIELQ7Hedz9mcZZPKiNN1BYWZOvZeKJHFMyN8pmK+XyhpbAOGOXW/H4UXxBukDWhkt7iItRHsy8
dx+lqz+X0kz+OpErdnlpGb6hBj5OaYfHdE4/Ok1b3goLktW05heWlAVtSUXCUJymDbGYYwrrXR/l
gPF7LqYrLPZf4rlv7IysOARBEChK/qwuiX1YTFE8WYPo+Rfxb+RNzRmbUriDvRn30EnqvljojsI1
3IHQpZseuqhNRkP5tmV3W1nJ3O/iJAoyYkQYOEOiWTX+NEMM/Utk1WQntJTdW+5oX3Meyxdvqv6F
ojefPLv65enqqXbBQQZHa/1YjeTUzwRkFjMKOIyl1OZp0kAEv5gbas0fiaOOM+qlq61xqSPTMsiG
j2g/s9u/bl08K8hvWssXa0Mx8Tfa7hmAOMF52pt3GWfaXm+Hl1hZzK2ZzpauwXQmSKUDUVnaTZNt
+5Tw9bcC7x6xCIz0Jc27sUpxtdjDOTcU4rp62XaRzpLb4BgEGvR7Q3zCiHlbnca446ipHn8yqOZo
DyBm2CgIdHDudtEsX8hH7niSMKkkzK1FVli+sW4V0Vz+nxWpPZQ+jn45xURTFNFEBHSfoLQh2s8K
W9yVLPHB0OB93Bjz9CetY4osBy5mi5CSDu3NLN80eMV9mgnTj13yO8yB2XcWT6i8vSNu+/Krktpa
bFXL74g08ANg8viQIn8kMv+i0H4/1cyhc1LPt2aUV9uqbhx/AK8dAbJUlRzJ1QQaS+m3MduBka0c
PuxqZn3NxGcHsu7nepNv52r1Cqj8YochwYrWn0RacoMa2eTVSDgVjbiwHhYRGW9qNJqrmccehaHu
fmoZRyYvfCN06c+QRu9z1F1Js/9bJaBj5CFB6CTqI6yxrUbsBl+Nvua4OMvnYGYvYy+boOwhg4s5
znbzisI17MlbcwX2V2mVT+zSzm3BUN0ofqiBKUUqdgWJUm03F255l3n4lQAXPkRrFvtpFMVtGEEO
Yuy5J6el/JpAVCB95VT3loJu3+4RanjueEWJ/uH2zgPHyjE1sic9Tl8MS9sSL2fDEyJA9az5soj0
n90ivJ11JLFEhNDbHcM4EZtAlElZPnlVvLa6NxeB1OiwhFwRGPxpUXTxJvn8DliJRvtlTMLYVwt/
u46wWC/JdJ/H828sqn5Px+RyNPTKe5SsXhD+829Kr91b4/TTqSEl8iyp8yKLYiYjAFIZbcNIJGP6
ZSvKwmNpPPNzaUA7evRmzbgOmrh+xn1IGNWorKfSdIF0kFvi5P+bFOVTVrd3u2EMZhQuG3b8PLyY
uWeQ/aC06DciRGeXZvQzcFtgHLKGHm1XtOwtJbx9OaTdE2JytSMaKS0CARCt++Mil6dkKs0Xtrb2
SEJN4VurXTRPBfa23jizvpyGrPwJzSi6u6773WSju40pC8SfJquLMefX2SokyEpbXXDm/x5W0xGK
1Te8nw6ZJHYYeDVFz5qO/xhGGWOMrb13gzgS85MDP8RvUQTWVoalCsghorEHhfrGgCvxoQefqdI5
x11VBZUIP5d8vEr+0iQ9Kwxrs/emM/f5zjy+uMkqlLBldaQCcGEIb5xD4vBCDQyRODo0PSiG4ubg
stviC5I/pAyqZ3wG2RV7K+F28WRhoY3IAmS3y6+TqK0vzVrjmJka6msh4oyYLRl/ststO/px7X3Z
r+zvNNXoRx3He2MzNLfsC+m2RuHgl5Gc2boaV147yvGIJZi1CQtM1n5JcjUCREbmJgm70g/jUB1z
r5l3VdSZR03m/DOs0jSIxp7fVWZ1C8M+eXE7FxaFPISj07r4pTIXNi+DSnbkgu5L48q4oDhGI27X
83cyl/VthVif+lmWO2XLMfHrKCJ1rEZEM6Kcu+qYwa/pUk4HrCp2gIVI25VlCizHRxyP+4W7T9M3
+Zhm7lbXu2adsfsXOCIyXgib2LDyLLuFMJkNalK0j8juti5+AvCFfsS64o2XjuZH/F8sf10NQoEm
oGwDvQcjNEDtt7UuxI6eqnKPCjMlAdVxnzu0ATsEa/FTHooOUlwRew6KzWXXaPRmNtN+yQfmEs1y
iXwyiCJtKCXhLKcDHh5s1zsOdorJpF1KNaFJYlwUGoEqUJGoxcK/Hxqg6IJBQ495VadJ8w4e0ihC
VgmMtqbc2pVEhvpjKeajHB11AAIZLrE1T6+FqAmqyKboooSjn2RSf5PpKRw/N7X6gntGvTlZX947
L6cHBd3okas/f7Vxuj56UiJxV1kFZSXr5dAdk6Zr76OhiQOpeupA6XJ01Ae0e6YG6k3O+RTwzuEL
tPOsPijHGF7Xp+uulT1Z2e0cBUujuS8YRy1cBOnUvwkEmd+RjjFawOL/WAMuKPoC8r09z3y0ScLK
j3EPHWwdzufCSudH2ZXwahF80hseNboRPUd/YtLv9sRPdGwcrQTnNs3PXtnJxzLO1esENngjad46
6Cj7d0gkmvdR4bGN7DE/aWilO99cIveHLI8WZNnCqLU0yy8MB+VVIP3YKHf+tPpBP6uKHnYDfe8N
EyxeBc8inUG35cZMOmq8epAXsu7Gn0iVgN09uiWa3CNNhyMb4r81IfWsoaSoX8OQzyjom1q/cU3m
+8jVkYvQY8wwVc27figRF6EEOqGt0sgJ6PVbLXWIjEmCBhPVcYS4KQLMW80VrKe6kUZbv8myCFcE
c8QPMrjnjnahX127DNfODbUPzBQtsWN1o/B1LkW1ZRFwjzj+KjQyfVTfJ6dbDpFtZbsU1vWs4qh7
GrRuBIlu7G2Yef3VQEj91SLNuXlKcdETzhq9N7CxSDmWb+SOyw6trjhg8C6PiIM5KamcvUWNPe/V
3Iw7VejDqZ7NegczXO3asFjTx9M6WOnf0xxVI3LNSHvHWYrcZ0LSenOsec3DQCCBgxCnDm78uxMZ
w8MtHfPQTcI7yM7lpg3BNYOl63BX61MYvq6mjL9LNeSvclkMBgYrG157AY0qMHXtYrQbiQlXS7pi
g8ssJvg8Vto+6cPkBW5vAbAinJHAi6bzbkKY8baM3Og1TQf82ZU2vcDZLx8ycsMjx0yxdV2FgXBw
VP0Eaend6qHLtrGBCgIpQXeh7NV+x/ZckH9BGPw1JB3sOBC59qJkFxeBbSXLp4oT8zJxO7LqFctn
JkO5n/KFlJhSqtW2lZxMwtkCi+ymrStZ5xhKzGA9/Hw8c+Z9wVYEtsSh7xApv+p5tGViUNCaTzNv
7cuCkcQlcshAf8ylkn7OsJgnxqjM16ci/5R6Mt5dULEryM3wR+8KIDw8+OMLvHL+LizA8qAdtHy7
pGRQE4piEToXU+9ERTiivk0RszNuDNmZm5pkPiRBzYDK2QJI2RgiaoigXlYhlEx00i9FY+0RhBpB
uQzetiur59aRCdl2rV6edX1cr1AgLrIykX0iDENDljjWl24nGLs12sURWctqWyVNk4EW0NYLCe98
QWlzdnhNrj/0aBrY8s3xr+Wkq218NaN6TW8H1Timv9Eq1dtu8fgrwAN5/woiSe95nKPO0XProXUa
F3i3HpoaUkMAOSPDKa737ZZoy9CPWGP/rITEq+MtoDsLhd4AolFTjX6O6yEoETptpw5XA0oFFR7J
DyMNrcrrdOfFirb1JcsvtWdA8M2yvqGUxOEOTjQdSVmheSi34WRTJboLmlbYKLJ7NrqVkhM3Qnqf
ozoy7y0up62O5p/UC3pcU1cA+qop/B49dCmjXhY3XJrJfU3RCnh6wCqNmaQJzzaA68BLQMQRxrWq
E8WmZEoNpDvP0JZeN2wV/An2iLg5sUn8eA3sxKxcREmLl746ZFMwPiKIoLOjvsQ8s1sDXdJPVQ7M
Kr3WNA87t7Rdq2PZx7wWBSjs0A8JnKLvoe3OT8o1lmJXqy5n7HXoU98Q/itvwlgwXlD34P1oxAhg
DLJmddb7aPkjGifmOe6tbyvBzrsRxCJdakEeQeK0oW/rKvxN7n397hXz8GEV0wTr0aB/mFDX01Ym
twlRTEAjhNeRrVMd0xaVv14b1smY5z/0Nuj7csT9QZxv6AtgGMCbWNtKTvW/wMegxBQ07edes1YF
h+Xz4MQ3PDxk5VmGPFLW84S+uPuyY+uHBgpWJDFxgKLoeWFNgyG2jSmYF1mcYCVckGYWw1ppI1c8
S0m86i+iRJUBInOFFThhWRjtRd2zktu1MDWuPYOnYuAdQSyC+AnnCUy2l0/1U6ktMV+X+GaMMe9J
6untOQJUC2C8NNTl/zul6pndZ17C2hcETcS+1+MAM9O8OJbWpJ2RsAqkRHabH8jgJBJAttqxJ40a
zH9O+ltlgZcNkkPAz/tS2UEpQrmLyPzYx8CGBzJBEOKyMjVbrZuW3eqVcPYZOteXhNRZ5ipYeIus
vY0gNJez1CNvepnqF7oIMfPA3hYEbxZm+ieNY+ezQqd/aOup/CXdHtFaodHoukEYTiuLIcyTni3z
iczWJdyEemehA/aIr0vz7gXJEXHw7QJouuml5eD9N3McqP1Eq2BWfTBWxEGaRgnmNKTPfC1jg42P
ccqrdfdlQDh4dEYmcoKP+jEAyOtfU1Iej7FFnEezNN0Z8xIAWWO1R6/sp/uyWJ9J0sWnhProvU5C
pR/Z8xL5WekhvOiH+tC4PXihKJrLTPwja9OIEmggbIuiSrzNKdo+DkfhHTNS+wjsFZnxp9Jc9cuq
S49HTNiKRBy+yb+YDmqECHBQUG2LryoFpM0JxDbeuXDt+U8dl8lZxIN8wc6UgofpRYzqq69JqGyG
z24quC3KkfGcaXNcbtg4hrsiOeRtLor2UPIZb7BrZL6BCuVVG9r5omtT8QhXeGdh/USnK9UzoyAp
ci6yFyOfMzCixD3EU8frZYinsann3ZTn5dFNvZC8AKCiG2AocCETz7l1wvwmF9O9tEjnTmJeVmN1
logPp2gmms67+Tws0rumReRcObisSwQrdpudEDObM5XGv4IRCuMoAmYCexDkjkpJBJCACQHwHXXn
A714gashot7gayp/kxCmC1xknRGQzm0EC6lKfi3J07E09O34UvL8hgrFKv0U6+wnEGHOgkIiRIwm
5JsI3vI3EI/2kkLx/dMMhDiY+ri/1lhAQ0osOOSPf6ai9J5KLvJtTSjdBdUm8EUVIZd0Q0LSmHJv
zFfmrsLKgNpnktrFHKe7U9v2tlEUwBDrR6eAVWblB9J26+KifI5xnS9dctJth+oir0nLeEfkcUhO
E0v3zcXQuoVpilawuWlNv9StaJ8jrIRgalvjqdQb1mgeckChiRLkwtDAKCdDktCBhXH45VZ5vtXE
Yl8X0pEJWfUa8gvCxfqPo/PYjlXJgugXsRaJZ1req+TNhKUrPeF9Apl8fW961oPX60qqgsxzImLH
muBk8NJUbB+k5D4lzVo9wW/oMGUZ9S6cZQkf0ym8u4eYeukNi1xAMYnPqIutVwgBYm9gxt867hLZ
s8mM7Byz71dxFJuATya56wYlP4Bh57gwovlsdv/Xo5N0G2raeLtZubvC1j8qjf/xEaFp+Il/aeEd
rbkjYocr++LDG133uTZdFEk7zvYTy2ROrrJ7qNgi4BGLs4PCAOmsdN1AYKxd8LZsDo54FYhape6H
obN4E3ND2y4lO7+S2oK1F0nrDRKxszZidEpCbdKzINplwVMjsvap6cpuV+O3WRv0s5LlgDPVW/Di
uQON+p+VEOPKbTFvyeh5W4Jp0YsVE0dv7UF8J7b4T1px/VSUkvosZXdrbcXiSCAof4JLwM28SNu7
Y8eQgYF6f7Rl1y9ePBqOekShFZgNlo8FyU0S7NAjikA1x2E0XP78HXC5GOPYQZlStTu7DY29Qnhb
QqPzfUh9cQNGPR6x/+pnPcXBboBKm2zFNDOs6DIkXjSKinfrQrl7GdC+7iNj1ocxpMiVg27qAwyD
YCcxfe4qvAfbMK7FfgDIBcyCKhHTKtBqhWaPtbgdye+Jp3HBFLNbqv6VDWlPURlvJZaTXR1Y2Vn4
YjjxqiHskuBenUYxv6NvAGd0i67ArUEZPJ5itKkVF6ecIs/UKN8Emvj3aHr+WyxmiMkjV2xP5eW5
MIwO+Knq4mMeN/5KTB7ZLaeeO/i6Gbbb0MWYRWK95flN3d9gTsz/5kImd0eMMXNX5MEcqOcjxMzy
gefaWxVE3fdTNgQXGkXmQwTd5YEXV32UVWqi7xa99WG2KHIrRyXiVqITYCO04ndjqvw9mjqZCb50
cEMtF9tkEdqfyeDPzbEaPWcfBbSw4FOmhZrrpdpDcsWdr7DEgB9DcGyT8RNbiAUwXoEKRAofT7IZ
rf9SK0vuum2Cg0ev6tYjUH0iwt5pHM/Arj0/+vPgxKzdyTT+eHYY8IuprZN1GyJpM25jEovZL1FM
79LBYUseBK9T/lVJAwtVVlni6LuKC1Poqu+qz9MjIHlCKop9y8VRoJd7Th68yLzLMAY6406JYZRH
WDdFuSMQGas9xC5kxzGJimTr82M+96L/qb02WwW4bimmn+Tda0T9gf+z20RUsW3t0fPJNoTly5jU
iqVDyLKLSDkYY1b8q6qumnNRO+QJYnLxCqjxjMEQDMzZEyr85KOOD4wmC3q9WNZQ3SMGs7Q8WSBF
74pE7rXMPevGCYhTP5eY9VbSC6cXvCnVwbXD6pfl0/gWqxnVnCBGTjGcWPidU0qIl3u9Ku8IDgBe
a5VXJ6Brvc9J4uZfoVGl2IXskAgVMtYVOlYQsHuqs0fUImPJYDFMTiZQoJUr6+4tC2YGl6Epizdl
snWDqDqiY/v1Xo68zJ3Zjf/gP8XXXlTR3uNFuu7swbiWgsDklsgZzymK62pCFLdJHVnfhTEYj04M
pujBKMKIQp2otOHCD+JxckJvU2WlJiKtneLsO8h+PVuCkxfBCl8nfZQdyqKNjG2L3Ihsq+1zxsV+
k/AKfk9KDo6qU/GhjVPnA1wE0BurmY7gctLHBPLjZUT8u0xmV6N+VPoUzJqAe+v0x4EC9/+4EuUH
lgsUEFepc2NHlD7aZid2os+DTQMMeGfOi9PbVbHcxWmvjortCbZLX0cEOrLp0FMuiq6e+Wtqekgi
cn/l78cQVgRbOr7aG8sn/4XyhvJV17KbWTyZ0QUfW3ronaklvZ0Eq6DL0mbTeME/zU72bNYsHDzP
gQsXimqjHS52KxBg/LESs0CviLtR3oHqZs8s/nOMmql4nqtQvcahjTMIeN6xRQWtuI6SP197rBs2
NdUrt14MOaRjN16bWY+OZ6JEPCLxZ+9NYxpv+DBKotvQx2lbqh/nsKuZx7A5P3jc0l8MLlfvfUa8
q4398tBOSjwbYViuyAqT7ksWfCobuPgp7Xv7YBh4Tp26wohbcXdFwuRY8c3hyD6FI4+dCwPETOIS
ivm68ic4I7mKtny5rS1djNj/QQP8RZ4Y3smdCjS5AG83P83ByrjvZFbfs4aG3lv71BPVABE2YLGq
G2ZVmBULFdCLnXM9+vVzartTsPLSHmOUh2oSE7fN7X0qQrkfWpKbxEm9TdThiaimut5mAptB1w/F
CccANJGBxLGbRdUeM28VrmfNSw23veyu8yDnQ6qXlmlP9cdAuv5hMBJlQbKOSc1nkyrsjamL7Nti
lXLMQVqtUhMOdUCN1wuLB2ZDHMxkAZoAG6orwciTGH+xmsS+841R4MbKiLVpwq6G9+Z14N4BpMUr
fiADxb8ONMqz1Vb5J0UQvD10y4OzCgW122mQ2ISbs3rTlXast0WNZg/yzs4eXF+XVwgq7T1lcviI
dN/hsBjn+a+rMiBzvIL2TuPlF24rzT1gWXyzLcqGwtiHZN4pRrBmkiePPu+Nk5ABE1LF65H4OzZB
qR993t9rnLrGRZmzfCjZll37totR06oYqo8GkwBn7040OefrqbhDmNJhWZG66mnwIsQki8XdjXAk
qeem6s7UhhA2omFnG1UmcGQ4YWs3sbmNBoTMyo1ZQfilWFRhlywEB1tuhZe6CG/YO8J8PRXk5wkZ
Tmw0XX90t2h8DZkywzE+pVEke2W37YenzGav4YCeStNI3waysoBEQGpSA0jsXToxrSpG6J+J2fIY
+hwaP21afWo3878QQ4iWUCHQQ2dPWTYhKVtyGxlOBEGHqKhfTN2LSVHHoV1g+BCY56/ci7JTRwpz
z0MKx9u0JEFqZePC4htUeK8eUzQqXQT4BmyN/CPywXqNTNIGjS16J0cbbmIvAEXpwL7Yx6pj25Nq
XDHdELXPXHU5ICLDhvECGoM3ZZPOt24SX3Zmj7RtSHvB/GqhnhqGe3PlSU+eXFMjU9Rpoe61Izia
k8jKfBwgVbyvSfiuJEium2g7LIfgWlzSBWnLlQbMGVe2uCxPUGHGLcNbSPahVVteh1hmjM5+xDGM
brK8yFcRTaRyJfoYzZ6XG/eWCrL7fsAXuEVIbdcNWWqStKlPUB9aYYmUJ+tD0ifEEX18z49LX+d5
HtJiD38CcrE7gSvH98RXRjk3XSnkkqSI3qfahSogu8reAaszdgTu+VNlGqGmkCx8gxk6RFHk3s2a
54hUYVuH7BRjJPQpLD/4aCq+ezS9NzQWHCYjRpnucg8PF6oo9qPUZyiKs2DdF0axC6HGnZHIm01H
+HsruLUgCRgdCIfMhQSzzJwG+oLrYX6NmLE3AE2sTeAW8iCnXOxCA8tAq0T7wms3WKtCuxi/quah
ozNkh7EzuhDkSHlxt9HFI8MI/kzZv44Y0m/lLiX0bSZ+ez+xtmabPZjafAPN1p66zsBjMxrtlz1W
2HgqT8PkiB1WYNL5s+T4lDECbnqnWo4LGFeTkAnMAD9+pcyEj2oq4Y9ggj+AQJwf3UQHm5pzdV0T
TURc8rvjPAP1JjQ98lepfEZWO/tJRVEwORb1xqWF46oaWGzEn4ozP3+wGQodXUbL00eLnt5trEhu
zOYg/it4EO3tUENDLYQFM3TSafOfp1znUAvcU6kcnKtNwHfdzFPxwbEV/+Xx1O/7uS5+4WLbl6Dr
0N0nXxzrdJTnsZn1NZgtbkRJZbjP6E8wR5Vq1VfntdCkJkzDrm7MagsXSxwrsAiUi7Aeop+oVtCI
Z2x81mSP6HM5o6uwmE+5iwPS033bPM1xktz7vIX41nTZndcN1TVBOu6gZJMiy2pP/AYNvnvfz62j
ZMl58ulHPZi88c4aR8TazIMB8x/A2caw4p1lAeNgMeDIa5bx/eLuYe9HKaa9EkV6R2rw9j4+01cb
Fybbp17qm62goAMwW5aXpIgHR/zrOk+falZPe44Q0qqa7bkxRu4tt0HWQKJyrF1OyRr3tXk4Dl2X
PZWjKY9eWqa7zurrrePEdbv2c9gqjWM7W0PVzt3DG/woWcC8T2FmHigLbFr+UqM6OipML2YFeLUr
FMqATJdcDcQBvdN+NJE1d7yNlRvEmaALGqQ28vGxyth7NfOgNouVd1chVDIjF/0W8BjHDEwBUmp5
qA7+WFpoaY19tDRoOw3Z9yngavwMVtPehER1IW2ZMXu68WWyvPq1sc2/sls4V3IJe7BAy9bK1uIw
eW61lUVtvrCG7TfNNNs731ceXYgOGReCSXz+foytsqCic+xysudkB7mBFW7zxfbqHXXH3iXkGTZR
NnBvFxj1Dy2HHhsYiV2Kw+nqxbPAHGOl0d0pRHvwmt59h6VgHJoI6Qw9Xd4MaLcHiyKebd0G2bnF
Ovkvb2dAJg5SywYHTnzAfBq8srvMf1m3OZesn9DYgnGBpOGv9Carfa+RIfY4Lf+I7WMKjyeyoIXL
GgkyfXnsoL4i2rMLQEGX37ST1YfSjYZVQn81JvbZPyFJ8C6DVUmtNHSw1ogE+pRkgUjQOdnbsjXe
ZZcme0GXzNqbWpWv7R67pjIjsA0OchabCRj1pT2tlUdZJvtMbRk7cKsjF/5i3lS6938gQ3b/akli
1JxSClAYYdtfq3HKTVO6E37Kyr9GTDq7pdvzz1BMjX1ZlKe01HpjEBWBiSdpVTZsKDX2IPuj2eeR
2k9ygOYjI4cLO3kqhN8R4jVF66R6XKTzowm67gDxFYqDDzRjE3C2PjtTT5NpmlE4Uk5yicjS2Vfx
eW8k8+k9YoCj+HNmS1L9G8bSuyjh8Zp10eWqMHBXNhHis2x1+QLfF3MnSPKzDV//zgN2554/gFOc
PMJX5ch7MstgfRT+45zF+RVza/cIeZZ1GRm+LZqQfVskg3UVshrNCZysPZNXvKIC4YMc1vSFsF3R
DDTXJnOPBHmXms534snRXgeOlx6DhHgQgpV2d2BayQ50bfeTQYaH9NpV5hbjp3oKPQc7pq9QywlA
bjUkCfTXJG3XXuDzociqOeggsO8KKRrbFszbTcaSdwOi+L2CtLQGVmvhBWeWIso4bG3Pz2xuWKX+
c+yCGFm1WFGCJHjSIYKXTV83KqDLLnWa3Ls38x7ArKQBSSFxib+F54UsVgPU5Od1dqYTYhkHUXAw
Xcvk1tHWHK9qiA224PYfEI32AefO4m2rND6jXN3UmMBc9glCwlgIvHbHDDTdufviU9OmPqLETs+F
4J6oCx18Uuahthkupkc/nUeOE2fYQ9IszI0o5u46umO+mU1EHW6ifJq20AeCXNCYuniByUeauSDA
+9xp56EK6KWZuOuvUlV4e8p3u2MFUYB8o0Yq4MhvXiK8gxvfkuUWmdLAacK1IJez9dQVfv6XFRVN
T53n+MzCeYJ7ln6DFddD78CXIVpHHjSAwMJtAAkr7Ki/oTfvVyJzxyy06aVaeQTTibB5SGoKd/PK
n0xnT6AseiOTl3PVE4316U6DTYdfqX/rxOl2btp8Iqv/0P1SQReqpmTlBaq+yDzGTEnA8LnymnZd
JCBZjLbzuOzH0BkGG35cZLY42bkMokMl56AGAVDMZPEY8rN38hXuW1nwsi5N02HvlSB1L9640bq3
NA2cSVy3D+ZUmU+NMmruKWm591MshZZn8wAj0FMIjvxxwIAvud7lNa5tIMc46zMHRo0e4nOvE/KR
JGzMRyfqNetSQhowyyT2T4kbhPYIipmp3tzSUz685cjoV6OYqyc2tKSzbRHAlTHFRprQdgaWuy4n
aN0cslSa7maIkCJUJH8itroXSFnVfegimWyRrPDdge8okxXF4DlHfD5vq7mZbxjqcQ5h5o2P1qjl
OVt6bShL1Cz6tP8zB1y3VkWSQsz0yOzvQxUaPO3wLOi64L83eAieM9X3B1eLeM8hBngxF+JhCHJz
g2kA43Dg/bnNQFs8W2sGWUuEeEaS6p0zKNn75GB/sKHrhxGowbGvgYizKgIQHMy+NDdTi8Fr1QjA
BECOCMCgi2NUxW5B3qHw2/9C+HjPrW9X5yZ36F3yxOeQieRHz2X4nOgWeD/twdj8Kv5k8Onx3Vpw
LZBbwwNRmuwJR0b5OxZxskNbG760E4WXtPNttL/WMvQBLCyW6BAAv1xJO4DWJ4fFXWWHL0y72a9F
8ukrzwf7FTsIubSEltCPwR3sH2aZkDLthPd32DcOExMOrpcQJw9A5YRpdltAyrkbc+3PG5Nih6+x
D+d/rSmwfNvahDlsceUat+3EyzfIa/c9zN3yMWMheINXNC8GUofB1IvCYyzh9jZTlx4HX1pfYPD9
c8g1J161lak/7CRyd4kx1gcRWcYrZ6pu8fmRbbRjGFdtYoWs8IKRrGWZXeclpSf6pSLByIw1N31q
8ATZMzH2T2GVU52H6eAop16/D2mbIopop3/oujbd23QbdEyErdjaPCXD2pc63jW1z/9KA/OlkA19
1UXm7dilg47wDf8/7Zr5lxVVf4K1G7UOkEBnoE5rliefYGPAQtTW3q0NfGaFEX/AZr6MefEqR00L
ePAP9fV7zqKcBPV40ZlWr5ZpViefToL/jDF0T3rA9xHmCkJoxFdXW9GzHXnWWnBXZ0BV2y4AeT7I
DOca47q/cx3zkpjgq2tTXTBAvgQGPysrQ2tL/ywQKHLgVLGVOTOKVeyTRmissgv0y6qaS5h7X+xi
t7qv9arDvdlqcUtN6E0cxSs/6L8I3+QHvx7f8OEMT2XEQ5gWXFN9kxYZ6VgvXLQujR39a5WyHiWJ
w51uLMj6yr90KrWJy+GqELz8V0NOwV2YOT8cPrQn9PbSBg4kTGlkF9zY+Q5IDGmNCDHHKiJ2IC3L
Re3oNWiXi++LP/DT+XagRmsNl6MEH8rnSY7/VgQduwarBKQSvZEU/eiGDHxJ2zxo7b3b0kcgS6ia
NIm0PpQMtYn4v7sKMhSmrF1VwE4CBBqDIkIWlik7XfpaMRYysbDCNa4G4NagH85ctn8Mn9sy7Uwe
hm6aI4s8h9+U969BatY8AJE4wulHD2sTksqzKVaEDbjVOA+umpwb2aTyqMOeacdPB95lpb2a8Yiu
AEBNxxpllp6AJ0ooMCJF8gEf2TENhzczgnpmtaS6itznWwvG5Fw0cFtEigkzMR37NLWzfx1cKTeR
6+HfCyCEM8uWONYHGh5gmz4QnxOnAtPOZgn+b3kh+FcereGBvxdWRD2112QGSTD58lPTa0XvB5nr
3ElBF4JYudNIgGdzduQ2K5foT5zg7yuZXzMT03Q6ujS0UQ9xHILOXRXGTP5g9PQFUIC1RUl6a2Pe
cq2JnleFGXtHjTTQOj6o45IqeQxx/oq1O6kY0ey5th69oYamnB8dShdax75MLLsh3ISwqCSertht
w91YuSfDA4YUtNE+KE3UU+wmZKjJuyuTgdpjYRbQBLUKp6xngOAv58MLPwYBipEBiZsNCVhiqAq/
MLSSXV1m/9Xs7bH80wdhEoXd1ENEDx1tTlsP9/CxsFrQGpxS3GHjlzxolqSOl3Ghtnnzluyq7NG/
+r03n5Dw6/1E+0oeOTMNHVBOhiVg3EU73S/cxNDfACx4mVRzNQUQXcgK5Dn/f6yRGgmwxyrPpCuv
NJ78khoS25yN1cDCcZUTrXq03PYVvseFM2k9pugGE3zXTWpPFBHOVGFhtzjY41Kdk+nPxjbMt3Sg
XCyf0uVz1Z9TYP4mo/VLzWK2zlrZ7d0QJrxK/W+6BiM29d4ScS2m0xCz3CVp8gclkle1pEeEJIhB
BwfFilHL8tUfltq1xcGezr0kpU86wTB8F9lmss52kiOZht0/+GlUtFKkwcW7ZtFMnhX19ZBwx7gW
s3HPGmfazAmU8HjYpyp9I8BR4pMKdz2jJI943u2yOcAsvwSsyyXbWjfXSbE+NptBIpbGRDDEny+o
bfSq9GYx8K/AQLCnGvxdwFndJLxDSxzMsJrjXv2RMrw7+OYO40APVaXTh8Rk4C5KDWFb2M4pTvxD
YKKR2RptmpWvS+jS+I1y8tdV/+ENOVRRYRNQqF8jf+jPNMvqlaqcfsNlEhy7N+2xg++Tobm0E+70
nNPg0V7O2zn4E40HBkTk3XoyrGADi5Lh0WE8hzDx1bvE1ttGib3lQbMUhqhQjcrP0IqSu/LY66s8
fjGkAnIQpfu2MA5GiEt5zlgpFY6+Fk0AeaID8h2nd1WzefftKwfig+0wUDDv46yCFGH/dY0Od05h
VwwXON+LOTzXQmyoQ6Jwpw9uCWHP9YjJbJv60TNGtZdmecRL3p5kuFxqicvhgcLcRXUJzD2NABM1
ZwwnGLX1VobE+lq16EW1dgggEROeqEbeKiu5lF1yM8cEr7E/MP9Smuy3mI2Cit7fuX40neIHS/at
SMxgi7ws15EPQaOyeDJwDgpOj+h9HNzPHA5U5aBh5BUwj8o2D7BhND8K9Ti6Nlxa35LzECbRjpIL
Krhitk5zCocw44aqARIOqjxbS01BxgtyN06Fc+qd+VIbxXkw7auVuAoLn/ga/SjfYrXvNrkgOmWm
1NDqfrotz3NmlUdgACajHeB9EoiPIlK7wNSfUQJvtOXf31gG7jDWSxcs0jM7n+Sl6koce5TKdiTO
+Oe9B5v1OBYjDtNk6qAE+Fa9S2CT8Hjnah0VLNumKngdGt/kE0kXWz8Z4HaMz7EO3X1L5RU15J+e
6/7OYe5T8lMkuz7R3xTWmqdK5MGJ/Ro7CYdldGWAms+shxBQyH8m8Zw9STQoyR5EszbO+xvr3Q8v
jn5BplZbX3Qv4Ar+QZr+z63MI9+8ZzOonoWZTeAyBnOB5GCINxMm+Cpw10YHP10YSO1Ba0J8Ipgb
7PyZSRlh9zgguCxUslMxqcvgB5c0h4PUpf4/3rfZnmgnlah4MPBdT8MKgeKpLzz0TEqNdmOgWeiH
9NqwuuGJYefS2+y0VwXfBTcJOyLH7QMUE4LBon4sCj5NqgVWbDZARNbxq193uDU6CPdh7GEjofho
z12+PIiAGnRuCh99aV8SW+OwrjEc5n68dQH8FFgYNkjiJ24++MdpjlxDpCPvyPy4aZP6TSTT/9/H
d9uYLrwWPwXrWiKiCNkk9kPWSpNk3ZVE7Ml8wdRv+mt37IbNAPptY5T+UffiKcNxUZCqthVZRieT
WIMTFATWs4fZZLeRUEsjSos7e/sEKTtcF1QMB0VR7Ia6YD4DZLWxw/CG5Kh3cZLRikId95qU8kfX
SfzDLmJ12llH7FX9DfcJy9eBe/+AN/rJaEdetoZTQqjVG5YKL2S5rtCQvVXTuN/RhA5cJ1+Lak1K
lD12gg9TO0Gx7xjMV04TfHbFyA2lH5zkzM4dRTMmAuZpWiHhGhk7dpYALgPcIFwYCmeNR1Y9EV+0
1sSVAY7FM3vCseUlooZnehGbUyklTMiENEDQ9M+OTr9oXYKXltJok2f+1pIwFJnjHywrWAIw1sOk
jKuVexQthGF+KwbFMJ624RcO6AWjkDyJEqcfrSnvjknaECJZdggmZBI3t6sPkywyxShOuktpyVnF
/WCvkiD5r3PCJ/ZSrL3L16VFExhOSszYR0DC3PFhNaLcZIAJ8F2QmsYSNq46N9Unh6cT1IV4sxW/
+VhYGDbT4iVtiysBe5iqmiBxrsYjRppjbcw/re806yFgYpOZ/AzbZLqLoHLWFa2Pa7slrdDYzq9J
weUqpUN43VEbQjNfD/Bpnp+ToL8KlrF4JUn6Bmyq2ZleAt8dViotKtC60c88EPIKRm5jVVHPa8LO
N7sorfPkEELLo+RlqHBQ0YJy7kl/b7JA/NG0BCpKld9hUGm4hG51MQv9oBXPGZAX0uBh/JVJcH1Z
HLDVbVxK90xCMvWAC2AWVfJQqrA72RwcR9uq37C72Qc2htsuyfYFysEmriaxNeqsPXEFH96C2r4O
sMS3Xku7dBp58hE2YbMXURjv4aHFuyQpSn77DCpP44cbERknA2wT4zIreyitV9PmkTWXOb32+19s
RLxMhPlG8y83ibjq79ruL0Phf2G4jtZ5Ob/XYYP4Vr4mhoXbqLonXVzuJSfhmhu9Ak9dvACgwJFb
fxT5goetAcoSBKh29LtlZ3oCS35twh8kxh4okntRFuPZlLtPPomVrUnIfyW6pVfQL/8LZhgIRN1f
AS8Om7IXD4aoeS3p/He2m9d27qKjDyyfN0d+xk5I1wHO/U2M9eIEIO3M67W/9o3b/QOVZx+EbvwK
JoTGy2wm03YkeHbocVchI1kPpaj3NPnRyOpV9YefduaWVvUBW5MRrWWYnWFwgHYgS7crYvO7Rgch
wGjcLYLD9MzCa3fwwwBUJ34VIMPlWGdKNzz1woBVpb95anj6CFq6PiNnMdY7Vhw019beY2dN73ZU
vXlDduKfOxDp+ATAT42aW0NRGS51Pj/GtfupgEvOLOVdQL6GWT5Zg/nkzs77YFnWdkqS8TBU1oZJ
NFkvx1MKaxDjLF6U/A2y1ZULDuj6DC4ApDKXTAg3yYALIPH1QsUO3H4vJZSV8WVNxq3vxg9WyAQ0
6h2WqwWU7QZYNz2Q5kkCbbDu1Ubl43ftmBzrrgq2fQ8CNWjxZ3oFG7ig3g+Y/tfQVctdH4lnYXsf
xNjZY01E9Ecsu9RZ1muCgO+qCW6BJX5Co/bWuCiejEA/Wdyd8sF99SZc3Pixacjz/E0CRZ/Ppnmr
0uQr8PsnKSioCRQDPm6bflI7TiB31+ZqWuE/wzUP+x3zZ7jKhIjXKmk/MOJDWCrzH2sB3WRzDPJR
9ttx5tRf8mNT0IdriFl0+gUO6SXtDCe7cY9R776OI8mM3HaLNTvsD4OR5+75zm/rg8OwiAG5BntY
W6sLXTaSB6D7juvsKSCrsVXsMLCWxlj6owvgp+TmwLFY8sFfGFjxiBfTf5VRbHjppAuPF3N8kRxm
pf7RoXYK4oApJ2tIRLsEBtLCP6q8/6E55COoFfWRKomuzAQWO53hzavs77ApNhzy21wsdGyBkp/i
jLZ89zG0pH2IUW2YLXFaT2WWbLTXfmqMcFu71afUQd0NR2I12mlcjNP2rRq688z2fuMM7hNkgd/S
KqAU+Z4NHhEZZU1Uo1hLaV0K03bOZdahNHN1lc74Zvf9k28m3Yafojy3OeCOTEcuT9dwjpX70jEW
YiX819aLUB/UPNM930PRoghC5CYTMXAXEdR9d7P71eMYJkZAnBAZ662llHfNE02sJ5c/KnSetSfP
LYl3vu3Dm08AcHL619SO/6WCEFY+qJvphVcuHvj3ifZPRQUWuq64A+KIZjoDqTx/xCFII+3zxa9c
Dh+n/2Q3zMATk16mhWDV8x7cew4OP1nz3fWXmGMffrY16odIRhRASVC9der3cgKYnM3IXdFgMHXm
b45HIwlV3Z+2ab6N1J3RPd6dyaIthgUsgzb2oYHX9GZOMaMNIm0PRdiHW8TOB/xoL247n8jRX6RN
62MmiDv4dcO51/ZvRaY5xPLmxpz0nMUhqlleike2KeUGyssZnx48oqr9zGsb2n721OKkLLQ/bHHF
ewepmoeEwlpcmTZe+7E6p7G+hqn7TEASfZy8OGgV725ZvM6ykafL7+VSeygm9oWMZpTFfiR05m6Z
SJ6LIns1TePBks2yGZL7xiFs4vQgHnKTU72XQCdd+UVK807PEt08qfmThfZe8S2iA0aCMc4eadB5
p2Hp3uN+WzURzeK+kz5oy7opM931fZIfMNlfRc6hnKQBD9TEcZWI+mUS9Sah7I9U2nqmlonFaYJB
AA7LYIF18o1oH0NxwmPi8gIA0wbl+syF92bTm47sS4pCNc1WBpoiUZ6mbRC4GU1ZvAmy5tOHxdSZ
+s5gf5OpfDJFWlyAdnwPskEDrDDtV6MBFIBfVevCYApjm0Z10oqytpPVJXSGuUhIgc4JQLv0tRYG
HlDQ8k9JgmAv8c9I21/5qCzrjnIJsmKsJXJUG6q4OIxgqI1svzZ07fwWdpcdaF3mq6QhhJa+9Vnm
80voUUQXG1zwu0DdUeLLdVx3WLSiHJXH7J7bNABixKUoDShys2b4K03fvXVe9mh4LEqSIsmvfY8a
VjjOK3Q/8tGJ++j26bfsmJZapnPumINx7GKRXLuYC7NLCGgnlSQs2N/jfmZIKCbN/y/9DuLpX5+K
qxHal5GCLpKOycM8TS4+ThvnuFZHDFWfGWT7Tdajssl4gJUlPVYpSl3MWWPW1PWXSjG4km4hdYrK
saMCscOZ1+RbQB7hNqYodqOn3NlQRPLYZ8HFbfoLoO53mBecdrKqeBPx8Rp64qRg03wBLAYSN9EU
2PWY6Q2QRZvSmuDVQG/ZaLhL0oa6giQEARYsUD2jiUyO/c+1nJCM6GgezRS9zgugTmNBfS4lDD2I
kyNOp0qs58Yc95AZvhZRw7aaHcOA80CiJWBlO74C6G9XpUlBXrpkN1L8EIgn7MfqKvmp/PS51snv
PI/DXQzxlxx4+gi4nPOaw5uyGQCuCqPmSPThf5ydyXLkSJZlfyUl1wkpQAGFKlq6amGzGed52EBI
dyfmecbX90H0Jp1BoUtWSOQm3JOgwQBVfe/de672IpJImECthNW767CS+tCRwuzpmBNVghhn8FYM
QZt9Vtm3gwcIx+37W+AlHK0iUBogXdZJYMrDUNCsMGOAQtVwby+2oajxHqTdPKAj/Fik6AfP6Wvc
lIDK2xLoFczcUxtNzKhK81dkQ9diXDBsXT97bNSw+IZebDTcG+SfT24q3k1y+VZGg7BmKOh/5kzd
ZU2GWW/yV/hQsoYQ2aTI41n+VqD075yemiNXqTxvzPqnQ8PijDM6av+RZnqo9V02T2+qCC/GLCbw
yvS7d8FlSWSlvGW6TQjObD4XhL/cuzrBXIoDTbOsrjF/LPp/WX9AAzpHJNyuCCt95RG4zetlflfC
vosLdZuQDlWaTDRiezqL3bl7pJi7jBrm2dN8xeGOANOZ1JMGcQ7hI0cgEU9l7qirqOv9s5b5yl3s
ltkZtnMYVBM5bMQykoMWuEwQUgUcAw+dfdkxUfkIk3Z4B1NabxMc+8jtJNkPeH3XM4YC+t8eKYdD
MV+Z0ag/JJUSHtSkRBqHFnTg93BaEl9HdO4rzHLquZ9K62JusSawjWXMm2gvbW3CNjZEPV26tJYu
GkSfN1qw0MbgH1aW4MwBu4UoPxrzGIdfS8dbkmNqGs+Zq/ezb4n12JTGVloNyVMRtgUdBQ+t4lRQ
WPF8zlDb3wQ249qCvUVSJxH9IKmRtVgRNEfCDhJZcDcCgHLAJBqWt30JIOulCp1fDbQMDU0QbExX
7hDFvqIddNfDyKpmjdYljs1NldLGJAzkwgnJKLG1iaA6oPHQFjUde6VfaAElZ1AC0BUZtbM4rCPz
3DSzLUwh1ItS7XsPyjl9ivumJEctnAUxUfWhLMp7hCzdKpGec86UhhgoQmfSbVO0874DrvKrDHr4
HWQcICZJbi03fjL7NrqBx//qiv5pGLP3xmpyDLmle7CspGQyVuJXSPqd6U5veSHP5qrhtO8+TpEm
J6wsWfukuaV7U+/T1PyB2/yqpSm0FhpxA8bun/h2D/gMx0vgYdygUO6ShrtkCQ4gBXGbTlU+TKOy
tp3vPtQO7QVOs82xd2j8RwUFvUfu2CKbP0idvFauuBYzvWju3o+xMccr/uI5TT7GPfgxV5O2b4ho
S09gvqt7ks48e2eIlJyMqijHTbVMpAWMGCb8EkigZZcgVXryFKc5X/ga3U4aCsgkVM48QbCusum2
Ma2fmKnw40EFZitLXzDBu3c2b8NaoEOo8A+tyrEN9q3pnmj+N50Y0wODJtynnDlwiWIwHrw16Yog
myqkQs2r56q0YmkwWINxOG0yb0QuakvRk2CRFbthrj6gQ5H8oe693L4xYYRsUI5vhpqUvJqotryq
aZYFfsaWHdZQKbHKsVg2qzYaCX/OLgvQ4k0pkjUwC8Or53VSi+ADvJXzILyaZlZIwM91SbCl3KRp
DRmtkm6/GkoKryxv72yA0fB6dq6azhwyA9bEWv10R/sxLxfpD8wCBvo82JBso9UwjrSdHNOWeqtD
Byh2TNN7IleU87oK7eycIzKUVxp3AR3qWG+ZHHsbmhXzeQWR/9hK06FNqRXYAQFEVYJEbU1kzA0h
7oS8+ndM3M69KbucqbHnLr9CTHbLgngMEM7T/cv03k7QEuCuNCVpq6XQuMDLYG8SG3pOQl+1QZAx
bkKKl62VBS9e4NEqjIjs6OdLiZAUo4uPunbUPJqKYZ1RJei1UA3msUGaS1K/Ml6+yBSikghF9iHw
eepbTFw7mVnHrGL1DL0PsmKBZ9akdpeHxoT0WygEdkmg9M6NKnnMHXQdsc3mMQb+ZkZnTF1KiG3R
jSXSHHE+Jyx5YQmAzC1rFrUWoiTmiGqdlLNx7tfiLkubXVfqnw7ASVU0r503YAVEZbzupuHnJDlJ
5CVwMKKzMkJOza49dUV/VEQUrb1ETI9Vqj78esLCKMInDIDntsIgYLBok1sYIDbEVYT8/GPu0h92
x6w8pZO7GPOwFGGyXCHA8A5la1UvrgngFq0JsqZtbtVM3xlkkn1gdA65KDR6kVg4dT68ZIRRK9SV
i2KNUhPWQet4SPsjVGpvTuEutr3WSsYtZKiWcC/PSm9JfZTwXJScL6qw6uONFRfd06QXS9FEEFPE
rDOK89suzoZDOZdwnrrRjZ8zia311FQBW3Qbx2Hx0Eyq37KSGCGJZy6iixbCVbwzzLE7+XHUXAwU
zbDgu4c5HM9hYTwwx96huqdyTawnbfPx2RBfCOYkJM6l6ulEvkec8YYw9Rp7xYGW+QXBu+MLs03O
BL5bcgTV9yn2ewoA1IcOxFQvn87a0PF3bRHzuEb5W4IpCIyKCRACPNp5RFXzHBNUdsCHHK6xLvXQ
7IC7c+P0CaxIeXJY30FvElWKqC+YcKmFxfCjZ2Vkh5qZZOiUpmBBUx5tRVVqb0MuaHg/a6c+SyUR
3OsiIboTcbUxb1OwHA+DodMboIwMR0hcHi800s67XMCHOnRZn92TpQTOmqSkF3KFnSuhq+QRwRmt
fxXM6biz0WP8Yss1x104WErTx0iTaz9kdMfu6hNxAY6IhuUwYllpgfOYTkQOve6JQI1jWiqmbU/1
gVSlOnvUVC/+2raNepfTrB83ZAvTSFQ2dvi2qqn1KilLC+FgRcIca2e/A/howNZqXIgEbb8JS6r+
WOfFkw5c45BC5vthxkV15tQZzB7m/sV5SczetirxJC0BdsldN3siWGOkHH5mCPM1ogXdntB8og7n
4dzXcGK2GvvSSaJ6e4mKgHx4X2f1sHHE3ALS4q1N7jgWj2rrDzNFhrMILiuy0W7KtIzgGeZmTOSz
x/tMGE6LWruRHCpoTQ/P9MnTq6xB56ECW106hujeU6Rg1/5IlzxoMgQ+9hI8iN8lf4VGmmxQWvOl
aVirBt7KByAUwZ6JPOuIH9EyLJpk70HD2kOsdu9NMwy3jNiKu1mF0X5GpXOMif89wc8YDjKsnJfA
IauLeelMJ4/5Q42CoWsTb43DPoIpDartRdCwvMPdwLJZYcpa47vobkbR9xvYQTQUHK+oBEm1Lptu
0Nopx1Aw8Papmho5Qitu5FZHUnWbOSNnFGBWGbxbCHBPfGu1vYsBH92OEe6gkbGJsy57J2TGDkyF
E6CdTRd+H4Y8+RwUfijbmb1Nb6rsSJhleY0U19952PI5D43dZRtI9zWtO1IzC0cc+grcWmsUUCVb
Q5Pf1jvRYr8iFE7ISNE3gbNE/zQ4jpACDwin52s7m4F1tPGgr2pT9AfCNsMLkIvtW9p20xsey+6B
ryS6Rv9HX6mIHERjidvigotkQIomuWPuBbmssNroDGuSTyESxRuiCKJrokbSA7AHwA04C8zxgnzE
JNzWGLVudJb0r5AyJZrDEM/ahs4Np3Q6Mn3CWDce7+WUWMmNXTNAvKhs4jkxkdIak8aPuAJiZ1Tu
dUI7gNYR72Kp5ZnMOdM5PvKGNhv2zM31URTOLwRVMOeZVRYW9v/KWuIFB1ZTMV4GQB4YNXGwhhtw
C2oDTZE+TnXyM2mLfWYFwFttuY6M4LLWHI0CP8zWRuXcR1BrkE3bb9LTL4WEke8p62TBCFkb0HRg
hiXvBia3VdOCsaZrxhBJVTMxFmggiEtyNvBBjROLF/0/T1/0gzcdQwJmqLdYTmI34+czUcjXxHfd
2IU/UVPb8QAYu3ZpA0djiRTKOhdB05AKB0QzMoz+pCcFiqzjKYCORqTqVWqX75wQOBxBwqKuMuHM
+7s4GAJMb7279UzjurCU8ximwUMAUSCsGLdVlbwvGOZspDQegO/cmINrrC3BOQ0gGqqCWq1H33aP
oeuR/lnCoZN2jgeuLVGfI8pkgADNT9nBfTOY1YZ9czjYOoQ2ueSe9gBS1DhNK3Y4kmTS4Lb0Sppx
E1MDVj4bnCkn5iaSsNggHDPraohMVcNZY4rx0JlBCC3MFNsEQxOyGA40GftsYbDf9SK8cV1SL1Mo
TKHSH4t9HbcNib5N4tBOYgAgRGOfubpCmyVwSELsmbw1reNq3+Xmo9RwUbCLnHcN5CFELrd/gUo0
55oocl+gq9N0ISMTMVJGYgbH/9Kk4RZ3Dvx7Up6qhWWCQeWOWeYPnCuSOSoE/MokoKWOibiCjYuc
RqZETvrdKQzlAyf9j5QJxyngtV0Dvnhrc+qGsU1+dtjcOXTrG0VwEe8upzeZDs6qW5D3qu/CHZMk
6FF+/TCR3752iuajl8bOg0O7EjlTVo9D21YOiMCCxHrtABpSFCTFARDusA3qxXtrIKbxpfeRtMEF
lSshzG11I3K3X0ulmf5FmujAGWsiyrdn7bJylSQ0b8ss/6lDk0qjHHN+QA01X+n50EHSaugMOjY6
ZTt3ProxAd8CKnjW7a0XBc+eCq4hlnVsmyQUBgJ3lkWs11pNYtrYZX9WpsGHKKxwU1XVcTnTu9gv
8ZnyIJeGfEi8+qGNvTMVZ8+9OZ7Vst6NwfQeI1FA90eBMecog3MjpvjK5nXVIFPUhM7gCwvAskqT
gSFFTuzguUvjFtIES4Aroxu350bRNoUGEhLmoIjwhR0//DC76Kow65u80oSURfl5Mkb7uDfKXdwP
r2mzRLDKcElsbx6bxPjRWPEvurykOBlYl6QaSbKatA/+PTizwcY2XixPDqNyauj5iu4p6ge2kzEA
S1C71qWM6bH0U/+YNsOuIeNiRiFNxEqzswyIbCa4hnXRWpC2E+8AHJdhYZm+pI3/7Ef5+3I253T0
YMjw2SYUYOOG5YNZmu+YGZ/HSpyLjGU1NKAnWlb2NnrTfTaST+l6j8wzgk0Xwm4g38tD3lDv6t4+
1WgKCZw/swhTMuZ2l5eQjoBwXggq5B3JnxXDw+CF+3UISQhflU4dbbWlIIXJ7ix1Bow5VXF08H5B
AYtXY2cdYkaWZWa9qxGFTL144wng5jAH/WplV/15tkxN3EyejYjlNpB35EpQLiL13tXFeIGAkCYA
uPGNZFi81j2Q1bIJgcdO9C5JAOXEgYq0lfsuzcut5L1h5UHORkqPcZS09o2sNVaQbXAl0VG4YV79
RsBhvAmZnWG9AHpQm9U2sZtr0yEVIa9ThiT1g210DxqTFnYKh/2hQlnkJNRXxAVxNNXC2RJSdir7
uqfNM9RbMKasD5lwznwEnrjz6qu4ixy4btSP0kaR0Kmq3gEg+6AlThBBJ86Y4sgVL9hdFkb9BZam
fVv1lzT3HuIRHahI2judGNCdDN7rAEcabKuPKVmaKWajmJ1yBIVZmvegfrQi0CPCXmFTve69oP7F
kSdeJVX8qBexQ88N8IryWDPu3NlFdVjcFUcq9egkupjgPqQFdtpc0OhnEGtHdxG4EpyQGU2Cibm0
b6wrOTyFAYsbbsQXsxbGLzvWJyJ3+rsoq/qzwMXB5hXZzwQfNX8pVTT9yxvqhEeNFXDrCDfZ5KR7
rqB6RBvU4YhTjDNdamaAEbgD19u1JiFDBXsodJdFnMjAvkyyO7NEmKsj67KOmmLldeMPZtzU1POI
7q4lBwG8QlEyU2sUNq85+HDc6nLJltxXBpIbbc5oH3ipraq7Aw7P8BfogG3Dt6J/cSYr867QnFG6
nlGBP4J0r4x2N+XZXRZZr6Ovj3ZGF2Xq0kfi4OZHy9fN2pLTU5gLgvniCbEjyVtBV3/49Ex8RzTE
1wD9GmaW3t4kxhewANqDqbw0pbce6aSwv1gcS2abRj944J0o4ovEDX/Qfj9MZZ6udTo9J2EATYXa
IGJvzWymCxYidNgALrRNecKlgGg55y6kdrYDPQf1VA/GrrOqlh+SnUnm6C9JWuyCwsNbMcgzwIUw
OmlBxrGbnMDUb2sb7bI1xDU231ptVWh+8D9rrQhyp3LhrkR9jDiDAapfpw/k218biLqGhUZl8x+l
RkVZz/WNEU93VtRc4TUiDTmeAmxu4ZkXuedE4r70mYm0uJ14aKIfgbLuylhCpUjFNbL3PfTafOkP
Bxsa7WeOitEtqp8jyYKwHhGfWabFHl4Rp0AQzaGUKKStuZH4+UeXeGJ2PySgGPxADxmTOEeaUm5x
QD8ICnBAjTG2gBFeMsvHpi/MjROxV4AtY9Uu1NIeEx/ks3IciX3U1aW/qpk4Lj7v5Cmxuq2MzEWe
VJz3GBoiRJKLb+aQtXAWAuAokMN7JATEogA74FFJ16ZbPmjTg4UV9/mG4D6SWAfvfeBhizJ0aSg2
JQq0TPVyjXXuMnNIblBZHu8apvEULPUuHfyr0lacV2I8OXVknWOku4Nzx29ST+aG0/HjIIZfwFLH
VROSH432/ERkx8nI6/AYBP2dNNx96Hgo28rikvpzCWJIAasoLMFDRYoA+z677Z42PUYDs73sw5Yp
bCw/ZuWdUGKxsAMvO7oFSBLypG8zbLCENY4ESsbGsPVT+kmZoF71TehaASPCDgpjkyQ7g0ER5XMD
H8p8y3uOtDILr3B4vzRGcTm63lMjGxJisH/mldhbbnmBQiDbemy0UyVpCZftqUYPsh4K531oxzcV
FXtYAJgzTeMcc+sHBrjbfgofEcpeAXd7ccr6DUU6r0Dq1kzSMhILhDgwpNoy4uXdN/HX63l+CyuO
VbQ+38xmwaBEiAbYJF6DZtiDQycSyU8uM0wViELVGzEM9yCnOKMAshcpkS4uN0qZqbkuJ6ujHwgX
fGpCeF5zerQaiS5N/spS55KEDYMGdbyxh+5nGTNdj5b1V0f3lIWXtMjfw3ZC+h5bYhOn3jJVcq9r
ZgZwVuIreOf0X9Pe30iBVLP3ivsuHGHhETuDNm46wYLHiDvWci1rcUIvzdjSkz2e1+Wg2oQXhcpi
YBzcC8zke7ssAI0rEIa92BQWVuGki87ywLttSgUwkt7LGOrnSVRyaWMdJ79eDHlqHTnxhW94N2Ke
5sUocie9+j40ohPiynxXllFCZ9mKxaoGKEHTN5vPsi7B7pHRkivi/B3xG9jAkJwZ2eToPBGdx6F1
5SPvWEUED2CIaB5Q52ZMfTgt9lFy4YDMT0vWi5x6h9l6fUOGJSb8ElerCKlUZPQQALSC/DLyuC+U
zlBRVAU2NnWgm7Vs7kduxqaOK/ovbTGdp3n+GGf1dQRUezNoC9a4icI+1ofKg/CZ+dgt56T6hRnq
J7sw+pvcfA2LmuKOkRhQYedpIgpgUzu+j4mcb9OJefrlhPxDhbV9YH6EMci0ULc41IbayL1Dw/9j
hU4NP6zKhg2T6HGlXXlnMjN57H3BNBLfJQ3Tgh9U/Og4vSG8NmknikLt2zrNN86YoQwIbmwKvrVZ
jCd7aMmA1txh7hnCmjJFJGWhSByKB1yEzja31WPU9z/HAToqIWrvXQnUtRm8rTMTapMKgRQRrm8n
STPJjStbejcSu+k2MR0a7mn2a4pdQTurbuenAP3qmSgoipiCtG3J2G7RZdCLas6aWalXqcx8F+eW
DfQG6T4jxYARBxAkrCFe5ivK3EjjTbbrbLDWUVypi5i4lLNshHpBc83EJQJeUpB56VL1rqeix/BQ
GPyAVReUiXjWHgkqTKXahM7ZJOjzualrbfou9jW8i5zEcLiexU+24PYi6Q0O17SrCPMZA2nb9DrM
9BctH6p8RMOLjUwPS+yiFoeMQDXabmVjKIZXA0QRMwZ1ugtb2/Z2wVx6eEfQ7cPDrGK6VoH0gtPc
crbeCkLBzwk3HXzoZC1Rt4jZ/HCXY7UA3Iac8RVEQP7mFgLBX1kOxBsBFCPPDrrdQ2kiIbDhjoAy
XLge67IMvDelfO+s5fEO1hkQsAtJf6NZk8hFMR36BfpwDZnldU6IAF4ZdBAeWozSt1wd1ALJolfa
8pJfAedJFHlec6YxkRMikMrFPA5EHUlTPhgJrXrNEZZQFzc+J6S7/ijVgCm5purPTpUjnQewAcFl
ZhN6jGk2REpu0XhDhqsChuL0yZ67UvBi8Hx6UJDNkFk5i9R8FreKLEhM6fSNZk6tz3SaMXNFglVe
jyqLHqzWNmCEJTbZvWkfQ7oZbcDlhDfQsRzjkjoYGoD92gdgAkhJp9O66Mlv60wuxjLWoh1eXPJw
EbQzkovxD1ltKh67rgu81cybdkYYuLWbjKp6rzVrEeNrymkxNO7zbHneDw9j9DVKnA5zi9XL8UU6
GYmZdazpJTf5ZB+UYUXq0LouU5PMs0tMCIYZk1WRx9T5ZVq1r15Gx7uh77kuORpsM1OrK78OjXAf
kSdy52ajvk51KIfVTMYBZTUcylnnFBsNU2iwoowCbivdQ8JC1yqXJhOiihWcNOIqHMS4N3wnkpqG
p/aEJIj5fq5Kyk98iGF77wYy85BIJK277rugireEu1KitwEZqsVIyylEF7kFGRUfDC3ydJuNUxLu
OytlQ6Xzqx511KW/tBqRVDWZivkz004RgeTw/VZGRK/+jE6D9UxqgxjfyG/gRE/Hz672wGQI36ZD
qOI9AP7QZFknLGxlla1pr30oMA0roGrttchl3hITaalo1RHg/aZjZby3BpLSLT0ZrNDF2LCGGmGF
BL9KZHeeFWgtJYjOvZ+V9MWUMwX+aaxDVobe95u9X87Jk8HB5TwZ4LVRFOO1RCxRotUJiGhwGgp8
lOgpXKF0Ik6VtNmMEASRG+tlkLLL+mE6zVBHgo3uW0BVf4WdtjY6UJzkalvVjbENhd0cIrvXYkvt
NBML5pAN6UNVBIdYPTEcbnCQ0JWjwgzme+HhiYIRlHlr4qVHNDGWi5qWbgva7BHsCO9OoStGhYpO
FOITnW+CRnXWcZzBuqGCIFATfSFuZfC7qFXA+HaiJDzBDsqNVXfW5TS31gcHCfgLTaYN5zST6YVb
GJ4IWnyN5jkj1PQajjLUczzDab/t+xYqL5HgBAC6WfekMBvsSlhNp78yuzS99YeYIBf/wjanfiAA
XiTnKkK+umlczUI52/zmhTGVNcPamdBfpAvNzWDLgAiQ2EIZIdHjbqMMQtOlhjyXrbDHZaAFu/aC
/HbkQqgFXs0SDPXIFHmRjjf+Ls0YimJS5ktYd51c1oY4YZTpljQSrHiYu30Wkh89oIXIKFUnDsMD
0A7nwqi7bkb96qXe9b/48gj9FEF4cjmQLtmSXvMzm+rBWKNGHZ+cFuXYv4ibD2OGeMGp7vBpDDkq
eOETR5HlE1D40H0z+u6cToiJ9cWAXhPzWBpN5OzDtD3GBn3KOlbigRjDJdrRic7QFspzIWLBILOs
DQd9SNo8YxVTuxD8wi6qejTpQNce66pAGuVDNTgQbBq9R05Ixdd7RnxwygIdaWYUFLkebZLrehR8
7RGBd5f/snpaj6K3iiNemTZA2wB7k9yLOb1r+7jtVnVTAdURvJMVnWOsMiozbWvt9m7XP/7zH//1
P//3x/h/gl/FdZECu8//kXfZdRHlbfPf/1T//Ef5///r8ed//xP+nGuz1/OvZ1m2ppfDn/94u43y
gL9s/avu+gavhKGPwG2ZLYCB2nR5H4I3sa27HBrVZux54L+/qPzqooIKn3w+yIdC/H5RGjN+KMPR
O4ZTFITIekfKPdsvcHsiZe/k/vvLOX+/nOc6FgJCE7GkspY//7fPmFYOk5E0co8zVm2YpaXfvHiE
WP7hU7lfXMbz+DSubbIVe/bvl6mssTdmhL+kaEuQJI5127HEPGn4P9u4NuKz7z+VZf7teo7J1+Y6
pnZsk9L39+sN7qg6g1BYov1a4iUk+UBjO4zHPm9SgFWWf9YtSYBAq4q9kIssuF6Oq9//FvqLX4Lz
vWMJFOautD89P9JPSatpzeDkYzYP0YimyXObzPa7yro6o4OTVummtQq2l3S0RL75zy9vC+k6NrfR
9eSne154CehlcidObj5Et2zWraDMGSk4JSOOmq1yQXz2JxdAxvH7S//9qXJMicblrysrvoTfbz+F
0RxmRsbtF6qYcXzZM1m4ABy97fcXspYv8vd3lCuhdbToKDAudz590bHIamzswjiO1DVIzlWCxSLD
GvLkgdm7ZENSTIMaXeGj7wKGlZ0zWdMWeapLf2Ry8z/8Ql9951KxdHieBWzh85pB3BExRUkUnPrC
uKngWG5KnOkHfIzvs2+LjapLcZv3ZJ58fyP+vmxwH2g5OR4XJaLg07NmU0v6JnK3Y+WZ5RUG7/nc
jZLglpFTfPefX8o1odJYChyL/fldprfAt2nwXIV2wqZl+e117QmEspVn/eE9/upuusKRypYOH831
fn+Oqslr46iVwakx7NKhe2XBxUd6XBIHt8wxoLWkigkkRnvEcXiMvv+kXzzGtuWaNj4W9Hvy8xs0
mDaijqoLTiirlkY/uLR4T9CmYa+/v9CXn9NdHl9hAiz9fKE+8ftKoiFjdKAaHBF5hCSaBottFhja
nPJHZU7Zuiltffj+wn9fl7mkw8JsKu0oz15+sX9b/rti6qZiMPyjj4b3BBC0feJLVWetRW+l4I19
/v561l8vwKcX1nJovSpPWNI0rU9XHLLa409b/5hH8SR2yqFq3Ew+3gOmX22CtpJUjseIcp0gXoH1
eo3RjGMoYPslpIVOAyw6QrL6VYMrEbOIjX9oA1GWTBRJZN7PopNXCaOdi0SKtlyzuqL8GxHer2Jb
wsvpaauEq7Ee9DVkEkx1VRw9GkNlhZyoa+TQYILIRK0ii7ovi+oEuDL3BTmEWVmbws3cK+lTp2zo
v3nPy3b3YFJo6uXkxFEuqNweWARZsON54KYmSUQ4fye4RhgXQEznW7PMIgwAae49pYgjr5VDJkIV
j2iyZsgp7soqBtJKJibizTqUbXeg90DZ2+KFfEkhb97ht8Mqp2vDoscYOeYLwCFpHLsqgSiCbaG5
Ad2MZD8UDmpxQaJW8qzpU/ibweFmQkaJ5ltNxDwoARi0KCiymRkrFZQk1ctoYKs7gvnCOuvbttu0
SAZuBlSyB7NOxh8kOjsXCvVTQFPKBUgE3bHHHctP8g4yw2O8NfIC1l+V95R0ORvxTPJDAF1fDOOr
KeboJja8GC1YQRjDup1kf5+ERk3gVECTKAMNfpcyha6PEbBskLsik/c+YVGHLGn0FQUTAhfYpQyY
E87wP30citgH6PsTnElBjlaCJJ47VTOGQVteerdI94FwFxmA+nvIQFBQdERG4npgXPhOP56b/v1z
viy3n59y5QAlWPYBCz3Ip/eKxgaTziQ6zaUfb8CRhGRuN8xCa2feKnKItrOK1On7i36xB7B88MDR
QjMFb/PvFw21WfSRoyOQLYb0126bjbRtHaXeZNgSzfn91b74iFxNoZeWkuaq+LQ2T6apBbizCMe3
iynbCJuB9spEBVP0SYOrQDeA1Oyk/8MS8tV1LZfzuMeVme1++pQTWb2IqJP4FJaUmdhE8AFTx5YH
r05K7PUGiY5bl+TPPxynvlgq6dYqSYWqbcld/v3uDtFcJxBHw5OKEWKNQyZTqPVYmNZeDDyR9sEc
f3x/i786xgpbUHq4kgOcNJcN6t+WZwnw1ewIRjyVMs7Xoc5RweQc02tngp3dJnSzkY5sgpowsBik
ItOetr/7/pf46qmyHc6RJluw/vsebAT49NEwnoC31AdZgqrEpx0tQzHjD4/U8sh8emuE7doW3j32
B0t9OsSIJOSJqqroRD5K7hxSgzPmOU+7Opdmlj2AzWmetTUwPc9nDdy/qLz0DyfXr54uTm4eWDHB
mfLzOSpy3L6IkaedWqfuYXTo+1hggMcw8C4Qux1KUnH+cMpYdrzPn9qzmMM6COqWTfj3L1lZC5/B
JmrCatzwaKNFWcVG/wOGEynS6QKjKYi5sh3f/MOFv/hm2Z54uFylWazEp0Uq8mu0ThH1iWxQ5cO4
nZ4DkfdrPej+5vuH6IuXx8bV67Cdm5rjxqfFIvX7vgwAX5woQhb/BePCIudMHhXuk13Sj/z+cl8d
3DheiL8Oww4V2O+3FOHc5MYpp3AbR8GEXj5mJaxCjbvm+wt98cRyOuTdkFQ5nnQ+3ULXkXquLcoP
FdBFoVO85JgG8Xk26fepd20iY1W0zUfIMnVeRH94X766qwLBrOnZZCuhRPv9YxJCwz20YT4hRlLH
UmisDYWtn0a4gHsnM6LsP/+4jrQ4n1oe3QnPXH6hf1uPmP80c1e48hjENYp27LuI1GB0QnpUU999
QFhtw4NJ5kdxCuJMw0tO67q/+P6mf/GxpST3TOOpYZ34fNNl4anKtSpqPtX/oF0Lh6zDBW0QUX8m
KOr231/ui9dE8g9VlWkKULufnl3Zm5bZzaVxNFLDvhgGszglYRne2USl7b6/1BdLAVfSfGeeci3n
c/W4hDXbCSe8Y4T+9GloUDHYhACdNVTAm0W09dIWONZMZq5/+Ga//JBKUHtomkBsrr9/s80Uqc6e
Z+NYkhR86IfY2pIhaG5yKuXt/+JDokfWNjUATaFP70wsM0lA4WQcXYnVOeu9+aKu2mZTt7E4Vn4D
wah0aNvHGP2/v/JXH1JJi41MWhZf5qcr23YU9aJdotYGPZzgQLRr4NgEdKuuu/3+Un81zn5f1UHV
OZTJLOyaJsynJWhEymflZs5hDPP07ObttoTaZZgzG2nibH1tXBDUfle7yVkXuacl5WtjBj1WQOwI
oX31h19n2UQ+/zpLlUe5rl3vb6emspwCkRKnfTIM+3bUzKE8se3wlyUNQbUK1Q8AOhIj8mY/4WfF
HSKhVAT101zED/+b34Uv3/JYOS1XfdrwkCEQ6RZmTNFBuO2bKLsFHZGuI9PCjgub16VuIhoxT1bN
aKAWRAQ71/K5RcuWx+Mf1lBL/P3OUAFb/GPSKfPE8k7+25pGFiGfPB3DU1JZi/4bPRrCPw/ka2DY
XrSnudTf9BMJvAoF3wq6fPxgKwoZdI/OS0GwWfqnX2l5Nj59WRxtqcugkNAr/dw4FN4cCGlx5JJx
Ov90xjp6doIxAI4zYRbyrUVPMQ02ZLHAMuzLpO/lK9kiCT40v0n+sHV/PhHZnkmZKCVHE94Z63MP
ps7nYOidLj7GWQhqA1O5kVUvjg7KFc3P+//H2XntSIqEafSJkCCAILhNT3nf1XWDqh3ee55+D73S
bld2qlI9o7lojVEkEO433/nwsSnPnN7H+/vvEQV59yXlwq3oaJkKK6Xtp+xjz2Q2om7f+gIyo0ML
BvWsp88n4/EB/nssk2uQIBmx7HxHXx/9WKuLMfYknRKgNLVKILkhCqXIrCAg+WozuLzYDo7dPSY2
k/f5+Mc7/jK+6/C1dVYml7GjfdcPNKeyQ9xo6bcKjI1JF+XObkhrXZVJDn+0KcNe3Ub08MBGgLFA
V/znP+D3pvfnZOMXgHswqW0bJC7Fcaq8NOJ8rDqwTVqFQepaNZBZkKprFHAL4hsMMOoGhyA65Wji
U0FfYIZhi6Wjp6mxo8wmkGx6Ox3GIFCIrDB7+tK1zhSseQwZP1GRptyLPBMba6zl1EYRo8AaScIM
v/gJfX5vm5B5RmQPxtrM4lxuP39C48R8IjEquJ1R4gDPd7TfxHkbkQoPAFMFmbxPCwOhUuWPWzcS
lDcN8V72abJuWPib2kmgTAWwlGhRA1ZXLXkdlIFcHoHJJJQg173ROWfSnMuE/usTGEBh2KBdw/y9
Rf2xBdEM2DlWyiegoa5ot51C3bqppxi1hsx958vn7+PU69CXPKOlcwjrxydTHZEHob888Xwy6rR4
dxxHvaLREVhukmgXQodC8/mQJ2a5KUhJEOFQl2F6fFxlVpFlKsVrybP7rvYyzPcEzT2U/a9BAvrD
bh4DVR8Kv24hhdig0j4f/tT7Nbm7qaWKZ5G3/ji8GcDYH3qTvk9VpdM6Fyai2S7RYKMZNniIM0vq
xI5JFEvO2CH94/z1tFUktKp0+JxxPXiGDogUkuM1EpZfyQw4rzPdu8+f7+SANtoj11CSa8fRhmn0
YYWj4MyGqVt4YqUFTR8cr5BKYVi4wU1El9vnI56aQ3DyCZKxMCafezRij1eS0qQR46WR26tKN69k
F+aYhRrfR3M6c98/+Xh/DLb8mD+WB+XvSRsx6PGkr+6CWPeybvEmcYqbHpsbyI7Zmel6HD4uWyJn
gcOJQGGJDPnHAcsojueiyyHeBr2EOWhX+6FoEFB8/hJPTUteoe2wDHmN4mhagitqZUoi1KO7Akiw
Yy6YUgcnBARDu/8yFEcc8wM91+8t8o9XmMnWGOwkTUA3zfFGunSH6NSjVphVyjMv768L1e+3t9Q9
qZ87BuHEx7cnZAnOoowTj/rRfaO5K4LwbSvjZpPFOji01KN/A8gAncK9uOr1eK/0vDrzK05NUOeP
H3H0CfsRoGBBf6Zn0u5ySIVZ75yw6+6tZCzu6sLvz7zgUzucYxER4zLH5nqcN/I5toDB8IJnEa7p
SHpVQ4DEcsaVsjj0NR6TyBM//6Ynri6Ea9T8FHuqY8ij91xgaBOMlRN70BsW62QfNK/WgwIXYFeQ
Q8KI18KfYMsfc07qc6mAky+YLYdLM1ucbS7//o8ZpRu+3ia9HXt+3rT4M0UXKD4hm5jVtcMb//xR
Tw9GJZB7CgHMcaLDQmtT4kyQgBMYgKciVqZ9StFUig/7YcpC98z2Zpx6t+hYiBNdokVilI9PNxo0
PrYIy70W6aONlAzqMPDtVuZUVAu8vbrZ0Me979BX8RyBTOLCUIu+vzaGyb5xnAm9pKai6S7gwA/o
6an6n7R++pd6RpFlqeq08BEyzQID50dV9u8XiuW+w3WWU57z7mh77hyaku1JxV5YTbAl8OU6zM17
k5vnulVOvKcPAx3NAk0Wvp37Wuyh+oQm4Is7uyttLLeNGx+CSIAbDvi/He1tZ9b3qTOBnVmRLCYB
9ldDiUl7/0APaexZdoEJKbJZHC53gAO/t4p7vI5a+fMp+FdAv2xrlBzoUnN0YsXj/D/JEWvq0bl6
yCpGk9iVK+TaScu4Q8aUxu51ZMwKT47ZiEAPYVPUX2laMr0HVqVhKGn5g4OTaOiDitDpqL7Qm0H7
9flvPHFuLSuEeUsoIf/qeilw75AJVXmPG/Uz7tA4QfWZOvPmT5xalm5x5FskwwznODobBfpXYYvE
a3LyVevRFsNjDDq19hI/a60zZ/+JlU8AyKVN8qGXXpqPC7F0K5kLxWVVc/pNpTkXWFCAljOth7Yc
4//yaKz55eAnBWcu7/ePPa1rVUMTAu8vdugNtfDCxY2DYijWKVf/4UuppfLq8hqd4/2liDPTLQ1G
sgLxZqf+feCiG/r3MQyS7iYrhB6o402z9mESB1PGPV9Y9XUT5+lzSpXpzCjm8gWOghduSKZNHYHz
9q/8AI3Aht0iLvdmFCU0x2qa/6MqxYxJyOx2b5pSgQuZPo6bdUsb6yE1RpoqsRBEeIk11xCvoavp
sKlzOtK3xIZT+djPxCgrjAmceY1oJLzSK7Js9K8WrDaEd4N76zc11SgIs9GBFCVAviKifX/l9FZp
rMitFD+xh45uyaNOP2bdHX8SIpYp+nannM68glObIL167OSUBy11PG0mJBZhk5EhAXbwYwxQTUeh
f0iEeFdIDZo+u0hycW927ZlJdOLOwR2L6J09yWLVL01wf0xX0nQdoBV2eW1EfpS1DgV7AIJlZH6N
yXSuhgYiQ5SfOYtPbTKWcsi7K5LiNNl9HHWgnxRLTCPwwgZzFjt4sQEynXmjp/YYLjTLzCVkFL/n
3B9PBpyba2XL8tBaQJTZrL7TRk+112jP7OqnPh1pSDYykk0EpkevcIg4G7M5ST3mDfJXJnFrf3Pa
8c3kxoFPAjFNO42PbazqM5f/EweYRSOk4dAcIDhWji6oHUTkIqYv0Ssz+UVv5ossgh9UaT+arkG3
jXDmP7xTofPVdNexTCLTj9+tJatmOgXvdGGosl4hEWSkg1XRbj7fd/6qWnNSsqmxIuhBYIIc12da
HNRm2t+QxHfWTiKypzF6p9fuAQHEK961T6Zb7dpQ0fRyLvg4OTldamEkNhj9+LjAZdka+twMPKQB
nH6lixd4Jgvv8yc8NT1hGi1NFg48I7UszD+mJzaINZSrKfDcwHDv2ikN4eNo43gt0xj86+eDnToB
aQQ2Tda64O5xdCiR/oNv7LcMhsvSOgroIqc/DE1h2MtLLiXiTFhxamLScEcpmlygbqqj8WCjO3BC
y8Ar7DJBP2o7BSDebEn3IuosVnSLtfeZ5XfVmYFPfTuHNCQpeP7mTvfxrTYB/xiMAw9qFsUl2Od8
a8U4DX3+Ok99u/8fRelHK76Ph4aLOqPYI7RU2oC+Mu6Lz439zHc7ORDZGPQvHI5/3VDrGfewucZ7
GzPoF0rP9aGT6XiVz18/f6CTr+2PcY6+Vx7lyNJUox1IWqi9RBfkZUPhn9k9lpd/fMo7VCOUTt2O
jMXRrh+0ljP6Go6emN/lazFM8tFAxrDXYRGtpFtDPAtNWr7Ide+WQs6Pzx/y1CLAttNZekHJch33
SFDO16IwdjEU1buLKZPR1kwaTqDOWeNu+h+iJ8el1LF0FjuUqD5ORJcdOOGaqx0MSpDkCREnVHVO
bKvBSPj35+LCoDgByEyTMPw4lB7Ttop0PPCo5lyVfvUT6CeNTOmhKo33z4c6ta6VwzO5dE7Rt3X0
VAqPd38c4WjBmF/8NbLxbUj17FoYWo143NR3Qo3nrkanJidACBerQYKSvxqY4jjVC6NT2kHgwEeL
3uhssiSwzpzip2YHAEhhUjVnlhxrJvTEmu1mqgMPihqApbT/OqMCRxdlrUVf/XuydcnzcK8mlUaN
6ujg9t1yBC6VBV7d5ls1N3iW1eLJBYtd4aS0MgszP7P2Th6ofw65bDV/nDc6om20kgwJ7UrsQuxD
NqJkYFzKq12NzNoDz2F7o1l+6ds4381ZZd18PntO7WbkKAmOeM0UtJfZ9cdPALpQNrNt059UZsgh
B6DWNnZ/PizlM/vm7/zg0VbDRCFzAqadS5k8Ol1FS3vAJBmKLDMuyY2v7kfIY5jZjD4uXoTN91Pi
A9qzYtlCAgHyBfwVxNE3e3K71yGwmrsWHB/JfSAXynPs2r0bHIgyi1YbxakE9Qo5ONLbH0LW/HdR
O9YXBPfRi4U53LqkML8BbDQ/xZTMwQrOw1ucqGFvBUp7ahL3Phhs+RyZAmSBzCY6dlOKGLy56CE3
FNTsCqvwm8bIm7cqzNT3vEtDD/ZYfAm+EzVfBu6vXaW+mOt1Ww1dv4kMhBkrA/El5d0keJkjaYRY
j4CEW8eaX1xpZtjfNoBpFujR5P6QQVBc+3XTw58Oov7NAi3WYutH3nMLnj18j+bG/OWSrEo95bQD
RJDKkm81/i05mlycHai5z8UmGKywJSYDH7vTfcWdDbutMxHDieVJoIAmgcODUudxhb1H0lRP8Oq8
eqgcwhPbv7brtN6FYsCmEFD+mfVyvNNR16KWupxVtE87tIF9nKsaoh74xpHylO2PD8IAV4i0u5R3
MwLhGWJF7t+7to/Y8/M1cvyc/zsudshsREup6Wji4uiXTRCRHHLOULig1mjojmPRwwIQkMHvYSbI
b58Peby//h6SiUVLqoNK4bg3qffz0K5pI/ACIIx3cKK7axFhPvMfRuE2yClAnyLtex9faFNAHMop
mXiRI2fMHBHNs2zOlcJPvj7y2ItOjBvacWKpouzSu0Sxnkv6ciWgaaz7PCwupy68Hav4XPT893DU
3Cm22nLpeeJ2/fGhetaoPRuj8vLWHy41Smc3tjG/YwlFbyvF+DMxw99fahlOolFyEGU5xzWlmgac
Oslg77mzs5gGTIuJYOjuPv9SyxT7c+8k/UcBwiBtbXEUklj6+FCJhuJzDJj6WulinWhx1E5lPKyl
FQE9UHhM4RgE1BnB8ZnJf+r5ls5ol1wdabrjrzcWtm9DolAeOE9jBS7RuHS01n7+/PmOj6Hl+QiG
uE8sU1Eed3CFgmRSNVmOV82VqW91vKrIsOgKFJATpKTq/n04Ima1pDkU+fSjU88WRTPQA+R6QwWk
IacT/qW1HQD7UJ+dM4924tOh/iGZs2SZqTwcfTo1mU6jGrjCoL/tdKeUM/meOwZAm1yfVjjAhz1m
iBXC912huZ37789K5dih74u2Z37JUfhl5WY4R7lreYY9698yTM21DSS89lYL1FmV6+89/2iiUiWj
MoFygHDgOEcQ0L5Jc39j0ZOB2frXAMBohcuUX9pb4L1Yb2manhcvJfqUZg3QogPcoSGRWpWE/c5m
jKZxN0t/mLZWEkfPdRDN6gBQGjtoU2vVXSUC+TBTIqjeaWS1m9vUaesGdwwaadYd6Ss2FxwP0M/r
k8xIkU7za6EaecFPtQWsv7Axz1zAT3xg7oumQY2et8wU/rg2QdVBT9UT6Qlb028JbXuv02XvrPSh
oF3XNHt/ZQV19b3RIpzdPp/JhnMcwbF0SDcr9ge2Vss6DjVMLS7lkHaomcH2PHR+6HOB1OfsrtEG
E6vPCqPTORuxX0nyEPA4PCpQv06lbbo5aTdhZEEMxNe7RGR1FQY68BYfm/ewkz+HFjeQMG5BXE5Q
WLxK82c84VML8JENdKprn32amTZJMMo195LqBbdIYJLjCGQBuiuavgiLMoRTDjYYICtq7t23A7hd
yPMl9ZUZO/M2op4RymTYdT50Wkx/sgM1bMzbC9+g4sNVCP9MhFoxPuHAKyKMzEPydzYw0q1mhO1G
QTo+RBFgENfqYFwOlE0dH8JhVzTFpgFrui2tHEl+JWfcUXCeM3Qfk1uE2HwjWIGRxIcXFSf8TlHd
GTPqzgLa1oq2tOo64JPsuAG4B+gueABNhXU3luNDlkjzoh3VtBnwarrqZT9u+1Aft2UxOxeZja0n
0nUIc27k3EH7MzahmWrP1BTN/eQqjChqrbzHGOR9inANidKs3rR+hy5KSyrHg+I9byLAOdwTSx0X
F/MFn0h3C0uePl5hu/QINrROuLn7LAL8sZy0db7OBZo0s0ZKN5pv0WwCrxgCe4t59/ROIdn+FoUU
VUHhFHv4lkBaFJwX5NKO+5V5BkvZ7W7yUta/zLCkRdNHhYJLvFVuoFnP3/pxzt7MQnTrblGUgUtU
XtHn6sIUE8wNNrmVXLBYs76g3nw9vg8pVK6istRv8PiNv8IMq7dm7mbkF7T+gA9B4vXKjXduYIWP
lWiMK0gD1aVSg4YrVl7Ue1psCUnajJZ7n6b01JR3rK5HJ4NBk+Wd6Fd6jo03Trz9peOXP+Yx/dG5
k7YfS3zqa9mpbV9H+EbJxKh2KqOKiYlgs52mdnyAefRk4Uh2YZcLzDDPcPFpK5Q38Ofsr3lRlps4
q75MEt5WoLL32K8hjHfhnp4Acx0ZubP9fDmfOG1tV4Lw4dpHF9dxbUfjZC0tMbmeXrlhsY67Mnh2
Uqsdz2wbf1+lqe7TZU8otrSiHus2woBsv+Yi5DYHo5p2CjuLbGPoSf0lnXB52um0rmWbIozB9H3+
hCdOeuoLi7CCrRIKw9FxJONhIJKYlCfFbO/RKi47Rw3ZPIqd+8+HOvEyf+uLqelyfaFD7ePGbNf0
H0YpdhFtplvbuISt5pZdcSZJceJVfhjlaPtPJ1+omKy3F4aGv8vbhIvLmJS4Fzr5+C2e9W6j4Jj/
+2s06c7gTKciTMriaFS/8Me+bRLl9abdbURUJrussdJHVdr9mQc88cUo2JCJJPYhB3NcIK+CmCZb
LvZen+jZ2q2zhiVUCPkFyVTx8PknO3GW0neAaJkMPJSt4+oJRhGFcANbetVYjIe8ldZmMbZbzwFk
qogdSSyVtyCvzyR/TgQNlklkCXKRe9pfXS+JY5TjQBTk2V3VrmEBZ+iQtTz23FI3V7hinVPAnxiQ
V4oWROfOQDvHMnf/yLugrZEVTnWah1VvCbwtHsJfssKBdRWEhQ2cRpjZmZL7ie/IkC5XwaVOhLrp
45A9/kw2alv0xG0/X8owiC7gydJJSH/4mcDyxGdcwhSd3jc6mOhl+jhUjdQ7CguleWBB4isOUPuG
5tcBabVvYNMOFnOyNCxq/TTefD6BTjwkq4GaL43PJLSP10WARzCNioby5rlrby2ZfceLMr01Hc15
/Q8jkYv4HbCQwF7ewR9fcMz7LBcu6x5tf4GskN3FrlB2u3Z4brGfmCz0gtETw180FxwnPvrWAEY5
uI5n4FaAq13TxR2q0br5NgjXD1a5rmF/8fnjndg8aTVhYZPiXXoZj0KkHL/wqaCE4nWzCneg4dRX
V5bx2+ejnPpclB+QORGou5QWP77EyYGDNzaJ79F/Tq07bST4WtMfikd4xua5rPypZyKhgrgMxSKz
42i0rumxZ3Cl8irb167dPuov/KL717QYF6UlbfN/oxwt7ZZkZJ9WjIKJA04jIg7SpVPYwL8kjSrj
pe2NyP33ae/iJMoeJpEd0Bf18T3iKDFbQ1BzbZR4Tda5VQGfp6y+xnNzfP/8m9Eqd+LMo4xILc82
kZn/JYKK9EiGWcJ2iRedhSDApQkkNgfw7gDEpLP2dbTF+2YqblBKGZcdOFQoyfAE1lYgxzXWE+5a
dMm0043yh1/Lh9Kx9wYCHXRCHaYxEVDlocRScIyD10wGFyLPHqCnYjaSGBk0o2G+r2vjGoZrftv/
Bv4O8S/sJ3Lcg9p3kWFqm2TZYbD7nwbQQn8154Bogd+a/dVUE/YaiRnvasieWNwDmmjWY9Tj9+jy
Y4BOlVnXrhrl0+ASQ+t1ir5+tqYweHOSqcB7pI37fVqWUAgw38HcC1jmZjYxnDEtHGVpescmulLi
jvZU87ISlU7nnPsy1ZANrCjCzK1w0P0tvhnRZBUgsqYHpWOZqyUZGq2aaum0DsahfauRFUNnCHUP
HFz7hQJ8EK38pHCtTRvl3U0PYf3Cxz5uNyVwUquGEnkbiPo2ygKQoe1U7/UI549a5eq100v1zFLP
iMg6CPOJ7T82+A6tujiOkJ1P78JofxakW/YVjr1Kpq8oU6J9M0/NnQa49l0MSQJgnDTFwUqImaKG
vc5vhXyH1WyunLzBJKIe3PYi7PE3SZI83sdI6u8ywhsw9Sa9lX3RtTssNSdvDuz4PTYW87NAxNsy
TkNw37rrtQhIDlPeHQZUKKMmNLrQm34t07ndTK2A6OnqUNpNUGxb7kDRljz3wkhvYhCCE35xl04Q
N9ftUGRfzUBUh24UwWGqgZniAEgvk0EUwIf82uQ5tKQKjPGVBQD/Maz9zNNV0W9037HeVNOpjQ8q
ZCNUbm+HNNOuCYvsVUuUsy11199moKBefZpKDrIoxpeg9VNv1Axjh8m8vINTR2J6bozpNvYbTOgp
V+AgqzUPOQL/R8of95rfFXs48dWGfgCItGaCbaCbf5lE016ZoQZLPJmDm5a70rq2FxMPnG5WsUK3
pmOzSu9VJJ81zbZ+NNLscSZPBBj9pLD2Vshzok7MehtlP2tjWymMOLZ1TvQ8Y8y3HRN4Czzq7P8E
TmZdmPDInkzYwTXEVk3coKuTP4imkzv+v/yymlXZbGQSA5lP+3540fTAgQwqbf1CFQIAfjOCbHGo
e2C6SeMNIYDzOIcleVHfSryoqxEczV0SbPJsHoERTvItIn1yPdf6dGOJXtsxQnc7Uj1l+3KSN6Kv
e610nIvRGNxLex7je048/xfUFecdgzVA+QnCz8uIQGcXWHr+i+3ReiznCOOHPuyh/vVfRx9XBLst
uusabMW6beDbG2PcPs3B5GysOCfScYN4A/NcXzeiwdoeDM3Y5PVNznF8hQICbrYvrcs0nwv6RCFS
GtCpD65bqG8FdoCLtnEcn2KCWkLHOrqmPbfd2JnIvxqDnxxQbLfsNn21kzEWlRXL8cYutLs01O13
yFbZdW8DV7Sh9hP+j7EFQM+ctg6XmPWYWxYAd1rhNh3ize84WccrwisfYXiV7pyqzb2hDNOfM86/
AF4mJ/uazxl7g64n674ZMdeY+76mrqZDXsaQTsJiCfVgzbM5m2pKsECb4+5bUEzxXla5ubIjU+6T
gC+FT1aEUaKZcbnxqV9lAzYlUzM3e6WVi8o2tveiT6OrceH/Z0OwJHm0KaG4ljoXiRQpoHBzejDC
lO23MdR4D1rGXE2IoW+CIM0WHCZMz5UoYKnS36dN3TaajOBnYDYBfnma9JcyXEQXMoxENiWczC+K
PoUKn7l0jNZpXD8OtZ7uRWfoPEdbkaPRC1zDIaOp5JA4fbUPLLs+ICJrnpBSmPom6EpmKo5y6pKO
bh4Q4D97P0YE1HJ+EG+xxCjXwYuEN23/tFKtuJ2aOrnI9K4H51vlFzVtCzQS2OmXfqisHwN5MPDV
IDUR3pIMMVE+49XRD6QlrXEOvw1gT6+J5bDdpZBj/cLpa6BDUriHfNQrfPLgZ2ZhIa6npBbhPk+6
WO6qKJ63NlvCcnQNg1izr+V7aPD5s0bd+DZlBWcrZJzupRjd4buq2sRLG/pba1yMtvU8ObdZRA5/
VdmR2MEKnqERl8IH75V010FaR5vBt7lT+pbE641DazEHc3B+74bZwHveIf9UV/Z73fvx97F3JOHC
0kEx9K+unhXXZaalL4mNs2MrnO5Fi+3fjgRRdRPn9vCau3p+0fv4D7pR/Vb3ctw3psRNaLmbsEP2
GyTv2k4vyAO3VuZN5vTDtSIIuREeGWEeNqvZru8DnF42huKAhko2bguwtIu7XbjhcKlXETi81TiW
N9xn90PnwKghKZZn3VsWTD86k2PWx8DQMmVHm1PhvutDeTNqKGTyHgkoIACvc5OvotB/ZULP9skk
1IUtC2jLfuZu59h8GycrRkPs98VlVnX+dRnxpQuYozeWvtgJjOXcWhu9xeljos6KUuZ7M2POlftm
ek0gHy7IJXO70IAPoVkZF3CEvsl4fq2sGI83Pb+f0hibUJxIJgFVmxSQvi/EVGyHlj0/8e0On9As
7C/rwDYAFpOoMqqKvCwHyXd9RLY5pjCCLfrWY7wecUUNcIHGXKDeyTY2ySTK+pAYebjpm9AiSLG0
DQ6RAWiqpt/S8fcLn8PlXWQXgUbLMpDMkQ0sxBybe9fGd/O7MonuW2rsK0Hut7Qa+cRZMx3c1k+2
tk97V1rA8CqLeF+05kWGHxwk70D8zLhxPKnJGq6aHFd1mVnBVVzpHEJ4qKKjS6ONzvUwwKxiMxWy
XIeZO2260T6k/jQ92Jo5XCVhwSrHn6mpmjdHb/W9rnPzDEJRb0mj4nRpzzQfD621SsX0zTQxSZzA
K6/dhqYY3exuKmtEx1bGT4PqHlnLxV7r0uvBqON96UIQlpqoH2WG4DWUak55Yj0EbquFr51dPzik
ztfNIOadbsFzNgrs4ym3JFc1WJCN2eE3mEjle2LAgTbJmy81VnFRXCYHu21YHJgoPfhaWt+BA3Ae
erixKx/7QxLGDaVyc8xe0fC/Lx6fh5Ipvq2pka0JCcWKWc5xUnGlaguN/BI8r0oL78mfU/HGX0iM
dfUlIO++g2r+fWpcEONc+VZ2MryX+GmsElXUq2YWA4xY29qTV8ygmgxftcnMd9UwBGtt8Qqac6Ba
Y2bk22KSkceqpO8515DU1qO20dywWQ+Gpm+SML8quvommyOyuFof7KKgvUzqtOBW6VRXSSo0EsrN
sPYzo7iSEhxnVAlJ48VQ3ZGPK3e0RIw7qEZw/iD9vOIdrS6tyjR3LpqjLYL4ed3YKMciR2BfTLXg
qm5C/9KoWu1a02F6ScwpDpRjoq0+WnekwUtEObSaB+ZiizRa3S9hzzdu3hu3lD/u7MGcntwx1ldG
Vxhbw+9mcLrurVaCv6Uks805OF+JCcHoEoGvueHJ3QwC/TIdVbMuoiJ5hKORbjoToy7yZAYWEu6A
mxLY6x78symH+zwIXg3wLGHdwu2tmuc+wbQkHWOBBZSBp+5kGKtRFclT3rKBpFS3XnAkBMGc9/rV
gCkKthL0QuMA0XPRQ+9ZJ6a8hJ9H/4hl4REw1v3KwepuhbuydWFFWIHb+fys4kIlK6dMaVKKrQna
myE3sfCjQ9/U9i3GPPlW09v5V1W6A+8C0TN+lXdOEP5UWH1vXORNqzTArQVvHcKyxL+vyVpdZTWg
a82ol1ZfMT5OoPDWYdjNmwKPoLhGDFBgB+23mOSEhMRXgSaqL7Ts4+Qi5xE0BrcHBZSCuuRBS2YP
YmqzzVJ83v1IXZetvIdTxEUBYvpT3jHntTY09qpNdkJH39pgYsMtM/vGhh5dOm6AL439giHaS2gE
apdGw08ofDm9xw7GtyGAntJpb4VM212yNG8NnOLrKuWDOXkuDtGEEXji+ClaVvb7OHYuoypfXFma
B1GDIUi1st8WvprWZes8WMCCqRfF32Znqi4LPaVMiYT8sSxa1+u1dniKZGNSPCtoPkKAcKm7QYVI
IbEPc9IXr2FJuw7VH6aWQ1NM0jxJu7kaC9PnMjM9wtIrt5o9Yq2dlOHwOLTobiSXg407ZpdpUt/E
tvyJu+JzaU0PBS0Z7NrJpp1MYmIHwt8vNPfdJs6r8VAk0YPMxD41U2zhcdi9qfzB2IZ690Y5lGuN
wMdYlmmyqbOgWxdpVq4ttx5XraLft+YiVeELu7Yc7CcqqWMSOJpYRdbDQ9wbV8TvAb6NY7TmWopR
6qzURZcIlxNERTi/9s9ZbdcoaZJbia9BpWkXUuR3Mi53dI/qWyOI0RIJTVtHbp9uC2f8Gagm3Zhj
vsRT9zMZgJ2dYy1iteypIZ1KUSEwW4icX6kq5dcUr+KVWQZ3CTkHwOuNuHR6X1tNHd7DpiR6teap
xZrQMnEhtd0DloPZjWMNFqmXLKE7MYe4tRIDW0nhu8/oVl6xYIrXImKrVGlwMAPzeRbtsCbivHX0
+IuhlTGhbh1sEJHjNqYb0+NAXHqYhxS8TNDOu3oenF0x9eZtDkYAD5WwucTyuN40diy+lVHRgPPv
5VrJWl+FgSqek6lzrtIovKAJzXrsK1w/JsrY+PBiJl3S7HNpmcXbjEvCOkwwBZzN9LIIG0ms6W96
nX6wDvvuMs+ynYZywdB6czvPOhkXhTlIOy1C46pvdtMknTttspqDIco9Zmc3RV39Mqf0Nrd1eVCT
/ZI7QfFzNky8jmDXrOxS492ExuQyN0W9cQeFOAfnqLYL77paWF+wCR9wP5hleplrdb2prb7cNUDr
6tpyNtjU7jKjGg4Rzs1kzedvHZ4425LL62ZoiEE018VFB4E3xEfbXJMUHzYsezzQJuabsLjLEA8+
qioLLhOcSmn/UE9Rb75lOeQr4bffoXA9yNi61ktr3xUZ7etJlj62YddeIBbcmeUc7Cuc4e61QSbP
hLHvEy19m9SHItur6gkbD3zKzTTf48YQr4o+w07M79IdYBS2Gol9o9VE3Iop4ez1cuyvu4DSNPsz
1octEljJ7qEFxRXFCASg/EGl1UvEFVrr1I9odGD+pF+pNj1OtMWug6izVmOVPrSjIbez3Rm3qqr9
5FJJrtq1i5vSxpZDvc7GeGbztRtxbUeu8VJizUh9tIxe8H3RcRBX+s3oWJfFPMqHIbHX2YAXEML1
mkXY8CcStBgHO8MuswifZpCkOxlO6TZWKttQlHrpgtreB8KZaA7UL4zMjl+DqtjjuXvhTv5dydX0
YdDRqbGhsoa025BkNuI4cz+aHftJlh+sYEj2em3euw1GiaT2v0z2pNONKC8sGh58sGii776qYr7P
htT2wiCXa8RDOFKl830f4qwq9OGHqRIgpAGeuHFgX/G+kJMmeH5zrFn4RWEBpZdThdlgZDxPNjeE
USwSPS0fdm1AAOTmqblq5TRhhFXhDllNNnncGiftLFQPBj0AG81E3KPGxEjXwziRtAj8Qx1rD5hc
GDxY8jrFOh6ROUE2KVRtPbTuo9PjwerG4fhE/i5a51HxXKVkmEoH//RQZMU27SwAKIXwg40Vxhgr
VbheFhbGqABQb9yiLHZNVf8sOroLQjV+x6FFXGvZ0G4D2Pkrp4qsVWFR2WHTyA5OEH0DPxN6A4Wh
fVENBchjeVvRibSr2vIOyzSUUU0Gi62n8l2KJl3RymLz/OIudub8Km70DPMUja294k6bwx1bx5P8
ErexsbIdbvGjbx/8/+HsvHYjR5oo/UQEmPS8ZbGsvGmZviGklpo26f3T78feix1VCSr8C8wMBhiT
RZcZceIYm5oUOe3eSbI9vDWXHTPqPLfViTSxUk+tk8uohx8bwgxcg7M4xDcQZB67aAxm1/nUK+s1
Ql7FWByefEbqVi10dHZZgZ8wCcMqcYumlcWcOdElSWyg92pMJ6TNN0qldKtGiR7qeN47XaKuEER9
lG5DVxIpORYzmpP5IZ6Uvh02+pasdkwfzZ7kVQG+mTXVLzMYXslde0aWEJGwgyetRPZ4T2AiXnjI
WD0RC/TAZFzdu5F5PyuB4lPmuxso1e9OEqYfcdQRXx/34x72VbaOK+c10wjv4l186LpJrFIxDKtq
aD/JKw5WeZaE18xY/miAA+BlceGlHUPVyb6VoxpuI1c+izx7F5mZrpBHsS6PyrfKkFShaKHzzhw7
tAC1lbme5VT9WrXN8dMUS/S2eKD1Xk4kQ46bYBYfusL7bw1zdSjC8rFLiQusa9uiaE4yD/dzHGZT
i5DLMM42QsN/AJ72p67Er4QfJDvLaPhFhIDeiqn/KJxc3WCafNNTicC7kOKGEonkdpF8FHFJR0+i
4rVAtzhPHRkirXgWFC9Y3+DWaMK+YQ45rPV6GFfM1F4y3L8ZQra+0Ytm44zYc43z8ClHd1eTuLuO
mpKBBsQuYmkqmmIR77ImroghRaN1qU3jHZ125BKrmYa2JzD/vQV0mtdBkpg+aUV/st5ofIrn0Jc2
t7HX0hXGz+mV7rbXZSLfJ5oSSkaUL/Eg4cfNzodlT89OY9yqWnFVKdMuLKzHxi14y+g8vAY7p2sQ
BWhfipRPppTmZaKzAUhB+IgMxIWou4cKZ9c73JlJAI4jZWtXTsz3R5NuMqr0woJPvcxRr42Jcpcj
tCRr2X3PaqDlFZg1GszMfCCqdvSSVn2J0pE+21GEV2nlnVyy++KI3C9EVZrPrdwR36Tvc5Ar8JOE
AA2Ok0KTxl1R9cTFWrgszva4JVkqXTfOQh+F3YN4TmejLvAQKGqs8oRkB2hb6IEuQQL7cnTr3Tyq
17roGUII7WUy7T9MH2+DOQ/9qi4dcMlMvTWVqiP8HMFsWsGFsuK++sQCdlr1NamHMjLqyx7gYGXU
wrhXOoNCqiDiVXFyssayVH83I/SmYNnEABXzO/SMcQFOJgQCNtoLNVfCG66IeCwnS65nAQPf6Nps
PyRa4cNBpamYyNX2+jR11nwlYwkSVjobwtSi321sfDqltkvj2CHoqc8PjjSAuQYe24MJPPre2c5H
CcXXL8JBHBq3silywtqXBiqQwCp/5xSHnaj7C6VrSVSeyyfOKRQClQmZc86FHybafbosW9tOQQ+F
a1X8b+sPzFt8Zt/ICienPsfl7xL9frVuKMiBqJKGSPRKkcS14n/gkZgSrniOle8qZePl8ZCA6y1+
BBDyxtdcQn73SqUX2BIQm2iHgIhVosTrTsbVc6Q4V2mcbeXUtjvJ/HYdddT7NcNBb860dgsP6G/r
yge6Xl79Rj1QFMYeITRY5mkQ6mB2sFsF5W7QtU/U/0til3Mfq+Nu1oN+x0s77isSzu91tf/bGATS
taY5/q7NnsNCN68kgehbousU4OEkv4ZHS1QrN9jHALLyw5B4ngwfHK/RZ55kO76QfUfe+kwoaIU/
/YrTCKp9MLgrx4ieksKgJ51nkk7BO180oltIEF46LcY42qaogR29brBCYh3b7kIJiU+ymvx3Q1Ai
8Ieq3+PqLi4hOVt3xWDeAjEPjN5GcPEpHS7zVHf2A6qc5xRhOBWDmyQk0utkw4+EoQlF7qpCVTxN
zx0O9wKQmuZ3BaBK2GQpnRfLBvuxDEoL+KD6yk2nka3QTq4YH7leNaTZH9NsAz+o0gRNWxZtZ7K0
vKRua6p/mUE8jJWNOfdvVRyNa63kNVJUw1p3NuCtJO4buP1+NKYbwIccvq5ZbAYivd7DNofhE4jm
Ljbls+4krxaWfgi/unrFQ7vDWfglTJidg+FX5Atl4HKu0mKeEcU5Y0LyA42ZMUrs4FFfGdXo9SqQ
n0vyT8bBtJVWQpcbm9wOZFZ/eidbOIUDhLZmuIMo/ZnKqFuLespurckZVjOVy0YhMK02TOtvPElC
UrFNzzbEaf+xilj42GKWG9ESW2wn1VtvpBOIyhKw2ItyT2oA0JkaNJuqRBs3pRYTLB3B/9BRNdR9
F6+lLBxflY4BjJ9fTFPy2ajme+nIcRVZ2FMRiuFrhfsY5fa8T2eQoZTKYFsnhEYPkU4kkOVcFI3y
d0jUDzUNqsdsZIbTmSbgG/YnfiLcaVfjC+mrqJu3rtOn21LTk5W0bdKjZRuTIUwNQLWvb0Il/+Vm
5d6ok795ppKf1c7afV/pGl6TeGeFEmJBI6r7zIQJGwco5Xo1gEUB8H2dzjWzYZIL7xAXV15QI33X
RtBfOBcMNidzh2I2ZQ/OTV8Y7P12FV4qhutDBSVLkhCJVYGJ73pAoO1PKlcyMyDFA6HaQgFo1xy8
8d4MmuvJXVqJjJ+SOqntTar9e4jmej11SzytwWdAkB2pBm0Hsk0+312bR/OaeIHMM2gMb3RRzNdd
SGkRFVQjuH06+9SIH13F1enuK3PbAFgderqV27QBTtU6V7tQuzwnDaeRH0rSvMC8QkVXuzUAen6D
P+efAOydaMbKz4zkMTTLj8gJSf60E+UVKGPaWIXaXllRYd1EbRhsQI3fHWmR5lxdO0ZvbPtKtH5s
iOBvFAV42kZs0FIvssuiLd11XxnNdaPA4Sq05DGekztO2w7iLkBb5DY7fTIPuCH2m8AhmNQaM9Do
ImuvhJTqRZ7NxKuYiuMrKOFWCA8+ONZLr+9HxQPS36WN2hPgCmRWq+M7N5NU5ap6CHnNOPtATucx
uA0nZz0NvbqQuR4VTD03EH4Lvx10G2CzeBni/IOUgX6FP+97VLYvZTpcjVApPN3oCRVLJPNGZk8J
bBtQ90T6mts6UF2n9ehISYaF+iwriedgO76WSnFnlMNnEUeM3Ob2qTSJ1oUTFPEMpQT8AuFugehw
yKt9tY8vxqqwQMyxW7HqEAPGha8JJcAWjxE6EFIcyPB7jtMFEEnsmnCBoUuLlSj7JV0Peit4+qab
DbEZjCSjk8qfRD26j6MLExch7TU65V9zFJIPkQhIAJGS7uAz3OJrQzZ7Zuwx+ejWaUgEJo4/5VM4
TO02r2ju2bjctTuL2zGPHuPIUaZ92Tr5JsScxp8EmC6U7PeuKJmG2bm9KY0iWKtW2a3bOCLv2Az+
lGrFyL4O4k0nyLNIpeb60Or0fdwi0DaiCTA/5jssE1fD3jrn99XFXeeqD67s8RwS1q7vJozxo2pY
kbsqvTRMPgSDhloWz9iTyk2iAFwHWtDs4D3zuRf1AKc8eCIxxznkSj9dJrm7FUpBDRQ2xRoh51Zt
JLgzlVLBG8uXygAhdps70S2tVBn9GbQ637hWf8MmfCij7ll1tQ7I2mkuIe0Wa4WwR0+pGmuLyDf1
k8YMfLuaLyNiRbZ2C4nbFlSFRmQDtBTJHd6y0UpvknbdyMRe9XhgbIowqgCYde1Ssaan2Ta6uxJ4
jcISmKXT21v8KdDxJWRLo6LYR0vGCDub2IlmqA5uNzEwp6nU4uo9I3TNUzVKaFUHnYfnnfh1M40H
HTM2HxZX5k3Mqm7sOQk91xxzv7Vmdd0Bla+KsqwyDzq+A4FCpTV1l2BSC2Z5TPGJiC+5mDXODEJp
2cssDiwgWdDraKXENOQK2ZdSj8MPcprJuY0YswkdI5if2UbfcN+gLKILwiXMcfG4+MpsCo05wThy
sveJPlMXVwH2PgwG84TY+iItJbiiQoTwz4t+Q0tD7oe+GeNOLBOO7SYMo0Cqjq/8XivH8E9uBaZN
vnCQvw05Oqn/eTF83nhE2EBgDw6d6usVxkNqWS0xN4h9MXbRmooiPIyjW6jg57xCtIXy/FWesygL
afXgv0H/PknpGcy4nusygNVHNeWH6qRc1Ho21d40B3YMoIp3iW8yZkhWY0Y7u8p0oG2vZGr+nirV
DEpSuJ+z4phX6RQmtyS9kJwNwFKl6ygVUbSR6TA2Lg0B/yUUedv4/PnZ/FPUHV/DYiJs4zWOq+qx
i3IVpaQgZnqwx/xV0ddJ4DZ/rURv/w74EF4EnHhPuVMCipY6jAgvbPCqp5cbiblGCOuCKfGmnSPU
n74xzDhUWJpLnhWBCEe09tQNmwyua7BHcMAcTZWhX07WTENI9f708x04Zd8tFEPUcqQtGfqJD0sc
6tpUox3fL9a8ID4E1pp6MvmyCgkBHnUUD8Dn658XPb1AExskREaQliHUH/P2ZRbanWPn1j4mhGdH
edVs+lbV/TBLlP3PS53SNOEoa4uWcsmvICHl6wcB2EC4bMZOEqR9ywBc09bCcJszBNcT9T1DM7R/
Bsoth0s7cQyxsh7B9Zikh26yCCOa7fkOQlrCTEDvL9QhulAhYuMEp5s0RZTlWTXXZzjEJ0+Sn8Bg
UrPA6GBSHrOV9bIg/0wbskMgKK+6rrZ2qCMyT+ScF6bo7F0fBmfu7smGuqzJBoDjBmxRSz0iwVrR
MPSOJbODzTz5Et1Etlbd2sCuGVIx1kHDGfmAWP6HX77XZUGdgTWqD+wijonS0F1lajZtdmiMMN6R
fVPwkrJRkA//iHOQ9DSi/vwWf7FV6KrKKrLb6lcAvvKEs/1r5djRmQ3327tuqaSy4WUK9f7o/aJR
kUVm5/Kg1Q0+2As08RHakXNnG05AXkFVVm/kPQNy/fxef3vnHQMR++J6d0LAB2PRZS1KygojKHZR
UtX71p3cyygIo2sE/cP25/WW6zi+8XgmLRoDKLwne1I9OVqv1gpPmpjKlXD6fktZRymgyrdI5G9K
OSL9AZf0tFB3z5iYfbu4u0iM0CUu5rRfP2KS0xZqN6/ZUNLmqAFNclco9TrJbf3TNrvY78sgYJaK
JzcqtOCMoONku+KlWzz4eMIaP+A4qbIe51TqRpodMOONLglR7O4Qdz22SXvOx2nh+R/dZZcxEUYI
aLZQjyxv2390ANYcCGXOyuzQDV27m6pkXo3VwsrvYqd1cZ7X0GUnab8zp+b95wf8j9Z9uvaiXIVY
TBGx3IX/rF0oHLadDOClOVZ3JcKSCskpwsndTorku0GoOxerWU2JcXQdR1nDnrKQuGVFeKFWYxnt
ysqKbca3sGm8RVFBNHdvoSCdlaF+/fnXfnujFutShG22eSJEliTGqGrmplAXKveiMZB4ksQuyH2v
EIl0pprfVBlJe4x9jTMxGd+8DXwBmGxhb8dee6wEyw3JKBAfwoPaxURp1047vZtzNLO0NZ/ZXU7r
E8OiTuWk5JCkTDx+KCoYMpQUXr2kborf7tROfhq7+l6GA2QlwIxD0wrTI0dugIsKDdfuNcVZtSXM
39rRlfXPt/2bXYefgyQB8Q/n6rF7Bem8raNIrn0stYj+GeuUdSygGji2Yv7KCrybf17w5Pj+d/3/
b8Gj7dXgUMVWouKDaJDK4m8SHEhD+V9rIBYR+uJTyF+wvjvSv3WKVXeaHi+nmFNdqdoESKhV+RSC
aVazPzvxsKvd9swr/F3N4ArTRdQkoGNwQ79+cCj2gyjDd/7QDFTK0E0lUCC23gCMkQFjPr6sbVFT
eVpB4nVmp79M9KL/H0+UcC/UHsumQ/Pw9UeIwonEUGTc4Fk1f8WlKF/6PDTA77BxM5r0XNdw+vWg
b8OzR3dNnCFJifq63gwpV4+qTB5y+PAX8HmMm7yIjHfU0cP/qmPBnJ0IFHR4xPExAF1e5v9saIkA
KLfrTh7mIHQ/a0KL7pAz9J5TjPr/x1K0lYu7Cld2UkUzYl6gTk5HBpXD1gVtvIDQlG5EFgX/q/KO
q1qySIhN5u/E8Q0Me8ThU+nS3DGAf3BdLH+M2qRvb8O/P397p3ssK5kY95NaBqZ+XFCao5gUvFWy
w0SU6QFHPMVfPDQUNUVjiBAcVHnaJwuf+Od1T/Oal0u0Mdpc0sPw7Do6BdVcFTkQT3aAac2wyEwb
OACLIHYo6/amqCDq06jjBmvIGr9/WBRmtKB5alyfea6n2w+/xLWI+cO3nY9V+/oK5f0o0TEn8gDh
Nniugi4vfSNlanPmK/zuq+C9MZHGwZPHP+vrOuis8E7Ez/YwUkBeYFPwybw+equVYDpzc093cPou
DH/xDiHqBBzk60qi67uhnRzu7ei6kCrinIFKyUgrVbK9Mgzt5ueH+d2V0RYh37TQfgGEfF1vTvMw
butYYshHmC78mUVlM2gQg7L0jCXfdw/L0HRrydhTiTg9Oiuw/yg6o67kAUlB+SiQQ+zg6pyznT0t
+LmBtFc4z5pLoN7RBUWzZEaSm9mhaqEPMOpqrpKpLm7aHNJojlnxioKlWf98F7XlBfhanC3tMgUH
1kBY2x+3sW5YQkMIWTXSB1mhttAm4DPmMU9xZOXP1Zg0cFyTLvpVlFlXe0MTVg2k73zAc0yJs8GP
ZGh1lznBI+qeBM3izYm1wbwRaClpR4t84UJAtYxnVGmw4PvgLzqYxUBtcCD+jnlanSk4T94MahoN
4eRSb/K5HxtGGbWSJCq8tj2Db4YzWHveOFbVXbdRpT/+fPtOdxS0hRRPyF0JIjlFOfpGJO5shO6e
UMkhvsoQzUzrhL0HrmJoZM5uhNx3n0QgJSurVFwcpYMIdtwY10hPwtEa9DPfxTeVHU8UzABlOkeT
ffzJp5pVGqHgw2hzbL29tobmCC/FcbjZzPZQ20wtYcBx2US/VI0MTIpuanKIvdYynByYMnvYYddn
PPy07zaIBUdwl2+Ic/poK+LIb5i5RfnBnnQG1WlqjoRmQzZ+jpJaux21Ub1NBZYg3oz160Mox4kA
4bHRb6Xb18mqHNTYXPeiBWQx+6LYpW6lHnDXtkFDUPe96G1cP85DnI0cJzjj+TD3a3/I9NpZgzuP
D8E4MJJ1M2QFXkkSUXrm1n+3T1BYYIiBWh6G9dEXbHZ8eYo1y4PN0DTzokSLX3Jjms7Ikb+5kXhT
cExjFgGSd+wLZTj5zF5V5oeC2vJgWxLmAfx3JmJuc+Ekhn5mjzi5LI5q3iSM3vByA/k93v6UvKsw
GTf3tVbKfVlP3crE9PLMKqdVq8kxiFk8LqGY2JzI8aeAI5skA2s/AOozvieZHRoWo8U8d6MtLJPS
1yMkrMSCFRvTmNVdkUzzGRzom2slbM5FsGrSm1NJfj1V3BBwSBCJBq+t6a8Uc5p8RYEd//O2cfIE
2TXIZsJDAvMBvtOjVWYcS4hudjBKwzDXb4z4I0pBsSe4Ttu2abUzt/bkZMEenpxWfPJ5eg7ubF8v
aoJUAasNTnikjeWDY031ym37+ySQtt+QJ3JA1XLO8umkxmNNA1E+Znp0/DT+X9fEsCiseWTuXsM4
iFliHb9NrnQuBy15ynl5LwdmVJd1Nuj7n+/t6RNkYUA8fNtZnC3568IxNLxRh1W3RxqpI3OJqK23
hZt1nz+vszyjLwcntQAbGeGNjCqWBLuv62gSE0dnGuw96TtM2nNnvFVIKtxik3QuP+n0kmifcLVf
4NelsTvaOXUj67PRKJz94ml3rSaldV/PaRCcqeBOXxPGLosHzT88AI7L1yvKCQ0dG2vk3cep8sMo
3GGXKCnzvSF1jMeGceyNNifNOS/6724kxzVzLKpyA5T567IynfHYIdphb3eztoEND/XN6eaNbSTD
mSs8/e4MbfEeoLzQWOr4CEq1YXIhr/NSiuI1SOHK5m1v+BYC+H1ji3MgyzdXhmUE0D37GYjq8ZWZ
Wq+JxpzdfRaUo+YxqivfGG/bd1kfESD+8/t48pLoOPrjFmFhew9Kf2yWREcRGX1buHtkOR28gtCY
XvV+tNMz65x82Ms63EaMAi1qnuPwECV3x8aOR3df6JEOage3FKaYUR0UFUX6wmHfjlqr4F4WW2c6
1JMXdFkaw2rMWvgTY8Svb0oakA1eyABti2FFf3IjBddIRpn7jsOwvjYU/aIO9HMZIydPkUwbUEve
Ts4m5wSWi+wGknLA0Ky3RHzjmnFwW82W6ivOcC5S+9xSRxeouKNmB/Cu9+2iW9PGot+pQVuvOezU
M9skHGju1pcNbMnq4X7y0QNAn5QRI9YVfcuxwzBQQ1yZzLioT1O56btq+FTtZkLmhHR7qIL00s35
l7wkxQjVS/ROvQLEc5uti7fBiy4qY2dlOdT4ZFgcJ7LJH+cuu55sHJM7LMRQPCsyzDBIg9G8RXah
oW6INIRxVMicQP10ZUMReM8xk8e9zJ2f2iienkKE/u9xMMlfTet2u9RMUuTQaqtrzGEm921oaxM+
b4cMygtxM/gggVO9a9Q29/OUMNGozFR/VOvyo0oFNKMG0adVi06uiimsD+qESd6uVkgNQjolX0fo
M9c99h4XJH71h76oyfth/px5WZbM0zJxK/elkWn7LDPzXeMC1q6JSY07P6+d8GEOhmjlxEa3C/p5
fm9HQja8EuPzWzTu40G6xfQmE0NsQ7Ifr7vRSj40atpVRdTIk2EEuV8hergIhZZcGPDvto2mllvX
lPhWOGN4PQ4QFNEmNDwoyLLabdc58p5fqSYYeilzSMZcEGNa1AQwb7JeMa6JV7U+WhS694M0g1vc
1Hq/l4r70GhyupFjaP6CC1Gt7Mmxn4l5aXawsZMLJkzGwVJCrcSGYdY+jL6z/+ZN6FqeRPf0WCLb
2jb5IMMz45hv9rDFQJM/KBjMExrFOCtiismuO+R2BaOn6yzwA1vPZ//nvfK772xpEBfce0kcX/75
fwC8YZhnHDLn8JCGDtxrXEHorS2xt5uz6Z8nRw5fmUtPb1EsALYfQ0408E6O9ogk7ipbWXPnK6G8
Fea07gzzTO363VX9d6ll5/7vVTXGgIceLYE+RL9w8tkEeXvhEFb5881byv2jfQMzYXyegFlx5zs2
Y89QNgWwz9GI6ZN9YaCl9K0MXbsqdPXetVP9WhZj9nuMZyIB0Q6dWf6bQwCkwlhqSnpu5rVfr5KD
TwI/GeEhQRsPFzVL2nrD1CD71aZ1fQ3lqNE9xELnguNPx1h0+hx7MG4WPPbkgLWbLKmyQI0OcqBB
WGeQB3fQYNR212HGqNGTCvRXOO0lhx4By8vsTvKvO6ndW+nUOGSSjk1BoylBOPgjEnILCXmaZXD1
lDO36JsjGps4Rm0LBsJkc7mF/3kR8rZuZGmUKMIaI0dqq09Pg0LLjwNC4Y+KkWyYR740ydye6fG/
+X510EbIZoyxXFqcrwvDsSstUcThIdTV4MqIoS7zAgx3P7+A37znYMZEVuh8uZCrl4PtP5c3zpmF
7CQLD51sYbHMQbaNJ/bLWA2CMxvS90vRBi5RQsT6HH1SUyhkRxBjeGg59tG8pdNj0Y/pqowmcWZP
+u7eMS6hPmX/o/k8eq+t0ME9KKrx2kPy8uZinaPDNIDkdqb3PP1+qH0dXIBpXhb4+agxQwnkoqSX
7t6QGvzfOtBCXs1OwTMRJhf2IdYK9+JzOCMWzjyV420D9ICGiZxxOuyjd2NOegLDDEvZy3JG20dL
EX0Obl0Q1a13o7MybPK4cW2Ih+5OZFW7KXqsVX/r8WxnW1vipbSagZffW5fRBwqGnolwkKR6t0qq
FECg68St5pQhmZYmngp+3GXNtZ3o+m0XOlmHoYjpPJLj1f3CsUBcN3aWwe7gZK49VSb2rxHcC+kI
dux3WmOIv6FJ8jja6dK9Ihcc3i4U2/JFGdryTxu28WOFyBJZtdMmz8qE5BPeotJ0ntBa+dkkNj5K
dWfmoxfO6BpQCveJ4fdZhrDT6WQZ+CPhkk9u2bCFVUg92bLwMVnpXUGMnY5/FCI3pEaB1xpldS+6
Ng1XlaZUT6msgbv7iia+nlv5lHZFLlYdyQ7DCnBKLtUiRSRArcjgUapxmKKUEG3s48iVYEHCmLnn
s1TLSzFgO4Y0Shcl80FcwvZVh/bm0p3nqcJRpIt1FJxp13hFC/kGhYVaWSjgKQvXSGe6XdfbrYpp
tT0HSNObWPHbGUOVXRiSxrdCb+K8cFDIfg3lffjdmEodew2pLAdE632+gpVnv4PDccWmrvM860Dp
21UNol9DSdB7beMgKIQYX8wKxNdshL052tGwn3tXuVVLXY77MHWwRBci6D/MEvXvism8Hu0zqvkb
KObw/lqjwhI57Xvj0myG6DaJwlpFnpFCeS56PAemQh12DHq6ctVVY/vx83b13W5MY7vMf6FOnnTv
+dzBcHH78EA81wi3YXY+tbjp3mrcLnIvVZF6eKOIjfd+qrQza39TfSygtCGw3YM7dmyrni1jmAZt
20GJg+IFGyKspDotLO4Gc2ju5RBjXfPz1f4jZx5/5wuNymWKSJN2zFsKmAZEfOvRocwSNd5KrdCf
ewQ6l+FsI2QanAwKqS2unIl/6UYiM/6NRD17xYF+uEX3EF6MaoTSstLtMl81eH3EvjVG6q8+MJz3
qlPEOahK/GPKfv3NlAykI5Ae8H8tf7+eKI1RlW1t5Ojb5oBgkyrXVG+KejaRFJXmyigMQVqXjOY3
LGHzq7i34UPEi/91XxuHGfMytPuzbf/qUtmtAzx934u2HR/wKW+I2AvnjcCOKV0V+TIWa9wc27d2
tBF1KGi8wyYkJ1eavb2hj8aavG4Hma40QuQO9J7mDSqRaBVkUboOlG58cmqsAi0o4IdKjMX9pHfT
s8wLKL+RW4jHvoquS1M0sLh7XOQId0PoSQomPtbN1ZgOOJ3gq+UhzgloT+jqUCjBh8mhischkGtX
PqQZEaRPmRNGMOqt0KovAz5g47MdhqJeZc2M95phDeVrofbsfCRXtNHOjBxI12YQxMkhklMKrb2J
nVXvpOVrYNvxUwlLuvG63hWd39Cxr5tAR4HJwxWON01R96aPffe7ce3iwe314KC7qaohkxvrtxKz
Q/j3eELNGZIAPLFmxJ1KfWHiMnSblKPz2jIYR3OKdGgcsa5U5sK57AFGN9DXhuuYFA48D7FbjPDg
Ctejrv+ZwROuEm0ubzGH1IoVto7jbeVAkDIHNXzOHRWzkmBK31oNThiGIfbKrKbxt8v5+cca8Xii
Yde3AZ6LOFtgz7JHHSQ4TiMhb6JKmz5xEiFitIxtdEBRKaAvjWacrI2QLWexIHPj9Zya6kVpJhgl
UCBeal0xMQEfbXun4pB0m/YGQj9cGwjfC5r3YqqqrTDL8arspbFjuDBdi3EgP27Eg+JP2QeIaoI0
unT0nBTZwu3iB4Gp/eVgFvGZfuO0kjAow53FH2/BD44JAzQ2yPZbqr0hct8qK9Kw+piRjRWO+aBa
xW+n1pNzqMV3ay5oq2VDYsaL9aiKsCO6kixlzSoJp/tRQVmVDfuQk5Civ80H03Mo1P92IdGSXgLV
prtR8j7WsAqqystUxEmx6e0G/0oR2clnjIH+FaGQnORlaA7n8MZ/Y/yvG8sSkQp/E+IBtK7jW1Qy
7ewbDHwOCM5halp5bdt+YBZqtO5yR1ymlY5yfMgt+7ozcZCCltYNHnEw3cMo4GGuIhK9VIwlM3u8
6Btbmz0MfaPHARb5U5bbyAUdE/7ehDBMxz8MDMMrW8UN6TBcTFNicqZ2atdHIz5Ak9j3BE5Q6fF5
QqfUmZn7QZDJcCXpu3WPMCnjvcRqMLgYw2bYWXor4gv4zYmClD9AksRcOLjNS6V7smK+r3Um28b1
M3Own8rebLBhtADFRlcM6qZHXl0RjGt241ab5/R16PVx30xz+c52ZHzqoE0Yg7T4GGzOnEHf1NIY
24LacQD9m+Z83c/zoukbw03iQ9nUsv5VBlG/s8tZhX0emtOfKlWzx0g3owsNWvN1nvazXEE1GIlW
icLkoiJRW9+gOA1rz3DauvB//n2nLzHsPnLw+GNhaR2/FQW2+XNMkXqYeB28Fm8dLzQAi+Q8OF6G
G4nXo/3Z/rzoN60MhHgGMnCqwSSOwdOiZE+bJgUgQlfLVZII49qWw9+kHIYzXaD+jyx99Npjx0xA
HcRa4JVjnL0ah4Xl5cSHtHUx0h1qy3eULLwIaJ+9yUoYO3WJ6zn91PtpK90H7Bb6G/gFPSQgo1jp
fV4dYqvHF8Lsh3U6oH+f0ED7hYpqFndKm0037T1Rmpf1kD7qqRE99qFir2XSCL8LEKPDYxyRN2Jr
Jkr8Soph0C/T0jA3oW5pa7WqGIpbxU2SY9WLi4bqBdp4j9HDdBFPKCKg/OabsrFHLDY7C3dU6XoK
3u4oC8LsmiS08TCG1rudKuNvJdOaFT3Gk55g4T9EorjA8OUFQZzzgReA41vGaG0xAWDeoIT5rpwp
LZSiua168bfMdXPrFEO54bOiyiBseikS1Wv2rgmrrzK+0mvMkTJAuGtNtsoBcnKxqXA13YyE5shV
NEMr1LG6W2GIG676htjSJB3jmwR/PtROSnUVJ1iE9ZZ9M6mKQGycP+Gm85wK97Xuq+HaCMcOEyi2
gIxf+mIWQ7i1clPiA8z9bkp0BXY9BTiVw3qhtHB3qju98O3cRXNa8mxHddXGQu5b+vYHO+uZZboU
MpFKGEo54SNaqam9w6pepc0s7Oe5MRkbDJHS0rnESGOF1T0y3f3lUIavqjrKCZpL8CWhNccer1Nf
nLnX9jDvunU5j3cudlvbUMYJtnAOzoNNot5mtnpRFWNurqI6RSUkZ0u/rhy33yjNJBmuzsKH+EAi
MNHVDjqhsV1PWiDoF5viUSkzkrvDajjUtnGFCzQ5o2nibCsdUXVUu7d9UcKFy8jRjlsxXtYzMSf6
gJeQMVAlFVVHNvic/wl6TfMNp3SuU0VtNnODheyc4OIo2/IdZ2fNq/X/Q9mZ7caNZF33iQhwCg63
yZw1y5ZV8g3hkmXOU5DB6em/xfqBH63MhBK+6G5XV6GYJIMxnLP32qV4G2bP2eRgEVesG+U69XJ5
DOu03wJxmP/xe0P8VE4y7Nj/ajAwGoIBZwKunoXZyNtlErvBGDFs58Z8hCyD9zcjupPQCpxEvfnb
BMCHFSw3DnbrlhuZ1Rqm1co4TgbEMMonKgDFZrBDFOPKcUd9jQxN7L0FTQ1fBrhJmnqBo8fmyhXy
H2AAHy2ZCyvTG9qDKyWYvjR02wPyk3htOYXYkQiTrEEaYUKt9SWmJ0//jLVnB65bGkeYMkBfHK3c
erSL7gDCLB554MhTERUbMnHwVdLAeJqK+ps7cgyDQO5sCKfBfalJ43dq1+5TVJe0e2RprhmyTx1x
JxuDAOKjiPrkFirCB/5nbZXJwoOsmXJzxiygi8QlDJWCsJTCGjaGm4KMzTlejgMQ0SSff6KwpjWn
IPs4dZcG/uD/yOveB2CT8Ayz7I/hlsmBVQu9hd6y4VRkEZEbVd1PrdWtZDv88tryQ5T9TyI/u0NJ
hAt1A/6xb8SX/OtaFPvLNlOsnRM/LxL2BixxswX0TP5iSi1DkJ64AzuSB9UMkspf1DlzPLUgXCHq
lPnCoLb5pDW3fyT+6Ae29+EWMbaxHS3REUSlvelmDaB7Sm9qF6im5tmofGIARzECnyBuw3TNM2dz
CUSaacCZ3qJesJXgiPHTbLP0juitDoRSFu+TIjHXExSjbRUX+h3u2joYKttfKYwSSyTe786TGMQ5
ymfkFzW48ZKw2UidkGYefpMc3KpL/tSzj9uyU9SwjPydkuBPS7rzXa5beErNcsnXaSZm0EJ/LyT6
6H6w94VjxuDs5mpn52m8GXNBioad4DXWoymAx6JtfW9K9plXf89Kj1aGXrtB2wAtgLyJsMdrQUlE
c7PiD9M6rIZsY6M5WUnRPyZsawKnwJis5R2xGa16TKN6eP56kT0/b7PfQphDZxQtCzKvzxuPpCti
E7OAdihB1QJwUO7G67R7BknzBy6Pda13zoJ6VlZDuYcwmHxb6q3siD9f0e5xa6YWqt0yH/Q1QcXA
HuG+E5HEdGZ4/q3Gd09ZI/4nz30NxgGduLX0px9VwmkPPqfLzGB/VIXXrU1ZE9ZnjdGPsM5DJkBb
ucvMAGZ4jo9W1OprKxvJJ4tYEDwvafZZXukg3NoHS7NI5CqK+D6JhbHROcxFU1c9ZOn0O4FlUg3h
b5VBXmI+bLflpKE0I/qCsyBEJ20qyNsQd3NI0IevZR1IxGzgH3DBkc7j2pxD4lQL9zWzafZmUFZ2
jqV467U+bUSFlHVM6n7XujUbC2rTD2NdQFIrUv8h9TAYdximWG3sOvruFYTPQ4mBYmG1HpgZ19Ne
Jg15GJo3PYU60svNUCKTj6ZcezWcfphwXLvRBGgJzoekDvktT8v8myTulRQuS79vkJvsHVm9Vdip
PtABKohkA121oZx+JhYnsqgQzX7szHorPT3a4KCVdz61AYBsrvNQeaa39YkU3GZhIf4dysLdaK4x
bSkMmMB3zDoQOcflko/hRUtbxVucEH3FRq6+YWDCSWlm3muj28hGS2eCAp6qe0NnrbZVW651WJjb
ouJDpiyf33te/kDKdb5xwPvdzoU+rSbLnn5rXuwhv6a1Dh0ByNNcwcDCmATHoYUmM9Eo3MV1KVaF
qZf3ztIY7Rd0Y5+F/ntcFf3LNCIXN8eSSnk9zlAKyJJb8ZHavwt0VUfTbsRGtXKCWJBptyob1F3V
dCDCFHu9o/IjTimRwbG17VIIc4LihDKZDnS9yR9zwMo5m4koX8kq41+sdUTxdcAlIRl52pOfNgub
Ze5fpd9ScQ3dCkvLchSa80zselAQa1DfGMwbvWye3FkatzSd0z3ZBuk+4rz0poRf7hRkqhc3o9JY
oAYLcgdgE1So1vgj7YQ6bee2wwMU0OTgGLO6I+u3eYgaxUdiTgMzt5v0zjsbDgdBN8ohEL0m9dae
3gjoHgkcO3fTtRrCnIk7b1/DVOa/OviKAbus8mVMi2Ezm+G4QMG6tYQrHLNMjTMEu6TeYVfO9oM2
lHsdQnmL355GswSPWCHqOU6eb9+OzhKeo+YuWaWJHG/7OAVe1BeVCdiwnIYgs2wVJG3qf5RptHAs
5uEo5uhFOe2NP3mk3kmYyHNuTGRGAP6LlfIh7cfR09QRstL24WvS+Pmjn8NptugiHGMnfKGGhm4Y
my2DmKLyTPG9mEENlaGDVbstIFu30IpizbE2xCIAfaoUgSolmMqiDfeu0borK9Z/tqQxBPnYuduh
TMONmstfpUq7x6GlVYZvc293LTgvCztx181ik8fWvT2Zxa1MuZA2JFRGEmM4NAibV23YwZJgX7lK
VN9z5hdzuZOAuH9FQ3mfpRUzoBGBCclb/z7vzOchoingt/4vy6EKY9Dq5LyN9iCuVL7L6IijklVP
jnJ+fb1unPdU6RDTVSWZ8ZJFzqnZXySqpGjqh/2TGxX1tiyww5V+BEjYdb0gqcqjA45E7wrAJF9f
/fxoyNVpt9PLBV6AXOnzGlIuSdVVSkOtsyvJ1n6Ybm1jzuFoIBr460sRM+qjfKRxJxCcf74UKOzM
zwdiZ0Izq+6SODS+tcZgcQxDTvDXnS5cCJg9eKy07mjefr6WPsmF/MQom2i3rVn9EJTSBNiNpS63
qVtOWE6Y2f58fYf/5b1/PvzisfQM0/MJ96Xwc9LII+RCRlLhGm0sxV7E1XtALZBNCkF2w0x/piHK
5VdjjumRhrG4xX/moWgRWdxvOXg1/zFUgUtR1zW+c5iEeRQlkajXtPUA0A/o7b+h8XIxBWDh9LBF
NmJfQvHOV5ldlv1fP0V6dg7UHRLcLmjm3IhjSBkZGWd5my1FosE5YXrc2ARZIyjX/EOLSebKiDwv
4DjoyygrUlxEMn5aIRlEbbQcfZkgsKvex7qeMi+745U60YVxjziVkYguA8PF6WB03GzQzEJpB6CO
BRTcEgwPvZQDaM3kSiP5v0y4k1HBtRBQc47B3nDa3kUV2kM508GcEYVu0xYxIGSVmO+MWz9T+ZPB
EtNv0zSVu95MCa/jDOjc02RpiY8wG9IsdcdtfkyG4v8tw4RpH98eYSBg0aIE+fY6jEtfBHXuEloQ
5kgO2OTm3b2NFIAojhlHZyOkvndlYb9Ys9N9h1mbP7ixGJfYya7fWkI3w9UkHGbnWqkCkVZCjPga
tQyI79yGqxJWBpz2At7Vw2ThGsFDKI0fpJ2LltYx8ZgbTmrmewwK+EHztelNceQX7Clty96jhBZQ
BQuSNmiDG4I0RRC3HMxrzdyYnN6qtZY6xS3dn95dFdL1HjovBYuMpEyyLDl2/bsUrnyZhiZ/V0Vj
3qPXKdVqptr1a5aNcxiHgUIHQoDmQFBPdiSCnZzWOtTevDweD7ouHRR8YXKt63Ve0eMjAVaiL/fg
ngm63TAry6zETZtIf9naQrmGj+JF5GjUEbF5UBUr+yEU1jBeqSWenzj4NrF7eMjocA2bJ5JB30/Q
IabQLZpGF0NgFzC+gon9RxbkiKuNwAxLI3r9eo67sFwhZ8U37BI375xJYWgtTFORM5in1JcCongN
Tl6zp0Y8lkL6t2NYDk7QKpH0gd3DxjsWKhXXFDkXJolPR5/l7/+PDiS2USxT8YRLkQNEEHlu7RNv
uuZbIZKdf8/Jp0sKKGYAHAHIW06VtVlV471sOKXqdKE/Rne2tgm1PLLEwiUZCRinJwttb5uFc9d0
jM2VcHPtEE0ifUqHCftUS4IMFRoT5EkP+07zHEDianiI4iS6RYdg0wPMm18gyggQ8NmyN3RE90Ri
ZKB+R/K9zKK+a/Hw76OyoT4GQ/dIwcHfjsoX6GxqRA/xoFHBmOu9X/uSQ3jUbWrPzOmfVT5AsdCZ
jmm17ArdlL4qpzrnrZhIQRhsZhA/sbSt8hLKzxUhZ4A30m9SeaQng1LfkXQERs7qrLXjx/pNEurW
VoxOt7eQ3P7WkqR8JNlK3g5STQQNCn0zVI0XiDlMA9eq6wNHBEIWfIj6cRY7HFL8eddIYoQ2Uk4E
kbAsb9gVfOgo19ZGh5GqgaV1gwE+BqxmiH3vp7/1jgMuk4r8DhQb9HjauDsmJXenOf3vyFIJrSCO
acVSrKBfrB0bx4JrmtuEGbgTqsxSswOkWNSYoxBGcBebG6Zb68YfoSRS95k2bT5OKyOa5BaLTbib
LHQC8Qxa0ybdOEDfQbHGmvMg66poC5S+WWWkhq8NMXzkMZOkimr2T91IXg3gFuJBy7bdiWmMHwRM
pnvPmJyN4atmQzGF3UjUDc5DSI/og7AHQMLlUK2AB2rH2gGdtSoNVZLfAPN+q2Q8rpNWQlvj+umK
j3La9mD0AgQv3nqJeFq1xLF8JJlb/PZKCKFdKIdXSUkFfi1Byn1m/5Zl4s1rM3eLfyVezYA2Yvji
NZrzXc5Gv9Ywx0I9tvL8Iab4Cnga4jABC3LXGBlnjcxJyC3ruiAKTf/KUnz+LTOBLrATCicG6q6T
aaya7Ea5oZMfDdq7aw5d497Qy/DH1/PWuRSDq5jWklnsEwt26pzieGLVLh2voxRjvSvt1Pnm2fKH
7hAF4wp7YYsLAWR3tK/c3vmEyYW5PyxMFGoQR3+eqvrCoXIKFPMITSi/9T1IaP04qRc9r7WN0Yzm
fvAaAHNpPAVhkhRXtlPWeZVosf9AOMGsQuvUOtmTOoURIRXsoAgRFNevS1Oaz1bbQVOvYi12Vyb8
4WoV553VvutFGf3JRNMaK7IYhp7dZ+E+Jv5ck1IAorRcS2WkjIzUr8QGdHNuBZlGzRFipaiPyPcL
CutglRuCdaxpSxnBextJUql3IGe8W23uc3KPotKjP9ASptcM2uuQUUvYjKpvosPX7/x89kbWgVKU
7SvOb0wLnx+9zxGABAs/Ofa2UawVceAb35vbDdjrcjM2YX/FpHDxeuB6LPq9rLWn+hek+lan1UZy
rArN/CcS3hjUwqQDgvlkY3T2NTnu+daD+2MfSKdzOUN6J0PL14fBaRx6bYNC60Ss4LBT80CUjC+7
5xLR/LolzOrKgDrfOdO35LTtgszBU+aenBgbKm36DM0RlbgayTzhSIquyd6mBPJcM5xceqAULtg6
c5QDhbV8W/+zzDsAu+s2GrmW2/1IEs+/m2TabNFLJjtlAUz8erwYl+7NtxCxYiO+cOAxYl9zrQLI
ndMl+Y+pLqcfqspydIpSi+4dM2umb05GTsiK8Pi8oNY5F3dVLBxiDKG9/0RRBvCv1OJ2PGiA0G+9
isbeX2/7EJPRWTWZK0CdndI1wnyofE4FnMrKrth0WTKvVYG/mp44kOBhkM9fP5ULL4EdOcJNtP+k
sZ9aW2OnmeYy1rNjRb8XuR3OIsp/CDdfx3rQfs2URa8Jvc8na5+pGoM/3jAoa6d4w5LZNJOkPhEp
5YLVrqEbsoeiWqi34b/JRPtKcDw5+J40P76+2fPZmitT4sQrCciXP38ecTF2D003QYnormb+QMPe
PBjZ6D6OcUEJUiZS3SRW19/JhukErHYbGtuvf8H5cshVMRtx+mVB5Ld8/gVIL7tEuWlx9LSMvNZM
y0iW6ezd11e5dJ8IEJiqaATQCTm5TzOUpMYRunP0/ebdM/irld1P7UsrdOtfdkWkiTkqch59qrn6
TvPL7soovnSbYgkyX2Yu8+zwko9u5CrQ9Udr6o13I3fpc4ND7K6pjy980lgCOONj7F088Sc3mlaE
zgAV42uB5Y8Yxa+ei0ZyClZ/X9/ifEC9BIMEx3zOtZ9fXBoqjteJnRzzWjdvRKqR0ehoWbuBw5G9
fv36zp3+y2EECTdZ4iirEUh/vpilsBIYk0LSMffQNsJ6oGAetuU9qQXd8+DH1b7nRxL/MrjTiso7
mXBTlgQ+fl9UyATHf/2DLr1On76XTuEGh8TpUossQwiP7csRDm26sxvylgnyTf5a/s9dM+uzT+Qb
5cD9+a4r6pMLI5oFtufQ0tARfh0aw2PnWITdlXXuwrRHk4wtG0OUP5xuGL3YzIfCizPWnjrfd0ZW
EqrUpkd4+vU6q6prJcsLT3DB7iHZRTjDp3kyUMe8EDq0n+wY+6Z87miD3yBgiq4sccsT+nygBe6H
TdS0lxLlmf6IMlSXtlDnj7Xqbto0lt0KnoC7Lksdk56FQIsJyLwyOC58g1R5LDafLtaQM9dGxBmw
9yM/PXqeR+c3acSSyV1GHyI3/WT99Ui8dIdcyMBJJpZN5clxIjXHOEeamR5bBP9r5N/Zm5WRTZAk
M3qDrl40ouGVVePSWOG9MXE7yGXZO3wel2OVxbJ0qOoOmfUmErCVc1sV97E08/1Y2/4VWtzZUFk0
kDQzF0cS5ebTFXnKSSctJs4ypi+JSyq8KF8jmyK06etHaf5X3zgdLjZkNhYKVORn+AC3bdwipCV3
5IirGWu/sDZFEv4QbbtvBqQklkN5LvBqPb+lFWw55Dqh2VdKA0QuQ0Uva5osQLAq7ubvYUZLeId3
ornP9KqEjDymyUfKDrlexdPI+tqnoXxvIkv71+jJ4JoJlgkD3AHt91iN1ZuRGYIM8UK3C2KY/JT0
ugaRapDVDl3wBgUujgpREhdSR7X2baZhX6+Eci21cv26I7TNyflzBfocwXRZNSRSUQN2VlTR8m4N
RWz+PvTl+KFFWYlBIBMLOVyJDP2xUJW9AMDTZoOcPHvKs67dswuiaeZBPPhnVB1J3TUtv4IWVedG
gYOrJ6a1V7gzOYOZf9RYdd9rbSTybXDi0bkvyUjMAhKLp7vOMxE0VEnuqlU7ZKm2dslybB/HovOS
tTFoUHPcjl7RDXTbBLMIorTDEJKlvOr9JiJnFf/3XTrbHlZcHNFs2MjGsagWRSscYdYSqJ26/xpx
2r1XVg7OD6FURN9tEv1TYg//SUOr+RUaJ2TIwnbUcyyB/nsQj/SAon/7Al6anF5KjvV3jhXWWzwN
nqCmG4kySJNJ/ZxQN9q7DEettqrGFLkrCZdWsSo5urwh5krTYJgS8c7cKe7cmLIwBXrnJkWXenCx
w72IQnjxOsvr5GF0rZkC1Wzq265vh3mT0BVf1APDTKoWmGSLonCmtvo4hGZAmEf5iuuD+IquKFLc
xVPv/YMIyk6D1lX9T3Sw5Lx5uWve96kTWVs5OIkZLFlJVMwjpfLAttv+tSqG9o+d66MRFLgqWMBH
QhkCctbQz5sxFeXUoI+5Sls9H7eEsFDrjVC/odFTLb1PfTLaBI6HS5Bvzs987bWke/CAVb4txq+g
M41x3eQ5moQkq5PbnB4HgNeY6KzMFdU+rDLrw0o7t0S3obU3+hhS4DOc2a4ZvGNDIlY+PzLZkhzu
doNIA1UA95qZY2J+pSMf/ajX39Rg1Lf4K8jspDdbvOQmYS8B7uKG3YgZDuXWgRxfrOrCRuLWGJr/
q2qT7MbMosUVhF4GNSJxpm6A+bt+d4sJo0DYudOPxqpiukBeGM/rlE0cWVAkkv3TKKMZnufMHolm
SoR+8KU21nsL7TL6ANwfKxqb7sdMHzhdu6V0KiLjyNlc+XXZYwwo4uG3Xvjjc9oYNOLNRO+zALiS
ctms2Mkh7eDdBISgMeKkWyvSaybcOvbc+N8SpSbiB5Kc9IyxzjFAR05EHKs0W/PX6JXJ94KDcrbp
QyO1A+kY7ZttMkEsic+AO0ZrDJ86u6SpBpmtdjbWoByUq7Bgi1VLMdK9MqteWg1ZKywLMx5siFNj
zmRP6M0Rih01W3pPKf0d6sJ6Wb9F0pF/jRVYlgqTTRnUPQAipxohfkJN134sjiLWTIs0l7jSgoh2
3p96hIl3ZXdxdqrgas7SFaBaDonFWv7+/5zXW1KehkhagIsrNGCyVhHtz9hSO63PrCOegTZQgnDN
3NNnUlrcIfh6wbq0MLJW4TPEuEZ19GQPhXlGRERic27EkHxouy5+KTho7b6+ytlqz11CKqL3wa4Q
P+XJXboa8JxaB5Ns5X2z882kX0y9+g7VcXcLGT+9xmX+r0b3aRlerggUG8smpSWalp+fK8IcdtTV
BF3KaPvbpQLz0Gij806VXeEjKzXoT/QEhhaTSgulBc+kuM1UjOCwmq3iqXVi+zgNLCWr2lf9W9g4
WrobGR0/hEqTx64HaU7rasF6kFgyWStjlP640lDOvjQx0i6yh4tuPVsDN5d23U+UJvHOwW1DnHX6
JLXZaYKCjJHvqZdpauN0bfxO/k+LrjO/Rm6+8JaxsPPeFlSvc/aWhZmGiLM4o6POHnQKeRqENbvS
jX+/fs9nHypNH7R8QN4Aj+DjONlJRtGcVqoFwBnbybilFDCSt52gna5LdUU3/1+R+/QNezSikQUh
BjnDxcrWK2NrIXA2IqmDXDOJ74hJaMwnZOW2kxR/vMTAMoHvfce8hVDIhQvBxna40q2+cNMQsDiQ
06n2MI2eDO4Gw1keGqI4FlUpo5XUSb9ipmysn6M/5fLKB3u2WWdg++AwwYtR0+Ipfx7Y7mAvEUlJ
eVSegaYUZGhQdg2bnyQXgRjHlkITFte/f69QgGD348jEq3Byiwhyh3qY8vLI4p/elxbbJTJ8yZ9h
pnSvVHMuvVigARx6FtjJuSwUI1wMQh1gbFkoH7gxkaHeTM00YtoOFgBiCI1lZTawljoxYHAkjozI
OETxV8p4/x1YT4YYRS24DQsckLP6yW2HpkF/v+XNhojdvqWzenMEaa8dyBehk8rSZV2+ztDvbCe8
yQnb5IHPamQVjP3E3iP/y2+KNCUrrlXVthIgUl2jaq+8nLPSHx8do86jXoO9jLr25xExFIPS6O3y
vGq/Pg61bW/0vFN7jhf9xpxmsU5o1BIU2GRX1uULYxEQFUVHINScHq1l2v+fxasBERWZDpNsA8z3
3s84WHh+6ASjntlbVJf9j9aqr0wxF5aSBX9FgAunq0XF+/ma6BiUpvcNRQZZiT8xSXJpMDd9/eIT
JvcdneJ1k+5ZP4gHvIhr0Efxv2eX7G1UdHRxgTOLMfCdxtglqZPdjV3XvaZNHAbU4W38MaAqJo2B
KmVpXCmtiGWonQ7F//0NyyD4n0ftwG/yXQosR/S88aOIMVOs8BPEBx5FhDUgtIvdZOT6U0L/8r4Y
a+uB7pY5k5zu2BkFYa9s/pEw+9/tosqeVSVKCynCMOYfZpaN2WYRg2CbmIgUJXPJ9jbxUFTvI6kK
+wQD2nPRZ57OaQ2UTqtFlkFaa940GyYNgiaID+9ddLx+80GYUNgFFey8G0hldfI0T2V69BGs2VCC
yCT6SQR2c6BAaw2Hoil8J4g4CNxxUCSQ1opi+eDRMq23sKlwNIA1cLJtS+7FAWN6/rOLRbVIJ7W2
wvOryp+9kKlEMUYXfqWw1vrk4aKFWsVdhZKxbzP9py0mmlnZYEfPBIzWV3ZwF6Z/yoLUFKh6YYs9
nRs1vmqC6yLKpWzWsKYR7Wc39rAFP9t//3oavvSlA1ShjgE2WEek93kQdH3WjyMW/6M+NnOAWhsm
Q9H6xorwO+PgRLLZlW1za8dNdwXqe/EmPQp7FPf4EE534N4YDi3HhRTJjuns3TzBY6DDad3xocLA
+Po2L33i7MEdPH9MLBRrP9+miWzXT3TaJ2YICQYlL4uqn/9uh67YKo5fr19f7tK9oT1kLfXA9ND+
/Hw5SHYJBPMhA7Xatc9dmGu0MnpzDSQivjJhXrwU0xZ7YJA81GQ/X6rsRg0dDHc2VLOzz2cj/676
zgjs7K8NjMxZ3JNJUgh7pLOC1zhyuklkRFem94bbxh2Jwx1db99H8prm8WxqgpYJhJlaJccl1Jcn
zw+tkpinHIQuKSv6o6ipxc6JTyRbqGllvnazhOD5OBwA3kVht4RSGkpe2/BfALSRfUWRlpkAZAE/
5/OjzQmjL7yEYvDcZMluyuo2SOvOYdfQJAFsLPOQWS3OP6nPa0OSpdQCL7ui1132Xp8maZ4EuyOa
53yf57kh/ljmLk3M7Jh0QxVtSkTZapV11vjr6xF78TqcbThtLAEYp+tu2RNsbes0+yJqOccJQ+eD
MTTiymA9+wyXu0HIBYZ4Qc+frrR87Yq4bBpeBBlBS+maflcroyOItui2bq5HV+YYc3lFp4+PFVYY
nBVBFp5+Ha1dyyJfopNyLVVyHfVa6K9oevaYWsaSsthsu/ImJ5esPGSRbv1jDL41rlMyRw+qkvW4
akxd69ZdaA4tjkJFXq2nUQFZuVhc7IAaWP2r0HTttse7MK5MsygfLFEm72Gnz0djGmCrhO7c3cZO
ORMM3RWPWFfda0C1s2mcB4sOkcaMZaCVc0/Wcpcpm0CRmJOLnwx3HUFnj47Xmv+4Tuw8FoObkS7O
HgIQeFof/n7k0JyBdw0MzOdhf/5KWlzC7kRmJDlJc30f12l8jNTUXKm2X7jB/9dnMxfFAxf7fBWI
f9qsSV5kVXrTD+lR18RppHnsRget2zCSQvIrm4GgGC9trzVqLwyjhaZF+wTFPI/65OpVyc7Tyub0
mBG3ZR1w+eLIn6gVPpYKlMQu8XXcg5qM2qe/frg+Ljbc6hxe4G2dzO69ysqQalxyZLE08NTkSdgH
eYLI98pu8NIdLp1ZqmFIvvVTkUcT4dYdizY5Siqoz31e/cGOrfhgwnpdetX9KGgmfn1vxoU5Zzl2
QqrhYEYP5eSpTlMJk96XXLNJsq1GPepgYyRbxSLT11lLQh48CRmM4zRvenmjxdUaF+xqENMfzRzC
lwKOw+7r37Rc8mS+8HkGhDWAG1uam5+HmWvztGsQIcfEiPARS80H7tj2bHBXDh6da9qhC6OaBhmH
X+EvyrDTk3eB0gNenhcf9Ty/Q6OGDHt00y3RJu0KJ1B0V8uOMrGw91/f5oX1leuyWaAWyX+fjuci
slrSdO34OLidt3OUru/YlutBqsDV5gpYTYQhke1gFK0rcEBX3vzFp0z/k/qkAIB62h2s6Alp+Zgn
R63DWVNKzXhQtfiTmq175X1eWHCQzIBs5jjLieu0kOL0zmglasLp0Q3hLh+idFP7hb5PQaBtrK5W
268f7MXrsZ3WHcwgdOtODs5xDvcQ2EAKbTLx74s2+llPBhpwSq+PdoQn8evLXfqCqH/+/8uZn4dr
JyGXWR7zkkVg02vjqJLTU3lthj8fpQjr0ZrzH/BMbEM+XyVLB+lzCkZ7ZLmJgxa3wOjY6y0Q0rFq
jCc15rrCiB1Gr7nycf7/7U1y+YU3zItED+Sf3KQX9SDcIic7WnqvxAEKsTkGmg9N4cqFzr8KLkQ0
gsWLc5ai5uf7xELfZSVbnyMZhfJI8ZUB2iht5+s5lrgWMQgTcIaNTxPhbQap78pg/W82/zz7LD/A
5sAn2CAhovj8A2p3pvVDqe9YlKQrFw4Zychzsp0xmXKN7hhprI7QGA1WuwV3gW2kTocDTuyeYMpO
BCET+5URdmGSZhMMsxuUC4q8s4XBiTVDj/uKIRYKOjyy13PzTgtxD+3KyGmPoou9Z6UJ497qb1P2
JmQf992j8jPxRmyauelG+UwQufPt61FxPofwu2BdLuI7JHGnvguvH0ppzml6nMwB6FxvjuMvK0vz
j9Iwyyur8KUPgO958V9x0jqbrzgVuUTTZ+lRDF0ebYSKjCewfFG3zynh38CSkA7hhbNVBb6d6s9f
3+n5R+6BhQeljzKAYtGp3kbM/dDLhCP6lAl7yYL3CntDHHP096YvLkQXg8obW0j2kp+H3zjO8yQX
W9ygV/livGyj737W0Rn7+oYuPk52aKRNugtO/GSYl8oJcUdIJuVU9w4p3T25wnbZr6niVBW1rrD7
bY12tlJVoq584+f7HA+DJYoiw7H50E4fJvTIaowXLcVcjP1j3dNG7smhW4seYaNnVfS4aygwX9/w
xYvCZqEphofrbFXQY51KMrl6R2exJTWIG4++UamnOKwfqjCqyJAdfn19yUufB4dn8CxUdZY47s/v
snGjbKoThxXeA/YAFwFFA9DUGwMO4ebvL0VJQFg6G0eW2ZNp025BTDlZz6UkHfVKRtZBomvYt2Xc
XznPXTySo7Sml0ohB8niyW2RkGBnMM7io9nEEIjTsDtoGPD3OMG/E4dOctjyV/A2mrtMwwIa11V7
hbp2aZUQaH4ocFPBP6tbZd0AZajyY3LuFgJcL8ryAVrUUO56wjQFBBDAF4fclda0akp7XET7fnft
G7rwfpc2ArzEpfZzdiKJZlBhoGLjI3pshVuntG60AtEIXE/jyvu9MP+Q5MHkA1CD5tBpMq/uq6iC
JY2ZT3biO85wbeOF47W4wguTAkBhdJsId5gWzk46QAx45za5n07svVBuhapQlHagRwJ2j1LjCh1S
d0Na5DUpwIX7W2whoD2YXVkhT3RjIGYqFmmOrRm1ZbluqTmp+z5y0/LK6L3wzrgQu5iltAs/72Qf
ZVXtAEcujo9YFNUfvTHKtUOqyIM3jj///pN0+R5ZGNk5nckmVQMEshYOfHXHKA+YRYY9/Plma+Oj
uzKZX7Bb8+AcqpycJ6AR6tbnmUYvo66JdL6HrKaEvE7B1ZU6lUGpsq10yvTV0QfT2RqjWei7jqlQ
7iWurePQsalJMucGnQiSJPvVNzTvJ5lTGs4+e5Ge8JPrD+hObr1yCbcAjkFENNiKSS93DRQk90rX
9cI0zYmIKgY3hD7ytCKt0jxM54mBPhPRPq7hHPt3iRdCYrKbzHo06ih+dFutuyYHPTs04FNhRFBk
JC1sEUx+foIw6Gqn1wvy0ghjo7vcdtT57DIINey6sTCvzR2XrsfcZXEpjrpnmZbKTOtZ62fn4Ivh
l6NZEzbdPryp0qF7Mizqq18PxvPuK1tHDNeYORb5xJlgmDfFV18Y4jA3osfnPSv7B/yHYhHtmeLd
w8uhBbImpXjVTEiPNhH0jB8DI0hulQJZt//6B51NNSe/Z/n7/9P48gYrz7DAiUM8QyORYx0GI6wC
jvhmlR4mfQ7XIWHTqyrKrrU3z+Ya3BnsA9gdkztJQNLJXFPHUYe1U+NV0979Rsxf+uJJmCB/fYPw
y9m008GlvnK6So5x5VV27TiHKYmrnWlOAFsF3C4QPuTRhVJf++AH984YTdcOa+djixtkZ45Ihung
TBaCWiMj7jt1DxRRim0qh36bC93o1iigmmploAy88jbP1mMeKbM3XMXFYnDONdedSTmK0VwSFaut
ukxvHxE+jR3NgiwGuh97zgN1huQNlt4ADwLZ2fvfP292AhRBOYs7Z7FGGqjbdKhTfgLo1b3ViB+j
Ed22BsfkwvR/jsoQO8DG7ZUP62y+Ql/NkoXXjV3e+XrS1SIyVEM9EkwicqMq7leN5TyHWJH/j7Iz
WY4b2bLtr5TVHFbom7L33gBAdAz2pCiJExgpUujh7uiBr38rsmqQGaSJlpO0azdTQgBwuJ9mn7UJ
rfs+ZL82d3++1Q9nGHk4gxUGPTTuE6uqf347qw8Qwlts8zA0sAOzHtB5Y7jVXZ8Z1hcl388uRaGX
fIvkk0b12bY4DxP5ztwiY8zguickvRcSH6uISOEr9+tPPkv6rCTf1CGZeTovSEnEVo6WGcaBUI0R
ZnOctSBeSpf998+P72MAyw7PeIYHEcGnN3ie+yRMGEA6TG3c0dohnBJVhJWxunHZdMx+K1r9UNiC
sHPmVzEih57t7Ku+1iefKAuGjJJGzKlkf1pWf9v+6IP2/sjoKGah+RzVRaaTGuhmKAZr2vGt2V9k
z5+8x8BBp0e+BVwH669/Xq/QfKoU+egc6kYroVetDTr1ZfW+F5ay3v/8fD/5JKDo0OeFyRB8nDto
/Aa8sytsiMQpPTtUr1l3GAxzuMQk2hWbYtSMbuMAUPvK/vrjEjJPVtun3sspOzi/S4JaGC2la4FU
qufj7AbtxTCt0/bP9/fxWXKV0xQt1WkkROcLNciRMpdlbh+k7tEIRGFEmiwaUQIIVU7x889X+7hS
qPeZjERjhUBofv4FOqs5+FTp2WDsuXySeJRHkuYKjEAkG0pbq82fr/fxYGYTJfonszkNMZ3rZIXZ
1kUKmuQwKZHFeoVG311se+vU9iuoLEY9tSyAkgcS/s8X/rhsTm3Pv4ZyqHICLPrnEtUYTYEHVFmH
oR/yvbnmwzaHRBtaST4/S91VR83y2y/u9pMVQ0UAJvCpuIpj4lkuq/LFUQTI+qGo8g4UUtEuMoLs
Dvjpz3f38YTkeVKzPGUC+Iqfp1YJBmLg8Eb9wKgagwl5ZMhxoxnEOytOrusUzkzfa18V+T95pqeJ
QsJovvqPY2J4tXnoxVPj4MzM7q5N7V7koCJvgLeWb5Uqtf1UasYXEs5PVtA/LnoW2g0ljn80nPSD
gQfHRcC4gx8Jp5M9eNwMD7HMKuHnFAOz9RWlvPnw5yf9yefJxm6xliANcpScvVJ7FKqQ6HAPiytA
NBXm4BwpqNHuFUnbfyEN+OReTySFU+5AeP2hjGaWgO4yXRgHC5bqZgnGXV1o7U8bGtF2KQrPgOlv
fO9nHFr+fJefbAsc/dQd+FQ/aZJB+WDyPF+NQz1Cs9UNWIEaMR9CHvzeAF7861nrU6hB2kxSdhpB
P2/iJO5kQG+Y14PvJStk137ZdxgkbMmmagAp8l87qXvIjWH6EMpR8/4w8F42WBZDRnBAGCn3QbSi
e2ZkyR42QCC9Z7UM3VdpwScpEkpAhC4nTy1Grr3TI//bmUy2l6qVvOigRtu/6F192ZamMGOqqM5G
FQ1Yw0B6VyWdwaifMcVdbYZRtAQTq3/9bqkwc1wTBvFLzvcK0t18rLzVPmiOx9xAUDd1sFt0kRrh
yrzkupUdRh27P1/0k60CkdRJDYt8AaXG2WcD1JJBPVXbByNJKR30CG0qij03olR4LxTOi1mO0/7P
1/zkU0UVohOBnSZ3mUv+5xOv8ZkZNVOzDsLr7DYsrSZ719NZiMjrGCj7IlT/5JPhaqf8gMrlx281
gRM39DjuHtKC0bx5LtXdzAxejKC/PTS60r+oOH92PcTcqIYQtlIHPj3xv62nNeGr94rewlCl066x
HQOGiVv1jetm2a20lP/+56f52RtkwgWVAgIx54NUyvWTflSGZ2Lb7JV72bnJRb9iHBnMeI1ktGjC
jNbVvz9AaVhQqMEFI8Ca9Owmm8SEtjWwD+kn/W6EqkYu0TDaX6V3BiVIntc/OnOngB2/aCoH5LW0
nf75PPG/9BEuTebps8BwpZinOZpGJ7/V7VagUADIPKhc25v1akXa5JQPHgiSWHlKYTo19WE9GPOF
bVBkCPRE36oVerNrjyrWMGU6pBJOO8jZJPKWubwhAKS1OrlHimFaSMSpfroteYDge41AyM4RP3d6
sZLmnl7kUoegrWVY6Dx6v0IoTJztHxBziMPIERzzwXmhZBCPOqomUJIX+b1gIiRaKMW8kQ8Pt6sJ
+dcv0EZSIkjjoilvvcp4ZR4toAzSGpHBRDlUOyt/9WZZPvjN+CIHkKZF0Mt4suUzTEcITYM2X2F3
yR3Rx9zm8+LdFvW4PvoziPAEnj6FY8YZ2/FKCHll95QnEJ8mEePPIgKe2B/Qvj+tqC8izUmf1trV
KTa3+dU8+Np130Dbz7OhO46gsqLBsMsi8rH1dG0MRJagLePBHpY3xyv9TQp3FF+OxIkFtdzDmuXr
oU8S+7m3tfVimY0H7WSbJY36qdHka2FNSSQKiDrYJl0V5Zq+JNWgbRifVfucAZ4Ib6L2rYaTeVFU
QfbNmLwRvHLy7hWiee56JlOZ2/CiAb1eR5UhUdeGlXdRMlTLe1nr5Y80sREK5voPxYl2nDsDBz1f
WVe1X9QRBfafoIEWFGd5t4DQ7nUVQXKdYtk36TbX0naLmUzxs6im91WaTyLz9WuGHucNKxPnA/Cd
jQHXfEJUeam1sji0ve99N3CJubTc8lUhsIkNY3JCguvrNe8gXJZjctGY9rVVYYOmG6nYaBCsbxff
lluP4GxwlgdGmapDP6f7IE2CWCFJv0GHbF7JSt3OYNJi4emDjnEHSXpRVb+6RnxLfOwBxFIppgVr
f4szRL710BBfcGDdkTdUv2nyGHu/d7B9xeHsQmi6wXDgWi93tRs0b4BJ7602bQ7k+kwwCvj0wg2e
+iQ1rstkSrYpeeplPfkuBZ7K4jOiqb+Ha77TbGPa887MCysvf0Aarn/ruX/ba57zBobCuRRAP/cM
sE5anFRzduj7cSnC3FzrvQ3kNezdgJw8YVgXPqN6siYJmImMhdaufEIb85113FxqrqvKcE7aS5Hr
FDJTvcTYIhkPtMheKy14oARvXeQieSn9XNxWgzM+4KFUbQqr/U73k4JGErzMnqNs/pf/wNiWDPFg
g2KMzjOsfCtp4chUb1ozAcDW+UcZlM0mN/mA06a1IjMLyoh6D3qpeW7vgDite30wjprhSaYoVaa/
dK1R7BsYd4jn/V+J0DG97nnDxxxp/F1eGvOVPi/qIiuU/5ilw7QpnNqCUGdPcNdSYmfpjWvkMbIZ
dxn+EZXn4mmjkhxDi+YbrkhDjJnPE+A9eTGmdh6t/Vri1uAW96k93zMgIBkSCZyLwK/kt6Xub8cJ
YosdgFYG0/Fc58EC5Aq2Wj3p1bbo5e+lBQXeNupQePaLYcpnDIMZXGVW5NvSNPOW4Yz5tpt1f0OJ
u9lwTzpDAN5+GjUUeJUIojLVkHczb6luZtyyrwNsZI6oNceryp2AtDasS9oUVcZ6880QofTIhtdk
l8r0vC29/fckBc42ggkNGSFtYjmO+X2JzQ+iD4uKsQ2HaI8pZbJtU//dtwfB28blb/LH/Ieb+D9l
Thih584aOQsimWTImBCfF/dp0qV61EunjdulyK+Zo8APNDHGA24qXTgx+VrEUp08Cl38EZmBcO2Y
wL74MRXDcFX1enlZ9norj4FTHAfT1LZTotdUqnAFK2c/ZUQhsNl8JruPsYT1jmW/VndTXYjXBQHl
Pf0iKwVe5wtGELMFcZfXILObF63/PQAfBenudomIkswC6Jj21qaxkzky7BGa5IwnBOKwhmAJgG68
2MCAGKMCAwVHrGyrqNVcsZXwZK9xkWMkW5VVBAZCIN6r/LslRz8DZllumrnWTi6G+bFKy26P6nKJ
Vk6A2MeI4dKyJkiJVgf+vgswpNQ5lNY8+S3toH/oR8wxasovHBuOijS7dB4Hzayw+KrWULrKexuU
XWMBl9uIXcFfNibeKPUkUMugFqGqD7/Zj0uTvxX5V/2N/EGLPNiZPy1gaBeEDyd+wTD7PxJZM1Ku
uWnzjhUMxk52oYoj9zscVwLSgb91Ni5F65o3jgl3ko3btR7XE5mytdIEJFVh/swXbfztoEmJBeyC
69rWlg10qwLHhZMrJSwHwLq+/9Oq/REeq19vpj5bMj7xct12xWk9TPoVUiGctBtMIQe3CS7yctB5
0Nj4zAwQR3wga2TN2nRhToV9yB0qszUj6vtSEaus5ckG2zSrGG2lif2jrd80AoBi2OFh94PYDMeY
1jFupqT+yXD6AXHriJtZLrdrAICQgW3nCle0VDKVav7Aau0eZfeWifeVGRx0v6U5G3E3+3Zsegyw
ys7ot32hv3duv0bChm9gthriu1nqG2/ISSGycQiVx5vsZX0HeSHdwFDId3rbVTtXduqGeX1vg4nS
EhOS4A5CihlLDcNL0gi50WdsbHKcwW/rDtuQVmtO/kDiFzAobLES/3nA0gni5jTcE/6P+8qU38u2
N2MA315IXGActL6+mSy7ijq4DLf1ssx3AjfFMHPXKl4b/ABa+jOcNvdl4qxxC0lh20gO48FeCjax
2Y6dRFiXxeQ4V/jMDODiGWtSTTE/oT4IQjjQb/AmBgAB43d3tF8mV7ZR4lnoWY3mUZXUmZiIL7dY
xdxmrhZslT8X73iuDtB6M/PeSd0mUoFZRDzBBz1YlxsohtljYE9qN9uzEy6V66WbCd877NixE0gq
JzgIQ7MebANrkxFvjzBPYGFarXs5rKhMs2l+nqo6Dx1aQngL6e9pmjn7wamSDZhPbUf90o7Kdvol
emly5NYw3wctKYB6Gt9zrT62QQE+dOKDxbNb68O5aLWoLNt2i7XHdZtM2Ljq/u8uH1/Ru3La2FAx
pJGON9ZSBps6YI60aPUX4AraJlin7qBZnnZAq1FsFH1ZbCh6JpCmNT3MGl/0OuevXeufCPZJFdft
yag+fXSUY25zad2Lchk2pFCoovLucZm9KbZyHw8EPEbixCoNoJxruVU9+xVv1rxzvTzYJJLNpc0c
Posmvah5hT9tAKkh/q/jNtHgLltK93cWw6JhLrp562YO1U/iG78rl60+TkyjGbK8ymzvRZZztdHH
HPRbPy27NsusveJjVBg89vjZ+8WMr5uGC4SmGCI2V7UDEazvGGVkBN9wBmAIfRLnLFRCnCW7MzUM
OsTaim0DC/aKUYSXYMoZTK10c1sO7r2p0ivkaLcp1FYixEnG/dw/WiNTOLU3V7HRTW1kLsBPjLKw
DievpcUbMoynDbWDKTZx1FtrrKFSiPDnwiZGSxWxYMkchsF94Ny3dRQ9CU2v7v2yfEQ1e2VNfb4Z
clCTUE+x4aAmepOyNA5mad7WrW1urUD7rhp9DzjW3Nulup4yx4oApez8RKq7PpHWxtVG/gJKUph5
NO7BcYYjhI0kGhK3iLCLOVCd5OTq9Ye0LQWvoeu+UWMagdV2D5Sd2jClTh0tjt9dtFNj7Xq+9IfR
SezYn01jjw/BUdltGwcKl8e2N4zfY5uVV2M9vvW1W4ecXvpBlxTNU9di3JGzP1KKaxIR+SGKwldZ
J3ro4uoSFrbbxDOlt0MpcPuQRq823tguPQ5fmr7PFIcHNmqbYSJagO35Sh+/Y9U5ThLqc61vJFOQ
8ejm37oO/yn+Tlr6gIShAQDyWPkToe9mICAIZ6dpuVWJsYT54sl45D/FrIKgigigpJiHumdAeepE
/uDKa9JIgpC6SbZJGRCgds1mGNktJhtHGEO2eBv265uDwW44pfrWgX/9o1aadw/GezhOOlaNGOOk
9xoz31c40vl1qPQsjZCKI8RzRB8Wapq3zgKGxLWL5CFYTP6MgVh/W1Wq2QelXb0Qw5m7zlTjU+mN
aczGy94qmKRc2qa47ntne6LC3ONQBACqwl0iFe297y7tDyoB3wci5nDSbD9Utn9pw92/1fs+JafD
o1MQJsR51dPUGJZXS5vNS5X57cEuVurk+GHcWQmxX2tZ1j2SnRzLt9IO8zV1N1Kd4uipveEU6mLd
b7y4XFWwc1r1bOoTvknsTQeKFU+WU5iRU3Cj05gnMHg4cni85UXnTzumHdIb8Owkvq0JtseAPlZV
M4ZshTPv54L4Xfql2lARIxnHkrZYxp+sbsTBRiH3TrI8Qn4QG1HkQWQvwWunyvZQdOuw85tm+V0K
bXxwrKo/EQ2Kg2uq6prCESVb6avveMyUY7SyJ7274Fd2PkE5OaiL5ersfa/cxNi1a/uQkyvHaQvR
Ri0WyBfM18LeK7pDDyk4XIB9IEwFPd/X5AN91j/jyqXdektShxCOcIZZGWdl3ZvfMCLOQ+yFhpdx
pZ9sJQIUT1JqCNhS6o/zqG1ExZPqGrXFBEHeF3Y94Z64rKHhC6oiKZF9ZaICxxj+EJS1e8Mcpojx
asfpLMFHgBylfB2AKV56RfGLQK/cKIzoXishcM90IV0Hmt9fYrnnXy9YCt0UuRoYEyY1KNdVgsJt
rGAjFOGrPogxEuX43bDQPGertt7hYFLtZC28sLF7ETbmusStWn+0ffFglekQU4IHYmPa2N35bRen
OL/gJJLBZh0Cwr+eowzqB3DnSRwctSQ4rfnGJheZF7nYYx+g9hHGohu50lokqqgcZoDF6roefWNn
pkOPBR7hdzVm2VHMFqzSqWB4X5mUTT2rDzUhx2PRieE6IU44Yo91Nc0Bi2jRzH0mcz2WTGbtZU+p
qMz4U9NSOFB9MT4jH2cIOo0y6eHLRPyx0VWHalWZ2satT/O6pOvx0K7PfMg/2RCdIw5ofOKG0mMj
g2Q065f9ZFxOHSvcadijygC7BX4wl57nXxxZDj7lOg44hR4c0kAd3SnNX8Vc/7CNoIJeZP4uVw81
PPBVAOWFue3N/rc2ql9VIhYsD9b10jnZGMwOCtBVNY9puxz7ucAzDgqx5RcY3gj3jcxlolbVzpvB
LvpXJ9P9rZmSNGMQi4380PsXgqP6BPB6Sgx/vWj7Kjt2SfINa8Z0N9QTxKrMDPXS0MIaWFUUdLXa
p5qZ3Z6C28jQc+2SFsIVIbRxCdSbOKX07DiVyZvJFEPkFYl+s7ickiQ763NQp21olCxBsxLrjRot
TD08dgksE13MFrKHHLxhOGi0i/2OfDXov7dNelMuvRO7TlvhEJMa9lFWONfZOFZGnUMdYfTwqO+9
x7kdrx2PMB0HXBllo+PSSa1/k/ng7tSxx8mxQB/K27BDOebFbjLEwu3Mr5Xh3864H5ZGg/3ban6H
FtlsUIg/YWJ8UxreuJvsqSLIM580rShi0+jHVy2p7gQWFiFyLvaxxJfwQ7UjmMb5G1SL59We7lQ3
otnHSiKA/sYQJB4nwzppoW4qL0rdxdpkowU/fSV605pFbNuW5mTbag9zaadbc0FXMtNOfHDyzCRR
9NaNXds73x/0q2mY7T141nFfMKt8iQV3GRUjkKpBnzXqghyxY13gQUWnPILu9pMusNzw7OQlJYQk
hLWJx+HU4eJEneA+ULPPsm/xrdSMCMGru5NIROO+5yhoqE6UnAAA+pt0I2dyjaYzspsCWSRdY/3W
GMZLJ2vK2EhyFckWt2h4tXWEw1ATQ9cCckIKtZ2XmZCOmgYltvqSDeY5Y576sGoEZaKWYts53X3P
6ggns39RtlZl4VR3y7e0mTftZGF5XTsvbTphtcRpiPARPr09yroJx7yasPxanmejfrPM4megiIHY
oPq9OfXFzvTywxpU63bSM4+h5qwFSQcdPMj8eotK/nWAAhNiltlsiiBZYipB2Y+kW6z3pDL5SvKB
wNwL9poULi6p8y+6wHewFm99dCT31Gqi3C/y7cTY5IthdMOmHhB8mBo7pGdqkvbgX97Y2rKVUzBs
Ve1+H8zhwdRba0u2vRxs6BBhsvTf8xaQwzAF9ZGsJ7/UiAzDwTpVTyepx5NjbJ2eko7w0kNepePe
6rpmZy/Tu5bb89ZL237fWB3HZ9XWrxNs/i2aeLrtJCqR6vqfp0LIVSeCMXZTfSarml/sZGHTYI8h
Gffv6iUnHRlEfxtIF2+SnCqH3dAIlAlz322Cg4NuYktn+i0fzWRfJBT8wnRJ3iHMUdXQvGmXeNUS
KRz3jmA3xbUq1+8BFb/9gk9WpMsW54GRogtJvBkDy5kpplAhqUrvBmuRo1bauEeyzhi6wccg82wr
LLBx20y5kWwzMboHkGrb3su6aOrra33Synjpg+6yda1njBW8TYW15zbvMdbEZ29fzoYMZdZ3sD+X
I1P8fUiEm8d6UDw3hiiivoF6QXGeKnZX4/qwzjLUgcbHgV2OMTzo8lDYPVXMzPjRG4O1M0fdu056
afGfBeo2SwKQG56DpRoKq6vO7eyH2Q5eNGYDTgIjbnDAPpWFwdrHnetiHHJM7np7vZJNWRBqV+5F
a0/uz3mR7u1IcQrnzKW+9iYiJDKNhF5sfldZzQ/XSKE76t2lXZ3sYxDa+N1wQ4EaZDSiPVoT4+8R
36kw91UdQ7eA3yi7atNWGRjGtXdh/1TtQzGW+LWd0F2DqigW1YW8K2vNurZESqmPSf3YwVsMzFRd
UPoQTyDyvL30KNji8MF0ZlcRoAQUDyLSHxNqZFDcVVWaD1HVM6mfWtOvaREUT4MqH64rQR3CmUfr
mBQuLoX0t8igSsmX7oB7XPHvbKt6BM4/jNHA46fUUDp7w04r5sbth3IQzYOfJcu1tQgiS53KeA/3
0Fx0jiJbB51RZ4Qqg4vpZWlDAAYJHMHx6TfoatzY8hIjD1uDfdinAhXZRbru8DgbX+HjJ5sEH6sr
t/OxjrWbfJ94IE1M4U4AF+rgqVp8ccfUvn3lUNXkqSUPa9rd8H9klz0nbmxX412HPPAozfmt1ru3
hjnareYMRD5zxyE6SfOi7nDIod9bbnVBJi/qDrl40pZvczqzqTEyEmrMksyRNUzwWcAan4SMyQ5B
Zv2ghLpzM/KhfGADkth175wgsbl//zkPSg4QMBL8XHAegBPLFUm/gyuHS0q9mVsz3Xp07I56Y3Ob
XvCT1Svv83UNNpW1im80ZD0OuMBuWtaZBslumPsHr3buMt9/A+l0b3h8+wmNrVssl7zrZhQv8FPx
sjNN/2KQotkVuJ1fESbr9zKbFzQv/hIC4j5is0CBNnCeOit5S5rCvAFdbD2UOhaDke6t6mB3WbaV
orxs9c5Acph7d4sFgCyY2jHMu6nBwHZtLstCJdSDITlDnvbjjhmFWAUWqWs6GyHZEEPpDsX0ecZ3
YK6LF8pZw1H0g/6c5voa1nLG60RT1VYYTnc5qVltVNrquMXX5sGZxDNHGH4RvWIAsF5AQTXJsJ9a
KSnNi/rgN+uyoSZLkEdrrDTaHvC962/0mkMYESAmJgkOJDSGeIW5cV0n5bIfMWCMAxdQrCxdFZs5
cDF3YuJQuYF+x6hqGZbTMB6EOY37QVjT1qdHE6fdYD0GBbXX2edcMtvyuaItuZ2M0tkW6+zsM0Pq
j81SvKQaavZGWsUWcxvKTUV25+MFF8mO+55Ftu3nKrjSZpFGfpu4OD3m5S51CS2oeeSRJmdOFC2z
cMCzHGT/ixcFyjGeS3+5MpdGnVJVkvGTx9Y4tk2Ew+kphIMbOSacadzGLU8hjykretGcSvDxC57S
/PuVtmbMB/mwqIWkQvWMzHj9weorYrdhhJZaLAFz5za25V71OzfyZ2Nc2qgJQOwKSceTbsLbSqAY
ohCprwwO8ohitYjoAOqn2hng1jFTO7erk701wikp2B2iokZXb1gdPr62a+8mCOE7PWi/a/rw4FdE
srZd4f7d6c1Gt0hTOnSKtAa8X5Xfv4iyz69nyx0iKtZsf0QX5Hhdv7NopHpYBEdGR5HH7h/q3Bdx
b3TJNQ/eiPSJwkUzTNbRElR7zEGmF+1s8hgEo9ZF1427dSyJiQxgZOWiHcu8/jmm+XugOLFd/XFZ
h4oktvlRLLKIHCxID3A03n0RtBvKzOm2t/0yLGracMHs/UjqjCZgucq7ymjVrek3PwCk02wwe3C1
Sb/zvYwVipfnRBMF+1ISb4/D5dlr6gvBeomgRZ48iKlsoS12XjMh05844OnbxTNnapHC2pd2lsS+
6NZIS74yK/mIdKdzjiDkJMUBcv5hBoQI2clzujaH3POoO53gBR4QtlTH170KBIZrS62rMPGnCg94
WQMsNVS1JPGq6yc7NLcfYzHZ9hda6E90wyesPVdD5U5U7J8pFDG6mLMpNRC20bS2YQoPU71lwi+Y
IeCk8kLYznCZMan9INVk9dEqQUdg7NThNfqf//Ff/+///Jr/O30Xt/8jeviPZqhvRd703f/9zw9a
JX4EsDTcOTgPkdyfAz/orS84SDfBYb0x0VvsrKv0HUyldWX/stnyv6ITnsskzy93kmb8TcqiaIVi
kSOCAyfGqS0RFv9WCnR+hTPxVaEcid0ON+T0F6V1na0ba/jClOZcH3N+iTNdYlDIOQWqERwQNJUv
cpsasdj2uy/ejHmmUjld5S8FGWOB8GD+clb526Pqq0WYvdYGB86e6bf+TW7/ei/843Qx7U17+/MF
z1Ux59c7e3B+1ZdTWXYBW/0VMAlbHepk++dLfPggz69xJvLJ2YE0NUlcLvFHPakqQsm5mc7tPq/a
TSPsyGq8Z8PSjr1h36xdzYCtl3zx+v4CcfxT/4OdkI5ImJHhkwL77FfAtK7HzmkNDPcY8gzdou21
qGoCcVwEZhO2Xn7PdNuImSt6VODlrjPk0T80pwhiD5biFZ73TxbNODvRZhLDJFnfmfXuD1VQWU8k
D4hU5rUNs3xyN0qReETElTSHRzhzUKrdwUpiOJlBvm18H2tBr4e+F4KpAwLbV/RkXBxzVNQzEn/n
FGlKca9111+DuxavQy3GW83HqnJjo0xAL55Q+A0HahIX2MRzNlA4erSq1KRgN/lkJX9+hX+N4v/9
4Z2/wrPFn8xSopdl8VtA4GNbqsM6E7IX+Xztj36UNvpRJsPFQM6DKvlO+M8iKR/aQKGarR/6ZtpP
2FtiUxK6mtoArUQJFehb08fb488/9asFfSbzWocWU43/XdAoDDCt+3JBf3GJ8wkwcnHHmuD6HjJa
MoT04WJefjlM++ke/bed4JyOYJYTH6fgq7F+ZWZMpCO3DgopqpHf2KPF9qud4MP5dPaOzy17GnC8
NqSH/z0UbFzUEK5deTKyrpLv4otN4bSv/H1B2cw7m4zrsMNhs/thBNu3SllPNMIPLvKDPb17BMgV
Yf1qIdPyQGF9sbGeXvv59U4UVAaEGJfEWfifR5AzD13gTAPdVbdMd2POXBekILEhWTQuslSq69HF
xkD4VoMWLvW+2H1Om8vZ5YlEmE72vJPhzPloScaId+szJXkotHp+UJW7sgGkfrCrHXd8tGCcHbCe
/cpS9ZOHzKQiN4wlNRvf+aiJkZ3gz1PgYQHc5o8jE9g3aPAs6ummvLFaBIv/7tvjpboGalUfI2Am
zc/hJ7bfmJYUi3+gS/2AJXb7PK32SdOFzemfr3QeUfx1JdAPpzCPj+RcblxRUjRSw/APeelbu7JV
3Rqvpq2+miozTuvi/MXhm8WZEcC6+B9V6d/OYzdVLgI5auoNopEuEoxrltStW6rz/TpZm8XurIGv
UtoUyTt93qPPzKtQh17+rFk95ueNZ+XfhD/LdVeNjlgYofAUcymMRyckLuhR9EBW739+Pudb1On5
OGBwPDgZHr/+bBd0G2XVM5MrBzSsy3HhJNuvCG2i2SFP/fOlPn1EJ0aFhfobNfb57LOyK6Mx6hk/
cqfh1BL20r53Wue9mBTELuknjj/6xVkQjmbd+queIZ7f0TqtHhXiTOqJmejuLMjgaYiUYaX1k+Sl
ioc8Dy7opUwPROvi/s+/+ZPHA5P71I1j6NL+MBWVB7lDF7j2D62QToxuvTm2tHspXYr+i1j7k5WK
I7wNKtoyETC6p2/0bwtIT+wErroHUAPEJyYPIrtfjearG/rouMcAOqP7oDsYQsBy73THf7sM/hNo
JRPHO/StDK5PznZZiAa19o4nEW0STq2HfSy1sHBJqUMnFZ3pfLb5SYtQ/fPK/NmNWHoSvYTbGTFD
acevBosNmhkfPyfAECfXJEBU+MqfBWHVKAMPY2MkDWsNCthbreVhNDTRbnTB3BRczoZ0vppMyoTE
OfTDPR9eb5AbGT8sl6f58+lV19b6h4e3m3fZzUVhbjRNmzYW3dZvAg1BRmLb+5IHRd9qzbzryaJF
upkbsTyZcznjh9LpQIq9ftl602K9zY0L/QcL7nXZVW3T0COWy6SHZVtORuTOxrRGiwm9b+visFpD
7tF8Lcpb6gNHGB71tPeyNL/vGII/ygXuRFh2Zn9hpwZ9KEQA1sWYZAnVwrFARr/AaXqyoJmZqN3y
+ZFhlTKJWiOfHuZicuvYYoL+VYBDVbGk+tgg4gLifIH+Cb4upWhzDTvfL6ofAUDDJ800s4NMF8Pe
kcUuZdzLVE+OGhZuN6fZ8v9P2pntxq1k6fpVGnXPOiQjOAFdfZFzpjJTk2XLuiFkWeY8BuenPx9d
VV12WkfqrgNsYMvQEElGxIpYa/3DsWsqKwBlOXjFqnIBLWIPJEHCVMpLxwUSLeploAmJbAFcpyUH
RvYiWkUhp9UD+VlvY/8EaSd/CMVUn6bY76g+jkH5qk2Ndo9XZaCocwtdP7O4sTo1xpLOrd8h/ZdT
5lwAFRFLytTBzrezMFpwxy67Re554Mn0YPzWy8peYxEZboas8Id9VEHXYZVKK10r6i72wkjjjvaP
jUzsxkNo8Dsggpby8JifpQkXrG4y+bnA6IgCtqunK+D0IWbRUGA6XE/0aR/SG/pK8bVgCBzAd7rO
cZi5VbIper/7plcDIBZ0oNxFn1dACnJjqo1FZCQ1LULCEYRFtD9NkGaTfI3MrCl3XRw20TEaB0CT
cMb05BTjrLRTUguecUd3HimjtnJldHr9GBtM7kK3rOJTNdROv6B37JXbyMENEKEEraZZrAbPbo6a
0YURQC9QxOtmkvrGoDL+kjt5DoANapi9UIGlxD0m8M6xzh31OgWkI0sfvaVo0bLh9s44qQcFim0X
WlI7Va4e3CVhVaU733CaldQjp9+EhlSbBMDVmkqF8QgMjA6n6+Tqky4ocy24wzfNDZ572nJMx+lI
94sSLtmVMndpRCttYyek2Vqdeqsobiib+KM/qqXn64G4Q2wSnYDJqMJkk9g0ELOmSDZt7MKlRbEc
9owz2d6uGytnAWQgP5oo0y0sH3TXVyS6gm1RhflVZTs9vYs4uTH1iFoe02Nt3TZA9zuRWbboywbk
otM3+re4jAYFcDm37iq/Cc9F3YCeyFLhf0Xlz7PoWQj5DT9mCvGqa7xvLSLLdzENoI1elTpwKboW
i7CoaKjIGe+xEqU/ipUOk+MLvIcypq+kVTd6NGkrmY/eOqyT5jWVkQPMd1Kq2rV2aZ5pCtdrfDzV
ydICSb6DJu2qo9Zy9g29+BRGWXFCg6lbiEivztMg83VDvgI4fOihgADFLBswgGl3IIy5t+HY9mef
UHPSk368DqRWH/Wy1Zd95ckfDRXL8jEOoy5cg370jr1J7Zn5yt1rM+xMqHZoVbOpC/slactqzfU6
2gI1qU+UbsMcDK6PBm6CwfZCSi06WCUSfeSvwn6wEezEBGjCTDsM+mYT54N+L+IB8HnoR3QefGXU
jxbMbP86B7Oh7X05UKmmjjbrujQOqLFhCB/NqEhBAebaJig7azl65nAHJnCaFqYHq8OEjrweG719
6KCkTAuhAf1czpnPjyCpgcHq9UQZBIswQEyYo0dRCH7fd2g2jbqtVlqVq2VXDNp+8Km4cgNsVHzS
crOqt5ZPUFq10GNuxRil12gHZNswG+MrJ2qTlYxJqsKuB2KXZAk9vQlL+pQwe1TsvnaBgEK0ROOM
QrGTvJScUTllTni9fmbGI1RUg+5WU4kwXaaZKUAQYRV5C3XI+Ya4PCiFWlnlos3MamkWHfJSrqaw
FKumbte0uXGoeG3GAmGUVl+3nt8fvJDL0Joar7PNfC9EL8ceMirPke7f65EPzTfqK+oWjEXBZBgs
g1ArZHxOQxqayqdOvSxLzfpSBTw9RC9a4ob2kgQhDiADxKqzHyjrte06uQ2UkqtETyJ6+/7oHfrB
jE+toJGn9+2ESWNi0SsggQNmqMH9MJsJw20v/qSr0Vy7cQJOsbSbeOX3uvg807J3FPJb+vJxmaN/
2qevQxKpRamR2excy5Wg41O7uM41x3dWaSuHYT9rhmNSVs+ut3HdTUcnk/wN4MBZuGrhwlhAXmz7
wewd52U0E+2rHINqjjkBVBGfHmTnAy8dBN4A3QCdfTmEnnzMglLtJ1AnWG5R7V1GNjDCQnnjfeN3
hBkFpnbawXPr7hqdO7lTi/jKSkCAQwq1o7Uei2wVh4qvRGg/IScHQFc6sbFypafiT1AC7K+RE01c
aKdo7gnLEUoYp6TxzUtGTN64CvhnKLQ+NSZXvQo4KNrC65JiX0DSOOitg6BLjJbSHV4AnAsmIW+h
c0ikKxc/UkYw240RIUkO6jSontD5E0AhcgUm0cVNDfkF3tcmHZo43UZeKB4QLiD9KOi5bI3a7XaZ
IcSVrcHT304iUdlWNnWHskiOLQzAB1aRG+tZStOPY+3aDpwO9VqNdjkGiM0XAzrPi5NUfnwci1H7
iqdX5tFjzsetQ6diHeFBhZR6LO/Qp9Z2GYpHOxqk1jrrR31nmrQPQztt1r3rfI+bVN4msHfaNTRo
f1nBpDFIEYzk5OPOR+Si5g47xQDHjWOP9mrUqpWbDrfejWoUjDb4MOMBGIke/cAdEle/nnhqbLSw
c17ZIlMDABDiThgTaaTeObehLSqqi5ZKXnxmwl7GCfSfDrHQCaZxpF6LXnPtTV51I6ejb21CZfUY
dZSZtvBNJbsnDuQguQLdn52USA21qGpf7EpLdmuliWAvaHffNeYsatVXQg6Lzurc3djq/qY10e13
IrQ2fWwoONZTzTjF7NZhyzKODolemVeWrZX5pg9lH201O4QREIWgcqEJBedReGMNNWo0H5wids4q
05zm3sRCFSNEUO3Xo6GHsBebJvucmBGcApXHDbjXAjnVm1p1yacGxDneigGNS83Dv3NUrr9HUCh+
8LO4WtqqNbexxedQetN+FYAQ0kWWNdWdCMDfck+NNmyyKtlpte8DHxBmE+9FXKhTlqX5EXO6bCvQ
tGqXnua35trgRWxVqicPMOajK2UM0xWCQSCNYjOBzYV7MdG3qK6MPpHTkn4pjj2OX7XXujlJbA3T
2CKgJwWAeK/oCx/o1tCtyqHIdsDt9JM7yPLB190BDxkAORUIkKJbw3UTLzHomIXkExwAzI3NitzI
AT+r11TprQwwjsjrejEkmlhw3YpZPLh0hbEfbqo8BejEDZeLcFeED0OOSmuZeWDoGshNgOSCot+B
tAmfp7rqvnoBOfxyElZ9I91GvpQobWIumANLh2AFGXI06+fCVQC/sfPLQZfH8OfwqFRreGvR0kU4
7hj4eCtiSJK2NwAPvOhYGm6zVUXhSxBxurg2K7Pcy9YxjZWZONENHuXGSeqh/ezTqVoWtoyICjaQ
2tAem10zWfZ28MKOzQIRoQhCg3tUb64tLHiWtRnh7Y1C95L8G1AAdpoHM7GLkmfLiqdoksORdkRN
p7J1X6KhtnZN6WsPXeaNT1HSd3Obslrp9qiOPu5+67L1sqfem3CYIvhAL3RG0jR/3Bi+M3yGkIao
PnwefStSTz+a3ehSLUexYkF6YO0wWJf3ngEIoTHT9FY5U+rRaGV/NWYhITGK+saoRbt2Ulsuqzw0
9oYb0vSYqmk7BOD3en1w9m3nA3Mcpf3iT1HN9cvvzl441Veh0dO+n41wtSi3QOj4EfUOURxaH5m6
wOvab5y6AIadWECxi8cTlmvxq+NwhS8nyz3SQIpXtlN2qwRk3MpCx+MxBaq8mXIUU0xvcvDu7PkY
hVatQi0CNsfWGteWaTYrx0dWchF3bXCu2g7Ar61Ig1wf2lZqA0nO3bq5mxBlNQ4gLymy9pmxofAE
UaoJzAAcDYD7DXQncZOO1JhCZAOeORzhCmotXM7KDZyjYD0eRVKVx97JsocWc89NRpcwXjR9OHUz
DAnYNG52N3EP8n6ZD4FcDLoVrifZYMzl1gYdgqTrym2ShIiFJ1p4P2s0nROvTMaFltZkrA3KU/c6
N/l1nnbGI9fvz1U7GlyjQ64ekzKKp8pqqmYBNRMljnqItwG1zFUDOmvV69OtC8ptZ+m8V4S0aPeV
lAGXk6EBRDUDEWBajKmpXALS05ZYB5X7LCj8DYbD4ap0C2Nra8r6gmczxzPGUcnRTiySTrre3UGS
glxzfxWPmRd463jM8hVS62pvDFa57zutybGxNY0NHnAZioVddVXqrrnyohxpXyTD01eh0QM2uml4
dOo4vqutuIOvUyefpbJM5JnxGraIMns/Gynf1Vo7dEsnF8Z0mIZCe6oqLficeOgcrLzCpVZQjQVk
OAk+8m7GcC17bYieoZtzHx5aTCiYtOTa7TLzljNL23hZXC/TIYAsmLrjvee4HbwZJ3vSMHHeZak9
M6vqAai/tA0yPfo8eVk525IG+yqfSFIt4tXJD6Ag+uBQD2XLPcpJRHcdDFa01irX3jWqHGYgMVLO
UdeuDdTLzz6lj4MDG2JVjF7/zaXIfgTUbz5XiH+jWiOCh6YORLiku9GvxwDU9arOE41mf6rAlcp6
58MOjjcm0KvvbgOlcum6yP67BSTrhEdfmEpZVzpteYotfXqeKQpg5wAfIQEhUgiuLCJHZeYGPW6x
5AhRV43dRhtBkFhN9KSNRVwI98HQAgsSnCnvPD81PglwWZsJCZWHri50BRS8iMPlqMMBiqa8x6XX
A425HiDgwX7usnMHunaVt1O2pEjaX3cuDOoF2VSxiQQUDLMu2M9ub6+QNKzOiBSVd0WPo3VtVvTk
mFqx06pJLhytnSD0q1AnsRohwBcwLK90B5uMldkaHYe47+wTh6Sd2smwTYnyZy6bQIZijM07KMrn
zKrCfSjMfIWnhtbjMgnMxoYCml+h92bB163LFST96tOIm/FdXoM10uKRtpItwc0B+25vqpZgnEVR
sjay0LniVDfg/KAQc48If72JuDntihrRGPjdznVPGQYlW7M+cgVBomzybWRlgfeMRz+W0YNRefqZ
eDB9Ny3NfqaYPgZLDsJi1wYy2OFhzDsyOkHQzBO1HNK2WetOIZ9J9NuTrTnunoXeHVzXDTYyF/KK
CoV9YK1rL1oc1suY7sDGspEdaeF3nITE5MMvu34VGaKaJYSaH+AKyT5zMwUc2ovkBN1CrFLfDTdm
zQUSWQ9oiyO719RC/apXJZ4vFFf2SBIVMEr7vHjNjTZd6bo1ncC+yENRS7V3Cqt+4GRR9K3C/lpR
4NybAIpIDflcJVYu68Zs4wdEfdtTAmf+qYRfcZIof0F6EdGmwdbgDCRdrEskEuHwkkL42AxvKeuJ
2dCvgwofs+mlHNBzh7NHZzc6CxXEEjCmCpOl3tlAgX3d2UKaLU5mF013U6ysT9yWIKnkGC8Pkxff
4CuVX82l0lVaAC1etGMq7D3Zm/agRSp5JKS7X9CxmyGDFCZrumgoC4Sl9RDHiTzZpcXVpg/k9B1n
kfbrLHC6NYJUHAq82m+mzAiA6Lqg+VsE39tVHYPCX01Wa56CWsXgPAtkd7J+QiAhIRdbhY4RIDEi
XnJ8Wg5QScKl7XB9cZNJW8pIdZ9MpPXTVc4t88FJsBwfAq8hbfPMU2+jIbSIBHoIOuppT5rOYswa
P77TARXejLH0d4mWEdoiTTO2vTU3SZLE8J6yNg24ZqnuZDTuFKx0KsNrf4rNU40B7p2qUd0hPKMv
HmVVfgKhnz1bqR7S9EGQBQB0m25CCrWEDy8qAB/Z1l1kpsaPpCmiNYQrHy2KKN1kI+jRMrc5tFPu
PU1aUlUAhtTcTzKc3IXdtNOVSMYuXEKnKqgB5vFVWenDOa7LAHFx6bxkySS3OHg5ZynNeN+IxryL
BkwOXTzQV5k92FeV0MjaG+7YZ5RILTBlhiuv6gICvQZmnsmogmKbOSlkklzPEpjlJlOENXsYLYs0
LbYdHmjPBsDuUwRcfj1pUb1tytJ+RX6Gc82pgcDlcVVtgkw07rKxe+1bU5vexgwTWOfxlACaJ1/a
DHFSPXc2JNgRELYJG6jplprLPQobAopsfRaOK7dxq2vbDbvvhkbaUCsvC5cRCPyVaDllFFS0RZlN
zjl2u4Y1KpBZXpiIe+wo2ptbQ+l+vcIpXhykNKqzsEbop/bQclcmp3BupUQEoW65yk8JgM0cQGxL
ctZp91Swbb50ArtepHYaz0G7zJd2XXmPAfjvR5hiWbmxBbDMJVKLhBDqBqQqeRAeYzbPbLTbO587
I1YhVUmKGYPbl8g+m81O8/UaaF08Xbdh4F1T1dW2iPSCCtfc9mwNMn2tuXQ+Zz1KLKls1WM9VtWN
TYtlCTXFIrr6tnWLyWV79FiXxG6/3mBtLu7svLTWA+WjU1l0Okxj2rZIy3HnTjmgMRdS5zhR8S2+
ccGTrWtsMjueungJe9495V6vvQRQza7cAqmKtd0FgEAITIcga4JjCPmXKok7wCgJRX2SVEaL9Zjb
hJzARPgDTGB7ks1kW6xYmiGLJirHx7FrtCtsjNDXqkpF0brr2w3+7dUy8ZR4DOqiue1kyxLLEBwD
e0mEL86djkxlOemWvU7xRrA2uBSFezcsO8D0qpQCxlgbOauArt9DrPpxlVThsJlqdwTPS3Nznevk
dQs8yosZEe5Kbl2gTjehiNP7CaZ+D9VoJBo2lYop1xV1l7DEZLutSi+Df83OgljVJ2DiRhE+i1ya
GCfbfXFENUgmy9Ky8kPTCWcz3zI3gjLuQfNzaSy60KjAdg9JuafG3h3GAMf0qeLOF1AgWAtDpd+M
wQ/Jjrp86dUx2gRNVw/fg04Mt4kf+LyKqXwe+emrdOyDTZCI8dFnD98bou1u05JcnokdYJ841vRA
bgUh07WaK81R6bMIw/4sq6DfBY2CUpX4bbGt7bkgDEqn3dtDCHXL8OWJhqm4htlbbRoh5J01TvbB
jFCENnQWRVGMWNxbAHO/hBxw0cp1wyi/yoa6OUMPsxeFocZuQWm2usElsLr1Cze7icc+OvlhVhzy
VA31QdEhMDCmDh0FnSSnY5ZxtdapqV57Qzw854MHZe79HuobjU0qdwbwQTqPDgKTv3cc69SCa6s0
Zz+OlbsuSErvQMhPHwh6/1Qru2jAc4+Y29kACkz9srGZTtCJue3QXcZpcj1NxJjAY877/RDrq2bq
yK+DySNpRyZd99x4m2CBsXXmRdJI0ob3n/oNHAkCZ4LHttAr4UP9/tQl1dehsWtnr7UdOincnDVo
/HbkPUKeHl/N2lFPidPbT5Qo2u9xSYH3g/f+BiKBvj4u2lTGUG3/w+YLzHgyTLjo8AHOGdZMFJkU
mtCVIFgSJ58L325XFJO0D7Tv38CwoMkKiA73ZfRvxeWEN20qSwNNPS1IvUOiKe9Y9ukIX8YONmNU
f0U56iMZ7D9ASQAZGJSXDQJDIk1/IVYs0pSrMyfF3tDjut9YNeF/5VhSJFcykOmxdWpSjI7avkqc
wZ5lA6arMZjC8YM+/htYGlQaDRQrZmlB/VKpDKe63swaMPFa6gOTLDHj6IN2WWEvtuk6YX8wy28g
FJAtdFBYQPkN6NAFgANhw17T0sDeR771iIhKd+yRTliWWuV/MK1vjuQiCoyHGx5ml9KMSeoMkU2z
fA8iHu167AWDe40y277zLSQQ3t8+bw1m4b/DaPMKci6mU5ptpauM6exnihK+wYhQCwSG8qn+4AW+
EZ7AozBZukfYMC4RV24IA8hHO2Svw1oyMdyrSealQk98/f4jvbUtuIjhLoosDsqkF9vCLyzKQXR7
QANCfRrJns7YGleYJrf5ph0ERcyeu8r7g771Hh0AJRwe1M2ty0GpClRKBiTJbevKFypfNMhJHzP6
tWj65B+8S+OtqOdIliJeb8D2LlV9K/ry9iR9uS+m0jrWdd1vBfJRu6yptWs4GUOL9m2b3beWW+Km
Gg3p1ildCLMlBKOb0EwMxBNqegKQHvsH+HvcvROjz2/TdoLrHqv85AbNR0KYb74kFBuJIcj0oyX1
e6zWgsDTTAORiiEP27VMLFh1SdlvQE5FH0SHNzHOc6RCn9dAi+9SdHOEMFYMUezt+x/TdQPh7EGc
wGrGz8Umff4Ytn05ITNW89fh5tX/C9wHXkOS4Ynn7YFpmiftS0il9SV+xuVcxP/LpXY51PyWfxmK
FmaPcEDk7XVz3LhC25cT1/Ym+cCT53IbXQ5zgZOK8ZC1cpdh5hpJG+7tmbwMyQlg7Zw2v799Pnp9
F6d4oU3OIANeH6pni7k6rw0w1Y1P80hKvwlMl8ar+cEa+egJLyCo/UQXNkwZFDLjJxOUywJ/dmol
2q5FI6rxxAe79jICzm/UMGcXB+5nIBcv3mgfwAkfoPkACeG0SlW3c93hA2H4y1PxcoyLFxmJISyn
rvL23mZMELk45uka1bj3Z+vNzfXrk1y8ORL70G4HoNCQIspNu9W+ZGv7iIKR/uh/ma7/LST0r+Nd
BI4ssqjparw5yDHT9U/cNQQMtvP/hIHxhz3fxTu0LwxFCn0a9cQHCk11ZDXA6nyQcBQW/4gfHl3J
teKy88EWeGs1wkQijfLA4v0hL9t0cWSlJvtNqmRdxvWzbKozvIQjdIXVyAXv/Tl8a8f9yji6OPgL
BYSLKv8MLvfHRfD68+lYK7CNPnqyt9b9r0NdHMj4aOEsS8Vl35uHMboS4QePcnkBn+frV2D+RUAs
rCTAUpbV2FYvJWpkHSguGAAiOKAKmzQfXM/+SID+PhyOCDrgde59F8tDc1oLbAuPc+Xt5sMF/ut4
XfWg8n9yAbTvHy6Ny3PzcsSLucrQo42nma6Vhne1fQrE53+LryWQKvznQ5m/HyqCZsFYtTNfK9nE
9jYzv3f+6/sr7qOnuFgG4Jz0Vo0MUXsn6Nk0bRd98kH4+2iMy2M4V0Gk/Iw3BZs9mvS54XNtefX/
5zDzx/jlCPZE0FK85VGyaSZpheNT1m3ef1v/D7rJv2bk4rQYtWmiesakJ89Ulbr7dvuTEihfKH1s
/r0lxmXS+cn/MC+TjqigLGE00M608METCHFxN5cfcC7enJx/jeFdbhwyaPhJjJGM1/bIGjMXWvb8
/mt7K9ZAVP7nc3gXW2X00cAVJWM05jIUT2hBfBCmL+MmGSBgbhxe0DcnH3QuHsKlKE5unHV0kCJQ
d2fcD44yaV8ar/uBnusisfovYTDdv/9YPz2Afq26MCzG1Q7+x64kvbjEaYugp5rbFsN+DEPU2jC8
Kb/qWeRXzz6nY79GqMoN1trgjcU9moq9WiDuPzbIzEsPqK7blVdwrjP/DvFR0AlD4k3f01R3usdE
6TXdRZcuzIvt+FZcQuEOgvvQRGz4oEGofk061yt29TQYO1QV1+lUjwhMTZp4app0X1BveHJLR8vA
3IHuXlEQxEQgrfS5eqyTBSFzhi7mGlUHxJoLAJSQTu0xe7TiuPY3FiqUX80E0vSy8er+zF9K0nU4
0hDGhmUI/WPhO9kP5ND7q0z67icN0Nt300yhkvkuDe29pof9HqXlsVmXlGL7G30qPIU+ROS9WiBU
gpUpOjRmsrbM1NYb/dzfYjxeDKtSAzzx6f25+qNEwlyBqcfcEcsuTI8v13kkA5cPVLZ79lQJ/3tW
r6MPEfpilSdB8SonuvOrziLtpgna05dDx61Jr/3MsD+q1s1x+2LdUEGgMWsQSdgVFzenyqzAm3io
4daA6aBeu8FrZzokp0j02ujxxbXaqjht7aXVqGpcZ3YnjZu4KToFJKh3oFcWeejv3n9Fl7fUuYwy
33VmrxYMky6TszqlI5vWUbe3UHlaOeC3wZQP4wtlI2ed44f4gYXJHxfWeUBsIMCUCd4GtLPfA3YT
+KBU/bzlNYBhPSdRFd9YPnh6JLsodIEvbL0bdCDs5srJzCI6FCBDliCaTrZZCwNqmuZkq/dfwp+R
BNkkGGic7ghDoLb/+2eygNlaClDhHqA12J3S+2FWyPNBfHdg5sPbcTdWq76Jmlbg+yNfXjXJhnVv
LnMTy6AJmReLIjIrHbKnSXOiwJYeCS1eAEoPy0jIdtX6yakNmw9i/2VcZkimmQqtA7rMIUL+/rCI
9Kd2mIsR84TcPtaweK9LauLr9x/s8oSZR2ENYymAsfRc/fl9lKIN3A5Ejr4PU61dzm3uQ5ZBCksD
Z9q/P9RbDwRhhWOASign1+UVIHbz0fCUvq8thGIXFqJiX/M2AP32/jhvzNU8UxAzuVWSM17MFcoj
HjptjCP0qNlPgeXfuJ0aCKBdvE8UdJgmKz7MVP/coFSyqGk7klSEBurF06U5JDaQbRPmTaPWroMG
3AK+BGbeIAkCLQXgq1dpdMhj9aMMKK1DxyGqLucS2Zfcbugp4vbYaStqtB4yD0j1u4umpVvnt521
6TSv+dGZbVSuLNskx0e30Jrt9pRr4I0QgE+GBmEDXmtRHF4UwyxW1pYy/hyUcX+PkJjxwxiya68B
OhulIbySEqdb1HTQyQCAORlfpzFFhw7Qj/61Uol9HJ3J/FTrRtGtusYG82aPPrJEDk3bG783VLAc
pGbeQIng6ULd7cQHE/lGDGKnUYwSkN2FaYiLmQRtl6B6nunoCcd4MdB4hO8ZtVSvlm6iAg02i59G
Gxhy6Q5+lTSWlRG6t2YSJPBg8dObFk6FlMsHn+sye2LPSFx55khkzm2Mi49VTrmWGm057JPm2Uif
BvFs+I9qqpGyXqNr+sFo81/7/TyaXcIFbjgU5XBNuFhYhpQgONDhxsx5oJcuVH9ufB3kidCH6Ufu
VUmwTkDONYsaUO9VFafig0j0R/42B4l5aGr4gj7WZeMA7J5MNKS+9uGY1ogE9mVy4/hSu6c7TUyU
Rhrt06Ku+mOjtT0c0dR/jQJHfCYYwDJ1W61pOT4T66MD4Y1N9+tMWBdXS7MA2DGIfNh77rMbvhr4
oYCGKNSP/3VE+W2YiyDZxAn4y5GrpCMjoLZPBc2qnGVFo8xoPzLNeeMyJMBfIIZGvdex/rDvqqyM
3ruN8F2b8ngr36v8pymaqP33Eoz+LNVFx7pHTE5b1wO0MGJHXmwRVEWJ7/0Hf+N0EGA1LIdLtPXn
JaDwcwvrW84gxMS34SxlFM7MQsf84AW/MQ7HqjnbiOJH+ceOGgEp0LTJuJJavo6wL9wNzF+GW7+0
3c37j/Tm5rXoOOgWrj0YQv5+4HUIyWfCU8O+A6t0HHQbU9iQVrocB32V9ka1zKtJ7GEIPP4c+P/8
JlmjfkrYvAA7qlGFbS7++V/b1+L8nL2q/5x/679/6vff+a9PRcZ/lz/y22/wd/8x7uq5ef7tH+u8
iZrxtn2tx7tX1abNP0V15p/8n37zP15//pVPY/n6t7+8FG3ezH8tAM3xl398a/8dTR6d/fjfoj3z
3//HN+dn/NtfdkX+va2f1R+/8gp09G9/0VzxVwIpzQ3o/RJNTYdV0b/+/VveXwUZm/uzS8lemCNS
DuUtZFDnr3gs2VgIktdZDuZgf/kPIPQ/v2X+1XMFsv9cWj32kCf/8s+Hv/l7RP37fLytMPQzjP8r
8LLcKTxTdIbkS62MhspFcIG136ZhYkPYhBHWNslaVtHKtBZhP2zhOu7ywNupMlrD4d10cXH0/fqq
8/ydzK4oC103enyL/NF1a0TXUTR+DjMFe6w7dfmtB9og1heWXixpDN9kybgOpugLCMmv4EnuhJ0v
cP1Zu5n/VBrTV+kNa/j63wq3heszrSe6cspUCyP/HFntNinDde5YGytLb70oWmfC2DThaz18cAz8
rGj89kLoDBKxaX1ipYgIxGWl3FG9CR4h2EbgDJdh7aTHqYMippfnCMzxd1KGfgER5Q4+XHCakjy/
0a0qXibgibTYcFZoFkb3FpC5/dAV12Fefx5M2Dmxbn1Np8Ja8hdRWIWvcIuoqLsYLbS99bCjG64b
1w6utbvampnJsqrvDJxuwrQ/iLA4CuMHsnTdnsbWTRq3/ZUZyeVoKHkYRu/TYEv/UCfjcCZmm3fy
QBMvDEsIfzbw3wkzFYCJfPK8A3JfJD05pzdqh7SrKCqXSKBbTojPCI2OBFDcMuhA1elkRdzObOMu
sxGttmLNO1W+7p0EQHartMMzn+WoUnwUUCv0DpUupoOv6mhVV5T/J1mfOc1xXIkDhDXJLjfoecZL
gITZ9WRMz2Gk3KNpj+W69mZRuqQzrrsO9M6gPQmUt5/J3B+DRy+3rCutOmpS1vtf9uo/tsOvAlty
PtQuZtu2Ka2TzNF7pND5e6BUIdjFMBj8jR2pcjkkT0UYhWjkJ4jQ69m0gVC7gng/LJVZfHXNHkOW
OHvy2mHTpH155xVSx4kaTqveB1fwQu+z1HlQaatukAMDod/kDpfY6bWbvygitzkbUMngqHv3bq9L
YMLIgqKfCZEgsO8iP9C27YgaD7T0dRmG6aacMNoG7BwvFSbfRVYnW6kXiEgjTrCw8+wjQ8afAisX
b4Q8jGske4D/zZHn1xpm6FZom9LI2WpxwO7sA7XKQc1CD1IbzXXH5eBF3rbzxuYYKVxqSLBfwKJE
Z07rTRw76bZo4VNpOdrXJVZpzQCrobNM9UWGjXFEh/bsZ/VDrRnIbmaUZHv3xR11/2DVrGQbjPX7
U2xac8D+fZJBMFBX0PGSAxRDzvT7I+F4iG0qiPlNhnNQKZL7JgmzbRQBqGQZbifH7K6MCVoeAuJ8
mU0wb0ZnQDkz8uVVFrvpATTvgtDdHDQM6Nb9XA0Lc02tY9BVG9MY93ZtMo/Ntd5ArQ+A3y7A5qBq
7t2SPhS7NNB3bTgWKyu/dszgHggAFN20VFvhdHex/yPQY40cKv2kT93WM5p9XMOHBLmI1LF+R6Na
L8wHU4zw4VTwf5k7s+XGlSzLfhHSHDPwSnAeJJKa9QLTEALgGB0z8PW9eDOruyK6MtPyreyaySLi
KoIiCLgfP2fvtUlFewonFZNvkpDHMop9BaF4o5BNB3WE2dKsFXlgstn60niNZu8T7+dDFaYxdl+M
+pkcH2I5PNVIvBd4eR9757vK0SjqzSuqvWXcTUcvCVknskccIKcOwvoqlOMTPnZbawJHGcsEcQ+O
fhBg+DRhLg7FNhk+TQspIyloXD25iGdsZFUff0aeQmDrajgxuFFG0X/GePy9vEZXV9iXZmjSI0FQ
5y4OT15i3dLKoBUmuIZCzfoQKlrRraNuMrO32ctlQLZtErRwIsAhVvKMlm+S4yvpB8ZnKLVkoaXm
Z63kD2FVH06IC1xgMVJMCNuc8XGnLScXF0ZK+o2lxAfnjGUBT3mRG5ipLRxZC68fE3Dm3tG0S/Pk
+K0IhDk+Vn2oreKbGF2S3zS6deBpvrPWKiNZWkDWrbbY5d7MIaUvzUWDmQLPOK1htMx18mDlxE3w
iB+GGWJEZ5RiKaqWXD/zBryXkXdEcxMS2YcTxyQjwph7qCss2ofUqA/WLD7aJn4owrnep0B7znMd
tet+hMAup4tAW7+YHQMa87DsjRg4NTCM0dBem16/9gZJE6UJz7uxN5jI8+vkYJYH0J7HFzFihvPb
4s5T47nNFYEXrUh5nyojxtg8eeluKCBT8KdAMcYRx76NwjXl/hDkliqv/W4TxVQZVgdavyHobNyc
Ff4DHJR+vu56TyzqGbkAQHN5S+m4KNd1FzZC2LVM5BPm0+/CxCfeRra+IwnuJ8xRqlUN7vRdWYev
thhMvPevVVWRMoU90zGGTUNozAo/9c1ZmdgLO/vsa9tbThOR1UK2uH6j23TWg7Ve4E5axhA7/MYm
EZQ823zC8+Cnn1OvrQG+NMu5JSIuHS5QCA440pN17r7pKTbKqoXlVlrNIixKscVAEai4ZIPLi2CO
xSVNYGUCHHGzBvOqG/sn+7ZQ2tkXsHQOy3Um+RO5BmmPQ56kxlWiD4o0Oz9ekEzkbjwfcFdTHtHD
XSwOoSvHb84GSUm6RmwkYruHnv7HhsI922kdH707dfsBWDA3EMaBoX5QeuMfpkpf9areRymuYuK+
iGdxFl1G5B3b33cyCl6u01/7InVWSPODLJIvQLTP+oCGAvZ4vEjL1F3WcX1G+SNCA8X6NL3X4XRJ
S/cJvsm95/YAGwnkQdr+ZofZxzjE+0z5RMCQML6WTZsvALLXxYRLrteJlMB3Cko3TwLf1k4asqQu
rasN0XigmKPo5FKJrcMqWZeKGJ3ONtTaRW29MMfozQrlQ2om75GhGZgP050yoXmUs3hqDandpa1J
X9YBZ4sv38qnwPKGeKHL6OKawPkcF4JDMoGnD4uoO1u05DdQJmDwYRjxwzBfi6pqsbBAauuJZcPQ
3dyOZLBVPBi5hRudlBMC8+0qtMWZ9T6RlmW1L0bHj65k9x3b89U2tAirY/TOifwhN8Ww6WyIg9gz
gDOgA6f4b1kbSDeguqOGq6DDFWG8GoV7oAu+N6Y5ITCTRMOR/llRIXHxNVSTIL8LmONYAZOLFrvf
rRPLhcrblb/0I3Jihn4gHiwsQH3j924aPugZbXFILuWKSKWOqkOcwsTZmUVfL/u6wnnXyh/fqzep
XX6RKjMGXddSYs7iIR3bM67SeVPPHe72nsQNC0oKE4BuNUCRtehdBYV0MQ+E8bMY7NeYo+1Cn9Sw
qYX7ERXt0Sj9TyAZwyKGi7JI85jAwKzvl9h2Hmnfg9bhCg63xFXT+W4q45CK8Cj9/hqRLBfoDlk8
rIgubPnkYlsDpdAsd5U9r/GUmSctfSdDTQfyA2hmxDO6HOAALfDa0AijFRKdtDwbdhiZf7AA7nGs
LbEaBCHgIkix/oc3hoswb0+ZcD7xyhoLihFSMPgOg4U2sisrqLFWrilGl3bXv5Fx00eRsSe+98L8
Zeu48aaxi4EcJfNpdI6DycNXIimnSMbej3fv0zKzx94sl7k2/Jhu8yid8tjbtJrrYrjHKMiGgPs8
dJFtdoY498Z3EiIBtOzoSJsT+Pe0Gprop04OivDJYQRuPeB/xe6BJdoBWNZ2fNBJu1VTteNMNE7i
iVA3fzHiz8haCL6F03/LvJSXW9SdlfsBtlWSHXTx5OcqDObOiLHD/owZXCMvAReCp4O1F7wlFuCF
5dBK1CvyL5xQ7ZWTfttFRnZt/tBMW9NVn9DPHvU8wfvbUR2bsYX9Z6u5zkv4Q1oa7p7Wy5ezJ5KF
L4ofodW7qSSyoOVbVw6ABa2Mj2NG+h/+JTDEpVyBeGj3Nc8TjJVbPFI+LFuwTa5DXebEQTM25SoU
G8VBad038H3MtD750ZfpZ29ja+Tkm+V5UAur3RejWipDkjowVD9OIT84hgcxD3Jgj+zBVbr2FQMr
lgMaWlFxbSC2ey4/gjt9lQQyMLpsCT3VeqD/uTO8eXP5QijQQ5qXTLsnqEoiflF1Qcn34ksiB9kI
S7A24pyWExVEuzXNclglds8ObLAN4NnYkIsbLxm3SAJwupdEn55dBV40SrDw+e1et4ZbPKLoAUYk
ezER94qOHN60j6Xaapz31uN3Xq/VBGbMj2LCxxhxEhBz9DJqgOR7yz+0xhSvasUw9k7UNUF4FFVu
wXrZyZsJmznnwqZdXErGfJm8Os78S6ZJspbE/dBZI2WxPuDVjQMPrmlQd8CqOdx+aInMApztJOfV
GijyaNfYYaB3+bioavFE2sLElnvzQTC1Be7HtNQ17qfspetqfkpFCqcZXd3BQjg3jdzq5dUjrkgv
upOThhnIcIqb1i+nBYeqXVgVOM6nTyZEZ1/N5abLAHnbhnsymvlh8h1QKjDVaVhF/oIR0rJ3WVpq
j11FkVd7+8BGDzhGafw0Dv4Uj1MVEmwd1tKXSUTFVuJu0cqRkC0hr0U4HMBmzCRYxXMwJENgiHYT
QyLRazewcLesoT9GC93LIwJ8olNrJY9zrhFpZ1wbaZ/LtjE30jKXDHLVEpu23N6CbeCSnBT2NSo6
99mJ5hUPHYm/Ky1V3Iv2fDsHFatI0w+w9jl3qJBSrH33omY9N7II+gqoi5mYn7mBhqPOiKMo0+K9
cleg/AOZzP3a7sGCg9P5sEXhrTzX2kKVEQHxSnwM2mM4aMdc618EIY8BFMOUBMTxIW3DQzjHyzip
g0TH0+lmT1rZfHNcelJE0CzgUa2KOFpUG7i7Lykkfu+WiVmi4GtdNjtDGeeqwThYWlA0+sYPdBNY
kpXHxJKM7R0WqE+DRNBlPmpU0En9K4BsQhRm4r4nBvWBvvYq9Qui77aQDvshbjY+/LRb1E19thvt
J3P09zmWe3BwQTQUr92Mj8ZwFKd/gnh19Zpa6Y83cfSu0+bYUjch5SE7OEx+hT6YIY59PO1Y+uf4
O48yTsXVSjM79t/MO0l36xXxayGbPSQhi2uSI/1qv2C0YRrO7yYH0hnIT4h2XacC25o3qdxWHXOO
1k8MLNzeh+lOR1kkAJTaCz2uh1K+496UJHxPD3LS91ZP1mjy7nbm++x3G8fvvp1Yf2/a8JVQGMyC
2joHaIUjm+QY6yNzi18jbzFX9f1ExwW0CkWbL5x9oewxgPYVdH2EtEdr5KYJoQGozL54lUUYH3Qg
IqvwUNotMGa/PUwe0bht3kdrHZYLiCQi1SKD/JX4JOAlEOtXn/Mc1z21CqM3/TMrwhr78zPVGhlE
MX7ZKgKnRk5M0Ibz54iLDYD/Jhwhs/XsyoHWGndTwv7QxxXzTNaTgSMwUeDLekYa65Up97feBnqc
H5MY3lcb8/H3RbfyZQsMkMaOJTlR6bNDKEgF5qBysZi1yQ/Hv4+izRvWrfSo9GHABOfeuVaBetmK
A3LLzqk2xMuskRSXEv8Kh6ohr55KbcSsT5VpGNOjnWvOUqXDTwnaosvjF87dx15XbO26uJp4IVvH
KNdpljx6afkwmsDJcpsxujnsJcHewVxaPtObcWXZk0XBruh+SX2TZtT8SpFYlOCuaDoya+wQfYbm
fOYJOXWMrl/VlF78qOhXAGugANmgqsiQWcqWGCoxEKnMRe/d+ii1hqIkva+MtlvaXkuQauZ8JZbz
3E2ISQlUhVKKHZDF4iDJ4cNCyOKpO9m+dKp1aWTPY1nnCwR/d4YDziHxbqeQ5JLL/rHVMejVGRix
1nqIPSNZ1YJgtILaISfCAGKM9YRLmQ6deZd3qGNd1Ja05jjkkbut5/Jxdpyzb6T3oaE9CZeHrkgw
oEdyDXLKXTZAsSpiKQNffy6BYuaz/9UABlpNcbttCNTjMb2nif2Zajbe7Pnqeg0INPIy+AjsLjxg
Lx3WnQ9yJGo4aahTq5N/UIaBCYmplNYWAyLqUsGJDdJKFthacfFmiht7rFZEZV6KBxcL4awPtD4t
7cYR299ejzTsJSTJ61BEn3WcbCvi88ZIK4OMQ54WJQySZbGcwluoT9u9TIaTbYdKMT4tvpvaZI2p
6jJIvWTLKP+ceylnue9oIJ6uDfNdXxWEd4nimMv5E5x8ErAtPZRoSQLp5ADE2udOKXhzhloy2nww
XPsTWB/iwi/y7Af2eIx97pT8aLO36maGVhiQv2QavxnD/EjqUrnNbbYLOQdd7m5DgtdSCRqryO9s
3XsaJvMuyz9abI2B78U/KorJ/fKWZZzuXEKl7Ju3PZmslxg8Rjg+OegZFq2WXeauoeZpxZoYbJHb
a5LoYF47+xQTFLuajXrlV2lUPyAfOMl0A5ig4o0NXy4qad00srkC7NpSsrUbZ4p4+kr+WPb90bCS
VQmnZxE3NdiTNPzV27fp/aAeWjlcZG48mGNCcEQzGivDXjeO9ekkxI7EpXGME7Za5TYXKEYuaUMO
CKs0gPXxWRbVfmjEsbb6Z8RTX6EnWPaLdJ+8/PXSgBP2GVGNWJrhS8nhDahZEcTUA+NnX8BrRIe0
kFF/LnX0KmE3PbceIEtFjdtl/WvbjvtpivvV3DZbMmoI7IF4WcbTdmTMC+mTlZ8gpaF2CMQcrEBE
7i9P8C25mZJ+0zXLGOIRdeurdMVb3XqfZu9tLNzi7IZEtA341xuQjnRLaJB4XC8iEIfWvJvyagjg
ME0LI+cxdP3+4r9NJflIqaEIOalpexelQ1eUfJOpd5YhOEamAc3bCAE2khQG1QRDhtXZzMjK0uOw
WoroUtb6xVpl8LlIcq5oLI/0VeTkrp1Gx93Hxasj0azsCPQIJJWuc26eVyjagyADq0FaNpvjuk7A
vnGQW/tTsZs8c91biUdQ36Ev9YiaY7rzWtPfSjGdQ7hZXVuvqkh/qZPq6IQkhlUtrE3PesrM/KhS
wklhtgaDTlhmJyb0fvcFhVGTThFI63chTGfLZPS5GKm89BtbpSTVVTlgP6A7cdDw06XhMnEyreQ5
abiDQajmK3JYfSqrsVrD2PTwpOtnzm/mfq4LnejBeCNIwr50SAqW3gxtwy2ZPNid9jxkOkeN2X1g
OTRJji+7xznUz5CnPvDRe8ck6tprji5kHH+qzI8f8nyeeCjPmZXxqYQknDaEEm37W7xQP+rypbTI
lIL8jbO+0+WxArgWhCm0Tzo13dbs/GzrEJ7BGSvh7Jl12vdc3HoBZUw3TtA3RzsSF+dIbjTw7QAr
aUGkylSPSiiFuT8mZd1T6pEkJW0LVXDlQtUKWlNpH+y7iyjO5fdNHah3lrVzMzc6ACK4rZCnOoL/
liX+dMVK7BwJQX7wwAYzbcptG74LU0baJrZ9lACyF26V30XhOPwCoLAJDUnORzrJAAv4tCXzBAhZ
3UHK8CsYeSKkw9CKKx0Gbz2ylh1irL3HfppubIYhfvIMOrAjcL2j6WToOO+VZHoz6IPPEW+YL6rX
p23ud2prplK7ZJp1o8oYznfIfqNNf/9OvbaHsz5fiR/Nd/SptPUcat1z4ol7lpb8S3jaViAA2Ds1
1DocXdEGUSuoVJEdyB1nOVeOHthTUaG3tf19Q6+cVkt20m9f/vpVDKpjwRmQyCK6jkNU3Q2eoPHa
hPF8Z+mdsxamC6s3v5pll9+lwAbu//riWj0hx0N3wJVN1KSGBMjJB/1atWCsiE78SaLSuKam9tZF
dnHsx551DYQIDOmEm4r18aTH+sNfv/vry2TH934f/ZgDjeSZK8lz0qkDnQWGbQKOiYpuX5rqoY68
dCsGryHkKf0whgp3i67NO0nQ44IRYoglD3iTm95ubd5LCLX2gR4k4yoRy5UP/fLkTYgVUdYjACa8
atG1A+uC8Bo4DhN/ZZAzaRZWzdMjU+O+TrthpU0EWTKn6vdpdHW0TWk8gBYCjpMOYgW4pIaaSJFG
NVcvvcEdVxpW+Mg38rPmcUKahXaFD428IAd0QeBs9upK5zup42ltaVScs81t1KhGW+ku6Ia5uSqt
Ng9ubbwzewFMOesn9kZx79HONkUz3/XxiMDJGOXWmyaSeiHUraAW+scwqcO9TpObGDnvYMcDAnLf
pryKsw0dqYa9TMV3kJJdr1XHqaH9Wvn02crQINKIBjUP9lVLxhY6Uo5EOIMGuJhYMlvyKPctTCLd
HZoNyXX0jhWN6NFuztyb4TJzgUnqcXpjgXp39rz1S/FaeZGzd6Ah7zvXF9xMMXRah/WSY7W3rdW0
UzRGD8z0vQ0IrEe9Lswnqo6FjU7jzpg1MhQjYDqZa2h3ZJEcACwV24Fc5600bG4W4W1nz5/vhGX9
dD2+6WaMkzVoonjTz/TRumgs7+xc/cR8YosENe+G5iklnlTTxoRhJyqof2Oa7wgtojWv2rswBdSZ
FVq+dKPMWqFwXVcq1a+Rff7rkYOz251UPbGYjnTQHXbKPavUToM9vEoYYyzMPLtS/qtNrMCyuLEi
3nuAmzUV8XjKfLWZYHVvS8Qwe0I8b+otrVprRiFPI6PLiQ7mIaq7vdca4RvNrL2fcCatNGidU+GS
t9hULWdeATmubJ+9OtYem6H+xbUuD0Bvn1vsdDtrnN2zyU6yMz12/Wo8kkErPv2se5uJrbsbQYHf
IgZxZTemtm/qhjEcQDDOMPQhw9sXI82mQ8xxppusmC5srm2nRKaXv76g6PoC4+TOotjHpikvPnD0
O50bmNSP+jg4chWNllhkqcO+Ndr7m4xaASPrI+8Nbk+7oYEuR99gwq/dy5o2LXSkI/w/89hI8Iwh
LImtrJmS9EToboAo6edYyHvgEnc8FSzqQ+mdkOq1AeBDrIgOS+5Iz2WuwIn6idmduTt86j1FB88C
jlpAl7lvzOE49IRHZy25uQkkn31FLu8w98naHoFY50xdha6tesOaLgnkImHdIcxMfpx7xyKdME01
fcVxrQTPF+0VQs49tPmlzvlrQ57FY2zNNbs/lWYoQ8J0hjgPDKPSN8xrOC+Gs729KTI7Hf8VTaO1
ZULH4iTt7GVtPcA0wettXIXqNcJ3FalDAJRD4z4t6xizgFzFkgBlHdnfutwxwHU2fimroG1Af2lj
BcmG1+syJqAWt9vaNfLyzkqMtWr85FqyGVugqkzH1I+mZ9P+KElE7pkpcHowa4DXsPXAJKAxU93e
hOcz+2jfIto7bm2zUjVApoYsOsyOfua5I7Qy6oz1GJvZqSKfuKRfsYkBxW9K2ZzDG8RSaIO1lEN7
1cP0Ap93v2+5/UGM6URIDvmKnRpeuvvgABqpW8W2Llu16CmyZWwuR7BJS6OlmQQAiOFSI3dKnXqN
uopnc8ghX7ddtc+1biOzdG86Q7wyBWPkPpkukA8ZmMHZa9ycUtddNL04DKJrqXCbDB8B5zeT1rCy
f2UGzerYS/dGlB0N1BpHDsrPzi1nti572m6GYx5TGN9Lwleq65jn79noAACO/V9NLR+JzvRf/FpM
SMJHht7EHK6zjpCoCHDyMLTk3Bnw0VRGq1jiPz7mPUxyZcltbw31salEt24IzJst3VhgF3VWTkf3
U0XA/ki52rZabpDubeUvA6hlCPqNWgAcs+9lJO7yKrV+jdWEQJbIojINH4tsNA+4/PxAlnRN6pno
TovYUCZCG0T9E9M8P3mdZ6I83Rv1Uk8PkV78VBLtQlI5YmmrYd10ffWLt/syp7r1PLTWteJOIQhj
nk+2FdI6pW+kVz4gJUOEZ9eM6S+SLUQrej7RZgWnbbKejFkU5GFjEaaOicEfIDWyzA6Xlhl0qyvG
Z6NKTwAjjjAL55PjpovZm/YWsAzqXFBBBsR9pi7FqvFbwPIupplOA8emmqvp+lhOvR5AWMEq10g3
Wjq0HKlhva/cT3+lGXjZWGbRgsd5lxuRvRn8sV9NY3iAUVQGfc5BpZe9tXdDnHAcM+i3aRcHj5rn
IjdR/bBm8Q6XXTepJapEmgWm/+SNgPn8dlPXbrf1R9hksUFJ6ppiE7WTui/jkDApDhd6PZLiJ71x
JcAaEb5iJTBn6FXrnf+B42olDJNyyvRaSG3Mo7sMA8VofusMdG26m9v0xpF08y9HFOs6G3fYdR48
p/lYabIMORLFJoEGLDbkw25dfEmLpmILGrQcUD6rMH3BKEdDLqksqipbq2iMDrBNxyCivuIhSoJG
j7zAgqp2cWuPhRf7QWCNxTWZWJnquG+3tEJ5BMXSgMNj+cOL0UIMI6pU38wx+UqS9g7d/7eBvvRW
6pRbSQUYyjUvzojjqwKTH3hVDYJzTuw19iyqCRi3upsHo+mztKGccnAZyUHsO6uug6GLTt2YFWuI
d5UHoVPv/Rj0uL+q5xkgdA7q3o7odUdVuVOi/sHHUmxpYb8j+2wOsUC3gH6Ayr5WD46VpAtiEtmt
Vx1KuefUbnY29Qx0eHr6Q8XBOKIdyYaN1UoMTygr7+AQMQ7JvWUK6JQVuboWIMWComNg56nOuOZi
WveZEW+SUfOWReO/an06PbixJLU6FceGngkBptd0+Nb9cq/S/FZlB1E1FWuuzkEri3BJ+MZxtqxu
DTMWDVEs7yfacQvll82dOXtA5oZ2vpNJuHTjAmWQB6gQPvM26mbFv7atVPE1WjRchbi3aBTjXOPi
OAXzK6/YOz1ZzZPj/fQqYV4gzb3Cj+1W0ZkRk8WQL2mXBut4aRAvLEqsuQhjNw7s432cj88/0K+j
oMLgR2QaIMEy9hOuFt+m+4yQYZpzqzVB+lb2sLUZvZdtyDbDdAk7Ab2QSWPWRZgFijTUjq41d1uy
ZP2gtON86WXJpSmZcTYVHMTSHlVQg1DgMbbfpUre7AT5Aa3D8Gi6xbMmWuQ79KNp3izKhvNnKgQM
dpGsRa6twwbAfDe4PzCDGcQL+24Aw9fRLAjpfLfRL9ahfkcF6i4tN8RDlZyFR9u6pxlhhsVT1PQm
asKEZZWImVxXj3TWaZUb+XdDQSNbBIzD1FzAIt460PSuWsAmS1f625BGxcrtGUKVBsWxdKprHPbg
LGebRg4tDt+79fgipgciLncey78rI9i5mnRWcYTBIrV65sQlEoynCRDwwvPXbakt9ZGx1RA+RihC
+1uke88TvbzNf1MFsFcRFNLDklclCjw5vufpyQRiVIXKWMQmfgxlVlFQYuh1zE2dhu/0MF8S0Vao
fB5wmo1IOexDLmArUB24hHrVivFn0OkUBTDUhz2a8scRAMzSH9WbPUIJk2G2HjpkkaC8mi2ONMDG
nT8Et1kSU9Z4a96waBHHp0yv4ifwrku6Kt5hMIx+3eXVt4emkmZeW265fq81nuasH4krzNJAz4FI
w1Bf+mESn+IEpDIxozsayPkh6XO5r2EYII+w0AXY2oairg5uh9ZjXXGT2vowYT7z4geAqhcnfLuZ
HE+kIc2ZZIHoUWblerMKof5mggRZlTAZCck5cG6dKI1drIy+Ry960JKW8zbpMfhsdhAsQ4QL2ZvV
M0LTrYJpZPztFds2W9/C5u5769sX+WVomfSkqfeiwhcDkjijSmWvdC28TGlMfzdi1EZcB+GI/hGj
jh40E1MdkLvndNbPzDYlqGLEoCKqdkVjPpR9b50Jl2SHL0pjmep6wVlVf8MBN3EDW28pyQ6rWTIE
oRj8ETascqhiZuRSPDWwZavOyG4SWrKIfAvXQDYuHST+B1RlUYe4jfXTY4JqmovY4bJSyjPiGHv4
5c2+t2fEAPQkYi264jNBgpIW4aJQEPrMM2EiyQIkLv0SeRvfGeG8oMPEBt+n84EbZCfNbtwB4dsJ
5WkbOopA63dNx1zTrl11F0RTzcjG6a8+7Uw67SERIzH7VUcZaFLCuFX3mRFWxL6FIkPJN6YYXmA6
7RNyW7r8udq5c/eqcuvR9bwZxt2XoAGocbxbMVo7IdL8lZghNU/KeZSuHzMsfZ0pF82gXdyZ/jXz
cxjJsXgtHRRIhCMjDGzbVSOBJlOC09IX5rpC4IYkZ6GEvCMObKBOsHYOFOZNPBt7ot6vIIXWw41e
2MT5QrqvUxl9KXhvdHn0H1pI70OnGyt3yrKDfxaI0ezSMV5HT5PLwc1AcDuGWOia6Z4S0exVY98Q
+QTbiLRjZllUdykhBsvGIYUmlvRFTHt7Oz4fdWt+aoZypLwUdLsz5s9p81E5UtwrV+Mh8Ua65ykx
wPoMQbCp8m+vEv6luanzeBzRM9MMQqIZboSpfXWC8pwMDG1tgMpe0sNF7Kzr3+5gXKvMoathkTkd
QvrDMeH1SwM+eCAFpNhWzsMpTjXwgKG9m5KO6ra/2ZqROuu63q40xDcQGtv6FHW0vGL/wvJvbhOI
8A+23y/trKYTqqErNS3UdInQuEZNxXo7Ynis21+lrt5SU79LDfQsYrRWouJUoTXWlz4R89t6NQfr
NyIqxkcm6CHnq42HgXc5T6pZVsKWC6/Rx5V/w8oWgzDhW6oHjjjJuSuM18YZhp3ZE2zeJ6l7P/vp
tbZLdZ8l+47BWCByp8SG3TiLVtiIwKr2s4zrGfSo/zJhlTpWRjWvB2PktIkWaRYtWQiWpwg7z8Gi
m59JzIws0rBNuUyc931XHpKq0AJz8l9Tnp81EuyHxIiMNSkt85pR7uB5e8i9C9vrpxfUXAG+8s2/
Vv7+QcPC22CZusXBlzhZzLR4YX7X/Trl6GSUVNRhGBGzdDxoBh9DOHjzKkULCT3f3M7mrTTQGL10
o9gM6bgdCUdhAph6K8I/SlDC0yvdfv2oMwj1RUeai0Lw/deP+g/7Ctv+FJXFHz6ZP377Txwxv1lo
TslXXTblT/unb+a37/pn/pv/jeaaW/DcPzfX7D+qj9/NOLfv/7uzRrdNjDA3y+B/GWqYDv0NR4yD
n8UFV83//L9+Gsv+Gzg0mxYJwhHz73/pH34aw/qbsGyPbBYHyAl/2/hP/DR/BPCiLsf0i9/vFl4M
DpFn4/d7Drhq6cVjZT3OjbtMpmRr6l9R3i1NO9lCHV3QiLdB3VtvfE3kY9s+8Yu+fS/zQ+X1izF+
Ntwm8Ar2qvTfmMJ+twz/9aOZZIljNPLAEKCw/f1Hi2pVZ3EkzMe6yrfUaoeiz65VAbwBzQTqjv/2
Sf3jjv7v1gqTT6b6f0aC/3o5H3+R59ycBH940BS9iWrAX/HoW/W4IrghORRlBOo56/293Sp5qjp6
HF6Z9/QRjYiWi9PXp7TFq4tyjbbXNBRiX9IeevEA8t+D9q0+eVtJUPndtDbmuNt5jdfuRI0SotQH
a2MQLY5alwQZP9PHNYgybZkScJVwIrSHK/WX/5jSyqTXVIYHA7rNv2EOGf/DRbZMxzAdQYfa0f8/
2urkR1pTTebj3Bod6xwojaWmM8OwmSET8GHoM0IMfyBMLY7rk59a5pnEEndjTsSBiDE2Vvip2gPC
hWKZRxx+cksTPwXsMKjx0Bg5CZYDtNw5XQ1pzLTvJn4uO+RksaJSp9BO9yXxQOgIKxJG/iNCw18f
KuxJniSL9wgA4I97KCVZrk9633uc2neZTwQFFWtrhi8o/p3r9bY4/3H7QDZBvMOL6AaZpb/frfRn
Ix0woPdIgo0Z4DDZpl7LjkpK1r++UX/3St7eEnRcl+XEp8NyK0p/fyE+JWQ34AEeR8Os6NfQLJE8
EqemOdrjCbnXf3YJGT77hNsQ6IvtDtzFn5dwcG9yOTHol360TrVB7Vs40dmheSPK4vKv39sfF/H2
WjgOWdxuvlMHG+Lv761y08qMNWM+1yJ7sByw/Eb97sblv2Ff/Q49gD7Dy3geeyzeG/77kxI0DGpy
lF5HFx3LwlpvNbEypTWs/vWb+QN99PeX8fFCCgs0Bu2uP1aUcRyUCjFqXIQV65tStd8Nk5tVDgLr
/3B2Xjty41rbviIBipR0Wrmzqtvutn0itMMo56yr/x/1bPxfl6pQgudgBrO3B8MiRS4urvUGJ61S
oJJaBmWgdfHRkxvS8aiFoGHk0UJom5GX//dDJmqmBV4VqtS0pT7rPI0KT7cekkVo9Hhm4MVj56tM
8gGw2NukD9eGoeUbXLDyRxvE4b0dlM3fKbic/4bZYng2xnkKqj1On8XB17iVizsRi98KJgrAwOAf
SdQC77MaV791M1a1o40eOIcQNmE58FC//m1OKVZnv2Zugk73CFm6MsiPrZ7Dd7iX/Z+xpG5jwAPX
B5rJJfxvJGyIbOpbsm7NtzQa332jB1r4TPbNs6xSHgRtGR46ey4KaeVgtpltTaoDbyLEqMozFVyD
ct9e+B3T8n4KTx9b3kYsgGNl6xo6OqdbABdNYAFJaDtJ5e9F2d1rqXlXSL2Cbkr+6vfUqGgjPtpe
sXAKLp01jrMty2QaBJFZBA5ECE2/by2nRDNoBUDhoVWWzvMsJP47OV0nl0L2C22p2eRy7Gk6vxjk
o9aXq4TKIehD6J/dynN5cpvRFPWvf9bLs/q/EdXT5RwHdSw7jIKcMq/e7D55bgW2PNfHuBQM0Wr+
/7Oa/vzTqVXxiQvNLkidasDyZXjqw4fYLBcGuXgQDLoAFoa8NNNnEddSh0aqKlk+uqZ32xjmLTgF
jGQjmTfSuDDWhQlNIffDyd0kLM4+U900dtHVlXzsp8abkLYYz726VNAWxjnb67pMyIULzeOYbWfN
xgkKCe5BMDROqXfyKsf26i5OC6SEI4BqeiPtRKse2S7epk2KaHP9q51HfUaHl25pqingvc/zyE5D
R8eUfNuhcARMskvurNBAxAvQR4jyjWQfFTt/t7P0SzvYRy0Bdnj9F5ydBt6RpJUGT1+LtOds+n7S
1jr15yOWFE4RjN+nhnkQu/BU8PWD4z58AXVnLs1bnUcYhuV6EcgHKwBe5zLuMdl6aOglw2LBRKMe
oFpdOVFH511AqXebg5cYj4oIHmwRAlPI3uPYXfgRZzts+g2keUhCWSqQ8tmRGcqM/mpYZMcmzacC
FNRGU40OHgn99TW+MJCOtDlZrM1fZ+4BeeXl3WRPdbSKmAJw0FKHUymx6CU+Wn89FLuIsXjr4cI+
NyroyMtrrcxdZxSYxEjUCgHTVKZYciC4MCXGYdnIYGWU32aRIKOdIKdaDWIv7lN4YoF6gH7qA0G3
9YXVO4ueaLhxLnndwmTXgNOdRjbMwTI9s+3ESe3sGzD/R9WoFx42s3eNhdYTZHASVgVZBGRSZkOI
OPHhH+SqY3clyL34Rg7yOypNN1HiPfjZsL/+kc5TrGk8BCls8DDcQGJa3U/BGjBdYkZSmzhGED4o
lbkrR9p3jbfFGu8JXDMkF0UctQIYYmctLOf5lzsde4rxn8Yu6iRVBsuQnQ6IFf46PsIFvBE2ntaJ
haGUC2OpvDmIKnDQ2RGz2NqOVqFIRio7dehWNEfVfld5uv3LVbzirctjYN81Jp5ASkdpb2od7Zkg
9B7xYoFIqGJREspmeE8hQv7SeLX+5fpnuPTrKKXIyIwRi8S8glZ4UU/Lo42OOS/KfRpF/Yp3rbXr
lKRYCDUXNhjlGTBuCGEpGn+dLrodepUxeJ7rlHhu30O0jjD/dUW20kRZ34EpmwBc8Cd+Xp/h+dHh
zOgmQc5Eqf3MpSMBG9ThQF86fhC5d8IXoJLl2ni7PspZVkAxUuaNiReJJSi/TJP/vKOi1OwaRZad
AhjlujCqg5eiMegOyMSpS94NF1YSATph857F7BlxsdPBpM6QBz8zNacy0l96qv+uBs4q/ptUB7pC
2SJJ1yykb2cZwlRs/b8htZnCgh2Z5qCnQXaUoCTBuuwfQJ39qVTEILrgrayRNA8r0Jf+glrLpXEN
A+0aBNQx5ZlvGsB0hcqm1JxSFI9KDK3Dj/uHMOsK/KShMKatRFcFqpJljgv79eLQAqgOZxZVwfmb
twBnYvmSHB2TPKM3Zn0jk96Olr/PtH6TldY3rYUl7UGnuL6VLhxJS3xI/lFhxOdhtpWwrMB8L9Cz
o+jq+6yDuhwY92nYv14f5vydBTpYNdBNnJT+4NXNxnHLRM+Qd5WdEXM/BC32ofyL0sW6d+unonoZ
Gtxp++c6lfYCCrMutQvzvHBkCP0op/HYR6RoHnpkufTQdsijY4yj0yqBglbB34OQu6uSpardhTXl
SSVbtNFUVHTnGZ7R0Uq0ulA9RsTotZT09wUtvXUz5L+vr+p5Kolek0otlEt0kj+bfsinOEAFptRx
EcdhVPa3oJRgzHXlDw1d+RXWfwGsAPmH0Yzfro+qXlpLHTF0wXsOweCzYwKvKDXwHDrKt2GbvLq+
Qi8yaOWV8PvvORgEUIrtqin9GiqosUOs9yc0Hx5JLlgnG448Pd0fWTT+o484iHV0UTaU1bbR5CCc
BGDiwww35fa5KIxHP+gfsVTz/8N2+JBEBYrNwmmz7dhxzmVQn3AyFOs+1sZXcF+rzs83jSwtXAnn
J3vKuSdgoIwupfUhFPjpI3kGPG237v3nfnR6N9oawfd0OBT+W2M/VdmDV5kLUew8YAtUxlCglRHX
hNU9/aBPA5ISt42PrfIxi4a7Nipq2lN4h1c2bsa5Xw3bNs0WlG/Pdzw7gUIkRWoyD9OaLaeCZXkb
NpJwMJj+1cNvzasR/j699etbTznfeoI8zmDzEUyQDJ0NZFmxmaOdWR2lQZOepaq8bTrx2mvdVpaS
7ZDL24pW4wuYqjWoovtiHDXwTvLWEvHWdM1wrZbtfWOHC+WzC9+Y0MZGUjU0qs5EdktEXFoLmK8T
2VCDV1lkS1tI0IC/syS7ifS43ZVJbLxxmkAO4nW5X1iX6UY8qR9RHkC9jaydaM49NVuXGJlPTI94
hTQhN3KWcmkhGSLg0ruUjOIxlbfYMu4jzdzzzP/bei2DC5IsSzV1XUdm43TDGUnWBFplW05auPgE
ymq0ruyy3F2f44VPfzLKlHp92tZ9NRhxE2vd0a7QQbNL5LWyA6aruJ/ZC5fxpaEQxNPJpGWKYvMj
W7bQVWtlCI6o4T4nufs9hNnhCXEvwqUOyIWLkTIEgiYIStECOdMJjc0IEJXSRMdqsIoVja9/ZHmg
JCZ5t4NZ7VFgv1H0Il4FhbpT+/zg9QEKN0tdiwsz1oEW4GVlU2U6ux5bfTDjvnG9Yx+2R1lrH7XE
+D3Jb1RBeLj+HZXpQ832KsndVDmj6o6h4yw+KSKzrIK3iDOY6UEPky1oJFgVXxL/W9nGq5jef9I+
xs37WOx8YyCBRtsqXyr/Xziy1Nt1zgppOvXP+a/Q8siwun5w6rJS310eCA86HIAHLwh8B4CdgHuP
GgTMGms9+KjiXl+F86tbYIZGw5kWKrfDvO5KHURFlkQZHWxoAwDb9WFE9su2xB+7VSEVtL8kMKR/
PyamLzStWXWa1LMpo2lsmnTWGsevkdawZOU5q1RUVEzg1PoTqr/PWMgvVbYvTZQW31Rdp8fHdE+P
bdrINLG5Ohwh+1CsxwQf7tEeb8ZAsTdCAYavVprNs8xbcmi7cCnxjqA1jfw7qsPzV5IqZe5ExY+P
geziYaoANW40yd2n6DBvr6/sheMzJbUa4X9a3XkXIWqsuAGvozq54b83RqGtRr96q3S5245d3Szs
nQsTs4hNFND42/S8PV1SLakivAprwFHNKPZW4SqTZVZ8Z2VFdnN9YpfCE+UZkC+ouKOrPi8blrZU
+WmqaU6v6NVaNap9G9c3WC7fjqPxpSu8X/JY/SyR+kJa7M5Suxf0J5ZErafbaxYxLKoFFmgLlS7J
vGbLtRM1SWGMjh1DuFw3lWztTSyb75EoMR6xY242KCiYC8flvFRskL+DuqBchNw7eu+n6yzGUW56
q285Jkn1IonKvS/UsUN2ytSeKrvQt2OcJ1+aBLtRJNz8dRuBRq2Hulu63i8uABe8zu6iHmfPDhHY
96by/KBxjHZ4TFIXeVX0fpRs23heRGsu3gip2MEqBUsc3JteeB/m+gYZrL3Rto/RgHBAYDeb0A3f
ru+PC7EcOMb0q8g3VZS9T5cI4Qgp6mDqO6BmhwMEiWyTG9pS7fPClxCWoF5sAqWjITwP1rqCYkQI
OcLRXdhnVdT439BTsh5wLAczUHioxMZ6/cWWPXCeYLm3clkZL4FIsoU9cSGa8YjEMpNIjMXAvAob
mAN6EPLQQNpK0Zou/lHsAq2fiWsNi+e+Qm3WM4bnv15khkILY3o8n5fuQzdAhiYCRKqpsXbnGzAH
lNJSF54NlxaZC5kbkcYMwWV+JRUWLwTZlGonglWQIWIjia8ltZeweUcAoKyl21w24f3I60mB7/oU
LwRQUgH6MiYpCCXaKeR9Su4UucjiYoxlR42bn0ZQPudW+BNX5j1c8T//YSierzJdCPq+84hm2pCi
oQLpTjIaTxqilgk+JNyA2SEMs/+wX/AeobTC/cc9Py+lQ7NMNYCM4TPzQ5CyCb195UHvHI2KECY6
80UDmrKP4aN1C0t6Kc9il2q0dUGj8GyalUAlvnPTS63uDCVcoaIZgp+Y7Ugri3x9H2YAdjEhDx5G
kOtOpSrd2h+KcV8nQbyVAnKvfhD9U4hC80J2fSGY2XipmYRWVkaZ53/pIKGDX3Wao+PZIJcavCCB
WJ2qm+8BYjArdfQWHigXRxQkepzbyaBhdmGaPqxJiKOjIwL1FnLGA/b2b16mvIHvf/YH4K5/v8Vs
zhFnlYaQMe9zdbTaRzQ7VSeAuERHA+/M6KcMxcTv3a/Xh7o4NXsKRyTvUNxmU5v6uVE3FI1jB0O9
5opoeCrY7S8l1sedltSvshZpzvUxz/MP6v+Atqg+400C0un0sEoujvaZ6MIjjL2vtlw+WVhaIB64
uz7M9J85vfVNUmQyVXzA6RHN7xYbTcEmFVV5HGJ/HeCWYAWrWBs2oqaO8hKmr62ysE/Oo/vpiNOf
f4pCiBTCOYXDeEStZZWU46qOulVfBqtudCotRhdqIbJfWMmTKc5WsssrOe3jWDxrUPIwB9JfFK+c
mJB1vjC184saWwRyf+rLFJe5vE6nBqIqqyUlyo96aejb0mwlZIfxqr/+ycT5dqTiRI9yqs8oPPJm
MSfNjSjoLK84NlhX3PWV+A7fPkH0pKnvSl8EB/gt5cOAGcgmHEScwbPwhkPcqcPXLvApyALc3MEa
iO5qpS9vWhGPawl3rnVFerkK8yZ7BuqtvIusg8qA09sD2r7tc6J0MJEhcFFazEF+WnW9tuGhrtHv
Rf6llitiXaztiiDkbxIEnzgN/EM3ZO3N2GjWTqSZDR8W1m3dFb81uFUbX66jVzsO0j++D7CzLWT3
SW7bYB8J2fwaSFG/luXE2maJYW6T1LQQSADgjYy6ti5VhYCWFvqjZ5TGTeYr6jeri4JDrEGwWVlx
nR8LaazXsF/1W7/0ChhF2vCCQKi2Rmwj3apd0GzGxlxqrZxftNQ7qSJQMeaxgjL96T4YEyRj4qjK
4XDxHCsb4KOFFjqoj78ji7OQLc1Bu7R5gQvS8gdDTR0cJ5TT0aCA5l1qRtkRrep6K1S0VOvBDTap
Z/2BUC/2ZpvABYaZfggnUVVjRENYrYt6b/lCvxOVkW8b3KP4SEXkICBk3vRmrb4XLgh7PqG6xkzA
fEoD07qJB12/663KR/FIICGv+TmswwYdUK9udkMpRTDMLVT6kAzZo4mq7o0uMRcKoefLy5NB6JwB
whZVhdnyJo1XRDayqiwvel+h9lymO6kJ94Y9/Lp+1M4PNHcoULHpWUZmOC/CA9cLRyWnSi7Cwt0r
o4kqFnZqCzFYOx+GjIyscOqK4a111ssw21K4upYegT6gCpENnkDIAtWwMKRKZRtVtuaqs9DdRRUh
Iive+66KYi719L072t1DH5n1I0/j9KvW2zCGpb7sviJGGMSrrGqCe9VSJafIordOrkMk3CG1hKFr
fGlEGv1MwCVu7UjJDl0RtKuiyoY/Q0k7Tgnq8SeJlA2JSs4PmiVlb1LcdUtgnfPpk3fLU/2A9EFV
Pzghn26EwKj8IBH9eKwV+bvHi8Oz6oWYeWGICYxENgTUX5y1jJWoUhNrUEDgQQQAFINHgzn8uL5Z
PjKc07uUkKx9lGDIBs+qjE0ZRMOQmOGz399FuOIYNeqhAikNOX6wyudYfjXjaBOrOVh5pFHqABLh
UiXo/GyYHAtgruqUGsGrOA0GuqXFndAC41nPQFN2kKPHH7nf7cgB3q5P9zxzIMfDNVemRcBZnI8U
IAZqZlEpQ26DmWxI9TZT63ei8GuGoqLulfdDaN0gZZcsJH5n35IqBYAjLIgU2RJiDr+Ic+GFhT/m
x7hoMIwEQAczCveR69M7yxoYhTvGomGLVyftkNOFNGK91XtUwEjs3a2nytsa/rPV5AsPwkuTEepU
E6agxSNi9r0GJEF41IT+0Q0zGSo3ZoZtFNlLyaTKrz3ZmtNsaM3SNdIpIMy7B/DwhW9pbeqosJNr
Nd6hlbUKOxt6666t/fsqQtRCuYF2/qCZr8ZgPSTALGP6dXAbd6r32igV3ZU3nDk3SuLDYNjJNPJA
DQt8YtTxDXla/r9YPfCmmXADliHBRT7yL0jaE42bVaSGcNyxGHGTd918zcRX2cvQm0Q5kz7SVH5O
/fTAfylSDyLSbsv4mf+RDAczXgjql76siYfV9GjD6WIebZs6IXdqZdtphwK7h75o4dJH7iSHky9s
oktfl4oK9TR7Ku7NQbmtW8ttaGelo1aRdyM3hX+I1WiphqaeNab4usANP6gJUwN0ngFU3OFuVKGg
ElbkG2MvbeDTA/ZUE2/TN6+uou9qXEimXNC36uxG6/t2MwlhIUItrKdA6r1vVS8F95LIYeSOo343
ejKif6jQbF0PHfPrh+ssSk0/mKbplCUD752XmsIUhVItsEzHb1W0G1P52R0FTsVAlqWS++v6aOcN
zWk4Hm807hiWpubsLOOTNHD7uU6cTv37TGmkg4Qh33Pb+f/oNfJBGabJD6Uo41sDUtKThoHPC9AU
fQNtE1YON/Ct0Gr0GhM/cO+yKkq+Xf+Nl3YKq0E/jHtKh4R0+hND4ebRWPXyMfbTR2ErXypTubk+
xKVFZ7mnnIl2w5kvtF15dlpGoeXQutwH6DxZWubE0HvXIefg+lgXpiMmtDsYykltfl5+cFErjWPM
Kxzcb7qDrlb1usl0sfDeunCShQyWB4/QD6jb7CE0tlmYoVRhOWZkwGsvIGK1HrqjpjL2C0NdnJA2
eYLRRqQBOxsqVgt7NGOGUgrppgRY0Jba38clPj9XDg/xCVw426VZgYJFove6Y1ZAtkvZ+IMe/iEN
+oV9cGnVJlQJKB1lohbO3sNg9eLRiwEpV0Gl3klD0N7Fjd08pJPew/VtcGEok3IQewAs3TnjQu/o
1IewyOn/9X+8MuspMcg7S13C6JzlItzUHGvq11zU+JnOlq42RS5Hdqk7Td7tc2xp1sbErkPGdjeQ
Cq+RQYbJKd1EqvkfFhP/VJ554GuJ87Nz66VmncZF5jqDJZKt1Rbf6sKy7hrTWvK9OofXwtNCwl2h
oIrf5VnCFcp6Fgx0YBzPLMG4Sj0GIBKf8IhrFXf1aHk/+gzhvVIzo685f4osU77UWJ7mM0skYOpO
/CmeIrxsZ/Nt47QZXVTBHavt7iP0IFaj7T/ge3SQyvZOb5PjX+8gAeLD5mELSPqsv9jU+YiTeWk5
uhFkvGuKV19RnprM+n19nEvzAqE0cZF5uCOqexp/C4TEpCzL8yPtPtCPkWX88lyExtJqzbxiQ1/i
BF2IxmTpkJeZGu+++Z00GGoiWa5tO3ZJTTGVg2CTl6H5lkpjv20LYykFPCu7sXsskklmSEYLA+p0
gkiN41NihulRVb+rTf7ESSjS+qlHQE9UTY1Mg7G9vqQXZ0hLkbsGv26yrdMRE2kkLU9cAUw3K9Ak
y4DV90F57CuKY0bSL7U37FmSy8y4BdiTgDupDeBTdDpgndl52eX6+BzlgXJfZuQupol4FF5L2KOS
bj4ZlYc/BWXbfzy/lIKboJPRFBx9kX2XeJ3uEMfSHykIBb+6EQzUSu/l0UaHnHc/5mgYrggZEyK7
F/B3PVMvkfAxzb3dKO0eqlC8gZagrQ1rSEADNeNaoYu86nS8AvQm6B6BFw7rISmyN01IVXSX1QUq
IPgrDfKq12jS5znmJL0sjCcj1oo9xe1kr4gw21Qe1CQkRPXoPSsk/TcGPqDoaNN9Yx5YOngZyp3q
V3PIqDoiPRGP43oM43ZqMWnRo0i9ZB34lXgp3LJ57fyqRPjcr19UNNc3RjIoN53cVNtBHdRjX5rV
bzMK/VtJCfI3nAK7Xezb/Vr3FEBflEt4KUicRcSpIy9NshWFoWArsOg4JNCZ76W0w91LqI26aSvN
/5oPdfaS2ABuVp4mSbvBtGvESnBUhGuOkqcSavaX0vWM44jeP+wgSFelEbY7QNkoFPlJtPBQn91K
JP6Uc8hOaHJDKgG+cLpPcs6jjzRz/NzKO9E0KdxupP6Tzl9fPwCzW+ljHMIW15Hgoj3rY+ZJIQSg
FvFcmG+B3fFILmj61dBfEWBCp9e6NWWE/vKqXWK0faSLn8L0NDTXLo5EQI3gtX+0IT+VVCIKDTXM
ufSIfaGx1irMQjMUQA6liF2QP12PGKbZK7fZiOia3nXKjRo23kZC2QPSIIo54VgNOyOTyo1el+26
Rhi81T19ITO/8CVAyrA8RELa25MuxOdegJl3CPp0DRU83b8vo9TJFeMPUv3b6x9ilrxNBEKDmgiZ
L0npZFd9OkwXJZaK/WbseNTA7w2P8g9louLvkp2PUXhdcEeTIdKVmk2mlTgGVarGTiPequZg1ojx
/7w+kTlS5N8xeCFAD0en4Kz0H8WZkSCRlh0L486qd7y6jeZbRJnJTh9GQ13LtXcw9AY5tW4VYFNw
ffjZHTJdHRNwjTYR7PuJYXa6jnrsD3KVlRUqw9XayI5m+80tfypIbw95+VVK364PN7uTz4abPuun
TTxmpl/pueQ+DzGWjD3V/lJ+RP6OoFCTYpXW357X6QkNFnHKvqn42LMLyyTlhpKug9DS+01dJu+Z
/dTIKIq6jzUZVphwY+6uT/EsRExDAtHj0iIgnbXfBFJkfT5NUWjpxgturEQHpeff+Ki/FzY64uG9
LwVP1wedgxCmhZ1ewZy46cV5Fh3qCIk0SfWlZzBzza5FIW8TjhJaa270IPko55vypgmDNzKJcdVj
97fL0kz/y+Py748g/SFrp25qzg7loEeAPGp+hN26zTpsEKpUo6MZtMbCrp0nzv9OF8LQVF4HITdn
D7rjiPRjZblYVpXbSv/iDsYWddh7UJ47zQe8rBTjGiV4vBUXIMviUuSh8sAjaNJvOVvpsqNF4fpG
7BSTx8CYYN4VATB5ovklr/3ebO8qCzC+F5XBzrZj8ZS36J0rqfEPeQ6S7B2U3Zzu/YtbKOA0YuT8
iG/ZfVIX9jN6zR7Kbs24sRI1fgsCtyHrQcNSGVoKOOmg7hSvqayVDurj1e4an65fKbBbHMUm9CRk
OVsl/276ibjBldZ/Qhycll5tUubQrd8yJVDHx7pxXbX9cOPLrb2Vg6bdRhJOAv3oYzunD/QF1Byp
t5YI1Gc8O1eI0w0rhIXlTdLZ1E6THjVldv8qsRD402zv64gc1151hb6Bg5LvLTOb5AqxIXXtzMPw
A67CCId4n9lZ+5cxhauAs00Em5JFg27KaUzBND4v0wR5R8WozEMxKBImioN60MnLNp6Lt5mf+mLh
lF/YBbCJkJYhzUd6cd5GyhAWU63Bl52kzil+5uZKUvqFic2RKNPVgPYbBDKKFDJ7bTYzsE1Ca+yU
svggIYlml/66iAKMAKljb6QB5cCqGfURdx8zA5eKmYNheCkHD9ZMHORYP1Y9oi3qIiv60uw//7Dp
nfApjKOqkmadV0aTEDuCnMkYbRKEgBaO2jS9zxnPdDMZFDToIFHlPuN2Ja2UVzE976MgnUKmrlfo
egXBw+BF4cLn/LjJT8eaiiewSWV7AofOO65y2fA47pLA0du8X2PgkdygbFJMPeeqQhXVbu5krc6f
NDH8k2vjL1+X07XbpOkTSsRYGvuRfl8bSvAYVAXwa/wkb7xBbdG6DKSvkml2B5mc+BC1I+qhjU43
vWl+IFaBaZCJ62bVJPYXqW0T7D27+gstSrydeDyuUkWPCXA0mfDM6XaUSuJ1UAlrYf7TB5tNn/Y2
xj1cHQDm5meoiPO08WWvcFINhVJAFWjLPyqJ9tom7t+1egHKkcNi8s1qk1qdqdTwhigMI7XFk57r
0qOUW+MPnNrCL1WcpA8kjtXflfng5qGUTRWH61hFhmdesB/iVOkSmY61hIvuD2RH5XUiDeHr9Qt4
nthMo0BXZoip1nCWxQFLs6DtwO0KRbeOoSqDtdzo+PDQZiXRoZ1+fbz52fh3PBNqNrgUPtosb7Pd
XC6VoK2OuHbdWV2y6432QQmWCErafGN8jDNpdVJooCg7x78YYW4GchS4jzx382TdFWZqA9K27fuJ
vMPreEhTaIE+etiSXn9TA188p70KsFToNGFyQEBW5nPpmE0EjMS3t5Uku4eoyewbW43FUZVK/75L
ufJWwkrtyVMXW3rYpi8mDkMPrhdVd3kS/6MiSObIY6Ei5ZZ4b5oXENjpseevvNr1t9oYxUBRsOM2
bgrjQfh6/3J9yT/0hD4fEioeZFnoiVkf6AFjBnPqzb4ESAoWSPb96A57GvzMhijdZlrdUYfEF6D3
MExEeVl/SYQBbF6tlEOAH/mDq8vjbZ7WqNW2lnJbiUF9kIqS1jyspluLJRkWNsg8RPPhwKuw3ykt
cpHMN0gXtriXdmyQyrSip2HE52lUWuuwsCbTPjtdE4ahMEMl+AMfM52LTzeBCJGNjTuzPJalsU81
OsOyoTzXXfnSYwBt9toNhJFNK4ebMBy3WDDHq0IKnkeMghZ+yfwlw9eBwk9EoXBscNhnqb6idZhQ
2p54HEokNsHLWC6uNNg4Z6s0ToyK+o3SgZbs04PJBxu29ah6HJ0iuA9xQV33wuuAs1b5K/J4FuWK
uFg3tZziJhhn320oWkvafOefSJvgLvDDYX9NkkqzteuNBGatnR9F63/zzMZRfG17fVXmj5FpUf7l
7RJzp5fQ6RChEjaKHQ350UMJ7KfbGcXWBhO+yUMp3RWpOf7yigCfTaMRm1qtu/X14c8etx/jm9AP
CI+Qdue70DDLpgCykB87AoGh7aXuUEe3ZVhuExrRvW3tVftoSQiWkjJrZr9wrV2a/lQ2gZLG9c5R
OJ0+tueTqD8JVI2303oSP1yB7d3Lo/qoRO0Pv/SjVW+kWO0tIfouznyCsZK2kVggfXo6tOQJKw/l
Lj9WYOofKvjG2wzr2buB3OkgWXhck+BjUqupzQ0hgXgqmcO2KVNtU8jWuLAQs+sCzvEkTEJ5DAwX
WJk59IFChmhHJUqOGmMqSoHjQRve+Fq5ECNn1+D/xqEYzS1I33PeBfY13438SO2OulI/22GL/LXQ
bruhxfbGo5wRqwth7tKAkwYZswNmxcE/XWZIRXlVSgiANXp+HzTuY8MzcGU3OgVaHzX0yqwXstLZ
jfgxRVJSEwkkQutZqoTXEMoftm85rj6A7FfeqripMKuRb+K4WTi+83fu/wZjWgB5meM8eZEAn9pS
oFtOkzk07e9a8TPHjiJubhPlNem+1IMMeGNYqCZcnCJqHBPOEUTF/NI3MylGDlRpnTEbb8Ch7clC
N2Vv7ys5W7hALmxMrilaowp+igjbzI6JJ+PkhDZf7WAvuvbTMVglRuMgUh1vroeiC3OCgAITagIO
A+OcRULICpUSuxn9xLhF+RrnzwDYfJHe9K6PNUVgZEvfbnYhTd+OuiEyA7wnmN+cRxdjENm5Vqc7
0I+Dh8KkGo4Xa7LL1apCiMj07vVRRvrZyL37fBzSNSKBxgpjpQx7qHxH7RRzlpZs1Y3i/Ujm/0PW
EODHAyxdKi5fOEXUM8glkd6EXznn4SljHLV0TNhmlrGzfXWfx/mNiWTryu+1vYpI+cKxvbSxTdJx
jccG0C/O0em5Nfu+1/UJWFfZff7Va2tNWhW+VjzT0HKllVbmyM/KVVrt69IDzaHCqnjNy9JdSBsu
7T9kDMHXUbRWwVGd/g7KBhUdJNrZpFLvRqS8Z1HwruXBn7/fffSSp3csqckZECAyui5Sqio7JngU
RGaxlxJt09ImWZkKEjT/YbAJcjA16WFvzM5UwXfrmlCoTtIULqK0TbevcpvsOMaCpI8BhF4fb5bH
fGx0RJshJoOS560wW8NeZImll0JzmioFoxxW7l7IdfP3sDrz8yjTcfuUaUYd0KumknQHe6R1Xj4n
xuv1acyShbNpzKqXZuvCFcfJD62r6sk0u3BVgKzlgl4rORTj3H4H/XwAsbXwuS5hmYDwUcak9AC+
c345B0bqNpzJ0WnqAubdJLO/jXpCbSZ35S+BEO4+9fEKqiIbjyOtHbZRZheHWJFlyn3WsA1bgeh8
kpY3pQ3ASbh++feXHr8L3jXB4UOl+3Tx9cj0Si9MSweTj5cqD9FE7p9Q53gxtXYB2HjpMxika9NY
tFzmKWPvDVxoqZw4lHf/BGq5m5ofmRIdxrrkbdf809cKBl6FutBCvBQDeecSC6adLM/D9dCU1F9i
ITt92e/cooeqWGGgnmBFNI72cxth93R9w10ckUo5SHEgQmfJsetpAzWtEXqubyUB4tt99lOXY23T
yKa7iayq3LYGzgTXR720vihImhO1jpnOScGZWSCoU9jRUQ8qJDF1NGpN6J8lbI4xG74PpnHj6tZ9
XyQLA18KtQQ/FF24fycxo9M9hGkEIuMDodZytfyHUvfhW069fD1KVrFwpC5d9lz0kDVAmtAYnkXA
JI/73lMa2VFD858OEN59EY7W2hwV5VClubIws0sBEOgynCtBA0aeI2iAROlqbXWq42bc1wb855su
8bqFVOnipKD+UfNBQhoQ8+n6dW47aoCkFWdAq8TKvK9h4uWrSM+LdVQrwcISXpwTBbqpl0XDew5m
6ZRgGHFFSxy9c9/rwHiJiu79+k5EkZ+f/Kl68BFyp8LSpNBO4BTTlD/H9KJV3BinUIdSYIilS27T
UAfeYWiNvJd6/QeGWPamzCH2JIaerEEOuhtMgn9mquixfrOSO7VVHAzk2xW1XZ7z5FzrPAttjFxS
daVJwGCKKPsOlKrZyI2mbrDFrla4rxfrVs+iNZX1r2hp/vJ6laZIlEc7ZE7zVeAh36oX2WSipn4l
O0x3PZ7ycKWqcRNYdnxbDWgCIvDGF6iTr6EE6NUMrXyrJ4V3j2WFBcwhxSZRUEOOciE2HhNd54ZE
N7Bzh7VR0rmC9MXjM/EF0JMw2Yw2RqGDFBsrGS8ysNpasa4C71snunRt++3vWmruEJbDJCivegTe
8ONG37letyJ5t2IghhC7Uxyx+SdfWLchTYBNUkjyuh8xz0pS+5nypBP06beuCP8faee1I7eSrOsX
OgTozS1ZpqttVUtqmRtClt4kPfn0+6MG5+xuNlGE5szFGiwIS1mZzIyMjPjNcxk1JjrJkeXp3XSL
QcrvkVTzRDNDgk8x/jK74ls6ciNNffOLMurXsFBQzKN7NHQY/UV69QV7qQgzLfq2RmMkLobHn8cQ
Wjkg/AfAu3e2iT5rWfeQU0ZVxRtQPNmlLWFXPJiuZPeVK8wKWIwhfyiRy8e43g8PFa9IF4eq8Sg5
6rBL/ECiTZx/zOoJs8Aew7xY0bu94+fqLSxAcDuKZrmlySdgXzxWlfU97kNYlvGnLHWMB5ors8mp
YXqjH3+kifSpyB3Zo2ylnKK8esBrMz4kaBuetGrAEaz1J2B/Q30SQ/4NdOOnoDWnj5Ms4MqN0Qfd
GO+lunmM8Vx+NsZGPgXD+OCU0kdJVe/6InsAm1+7Na5hwDRG81OZRV+VLKsv/hCA/pGTbJ9VQfqs
hE5yk/X2uYvjeD/YChRUI7pNw+znUFu3Pq6AM3sAi1fMvMA14VUEo+CEA1i+c+jpYXNdKcfrZ3Ll
RIIlhudGjRMZtuUtGGaRH8AX08/BAIPKtcqkOPll2eACilmvVeHH1xnYsF4fdeVqIBZQB+OxCQ5i
mQH5RhgohRNXZ3xo4CuKgBKvm8SWcTRiK9loQPxFKi+iDhU3hIMISDhVL5HMit0g7jQB/NVEUj2G
sSjPU6g2L0lRhz/HRlcezQJPKdyajP2snlS5tai0+3zQ+4eWfupObqwQI1ZQP5VaIKgk0f8qG1u6
7c2yvEkL6rpZg3tq1xvxQ4RGzk7KwX1NIKLcwmx8j9vCvC/LsdvVWTTiumUoh+sruha+X0fWRbac
xciZha3aXZrO9oAg/wgiuknXx1j2J/+G77lJOaO1KU4saRcqtCQH6IpxnqWlmsC61QbruYZybBbR
ZxhG6OqV9q635D3o8XiXY2/dEIOUMcSwGpuV6z9nbRPR4wEGTzY9yzW/vUxq7OkAJGbGOTIbonuS
qEdnLuIqSer/++WIFBDdANSAyFXf7VeN14iIRXqJG8qYdYKxmZonG4OszmeGrs4Y2Vnf8u18SDaG
ssO/6jyp9QGtZK4c5+OUqx+vL9sSOjJ/RVt+Nc68lV5dwpbv2ziAxeRlSfbNxCchkaZL4sd/ACj+
xrl9lwgcC1obdpGVHCTF+vetSsNVhts2679iI/J2/GkswDhLAEU6LfyDe23nRuN/cRzmBjLbAlky
Go+LtdR7wwg7KcgpM40erKa6lXb/xTIyAiRWCmYA0xbpmdkqozRWgXKxChwX4viC/sfElQGBSmle
5FogIDG4CN5Tst/YKSuVpr9EE8rEs33KEozQwf1RfVuSaCDkF6oLwh17FAa05qaost+q1r/UyMxt
HLeVCEMlDRg36Av4ScsEUUqEI5IkmC7ogSRu4Si/lCjaX1/U1TGgaAC3xKGFKv7braGYsphwEwkv
mMJGh5iaEc4WwfDx/28U9e0oQh76lMwgP2t+uYPsNpL/XB9h5ShTLOaFB5KDBuJyb/QUytXeCoIL
GZfllVHa7ynIw9ySJmPjNK0ONZtL2SBTKE8vlgxPcouqQSKdTSy+LxRegaSioXjqc13eGGrl63Bs
2XM08+coMv+UV4FjzFFhoOWdn4euQQBg4kmpDRv5yMrWfjOG+XaMXpRJPDmRfwY5+VK3+QeVu7bo
x89CNTovlwavcLaEQNfmRVUSNR/qD9b7+hntFxmBWPMsykrdOeVk7RSrkjZWb60Eioy79lfiBpjL
stABb78qRctHKu3k3h/CY6wPB61qz5FknXw7eBSV9GSjUoKzrfHn+oaE3sHCLZMgMLoWbzuyrnfA
z0Co9EZhpp0LRW4ezCbQXuK8VD2Ss3iHq8JDI3uVfZ804hHt93ZX6AqCmPb0Bfer3yr6oGeL/OyQ
GzzXzAZcajcatjup031e/IHjqTtfp7LrXTt4KvqXCX1o18zzu1wiMw7Smz43AQEod0NogxXQoSim
vZLt4KhjcxJhphjNDuxaqR3MvhyPiSFUV+rGaJehxoxtiBR6hvo4Km32SW3BzA5h8l0FkB+MpnMH
RbXs4soz1UTfKUqJPL6VBUfEKeuHtlMjlFxVtylk9aOv9PJ9k8np0bkxZLcYaVjp8Ak655f6lI27
oszgrMoTL5Qvua8BimsQDUNyAtSTCtCyRAnQFWKXHEfbtaaL5QUT2CvDxVm4q0HTJwfqK9XBHgHu
+4ks9nbZmvvYASVio5pBNHPH6K63sSWlYlGzig8h8vrykOym+rsuPcSzlZKjpDu8H4C0myCRpUHC
btfUsMmCZ38bOcOwK3HX9capdo4qEzyqKI/vy1z13a7Sis+R2s9APwE4Agsqb1QdMOFykXmQi+Jd
gaPoQTJtBKYbp/SqWMZHOa1GD4LWt5Ea/L2RoBIr8wLaTaWPRyN9i48olSq3kqZ3RzH6g5cJR3kU
8tifClvGtbPJxz32aMhQVhgPM4PsI6of+AjLufkgpzGQXAS59mikpwdbYHduWP10oGbT72CyOjQD
hhE9JTwek6JpnpQ2wAuY7MBF6aq+n9RePtR9Hu8SXlcfmpHqlQWbwbWbVHJLDY+3gFcZmyoBKz+F
0W2fxfrZrrGhhIqpHkzbBxeA2cVjagYq/lRgx4NaQGosQFsBhcz877MT2W6Indpt7LG6DROt3Kvj
EHiKyJAgCSHmirzKT7B+kGoJHX9XFhCfm9KKD0TN8BS0mY2Pq4SsNO+EnTrI4oD7jcB/MBEQrEEh
7AZd8vf9aI5f0eHOPId+2E7N7crD1bTdGYj5oKYzgKbFm28fDEl+UwibGq+G8asqzY6dCRdJRuaB
F3QaofLjWzu5sHw3HuRm1xpZeEDQX5xautS4Y2n3dgmxX66K8ENriAH3FFX3olQKjr1vtLd1pPzw
6Zt/UozcvLcoFWKiLtCBiXKOpzLRPrY03wU0qnkShZljhL7Qzkzk+jnqI7Er1Lz3cvRNTvaIg2fK
C9gt1cDc2QgCeS2wU69IpWGvDnr+q6WEvcvyMMa8OJqNbJv0GNh56mGE0u3B2VH8sYvyk1zgMxMj
grlX2mZwAQ7qxwlj8F3S1slDC6P3Bgew8DEmzLqTJJCAj9gMXQBJCMsYByX4LtiHCLjuxNBNbAuU
OPrRCj3Ifs1NY2FsK9oe99WwGo5ZFOo3gYImry3s5GgjI+/6PfbgcazqJx6EwezFW9/kefQbBs60
M0dHc9MqSsn0+BhFhQq+05WePDUtHruJ2E/yiDlwg92pgMC+R+e12QvRsTG0VN1rdiHvi0IGs504
KZbktnWjNQ1yfHaFx0yGaItRJ7kbJqH29H8oT+Aulmj5GSNLs/mTyxv50NqdC9gU7QLDZlMsXzdG
HWdThD3euSlSsAmjK/v3o/wbmv/OsWdr6WQjzXtvv4HU9+sRF7d8kTWa0ifTeKm05oPEjoEfePYz
+2zovpfY48cgCO8Mpz+KND5bRkuE530+O3X49l4jhF2/Hf8mScvLUQWbA82VrA0ZnrdZB0YqUalH
hnWOBBRnV5epW6mUX8/6ZA80Ix1d2lP4QXEXFHR4Zw0wtKocX/nAyKZTAJr0YKYY0Dm1wIeBe/lD
VAwWMrWT5Crgdj0LbZSTlkoQqBCiby7Xf/9Kid/5i06YU04IQ4vEbDYnM0spJ2lqTGze7fHURAFO
nf0+U4OfQSr9EYF/rIZ4Y9y13JM2MiKqtBU4g4snkGr7U+s4nXFupux3KOVPklQ8Gqm9sT/XXqyz
zMPsvCBTCl+iTFSzQXIsrzKeBcp0wHmhBZNYZugAaE4vqBV2hddame+2fTfsB1ALD9rQN4ew8qct
F8LVOaPBCBp8fr4uW+dSU9i5XIb+OayhnDVtpd34pU3jSM43QbrzQ2S5LXGBQbUOyOcsZPJ2W46S
3xcqr9iLQ/VOdh0Z+QNs5x4LncLgbkgbgI9qlEi/qshovjiFJL5NYdd8nCQzbtwoGgsEnGIE+9OB
YGv79pMzTP0uzZt8D0ARNdbM7vAKgWmUx+2EyAfFAdcR2NW6IC/JV1RT3EhoAQ+KnUDGFk1+GMco
gYpZKGgl1vJUHcKok3y39n19V3aBdIqz8kuKSx5ty1CnyJ0K5UYSRR7AQ4FoveuNDF4mCoZB7BGI
Q65SPTrUVLcvkGW0i18OFlrSU9jvMqU1bkQbKm6eB9Kdqffls4bZyTmiMPQUZSEiaIAtDvFY9DvN
Hx2P8GVeJCXo/nAZM9YYSBuP7zk2LT/K3DME+Us5EfGCtx8l6KOsG1M4/kbn6CfoVM2NGUTd1xIt
91tTRNpGK3alQguM5X/HmxP7V6+uvqn0GnqpcSZg/oTff9fouUVDQNG8cah/V3210Xhf2+FQfqlt
gNN4z7UxpRYoZ2Zp5wI5JIyH9Beka0t3hOZxPWytDzSbPVAEYosvtndodnSga8k+J+P0o4yDp36Q
XxIl2eq7LqmU81uVD/W/Ay2umz4z1MJJU/sch2qaHpVRiIuTGNGNLVTlB57yoKwkp/9danJ9h+9c
fReFAHtxoZBdhIrSY0kgeeSMDbuhA7iiZ6l+i0XTuFGpnj/lcmvNiGNuIUVF0GuxIDCpfF0tSukM
WIn8VlKlmynfDCtrG0r76/CFUgVduMVlJ2VFndML6S/YzNxhnChIOLFqlizpaOgN1NIp2mjxr86L
72uAT+F5vYzfRpZlE1kN8VsJfgn8ZGZVout7ae0K1IiUVKjm6sTyBpcyJZWdQTXP9NoSF72eX3Il
32dRoxPP8r1v2DeDZYaeLm3hvlaXE/of7HgqjSAu357PBsCtNthQKfNJfKVUmLqTHT/apMquqks/
J3O4uT7VtQEBW4LwREwCOsCi4pMAUVSwoB4vU1p/7HVzV6qZGzoN5kBS4cmSutHtXltaPtys6kaV
5J3oTGb1PebqLe0TOf3lV9kz9I3bGFmtbJSFi/DAwwxnJGmKNgLR6kTxIZqlbiyUrxaF4kLv4aXC
KzmrXeCj2pfFj0rhY73UVul9olXf/Z73zPXFXYtJ/JX/b8xFtG0wCm9HVHHOZlm8oJF5igr5ozT5
G75+qynNrJUHCVdlsOWugVPSdYBTgouR9MGdTzJzkigbHkUp/IdQLdu9mGl/I38KVXbIj6rUNXep
LW9NeLUs9fqXLILjgIBkZMpgAdWxjF2jqP/EynhfCfmzMqjPmVP+rPzxONuj5D4X//XlXrtMgQ0D
lpyVbP4DGHh9ufUmyvnBiJH0ODlodJjavdKbzm8I/uG3dqydjct07fNC2wGMomqzifDi7MgybSJN
5qnTRXRcuyz60gXOtCd6lIfrM1t7VNEXmLtkFONomb0NC0mbwgaZVeEwLbkf7eIzJaAfomy+lejc
VZX5UjXVBqJpLcyiVIB8A01OaLKLyQmj8gterNEF9PcT4Ic7QSj/Lz4YpxFMGF0k5V36O6AdWZWF
Fl1EG3yqzOYWKNMpTJ3PgW1+ub6Ca3uDVgB9t5nz+64ZIETVS33pxxe9l5wn30wSL8vp9JWj6u9T
w/c3XjNr4YZQg9wCam8zjujtF4PYG0GgQcFgCL4PKfTYqHJD+buvTftgS1VudW481jQFUaV5Q74d
y4ZBBSM+x8q8oWOM0B6vq8odRvs2s9LP19dxbSciagxLZn5IvOsWJZ3ZW006BhdfBsAR2pNrdPVt
Yk0fma0HxxgFDWvjjlrbimz9/3DUqW4sXoYtiV059rQKCr2+1UPr1M8chOvz2hjDmiX1XscO4RS9
OaBCPSEY44mUy2+b/c3fsczI2BA8biH9vgeWlU3bQveUowsEd9/1NSe/G1BAztSmPiUxBk7Xp7QW
npDFnEnuLNo72HAQOGNNIAwuMnWzQ1VG4ww2MG5MPt3G6q0OBcUAjC1oRO6ht6vXTDVexoOVQMhL
A9euZ4O/8puT/CNR8m/uTacXI2OaU+q7/lTvA4YCcJU8F02xHwzrovhUtmQtPlSVCmBATBvJ5tp2
53vxemFeSLYsJgZNGohCPISXNK8+qROEiaDLP/dy9ewno6dG9m2YtVvUrrXY4YDUQwaBFqm83O8F
3nzTrJN3tgpsVCOjRKjaqtVHjHWaI3TU6VKp0ZbpzFoQcf6q0lCHWPFGEmre8PIxzqj6PoS5/gJJ
+QRhc690yqfrG/P9UFRmZ0IZMAuZjvdiUW0Mp+LQqChBBiGSN9I5TscPXabQpPGtjdzo/c58O9b8
gV+d66EH05zpYXDJtBh3KaS4n1XT7ICzG1tSaH/j7NvzzVgzk5eONlikpV4IVOGAmoJBK9hqgN59
7sIWeU0UN5NgxwWNKIp9yMr+jJRpSenBeqlV5blubfRU5wryzWyPXGEOpRv305DQ2mm9NFDp09zT
+Ke1DBgAjy6l/k1kAsLsytHXNLpVjIsKrba2SigwlhuUeNOUj+ZQzf0j/lbT/pjGnypF2xcUvq9/
yfdRkxnrpAmkJNQ7l0mCKhlxbtSyfDFT/UhuenIk5ev1IVZSSsZwMFuhdgXfcVm3KtWxGSOi8tlO
BWcc3JkNyy3Win085tpLiwfmWeqmFnWWZPiBEl5104pKfL7+M96fSVzp/sqy8EsgN8377NU+4g5K
84xZnhUUXNGlR5JekdpwP/lNsLP7ieaWTJ/i+qBrB4VElmcJb2usDhdvlkGgYFAKuTvTZPwq2+Ox
6/yLUulHsAzpRgh//zCbkyOEt+G6z1IGiwkWmQ5Gz4B8B8Alc34hhZXl7R7RoomeWJt/mTV7r89O
n+/U5XkhX+cRT/UTgerFkEY3G6XQDDlTgzUfI4mmVForMu3JURkB3EYKPMe4wjdFKke3EPLkOfTE
TO2p1SO6MYPTta1rJpnmFWUg8V9HsrFXjSR/1PJ+uDeETBPVxnyzr61+n6Bz/7tusUeo/aL+Bi5X
vpdsRR3QSnT6D0hgRMdSTcDpGkhERkGjvnQ9IMsY1rbpVuMHkI3RHzmOugs0s+ybkFADiOgNnX2l
0L9fX5y1uGVRoiYSzy4cy8+hD6nqgAfqLmBjbuEMnqqw+JVU2Z//YhjktmhTQFt4J2OaoLrDeiVg
3Yfy91DGPyK521f5uLGRV2aD1gkcUgikdN+WuJIR4rsSBuhxJkl860/FofTDGxwmNhLFlWEoeMGJ
QD5olm5cJIpSQj/Nr+zpPJfDzk0lMB0fMK6ucjLw6wu3cjTndx/ubPMV9k6yAWRzG0UGVai+Ltpn
Wy3Q68Fb/jOHTNqFQx5uHJbVqTE3KjXsiHeZD6pN8GCDNroUIV2IetAdtxzDZ9PKNjhta/GW1INS
EDkW4y3lYFM1ULj28+SSFyOt4kq962qa0OZkwDY0vboPjqqW/qSZq7uGUhyur+vKPEEezYLE4EJR
BViEPK7JGPUly7gk+vBJKsMbtVR+ClAP14dZyjGQSeLPxDOQN+FfPe5FDgIz0QmAAeSXPkVkWu0F
pb3Bzh8MRD89qdaCxyGKMMgwgS8mtaweJnrbh1ZqIFFlQ49Y9hjvulRWPSngjjb9KDkZeji6VVJN
GznMyi3Lb+WNTAMaX9RlxbOKJaNp+ym/EJ4T107Kp8iONp77K/cbPdt5L5PsvheTzW2nnSSkZi5h
Kbt6Xx00pzjBagObZ9Fw3PK3X53SDBTHNNm0ZX3xmadEbtKiy5qL5sTunP7Y4rjxhVduF5QEqX5D
WQfbuARq6/ANamPw6Xc53TOqWMeImJ07ylFzviLmcsdqg0syb2Mt29jDK1epAbh3prDDLZeXlffO
15KOYJBcItwJUfGBY4BanOXGtctWQcFrY6ZzLWFxjxo8jin9kVDDEV0sZtgV+ehEqXops1a5GVTQ
MrFahQCuOrBgnTVShrclZzfa3XRMZT2+l4OUmzGK1I2ouBY8CIvAFefiLoTYxbEK9NYMqkgtKefe
dH3g8X+BeLSjM64BifM8ASRt7K2O+1rMmB+5sGNZbhLRt7lZlCOplkZ0dKNURvss1WcxstltaMvP
ae2QvF7oeVe/SgIrU28iX8fPXinGL9gnZLBTHIRk7PRJJAFJR7qxiddmBpliLsIhUoag1dsB0SQ1
xUR7EtqqMu1hcNp3QJGSRwSe5Y2IuHahvR5q/vNXc6PSY+SZUUWX0DCqnVVmj/l402SVdai33n+r
y0jtCP4E8vsUyN8OJZdt3Adylj5bivg1+4wpmXgJpOAGcsxvegNbVemN8YxFbUeL8a/ALVu90LXD
Tmy4HXXusN6ZRY6HnRxXGz2O9aWEHML1xa5cxuvYELFc+S26KX3qOdYRXg79N9+D1rexP9bCqI52
xaxCT2K1PG59ZI11Mmr1BQSXvPMjMGBs0o2MYHU6MyydItIs8LX4XCKIoQi3RUIluMLpow2fGmnw
3QGjbOSNT9eD2dqMaBTzFEH9EsXaxY6nTqxnKNAROxOBtkmnlKfR0eutOLUWMl8Ps9jtcY0QfWcW
8rlGMlFktwL7k6kBVpXW93XTu60Nlq/tPeF8M52tJt/7ohLJMOvI9HjTvWtVW7AF5ahK0kuiCvvU
1/a0Vwc7vc1kqfhh6VHpxbpp/YhBNW2s7tqnJA9Hi5biC8zJxac0hN53oRMnl7AfHuQgeDHy7m4s
lbsQleWNa2l1LCT4kBifeRNLhLKoNW2M7CC7hHV+l5UaDAaB9Zhx12wydtcWlO7lX7csKAzLYnsC
GKUNg744j+3Ojo9oYXPbUv2YFbO2NB9Wx+IFQ8eHhgWtzLfBq7ZyXlJ+pl7wQrlJhYbeQ/uSmYHX
WNltOYUParAFbVhbyVk27P8OudisY922QlOG9FKqPJHRhHM8CeJXHFefoCxuBK/59y+TCSoAvAnx
SIFvvZhfNIAnNCMRXTRcaDuluUX34bnW63/fiZQ0CCqcAITolpWjQArV2mlLg1dGe9s02aPdghdX
0kMBPvWfQwrixBQbMfwiTVjujkyTyq7QQjEzfQV66/QdMR7cKBSv3DH4iM3dctqPs5To223hBFbe
cM3gwehb1a2UBM6Rd5TuOXbsu1qTODcWXugb790VHD4x34DjBdoQA6Plu7oSliNlkV1fbK02XgBZ
jXfSlNo7o/ZhoiQqFznSEE+i04wDlkryXkMUFpQ+Emdya6pPxiT7+6ws+39uts+/C/AnTZu5YbPI
SGWr11InDItLawlEMMZnX1OeW9PI3ESOzxivHf79E4OhmzXCKJO9E/us1AwT5dIpLk7f/9bDfl9X
9ZfrQ6x94FdDOIskotEGNXGGtrjEaZN7aEHkXieaAAxwXu5GReTPA7fnxtW7OiiXBawu9ta7bpuT
9q06hGlzMWVk6UP/TpcEhnE3vlVCOvc3jv5Sx3R+FM8gNI4+lwPUwcUmJrOVnVHPm4veJJ8D/1F2
kse8m7BFEr+cPLtH7hpXk0MzgPMvxnj+x6mtsWVPMmcHp90bqh++lN5MZW64GjYHVZJ9B7331AzF
h7jLT02IGoB/rxndbeQzDQPfyIw1pK4q1/bjGGhPuWphe2YWnoVf50YkWMFuzRNkmrO8jfOuk1hm
XWUkelpcaBHLd1ocy57um82OTtV4BEI23PhV/xmzZGVfS8YEe2DA7j3Fj6Gt68lV2tHyknJEsUsf
R/CijXqXWuF/8Z7hXUxeTKUM5NZS66KRaFCYcaZdMkwpdmbYRjvYDxUSzbyoru/qv7fwItxT6OGs
UlcFFrPsxQSoLicJ6PyLHmMzYuSPQyu8vBn3NnQA4jEFoLFwY8jLmpTAc09vJ6t5iLR4f/2HzJnH
8ndQ4QDAQmnuPSnWjpDFhHqbXyjYeCIPT6oNA0Mps95DtjchIQs9xwxuxtb59zMGwgubNF6O0B+X
RXY7HAJkMOLqYnefzKp68MPfxjh5A751o/h9fZYr55mxKA3MpgCUKuc/f/XIaumNd3WT5Rdfaowd
p7sCY2q1Rz9DuKUyCnmnd9FmfWClEmLjETBvJ2vWYl1E40KaArQUy+aC+rhyEDpKP/JERUJu72f7
Pxig+aNtBrWbtp+kYSNurnxYWqeMquKiQydnMbhVjWpfwRC+NL15OxWyV+T5V9D6t8IKd5Euf41a
lDUxbN/YUCtLTeo54x+xuKGYuYhl3WCLKuMKvMRh0HzGZGM4VMKXEP/JA/RER71wh0Dfst5bSdXw
2sC0lRQb8cblg6wrMvDcw+Sf6fBXN1ooDe5f11u/Gnia0eDauPhWx+P1N0MKKDgtoR/hSM7YjpB3
Y/OmGbu9IT3UzpPcVBurOa/W4njSd+e9ghYdr9plelPh2IZixQyPUPiEZj0ZX5pqlL8OWRlsBemV
txnaYxwP2t+Us5a3UAHQ0SqKLHnm6SQMz1HDfI+SkfNQFI4E386K9kVTNonbddP0MUyKbCfnVf04
e/NswUJWoHUAaCm+8j/EuihsvT2xqtZZsRPLcL+F3O+dCW8LY6x7txK2tlf0fHIDOdFcTeCAbfp1
8KA0ae6NItiqmK68O5y/4sGoEs3k0kXo0G1U9kSqhlwKhfE0ObnrTMUj5VXockFaPsqohB6mTuQb
qdzal4fHMltuzQJqy+xZ1FPjdw38ZpzFnmyRnegjnfAXevnnyDhzMtBamTs4tIrerjPmt5pFCMLx
RQvcro4vVYFc+oPV21AbtxIdQ13ZzkhiIklG05ouziIoZS3qFjCz0otVwWPAzC/31CoBEzZAnf1J
QhZ7SYJVd68Z0aknML8gXlJCtZJN126lyevk0Pxi1oWGG2Znpzjo1P6hUq1IuHGayCdZE82u6KZm
lxYWWtMC/iTELZEezMFqfoddr90NZZV5A3nrnQXwtkYoLCl+1nUfoUSTOtmxC2RRua3IuIl6I/Kk
0TfcVk7bD6YPpw5ZdxQB+gGK6OiUhWcCRL9NcrNzwZziP1Xhld4J9HaCps9cxemrozAC82Q0kAQx
orKOFGGa2yYy7eP1b7kWlF5v1Xkrv7rlbEvqcNEwgouawuCYw8YhMVQMj+36Z53LxcZwqydjVhen
gywDRV8cUXQgjbzqQ+k8+uXnqfBPjdE8FuWBJHd0KXd815QtA6G1Q8FxQC0EDBziuHMIezVDkYhQ
0TAvu8haVaLrhAV2p0sDzFljq2SzPhSpEfCHmW29OPf+MIjUkcvpnOX6j9jPDM/CDjgunV/XP9rq
ONRpAIMj4U+wfzulUFWpLuTUtuNSFfvaj2AEqxLeI7rS/zcRHrgyyGd4e1zNi+MHfxG2TS+US9nk
uFvifBKibpFN5jnNxkOg56cgVZ6crD6phn8MMjQxrk92rf0HShik9Exxwyhj8QtsTMsj3OGcczNo
9DSNZnwq9ExGoqkcfxod4hedZIyPoZqb7hRnzh+1N1CE4T2zr2SBZtqY65dIkqIXEAPSUa2xfJAD
qEKe0NJmIwTrK9FqztBh7tBRQfPv7afxhwiH5kqzzpM0ZDeBX9Z3ZpPUN9fXZP7Ab694Gr6OBip6
NisHbvJ2lFxLNUX4XXVpxhGuU1wc+sK/cyhfTEN2v9mfe58Xvh1unvSrI2S1mVSbnVxdUqeW7uK+
OUWjfvRjQMbmMH4PbeteKYqv5giM9fpEV5pU89D4oYNgnaVPFusJVdwOpzhQL5hneSaq0n3yS8N+
Dg3+cfoVQ8w0g9mS/Z8/I4K+7DgwuijGUip6O+NBgYOvpA4t/BZipx/1mueUm5rW74Mvo4A9m61l
8DhaFtaMoKnNEmrMJZXzfVlbD0ovHeXEvJVCc2PHrA5FzxH9fnrT7xI1kltbtH6HBkVry8ijGZ4c
zCZARvylVKKNwd7HJ1JCoEKzfzD0zWUcDPD17ZWii7lU1Cdftu4a1FxlBa7R9d3x/rAxDjBWwju1
pHdKnpFaqTEOV9NZj0sMXCbzTkYS4foYa3ufZAfvObp6yjvnVmghWV5qFXs/yb/3TfY7z+T6rMsD
kmBZ6xVK0Hu6Fh4xTL8+8Eo6OzdW6JP+pU8B9nq7BxNSTEyLC+tsK9LHvO69IfHxu/RjV+7FF1F3
xV7g3TpE5kEXOHJo/sYhWIkyGhggCg1ULCluLM7eZKk+0Va1z/kwOyT8NBUkAoYDanVptpW8ryzz
67GWJTtaKgk+7pl5LnLjrvYn7HGrDrUBzevz4XZQnKfCFs+l7Ryur/LKuWBcqsDQ79iyy4aZ02Vg
5/HPuERKbCNc0j1OQ39CpvrbaG2VJVe2Kzc2HAP2EjJcS5RDkidBFBWAvNtBgFCLqvwpbpx2d31G
ayETKjvGZTyDEEl7V0LQ4W+MOmqDvDOzCrNK8yYdDkX1jPC3l83MRinxcnVLbW/lC1I1mEuSNPdp
7yxCppTpkqxWcHlb87Mxxfrc1FHr39QhMz078S9RulUOUtdWdAbxEmXAP1EofHtE0sBW6nw2BbAx
bT75UUzReppSDyFR/dHX6noHLrHfyXqWfZLlUT51qQB1QHfAQ44kvE9wXuJHJh3imUWIH2Nhnjqu
6z1E62CvqoOJ+1as7QeE2BNNSb2+HzM37ex/V2MkLFPV40zPNPclt9hQSqOX9FoBsmreEmFuizj+
FKQy1qzlXpjBy8YeWUZoCpa0oKl8cL5JVpd0KMPMhIJ9g/6YB/lDM9frdMRSneB2TD4YAaqGQbAn
zu3SJritqYO57YCEsKlgdaSkN3KTbGxaffkl+UGWzCGEwITcnrOsbfZmlEuw+auHLOvv86TE3bT7
U2PmkhfxDeCYvZ7rH3UMRoBZdwHIaVXx8DfRUKKhQ5qgYaP5frGb0QLoyn/RMaj4Hpf2SyslH6gR
/wIP+qA4/jETMpptmQbMhzu9AbG2syTo8oOtiZ3fQQ+u5OhQGsn3xLBgAhnogg4e+Xbg1oiZFKXv
VRHiMSPsIFRQw09xbHVeXSrf49TaUst8d5Tpx7C3TXzv6FS9f2m3gVmlulD7sxT7OShzpzT3dsLd
g8tP83vode2YSOCIusqyP1Bgq44Nfs0bt+w70Y7//AostbjJFfQeFtmmSHFoV+K6Rqjjg57yfJIP
GAN6vf2FSpMHgbBLZK9NxvtAfxq08aH6a73ZSYp3fdcuH49/fwdblp4HZ53c4u1pDxpEIJooruFa
2Oqjmun6YwxOf27ZQbkFN7JLJw0dmLTY6uoSTPi7X2fcjE2uMbd2OC844i0u4zaB+d1NvYGQggJY
ZJp8LosaY2Xk/npdR7BJMYqPYZvgD5h16UuEhhW1AdGoqDgbIzpLXcBd1qXI5QRyc4j9Gn+AYCKT
lfEwwb7S+SU3RspW4nClYix2Aej1uzAYmjtw2SFmkdlz0SKFo3Z1eiosiZZNmPHFU7Rh9TJygDPy
F0VtWX/5H87OazduJFrXT0SAOdwydFC31C3JlmzfEE7DnFlMT78/egPnWK2GGt7AzHg89rjIYtWq
VWv9wZxLgTp81J4VqGXfRWXkjzZuzKDO5szrNRvaFBpZbpxk1lYZmvreosKyqWZk0PSYckiZZLZv
xRRCpRniQ50Xw2ZcaqG79Idr+hy9vpuNgeZal2j3lQOfbJTZjasz5V2Njd+RSBt+6zGJ9lXUijzA
B9+6nuDbDdmvLG86VomES0FZJPKBE8s8RkqXPicL9HSmsjyWacPaKgvdz9SU1lU2jnuUbNOdujQv
igiToIj69Mgkhdz/sHXqyH0fJ8uoPy+EgrtK1XQap+DpIjSk3EmK4j1uMdUPKbVqpIO6/qEe6da0
U95uFdQw3ZT2N2wd/LPGBCXljH54ENHVcCPDnrYzffbDVCp8b2T3s2eyWXNT54hspaOQdhN1Ki9x
sHgo6ync2oaYnyOubwKlXwktDP6wz0MfyjfuR1eWpcGuhCMNRnZNUN9uCUQNrHDBdO4xjK18kzuS
8DRDsn9KsW08ZCSW+4+3oHJZjfuzD8gJ6cLQ+nmHb53TSQUepcVns8hdvGNQ1V18vYtX9sHQ7Erx
xbC/F0rir/Z7eTLdGP8yJV2H56AgI4Xsv3Zl3r5vIYwFMWbqgLUMGBX8ouYlSp57UQPdC6uCcBvq
+a3b9ruzidCLjtWqJKywav509v+6/jJcKdUoN597U7LpLpapFzbV88cz++5E/jMICpt4yNBsusza
4BNlsj6o8Vmq5TtVyMcmW133tBsn/5VhKNZDHoEItPbvLmKopqJjO8S1dOp6fGlqNUEyCH5b0BiK
2Hz8Rle+lY75wMrhh+zOenn7rRRz1MLebNNzJFAnUD4hWnKfVcYWf+0oufWNrr0Xn4hVAR4eud6L
9xqVKco7BMrOuQFyIdJiLhBOfF+qc/DxW10biGs0l1sV5BuO5G/farRiS8vm1jy1cxsgYHeSChNG
V2/8/Hicd91elvqqyaXwucCLyJfFgTKerXAVLD9jVbKhG8akTbt26vwlc7ZK/to2vhIS/w7T8MlJ
uzuH8tvHj/BnMVwcejzCCsRhCSBoejGpSq+2BvD19Dx3CvL1KhpLcZ0tZPZq6rbJGvvUONnYk6q7
Y9qEfmjppU+xvnsZ9ZB8yumWAH3+AcFVo75rC76KnZCJZXWYBWFTJLuwmSO/L2sbmT3DdK0sJRdT
lfGhHOPqwe6wOzD7rtxKiWxuSsVqbuAornxOkOdr6KRoy2tevKIYG7spcV45pwIyAeoayNwZR7mI
btk0XtkNfw90SVqW8phuCYcGGvDqQ57n98D4jpET3ccUuFxl1W36+Otdi1p/vZl1ESqTvoH+lkjx
ue2bQ1wNj3qlyTfGUNbpuVgha/GFDJUm+VokebsbTPhbDglpfGZxnluxA9rjrT9UvT9/l3P5SF9I
K3bWlASjCBKp26jStzyxdvyg9C/19A0C5cfvffWRgLRj30mxnw309pH0JMoGjdbQuWvjc6XNpa87
KeJoc76nU4N9ar8dUrtx65sI8CuHMV63cA+xqAMJclmWV8doELAf4/Mk2+gjMt+ePaSxL3MqT4PU
3kiHr3xghqOPDPiEk+kSutw7CxZ8EOHOaVqEe7nOyyPA+vH/Eu84lcBTAQN/l2GEedc7WqYmZ7Wa
n5Yh3hfZ/JwotxKLK/uQl/n/w6x5x19nrGRmsyggtZ1NHJhNiBdx/ewoQ3rumrK+wZ+5MnFgalfW
GciplbZ9MZZBva4xmvg80/RzAU7d65Jxy4bu2jJcFfL+2EKu6vFvB3Fa086tKUrOVlGlj1lNu6Et
5cRfdGcMWKIYBiMxSiIxgYDrolvwqUv3egR/Uc37KzO8mFAuSuaoE57PRmPhOT+niVdMECar0R52
hrbowTCXOS1LNbrnzjftGxTkVlMTaz90wwIIXiNYV4Xldqqde5PgNuIaEogvVW0L1ctAxPhVEZnb
xnbKh8zMxTbPx+RekmyBr0on126t1PUGr5f52CmN7KpNobtplOGWkUh1YAp5egDH1W7NSJmfVbw5
sQVB385By+3QknIlLjsp9cquwqCOPad96Yyq+Rn2/Si7cr60niGLyFOnrti27RL6tl3S88VgWOWQ
UUnjd7RP+q0kMvUeQI/2uVXnh14Rj9kYYrXX5u1hNOrjgkms0VZ0BmO9LwJrGDueqbCePo5M7yq6
f76JyjkD7hH/i8vQlGYVtgWOIFpiBx6NTSC68Ddw0IOqcJsnMKExh9he1nhWLP9q9fKGzNiVTUbK
r/AAVJkceulv12QxgOmxutjklq5+jwHVBzIaxN6ANdS/537A5hXU/pHQAJBwsforQKUOknXSKdSb
/yyrJvpPu0XeJqF2uhnxr8RdMJwg5LFoIFm6tNetS6VJlik3TmlbR65ploXXD+UX3Hx/CAdPsY+/
4rXoAZt07YgS5alZvZ3EKEyV2kI57pQjRxWkqaL6VivfkoC8lv69uXRcDtPacd9MDmysfHxGItGj
OBUscfNVyTPHHQzrIVbKXdJQ/IfcaavpFojryZ7VG5C7a3HMXltUvDHGicZFsHSMOYeRHSZn2kcb
3IrOee8X43A3NpGPg9J/ll6crEz/134AW4W0d/0nGb1FyeXtLCeFhQDQIvJzr2ZHNAuFGxVx7UoI
RtKNfIxj9V7X0gdgGMHHn/f9HuF6iUAUG5R85p0mro5nU1q1en5O0GwelO9y123IaD4e5P2kMggW
DgAkaQfQ3H77dmMVIV1aNBNi9011MJUOnpMqih951ie+E8s2Fc7cDA+WlQJsiYf0RiC4Mr5K8QEy
J1UtMt+Ljwr2PNNlMY7nbpi/tmt9BKoVetOzp6TDltuNs5sT6bgQSm4kLVeml+sgdCFz7YSQpr19
cyw+0QEY2umsZ52b0UaqZ0j7t/bo+4hAFZ0WJJA0HbzdZQOShi4s8iEZz1qk/TaVaNPZee+JqDXc
pDJuifdcHY2poFHmrPi+iyvhTHci69oIvy0LFD17I6+lwgO+fBf3t3KXK/NH0QWRKtAfpHyXYxWV
VYxzZg7nLpZHPNEEVUBhau4C+tn/eJG+v7HQQYKgD0of1wKkft9+qnrIlUiLlgjPJPtLbal3DoqU
oa3ucXEJ+ji8sSavlJZWb3RQXvDjqLVenhlLvyACPSvhiVvv8my0lq8NXxtTT09V3Yzb1kxzv8sV
XN1ax3loZid3awkcQNeZ4Y1X/7NA3t5r1meBfKWBAMCo6uLd80pP6Q8Bz9T6OFCXSnErI7zDJ8dz
FnvXKta944wul1NkXwyXJvHi9k58ahwrcxNPWbZG+X9Y07a8arOS7a/OMxerzJziUG/HJDxRZkP3
ox39evTjW+pQ70833nsdgAqbwatfxF0zA/qfYq58Khbrs2KLvZzqN9rKV7YL8Chyb6rpiD9czm3q
ZOh1DCjV5QY+AK32X6HngT2lG2Ou/j3j4nX+Gmt93b+uFYVUR7qUJ/25cdIfGLLhD5EUrlrLx1Xk
H8F7676R7Lsxa38pLb0/W7t1kF2d0DUK4VZlgG6+CLVWKgCalCqQAcwwJkDMObIEH2/UK9GcdQE+
a8Vur+2Jty+ptUtR93qBtkmE9RHaCLUe1AWmBSRmsdtDRNt3mJghXWQtLlcecaMIfaU5wlfkDkod
hQsVtbG3D+BEqROZQ5aeq7qGR27Ou0VNnqSi9RsUflRNuXeSFnMCexsN5l1DOQfvgsGddekBkcQn
KZ1KrxO3eopX4teqTY6+ML39931wU9KEY+eheULkvdq2laV6oWTEnmzFuHM4InfDcslu1JOu5Pig
RCjh8jU44UFFv50LLeqMMMb9kQIr7GXhzIsrFgUjY1vSv9CckXaWXQ6bvsj7o73oiV+3PE49qPk/
n7T22ulfdzJ5BlXEtw9CuqioYa1JJ5pm2m5WEnxRau5+Aze3fx8K9RHqEIRt5G8u7zUKl6Zi6uE4
JUJG+Uy6a6NqN2nJjXX2/uxjasE1qLBf1kPwYmothTtlXjBMmD0UUfoZTMF8UzzqSs/17Sjq23kD
uasog+qEp6kTgAqLr1IivVKK8NU5Cxah7bEwPRij/Wqa46ePN/L7WMHQwPpW8Pi6ly8+2WiGs9l1
XXhqjLjyGsMmXI236oLvw+86CM12ULg06y7PEY19IOyqCk85wEJXVvCWSKZuC3/oZRC1dmNpXBsN
aBvlMItEHqra29nUG3xXJXVktCY+qk13tM10Dz4bALb9+PHsXVse6OGj8wOp4z0o0hK2k5WxGmLn
M4KzzkUgVPmHjJTvx+PQVOCh32YH9OM5iVVqn+jeyBdH8aznbCdYIyfVaYyNluG7Tmu+cBfhxK6C
hQmwSG5Is3yIovlXEte4yMp96hZS/7tIu+91ireJiVBXWoefTHRinM4YtsM4vmaRcd/S+EnAqNNS
rre2BfJMOJtO13f9ZPm0x7x4sR7kUHxWWJDkJl7b1SjdLL3p8uceFMyHPKtLn7rBPKUi3uEu+xyn
YDjK2NgP6C92U+zDk/g5KB1NY34yheNp6JMXLTKhEqLtDJAa81pRuPJs/LbM4VjgizEoxpdW6g69
o74uQ7UTpQQyo3uCDLmdmG1ppLEq7LrEEdWkS1Ef5WqZ3clGB6yb582gjnujyz8D1A6sxOFMyp4G
ZXmcculISrkDkfuQLsNTEeKOEyU/oATFbjcXJzssX5ZB3cxKf9amlC5IVup+Xju0uFFK0dTP6/D2
HG1qXXvu+jBYDAkzrSg/NhRFBx1ytI3wmGbUNa31fHAz9IQ83TEPI86juZHh02R9q2ZxjnGanRPT
15v0YV7ab+Vi7YtW2S1ze9Iw+iySZjdE+YHpbF0zbRW3ARUyJjGmSbnpypLxn20Ud33VfheSEeRL
d7K1GHaB8WwpS+JrsbjPzezO7vVtO3PNw1zSk8I22qtqve/VZfWXXGHjzdP6bmrU7520Dxyn2vQl
R1fVByWyAG4CcdJtdat1y0nwZWnzB7ma7mQJn6lBZHtTil5FMj4WvfgxJL3izuqgYG9az6lb67MU
GLJa+ouCIl7XNoOrYXMZjBjSgIRJ9Q2eG60f5ki7Cdlc794Ec64JKqJv0hds7bqgNg3JszEx+oqx
LVU3gCpoSM/qWQ8H+Xc+L1LlWoWmrYIhiZ+GaNq004L1hJ1Lyb5E7nS1+dIHt8OUcnKRbJKPqmXH
NIPG2qVKWbpNgp8n4OLlYeJTLIljPyRzGBcufAUdmsIKYIBm7EtOoR5xYsDcfEYU4h6ivf0kd5gI
SRgQueCN5E+akWobaWi+lHQFVX05dPH4YmbWHiN4f5jlbTiDXo+XF8Osd2GZn3qlvB/VeCeKeKvW
kje3eJgl1iZdkWzteAqTelul012dYdwUOtEXdcIPbFH8dTFgFnRuG/VoaQDgouk+7u1TovWfp8I6
JRwt0TzeR/3sZnNzV3Xpz/Xb9kLxI3LEQe1eynL4HlfZGRLRFrXbCsXI5VdGpJ5tOXaLwsEZuVlj
SAQ1rmmS2u0qKSWpGbb4dZzSGUPmEVnKXlcR2inOQqdxbSFEGOgtl23T7L3Cib/jpARsw/lNP1Nx
NTna18ZA3QP5y8l2jkut3AE9DVJF+VbKy8scCjaV6WyMBIGmRD2gKHaXRgouVvp5jGUfd6VPsaZs
e6ivxqydEKz73FfKgyNgXal6GsgoMrh9N39FNgyztKi+F2r8Yub2AxozJU9QHDHRu7cN+z/bWWjV
ZDuan4M79eodzidfwng56mGPde+MyBmgA2D457DGTtpM0ZhVzVUA4ayiWxGa5VaxEgQIh/hYYBPv
rg8YNQqFbOVbVWu7MZd3TtR+GzEKW6oq0PDO3UhWCjxmls1PVGlBNymbsRl+oAuKB1mBK7JjH0Rj
fjMaATimaKCSjZ9jxMWyeUUf1ltNtJuxbn9CT9qIpPsUK8qjnInXuFT2aR8e2sz8D3nDhzx0XiI1
ehDMRRFO91FZPNXFlHhqGeIrJkMCErRz9dy+nwDUhDEucma47K1wOBSJ+uf/EfW4jzXzk5bnO+Tm
n+ibUOLvrFOoWXsc8nqvHQDpdOCThxjEp47aQcDCCzQ9h3wmHXJ9OelSvI1q4ESFeBSUf2Qz3JVD
HhGoolebpGedtna0kPuflz1a8LmrsUF6Jf4ySGXJvLPNh1KkHGEYcXc6COHekD3UyWwvpI/rljK1
EK2M9oaW3WJwXjnxkW8AaA5lFnSPdZEv9X2V2Mgr2afS7A9aVn6zJBFgVXmjBHp1GHrw4IQpM79T
2VNiSiFlZ1snSg+NBu7LBeX1cU5xJU0C9fj/hriEP1tySueB+tLJ1g2vkupjbMp7vbR3cnoLzqet
KddF9rLSXgENYdz0nqVUZW2YDpVgobDkfzV5QWNdSo0Duq24xE8l7Vu9S3ZDXMUbVS6HfZ5k097I
jOxrhrDnVulL01NEy4HcVnLu0kJYfoE+r57zsMt+FVTBDnNqljvZpGAEo7e677Gd24o5rg41AGh/
QpJ1p8xqdo5AmHutkoHhMmexrcu6uXFpuIJefHMPumy8QxXi7eQ0Oidp0p/mKOnvUMMoNnKr1wgG
2S2dYLP2nNgR27Eyu62lIiiuztL0wzYbcgz0qDZtpmAQY8n9jevi5dJaO4RInVCqXHVj31UHkpxU
VZmL4tFM5AdB83yaT3AQX/9tda2joNlKcYCOOPW1i3xV0qQi1KcBID98lCMX15qzWMtg0Ej42fdT
tvl4vHcFAQYELkVnlUIVTZLLTriZDH2tEj7Psy5LjzrmsUiaqIB1q6nYGKmaP9mpLdM/MMtPclY9
FrJRHlol+RHp5rjrYjQNkiUuXoqlUo+Oqd5SCL7cbuvzAZhDqZF8mX9eBI4Ulz61LHNxpqj4jY+8
l0X7qy3qjeN0t0pQVz4xWCE6GTD6dVCrF5M/VkkjqY0tn6m3PxRa92R04+/KnjdpZyRgqtUf49gH
gJfOjix9pa1y6ixl59TzSZWdH2OFd+CNr7PeYP8OAOvb0+JYa6yINL8rwCnNYObNOBVn/MB3VpR/
derkZQqXo+mMT9pEHkfTrEK+WGC6B8h1ny3RDZDGH8zwu2fgCsoiURGRuCwZTSJFJj2XFZzr5vAR
GmH3HwwMM9CbTmy6BNzQ0MCRL+M2+yRo2HuOUuqbJprJFQwn8dUlnryIxOwLTfb5M6853iUWMNAi
nszUzXLkPubSkV4Xaxo26lhop7Yyyru5Uie6g4o5uXDnplc5KY1NiKsGPOm5OIMn7v0hCZsvmd5P
J7TvOI4npXmsIbVurDmft/XUZX6cV86mFgvs8qGSxKM9KqThw4IhaLcoybalSI+W3FCi5yPP+1GK
nUO9aBU3FS3xJTV9mYFxHec4HGm5SMqtK+rFF/5fNL0JXxrcOCyii1t3H1XyZBb9dK+LH2HxtCS3
BMPe3YBXoAuwH9yn0TJ4J3ELTlGrCvzQ7pdkaIOo0aygGfRbZhJXt46O7Jqu0MkxLzsQ6B8tLaLT
1TkOzUM2KcbGUcYKc9KsuFGmuD4SL0PwQ5/vUvkCUXZHSqJBOzvS+H1Jh19ChFsju+Xf/q64xNZ7
w/O4+DBabdmR2jU5hnfIt+B8UxnVHcGBO7Os/JCU8EVx8n3hJMd0qW6kMe8UqKj2kC6xUOk8UqG8
xLCXCzjtyI4pWwzaHisz1zYkdyZr7JFvqZZsS9aKiC4n3vcSny6l2KX9KbNvlavVdzh+noMDj1YP
TUiayhcRERi0UmHm55xyLrHU8jLxaDkLToT6OmZblwFSpGpGlWAaj6KLd60JYrvZSOzh4pXfvWbX
4U+aIMheJtnG+fPfl6FcK4J1JXaJciOIq5eyLOvUsQgpLtGzfF9LThL6YEKSndMM7X/a85hghzwd
r1+G7NLxwS6o7MNL5TFF22z4Yczt7fqDeLHyn/RsxlnyNP1G0+x9Mrc+GB/1D0JU5/mIBH81OJBO
kWdRteGpg/xbZvJWSyN/dSFodilfjnsck6R4M0ogQy/jpuh861eVs+hlwdeE6oqXU3xgKtMx3CTN
J+wKSqfzYny+I+6b/DRjDWSbqC3dyvxVS1IwVLdkRNYP/vdh8Gd2dRWNYVRGOZu0ty+h11Pf9yWd
P8WMDsniKF6LCPl+rhB8RDNNcwG6fnwGrgf8RyOu8e2vaQOpqTWNSVnSRJ7LnaNlo8atT5ZKT6A7
garfZsv0PYvKG4H56rioqaKNuSr8XG5BNBbGOu4Gist9fDCl5Zg1BgqWfewPZfPJGOYdprhcZ9Jb
lgGXGc86xXQByO8sYDkch29fWBnyOKrqEp95A9EoO0HNyIxM8sDazre6Ed+CSV/dMaveHVhspBDe
Kfnls23hQzpKpwLfl62toVPPm/8GB/xS6w5u1PnS/0TqKbzrQ64cuo2Vq0nmi8yAiYB5pFHyrMxn
vc/HH50lULqPxLBJYsV8yAvM/Qyss/8VlQEmAVggeAha3lCM1kPir0UxaZUSV7KQTpypj2Uo3TeK
7SZtNbiVqL4pwvw8GoWfmuJGQ/TKoqCXvzYIqSmzNNZf/2vcGqmPujAT6ZS0lnPW7cIIjFBPt6rV
aUD0cc5umqXEBiWhrh3mlCE/3gzXDgbysPVoorP73pSq1HMFZ45YOgHa/qaK5ccwNcdpDvfrZhiI
Y/jq/Mor1R8IbVSfA9GnQdENfhrHNwLau8Ri/QYrDhv0DV/hErkxmXbXyaMcnvQx/YoS9lGKtRu3
k2tLE8wyjHGycoMM5uI7p+M0j2i3h6eMukpQJari97M9+go6tlvKkbVvYce9qeGwe6aUKZuwBD0p
lYrz0y7iaCecyHChIgMmseDCteoAMVRQfVWnkMS5HpxAjQBYfvyVruzgP4cmj04lAqzb21XSAWmr
Fs0O2cGSO1Kw01HE4zCM9fzGlflKOEZPkAYRZJcV2H0RjkVSYczXLXwDQ9u2YbSR5uy/Ts13ji1t
JCFuvNj7lun6zUkDVi0uMrDLthcErLCYZr6HXLc+JVLfjMLvdDVfy77aLKG2VZ00WMrh2ajsuyZR
b2z7deIuzgLyWGIVjGzwQpfdSzlrS/pxVGVVRN8zffw2SRMXszy9se6uTSsvuP61IuYv8S1pIVQl
ykR0Hox+r/b2a24k963Uf5KE+RtE641pvToc5P2VsGRC8734iprdt1Q9cDypSue5Lgdor+aZXsx+
kJzfmlrfqGT8KSJcTiMHDP4nQJ6Bzl1EMdEsqgK8FhSCid5DVRmbquyjYk8raw6ssZV3VENXw/c8
9fNpynedQaOs07XoEA+leYfqkYD9O+gbGkr596ihcJlijHtq9LrcUaMpX7Ieh9puXNR9wcUQzb9R
pyA95gGuQ6Mf2gtG0lKiBHJuG54RTSa68pPt51pZu1OrtYe5MxGAydAd7pdGvYuqTN0iMlscKIfl
XjxG5KQpt1BHX8RPMddYAEy6HgZygaKkrOT2aUmKal8SrL9B5siOtSEsT64l6w5GMgS8lCAprRdE
YdNbi/R+3rbAk1yTrCZYxlDzQk3Y/tgv6nas9eZTafXza2Wl80FIXGELRVIDraPvopUNfsOZUXmG
k9X7YtLhkFYEnmSqJYhhqghqfcDXLC/KDVOXbpxc6359HHPeo1BJVLgsAK2meAHC7SLoWFouFBtZ
l5MYpNUFfBs3Tk+DSQ46SOO4vgdJsTyPvbHX5fG02gWQvj9PdfL74we5cmV48xxrcPzriGziJqwl
KLTo0ZrhsW9hlGoxkSGRDeFHuV15Smwq94VlST8/HvlK2GXktW7GacHfFzMgciVrnXiEcWiEzbYa
HDkYaah5TSzx5bHh+EdxYhI1sCOEXlRv+JfLXDhTkTHJa/BCCKC6WtW6fWSj1rArdeEP5E0fv92V
45bvuso1WLCfYDdfzKsU62NmARLpKku5Txo72+diyvcfj7LO0UVoIObRkscnmZrzZYSlgw6cF1rs
abBNI2izRDlqiV75FLn/VY+V6UOmGgEFyLorSvvihVpkseIy6uJzZ0Z3bUuPLY3NrRisbx+/0pWc
7c04a43trwXpiChm6REvKmIE1yeMUblTqcvr3MvrPVpDa+DjEa9ugZWFvt6dnXe4c7yEhJ21GKLG
enNeRFm4hdrtrFb6UrT6k5M1xyG6Jdd29cOtKrxojEH/v0TryvQGRtVqB1iVTRP03F3uUqUY7+T0
Jsn2f+VPLlcJBr0qCDZyD66Cb6cUXT1aW71sn1ry772lFOKOqFfhkFrKx6ow+s9xms2+nTnDg2k2
qY8Ml71tBmEBkQ4VWo7l4qVtL/wyUiyPT2QelmpW7lV7rr0edaxAbut+q4XT4LVROvwXr8LGSmKU
GKdp6edByYA8VFaYfkamsXBNvGECp4nwDTJaZ5vCuxzaeD8WSAHqeotqcgLWM9E3aj5nvpXL0a7P
tdoDWArZJ4ZbNMsrzgBNQjcH2eDq7YCzMw1QCgOLfQxnKduq9kg7PBuKYx0lpdfoYtlXXai7S2bg
HtWTIjOq0O6SXs8f0WeNjkkn4YME65wTZpTbjVmMWtAU8IpiOVuCkbrgS9Q74S61gLsJzHvuhhkG
njSG5WGWZnEo+qw417HZ3oVCL9y2i9IDEhfJmfZM7pcSUpnV2EmuOo3dvQ7uNNDNmPxvST41DhQV
WZa0TV5Y2U7pDCWIxVJudLg77qIhzKjBgvMrK2qOUV9TFolkZNvyRUJuUc79KkQ7IetnJBqndNgo
kVpuEnvMfQfDVb/LHHGv2JG0E4oWe5OsDNuFT7kBGtxtG4HD0QjDaJ/15uLLDSoFiegrROINxxVp
DaUSzsZmLsxmk4225RZVJrlJkYZeFKvWXguXZVs4Rrw1tW4xaTmngzfXOTRyrQY/E2XTjWT6XYQl
UQWYCQOa5fhelFSpGnynsQDFx7iIPslhNb4ODqm893F0uBaP0KZAgRpVxffJJXdalUFS6zS2zU6f
x7M1ZIY79qieN8v82MjpKzbBX5OVtv/xyNdiBEgy1iGDvyc1qV0H8oslv+Ll7uIwfp208bka8+7G
G14dZy3QGkDjCEfrr/8VcbM6iTtjzuxT7Lg0YnGNuAl+fk945vRY2fF8KK4C9FvfjtEu/cjuMa0V
Yy16KgBmlNYHg9Kfm6IniF/ymCA4EJLL0T30erb2Q1+V8mOuZ8AJCku8mKFwfsxJNn9pdGdYI9Mi
UPlsp9eoUWOil1XdIVViPZT0KQLcFFr8RM2YQmwpWQ+DNsh7ULT1vowq3cew8Jb0z7V85u9XXI+Z
v6bRDKuIp7FH+DySHEQWzKJBtKE/ScDJMY+5UWi7drn74/VEKoNiIZDYt+O1Rq/3EZIup7BPgB60
L222bEUXbRj1VNTqBnX+rZ30zwb4kwwTrH9fneu+A1SGUByQ3LfDW2MUUawIrX9YNVcuWuh0yxBA
KFet1hVvhxiiuJ30tDFPiSqfJwArrjqMn2y7eJUiTx+UW6TraxsBUgsi3TQwkV+/WKQ6kk32hOLb
uRpiBUGvQdqFEBlcomR6Y8+td1Oe/vJUpiZG4XutM78TvkHrKsqIvcsZeCJgNFlOElcCRPNTEvCd
cRaSkwfR1DkySmbn18jX/HLqsL7rgAfey5WovQV48jEHRehycvafstlUD03SAQlaJPVBb5KfQ5S+
VqEy3DvscWBts3OvATwoPclR3aE3e1fJpmaLNsCKBSomv6/72lU6ocDY7NvpS9hZ0kHoShvQ5FNR
zolkw60i/bfdgDCbCgcdGzANQSNVyhe57lO0CdBQ+5wigHM0lkXbVfrcbgdZGnd57MxBPKny3cBv
dDVrNgP4lA2Xx5QztLGRh5ql/MHSkv6znM35cR6nYQvYJdmgJ1zuBd7kW/xLCr9skjAoLan2ajOO
NnHZzKDatDwiB6GIzoGkPkR1qj1N3R8NrmHON0j8JkHdGd/nvm32FvnEEeuDApRim54wDE68qspD
f6HOH2Q0EoOkKVKwjgKhm4SzWG4Qpc+GtPeiVJbvZq0fT9Ky+LQOAvymtONMVQd4D8I49Vwsew1o
PhIg2aEchRHYsN+eitkpfI7H1i/KAX20SE0eo0jT76yuUU4Imxp37WhwO5lFHQxLWG9N6gtuPyW5
b7S26cbI/N4noJiOadgoblRqgAmjLNksUTc/oa6R7oFEzDwwrLOuUNF9CCM7iMbZ8R2tsdyyGZdd
aC6FZ9hV55VTWX0y02HeCqM0Am2OspzGACon0KnD4nuXSkg3cEGtR6/tfWM+1mIntdmg7JU6159T
cLEbKRdfFDVWAbH0k1cOs+M6caN53dLZGyj0w+SRo8Fvh+rE4knmL0Iywxa5L7nZhqWFuoVs5D+a
yphjv+1Drr/YC5F0LPNJ5PW8CdV2PE+DPm5iZebevuij82mJhf2NmrL+2Si1eglQJ5iGZ7lLKSNm
is6HZHMFmjHJaPiKUHvKa/waemOsDyYeEh7inLIHvBDhhEhvNmUaM9tpYe7qgXXZ5bqeukOWKa9t
saCoLGNJHTWShWBbmaZfCifTd/9D2Xnt1o1ka/iJCDCHW4adlbUlWTeEZdks5hyf/nylnos+HqMb
M8C0LO1AsqpW/te/xjYxhW/SXn3M5i3dL5muBHHv9ft4auCZMvu1fq5KOvZ8re3LsKQj3u+9ePFJ
RBSnukNymePchw6jCM9d1u4rW/btiTCe08vIdMJsWvxGXfylrclRQDI4WEHJZCc37Xdmo8ip2ABL
xdr4TJGktgcdIWXOUwVDGPwivnxh0Y7YXFvQfR5T3/sgmOL3Zf00F+Zky0qUue7aCl+zncMpziJl
/S6rhNBpSR3RHhz2cwKKV6hT4MKvlYPOM+XcF/BstHx/luItUX6AE7biakeAVkEd66T3tX0t8w8t
KyPi10DdTH9S6t2oXUv7ai3NQZu+ma0TaI0aNRQmbW9F434MU30q+uzGK6m0uT+WpA8SpjxzXe6J
cqROj7uXXnXzgUrhZughGX5/Ex/xCPHcauP+vgze9zkHNofOLql4kOoPBwO8YqlBcZv5o/bdmHqK
DYfB9HZxWwS11UN0vmNI1txqtU+rc1isAy0tcRA3eVRlCo6yum+TJFiUBypmHmhVHj/NVvylgjzU
csZDlBBSX1tKP67X0NI0v+60aGsL/r+z3CzKY9L8saFcqjQ+g6ic9T7Q+LidqD/HfNy5xgT+jZGD
MS3HHIKDNcOx3Jn5k6YN6n2SpTdNUtW+aq1jFA+u7sdoSt+D7NaPAcovWUJvGeKoK6YPyTo9/1V3
mfLmtqVPqIfgHHDkpwrisJOZwnbpG5/JSbc6Y6PBDjeHVAdCPbmHmgfWlO4612UkZu21WIpLqveM
7py9x1yro9wtj40HZfSMtm5daweA/Qm2X4CmrbhVJuNisbNenAaqMV7ktB67yc+D2Z+91fmh0DCl
kVwi2QlBeRXJJTQc5dmZy1A3kh9GY+5ViMkSaoZEo5BdDcldNyQ09VS3aosm1NL7iltAbt/j3H7K
bS2YrSxatZ65HoDn2p3H3VrGR87wy3jKrww38S23i0aojh3vyDx4DpQq6ousz1tMSoJjlr+wp/UA
RRsHuGtVit3M/LZf6VUs20c+pjZJREct5Qux4/SRkhi1T+q4Ril8q61RoXbAV5OzAGu2WktEaxgd
7OvBcF0YG1IgaAiBmh2BAVjLfAuUxO+2IhL5sKtrErjArDXr2KV2MECLOxclpIOTv7narrI/KXf3
HC7go/tqddjLcr9lA1OW1yCZrpp2gyh2pAnLYQ6q2ThZcEhvfbkrARxwV/KwUtSXZzTLP8Dz+PLo
w2HnO5O7HxvwNqNqvUnFY8z2HauxUMaW14YC+Kope9NogfimgQM5ucc0doe6vGjmCEjAqCShRDu4
a/muWDM9En2AmqmMJeR7cuYKoCkM/Zs3rSFinFXDgaERjG54UOefudoFou/gMXgxJzNcsxt3e0Cv
sUgsxuCOBwAbhW+2W+Cyq12Ori60KihjqGaohcLZC5xiq8ORKVvFXEX9Bts/OqOsYJbMziohvL10
vtURA3fGN6uF2Insn3zbBFYedo4g6RNfERwZ62IMn40LaLI9qNBG2FU2Ma42fkGxuiiUQWIJNdoc
2lqW9qvM++Y0szxNPYNcqDQfenrAGqHvunT2JFFrrZhhVQ7HHneDXym4fMIreerZKbP5yZ5hNHe6
i5OhDHqYGSug3/awFU2koJfXrCbSdrWYQn2zk3pSVVbvwqUbvtdYe1pYIoXuAbpgHlS1j7Ip3tvA
tAH+MI9LjxLP2sujJ0+Dsn7Ih04xbOtoPW6bc3Hieo+4lO5U+DxivKiHbUgOnnBpx32A6w7F+DEO
fcR5HwFRlv3K7OuPXHdOFn0fVMio4L4R1wWVYHROPX9JTEUDhBVv9GCM9LGkEntSdQrR2HiYEyZJ
5x8xEy2wZX6sHEsrSaXYSJyH/GE7TzF0yNxNBlSClR2U5NrV9t6YNh+UimnFfsctxKRwlHgXN0Ke
Keh/g0UrmWGlYJ1uGxXH07727mvTZ34RU9dbP+vhuJgGLCAfxLecp33HU2/xRRI+bl18YHtmZ/VL
0DIMGeM3+bQob9Ax/JI1ue+4zx0SKTLrga/o0hdvfTDVs52/5/NZjS+inM5KhtPjKqe5yUKZym88
CiNj/WV7oGGVZwzbw5uXhADRlQAWz6hDVddYHGmIPur5uUBmWnt5oNfqTlqbjXMuV4X7YI24J5aU
f688MR/4WpKqehMbbRo7WjfBG0LbmrxQkd4Z1rFYGFk2SEzP4ijI/N2WvM3pfoYja4wfnPaTEqJv
bq9E/o2Wye1SqjfJ0ICpMwvY/8zQ1U9pvXzZRa5eoWUL7UUV6aHz9JD3bUp8WDfVbzq49dCfdQ7H
Tf5T+ic00DiIjruA8U5ek+LVNe7kjY1d4Wc8pzyPZQJfJCurqFU0UaPhbutypa3gNtdeUERHfVF3
NrS5hjUfocqRiWAHoUYQPCXbTWntcwhKuplQifyxMF2/m342ghF/VN+nnK814gNrV1Qv/FdmGr38
Z1qrHEHtqFj09vC61BP1qvoUf9HribUG9ECFw2K/bduZ6vqNntkP+ADCwZU/KFkCrZr1yL0kuXpD
MHfL8+bptlNU63mkU3MVDfzHA77YwbGgmZXfv8YJqglqT3w0PgmFEbwJFLTyoMXxYO03ciLYI8M9
xOoT7P/Bkj5L/88oum9WLU6MmxPKrjJ2HkPjDPx1R0vohxK8/UKJd1r7O2VeAw6ZfBQDxKlUF+gA
zgajn3agci8DRK71aMBfygPbVyl3+S3CxT+kiuhb91H6Shq7KqzFN43lzJGQcly3oVfS2FPl8hhO
7Jk0h6lOC3DBBNfVePAYvejVAO94fcvze0woEPy/FIHthSL/jPOftiLVPM+PRoXrcrA/gE1HseJE
FPB20tChZlhjDrH0dfmqRf1ptsadW5232HquN2iUV0D865EH/fJsrR3PqVkP8l7GMn/mDGm4ErgB
k26EprdKF9Kp22AYxl1tZUfm9EnyZSkWMKJW5l7bXuSaSmnlqyi6+HmX30pxRIkJPEzpAhZwBDs7
6YhTYvpSiNKzrFT7ksLrlMVEZcxu5uKwufPfL5E3PpoWW1/tYtQTdHuxArUNnyJbtKOv6qokT18+
Fd418wL51DK+LIUmTzJKe7PN3QY/k5R+KUkMZTPYEH5Ta4JFftpxcSPXkt2QvzVGIY+WpWy/pNv3
n3Xix0D4sra6L59QhhcuBpnlS/ANeNVVvtzajiKjr/TWR2PW+8wco15J/aGFnkpxnuQn2TjDBKm7
Zs+2M7JOlJ+GUmpKHETsOElobhTBkLsghnHytWm4n92c9BxdlFP/6jlXBsxpyDJXl75OW6sXZRtv
eWGi5MmWv9tLvCNS3y8wvWKUObz8V+4i9UFUcF+/F067L5bsJJW2h7M+4Y2imul7k7OndoB89lIn
c/b4IY8w0illmlVNdDUaVBo82RJy9dJV3QrzJ/fteu6JOc8vRnopkvE2s/PHgoAN2XKxJChrVn/t
Pji/yArvZ93gtI9QCjn2s212yM5RtaSPN+Hgt0N66NNXeQJRmEYJUDBLPxyr4xyV57V5nIvtxHfU
iveDH06qf+gMGhGDtWctOqt6Rvu88kqqltGUjE/8cwI8PiRToFXi8B+LQrvD9422NPk8a3lthvax
BYEo9Q9/4k5ZAWk/0JADfWUcdMyGPIHatJ29PpRyX9/zJjL5bffO27AFNqmg3PvUGql+8byss7Rp
pvPC4vJ4WGilNCK+P4PRJtMeq1g7eOqPtdj8jVG5PUEX79HVMwPDQk40oo54xvWHrb5hYFEoiL08
SbiAZzllUS7AMO6lYbDdZ5NZjLwhQ//wQgw5shTlL4oO/rwyxXbSrlwdXSndJv42odV5kng136is
+7Uw8QmOiTff2L0VkUaFAegn35WPJ2kyY8Ic6wtxCrefk0sPFaoFaB2SkGdlb/lK3Ia/ImtpyuP1
A9nkC+SxAtiHisJrTacRkNJLjNpz8ncej4EAG6qhL4Q/z/Lt9fwNgJH0ofiE2727G7SF6k9p8Ejw
f8WNXEoqGZ5F+uuOvclwlMvwaS6JagVwIffEYCPEdC37J+kA8XRMd4ZFbj/RRCa9L3wcnnHY8oBm
WGzNk6m5cnflteSq4euhBtRbuuED0l4zIbl04jz6FqX2kOeUPSJZ/31kvikBd6qB1GhR0wiLdebz
Um+McpnQohIoxV9hifeHMSG8soMUT3ww4DCvBA17NPBhvzu0J/GxIyF+0gDLORd/waBbOiKtutvj
g3AipAJdsXQVgXM2a9E001IrI0QemkWVz8DdI8Wr/szyyPiszuxQ3huLJF0/uFClwWvdRO6fPJ5o
Jby2iqWxs6+ACXiK1E8D+RxpoBCauVXIQF3QtKynXqAa6xtV0FtHkuGvIyE3f8SH4OqJxzhhzPhg
peBdnofhSnsgDbfDnvtioRtI7lvCcnmQMTDcV84K2vV2TLWWoMUMSjWRN8BpkDvOR7gNtVZPfH6E
9R1BGtP0MoiM2EELxpWE7xZh7v/auAz3gi/t8+SelWdnMhPf6svaSHeWT5Nb3SMWBkMtEZjF3I8m
PbA8LmMR862TJ50t5h0ySC4swxfex2LV52J6dKbpmC76j3y6zTLazbmz0cKbazXtwv5U23Blgsjj
mD262EmaGMK5JZR7WGOaTufx5E5MhqJgSeopsbJ3fBsEQDo9E7GsXBWeO4MnXcaSVqpX/jIyNlhx
bohzaOtML2pLOL/srNmK7NS+5fE4K8b2SgwAGMB+xWfDYbfc5xlMEAsmnUQuuFgk58TTBpEiGucv
w6ui/lkNFqmm7Z1R1DepreBqUztGQfEhTSkjzrPIdOk/AKPwpQKTHikrodg4MYQ/fJwvVkZi6aLx
+WZk0px+LIt9K88bXhP6MIbBiPBxj02buRNUq1RIihTaZSclXMpLzIg6Geta+TutSHKZyMv7WmHB
0uX+MommYg2YFsGHdBJY4mK6ldrd5l3yOwTHBiGwl+pzmuxdXhtHR3ces9Qgq/TAUeMb86TeArvJ
XuSBRfHqkxc62HiIJfHMl6/sHOIv74ZrlOMWDoN315lPavyxiCySkjp1Bpj09iYhtpeZDZboP0eM
ZCFzHchgothlasN1rjJG7RiQMA4XFN9k9D7r05BPI8P3qJA8YwFk4FSlNCCZdDj+dfCgKiQeRdm5
LDESwE5OIj/KjKT8sDMKX8oGrSLy8osSf0gnrQZEiHaRW4g14cx3ZG+y4Un+mHOdhvfcvhrdXYtX
RStBYyfSj5p05kYfPBiWt4o5NOi9uKYhy/2+zu3eotbIF8kTwTbLx12M8pEohETQE4eNbVj05Sot
YQPfbZonEXdStIBRSUGolcPWxqSU3NMAWoLW4pTEDBTO8kmIsyArELobjJMBzG76inZGlBhXhGJz
j5XtzeKTTtKglnoQDiyGFwQmYY7m4O2Rg1zTUmpvmxSVFRcR0y+f0yRlHuKQfliK9YOdtzGuMmrj
1DmVhVoufal38bobyH+qbgLQbR9iTyf3+kkz+zmO7ecVjjj8fiXWLuwCTPe7llmB1aKhb7tLveiQ
rHUPfbc+V/YVRKWvl/WLxilCAqb6hshOrfuICmzk1spPxYyPi1uR3xlOTiW+S6+8KiVujhmRo3oD
l2CoiQ+5tRAp3RPmHiovf5DgNnjFB9QW1lDqq7h6a1AhdfJLLoCCxMhYEt3Mw6GTvOwr65ZO6REt
IFcyU5LdbKDDlZr5wRg+707qYCISKReVipFX3aOtjqGU679CCtgOZHC0Wrg9jJ7xyyULNCuOqDxI
/wg2oaDH9oHGicQmHvr4Y0hfKXz5Ml+Xzd3sx4vzqC5fOwOA7SL9w3VpfchSAdUyqzVb7ktdGf2Z
4Q3jKBUOaTkFXlgAj4n4kWSwOhTpw6o1ftK+gW8M43w7mmDvTVyyCRWikBFw+WqvJH+6JTCXtFKZ
jzgkDqNlui2CiO9mwskZ1nkHKQYMKUBhZPnKsiJpwVEAA7ytTmGGMUP7ZKDHVm7N7LvIT0/Grh3y
oCZAdpoc2n3Sdmrh3JEPSIjzq/WYF4i6lLVq0PclOVcfY+h070Lz9jP5VHSzADPCmiYkw2oUorMI
YCAwjpkGYfdAHwRZCGDQX0kFqcqwYDV2H08p6HU1aPQhmnSIFSb94+v+rC0aIS1PHEe62BuegLPm
Jyk5HlmeyUulw+iq/Y2MBYs8bKv+VqpGqSukMu3jTJYuJshyAmNQiLV7BovN/uxovjRY8mmhZ7mx
epdlIBQuFSVcrCQaoJhB2pFLqRDaGolIf8jjKhU3ZI6rig1MfpE4RSlnhn6qJ/pu82WvtNpJ/pSP
wtnRkBQUoJRossaWnh8KKnesqU6OctCuJsxoXIcO3Z9SoRHou8M9u4XDsYLx2ExGSIknIRMtX2kK
1R2OKj3hFDGZdCrmYLDEue8JMQGkBG4zYGiYsNo9DlV7bLL+xpmMwALsg9qV32LizFDRO3N0WJfY
6UNzfJ7r/sHhXLFzFXU8FyL/TWAO8k672nVxjlsrJKO3E4oJuck83muKKXWhnVgHAs3IhROEX5ci
k7KWVCku9A8EqmRuxObdY4ZKTswQm3cOXrdAWOHZoKjRnKULa8tMQ0ZvXo47hHoehzz1i7Y7MmfD
1xuLzgedZGfHeBRt9qVGq5JRpozUkUwJB8j4Jd9V2NYpT08TEiYz4JAGfYst+zKQTp/t2pKrjDKh
tEVudzjEpbdbcveXgXEysC9EQgYV/tWp7itDx4ZuuxmkRj5AANMA0Pf7VkKuFldmHaRRdJLvMK74
jl4dyqn+StNKmwBL+luOFa012DKIQAsctglHWI41kbPa+/SFSpUUaDMXMgyTU44q+qKa7C531r20
prnT+WIeLtI9qkbtRqP7Q203+QRS6bileV6Ia+Sux7odzjmDmpjTVCbtSUzOL+5upxsfepEFNBRE
6MXKcHeJJ06Mrwk1dIpeoCGQAL0RFwv9Ii0WI9iovL6hVisVmpBt34rhFmV4Qx2hQGtqi36nL9P9
AtbTmd9rtHQ93qyjsve4vZ50m5lepGpdYE1pe+MkzT4yQCIDYAVxhxXEjHXBTsmaHE9I2/CJvY/N
8qkRxmMt3DsDIho9cy/bBLN90wRWrQTSyRlNuKwLL4BlBDWQUuQuAoamMEhrpStjpg9vulO97r6b
hodkzMFNIqdlFQ6u+2uq3pEG1/N8hfOWtviaEsfsYCOTAsNNbUR6JtBe4MATH6O1E5s6wMTm5x+N
uj43JOYrKgeNMu8xdtnav9fiTUq0jcZxYVqWKTBzGJ5jF5hg3I5R15VRTuJyrB+MAbufdKESj6E6
z0Fe93vp+1RMG6af8Kql7dVRZ+EL6lcZ3mBVAz43SirixTdSAb5LnoWS5n0r1o+qtcEJvMjPy32g
i9KvSBEaVZn468pQHD3ZS5eryNrbzDEPujru7Q1PIjfGW3htcLeLvoPsilIlGWDI8w6zQeHPxamR
lomOb4ib6Jan6RsSoUSkD2ObL6H0NmKaQVxzo0ZaXIdVs/21Ge83u31tMNyixdlyNfGa0fYqwYYf
o+YwcwliDW+iz8S4nXGzbGsiVQVXop7+mjN7L1BkI4Fpmn+6bR6pTXmmRfy2ZeuLnnIAo6WlWZqB
DIrUA2SYw6NBTMTR1ahsVBoTpL0+OQ7GFLZIWuiShzSIfavCvNmYhUGKWZgYBUoBjbWdUpbX09dj
vBVHeV2RiyixwTF2+rFoup02KLdi2ZisY5E6Bk3oG9432Z7rrtsThNg1Lr966Kfh2tjdZ756+NMV
ppCiQGYSxonxqOQrR8+LrKX+3hrwqvaiqwLK2s9bPwAOya9ORtl1LU8lhLzsWbR5HRdH/xTl9gip
5VE6OfFmY4LoHuyMZPGLpv1MYAr16RQn5Thr/jLTXOFZ08lm5J5UXqosfGPZmZXMTYrANZXPPDO/
SyNYWJoSJJt3ydz1Ve/Ge8uoGdAGvyrlRenrDJZOabMI2Y+vo+vC4947fGg2YWsXeEdl6t5WenYt
4/5e7d2I3bWCrPf4ckp3dL4mZ1gJ34E1BTQV3W5Nm6OXisq3NBzopuS4U0GV5eh2g/LMqh8zp76W
43QHl02QO9+rOet8mXVMFIQTKzGD9fOXfPtciv7Y4Nw6qD0Na7npkAv1FiZb3ekbWtz1vg6RlA2b
2laNK9TY5YrrmHwuxvhs2PEJfOs+aSHMaeaWfhGxt1wJFBo++vJ1gsTeWQh10MK0oYNlSgI3z1Az
bnXUOgE2Q8s+BjHv5ZkGNP1q6WlkEkj1ZbxPXfWbsNMnsaS3JSUOtbC+6SJ/a9zhUkoVgE+aazaY
Alt9lgdPGcydfCNaiX6HOKym9AYdLT3DrHpxGKIu7YRDirvUyKyj4kbc4dwkEtGaeTeKl6yYSPbj
sFQTc1QsuS4EUiN+k021znOHs9ptt/Lf8EjuN1D6IFI2quaI/diODGskNscyeKvhu+5GMXq9ovSr
2X2Wmt4mVudpf2bK8gIUieM9BZDmfblEyiIIofHLmdm4n5RtPzPEy09ovbHW/pgysWAjL2EnCnQS
Neg1QNL1e2lO/SlVCis088oINiOh81LpbyDN2y2i/i7DOK1pfiWT95Y7VZgggjLQK1wQCGtyhjbq
Rt+YlobrpyRttKrKfiaA8CqctJkgHEUNr0sQx9apL6unTl2es6K7yUS9z/GXKnQ5yBVQSfXVLqxz
xr0vjFsfTWuXeZkbKpwU7vYov5StUHGcnX75ZivljaqbkdSs1jBH9Cg9TZvQsGk6zekMysEGwG1K
ecA4S6cpN5dLRdlc1atzPOQnM3GoYislvGFUeHE0h0dAZkgvfePOCFwYp/GEtD6CV9CDoTKYb9fa
372KmXalecFunvCLopqKbmuYR3qu9r01nqSq1up4l2RUEeSg2DjXApK4EbBJMuojwPfN8JiUqNY+
YNjzoscdgHQ0aa6N1WFqxmLfmgMHSx81ZsFpVaiAjKfiiV8wLgndDnHPMazG+rgusRI45tLeICLN
SSsU5wek8MZZg5cf3bWADbRb433tBRM2csvO30b6x8Je0ZnEBmCdhkLAtY45T5TKRtpDnHkJDIgT
GVOaEzCLyfTZZArQkO+fW2NwQw5rx2roQ6BMjkdtVbrUafXRZIQkI93kNyWowkBvzKuXVCo1uvhn
pnrft7kfv6ldV9wU1jKe6R+dH2KgMQezKrvTApDxMuj4jMNAJsq26SNQsmwJtVGlZtsZVcCokBjc
hTHs28EUl3lzXGDd6cwLhR5ltWlHU1omkTonHeVBQvEAIHZ9m6d9WYTLijSOQzcHhpPi50PGcoRu
4rVhesYWzkvR7HWr2YAyT1Va+FpH6qA2lu1SCAQ6y5Pxzkgy58SUkuwk6CE+wk7ZhdXC+IxMM92z
OcR4zutaWgdvmOzvNqeKnjzGO7WpMF+7pe2ouVlpfHWrdXpUQWA+uDYz9qy6Uh7TWjjsiGGHemkt
Fy1esqNbMLuwSFdx5RQ00RrDWJhqpXJY8c7I69sKtI8NDaEd8fKsD/GDoDnl4i4T/R2VgOI4VtTl
EY5TK971CigiYEpu82iry0gWzhBXC/xrTVCUCuoVSXlLl9BcH21zIy9hDNk9e9GEUw69YK/FOkRR
roMtXauTIZT2Ni0IjLU0BQ/iNvA/Vr0XQpOXRHLAGzlBcBFx6dAl5owjRI460I/FMoJ8rvWjOWXZ
oxbHUxgT175lHKgAHBQFNaXN79da0y996niRItY52NbUglBznV8ay4EVSSuSCnyYt5AroX9S95Pe
7JCXXF9J13nzfd4mKFQdHsqs1LNwAA4djmOxhZ0qxAP5NCZ4OoB7dHpMdk1bLpdkdN3rOgm6SZoy
rY/e1pTMN9Rj7ecMy+NDUdXNvUZq7FwIs4qUTHtL+6J9MJrYipptfsmNATyiI5RIo3+EcYkbzWqC
HNQ4ATfshqnl6MC62Tl5vSuroaRTOjHXbxlzBghJcQwMS1BR9WryO63d7TIn7UJ1MTcfw289G6su
bosKnVYgIPdtpmun0hJLCBl18aQhvcFcQpgpUrMJK8tZANMxZNEYvzgBySinYwpEdq07elHU9bJ5
bRNRyR5uPHvMmHyreW9glJcdraAf1bAtZxumn6AZmzw02UHmNi3qfnKJC3q1Xc6qZM3Y1Hra9wJU
JmV4PYX3p57Lm3T16Ap06cwxmim5WWB5gUEGoUL/AItUJhFu0BqcekF5rQHEDTTALd7cOCFd3cF6
lGwWdWdhEqA56hrOCYSundNY+06znB22XXlcDPq/UjUu/UlrhfT1Pd6ntIwhkdxt5UQE1hbfoUEd
j8ydHCLhTFuYrapDPNwzwrOQra/11jLgGFoBd1x/jroyh3Vi6DdMThwfR2aShp0BOnNaeu1HjDn/
SfUCalWva05q3ru+C21UqE3pVRXeNW+RYrusDlXGbFpHFONNs8qpP3ZNAcZskTvTXYMpFhPY160l
KiN30lZJTrG4opxjVfqNmJc0jHtamXJ7tIIpYQ02HQ9tSDjhM9rDH7rSvWjWWETt1rhno4gHKryD
idGZJCLdzEiyzN4cbkrqHRLIMA62yVmeVlKq1lCbQZytJIY54ZRyDSZMVWgKq2BQmRuT1U76EUkf
bPIPExwnW0pYBARfjerNkxCmuAq1tq1/2bR8hmXRw4aiAO5Wq9IFISvACpYQRBaYQMpra4ZUl3m4
1r17Ji+c+1tlpYRjW3se9IVilgv6GZIPLypblEHuLijjTEtCZmAlx6RXKP+7XrorCkDwyawNYWI0
4pFOuC1ajKI6V2TzgsTSm2OxLuC/S7emymyNFh0r1focr4BhvAppTeDVnzP3pU7s4Q1ekuyKMgJW
pgpgOpbQg7lFaJjjRHDsTf2h6HUCnSXDO6moWmCWF19xgbcJ0mg+Q6WGKAdbRmpQN+q7EZ6CILYJ
9Cdw8qfR6tZwa5zhIJxhOjiwA9+VQ4XiaLbt0NiE++CxvmeZPj0g92Cri857jotCxUNP1Ccj7SRN
fMa01bWBXWLDBqXutr6mqNpvGz4YMFAzCSH1p2jpTaBcIJhn9pyiPojMpLiP2WoDmP1xMLr659R2
jCMspqdtgwcng3XUjwcL3Aotvb4Ke2Sk1aDG6jylO350p8jqIHFdi7JI/GwxOtmYDULe1POoo4wf
KLah41x547GqkzTxRT4D0GkEXQI0xkMOPJATXwGjx1ar0eM39c/ZQq4qbw37oSkZ5V12iRNMTeE9
JlpFLFOwdxV+5GkSdgFcaDwZSvFLiRWSmope3zIApgnr1jGPdTKNEDXjcY+z0e1GvYeuEETUhY42
MCPQNj4Oma1GeonFGQq9vqjJvDwJSydvba+UKxW9IGDGzUh0T1zdrM1PrTqBvZ6t4ZsY6yxUeyiC
DFGpVNcb+6iMjFKvSs28H6CU2g352J+MbaOgugnlkIppBVlEt1dQmOl6B4CcRP641kHtTMwIHzWK
dW2aUiM1iofKo3cjaSwCPPgACL/UjVEsrXXjNcV0Y21T/vTPjT//RbVl0sv198aV3xqdjKTtDKfy
bFr2behmrO4s3eLGK24gnH2uXee7KcpTYmio0WEK/+Xqf2ybgWhdclowyPN3lnWtyOLRpXfnrvcc
gZumZPs8pZ5oqu6n3pnpyZud8qVW5w7iuUrSUuucdZWuEAiF9RultY3rP9/SF9Hg7508NPBA24bP
bTAc5//3KdH6Mo51DgOxri8epiATO1ooRiLaAbLYuC/IbsY6Y9EWh3xknGaPirsWt0lWisjw1m7X
I8okHkl4N6kRh9KHJOW1UBquXHu/jk62V8pSifS0IY8zwEpslF7x0vWudyS18n1OU/CjW8VkuH9+
tD/1tDHTzJDDDhyLmXv//8kc0iyuAoHNPYIFIkX3Ch5HAwneu+t+znr19Z+v96dmS+hdVMMiWNX/
i7Cn1lpjzVd1vM+71X1vjLo+Spoq6vdtflcuHUX5kSreMlXzt3KrxL+0lP6p4exvl/86+X9r4Wun
Yp2mbPTu6KxL/GJez7Q0ARKimGqmz0ae/++cPC44eZqciNlpdPut4UyDwT018lrcj8OYX2ZDELgk
3b9R4Gpyl34/n3ImFs3fmsnoOClSf3ss2smS1Ehg1RcqqGByR5IerskfK28EMHs7kwWNWxTsF6b0
nzf0v5p00RV/v7R8/W+XrkzGTyaFMd6XFBn93nHftVb7N66FP51SWunhxJJjYDz7t1PKFGQdVn8u
grP+rNR0OOf5Y24oP+hW+xdGqT+0CNKJR+bNtmEzNH4nfN16vfY0LNqdwAdsneYdkrj9lm7/1tz5
B1o8rgOpKaRtaNvfyTGW2t5il2GrsKbg9pKN9F2TvBoEcmoiQOXqz5j5zF+29rYD6PXPm/aH9WRC
HERRJn6Lp/2+nq4VZx19fsk982TqFa95LR6ydnmuqR7871fSNEZFaq6KivmdoIj2MaJhSFDvmfsQ
AL07dwBC0oyeCBKN/3ypP2lpGCgZ8GXBgwArx28Nq9WwLs3c68m9YTdi8J2aqQHmRg5dbzybhnzo
Syt6wqC2p8Gqo8krgr01oZ7nKJFBlBbkutaDbHX7t0adx2DI55GKTWnAZO9UZ+Im+O3SrI28eiO3
2FFrqBYlp0GTPuWeLCdYhpm2NtXq/2UV/+tQ0mDO/1Sb9m14nv6LqpDUWNqRsL5fDJVUOO/6nM0y
fhb0w/8L1eV/XQqd/LdF9OS5/Zs840Tzst4r/0PX759On4GMwVXBfML/o+y8ltvGgnX9RKhCXABu
mSmKoijJkuwblC3byDnj6ffXtE/tM56pmdoXtmxJBFboHP7+GxzHko6FW+tdRI8PqZzMvm8EtEwb
LpZZ/wdN/IO8R2L876v+kE55GKi+03ztQoXLiqGymyAoto4vlXpUR/w7/Rn/dHSW7lrgcIAb5f45
h76048htHABUaOaJc0ZOAkBOxnkBM1pnnsREDeStut+ggE0mdczUFDoB1XdMrPn3pdjm3xUC+/7f
pfyxb5s4We21i8cAECe7qjnOpB1UW+dDQhERTeu08izh3msIN4ZA1VGmQM2tr5H2b3y9OCdEFVdA
xGjbZlDB2aZymMKZUOaSlwZNvCZ2fGGT4Q/MkSp0sjKDE/pr10nqu7SqcDDpnDwJZNfBYXbKTrMb
89rYk/ctYCjxVjP9cEeZyrzxE2bhTjEo137NWPYqIYRez6W7bZgssCtbe1zXaUmzSkbf4H8c0j+d
ETelozEZq/inBJ4ZJ8PqLffSVE29ErBmVbv/oU3+wdxhrg4w21A5MDC6kMz/x01t4nTghyrnUheA
VhFKqOr9UhXUngDxnq3nIT8tobf59439k/3+l7f+Yb8nLUEs4lbOxaRv+tgNJGvo8QQod6RWqdaD
ZlMBm7+JaMo/FjJGno4Qcpv/vop/Yj2G3TigwhFVp7v/r1uv+pkZWlqUPA5lcWq04RN59K2Tm+8d
g70Jwuvf/v19/2QE+Qz4w0CXCaEIzL++MNf6Mmg9I3lkkAsF7jnQnPR5VN6+M5rp3DZmSgKdVEyX
euuoGalKLtSwUQM4K/+xkn/S7b5JDzXjzJAEf6L0RqnO2IzWcS4B1fsUNFfVUzISeOg3NXkospmk
LXVAB/7Pc8uQ3SACyEA5JiIQ2vrrCSx+MZlo2/AxLPyQZCfjfMCx6T4xaZe+5H/f5N8pG8QGj8ZG
7tYA3euP6yUJO6ZFP+EjUteigVoT6g3pBec8WdYDXu7XFIg+d2nq/zjcvysPea8rcAuMlAB28K97
tIMkzPV+Sh69cr6MY3EEZGnXqvrU2P7Tv29RhORfrWoG0huGwPKBXsY7/3iVUbZOmxLVpgurWzmj
V67UUPyHIXibAvzXt5gu0X8l0NJAmf5JLMzcMJrGUMHFKsFtrqlUWMdRl915bk/fUhh062FEUKoi
Yuxe6i0mw2bxdaeAklyw6Cmgzj31UOSjzQzs2lub5ed2fGEa5ZqgmX3qgLrbuT2pejVby7ZO04bg
XeOTKyyLmOlOLbARXkJuw7QLCiPokmnm3l7PrV7tRzO2D5qeUB1UGcwuBvrWG9vk3h3ac+N4wUfk
FR9lQCFWTD/tPZ67T5CxBmM6H9a29qp5IU2dPfU7jHdC9+nUssXWkGxRT/66sqhUzl3wWTPdpvrc
9ZvPUVgzWp0opqJssyo3aUW/7v/1WgHwZ4IBzIldDWjNX6+VPDxhy0gxwcUBsF83CeMwZeHj318i
IvYvt8pkYhvBbvkMVcNw+0PwZzUDS1oSPpe4MKq7uCjLt2amzgM8l/Tc+UOzH6NGgXjKROp/f/Pf
pb+82gBOiPGzHnGUP/ZXBnraeVZTXfI4w2EaAYbymEVFwl66p+5GfdlEZJGmsvwPZfc3fnFt25H5
urCmbdjOH/xSNn6flG1RXRqrJbNXheUm1smK/cf+/ubsCiyUqG2cIkZN/xmyGLMIammS7GKGgDvO
wW7R3RUta0i8OmOkt3ZRanipRjBLnO7gknL8jwX8TQSBdwraNoP5BGeQL38lIAaRmV2n1cWlrRIg
akpf0Yo/IY4pJwW7Niq78J3klU8L/eLc+U3qevsh9TMY18kpDNWB+SBRSuV61RyNfnaOwWRE/6F+
/34ZAgcOeA2Dx0Et+1NOsqZcmV3YXAcwpPvYvrZV/frvBwGQjfqbqiNohA7wHQf3DoPwjzsf1ZJR
QWWVV0CyN2AkU2nlrUtymL4bAoceHVO6yfPSf3TdjhlO4cY0yo1Tjd+bxb4w9Oxb3OT3hUF+1f9e
8qUH74ThcIC0hA9R3v4kTr+v4oCKw+QV+/rYmsXFBDuenqWCQHNzb+TgmpJOX/k+k7G16gdwfk9p
56/aKNulzQgQM+VfWXkf5z3wJ8X2tqC6vhP0ucDr35a4X880N69Ar3oKKRALW7UmZ7/l9A5zYuYr
DAaGY/CRghqusKm+l3X1aDnTsxsBrLqYtPNQzUurX3rWB/DPVdOUVPzVz3OY7yd7fm51fzcwCRrj
9pO9MH2YcsQkajd5azPOrdt6JulOwg1pFRzaihFQdfkEgX/LqNB3oihba9QCl8P4ZTCbt8yIjqC8
rqusukSUGLa5sR0zjTJP/SGmW28p6mrDkA1Gy+ef7Th+TDwaCHKbWZV2RQq2YGwGJoJl+idfn56r
IH+hRu3UmFRf8euoIfeJROrdsNh7m4oiNTZvlqBs2Qzl4CSdtQaSmF40O6fyHzKNqiAKCraO6oC6
y5fPlDzed2P57Fqa/MS55yeTONkPczM+h1Fy7xTDIVQW9fvjp9Go7mO3pQjZpl4+7g7hMnxJqL5Y
LcBP79vEWJv0IHnWzMyHYduV7WuaUOgSc8OhEz1Qpb0b42a79BXk4L+l9Bxu2mW4tr5aR350NQPn
XY+MO1OV24Ye2dYrzxp1AaMe7p1yelu68hRn9JUElb1xqJrUOxBOWuoN0vl7W2kgFNIJOfTHJunP
gHSd7Lx9nIpwl9MH1BTNNqFcLK1IXwfzlbKXrVyaprL7MHBPQ9SfIGy7M7duybTIKJufc8Vovn50
T15N9xoQBCXAtyHQm0wcoNfM7ShRM84uaUTXrbam5zcrr6CZLQfNe/Tiyzj3H7NdfW+d8IuivKYO
zPepzn8aNOxGo/sdrMvLLIm9yS+OSUf1SNPFx8G0zxVFww5VA8w7ePGdiRCs2hrW9KlvOgnqM4Jv
lJwypFDfZ2W4b8bqWAJe4Lbee81xlh01bsPYYMkH2ymmhJeaEuQ8MxkX7M1ZMy9DSUXUyAk36tHP
FPMUmGyClfKZxieXyaJ2tVOJh2nilVdMLlrB8/uyVi+5vTwMcXKdHfzCytonKmOAmptQp1jXwAho
Wmg8lwmlsQalB1bpfwESIyzVqhsoQMv8OXl2KSM/p7g65hw9arM+HPTYpyFyzO/KfgIlg2ISszzL
JpscRVzRx8PPxuQsHWEWtc3R8m3UpuO0qAooBRJZoUm+sX6oae11MxbsBjRogDDPaCvqWzcJ3RRj
1m0FGDCis80KxmPdSoGcu3X69yikbFlZJ8u5MriORYI70WzM6sdMpr+jsaOhWRfoiTNp5zalu4EG
RTAUzNx74J8iSy3Y3BwWin2IT0/1djJtPO72JIsN3WHjUgTgqFccZ0CBhmMHtQpFdIyCcPzPrWFv
lJt8sMMSUEyhH9reLdPcsxQdqafVBBtnk5TyjugLBbHVBxCX950Xb5hYtnW75EUvYhJVFJrqALSV
RnyuVbrNlUvwNdzkIFZkrb2Lgnfqod6bqDjg1851ckjL+Uq54qoPp11LvyYvSkrsHqoFzOZ74Rjn
Zf6+ZPGdR7nIaNWHbJROqVsDtJyq6Vy17FhQVgyaCghX9FkRpbQWMIoGWjSS5nGgPLTUfkaOjOLy
1uwxpfE3buutMnrGlQYrgsbSeaRaly5oxu0BSDHNjlyycOmgDXu9ABKF1mLXCj91RXfOVXCivnPd
9YxHNL4lQURlP6C7TbSbeEdD0wqIdUDxGO/ix3GK8gWn8zRnyDwTaMVw5g8SSNEwqbnDU1kke0Ze
Hh0gHgSWguXqbQ3y2hveE/h9IzBlHwbfCQBPUODmFCb4p2b6nNCzqegi4jPdG9gfWzxssoM8NSEB
6gYAKLprs3vFGl+H7pOt6QA6XeVWB2aAsG9NAytjVltOxoCUuqnd6KF2dbTgQWQ4Y+R2jQ+2Gf1a
2CwhgAOhM1+H2U0ASjH2VWdQEEithqaEgAHsXjOQM1cAEujWKqNoU6HI2uyp42EOll6QfWQwn4ba
VwC5Cs2QA3sKi2diIyvZjk4Xz+zSS1kUzRndvnHr5jU0gk24fNNi5kzOqf0xtsVEm9e0advxMYnq
o52ktCA8wwZ0XO7MFON1+ZZENPjN1qma3FNJJoDewSV3aXrJ1iFdB2ZXfcCUm5xxm5T6CNoOQzpH
817V9RtAWRvhTrdvVnrq3TXwZprlR6/lgxTLLS6qzrnPtOGaadqdAaAIrt+mnByKbgFenqgeTMbd
jTdFcGivLOgm4dmyqKUeC6ifu42IFV0UgnlokAoAY5lpvpKTtAkAspmypZa0H15qEuBWRfVP36/m
5BrCrNy7cHJr2TSAu5S7RCeh1gQah49PFQ1JNYZCRh07RQwvWt2d8t7YM29xY+AxWrIPARFwjgk9
mumQ3YQljRab0UeGsip3SWRlTHQnJ5k++dHHONMRXtC3bh6Euw1KeGiPIiRHDSn9qMzvADp+TVHa
nuMRmdeF/Z7I4M7gYqni+mAlu2G++KOUBHwFcZk2D4r+yFkbrEeOxEqtj67V70R65v733JCKzoxB
st9d5Qky/VpN9cEvze3Ab2Pbrw0jBIwouTNZTRDSgAvHuVn1YXAaeF0boUgVjFsjbr7ybiN8Zbb4
UX6rmNW9Nf5oEwBrNaZs1pU6AUN/ZfEd3SgVg2CH8OtsG/uwv9pCwQvwJooppk5arXRc4LCieGZw
L6TwMdcWWtYLdOlZh0AoGdw3+bhh+8+yOXkpkIwXWIUZsOuYZAeMt3Tz0UyaHbXrtJcW0XHOraMV
p79MXNlq07rgsHyqKbE0o5oqnashYyKb8DIt4TeT3bCezHgSArXUuR2rbdK9xZgc8vbKzR5z29+K
jLOG6i7RaQ7q2pMcDoy+rk3tkHOVchzKSM6NTZ/K5K0YREHzun2jbWHathQ4HlPQ1F44Hq0Ojwvd
ycw97la1H18iBkORQH5JfIV/RZG9rlWA4xirOCl/6MsbgoUjz+nZYYzqnK9s76uwR4wGkHODoAyK
kImdgEHjEGBeNq6DeQOwW0fzlq71VLM8McbvkJoHKx8/yX4cOq0o4vwpv1l5808qz099adHERC9F
X9/XFAvW0kiSZvtpzk8Jet2h4Tfs/XNNk2BsXCLmyi15RHNU8OgwGnID2M6jSWllsQzGJmuD8+z3
pARK5wHM55/VQIC8HsL3CqBh0eNaN771i4IySvtZ+IjhdkDSgRJhce0Vh4qxutMp9VwnzLGaoQlK
Hx/y0Djprrs3aMXQlLvt2/JgNX3CzMYyRznP28QLH4BLugBDvR5j2iEGunrbwnqqg/5r7NMxUrcp
IJ9grfk+swH85HXMhsfSt7ZDXt/J272cMk6alag1fHAY+Vfip1h+hEHCkLx8opgXw56+gYCh1skU
fg+U9kBp3FMdRbfr1BfMCqNBHY8HOTLRParvv0WT8zksZ8CN+CDTWl4Kf750+nR2XFymRY+RQf2h
d+pRalWueiNNXVr7UpfZFRJ8Khr32OnLp3ash+2gpkflAtSEoPOQCo6ydoHFhIckO4XVdG6G4G10
GR7tL99pJ9uXxuiCMoNjtOTLatTnzxGVqaiJQ+uH/WqoZvAJiosedke7j/ZFK3gLFCUGLiO+s2dv
rL5RGnJHadUur6KHIKj3RmtdAQHdKCt6b5FX1G7sxpqRaRwiuE/uMTX9j7FkrjTO5hxH1NypI8n0
fWsHYD7RLeAb6alO4X6dfnkhKcygbFXXxB/GgSKh6UcW5tfSMvbke0uW3jBQIXseklrsVMyBbng1
Kg8oPtN8yMf0JOKSZtHPZWI/q7B+aor04XY6c3yiUwvEHwJnznAyF0tbA+z9QGEtgEzle1rSNK9b
+84F9KaljrnP1b1vkS1mo4ulduWyPOiNc0ez68rXa5oYonXh+T/rsD45qGuQlDZ21D0lTIReNQbg
m1YTUt0XfhZSymZ9G0EqU1jeqTw5TcWV0gbSmfPGjqvdgrRtwRuqARrw0ZVe6W2FB+z0C2GNtZi4
AxdSqfk5XK6IVqLeZmRshuSc9x81HdVwdz8h7OO1IjOrZkUHlbMVgWNhz1pAlC42n8+APoskWBV2
b1kG6M9g3Jc40VmxbjQ61zob03Q3pvRFIWuKmbooliOCEluKxrq1Kk48VOSwqN7uLKJEdAkVGmA4
ZFtGTn9NLGPncrP6oM5BDgJuPzJs290nI5gkWFB65G5jhsxTobdpwdQS00t+Z8YDjOlG7dDMWBGi
HOn39yGoQMfKJRcJ1h1Fm1B1vxggCkZ7XwOdhXAnMmYlVyin5LivIpS1LnmQrykgMtRpyALl4RTI
yLEE8aPCfQqiD2PCx5dQL60jurRRM/m09l4w3EGOfxdZK1alaOnsSQ9fhR60Mnlm+7gHYtDIJHXg
L2RH3IJNrEFMosXUtjInXViOb4NJu3LBHG0oj0HDc6ATzpFRbUQeN6FJdLg5O/awZoLDpmGuMU6D
0b3mCtSUIV6ZaB1OG6BdiqzpDoNt8/gTiyKkexJ9mk8EPFOIAqAXzIfF/MxLbyYXhx3S4tZ/TaN3
A/LDsNWsgZkD36vxJcnbNaDjeO/eUQPdqeLGUYK2/1k0L9mrm5/EXuWQA3u8qTsrjO80epntn0Kj
VfClbaUpkzhH1qCjDlb6RWcu3zh/vZn2nZxO4aZrhlIVNuPq22rP4kDtZ5rRE10AIKXoawfRLz5h
Hqq1ifwQ40PHysPZEguPmmKB/1tN+ITsgBUtRkAX2mvHgNh6KiDhJ2ETabgZRzKynN+SGrQk9/QZ
+fRrAr7o4o4DYZ71vIEzbX801ZNwZhLqe8i+mWVSe7Oq7ekKi/SgoYVOTBfSsGFkjvTrzsl8sL1i
6wf6Love427YxyhhU9sn9NZoEUMK5B44NjGbhdXs/l1EZObZuy7RQJvRdo1en0d6igyhW6Dy+E0u
UvhUKUe6fG6LHzgXgtokswFmYTO8ji1CO82Srj0H/p7HO4wBG4NKZBLJE616YE/83eILWlCBxvxY
TyWXEnssY2qo1n+CiDg7hYEqPB8YoCQE4wJ0XLDBvoLoq3Lam/W0Frkjvl1KfoRsQw1s0kw/t9gd
QPrBUEIc4nO1FD9bIXhrPMuCTIfmWz1Ee2Eakx2KB9nyf07v5iom7kHOSIS9/N+f6o1sPVmeQ5sm
Wcs6DDFvxCvAwJaHCE+KsIVk5HVVIbixlZiAdR2ARYBLw1yLuHsTKwVbE2RrpBXIh5F+GB3nhIyU
RzijvrYILqRUqXd0FpvRrlmic4ZdLL4wfh7DYD4ph9Y17p2DEK4S+m7YHy78DmyeY9BPd9aYPAbF
K/7PGWt8XRMJcERpDTHN1M6OZcaVdpBX3WgJ2B8B5syjs4WfyiCCtQgbrbs2TFecqmR3s+PVk0Oz
Me0Wqwphnmvfeo9g64MF+kuLRhKjdBGpyemXtE16pDtl1aOK7uRnLW4RmJlfRdiw9CD116lv7BOg
BQkLy/VbuFWzn10H3wOphTZNDDN4uNEfMK3x1WBJXk5/yw76EZ7gS8IdiVyhr/VkYn+IhJTfkluW
r8KiNdjWROPNkXAXuXd2L3osA+xBjBodIDvLL2VNSlU7iA9jFGJnd72rnpowWCOHRKqV+GcFTdyj
eoOoxc2hoHmNtBxK44GnWvq0K1FffMcxEUWQzEBf8hghLUTmqVformJwSdB/QkrLwbED3obXvRIW
swn4KVdgwL6G4xM8kCSfIjcTplHoMGSnjUWFNwwbEClbTyFyE60iclAD2EJ/17X2obcpziCMwKqF
B5XeHqlCkfCI2YNQyPMjyzlUdCIQoFurSqNjmhCmeeA1iJ+mRLizJkR/+yPF9eAU5eKrEUhofSfk
LipLBEhfWdTnfq247brC1iYuj05k3Vb/Lh/jSDW/ucREdCI8IlEqUKFZh3Q5osh4UtxFHKD7LnIG
N5oPmEQLUsNd9352ur0rjTe6+85arHzeKw48wjytnZPlDoA4uVsTZZZPT3yUF/MKeROMZwPYFNbp
fsZwlPUK3SKniWmAi5LtJFBTx3gueCt8iw6Vs4VXjPiqdHMrTn+m0SSKEOje9MR8rpDvouynwrlm
KPE0VQc/c0+BNxzi9mevOryO4HnQoocEZd6MoPBOlMFQcjRVnyJAIgwcp8bojnInYAmta5d5M9j+
RdceYsZ+cIgi4QjIzGYDlP67iJzRHvex7a8tLBYPUyh7oixmGwiYlc5gDQNU22LaxniHs6KNCv0A
HrOFgBFGFruxEjzxqLv3cmKYff9QakO1KnNAodV8p1Pja5N/SdhMaVePXdTT3B7lq0p3bpwlB8e1
9H7yWfhNfk5DIbizqHjFdjrgBJaLxOU0BW1awEHqW26C66n1eMteWFJrc1QLsREuJmy/NESinPYH
HCaHrzpikC3ibr5URXZvqpsg5NCXkG6WNroXky8PgP2XOnwmobpatE8Je0RpeTSj7jHDtyiKfM08
Igriu5sm5Po5qdpYVsyqp3PvMHrvJgFtP34ECGNNk9GpHSH9nO1kHyUazLL0u2J64tTFRibivEYp
is0nkkJUG0i5JyFNWnEP0qhUgfoim3KxkkSyac4C0LD0/BIeEuY3utOIHDODd1EfDDk5CvcRoLtL
sVpppN1QAifROaEqufx8fmaU1GoIFGilapNhY0ygd1ge2NPYX2bj34UUscmLMQxhTyHSDuxjEHb0
WO1UW2wCMOlbzheTsarcHc1UKMKfnjBNOt/Jycd2ekW2EMtT5l3B2fkARYsebdTXX5IcIy57ki2I
VhWzXXRWi8WX4blyo2LhFD1dRnGxR8TU4JcarBHhoXWPML7I/DzJiE0NxOgAbvLeHaJKqQ3UcHDf
OO6GV+U9b9Qyyga8jeyhxKkQ1pyYqMCT5nE8E1eY7P6q673Ya6j3EPoRsd7QuB+7IIBwU7RorKE3
VyIzEIpaqherLe8tnWkOeXXUu9cWu7VEzqWhIrmIUsAW8hNfLNWK8IE/FoeAI6B4G58OnDc5eu1b
oBWfqGN4nJxoJ2JdE7B/7dWvqTOpnjRi2ZCKlbYACY17eQ7WKN8xva9yTwExJz/7EA8JoV8RQhKz
b67iXaFA1cKkMMhpoHP3Yo5Rlrj18B1ExLMXidwTlLYM9YQ00j1jK5vsaNFhwkaRdtuSwKcELSks
4pUhXTt51J4l4ixHzyq5vyR6LzCSxDgt8HywrNkvps4msScRtOjtArqDO81oYcqXttOhJiFFnC6o
B8Ofv/Hy96jBRWlbik+ZgfGND4zNt3z8qXfGofPgYkgcuhZ7RFysLAieb2Z4CMw1DW/4gGme720g
k8VHEiOnap/FotdlzAa66yZiUOLgE217nHcWJwRHLa/E/g5iLQifzWHH4ARt3rXmVzEdOG8JQItR
4HXRkwtLpoa/A39nbatXR50X0nZCMWKzY9dF4NXXTJYo2WJN9cPcA9eqPxD2FOZa7Cv2Vi7dqcY3
LpFDEFsQdhTrSmxaLFiTcy29R36M99GWsRh/nI5tnkEjpMtVBgwTNFyuTY8P/U22v0SkVRiHloBq
OrArWZRYXDq9SBIX1VKMZoDSuR/pJG6YoupxTLxQ2L/BRG6tAGPEu9kyEnNNjFeYDpEWY8cNablH
9YnjxUZu3j7mSRfT5AadLZm7tTsZ74GbSgancu+ExSRGPPfOPsX+QV0KPldtH5KAZQR4V7jz8j64
T8ilDX82vXcyEvtenAjRXfgzVPPtoScQdjbtzVwKJa+BLSqeMvQrjqSq4msYdSsiHKs+frXBDClA
k5JF+jPz38FRZhM8E+Ye6HAUkQHJYYAkjAmQ60dD0OC71kf7zISlQ8+Ji9Lr7VHcAyOggbhSSKYv
g8WsaUhI4r+KmZbDi6LFFxHnA23BJXNjba/u6T/clEyWgFxvxoDubTl3bb4mqJN0oDqgjF5ay3kc
yXx7LVPfWZaBB1OLdY2FGCK0HTBFC+2neIOyS6vL9m3qPog5IeZrRrXDwhiTYXK3FiFrIWVxB51u
h81GroBVaUyHoe9xp9XVnUsyQixy6Ij5NBsdQjJcYMWzpzRKz2X1ObdKcCPBQQv8fVXrW7VgMlcA
D6Fz+C0pBJCzKgfBVMLLoh+z0ZqHKDMkBsIRi5ItQmfbW8YRAzKr3jJaMWefWTjMWSH8I+IIpnNw
t2wrO9GDeJcC+oJXv715BdgVel5vhHFgOvm2u9RHuW16SLdEIiqcBA10a0klCn8QhAbhetvQ7UKk
2bvX8+KS2WRtMRMmigkmBUov51VpHyJVNEaY60AhZ3oLasOnmRynRMGQNOLL84VKZaklQz1DEahw
uM9onIM4n+mI40kCNBxJ87jmeuLmqPjcqaV4HdhwoYX7nrAV5iyWK8uN7J9C3bJyvDkdn9RSMqzl
h64AiG6JF6LKjBT7ifv+TboW4UZIK+8IzOCWAjrNz8UMQgcH3SPr4h+AjTEE2xMfEeIs5ucMDDT+
BZvExmuXXCgv5tOiv/guKo4F8Y8eaKS5BRENuDGFRVWXNGqTWsRkgYIcYnUVRoXwUTBaOzHsblEk
AwQkLPtuJ8YucRQzxkN1y4NY4XqfblMHgzi5CIXyKH5vThg7cXOra/IGoidEjcMY8l95rCgkOJvv
uGLr40WJw85HxFJn4SgmiWvxqLJ95o2gOQIAM0LYBPYlO9SvOiPZ99mT1pU4E1Q3dWdmGO9dG12J
J0N1BXbt781XaXFyAIRwYUlNppsQAcVIycl0jY2Uy2bEYLoR/aE0CjNeuHUWgKhDr/G3BE14JuzE
zYrKRITTEQQuBxVuXIIQDedjYPKJaZv2yGoOHrdLLhFJrw1PdqF2OmcgRo8cOcrsFpNhPz18D0Ni
uMjj+RnTGrc4kGKege2NfyzWDpK4wThEKYj5HfnNeikvLB2/W5GK6b86SD6sC2xhDkicDMlIswZP
4feAjYEdAWWH1KTUCHq3fkk5I98FILZ6k5BM/7W3/YtFQ/dQvJNF728UA/WL1OT/kqK4+VC4V5he
WPZ3YjjYsBkEaQ+fc+oCJI6xhA8sgkOpinYflm8deix9yhU5ufKDRuPViJSSA3LZPHRJMEi+MJ5K
rkvMaDE8rfA+DO21ZwwACN9SgpCFUKXpTgek7O295ksaxgLPeOABseUfesxZkflTb27FEchKj+7e
ZZ03/VYMuJCfcdadGdwTHpG8pmgzT4IViXZgH+JHIslE1PtzdmbtYlMQZ9GzbZERNADdBRle+6Bh
+M81JIkwEx2FE055pwgnUc18ghUFghsUF3fclKbthR6FfrnlwnvEsAiXLx6CXcwTCWhG/VW8ZHM8
C8OIZJBwB/Kk9nUA4+yVo0vGCqITPU5pK//Rl2nPoY3KRfZpN/cBS4JfEYUiPFcO9boYfyqHyPgI
ygZ4O6Ic0BUhcRdFTkxCGqAt8vkr0rUhQMc4IbGi4US+cCawANwF5Rk8UA6I/8m9QMP8lO//Jjih
dkmc8l+o0oXhbKMV84/ft2/OvTilYiFlLvg0EA73yFptVW2AaPr1IFkOD5ZEHu91aK9mf2LIYVzL
4oQE7ACUIJBNrWU/RSRb0GrKfR2pIuvTpxpnIaFgAMqdcMeEaXSy+RUhCqgYXuE9fRTR9/aqLHX/
i8VZhY/pp/vXNqJgUD/odrH3yVsmBbh9pFF/2/BWY61Uir3SvdKDthUqlpCbEC3LFCWSPlAyCD/N
xrIeqSSpoBTOVRiSwxJLQI6OQ5FAF8Jc7DLRMpjMREJgS3GqFrQSz8O0RMIJhJqB/jNpz+ebYlwR
bhQqR03ILd6EDXG3wXyBEnmmyFR2GVHfNsx3yRQfU5dcs6YBlPQDBcZTnAqfHjKqacH7LcNI4TwM
6s0iNYdfTIgEUvyRDlgPgIhxQCyRhYrNRcvWvikRl/DPkjM4rwC0DlbgwsQ1DAgdJOF8J/57l5yw
c/ZEouCHmuyZcCC7HxRxIbQJvBYzIJ3Hh+hvBltCPHKASqT4YHob0Z3Clze9Ina/PJUK9pXmW6QM
VfuZUxfnIsOii4zXGod1QWBIQACmk9im4uzZEa1ZG7nkyAPuCgdTfHMRQX7HnaLbKMdCwzLkBakm
tyJqEEOgnJiBQWGRN0dEBvodrwvJU2ULASc8uKXM7xegtSPsY30n9+QGL3p1lj5H1BvqcSXuIboG
IW4jPdgqhid/I4d045sO5gRvl9Cx2PM4qya1GSLdCkpA8H54H0cR+txl5G1Nv3u0Te1IvRLfRUDI
s6A+KZPR8mdR1zwNGhCHUYwLFpTk45o59pjS/SE3Y6DUr0IBXn7PFy4AoEsJR4p8DHqcDA6ZQJxk
uzG3sZdhX46fsgU5dn6RT3EjvskAIQ5bHgV2ryh/+YhPBgvWk2iShDqxQ5gWg6OW/1brYtjd4uKa
kOGUPQqT3IzQIj6ICUQx10rMTQy7lRAZNNdQyEYUwUWm/aJetgg13sQRhwA/BdZlYeqwFKyIE8rm
lYL3OFRRWd3EkFZi/SbzNLo3ITuMwKo+ZtG+BcBOHB+RlfJzCT03nTqxYa5TJBDNlpUBoq/O2BUA
e8RIRT4hRyTmIvI8ALkZ4JiLXQdHST1jJ7AzkQUYlBKMdFEvktMJSowY/QH525MQ4MAR/gWxAlkm
Woagm0S5IJPytxXONt2ZiAMcX/9KFsFHuEosC9FQUDfIW/TCpjrhJr74Is8Crnkn9UOT6u55hJAm
X8biHuLmukfjk3gh/Vc2iCkqoUYh1t8q/tfGxXsU+8TG1AEk8CCRZ/aF3OFDcsLQEIMt9/J7v8jB
sVApmbm7+f90O4mmgUpkwZjzBOLkhEVDUC0BV1XUb8T6h/h0ElwQH03cwYmYLnuSEBi6ZwI0nwvH
SSM5DAiUFJpxgfIE5gBBSL2aJUhJqUoRL6A9IkHYDQvimKU2JjlHtKTzQHYlZkAR2Rs2LlYofCNe
AUEGrpJV/j47yaVI7KhS+qlI3sVj8RdKmOF4EbNiPYrJwadZAh/jb14nMRu2yIWvRVZhBPKFFFiv
io1okIg3ifUrlY+vcxbdGIc1oYOAw79FJmFZhDfPEvk+uy8JaFx8A+pHTvBBuReUbeWsDc2/hgkV
lurVI4NcSjJ8Bn70rFMV4iOlhOcL0PUSIxNelcgYUZAZRgA67sYQHAzvC81ija/sxWQkwmrf+4ZI
ZjEboQV+hTBxaogp+NtHEM3NJAkRa3KZwndyUVCESK9fqxeelPezYokfWC3mqviFUPVA042GnWMP
1YE6mVuk7tfHRY8Bct6V3xFocpzqzF75h3APaGl3SKBABWvVfCX/3DhHIRu5MDgARiDufrABdiUn
cSvyIXbFx4XxgZphZBs/GZ4ccBp5OmvnYZhgiRQqwVTjYtK7l+xc3zj1poXk3VttfZGKKz1eHm/p
DLe7FB2TVqjRC63hTVRYx3g6KO+XgJRlimYRhsKRI+8oRUZzWh7Q/CJuJBjFIdgElSULBkFKBGlG
IWMf36Qqzd0Jcf6A+B6f6XqAp/DZSUPwsKRzdtTEIBV/iPecuhVIlG9iuMLT4q33k/WKie1nyR1v
4WAQUPyt40sTjw07AA27N4UkQQwI2wiREA4FUhB7Dqs6fejnC8fN+oWhYR6x+WXBWMKEjZFYYtjC
KPwS98xPEMeS0aqBPsWW42WDqV8As5KLlwSAz/74Z6hPRzHfLW/CjB0exE9i9xJSE1uX9YiYF7GH
WMNGFGsNauBfFnDqFuYjR+An0X0fCGDaQWoleDvjXfeuZ59LMwTgQjuK1JMAA2+85dac0y+d5VAf
gQoFiIo6VaJ7KDoJ7DdMhyDqugygO6KYJA4Z5VhxKAWfstJlvwTlYxa2+2XxVw5AfGJbCPtL/FjM
KRMbCbNmK/zEVRCjlVuWiKxzpeYEr4sDR0on/VGooGQEAhRpMyBRupNlCfyQxBoOEWAvqygaSHZf
JDbgYAsvDSEjskPQVzEA2pgcEH+pwdghgiv/z4G0+vHO+V2JIRzoXzhMUf/i3wvLc1piOf5mX6YJ
PNXkGaA34Vl+10NYBZgkeOO15W0kqScKm7Jjudi+yE6+l5zdLD+EZbhaCFh0bgfM2Uz8HuBaiC+O
7tgpGEensNBOWf+xAEbFa3mHUJl4MAQY4DVxfMVt+23WehR99DG5PIzhrBwuS5Xe94Xzg3HS7//D
0nktRa4tQfSLFCFvXmnvgMYPLwoGBnm75b/+rupzXw7BHFotbW1TlZWV2ZgwVqb8qFxrJxkCIyhT
MvDmT/qvdllrbAUucmAcuPAlpZhiA/fH3o8kB7JRMT1QxWNfUPfCJ5JP+7P2L0z1k6x5Uld/Qd6d
OI/aQKXHt6BDoT4D+BDuBR69RdBbSXTkMXkgXqbsJhJWY6RjoR4pz8brMakLSIm2ozMMFwUkIx9Y
Kx513dr5JzuOAzIoZ5oB/Cwq9qGJwar/Qu4pr4cCiQAbmfaX36hlKHZ3ze0ksuOV0rR1X5k007R/
Ux3PDh1mNMQ2bl6CApahB+WCzJ53yQdkc5YBZY/jhJs5twRiFwjudjEqyCxrObkjume4lQ3jxHKR
j9zATOMgkQ5/zIU5yshgZFNvrP5HFoF8kKMrJlSXcEcOHf60Sn9KeHEsZG6XDfQ5IJgVzhW3QyGC
z98SJH7+t6/LfORY5o9pc4VrJsnnF5bXB0bcItexTKxgbcaP0Fq+nI0M3CslmpDzBt52WIM13wZY
Npf/Ml2eQ26pGV+kAk6czZyU3YnHbq1VT8wcJd/8m8CZZjMehckhGCY7hBzNMJAIkNkfmCfcGG3G
a+FFSIIghX5JxZnBApryvg2i+ds+o9vrXgUrbI42VF4m137rZsho1rcFS0MmpJaZW46rMXzm+Kb2
xTZ+Y7PJWHAYSCYke41q1iNVN4H3ZIoIutB4+V6BZMkqcSmjGlDY64B877ufWwH1CKknXI/7b53l
xtW14JZRRQaJLmqMvD/Z6hkf20nPQhTixm/7Oa+af+UK9A/QlXPD/dj45UyZ6OQd6YJgBKUMOWlY
A8DS5eqC1MmskFwCKJ+rZ/qtLlBmT1WF2qD2zQNI6YNr84dJh+xx/Y9vkUBGvpr6tGSFUpNkzM3O
O7NGJvPd9MFYxg+J2ARoFwRl7h7ldeoNnsyycfjGuNMcYqeBhjM63eqjxOhcRfcOejtzrxaerUTk
fHcNVcnqBqE0xUxxwV1lf0RfZSPvWQZPZuR/8SOvpimO/y9gyfyXjINPCjxFA7rko7dBpFdKKrlS
Qw3bcS3rfQlQoL9lozwtN93dcDIB01qEciccuzlauFQ2/RWSBTM/8odnm6KaYG8ylMxl/KwJsDim
+bSs5tbtt2FwL1FBB9dHypaEmHJqlhpQN6uPlUzLddCVO9YB83voIMaAaeiLu5bdlk2XT3A5SVt7
M/wUjpaygIOJw0thSbQeetIEBouxJ0/WcAWXszccnigs8b+Jt+UjmdftUg4AGQl5ZFY9xXKGnD+p
AMCmCpmBRfKoGqCFOSMHksB+8gHGRZJReSI5Ghv9XjZZBlO4he2Xl5Vy5HMTt/YGdmeuHuTaarDs
M69bKm/p9FkkOz/+mbRgJ4h5j+JiHj3z9VynoNtPYjw5JgkpuZgHsMoP13Du6gmJSPdvlZePDpEi
EvQoRp850NheTOavXII5+f9bksv8dwmp2SJcgPxSjl0sQa37VjHqpkBv4skb0iB0sE0enPFATgES
SoE4qnbPkHFNoFq2FwUWENAEw0bLNiLfIev8ttFgSw2ZRUJemVYkgzR0UKZJVxIq0AhhPCBPe52n
7tmiTQAdFFa+JG2mu3x4RXdu2+A+tPEsyiJqh/AV/T5/pPL/uHjoo+ezBqZHE9zQuZ+ZYuVadfps
JuG7B7wlmclkjxc5OCsrONjz8gHZaStbXopz3zTSh1nRrecEI3ZmyaHKU67bbvNwfLaz+aFp5vGu
BuMSdkAz6VfydZNA0nnuSGn9ApklhszGnw/BYyx0bXddcf0i6He18v/mXvbeZPlHDd9NG1DxM6Y/
oRG+mBqmfEXOcWjp6sEql70+6PcDqvh3E3YqOB9ln7ACaDBoEX9s0ePcjBW7Y+bHG9hGB2JWAaqk
ZsYrUF1xZTEZ7c+kD2d77nK6rJyTapIdScE0s611c7/FIhHVxMba1DDUhuEtTGTnSv8ymfl0mJoP
chzeFKqmp841YKL6bCQkbQBIrFpayHZTgb0JSgGS5GhZqZM8xPtckjeMInnrvk4fqh55h1G3HwcE
+W6HNSmwoImC/6QhCRvQz/LO5qGzuS8FHC+siyrzt9Hqo6SH/kjXXAGOnGj+E2Ww0Rmvfj3/CWxC
Dx3a2oTfZ9l+JHRttObwTN1U3ltHQZsEZ6TvzC2SL4B9f3T+ZJUJjEnLBOjN0ENdmOmEZPdh3Fqn
8nZyLrHLSGm3wYxUHlbjQGXJLk2ATHj8EsX0ULK2h7k9ynNKVTAZjT+yQtSoETv+SgJfgDFF2Zei
p61QwsTmfGfn5XUdiRQc1R5xsKROfxIMF0L+i5UEhF10h5IVRrQBV9ZrsQwn1p/QxCBIMReWa0N7
s0TsEksINiU7VzM5+0raO1lr+jgIzBFny1bqm0ObPBXURSvCktHX8xNxz2J4Z9NMf91SHTyj/hJi
8oKEEChhtknppm2IvPwCHpTnfkfCLER/Qvi1YZ9rL+xMGS95iONXLXHhteHVyS4nZaAu9Y5Q4CU1
l43SzS2UFLV6W8AaFJ5GX8PI4uaKer5wqwhrHxCxvzNB4vhVSG2CmQlIL6wLHhzzOJQIwGnrTayl
MY2ItPDrA6bGmCqCJ8lpSdwj7yyjbiIta0KUkXSUo5k7lZq7LEBpD5HZPFIRGaf5hHHQfYcDQJs7
3Jb9nDXTow62KhCehHWSwy7URWW702gJYWPihESxet/BCWgwYhVchs1WFoIHo4WqnD5iIEDcyZyT
iqxsdpTjO+DQYBmOPCB6j5Jzog106nJYHZzJLhHxqJp3PRzXgjB5S/FjGihlL3n513fDQeg38DqO
Eafy/0splR1spBzIKUQwbLCY5H1RPvG89i0faQnvqRBs0TK5S4enGnIPR+22xf2aVUYpYoCEFhvd
k7uMa6nXhp27Dl2kcaOQ4H0u3YT1cHMX59ygELRuIBIJbJUsocCYdrIKh3otzCqZhLP0xtKjzxBx
R91QfwuEJQMnP+WlItD4IOfwaCdMUxC5rvqCk7lXbXwi0WPG7luUrYmOyOyEp+B3qDR4ZdLJMutV
9Op6/rGn15HBwJd+Y6vqhYHUsT/2u/5Xw+Aq4cVNzbCF8iUYfB+yyvvgiVFf0COGnFnm5BDhfmE7
XfMTod8D9WMZA77DgakhYJYqjoJiy3fgCv9uVOXZb8N/dlOsvQKDBKjVBwlYZFKGrUO7QbgfmWKx
uxeyAVcS/i4/5Df5Fn058EN+k5HOiv5psSapCTM3ZTjkECYC4RPy9vmht4a+Lg1nd/uawtzM40vk
MJO4UTLNPGhpOqn7o53aq96oDzygDu3AgT3DJaUfFPmPgwoxsaFXFWrbSaX2tnKOSAUIbl135WMS
9gd8K54Ezgz9+SSf0HR61Ud3oDXzh93f7tydTNVwuUSeuvVbyqfAgnbSi5AWsOeSWR5R8qGs1mFQ
VW9CPpKhGZBXOVqRkpcUh+7eAglhi0WSav1f6CQPh+fIbTXoHb2qBUAOQ2HrQl2PL9lIOyjZBcQa
epXdiL1TRpoh6hOikrj/Zib8f8RdfEpBHWRMLQ64+p44QkIPYWfIO3UxtGgxvE6hXeMflDgxWrVL
98zOvpWNnlcAp3QtvfJCVElr9aQabD48Z3wcoepI8ghPhxsXLH6kUlNUy0Xmtyw97toYvKuj6gut
ZxepXsoMyqd6Y2dqq2EEzwFjkky5/aZ23HfNB+Svh0OEkeG2arNTOKAzTYElYSyVOnTs6Q7sGDmP
KCKxuzkeiucEQVJ8kvPM/+B25ODRqbZL6Mh5W6Afq5XDu+NOO0iMG2vi21SwiZz+QZKVsAa+B272
Jw1WGzL3bryVl8DtM4M6B0dleoG5OuRPmZOkk7xmySS5LbZSYb0I0MdvQ5/JnOZj7M6MitARCXwp
C2IdAzYhzGzioKEpbrQsG68mBU6FNtizROkjKehtk9DvS/VL6M6+6jfep4Rg/71GshlL0wRPhM61
sMmBw0F74+6lQGsWCSbmo2A23K5epQ/cDL+EGQLamLvesGtDt3US+UPA+/eWrZ3BOR5orO9HygfR
JlNueKenFymwMMUyV21UTVGFdcaAyL/KOyTQZzSUW936Xsem8SQl5lbk0TP3lmsk6bIJKIYn+Dsy
aLobfnNscUdJOz9Jx6ShgkNSFxPmFgpWX0m/IMRiIFHHkHh9ZJSqEfsUpnbLSSGSXWXqH8gV/r+n
OE70Z9LfeS5Gw0Zsh8yBtyDtEMDoTf098NGwthhY46qaEBI4hnnBd4nVRNuDH7I98WHeoaxMKWPz
zkjD/otcAINDEjhgv9QtvmyWjFRSZXxlay+lUxi0LsNtt0jRrzX3EGXrKMGq8wMiPhNvrCvgu0Ud
G0Mc50DmatpTqFKo7HkiYJJFsNRkSiYcwDT3rnCVMy9+6zNPHYOyP3FsuCAcPJW0bEo6KcRZoYMn
BXSMIGHUA9pm6zqCXR7guzJaT3VUP3IA68bwYeUGzQo1qeFQvmDmALVoxD4xgkCVJD814hRwvEYy
Qi3Z0ELJzToYiNHCoB28quZMHKOaXEfLiQY59SrbYf7OOFDS7AlegjRGbdlbyd5tNgSt0bR93mm4
VaPrIesUTfZTVOAaqX7hYF3j3Dvw3t9cdjdZEqi1nzpeskC1xhicpWJgF4Au7VAdIlsdey+gDldZ
xwg7DD8xvqOCZ1tCxFWsR9UhoJR0DkBdFFCKSX3jWI7OxQden+O5esHmBv5bMv6Vxdw6E9SxKB0u
cssiteOQYtJUR0c1E7OcLWQlI7LKIsSFJzebZN3ZywWRHNqQ/GCiH956bSrEsiNrBGqB7N7p/RXP
kI094547RvG/FNHBL+BIZ2+HUIHxd1lTRoIbEbrHlkqRo4xPl1NCEmfTTLQdOtvdypiAbpZmuiD7
+yCg1pjjS5gmnKCRG4yroBVLggWiKLHJtITPeA3/9r23TRCVYiNGMnTeTZP20weVd+exVcsnPI5J
nCm2FC2oiRU6wkWl8+aY6mnWMTXoaGJaGQHmFzhvjoUPwVnPXyzNP5CKQfQBokrjDCO/ioqpHtFJ
NQa/qVmfbzg5q8qfsm1WmrDSB1jvzX6kfRUBQJwNND8gc4qP+oJxUYIdX1NiEz3H1wgHjlUdD89B
zNZTOuaWZH6HTjtcbzPKgMvnCwqF0DiM7LVk056dYmvDuEsHm7VIoHyht/TQtam1ShKPRnpqrsD2
7Ml0yAswoRpQFw+Qit0PHdO7JhsC8HGI71SBUacgcIW43aDSQzyg08QEsn1D0ySwnzmsAaElmHOH
HtA68M5NR0E6s6VZIOEytWu+s38Jf0o+0eJnkAzz1hvMe6nuUTLsw2i7QEGRXUKn7V7o48I78wjM
BdRH9RfFza0AYz0GHG5w8H1/LRoivd28tylyQNBiNOJ1vjJVBm7fLvv5QLMbe09G1y+dQbKbIqF3
knTHtKZHigptWJ0XYWw0NzBd2MeLu+3p4gAJM3BGUIuBL+dwC/xKx9lJYVOfvHNa9OsFSE54/2oM
blGr4ONST8dKgndBcyCvAPI10XF57slTiYHIYhiIG9TnajL0AtzLDwITu/7TwtfMphl4CKo9ySSQ
58quoz2g0wQ7X4pWPEMYEkog4g3fnbHFV4JnDheMvwYTb9zauar0VPG/hC0blG+2MjZQ5GqohIpA
gFtgzy0d6C4oBRokmFzdDiasf4CdpQiW/E1IawQZJTpM4dEmdfSJibEUM5ghNecYY8aWL3m1gFKS
BS00WFr/BWMIIm3BWbcRSC/YLd92Q7Nh4vTppmqsSypyJyksoP+4R8IUpsgYCs0nvhKdhKQ6Oa/a
IFsSHq/MIdIHct5fofDImSqzltbU5BtsKMYEhBAzAINweVaBUTx3+IkhdBi2znNdPG/4R/h0kqRR
DnvU+1YuB4AbTjs5lDgwBLQuidmWrEC4hWeX7EKSVFYL+a0WFY+ZVh3jucWHiF0k679D3PRcule4
F9kq+UNIS/zCCNcGkhCxRl5PMwb7PFXfphqfB/i/6leiS0mBJcWVVSb4HneQp+MNAyBvk3ruvCyX
xYXwMM+bOrYf+KcsKPdx3qO25DagukQu/aydgiiSbtx3jCOOmWOug9b6FEXsrd/3p7kw31q7x30H
vzoXuQE9ekn16C/b8pvgEJ3q1zjG4ixjYpmVaFa0dejiX1vsb4PevCfm/OmwZhTMRVwAWP36L+cZ
pHn3NneUgLejYT53bNQ4xbyGXXfso+RSFfRwy31rKn9NsvFqeDTqGmV5H/Vt/9Qp7wQD7I21gx6R
Kv54OW6QnoWyZfIjcd6QdI9eWNBpFJq7MU+2WgigjxZ45KjfeKoQbxtG7pgNQ3mJjnFHc3AsbH2Q
UHwUApgqaJN2TWZTjQyEWTkc6aAiJv3iRK6XyQ8/kDAv7pJm2ktAopnItNSGuZ0sbARjr+w6uCr6
A/u5/5rJgiTbmivFHPDdbDcAmDxhFfSWamibIZ6q32FX5G06KSH4yxPpJno+0Hj9zPjnKUS/qsiB
1cr9zlpq3+GPcPZKr1iXGdOg8zNwA43jx0KLxIeTtJj3su/O6bCufeeI28DKaptnlCveb5Aghl7W
4tKUUUBMn+cXz03Unadp2CcuJhu+6LylbGHWeWyqXeykW4RL7LvYmSdEYezpGI6FfhzZeAFUobdS
AbfN9DDQsray8Fiq6og7rWB76yGrG1/LrozovPCrjQ82UVlUtrs+QlQp2LlKO5qZefaD6lKp/MMk
PW48l8ZnB894wzkAc61QCX9sMx8QuZhgvKpL3NsH+VlWHfAkma4fnv1qOlldGazMsaRRCRR4mCC7
muFxCuDuJ9YhYxm3JdoWLpkuEeuAykpNlOvm1Bo5NRZQjz53T4ha7r25oUbeD69zNwPX+HsHwIm+
7YvvR+/uoCOc0zbFxkqbXejFP9RY71sjPKiyO8/esjcsk6JXsFm69hh3PeMUYYCz3GvAzgQoD5jI
71VsDvBFNNhoLZuuh0KxNZ8KF50ix3iOfPPkIf4W+02zUTGiNfaAj5aPZY/syvIi4wBeuY7RFPvO
DIqg/a2oXNkttM7eng6xWrYTGL3GsjIoVmDBewnRm+tIIQrao6mX0aYCDF31eLIh/u3RZq/s6LoM
4Wudn+FxqgLcwCNdtNonEOVLY/fUAYZDklfUopB/wQioPzqm80S6bUTYHtrY5ljNBV/Db0Nnrg5j
c8LMkD7BuP9UcYMbEQ29hFV2DUejjWsEIsODkT4MkpA04b6NptUSdR8wDqu7gbdhzPA1hxzfZDUf
AxxztDG/d9z0l4OdqiotsVKYMXJ9V9DmplfzOTQWvOS78l87RssuZKS8IhVoIHztbbNZmzZdrVaM
P32D71I59P+yYniUqVlP2TWo3ehTWNBSqJqosa6ypHk26oRNB9ZlZ36jn3VMw3SHjB+tnC6BKumX
TKJ8Sox94dK/pSLd5oA3/vWF/tpw+Ft9/rJQ4Owq/0WxcSYhihodHapitFTX4DJmkZ1w3HuJ8LgR
IFFyMMOCjQPdVEIzlLzxgqbEOyebucDvvu+omePUrhk9Hqx46EnEk2uWWteR8SHAP1YFuAbG7rAy
rfxn1K18K99dDEa0Ki1XngybXJNHCxPI9SO0gsrLzZXqo+G9bumatboCeYlC7QfPORtuBT/Rs9ut
WyGinYETN6BYAcEXkDL6bIvV7+KsVpvedU6yvWaL+yi1ptvLpT6D0tcqH1uYJyRVTpgfJ6xfNm0S
xtsAzCG022OPct3GItW/m0yUfOZuv9iec5oGZEe8OfyWXMKfcmMTKrPfVubwGuFajMw3tLdWAzAc
eSHVaHPuABnEM661Y3QYyEztBcmXafxOev+xquDctlkJbouRzkqOlEr3L/LaW92h6T58T7LlL+Kv
TOFh3id+Bgeod8dVMhh0gzVmB8EkXH7CFqdwqVH2ZvEqq370ykdyJ5QfBv8h8IxgE1j9bzpXDcIh
5uhR1MfkMEE28Z/Ecq7pT4cCpy1EKNOTkzRbvxsOwyDQZccLxIUa5uekWGo4twCHA3yYHoW+5LXW
K6IVcMCNmXdAUqoNJn0VaOHs7H1vMFCUbO1GCpG44OD92EQP3oKGSs6BpLfugSo6GAeju201tQ1c
HyKqb2D9N3fmOkuL1671izUJlkyFbaJxkcXvk7+OaWl/wCH1doP9a4osgk/zDttXY/hQK8Dh2gYh
XsypeaEDnRJ8J9NuV7I56TzySEnYm2P/zp45eBGWArpqkpcpDoRVMN3FiXWft8PVGDCQa+tHen5e
tXBZTxE61c3w1vQWtFVrEzuldqchxLWKhvRflAKRSzm8oBHvo1K/cMeRXd52MJCoZ89UadkE7gza
lROVfbkeAkJEr9noQ0GlG0DLEqkmMTtL6T1RXoq0ANQzk0WfKuvXqDmlCcmqAvmIPn6GEiMPkyev
eQoo0JfxXTSBhYySJdn9tncoQ5UVwkTmISmaixbhdRJbR6pbD26IbhayTLQmxhXsIwPB7+B9HKt7
zAYhpEOMcaz94lfHtIUrr7mrkKVdhcAORPYVE5S67NUJNNY90oXchkU4XLf6Eb+RVYyySdk38UOn
2dZrqSw42cm0bXKLRlwkPYO20unD36q23/JjGanLyFhnFB7bsloVfpNsh8rH5jM3og36rS8tDtDP
KoBPr0A7lE+VVKtndB9Ge2OkVrxxtUvY5uQvREmtfVCofubWc2Zl7KIUDRtS/xyJsGl85i9QBaf/
3oLlVT5Oxoe79N/cR4VlLItoZSf9g8tQ0sVTPBgGQJSeIXNi4RgTbuoa3XwXenhD0h5Z3571WMXG
aq7rx0IFuxI+NO+zNDPyTbbGwczPjkbmQ25iqse8nndFQA5afgx8k7O8K/y44C+gfNPzlr3Lgqqo
2+IEgAZlYRv7csQfFKtCZsCu6s3dolCy0hAcTJFpXIpV3T4tRbr3JP+YL01AJO2hMbYd6295eH5M
zn2Q6g8ddsAhBtDZiOYK0FRHzlk4b4E+7lMnP/laSe9BgVeqo4vhu/1vboghcU+O2BPxVT1ZGDD2
lbdqjdeJnUo57XkOZja3eBu5w0ajnzXSDHRuENo1l1NiLVuMbzClme+cusPVUmRgURe09llymIb2
mKkZnKT+VkFib3St2lDOfAyUu2Nzvg0Nd9hCdxKd0MZgp87h8GqvNYe6kzyGxficuvuuujitvekI
BY0MM7tIuqXmux4APR4Jj8BtOAVhZLnroDaYATgx+/heh7X3qg8a5Y30p4ezN+jltTaabY9E311u
Pc3hhL9g7/3kFfVPj3hOR9KNEN9Dy9zBJzXkeXV6sDht75owWs0NanTmxmZHNylHyzzplnnHS6lF
Yj6mtICjedmzALv+HUf0bW2mSMvicdmTv7srUEBi/oXGlgyxV+jIqJWjNdsa3+Ygic1n4RO0BAUQ
Tmzv6qF9Jej+JOuhK2/ZZBjaBuFLmXroGpZf0RABuYpYZLtiTmrBsF3CnDVPUSVFZhnEW6vQi0Bb
b/LYa599QEzsOYaG3iEKGwxrk8W7rgPHca2HvJ5KJpKq92FKBb8zrlQkPqd5zDeYQHx0EqZ5pXOK
NRrrlpBO6Og6ZTFN3h7YOGeWWR3s2L4Wafan8rxNhqCfY41HjD42qrQfl7Hc1T1e9vhOZk5wHMPs
xcQwfm6TVTbXQMvNpvUIMCr9Oe70XVSrQ24ILXLYOX1/yfToCT9jRWO/STl4SKJt5ltMchGlaMhE
YShOHDEKlE2htqTpBjWheW2maQZnDr6G1x4W3T8VvoHUGU1ulPWYtjSIk8evprg85M18tkK7IPtd
aBUe3/3Y32KLeHAy2EmiqoNMu7ZvwX990liseoFxGnWK6FLpAt/Z1Yb7Xs8I3SC4vwkG/dJRtttE
Y/NdNG61NUr8FqzsfoxM8uxsp5IIVmlfUSgFjjQL6HfpsAR3Hjh4z1ui5Wttue3HBGCG6vbX3LRo
GehrFDrfo6a4qsgYV85AF6zN/XXNPnWdb4Sdv2yeitL8JjWaY9AnG515oSnjC4XsT8T0N2McbXXW
zt3sa5cCi/CJlxBQbbczbWdnxb1KPRQZwaGCgmWfRVSEktViVNu+M6++3yE4WtJbzKtPpuy10Ix/
reMeE5FFb1zjEeiYRRXu2jC91xTbm5PPH1FjphiQIuJaYCBf5XSOFvFv633Fhk6LjjdjCQEj1i7H
s+lH5yXkUJy6mJYJ1WI0jEhn8wiBpALbAozy4DGGJbGYGUxsaPkQvfaauGk5vrYzJxQWDLyafbIt
CCPp2pz8F1vBOOl0dWohIni2gCW8QdssILQOLl2cjZ6/G1k2kgujD/zH7xcHuyiVHjtHb6AuBNeu
Ke+tuPV3uWXem9bytUQzOsrxmkmSZDbl/T3n0BJ0AKs0SKuHQtM+UD2HN/m2DBqt2t/U4bb8tTxE
nP01KWj4xpPBLiP/skwumkbd34wXN+WEH9lflqmhiR4f07o1iHohM8Ogqr9T76nzwOs5KVLriT+T
D0ckNBq8ODadXNrbvM2iA9ltKXNAdaUkgTrNnH3JhOY4DaZMDmkNrSFLGbsOvQzasg8DgoFcj3Nn
7PNtZ2f7gtOEjxVTI1RJJEUvOnWtsKYTsOIQ5Rbcnkob4j3W09CY4LiHQn+LWmjEBG/ptGX74bzu
0csMfPAs71XDjKavQPrdvWy5NRA3/SCMIjFeAgGRsgVyOtSCnXtu9L+7GThtXXJIhpie9pVxA5iO
DAX/eyRWGWEqhymFPv+gT9we31JMTH7Y5+G5obDnUi0M2vXQhI/JVHJCUTparM3MwHGJXHmrpUkB
u6L01Qvtn5KcIND0w4Tfa4erbd/rxzlsr7Z4aCfGc+uUD61pHQCO39xC5/rh/GlQIpxclgslk7N8
ixvp16VeLlWmroFdvHo99ACOKYOEGttL86EdGEdFAKI16TcF22TlY72+cvW+PMQLYxQNC00Wefc2
JyDIQRPv4xJCmKFBr0A1s8Og8M4zppcSy1h6yKZ63VgpnY4awZJfTusZZ23aJmkRYuxlRfMA5zBU
n81S8LRhsltaJAmwvUZje5RWg+xXMwr/VNcWru5J+FsgrEbXGCsjq/QXx0I82ciTB9oI2LLa5mla
MEDWplUaa8cgTP4Yk5z1UfLijfkjnvFfVKe3pKK8P9xAIpEQ0ipoBc41rcjVg0ohH29RDVJ9fC9b
nBOpr0SV5wHuqEuOZi39vxx/3TlMKTDDWgbsX7qJqtYCybDe9nF4smpzLee+fD5JbFTS0NUel3Dj
ehAIR0oWCeSCuAtfUUa5tnO9CRz7aOrtHlQB82gPEXqaJN1iV7SwaYIAYus0r5PGgOWp/cruGwI7
dLZ771HFQTZz1yzTkTFcoy/5uYyFRX801JeGKsQMnm5H51BzN2UqWrreC+ZwayQ7D1EBWIb1F4KX
/R+/7q9VHZ8GKrIkK6CWhfnUtOGjTBm0So9WIlJn3QEYYy3LMAn9Xe05hIRMZLy4o0hb2cRteQHL
yUzf/hvLstybiYLvNhPCwrSO9HO0tDtMzX5ku/IgWS16vJpJInRiCWC7F78fDVRIs3SbjrRiWOpq
5I5/F2v9R7gkX27c/8Hh8Np0LgX78dz14R3zAzWGhsTC3Kb5iEhbBL82MraKmyWNwljHaq64jV/r
HqkRa5r35ZJQDLYKduOaxIToacF81rA6lIJdOJdOaO3ctP6TYRJvOlh0V+l09Brj1a/0jaWzIQcQ
1WbzpNUEJbp2HQuMORh2LJXV1WM1uwqV1LD6hfO0Duvi4iXJEb938O7+HLIAKgITedEtjEVr0Va1
4gJWD7rKi4LrpCgfQfFKQmSRhk1YVs9EW7AcSDVm++Sw/5gZrGJLOw+ZelpGbZMM4SGr6VQdzJ9I
D590OkboZC3uKcBfoC5BcZo/5kzttNY9apH1mIA4xHEtmJ9AAjRMO8XZ4JCuaxaoGaK2BG3OnCMk
lPxLzmHQ2to17LR/mtlceyt/iQ3rU67Sc4KxKdxbyBjMqL7eweEXxQHRd1Ixsn3DHjR4n84BGYL/
CuMeOgH17juZHXNJuXTxPuIcQQ23udYzm40cc1rdHfO5P8BahaROH185VVipIRpmUCVJupehb9+C
lIZXCyBN1y7ygurZdwDBul0bV1846tV3Szpcp3C84G7+GcYdGddyHELnbsRuOglw/PDjlQYSRYS2
1yZ6UqeFdkz/PSRQVaXPDG72PQ4ZaYZhoJ+M8SbL5yedhDf3+mOBjbbTtt7KSJtrpoOEs9nOIVqo
JhXKrkUrAD666+2jQvvnRCMBjfedUKhdGabObKuW422wbPIHmdSeY4PSmq8mhh3G6Lx2uGmjvVuf
m0ZUhKiC0vXgfw6YTASESNU87fpWF8eLZSdjXejaq5XnI2buzR8XbiZen7tsSghvYXVxIDvahfgg
pTLRQ/nDNSZiZ5lJv1qbTMGnOYu5pRsfI1kZqYYDI58sbi0nlsMdtMu05pTL9bdpfgiMp2WujhGR
HEFbtOHCXBB9Xsl+9BzWSnKQYIWvzSjnxLQI3Hk0Vzs0+fC38MovWC3AKAk3S0Qq/dCQeJOyLkxA
IoKAmV8NT65fbJMwPQZLhDSgSVEJ/TP9V1YRlsbcKuUAGCw+LJoXDnlFvovlR06UYGvJXx1CyjSx
4FrkDjiA8H8ZumcOWllDHV4UY2fd86BFHt5xzA8WOwThkJtMa5JQ3KeNlawH+bj+xn8T8p/sLyEU
n+G5MCFadeg0luTAHflgk7lbznmu37Hx8JD8WV2VD/zgF3CgFSezJqwrlKsIGhZVXibkwPv+jXtv
iGMU6YcEuh7ZEDiF9UR6v6+y38F+UM6faXnkOn6BA91UrLmBvjOwNCkO1Ml+GG4HjE9GUT6KvB2o
qsN23sK3IPgJbGPdYYswG5g+Gkeb/ENuJRncdVoj0E2Gl1mnjFB8JqblEtxg3HQbC8kIf/4bQ1Do
jNe0R8HRh482GJvB7A+gcyuCuwJZ77aD0zJtQ+MrNx76HPRg+SGNl0lRf5cZRh1W89xgm8f7mwp4
Stw/DfrJO8/OrJJHr7PfBmoy/4eOy3VSm3eKQRF0osemM4qf+QMGc6CKyg+XEJI3MpBE9ez2tWb9
Ic1YxX64ijt0CQs6IV7QCmAbQ15C+ywsCLo9C4KKfLsLJ76WF14AVQz9Gy+NSY0tOITJf/bwnpVv
VKtWPS/SBQjKGm9TdldiX/6QlzBxpLli4PKCzNza75CTcvdz+MxOLyEkO+vt9Zcr1f4hIqVChEGA
gtFCU0X0rQCPCTv18Ay594C/7qcWmBKIcvG8mST0jTz7Gd7CSubg7ZH1y0IjrAYBjaDTgBjS9ELL
7XZehgCS8UoR4Rh5FRLFl3R2T3EzPmkTxHruo7adF4ARSoDjH234zgjzZQhH1ILap/8mJ+/A6Vmg
rnFU2m/h74iFO5PuVf/EG7LjGC2cACukZM9fTvY3/82s/5F0HluR41AYfiKf4yDb8pZKVKSKTG98
Gmicc5Dtp59PzGaYBspU2dLVDX+A6qz3LGeVrh46oJq1F65bZK9TvcmS35ZYIKfXNmeUTaWdcNoG
VOR16d53VXgKNB6FldpNKwmPBDdLXGbeWS6ZoFfZLW+sSt6fTpQEpDhXgbKlFmjs4ahjUYCeC2rw
oB/F2l7s9dBoQdEKZVQN/eNJspNq75vnhjsGnmWvo+8cwyEA8gHJJDNplnWrRbX7pjd1vNNZvw6o
dGb0y/kUA6dLEOzn6syz6kb/kk+U4F2wLor6xoOOzfLIF2HmyEKeeYC/axabJCNovposuMmQwZMZ
/h0pc41pPklDbbwwu9cf0Ma13BiKm36beutSavEmGCuCeiKRdJaCNgkVgQi6YxmZL4gfi+7vEiIp
emURT6iEBcgSC5DrgU37g7pFRwyWkCx3unMEXJP9of+vnYH0Dq/8bCLnYiGxKioiWwvzUgdIvqOz
O676e8/4iY6kvw1NIJDTFiLw+jdwxT/gopgy/9abBm29noqWd633IlfXtRIkRxd2jv51vdwDqIpd
8bYgXs6u9Opqz2X1luJf3Doftz6aDbrvUrrRuemz81Bm0BtaEnt/8QfGhGJwTJqPinkrsx7fg0/b
1DQss+OCeLsRBpClbFLiqPzIVTw/ZFXxnGdIZfj+JSC5Bkn8U0fZNUH2aYeM/EkH9booWT1FS3hw
1dnw0pbxEcpTWRP0u8mYmn3scXM7YUNhQnyBDPOqnOA2RogQ0kS4K1v0tW0gBTJGu8Ey+L0oT05L
C7sm97i4bSZf3qxwPfYrKJijbiAiqB84mKYV6Ufb9w+MUtYIwWjmHXx9VF7TybyRiNxnY7lDlXtn
iHmb9vMmsuGT9NFynqFkF+Czmgpn4hLgcRMyqVfH1iFDnCLamvEBczPOsCsrhenUoZ6M1zC3qUJP
A/FuBoVWxRN4JSAy4QnX1l3TGX97h9a+sIKdmyfrgWXBU7crBpUe54oVHgxIhYrF6Jg4oS3BVpe+
LW0AEUuafqcJgqjDtB/Jkuay9JLWSHuqMzg8NPgy+hKcfC4tbGX+M4G9Vmze6GkamO8R3HuCPAiL
dT3UTOpdRHa/SguEv2AcKH6sKlgbYXS2unFn+a9WrP9SvPyVzHPFKPf8K3fSTQlcqE+9Xc+WxboP
7Ag0NdFuBOuxDNKTAfmmrZ2L5QHbb6iU6QPNES4CLEzAb5uCv9jjtcPq7GhtcA6WdFZB9q/zwKQ+
I5kMT7z9fLzEs7fT+0QsbwOpJzURoQcszO9tcJPsjPWwThrIZtgaCxl+jgMp+hUQyYYDrXtm8Cd/
TsinFSvMvvUVqCNaADF5AZ6gAARh5je6jAMUEO7dNFlVwdtEUsWH5bVdddVvt0Oy2vHt07Dk20Xq
DjL2IgGMkOrqUCCU2U/MEUpsPrAaXDgfSV5TNvi72Rg+abihTWCDgQmoOBNgYmAfguIef/WVKCQN
WsyaG45zRtEMEkrj4PJoqmLa4bi7KjhDclJyjkk0GCAcMIQnbVCEzWD+7BKUveMvk1td5cwpg7cI
Ey1tBU5U8Rk6TL9HD8tPPyn+iuDZBj2y5POZj6dvJvdWqlNScbjn0aB2Qx90QIgjgcpIiKjrYM1X
XMfqVeyIbFfSo71P7HjYjnW2S6eLKM11VpePAKg27XyeyDTzrl772R9SDWuWqzEDbUsTdL6nTdQ4
DujP8TNo5p/YCzYsQD6zzpaiFrDoEJ/JZG9sUfADNM0MRniGUnuczMjCY6CW1ewD2mW9+FH3zefR
a9YSz3he3HmiQW/LUs5dXCs0i/Ozvp4+arrWYVoY3JPq6hO/plfupdPGmJyDs7hrgV6YKeqd3lSs
O67q+xweUYSGh/0YdP4T4MuDxm22BTJTcuOX2QlHW8AC/YY8pIOOz15W8Mwalhxu34xHs4wZin+q
XPHO2b+AyzO1wmH2EVEUiCE7dGwBOxwPEExI9OQq5zwC0+I/69jRUy4VjrmeqxceExcYFuANctlh
9rVKXGYZDGXjtj3lZNsgWA/LDC9vAv/Px7Udurs8Fv1kE3NdEKAdGFv6mq1CNc9BXhgHH73ukj7j
Vn9FwtdRqwWuU8B7SXp5KgLx3EWL3BSqfmdB8TS5dSZbjFrA56BMneSZ0147TRvBcWGp6lyzr6Kj
74OQoPjkCIJdBsCucgyg+uHfiXSBsc39UL+MNRJr3BfrnbN8JI/XeYPL+6QdaM/MYMg4HIR7QFzu
R6e/2DNuOKajgw967i5a2SV/10EcT/3ErU6AfHwMzJ8hbHf9XN/HyYGx8mnpk1PODuoh8FncEopb
hOLFa9U36ICOOjfUh4pPiAIkum3xeANw+mHD10ybx5ySwxKHztIZQevpJCmmCKjH8S3J1d4uvoTz
zo8mmMs6jupooiO6n/Z7/RR5LvpZYB7I/yK8QlJNmsDHZokRpmUWHhh9zQlbtfD3I/TA3Cw2Jtjq
ulUP/Da3Wo4DwqD4sVT+c9XTNHHxlrHwSurwzHLmNQzCXy0LfvR7Yfe3paGDgcnhQBKCnN90InIe
dAFl5xKRRW8vqjf9zuLpyKbsEWb7VeI0LuPMadYFGH3SLpCad12d02q4JNgLh/P4J/eoh5pGQUBz
w3e78D8HsvQc66LMPMSEHq9Vn4woE7s/DnVar4oA3Rn6I0DfgK2Vvc6qYsYFVReeRN/vWHVKUoAy
VBUCJih3LWYbBkwuJ2iSgeUc7JYsJV4ugZpp54KCNs0d3fwbTM81L48bb6c/Sw/6QMjnDDqJYIBu
Ehj8/g3vMwFaqgWW3lT7uQFn5EiaQFkh3+axee4GeUubdO3wx2W4bOXi74ib4KDCfM3g5ewlDjSy
L8eGj9yhCWQ+GaTjNNV3qoFgV4NlZCAoGPDpLCbCISlKhxM+XHc6rMANWPW0Zk3I1uGUcaR412jM
aC0/WWBDk+5LLiA3mZNRCQ2kZsws9q6fbfWNIM1L7fiSjZfak9OKchVIlXWlQjYZqXqRiDYQ/dZ+
1O5k+0dvb3bR1ForHZdsFh8nbJQhIOBe+hibgsz/qerxT0sBnZUpaKhlOpZszYDKh4EkizKf20dB
Dynqnxrg8+P0D8gH6PgRYw1Gc+0fXYbwew6JNSGNyEpiQtWVLLgL1t1ORz1T2odUIxzj8ImkQpCh
6oIF5A11hzd9ZMPBKz1AtSGIyQwvRlwvQZo8iRDABKWLPqgWGrgtL8poF+Tla0KVo4hYdQt2wjBN
Hox3EzBidAQXyv/pWm/bNu03OxImoS73YtzCzTg4DwkY/NY8caTkU7dTTB75qWVH67jE9SJ+wl10
pVsRKhzvyypdyJbLjX68M8YGuvov4vFMYeOzD8t5P3YoBqup2DkaYMdD0+lBUL1SCaGZb9+rJdlZ
DGAS//88sIZhCuQIPGU5+F8GA1VdDYyu/cJxer+QInIw6l1Kam7N6bNn/FPWd5CLt8R59BkxE6H0
fGnmOehMW2/qyOzhcRHFMXmDLkXKYUMby/OCfjUmGs2jaexcxqXEg9YxDl5PPv6I4/2DkQewNFqQ
OhVo7GxfVj9Lbax8O9rRxWW2z/qjiufTGqI7+hlurFiEUGrwAGowPXwJmPsgBKgI9SHCnVbxpY8Y
N1Ybx3knVyRpM5BMHku0Y/nQuvo1xv6DT6GTqrh4Z0y6qfxo3XmfOvjDlxzQE/Zq3SpEr4sPzenB
0/Im654EB04VY/b2sSMyGwK9sGLYsHkKg5KQhYi31Z3J2aY3RCTfrSBbFUYKv9V99sjlQogQLmU+
+4xPswOJt+GpsktsE0whCHsouw+dOT3MywkWw1NAf0aHIbaT1bkXfejSkQmMaBt1Nt3/ZTcgYOdF
b6EhMDFOdhFNnYlOasaQX29AVgCJml7Cuq+DTYthzlt9RuMxe+7gEinMAPFPIFckzSXQG5O306u4
KfxoI+p/iWF8jEjh5Ln9PVrOi7OUh95enhqneGko4rkVXHkB+1b0NWAiOsSA3pkEDqiBGNHTojUz
QjqzSaYJbrCTbJwxmQ8X42MfecudrXCjoNdXOMtHsvwBVrsZuP5gjZcheXb0Vh+Xv2BK6ztFsHXo
XskC3ZqI6Ja0JoqTTBadeZ9CFNHJdujadwibPqtUvZmT+y8Ed0kAe+Jd+sXfvhqeoihBfqBq33TC
u7jJg05I5mx41qtf5dYO4OcTYIRuYwTThkWhU9ixRh5owHUAoXydXJmV/azD8BA9cMojdrnKGzgO
HJ90DVxDXJSiw8R52HGqlzgABNxUnVbZrn31q+pGS3LAfJTZGF3mVg2MFuueIF3/GxN8EpdrlZT7
ED9PydHjD+/LUP0BJYRSP/Y7PjSrbkQKuwIOLgPnIIOS/hL4n4gZ3VKuKilgjEAHUfZEPCm8ozkn
F/KCYrf0JvC8ad8Uw8GstEqW+xkIqLTxuPfpJpCOAPeivK4QeFgv4Ll7tmdTVqc4AnvURGzrZLmZ
gXojU8C1DK9jZ/aHjSwL6oCCGIfJ7J1OqHR07uN0Wvtodh8qji9m9HWOUSsDt41lscnahPEb5A3y
G4D5NBpnJj7cDDehjrYK62Kby7thJvzhGfy5ohmtWvWnzVBjUS6D1rRvVro8FRm4p75jMSQBlCtK
aETKwy3zEFSm8WEI2nEXJvRuQmWiw11omj0cV5k15HDevDGrnGqzjUDB9cWPmjEhJ2exJygZatpa
y2Ct47p4Dsn+rXT6VF79ogupGm+hMQC+74QDpFI69KSKasc4A2UphBlcYHBNKo52vbxUvg0GHMx2
jlRIVAcXrBmrNXiy+Gwky3Sns3w9f2hH916nj6oXQF3Hm++Co5gEh5/o/ljl9Ik54ldlV9eoDddJ
xU3MMsQ0xghsu3PIwpE2qIu0Yz5QGQro5rom7OjwM1VCu8GpwGLNc3JQTapFmnNELQimfRtgcuey
jabG+GgM9dS2La2AoCQPdbsLZtII2RpLuBOtZH8DUkFTHbKT/CXzQKFmfosoUbapgEMrp6zu5gRE
WJy3Vz+Ytr1fPw4ZNiHttAxHx0jWTTch2VA+LcJMQerFwTVstCbHAvG3tDqxmgskE4y+eekY19Kk
szeJE5/NKD2yxM5Oi+7WEp/mZPxpzflPkMxHvVzB42wHFQL6ijlAVCKhIE3BgzWFP3EIhRB8qX+X
C2ftTSMQHSztmYWhr4FTuAmWuk9xWBlSFLYBzm3dpFruUGBlCOTZgCjm8qMdPSZ4s9ygxwAuaTH/
NB4ZvjKWv46ZA6QQQIpy5cq1JxlhN2X84Mvwb53jk24ajy4HiU1OUwWYI9R+cJ4Ljlsf9/lgxq/Y
B5cIV3CnOBjGkMv1UkB6ZRZdms4RE521ZCuapjoNCeyhiF6wJZZgYxnM0yNZ1feVC9AiJvNhEv+u
w4+/tE8VTZLIGHmuNqKXADXvchdYV2VxS72HCKlqoO5osil2mqd6HAWBWkXeVXcXZNvu7S47Walx
8jgN9Z7KKh/QEjVsJNMX15wf3AJlFieakmNWed0RmLZ/RcgatTQq2yW1o1vguVDYQZBHaoYW3XTg
CVKN3cx1IgamkIYdg1JAsiPqAu4wW/QiAaW10biqR7pJIxOyYcGWc5HhI5XBCXLLelkGTNetx0ij
F3u5pS/zbvp40NXJczQnb47Ifyoi7V1ed/X3YpQB2uz+dQqFtal9PrK+K2VCqCOBcg5gR08wuYEA
5etAMPUisQBz9Cz0iZqn74Fiz+BRjRZa/2yMXQZgumPwSww2eg8Zk+6bYdzBSpfPzFCvE2oB93Nk
IpWVIRlQVaBRwITlUXPwtWGGx7Crp/7r0kEjV/K1qUjStdq/yQPhfF5EfcxZxgamgFXdvwWT95p7
FNxewpg9zvMN06xbV4LhlBkC873/mjroj+sbWmQNu9o4lGGIqUJuncxheMO/y7uYcwlm3oLub9Tv
kzH+cVP3LZTNY6jwvgmqvwFpjSCJaseSjWeiP6da69J0408sbAnXZyx/o26aje8cODM5G6HXc0N8
K9qp3rp0K1d+MH8ZWZfvdPNHAjq2MJx0ZA0hoN12Hk4whdPdx0F98uSC/XqzcyhRqlI9QEDZIST0
MAfmaaCzMFkkiXr2k7t7TKA+JloFQRodYBecQKmsW4aPZg4mo3ZsjpyetnJhHj0bYSc5nKvAPvg9
3nJ9/eH6WAVJWx10tCili5kYkO+GJr0vwfoPzYuBPMLdwCWCpf/s0sVfFZhcoGlQ3DFVwW5OkdCo
AY1YuH26qw54pQDsuETJppPy2cPweVMi4wCub0KPrYLDJIiDCR7XjTVSkaNO1BWBnkmAgkR33QQq
7Pb0ehLcgZakRXFxznCX1qOVYET114QIJluOoyhJ3/IM74GFNMmkirxbGk7NtoPK0jobezBWFpg8
hkRPnoTnBTWVnsdtQmorj8L7KCqvZeb4l5BO86c3pUclrNuoZAvFuxz3IFTjlQ3KCOPr95RUOGvS
53mc03t4hfYRz+rukPsQlrrJf9C5wmxCQ8pH8PSzM4MbH+vnLmUqIUsAdLVTHWfHPBp9dBiA5x+H
dDpzbm57hknRtDCHCI8wnZk35pu8KzZiKYlE43bOrR7OAR1KatFchCcwnyTZ+co22ZBAnWkxo6Eb
KftkTS2jAdv6ULCF0fYHgEDiGZ0cd34q4SveeTGajk0QJ7u+c3Wx3YbqoRkFuBQbZkGpIKQ2sR5B
TZm8DboRtkzTxS5IX6d47N46p2t38SB/3Cr/KAuHVoFEOwH5w/hFWh3IGcsECjOwMdcuHBvAzZCL
f+Y6wix8GKfd7HjV2RtF9wL8mTY+B+/cTy1XCKItMJMUQ0xz+WeAYdnFflRckjlMHlpLtmSZYrL6
jZ/PyyVMoDTAWyM8S8hSpb2geFYb89pq1Hw/hhJB+B5jhsBOnyc/SVdzL8DKxxHSbKETbQYVD/d1
Lv1jwRM9+DTEQDJl9S2o4EuJGti4KJLvxEntL6JttfVS+PlT26H73jjG1YlKe2v0pVxHWJmDV83z
Q1Rekka0dwlw8XU8Mqe2IPO49kCTL4KZXUJ0WlVTBDY/QORQAGrIY+aqVebgsda4d2NjPw2Bqohd
8wtmji8KJh7AB+tPkbELfdnsVZfuGW94d15Vvg9V/0a6e+8j/MHwvdsCjnov3RTtBTBAOIwL72gE
rJ4Cou0BEMtjKgIy23RdB9j4tKTSYVsf49G7+XS/p7jeAOx77hOgGxaUT2Su7tu8AVxBj9+jG2Zm
T/Xgr3/Lwhj6tw48undpjCl2PGzkfO5uRbmgxFkbul3UP0+u84dVfHQh0iC6JW37ubXb4VOpaV9N
GH+0sbNuhrQqmcVOOwl+yewMpB1roO2dnz0HDgN6S/cGsvRSeaNCNBhflMq/oM6HLqKflv29X4ht
N+VHqzDGYGW0cF5GZEkHDh3007uD5w8xtMaA8hvqstVU6yD0Tz5/bCZADL45AFdFMJskIIk64Iiw
YraggI2rGywEYk+AqAOOu/ODISs3qgDkZqUUTH5qgZ6Ns3Cr6ihm2qpQASq66B8LD4LDKJdDYVf+
2SrgTJshXcEpFils57ro/a8i9hkW1GluooFV1xmUGz9xz0pOMWgrTL88M42BbrUzezXTEA9HucYx
68aEmz8FIauxN++nBDXWZSROD3Ir0g4sPPw3SWVtSYRn2nQz+gnI+PxTEKVkTAqYIhWWuRDF2wmq
IerhHWMXEgbA/FxD/2OsIS1Pyl2XAVPlAZGrdIw5Wtr1zGjsi9aBYipvFIrGx7TrK21lbpyyKf+T
gi130MSIq+Tmm87NRYwgVO0xaYzuwTGa5D6GFl0txmZysQcOYFc6KVWWXRSXcrbMO+37EGXRYQzM
o6r7Dx9ic0/XmaSGtnNRhYjqN95aOGC1Tb+6ycwnReip2/0iec1gwQUcuo0Mzk2Y/ltE+xSaAngb
uYTpencqb+B/N2l8v/Tx5xhZz4owhO6aiwmY1+0LuqsC+T3DR3wfCpszusAPi243mP0V9YIH1Qev
SR0+RhVGMmrZjcgazWP7NveLT5bfBLSaiwv8o/d0gkFSj/0qyWdgvhCNwvS7V86KD7HO0U0xmvLV
RFwGICxQ2sApEBUE4qOS8K9S0dUyAGxWcG9S1X41vfswuNNFigKBnuLsOuKNhgsBp7DGQ2rnL45E
9XKY/lZom9Wp1gLOnjw6dSadyNjYhX2B9At/lLtBDr7LQ2ujvxYjNlflbL54NhApiSPZ7ARnIKX4
PjqKpNLOQuaBVLa9OcK7Ro9xEXdmA7msj8o7EVdPRSR26MNs4qHeBcr66py03Hm4cx+h2N4bC7Gp
SuDfevLeyEL42tleqNRBknMGuZIHtEkKJssMNjE3ZabEc50S2DG4cGbIVKP5dldRPKI8lTKsmOSy
WigJbXdYx6y2JVlWY1vft3a3BlIOzgxxzM4ksx/vwg4JDI4oq0v/5ikGOUEf3kk4tZFHUTu4t5Zy
OVHRBhD7zsaHIhH2XvjZo9XMm9j8sdAmKHNQP/MEKYtShKeNHDN+PXNHIx2KvW9e28XjzvJmLHVi
kPlYlPl7kVNGzfCC0CfsI7hE6GDNabMpEozAAmYUbX427Okzd8Er584I4yVfyEymZZNXABGVYW6m
ZoEr7W7poj/beEVXgOgY7dOGaS+y4XAB+Kx9IWFNjdswFQzQxPBnNKyLmpLHNpr3NIOO+djde8VM
ahCOMLRDZrj6okVAe1DvxrQ6pmZmQTtL3ueSUdQUhXc2QycZpTATcpoVjfXkmima2g0VqWGeGf0+
10n9XssY8Ic8RKxvt0NyOXZ3VA9b/QREaV1b0wXCL87CtB8dTrZsyT7ieLlfJvnQogJsyOl+CLxN
nqd7rB9xyEQcwKZHV1lfCz6OIDxnhl+Zw+GdtBDOkU/IE5pS83SVHT5K/titwLpu85ElMvbLVo3x
RYTxt3JCUkEGO2vTmT7yNl37iUIMxTzGkbdOInXPjARtl0q90rY/TuZSbJYFUeMWQcMV4YdmYNFs
RpqONw87kH3sGifHguA9uJdwya9LNZwwOkNTqSOxSsZ8J2wbZRRBW6PBLb12meWV6x7wuVmre0EI
npMKnRErwV+kA5/bDZCgYXE+uB16PlZAXPBK58WIOTpM0eebwYR03g/5XzFPN8tx3yLprk0zeml8
/2t2zV2AnN6B3sdjVDuPRpnJbZTsZ1er8uwdKkXkAw0g4CXJUPhWSqY2iPRqVwGTosZ6dVNnbQMW
Bha5Ewkersm8cVtnnTnLv26Ol5UrHnCUt1ZVU6/sVOynathncbAvBmTMbPdvFDy6XYyUi5nf2l4w
DgOdXH6go/Bd9caRd7GMWJs3Hto/LF/+XQAdnyz0ZRgjLdOwNiyFyDB2nrV5b09glSnmspT+TZzh
JvL7DvUmkxGEY6me6+oqSc2bpl25hdgYaFc7bomt8XeUUk6jePGr3DYXnGz2tTcKuK1jgUjAsCFr
IlGVKLbIDrhJVP8sPkbkht6fzdY2jGMz9XuR2U8ZSnyzfJ17DNfTtz6lNW6X3/ViHSuwOQinNDl+
O/bONED8jXO55nMllWK64IGQbY8SNfQI3VeaolYKT3UY2w2fZXBT3B/STjuh7iKcfhFg2xazABGP
oirWgIGlVnb/b2AV13W5aQqKe5d5dDY7qMCZMQQ16Lb6ZiYOYKa0QaqnfeOLmVIbhf0uz1J478XF
UvT8VNiz5KNmFaV0dJNkhomvuatsPXTpWn01prhL6wHbq2CCoBfuxtjDO9iYfJfGZxsyiFMhqv2m
s0dzqCKcJt0+8aKdTOt+7cRNcxY97L5k+Zcs/TFC4FM/5X5xnqref4yLRhzjdD6njNX8KkxXBctI
JtWL29LX68vmmuWSjs2UMkjKUlrXbi0wVRyfksr5FOAQy87D0L3AG7FWk38TGC0zNAbEYDcCYbdl
jQLTekR30G66HZPZtRLRd2eABHVAvpAnjjV94gaTu3CB0O6vRSpPkZVyTFozls5jEawTVAFchvli
DGgi9SYQ/fwgS+vRqGMmmowIm7671ZO7blX8kifta5SK78YYyUItG3sSsNLmFF4713wYwyDneYvT
OOqO7vB3kQAN6ERAkIO64HMEUyBMhcvgY5yod+U5pXMfh/6+D8FLda5x30fwlI2K5oV4yn0fnrxD
WiCCcbqbFCRFV1TsJhS9Eof2hGdA9AsEZD3nRTb1pSnKNcd1wb2uNl7BiwrAhhSG5GSeAWWqgQ/n
+iRAqZFAse+dTRsD3x3xEFtATtYD5UTOwCsxxMnOypuNC2/TmsDT8cg2BOonMt/MHRJ/RZltXSRE
e/ys4f7b1htt5fg5ytrqNQyan8HonysrBzzp8TZSQkbnuec46uQW1cJz240W0yXFkdyXB4V6MAiW
d7g6RxktH4Dd0AdO1DcFx75a5lveRWplDumbSJd/lc99DmJ5bYdKq9Jb6XNWJCZYW6vpPgwhw1dk
QZ7dCZ/dOn9yjPwq7QRgWLvLEKQ5pdRedu1uKpMBcCx3QHoevGGhBlk6hOIZ5gUIhTDo8Zfh1vrd
AMi3o/00eWyHulsAEsrdAKyKMTgUJnfpfxIgLA3yKagR5SKGNN7hOVEFmy5tfsJ2cHYuOUQeIvxp
tMbaadxVRlbCw97lpg+5Q0k4KYs4Fll6MN3o1lOkL8L7kn2xdkIAnSZyuypcRz7YOTlNzBTafAvi
Axo0o/W04T7PqbOBsPpiUbmh6DxjzmKvhdUex6C4ZU6xdUGg66zPhbOZymwXZOZZ42qcYFr9Hp4O
mKQxfrMMRH0c2LHLglKVSh/KpXmzbSBts9OTn4VIyGNmNecsD6ZvzJOBxb6VQ3dw4/AqUOjpggpR
6az/aeRwL6fuWrngoiU9ixXna8OqzO9jaX9osw+KPw48Rc7TpHsAG43/RLuXqLzSaklxc8P0vLGp
J6dsraEejKXtb0AvRD7XPfHbhfEprdcF3S4ine1Vm9jWWl7ok2QRUZYx2OhuOKcfeIW+vlRUNBkm
U9/FDLWv2BcFADSkMGLPofpC+H/eq1muTQ4H0ztNfAdo4Ux8iRd/k1gGYiyIp10a86LvXu/63KTP
2sUwHINT5/eqTXbTwRAUgOrO+kd8iMi98t9i2OttIy2tvPyj30R2FI1GqnQVY4pR+/DxnriUsm4F
5LYSwMe37cljWH1aBdqZCFQ7b3w7s9F4dFEzdU+eitYTzDXFE8T8ZHCh1dYPCXc3kzU+n3gUMafm
srwBxk3UvWiONfvKe3HCb0y1qO6ewHrxLW6swUGVCYzb5r3HoIYDJ4t/kNLnUeghJv0F7fgwbdzh
nTceRtmmN9698JJ41aGfMC4pt9WEAk+27W0Qjj2NXOTDsUKmh5Fq/Jved/zS/39tzkGycrdrvqkf
Sy/OiLw1y/n3r5xHhbmoql/1IJf3D1QG2PKuIuvQjQDeEscDE159y/Sj451yWX0m8AUhq7ucH5fd
+OJmNBur/yF7fLApR7reb/5hHnfVB3Ywzp+9DLH8nbDafeHF+oV80faHev3oJZklqyJ8qIKFAde3
QUeoB/4xok4+gevnKdA8OjZlAJXbPOjlSMbRkFjrfe25EdPKbZxArgXRM+sHwdUFvC0WBx9VdSRf
9oELa1nnlE6ezpGShvqOBCiNaC0iac1LYv7Z+P97SurrlO/6DugXGSNomOnfyKHtLuSXSIjHeByl
XIdFVwfNQW8M/tZCdcbf11FIf3GTGyjkGq2+gsqDFW+Jm2KgyRppIskahsiebQW/nVbEAHIafW+M
mZYBaBO+PTBXiRcN3Pwe8xmw1rCywqu+h7zlKGVzhVLfEL6j1Wb1Z+RB8y8AEnotaGt2Q1x9+acY
EHfukZdxQi3aFZANZtty2GvuQs45R0LGLeNZw0zmlCp+r6c4Ddq5XZHxXhyCDy8p2BoZ5h8huRVP
jvskhvc8fR0NB0A/jVMLc5HApcWWrP2AnrkePxHi9VLIePtpm9IGcQ+1q555cTG4R77AOL5VsQnf
FLMQ3vqgwwkcTL0heC8dRod9+Lcq7MfOeP//AcfY0NUxKTcvj/hIGj+llwcvH8S7ac/Hdh4ZFb1O
VoZNOvG8rnvoTjwMFlQ7wxBrMTCpW2BKQD2i+NkvJVLerUJ+kW0460DBTMpBQ806qwE4Px/f4bT2
gr9Nch3DWyaZ3sz2lylIdyyzuvZEh0g9ToCR6tx5S6GumhUAds+Y93M94CnC4x1BZZWoX6IZWCDc
uXKsUxKgImmPDHRH9dGHFkglgoX9rZ9yM37DwPiUCBMWdkySq/wHyx7kXdYD/c69CuwLzH2m240J
eojOaKzaD5GEwTroqEaHdlIUel5wh8YiXEqmsmjbfLnh8JwG9cUoIN0WJCZ+m/5YXcdQ3pJ/gnxB
3KumXxi0xt9J5Mj0c3K3UwVYIP7XVNUTvTM6q8X80NTMasvmRXUM2qfYrnZNlb/Vk/OnJ7Xs4uHB
99LjiMcWYwkEfep27872qqgLHBSj/Szbvb53szVD9Qms96ahu+3Z49EmmfEM4KFF2V4zD+GMBHki
PWbPZHdGrWEtldpVhf+iN/TghGdbZMgB1yjORtP9lJr7RImvIXT/9HRSNRJgnY7NSWuO90SjJDbV
qqvVa1REj+aU/mnafC/h0pGyJjim5bmO1u7KLB36JhN49sxRxziwLolpH0jjnwLbe84W40EvJIsW
xyBbnEyM8ECfe69ro/9oOo+lSJIgDT9RmqUWV0oLKAoKNZc0aCC1jpRPv5+zu5dpm24oERnh4eIX
ZThcJH2uw2FNA3ktsTJK9aNqfNSRuhNjjudeS5/sGrkJfg4ZpSc01O6jsNl3Y33w4vQWCbOqMNEw
NJ34Kloxiz6+uLV+60YmZnk53iMOcZR02w+Jo2XxWrvJhSpeMeTu9kUQvZUwBwDeuN0q6eMnWqIm
yDRKP99qv5Qdf9sxXTh6BbSHOZoKC5DKv8+C+aWJ0PYvhltIx8vIUbpj2Po5TgaZMh9GVcNZ6+zN
yCCnjBrchKyLY2tvhrl8pUkOWAOqgcMVinpaIOp2Fzg/6Ai1PDXzaa6zx5jwq/zkPmfGhngSZP9G
/zSc5TdwmofR9UE0jt115mLNOntvcvrmOXtHhm7lIPAWtNHZ8eqN77XHxVtWPmJ7VUmxO1v3ZWe/
StwOJ6BUNf2ddoBqkSU0l5lLHft0fI5r+9C2wxX2FGDtxP6yjPHoRvMZkM2P0eevemhABsAAum9w
vLPPUUOhNcW0R+NFv5h0lfSyPPdufXSx94A5bu/riJiih4hHkkAm6gDE672M9WtY6miQtYhnTEcK
GLJHa5fX2Vu41P/6ur+EnQYpeyQ+mw0II/SGB1DJrJKy0Yx0aCr6o0AinkYMKvAQODU5zpppvZE1
0RtM25f83hmtt9HEUK7R9tUUHoOBHI8sYYiWt0ULdlYQXnO7uWipOnUzDmUIZhWKZDNvUVUxdn44
nCZu/nbWcPtjERcrgGcSRNRJccgAI94tvJVd9+9B0sApThaM2SN6kf1GngNOWbQ1VkTc9eRN2GR3
SMLyp95YQBzEV27Zu26HMkwW0fPiRMkSGY72ycSox9wQyLCjkv/qZTxMdf+m9ACRVK/8ZLx2nvX5
IMlsXRhHF3xWwtHEjmOHQN7GJu/GpYMq2Fs2Y+kcVEBDvQM9EQ31GwL/N8OOt4lTfQWztpWso43z
beXSpRxYFtt4m4kWUcDcQ0K0nlQQ2bJ7oUKO/XxykfxEL1BbM7g++ll3K+zp2Xecp9Y2X+spOMIU
Q0kNM8y6wWJOq+4728ZYi6VJ3IGuQJ/tJw0mpu7ZxynyVnVl4WS1WCBy2dZBow4EZ0SbtPLFQV1l
SuODq2eP3pi8AL7aE/x/mc7CJ0LNzltoFpTJNh7KE52GXRB32p0Vz/wrDQLXmXZ6Fl8AICNcINkE
pKC1ZlroZBXuIbJ4TMQ9RF9QUAGh+htlaA9kLV71tOetsd/KhvKM5CjG30XnP+SujYYEMyBWMOT9
YApx8hykS0IYrkFI5EgBq9r1eezbS9Dbv4C2d/aQ39v+dLIitQ0CHn8db2payfL0qpZO3RREV7di
/OE4IrWDtw4LreKAOjeadpkIs+ea/mUz3UTETzu5k4XXfW0+6EGya+yEcB6DATeBXbbteKQufJeE
SJLdjEt85fTdR7csF8Qu4QXU7dWvg23elpcOpXfL63d+r+/bacLVOk8m2TQPqWfDjeQwOqXauBkA
nRBtwZHgg5DuoaFHnTrFMW2658pfthDIvDvfyV8RX9jDzfjy9RAWW2ugr9br0OP5JKkX04Avi/dS
876mmE5/bRmEleY/pLEOpuEfjTHdpCYofxJ5Mr2Na3koUSVI2gkEcabqmKf0swKMxue4eDpKYgYd
ZS7OsNVlmrdVAV4hZKRJxeQwzlAQkdvDqCbG6TX3+oRKkWEcAvTNoKkDrU3RaOd3AbiDMdXVl0qT
/zSORTeFu3AotoavvoHtHayaxjwpOcxyiAXxi+0PcGAwd4vD9zFEBdKDtJ4D+PC8/qckr2rsAUXE
UX3BD6dyxbtILgLPNhnKpjv5ybbKX0OugrJm6wOneAx7rIYtUGlNS++Ewg7ilB1+0sABKaXfMjTm
ZcdIcFm4V8VdL7ZRBaGbSWtsB5DnsWvVBpvLp9okerRZduwjpEdSEOJFdBnG+Azi6GEeKc2y+i7g
1vB98MI2WlsZLTcjwXUnCv8r2wlL8/SgsmwvMVqz+1Op9duIVkNMzVD3JOyFSl99J73WZvHoad1n
41uiV4oQkrWujPHTi9SvMVio0TtfQ4zpHvzP2FfrtCCnDroC5ZrF26dZvsMpCwP54afMwtPgE4JE
7IlQAMgKe7Fwo3n6Vx4s26SHC5pgSlpBd0zLbrMQAbtGO2r0xePC+xiC+B24Iq65JQbc81PLQ4xs
+3H2DJfsN3lGqe1Qh/U7U84XnupmGufN1NXHhYAPj3BZz1hw0Y68xjNs3mkgF66DN2/xE4aiZAQJ
Se44IW2aaPdkAFsGIAH84GHjs4c0A32D0jt0KG3WlE7unB48otm0sNuSxfhXu1ACqAOguLZfi4fk
otvumig+YIa5HVN19ASW1jjVky2BQqPJxqFAwPNZdiTbZdvWdBx176K0+uBm87kStlyG+hZCyy0v
FHDv96N9CCuFx4tOBwWbmLsyGGleF3u5JP6eUFp/LBNYLzdZdlHaUO8PdO1qg4S94CmnZDR1nhz8
xP3UegT1cvWDMQEttAXBLeO17nvtLuwLMHX0BrtlQ7P/X6kZFaJ5A5bXSDtaXUi96XhPZSyVLlzi
dEaEw4i7V1SOT7pfgEU0MGkpjWejmU5L6uOBtmC6hFS9P42vrk2/2zcwGW+9iGZ5B/aJKVfsNf9y
zXk0ccVgcd78FHGpeszQKkENI/ft7Wzq2166VYVbcVyZcsjKahalYFZq7wB4jm5YPjtiGKTBhQzH
7IS97D4gimg6tYM7F3gj6iUNCngDk/MGT+VJH/Nf0xy+NUujiFBfdiriHIVsUawH+PVmME62Zf+X
TdmmQ7usdZBOTsWyiBNZUx9gHdVE6Lh7P/SBXqs6Pemetksqteo7UuqxK57klCyj/7R0+W8STK/h
2N2of4EMzteyMY/6jPYinTuX1pgVOhf5kHKqDPirFo3lrqy3tMJpe5EwUxEA7F8bBAo/4vPp6T+9
CT4HDERJHjD4tteR7WxGStWZjEQyZq4PNm8Lz2uEKsxRD/CmnfFsYCfaflnf5UX5UIV4Ni7G09w2
2MW4NMjh4mflftYzunnhpaTvJSdgNvOjq/Xo+7rcLvFT49kbD3CxU4KH1iyQdS306/TUddnboE/M
qLrbX+TGZ1KCwpT3XPnFJbCzj7GZQdyjZhjSvtcFQ++pFn4olWkOudyIHmgrUGzmO5NDacXJU8qI
uEd03CO7qag1/KZ8roEoomG5c4zpoLn1/WQMl4z9ibiDtyuacS2lWZaX30XkrogSNOy7k3z/bERK
h2rHpOpvLOdeBRbHONp7ncL1ZInxn8THtfDP0zJ8FLb1Mdhog0DdDpPhfvCa7zqFsZ3r3bveoolk
BX25t03t1SaLDbvmwrDlG8DjC/XrrosYyaG5/sAoZlnHQbxhE91Q+ftGmOkmTyZGq7j00pempztD
nCA4w56cd7ZXv7ZcCXrfvHXYlMHbhtZLmkNf7jpr4zdC0vck1dsgM04N26NKrPuh0/Ezcd8qi6+j
kUxXORx2xNr98Vh23Smc4nuXHZyZ6V7v7d0cjw8jar1RBg+vBWXK8iCexuAZgHVsat9o2Fek7OoC
KXsXtM3OrsatMy6n2CoPIJSvRW+8txM3XkOy6SkHVaJiOuUMAIFyAzVir6L3sFERpL9QOxteucuM
bBME85ki8lCW7VHeGNWXzcBqiPp0jdNoSr9Kyb417LMNvB9uICldpB9k/1XIvUmpLFWlfCO5MafQ
f0iMxLmL8hqrN+emOnObL/6Wq/m+J8ZPlnFvTSjpuZC1cy0Wyq/zL8OjLUW6R/ZAiiQwiHfvYkV5
i3Fm+LnM3u8yxoeSUXISub+DcEPqALcm3FdIe25SDS2Z9VjHqEcNJoJVSXhPS7SnIyX3+WzPazFP
HRTq5vmY/A5jUm0kotbatAnM9hu65k2663IPxxxaNF3uGu15BkZYSOuOe3Jw2ahuLTUXt4CJnECt
pl0XilZcBNM7YcTPdEHB5J8PYmMykIWbgPo7i/sIzxO14PBg0kD+cuhUxeV4rRLtLfWmi4STpYvR
NPf2tgphlHdntcD9Y19ITS/Hxh+FRdluDW4H5YDsKn4sxMTpny98SBzs9k5Wfddkab4JSLgB5k+z
XBq5MwFLHqhrVccsz/Dd6D8ypFRrZdzPtroCrMfFEHYrfWgWcKcV+n+5vlwgRFIqtZBX4cvPdGDL
+K/uqhsYOKZGOZxtmI+u2i4gWU+3zICg3RuIPHoI6t7+qhwPJh+fRK9TMGJ4QuM/UyzZnRm99kBn
JKwK2IrmM8y0x0QoIRJzBhps2rkZUCgXUoR5kLeraf2Z6lU+5eJRRLFd5BbI4uShmNKdO47o816x
C/MzhW1Os7bR76qyZTVxdzU8637UX6QNLMd6qkBpMpsj6Tmi7UVMoU+DyBQGjEhR03fNJyYK8UpP
9Ht6kNNY31kZ54iYbdFgqfqfwv92Ycagfw3OOL2rJ2MVhT9afc2mGzi+NZqOwIIXBrs9lDwIxE74
wKrIjSAL5tCYHSwT65x/8k1shBaIBivgY/fSDjBJjOlKinvEXxjMY0S16BWBFhwzwJ8s2tyafBUM
stgYUaxti3a6WeRE8nNt89Gr5uRSEM81LgHRfGTWeSc3iBmF+GHTcgGVzyPgJzsTqxsuclKhVQeL
ROFSm+eopWQHaauOBRBvu1xjrrnqlvYvMXOiADczZHgw08rtDzk1uj+vK3r2bVieekTBZZdgOx5G
3alM24MdIIxCakLfU86WlvO7jKGWZ6ROX7PlcxisS5FaK69XB0SFQAIjaxjAiR6SkxqjFUp5dMB/
ZKfUxUddd2vZQG06byo6Y4IgAA12J0vH6RMZ7Mww+K7o5PHZRHRZdfNeVtVgS6I47UYw4bCRYdbB
ppI1k2NNxLpD3+RHrl5JcmS6EiAoY89ISFUoTjCzIsFVHWYm4be8W13W//hOkrPRbTWjYd+wyPLm
Uf0lYQPZrY3J+Q7K8VDbJsE5ROEAcf/au+cXi7ndGDjuVuRWU3ofmt9la+BBF6+ZhoyRsR96Dd3b
kRxxUg+SqeZBcVAUqmYIfJw2SKBuip2b5OovkQ3VTY5Cz2XZ5xNACfyny/DQL2SAbEe+AfueWBCj
CdLuTHrowMYtg1l+38L5a7Hzo3p1VHmL1HPfVlC6RryxnuWpVSwHAMqtTHBogiIpCw0AqKBsC+JR
zwkv0mGbax3/72syVFrJY5KmoewR7tSFYsjD5TlRtD8RzeVwSzS0mOBRD8oOsIbP2Fb3fmtcOgDX
DqYxYbFhw8Q2msVAERpJzz3Gjh2Av6J4isGGq482nMhHrE2mI7KqtDVA4gcJOb7yVjwZ2U+ZYR3k
9EgIYRhW8yRryD2Y7K4kMPXeABTjU55hSwE8AqOFyHxPRIFiceuKH3neIwmZV3JThZ8MM/mv7zPv
R13Cf2cfRfQa5YyK8jtfJ8JaqmFt5upTbHAal+FFeh+0ADEX5CUS6E3kOLJ5dUKIXDQ6XQOmQiH5
KU9BDiijlzlRTMeZkHNAmVZ4VCB20kGF/obMdpc6E9BK6krCTx5pd0ZwS7UImK0L/IDZKdMXWYMs
Ofo28qdiJUEVK4WSHHoupAZLqdz6RPXtJG9IjbC22Bb43MiWr6iTJWgtoyWRUC4RORVuhKKdrntH
4jbdqBseX/CM6O/wtR0aDHLMVH0ZuXtqfdmPc3AgQsB/4AbuOG18yTiKdhIlLJAYej4+NJV9Zgr1
F74rJm8UfrIb83Qm7enu2blJxQ7QExAJQO5COsyEqmzxH6VUYP/J4047Bd0LCjaXr1z7sgSG8U7o
iEpg/nyJAtXTMQYtiUKs9Zmw+E2BJ4PEL44Sp66iwpFLKu5nTj/NRg9hxIFBsUR+WvZbMZvrGh/+
75bzOkG3k9ghY0WenLpJtJEzFg+Qxdmn/K3Eg0XKXhwA1bNEG5PXiuE+8BoNuSzbB+jeMeDqKqav
QXTd8SB3YEEQGwb2rGyUnAs4Bx0TldDStIqBZIZ54zucp0tGcm0PV7vgp3mGyrIPPjM+Qaj8366R
+Mc5cOmly/MzHCQiwwcJJiEI6TaOL84ATxNMk0+rQVoKrt/eQRY+64RjIA5Ht7M+MmY6zvLZ9nIs
jLx7JWYVs3fm84cWENsFRlt5CQv/wR+r778bxahh171rrrsKHNQ3HWh1UOT92Lz/CwnOGfTo3v7f
4GqpWMQcpnWGwx1ixSu6PLSWOG7+9JBlF0nmuHuN6DUADIaC1UmOejyPbypMT4Z6JfjzwZBS2bho
dudxv8P98u+N5XTLNc4/ywrJeRyqbM+uWqx654HhRSrhLw6QdyJCa6AOj4i4BpCRn5HNyB8ZhDlJ
DQI9Bm8P4op2tJemj4yFCWS8dBxAUsSMYe7yS4uRvctaYj54lGOW0lSrr3JEBQJgxmeCDb/CAYKP
giQwroxEJLh8mCpbdIN+BpwJXIDVkm/OV35XwoqEZE4JWzVPyqtdAptgJ5cETnQANlqBsGJU74OA
FhLv7/AMw8E9SLUmH8BZqhXHga4GVHMeHR2nYah2/JUsCt/QNN5DvmtNTBR7Zwlonv0bAIghRe8W
91HugIngQVyWHeYE7zYcPF7rb1erV7EBnjt1kqgeTe1Dz+VdcV07hBQiHvVjsJEg3HIItOBHG570
vLvZuL1A7nzw2SLyDqGurbgdJQ7JfSrvJF9R48zr9N3yxNs12rwNg7fZQeynNYBn3VKwSg6lKdtc
HHMSH/MwIrAzj38WbAnmUjNkgmiOHuYZeUUHudAJRV6RGuM0EjSXgfwKT28v2M76ICVEoTGVnbXo
IZUjzMEnQMxOexTbInl3RP7Yc74Z/0O5jklVhuA9r5Xq/3idzGahJMJIEiK/YSvj3NnxBVAmBi5B
iT4NFrP0pii9hbe6Ac+6mdjSPtSfdhrBUhKo2HQGvI5adWtrtl86kgDFbcsDk33oABPou+JBwqhW
ootZfctl7zmUQfGyq6jlZd8nkXcpQhSC2f/gw8g7+wk0YtmRF0eM3/WDlWVnL0Xik/MgoTTpnSO3
hpxaO48AapDJ+IESwMedxMjAwcYaMzReVEId2Cu53eAj/iUzY2tf5ILRi2qrCOcx+bBElNSISV+E
dHYvW0XiYE06IXerhAtikryhxByez1/yamcMqwHKShZLVGRouZdpVEzXMO/p1ZTptkG6w3LbtRyk
GnuUiR6n7AaJxukAmr1dKxvWdeYcZKdpDOP8xDwtPXTdqPhLjFBcXkWc3oALI9NvDUQTn7wDTA/5
pmSvElsLoEwV/yKPhTMvAUzeFoUOWOyoG/DJJeSyI6SxMoGwZ4H0drnlTrUNdHvbNGgFs+mkt0ro
H2rOTaAfvbTGXC0AQdSQpSCZVdqrumdyVrWXItFARlfoDpDcpNN/XQg0KUTSk2OShcsbFR533xKA
1y9+5MaW+2epi21NNm54uKhwa0puQcj424vhz0R/QTBTJf1ULF+d7N3znuTTAnE5V57/mJKdMek7
Spri05yLMcXwLG/deFfZrDYJZrNg8lhoUC7UtdFQ92F3xEbxwusJMFRSbw2LF0lsIkKcbCgQaFtZ
Jg52R3UiUUFSRovLXfYge1rSUo8BiJqrq2yBhhDmWcVO8hy59ZhQrrG4ktBAsXj932c2PC81zA7S
NK7vxgeTDJnZUy8SiznB8iX16PXvw4wTM1r4qESXKP5SvXX4exezv5fUpY+cAylOXmUfBfmgOzB2
Z6f+f2ySnNOJ7Z2hvL0Eo4mKXbHhetzB5HGHGt7zU7iG9YvHhiVi++jmOS+oulOxDeqka6ygLFWD
mGfs/C1b5c3bSa+BOIdkgFyOcg8E5bKWd2jJRnnTVuivxc9fIKTxzF0gCd3S2C9hVCE/iXcfejF4
JEzhi+QoQZAcsyXYRyYxu3XIQqLX1tIOEtBNleKwPZ8oRYEzPEFmOUjmLBs7muimcN+iossp0s1N
mI7XrFMitXll+CKox0cvezetbiNxtdD9k2SXefMWetqv7+vICGvDvuOtZtFo9aOTpF/SCppaxWlB
lwtQM0RIxoKipvWctMSRVscDKE+QxfEr7bZoDlPFor/0QfSKXtYFgkmxWgChrJA6hAwSQR9tnagG
KqHOYaf+oWFGDJm53/twdO56LIhgWWS8OCx/vTw3Sb4g6Dcj8R1m2ltg8JzGekbuNVDuQ98ugPPL
mrzaAxGdu2h3RyU6cYtlFBTW/hftJ51K1SeGzVDGyqjISCTrt9For0UcnXPHoqkfIrwrlkIFfg0I
lMUFlqLpZ41/H5qUS/uQtEV3jh3IVqlfnxJ/8nCuReJr3jmw/BgvlgnvqWs8PTwQg8Dc19XiHHI5
MOWE1mbnBZQPXrdcZ0GYLZ3TrvTURH1/JEqbqPRTX4kVsPjV1P8VhZYDza+2tv/Lbb5nJF5Yp4L4
M5qQzofoqMJ/0NDUijRDB7nXfFRaeZoIOBUYLg2lhFWdLk+1hkb3WAGJb35bbKuBfpHC13QCkV5Q
aNW6FECzW31ZNpQfT5uBidqx6+6cLt8B18bGqdF4rTSbn/KWZwvi/TEIgRT3DsjAvLk2EbAcyVh7
D+NPFAFfsQYHdGm6r60Bjr4ZuScq1/x1RsgtdYtLX1ME7s41pnEbLNpnWqP/rI2dQqoWdVYbsglw
5/Pic+Ti+WtUtJWmZMKIw01BzSXVzvWBQTCZilB/QGnEZxDe5ADZFn2Z9pqOgM+oEdI7dSvq9qUP
ypcFn441co7nMeQhO61OIa6Cp0hITxkddRTnnHeIQjcjcz+Lqvoox7BYO23poedKr7Sad5WK3xA7
wt02mwy6Zam18yG2QRR7SfrikFnpf7PlfyYiKZsHdEfcJB2OCQJ01JKIiON0eIt6NLsiQ3vsTfRV
s6RQ25lLDK4r3UMTLoCNJM3aqOuPZsle0dT5j5HFA96BdFT0+lPzi1d9ikyYRNM1a/LHKmN4UXSf
wYzQoaHT1HSC5GXMUf+I9YQq2jTja6wVjKFLnmQ22OpOgaWPgMGirzndZ4V+zQdujcSouRpHhN3R
qbGnIGefTeiNtWhzdfrTsJAm1FX+HNbBGYstBGv04klXeOTFbV0fTdO4tnYakSOC5Rn6qj0qB9fE
ouku+WA8Vwn04czMKIiQ7156a7X4dkaq59+HhvlYaEV8WizQcKlCWhbd20Uhku7SqG9jhVsiaP63
uSmN13CiQztm9PZoHH2Vvnsyow63sAl9A622fxH2oNoyhx6GjmKWGTrGMSmZh2WNAxLFR8Ir9dfY
uDG3XCyLYIryQczz82I9vCsXUFADqvU0xZ9ajU62p023yfJHsrzlWvXL21xotI5hFt45JTVApzDb
bKJ6OwTzdxF4p2QuIbsEYMdjIBi+v5yD3jGgZum0BQe04YL4K8rU1Rzda9Mv4EzFPa2ymgHFG+D8
i4Hl9BSnYALLPKJxUOjHsnaZlfV9UFxGG883r4IeVNjc0zgC0UYbEXeumwDjIzjRz1Nc6URy3zv2
c3HRgO6gQztTlgDXesTyvF1NKEGAFDGcNXQWnLnrxNnFC1SDsgjzbQ4UDKg4+zYLdBhwjvddt/g2
aCYeKcE8gysFs7numzDZ6rU3iXqGe7J6hIlYVmTdkE0jk/vJGma2LQqCKnIeDE1/x2kxQ0RLA2k/
fptl9AIT/hhbMcq/DN6bWKdG13GD76zggHBNgCp6eWyqDpsTz7rvoqmklU5Rj4wDwjy9+V/rojCS
QiO/g1mD200OtEGLacsu+UIvHRc5HUm+ddt0yOUHRga8f0mPc+3Y0kZYoOYYPbNwVJzggQR3ljH3
+yLVHr0JNTngiblRsZknHV9QnXuU20Sr7tBvgfYeOycBqhY2vpJTFXLZw8N3PTL1Qh/pTVqLx1U6
FJYFpzlQ762HQZKZDHirK9prQYqYStzb87Vgyr4lmKgvDYLzuuszSsOq0oxt5A3ja7sEPRmXjrZd
Mt7Mxkp2nk3Ao6RAAHxEfGA3d25ZEjB6MkpMuPTzDIODSS9EncGfhNVXxQdNmzKGSZ41r+bEyi5F
V2FsYYduiMwLLG8w+RZXK6Z2023BTwix2AG1NgNBH3tpeugeABKgCfgsuJYCYOhafJkTKzk6ZTrt
XccJgL8mAGXQ98N1YBX4EaNpe+4KOnZNmp4DxMBRO4BVsq5t47+sNZF7Bn+6a1H5panXLzT9NP1o
98nEeM6Mb0qv1CHRdWtnxNWCnk7qrPMSZ9eE1uhhqSVVT7XgbPbmGK6cruQsBAWZFB2t9uyNaV2D
hBjjUxxm2K43RbVnEMlwLTdLVGPdKrzFnpFyr+UmlAmcHo5tZjXAQRr9q/Bq96l2uuh9sN3lK7B0
d73kCGWVpkNVmA3J3pwHsEV16epfiZtFnzViN3sXUiXeBVppfiHhjXhROiNB7eYQjyZscNB3snQ8
kEANW52pEGy0cXcKF9BW2wbeNrlSFGSPhTMjuDEOQvtz8nrEjXC2gICWRRWF+Kn6TNijwvytTOTM
irRoHm1n5KlNIT48DVv6Hg5V8zQoGxqJHaTTdQAPCkIpcV+nXuveZ7rFl8pM6Pj3mvWpBq7WxoLy
7k9gRowIMfPRBaVFJjRsA7Mrrv7cL/8qFSGuFXahS1bqRAdMAcks+7nnCrAZCbJgwPRQFYn3loFi
kTuV381kMOKYLXSUchDB9myh7N4O6ZPRoRagoa2zSmIQ6cO4POBl0/3ipZUh4+1oUb9SowZ7Tbkw
uZ3YH83NlJgenqbZTMbnGGx2nLQQ0x0rfV8WRr9hVgzWxR2o+12Q1SijNzPo7qYnbmWNhgFbGEJh
V0OfXebJ/DGxwlxhN5g8DbUL8WQqrR9sSSfmbj0t6anI16ZvehtzTP6zUccRBTJEYjJRWQEvQVat
Y77g58qjnzT05Ac1yEYGuOGA+zTOOnm86z3MLFm0+s7LUnM92ZWGRmkwP4zdx9i6b4b65aHAQnzq
R6Az3SgKlQ7cO67lU9P9zDmyi2P85PVtdDGpu3DKpaDEipwe7DRhiy6YItiGOCHi+gVN4D5NnSsy
XeupLdSdqTHIJserjezNcHvkVKeA7to77wvx/K0z6KAF9mPJxb4xbP2gmJmgvp0iqMUW/C6c5wbm
/n6O3TWV+jQQ5PmcbJc7nys/NeeDlmtbG+iYgSgLr0qXAF3Yl6gtUQGcjzaz6dapD7rCuG3wzvX8
YwGj6OhWBEgwDhx2WpTvXru8Rv288W0cJJDHLcrXgbyR6cUgQiyY3zSsnuNgBtzhjoL0QISqAu3d
uyGB2VZh3bNkgi2/w0/iTwEMEdeK4jB9NRH39kPgQTZCx95Ks2nDVgyNPOiFHwl8TeRXpwTLG4ru
HqXfzLKQx6R37DabGRVJcvhoW6QiGl95L2l2MaL5lYfkoWIEiNLf6uawMW39OHn4JLPV8APbyScz
rOQ5xozBjl5EXobP4Gs4ltmZd61QGnQ0zFYqRAws9WuWjKdq71OoQxSlr6Uxb7BXPy9uQrEdrngJ
EAjMH4bNELnvrts+YX6EUql1Bhq3EhVMI1eA1xNUssZvPt1Eu5A/WhMHJ4fIhb8KWlx3SxxvOjfd
yArK///Br2E5oKva8r8WzSI9/pLXDNGoKGFoOYhLt0yxteGt65dtH9LgRKilB0pGsct1a22KyHov
UcdMWblBvUwW9EsLfYlg3mpQW+wExQxS9JGPFKMxZBRQkhYdOaDgqmXNGvfitR0x6ygg4umveR6d
ghitZMfGSBmk5nxEPpaJLDKRFCrWzeaCzMcZwxvy0brZz2NyMyvnUDj+rdCHmwdWtMyD9zmiHYo4
OKQHv0VyuGuQto6eUxO5EDuo6UvaHN92bI5RjLJXM/0zq+WFJCDfJm0arNCy2XlGuA3QtcjTI0o3
GBQg6dYPAO2gZvQXDbWQYfDP8FnuEUah+0unFD09u38tMZqvFCcamUTu/ldYwHsEO7/suH9Qy4z1
w9DgOYIaRR+G64LHIz+dZJeRmEiUPmH5u7Gx7cnAhk9xtOnG5lv3U3SzJrDQC2ICJmgWxcq9kMWs
YjLhwfX/KfeGifGj1+fX1OlvJsY+LLXZ2xvDyW5NVXxT8K46Y7mSaqNCbaCghnKxPBKz2gWJDECa
ryqpQXPMgB5RNITSV6TH0q6fsBTdOS5UIt0H11TuJp9xkXuYWuufPKKUw2TSlgxBpY+6t+8tsKEL
NZC60lHg/u/eATuuyDnubbxhzOy9rRGWzGo8P0yGSGSIY4U1KT67rIto0orGJDt19NQjO6PGVIbd
udApG6RlmlgvfL8KPToD5fGo+SocdBTIw6hW7pwakRRNMfZDEpPP3A7W3mHnBCyH/L94x9bYJo0I
IWDJC1sFTRqOadCjzNlkPA4FEgCUs/rSrfoD1p2y5geE/N+1bEYBCC5heIiM7p0rgpOWYcAwMWlW
W4R4T6yXRAC3QlYcysHfearKcxY/0UDfKsPaRCrb8eFd4Mz8wd6kQ3ikGu0e7MG4ly/CX8+q3fCH
13rYDS7sVPQea7DFCndy7dlJWtrqXYT6xgiKq7VekFtGtba9IIiEmAvqW0hYbrweKZjAzt+s8EO+
tGVRBnh9IlY8GFBMI1aUvIlGUnjlz1Fp8p5d6KDSSufXS2l28xc2kI+3MtTfS6tBFsBk+GQUCKOe
AHDXFxcKwE8Rtf9S/Ea8/Ndeph07s027HCbbS4bcK78ye8Vrrt+Eugrw4ylIl+OYafvUqz/5VxhR
B/5VaFs5ErGWAjRkDlfO2j2NZOTOyUz14syPCInXxiOwbNGBcx5zy1l3XI1yTJJuOrqQznS2Ptre
/E7p4KmXBavMmf+LY16TtutiJPN5mLpNNyOPgf0RkGz+GKi0V9XAlDYtpzNyrX42rTyEn8SHWF5L
pR8OZSobaNmoQh1M7l4I4Mxiw3u3/ophCdvePXul1QuwjN2jh9DtOqzGR1hBD8nQ47DUbMcoeHHs
Gq1hnCNVa04AxFqxZdBDCd3UpUdzGl/iOTu2jCHofb+BjwlCfjDTMPUWorGc6hmcQ5t+DMWPmL0h
T7vy+dt2RuOpexkz4mYxvujte8J6syBiljYZOqIyqCUhbymqtexdt7klDbRJMAnk66mjb1oLswh+
mKfeskP0gnKw//HhjSjuCA5iNsPjC/U9ct12i7XswFWc/xIQ5aEMei3P+n9YOo/luJEtiH4RIlAw
hcKW7bvZjl7cIEiJgvceX/9Oad5mNDOiaQCFMvdmnkwsa6Wyvyws+mNmlP6wTm+IbGIdEJs0ZK5P
jnpuCXqk95TKFpYNy6/w1/7Y2bcPKy5gcXCTdqU/TztT7oT9ymfqw2Q7IB8pul+99LQf1mq9dcRF
OnVO3MZjKUAUUYg18rtsf0C9sUCCjHGIG3TUxZvGTx9SHfMLvdMbN3DiA40qPaSwdgO7Xesn3ouO
sFnsA1wxNwy0zoPvfUQDt5CsHmQZ9UhTsEVMzPTJKHUbQDHujwxfx1oS4oFaisaG+Ms/TdRKOvgk
TA1QnEf9lb61QDMDlMt2YcrFBqA3TlVreffAedNM0Y/r3xPmcel3lls1ibte5q3smw/g+T9OQh5R
/XtMdbZ6uuEr2PzyQ/Srph8vCU0c8f9Firg8ldbkXb2zvgws4Ll8VaG5V+LJsmgzF1vFFTfghVy7
Oy+S4AXuF9s9DAywvj/0FQfVDWP/MaPo4kFcS0H+Wnqoxa0B3AoNwrzskZk/WCamNkfQliZIDMM1
EaBbPdn3ybDS41B/NO7TEJGNkIZbPkJM0hV3iQvIYaVkQE/1FetbOzCqJcjSJaLjDfQzdtkkBGIv
4p9/Y4rbwRpPx5mqMEOXj2kvC10mRPs96YJht2aHJ4hb59XiznALlgDVp7/jj0K+dq6xZtTzi329
08fypL9F+hS4B1Q8ft1uBKMoYieLNIKPyEP570FlVPpZvSZIsjjBNn1C2zjSYljQil5wye13RO0R
SaYlDla7U0deepf048AMD0uNkFQhu2TVN19yZtg+eymFyzsJ+cLSue440B0r2kVCPTrpsEHx9sbk
pC/ZNpg5u3vO7rxN4xcX8S2+1RPCfKjR8c2E7j/aNupTurbsHfT0FFg5AXZUZ2t5jhcAHswo3ECW
NUGf0XfKf5NBNZqY43jqTHp6Ghi7hcJ0C+BJl10JOlnSW1gTSjmXOOdZUXvc/8lyTphuzSQwtjNb
AeyHPU1MHEwELpLhEq1ruzm1RnO2B3huxLRplEbL8O5iWlhJcNPgd+4qQ81MXey7z5ycrvpJcB5y
eRWQqEFU5lyhOj3CeaEjD1Fo6j0GVPb1jKw6+z5UI0vVtqpzfJMBigSTb9qOCI6XOblFUo+Jb3pW
J0AbK6p2O159n5l94Mb6IihXfg4Ux3YAIY+fTCeDXPZ+IG09U7ZB+N7MM/fLJWK3mq9VH/trszBW
g/CORYRbD2zdWzAQY1mNUfnWVXV86eep/FpgmhFA7rX01GBRUEwP3keKR5ixd+ESnXw7fgqc4Y+e
EAbMIZzZXinFIx+bt3iufvmhR7mxsSjc5x2ZV2NHgnB0lGnENOLQSomGx0EnAS8TKLvWqc5W2v44
vt1slFmSkUnzirqbRXnHVRtVdmgSPEB1+cBDN4wZfE2NftJhG9GF6UkgF89kAgi09egoeKRiINx8
sNRwoG/9Bpjzi3IPhyQkbFQnE0oTOrI1f/dQNBtzDLYYDsfKIRX9D3s4muMehyVFwTMDPmQUj5Ri
3/WGD1XFu23Yh4Lmsf7+KcGEX2LrA/9OEWvfUIA/TDY7eRH235bwj0LaZzOybqXfnSnM7yzQr4K9
UdpEV7LmglWW+GQtm3j5TVs8TG2ugIjYB6LciRZmgkXCqWiAuVcr+NP7GNCk9zTPuipHQwvdGyjh
daFLA9jYbAV/ScCxyiXptaBGCBRRxYso43VWRnd+gsmvjv2eh5Ss9X0ShPUOILW68TQq860n/YHn
glgq2yp2gdgZQIZANbcm3HzhemhmnKyxNmJw+o4pbT3VOeCvzDBeIfb8rnOB7qAtTtRysJfmMT39
aU8Na5f15EtkVf3Sy+hd1gl8A/9E2/4zK2qQRP0hqoae0ID81c/4F+oMvwqPApIYmnPgAeRq2xvp
YK+1vdwSzCjVIK5FD/MBiL3HER48zqph0mUwXyn23CTlLL90ooUBlebr2rKv3pStm94hEMe1AXwu
knMa4e+HGRX/g57gCSgi68khUgn0h5dSwOvQEZWoeuPSXVfoi7KBhKZJ0uZl1ANh6P9MXlcx4+e/
ht6/m12EMAZ0o1baAjzuR/cJlmaEqTFJHUB6YRX8xWQVPALif7VBo4ydpM/ik/IX3DH+HVOzO49d
tXGxzyl7BonQH3zc7spzg5NpuS+6i1MFTO9luK+CBNF45TyV3K2kH0psN+3VbxhQqN8peUYEJZY2
pVbvq/CCDyXzr9nMb5T6thqkGlfY0BCdMdmZwfvUz09dq2UwaX8JSrZCZe2TOC2tDvk6kTgWjv9a
yPtgUosJlw5pitNy5m+vxoSvNhVGyPoYsZMDb9UVB1FUd8lJUbQ19JyCV7TITn00TqfAiJ+y2vsr
02GX+xpjEExUWuH8m3Hwurj9Ic68XUJ8FS0x/2hl5mtoTySMe5+zn78Dtn/0uhyQCBJ/I9qPLQ7Z
wTE590Y5n81QJPOgJWoMAScaN1efH2l0bWSjLj7hTyxP2fggFuescGcvtPr7EogZnQROLW8BIjUa
SFu3iff678WgTmFJcI3hCQT0aJqyoUjAXM8HYfanNrK+MfH/KNtt7pwRD7mFwtRv+ncnd85ScItL
E4fQhLSjhp5swjLmIfee2GFrusbSPca8wnEFeW6G85Cn9jXuWg4MJORcJioeF7fxKnYhasBfjOzJ
NsWrQ6rAw2SPBsI1tplmK3+3KYEmnrJ++yq/9aFHCs4gqNk3/VuEGguCZbvzXOfi2QCx3TY27yhU
xhMaAY/qkriDqvlq5+oWkAJoKIaoS2RL5tFjKv0zRa6z7c1vqgznjoo5pa/IVn9zx0mnDUVK43Oy
Q4+Q8SBV7xGkJMNaVoGUpxqyVUzdJGHTRNQL1SJesXRgbFGPk7HH7IkOZ4p2I2OZ2IGr5+ikGl5k
t3ybO3/jDMt67GsL8SfBQZo2WDhrnO47n7uZm2CTi4gAHoEGr+oPiVqQq7LZ7ix4kLVr8ek6/5ny
66twbCJLev/DlpryyEPWQIawLm+LZZ0poW9LfE2OQ3hcZkEJVGw7TlC2iFZotRp5GkjZ7uoW81Ab
vhY0gOB+9JepDjrCaf00AxYW/UntgqPFjPyAfpOp4u00dxao9gDUJBT5GCFnQyRhGPlIYWc2tYSc
CBsNESe6wqQ+6dQKVT9nLJv7QWtoeMAl6Cpkzy0GFta17842qbFMOh3CLAQKauRiK9+wCf+t6I4Q
nACvAgoj0oRw7A7F7OE8DKp5p8ohkKt6Cc3VoPI03WUNXf2XsK1n5LTVr8bogW27KP96Y57YFCTD
Qmx5blQ0ijwP90YrlbwHWWaeMVgt05mwegjLxoLKtR44FLgoQiLMqCZbRSN263rjV4kpOOvDvMgx
VlfbyumnfBukSYegtmn3Y1/YOw8uzjsK8upL6JbNOnYWdk3dLDYUMDY+qyBSAwHcAZz/qxQKC05r
OyiqSU/gbcOdiIahr+bfFO+8x8gKxm2L/PUAjW15CLtInq2o/Wkz97t3aKi1M86YwYBLA4NOt6LY
ZI4lAk8ppjc7b+S58hEC0T8Y1iPkPmikqmTQRinhiRscT83aBJp5CFQ4ohlYYuvb733RAg6V/hb1
jLp6ykbAagrymNQQYOTz4mGdNyT78EYT+DY07NHQRUN7Y3aMVIpJMcVaFvgqAOcmo8eEg9vGGct8
LUGJrk3Uofd5SAAEpCGNE9Kd3+a55w0rE+tW0CplwY9+gPaTjjrONXTZMEd9ExWbBhg2PAT2Y5Rg
4eKOiK4nuvRGGLjrpfbJQI7WIscT1rlWRM2GQCRPkTYzx3G3dg0blekYOtfagyAeBxQQhAqp+CWx
+jVPEs2AbSSPKGbQhft9wKI26BxftNlBTAQuZxM29So2GHt1aK3Bw9YPQxX9EHpN18VRWC1HsDvN
WIg/1pBXz6UW10zUaE9GaOA4QbdkY18kmTiTHXOlRzSgjHk1Ol/6q8qN7B9nyXzEPayBsNbpypt+
cwhrhfwOuMWqKKDps2b1ZJZkwnnj4y+sL8z45ZLktyogGIm8D/VCuppaj7VtAcUacZgZXXwpHS+h
jFNENRoXC+qzZ/mfdVoPz4xobK5L0u57lXkMptIjJs5bWkqbdv7H9uFLNeQqP1D5RORJl8mLtgtC
B91sGmrE9U4H/jEamg8LvdYtcxqrB+DeLc/2LKZNMVwW807/jjKO56QgEjqSjeZRfRpg1CwAlf1q
tMmAz7i+nW3m2Inz0rollaQPUgLhoQ4g31UQ8u64UxvQY2hq2gZDzIokEAY8pOEf5Dyc/WokIMTS
YV1CWluvPe7qw+xkybO7zNOnBZv9t59FvK8RUX1Qdjp8fAaxoVY6YSyaRHxohzI7JHE87WvXKTYi
HtGEG0H7ldYUKBsbyVE6cqyPmzi+hi0dwYYlDn6M2z0uc5SiES2T2XkWMuxgq07QqkdddDHrJH42
DdGdSgY2FIhlOVdxJtksw3GqVfvbArXrTXlFWtsQlSOWNql9Q9RR2RNaT41LT31yPX+4+HEUDbss
kVWxCqsWivTUmDRDuOa/RiniYB14ilylCZjlto1G/8kQjfop2yR/NeduH1gL5fMlokJvdZsgz6DO
R0ZSrs16MEFf1EkP/Mak8MCx/txOSLbYM2mUIUkouGn7xn/t8X5YqBpbi3L02PdEZrBI/zaGcf7s
uz4Aii0soHkpcYh0WDZlPlSICbFwuqFwd0xb05W8L/siWo92CJlPnCp6SjnOAp1BNp9NFIz72V4E
nrWKlmTshqdMCJM6kphIE8LgtcraaXiMogLtwezrZWGYnWBT1MiUQeV7exrgcMErxbPNU7r3c4JN
XYaeyVkwQUYxepzdI4kWvgF94y7+dIroOF2nscf30xTdugN2sHM9mnNOX1c4BDDA9v3kXgvID9uh
mPAeuYJEWJdgrTLtm9+khdBuLjOUyDmZQjHpWRRdNEd/8Ivd2FnUbDiZrcdROuyO5R+0sh1G9cbB
5lE7GFjyf1tAdc+MlF5PSslBmM5IpySUNf7Tqjr9+x0Ez6PQruALS8MvTmWSxxwTMpvKdwvzAo3d
1oj4HURgxHfbmZM/Cc8FIncxVB+1mw97s4mHo+fr+ZOU34s5xl+d45X0CSVe+iUqrwYzCbUzK+a8
6UXzgR5BfKm6xTvHop2fksai/rNwtN0sVC+gClSteEM6R4MxL+Do9O74Crw6OUF5nY+AICOw1ZNB
8xQBu7SH5Wr5bkTdJWd/5ds0TwUpqHTuHHH2FjA+RmfLXZrM6uaXRnK2ylbsLNr8a4v3a0XoEmbe
BZVkGLPZkWaIplQRYO73CENDx2rJEEapxwYpoH+aZ8YhzWx83jW+08FAWjQtcOz+kYMI5i6pV2nZ
rom6h/ENRcZhRU7rqiMhJqM/+48fpLdKns35f3AyuRWxk29lXoGkjiMvhyhLk94H8EFDg36akC5q
khRGYSTCmMQ3cvh8M1T7hphE+nvzcmp7wm/KFgEWxYJ+3Y0UCxDuQSBqIdMnHPH2ketCPHZYWRfH
ISiDhAYEQi7EjMmOYL+LZt+aghyfQH4Rt061r4KIoBJ4ucqCSccOCKh0NuTktaFqqP102NY2VfGG
h38aa286t2koqAiq+YmNb7711BBuiWZH367/ItCSqUWa5QdqR3fvDg1OIl6k1egu1gevrFyblh8f
jHoyL+UYt9uInOj1aDmKbEwkZ3ZZ0qnwyKdDijEg5ZmTrPmO0jZ9Sa0h/BW05L+5IXZnlUQ2U4bw
T1ET12/SRd5oJBbsOEp2gGMsY5/i/F35tH4xCM8uSB9d0mJ4Ts/m4A2nzmsUNiMmq70QMzwvKoC0
//s03vSeY8CtVmXxjMAKlVBRsmOtsmEX9/KXBg0jPdmFNEljso7tSl2k133MbGMfFhgwpdPgpXfA
L03l3S+8vdRaPtv4GhpJzSxmoSknJ774SR9tosT5ZQbpZ1mDmRF98aEEeD4Eay/GAn0p7Sj2JxkU
FfORev5T5qbvXe19Qkg/tk5x7kR8JV/9reCc3PDnKFm/3bRbC2t85qnyTSX5MmQU9XF+8mxEgsGQ
3gpL7rnUI+d3mrIRbau43S2DSdiBX+0mJ7zlCSu3cmqs6/1r6yec2GZwQ1EUvKYzYRgN7PkknN6c
MvqWmXoRS/etAdViiXbdYCPG9HCV9QckNFc5Fk8FbWAATXAi09fFDB91oSQIIa2jNkPNcA8W/yNr
xzO878elDhjM04Ps64s2i5dOoUXu/RYxEim7Q/iehs1RZxA0sC8w6xKuAIVNNs1zkdSXMCgfVase
5yDACNvi7ichxi9hV6E7frA8NhcuGcRddJgtRO38GDRZ607Q6CDFMxiifRziqkOHsUpMqsLG/Fy7
1U/qli9sJjAo+dOjUdh3q6no6wdnfZemML8J5gu8yj3kie4kybOY2/pMG3If9M2fVkHtG9LqGAcW
NGzcNxA6c3KRewreU+Ki/az6M6/lFeHS18REFFUma0r0xKQV0u6NvpOhPPWV4p1yWED8Za+x+lli
PWWtcRCdc3CtBUUeeQRO8gzlZzeNRLL2ckTk0z+bYAg6Bxu6RmaSKwuUEjr3DOahRY1o9P41r7wj
ESv3YKYYA7cJnzsvdkRhS1iYr8k5BxU03c0k/O1a2iZZf3RVePCTbi864N+lwp5XAPtreH/jitOp
K6NbRxaj2wXX1pUro05Qw6htU0fHqRQmHGEYFrH7GpU2wO7hHbYOadnDGXghdGN5LW3rGdU0dEVq
5Mw4KYX77K5Ie9H5J27B7hN1qG4C25gwQJmaK4+4K3rPNztK3rpi/Ex09FgZ3qc8+hy77mpL7xdW
oWPTYDAsxWuX9lvDco9AMtksVi9JnZ8rosxZ9Yij7Df6YphUdj3BCggAv9HIb8Im2akQP7ZpnDtU
+WM43pfS3thls1OoESe73weduDSNy9lhoLqYg/JbzZb8NdXZE0PvPWWjBL+PV5O0DkvuFo5LYeOe
xzjbqXk+RIN/NQNax+F4C+R8G0sgU3y9Y+Xk3qC+gBxvoBRxJq6SGDzYxizirfOjrORl9klMHiP7
liGLZiVFJlDwIRJy8ZwZUpPOZzNrZ18XBo15lOb6JjC9ZOu6jJ4FGlOgl/ZGZ+8KE9helP8x8Td5
uIhk+VkPEfv9/ldTir/INP46dcddnq8kGSFWK6kp5aCbYWTaz6riWFnoeMTEpCVl7HuLWDoyaouG
YVvX7zTurl1csfY4G6sYv/HWbFlK2gdu5/ic8I4f6rz4XrihZWru4sb796kGkRM5Tz6aZMjj50L8
lXr4/qkHe6Xx2RtY7sgpHYjtoVu/jeS87zwOwqIgw0dYr40nsGYA/y6W7xit4QPu282sTNzAXsci
IS50VtH/pT+MwBG5tAZh2GSfeNmzqYMu23on5UhwIg+Dz+UUE8B9ucuthnAQbCBlT3KF7XgKbgIU
4s7E54KCqzoMDfQtiVCGCA1FN4bBsV7a+S1IYnEXzajwM1J/0EDtrLoq29vN1TS8Bln5HlvizSpM
XFXYERrkiqLiVQIGIef4nmoBg6pRqatMPXYFDbqgpTA75v2HQrfXelZh7+0yL/84cvbui0KBwIHQ
IupY1PeoNdsXy6DgtHGCQE6ILuLxJyfea8uvzNHPoN2IbB/rteSsUzTh+FLSfYGonED+bGpLPuad
V27G0oY3UZvLhmDKipiiWew9NVsHj4wnyiB0FP0GnWfsqHpfx3a9K53K2skmhNrTut6BWkq4J4U6
3M8oEHZh4El0gy79XjNNDsRu5dtESr3ajylaw5ImEDrst1C1466L2e5PfZ1DhJlIWW8tufFoAT9H
jd+ufD9NdVcq31pxF+zm1EFyk9SNzgz/rSRtAid18UMBa9npiuCz4xvDJum7hLk4/sM+FDtdNCQv
wiUl4aHGHQAEzEZz3bBD+zQbilmGW/drz7PZfUs6xrFH2Bxn24GwEEfl9pqGQYhmvQit91ZmkKFY
J3aWp2/czNOqB1xzqRgMuBHGvIq02q3NyEUMq9E7YkQnWzG0OMhMudGcuhyuwCptApD4gR9l7j42
lLOfMzzNnaXa45TiZhiDxdr2ytIcZ6M7zk6avcBLalDhNyicvLERbzaUKqLMMdrRq/Mot1bpa8Ll
mdiPomB6MPt3gpAt1tPWqXVudm+n+Cb3VeWsinmf0Pfkfanncxz0lAF9+OeUqavfKDEWErLoluIY
KBaF6cHY+13wT/QGxqpNfvUj4o2EPlN9CGR6RHaI8J9YPglytXlqovfEWC7YqBgin7Oadi7Brmw0
V9V8Ruj/oEuFuUcpmTZ9+CyLaW1g+ml6MrpRikSA2wxrxQfmvzwbPe206crb1OG5l3sFRyd33wT5
3RNV8S5/d2ICM08kIiYBBzqHtEICkZMRfBqhz/nvdn5enN8j1y7JjyMSYgXXYWPi0xwxTBqksvJr
ErnPCYyo+Qh8RsKSeuilHcGG3KVefvvRvRbECJ05ruM2Z90n4Ju8YKP+I2NEMv/+h7u8N9yemttr
LUB7o3fucma+UbQm7uno1x92HVFY+q2ve16Qf1H753bNApLcv/z1mm8v8mddH3biG51t/fO4sMYS
u6lzHvRFFHF2qal8K8vfNmEKUsLdchP5sQgg9BXSWZXdTbT+AR/0gRh35DlvufmXm+ZXFfj5J1R3
DyWGybJ95DsB1K3iUW65RkWQIResx4IJ8x/VgzTOXERuoD4cwrXo9SVxy3k2DQefuhz0oIjjA18n
7St3hXvJX/pam4iLAKb8jByDy8YyGlJoNYlSmp/1k2Z4cetccGCGoDjb76aaIoj4YMxpYQsjU2sV
ovSbM8aaL8vZ6POHSbqR7oY4VbNiCDEgQOnxbGD3r3hs7fQzRxga0L7rH8GtjdPvhC1In7FXZldD
wYY5hcStBDni1Vj4jD2vDl8n9/rDsG0Ty6+FiFJTkfsC8Ei8oqRwiKEk/dkkGpUIQ2tEr2T6ex6x
fmRM0Dv9BHMsYxIxq88cscBB5RuSkFcugCy/AATn3BOx1+DM3FQ+5hp+CJlT/91RGc0f+jE7M5xh
D6SC+Zf7XEQzykCX7cglUEzPxjIxMqEn4jiKecUZInxurpLJShef1/8NXsv7HTB58Vc8TUYYQ0jf
XZ6N/qVcLKOLr+TdYmikQvIYsJLKCZQKQBC+CxfH0L8tFjKILbtMhISIzPo3Y8ofedv+/+OwMjw0
lk8V+Y754qjHPa+KaP4mQXq3weG25bVLc+op7OWoLc3JRs8rfe8c9e1oQLG6FWtMvavUcNazkmLz
Q+Qi/yeZ0lfo1LvB4Xg3f/PJw4FSD9/WNmovh3cagBzPntzA3v036vSt1e8HF83lF9YnX2QGaqMv
PBQCwSG2IcIJSWEVQ73R438xT6nhaSby1imsP2Gzn4umvhvUQvcO8+I8ENVqGMF6FgFabA6H5PL1
3/2y4JZxu790NA9F6+8yozzomcOscD7pbEYEO4KGINSQ5qj7Q/oLzaT74qS8xRS74S83Xuyj31gg
yPaPWYw3uq5vfRbxLtNl7Ut66MVj1fXvQcjOmgnN7wzSg5CSKKIhk7Dd1ZXx6cXdfa78N99rT03Q
bZzOf12c+lQExsUglDdZxr8TY2Apcrxrpf+kWga4aXf7htu99P26JUkFqTL1qna4tN1EEHT/1SPu
od1P4m9TfQWF9eEadGSH8g17z+/W9wl/tbu1HuZiGSl4zkTvpHuiGTdNy1mfKxZuhwUtfwyldRvs
6mJghCAk7WxzWBur5dY4/i2trU07OJC8zevUVveA8+kDyZInwkA3KJTxgtFM/jcCyBxw7PGo759F
dHFJAFHd9K+lQ7MSjMAOCoenC6+YYoJyHcdSPoTDktPqp4tHfg4tcFAbBhl3NYl61Cq+VGxfw8j7
jlX7iXltUzF/4Jc7hyH6Ywe0ykOb4/ejRvcUOREV2epo03kTWYIeJn+0soywkXZr4vjg7aTvsAS2
g2aaJzUCLXZbuSO7decm0c6MbI1yQSrXei9eF5ILxWARZfVIf+s6JOrYNu6GRGU6aTij7LI99XVJ
GcSnz8zTz0d/i1US8zOI3Urt7Bx7K+CslOwCCtlvfmsfckX7p/NDUp1hxwTWS+AjpKpTDiOotFg8
oluV2nQcq+YlaIBAOhnEUU9mJbGxLjdyfvZb4yfBrLQmvJv5utZFy4jMafaQcTKdqqnZzQl65cJR
X0FGHuw45r8NfEP6y2YyPNiDbWKjpsicb1vOfx3okXC0LpB19p1C8Ddn5j1hr0FpwVg3s/EIpJ4g
Kfu9gGBSG85L0qKbHmmo0YY08bmhTTqIAaWPO394xDb/u3I5rJPKvCHU3nX6/azDx5AcUyy4w1r/
+kAAJgd/VWfJqxcjCZ3bFxElkH4ZHbGk2Zsk1wBxcF8bf4jJItkBbWtvf9hDsC379gD2DMMbAahm
I7EJ4fqoWeAA8rYQHW03f5mV8R7k+SZS+mP4xxnbFtCiaOcG9W5q2RAEvG76glLLuDpdchFeuEP4
dvHocro+jE+vuC1JuccodbaVd1nc6eBCeFS9euT8dKtUqYE0n21kHE14vh5ZoxFH7yp0NybtnCWq
9n1V7DNpfzmZ8YrK4E9tumsac/ose6RLt5dpf3bk2wLvLsQiUEi6bdA23EFupyzeVlOWY0frV5YN
urtcDpXX/GW7u6nYLDYd4tQWcHaloyoY60HHPk0VZ92ZWf174NEI5iGu9yWNcPBg7vfoF0drIHep
ovTsdvGv0UJuDLOQiqO5NthnZ4o1fGjxR1PG/5YG0wUKQpHA9/OxL0JpdsyBztlo7VzTvICKoVgX
mKcpl3SQIHxHQ3WyfI6Tns5MQx6oP7tiXxiMxqovFOcQwt2AGj6C+6ROMiCMEtcSxcCD2S5rx5nv
ro+aLKxHhCFeAlehrl5yg8pb7pC6TIwkRcPZ6G+FE+2rxr9YacXkQumsRtcO6WTAzoihIPKpNbqT
f6WEtZ8oTPokkBAPVH2UEoAoLrxd6nTIFSCiRhRzhzzceIZ9Kw3EO4wcN0Z817Y7aqfg+6aLOye/
qiJ7iQXlyja9ullJvISdkeuq7H++82bVm+U+ixe68NynnvCkGb1xlaGfPWdFh8a//pwS+iGLi47Q
9X9hC6MKiZlsyJ/C/t74gooUTPJkBuqfOwfltIcM52Qx1KumemoTqJr8erv/yA1rnbXVQakX8oVx
cj20zJ7lfJsbTKBo7qRZX6ooQRNb7fQoaUyXNkdyAiE3s5No/U/9MALoYrXZPurhYhB60/H6GGBa
FU6gpJTvS86TsLHHy2hjKnxkXv9IXDe2PhIFeN2Gjt7D6CNK/tsmxjUrx+d2Jj5MvnpBtdW3sSTc
ol84NTgdXugUS6frEtsZbjK85+WS0Wkn4gi9+SDNa8JKXYnw6MhzXvaXimCHmpKQ3VEr0Zwfn4ZA
1pCGwEc0k+Yddd6mL00oBmBzBIr3IMrWhaT6M3RnquGPXjWeguqCe/QU0Py0m/FR58ixn50Rx1A2
V5ynXKPdmBH9te7MC3dRoDUzL94YE8gDJqt4gdlF5tSDadHEYrEI/e6imOKqGp5GiO66onKFfKHJ
nvJIAYzJP6sCca+magbLs4ZgxsyxVls+CpEfaYb/soblppbxKURHM1Wa1iO+czZJwewe6WqdWNdW
adKjl+nhZfhk76To5c46dXs2szPhvY9ha10iC98sLZS4MlikWIV0A4N4MYcstqp+TrrpAyzn+9CZ
HxSBUDGgDTHe5pDM9RltDcQ5lwnVAOc1oquy/e42dPkl0K8DPaBNmaX3YnpyU1qBbf1gV+QrJS7c
B/VAzAhVbEwuebTBy45i5CfpOdNimVp6dZ8nrDS1Hs5Drl7bgcITRssI1SsKWMpBPharmv5qQoqa
GwSbEHmrM5cxcnhoGsgW9Y1v2J9QoIb4Y1FrYbSlQULH/auLAFLbEbBX5+IPxUaSwT2MYGQM85ls
3l1b6djthZ03ntJgPDaR81bCF50HBzrwk2dZIOfKbZ892XAAfYgpFpX6HBYuuY4v0HZvMc4y3zK2
pV9sUX5QCScDNfYgYOhTCW55Hk+AdwKO5/NgW1TdYo7RX4y6Q9E10YN+bSIQB1MyX9IKRhaLZlC8
TdY7DDKOHYelI6FsXnbkVL30nbE1J/SDuSCXEUUh1613Ggb7rp7VsyEIYPrXlvW+ECA9BJO9a2ni
OswCuU+jLj+zpq675luRvgEpDpAWvno+YrR8VzmOGV6jgq1BZvl7fSWmGzyM81uYursa2Q+yQPYp
8P9kubdsSi2BvWcd+UfuI4X9yZ2WYzLk6LzFcQBEzZ58PGsxlr7PI3sZ0aWbgWHnIyh6oHtNfFWO
JgcPU+xtMy4fixu1Tn5iaVGkpF9RI6zAQTqxO2U8Flwzoxd08uHfzR2iXQXqpERi73LcwKRorsPl
O6/9TzATClUYjXgcqqXzEntim+TlR4USoEfqYzHboQ8hEI1kjQp+64JcVn3Nac0+MWrRjXXvjOiW
dZia9FGvxxb5GVYk1nqyyZhzU23NndnUW9BkFOVVUeLBkmbKJhPCMcoswWQZTeHdRtnBFmJ8pXOo
Hb4P+unYZLBa4zlMnAcJVLxEoxXX6iYDjBzkcWdy0qF5BBqkmGKR+SN+zun643qBimKiIM8W87dX
yC22BQXUifZfYUhiKkZtfsx0NEax42RDnq5NV9oI2MkSIPRq0WSgNLuPDOMNGvifdir+Jk4Rk/8h
2x3w8828ZLxaFNsTn1fXh2ynDiP4rMzOfvoOtKXKctjd48125A9JfRwpTYWGot4YBehVzmmxGr55
Sk9hBCloyDnchg7OtimjQiZESxXKLg/ICs/4kTfqfzSd13bjOrZFv4hjMIdXK1qSZUnO9cLhyAwG
gPHr70R335euPnV8ZIkigY2915oLqx+cFQM5HFCm1EaANU6SpiJOjij5SQSSiYyrBNbhvjSqL9eH
VRF68T6QTL05r887kEII1uPHiHCjtR3VX+2CR90lrALqhUk7Wd3KaHyMIcVvWj1yar0bGeb7oByP
RU5+uWdkMWHkqIjKhAOODPa4mt+8JD8V+INAEdKo9OZmR/f9A/bf62h2LsuW2bKZzD/FMF6NMUDu
I5/JfQeRA4qawVewx+24rqX50saIGLuhPI5GQfhF9uC75rNeTpksfIg+2Vitu0VrycUYjk6RvGHq
OjRkEAdJ9aBGgDCKSbOVkUxddx9OJz+Y1O+yvNhLq/dXJaPFxlcEVVAgU2vER81JCzgGuR0lbS2u
TRuv7NaGWMkEvJYcogblnHFEQhlaLMhF0XHJWPzxYyFfhugX75uivafTzUzDoq7Itr5VEJMe7ocw
OdvC/xi0y6dGCnvXwoVem541YMmALVLaBAJolV7kbIawgGHHAdOO+xApV7fAefAArCbi7GO9GOIB
nlc4+quOk1HaAqfq+T5cDyIi9aRR2R9ZZiIp9yPG5dJ/WqBcF5Zi2bDIsI+8/tSmIUydCEiisyrn
4NnGXW2N4Z8gGlZFPamP3nfTL/fGbJ89VEi5lbx7dnkrykiAIXG+yxRyTme2D06cbjzOdO4YroG5
v6atpESZhAudrfyBZSBPVrF8hTHH7KKL0ALmLYm9gThSA6/sqHr1QoMIV0h3ZUGgJNJhDtk0vjLz
zzRxRaIP4UMkvyY5SGPUtyuwEreG+ZXMYKaDCYh8bkFSZ97IkP1YPGfap4L0u2z0vhxz2qYJfU36
5MO6bQDQtxTGzAXk2uqK8G6U7i1EMLJepoC5XnLkHgXBZl+Z5gBZzpqjqVpWEXrjJ2ECBRoa9Z3Z
bbhLOeAuAW14xSQugPtFy7ydjC1omE00tcNx8Y21biEw71+NmvliK+8cCXkYq+Wh7+Ynl5Xdi9rH
sEH3MHBAQqK4Sjs0uBFEi9Gsn8Yk1Nui9DBxFYSze9m/Pur/wZ/duwBNDDZXWEHwaYfi3Lv20YPN
RYeRZL5M/vMKLI49+Q+EQPWEsYZS/diKeDeOWCV7fWQFOxXl+wSDZ5ZVgJvARavECdeOBY5ggacU
Gi8KjwJKiLTeKS0mn4h9uJOiA54QypOgeu4xI0e1fzbpq6KyPRRxdsxZ7+qQMNUoHt9islvLXh27
rvqrPUy4OW12SmTrcawZXlJNN3nzUnU8VSNu94aZ2lzX+5hO84YkyZykzgkICw/XnM3EOmXdRZQe
ZnHMwX76WTTlNeNLpeHNEczCgeSNirmWOb25ASjfhIeUDZaSizB1302g/hDDtnTpaWQGcaptRnpO
+mNQwOZl8WBPuPU5jJol+xtyogOjTBKLm55S1ZWAiy1JnoKvHDQn05M/ldcYs6JbSGQPNhxnd0GL
TlSjvrqDKH+Um/ymjv+aUTJRMbTsUkbFqt8YacAJhqGcUI/WoJ6xJwOV6zHEzc92UT5mtf+Q+Dgl
KXxb4RHj5D5rBuqUB6/6E3i0si0wYk6LMx3insbAouWiRe7uSOw4+pC/OOiv8RhQ78XHzOs+dQmT
+OWhAZ5ZoR5wKh8dXLHXxSW/GqfzDm/HpurjTdrYK3041s9FrLs76ALT2t8T97FxASpbWb+aMAfy
fsojeWbHIQ0fXETWWveLec8AbT4MFSAS5BdyIh7ZJJW1YAIVqtRaFTZr6Mxj7gu4sSwEac95iTPD
gqMBt9TNSG3Y7syLZfquS2THcLFN+2x1M0r0EukCpifox/p92CMAOOWh1SOds/HBZDF80zW+zM+O
8VonxO3hH9xXIK20oyIU1UMLPek41v7NbEvB4bgFXjk9Ur2E40jvCBW77fzk1BZYjJ6BQ52oG72k
3sSjs4XuvrJBT3uVuxe0c2wOsUvRjj8Rp/ARWtY8sr+EbbbvU4r/Rm3M7iftW+hfPXPlaB9n0b3l
jlvgFGWIfG50MBr7HDcaaXL+dFet1RzmECS5etMVLsU7bC5dVaXw84qrNSYffuxsHf5ewL90YrVa
OKCNJmdWxiS+AW9K5AkrGb4PfR5MynDj5sO9sM2NGNuPyMZoxklFRfNj3cP24NU7T1C2o5FeBtQ5
zsqKmh83g2qnz1FdSF2m+xAZxWqJy4DbPfmZwuyqon+6xrQpz1oMBvTdwVG8YTTiJ/gknK0mTqhM
Ym8B/pmkQ9dbt6doMv/4d0QF2NxsQ9sATXaAoJisHKUPsSkGx8IDDHKK2stW2aapvXXFL9KvyCJz
mFnRB1oCucmkz+LUUrHqDE11lmbEfTU8IsKpVplEXaLJGbEdM8yeRIDbw32NSDq7MzRDNVyAhdaU
d6GB87chXgu5XuO4W7FYe2XI05yM6yLBJM/pjLNKtl+mhqmxNhqH6f2ksgf6nM94iOAdyv+cyvWR
DRP4eea4lDTs5U3Of704Z88cTsSKrGFBnGn3//NzfAGcFTvrbYF7EQSgVq1iq+/rarrZ3NpdHaK/
Me/lPNHf8a5WEV96KCP0tUyrWfuptcvtqbiDh3SW2CeCYTh7A2iEFBVsSp9oRNmt7yhm8ncmoEsg
FhTGJgs5xUlP3JQFhqCKmAMwR6goYHrx5eXOqQm9V2/KdhjN7ks7uNIXpSjO/FuuigfQey/AgTZe
W70qwIRVKu8lADG9jgxxuYeD91PV8moW4olniU09JgZsNLa52X7D9/rybZ4LPhZ8lxUb7Zp/t0Js
sREIzAHcInT8HTNnI6V3yNE6cO4NFCYaxQciUEVSXPTk9xA3feCRoLmvEAglLg1pvOF6VRkQ6G57
7z8JqP1tCXmyOu6s3HQesY7SjOMB1B2ZxW52ipUh8Y1TnbqP9FWoBOTercYPpYaPMetPbKrvukNj
cAWlKzclxa3rRwcnGI/oD/7SkjvfMoqj8GCCgKTdLjL3CfosVt2CbZ7P3of4U6vA+82mBp1jV32n
NjNwLyVLPV56wKSunW2YD+OOa69xaHCgByPaZtlP39NBi0yWKAJf0DiRLcCqWFOxlHyTC4uvWZIZ
CYWPmNeNFNw6QLO+AuoizMX4P+uN1bvrzqp/sajxTALfHWR2Cp3qhDwppxxkBMdph3NZPIH9CORv
7lLOuFpfCXIOG1PSD+ve82k+gagVb4nZ4M1l9EHbeOBbCiQZNkEYrYTUppqBxNeMmiINhq3FiTdk
o/PybBdX0X3Hp7JYFXzRHQML0I8bAmaOAWRx94wSaqJwuocyy79TH2N+MNg/mEh2CUuj3dN/HJMv
dAP7sXAeKMpXfAUMWYiSYOk22uZdyh6xIzYOKu9yGmhwx1vfVVsa8vf6skWojO9EbG1Ny/0dRERB
4LlEL+GNdIcLw7VH3ebS217B4VOw8mYy3sQl6gCfwVSGo8fk3evrYI6Y6ZRHzo2LkLXxNWOl3Ebt
fIvS+lg2HqZueqWJ2nlFdLG0hzTMoMc6/Sl1JKDh2adsFA+j2cPTM3apM6CqcVeVVcdrhKgcPvNl
1QimSeNAOAOUXwCNsem9GW73qbv0RRZw1rVWdjU9hClBuaOTf3dthiUPAhELZR13X35VPRM8H9wt
CvS8PW5mK3wvaAg6MZK3AJ0uIwb4Wrz3wRhWqs2/9S5r9N4H9/0amcXdIvBF8pzq8YEzuLu+DxCk
DICGFDK4iPBfR28w03I0B+M9JxosSIsT9SNQT3C/VurTfIYaOLaAuwg43OkcDtEgoqR6NGnblRxr
Jis+uBOKALZXS58D6K7jtQnwD8B3+4KgTXeZpqVU9j6YfVoEA7A6ZY8Yzim4M+EBwmZU0IbFxunb
vwCBDLvkDVfPRr89N56RSxlouwBDr9pa3Pdz9mPU6LbYJmVbfA4O3TBr4qrYnfluSP+chMux7Bp6
f8hIi/Dc8vTThWDg69jursECoTscHt2NkgCDOzlaHyYn/pxGEEKeIxlvjHzFdUoRreC8WKcTON0m
BSgmgVPbZOdu6xA3lpW3BAZNW5mPT5jGPnQz0WlsQ+8ByjUPpmFeEhFs666lzEC3I3W3bizWYxnt
Ime8WXjrczV/hir/jurhU8/bIGpc/Xk8hMHwBFbtPsfLXUflDufXBOCj2aO91tJ0QBgRRotwUy9Q
0VK206g/OnlxlGO5xemTwTzEdxved2b3hnhsT8AdRk2b5B+nM65CqEveeTe9+ERsKzwRx8GJNqUK
IZWbxByVnBMLd/rjRPocVDbUOAaJrJj6mfRZXILEfHTHBtu/AK1R2n62Npb50KrPxQGsN91GQnG5
uNTXvv0yhqxO+WeeAHZIR+aRRhthukSuwQpo+brWGMEVm9BQIRXPzdUKdJTJmCK3cCY0i3hj8IEd
W8O+6itgK3U/yulJ3wWtFt81WFso972XIroFQXKfs5zk9Z8c/GcSLjeg4RiCR/FmoVzw4/xedtXF
jcq31hTBWoXRbV6Gg1LN40wCJEeqkW7q/DBl3f002BankGjtxNSu5CDNd2RAnztZv1vWdyiXh3Qs
PxZ6GgKsVMFE3A5BnlvvzYINwk8OouZkFAcfuIpBSQtKMN9xUX9YpLL2sDH1BJpaJcYu7JfTHgMJ
s2HxAPz/ZSiG/dyj22McELfzdWzCU9wMV1QCC8EFchnv+yHy1uDF7rqe8imo0BpZ9Tmfi4c0AQLb
fdlsFm13ixMfOd1gPtREbMRhtilb6+j38dPcebvJjzkwyc0Qe7vRHC+cJO65mJhE+otjT29tV+yG
hjRwu9w3mO89b/wIvWWDK/Vim9OfM5tXFxN1s1C/uE7yRxScQA5BEqMbnaeRaVsXk7MZrZM8OPJu
RkKzUTvM3OxII8KM3jmiGanc3YD9J2EljMT0aVqtQM9ef7SMFZU5vknT+C0mFrehTE8K+U6DeeFu
pp+FnP4sbFYbumIvZl6dciUfPbAIGEPgxIGsCB3rYHLRRINgbMjOZdA+xEu97crwNqfOM2I7ZBTz
z1yX1ySBkBi3910eUdW5v3js4Sy4HJ1cYW2IdaS89ZyHSNUHdKXXxJtfcgfvGfVi1EO1cprX2YUt
x2EfLZIr84l4gSzdaMFVh/aI6Caav3wJDoKcwjAOwh5OXhXRDZDJbe4LndUhq0dZ+Pah7MlJkCjU
OgpLr+6eJVrqKiZ1PAj+E/3x0MaED6IC6d3iNcwNCGXLvA6MtFrV4XQMZnLglgr9rn4BVtZj7Vea
NNCeaOnO/FftvpkRBocewrlDZo77tstIbijjTW70UD+RDcjpMYwVpBiFPA4MZ2vDZcS2PGK1n7J1
3Tnaox69ePb0WST98zL356DLXvteXionvACLju4adz6JsTtP2s2Rwh1Py92YtjAS6ReLAlrjmP7D
a2vTX4lZXbK3MJtujQp/m6Zfp1K3jwtc1Xbi0hXlW13XBfL7ibSBRglGejk7TJmH/8Q0b9MShSwQ
a1llR7dc6ELiZ2uWxzwmuktHvofBPxeOlOM2W6q1Xb2AGLdNQ0cliD0xHbuJke3KrJYzNxdxI4i3
EAdN3G45xyWhG8a+i74w2RuTOFrGcrBKOghGL7dDkjubco5qwmn7HYePbTB5G26e8a42nZMc7eTE
6vYeWAJr+8RZzRgfE6DGRtIdMT+vrdY8dGjLckMfyOOCcqRKztbCE6UvHJb4lX66cAtooNirDJ1T
leLn5MVHF3X1IJ86P3oOhbw40j0kWfDCWSy5uFW+ACZstl7sP1k4CnGpH4c++Z479b2Mno/QInwS
FhY72/lyJ3IrfOOH2egxBzDL5ckeljQ+VqMHnhQIi15SFQqHcxtDi80svOEeqWwYzdsPtSwHZy76
9aIkYWehPEOG2dqmdQ++odktwt9bbEz9gmp8AJ5UAtxpWOZ75xSim1nqLNu23fxWTvnL6BZkbs7L
wY2NVQw6/Lmi67daFN1+gJ8WLGZ3lzgyYvAB7Aiq8M9EhcxeR12FCDB1ln+zCH7zEpJy6po/HcgL
rwkeI8N9VKxsUQF1Mc4/UHbf6gpNSoPgDBQBVoSB3F5mYWhb4le5yIfIzg556RC1OTaXqiVEuTXU
a571hw5tkn5Qe887ZoX3pxoY9ImXgrLMe8wE3kHOCP0xvOMOhkBecZO5gz61E8cVZRRcWnSV9FrM
6MKZCjtj7yPrEZ13nP1oZ0uEKZ3Zr6za2QsgPtbIqgPAYJ+rhXIba/YKz9uhp/0kkvI1EOQZuhbj
IURnylcnNQQ6u6t/bvL6tXRqaL3zU+4M1zwqTxBcFCrLIsKEZ5n3M7BnrLu4qQ20fmX5Xgb+tpfy
Oc4RsPj9U6Lmaq8FH5NdniS35V3v+79jsnzHqrrUobX3LPU8shD4MZxLaW4wjr6G/Xj0I+NZVgH5
aONJeh5hM85nmBdoJTAddwAEkmAnfUWMgv9i4vLU5LETYdFkFDGZUSjgk+Z1MoNXwwqAJVc/SSr2
Az5Od5g2LC4ryaMzQ3ikE+z/Tdw2rUoPVkEWIdCXddUMMxpbHwqjC4McWZe3qtsMPRKapypltGuD
UkIVk2gFuuBcMrJcT6n51/vJWhgeSdA2PI/aAL2SGVAT2ubL6XsPKqt1Yb4L56R0V+5ouVQS7rMI
OG5EDdFt2PkqN7Og6jovwo82RUHnBYsMGiAbGo+4ZrXLAIgVKiU3zp9B3aeWvMxm6K4i29nhK7yf
Z23OjU0OksByyAA9iTR4Y/ZAvkqO48hRr63y921CYzZOa9So4UV2o42u1NvOsoMdPDaMKPynYY7o
qcsBQGQPkVuc8I8uG4dWTNdPyHGs7WSZaCent3konxc7iu4G1ODSJn5E3wxWa9wbdn6laPxVUXmY
mvxfYAFgNiOsbNZjWWWnQdAZC+dHGTO5WtprZQSbsBtPk+19gHe+75r26vicXnoPsEHxOcZGT9ff
eULNwM3gD1927f8lYXRGXErmfJEfQ6tcO7ild/SWr00kzj2Bo2wh4tJpGX1p07TBU8FzAsOhzB6y
CZMo1RN1+bwNRjTMjUzQKzcDOLIw3KZYh2kofFd4IkLHuclxCNbQxbfcHLeunXZBgeaBmLqksP5B
1TgC95UgUcV9EFXXIhzfLHR//pDfOwVyOIxZAGrmgxW128ZrIau36S1rJj5WhmLOZlDT2JTxzWG0
8R9pJUetno0CcezMGWXwmWLmEWfsQMozSIRTGpVXr6oPeV/eZ5k46M+jL32NngdZ5w8usbNVJE9x
p16IZKfhRi4i7w413D4dwx+0NRZygPoBf8BfQKmVGeKRAOAv/QJ0bQ5WUx2mXv7gASTOgGYXUC2q
aacU1yKyd3MlHrVclRH7CzrY55ZMC4bCZM3ysVvVcqwnNI/ZfNWEEF2Evv42zRwJOWE2FZeb36Ov
Z9sE5NdMTM16v4ygDbEVTfPeRYrZFuVpIGIC6MSlyKsDxrNjZvnPC8cku/Lvw6i5eGXxnky03iwn
tNYoCUAZTL0L8bbTkqmDsTAcowXPMxAv8Y7Ajn2FFQb970QTLgtwFMDkE/TQKvlvgQ9Ec/WL52HT
Y3smB5eyZyp2ab6cGs856v/Ptvk7+z2xq82mKOUKc9gPirXHCFHoEHXnInf+kpIQF8cMspdWDHLH
snaDXjevVWK9NRAHP6yw8Qh984Z1UgzvS5RpR8cj2Sa4YYNYkkCNqBFoWxgbhwrZQsHXW4zyYaSc
whbv/pTE+OjmR5Y1+6AgghnPrWNUu6mhWo67XZHyBmbzoRg4L0tYWmZxtDMI3fbw4IrqYjsl1vl6
xwtvI7VgCU934dBeDNPamxq2hr9xrQKcrID7gaBOqNOz4jgIxvBeYr9T1PwR+AAdAtJr6z+CdyCl
YMJigDaVbsX85UiKeFajT1vQJyOXxUEKUDwaVviB4vHPbdh0EyY4lTGtbO5UZK6naQx3VZr+Wwxj
b9FWjPPkEBblw5TXxwQbJjOjrf6tObJ1y/M2vUTkHor7PJnP4RQ85OP0peAawIbNN/oFqqC4NNbI
tKP8trn9nTaDJFoRMizsK1NZbQxlemtW+ILEy9TzrMWiQ82ANOluID3mDiv6nddF26nPrrMMjyX7
Qeb2muxLMy3s/4rRkx/C6i9Gb98rOqlYoUHF2QgiYXQw9CjDb6sQeDTng1G23HopyDfXz2/FuERb
/eVV2FF6ctCGomDLT+0nh8ZClcKubqcDEJRsN/rit8mBqgCH7a3yqubF3PtT/jXxmNE4XvH8b5fC
3fZZnz0YvvQIKGs+KWEJJVMADbqA4ZNdAxDM/00JKJ4gV/doR+5NzMvsNnV+m1Fx8A1Wa1z86zzw
AFGxFSDKu0WZ97kknPetwPqpu2WfoNFjxkJzcGncCg8sEC7BYCHEAQhcAtQEIsVRQBRT9ADuBCI9
M4n2dgkRoU+MQ8KYHUH9eKqd+pkToLUr65z8Zf359es0+NJXDA0vNAL5HYl8jtLgNDEQJ8o56jZj
C3VHNmSad8vZx4xM6PkvNK94Z6TMhOgR51sXmuqqrEiXsc36u5wcOM5d99BlZPEV3kottHELQCv0
9ZCvdVkQI/cZWuIjYJHFBmbhRU+Lqwh/F7U8ql+oHZgnEWk21SwPtSBurKR2YkPt0i0CO1hVBX3o
rBuYZ5tD3pFtmADh7yrKmVbl5GfP9lcckPcAEah/6mOXRPba52xPgSjfsqLV+PecGWWH+nsdmvZE
GBFbK7I62VRXdL3lxoqcd6y8HCSDxfmQnknPxDZB0Zlzd5F0sXahU4z4wfNoQ6QT21mcTxAx2uyJ
tJLuKBbBLuZF0dZNYI8FqkeKPiSkkXFS2Q0mdsbeNJMjx/3xJBYjRj5V0/vxsH/WI11nuCr5fhiF
c0xBCFIc1fY2Tl3GVoL6jI504bq3agyqilDbsX1WdqBWsQV7urCSf7Uy7E1X03mJ2uIcYka4+VVK
I1t4foGTH5nV6E2XYDL6nTl24OKtoNxymgMaMScIL0aAjAuzJWKdZklKuult/GIABsHFRf4Q5mtu
CCK+GXo+donNQ0dBh/QXmRxJFcACRFg8+K0fr4QOlab156yzBC7zshT9PiMaaV2mEVh3E6tBlDpM
VmkXXKUQ5CRaFoeAfMxvfpkGsAen+gC2LYNKUI37xVUYWq3YfeoUU+uiytobSXsOpBVUEuaCY1bF
DPSdZRwuqhDhirZCs5pNIA9sOwy7bbvZ5pOKL4HTd9vcmqsnZQ3RzTOqP9Avv7HNZahExPVNZEMa
NUKDBDbRtq/tCj+iAh5hZzHTQQKsoOJiIVDVyChhUMPerjL3aDd9sl+iwj/Kwc5PY2VGuJz8fJX0
wlpXhEpu1TRmpyzEVFjPIn1V2Hn3nQiwC/g9SusGv5k7U+ROQ95/0/OdT7nr2feUsFSRzghWznKZ
DrlTvgGbAMM2zMZ9gLrxrpzn7qGSw7sX0/dAAyjuGUtxTm8ETkNBjojJ3rJ2zBaBMCbZe8Jy8l07
JgrYr8R/25BPopzWhNWRlDjmpHn0+th+iryleOXUhnWDKR+ACnNgIiKQ9VsS+0pdI6KOsBDDhezA
Cveph7B+ATOgmDRPhmEc60RSB4opf1R4TO+SmsxxE1j1ax63zktZm22OSjLKIfSxnLJuiAN0LI4k
PebYazuSxrNyEDi+SzOVK05Bd9Jb0NwjpuZc0RJ2Ngkp98M0H3ASPqZ1jcafxKfCBcio2q2LILKs
cvQKNjtp4UJKph/zZlvTpaxavNk5rWNr2c2EwhoNo5nB9M4J9DLomMG3XwU7I0HsRTJrQcEzuB3h
iIJCmhhkl3jiMcv3bBNX1Ubviyo/2gGqw1LTR1AB6huUFkADO/EdqeYv8xekjgQgF+GEBQL9Fu0r
Zhxsu0ZIIlVrfjhlzEfxCPddaADIZngg0mjn0jPmtHbL+/kjwITqs5pGSXcLrXpje+VhaLH9e1zI
Poi3Cg1UmGIGJWoybPo/laXXvCtO5li8AOh6V3HwDuAP50oQ78D1Yltyr5Ykknh0KxIS5w2IrpPd
zFfYUS+uRzerLLZd1B4m03+eJ7X3q+QtRfEf2O26tvrXdgL7PdIJDIR5Sxl2cZlTY1NbeugDlnPw
7KuQASf3iS1R0Em8w3xKTl6LBy/L249sptYxUTZGvbGpvBaBBYSTX9h6iPlLnL1WaBGqVOAcS/oU
oQYcZ1uiOvIYXMStcVOt/xQ19WtYRsdW4Jc0zeHf3OKlGZN/g8Vo0mXePuHqJqyTKFHhHZckZqxY
IjHs4AbdTaNHDa7alV13QLm13j56y9rhFibGi8ytl7keSETMHxzVXXwFUK1vaHXCx8J8SMbobGGT
wB5KvkTEIAc9SDdC+yMChphOcxMun06x3Pvdws5mP5WpvQVkgn6H7aZK6XIV1QPpWkR+IjP0IueF
D/pNwfay6GFcauCNC5uLzxVjjmQ9CwZHG6hMJWzd+LAY2BA63cDBl0waU0lcMG+II2tmb2h20zD0
X0o6vX5ARoYpOQg7X5x+7H2trOe49yTrTv4sCgjfE2bktTtN61mIfE2/BbRG4zw2TG6zeqbPR3OJ
qRw+3cG+CSwwkLvijvgTqLkTXRoD4hFRY3/dXG3DmOO1VdmI5/jlZZ2Zd7IFCayP4HYR0kugvyUp
K9ppOmmKgiZ67HofTXKFZLVJcVGmL3XBuqPTGNmvVm1A/LktcLnUL2lWX8B6Fnd2YH34LnsRZAuc
813irDXtvGkY9xUTd5tom4sKq5chBaxc+thwihp2ZRx42CX8T8sUBDC0GAZMbGEatxIgN0Ayusks
tM90OGhunKfA4HCJCTS278cgWnEDvuvGeDq7Z290qYam9Ggjt1AZOtxyWgbMXjB9DCdtdoVnIHJP
WMGESTAZcP0p5KM4Ls7Yyv5c5Gefz+PRHF35VnCidLxxp2lnuvVKVXUezQkdarXcyqTIVjM+vU3K
Upj5GI0VxNPM9nGeGtDMlF2uOetZtMUyf1NNsoeOa3N4K8YPP5Q4ygr0faOv/i0Skmzh4iwedDRY
Qa+sk/1Ty0qO4pIjn8urxbewT6gV4g6DHmuUjYAKefo/y4hcNGQM5nDQne10ZqgUetWmQmey5BMM
RbQHKLGB+vGAJvfBEOIr07e7O8Yf9Cao7NUF5eGhonFxnxSwj/UVdq155TC5EGZ3hL302ApFyHGx
lWreTJZzCsr+AzUai8eI4yXufDBIPykoF5kRFuWMX0XaM22sjnw1b9JIwKdTFtnIzVUINlFWek7Q
f8TZ/EdwXMpuGj6yWl682dwTdvzXFgBuFB5cMmd+BPJi0RsgmvtpYW6FTizn+NIa0VtiJF9z2qxT
034quplcFOORucVTMKpDbs893f9sXDcuABF6jmu3clYRLdi6LZ/ddLzRr0T7V7/G2qxRl+dZJkcv
9L/A+q1txGbI/9p3vzSPOfyXsJrpIMF6WsInGAMPkplBUEQ7IMG3XhIITk9irfeGAf+aXXa0NYKq
27eKQjHurI/ew+9N/X5PXYY4B7fZJtDCo3Qxz0nTVSQj89Ndvm/SRq71d0Rp/orC+mY489qylleD
Yf/UwyGbHO8x0zpqz5KnJBbPydLeoiB97wfn2Zv6owiqU0WbLVwKlnZsNawXgrBT7KF7auNL6oVH
WxmrpViwPLAdtniReKo3sYr5sHrzVtFFP38seggy2CTn9J2Rzq1LPE0vjq6okt5ch8xlGrswysyt
GlBLqeGCeeu37feFb3y1bDuJJxis8mgImDifoP35d+QuhVCVFWon3uN//1ARUKb6FY/krV7m29ww
NV3irl8JP0cSwOHv6KE00M8br1BXRFBzWhYoj53wuwWaV5oE1zKAmpEYdTxKvcUokd0bGkz6pP8y
y5vjYFynkmh1PhkJvFP3RQhGgLOdMM7MOyvwhsWvTizhV4TQWvkDRIb+J2dUJ32nTci0FWo33jUm
0m2BPWrovpKqX2uMjSuSoyuiu2pGXX2zos/MKDbRfOWTi5gdL/z834tzHTy6OhxMaC+iXP7638Vg
Oo92gJKxuPEaJBIY4hVnnmZnQ4je6mczVW+2nh0WtAiuHdUNr1rQ/+ePCephLn74Vy4AMdnkm9Ia
n/h8C5gBbBYdvTp+LGRd5w8aytwgW2r8Zkbj3e/5Kb4WB+0ET3POF8bf6VcWNJorAdzwi7dNLUor
l/cdl9EDb7Nu5g9a9RAez0t0cQoyiey9CmtUi3t9cSdA5LF54p9MGf0GMRKuxgAMcQlcaC98EL4H
w3lkp2K8eB3nn7au//++4C98IEC8V+Ek67j7l4SKAzZIjRCz2zu/yKcO+9+75CX5UmT0SMRpYb0G
DfGwISU6iIn/fqHYBir/h5/W//zfr54LnwbzTv/Bfc6vm7AkccdUc3s3ixvXcxnBl+bP+nvh93eY
CK3X3svf9XXhBydWY4exBZ+UmcfGG174lgL6glwphw+nt3xtYBL6qkw1NlS2kmF+1P85X3DS6nvu
v1dKPwt8A//9B+5Toznz/3u/Pepv3cIQ0oVPyrN3/K1Bg97pP/1+0LLpfaEeveVF/1rPzw/8pjG+
jqBE+Eleno/K29C3m34I9d+pF343v4sLy//y6Xv/jR+ZkTrwzRuoPPmpkV5SH0xP/ATTr4I5ZFf/
H2nn1ty2kmzpv9LRz40YAAWggIk58yBRpChKImVJvugFYXvbuN/v+PXzlfaZaQlikOGe0xHdZ1vb
KlRVVlZW5sq1yKwna2ccH5lQGHgbIx7U1CN46AvY7/nTfHa2anL8AnX7R+R0+dsUitXE4PDaqGFx
G2qQujF56q6T1Fz37UMJ46uHPAKtQOrcqmXjh72IVg6CsGwqhi9jC8pmNj6n/REAWPqzwitjQVk1
fGH3GQNba4G5W9odX1N2fzWwgbjQltyJ6Nb0FG0lasQDej/sNDsa8WuQTLts8By2fSuT+3ykTswH
zMUesuNVMvuQ3Nub1w8J+kNAq0gRvTRxdGPgQaPhMaggDic8pPXT/zkNayE/SyToWFyMgMUlt83Y
UOrTI4Vej/xskq9MGmUU0Vxf9YrqUD5H+Bm1gywns+BvYs/MnyTojbq/wMVhLOoG5a95bnItMAhp
EyzgdtTwyr/wF5kA/81qDRwTMXDlt+vcTrap91c/3mndM79TbQO/xcj+3puOkhpEHKx+/VI439vJ
u+7B6crPIaUVZTZqP0Pey7HxKQCcTQMTAt4RjIz8uZqSVvdbVSD97y/Q/EuRJ6Cx0QREBsqeLgsf
rpH8EXT4GMCTaHx2QKSo38jPATmtvCnaqX9deSTYlEZCZ647bBTOWmW94F6SHCz8J766HcS20zn5
M9lemue6QewleCBRzch3Qbi1zi0K7AWRo0vnXHLPu2qIi1eH3X0mhXHBZc1bFooPTFCAK3bcJzSz
L5AYj/hWms4B1YOCUOQyFDI4AWxJlyJZX2A59S4yKf8b2QrxvFUTX9N7COtsTL78R6vfx4WFCDTZ
eI4/G6T+x8yvEz/bOGN9gc3wqepsdNnrbnlUhpqxeT30fx8adeuw83g3/q1gGlCnc9fK7SnHkaGo
7hKOcFaTiMIq9ChspzrLsDdVJWzS5HnSDnEvOBbDSoXc4yYZbtVKsjnK7F2x54SoQMjn4c7/i4Hy
O+zmBssNU+/S0nd6TD14epx4hvMRnAVlUjgNhAHUqeGY8M/caimBWY8iZilAkYk9k/X4b15v9G6q
qWszRejqPrJgycSqreYwKoBWdc/38AfDJL6k0EjqvIVg0t64SmuxSS7t/Ltt/0pKGi4gBMD38e+q
+3sEycH1jMTpanIsNW3TepDyuRl+1DB0MqBeAdnXf/J1GIqc6TPM19xNDaUr/ixnOyUPV1xcn1I5
ATjK0esBG6px7L99UQTTISjopr2PjE+u7H7yM6ScL3wB8DxqEGZe68NM8AR/MzCSwLjmSXrd0lAj
+CNLb6HwfVTT5DtmclisMB0w/K2Mi0grfhQV4JcEsASJMQSrQcbfjcYW1CMZ9Zp+E4LYrL5KzeDG
0zZZa1x73dPfvyMyKpjW9QO8f7eeYjwl3lI27mEx6oYw28/qMBpFmFypKVoakmTdo/rVZRd/9yrn
qWJIHFo4XNUWtbkhN++xNfU5GnxBuAMmy+1h+OAcUXRqUt71yItWPfkYMjsCTsOhaj9Hqmk7hmhQ
MxGJcLasVJy3at3YntHFkYS/bLOgVGQh6OI+Q4Cwygd0oXFxg5/cx/Ajzn1zX/aSfDAavmE97V63
kxODNibehwlgYN1AKEIXENWWabhiCy3xA8MkoAHrtRZmCofNly6FxdXbT/EduMErFUbaDR2KWX7d
eS0yQ2sXRaK0QWmASCvpHuCN3/F7lE/gd49U7rqGQAjj4x8Zg8NlyAayW+pjbGta0UDR/OJnEyZC
6zWfZhHl8FGNfl16N772rXG/EFngfbzCpOvmGRWUV7/ckoDAxakAThlw4r8gvnXB1cRklSJKlvxQ
Hs34i6/0Kmpk2yDliNIjR7zuzLApc01w3IB7KxttHXVR04l0EZQ/PBvfYH5X78QmDamJP+Kx+TFt
BjSZgG50fqg8xH8vK1oh132tuH1h+CHE8fbK5dk0qpAtepkLdS3wN+q03aTEIfC9wXlDou+14WSm
dTC+YV6mGQ03kvRFhHLTAH+OFA/RSAHQxmcMpFBQD+o5b+wBI6ihYdny9raD/iCnALPoOTCskzo+
9RTRZdc9qEsqF6DjAY7ZLA/rX8LRh+Gpa025PJZabWvPB5Q67LybQEPzARkYaK+8Ho6wOoZEZ7xT
5jLltIyCM7koAK2NzXxgdYcMwGR3Ta+qCvt0GDot1jbUs6vIrNeJA2d+Wbcvvb7mI2d+7MlnGsCv
aGcB3ylgSqfkDVBFuQtUFp5mq9sWRrGfO3Cv6gEyBDfIg6nH1N/RHIBJ5BKayzCAG0x+tnkRMDAz
IsJkOwU9VUH7ZRwBVoCQYKkEkYTrULdIo40yazDIyKTcqjWoQXcQZLIGhuteTC2pDubREjqpZRYT
jdQtIRnvKAyK36/IAdSNGNFAUr86QChZDdju3a66w4pV/BE9DNxRFeRuxBS8MCpKPaNroC6QkExu
H2G0VS4La2LZ+AhrRHmgB/JaJs2uRZwda1GTVgEApL6w7ZGAAlXL3xlhplB/TADrj80FNsm/K7V8
h2A1Hcs7TA2TV08cAUwYE6lD80rSYgSCL4JqgTtZh4uMv87fYzuwIE5XQ63TheLhNbOGr1M7YZjf
gsi64lCrBIFqm4FDhtIVdOJiyyoTqoTykzobKiazHwK4I4yxofEaVbVXr6xG0B7qdnzWaQyVvIqY
Ln+oDmFE7KO+jjDpdc8wVNaZn4vgsyIkxU2iAoBShrwyaMRoxm1JQUovFSEHV1jy0iBVNXefTfOb
aNWLTMWPatUxFBVH84Kx/3678GtVqEB0+7pLLSjB+ToHS8OX4J05UDcMi+r4tT22ayOiBYeQrxpf
N8fkoQKQitAgdba+UdDaWu3gyP7RTu1qEs1uHCAbU5doZEL9IkL3ZzOXtH+7qhuPLF4VTyhkwg9F
ZiCuqpu2TyB6SlvK97UHj0g8XLdesdMr6/MQx09lK3678/AlaOlKVbtSolGhkui8+G4TiIteb87Q
hUiaw+iR7wVfjDa97H4HjbilytywedxkrqFTYqUJHV5TIjBzZ035VeuHhFfDE9lomv4kbeCJKHe8
GdMLEw/U1tOmpM0VHH+lRE9Qow1pWEqUPuxK05Mnozev09J6JKu8z3sq/37/jTLOtu609vL1BUXj
aRHWz0NZ8Gwc1whjHSBcJm0Oly582V8gcSVsqbcirXeZxleAANqq46GsQ5f6dRf7O8caySuTJlZX
ZjE8TQT0nfWoAkPe24Cw5KETVIu0JKM9QSBl3mbPKhWT9cC4eN/UQIopxl47ukYNA/UAI+bBAVjz
U6/PqqX3Ck72fW6X/aU3VF/hmX0o0fvz1Iu55smdBSyPIQ9qAwB3k91szJVThDcNVjJ4za1GyY1W
erpyEHV1Jv9CiviWa/tCT+OX1oIdNh+2TQ7xOtgQXKGJlEWc4YMw6b4ZJBXq6FIFNPDNfRqlAxeL
czBUkYaesswPvtVKWhY6Y9XOEvEQ6AGgQys5TelfqBqhVlN+hYOUrk9Zfh4052dd0LlBSeVhbtwn
b3Q2ytbU5xs5/fuvV/IU/IyIPycdZDv3z29IJOi+c1Y+N3NeQ4UDRscDsm93wRfw188qfi0qcIE0
8cVV3cDZ6+w6ZBvA/95aGl2NthtDnAPzzJg/R7PxVHjToVWlC8+jf0IBzXragoK+OyC+Rc2hscDU
+xB4lC4Ntg3lu3DqufZHmgTTKx0eG7SDkLTqxe1MTvqiSlGV0PvwDlm78UBNo9tUjv2onqSzklQW
CUXjbK6UpuwaagYoVBKe1dneFsGhU010+E0bP9qm7qaE1YLXVPCESAlvFMEhdap5Y49heVmSzBhC
+4v0op+SvO4V4cyl69abnCSZkbQ/fC3ISE6aFx3dRBHK40IY+NI5WI0TJ46kK6gwfExD7KDF/jMt
LS9ZAwtSMhnr13cbvI55P66l2a/V7TW0wy4jsPYsqHv1sj8UKOZd+7MOTWMeXrtyvp5F9mL5Ibtv
DoDUhpZWL4owmzzr3FUlqHHKhoRCWvtwF4tvPfBjgFHX4wxBQdxaN1ONzEswfg8Mj+5iT4MiO6rQ
jRXlA6T8f9l9+63gDPd9sgNoe00sRQYIj1R1exhawLAgR+0E6b0Zf4dk56blHmkc+6BuRVdvyCEE
T6pQbmhkXcv+JofD72LUvVvPJ7ykL7MJYGQA9Rwp5U74uS4CGXAJZ1cNqagS3+e3zU75AomfriEq
UdmDCuRjbGrPbpf8NmikciDjQFpuH8LCNmTUdNxyG0p5hVLDOnT13xHpyszw4DlKb/wAzgpdviRi
+pRqzYsfT6T19R+AUsjKIfBTjkiE+rsWxBDwgN/KQpKkeRJ6u09z60HkNFCW4y11/L3eQO1vknkB
WJlo2c6hOdA1o+swCXiMuBtdmp9NbpVUkbzasOrSEg2hwoG7aNarzUDVTCDpHQJ9vaTYe2/V+a/R
pmPAoLOqglYK5bor7fUt2t2MjbstiZ+Vuer0qiCYuRs8eS2xz7HIX+9LYLD7YY4fuoaamwMRPsFH
XtPDXWFZEtzXTHzR5jFkyO21+oVxGfxseiS5wuAuVkBar1TgM7hXNLWGcMWXw+RfToNO9c34ondE
NCltMQLzbzhhbtbfZtG85im4VbZtxuZtlNqfYlc+5fw5Ja07lYGq8GROGeI2wp95VH0d3XIT2tGa
AtVGBYs8qbTLySLLR/LFM2Yom2vuee3TSDOFtCn3lrBEexlM7CNQgmajjFimSCw64hAMxS1Qk10K
+P6CzDi4IyEfADGC5Ob5Gbk0mQaVvlfb0sTeSrP1tR2ITQ8qYIA7b9aLLyYkXJaAdrcl/V77a1QA
aDYCZZpWV8IfX6uVYTZvwrrZqj1Txj1ys6fO8NwPwaXkLBYWSPA+30k8XgySV0XhLruDhuBVx+Fv
Ok01fl1k9bAdUcwKc/PmdWGsZKMCDKNyf8JrstLi8EX5FhPsdJYYV7R5rQxn3iahfeuhBxljFW4i
bsjOfwtx3cBQHBI59rpt00OUhJA+dnemtHe5Qw+YHd4NNI5NWgYnMmTAWAHRuOsMT8g7kXfO1ybw
ro7+UB/GHo7AVgqK73a5klyB6mcq8u1mcS94kOlugz9WjWD1DRpqnNHE/6Umqg/BDpaHu0G2j04Q
3RYN+pa8cblD5aqMpieVyfQQHe2DYuOE1u3UIMKrpmKXpHPsmGRHfuOU84/c9+6jINymU3BAwfKi
98xtGXL7ze1nkXho4vrX6sTXE28OHephwCEUTKkBOzd9SLgyJhCAqPQyDAPBBQHEDqGkG0HTRqJb
UBzxD3GQrT0xcnGaK/UNelRRJ0UIykhgluo3NWQQIEK+1RDGx3m1MYAEj534jjjCc9agOTgHv9Je
2wcTkLfGCr+gOHANg8RjCyun6bgZT6Z+n/bB1wSwS18nT/DP3+AvrmPXos0GoTG0BsY5f6IP+86Q
9ragMKS8Z+mnPzIRfbUz+7Ysp5uY5pSBC1LlqhxF4xXxKq3mmgohPBUlFlKoKmS3o9gOBtVbAcg9
dDPCX7W5SUVeol4lr6wSOhFlo+p6MoPuYIygMnDmXkyFF5cVAdUMs/LOUbTYJSJJDT+UGHkhop8D
ghYQb66gxYd9utrBqUWjB5V6NLZkRas4fIsQygBVqn+pWkhI6D5G42bOFPxivB26QT3oQ2Dwbgqb
ZjPcpFzIja/tlRuFe4AcaG1/bmv/oHahI9tW994mQBbldSMFJ9GiYw0wzydpUwUppHnTD95NBrlD
3cIVB8tfhJfOkbxXnr+UPngaElGpCG+bVP8Zs1lFKDemQe0YtofMFc9FGH6NSRwGluwJmsIbmv2u
hT38dHL5STd65LfHXerWO4Grtbh/IuYVZGLXQARkWsB08O2jbX6iId2+ClN/myAwQKnMv1e50LA1
6dvPb0LcV2A1e3U72Dmq8pbBz79DsPnsyHDzr2YaMtlxYz5GpYd3nre0WsOuMV3+K4xTM6FhZn6s
ppK66l8h9f9//uN//O//9XP8n8Gv4lBwSIr8H3lH20OUt81//dP55z+ICtWfbv/6r39K15K2yTtD
eIYuhC6kx89/fv8U5QH/svEvSDbiaKRz5cBGopWTlpp9XzvdxEeYuBzbKC5PD+guB3RMqVuobguT
LiVdXwyIqrXoo9Snc9pu1kk5b5IoAC4NA9JMI3fc7WOzfjk95Ic5vg6JVK5nOropXPv9HCuryoCr
hPoeZQreqeU3BwI8Y4qgb4j++v8bSn3Km+W0PDo24jrX98WcNLfRHJS7NMqhIJphVgnnyDqcHs9a
riYt+B7/p3vSFRCaiffjNYEd9bNTRfSsZXA/QBYYrk6PoBZnaSC67kjXwO+7hrPYL2IjvIvRRpCC
wkU6pMCZTRDMhm2FZ0xRHhvJgMXMc2xTmHIxlyqJYaozJPDtenSvQN4iFO9o2XVoBdvSsWkCFUP9
6fTsPpgG5m9JS5eWIU0+3Hi/fr0sQicBv3Mg1lGIXLiRugpeYMQ0gZM7j6dHO7JbpuXqnuUYpo6Y
l1qBN9bR8/L3izIqHmiNBVQyb/zaPjPEh+PFhGzDFrrtApJwlkMUUdsMXWGlvKYov0UXQaS4Hn60
5FxM95qmvug/2LW3A6oPejOnNHf72tbs9EC2J4I3QF3ZwCgh9L3siZ1PL+Cx7Xo72MIYi8yCFRdi
vIP0nUMzlFvfirYDnHGIrYXpmZkds/w3gzn6+5k1QD9r2frloa7hbS/qqbrStQ5Fg5aA7vS8DJPf
tTxltgHOycCv2rq+sEN3NNjKtkkPiRODVTQi8pPDrUCkXF20Dg0qKpBQDyJDkeJChDsk2pnFPf4R
NiJi0rYsqduLA6jxqPdxVvrBSab2U+OX4zZN6Jf2nKcBpuhcgwuuqO+7rv0dR9yXyWxWe6QB6jMu
54gjELgcx9bBsQnTWSwGSTvLyD2kpoJmuLVSaMJ6FOaSIvipe/0PgKn7M6t/xKyE7nmWaViG7gFu
f7/TbpzOSV7FtJS3VbXzpxoRbmhp1uTMC2q3Zvhd9zUyTXPYfg9z4tHInQke637aFjyDCR7K9rvr
EYEFfdx+M/Ru+HM/T7JKYAVCd0yW5v0X0jjalZYZxAcEXNZ6aj4h3/zrzCocsXeBXyIIMG3hWUsb
DKRmgBUNigcSpw4l2p4HnUZ+o7WMHQVshaSwyuhSiShRM9F5eHPkh/qHqtCe+RR1tBbHgeSIJ0yK
Fw7+eTFdmz5xAN1+egisxLtCi+qr5STOjRN7EzWdLqcmMyJBEnjcs/omNGr3zHobx2xQmJ6jllx6
7vIsgAqGe0LLsoOY3DuvqQ7oQl2lGsSztfvkOOLFEd3NZAdriyq6kkUO6oCOCzBJtn8nQR92Ga+2
aNyeWRll+8uVsaHctgxPt/nPwgNaWcYLIfZprqL8BUvElZsCraULdSTmN2s6jeZ+/taN0YMuyDUX
49mA4MglJhzdYmjbIaJyF1/Q59CxVK2UKNlDTUdu48JrnfLy9DyPnUjW3vOksG3HXMY1JSGNcM0s
PfgxxJgaKUDIm5NyX7QjWkWGLR9Oj2ccszgHZ0P+yDI4XwsXgFLRZBnwVR8ss7rOQEAmNklWAE8j
jy8roM3MH7ytC8z7/KYeO3hS16Xh4PyF7S3CgogIUVpBRIoaOhW3nb82TvMyUQ0+PccjoQHHySDo
BkkHBdRimF6OwxRnoU5oMH2daeRxGwnCrIXii26wwbmBiOjMNh47RQSOuBOcK9WExTkuoQTIq7AP
HjJnuDJUnkEP7wv8hTnmoKZoWTw9RWV7y9PhYpqmpMHJ1q2FbbpaFzvQx6eHoq0fEY5/iBLqdBCQ
PCXR8FkLzAfXKh9VUuf0uMaxY+npwhIcCJdAeTnRPNBQA6ARsDezz+gNbxs4d70svoIUae+rcgGl
SkFvqYEI3nT+6lbmuZi4xawNvsByXHsZ9sVQtQ9D5IWHuaZoMhFd0wef1XfTbJmPRYn+GJcqBSLL
qe7FTHdcp2cOGXVX/5FYTU7a0nXPHakjZm259D3RQiYdj545vvlNZAg5HfBTiqkHCtiXSW7/CICQ
eRS1webuIXOBTJR8qNY/jy7xVUo/bKy3NwmMGJrXPM0wj57epCP2b7kuXktIPLq3jPWNOXEzrr35
oAO3C62L1P5Mt3QJp0bYSuBoZ2ziiJ+0PJuFI6Bz4KdTJvNm+k2VJbBiVMlBdaAYZvfcuHCEnZ7S
sTG4rwH0k1QSH6L9Mk2K2ZeFfcjM6jH0ve9+1kRnzvCxbTQxS/ZQ8G43F6btwFfr5pEWHvqm3EDy
cDf2iE2PxdPpqRxxFcyCm9ZxddzwMsKxkzQvjBztK7jL84tS5r+DgHqclDBqg0x4rsck3pwe8phB
8AozLJ2gihmqS+jNDtXInXfwE8yHroLqQWp3AqyGRspYyW/Vc/EDBaTTIx7xT9B9/XvExWMp6G3I
7SBnPdSkuZKxh1jFuYH+9TZPkgz0YLhTmk/6MNydHvfIdWoRzfCw0C3L8sTC9dOi1RY+7Y2HGnnS
zjNXc5zsR7fbpnV4ZqhjrpA8hOkRJPCYEcbiJnVb14cKvIoO/kBtawIkkHftpuAqVQlsFTLltMSr
BLpFbZP08H+wxm/HV2fmza7qXRslmtKUKcb5jgZI2GmLLQHNqmzxjJDKplEHqxi1oNNrfGxvhcC5
ELWYBrHE+3EnmdQuAi7RYXKjXT1OV9zFl3na3zRFC2I9R7mvsncqc3163GNWLGzCJMN1DGEv3WzT
ZYGf0jhyUPUkidRZ06kWELrfCNQdpU88y9vTQx6d6r+HFCqYerPEsRXWfUfD4yFH4IPUUUr3TbEB
SfZZJWbhPtrlubWLpPb19LhnpioWLtV0kMAw0BQ/hDG3WtQ8AAbcGWRhVRnFC9LrCKzw6SGPTdUm
7yV1xyVbudxVp9TogEZ19gCkDka0bNvBEaysSObuGgWyq5x7q4mz76eHPXZgHcM1TMO1WMBlOCpS
KmqwuYUHo+SdFVbEv/FQ6ZsBUSLzAi0VinqnRzzm5h1eFkRrtsv1uHARBjS9adbh5ivHuZ8n88WD
towr7FzC+VikbTn07WE/pIA/pPloBa9Lmtmw17H7rsqx4Yh6I9f/oyBbTorjM7yF+04aBxiOzuzm
8Un+e+yFb/DqDiGOIsA39cHWFtlv0Jc/VHnlP1hL7nzTJtv3MZuDrp/njANrCazkzpqLT6q+hALd
/elhjh0HB0p+x7BsXO4yNZvCH8OPItSzEBOsxXyIPAtuiTL/Mk02l+aIok9zJldy1DAl7yNiARiz
lt5mIC0SjBW7B8wHSeIcbj2Um2S/Itg5d5OYuJFlUEvY8X/HWh73poY/PxHsll7TlUbndhS7a8Er
QhWgVEm7o93PTZrvqpnTpxuvrqszHufobfb2G9Q3vnF1Q46EfStYY/rX78zC2GVZu5qlBPfphNSq
wcMpJFjZoHPcQLzSmefSkMfScviAfy/DwmhHEc6OrBM4JWaXfgHVuAUojv8OgM06aHyoP6udW0gl
kIv9T3IxPCnwflRsuF6WGQej73L0Zi2MeTbd1ZyG8RWsEPS1wMVGT0VTIqGp56vJ6qptX03pwxCh
cHra0o+dW17I5LRxiHzLwvHnXmb4De2rUPfAt4EACYoklHMHEtynBzpm3tJiBJehbOb8frvNLBhb
OCo4Ulp+07TGJisHpps8jLE4M9RR03o71sK0UGiYQtjfCFRqFy51eZd7/k4FaHnR3NdB83vo+rU+
plDojztuuDPe48ia2gSj5FgdNJacpcN3ItKIMpi5TGnggPZppSfFVqD8dHpFj02TSoThWRZ5Za5R
dcO+OUGOW8HjmLr5Q4C+9/QA2FPBOmlDAXPJkxreo4kOOKgsxzMLrM7Fwn04ZHV13hJUHKm5vB94
FmjcZaUoeJNDKTBb6N/Wmu+fmd+Rd4t6OxDTC8fgKaGW+c30apENQ2JnyQESDNgs8myH3uOOi2GD
Djpo8ubMFXbEQnlK0yBlUsnE+y/u6VSDjsBLR7CVofNFutABYTFalN2h4l2dWcEjc+OuJMVHXVjw
cl6EtGZtAZaFMfSQgARSSKsK5g8Quc5Vm5RP5A3OXC6vb4PFlvE6okDm2my9uzznMFp1coBr9aGr
3PAl8SYYYUevgJ0gl9ojOsCDT2uNxtvFQumlCQQUIb1X5V/mbrSf+6hFejOJuu7MTXTEkjw8D+94
2yDvunzSUCQs42Ru6W/APf7QIrTJ8tCyt6dPypED+W6UhSWNSZ/D+9FqewTC9Y3sDOcenQZ3E6dG
sDs91JGo9t1QysjeGC3EHDnIez04WFl0DSXXhrboz34mezQD3O8RLCfID4xr2ps/nR74WPT3bmQV
07wZuTCyOqtcMzzARAtJM1QopX5J4+DK1ehUKJ6HLH4gm7WuyuzL6aGPbaJjEifZEgSCvsxjGHBB
9m6pu3sLLq7rQk8kHXRefGYTj7k76teGy11pkDJZPhiixsr1wE3dvUziw+AjfMN015nWrE3fve/z
6glKjJtxhPLWqFbIHv25PyIiJGlOLVHg9hZn1tcTMNV+Ph4m4dAFl96mqfYopbMPFV1uVZ7zssd8
hKcWVVA3ElSe328oHFI65Ba2u2/7EgZtq36yyLNeaqC0ZoBjYW2dsd1zA6p9fmNBI1zsoU/n56Gl
Y3TW7YNlO/d50e+Stlnb7WyecYJHTFZlMnRqQaQPVc3j/YBxkQaNDsjr4IsScSULaeNnuqNy13wZ
Xeea4HCvGoTtqD4T9Xyc6buB7cUz24v03BPqlNKCoUCGVN82TnkDn7nqEfvT0+HoAEgwHYI9MhiL
bQxtkWtDmgUHvTQF/RduewvJXn7556M4ULsBw+Fx6yzDKx/GOytPXCR+I7Di0KhFK13x3Z4e5cgZ
dOBNck2es2CaHG/hZCCGyEbHGtx9qsP2HWvrKI/WA8I7SVs9dT5q302/Yj0+2eawduz56fT4Hx35
2+HxNe8NJgBB2Pjo3B0iu7gnAqTlGdCuU9v1mYl+dOOOguSQKGC2HL9FhDMMQ5OOduTuod26KErS
PVjI3201dfbFjVT/0OmpqYvh/QVNSGVJg3NgA5lZRjvIG/ozOtwjBZbgphA0OYCkN+tiPTjG5vRQ
H1eRhItrUA6z8KKM+X4VZSQriB3S4KDag7PugSYkM7v+D8bwXEm5CJ/5oZZpxHoJN6bU9lJCnFY7
6UsDv6lHW83pcT6eZDKhoI7Vw4IH+9LuXWDyVKKQC8kzZMO4IiC11Bv0Sbx2uGoEdQHLbaszC2h8
NA8eMKCauI648z4UUW1p0OmtZbzcmnBSOjuXQsZfstr/C04y2F9Nu1Tiet5Fgr4dArdzCSOVBdNO
Ecar0vEUv+Ngr0TjtBfEufll1JtyR9W+Whe1fib2+3g9u4SaOCBV8gXMtnBAQoNB1o9s7il6+/sB
CqnkzIPn2CbYiE1T33UFl8LCj9OnNiNAJuWeTqH2ogQ3DbqUZP+ZQ2kcm4mKYrl9PWBwy3EcLxp1
0frBQYphvqfsau+KEprOSzj11qUO3Dj3fbp7Iiv5ZGovlj0gmu4Vnmrl8W+8WXQr6eb58x+boKVg
fLbKy1NXV6vz5trMjNSI9JLjVLrOIXIhR4Y89bKwaD3u5qsxMj//+XiGKklBQUtFdHlrTgGdF+gn
4gSr8GupI9wat6g9W/TQi40JH/3p4Y4sOvHO/xtueVeK0htqyIfCQxrBkj32KAPNUXfOJx25WTAf
aqyqxkwhfbmK9ZjBa9oyq3gCQzqj7ZMY5SYKomtJcvpCL4qr2kDIxk+nOyRDaD03h+9/PlPgORR7
ebl/rOXEozuLqoj8vZlbqPGK/SiiMzHksWnirVRuEZuhsLjwvVkVDI1pB3IPSScUzpU7rCK6YB5Q
Ku1WfgFbSyfa4Q6tEySF0+RZTA4qv+N4roZ65MjSyexRFcRtkv9ZGC28D3o7+462Fx3Eg6Zx4/Qz
9ChIXjq59gB1ZXsmQDl2eEls85D3SLl59hJ5VNWal831ZOzHrL9ExvXWqif3wveSF12EX4Ac/AVf
1bWc5dqO9Uu9TLaz0d7qnb+a2fs/3mlKrjZIG4u4muLo+yNrJF3eh3kaHkANdkq7EV3TVG5OD/Lx
mgXwZtiOARYc/7uE80RDkFrlXPPqHKzHuAg2PRSO2uSfcb5HhgHyahoKZM7neou5BCTZ7WJyqI4l
hmIND8ctvajWjT877q/TM7LMD0EKBTgQSq/Wa8rlug1d4vvg+ez92ApkzzLR8BxB6AC8PqobGnnx
KOsQwK5MyEL0pPS+93oz7kDw0/ziQADRNwXUsYagL6fzjBduK5qpTX3wrw19aOGuiJSCYIuyECyI
cz3GV9WohD2qqoQxcprvEVyCJSx30405wbvgJlF2DbU1rREExrddqntb0ADxXVTHGk8kJAedSE5X
QeDMv5MijS/TKEKK0iyjJ6P0Iroh4mp7epU+RgeuToKFW0ph/iSVgffWhRBDCDrBpuDuh9sBKthk
XGfxYw/8uUl+N9K4cMxvCThopHxssaasDC3nk5wk0uTXDXT8EdoASBWd+awPhsJLy3DwrOBPwWMu
U0Cjn/hDP7TxofCKb7KrVDNhaGwDkcLB5PX1pR2AJeqdKb4tUOv4NUPopDpgpLytDBiOoi6xtoAi
auSxOvNM4XP5cTbPCsq2oEQsV8G1Fms2+JmZ0100ojqSMUraql6XZFP6rXFmez56Po+EIigtBdhS
gMz3u4M+kyU9LTP2oV95MN8M+d00dVB1KiKaaNNVQ/FyeuU/3KAKp4MfUOBxsIHLU5NpXAdVNUBK
UQpYonJ/WI9jcTg9iFqgd+8HNQgQO2mT3uPBsphWLIsoHvSS7GUQIt4N16lz54G4aKLyBSQnxEF/
HuMzJAeUmJI8t0rSvl/JWUaGpV6avMaUhP2EsB5VfOiAhjO1og9bBnAFNkgeSNT8BHS27wdq6yzN
UT6kuIiiSKm5KyhFDzHyMGGLvAvspWdCHvWKXawlsTZuSCHGDWL89+Mhw4wcATjqQ9lbz7H8lEDz
5YbaPoflmbMch/LM5fjRQnAXdFJS1qRqwKXxfsC6mWrRBXZ8aMkprZqygty48IszN8XRURzKmQb1
ArokFiaCJC7ynFoaHxT7hwYpBLoDaXx12g4/vGOV53sziPqIN9Fwa9LwCBOTf6gHaBCgrUDPlmAY
Bclzr46jI0najtgm8o6vQOO3IznAHfNEQbR07cnW7spUPrX2zirPxGwfTxbwSl2qWo7kMl9CfKjp
0z4nxXSooGucM/+x6LvLgl4TA+LI1nNZzvCRHMiZMP/YbpHo9FweFRLk4WK3Wr/v4hilgEMBDXQd
fpHnkBDnBljsVNdFqH1oDBCk0PG6Dv3giJvUf5pUxB7I8PM0RF7gY5EzNwoo3zNM2zSnNfCElQTX
jFQzjGLrujuTdThmEjYeyQN1BF3F8uZtUUb0bTnOh0npzSaZ6hCm2TK9jNDeOW3nx1YPVKjLI0x3
cAcLn9RZjgWZOkMpfb7W736E03AO0fHRDxk6oBH6EkC/Wh/SDP1k9wih+6Pq+r+2arGegw5IgOrp
zFYzCjzFuRjh2KxIsNOTxrNAZYjen17fzDITjv/x4IrqNzIRkI8gBrGqU8/cdUkK55Zltvt4CLLL
AXIYeNghFu/1lLS/aj9uy8jdzWEyn4kOlgvBEtCEB9gT50i1bLnYsy3BfJhmdV+6Q3pJc8wnPnJH
IY/eeJrgA8UtFDXrP9vh10EB0tC5QuIWTM37tXAcLWJ78up+GuHfGyG36QpxLgd+dGaCNkqslXO+
rJ3oOQxMqSYQn9SR+26QlxvrfDtGjgfnVfkpGRWNtZiMMzfcMZ9GqoaOQGIGQByLqzu0xl40dTQd
usx40T1Ikm2xMiwSRFk4I78QtMjRBn5Dv3b84/SyLmdM4Mk9Tr2IN5GBVS/uukyzhomoDBPT6WZr
k35dW/4V8flB11MLzZn4eQrzX6cHVb/0/Y3OoLbkJcZ/5If+QDQw0hy51AlwzfAlDP8PZ+e1G7nR
ttsrIsAcTpvs3C2plUcnhGbkIVlMxVBMV78X/Z/YY8ODb8OAjYFHYqqqNz9LXBVYImDBuvrNi/1n
TWN9vL9caX38v1gld/FbUcBzeXD8hSlwhKhvU9zUh56cINI+pr5fEPeOxCQBZ9shRId4///xrGxg
Eq8uyeRfc9fdoM/VKOf5YWIU3Cnt6+wCp7e63w13/cuHxAnCUSJnQwXn1zRy4DVyQGx8eWB2qNoM
lvMiUXVZ9PgbpB17s3jNJTHK6Teu0r98SQObvx4IeITE739/v+CUjNHW6DXPWnO+WI4Pq9ML0tPc
e7+rh/3LJjHIkxMOsF4D89eU/OzrgzHEcn4I5sklj+w9KMd+spzshw0+zPHrm+aKWzp02//+gP9y
CP/tuquV+8sSavXUmPNWzQ9LNXy1HeIw62L972v8i6WkfOOuhRzyMezEv18DPRNV6+sUVi29Zasj
ohS5axeSZqAoJuEV/o+HKbveWvNNZJx4k/8oqNgzfiFzue7D7AFrjVX7qFfpbzb5v+29v13E/PtD
gVaBervk8pb60L6G+KZopsicMbLTEgWM5Gsd6yq64jy28f+aZF/XiR5QhjDJBBNp//3SUrWyM6GS
PKRVEhbDXY1a1n9/sX9Z+H+9wp8P/5dVMTqNCUOOrALAnU2cZxtjsHbqd+7av6w9djK5JA5mVsWv
KXZbkA9JR0s8AKdRG2EaIKN/V+r6l2vQhEL7EGVRD99mfdK/PElASlzr+nF6AG5rXOtY5Q9IjdX/
+wqn5xbvfJ2nY97wly8ieol6UyXzdZ5PJ/+S0dXmA4gS8m5s3dt/f5x/thJSLSSrgknVdaLVXx0n
GWhzblWOd8+8wbl0ntEreHc71O4sdW+DutgM0juOtXF1myQUifOcVFb03/fwLwuE1mUbN4KK1D8V
C1CJq9vUHxAqahOIqEv8ro/q0oKe/Z+vg8Pg+zatbeSOf31Uvc9nIjLLux8LFCQ7hVJIZwz+hpTT
+L+bMo+ZFXLUZBBMKh5/XykWs4q570vn3l6U/2Vq+fjYt5kV+dlvS9v/8vZwv5jkWN098kK/HIiM
ESW0Tk/jg8psZJK7dh8n+oevxt8FDv9ySnHqrl17Bq+PnNAvVyLQzCCesDCx3zqzUt5FZP21SU+F
Fw3MmtrO9GSOWph36nfDn//ceVyaoaa1FV1fy8x/f5+zbGtPTkHwMBfBoRXZFsLJfy+Of9pMrkB3
vU/a0zcN55e97Q9xPVPmDh4kyeAYAe8FPU0rIZmPBqz1UFm7uNJ+czL+05ZxzT+jlf9zoX95qjLr
qW72VUzUhx9SweL51FCg0ugi/u+H+5cL0cRBoxMYbspE1vp6/3JwZcrV3NFN5YOrTzZKcaPz4tuj
vovn0TxUQjm/eZm/rsk1AmF0i24nUnrYzV9e5tSnsS8C1QM2n9Fn1Tr0lhRJtsT5jXX+Z1nK/7OX
EyEXmnE4xn7xWhcnW/TWmZJbvQ4LdvZxSMBd1YZFT6JBMWa+laDZcyQIa/xVe+GA+e9Xu36jvzvo
6w0weUFjCQnqX32tWtO6hpJN8WCkborKazWf5awEmt1eGk1T0azQ5uA3F11bDP+5JejwwGSba6fu
+s/fv2knM+UHWevdd12bRHUMB75vqnm/IIS2l7kdR61IGvBymnUdSxPVW1vIvZzN7jVlOUSdZhXH
0p61jdQHez+p9lVWI8C4Wrujm/++UXTWJ96bhxho6tuX2m2BlRRutfE6/4/RayOzh4SObtzP1nHs
k7N01Xa0cmQBABMeSAN1x3aWALwHwbg2oKZl5F8dFQ3UqrKdIpIPy8HoGUmgTTVf5mBDevsgcP4e
50R+YvVQrBQoO7aky8JMdMW2l8vL1Caf681B7n5MjDiqYP5eUVt8mpwcCVmjG8JULQerzk52Yn6r
hXvth1kdkYpaQi1Gz6XtapAMJvV1lSbOplhlDTrR5xe3CY611n8v2u6AUJa+adMg3dDm2pPIIjTw
/OSpj+3HBgUIfIwgitHgdAf1NrnpZ9d4hyEddrJsHzNF4yTN2relUvdjVXQIYM8B6sL5PTDRU7Kq
yhAhvzi5+xFTDe86Z+d0cUQvwJG+kAg4DQKSA/p/8l5mwb7QS4AmRvAyjw7ctN5RWzUiM1Hr9ndV
BvcULkNLi5/sBf9KZc3zlIl3pTPDaPf1mywctGtQBIV47p7R9BGgpMutCXI+sqbe34KZ+8xE7n2l
SMDasr+PyU93lvWR6stRT9K9N1S7HImL3TQD/dGrKRxiSlibpa91+pk6sCjurLYiN9CPbI+VbsQh
ArPA5IvpBefznBq9CVpu2tiuPE5qfvcSYjt+dSiy+pXq62cuhq/Rmq8jeN+lsc9Dmz7Jqj5DBTvm
QbGv0nwI62D0QrcBnqSmGWDdGDyhjHuo0jIszZhCO/luzbvURhDNg31sZHKhAxhicgvsLN3Vsrxn
1Oi5HZodGn/HwXyjV4sOV2ur1e0RqY5IeeXO0OChm+lbIZa7cYEUY0BTk9k518tzEqeQ5sFBAzFt
+m7D8NAGzeVQ1N85hyKjfzVa+C5cjKbgTdtXoT5YWwtd1yY1NhkK1Y631YvknNprYhYSinKPiai2
zqjdebmM5sza2pWFvyV/CKf+luQ94ErwySCn6LaGmV22noha8+eSOdtggnuT29EyGVvEXy9xjuCl
5z4aLaCijgnazeK2Z6OM0VF2P2pbexGWEzJ2TvXSraBDIyQ8Boq2N85n8IANEs/dYzNm71kCIIm8
lhHGCRLKPvVm7MgxSJeJkkn7lQbTSdnq26wV726Ofqkdv05F/dSybBRoU6+zAHTdp465aSw/Gkzm
Y/Rk3KwAlECgNI/eXLMMoT8qlCq9qE8lFLNy/mKMZWRyZ2kQ+u/UK21GXLCdvmeCBsE5zpGkBCLr
pgno4ab5oyu8sHado/C6p7FfTn3ih7SJRQzJhKCItgH6dnaDzrTW3HrkldNCv1eiCWdOMCbeI9FY
Mf0D3UnH4eybZWf01QCCJNstdRXmZX8wAzQCjHMtxMWImzuRIM9OM98+GDrc5ObY6vn9TL4pZFol
4VhYQisv7hHE3PlNd5mmFNQiP+GZb3DwQtYrssnqVc9TEL9aWtKmFxdRUDhHZ5pDp6bMOojrFP8A
GsiI33ksUVeVzbZHnbO1+zOg0+36gEH/JVEUiW21zyBE6qIPNT/gJbes82Zrcv5Vidxanf/ujsBL
J+OJNvVV7h4Esjc7F6H8g1vQJmg4j+hhJzky6ul4ySfOH/9HK9TJgzQguxoy94TYr4kY3ByEqWf0
m64rLzKN9wuL3VHvSzeykauNq72uv8ZBajEIOAEb95D7rAXekjdmz4XRhxPVNn15QxR7fUw7u62n
gkVV3kWVvfYfJr69Sodtr4PcSqoXR1lopBeRjvalpV7XYl1hFLshU6cBfmctEG4X+nfSHfthydBV
G/2NRDtxQ4X7AV9y2ORA5QyjugaBc3K5MxexVbeFO8Fud/vI5toV77NvipMwym9Tq06+0aK9OHy3
MEpmYT/FpfNVuUzPaU2x6V1whE12gep98z0k1EWwb4aSYeYlXHeraLzQl0kodWSGdf266l9lCYQy
Zzgz/n+TrR7Ccb4rQTYFuXytkicpwMgtRXwGJMpoQznukvGxNCXr/QdidYcYw4jA8NXoJn/X+QII
3dr2EkMKAAVTW0zHL49OkG2mon+fM4nqsJFc4s6D9Qp8z6lg+bkozJfGWY2DhvR6Edq0otLV8J73
FqPtcl963VEv/bfa8nEiICPBW/ds7W5p2q3q0QTxh/t1S6SoYdqrlmfBAp7G8n6os0fqyHs7w2PO
rJtlaohQd/CCZjXRbIGaa1a2uym9043PmX2yLsu2o22oQb4Zm23y8E52S+o3Uecn2Buf4PaOS28i
gkor1TKfRbow1WG8DyLYwV1fHZH5oTWmg8ZwvGnnN4zaSzECLVLdlnHg76Wm7/PW26Sgn5tZOztF
QUpYbueu3cjpY0Ff0hIQqGGW164WGko/DQCYV9qug4roumjh25PK9sORE39o3FOR87N21/ebZEE8
tGweUEG4g3ofdbp0NmYKgtur9krTHkUNUFrd0ITeVgECuTUNf6z09e4nOwcRq86WxKALf+9aWc3P
0NAKv+lHZ8j7oNeuvlnsTK1HeGqJ0jQ9ayRiR77Zes8Ibm/ter4PyuGbmhHtpEaZZHKn+UBPWEIJ
34dWraMWoJw46d8hePZb5HSxG8m+WlFsjA7ClxiQQM7SY8PLN/vPSo/PPj7ZrmiMsMyat9itp7On
sgzO13BaZHNF3WenOVDa1+1tcCclzj0SwdcO9RTNTBF4jo0IHWcgEVm4dAG0h8w39nKi9aWrltPs
M7NsQNyoJ/ND0sx07Ad/b0tslrPOfVjYIw3whiW7Q1pMpzgbp0sxWPJi1aBIUVHcjFx/axZq2zNJ
4PIctbqt//GD4eZpRYj0512MYrqOxdO1P+akRJPKwtXgZFq6ZJulKEhMnRPaQ/qtceQuICBa7ZO2
9E95Q2XeBXTklI9z5r9aqOgudnxlagFQYbCxVL2rgu6+iYcHT6cUbTocnsum4Odc4CuxV0SpN1xW
52rU651duTg9Uje1KHflvWWoZwOrUJqwZmP/fvIKaWxabkIE7GgHoVwgnfNXp5i1SeLPAn8dWugb
OrneppzmfMvrAiBiiucsTU62xa2PPtzzwSSLEUCzvscPPUyuSo2N51IpQaJuedZXYG2f/ghWIlOh
I4isaJgz5UFHUxqu0SeaL1+Trr9pZcZ74TTuWi1D45hxnHQCAs88J8mqLIxLZd+owN1lXXZHjuBc
INltFtmFPpHQYD2rtNnOscXohZ2jQMVJRgXhzqhQEvYqVGmxqo148VKgzilaVbY/Heos3U/IQnu1
fj+MtCukJk7VMAP9aL2OOny/NzMDloVyhQxNmhnWs2oE1z5ugzx+xvpt9KAt117lz6zUX5vEPba1
uujB+GTH1rYHJwDKaesLT9v1heNC0mku5bCgHgfhqnXWlVEi45p5Atv8U9MbuDes3B6cEWN7fVAd
Ed1mQc2g3d4DzFbaGFAM0YVybrHJwWQQmCAVF5a9dWmNN1fCHe/tSOX096qb0xlRXRUHzU+vQasd
y9mCNtUABQLtaricRs0x138w9P+RWsmZcO+NtuTnNB52moYOtFbijsDzvsQxQtX0Qm1odQsFg75y
AXnjmidfR6Q2TjYdCjYD03imqz79hAyap4GELnfIZO099kdHSyLN7btsSk+LjjQySBJeX5k7p76e
cIxUVPbJcf2K60IzS2vYjMLZ1gxfJU3/Y4ATTQ4vWu2MSGm2FGnkDM3dIpKw0ur9WMa7CdkFfZn2
0CHDhElHPQWNlVf7GmEfMwEWRSeKWWVs2MJ88vCdyXwzd4E4ec7BFPtd5Hf1fsJIrG90/e3r1Ryj
emkS8+Q5jRM2yI8X6ra+S8t4o+AQyuDLMohw6BqSfXBcTUzH/LEVxzBPnJ3GN1Ocf03wlTdDNCOZ
qAX4mq48zzRNbWTa56ExzNdUr7eWy9tCUH+XNROvU6inEQXhPvjI8+Rlxky0nXNL26Ldc9w88+p5
9so+usEY6bZ1YBb9LtFjQOly61RuEg2xha5+k36fGpf0H4Ahy3txM9C3SeFOG5E7fIESqXA/vsMA
mkDQ1vfZ9SWi9fNdvmRJOCXxqVlWgrU/nIVuYwbV4wy2to+XqDHbyBbmNsDTwVXc5rVNQ/94MFFK
TmnsLqtuVw5u2KC2vf7X6wiSObj63NrB0j54ot9X1rKzbPGWpcsXM6Z4S/T4sarpzNxls3+PSu3j
ajkTG5qkgsPn3IrEOa52hL4fAmTSxF67ny35vcqGnQJq3pOs0/0qssdgH4/eY9vCJx2nyGfFzVhf
Xzwzesu0PBwDmCgebbMj1PG0Lt9GA3MCsXd9fvgau1rLXq2ieDTlwmLt7ifeT5qzhJLqXqUuEwr5
3qidn+zHxM1fRDo/pj0+DvmIwWCSWNTEqa8xCvn4/DufLR9Xb9SMb7S705FgHHQW9WpPhuJR9+cj
adaLDuqoi90jfwVysPUmtOqxmjrOGsGPeBsV95+28j4DvQsbOvAW3JiKukYCJaiVM6BZdRRqvEhE
szPfvLX9lVVq+NkdlXEEoZvTAuU6GezveWmGjLIfBh9MiQOj2F2+xVqaQi3UVejROFYs8ykxO8Jl
PkmhXOCj8clQE4IjGRns5Ghl+aPekAEw3phovCyzDseje6iWkgkxNON3Q9mnp75scOCJPjstvWvo
ZU6c/M/3uL6kPhiBbDgmLbhsnDlgY2bpw+ipIynrn0UswKxk5iEN+icj1VRIN2QcSuhrUc6oypIL
P5ym+XE90Bgoe5ucOKNZFDddzM2hRdvfoG4QClgdWKeD7ReRLI2XXOQu0CHvtMYAE6+c1xRU5V3i
iu2gjeSduuMMmKWW7YHdErUS/PT6SwqWFxRkXAqPbhyneR3s+UME2jH3aGjpgkNAHw35upW0Gr/4
KM5hvHHdmyI9+W32kU7TR9u4Dns/Rxs9uRWcylknd2ZVc1bZX0zabdfvzMafJdKWTnkaPfHCFBk5
K2vHcRpyOAPoLY61aSHymQIGm8/LOB2MDuAoz8NyRFZuN4tqh+pXGBeKRHK5d2AWwzOIdKM9MpBG
vN9dBbu+yb9LoyLKBJ49qZ1cGvTaxGmIm0dvrr8HdJa21tWrF8QVuusM41rK9DSo+XuA/gWWEWPd
JWzN5LB+w9IaQ8t9NYS2HTjARudz3dBGB5PctPJD4A0gaiDcsHV5IYIqMR1ObX7QXXVc7DqEi3Oc
/kzygSzHl89Wdhnu4MZqu0uf+lvbTW7AG44y97+ydH5xcNUZ7USxbdgybYK+NRRKjaRK7exzuz36
IzvLy4kfZm27hksaSvRzMJz0yTitpooX0Mj5MVtom2aHj/wvAy6KnrADh+Ebh2Oz6iNnxU7RYTi6
4PRQkBrT9D1G+sazp5f1QfVM3a8PlZfj3Zj7kLxGbuHNJ0JOqI0oA/SX6UaZNd2oJId63tNHn89i
Ixv/mz1JCBYINuWcbtqihV1GhKKCaOwJIQvBgzQPRmy2YaD8G8nkQyeZAgAb1Xu7zjWiwU2PpTVt
Z1ghbu6hKQWcm1xYa9bvuUnRJHtPoHxac7rNE/eUeft0bkKlxae+hyDC6unt/oHeiGLjZ/5PZ87G
MO7iUzYQf9nJ89LlrxRDnjJNv0PS+W0G9hKoBGawA65pbn4uUh2rInNRpS9/Gn1Ju7bAv2TLGI25
s0roSIHGOVr0xiWV7tOghntPVWej6R5psbyaPGRpLwdXiwHLdvZ1sMWHUibOuXpcredqoFgn724V
3Dn++N2q9Ncy0NJIZAJW0wKJtZzu7GX8nCvviCbra1dYe7VM38RcHubRumv5TWPin5tmAiskUgdY
23hJLPORxNUhXeQhm9RVG+ePeimj9aBv5uZU9SDLxPxlpAzJFTmpRTOTV0vPj/U8PeATIJbmEVIO
C1lAeb+U9dF2mvvEynkXFrJjvNSQfNGxM5i1tlHyZYsOrnZXEe7mTfboSmlucjFVG8fr2NX8VnvA
UNk6jojV4OL6KvCxJOJYMh4v2uHQahbrMFAIDDDUHdTFZa78vcb6afg/htcSPsj2Ng0AKkvch3YB
sB4beJFdW8O1WsBIIBFJ2Nid3MJ77Z15W4/9h6nJB9i97102R+y9L7FY30wQ7/6Yn1UgHkCGXBdX
v/2fi6R9SomrPaR4eWV3XBRYrokJx43S5Jkga++U81FriR7GBj5vU70gqnDvBMPdaPRPQaK+VU4M
IjF4bMr4WvTFD8WK9QexI8bbp8BHN0z/vIKnuphYx1pHPxZSS7ERtYmbPyTXsunufDv9IE8f1a5+
KLPx6urzvdWWAGDIPXU+PByZmF8qGCb4W+anmvs3FvI7bSoutBJ+2yBGABrsGeUsTEvF3Xen9WLS
OUBPcR5LYGs0AD4tIxmzxU5v5VLAAm0IZTobKHi8X89oYbQ/0Y58rjhwG3zYRsPbqXQdIlHw1mfo
E8UUPaz+sVmmLc36tFXNV1eWB6tt8BRqi4y8+S1wqjtNBg7uu35d5unULfYpsfAS6xk4n/QZCNHF
8JlaA15IRkdUrcMh7ANGINq02rd5/LO0m8jrkidH2O/OVF8MLAWaTaHOC97kXjZsLD/djobgrCh+
GnnBXBhGJB1dK+pjd6/n8yafrPs0IGJTGumP2kDhpw1rb7itDTDYl/i5CKgnq948ClGe7KY9FVn7
xFgNjOFEf9aT+HkumpeBLNXGQwkj1HL37NEHlHn+LkjElwkaxMVIKRft/vWvNySamCS4tnPwZDYT
2vda+iQEM8SNCSjFGHYJIBbQnWBU5mUnCEI3XlY+1ak6y2YOC5vAbbS2U13sOGz2XceDah3TGRrJ
JntL2HxgHC/YZEt3VXn+uH6Ybs0CTO1TwSDgZiaQTHwPW63M/Tx3+7nFLXa6l9GNz4gdp7tgKcgv
9Q6VGbCwpvAOyxSAFsE1k011ahvN3SiP1kOnKd58/G1mOlu50SbzyC4jyVjlH6v/oxn9c23VJ+DA
A8xq4g9z9P9wAVARty7wTXTebWcnW03Rq+k187wNqrQKA7uAWDuUbw1Wyyy1vSoc2mcWqMT+vBdE
tLHhhR4TciPNG3Y2PzpV8YIG//2ExKnvKthmw8GDb9T0/gONOe927n1LLeOuDlpajeszKe/rNBPO
WJX7Ig14gK56CaR8qO2eSIACUauPkjDFq6IRrvDqZzBG8aQDGW0XhwQMMtOK9bCxBj6AyHyOBv9K
qfJpEPa1V9WVuAOXpbMbynnZtRHlVc3WsessRPp50aamyMsZOPgZB74pKYhLrBY5Sh1XGbpqaeFX
bD2nsjYaB+RQ00HnNd+q3tjXDZjCDjitrZJj7qZ7oRE7LN3cRMw/kdKu4zDOx8Ogo9qUyiDYVIvz
fa0YbxYJwVTYJE8zPPj1IzWB3PqcTWTgLyJxww7w5hwXh8azBCI3HnsvH74N9jCGiVkxf2V8uLk6
LX55hHgX+jo5lKy/mR2pqrKNhknj5Agu04o6tdbXJ5sdfXs76GjvU1J9CCkObKBLFdT3Q9d9qB4o
d1k8VaJ/5ShkJEAv4fV5fig0vlYq/Vu7xglTcZ8O5qnVZ0Cq8mtdkRTjDmWQfCPAJn3gfjJQcIXo
+0x/3tkokm/JoL9qbbftGnFHzfhFjlSM2NGX3tUvixQ3Y1nuUA7pgSItJ9sv7wC2thjygkiwa587
zrOs1K6qrR68FSFXq2S7EAfA0L10aloZUVDUe3Bh0qyP/Wz9nOE6a7TKJ6QtYqP6wzfbrZUQpYmO
PBy5X0jboO0ABjc/tQaieFuR7K/y8jBobdQU+T7Ly6guB9hv3KNmHvS1p1kPPmtwKgffdl66uBgp
ItnbqTKfMPHnZLWpDRgnZP0P8Z9fTKjvOKCkmxWlRro+N/4qktY4FZB26tETOKcieSka74/JzO96
Izgm9ngcgRVvVFl95V0pNwsCmqHJX+8n4MHZDBSs/mN1HHuPOK0YjbP0YF0iOtFHg9V0IR7ujwAW
rPCH4+AZNxA5EcscFJroTl22Ssi73r3sehJSINiwJFmgHoxlvObU/hyEhzRwra6mXcq+uM7cGCyz
LcV5VOfJf5HoKCvrYCgsXFLGJJQ0tkCZFBHdEo9rcKQ8tS8m+cUafJDCuDZT8VMO+lk0jb7Ft5Fh
t3DUuUD0BgSMxJye11dhyvxUNsg5EOfsiNW2+oIzv/jhLFNqUFVkmkpEGuguN1u+51BM6Stvn3qP
Wp8U6MpUuwlkg+hBSfDnBKxUZTA0x+i57g1XPXNBFBZ7X4AwAqxMlvdlGdKDgVbpGiu3jDEmTf2q
uv5HOaTPDHMepqZ96URyFpK+QS8wwyEXn1CumXC04JRrwU+ZGZdRApvjHJiiGfCnoxnaRjPrJwn5
E/3+n2UjcD3H773O10RQLSwx87OJZdRIn5tzhkysY62pPhdatvMTacMfaV9+ylKScpDarrEThcRe
4ER+X53LxX72Nd1Cez7Z+d5KJBaIzvQxT9Z95YF870V3LTNxW3Iq503v7ZE/f9Izfa+E8RL77vel
K8fQozAb1qb57pUZUqacgLmeP677dKHAEA7CYXYGqSvS5oOxTJTdm68pXutXKvux3kiT++fEXNak
vghVpjFqivNF5PmVJSZNCsaTS9dNWo+RmM0hdMaeNOyMaI37mjb0WPC3v8pY31ilfOqpcMm6e4rz
5j0hJO2b8aZsMugDOZJaa091U5/mdDjRnX5jj3xIaDKX1eja2UQfhCfBvKWRIY066hAUDn2r/hqH
9vsy2Xf0IJ79fgoTMRdhAhW0HTE1Qv0IdML+IvZJhMZA8LDtUYq4R8KRvHrNqaOPG99N4ZgKhwWi
YnwsFX/PtWJrlfMfRaf96BKhb/QKh2de0JNq21MpTPC/2WPV1bcBU6NhTWrHeM768ln48a4y0+Jo
BsNzZv0wRuCpQiRvS2w5W7MVryPF/1GmN1caz52+LJ95NVwNv6Xa3X2t9543+IVrz3OLqICT5Sdb
1KdeOPdpIbdrGhxnhgy+M+A9enZEc/i+ksOMkP/q7A/lg+s2H4iHoTNmHiy/3Ff6cCx0pw1RVRs2
SdIehT8ie1b+WO9Yr92zZk+hPeeXQYOSzbHbDvKq9+PPzCnbzSSL4rWv+L1B/IZLzt2D8iab6kvr
y690qoYl1fscspCFT5EEFOOFTn0z6+4MXOZRpNax7FCGyMQ2TgAi5npIspQp5EJ/rE2CR2M413nH
xq725TBUYT9rd243fJgNKO7O+cjN4tHzF3IEBsl0vwd8Oh403CGdo3mzHpWoskZJNfsR4vvA5Dz3
Mi/yopN+qPVsW2luH5IFhXXe+V+NEzwsnDielj9B7gautoQZsX5X1SGmhCSsxalNDXqoPxO5kIz0
xFNR6A95QX1nCXDzY2u3niatxZazg68iccvIT3DUssb+5g8BP8Pxhj+yXcyYCme7bys+f6rtCp2u
HaILbVbvPnlqi6xKWAExCxMffuTAy+sSd6+N5gUg5Q+KIpsqbR+00r/PUwmajX4wptI2flKKCDjB
faM1W4+GmL6nW8EYCZ8QDSU4OGQtSdxM/1aM9erN4tXQ6kMiJff8/cixSccbxvfLVO8ccdsC1QqG
wUpuDyWKaI1JVPG4vud1Ta4pWJ0yFoki8pYkEcp95pLupkVqap7XxNl6jJOG96k9FF5yyIPOwVFi
JagXL/hmxA75q3mfAvcpaHcw/U9KcMOU3vDV7rlQPQ6bgKrnMlpRrfpNgRKxngbfGtTzfbyyudVO
S33fZ+25Eg6jwmov+jeL8yNtacVo++uaYVmTb3CzNVo3raE+GBgByi9ZnB2Q/yWTEjfNxgFx7WoR
Sk7HouBEo1MhkMGllY+QBU7rUyW2ek2mjgRiGibxeIrlXdlo52m2rutSk0XFKlBDOHQUEN0rSz0u
n9DK34wmiWqt2ZlWFfnGmlKJJipTXNHH3sY9kbIr114BXkdkT2ZUGo+q9Y42+RQBtRvL4UA84Xeu
zkOeIudGba60zUNrLHfmMlyMjBxD/hhU+TP1yMekHmrQ1/Z2qS70iDObu14skOB9R5eXbFCUVSFd
HwtS2UFPhV16FC9oCuFeRr2NCqqmxDqWee2rFijmrlIVdlO7uSI9LiBdh4lYQcSHNuklJb0SRA6N
QKVJlv/ByuyPymoiHQe7spDRUYc1X4Xp9jz6xj6b8pTHh54wSmEkOLGDcSthl1dkODISXlLCzT7Y
03w/ps1jlb2sbQIaNMrSA1FuRHa/S1xicv40lvuOhdKNzxxhj+uL8jJ73iDOupWZsy/96jCzJHhz
plMe+AmdBbfeF3daOX+s3Spcal1YHgH6XHpPwN7u6L8LBRkD1Y17Xy/2Y2uKY2XlkTfAvMGxXJd+
PxY3T1rbZvE2wBahmJd6fmUfed4U2SQkegoyXTVGbfP/aDqP5cbRZQk/ESLgzZYk6EmR8uoNQqYb
3ns8/flKc+9K09MtEvhN2cysr1B31jCqZBXK9p+3bJnSuZLbgX6lXL2Z/oDU4Ttq/Ybd73kmHpkT
S8jOUtlddyuq6Qe6pM9f0W9/4UdkPuiKxuB7oGHSOFh63IDhMh9yL33mtHqTU5lwcLkFfHtPrTDA
oOvFg1x//g8UqP9+U/lD+yDlOKnXXuUa6ACQngrRvsTP2nWzxcRvO6lIkWTIAqC+Ky9TAGjKZF2s
ZFuPgAWpC4XLsVCUZ/HvZQHUtwhOKXCRIsk3HuVnvlb8Ypc9DiBTeJbS+w4Tc5UHto/ZYBmljMzJ
omnJ/WeiWyx0sOVJOjYCanDav1XOYFmqKtxhse/yR7udUSk+KHVxMIx/HMK5iTaK+2y0yXYEbza4
4Y7UmMrZW7R8SWibtfad2jfP4/KC4fTOt7OqspKS7sUeeFIOJ6tpxt+F8sn0jLWdIO7HX3iEE53I
NdGFkhbRgo0JgH7qqNEvWr/lhLN5qVJvEPG92lWAhsljUR3qebyH8Xftqb5rV/+G9hR3b0BCfajN
FzQ9Nrw+d6QGKyn/93eJp8eGS0n/68AVxrHcRpTxCuwFC1Q7SIGCaKuU8BXqs59jFU1Hpu7uleKN
f8B/MOx2IEDmRO6lyp0sFNrrbVsDCOVE8raz8oe2L3/g88VwGrO5Fj/Bm8N99qFq+JxBHtThsBb0
1yznBTrMxhvjEzeqncPfGnvDz/8OLTdbnk9j2LqLW8eC2Ul6SsvoK1t2cf9SSNvdfDD7d8VbVvXY
M4SbIyVGmRzbHD4kcrTs6dKzx27xxKOx04P7F9cgrWdV2zW6tp3beqVFEU32T/ogm0Zh5PZi7qNJ
W8m6ACTZZSR7y/yaMQwZozHTKeAj5IFzp3zzKmaCY4YHqrhW24jtMV+ltp8ytkCx6eOwHvne8Q5x
PO/4Q05Iwmoa1r2gEKzHPajLee04rwpgEC367wq32CBpoVlY07l3tqmzrYverw25zizXYM8rtliO
R7pVuhsVz23mgrL0PrgTWnxP+xc5g/JLYqi4leJ71aCk+04pbUz4iXRa/y7ILjFEYwv8E7NZJz/y
C2IO5IgrfyLCJ9ZObLq8J1ag8cSn0gNdKVm4L7xvI7lwVxApxs1hMP7bP54VoWRfM+KNx1Wdl3Gl
80ZBq/4WQSqC9VnbWL25LgM2lPXOqrfS7Xfyr1zuEP1ntgLQKp8UjubzEHB7e46lTgsfVBSPV5eB
bwwUAqNrtCxraWyz1gmfNdgMScfeg/DkRPxnugJm+UgWpzDJ2uuWlZoma1bApZIe1s9WFh7tCXBG
9sgXKh7IbzZBB8PIbrPQVt9tZDn1grEqBOuIaIKKUUmxMCksEFaPW8EdGBP72ctPzH/1c8pzMwa1
1pgXH6qHKN55eHJTedUVJKA4TzjkjE4Wer3gBjHRzExOVp1K1YHD3NrGhes0hfUfyflHOn2sbTc/
yPn776ZZ9xRwUdJ/aoTiprJLoi/MZz8p2zSv/bpqV01B1xhceATqDoWQEgyA8sr7JORw6aQek6EA
jn2N09aX3qisbjJTGOBf9Md0TDesRoDPzyfU43Xj0k4k8NWHWH05seh5YEUf0Xe5tiioewSlbece
8vDTC7chVq4lNZObxJPPiwd6h5Maupt6WHYVy2kpryUxAsHBlDNEvPm0GPC5VH//W43/3rKruqtH
6IcNkK9LxxMCQNx9oA5nhTkareXtxOZImCeJV2qnEh3xEeSKVvu3kZB3eMR2OcGV0mXEhE2r+2G1
fy9ocE2S5QXjIJ+hV+5axdyn9iPgibb+sKx7H5yrwoQizlfkpIyETTHHeUmGTVQyjMu7F5ifMPQ2
cmdT+yfR0ZTHPmH8uJ+eFOzm12p6JNaTvILpzgxOMk+hHNTSPeo19WvFfeoWz2crXRAbctXkcHE+
U1yjtP/lAnM4VTU5QWrdKfaLUl0ZnUVDdUu4dumBcyB6DEI/Rouj3HiDc1mKuzx1r6OwxuqV3H35
0mJ61BlRHpgegSBmwxyWDzdkaaKTIUMJgn2GKTBD4y/HT+tTOsPqb7iiLTbQ7eBd09+TvvQtAG7y
mYZRPBlt/Q7f+mawf1V+REb4lANJ0UrGy1PkKJQQxUv7i0YW6EuGuK8Ym+Hi2JVXhCmeUuXZGZsV
PJ+HZrRfOKjokK6G+FWlYaszDXWmksiZFD8JwYRtWlbiHjpq6KYUAMgcOWESadTqVYIisSyEIWLb
eAk7sg5TWyOXg0BPr8BYgJoe9aus1N5oTz2O+mVCmX8gbmvrYGsUD+x7QNGIaWTfHI0WvJCa5XI3
u32CRzeXgL4zyXbeXzEvv8+iEnGcwiH8oOJAGT19g4uzlcoZM5n8vgbqr25n/c0YkNmjWtx6D783
iDtcz29xYQBfNPetw7h5TF9bT5hvsTzcDe706LLknzXxcRSau3ycwY8C13NenW5x1hVrIdc3sLx/
gxM/6PRYyU2AZlb6tM7KalsnlEQqdLkIgyN9vEsM7FCuDg1rr3ZyOjvLvNYpyNc62YkzYR6RhJVa
X5/ls7r5j9W/iwlQQ2uXDH/K+UkcioUzbZTwjYfVOzJ6wmh+SyIPcR1Z/+nRiayKPYbzSx8valNc
gba9FtRQSGt8rw4OvUAatOg+q8Yna8T544nwWbWABokOu4Y2VQLgT1x4aLa7oHoGNCRRN9+KK2WH
E++xVbcOsBmDmPK3BN7vxWQO43RfyuPkvld99ICfj8s3qy9X8uF8YkbRP671E5+lOuUusMILjwDJ
vlhp8H0IfybiaitUTyYWvZqi85gPtIlMh9qxfD2V3ktO0iGJ/Vy651QHpgkxlCgfC6NN80FMNB/P
n35NCIfj1yCyrd6yrqGwxIyHF9PR9T/2pELt/OrdhkRYUzFi7SoIsebzGZU1nJZC3UKXCNeIu29Z
kUTC8pn4JKD7OdEy4nto2VEpDenrdRs5YxAEnmiky4IpGW12Ajr3lpFVJXb9yaGVvaM/M38GNqe0
Iw79bxnE3E5tuY/C4r1u6g3rLmgYbCqWOi/LrbwIxx/4PcF1aD5I9pU63S5RvwOKDIzbXFsJnl/R
iRDpVFQZSsL3IPrGXUqewtlWyUYxcyQDhEVl+sVBD1kPomoUbNZVIe/KthfTH1p7tzGv9rxvArB5
5c7lK8FQwZBmOHoVxbkmf495g5a4Md8rpv7Smfm6AqIIjW8dVNa+hJXByyb8I3kuzhggwp+2ml9y
t7xYReFrQIynngPuXeVVET/fxO2fxvZ8IITF1PiTh3HCwCyU6Xs1Pc/k5axGjeOklrCvSFewRBRL
vsUis7i/wVzGgaOe/fug5mo29a2Hh2c35TtbW9lPKpE9+asES3mi4nbdjcTXMdVCMWv0PCLaxCo5
EmjZGJ6TBB6/669eCxVCcPFk9vfepvqj24dKH/6CEA+p7NZ+uow9CMK6BHnc31w9+VJzwPtZflwo
sFgzoNUOMkxEllfV2oeWpUcPBU5oGWsI6UCs1NlchXoInlPwAgAK6pgym0oZV0hW16RzcOG6Ge5b
u6HboPZPuuJchwmeNOrY5ILWLTEhSCwV8PMKYFMEvGquihVDhdboq/asICEKIEQrV7+Kon5pCprw
aunSm7GoCBHIQD9rsQsVwJzYjHzAxXtQhffZrTbdXJ4Nhg2vIidBLrCYp80S59VhrpvDkkZ/kQdR
fMBj5qlVaXQzPREqC/MIojG/LfEEarCDv+NE7j2u6MkxEiwC4smYnCGgchoF6h8l4EjW1Lz9DvTJ
E6SUv4VbCpbNc/y4tIabToFwDfpn3jNa66+dAM8tebEnhi6rK4syTlYxgjeZaAwitxasQjeYTy5d
pzXyxhSOAC6sGlMnvMkHByaJte+XgDFd7g+zJB5qiA+gY/IPq12mIyJVlJ6Ch6CIY99ZjH8FhONt
XoQfUVjOtP3hfFkT0bCK2B+AM+Wuy5AfytxHQHcaRWDUfubi6MUBRKo++GPNOYBhs5/WjEwQwW3V
8s15+VMGGql11qz7OgTUr0KLUeai4pNs3n1M5vOoz0+xM72q9URCk0THyDJAyAUllLqy+SgDKvWT
YR11lyJfFda3Ya77Ux6EFfQXunv7WOmcWxoVRzcOk90EYh9k3AJ1QrNjLGACO0qdXDICuP0yAn41
61W1VpXgLWeA0Sqswn92hvEyRtRGpR1Wm3T00tiir+qNu75Jr3GsxJtqSa/uqL52vLdVeTfdHMBa
1KX7MLfhvaAyclXM4pkS8qGfm8MIfnNr9ePRzI0ro5TBdlvmQaunK5OejSvlVN3veJX1aM9bs8OW
UFZwNtQJb3VnSzQ/hk/QApfjMmvzubEo6WmlG23g6zMMkqsJlRO+QBszBHsqDRLRDkz6HNq+Fznj
udeH4qRDi9zQ+AgpstT1SW09OmUtMzRmR9O2eTh467ivP5W4+qYPweXVnZfYHCihpBhuwyt/tAXf
v9JmPdxowRD8nSGAbNTYSbuVhpLhZ2pm5TuPWm0HYyAsHZu83Q1NEZ7mnCYS/Ecz2hYA9Xd65NLd
dWzj6pWJeojZj0NgO8aWi2pKlTvZT9kYPykdVgQ4Jm03bVOjHF/19jnzcvsyIYV06Lx2X3eolzre
XqWqW+bZdS4IrIACHVUd/CKtmq3R992a+tIXWptvNcBBW1NgbuFsrClpOXQUgWmfpHfdAlfrmo1F
WdbdTsbcbwCkwJxyBu6xhdlICu+cGvSiE9oOXaoSugHR8CdmLD7rQGq3tZY/Z+kADLko9q4KYSwL
/5R166wQ7n3KU/xzwGREfMVs7FpuXWPlH0PVIkCGuTfdtlibAYl/Bdc2d+dbPzhUegBgRzWQ3sUi
RLb626wlN2a6WquEmmZaBhSaSf2DaDhnkf0vhlFp0hQwicrnyXlabMVH1vyCaC/4U0AiwDItCoFl
f6WEktCgrwsDjmEDbxDcF3g+ikcb+vOPdWy/JmF3s+JhY7WYK308U0ol1KBWCe/bZbJuWlnbpHS5
pql6sWcNjPU8XfJpAmEQ4Fdpnh7kSRoaIs4QXE3g9RyWdTPGr6WpAmhNprswbUOdvtlo7VmsdyQ6
wAFhPdWpVNaOV3/2UAHQ9NpqJUL38aLA41FBJIfhrbPbW5pmu8UzUz8sKeoxIh36WlChRyao+8I7
NEsEQV0/UXJ9gAnhM5P4ltjmP2vwhCam0tkuspuOtOymTBMbsFmCMjiC9IqK8rpe6oD1+yskvG1P
H6siRaSYEsKrtT6Ax1/1sYTRnEdvceI+NXUEw5c6zJ7495K6Tr1hEu4umLKtmc2+xvqZRfM4u/m9
1OJjmzhPTIpW+AcePXy9/FLUPKMwkW8Rzxh8tTBIdGnpaFqwxVltLacCVUmRFkjBANxKH+17Hmsf
CLQ4Gydz8OmR5W07A8QH7KvJbzyGmrpM2UNv566r9S5uBhWan01RXrHXjEz+iAvtY1Dtr4wJUhtU
cf62NBiqsd22+fJRV8pDl2pvRkNV0y26PaAS4LE9KVXpXLOxowQFStOjNJZ1IaRfvYcAmW+R+AX/
oH0NjHtYWQFYgtw+J3bno9/xpieTbxvZ26IUNPGU8CkY5pNTD6Ek9DQF7Il8pKZJbXTGdQ6mM63V
VxzHV+1k4UadU9hN1vANTHsbjIycG5WXMUuAmhFFDCjqwqutI0JWILfxYj9r03jWDDjYdtA9apH2
qS71xTDTS9AEyWqoSsQaqTEMrfvIRMm3QZna1RRyqq2sHRjq7mWbDBi0ZsW7LHY+kslYaMpBA2JG
ULPqJ/OPUbZ7K+7WIBq1lZmnz2lFH71rCnXfToIfTLzI70kT+rj4tAMtJ12cNkbe3gaLMMLMzB4Q
+7TP5uBpmmOKB2Vrr3IF5V9TH6Hs0advwYoqnkaNOnzU3eDm6PMrzvq5Tp1T0ZHcmtbyYKkleWuT
vNDBCtess3COWICcK0+YU0w5RRZPR9TM3GnG4rcaNWg4nJmaPMqMZEsCxDREpBUaO4WK1n7SC+/o
Ossn2HZm201tu3Iq0pAhUo9ulN1VDEwTZVvwsJcpWc61635PBiXLeJj2oaYcwMW052aMDl01pb6m
hC99N77OTCHyE9RxgICNHEzVXNVDcqQHi0aGsgdoENMoNTaO6DM6UwU8pCaET30SpHUGx2gFY/Q8
Wc69zgtwC8s4rheiMAaaKCt1Ji3R+y1x+6EBPK4M1Uc/Vv7Ykaj0ELqbYaHBpbVbpvr91CMRqKbC
MdK6+DGvq3OsGhQuC+VSGvDQa/XmanRVugScjTMny9piBL2VOK8o4K2Grj7UI2K6WRvDXiSSG/gm
pdAeGSv3YvbaGtZOtc6pjEBsDEDaYeUa41Hni3yIrey1E/gzMneraHBe4GPvvGKamdIOMwEOFgzg
/BGEyrmym1fsxh7aiA+y82ZSPnY0CkfMBcsnvVj3aUPqVh4D9BjQh6A1oVabEm5RlLbXwvK+Cmf6
8pg+RBOh9wGYXZfUfWkYBN6M1AIye1dVDsC/AhaK+6KU+nrp6kclgfSmNCHVSd0vNABWisGM1/ox
G2CJWwkxa8UUKVM7KRayjsCwIes/RjPlHbHnBRycVgJSuaMOJ3vOCP3sWX1z0/knnd3HqBqPTajd
LL3a1SSoYWO9akV0SN3hsczGc7BMz63Ln1PvbHoDx3scy02wNJd4avYd3fKNWTj0F+Pp5NrJgYP5
nVupXyTjtXH0o5INTzX4IrRuNvWoE34RAm+TGXHMMCjoyOTbSHWPRRF/Ua9Y9w5nd1BDWttYFhlw
mRKlxoqAhgDJAPNDSHYHInUDquxA8/NbNkQHvujqsb6C4wydeMoAjY9/XKN9sIxhy40/e3oWAORA
9FJR6SR0vqXVwDTCE91YYnh6MrHhACpyHwxYk4TSNCy0kxGlV6DbDOgLrgPVbVWrvp1+uhQE4FOh
RkQWykenOUeP3AeOfOIvQ3Bsx+ikjQ4lIu8gfzn0zkSBJ9pVFC1gnG0XJkA7gOmbMAEqBLmhrNg6
4yiHTkucWx3N23mJLjnzlTToFHM7P8ti5XSDVxk3sI5sMFPFdDDG/Gyak5+llDUoPOhdcACPHsGz
8t6R7b8v1FGYGLmBfrZyU6SMHCrFi3bUCTOc2jpSFHihlI9F0kBsRnu1qrB31vNk6Y8JgFlYOhDs
6PwOUtGnJJhlzYuR5VsRQOrsbCsE8wJrOgB0oBbbMHE5am1ag9BlhdlOscEiBEGV2te7V6cyd4xU
u5dMtVktGnRDEslu6sABgrUD0r3PKDWTj+zFsyA8uQkCcETqSHUG28F3ZGn6x6n1g06k7uD6dVTq
mth+guAwkGtPP7HjHQfHbrcMad+jcbyZmogANz1mavuYgbTyhlLY+NQStPyKwAQsO6qnzXggfD7N
ru2rLueubuEsF9qODHcj36tpkkNHp4nsDEbkcHTRXE3teG30xq62a5nHCQ/Li/d6Hz11dRjAOqOv
agSHKhESfdY3vslVXxXJAEjH2yK/R/lJpYGAisIQICctwNcoJ990O2QMIbVMRbjV2JGZnXHgl+hF
9lwwyxt6+otYkJoL1hs0c1nleg7PTrtAFk43k5vsLAp3SxY/zVQoDRIo2zb+WAurpo7FdYDVHajD
riFJ1NxqLXp7LWPopCTrzKNvkp1nBeAAjonclnEg2tL7ndcE3F2VJgk9XDTHV4gh4WnD8dxWLmyp
gvDaoUSi84UteNmUUHVVB9a9sufD3HWviF1YJvResXOdsVxtTKg8hNNILzQ7IIRzXsroNe5Qx0my
F5fw1wUUiIDVenJiSjjNR13jctw5ANthGVBMEJCgWE1xyoBbCW14QjeBXcuVbERFzohXbtXQsBpn
3AD7b6EBAsF0+JkazQWzkl7NuG/EEb7QDvJlWTzmwWTR8kBecYzMwj6iJwkqBk/BVX41yMOHKnup
pEA/g2clO4l69a0CU4T2/ovq0PztlfyBDPYtW1gfzPJY8iKW9RdB+5XaN6fMClRsWLKL8Zh0H+5N
qIQAEFkGANFJ3VCMATWuQJ2OzBfIzjKYsNxGub3tUYlY4CCwO6oP/2ctJmHBZDnwzpOhudSlsofI
jmoF2wTJothqKFKg42DBAbLZIks7h5zAVjdOtWWTwPPAhumFAJ+QDZjHc8dKqi1R1fISetF9gCM5
ZuXZov/EEKqWbDBAb8VN/hRqsw4hrXY/3G4oC7rb+HDhIkSwwAsibcNg0qMMbzMk1QF8QDW8mwi2
bWvbMtTANXpGyMUnGXgouhGMQbVBoHTm38Cej86YfRkdbcx5to+T2b112XIE21eCfLNfxEyWUwf5
RAObMp31lBktzBay8Poug+YTQiCVsdPiRqbqo+y1dwYsrewxhsAEVLPpHd/gsEbRkzrpR4vsyMWa
ADq5dWQxvRQCu60ZNsfOCnY9oGmziZ9GO7+lIL/tHKANwAcMLO9dZohH2MZtquBvlv3F5sNG+83D
OlY9LSwCWNm6PJguDNEcyomey3xskmDVKgQSQ3WUMmJLpiU/yXqeHD3ex5l+62KbfsPV6H7KUt/E
lbdlHIYfAc9ekvShiHlwGYCsf0gYAaNd4lZY3NXLFKtnmVhKQE1b4TOGXGLYl2Fm3qQCv/nasizO
OPiyNWUy0gDuN33fvIsBhZa/Cds/Yj7lr1O0xFq0skYclDjytL/HavhuzM2/sHujNUDkvE6prGnC
OyXAo6JNO0nXUYsazVOvVYRE01OXxZ8L+pFL6z4ZUfIU5/leVjpltkhDubWGqQwrBCDP4PMSCaEV
xLTLBEA0LCmnYzeaATQuFx4E6m5KErAyCtoj6W5Rlju2hZZ2Cnyks98iBgkzMFh826TmBxhR29qq
X6rG+DBcyBWo5aj17CNCsclbEGRhuJlHREdczTcVgDuXbspOZm/sg6nam3SYQyBgQZ/fh6a9LVzg
ZB62SHSdZpx5Q3YVxuWT5/Dn3EEHLd9OiXm0l5dR+6S6t+aHZ3Yg1nM/q+Y9rY6WbdFD0AjlodCD
Vxmj7Y7etPYCaIt67gkj/2SHcBuyZU//9jirAykOFWaH2HCao6PmBme3zIuVpKRa4x1Nrx9oSL7F
ARJmyNEy05rCfIo5DN9SBoxS1NotXU7DCgGVIPXl2hexcTGgHsruVw5yRfNDtoT4QCJuaMIK4MO0
CLZEWoeUkNPAIdh4ItlsU5spdPzIGFNd0EHWKaP8kfE3Bll0hJhESO1rWuSGfSdzctVi5s4A8TTM
e2c6IETLTQ6aLyReqJdsZUV31kUGBRrctwnhCukCMQRtoMEAlmcv7rDlGZmJvppoCHD2YhfBoKF9
1jB/MYeWs2jy5UEb3YOeNwb+IHMjDS7UyLAZb9rJo0bB6MMPlHOCrAxJJMQu5hX7WQe/F6p955FM
1RTNMJ9sk8GvGPG9XpqHNlF2YmY9Pjwj5lui6JKhvCdr01PQ4/VWufcj+yZOt3DmR01zwcxZW3ll
L+e1UV9j4yVK8ihORURjSFYA0w9XPD1/I9vHj9RN94hSawLW4KVVFA968+/QC1cvex7YQ3thakOv
oKxGT0GHGGzGPiq66zyBeqzvZWPGrOFVLi03i3gIjRcHl30YkmAj5Udx4z3GvPb+oLj3t2rmNc7l
WM/dyq1N6pwvs+f8tmkgQWHsKua8z/O0dsnAko4pcgTbADMJ0Ss6HNn4nQG7C/91A8li/tZh3SpC
f7niQFkm7VPysXaI0Zic/RyT0RghxfhxZVfmA9iuyKQXEYWge6uNTrsiQPhBrklEIXDqM9/zoisC
xWB2AOoJpojjwQGU+C0aTTKAL3MCLMEHKl697VmhcjHWclJM6xzRy5MQpwXeV1DVDqwUlZKYcaZE
XzXAnpISBNSf5c12P0sqm5QqobqbGxwbr+4uwnQW8sFHUJKxs+cK9SLKetp8Y6YtHF7z6Kbm3rSq
Teb99JQbdeveu99tWf7GUoz9XA/uNx6u4NMtI/BNiqG/YknlfNfSZJOjO6YTjY1ErnPzRQ1qayTh
Bg3Z7WjQ36nSE1NBSqC/01a+OXSR8OgustwGpXW+ru1JjAZvx3BWzrHBCG4jo+dudTuFi4JE5E4C
fAlhNW84tBjTxBmw/rHcr1VHv82LyOE4oeAdcDlLNfzNUImQA1rUQKvrvZzwfpqBJwSgqtT1lEiR
8ScblIdF7qViU+pDGZGK0EhUqXYKYP1ux29G+HgW00vjXRPMCU1bJGSq+UlRkk8JOBumBBtlcYxN
ag4K7ZjQOKYEQfTBNw2aTypIWhX3wbEMIWsgTLHGVBdI/IXFgBiDfhLLxJxMdrsg8SbR9Ksl8sVv
SPS8LBagvO61G1W/JJWWXS2cPT3PLptPkfNSTahC5Sp8n3HdxVTsG6jcyq5uwrsLRzOMkwNjFET/
CzuV58O7aXc7y/2UXCUX78l4BcK5TdXQNqZrIzlDZefNusMBukUD2MC+lCR9DoTaCFWakRGMkAZ+
rYdBt3/UIWU51R6a51NGRiJP3RETuA6heL3sa0IJS+lZGW9PZumj7/emGA+63ZxbhTZ8bfhRUZ3k
12THbKQw1OgLXPyDS1SRpSTIrIttLjJmKEReSIxsRsjUABWU35ASTxF6W61gqh2m1Dq7Y7vWo9G3
iKjFX5D2Xum29hjVAsrDDEX412K70wPeTm5lANLPIyxOavtvQ8tWHIGVzuc+2MrBwgwU9g9cy3WC
ArMr6aM132MXDQMiB8PLH2TPe7NcV4TuBcKCmnmPkQ6TdLIURihkv1vkMeNFoa8pJxLBnVU7pt/o
Fe1SrnNR5Ye2nHZMoliL+YS6FXNVcjirYiJVBLPljMn3NNMB55Tajt/nR2x8y0IslbYJYUOU9otB
OBtXKQENMJruR4oS3N+JWF5MNSqGpZYcbEA9YkU4eSGbSldbC19xYSuLfRjsr4gCDI/2+33EKBVx
l1hOhjMCR5zWvfZJ2BQicEMrYcVx0i2oXwgPFaRoZ1mULPr9dtYB4qMvIWYRgKDuzZuH4pa4C/l6
LnzZf0uAnUOPpi3we3xQ7t7IC0804Oy633gUucz+KiFDWL5CVSWwvVYk8OL7lBD6gqw+Fl12lbBe
EtMuLXcYF3wS/4MDpVOTIqIEKDjgU/7f/YklViBSZ0gB8OKoeq9jmDI2A4bRFBYrqI9/G05wqj0G
mfcgIR2fJznsQFxZglTCU/FQJbDkGQytuALxs/LYclvwq/hwOVIlg7JwNQWUjJRB8RVXStfeBswi
tlscqxxPLoaxQDrC6qBUAyRpXKtAXORiumgWitWc+f9TDvyP2xG0KJtUKKkAfKP66xFk5emXuBjs
jST5LZgBuVlRSc9Ke0TE/mWhcy8+jTMtzlaCIomEqcT4ZvQh3yRng91diCYcQk0eDxGTNZbHIS+S
GJkYhmMnMQonitfT7GgDpoN3lXKATnoiXxKyxyMZlcN1Yc1cc97aqnmB2P42oLsbDf2hZWzvhNyE
5ryTPTorjhB5SQz8f9H8KV2uxaA8ByOUaeA1gPlWCoVKxBpBdH2FdQa0ZPFLGvetTjSeQlLlPOFc
RvGenrpuWK5WB9Uadj/UHL21V6svjtWfPNYtslU/xnlbyAfCGoMzD5FhKdh3D5XOgoG50W8eQU5N
F370HdbfI+xGZ8AAOq360wDU1/gyHL6EfEej9TkTtbv2sAWohL0cHgS2q3nprhhUXy5LxpFP9OxN
ZiNLsDYJJiu9I5N669US6GmunCQqNMLXZYgvYRvi8qe91TjHxID8zcbKDZRwxglwCEACvBrFKWIO
8mmgbfZBx5WbxQMRNW1awpvuqaxshqx7uNpDUfe/2YMkN5oCfKqufYyR0ae7DkvlECJxLIw42suT
WkS0I73QIDDXAyVwCkbQJ+mWWj/AEyUBEpMQ5z+FDkpfd3YTu14KJDSft9gEFCTlVrdxsnOMcuMu
1hOHSO4sRwoayg6liYskGma3U6170wCkoeulRnBx4nCBKobsmqXWp6GsmIlFtwZMTsO9Rg6UjgWx
cFHoDxH40NFp9mVtnNEPAq3Qgj0oZq5gsxdHm1sxWn3JblaQYKY6HLeUtlpjWquOdHFgkOFfmJz9
2OIIwsB5oKYj0LRq3Q/duUyzW93GDxLT2Z576lUDEST7WiFfO3rVx6Q3j82sUFqNH8h6PiLug9tq
J7tWXmwgbpIAyyo4RvcZBOWuTYj86jm9KoCrjOrb65y3roInb4/1J7VmZz1oKf15u7H8qNLCTYGS
TNPg0k27BeTYP1hpdgLwuNLGkZqkcS7G9szhPRbIoGqmek+ojjMv4Oyk8RFnuATIh/aUqeUMSCvS
o+ItB1ZHlkfyNJPiW5bEb2lfk/wpZ6SyUI1T9jCdj2oZ/qbvEvjOJKoS6XNnYrLcMFIpISHcDQFu
4zjzNYrdW2Fa7/3sPZcNbHa6WwjFvTIOfCN5ezsvh770vtsMn2bO6JoGib6yBwupVRdqeFCoMrA6
OBRucQ/U5dsgdtQLZs2TJopLhBBx0AbrKPFAQk2tpRancGAsQlJIbA9oxfBJE7kg5aulBnEB8w0T
R1/HJ9c5KujKyAN30fxPy/Rn3uAjm1UgoU321GneESUD8zfYlCVAVIEje9e8eMdMAgomtUV8M2+d
mavBpSloYkoA09OwdnNkZKaWlhDeBbYYckp8L84F7Bh4N3ZBogiwz0hRbUZMPqDmB08vdriVHDhY
T71iMlwQ4eg6QjYQxG30rktokAK+H6RZ8KzMd+f//FSreU8l/QSuNHg9yQ6R0BFmgBvfiABK8mS+
U/yRxFA8h5T9xCsjgLAD9sYD0taT7EiLGGwOVlGS10o7Eg7wKaB6KFqQ3II1lA/hIRyFJp5KE7K/
j7BoKGASzFVU7tLHlhIFX1EkPwoKiUpRUBBuN3yoGH4JrvjE0oZIwk1PSUEw0ITAv4QTeThsmuKE
m74UZwRnl7ZkQV1dXCbv4NXFmYKWFCl+w2mMI4yJi76gSw6WMWA9BZ830LaO4BDSU7E6kKPKK68o
zQaQjX+AQq3JyEdsdoBIRxUGiKe1664OvoPSRb0EUMgOpf2Uf1fGL2V3aDCGyXiW3ZISLC7eW94l
hvkfT+e1HTeWNOsnwlrw5pasIln0RiQl3WCJYje893j6/4vqOedm2EOxUMDG3mkiIyPxL/HQf7Lu
XF8PpFdNRtLm3zC8tcoQAkvtDNxksy6XIjiw4Fl8N+4F7n39IbehV6E/5tN6eWwRM6G+iQCDtKhI
UFsLnsN3GT1apCdttx3I4Q9aeP4gI2teKD5PahchJLWsH6wQdluYxNi8sHN6vl1xDdfHV+t/YdXP
YINK+avpD1fhl4zCdoPpVrAUO4G3pGRFGeiCS5a3dbk3/Cb9+TC7IS+yrFB20FVUkJ3iz5BHufDA
mSzCcAUgNiwe/qnL3s+lkIonZTv0AtWLq8IBtIVMbBX9LSRFn0iD386I58I03ihhAEq5TvLb9h8y
0i0S6JMVT3c0Fv0ibiqJm5bNIwJgQUiSXPOOqEFkDTlMgQ2NzglZnIsKNqoiBxdSyFh7j1rMKWQO
EX+noA7pDcuzj4tX/TAChpdyWLgPn0w377trGRzWjDYeqImIVzTvKiVnMfmpCzzXst2z42qHTzAr
X2RdFDfm7PYMs8BImLccHRKWUwG0vCQdB+x9LznVcXPqV5TYEfqyBJnw5G5dXxgGhcj65Rxkovu4
3Pn+fhqK+FJpBAPoHhLTBY1qo0+WlTa123J6p9/woKr25Ec/yzk6VaFFb5XgbLYSdT6LsfVgE5go
HN0zN1eEpToS2SfkQfxv5c8PdE70aaC2ID7KfXLTAmjoFuIvxSexa/fWxdEgMQIb3qe7caB3MAT2
vPJJ8dclfIs7kA8K8FlZfg45+a2HR2dzqxDkr+GT8h9WQUFBm9b3ZxQOmk69ty8E5MeAofK8/cyh
zMTUP5bGBwjzlu4+c1Fjo5AEfrNk11kA58DzL8s0vNQdsB+Yh0TDOxEhzTQ5pB9rUnn+HUqu3Sev
Pl2h5oQucPjku49t8cqFatcFLCuvlvjvRNEOxc2jj4FLfPuxofibzsb9CtMW2TqKwtHBz2Idi9mn
ehSMv5oFiBhjVmXtLVI/P/W9PvV0MTyNB7NIDrCm6YOmf5PSIS9UkFk0ACpRbeBMcEqVPPiu/bYG
CNwMfYvKx8aEhGJHb/1v1y0nkLaL1iVS2z9ttCRK3z3wzg0Lc8Lh6sgYegvrGryOqLHSXv2G2e03
ZCL6iHnWCOpCrJjN6Dprv7jzyTrZzbuwx2Daz7acoJ1379jIrhgZVg2dYiJ53rC1f44UtBAFUqqI
bM2lIBYiGWxFRntQSjCkDhvl/QPptvBS9g3t2zeC2GXLB8gduiKvU70uHG4j7tCkHQHgifvvhvy1
IKtBJ0FuAe7E9Wyd9IFBlRUwez4oYzEvgBzuC9kOiJSrk6RdvdjK60r6wEYjOIcgYew+ZrHM5UMW
vCfDdqtkaSVc9SPj3zlO7hS4R85802FoA/svjU95Ft2alfOFetCBuANQ3qCnLDtM9HdweZEGe2BE
d6XhGd09lYkVuGwgj1kan8QTYYj4bZv7tw7dmDMYIUrxyH35V24ALajoLpTwqGCjQowMkyDObqUZ
DE2lNY9A3l+cCYTW/kNnzgEgUsc4ipxzOpcg0a/tvUg32X7MEb7erR+7+zIj6S0D4efevxVU43Xs
qTAiJ03jcALOGHlvbp4hXMOgjiIjhn9POBowjxGAgpxI2cD6AcEZ6vgTxNiDjhL2H4kyMhulo+Am
slSOQQqs/YTlnGK1ngSTe5CfX6x3i8JIyhIrTVUFir+fMAoCQ8KMXteHvBoOWUwLLkvGP/5nbjB1
epoNtFfIBxtWIC1eStm/4Did+f/CHe6IHTey0/kvbAx/q81bL/fK+ua+IxKF90FcwqaQf1GSqTUm
8kgBpYvmi+QRx9gywJR93nFaiTVo+jojPgIZMATcFjdHdrIwndwkSuXL+T7Pu8euDsm/qmA2QXKy
SOT5q2E9dTPq4fmrSatAb8Yym2nzoXOUvZBSTzTnUHmh6Kg756Dn7BIgLpKIC51N/DL/JtYN3xxD
COihgyYVEztoBkYRqvgSoA1SgdNJZ+QYg0gWUzm8B2zsrIDfbX8Xmj9BHbETqsL39GasIdr8OPal
OrQNoYdF5ooyRfzWJCj2sdwK2ZMdv6JVVS6u/DifQ7rG8zs+qWNRJq1Ww0Utl3/UeROMzt//7wcu
yqJvbrPKaztmqgCbirVnUcESWTFhGTosc3lLz6PjAc42RzJPmQcuQs4yWM5x377/2wum9bkAveGO
VO3USVNXivdytiZsI1lMk6PEVTnzOs4+e9yNx0uMLHc87rbO0ZHldxb9olu+WoaaTtmH05J088/8
UvtczC8f4G+m1xRwhnvhH4iLltC/6ZrhUYeO3/D7KHvmVQ7Nc0TOZpOWI7Z92RTn1xoUxQG8nJun
/TNqvixSb4XGKiOT9RJSEqClIJKsCauIoABpDRiEgRDEW0eZYNjZ30AURNXnYiNVmu2lcv7dKYsA
ASATbn2usV4R91CtuXyhgF9F+kh92mzBIrOuYRheiVslxgRXJnCB6gUGmsAOZZvwcQKzFTFiAZCZ
lx61xRRedlNxWOwf3KgAo56irU7Rbmk1pjUAPsPXJB8cNMWFHFUFi1ydH4SxhML98hUjoYR5t6yH
kHB3B1nxMtqeshcH6k7CO9KdZUt8paCRmu+i/IcXmXj2BWN9XnMgtQR8SsYUXEIPSsNo8oGNKo2v
mTQttbJrbkiuU0ceMg7bvA2Dh5AZGMJc15ApHXxcAXLSfulXFZVBpXk5lTkLeH1Mh9vJP9eouJQ4
OaxKDj1ZAbt5n8Kz0WuG9MCD0YJxYMTdxcJi6H5AwTdMCfxNCCeANNp/yQcvdUCsEPof5q0CXddW
42SyadjBKwMTIFBdygpX1j/VTPGUIA7Ttw8vDA9n66GPxq7ghummuWyn5HIC/OfCrCu7ittU1Xey
S7rWvwsC6Z3ZG/53WXgHa33aMAOcKXAuvkzGXCdSlhzEbe7pns57eQ+O4kKhUWtH73WR0+RBzaRk
l0WflMsTilATFdGAWEZVUI4oksRwhviv+xGD6BX9KUuQP6AV6hxGd2dMzPVmyGzbZUFALGhdoV1F
uT2BZgMjS4+ar8W//JfgQ/xEVaKaOH0A3Mrujx4V/KpgXhXemOQcs2tbLkxtsoP6w7KF003nvI09
7yK/YSP7QvDmgUMBMmjrajcJguEV7BNAT+8fGXRyU9KP5YEOV5R3U1pbsfkikRSjfdhX6qBUfnv/
j/xf98irx4zE1Z8ocIReYmzQKwaO8m/O9Umh5kBC2voKPCacp4B4mXFzRFIIL8Ky2ARDfPjsrqCK
nPcF56MDzK6D7DWZkccgf2HP8ENpKbXR48o7wfC7U/1LQQL4kR6P/ExFdIgGlb+jskaItCNFCirB
OVMconHTPqSzuDGv9ZSs25Z+GO2CxiLiIlTC5PY8hqgienNa0w8dKjaSeJUlJ6IGa+IIpeDkOgVU
88R2K0aqhIB8DVM38pYsfjgo0jEBNlglFTw7sg25dBwpI0+YBXbGi8y8eiQ3bjOOxB7QHtI/n6tZ
tJwJe1Yi1izTnaAlDpXq8JwOA9onDbRojV0kNI8h51bsFHV2mnHBj/mBDdBCsQxUuRRZKVPmFALM
7/U5d+jxGfoi5eimvwkU1v/lXbL3cbV6Hsy2zieho1zJ/49v/6t56+wsK1FtJeSFgLYndFVaHZR/
A5B9nX13h6yeUWvDPNWUMHNEpILmH9Bzvkdnkwp3GN9ir1V+VjqmT60mOC8sA2Fg/B1WkOo2AUFI
ykMsAKy5Ef8RlZWMUJimN/kZfQP7SFV9nV9EXQAZOwy6NIXHA4KnN2n3qERJ3vN/0dE59CSy6yhR
EyWwa858FPYEx8tXhQDTjdU/F7aL7pU7VqyEaZVhKjEs9ZCci/wsNvZrJXMWAJ+V7jVXULmBl1Vm
3TVGxAcF1i4Uvcq3/Ztg+tkzkYHinXY+78bZbPlKpSZ4d0VFhCz6aiPwbnAYTMyA4izi0962UMUq
AEm4KQk6BrMfnQzXOPlrfpUhwxfHNUSYAVG93rsKsgdROPgGvC7dAfTZTX84piLX8YMB41cMZ4pN
OpCm632pnyGCPNlF82wHFvmb8RBAHS2CiLKLVb4mPbKX7Pe9bC9qC94UpOrW3N/TZv6bIjWZzzY1
L2/45W4k8tGeMKXCeC7d/qlfc7j48XWM/vU5RBogweWAWO3UvlYTviHGQEBmf4CS/aaivJY/rZy7
LIxpSs2uiiH5CzSODipE/aHvrkCQqsO4ZE9+GtzWffe0zf0NAxAeutZ/6If+ShSpcojJrNfkgxLm
R5IOryqQj/V6t0x0xvL9S+B8qBYxlqhSxcOPoIz+KANhDtcdU6/uwmi7T6QIgHJK32MFYk8c5cmh
ZXMaT81YPea9fc9mf0MImDlUc8LZdrBjkfEnR/zrIp/MlzlOVeu7DvrxZh3hs2VIJBa4Ms9MiZ1T
4IdwSqiB2cWt8sJxjv7g/cneq6NAF5dafw12plpBWO5U+0rrCHmJCTioUTGHhXnTd+JAxF33XhA2
pG4GaZokODO668hKyBo5JJEf0pXTNS9MALhx7OgOvygWreMbxCYgS2EPiSrxWu8yYpfa7n5Xw/qJ
pk8mIb0h0340FvrZWGe54TSjzXB27+mneT6TZTsqGLtr/yvblzohzB00EeCwDaN3Movm5CGe3pcR
8wXb07Lkd2sw3fsQPy46ZHKBQG7LfXifLO+iG77FoJxJHs9lFcgPAyyASTpSQs2s3H12KNrN/qdi
XHrXxWy+Jnmlz/k30rFfm8usk8RhgmL9QoH7AwXOpzZBt7TEfw2D/ZQtPjzO8tagklilK9MYQus2
hQOsyGbEYKZwW3xwh3zfVYqjEQb9Avy44F7VVi0JLgb+N42J+XW6N3SiNqcz63ch5nE9RKYYf4P5
8VkFi0bOPezJQADs8n38MxgmSZA5/KjHKj2AUH6oIOoWaMETR7a0ZA7derbRHrzHyNu/POImZZbF
vl6d3TZRXJAHR5AM5RiqZRKcvI4koCLYz+4/HRB2ubcjc4hWzX37jGL3SPfpad1LSAHzx5yhhg0W
a67GpbBGnKEVhcdqfS3gM2z2j2B47jGi7BLZRnFQMr+5xo/IBmPkFBRN5XivGmhIX4MgFRHvUxen
2RIrUuIkCRMuK7SeW8soaTkUGvCsNkk6s3su9LMEaFbdCys+EjVja8WmEn5ISubk86tiM4xYWXzJ
MSpt8/yPOGuvB5hEspVWkzw3WfGT8CGsCiXW47BcuhRgcm4mqf+M2oTO8kZEhQPnWty/eDFUn4n/
lHJze3wa1xIU3b3gFQy7goONugJncZuyf7mOos60H04y1XCm0iH9gQnvk+YGy4ojgTCC0IKctJDj
BmjKtMcvhX4Rw3pogUR8hy6iwFXJiBwfe0Q17rFHNCUAE9uiFz0rVQt8CoCKEghcLDkGyQO/5V55
41v9pzfvNfQJHIHVkpqGP1PVNLarnrpbKJF91lT+TmQYVAank3IVnj7jwK1EBfKHseJrFpTo6PyS
2tcyI8ysPuCD9jUtkDZaC3F8a07Ro5AkL0J3gCmlVCv4hm75QZ+/geSNIHZOHq9PVkqso/MEnuaX
VSwnl0J9VUCznl5mqXBaDzl01Zp6M2+hwPcLFMNXclWbwAhPR4iGPKMiEsLC8jRH61+6DC9M/nXM
mlf2IxDqpt071Uw2LO+9EDEXil8e9VOH3qwaUE31auOaNxog66q8WjcIYr+g0KTuHm5H+SXldZQL
eqyjmFglok20FT2vVXU7mV9WF14kyCMLou+AGmif/BgpebMzhCIpDIzTFFYJbczxowJEV0pfJUUX
4Pvgvah/CkhSYVq1FQuoAVsCuyQJf5A0lbxNnpqdWPnf2lAQ+9h/bfsK+8j04bcT55GKaMdodcAR
z9HLgMoRutpWDKLyRyEtqEwPCY/oyG3Tu379rZoKycCN6Knypnxa9SvuikvKq4Ts740OVqKNPixO
LD/fKvBJEKqO4g4zxAOD5tUSlKlKxm2CHUwB8RIGXmfd5nnYfeQqbfb+35EKiXTkumE59xnqbsDS
E3D+QmhLZkzdC04vvGhw7sl5zoIJ+dZ/uQRzlfLaZDTOF6SFo1+0RxVwpJLEP460we3o1ZpQ26C8
1E82QFmEUiWJiHIJcKaBKK6lf1jpPbi2rBqJG3dV2mdzogwWTSp5C7aOiARlHB8V1ZNEmE1zTIJ3
UP0Qr0c6zjuKMWe0ioF9qorCe+IsDmP7ACajOr6wcNTZ72ybfqEMZha1bn41Wt8k3kp1IczqXkjR
tfWBW50NxUIgf/4aFY3L3NuvBDEwKuEiQBYMqFY2aCSBzdmDqiu4FAV4W7wzvX9Rc3T7MvRsau6I
9kAO+K1j/uhALTgAUD0URelAs9f1Is/EK9SHuvMpVdGQC9bgl0EPObN91SnFZnXu8krYzw2zGrBf
yeuEd6B4InxNJJvADW+Zy52iLiN+tDaRGdPdYV76236mRmcvDcJl9Xqfzsh1wkAYcOo9pEMiZnu1
bhaMnRkW1CugN2xol+XV/55O1YzFg+jvf3LbC8Tg1vtnH6wr3iCPmXOQ+cFt8mYG9lRfLqClHNvx
YPqoaxjLg8pKFrSMqZovFal5afXbLNvD4Fgn4Twjfd1M0QnP9KUY+gjNGskPD03JnukUqPZCCltf
qwhplCqAd0On0RIUp4ma7d73b7q0VnaJpsexAxac0vGus8xffRA+JTa9GyOSUBPaSip1RMCvS0nN
aQrM796DJzqAo6hGNiCytW7fZtExALSvs6tq9/5ubrEdlqZ5yODpjf3ymoQmmYKLpmTQUe61E7Tf
+4F5MFnN9YqEGaoDNWQbidieuVb1U9RuP+uK4rgbyKMQbrt1iKjTfBKI0zQzykMDZ8d5mYYEnTEU
1ZiYCnH8wQ6mD0G+bRwBcyRdfJ3AlrZsANZ4cX7thQv8CDcUPdHtF9IpL1Owf7tG86PZfbRBTeNG
FnhmjIIQH/g8V05MJ2Ft5QnwZIo0HPL0kd/c2y1C8F38NPvlt+Xa9wXCIOW2HxZn+Iv6B+opewEB
C8PE2Xev54yB3hPSKQym/tW6BYFn7tGDYVcXFRPOYY0pgxReYgYo248vzrxdIyrEfFFlui18iTR4
tbsvzztVWCPUNJvmL1Z7pkLND2HaZwaRMEBzegrrOwycvCG4xVVCMacnrhDviJYqWUJsloodIvLJ
KMqAxLBzMc+mao0CfoelPdVGSfGY6vL2gjAIQwMC3PBXDKeAdHxj4+gCWC3dhnJowYlUutneOtaK
kYTUtjQP70b0/zjIwqYYJ43WpsqPAp4ZpEkSgxWCj6n1kC3mRrjJhQyvyezbc4RU/FZUJzowJ5v1
4sHPtje40lvjNrCPItlsqOYJPm9r/wzBFQ0qUU7PrPjmpBPEqVzT7pcsV3uKZNIS6K45zOT5Nact
BNe3gEa4NspQ+w28NsUSzI0g8vm1GpxAMBTYcn31AZ/kjXvp4L9j1riZjc+pxqHU2oAyljHmI1IZ
hvBCS7Ib0y1RBZ2YVLJQy/uWP59+UuyP0U3Ta/TbW/ndYS1uhdPpYtFAu8t6wMEgoQYgx5OqUsEK
Yd42WJpuBk+HuW/wC/mlM7iQD3/ylIIpxHZP7ZSmSXhLc3YHifvBieHOOEJV4m5l8HJrvbs2zadY
JjoVgcz6Z2Y7PJLAE1SoLYAbXfHb5TReywzztUwZOo4hUSTwrt/SrdxRlLTRYZkDBpDiEGxa2bag
viE4Zfcs8LD0rR5Y1Wa1dN4MV6i+3fZE2vFQfIwY7hWBMwZkHu3+u/Tguo7J+G8y8bXaCngKhcWK
fXxQCZSI0Caac1tyDYyVcS91JQxsniaM6aYVGPkeamB36j/nFng7IFdZm7dHlj+P0LGpYNWRLSVw
uV2G0REGxOqLyuEeeUAPIfmLkaArHgcZKsJ+yZyK6KYiS4fHg05CYZxGGNo0UWGjqdeoqlOH440o
HGQqhwFwldQmYz5lazvfI+mH2jL1IOoUnZPxJgj9k3gFeUf9wTDelCO45Kiqeq5te1D4QkinsotA
QLJ87udaxAxZJkSOLvVlZhb/8qb6u9lLeOY1LczTb28M6DVJj45J03nDZCBwPQKLjpwhLsOT+Amd
/wdPhhfSnaigFBB6M33wErCGJTJGlIFoWmGaJmTeYVk+3Q2JkqG8SZWZYu4YlnadjSwhDxo5gDmh
USAKDI4Aqbja6D3u3cd9/VhQkVF055LGr1DiOPMmwwYZm3wBBnxUCQlZ8wtlEqW/HVUlV4oiBA47
Ql2sgUjEIaNVCuGpe6PvdNYIFHkwlX2zmwL+LQukiEI5D1psxrVAPiqZbHGVobzS+0sxR9/DplYd
n7FflzFJTURo5kP9mGDMgHB7hKT84P/JxmAPGyD8fJ5Ofkp3AuUaUhbhgpL9EBGqL/CNhDxpUL8V
VQu9vMtvAjzVEu130Qz1Du5eVfvPZjD85KeuGnkjLCdgoiA8eMVvO3ZpHfgiP77Ig++B/RFFWIo8
zW9jBOwZa0xaltNRA6b2rKo+QpcrueBIlrExMrevqB9nd7ws2QoIkqSrzxY6TwVcSIzMOQQTc5XT
veUv3ORlQQu3kYYw6GnxgRoLHQNzegbRtycWt2k+3XX9qUpjAVbMtp3Kc2lnpqE2QH0cJPghj43j
4NFjCBDHUy0gOAujSD1g0nDHTlBIUEeTTrbsAjI3tEfmwmFzNGFIQJL6zV6/VccEzglcqrIrxGLi
PpuBPpz60lOKBarnIdtXMJeEdjNinrstaB4W6u/+jN4c6dn/Dh9EfKnXZhZq6N5yu9CrZqHLNH6r
wF6OT/ybTfhWD0yE7DIoVMEgN8gLZQu1/bMXok2odRAnLaNIOs8zYo+Q+tFdbW99IBAj7TKWH0Ts
f5w9dYZ4YYgUpX9Ts5lzclGsc5W2Kpi1nEjBqHwLPe2oUL1Lb65GVR97n9GM3zFUSLwjgavJ/oWn
BwGSSw2m5HpkfiMkBJu0qYh4cqAEGAJai8GR4OsV49v/iNKsGlXByUFLNsv+yUfUs5IzyUWlqbwp
r5Us1FX6JOIUsSaVB+oIAMs9kCe2tWPYHhPJfwf71ZKWHwT8tcYWwFanW+TVopqhZiIZqdJNHozy
lFGvECWRWSHHDnrJ5JGfrQehOGwEnrZnklaKmo/STIFn8oZ6BtwXwQVrWjc0mnBQsW7UgDxG8SXx
Hb+f1CPtf2gPna1eVQPvIfb9YbHQ8sAxXTp58N6PaA0hmg4DRvXhmeMQUMRlXDTv17ziM0rWWhJB
MCCHqxitc81r9ori3u9xwytkKToH0ByVJ5WjI4zPp9NaWx/MOrs0ARZTwRH0Ywav8gcztWJ5HsuE
96gRi80ThCIK3X/knsBenPIk4Rzxlj1I69X0Fy7NggccLCS7J4J4z7ul8/weYtTzOjCCo6CBgwGo
uevfxfZXsf2WxKGI3nISNqJpQ1Cbx8VysHYvfeK9D35DogHIzx6zezi/smCCV7YR+GWUKDYtDh4c
o63dBIaiaxhgCPURDjNvll0JqflRgcZaO0/UxsYV6UH/vQZdqbeUlACEAKPPkozrdtQhETtO0hGd
lwK1SXOFA09oF9fDLa//Cn2O15wwj2+QARCdk/ejdTWQ0gwZWxHQdxw03R2vWzxD3ehCh2G1j08h
Ha0uXgpLdrIH46Of568sC+90FZ/Eo4NWrG3kb85NRfihbaGHHBf7ZIxMqUKvVB6sHlbk11A4xWZr
CevafxnG/XEniZGSSmLa97BuHnWdcR0O+r0Mg+y/gC45PkCxdJmf4tV7xWWDJxhn8caQUHKgbAXl
SZ0ein6pU6znSfJah70eH1tgyA7FgGy5R00bLIdgxEYlFE8jfeeJbkB5/YRZ7RJyRHe5wVux47Oe
CMQim5ghkll5/GfKzLudgV+EK2Vl3AIj0xtlnbmCa0QBDa5jwNZPrOq922mEbdUxWRA8y77rvSao
oricKAMxt6xI75Ri5vnyrz80h5mSvwSrd3at/6ktQY5BcqROVgFhhF23AatuG8lTRnHEQxMonRjN
TrtGwgR5xRg9CsxT6/3wmCmSAp/OHlo2QxKca4LqtmJnXsoliwRgG/OTTXvE5K6KdhU8khhR+Alp
hBjg8DmItE9MwBoQaXAvWutvZXeASgCbNGmfdjJGqnnTpQ9rAbxjZNoxMcgXse2oVNjw7kQVpZ42
QUIIje2x42nVlB/OlBG96y4qmUIK65z6gctxm+nt6KzwJL4SGIxqtJDkQYQgYDUlI0/Ydqtp3qOT
+Gs29icL2yHawjznySlykn8IDgT6CRLqDPemaFOGGY7JcENp96/au0R75L0aULXpE4b7E7y7DXlT
VhbGpVe59ADALaH+eFDdDbRIpTIv+pUYWAkshChWgh/hjn46dforrernadNERvpjOIV15RxQkQZv
wEXy0ExAuKhm90WQAdGOu8RfG/6XaUvL3cRxnCYK1OHftMVe0UmNd9e5Vqjgbd1DOO9nNoM2pyqH
FbkWlgutyCt5Lu11CAUF3dOlHb/RFXMSsmhYNsqLzOhCTcpuKtAsWhcnAyHs5lwoKYAs1PE5Yyfl
+RQbr4yfcVCJtUlUUiQLVjd+zPqBTijQ4+VeZirM+qum3E5jMEJOax4G5l6HjfldLRadv9QoxNnV
NVuUH4ocKjXMEeIH1ZVdyif6E8H2Pvnu+e69ezNlxhdkGHJpFyNOgnDuUQIH4WlPZrCIA4Sm24cf
AP1x6bJBjQ1inLJeyHEomhBxETqyebXiZ1NEkt2a0eeKC2zx4KE93ydkkSr3KpP1TWwvngAhSwFe
Hc02uCj6dtLp1IfWXYAX0TZ1PO9Zpo8ZKo+l16gB2UDuzkbfWV8lQU+8V4hCuJ/BsC2puakG3cIy
wHXKSAutC4D4AFeYv0vjEMlEETOyDoZ/PlLz4gokn2y4IDePc1nTUG9TP6ItbJhuNWXIjaMDgLoc
9FRED8Kg9fQpZ32tO0h+71OMcmST3izl9sMuBwCV8t5anIdzswPN8H1svqDCBXDTWseqTR8923oe
ov7Nb8KXsbEe82nD4Bi5g15A8mGHNi1umCsb3Y1iH05lUBH4YzrXvL0GXcqR3DOWa6PP3mtGT10x
3QNt+9h7ceLqoW3sr7ykz4XcGgi6TwiI3DK6K7y6+p0T5Fa2c5ziCsrotl6bafdz8xGrv8jCGop4
Gn5wpo0L7u7v4q9fyUakh+wCpE8T+dapbp3TVrTTEZmtQ2UzXTPhwYy0+OGO7q+gsH949O0yrHFi
V7vBjZ9GOfrbe3RYURO5dmI3BIM2GIlrooFuVecBSXVBOMAAQmTg+46YODB6m1IrL7HuEUvqKPgW
LDu6esN26RiGSWsHm6dtCIGZigpgXBHcw5l9oFCbw3bz791wJhFJFgKrFc02JISfOhvfPa02GDDg
QVY0ryPqvGjPmTe5Nd0ZrZ1+1S5Dxv1xooIDQEqCMbztNaSgto+ZoDq0n31UIhdU5vEJHJBFd6bl
wRjrXyXhrFVn9cHa58fWqR76Zfw5NeUpX7e/ZPLfW5wz+xH+wPUO7hfRfxxWPlhW2b2sqG9deIbf
sRsLGBpoi+WLZz2Ghb3+MZEyY5SD92IRJPpm9YOynDQIiE3ZUrdNsFVHJ6ggc5j9canXL5+ArXBm
69JPS9R42/jPuhP9jiapgLs0SHd5MXN0UWPDBvyaHCYnq4fUIOyimzItCT+898YbOaSLcUJ8WDPQ
qXl0wfROASQlVrP+MWMYXgkiErTsvTP++GmszPze86sXpi6XT55LM9KQ8noGJ7VRwvXIi4PpwVSw
6qEQ56WmI7Wwj30Z77sI9vaQHKreQw0UtX7s3YAra/8O5korBMzzrHRIyar+xhhhYXPEwtCHElNU
nw5vlapa+U/Xtb/3er+3rfgLvjudkAMaWtPygnDtLwR/j/PYwCrYX/MqAWhEEHCoqmtjcz49puHW
rv+bMUE/nJb93i5OfO917eMIOtL5xX1D64w3uz1MPa88VqGDKnmQXVbW9CspSRAt4fbSmHWb7mvu
VioD0fpm1QWsYOZ6LeH6ibyzy/QE98NrmKGKdAyDiFK6z8w7ZKYR8Bl2iAUT3PyyfEmLxj/Fzuy+
F3N02pv4vqDAMeHYm4WhDk6Z2adIiFISzM6xGcYKVvcIz6E/mEPUnLoezZnJXk494ysRZ0KqMRp+
h3DGjJxIqGoSMmThtf5UnVaLPrrEZd7ooqRuH51DZ9JvbfgZ00eM/EPeKctU8y/+LF70UJj+ax8F
zx6bCQbsD4uJOj2EbSOG7GTNxU0+rl+FJaYm1UcmxF7mjNmu44BJGP2zz0tPVhg7gQPESUiZwk1H
zgqajWu+JaQNaNjFT8QGryu8ASOmY1F/tg2gVi7tm3lEauAxA92qjfBiRezquIbM91tWSBpWhVco
iwRClkUc5cQzLAgiS6gWnBpgIAq40J53v4P7zAwNGgNmxjYipntfM8n+bh8b8HB9FOYAtTXXtS9r
+O0Dsw+FugQjvBbmJVVT+mkx1q7vqOWCDF0z4+vS4+6qJoQv4vi/3LmMfgWLi+7dniL1snnvWZNc
546DzsCebofNSYrfDCG8w/ODd+XmzgC5DVjer9nPfsFAyTamG4/CQIOs44b9RhrNeu49eI9p9xxv
WM3Cvg3z/dGryCJ6hwm2mR/mj+O+PZith653Di8qtFb7sonsDTJf9eQP+9OWmd2l7Q4BKWX6bsGS
dNJpg2ZjABvDno2yFE7+zGmsUm6ptshT2rpeYGkhETUsuwEFwE0e82V8XQKbnoPyvvPL47QDOSDJ
esfA9gdjSsiBkG8+mDF0VPRzSMQPXcuY23jxp1tKHrQfVAwkCyy/OQRNzn20AOrdxkR3z0B10Q+Q
K05gZ5kRdFBe7wggYxsxY0tSitlWeTIroq0++NfCywMFM7SIKoc7pHQQNI8gI3NX0NmRwpgu6R0N
mLxunCwzutE7hTHoTtQOQKCIlQkXJlDKlmpJiPUADEkYQ7NTJy794SWKirucQpiQONKwC+E95gyR
HOAMP0s35nTdLvtDnUNhWU10tZi2tKxMeE+JKjqgQ+2nrLWvknj8LCr390p0KZh1VAEsb90DidmN
YRIVp+1zW05IzfT0CG4g7mytGPbDzvdZ8VmFxGbrCX6x0G+1HNSo6ifTSm6afn6y1kKDGM7ik6ad
0huYn5NEsLKbIsnQkfnbaei08aGSR4IYoIFUD0ul9G6qvF8ijI3kyyuBMTm1VjaIKan09s1UGwj4
llcOp1X1Sdk2m+YVEA3XzuB8smMSz31fAQEHEtjKYoAv769Elqk0CuZFLESHIQWXCWH/9KmgADMz
17Edo8uk8H94mn/eVBPDC7pn8QIKAn1VVklgPhprhQzefHQeIBJwilL4NaFzFKA2IETTQhd8Ucfw
nS6oTlM8nunaNv0hhG8Mb2dy7/SQOdsbgaZgzrVDGdnjo4nT3VpIglZAtlppH3ASTLEgOLHj9KS9
OIhKhacJKEfwFEbVH3YqMdMeHbXdMrD6cKc/c82OSbbe+HV7Xabrc4nV8ZIJ2dX2hBC6VEpCakle
GRxqq/sstg5K6wgbfh+T4+BCHA/x4rSwmd39uS9gbI4Zyera4qHr9NoGlbuQ+TzDOMTOSZWeqI9M
IxIARns/lTnCuuSWaXDFnOJvL29wXpDIBkTOBtLiBTLYQAsjAdNZC4J7KmnTsvienpAgJaElxhai
28z7nbrJpAqt/TCup2h27lQlqP9YCxq44n60AM/iqlauT1GerbNkoCAY4aVhGxfA0PbRXotL5KiZ
2Bu9qXfLRTesRFcv88bHqslPBZBOH6azKtjCHOwgOMBjAiJ+SAl4pyp/GRgmXBYULjHl7Wq+xBWU
i2L/YznqDluOqrLqub3JOWYWkuNIOecIqdpliRp3cq/PZy1hrVs/8g4qwvthHh9SjgBlzmvP/5nT
RBJDvDT66aqkvjGRBftU75ou+Yk0/lUZrHd1Nn2rYs8KRVvkMZMHg2OmsFlgW0Gmvskm5r7ByS5Q
dfH35h8qe1QvyTZKH7iCVHdyUVCMIG9QlFgIctRS2PAaA+aeCtbW+E4B19pjaIElB3RhIArY+T0o
ROEMp16BNU3Mxm8XxMbjUaBtlUH4PHZgolZrbhRiCNf6oPnOy/FL6Des27eoZFo29g0I5eQ0xU/i
skfHTq8I9k6NbdCyBK3fMApEK1nGFKJLaCrn514YK6j44IXQ/Cd1jtFNnxoS7LlwUV0NzrXPPWCe
OaMjUOfwm7vNjP4Z1pRpQ0WP5m36PCzNb6kgxen+8z+GA42Ue3bVsXnSxvrdm1CUuvpZP9lfNaA8
6fKF3Xn3qs6ga/GSkBZkqy2quB4DJhi1DrLH22yrr2Vj6iZiv7mqADadVGA4TILHxYpBRfaVMvnN
jEaJ6BHi5IyOiQHjjxRcxF2ujY2c4MlIsycRZRae3HIxaC64zuxYB88DXAi265iBQn7FoGPjs+n6
mwST1YJ4pMFKWYB5eAkgNG/SYhOb/v9xdh7NbSzpmv4rHb2eisksk1V1Y+4sSIAACBCgFUVtKkiZ
8t7Xr58nObM4ghRk9Cy6T8hQ5TK//MxrrCcmeKA62svZSbf5giBnZ5n0jsb+ncMS2T9SGT9F3nAN
CP3aie9kE//wx9m4cD1EOF33BVi8IkbpXoEOWqnrfInpIBWcvRoFq+cFrm7+000COlVX4tLidHiH
jgzf38OJDdbAnjYditHMnt5qr4C9G9+aRv/FR9MHee6LmgOHNdV3HZ2+Oz26IgjFY4I7kdqrJH6i
PtYhkNfP7tdRooR/q7kimoaXDd5q8UHhBjWR7i2lF1lrfFd30hBv5k0+8AuZL3sFFkuIJ71VHKoq
s2+ufUOshCVOXZ0dgzjfzW7wjncMWrJR3HSZmRvYTuFjVHqzfkLXIAyaL1Fm/5pb42S1WJRl37XK
hL77IdJamvmGPr4eQaPCcIM/FQZx6crqTcL31TC0OOVCasLEdbGYfhTGhfbri+pHJARfvXFIV3rQ
ppr8RoeUOAwfprQ7NjSvdWgMCG7NYr11ASrcIj440/TCWOEdRcbdQUxC1J3GePGgw4NwpisrC29i
EgRvhtgnq3fQD8RV2uIaMsjRqxF9vG8qvctOukzBS+NZddhGVOQICKbQitT9uppXXsT4iSfdxhPG
Xano59KBqHwFsLTN0WHAlDVAh1ljA2fr5wjoUxNOIhFcGQIDT1T3VFSv3DyfgbNnl3aM3BJ11FK+
z2P5YNzGksdrcNxfUp0XTHjAD8Y6iaadVrLzPWelAXc65COVALErZa9CsGRwI1ocUVCKTXp5gko8
8yWgXI0yPOClo982Oyw2hlcVvehgIIxkI1vEf13fJbH26gcn7jfAcCA6uTdWZ90PdphdlAPSwE5/
P7TDD73G+9K6mKPgymGa6CvUgJvsVJcR6snyRdHSpXQBTj2dJqe6XlLI+E5CNRbEz31X3leGt9UD
Vd1SKic6YVYBVqV2IMs1OxH7xGbe5ER/xJz2ViM31hSulvFaHzENwUo310gdaZUCb0TUwVte2DUm
8Fe95vUrdvvsMkgSgvuzizwXL/hdADAQt5H74rnd0WkhmGNeolBOsqrwjqWMd/RNC3lUn0Y6PE4N
FpdFdN27DsNXt/iZ5gOSx6xZhrb60lPwvrGjYtjqw3tOoxORQzc6LKPYhJiIDZAwWu1CCGqzGx8B
NX1N/PzWHG/aEMEa4w0IyTatbQ7DL0Vq/1oEGTxvUXRQUjIYrvppnShDnsFCRRAlZrLug85hJ8N7
xdr1obXV15a9CBCAaT+fX3sX6XWn559KJYzmdc2dwjYRMF152tCx9qOF40g3TuTpWnkuhwWxVE+R
NDeuFx2auF3HSXkfds06xPIYYPMhzbx3qQwrjyiESrljKmx53roX8HesjYm1QhvGQHPTvfDvLCX3
owDvk5iXdp682bPWGA0wAsq+isnRNnr0PbVRPAZJxki3U5S8B/Ruge1pcC9uoIJNpLz0gVgRg2jX
IsmiksCqKQnsbC+n/jINIf+MlE6O+GETgEK6Rq3CWiAOMEidpHeHuvoLH3/JgSuo8ZYZ8+RAjVJp
fTe3SMUR/QxJdiG8IysgDMor/dn0aZdjizhCdIetl/zAowIJ2JL7WTatwIGatlDcJpjhGPhDN496
KM6XUmN4iOZE3OeWi1mqCRTRQjRtdPdegr5Cqqruzk2AXHWTib5V1rO4kuXGCvvHbAYAX+X5W2fA
C6nQ67CT+6FJX+pi3C8uvcJUBImLOGX2yx6GZznL+6SzDsCZnlHGeip6RneRodAwH1idToBcrM5P
Q1qujG9gxTGUbx4J8/T3WbutQmMuoSwulPfQD0iWLHgKovUdXKm0bzc4ZB7MuF72nQpegU/ft6l5
QwmrfzqAxtpkt2Jk3WeIwPtNeDtU9VfZ+ThrhclPfdW504I0foDJ/fKkeu9+6jzISdmzP7v1VVr5
r+2CfoDnP1dRfyoiH1DLZIIosFI8JZvyzaKtlZAATWgi6X8w78ovTlNTAifOs2qLn3nUcHqLFhXc
qr4b5vG7yhNmXLKkiWFAsU/BJIx1/DV3K1TQFt3VAu+nM5Wpce7HdPhiCUhWJW4CcLvnl9bttjDi
cCwolA/IRLFO/dAG55Q9hLa7a0S/CQyy4SD9lqEbrGPIgpdwETcb0Yw3Y0UOMA3QmdOfQ2Eib+Df
o9a+i+qJ2U027avOexjL+DUxsBsa22ATt96d2wzbIaRIz9pw23SMSnWqDy+Hp84QFzO8b640bqWl
OJDjh2KKE/rxJodpUd6WiPkHBM7Rd15d/G5W+mfjSj33bfKGq88dcud3Ihs5zPgDwwNxpJE+ZbzB
wARAJVYFwwwEZJmRM2oqrE1AhcWl2hvghN8VHubO3YmmekZXEPG0ajxE7a84+WbVCZL1LxxVbqM5
9eatBKqc9c42tZkMAYwmPdavXBCPtHBJqTs0monQ0mTFBJLJm/5bTQ+YJSSV4K+E7nQ1csBatb3T
NpQuAhY6O+8TXf2LVVS8vtPjQHFUJq14MTNCXKybyExWevKpjzM2u2ypY5oBP05wA8zWqLZb0V22
TrebkBrQD2+41mWh4f+QoHWWFfMvALvV2bLJY5g+MBJ9tHI2RYiSRMQEEio7wVQign3GT1K9vJ9E
+cKhjFk4R+II/9KDHCqsnwxvLJyzdE7LcLSkY9mCZoiX8FoPWRbDXVkcZSJk7ArKN+GObH4d+7cO
Ndl7abefqRDaFsEw+AIDqbbGkTp0ZPyGYQrbUMcnTdo1QZDpijiq/DUMVkYz6WFE4sskzcpgYY6U
lmSNIEeZsS17LNzusyF80LWV70QrfeAlNTlyMx3SGnpTT3raUU7PLswOYm5ZeC+Dz4dMxuEWffZ7
h/6NqnF7kS4Yxnp4KFNkgPTr0u/GRycEELzeCmRjQe/exnaN+DrQt5qmVW6NT3reRUk6e9kxZASG
A/rPdzifNx+cIfqukzGSW11ptCS1oyiutKIJKNdXjrGT3clvOfQmBFQQNi8o4lOjocuMomYi106E
IwpSBzB0NIJ9CuCG0LdJYvu+J6WJOVM0zHaOjZVjovpPhxFMjsp+Ys5x2VG9JsRGpqtbB3qMNvhC
60tnD+83SF4YuMMv1Dtu9B2ZBDPPn0iVESXlx9J+2XgUkPrP5iYAJwcvm1/b0w99/rpJcg/Eaq2r
cv3xDILC0r3wtWtoS3rndMOwaR13baubdqBZxtMP6D6GkCNCCGDkFnbaHwBQDT4zL4Re4rcAzJb+
MQ1jsYz6crRhWSQ3gekwbcLfQ72WLSxC5u0ZwEOKl0NLZ80NemwJN44rnpplum+4EBSFDRcwLDh6
LVrMbofNGKYyJO8LhCF+2dZyW1pkggHzoNm9RUcg7W6HYIIvMMCzALhjobDiKiC4Ds0GZr6+uMeN
/pKJl8at6HexpOnJkDQ6l/BeTcwt4jecWFaZCXSmB9sTS5MpOnDTZryoaOSgVdMToaxLagsp55+T
O0H3ioV7XDK9TlgknZ+tR5GK3Vi6iOWJ9KTLhYWbV1Z71fC4XevfBGGC1aR1mAqtTkGyZTxCIoR8
SmaSvUt02Rg1MT7vZvHYBhl8lW7PWYZVQ2duIt02oRSOqPzIR7raXo8uEaqzCkq+BvJdkwdXS2ce
SLfJS0rrOmlRodFvRajqmPBzYxZfDWwuPMCAMH3veUj8BUBirzVexx6Sy7mr9iqr7pbQ/1Z0p0Fz
KCLniwP258KP8XpPiDIaO5E0GOiwL9vY/YUF0iH3ZzQqzIdBdt8q0/mSl4s2KG6s7tq2pkOoDDjJ
zg0RWcTendHZBx2FbQP4sj88RX59Av+1jbHc0lhUOxmujRmn6crZd26zaWxc0oZCSPhB6SP12DqK
oq1XLvuIQzaX/qkmrmPkZL6X1N9A1FTsGtz5QP2YcPcmD5l0VgyhUCdbmv5bkfMOtDGJz8zwc1pD
dfkcq4HeYHUww/rZo9ezTPFz4XMKV0v34CUWPXRKnJGUXFf7XjV/gXrNyIUxuvGll4oRFW4I7fSz
VRNCUndYciKvAM1tyb/007SxrBJ++g2NHxr9ozNuUyMtrxSKaeOIrqMTrOoOL58WtwdTrZM0xDjF
XFtmt10KG/AJj5JnDvN9G1eeMrqq2vhn4ww/dc/GclqUk+QjFfwEKIJPPXioCjrdxmx0B7agJUMz
n8MXA0XBnjXcXeCYxaPhQUPPMa+kqwqCxRSPFcgyJKwQHsLAJRa7Stg71TsvTeaRONIwKIY3Jx0G
HF6QBqy9gw7/zjA8GC3qOY2d3wHkXyW6f9RhRhPKU+uEdzbRobGT63oJL1PT2Xty3IVmt88BzU3M
C6ayfw6DaaujmIsjgkRrZsnxt7DzR4zQbtDjZ6kDW6lC71tgdK8lqQ5w9Py6pMF1gSXXQ2HQhJ4G
e9cRtYZePhSwAqNIHHU40gIUnsb6yuFQaxmfaritE+t6ruNpYyZhtKrDrNn0QdBeJbABEMrcZ0md
gEXL1lnyzlc4EsQok/3uix1CK+gQyYd1wJgQUlDyC8AKyNFe0kuWB5EpHMHgKrqAXGf/PlTiOZox
gYpbTEH6dEHugUkpmUZHaqwjTJ76W+rOG7v0u4uI3KHISv6mSLYRHZeahp/+rEkjHHjA4VVOj9ud
FbDVGkDQEAugPe1NWYS3Y0cjFUuLfeOi9dmS4MiqvIYnvopqY29KoNL8IJDe6DtmHYcsY1gzZdvO
mm/ydth3kXnLkPjNHKNNmDInDCeED3izOvgEHK85WrKmb67xG4XzPMVbbDZXiVXQGSiAng/Isiad
uVWp3Ey0YkwruIGbrOmi3qExo40ORBKAe70Y+7BEGKudt13ooQkoDxnGi31Z3wzmgG5yjFFm2+5M
UhlYMOhmBQb62V5KwZ495oiAXuTIcloYdlsS/s6wuGiARFl2uQx5y3iCGVNYgC0LM2oleE/+FtL4
FygINNiH4Re+HzhIFca9quNDjQpHVzSAdusKTuzoZQxuhgdkLKlxY6xphV3tawuWe9jn35Ny/oo+
MYnekg7bskR9D5Yw8tl50Kw6i+XiSouOjF/jtuF/a/z8KY4D/pddUL7MDJB9pLCTmaoCIa8J6peB
hNtFE073WLyqdegNO2bSESJU1mlsMph6/eOyVOG6KEA4JZODN2Xb/CISepe901I31ibuW3AkGZtr
xdgiRxU565HGpVLdmPH4A9d33IAj9Jz6GaHKZaADGsXHyhi2unEVLntdsyNRTQujpP5gbE+fZuUz
TubPdScPs7hvg93e9W70GvO1JmM86v8OgfNqtHB5o69RleX6iIqK/dz2XwdnOWiV8b6OYLBAkuJ1
5lQhHcua1Po6HCrQxO1t1QPcp9nNhTTnJRvbY92N6ywksneTcaUwpQrxUoQuZnHIgtKhkzAoeuJu
foXD5CW5g+5YkypBSdSO4mTcBifmgg8zYgfpstFhn3YKYB3SZbr8inRA8yw0gHqsw2vd3aDDZoH9
08OpIVeX2sOYxg7dE7o8rCFSE3r1eOzo2R+Gg7oRo48EoO2rAjT2hISn8TbpjhfTZdzu0MXf6cKc
8V5etNsYCTrMfFBk6S5rD2sF+s48S99DzLvX0F5+sRj5rszT7fspRQfc4a00zHgrTZagdeABcsLT
BrlG6s7khpOc/+dMumzJ62Z+swfppf9hyI68B+4QfqGKAV+Lx4FB5MBRo5u6JKLU5Q1vtGZ1z3a4
4QS1nJ0bvVRYS8qkpvX5yr+QjZjM4A1GjwbOE4J92s/Ode5KQBf6LyExRh1q4Ac0DdTlCOLxOwJm
xjcB1YnfZ1YmqbD0NgeqpPWHbKN7T534aAxDKgKF7g/oUGcgj3zBz8C83ehFBwaUSEuU2LQDYL8p
1fJRubrvSazDtnit+cwxSbRokrUuv/Q0oIZFb7ZaIIsnf0ebFeFBW5jwD+oyrhPjV7sBkMaOd5nA
Nx2w75QXeirTehfZzCOvAEDpLwPNGt6GFCQkS7WaYsrGVyhr0GXQgkarS2PB4Ce22BzC0dDlll6A
PEJPHkwfSpdovKA8+2UE0QrtSazKkckPCjDPT3R3suabDvlhh3x6dM0d47fgiH0H5pq8XJeuehKU
k7iIiBMCGunw3Ymrq2545C3rckyvOVoAALU1qZh1WwNH0oxS3SYkbWMLSOMbEqIXLragIA90/qb/
fS6j57Xxna5L0HHV0yTzRY8XEqq2iM63UX4TTEPJ92FV6MybRJy74rmjpQdWlpEVfOWd6nZgjlZA
yZU5tA2PLvbskgzZN6Iw93oq4XMAW738PrfBmvcxpiB+7HzVapUg5KlZRvou0vgmRTBHYvandzpL
w4u37zU7wiXYP1Rxe5nZKIJBKBvfTPEE0yHvLTR/7TWuVfCaeHtUHdrVpkbUEHTqmh6nfjgwS6Tq
wrQBozDTZvSmC3xa71pklWfgWycsuRZLUF6JBlryMnSU0NuFnK0EUA80NESxL8M8rli0wBLk9Iu8
/jJU6B65MFJuM5YcXbCc4hCUlf5x/Ry56tdhvdyPkXVdUaL0vUdYYVvrzeSUT3q9jChy6UFvSSmm
c1RdglHNcuX3vJK9N0ro+9A3mUWObGPdOcwgQapw3OXvK50gdFT+eMnTKPFerdFRYIexYQb7wQnz
C/3bnQyR4fXuYwTX+ZvkGNiVYPwTQyu9ssonlg6wIyirR9QY1npb8klzMM4Ng5G8+ArV/nrE1QJo
ldYKvid5dFtYGEhNxdVOdqRD+TMLmRqHgQ//JsuFhd4m0zXtBRbtUHl7elDoEJM+5SGaBl6P+gP8
i6BoJgDqJaII5a4zAvyNTIyxqO3sE7CdC8B3nNDPofnOiNeljV6tsnGQmSxbwseVTqO4RCDjFXLX
Mb359EdJMNPLb1LxT1MvNMofKzZXIK0A8KHEwAfTAFahrSbpv/FdcsNb6X1n9T7ZH2K0cEpl4d90
ebjWdywJ33rNZn2xremtCAZNFgkRZFTDjSAwRDv2icvgzhTMNQBo6RpBd4uY997ovdgl77DXAn93
gC70IQnWJmis2vc3RHR9cXYt73DukfLy4msVaWuFR0nLUwHH6xoHmSmktbJpN9JqtvVMhoeETajX
L6/dAKsRYhJoS9zhWVj6fPTvEoNGmEZd1PZjMqBwHgug7fHd7LSnyJdfZOxcDx74GNcmnfJwRBWN
OJXKhUVZXGdjCPksat+cscsuXcOOV3OKxcfc3eL8t7wiF/4cKXcTei6B3KEGxqikyeERl2jM+VAZ
6+U5mSsavXSJqE5bhtZNmNHBH5V6nKMQqepqsYfTmDZIYDvR0GzIcILDYOOtFQ2Bt0tMf9EgfRzf
/v2v//m//9f36b/Cn7oPOYPy/VfR50iBFF373/92/v0vgKH6d3c//vvfrmd7CsijALyMfoWpfJc/
//56Hxchf1n+D7H4bog9Ozj2srgvw2A3DHguZvmw/Y+vo4StXAeEl22isvT7daokb1KVFsvJSmbI
p9NIuyWzKamT08cX8v58II8kUyhfuNJRztkD0T8Lvd717dOQhQZqJEKejAr8g90zn0/IDy+73mPa
RDff+eRdqj8v7VvKtJUnTeWa0vr9GUVmhFERhOYpdRJWJAbzZOeppYmjpNHZQaXe8uXjp/3z87nC
kq5SnsebdeTZ04YMDaO+H1AUC2mYGlaN5lA6qbulYuN+fCn9hX5fKa7pmEKanvBM1xby96cDgGfQ
MTPGE1Mmc996RWhd2gOOt/ZcZOsB+WUU3OPqZLekL2Noktd/fAO2+PMO6LBbtmXatiWofn+/A69U
VTvLyMTEJwVy7ofNBglEBACGuUBcaXDGhpQPGYLFjuYdc9Vun7g5rhxLJ1F+FjbKnUtUQ41A0HL5
3oBDum7GzAb9JA0Ib53jrUczfrLrMr8LPcIejBgHCnWLXH+n+vt5jGpKUlLVbsnlPkUxHVMHp200
tclj7B3A+LgsHZPBxNDI04R586MT5N116OfL1SINlkVL4kAvWSQoSdtguz9+Se+L7Owz2QBuWf0u
W02efyYAayJuZ3c45SILN6Yc8n3T5v1VM9pMMLrGiu6cWiBA0YWU7N8mVVdfzTgMNtXQ5oCAMltd
f3xLeg3+846ILp5j0jKUjqs8RLZ+/2xjq7oqSpr2ONNaefLaJnt0YyM/BsAjQcxmSNn1yIR8fNE/
3oMjfBS7LNt1HdsVfwQcr+usuFFRdzN5zCw8LbFq2yATx1sPzMXcu/gxBTWN5hZql7H3QkSWfLE3
DGf18Z2cb1FHCn4QwIuHt70rlP7zf0RYM2ik64jeuc29SGhsqPdoxhI4cK2W4392KdtzbVvZHmaz
rm2p8yBrCzQMsgRDutCN2+081IBD2EjbvJbN4eNL/RnrXNDZfFCCuVRQJ39/KgnppVNj259gonEo
4mN0geKT+5i32q7T7uX64+s5fwk/ypLKc33pmrawzy6Yml3beKGLP948Q1asiih7q1yzeojqGp5B
QFJYey3+H/ku14T3vIElY1lW+AuN2mjtuvDznCZrjjljtRsnojm1dJHaRSE9jWCJ+h91WiTrsZTL
imdOewqhZtqAprI3i8m8NHAyawtnyhKr2o2jU+ggMxgO0PwCr3TIL6YeqGefPwTKSo/w781VGI49
sBq7fHVrOd74eRbA/2gweCqCumQFjBBumm70XgC7gcmZJkBC8wAnwPS6b6g2v4nQbg4z0nHdoZtn
U/uipC+jk91EMy6nIVndhmPHweEYFeYfrbTnt2L0uk+WsGn/sYVtl4UiJWBk4XKq/v61qz5Fyt0f
kL7KZ/+2cNL2dnYKZw8EDJMse8ZnD2+80bnFcfe7U/SMrdqsu06rTmvIqdB5rFVYPnTu5FyHk5sd
mAYh5SNCZg2GPc03BvUuzHTQOHPYLvAmRLSGq6Q+eZCzUMRiF5YiybF922fNumcnSJcaVj67kftQ
z/mhLMprbwge25YmpnKZIczDJ0eWfi//DH1sSDIC2+E/yuG/Z8ezny6q4sByT+CAVmPWSkx1F1B5
orj8eHv8ZXf4zI3Yk5bvkAqcXaiUjeklwkFJK8Lf3bUyL71Ic8DpZmoiTeAs9T7IEnlneQMKqSy2
TyKP/DPtYnV4vvCFQAaCYP/7CsFS0KmTnjMvKYG3eUnV7nqTU6jqhwZyqJvhzWYp936h97atBhvH
HPwNUNaDSDKZRbMGn4Yy/TBXCUiiDs29JSkYybjePvIj+fbx6/pzPTsWVEnel8XpQEQ5u1sq8da0
p/Yunezm2qqZVYPAzl4/vsqf78QnVTFJsekL2544eyfRUDepAUn+5JW+BJUSVzSxjNwewaZ61lcK
nDS9iIS3oBPCbOTji58tdQ8vMssiNvuuQ7EmnbNkNHUcv804DYAWmkxTqpRRWpjVP9N0qVdls+TX
Tm2Unxz1Um+gfy54eOskvp7rSc/mAPbProoTYD8EwWIdVZZWW38a/Fu78cWj5A53SC3CBsz5zrad
BVD50dpTUTBvYCjLXx8/vjR/vxO2uiQfFhbbXLHzzLOtPvZVXgZ1bj7wkldxBwDd3FEgDtGjrviH
u8HcpcabM7wix/vxpc8W1/+7suWBj7WFyWH8++IqAkW1VU4mUK+ZxJCkD+qN+CQbP4ssviVNF74J
8BPfs+CNnr1oLHO8nvM9Q6krs5juhAn2al26dXPT+CS2/OVSnmeSTylHkL39sbUzzM4EFOiHeZhB
iikjpF0xrILUMD+50nlSoVePxfJRpEz8zzo7ZhInsZhpLvgwFuPzWGOvs1juleUuxwT82/rjz3T2
WN77xSyHqtR3+FTiLAbgHbwk7piKo50jsqXs9KnBTzMI4al/fKHznfh/L+QLNgQFlOeefSpmiM2M
46p4l+mJ+5csCL8PMb5MsfcYu+Enie97qD/fguS9BDiqbS54tvAFhMESJTpxtEJHA/irCAia+N53
0xMb8D722qs+g9NZOo82LwH8EwDUYQwSqMreUeYVNsr2ZSFc+jYuPnm+l18sajoUtnFhamczx0W1
T0pgSVF48uT8zc2Sa7mUP4RlMwlQM+CAwB3XSzq/VYsDDFkWXxtkRlAIGbSkEdlPvPn4HZ9vd/01
9bJhy1McEvrOvubIaMyAaBSdOhsG7lhiBTc0jb/pvcBDV8VK9NtHR1k4iXdQ/Bo6Q9agYOf7R2ss
+/800UBwng1KDSYF3Y73OPmPpJ+jZenjOajugSpeLzkIS0GHTTgODCioNEn1Sdl3dv4TDiwOGqoL
to/rcv+/x5wRyJpMXVXci/bC0yRzlNKpNC9MPOQYOkSfbNSzvfN+Ocv3aHUIpZw/Tntakk2QWDK/
7wuAI4PygJdndzIbPwml0j17ML4rIDaH05MvK1HAPHswVZcxw26OsSoMi3UwOPfN7IgvcArkhZHY
w/cg7Zmp6YIfKGq3kk1QvjqZkl+R5poh2dj2dgni4DgJ7ATgoZRXYwu5XymFdnTaVOt5qc1THqph
BQA+nC7recQvEcqtpn3Yz0EgDFj3fcxYfk6esjkaXsK+yGiFTz4kLuyt0MaZ0kmTIYwBMns9PQSo
cl9WjodlLHDN2xB74ZshhRfhj5VzUwzWuIokUAYMW8J9C0H+SjYl6ssTeLyLxTPUVTTGCv5Vv3hr
swxAwndpjOx+uYyUKOOCXi5lBC1dYf+wkhj6km0Uh7KlB0uaBozOWsrrypEFHZC629EFsNBCF8vK
tOMFThGN2dEfk1uY8pjcpDWWWdnUXJHYIYiWBNUd2KUEsaJ2/NIh93yJbrv/0E/2oidCCDqHATPv
WiBhAdzvpwGZNurQNxDTSZrYPAfCxCVay3Ymy+3i40jQlTajLZKunVpmXovlAwn0cYKswz7d1/Rp
7sphrB+yfPSeGaksX63K0+5NMeZzsYUKhOQTZKp3f9FbSu67rDfWTpfHTIDddtWg+XedgvCLoJhM
xe04NKjgtXQYlVM1G5kxnADAigV41iVXc5uBtGs6dG+cljlPCaYN005A/vRLthXATVCM3XQKly6/
LG3Lxcx1oN08oybnN1a5taFdQ3Kxl/kOpQ1xH0k5ffXqLt7PWRneeJXr7boccgKUcWZ3dJrWAQDY
i4Kp9LXj2dG+8pJx1UMq3sx1amB8WXaXMH+6i6WutWQ9EihlQ+jGqBF12nkwr5XdJM8qSuG4owR4
KsZ8WCVQnPe4XYu17zZYmkFlWo2wxC79RuUrO6HvU9FP3tQ2YIa2NMZd2nuoQvfcFexugOilbSBM
nDXrLlgwJfTzGaBCh8awofGaapHgdJ3bj4O1++eJyKb2hen6pmlLed7IW9pq7rORueIo5+VrFjYG
Im20Y6m1lxs/ykxgkFUGMLMLN96UeT84W/v92Mhuj4s4A4pmNecN5BNpCzw2Nl1WXwr0jWAFVeu0
GcGw5tvcspBT6azqaqwn67vyKgb7dV4jIlLhpBt21aGqU3ctF2rNOUX0QDGHuBz8Jb/xR+MBJK51
qFKv26QRJNMhLEIGs+F0nU5+QGkPqKVv7OAKPQfrMqlymGYBTKWZrHOLIuz81DaJe+XPyADO1ah2
bYNyfdsgn1N13YhyA6LtQTip1eICj6VYq5EsN4ptgjrCy9DZzA7cUFwYxISVNGZayV0qgR1qHAWI
dbzy/Gn+OpOer1uvrL6ImKhvGKYBiJcJoO1LJKcjo9plPYrTsVVVT629BJ+cBH+mbHRkHVpbnm6y
kW/8fvA4pQhn34Q1lgTqFqUFoMG+/1hr3pThfHYa6NTl99RGnwS+7urrc+e8oMoYKY7DbMD3qP2r
BF5fW5vDRaKCNy+vDlOPvGA0Jk9FRRMW3Nil1UfVJ8nc2cn3fh45loCVw2hL+efZVZQkptH2MmLG
J7dGNj/0bgOLUvqfvNe/nXukcCYdKp7UPC+kFi8zorKvolMT5oBPXSu9IWsKULEfg22AzhP0GVGn
F4Zsusd2xhji4z0q//KgSkhqC+FZroCU+vuHTZhsNRIk+R3jAK1gvnRHOzO1JTSwXhz2BjDW48os
j3pqF0ORu8q+SbzePr6Nv94FfRMOHniv1vlrGOLJD31e0TEYT3gbz80paj65hPWXJax7xBbphY+i
gThbwhXQvRH0fHlXgPCwCCUR/OSRgXOXvS5VtXLc08SQQTWUIWW1HmPQXuOb3xiHqtosjHTb6i5Y
EpRLMfoEGUFSgNqY9wJluEUIHDk8bhsQg5Xhh+lD+IdtGJCbOSYUrmSXWfY+rtUnT/VniKVb6tie
SSOAlt17CP5HAooOQqaADGZ3FVISZWC/SxQ/FpE5rKdqvp/mePfxl5Ln0xna/BSjritNZmBkv2cL
Jog6ZVdD2Bz7HnmPPppw0m2Gh8VKMKdp0Stxe+uJGY51FdKBx6cv/KQG+HOtKMuj5nZ803JNJo2/
r1iH5ntOyor9UAl4NbRgjo7z67A49ifv9i/Fxu9X0h2Af7xc6YkSAFY0HY0oQaeq66Z1lMBCligw
gdHIzS2jDkxDl00G7PSuVnYEDDCcsb+u8/+wEa9fO5uDvp8UutN4tnox8pjnwavq4+Bi7Ab5r3+a
EixNeuhen3zhv60pWnwMNz2f2ep5zyGVaSvBhk3HERIYCeelLx+iEL32yljxwBdWg3iMf8wQDrAl
OgLYk5X5Cfqy7daHYMHaqRk+CVN/++a0HG3LpuOk1Pkt2aaql6Lx6uMy9AvIF0LRMCDyg73Jxw//
Z5DgDQuLU46kxRHnQcLrFTl8XGAAHsttUiAMLWCWRulKOcAM/j+uxQzPZZDNnPX8WspoZpzQ5vYo
y9q9j0JlX3p1Oe8rI02OAtz7J70kqdfr7+cqIAA6Shxo7GD6hr+v59xJKmP2rfaYujPO9APWuUtU
gjDyS+qhogbJpBJYbBFuYQgNQa7L4B5kqEFdBv6EjoYZ+9sm8or1xy/iL/dFdmGxoWmZWbyQ3++L
MU7VVW7bHsMK7OoSec2OCvCzjsl5m5YdpBgT2tKRPhvJ1kfxP3ZzmE8gegxjORKtK0bDrhZxi/fJ
Mt2oHHq0l9FSX0wKpY+f7i/b6Z/XdXRA/cd1kZajBT3l83FBelABaMy2ZJUYHLZXUn12yv2lM/vb
U55Hx8pPgLqqYj5mKpZ3jh27JMI3LpUahqdOuRxiP5Zfqrp0Tk7uN9vZdBXsiYHB+MeP/bfX7TC7
QWhGeGAlzgJWADxcZk62HEczzDaV59lf3E4WpyLUEDPhBDei1vhbVzifDCn+zKkU5yHYEKlHl97/
4ey8diNHtiz6RQEwSAbNa3qjTHn7QpSl955fP4s9A0wrJUhzB2hAXaqSmHRhztl7bVN/f8GHMJRO
bdf9WbfjZ2i5M7s7gauDw2AOyamiaT2U35TjPhmgLEqMIL90wHX65WVvKaDINIyn84gRdiFHB29o
fnYH+mZfX9bPDkTrx+TSGrwqlwey6Cg09jSN54ztP07nMUSb3X+3rPjkjbQ1pleDUjALjMsurGVX
USP1bDj7kX+Fnvp1MsTuPz4RZm+bXrnU5kNdvPQV/TInSvX2HHUuCFk7VPO8WiO8tX99faTPTkan
+GvPw57JY/f+eeDRBjvb1s0Z8fOcHDoHVJEl9/r1UT6ZOShqM4KZNgvqD5vdtIBkLPDZnrupSKE6
/UrolC17Ud7wzH19qM9OiAq9opHGko9J+v0JVWq09Rpm7jkUbYm72lyzIYu/edA+eX9RlrjAv2hr
0VC9uGpRVJRCA49yjjJn75o0GlMf/0BL5xwLSLhuDBgyzpB9s8759NwUW002mWgcLh+LpoDN5lRl
fW4SFJRIGsclVq/6myv42c2iOUwblReJjebFyRlBZolMNv3Zozl9aJqgW+vGSPJrpf1ucRh+M8F9
aJsy98xFetYVukS4cVm3NabONku7Inig1fvfLSl5v+pqzDdSjxVBbNTURO2ZP1QdtMssh2e0ijWl
7YUq240YsuyVnJf0hcS2bImI19s7iYOIR7ApJzcOx/9308jF9fnvBrrD8ofpks725ecVVdKWCGft
e+TMTVr8SvonAz9SMaTfvJuX24n5SJbOY8bej9HAuVyTKF90cdU11n3VQ6nxQOafjDbb5IAbPZ0q
GUk75rUMb79+gy7m5Ll3J7n37CgdBlJ1ud/0VOy7NY6f+7moSJTUCUWr68dEbu1xEn1z9z97pHmi
LYYgYx7vLl5X3cWJ3Q9Ve06MiFgXou6wCYerr8/ok3nBRqbDEoq9j2ZcjglFZGKjLv3m3PjVLXmC
17W4M9Pu7v9xFIc5gZoey9ZLgYiR6+AymqQ7l3gD2BYn2VPsfzOQfnomvChouujdI+B4P7rpbR+A
iPTrM/6LEdbVOK7NqKcpMNjWNyuFi8ecKo/FYK1xKpaJdOyy5Umz3CyKkcGmbiTQhl69JT7YTB2j
gRM637U9P3sOqCwrxh2HbZxzMeh0uj6pDHf72XXDhlQTCP5/ZJfny6/v0ScnRSOKMRuVmK6cy4Gb
lmCDr7Tsz4JZHGPyARi0D4F1Dlr7+kifnBBHch12pFR5P6hRPCsI4GcYHQm0TzhtIdH+54/CP+u4
uVXM9H1ZnGrDsBYm4qpzYFTP867P1grAwfY3S5FPrxgvDxtrPBKoeN4/cdywKgyQvZ+pX9BT6cFm
el39Z5pdIRK69ddX7bOj/Xt5evEYlH5P73Zw+nOjcu8QwGMRiKvCRjuA37C+qcHLz47GGdEylchE
PtQNbMPGEdZ39dnxM+Ns2kW89tw2v52aqEep0SfrwP1TypJ9VwP2KMAee4qLqfqZQM/biHqYQyE1
Y01YhVgEYRu9/OdXwzZYryuXCiOCkvfXfoARi32fTXBXKrR40t46JYFbFcnXwXfd44tRn9fdVqya
5mInsg1l6++PFWW25zTErJ7nsD5t6Laej0bd9ras6587p/tmKfNxIONwPL8SWQXLmX8WBf/a+BlI
NLLSo5yIjAK0pO0XB9QDch3o/neL6ctp9L9P7X+PdSm+Hca6bsxKDIRZho/EfNA4VMbtAJxRdv4m
soDWagWZFLY8hqP4Zlb4Zy/3vrBgW5QVWCogGkQ6OO/I/nWmY+gPYTOmWKM7CVCgz++lFcINRRKx
8kokBNSTiEusMKRMmcQf2oCyc2KQGdaVbmXnat40VXpE9nWwxUsGwSIof3fYPdeCa+WHqiYykfaJ
VtfXSVPka1xIZO/YgKRFbl8DQHpt5YBhtk3vslptDXzjdUakfZc6r6myjzZA3nBCLItsprG9q5EC
7SzTt5KU0n75pEGy3yB0uE0aa6XGCJS+EC9daR71LH+wx0ZbonJMiL8BxeqzPoOL8WJY4jgDCq1G
f9Ta5kyPepc0BqZYe9iGXXoSfX4iQeHR0vzdmFhsx0sDOH39YPHwmYG5bTLt6Dgg35SVHFiGIdOg
Ab78B8PoJ7cJEvvUgZxHxJUZ1n9wfp9mUpwczOPXr+HHZ9VFtE05l70lQobLOxirBNO5rtoTYF8K
8FzXbwvw+sehiLUPajweVkO3PkwXqRqMzCidFiLTE/dgwSIIz1p/rrQOG/YYnP5xAwKtZMrmTud7
Jq6gb1Zu0R1dmFWmMxyiJtqDuiUKbltE526kZ0GEoe4RO1AbOy0vZ9Dv5utr88nqnblnVl/NZTqE
bxePt2qbMANVntzadXcz+s2u8Mb9VOLU9a09+IV12He0cbEXV6P/Ny5oCLTqwRuGq6IKbkE6oKxp
ixKCR0hgVvDNEvrjLDx/OmQxjOWKoW2+tf96+eIyS1ljuyOUUeDxYXpDF+/+6yvw8c69P8T89/86
BKaloEarO55bZ46ds7s3FuZEK319lM9OBOcJLhd2STpL9PdHqQ3KuZQeh7M7ZkvRpgtlfHMnPz7l
dEgMjbYFKpNPNhtDUE1Nq3dnU+8WWvdzLp6MtCy+Po9PBmNXkTiOJtHilsjL0hdpc1WBe0beKOO3
owRwKni955YcWwyQdCt/9o1Yd4b85rjzY/h+FH5/2Iu7JOMOIA8AnxuRx71NSjPRl8Cb1CbThvg0
eV17bIvWeHHoNd8ADf/2DTeNj5+AGdygFcWSY9ZEv7+DSWMCFKEGcjK9YV/IP34UI4URS1KKjPwN
lNUix02b++NWAmpSgD5a1he85q4TzW9761a3c5hkRlZe1RFcTBT5gHGEtz1GM1562U00oyOKfGkQ
ouLUzbLvtxaJIXyBaLcLRYilPPvlQEjpfGPRqx/aNC2zkQCKHP83YMPJWH59u62PHTGqJDy1SLJZ
WzjG/Fz/6+3wJvj7th8PJx3Ixd3oGQzQYxNuEOaKG/ItIQvMA8WoexQiXR1eAeQC/9w7jnGQURGu
WPxBXHUF0TaJrrx9X8AGXHQVyIPaMkZ4JV1h4Epqf1aO04AMFkUEekXGR+KrxIPIimFlNN3wy4GT
+2JkTfYT8ywk2owDId+zxQP5DtM19o32XMrAJRGugiVdIAoJG2rRkqI+0w+9Xm9qu5/CLOgsmX1y
GNl+rewhppmHbRTWTIaFWO9read3bnc9GEH5qJqpPvA5zWsscKir4JtuAINiVG0alnUuxO9O8mQA
CTdRC85AMLMvy4ev7wKE0I8PHysPxzVR4BtYSC7GwYHJJ6dwpE5u7UIvHiRWp/RPivrHd/m8lXsr
2wqbe65vjbAmdCD/bVV9RzGrIqunXmszRSNEyxVhLVhaXfdCMqsPOLYCg2l3B80eK3QpBbCyTqCG
iwgqG3C1UvU9JQU+UnO408a0QVNUu4vErN9SHV6r3dFYZxGx7QJwOi1OD3ytJQE7fgiIQxXHYgDm
lMAiWQRJuZJ9/DdLaLDr5fjmdpPcEO9FzpQX92A7rHRrGvDr9YpJumhsYtcGDbyVhZXVKZeelfJ5
u9u+xwMWBIa3UGUNZspvQKJFklJ8S2QHuCcJRM5WPw0vkXuTXIBV7ZrBxnawmBvkB9td/Fsk2k+3
M8FQTofRG1ZeqNbKrh59twv2Td11oJwJJLD7lrmXB4R4Y0ID6jdwfdSkkvih1uYwOy2a5kVTtGTm
hsQ/uQTb53sCWc9Ooe89vV06iihtMB23ld6LRRhNW22qp20lXGDiyVGzxI/IMW/7Jvtll6CHS/OU
AVhNRiLQesM5IayfndMYq13nOkmKG6e0z8S7vOCDhX2Rxve2N9yUELmG0d5RejvmgbnqwvLBy7qz
cpK7XE3kJ2dXmkq2LYf0HR9+tyW3jgYgh9AgbJkPnWHsjT7Eaj7+crEfI+vdmzaZ8LH7GImpW1vS
DYEKgt7s0BGBSt0RMH92rGHbz87qznooEqtZAKWBQBpFewcWUyOw+diIBHjA2pUXOe22pBhGWA8x
DHkIF0v1ggxXOr3QVuJVauZAU4mHCb1q+/UL9MnswYyIQgJFPyqJy1oIj7oW+rYLZ1FtHLrYi0a7
snNyJCPwVKRyWZP7Ctj0m8Hzs7mSCjbST2qA7CEuK7HEDvlZOcT9KWn1YiN9BRy59UmLKj3vSBwC
+FxSVtl+Angc9CpAfgcO5utT/1jqZptmzwIYesvuB+teEMXZyP5ZnqrEhcI+VsEpUEb4lDdVd9VN
lboitjQ/tP6UPX195HlKvpiyaeVQpcGWTa/ssidZWVWSh2EznFgizGWaYIXC59t5+eO+lwnqf49y
2YG02UYMuJL6U2vnt/zPbdbW96bXXiWGswWq8M2W/uMqi57OfET6O3T/LrViReXyfiYCtxd7we7/
tJf4uFRku2JKuthU7ah2Xiw0tCQzdX8KwvuoSSCPwYsn05KR4+u789lz8e+J/WJGgWU1haSdATWo
x7e0ia7MsBHL0rCTJXS9PzV8S9LcnLevj/rJub1bTsx381/LidiJ1JBbTncqeloFpAWrURu+ee0+
fSJmncNcA2dFfLHUzsmnsRvQaCdB8whQ7tG0E5J1TijiME5mP74+o0+GFpKK6MY6MDjkB0+nLbp6
sNug+5/NpYcminjLad5ikudGeM3Xh/vk+aMcOftl2GbOtcn3F7AotCqURjndaGWXr/pxkJvCI3Ok
J+Br//WhPrlXlGxsugl0kZC6XhyqVJD9TFF0p6qWzn0kwnJXx1CZvz7KJ6OES7vHZDrBXU2b5P0J
zckFud/I7lRrRgeqBAhImfnp70Rm+sGl5f/n6+N9HJTZRdKomNV4FpCFy/ZPJqtEM+PUOnUoEzuf
JK1wShC/gknTc9tduUP5kI1et+h06gWhUQ7flCM+XFduG1MQaAcUifNe7f0Zt0NEpo+T6yca6OPN
JDJ/UyQi+vXNeer8mnfD73yYWStAL51O0OVGDWH6GOVNqE4kOQJG8f2/PcCeTtF4zOWm10GqWnIA
0ZKiqHZT9OyCoKKiH75rtn44X6AcbBld9IkSic5lixomXt4OqMqu3TF86sLmtnK+s25iorg8W2ZZ
F5/a7JPHD3H5sFbNyGqMMs8ZDsJ9Uot9GLm02NqwX4qxH9f0A88u8T+RZi3oPC4yYaItiLyXsK2P
tCavq4liuJ61m9GS17LtyGtmj+v8NaJ6V0j9BwACGg6FjuW2DhcWMDyZUe9qnmcBFRjHbZ3brxOb
hyGqTmZK8KbVncPJuxvHpzqAK5GP13rfPgZB9cu0x7XVcVMcnByxvhHoylqjuBtVep85+VWtebgd
1U7zrmrQ41FLKt2YQaDSrpT/WJHLY5XoX8ZoE/nxraz8Y+eRZhCtO6/ZyQwoMeceW/Uy80uIHeo2
Qn+dDnweOQC1++0O4Rbrxrh0DNbqcbAdQ6iiGqxAKHXIzTE4pVAgm2DZuC0rPOJMWaQ5GVmU4rc1
3XYewehNQEqmuUq1fue03jKqn/Se/NdUXrmmfEYX9KJF4by4gDsqadWo225oj14odnRUgFVAFKuO
Sqj15F0lavxFDyMFZoTiEhGqZRGO177aMAtpZQKlepI9oDYBpLvs0rVFGkDm+FsrHDdc1MVQWJTU
iyVVAhrHMeF2xZ07NYc2lZsuD9eRqXalgGw5PmMjfir0ZOfl+jJgv9JwybROEMwIpNQs1hUmEYJ9
Vuhde4MUXTlsR3t6M80OuHEkn5vmTyGyPYsqJPvEAhu/C6wwC05CDBRHq/E58976krDOMRWLLKgf
Khxok2WvcEss55sS8hhq3E0h47VfI8TFyea6xG27nnUMzXQP+NaGNPbWBpiSohg6GcJET682nhHs
tArsfqnLO+qct2lbHPzUO/kEBE1qWGfpNRd+2XokkOZvbmkDltUe9TypiTu2/8bj5CyS7LUsatKj
1cIsqKWDKzkPdXojJ3YzvmX+DgZro2XRvUP9YmEVCoOFBAZrb6AALHTCh6262tKeX6h6uG6c7mGi
wGEMhFR7MOoS9Rgk1llz5Y3rTHeiQWnXdWvHHqFqtY+qMq/70nuJ7erFNLOVpkHMpHQQWzYOJPbR
DRusplgqMS2l2xycsLyXno2/GoMDyun5sH216lRx1tiLQ6tcWHlxzNnKiwrkdFT/NYt/fiLCJOhH
Opll+UYlYg9vBbMKV0KbE+oq3X5rK9DpbkaabcP+xIakIQQIdXJ1sKGdPcIXV/YUv1pSgRQle6u/
mnpnm8gYF80AzbccCc0iPkB615VuXtsjM4jSrqyBDgC4UbGeNBLNsWyk08Qi/3pwfMLhy+vJyR48
aV9FIjgXctxl4P9sLSAbZeSp8OWyqknYYjgaE35HrS372rqNe1IizfqhcCaEfMG6DqPrnB+E47PA
5bFvKwiRZbdo2SpbuBu9hkQgrhYXdeUXP4Gw7bH0XLWxv3IzQs14rGKsjKIKDqFdr8uEbHczeQoD
DbTdcNbbQC3hP7zMb72GQMqeSc0QUsf2Tem0rq1TH4VblRvW1qQKAF9xuMdQt8swfqWO9QRa+myU
5WPL2h10ULoxOweaVlUQFlORmJHOhpNxnZMsXIQQSt15bIPe1baKAKWyyPcuuD7INBEk3rhtVr5l
4WJBE0Qb7Geeyc0g4HlZBjkI3XJoy2WqUyJGrztZMEKFfQUT1l5YiQEHb4jgq1XLefizmhDedjLz
1KKC8F5P3njNDJqeMATo6sfUCaj3DrvWhj24WbMQMN3it0Xs1QozanHQxvIlsDVCGBin0jraqTyC
dlkemY8XIqk2SKv3TOh4wxDMN0W1r5u6gGCYsTTE4pFW3X4yWqDvRkhErVv+ADPO+x2LP37s/gir
8oUsrJ/hlN9UrfZI2/S60ccdLSJQ20qMi0iYsIl6PJFOMI0PfhqwFVEjfd1GQoXpVXx0NQL+XJoe
h8HusRIBrs2PnVLWVi8C3rjBSusF3k5r0aCy3zfKNB60yFArLYcfgtyC3NFxaopNaQftSlD0rE3n
HnAxmGHhTC+RrJCDI7dFOeXURI+QGeKkf/O8TI6h3oQPZiix6FLRX2iwgpZ9MiOvgTs03oIH4x+n
WvTIvNaum14V2yj3nGNMTeWKQ3Qr3DrVlaos54FoeA8C/qAN/lY2WvlkJiUEUZSuqymPg0NP+eXR
iuv+NyZhU6J8jeMDq1Rv4egzy2/KNPgmcOOCMQf6nRBP9wNJ57AT0K2x0LfjMfCaditVD3OTNCqY
jyThTh3kZpziA6y7kXz7KmDoroGmVaH4qw22zm5aErklfI0KeyEs3AhAEI5jaOC+qjUCIjt/XE8d
ZrBF2JbFMRgYNPsiL59x3xR3+Toi3G0bdV22dAAZ/GKvGa4HW25dHsY+VBvU08dImlhTcIuF5XjP
Kg9jBlbSReL22P+K86C7Nz3xN7xih6LUj50kcA9VyAqa5bZRSKHd+o+w+4wkMFAl6Cr+Fk77RL6o
TTSZ7qw1GRwqy/w5oUtboIt/pnX/N8PUN8+5kGTAO0KKlGhuCM5dJJKMoZI8I9zPXmb+oOixDWnH
CN/fDB5ZT0LXyRlNwf+WBe47CRivatZBk9wlRe6shR3+RFiXUCttX80B8W6YWtj3ALeB/3IWZeve
hSHIrSmu3ug8rzUtv84hCCxyo/dXNqLORUv7ZJG3znVDA32aJgGxJ3qKXeuQMFeOXb8cKpMjaHKP
t+EICWtV6Rqs0MC/yQDWcra7Hq2F0Osbf/IepT1Zx5rk3JUxhTvp5wLPp/dQtU67D5skWctUEytZ
gEiN57JZth6zYiNaatR9rYkrVxSw/+VVGeq3kN4XMYMLc8J68IlFLViAzvP8kOJFn7AnltUaoTb8
Z6T9ZW7TKDC3aFF3yBGJFwUh2uebyRgJ3qa8Dx1nFSWcS5zdZJ6xaPJyG7X5owH2YmSu931e17EF
wOc+u0AefTqHIQU1WdvrBOkPcdNiO6XVS6VZV3HnbTVTX+djykpHbW3X28zfZ4M5L10wZ+47vyEV
57Uo8UXE5lp67g+zhJNrwmP3ria6SWlbr0I7D+Egd2+hNW3m25sj1fXLetc58E66P76uHUdFmk/4
MC/GamYj0ULnbIZtR1ooIfInomkQiIeLfAr5Vf0cGkfiVmTMwURbLWet0zvVM0DoRaz/IWt7B/rr
wG6OfFTKOUlb/fV6Fzts9MfO5GNqdDd8vnld3+tEMxRweptnwb9IXdDPfvbPNJdLc5EW/co1bjvq
rPNqJGv/aJTAY0y8mSWXbsGcGrhAgtm5a1pJowD3se3edp23AcfJkmCFi2CtK/NJRwLdyPwvcMQb
6vE386IoFNMRg5fhNHu9f2tNQfyrBrsAmZJifKRgvKVasTH40WSA/WTgfiNdE9h0uAn8eA6T9o6l
SQvNt/5mmVrbcIUAUy0K1GhRWs4JAk/RYG5mzUNrhQc3d0/zTYjr5qFKelrt9c9yrF5rP9vVmX7q
84cEvtwiq91t1XTHRDlHF+kJQQ7zMr8Q0c9Yo4hs2BBfS5/sGiKXFDO0CcLVW9auQe5Su65tY+32
ajcU7b3q1Ipr7bnpXsl+O6jpXlfVtXCzA4D8/XzRB7pahoQo52Xrur4tApYWKLjnpaPS8hXwqhX4
JXB3k3M/iPo4jcxgrf9nyAkGjyZi05FSbvo2vgbqhhdN44kzl0NP1iEPY980sxXUXagCuGhc6Ose
gCfox1UoFNgG6+xPxE30cqk8Em5ZEiHB347xD+lZW1vwaAKmLbxVQP6z8Ow7rSp3QvgoLhhkrI54
JNjwwlsLo13RMGDd10D69V+dPCL4BVAnEhONJu689fNZRaGDIHKGrknEU2QZ+o5Vezf1xLYwN7DL
bNAqamN1wGizmS1FSdkc5l0ocO7tUJZYcIdrN4/X89Ba8EqYjMM5m49Mj4EshOcmS3ZJpz+QnHob
tGSA99NwPVri99e1gkv1gkuVgPoVC1mXEoxCTf6+JGELMFXgFo17ciQ0lsN5+NOVgD7ZdUCkWHBD
y5eBuKS9XxKuOpb9TTwpMlqUOUCmNCyuM+EJR1Y19VWl+nibTl4acKd9FCWlEV4l+H5OnRVW15Ff
0nMIm2BnUGNl19eGBkasXJI7Xovt1yd2UVzivLCTSXCWCDNQDV5q7ALTTFXqF9qDXfflfpSEAyq2
iZbV0oClk0Ha6dcH/FANRCmoG3i4sBBSz7osQ/Rhrxt1ZpCvaWfM/E7z0yLu6K4ZJtaiQV4hj9WS
ZGOWDKUtNNPV14ef79O7ms9c8ATYSikSjAgWivf3UScQQVoJOVP2GPywx+jB15o/DZY1OtUJqvOx
/qZ6d3G+vIuGA3oKMzOXmO7CxYOD7ddw87KPH8Ix38aMTF0z3nTaoa3bW1Mbtqn+t3O+KcF/PKap
A9H45z+XMujFSQoflZVIINGDd1lq1S8nj9kDslVVGkPrpiippvTiGzjJpZeYM31/1Lnc9u/KdWHB
JWaVe1/SzGzwCbTFdZrviuxpjn6xvXPJJjf424GPMQu1UfWdDPWHsh++ucWX9csPH8R4/0FSu+qD
2Kuc+xjsue6znDkYVbbUzTvV1YcmOwg3WgXt69dP1kXdeR4hqK6hoqLCjZ3vsqg+hX5Jyok1MuBj
5icmsPHADcf+n9iU/cPXx/r41oKBcXQ63QyZyA7mB+Bfl5og6kDTale7131D2+HSNReDG1kb8ubI
jyjoNH99PHhpF+VDTo8nmSIl8nJwo8ZlsVRTwAp6ZRn3VVXuJ1ueXWLd4wSbFYNgKqp4VbKgXmiy
eLba5NmAd+/F5cGtAacIFW3ijgw6vlEQKer4NFXiFoCPzSLa+61y1Byuu48hQWg+W/Ri6veisLeN
lFeisI5umh/kEK5ErlCH9IckwM+WWc16GIJX33Cv579AFgeWfuZoqLWHY5c90tlV4V+Km//s8wMr
IFVGosAT2cvohFc9FMnG89f+NDvE5tpgtMyYZMGqW23xEBIGR7TYQABSFm4whp/MwlmVufGQ0rhd
NGN0a5AFk8pXLf1FdD3BDt2VFhX7MNS0BXL9VWD/poLx15mKq1wYm5CrBQt8pWaCwQAaanDvrNba
ukW8I6wWUA0X0SEByDRWtV0tdeOtTqZTYDTraNIOSfrDp1zhEX9YDK8SCYBFPINWJgskcocwD5ZU
Ffaa/Kt8Eh5HdyebaZ/hFu418z5nCMAZtzP86klP9XVd/EgRj7TS3DXduBwde1PE9UNiZEcAFORv
p+k1cqU1WvKlPT36sXjUHf8kC0VpIN3UgbFAxzfRKM4ACyzj6BDqOfEDbUcdErRXcz/F9ZKa86rx
lb8VrIF58aqgOlV6vppqvbzSMu4Xn162FLQqQWRlt+LTu1rvQ4RxvKOqDsZEjpJmBQPUGeg47YNP
wIUiEi2lZum4iHuMxCTOg4uNvr1zWUu6I5u3+RvZaB6HANWrd67tYoPSlJKtKwi9QPobdtdRCN5M
q3DdggxKBDFKtnuAPHF0y+o0Dc3RZX9UOzoca+vN1tyDIeFrIcfpUedIex1UpHPAXtFy9ipzDq9e
r0EnnwvoMMsm0tD0oBiJYbrUzWMzVI/hNCSk+1LkiTKrZA2vkynLtqPkleiVtsoAk3g5Gbo8Cw0L
nIXUyRBwUR3q4918leyUIInMfSa2nhXHryTvNlnh/zJDMt7juntpZLHOHJNU9FRfOh5EAjaE5Pf+
haEUrHB5EmdTFvaN3Zb1beqbLcUw26lOdmo891NdbvL50lIWXPfk9eRTdtD7+NExevOmS6ryirRV
lyZ9TtapKn82KtP3g5bFh7ZFyq5q1T0HjTkQcWrIJawx7amDiOyR36eN8b2hldUxnxzvTgjTWfXI
bZ/NrkBWErURwc2jsW4tr0IFhgqYgNI5rEATL3ESehs/gWiQh4axDvpqvAHuCvLDxMt3lwztsOoC
BDbC8tn+44GxT9oIqXdLFzXrlhEPzxzgancPVu2Q9hshplyZWmS/ZJ1NcbnKhoIZKUsfrX6i3BNq
XIPCmNy9psjxC83KuHLsnJueJ56GhkfZ9j35d85jZekUscOijo9jDC/CKsxdyR4dUrV3b/j1Yiq6
dT33liqt3LQpiZqpQgnVeCYRKa2sDpUb3euuDxjIP5cQbteFHf2y9SLfRZb2G2XMsylSQj7jA4kO
6xIetmjZ1vt6Q6lbET441zGHyr4j0fI1B3I2Galaho3+7AwWpKg85gHUTLbu5Kvaub6beN/omcSk
mVietlPeGcA3NWFt0fcJcUoPFgu+qhs3KqXWC1Nh/gFJ4iEaqmiwfthzeJR3lSFV4EuCwXjBgkJr
6lnGh0Z2mQCpL0mfBrjp93eZcJ/bsHsppghSu6Ls/idujS1/qZkZeZgNtYdmlUExM7no2HIzKkjl
nFPhP1WggoTbr6iTk9TVbkoiqKuDFPa1iKr1LJcozIM2yBX/G4ztrzYf/ui5QeqwZ6llaYmbMsFg
HKA3o7cRsKfxfX05lhtShR7xBeeK6EAum7Ianu4HwlZ5OaBWVDdtNvzqokJnyW5TC5erprieT5GW
5ZaTSoFHG3bxC6XIkoUcUM8bUf6KS/uG8+JqtNqhhyiVWY+ad+em2XY+9iSrre4P7grRRzifqUeo
i8pqwFMntMR3VRYeVO+xBFYpST8jiSheSrYjgyafihVMOBaPPuhjmzZRVuvRpoYxjfbhkBZ6dyh8
m2H+IOcUkrpeZU25ciaNdZa9aLtkJQlbMpJpp3jm+BHHiDrC/A4EnbFh0g5zFXz+TazUKjh25D7G
8tVOkz1/DGQW3vFvPFsjKTEdN/DFaM25bMcVxcjE5pstEin2ZRXDZ2Lv+KEsTq4yw0LXBFdJvupm
dc/OPxZliwTuALVryxe96Tc9hgE53s3/FpD//FmQ2D3xl35Z7PlTW6dvusF2sCGqeThygUk5eoic
gPgnG/1cvMyit7yEXcA/Rqg8f9Ig1K754kMQW/FZtCF6LQlsZ/nNF4Ng2AQQbTOy5G+1YqYazPWp
JxGpNYiwtairg/CdF4c9dFVgz2EjXBpibSsCIPnldX7FF9FVP9Hp7c0p0m4K3MzlQoaFdwON0KFR
ku2VU2xTSGGhmtD/Dfqx8LonP5U/VGs6C12lV22ekzFI+cqLuwfJIkq2NRlbEzEuEakabe//SNDw
kkQ7GaTII5tIRHzQIogf0TDr/yaigUKvIULZiJaBRnw1QUhWPL12zMQAmhhBwYZSYJru2dV6J6tU
kErHcaq3Q1pel6HPvrWr2+UMipeLIUpS3mbM0uuJjdcCljVlQZ8UZZOMKzcZuQ6lYsEmknjb6ZVF
hhmo5SNdh+xgCrChCwOlfLlMHHPQuVtNvipVjtXR8egMhKMJrjAl5gSd8jlytepuCIX5YE3IClyE
KouQ7y2jtiauPeYczeRsqvpnGoY/MhpYSx038HJo4h+pPr6i8bAXfTEybqUekRm+/phkWrvqh/6a
Rn/2FrrxszOKYYtdhKDRwSlZr4D8K2I93waZHZ+tjsxujO1ktwmrJWg0lNvMNSjzdozqUmUeaYIj
eqw04flLRuWt42C4l4FSRGZVcbT04356KKvh1QnNB3yZhPu2Uhxd1kz+PebCZmkG5RvN+N/CzH72
kkRRrfLeCAtpHMSzQKrBkjnk5UAZInoNbTWcwkplK0MPibJMxHNsx84qsyaxSgjpoU3WVS957b6S
Xeu8kOY3x974rCgtemDbcWxODqghjarhPle0RJbJVBs3c/LzUYZadDCr4IleP5UZUTymYaqvBHPK
VV+7Lp24uaqtUbwwo8l+rXrfPnbkh4j/IulMlhtVtjX8RETQN1NJoNaN3LsmRLlqF20CCQkJPP39
OHdwBqfC20YIMlf+7bEjGe2pDDt95URf7xrLRF2amc55cYzxwzK7G9C2/kJCGv2W3khKoF96/jkE
iD/VhkMqu22jRAcDHuyUZcLx6ICfETqRMOuVHLhL7J7ois2Kuh4Sdr7IlaceOe9xSboBMMHO9cY8
A6LncDMHHjBcZgER4D5EEqmmImkmUQEnjRZ6M5UV0biv7SB/ZmXOWGDtdKZRmjCGc8YufWzMDDvN
MM8PWVb7KFttYvPL1XgLiKuAZqum/CMqSx8WqYAuUaj+sqDvPruwnx4muXqHXpryv1EQHRKL2qmp
v07HpmIzRQCNipeJr6J8p3konHL8bEmY8/d21Bd/8nKpT8Yky2u+5r+1zv9ZMvzb2hB+4PzyM11F
qHbFwBNgA9/9LeqBgdHxZcrWQ2IG1q0+qfK1+2XqdD7WYgh+uB4RNxOxJXa1ibPt2tzL2WFDFQpR
QlOZmE7WAFxZ0PrVBMq8F/nQwFSWioLvIRC7NA/Yh0oqbayCvQnL5Z8pK+BLOFm6NhRbp2IvzWAT
ZKDgOCI6kSdWqTRS1C0o+RLA013DDee3liTcihds6W7mK2qZorA3dwOdSfPSJ8JGBQFxAq19bE2K
dVuz2UnTQKZNuVhAKKFqEaczHJHVu3gL44ANvN/nsdNOJzRYe4fW2XQeH4nqulI3cZ3afi/6Nckr
yfxOD+MksIsqJ/8vkiC448oO4BIPW7HrG/fcm5gufHWaaw+CkEJPUzQjbrOs4hwqrtrp73VqRfyQ
9ctvy5+UssPd6OtDt3AmzDRyielRS6oW2/pSeu0xCBuC6EZQnODRLlxYbcM8Nkb7uIb5j5wBZJUs
X+cIoXmvop/B9BPKaX6NqND5/RigfJcGITl1LDZGR1L25Li3PLS+SKeD2mNwhYmDVI1Lzzob6/pG
oO9niU894/8TRr7vFtpAnfWjCeqYZKYr0upDXRt3rcmvrMNzsyXATCX5md57NcIU9m1HeuwSuIco
ZQ1t+mlv1xpwNQDYnYafrnfCnaWWg5LLd+nCRGyfk2mePvXqTzGNt7HLzmNW1nuHfLFj4AzTja8D
ZscL9V7p6NF38pREQ3XeLi7K29/EhFHKIdsOg//YUS4Z0k8ZSTjGitYEwZ65C3pzufodtZIh6nqs
CXTRah6Chc1ypYWKhLYes36Ttaj1kbcPYP6VWRPpWl0W39kbtpggAAJnCfZ2Do3V1NHe0Z77aizF
p+dPLyvc+S5zVIvUHLryhw+tY5GGx3YVb5Nlkaow3zbnSFRSLtEQ74hcem8OxnsmOC1OcmqaXTqh
Iwkib905lbefyv8WFX0aJq2BO1N1kxcbk1jQTq9HqGZ0oq5N6aQALu+nR6l5fUoK/Opwtv6US5Pv
opGEzmr4u1GaDrtfUC0n8v4OWDkvaZ09GuN09Kk/JAHu3Vz1sUW5QWLfnVyQtyKClqa3bBqGOE/Z
a4fgXzpReoHwwk2XuIu6Zbf2/1PR0OazPrueZKDLTlWZPcFa36q8ZVAcH7oaeqTrHhuTHk+n/7t6
Chy+o314Xm5Vqs/5Ks5uS4sOQa5RPnIoN+GsYABiqUJosOk0TNFTFbSHNA+T1C5+IQmcDwuv2p4G
ZZrCAKATU7K4zUt37ELnN+2iOU2Uq/m0rpQ717LPz3ZJMFOzQo/IUibVmhE1q+f6kJloI9KGmNRV
w+FbqvgcM/FvVLh+iDMNcHU2dmyNWZVEsmMVajIVO3lonEtRJVVJU+Ay6xN09pMr3OVhSKOSpcFM
HEkrca2LBbEaZ/ecalLBFVWbjM0rEPIvlZsM/fgFqfTWiJBwDjVT69nl3aFr3KTriVsN9UsqaAX0
qQ27aGM4uHP3WdSu9VK0o/1OERHteWtqEegLNWZ3sG1q6m/o7kAd+qY7+WbdJbTYoAkZOGIy7Lo1
iYM8BcQV4hPLE7DMJNDhm7LZdqhqLEWZQOxhR+1h7EfJIUwqCeFbPWqBlqF0aEdCOmLFHYVzc2+d
ct++A/5mpIVUt2xjkDNLnk0SEFEmEh4MiSbH8uBH4tHJ/SO7F04QudBA2gRtYgZ4DnyzVcm8Khn3
3vQ8WNOlbLbjMvz+xrnsU7Ql0yLp3jS/I4Tmudp2z9C9FcH8Orb1uS/SYSfy4RaIwt2xgOzDHGP5
0Bzrwr+4nf9Y5MtfrMpfgYH+xNHXteoeuyH/avsR7MfWidzeGU0k8n4dvVdX0do01B9G2l1DZYe7
dAz/2D0Fj27B3cMA/BhNTjyp9KltxKcqs3edd//GUqTvaSOtfaNZABfaW7dVkKpQacQV70AXwtP4
kHtYneNAzYnu2JGc9OQE1a8FNq+y3LgpcaSlSl9k1TOslM4xItKIBLXwwfW9C0PnjXJteiONu9AY
GCbmyqqChB0fiz79ofjxhmb6a+nhvDaP25R5x4jrp9jsGm1lrirbtWq4MgI8yHzDzwciN6yUyaa4
G2ubEPX6tt3zsJhpZ/STFImSFwC3T95HO0WoDQ2kO82ZOJVY8DIvucHuiUijKF9XIY+QVT9rI7ZU
T9KESX8vA2qgzYUCJe8/zV/f/oMMLw56oFdZOB+rn57WYAKdnBMx2vtx6Q8Nv3jkym2sdWLhzjPK
XTktz5n+ZWsS4ht1q8yP2fcJjvusOgvSeqtALA6mU8Ua9hGpKPKmnIri9iFD2TxnQIrE1GEosh+s
SV1zqxt3bo5YZnGCyxi5b6PTkGxpnIGpHzu0iUVg7kK3v5KF8VaQODZkDB/bIyi3CYj9FVXl4+y7
Z2r7zltQhU11Oa61ZPtuRbucQlatcIHe9dYSfZ5oPq1+jG3W0BTNnajXY5G3T1nrPEtzOo2GSeCh
Qn5m3rcaycUB7tu+ie1b4fpO0RJey6z4GYv5tcGxvsDiHSee97TLv2b3Z1A5b+VatrFeMccvujj5
C6ILynjdkRz5lqplmrN2ji33S2bdV0NjwxFxqSXvOc12ACNW/hmMAe7w6ndu27CsnF2albF6Xk2C
5/0gNnIkU6Osk36ungu+M0LcX0tb/iHtAJmP0f82e6ZLy6hiv+moEejq/TiHz6hOkHm1VJL//7O1
UKCzCy0dG2HAJ0jjNFjPSHvIRBz0m9egVqGi7ZQRXTu5zHptRdkpzSfiGAqnpK6UQ6m11PGqR5RR
1WEEw2wZ9xGRwEdhbFrGkzPxM6N9CSbrYSzMu4Grn7MBNUqD2dElEvwpVGPgVQl3Ib2zM4p0UpGP
vlfelNAne6riRVXJUDVxWZp7hve3FgEndVFHowp/RoseVx1Ri5nxLC0N0rXNLMsJN90Lh/J4a0pK
XqumkEdpV/eWZ8KKAKPnfypD5hzJ49rbwHHWH8eY0ExYjU8vclreMVJ8KCru01AefVZtjUjcCNxb
yr0Kwpo1hdDQgT/jSTumDeldWd6jt1rfPfTYYLTXheipYruW1YTjxSLsAAKm4fzdGXePx7Og9HFP
szs9l8FfPRbXWrCDTkW2HuFKxblCfX8AWfUuVL8b+8A3hri3kdCi5fzmCf1C/7LueQV7Vx5WHqLC
Mu5dUe8rRVHlnA58Dt98izo+kA67N5cHXyz+YWB71CAtm7wgbbzHFJGynBvshQCVdnDsen3qmZ/F
5uJfJv9g4Hgld/qfR0y29JeDVr/kNl/Ty8A2EZdUlpdF/8iJjCZhcbPK6lqE4YUO7EeLDqnREE9W
Hd3yiQIb0fwUkQWezsmyNn9XEDE70zBuK5b6gX51T4ZkY2P+7Qr2EPc4jDxLAQQOEUFqH4AzJ371
N48QHJuU3bpFdfHwr6JZqRoejI5I76A+zKI5VwhXNxjKlsG3oNNoL7z6Z83Hk+9Np6wXDCAGyUPi
aQWu28l6a8+GXKr+o3bgNR2rXw7XGPntOS1YXrLwLOrq4kQjkb/6mlq8Nd4yDwe2zX07Z0nq8sZt
V1zSD+yV0cEl9o4M6yu8ZGL0wUEg32mc8TFEdac4p/so03okT9rLSR3Ac0nx5C4PASSiQlM+7WIt
DOauBxztiMeYiOvHOoGQbc7iwo62FffkKAYhco0A+o+6H+2NZ5n3i+nBF5kfFvtN67qQXhAcI7qv
wfQSkJ+P7UHEJMbKk0KU6YcqLc+dTh/GXsRWWfxD+fRWE4RAXcBhBFnf+X17GDr/xZPyGPlW0nby
JExx67IpKQZs24CbLm3Yo72eydQ/RPQylg7L8SCch6KCa1qXTTG5vlbNRwsdkyvASBNtn+l1Hy5D
F1IWA4GruLQobScpXrLI3M+5992lSK4qKeKpLpg3fLSHsL5DRbNxHXKzjb+OXx7CyT6F2nlw1vsy
qNey8i+RihIUGP/Gav3ylvTK8m2j4jeTRq1XhszbDEywPWZNZfxutfVn+yC0TSDP0H8EY9g69Deb
3dnMP4twhlRmHQig6srhPJfNaTbkhTPOobS6O7MH2AfR0rkEJiitPAGpPQl6gxgMUOOMSGmmb7K4
j+yRtFuC2OcsZvQ3JeukPlC1I/HGJpCxfPtd+8sauJeyGs9V3/zr+vlfL8GFjO+ggOmvpfM4T12S
+xHbbPaM0WWPki/JHTaarHqjxa/FyzA8hYPxOuvmxGZzMheaRfogo3XC3Jpb1a+ZXXrZWpWxT+IM
idL/JvS01A5yTNuOtEGtdyHXMmvn3ZqAqeRG+6fqqliqtjUkhdUdOw1CZ5SxJAwa4wDaJDzTIhIf
Q6fZ7HFXpJQm77h5r6MsTwJaSw+yBanWAK3FM5zsFjjvfqRGz5ZsX0ZP8aZ5b5pN1TKLP31olTvM
xZpbmH6um+d/i8VmpbH+pzvqp/CitsOLKpv9ttoT8/s7662zXuWKPxowSbnVaQJAOFRl+yozp2AU
tD4j3mB2jwYSjb6GSdrEN3SXts6Q5K/mB1nY+zWgUnuqgEpDUe+jsac0vbiKxb3LdjNPcLLBXeze
zLy6D2lABk/JAk+RvM7BWKvw3lAjsHNV+dzVebWb+7nfz06Ko2PNy7gt2+pUDHX2lAqYNHtwz/PU
OLu6B542JuDdkm/Yq9GsB8XIWVMpI+HGM9y4NfT4pLGqR5zxW19dRNC952Zb7JdtoqiYkmziVw+q
igq6s6Q8eMPwta16WY7Md5iyeKL3BHjE41TD80L2I+AgMTgGGAajBkYEQZbeFX0y8LGnmA39cDlm
Da3V7sjnpBO3ZXaqb0FfXQWhfjqavst0yOK+xaMxSue0SUOIoz1SYXAVbv6fNxXUHE6hFdt9zQSH
x5Kt6tfQkD811fI62Kz1izM757Zgu/c6524E7bupIjMmYvFMNe8T/S5wWXZxDXwWSUsWwDZp0oYh
/1P+h+003UV6+jBrRpx6049FHO+Jdu+a6zTnIYiS07N1IwcwDKM+KNF8a7pU+k7eI4HkXo9gDWao
fabvrcBifam8FtpL/BOt91qF/ZVjMzRgNfwpbJhYjvBnN6+eUIY/5J3Bck9w3pI+Gln6CBR79TWa
BnclVl5yrFzxIziifd42hKYTOrZkw0233VVwZhLW+LZ0mXyTgYPEFEnp0l1stpxBeBd/gSrQ9SEy
3LM9zYSmuVVSMPGhtNI5HhV/SOmDar4d0uHZm/VeWkyZyN4ZBuo1ejBKs4FZ1DPfUPEW9bOHY6Z4
Tlt5JoHoUjUjop2lPoYVLN5k54/0qZ87ch9mXsXSpYSpnl5oFzu57ngEoMNYAT3buN/kjcUoTE4l
R2pFPTkjNBXfOSkKuE8eJnv8U1HQgd/gyyrFF2K8h7QDmkMKRz15MLvxlBf2LsjKNxch23EmIJOT
oN+SBRTV6NXWISQNPht+HFN5L+OE3J1AH7b8WX3XfoM2fNX0nhu/pV/wnI+UfOTtO5K+8ZJX66UR
Eo6jH9sEIfSHYacslxsID7t8N/3/PS0oEViW+hja5BHfFtkcjYjrFEvAWCNpqtOUN8+qStrBp+Cw
1jn9QjJoQAlQdY5QU63fhp9dQa2CudbF0xZKSO97WPKRHMRggOPpeTuIPsAt14/dZDWX3B2Rntpg
88CpDuTCzW06Ng+qISheHJ7nFDeYY8EbUcW1DvG0DkLvUqTA9BqgHj72tZoPK6TQV5R5uKTtStw5
cfkJlir3OI8hDJc/r+F/qlgnf+cHLcUaRc7cbDm8oZuS7lB4fpkYrtV9c+fba2X5ywVkEz6sx/xR
7maO21c6Cp3Yiar6RYIg4gPJ5OsawErkUWSeVDj03yOVxQdjq0BN+z599x2jP5aZwakiFeTrm1Gb
tLk2SdOv53tkNs4vgB2gymjijScn4FDk47BrxvRnypCr9Abyp3JR52k2aGkRfYuDLwQ+iWZtESM+
FW8lD0MDpQU2zUoVEKux2jUEsXQ5GNrF+sSMpK8DqUnXcHKew064B9MO1pfWHrpbY5V/HY+70OQF
4U9Us8eDC4i+MPiCc04fvTYAoGv/AALzr2yNikV+LcFwluC8+kgXs8Es39IuM3iBou0YK4qa5W50
aAFqC51kllsj/raXv22p/JPT1Z27I7O2CKm00vM9BGu/lKaTza84tZV6BKB10qTBpEG0sMVYXYJH
jWywBx8BLPtx+w8+Qjy0mbW+hlC3+LQorLXaeXgZ1jz4V9e9wuMXDD96HXMXs9XaJW6wRk+FYEdG
1zDoEReOiRrS3pM3quoYa4m4LjPC4ynMi6tv9vrQEm/1l2BV00rqNTfyQxVlzln6czQlbrR8jo5T
wlmHlHOvti2AczIOUU5fEQ7DQ5oxjJGyMk3B1+I0/i417PFhdjQo3eY0CFMaFHiks+Z9rs307Lla
djtYFuOu1DrvIsZDAA/lT2evIRJox3O9vKUBIjCICvUuZObGLjzPi5fBXZaRlep90xR+HFbDa83i
6u/Lfp0vBSqquzDakQqhzkO0TCz8vpST99oIZf+sYddgcsgIB+WTvToEBubAgnXa11epveU6jdO3
16JdImAiG/cGYTJMpEsrq9cCDLfjpUXBE2yGKkBJY4fcSi1xNRv2T7taw09VIpYlOBNmQwZm814R
XGcFuZtAF3nMI5V/GFWEOjwvFMrYnpifr3Xu/6wu5Teu6CDBUuVjjwKmNw0NmSrWXVeSskQamLmf
LCYKYQBgaE1XUmXX7ZPhbokGU0ZPoA3xsZvpmrpKPAPrrjaFf1Jp6rV7bmXw3JowwNPIMtopVRwA
N3MC7sCoEyv1pntZVa5xKOgBzYGnHILXn3nQjNOwuITuuH33kuaru1w1oER0oMyIPL/KSdt/hm6m
Z85qABgMGRbzIFVr+7Bxu/1QTM5XhvilYlTmOsj9gBNp4KRJVDHcXVdV5dkDoohLp53/mJI0byzE
H96E5jNWc9EPkEcGx4swC5FdzBFZP944yRgx15QINeAhsvv1PEpDJK3EDJebEk+rGym+F2We3a4S
Pw2eDf9om4UTB1Y/Az4OVdwGaXeG/GY0c03zEMk0uA9ENn8vg3Z+yLKJFgb+kkygylLw3GwQg3tc
fBGm+wWH5k63TYqdg/5hMbdvRjgMH5ljj59CrfXVH4W8u5IDrHB98WHA/CJIyNP81bSJDJSuP8WL
BYSoUxsRRsl2+cJpmtRMtyF0Jgurb95OjvOCEvTIk1tIBQcOrSJjB834u8EIyCJooYit3Jchq8d4
Dns8oUPU7a3O+RmwBd+HZpYmYMg4MGQYDLN+6Io/c2p3cCchG//clfWxBdzdy3K5FT6+4LpTPowR
9ty6XFEOpmUJJKD/Ijf4rqLoH5EBEKAV9ic/a9oHqmnd2+T0f8xQLfjsypm0pPIOyv+fcIvsuBID
t+9njncGSzGG0jU9sbinT+gdNrlH4RyMzqyuprFGV6wbSGbymQAkhA3wnSCcgY1RuQh7cSj6HBFW
OkS/XPjBF7prCOBB23pgK0gTXZJS1YRWvwsMghhh5YHVWahQMjJht+46oRYKYXTVgqROQ3tqA74y
K1QZEwjooSWgDXzXGiSkl9sJ1HHDTdRp+fTvIXJ0M9yb8+oOu1LxSctO/hvr9H3mKQq7PLGU/ToX
SN18IzZsNFoovbyyevCBYHrXghwdrqRwfXgDAZHI9O8Quh1MRX/iCQ2uJeXiO8ukCa+oDiBGnyBh
B0k6E7NQ8TOP5ZNFLKLhzedlWl/RVW18RvgYmLNkqjFhZv3yVgmwKdKkbsQTvASYVDw1fsD8v5W2
04K6cgBv/Kupyi+fAzQUjHkIm+ZZd2W8/QMWx8fWtP/k2rnlTRh7k3cNNEI+sfmRAPXyer2qsn50
eudDh7xCUn2Naj7xVsKRu+dpgvJ0m5YRV74FvT+CpNnq4jTrsAuYXxDld/+7hHFEDLAW+qKMLqGx
itID6sWt7qUcCkSpi4/JPZ8gHVGF0iPwP/m5HJynWRg34b8zV/yolh2YHuV/xjgw8haijCtedW2h
nHC916whkWCRpc0kUTQx6iHoOdiyTYuTqfbFX7w/KD53M247Z4mIHShOHsOEQOoEWvvMQ/OrTAEh
bVtvmpt9aQDKqYVANvNjJRlEGesdZ+l7LfW9kA2ktBVbxfR7dPu/Y2F8ZsNMk1BUx+Eq9rqXFwac
ZmeP5l8WmVMxixfRGSdZrmgMA/T7OJ83VXvukdOLIUdDxRXzfN3+DM1/A7bq9NDBFs3k48TbBVUr
qPCYfTHl/EfxC3Gk2j2Nc/Br+6lwpWPPKeoDfQlIu5z8jnkcWha8omqmmOSI/dQYd/IF4mgAehXR
Y+U11LMBTMk0cevpjYp39NfWsBcdJMgoL2wfBptb/q6kus1R/+gvLSfNIf3spuzS4O+iA/NEtCXG
yyFps5DCrP5TNOqBYoBjI9hfw+gXhW8MHsHPAO64c3tGkZBMwaxrL3a4XLpm/tjQPDI4C2ym4YNc
hubU9GbCgrAfBiJkW054MA6ul5Kxpp07mSdX+tQ+iVN8KHIGxspF5OzkwcGq1/Naqae+p8STbc0+
Bv38vG7YB4GVT2REx/Ysv/tIbMUibptzFO66j9LTHURD9TUU5qny20dvzHi9rafMaS5yuyYCzcgv
uCpEvjLyk6iC5N+k3AP5yxtM3/rJRIKsJQTFYW36aZrWKwqAr8gajf2cOUBsOSt9l/p1Am4QPSgX
vcZUjy+6Sut4asLPDCsbmX7qI1jwwUeugR/cNZ5wIcndaqw/uVP8BDb9pRq3lVLTuS76AwUgpCKE
T3qYWKLrcjoj5f2VjxpTe27fSttH6+mT2zvypnt98C/rGKiVSL9sZ8kQZrcknQUHmVL7a5udvSN0
7m+NHOpk5foE2Xtqi/QjQ1e3m6cFepOF/MGdcnEker0+Va5q8J/5T63yH1svuiH8i3TR72Vvj5si
McyNayMLVp7uaMJl+OlnLZzDCuSesUBZXpjwk7GHrjBCKto0/YF8T2RDmLm3lyMY5oNNOMXO61kt
Q4yaaBxdLH+aRTcrnZ923DZyGxqgOLOfx4jEj3NJtkD1ihON12VNFhPZbO5ctsfbgMwthHebG8nh
GHBUK0olh8PQw1wHXlxa3wQgHsrWwkRIcpvrXFeWZxyBWxTAAr5ZCo0JdOWkiOEddWaIPtWnRpZ4
yFfg2KjO2bBeWjQoSN+3gH2QxYVvzAi9/XYnbJk9DIO1a0znLYL0QJ9anSn/vFpGdGsmnIzIKbX3
NFfZZ4/n0YvqAwMlDXbRkfiNl9kBW0QswoENoH7+9Mo0MRyFU/GptZ2nQHs/Ix/GVS20ik0ITvqp
Q8TqZsFg39tnBe6eAdJjutp58LRKD+eGdN7N9BjUgLCsNXw0MUh2qI+MASMLGwL/PjYxMXmRB3Pq
jp76mMOvvsAlbY0nJcIE/9wuXbxDvdVl1qnmkCWTBXjLQYe8/UI+VYV2Pxx7GDoEUkvePJu2c7EK
0vzaML/koThzWosj4nvGwHjFqHgA57qS6rdFPZ/nvHn17PImzCf2kj0K3AIV6eB+c22qfdgu3p2I
kK762CIGfrt3S7Gep+7Jxq3c5u1VThbhkOjAN0FWb3wbcw51XSbSjX45g/1OU8bvZfAeUW5ysOWb
48HgtvKXtidsk0uzlTirtBgUOiMJEaaf6oLHA68FtWpmitMjf1nhuTd7JvB/Ta6I/jbb9F9gmskA
m1mDHu63W1KLsYbXHPpDKGzMyfOrNNbvUTh3ZxFHzVEeJQMwcD8+lchZWtNfDy4OxP0wGQ+LRmzg
vxujf2jLhWzV8NYbXeyuvLPraJ5ydqjaLo8BSgGc5enZWv0XWiT5hoIFRYcGOUZXzGuiDXEyoIjD
wYtlhLjVMXdoMDICEcpDVA3fVCafJWaesahiNUUP6cDkwR0nYaqNnaVJNkxg8sR+mdntm779bUb0
XcJ6nwUvzzyHiQmCxJZ856z7Mnq+BS1egKl1ztXeoCuuZCqm0zxF99IMcXit9KjybxjfF/5LLweP
yw8WPJRsPgTHE8tZL1o3lwZCxuKrNfwqSaVILPeeRriMvU7e6ihCkByA1mI9nSeTYKE0LM5k03Ol
vMUZ9hWd50k5GgmHuyMPUC2RcNpzcN38UEOf3zpOxQyDV04mjxPTyzjYeADCRDnOqe7rB83vqSQx
JPzt7bq2f5sz61eLzRkwG4LZQbE5PjlNeU65v05Ox/CygkaWB/7ZS6MYWh482Txst93mZkZFBu2C
GXruXjIzePYbucYm/o3d9h1UbvVUs94hgHgo7fI88kAVfADDrF+yEGKqYiUv+U3cVoHIe+2sRGni
H5z1yzfEA1Gm+D7Efs3/dpRobfdhu9ORUV8s9wVUmuDwVT+hKsMcBYGLupflbgGtL158Rx4NQFif
K7Vs97KMeYxmDiNt9d9IglKDCKGqvI+AG8zpDQKaET4nHyIqiNreNICCNF+4b35vAFtlSpzxOIwg
Evu9i9KKce0mcCUIgQ7OBgcA8GDcrcRfZ25/18WMuHs9McqTYIOCK/9HKMjm60/r5lIpjROaPT5s
H6s5MXT+u9L5GZsKwogvGYTx9sObO1nxUxmV2ej7mUCzp5olyacxmF2lII1V8/VyoI9T3iyLQ5nK
VWxWxXNkEUKcIuLD2IUZCA2Gy9pb7Dy03FndgZODvz3KGlG/zdouAlHtul4gPucrcXVOnEd+5ah4
CSolyHhi2XaLi5Ey8adDThZp99YVGOO71rj2q/1JVEwcsLCbajkhSgQqNG91U0zcPrJx+DC85vUN
kYa747XGxS6R5qyjxvpBJsa45u+VUz9PBTpdA6xGe9azwUfQS/WPQJJjWWaXWmULp6VqOZe47FuA
i7gELdkvwrm1s/cKEURTOvvVUjaPo9e+S+JZdv2svwmdTTvWwfAuEaAJ8l39rr/LKUVUCYuYcYsD
Ph0BMGQDTO65HE1I+849OnUR7uiGuTsr7rK+iB28YWU/HZkYyWqBUJsa8ZUG0t3lhn6ppubu6ezR
4+6DjFUkKTXDZxSMu5HW6TyydZxi29mbXgGhxix3mtrhgxrzL4EVZBwI/xKO/UCdwbckIKPjYNjZ
62eRNYRAhpA3/tAu3145vHYBSkXcoaCOqr9OQUfUMnXVs/3O4Tl20uXK7ALX0v/Nw4wAhgI7G0TJ
k/D01WZKQR31l/qhk+/KL7dwH5nzn4mT93cyx9JRZe/ZWh1Kw3mKGnUuS3Vk4IxdcpQI+j35TQXB
NGOeDlNJ/0O4z2js7XpYYBTYHKNoVkxA6vqnHr8G3Pvfaak/0qZ+UHbxRIZgYvnZW22MZ10gvREp
gVf0Sz9sMUhbDojbsUNoVu1wpGZ8tGQSRD1wocsrQAS4dTN5maB0zhuIaPDrxDI+l8u4nJXSDV66
ujsoXx+3dDJdsVqXBFaRPePBbIPz7CpjkLuyzmr0nkhwSAT68hq2chcYUuF+1MiQJh/ldZO9EVD2
ajcasW5FNtxoqebIeUjuV2ERD+SGt6ID+Wmk+Vrj/Qs1yeCB3wK31OOmK0n3bVSdcy/4xF15zZQg
qGa5dzOHTW87W4+w/4C9VojUBq2NVv1TsM43VXT7wFAIXCPUBLbyWefSXhLQqx5qYkp37WJHe3i1
uOibh840T4MXcCazHjj/JLVpKLRR4/9x9l7LcStJ1/YVIQLenJLdbDad2pCipBOELLz3uPrvKc0f
/8sGOoDQ3hMxszUHyq5CVVaalWsdNB1qNjrWT02iHnKpPeRQUMijQzVTu09CY6NaKOFZLXzOSnan
+/Je6gVBFQWt2N7STd9J8FkSRrSqBUuLKESHybEGTq2YKboQPDuImuMZ45vAiu9TKGDwpg2cQvzo
KN/miv/HGuWbwnxzquw9qhSir/YhqaPPelS+ZTDq0E6666Po2Q/6xxx+pEyCf5fXKOWTg4QFz5U7
GxKczzRxn4aG+YmSMFDR1X3HF0od+nGi/mmRmmewoiVOtWtMpJXhykMKeVODtL+RnfTcheYvmMA3
ktwFtxTq9z6YcTOPdmlo3DumlN35KlxQOuMqqgemuFKfghBY+PJQ82xKnnhfpVKnWTK1L0udjIkr
XmcWre8M59BnjPCuLn56PgjVsTqLVfkuKMAy/w82TdmCSuJ/5AeTwe2CLovPnEt37gGuDQmH3mME
PvzaBOZj4uMbGP4Zm5Xp7amSMbPbaG7YYMltKERBSU2YbPuuFdjrsTkn4YOjnArjC+ulpA10S//T
l/4df0S4Lt80LrXkz8vbPJ9VF8bpyumwPSCENtlmG96o2Eu05twb3lln0iSMPnWp8dqEw3bZks7U
+wduh7/L1GVYpBEOExzEE0twrtu+4dTNmRCkPpAhjI9VXa3QHMxPDTSaMnSvhm7Khq1N9rKKOsMz
KF+eGctTUqJqBgbFOF/F3R1zuGgKUMLdysrEXzpZmabJummqkHXYijEx6voR3fyuLc+pFEgbLQMd
T8YKkrHSxrXDInZpYsuAGVHIFFrIsuoT8oha8pvEsty/CzTMhoHE5g1lPr1/Vs09K60liBplHa+z
z1v9psyHlV9wZbEXP0AcqA/kBiGo8LbyA64h00QMnuXnyIzOXc0fls/LlU95YWhCzaGBh+gZyCrF
tQC2uBvR/ZEViaEeoLbNsxzq24w4dNnonJ3CNjg2soIKjoqymTY5pUmppvFYS0KMlmCsMQBzMjwh
+QlEQvLTUDykjGXX/N8Rg8PLtq8uWEdkSkHNBh6UyYItGR41w2bBvrMDpUb5ojvUefSUZE/gQ156
/mgAuP8PRtHeUiA/0TlQk/U6TcCsSPY/oyHiAW4Tf0vBKqot0BcNjFnwTUmrFTGZudPBwSoK/L7I
chis9fIMpZRwrTwuxlfEev0fg6YwkSl33R5xFlNCFsHKVrb2ikFN1XVHgzFcMa2pizWdEfEqtTVe
C9oLXt1/hvAK4g5ScPfz8n7OvRycHx8sTa6HkGavCrMzXv02K+7DInmRQmVNb/7Kk8GrqOmySWFT
R+xg8lBRVRxlcB3DK4NsxJAnOTUeEzm4Kww7BOok3wasLRpuc7OiieNG70zt3y4vdO4HhMqkqvJa
otcGZPDyG3qanXRG71M+lu/4eCh2RZ+KkUBx2cz8y9kO7I0o1hiybeBfL83YPUOPZlHkr6gPwA9B
Q5GxbVcbuttKb1aWNKGU54VCrpcr4JgmWmvqlPzIHRQefyocrwzI2ky/u01xz2wjOf03LYypnaxJ
z85vvDCIsoPKeIdjWJN7UNCch7PGL1/Bn9h2DjDxGzDmmw4ooO296AydZ9n98n7OzycmHV5hYhzd
cvTJW4VGRePCJVG+qv4vpNLegYqvSSzNTThEbpA/UeGzoOSamCj6xAS+AkVLbsW/XEEwqQ6nf10F
WjL4aEBCtsW7O7llujamVannxavSg2ymDOLtajCpy0bmJ/zSiDguH166emh1uTCT4jVHSHk0Q/2u
1WOGxVTrvGzo2oYBxqCjIWsyFEWTY2AZiHukEYa60I9534IY1E/3a9nIbDWoz0KBBJ8V3EQQbEwu
ktlkuQZHZPwmJ9UvxvGYYLB7mVHh6PVfDTF5h5qujACUOZcnL+oKMKSdlm9OUe2kEeXMcHynoLxs
ZeYXHB4tByYkGzUyTZ/qWJjKGCtt0ynAXaWzpD/Q+bnLTPNmNFZkaOf7dmlocgpyWBh6tR2U16H9
i7aJvmeUJeoyXFNGEH/RRWTnGKxFZSxUU0h3/koofThuqW65WqPnsLXa7+hUndvyFia6OxXMPDhX
Wh7/vIEX5tTL0x1qpje2OXycGTOUPjPtW3SJtK06xjR4ZDtc8eMzVydWB14VcV3h6v7Sk31Yndub
HnBCP3/LUXIKhurFYzCmrbUt5Bz5+Na6PCCQCC6vcf5OYpUcX+OMmCZllMmhTyuYTq26TN90QeJj
vQfuH6/o2dD4DWKXGwkxLinv4Zz601rvHm3IZfvWlcODfo6pI2HDsnVLu9zkDAb2QSmt9K2IKyZ5
IWlgnJsSeU3TSdsqYuBLkfxbNw5OueyS3f+qpSC71a0WBhfdpr3FUEju5R3xPJTAEJjeqQ5UE35F
Mw/qXcXsf0lMQUEIn9xUnTnug6SDGKTWGcT1qMimTIKYeUyTvLV+RfIvqftcMv8h5it7eXjq1G6n
QpgC2IeKqQ/7bWt+UejCW4DFbhXPo4OTMfOePjKWKioN5MS16v2p1OHM5fvJJFKkm/diekhQJAnw
tuj8hTF1YEp/Ulw9uLb2tXUZdo0ZsvOQ8nLpUtMggheidpWvUdEwq1Jp8Q5w5jdmsagE5z+L3D0O
sGukkfuP1xlJc46CiqaPAQ/cLEHsdSifkjGyzmYVg3kvGcEEwANrrgBIL3/9mVvHoeMI0dohnNeI
CS8/fqm6oeSplGv9yKufHFRONwMScitCttesmLzmSGTAYT+Lw4IMlJxR2+Fb3obpsztIzOlH6Z/l
pYgX6NI3mYquE4Kpfwk27ckLNboGOKysLt4CS3svqfBrJRzlFTU5/cEos6/L1tS5KzSRwyAOU21Z
hZ1xsnOdUpSODIPKmzhMqWHfh9Aihj/ynnKcQD051iaPQElleEhG9Gjh+dTl5U8tvDIGiDSIYGgl
OK714gG4JYSkY/IZwOUN+GpK+TwVRgcFyN3yz55fdn61RsMGbXSqONPwsdB6h5njKnsbrEjfl4Mh
OqthtIsHeLmWTc1fPwtDODcVDAD509SvqSOTxKXpnOXcY9qw/iZ3FvByGhYx+Ip/t2U7mkk4p9oK
7+3lMQaqJaWBMzjnxkX6N/E/VeH4pDGN1RvFyps0/+7QcBIMw4ppKqI8fWlK1ZWSgW7dOXfwdTB2
B0ka9FGloLOCwE+CiO+fl0YlhUAFgRmywukNhY3fo3VWu+egaV9qlI1BwG1Ho9mYevRj2dT8cGBH
xENoyQhiyMnSsmj0DdJv42yUgIyLpP4Ed4kQZQxWHtprhiyFwqkt+GIdc/LkODB4WUOhamewmSPc
g9EnR5XPjHes1WcU8ZMvnYJN3cDSdZ1sglM4WZKiRqUU5YZ25ns+JKDl+VZ5KW0Yjn/0IOBxpArS
kvoXGEGGqNYqNVfW+b+qJYkMBbHZFfBaLU1TzT6bTEEjCUGnRiqZmgMduFZ0m3o/8WZwTOjVioMy
Wyj0sym1ItfkBgw76ETEmURPOCFIinR9JWaZruuvMXIbqnsES7wcl3cgrgYTJleMjWP0s1X3sVw9
tZ23+7fj+PcZNBwh4GSZGjPvl1aq0rKSPPWhypNc+t/SJzezb0tFWzuNs62jSsHLR/bOrwa7ObGT
KGXQZKgPnGCE+qFoDKV1zidXAkUcA5OwtOM/LgvHIYtyAZUCw1Gn1SwdCsfW8Dv3FHoJmCreANX4
Hcnuyh2bul/Ey6i52Ca3y7CgmJ88h3re1zThAGUyXHhraf538GZNzZSOBTfA8opmISwZlO3YskGB
jsfXNCa2RhVUu5WU+bke4Ths9obxJKm/VB22QuUMnpnWKng7Xj1PKbYBS162P3XJmmJQ9RdM0Bxx
6CYmT3EmsQdaGsRnTW5Bq5dd+0zdxwGPS6mntSRlV49gqbrMXzs6V1Zu8A8tCTYYmNm01O2YQ9Or
gc10kLnnkt8MAXgfcwtgsxjEu4CArO3sR6XYGZq3ErlPoypN4QGSeRl0hUKsM21WtLlTuaUleWfw
jQfLQ1y3tA/LOzu76H9NIOZpQsxFuWS6s3UvZSMDEefQ2elj9TkqEE+3VvQKZ/XsvwthEoQTa4j+
zvT40JLQMz10T0iyxiZwPh+FVj0FKwJfMEoJPSTuNn7bcShx1K+hnJ2Wlzk/QNR6edlkmiOi5jRZ
ZsmQZs2755+H5Dejw3xLxqk35bAPIpjg7ZVoeO5voP5AG4/SA5NLAFEv/dqQo9biVUN8hvsCNLx6
H5vfYF/jfDowuKn75bVp6uQJJFM36JyhFKJD0sdxuTRn5Kavk6skJ1Vy2nfonstdHg7aT4357d0w
ylBfjKp567Yg7cY8KM89+PKNHsLbNzYtRBRoVgHQ0xjnJ+R9wy27yPqkiGM4TnlqYyvd9EPY7wIz
D597J432hpT7j5kLirtmsyGw1E1mrWAWhu1fu20qO3qEBhXdPylF2b5DznulwzY7tiple+AS3End
oss22eHOtDplRDDmaEcQutaZ8dRQ07hB7u3X8uZeNcSmWjDrmYS7k6fDokHIJFTZnGI36iHTYciu
zNRCEI45K05u7mpU2SI4s7mFBO/y9JbkXmJ14Ffak9+ihVI5T2gFbEfd+e351r6ORrgp0ruu1KHZ
6G7avvduCjtYyUzFWfkYTnGWcKUWjzuSMDyX0/V6WVbbqpKd0rT+QuP7BtTVW2e+A/8Bgxfcazxr
PSj45V2ePWUQolNsEqmdpSE5Ogk3rBbQslt08tFQYQCUGIE0QFBQ3E9gDjV/LBub+QKM2TR/TTQd
CbenxWejq+RSslLtBOzkTbOzjVpGB7WJvzBY+zbAApR344rJK+sTfO9EOho58qyfB8F3CpO1xZc1
YFCEVdHc0XB3tiBImUqQobdZXuLMAamygZgA/1Dl4uGefMXByEtypFI5gv4BB0xRvw7vodJ50Jrv
6EEtG7tyRWzSCiINPp9O//7S/WSkyEMga80JtkxBvDE4+4SX+M7Nc2u7bGq+LpUjiSgDXRg6I9OU
PNNCyaUqmR2pD6YvPcwP+4gkEIBcC9VWXlffZD1AaHHZ6vzrCaucFarilO+m8ZyiZXKQw+N8VED2
bqrgnWdfjn2HHOPuP1gyZVOoPRNDTrNc2wwqZo16/agUzHg3yWtOpxC+uY0cNysP/+yiqyzqgykR
e3wohYYM+2gZmmyHugx2TI+IyA3C6XuT4JF4hxD5h5FLKzupylP38tcqmylbqoJcwOSsUIariwqS
t6NXeV+suvhtpPet/8d4M5inkWAqcwYFjpYatTJ+kqifDK4KWX68ieklBgSYiuWat0YDLiV2Y/+X
UuXayuWZpZQ03dma//uR4jx82JoESgI96q3kmEaN9aTFMfNzehrvszxGbEzQdlV6POxVx0KiypUt
aHEhgqaIJ2+Wj8P8Zl3+kMkrJ1mVJnmE3cfO4hZHzQ4Eya0UGSunTpl7ROzYlFVMURWgLXO5YOb5
+95X6/RUN117y+OUbxTHBUEbhDw4PaG9xKQsxBPQmf7JBgkwZBS7EKdzWKKXNMz7V5NZ8J2pS+an
2GvDx1RxymOa6ONzXaTpWjt2vi9kcSQjXBFafDxHl783DS2/pHSnHnu4FW7szvjKO/1NUdu183rt
kpD1UAwiBRaPxqUhr6uqoR6M6pjBIizDBGelz9wRw4ELxwXsB8nvcL/8za98C0vUniicyAp1qMm3
YJhejzK/yI+2/gUeNwYoKJsXLypsqxmDUNLzsrn5VqqkxKj9so00MacXcvRk32Smuj5SR1WMI6S6
SXlaNqGI1/sipqA/T1nrf71eIEOTz2VJQ1EWciUfIgnC+Cy7c5s3P8lvUwaKYio2PWQBiqbeesFP
09nHBdKFsN0s/wjhzi5/A01aVqhSbqfDPg3J+0FVE1m1k0OpqHsnGo6jmN9atjH/dNhwBFqQMjgd
dbEPH/xGDDtG1zZwuDRj5762cGXc1nEr5jbUQtrksq/elEwtncrGGVe8+fxhvDQ9cVleQMfLbqzy
qOWqvUHcp6U+DVlRn8btk9qYyQ2f2dsur3e+pzoYIWoPGv8BJTVZrw3xegmDkXkMi/oPGNDvRbri
meb3T6PiINsiLKY+9NdxfdhRJi3V1sui6tgO3v0gm+LyRZB4xOq9r0jijfIdY/evq7qwqaqXX7Hx
UOsqc8k72h2qpanhfcvNf3fslzYmO2cWBtMcMTRyoxM92Eb8QhvoVbable2bfyBhBngCLJQkFbNw
QjJdF+KP6NjHMATn3dZj3md5t+b+49LEZLfGCpiI2UA3a9bmt7qwH6oe6F+x8k2u3SyRg5Hr2QrF
vIkfzlQFpr/cLo+CgKsP9LusRSwbkmL4+mg4bpRAwIxa5/t/Wdz/b9YQ0cyH4wfym3PZKih3ykNw
W5lxcUuUhBJOQP902dS1CwziB6AKrxoaSmKfP5hq9boVepjRUQuyB9eELMlU3LPadNte8l5LyVnT
WLtyNkC/UZwQ4GZRlLk0WHWp21W9mx2ZAhV8uwYaz1UxfF5e1pVYSlNF/Z+CCC/XrPAiy4Eetlrn
HOy2fWyCgrH/MX8YtPalMvyXwonOfqII4n5768tww8tr3Xfh+SaOn+eHn4CYGxinabaXFVXbQBhs
HdoqPUWp9zlSfV4hb6BwqJdrT8CV6wAYjglxk/xE1qYVuyLXmO0M1ewIcXYNqQfzLOEQ3HtmsQYm
vGJJI8QxDUMlhyXWvPx+luUbfWZI1qFRGhCwzCErLpTafpr+Wv6EVw6KRjIpK2R3jBdMX85IYkbP
hq3iIDVGdd9AwbOHASZ+XLZyZTk8moYo88qUIqe1D+iFYbMomEejdxkfOyXXX8ou8PZ1Bz/Yyl2b
29JBqgPRtnQeldmZDIzMbJhERA3cSBSYDb14DwW9uW1kt94vL0u5snt/QW5UH4nlZiXcXtGHqm0V
89BRrQfKn9Q/Ygd4ZGLb8JPIFfhdp/T9jQ2KeA8MoX2i7RweVauq9iVsC/cQC0HKCwnMZuWXiahr
cjFMOqrcCN5VjYTs8gD1cmimsZuZB6XQ1G9RUOgwKarNrW1FiE4DOCz7gbJ+mz8C5vIOZuRbO8c1
wtvl33HliaeuLxrshkl3d+qHCkYjC9Ar3THqiQDHY9CdA/fJrOESQRNBsfYtx3vZ5Pz7444+mBTf
7IOvTchNLBvGqIPkoJdh5h2KO1X03hWMdixbmhe+gfzg0QFEEL1oM8DRKKGe02qaeXCy7JMljZ/K
Mc5uzBYFjjS9x+PtYll7SnKYHeHoflu2fuVNoS4jkKScPWoKYh8+rNPSctjXRm88UDIhytaLHo5V
ub5ppPYY2tlzU7TlyqnS5wk+QyQ80roM/ECkFZc2IXEvywr9k4NTGtYXI5H7e6uAI94wM33bK7lz
a2uVIfTU9FsjQSbhJoa/Hf7UoYDJzcn8nTRo0W2pKvk+axk6j4M2YvxUYxqyiON96FTO1ov6YM/H
M++yGvbJqGkZezW08aejB4zLFUD+DKXUUXP21U0oD3DL+D1V7EKr3Y1Wy9ZTRP0FopQusbZ6bEG8
rgxwLJkpSg049tvY8uRbLwvbf/ZydHKESCJVXtrF0/pVXRZDWDAidlQHX36LQqs50QHJHyXbT1YS
u/m7R9+dbIcyBu1Vbvrlh2idsYRNvYmPYR68pVnBGLcYx6+dnexXX5YP2tzJYcugvknH2CSZnMQS
uWnFKfzh8VGuhs+14j8no3e/bGJ+Z4UJnh8FF0FENskhK6PvkqQv45PEwPlBdT3rHkhk/+AhKbDi
s+fXBlMCAEt3QTyuE1OoQkgwzdrJ0YXwv6qcfaj/CUL7N4VTaa39Ng9ssUXdm9KiY86B0GmTaxEE
JBE4sxKm0e6bKlebEKJ+vdfOKpWfqILpe3krr9oUXVTSYboof9P1D26h5kEdYIpFT54Br+ygStUN
gzspxFTFXev622Vrc//OCh1OIqeeDGTq32lpuLJcC8bszjMgezYQc9NG8KTBYA57BxUXptibAVCk
bnyxw7xaaWjM7wEOiWSciEz8iCnGQLUdiAI62zjISkV5UfO/mpVzL+XyFwhf/hUOgmqxo4Frp+JO
f2E2x1J0ZhgWuqsdbbs991nBMPpgZreyEp6Wd3X+DXl0VfGPZjIiNB326izN7dzRgY4g0eObIjs4
/s8e9YkHRyqKA8IA1m2XZvLKW32lkoNZ9hIPD+865alLp8L9pO7dmOYBevDNmLVPCIzcajJETtE3
WPeYHX+QjFf0HmHsDZ4b53s+rLi1uavRCNvwwRpIBJt/u/wFuYN6bqGO9gHsiMIsRPdniNa6J1ca
cTp/P1kzc5Cc3mlTvIvt0gqKwjgg7LSvveJrkWbfvbE4Mjz+5BVQH+jS/RDB2F8on4mKaSYr5cot
vbLXOl0c8V6QQdGymqzULnoLrqWaYLhWdlkVPjZNCYWifB7UkN6YhGyJpG7LKL9rR+uFFGxrRu6D
JkkrnvfKBWYcjFIrKCsSqam7qMg9dJgj9WNnSN3OUePPWRJl2xhxH0+pXkIM9ikcgilC78uH/Er0
RAOLCVweSzoiBOyXHxtWQWOsI1U+JLDGbW078DaBnfc7FSmnDRNJiACz8fd0v4e3XNah04NVacV/
iW2+DJOBJ/FcA9cV3fxpRtdYnu3q1agd+/QY6QUUG+62pBq8vNRrVrjGNH1Biou5hcuVakNU5mNN
Kc1wSlQk3OcIpuqbAbaHZTtzb8jMPw00CinMeMwGb2IfnZa2lIpjnPrptnJq/0uRZ6LxU2l3pWmt
TcJeWdeFPfF7Prw1ru7pFZ0y6wjNDmRKxVYPACiNja6tbODcL4B9IMcn+CS60qdxZwdZYaH3g3w0
G2Dto37oin4FxXJlLSSLKvQjOp2rWRM3N6APSvTUOKi59jIY6KhCIKWs+Lcrt42DxkMJyIkG7rSG
jNDcAAQ0S49QRgkVVoTKb4oBsjfaLxbcQErP7Gm+NvVxzSoRD8VcMc4yG/qEfhZhrhSxiipLPiUR
JJpjqf/MW+lXVLRPcIU/G+P4yYrUlRt+JdSi0yagZczUkYhOLnhlKLmgbLMPVmb86YN8x4lNUBBp
/lSF/BN9+HHFmV2pRwEWwZUQ+FARBdFxeSAZO3OUsoaLzwpsdG+UW0iwNv7IC5ZYu6HKH/y8CzZO
Ygn1lTvVLrf/fAFptQH0wKsz6zqdGRttqM5paRqHyEX7MkpV7V7TunpnVXXARHHU1edlg9ceswuL
k4wMPrlCTtzYOPQaUHkvuKto39UMDuWZSyo43qThY+G/Z4xOt/r7CEPR8g+4dm0+rnjyjeusQ4nZ
4Wb2nrSvTWUjBbBJwIaxbOaKA2CZuE7xHtEUFD/jg6cpDYWcX2nlYxSP7nPte/2dBqx0v2xlHndx
fD5YmfozGGTzsGMxCCXcG+YzjQgNSnbV/m61zACU3sqqrvhr0gKV5wfPo8zeBSepGhh24/5QC25R
ooAnWYbWhFP8prbdyuW4Zsxm5IvpPFmALCdfSu00mcBGtg+JNr5ALPIdRe0CAXk0Rqr4bXkjr9x8
i4I+ozQyScisTlDoaQsxWGgc/FyCzzCI6hsyuZ/tWMD0YivRJhvX/Lf4+ZOXHAkK0lNRFKFkOjkh
zDcaiVMHPgexus9QkYRS93PInOCNICZGo9v7NMbdKxTC//xwsEpHVIDoVzORMbmBoJtyqJFKeiRU
zyQbekv5T8Z0+/KOzpcHEM4C30jywZGZNvHLiBiNbe1OFUoWUe88Ufp/rCT3XGvapyDV91qsPOr+
GoZ7/iEvzYob8+He+WnR+EnTtEeEqulxOm+CdBRgjMCQ2IV6918WCaQJVDqljWkxOmHaBtbzpDvx
jD208QCXcezdDUPwIGfpnaWi7tEUpyxsVq7G9VVSLVUIMECsT+59n1eoMWmDeowK/0vXmb8LVX2y
YQrSfOOTGiQ/l5c5v4lsKhUIniqKArMUvaoCp+1bpT15bfktRCxl64z5PkF2Os28YMWnzT2nmJS1
FNXiv21ZntQ70r6B9rR2WlQb0KUHSQrHPxLHyyu6EstfWhG/4sM5aaM2IoBz21Nlx19awL6Zo/2E
wOteK9BwcMzyyYu7fREABRrG87LxudfGNrMThoAcUeqe3HxArW7Uweh4lIcYsDF0jFVyp/Zf0Dl9
x8/c9Q7slcsmr91G0c1QKQnIQLgny3VcPYmYr42PmWHctVL7Puj6r8yUn12pPRHq3wWB/xgVztdl
s8q1k2OwWlw4aFUmwS63uZJ6uYf0LTlKxas8kBK5OiCSNil/ggLwt8b4bhglLP3ycbRlyOXkW6Yn
Ayjdteh72xTfkr5by6Cu/CQRbFGEpjJIAXiy+0bhhkPWuvUpYVj0q8QUywmE1YuZjuhtZ/5aQ+HK
VaXUQ6DocH80xi8ud6AvGzTrFE8+SmgqBtLvjsxw4zUMr4YIjvZIhy5vufj5l8+KdWFvsjy5q9N+
sDpZIGhC6wYEjbfGcnFtB4Hq4X2YzAYdOPmoih70zFb2zcmOxcS30qqbEvWfzPGggv0PkCDIDHil
4DgGXk0kcLmByNfachzmzSmCKQ41XA8GwCQwb9oyVlduybW941XkMxH9c2wnLyOxeFs4QdKccvh+
/RvIXI1Hw3IZKwnDtF2pBF7xAhR0KFGr+DkBsbxcVxpFeaPT7T6VKRrHYOWhkcyhUTOSNN/Wjoxg
RyNRic1b48+/HxHCKpHQ8fHwCJeWpdxCCbdT6lNYNS9KaN7npoM8qvXPoHiBWsSL03wB4zQtXKPu
YtB64Zigb56YN8DmQSoWZvodxnptt7yka0eSrA0zApdDxfNySaOWJ65e9/UpQOkXHmzokPw0OTiw
LNLg/7ls7NqV/nuj4dgAozaFh6t9iLlSKU+lbf6QM4cJZv/WKPSvXQ/hchiP/+FcisAUc6IaM5uo
CFyli/MUflCjqZByMiloRqX8mffR/ucbINJuSms2YFiFCtDlPuZRoRmjP/gnWGw0dFYlbxPJYbKx
Yqi7lndxfv4vTYlP+uEFjkrUn6ia/n+oyQC6ruo58b6PPazDKhygayjN+VcT8zZUUYUfthG8vrQH
j2Bh5UqnHswECeXQvWnDZ8kZb/TmSxc0/zpyQ6MG8KrgP+O9pYZxaQw1U6VWZC87Zb77veqDezSQ
frQMq9x0DbIaHsLZy7s5d12E2QLaQq0GxMfUJxdVI9Wjg+syauPGLcLvaJLfVzBCL5uZfzSeMYda
AV1cR53BPFAR9fSaIexDmVvaq2ZE5lfqGuWdUcfRoy636CRUwAd8cyhXIIVXLFNfpQJtMDkjap/T
Ha2hi2cS8JCZvX8bu97PTO9f2qb+mhvIVBrWLkPOYHm1800V9DOcF7JPWkXTr2hGg0k/W61Omts2
jGep1o3sVP221+1/nq1jL1H/xQxZGYnE5MAUjWykcJwXh1pOfg9ZdkLc97y8mivgD4dxFqr3FHYp
c02dJLrVUA7nsnwIVXSf8t+1g1ICQ1MDhLmRes+I1C1DTltPZTBEyXa1OrzZA2rLSv2w/EuEF7mM
Ufgh4Dy43SSIsxC/94dsqLMmOqZ6pL22UVc+0eOQPy9bmce8WBHlUYdOASPZk0TCVLtO7jOamUWF
fqqeDl/yMntC+wcCkHzrBej7KeMOeYY1LNuVYyOoNFSmfME7zsZdmh5ZtFjvypOR14yupS783o1z
SNzGWbmOs2ePmJrAGjII/oXq3eTUINmuIgEzSgdnvCuUikWhgwT59tjZu+XNnK0JA5SsCMO4eria
ScwwhnXb5YXjHkzU5k5NrIU7TYuCoxJ06r+bEhBweht0Oebj0VWVKImfafpB9Zz0qDUaUhlEF190
T1a3y6u6sn/cN9AwIkchAJk4FTu3c1peZnSUAvM9dtV7s3DukAndUT95XzY1L3ySN9P4JfkiPqHW
NPlWhWkhyRCayjlSAsRJlJ3XIUvkjPscsufe6p5dWd/iXZ+z0HhvKvPZy9qViGx2I/gJwM3hx2Aa
VAHAcOlDaX5IkUPd5cxoNpI5t07iPFS6sRMWO3XP/ECuyCtbPG8cCrdN+EKJRLVY/OTkIIwWd5lR
dGdUw/VNXckozOsofZl20m7jOEpvPQ1OXaZZ0l0mDd6hDIPiHX6i+N6x3G7jWYga/GvsQeEEWhii
XwFyxSVeboTluir9/7I6h11V38V539yZMeK7nmO7XwN4m1/80EJrtEDgYcX0zPeJQhGofJAOJOOz
JqISlYghS3p+bqz2bCIYkjry/cpRE1t64V8vbWiTlIkBGsdoRjM/J/6w92p9q8TSPtb9LQSf96qF
9rLbbmKhwdyg1qtV952rb8sy/bH8O+a3i8SGXi0PGyXwWaYdqHGMyoJXnXNPvQNm9EPNXB8SwfBY
5NHKkzL3T9gCOwlyBd87ozCKdNkdqFzlZ6SjbmXT/2Spwb075isOV1zS6c7y5ej/YmLeIcKHdDnq
yPm5KKR2I0kj0qBGqt5bseBzD0BtJWXsrzjEa1eImJWzQtGI9v80Dgkqs0jsTM3PZhQ8hm36KDXy
p85EOSqF1H5LzPtJDtP33KqRHbPvOtfdJeHYIQ3erLyp106viJ7BZ1LxnF2c0Xc7pS/s/AyMjUlq
B93volj5lNf3+P9sqJeXs21MyYh8J+fYVCdPSrcF5PsMkxzaaPxOR3LFQV09pR+WNPFPfgsBZu9q
+Rk9lUfbCV4rFUFPLkfclisp/9Xd49QI8BFl/+lzo3dhbSSIDp0Ts62fERpB5Sdv09Pytbt+XP7P
zJQ0r0HXkiRS0U/+AHRRRpY+fa3891T9rSNUxBjJJujvbJjSrCgAGRNuhA768m+4eh0//ISJg7Xr
Hr7cqsjPtto+Fob2SS+MWz8cVo7KfICTuyjal4TMTKjZ0x5RAh1w0lt+cYYTHj2IYPSfHDfWHhuD
UhR0rNXG8vpw47ZIVJuSqeyq3Mr3HqRUD0NS1Y+9ha6FJIQw3D6lpU2r50ZujPwGlRn3rtLRhbXt
2Fv52fNInJ9NvG/btnAm5EuTIx4EODK6zeeWuTNkunX3l+m+0H29UYKjn+yVeItycLk1k5eWezYU
/1zC+/sDmCQUjOAmJZPLH0BonyVaWuHHvPgdPbzH0Vbu7LL2UOhSX5fPwpVTD1mKgA2JRhdxx6Wt
uDcGem9afXZNz7zVpGyXevAcLhuZ32JahDh4wXJBz3U6klOmTWhldlafg9GybwIVcKmZldvalh7j
TL5bNjbLRUUCLNBusATRtJ+GNHLRqF7VhzWnToO7TyrKTRjZiKKZUb8l0SuRUTH9Zx248z/fK6BX
sOeB0aZFMhuNjQhrSHOT6ox2H/3xN0PWbox4WFnfFQ8iEF5A+Uj1SS2mKEXFpWrdBml9llGw5hG/
4SB24TOYqo3ifda4MwraDRDvSNkPW/ncInixvMN/24OXDy2/gMsBNz7ZDdysl4emTCMIE3q+Z9ao
p6b3jugR7ns13Q6JsWMu/dZzYPZJpW1UZN/dcXyUUCip6+gWte77uIrvMzRPQF2vvP9zvwYtDeRD
VKT5jrOcMlFQY6d2xL0J429GVj8YqBMxvJOsHOd5f4rrAkUU2488wDzfYhAiL4LGys7wotSbofdf
ZPcgwvaiew3t4b2ynAeGju9WZ/7nt5U8j4aNQBoS40w3HuJTOyzyEt7+tLEOQSsbr04cF+/L33d+
g0hamWMmKATCSV55+Xmt0tdb8DvlWS0zIS5rDiPCLgh4mUMQ3vvukO1bWVHuPCSM1o7WfIXYxvUR
wVCBpDF1aTuq2tjMNNLzQq9e2kB+y3rt3na9DdXy342mfq+V8JuTqwc4QOih2NrLOJa3We/uhsw9
L+/D3G2J3yBo6Rw4JGZha9IpUdN0XXxWld1Y+Q9uyIjNwJvQBCtRwfTkAtYQpXGg9xSARApyuWo5
9HLmhIf8KNXZpy7SD1lvf698WD6XVzTNMSd2pi/LQBHWCgdmCpKUDob6iVEQ8T8Rr5nj/Jb9H5W6
ktXO7oowyZAWnQagG5QN/h9lX7YkN44t+SvX6p093Jex2/3AJfbIjNylfKGlpBRBkARIACQIfv04
QzW3S6m20kxZWSoiIzKCC5Zz/Phx/xDBlU2PsQrHxrtkVHtXPbPgkx+cGHsPpwc89c1NQ5PfLMS/
VDaxywDbgbMF9hzgdR9juSmB7UCCBtbbeprGywCVgR3QfxfegT7M4xWiDAXpjsLAdhdELsJyMi5N
iqSXZ/UMS2fA6k1hl9TPIOOAcMx46jeH+OsdR8awHiLWUOgxfUxyWReNiz3r5SaSWwUvcrn1mt/c
7F+WabQQuSsOjDEMVhBaLn4eVbHFFo5tEnVlRkao2cK0ULdTmtDx0vF+Vy9y1yVNvpriDXNY9HF8
ND5ssJbw2Q7RLh1NeQQnTNrOz38/DP/jyf/7wK5j5i/Vhb5LKoeIxtyMzQLf2KEVOZTfAwDFA/0N
R/LjevLhGnyMb0qQggNETt3d5PCcC/+umt27vz+b//gVa6XOQSEZPz4sWZMFg2irtNq7mVbrbOoH
Wfz9N/w6bdf00oZ8PLrbfp1DbhO0NOhJdye7l0XddPaUYqJCWYZIuMFPMOxzf7P0/cJ9vF63daNB
vo6y3UcaBKzLx26OWXfHZ7gZrRbIDvZ4auitPa5KEwH63cvSO0dVi47VZJOU/7/6NjiCNcJYCTSo
ZmMA/zx6MRYCDa/J8QaiKv2T0TbbymUaoCrVDYWxG0Z+M1/+w1X+6xde29X+Miq1W7ewscdQqSB/
stGo98ItlNWpZOV3vw/OcB4uEmq/weh6//f399erjWkIwB0ZBzB3aEF+GEJGxzBprnznQmHDO6LH
2W+3KibrP5GxdrbFMxjZwc0MPfmi+V3x7deF4sPXf7jUsm6RiC44xcjTY2pBvmUTBVadC8b6r01P
kaQFXRvvoiVKYTnvoQkzYw5kyekcWLkEoH4xsG68CI/ahTa+3Pd+3X/6+4v0yzTDQQJiQeUTa9pq
1PDzeOAJ45HdDe7ZnWAjCkvvJwmHwN8sy8jy8DF/jW1RGQD9B9JNEG9aWVUfYlt7rlVLLArRSC/6
rFsXTdk0hFKskG9Qe9g0ZM5xKJn2eCHHaG/FasedGfDOsI/K5kLBgS65TzK76jfehByeWJ4FUsSQ
6xoaSSLud77oz2Kxv/vh8jCNDjaAIIRvzbyDF/oCBTyv4KPzaQZCmjbutIkD/k2q5o2F0b2Y6D2h
4T5Sfg4Zso1M+JH3frbM3rhRsc5qOKRbkf3NaattN7QwlBvyPsBdrf3xZam9Vw3RpFULboImewfV
Pa9/ScbkENYQj6KwzO58eZ84cDcegfSmEEn52s58N9bx3Togu4U8jDO7537LsniCznXAbxY4l7JR
PqBkdV6UNvDB7NosquSrq0GW8qV/jzPE+/tgE3bqYEzYp5Zjf7IFffG0rDOmw3uisZgFXbWpnPLR
wHcPe1CYVbJ+gPv7LRj1L4tgKp0s71murHPoi9s5OujVBu3gPmzr6beFzxc4713CysuEhPGd38Jx
td1Xcf9VDs2nqYleLNaSYlnUtoZysmn942KjFju4hx5WkKmnrL1Gl2xOxzFMI4pu0Bldo7HffAYp
rgc5airqZdYphBLYjnOYAERWfQyFfVxQOwSfwXdyf4KFsPS3HPyKNJlcyA55sPxLepmuH+axgGXT
AEfWpu5OPKjtlMNfUsnMBgyczzE+voxhsaxgGDWP0B1gCTz/6gqO4YmTWdMn93ZyrKFQXV1lKHQl
29pz0M7vomM1qNV4ywI63KPqHJN0CLhORcBIAamBaO8JDt/lyMRbi9tiBwZ3klshEN/U16H7Domk
Ga3HWPvTStA5bXEFD3pmh3JA923j9dBnFsTeLlM7nBvewF+ZfkfXLTT1RZmiV328563/O1T+Y7iA
EhBuJlyuVs24VYnv55lvuYkVGFyV81IRiEMHTf8KKuSCgsA8/2YlXheRf89+RH8I9PE9a0UEDSIo
f/78VQmviFHMqLN2GC1EFYdbI0byNC9x8knTZtk0g6reryvb//o6/+/qnV9+fL7813/j+VfeG1HD
9+/D039t3/nNW/cu/3v9q/95189/869H3uH/j2/56S/wuX9+b/6m3n56UjBVK3M3vgtz/y7HVl0/
HUe4vvP/9cX/er9+yqPp3//5x1c+MrV+GkqX7I8/X9p/++cfEH/4y+K+fv6fL67n+M8/Hslb3b6t
4hI/Pu1//uT9Tap//oG23X+A5rX2loCcDHQKa7R+X19Jon+sGgTgB2KnRklwfYVxoQi+0v7HCkmg
j3xVU4JurPvHf0k+ri/h01CyRAt1hN0DzZ2x/8f/PfWfbs6/b9Z/sbG7cGAo8p9/XCX8/j1GoOwH
f4y1oxIRNVgHiN5/HiN2P/bJMltqR6wW+2Ctq80yGTsrrYbfVD502RP4omP83IJ4MR6AUME3pBOQ
3l7K8HlprHPV9DCI6+1XUPUKCCkkmzqAk5m2rBJNr7Le2eP0pOraOY3Kt0+xEXMqFpotfcS3M0xk
toOVDK8NVOej6dFVa0AYC98+LO4c74TmObrsZpgy9xzsbnrwiCvBVzcnfxb0oREK1pyNX+1qR/8G
PL3SFH6+OODMRsg20IyIyfqxkIq5CeJmS7ApwqH+NIYjuoX7dFa2dR7IhLb9BR6h/kTNBXqvYDEs
fDuiNfC+UXDrQAFn3CRCdVsxNH7qU5hpkqikm0CrGL4y63nCLNjPYx1XZyjvt1s5+RaMvnWfmRVL
1qWlH4Bgwq/j+kiib+UvI/XP4fDX2/8xWFo7WoFpowdp7QxCgPzh9keQE4qmkc/bANvNNgqn/uRR
sut7ePQudv0CgLD/vICcyK0SYVuwTLuAkr4Q5bDk1uJVZ/iXCpivxuA6YNE91kn1/e+P8Ze7gIK5
B415QBYY+cCq1iDnL6FskyTGZQNEOJykEdkSweFdzqO85RC/PPWt5e0HpW7Dqe7OA04mQ+GG3JtO
vQmPJRsRuIgCUcZMh/WtiSGXGLX3J3BBMiniaQO54ha2m3ZZJO1UZk3AzEXN9rDnSTJfQuqks7XE
RWyScYPgyf9NwnUtkf51kOH00JQIoA8gUYhY8MMq3QNpDQyW8K1Fue3kNpXeVsGzN4eMQfsgx1CB
XVtVNHUsAXHa2bux2RKcoTBhI24lQQHV82Xv2rpO1Tx9M/C7OwqTINR3u/4G4oawjFZJcw83mM3M
w+aIRNvbR0ghIZ+fVGcz0XDFNHmzmRVPjrXbsEuFrvTs7+/jR7HFVWQP6yBqKEiDgCd/xPuqAYQr
HjfTNrb6Q1/B3nHwyANFEf5hRMMbwE2tUVEMsmoed+VgPsWyrL+NS3Q7ugNyRbtHA2rcV5ljld6R
lpN1IHX/Oxb1tRHtp/sBpBC8JRhggH8CGuSHKeEkDG2W/TBuvQrGT71jAihcziAQWM2wua4BIXEp
cPcWDnilRdUrURU0ZjHlqTXNl2qOv1Skrg8/pjgzLNkOfQEm5JySwbQ3FgrVd2OgYEOhlwcwTOfM
rdGedl0H5Oz8jnpyZdn+fEZgn4MYgXoFMgEQsn6eQC6YxuVaJtuOUrETQjSzHWYyZSjcd1+X42yy
Fst5JW9tdLfD73xSW5918zlGfCzGjTmqxENRS9pwVG4r+KMnFSIJZzn0Am2CwyyCh6hHQv334+Wq
jvjxsKEfAzmpVRsJNJKfD1sH0LociT2iiMPZjeXB/L2ykJCAcpJ3wzgerHgUTyTUB9dulzvuhs9i
ZjXewL6UljPAr9AqTwDDaphQm/6V2yPC8Db10c595nCOP0L3eENC3A0ShT3o0A5LEx0+u0Z0X+Fk
kGE33DnW6Dw5w8KLcnB+NyU+gLKYEtjAkSyjox/dLr+IM5q6W/rFjGLrXbcDtCPDBOwp6c4uMpt7
/JUsTMPYZTCS7SfZmQxpCYS1qvgOu/SwHVisz6x1nubftRVfHcF+vvoY/kgfUb9F1A3q3M9XH/np
4mvPFlts9v5ed22zr7SSB+KOXqZY4x1Z2O89C1ZXlWHwbPH6T7OAdeg8t2XWwse8QAaRzP3n3wyL
NUD+cGCIpEJoIOA/0MQQGv11OwA+4zijgtH7rF2+hcKEvJMzgz9NimL+fF7Knp/MouHMzdFTjLQG
OYdnpy6PojukJvaxbeolN36yvEVot0MVErRqVrIM1UNxsodYnHpXLBnpOCvGqQuPduPeGOLNF5q4
bC+pAoxo2TP8uNrom+/fGkPT0l3mMwnb3xYAMRg+nvDqvwAeHDr3MHd/iUKIHkps3XzaCmXlo85N
ZA41F13a2zQ5sBJ6bsH8QGAml+kRbmRlZJ67hkCqduj2IWnQ2tRdwkRMO9/WKNHDJizr3UQWymbw
8LXRxTnQLrUn84yCzSfiK+w1FTYWaMFspAjgktYBr7LlhAysdqcMIoBR2nHkslrZe9FX734bh6k2
cZTCnhGLidt3OVofos2EHshcqjj3LZee+djdN41DM9cedRokvEvraXgh9cV4Q5vPxLqtMFtAVaCF
1/YKLgnsW8D7V+gF7bib3I7TAkOpgZwih5OiFHZQlP1gQejbCU7RHMxFC4GhFFaiJKXdQDeWIiKt
CUQ73GgEt7wNNkldXeAO2yE9l9+S1XuFLYcKgylr/W8h+nLyZH6xjKlOU2ft6kj7t8FycfiUOSUE
wohsDPIPCyJKNPS2sLW6zNahuveYdauFytxB8mw0dbmv3e44Knw1vJQyb0rsoubgwYZumbaHqOJL
voQTz7oS3e2kq7dCIFcmEfZrT7hHZrxUciAOsoJWFyWLyudqSKeFubhotZ1NiNXg5fZUy+mLXsKy
GJMuneIAp+skKfXqCY7xmmdEvJXCySElDTOvOgKQw3D36NrZPm0Mt57Qv/EFhajNyN+HshrzynWG
FLJUueuMLzQkdsYnH+z1PgF6IlIHEyYV2LbSaR1yjeQ7Cou9OCqXrORjBVV5y4V8qP0dfdfPdi/c
nVWJrG9kiFmioSQJRbU0Dqi955g4xLBnOtpp2/vHydaPNol22H0vYRwNaTT6gFzo+EY0UJ0GpgCo
trSQyPbz0qk9WOTxvnArDOG4Ls8RizNVanfjm3XQQ7TSqsZXV9pjGnrTMWrBgrGDTRui288iIYM0
bCthu5PWaLoB+gSlY8d6lD60J52+7lIY5Xwu/cXJagm6BBlUVpE7A2MxMNlsP/V8/mqqJeeTATAm
q3nHm8ktHIFCYjiIs+vPLxKB/yy/+r4hmReIlwGLUTmK19pXJwEx1FzVcCd0qlc+Rc/CoKhhoeXR
CbpNzyFl26s9zOm/VM0YZN08vlStPeVCxbvQhHWODlQfNfmkGBKrgYGgpWHUZTlp06k40xGGuieW
tEzGgklEzmjXOnY1JelYljcER3CY56NTLwGaEO3HtoLy3VRWKrNGP0oX6LrEPIFcn5p2kIImWQKv
0gx6av1uVgV04W8oj4Biu1gfxnD5FLeNegy7Zwrl0Bxlfdy8lqV18gkWKC+BHzRZjAwuDXtkRjL8
ioh0htB7dU44uyirhCYgGr3vYQ25gy5H8IzOr/3sLHJb80oV6GuL3rqzXaOqN3bAuka5RIcaofLJ
i5YDnUModevKvVXKr/eOsOWOlZZ9GeCUmEmGyrJU3QaRrp2NlRI7scYsjQgfnXUhwrphPfg1vJx9
t4u+2aTN2pDWX4b5rhQ1SEt6JgfgReGnwL5nvmteeO06x9jnS5ZoL/w01fMAzlEDzrcz+RDGgYIJ
trCNo6DsUFXhuIMHpAXOdO98XpAIWyMlj4Mh0FhX0CCZq8j+bA8DJrxwhxuwrNujLOOdaR3vNgbH
Q5cQFTd9PB1jS75IptoT3Mo/9UPj3Fejb9+Dl+Rns5bjdi6PUV25N8TV8tYKbLNZWvKENEFAxhtX
zzjmLWljCpqUP18S8CyQvNfPy7pRt5WHHj6t9OfIokUwRe1XHUVW2sv61JjGxoJgmgNcUUUOoSX3
Dg2txYB7lxKuTBHOwto3pfOlD7oDq0nwqIMOWBpSjHAMvM1UoSopUYYLS9EfIPoqTkb74mS1hUc1
8l74qRgsvw8SwoFFN3swGeR5wN0ma5qoexw8Se9EIwqRDM1mBEJZaD+2Hi1/6xHbfeJxvB9DPu+N
JcLck3byonR9j31evVtOtNO9LI+17wPkdDtgG8hsYVcbeufFI/02BgVkBxBaHNwSQ1+3LYa1X4aX
ZR5g5klllWHIYZMjTffYgIkS9w75EtSOSWMTzRfUnppTxZMxZ5Zhmegifk5K94CCLNS3bA0hk36O
XpA2n9oIq2ndRf2dYowfEuM3m4T59lZhd9uMkFgf3Y69Gem2RYzw84BiM31klnV//X2MwlGGUpKb
D6QaU22X8tZve3mr65ZueU38lCQLbj4KbafISrYj8dTFdYc+Q/YUbkgp1EWvvxsQDxzs2nuJF1ih
tj1PCjpU8U27/rg+6jdJ4/l/+YVYrK7A+hBm9YI+d056d6N4SW8He/nzB3qDdIFJ4kAUCy/Apw72
nrydiyFezAnj3ZxcX0D0kCcB6nCqOl5/t+o8/Hj1308DFBqSVvfontpUUjqXqMV2K4znXHrl0RSh
s9qDhgOHsUkLxAJj3oAelV+j6I46SB3gslZwRAc3DewSo4Gps3TlCXZZEaRI27oHtKOrbKhgZmnx
GXwFUtM0hvHVXcI14p2uI1sIDKQhuvDuegt70jWmnRP6A7eJho6cpbLOczn0n63GhoAR81O3wUC0
y4YWOirtLS48yAlB6+TDMBZA7pfXaIS+3bh00aPra3S2mnFnwTEp6+wYfrlrCDGxi+M/CS7lHXr1
lhtKaI4IEUY8s5Xz2KbnH8+ojtmuQySgOnBXUyv0MM6h47O3FLb9KQoFuo2D6kCgOu8RMxwxa9p2
E8VtAu0HIfK45MPx+uP6srO+JxaDPFQw50UqC6/bzoF4Ea4HMOv6Ky+FN2bAEi50BJ1fW+yI4maE
mEa8d0THtwNfywlh8FCujJsATYu5Rk0phemv9wRpmbSpTPXQoLaWOcuPlYj7Zr6UujIbFvnVGVEy
K5CQqdydQvfJtsINs2RbhAlpYPnmoeRSDWijn6e8R4Z0z2gsMsMQ4iZDrhqB+kGDcdbI+zFw6f3K
kk35rJDDJMJFJgf6RDt3MDaZoycdVgz+BqM4tszTZzE+Ldf0QVrwYg69kTx4vFlLIyxMO6uvoISF
5abk9TviX2BloxOir2F44H0iTvGCJod2TSkHtzyUAbYIihaWgnQaeF9jLFCsFmQrmg/T3pbqyRdq
uXBlv/vO8H0aPdhyTbXIA7Sw38Q66bNZJuR2hGJvMfWefeAJbx/AS3ytKOU7HwD3Lpy8B6UJ+WT1
ns594dwvQJTzuZ/4TdBF+Y/vHhy0AGjOeVbZIUO0rMcX1tzyeaoOXuvDH9mO6b0uqZ32LTKH69Op
6uBYsB467B6dolmvmYyWsZirxMvFGE6IL6kpWtKjm17W34B2TdvrMxQnlqKeob/BLVvnTHWI01Wb
HGB8bm2UaLy8YyNag+HfZTtjeFKDOkonXqa0jp0OXQRZaOb6Ewu/BXa5bDkM1HYIG+sLiac581QB
e2lymQIvXZq6Pgt/cgqXj9MjVAOnFOQPL636Mr4BePMngjZ0EObjXvjNL0UahS2CvrFfnFxgt7i5
m+twvpeq2ofr/gCH7ubPK2d3uj5ptPpnbqjCW8egY3rhe9wY92UJ3TmbAtptA8X8GwWztRv0A3+9
bqhT0qHCjIH6OMGwYw9JfbrtB90/+xC2kZ3tbfyJ0VPV7LGo+zTFA585AcB1e9fARaz0I/00WVSe
BSZlis4zCT2sttzVja3uJWPgVpPkpBHlR4qQ8/VH4NPLDzghgh90g6NEoI7JBw/h21p01dYf225v
huCNoicR5xU32wkoG4iWIDESGxDhuQEb7wAFuGovh+SbpcSBjJ+E9urPEoZVu4BQnUWD+NYOJrhd
ZloWQRVXe1aaB8T0KNT6bZMiqjld7z+E7L67+oymAfdZJIG58WzVIklr8yu8jCjOAxUaOjhtM6Ay
WZudQ3q/oKojgGiZPgT+HEC2gnj5AlvnDdxNmzypI3GHuKNFeKKD/fXpdXhefwePNOi+gEyUDW05
70vPWiB21UjEHfP0opcF12ROPvXdZtYMRdxh6jLcGO+JY07/eCo4JAihrgYrKR1lstTt4396BOji
KehYdLzuwd4YO7uEDPI447K70NypHH4Oqh6qug18y4IhIQ/9rbcGX40OqqMvYNZtEJ0elw7JXsU6
59xB1Y96lneZQURBs6kTprZL+4yjNPw0W6zPkNz5T5rLPpNd/eej66vnH2tzC63dreNNJUIrrzv8
wI+bfuUMg0a1IZw126qjPdqw/AAhyFqBMNMQp8PY1EWrSyORRXTgP2zrDkFGKzzcy4o4J2Z3L5pO
YucpNzp3vYzOExza9txrzxHxYDJuG8pRjx6/+tgrANkhFT67dQbPc37jDKgvuX5tYYMc+M31d+4o
INsDkrE0w26mZvjcofiE6aQqVIZ4t0E1xc6vwOviIAVhHq3Tpkb11ukGdgniBinDhCykR9qcSTC3
T8Bh0cEe81ekxPrQCokaRhKlqgmqmxY+73FobspR//mjLjnggRUnRzzhn+3AvF9xcrYIup3DNksQ
cT/MWKvyTjZ0C3OgQ7No88p6m6HBAStcg5zxjimtciA1cY5QIIa7BSCIkL/wtrZumsF6tzsh0QQR
22c4RYvdxANwjAmqJ7MddZuK+k7KB9JicEhUVGb4IHfaq1Id0X4H6TD/JnLlmGkeqsIVJHLTCljD
htqkzluVLCDPendDc5dI+a3pTHgM1q2rmfzpwBn0giphf9Ez0kNqevswRDE5s7B0AKB03q5HCRnm
1QTBiY74CaV7uFJd6xEN97BaL0ty25aB2BoyBekAwPVmQbEEZMB5M2jw7+hoRZ/86X0CyeiRxeQW
xqDutmsE1DoNekbRtYRt0sFWuPkBWlp2l6prvUvHaJFXlkJ7nk1wQ12ITQbOmstXM7+ZWvsY04SB
tKvYwQbsnl5jhSri0UZ79CICkHkg/1Tljp70hg2ueW1ZlcquPTQwSHyiAu1Li8dyWznq1JJJnvt3
sJCqL4APMt1N6qT9CHghaGD0MkKrV5eKfMEmuOSxTG74AIuueF1uLCjZw5HMn/Me41GlIbS8Uodj
QoJrxW+aeXr4UcJzSc7QwJ6VaEG7LD7cuq/Fp87l7hYpqik0oN1U9laB2+M+4Xa+W1UQPDA0aiIM
dQ6+sJHWe/WYNSMt9ySW2O6uV8uGWPJJcJI2gWserlGnvcQdyRdKU+iThgdHIKJVUUPvUUOeMuG2
y4ZODmhP64AoGXu9XkC9cP/EVOKk2qHsALhTFj+236VuZdEk830fGZZ23TAVyxWFdmm7r4cpLI8N
gYafE4E0AYrpnsLX6Yy6xzPjqkEddP5ie5a8d1rjn0bL3JO4mjJPTGKr1kw2cCx+6Jb4+7Q+WwBD
pg2Bo0kCCOKQlLjzYyn2k5DWzWy330oHONxCnPkwX2/TteT3Y+iUfGbY5IWfXj9KuB6S0TEud5Xv
mdcFot/QvVE8893Z/qxCa2Oqyj60Exlvg6Q+wPiyeXFKlBNowx5K7t1PmoitPZZk0yyu92IUPRLw
SziMeB+7cjm4uqXZDB710fe09Vz67BYiD+3dFNqmQDtGmK6i1kef9Rp4BxUvzffGMIINEWkwb+iX
gZT0QCqJBlzexdm8Iq/X3AIQlNlN7VjouMUqyqzO2/buCw+RLGonHO4TKeiu7apHhhVlA42f4GAi
VJwrgdOSLDxosyz76yMWR8ter7+7PrI4WHaRXMqitYF/DY0RsLKEjG2JW7ud7BHirmsC6a37D1K2
DkUSber2qfbWL0ddrjB9j/KvrAGlVYs8aBWaUzLqCnOW2fo5qUoHEofTCHTzrS7t5T4oa7FvZx90
KCxBKWetvb+eJzhTaP5vm2BLhvnpWmP1gvpy3YKuP3SDb1Id2FdSFKhKeqdqCeHBKoHQagYikwZW
fjMoxzqEzNq419w/CmA0QNFVVyJdicEk2AgwFE9wFfT27dKnJZPBbRQyAUSHveIqerfW1ISpcYMW
SQ0NP1t+3KYWTchpoRYvNHRd0NhoXj2MCBAIAWeBhvAj5xsn0u7GuQXDyAVu0R4sgAYUvOMEXDpW
ESA9SCSeZ0gDNyhFQyHeyy0e0T8fVU6QNX2J2mLkzoeOWkvRYzN6TZB5gqA6faGN+zmo63gHc6vv
FqjVm54SCR0FpFHAom4gCqzuAMJbGa3mzDcc6YQODnVddqlDfYRVBl6ePkwdashxZ/G4ovtRQvLa
dw68heFHI+YuTTYR7WDr6I/ozw6Q3PnCpSdfP1ZaHCFQ9oxF7i2iVgN+IERYpU12wVDfxyVGeRkB
ZWWTDzDXUVkAJWIBgFPbcDVYDFK+OdyNYV3tEmzRueMhESVV9RlFZ5OqhGRT571ZTMwFMeW+WQEN
TwMt9Kr26+Kzg+M3eey2tGhQvUvbGh12VrwUbhtDvNMi01GAd8LJzmYTpLAl5JARYrqpH02Aqsk2
SmSXrq6jIPW2t7Nl3CwCJIrdG6bZjqZYw3tIVWE7oxuHOADcalPAR/i9x9EWg61JBpOQ1LLaXeMI
GLO3pD4yG3bmCSGoCswP2utvRWvRgwMppXIqkWvFbh6owlhwRbR0H+QDalNxPCKoTfCZUB4FGLcu
Tk2FJBLgrUlMHqq1fYi2bwFYqhBmqpxcfXNs6e7HoN4oKaNj66RQvOIZgkCR1bBOccpxO5YOMKkm
ajYGvoxD3xWhnVTYF6UGxA9khUZl1lViQrgxphjdZD9/a43tbCZUR2Z0dBWReDEuQd0KIz6FLvI2
AHFQOs9onC+hX5MF4wgYt1nuxypCzOXGT8gT6nxaZJfHLVxcecc242TzNJ7kUwSWhJ3M1o2GVWBN
yhhk384rIHR2qJsoM/6AAlz9BUnvaylrsZ28t87CjgQrlhNEckElbEOFSkicIe2ainLdrVBVe5lq
CKFYaIDbWGwvkq59HlBYSG2RfBIAabbKlF8CVaOkWwPkZgucMoUz7xa/OvVB8HU2EpW+Wm2TJg5y
bPzOrnX7Ou0A9TMibrzeVtveuBsXUvM4EefQh+A+kSSqNqC8PkvZb6pK3UAK3N8ve7uNn7s6cFA5
gjOmTX1ra6ENJq0QwyVBu0PW/c0QtjMzlznKs6eg7168cDka13wGEMcdcmEJOLfQNWu3lWmey278
4tSTyeF4+UZ98uStwHkdBeUmhsY578Y5jbqu3dS2cxic+jOdS7P1zIJKHS59J0u57azpPFHyBTWt
B0Pe17kyYkOMS8sCybH5hCWzzGsORTNrqrc94NrFUd+rNkJpSA57Mpk3kHnfVaWbzEoU6nJQGk9H
NYeZW1lWXrLkzGPtbSDhiwreTAs3woIWdmZL9ZyPU+0/TuA6pbM7FoHoP0N/e6+WsMX6NrxQIfoU
UgT3fpfs46miD4b1eRQkn4dSobHPtu86n9eZM30P+Sbq0R8bO6jtz0HQrBEohdp++9k2CIli6m3K
puhpGZ8r5/9wdF7LkSJLGH4iIoDC3mKadvJupBtCo9XgofAUT3++PjcbM7uzmjZFZebvsn1xhiKg
GcqQCbd7lDK4GLimbG2GpsgoVGol+6H4P72fN2/9QM6T1xlfWukRiNFuwVijdS3z9CjM/eRb7beX
9ajkBUxfRzrGbZ5wIydPT6Yn+8Ssm2fm9zaeaqIFKsV4voHkHPh4IDxdO4uxpEYUqCkxpuaHxzsL
oESY0Ce2qKYOGx9dUHd3q0+EYX2eJjP73pCUMAcjcdN6QpA7/dTAD3m7psdGf4NWIKhCN/0ui3aN
tFGCdNjNz2KObjR2+p9pJVJ8UDLuajYsATu/51qbhXlbHa3NvZqgOCztLT/NyqnO7Mf6HvVTLuot
nMtqBC37b2YBNLSBVHQtLkSZKcOpSOvYn7bzYJr0TeMyHhcdPHwWB5HBgIEWWQyoxZFO700/L7Uw
EjNrTnNb9fEIY0SAtsb6R/QwEEkkBE9a+ZBLJ24zwcVUVMsBIQ3sHLhk4KNvS6GVohq5zb410d6M
z5tNFZWWmVR6ZYcdNbkTQWlaALfqVfUOiuyt88LlZynKlNNpsbmz7x+yAavmCI5EFuvNi64RgNWs
w3UsNytocrtIFkSasRDzbXGqch5K/4FVOf90C7xrnm0+mRmP+ow7QbX9azOKUzfWXO8e75px894z
n2D9xiNpvf/ZXvnV6kX7ueVZdxuag1pV6txmSsVjScKtvTJvlLn9htZnBvdso4avI/ZX9pebYMe9
78apo71RSFQ0GIsItIkJZhiPbNnVntYBAsardB2irdjCqvY+i83Uoj7bYpJLROD2PXam8mvNJxYC
VAUAuC6NZMqtr9poQzPVaXl4KtDdU+0AYh10O92utMBelzLJfDhJqMt1GJIcl2+QLrwOOrt7qbG7
Y1/pKHA1Bn5GJqpRNj8OQOTYu8Apu6VCF7B6m4v3oanj3DPZ0zq6n0NpjsEg0sRnityBxKGwWVWp
rxXom/jFuxR7W5YFsnWqg9jzsNc8oNhZPmaoPUPLvye+Rb/mtanFwAAIGthw2bvpdOTAnPZFi4Zi
GC+63XvxNG2JPvVHqXT/UmvNnSNr8aC2CWvjGgAbj4/gbCde/RzmO06HcelilpF3h11uv7gU4mXx
rqJa2xNDYx5VWmoQGFpeka89lbMf0eoayZKR8ME7F+dRfZUZFPKeeXc+L11fquw41EtIuqEXGBuQ
XaMaZnVbXqep2w+5vR3dtvKjOldn2U9fDRdkajNvCreGGfE3sPTGPBdZLdkauWy02U+WVzXx4DqX
ji1kh0kO1xVSkaXQNQvvdwtj6I48a97SiD09/5VmtOYaiE4xBOwina8rIcuQ2F8wolMyDM4eiNk/
jCWh+cJnbXOjwzNleomTt3zcTF8FuiXPdjk4x8wniKjQ/3a1WIDqQef2GpbVXFDiiQanwOi/jzsf
RDGUf9sRfMJAYFhpbeRonXlQPW6HsVnD3e+fmptQZlfZhY0lkMZaGVVN1vD9uiqeV+O/1TTzg7/o
V7+saZ7H4ldPDTbk6loiOvjqvKTxs6aUEcdArdLrH5tPO2ApjqpmxeOuW6gXafkGqFtvQ2ix92hw
CgLdZw7wmFcOhoeBS1cqCixRY1q/G8eVCpg0DVVlcIxPq81PVPX02Bf7wa5o/SWjcKw2+Ypa+toR
0Bl6dIOBntHazCPltAtyT6hgmbQsrGDqIs38L5PVNyFINU0tLYVXghApBqWl7Cyiyqv04C7NYWTq
D/JGf5fYvsLCL67ZrIvQX9wh2ljOGNz8X4lDNFDo+2+7NLbn9hWE7l1t+51xmLKJvj+1n6ZcJI7D
NG0pkwpqLQFyjW/P437Qq/FC1uwhd2c98QZQ/2a7NhjSwsoz3wZfZrCrJS2mydWLFpUd4hmnqEOf
bJ+1ufljas1rVqiwmirtZOc/6Ic+6OkRTMXEQV6tm/bNIinxyWi7AN2pm36YSzsksla4HVcZjNaE
LKwpPpWzkMBJHum507anzGb0cBZKChu8I1CozqPkYCXV44mxK0qHpYuWrYvaavtW2LALUqOQQ+7Y
oa0eHnHmt21ahRPi4HDK5zaamTTKdfUDSuSRppT2VR+f6zq9aFnzWcsHfZo+2ZvmRbPaJ8aDzQtr
2wRgYRgVt7am475NRqMjj8ktzhkJ0GE2zE3YuBMNxuBBU2wAzOuIbMnpQOU5ByXenRg+rz+a419v
N5e4G7v6ctd3Ct2nIfO4cZEPQtreSDJxNq2doM4ySxwX+5GUOfenW56EGF8BVJzQK0fvpDn2pwlj
G1awQdFmqC3wMRKJZoqnZXuQqmH1eLPZfHo144VjcUAW9oUWlJFCZNEs81eTInsrNyCm9nPLUTr2
KwcSWPSP01XWgX1Jzs3Y9IwRfgVDclTodNp5sZ83017Cfc6bIzX0kJlt1OnqoWzZOmev3d3mLNfN
SPUHu6OvYzgJlWGC4GCzCdPZzW/AFwywdJdjjlUj1IzJDNvJmhg6ljvRgNMvw4ehUg4aKiaZX3x0
1Oz0WAWUuYZ2eXtfW5eCAGO0Txo2uDyLh3H6mCwnskfvb2H6n02GnATr0ilFCB/mtT9A565Heyhk
6BemHRosWW8X8Xfe/Uu1TynIqWLa1Opz1vwBXRN3Ylw4gxkUlOULWgEjEdymd/bU39n+gzak8jyZ
1j+7f63oWo8DBh4qoIO+LwUHmh116E17PK39XoR9cy5warEbBx2TaWrg9+tBKzcXfmzUD4aWXed2
/s9aEOQU31VXdAFX0BrZ0ng3veJgbY3ieDVBmfasSdXKBjUzCxv2dqTielpc+/UUtSdbVWuUlvBY
PY8eHcauBQjcEV75Oyqv/HvL8KjO5sqSFDn/1UxYzR1xX0GqKu44j41Uuv1PM9CF2gvrLLG5udHt
XyFlPvr6rxT7cspMAh8MZ3MYGDG+imW72iL7C58SOGlnXnPrZ3Q6HoDbzzNVNvOdGYJmlr0I+R7u
eVuG+lhySfrNTUkkHlnEhSIBQQncy/KZZkN+WSebkOGNBG7Q3YuPgAN0rwyXsXc+t5o/ODYIFvpP
VSg/tq/DVJuHFAtt2NtZ2KXavwUGJfR7hztUL4fzslZ/9A0+a6DtDPdpf6gq679CbsZBnwGb+zw/
VpNogtpvfreS/sWTips1XVlJ1ryhZyhDBEh/Ndv9Klbj3cbex1Mn7dtzHrd6qUVeuwFIr4mR6ypc
+fspRdkxv0HPOT54FF1+E+kzTW9R042y+SB2CR5OxKrgEFaTx7V9VqUih6DVIiZEbv1+vI5Tz58u
th/DptMkIDOLfNTN9H2fCEn7kOBnrjg+fL3W6P0x/aPpijvadbniCxS6dihMjPWj7E6F8WdeliEw
92JMekGg0NxTkHftqxuXPvD7jZvv9o8B03hE0Z9i9GN8ZfUW2AVOH4clFKEh5XFZG+K1asNGegiH
IIG1bWf5RTCuB46xC0Yal8PkommRw9Ge1vUo0LTcOqogK5wrPRmXFdCGO7cC+sOJHGjC3lcAT/v2
ARoPrmOeRjI2WONBS7q26mCOznoA1KvWjD7WaIZDu5bAQsYUWEbuBchK4B8A2E3xMisJK3dsCu8d
BaFGDhyY8v10Y/QbZJM0ONN59wd+RGkNh9S4G4SI2tvl3ZYCHUWKk7HodRXlPq4+Ih9ju26maLzJ
JQeN8tsJ20BE/dXNK2uahiFjY+R+GF2euzVPr3ojv1ujc4l5lnpgkKmbCgReugYce1pz46HzMC32
JRFpjJih5GnTVz3R7b06arX7rJtyR3O8J0Iat5aNAmrpPY90/p8weoKD8v5tbp93cOIDKFwRqEae
S7smdLm7F2mVR2gt32zdjpZG+c/oGhh41vKkLLScFa5NEA7DDIZOn2ht6Clu4dVPjlDJGg+1YCoW
+XJom+5f2W8CYIY95Zn5Ja3+UKd8QP2gCc6noH1q6MEwablhjcgbzSmepva1nI49rPjzXqfvRNha
YUpqMylpkV2loHmsdA0NMXdE5LhucJsAI8uo74xdf4MLXRJzmFBtZVay1aS3lxNEM0tLC3hEGsCt
4VcdTYWDtMvZ4w2KK2zmLFm7TUW9NjsJkT3fENKVMo+lgYE91/xHv+YX2q5KnBnVFX0n3E4pI2ef
6YwHtrLRxZrk6CpbexnkKOPGMh+1QX4MmcM9uplsWenKrybN31Ddeadyr48yTX/G8n5BWx5succ7
wzIRIC4rFo5dXc+X2iSpHSPdW+t7//zVD/3N84KmXiCyOiNqqR1E+F5V00zXhRrlZfjfgVb8QPru
lzZNYV5lL1q+TlczB3edC/MpWwCDLUPdaZ6yDtqAdIoA4BMnlLSnzK2PjKpuvLZxnfVuIrkXYzs3
/7L58XNeR5TSet6EVbtdc72aExMf3TLkcenOKapGCozsn4Zxf97NKRj7cTyabO2NajVBj+X2s1w7
TFApDf4qLIDBboGR6MRC17iJ2PZqaidosd+nR7lV7kVH4rnXMumG+Y8CMZuztYx7h6x124wRP28s
AkrlUeEbqVgum+Q6279tdxxfft1dH14gVt58OaTXrPH2yNUMIiInWMTifkbYdekN+20c0E2OtN9R
4139cSqByov+PDI4ssSmiJDhXsrBrk4zvNHNmCNjFj04sUHadcIoFCFW6AJzdUGddKNOWBeIghqy
uNtLF3LTi6vCNA9dBXIuRvFvn20v9DIEMZJGv6z6Lahk9qiKdjtoFr9zfTYys3DwUFvOGJMOVyWb
+7RmuOJBgKtzQcHldtAOFZ6Ug51/VujMNb99MX20P2km6iPeZVJLzMiyGeSkP/eHqVw/9FoyEE3t
f0ZPVp6TkuXu2fmR7pC5C2vR7GrHlteS5KtGz4rI52R58BdL9ZwWo4Y8YqDeT5NzXaVzJN7C5ely
G/hFAylSNZz2VENYDlS3u0iRJCK2jvR4oWrvHjbioCuee+EhdnXNurrWTXMoyWxFnTauYTfi/GC0
/x4zmnvEEVO7dKfWm49Wn8b0iW1E1OocIkkBryylStgr3oSzRlCAot/J19l/7OTU4DQYuMrto6WA
yJzaa4EZlLigD33RSNkt00o80TZcIJDnwzLYH13jsu1t995qE1Wt5uxMEkC82zwv52w2/ixN81Y7
FMdhpCY5XhaW3ZbF+sjL6WzgIatYfvN+zsK9WR8wddiXGlNB1MteRZ6NGtODvzvoA5azPS/nk+TI
B9Zkf+9lOl5samLvaorm2nhERgVcWqn92MzOry7MZ9/nG6pWGCEMI4U2XmoZ+DTRD7W7/jjI8JFy
iku/zGhh+WoGtxDJjlMsmGoWARJ4mai9emTl6/PktltIIE8X864QoPX5ShPJkDy2GvoJCRubD4ys
sEJpxrbuMd/f6qFHuZJhc3cJfBv0ZsKIajL/Ozetk+8gpVSPM1nQl21PHyrfPBguy8RHvzUveec8
7fMaok1YE+aE4uArP+xNsg8E0X+xQOeKduODDmp59F1kAyzHuxIhjEnDl/vrxHKV283yvi7CT6wR
qcAs9KjLVjuWqXHUV7T0vjY9ZuVPVTOSOcuxlPkpr5byDRH6nbRvC2jKLsaVaibzQPLWOO/o1Byu
nW7goPbYoV/2yTlUZcfItbRnoGrzke7Eg6Fcni3AXOyd+/pROOZ1J1UssNtUXpbmjmSt7FpaTSL1
1D0VbPM1pP63QroVlbTvVEbxzlHK8Tln72sJt12ILWpzWZ3WQV/ikp+x/mZsh4wyIkGPrqRJrfw1
h3aY9aB/quR+z4OqP/QeD6e97MWl9p9GvX/BCM20NHCPjNW9B6sLDpSpS6v5L2oYzXukMScX1LSY
9H+0EHdKQpl5hUHoBZNtYKnMwOkxTOdFsq67Wb2Tb8KhkeoYzl5lHLfcBsoxcufV89K3rMWYvU/b
nwqE+cChh6Gf9EjTu6Pq1qd0MvpQUonnQdPCGStxl530Yh0vuA2fWhvMxK30/cQWzByo0v3saDHF
oj1tKj9bNASHpjPSJCt5ttn+ifAk58nJZYRkk/WvXfuPtsCPRtt/HVDMMx75757ZZvysORJa/yc1
W0DBSRwqgS5C7f1pHl1ymZDAgvxuobPV11prYZhaWu2p8rSDhiR+yLBhWbcw+txByiBdGjfSWIyu
uGDzCa3ImUsPEJsukVw+WjQTg6rj70DFs7sB+yESRigX5t3y13MWjT4BOFTI/oPj/DUunzAC1vc+
P4rBIg8CC+hFmt9uZagDJia4J9e+AiYOEa3Cj+uIPoCt+W9B54AWhQGhzfQXz5BHhDAMUK5DeCcV
kj0LB3+2/ximFUxDQ25g1f0nK+ulBcG7aLZ3mNz6yRq78XGc7yzkXBGc9VMzABj+rGpQ13pzIi+Q
bPgO83Ssw0LUmG/Y9D1sjnuYlqw7u9Z5XfygKVCtsbWDH1U8E2x/43EgqbdymW6dETyCtPl0x29n
7MSjtjKX7ZXJ/1ozM9mH2W3o8KURO3n9V/VVUhYNH57WW4ctL8JmYKIfU1EdsmF5wGPJsaN53uG3
MzV+ICZ4dJoxD2wbmUnP+Hi2MuRW7e4hBV8wAxardsI/+tERhMWCxcfGMubQkS45ujUC6+KrS50n
TDtcQBveISZuFQpZlqTI769Qqdm58JtEEdSzomxBM/q3cOwqqduZYwzLcPBtHXOCV7/2pMfcIHC0
CUImN9Ypm+ofnO6nerp1RM0ciwFzENmNNiMCR26V4lr37nVcJnEijCFIx0UCfYz5AdPafel0ON68
1gwt5YUcZjupp+kR3VLkye7AqzQOwluLIz37QRnbb4bcIxJ5oV8CPiDwotKxkHBWxzKdZgTpPv48
7Nh4xy8uAZuxIyW4ivUpnakPfdlVILNNQmuQhcLSjIh1D8lcLN3Bkj1ajKpjh3ZfBRob3uoRbBi9
5d+ugBbxJ6mOuMhGKJr82RLNfjIKDOJFRi1UFLhwEcUDsRKRVUB/L9qLXunl66h9a0iPg6rFb7O6
+cHbXBGZe80s1K1pqJMPg7CMv6BRhDJ59Xxf7QpiAzo3bHU9P9nmTBnaemIDQ5wIUVEuG7EQzctQ
vLBPC2Sxgb4g5AXOwL+0WaOFcnXN0NC1Z6Cs/CD0+U1UdPe4pe5Yjas9OP8BmpK1s1Dcq/UIYQLX
0540C/ouh5voR58nQfjdH618ZnE6h+h+8O7KYgYqOwmSoX1AioRl4cRWwGuIDeNcgXSF5uCXVIMw
vcko3IbBrS4opo1xzkfnz75YsMwk37jKWpjU6ZKxg2WVd2cTFQOry8INu7x5otsVRMz91nTVnbNU
v8yD++JXqossOX2ntXFGecZyZm2Y4qV8Nb3SRiskeBO+G7IwOX0dVHG3l839sONhGdeGrxeZTDu1
2rmZUcFzwP91Yh4vRl+/NV5uJ2RifJkINCLN2PG5N/shXXQ+0f6b/RZc5aWFrFb3FqAcuO58bf/Q
21XM8csYl1K73ohvU6A/AcV7kC4EhevsZ5tsKUhjSD2rfIcYYwTal/UKxn4/a847CE19gECnbzfe
3PVXoih16ubs5UMWzEz1yaxn91l2tNWET8/Qoxp6J8AZhrih1hCIWSrIq5o3hFBsZyZiwOAtiEOu
TA8tTz6fMO0ykfj7ENvu9A6tWBwqyayvhsjJSB+oRzCgiRyjVXsR2cFzsuNkbW/MVKw8SokQMi1u
LNv4N1XuFRbtXgzqzTZrPTE6SBMsgpz4GvONlc5xylMY+uiyWe4dWvneBcPE/G9bQj+OAMdLn4F2
WESiLZv+QmrFt7Oo+7pzrwpHdOBA2EmPW6ewX0Vpn905+zaQE53dmttQk1O87vWDX8lkKulc9AWM
GIHQq1PWyDh7cBO96xN8iBZejFLGfmwZl9nqZNKb81VY4qOojTu/4mpWV9nLx31e1GkYrKO1l3G6
5+w/VuWjrFnpXZv1fT7PdVxbNES1e7UrDFQb4OSsaehyFaJRw8y/RvTNPdEqSOqZ8WGC7op9eZw3
q03I+ECnO5hwx4I7adtGwhGBCpcdYW+xgRf73TPBFpCn7RNK/aepNL7K91LnT+vZ/uQW7lvlbCrZ
ZH8kv6E56zsRLj666sjVy7M0tWSRflLh68IiixvXzLzvfSJgiqGuAswzeYnei+nuT8ov/5G26sYj
EHGR62x37GIHQWuueY9m6e5R6UHXpk6OuboCLtf0OmqH95tvuScKJwBz4AnordfKqtkaNVpkKlTq
Yza264SvZxZ2hu7cRGpBAV8K8LauANDbK7LNMAcpVq5qW3nq7GqGiZliV2OwtJrxOOblPwQiVkSb
rYWIVZew1997HMm5GC5ai8UTMRzNU5m9O2RwBvo4I0pcfkb1JDzU/9DZMzxwpTvAJ60Tl3kFcEOY
xS3bb+5y9+A00a1txQP7lpvLHgzvwtweWGj60E6kVI9GpgLZY5X1b2KeBVUTsNPbD+H7IEp7zxtT
A46k3oYUU6GZ/8euEgzDWIPB5zgLkklUH/3PnJ1ByW6ggOtGjv/8tFopmpSZKB91NkEdJwRfqbeT
UD79KWvg2WKu/tjN8E/PHl1vZR6YKrK45MGo7Ki20C75lfM0jstbtRkfdoG4dh1qxrfi0iOW0Ir0
j+dmv63dk3o5zWc8npfZRZA4+G8dSzmOOagLyylvRH3qg7ehmjUfdHP9aQu8w8CYTa99dBvlUE+B
vxE64s9n8Z5ukAKU7bho+WiEV+Zx75MKV7iXhaKMXte4zdqVi85l+FD7T07uW2ndGgZPTjClKD4o
w2zFdfBHDOL8vTPFMoml135w/xvIXoosfbustlMchrz8aT39F+Dqq/TrE2xxHrcr6ga53aWHorP+
dRnKc+h36NT0mdpLeG4te2BGJEBDm1idfdfgN51s8tcWBPSOM4bM5xDEGL+0DIrEN5mT3ZjkybiF
bbNuw/Ne4bKdgPatIUvG9bMqWjSae5Z4CO7DTE2HAX44un0FojffMnN5m8vx22qyH3RIh6UcHrIu
929i5KPjgxlI8S+dMnDATJy8LX25ndKydx4X9Y+ABmRik3+30wurxQz6jTmwX6aPTcO5TiijBrxE
1eOSJCmP31UA830d4/B9cjJwNkKByJb1+3e3zB/xDiCjwXbcIvV5s4aZKHnQZ9cpN2BZXO8E6QEr
KRWysBGPiFm89h7iStgKsuRqLxhNEzTBAT3YazNulwaDMNhwsFZLG7GhBV0YasHNyN8KI+cat5rn
pVideGsKdTLzX8CU991x/htb/qwJnIZJN0yRZ8KjEJegrrNb/iKs/WpNoJxtw0U2V//tVLZQz/2H
rnDz2OnxpRaLg3FqCrIlzx/44Q/e6iSmltbhWjOOCYN3kLG/uI61m4FzATTpWxXY1vjbl/l5n4sW
ccZT4TIDrH72labOm/Vk+Xr6rA9/XXymyV4Q2GNZ/okI2jFyiqa5Njlm/n7JMdc7pnkbcQJ6P2AQ
I/23QyIfpOZM0Wo1VxIMffmxINiMxhJpQkqmABwuYsLRck6j4q5ctLtBVXaw7wZktnlPDkEH3WB/
zBOEuq/dSiK6jRn7FYeuu1SwEMf60bExnqdyheRqP6HWglUaNmQBzZfYANELwWXcOKDiaUc3Oy+J
q7pjLZQRQNzIvDotrBtt2aDBaLMRFOLPQUNCTLSij9706r++ZyA2+07j+rXZVPyMkMC+GPl8z+7Q
O/5DD383DkhQMg0aWH9I2U8py0bRSC91tFf5ZXJGAgUcvuHmDwk6QGPjX8MbiE2kEz8QKBH183zp
bMarlccn2TzkOrCDx0Ivo2aiPjeqttn7XllR7Tu/MtVfDK3+7ris4ceMlxWbVCCcriHBoPvupfXH
b49yIOasmNcmKu3ti6QTQn8mtCEqRXNDQNSdam7YX5XS5u7NcLF3lzwJeKRC/+O663H01aHOEMUw
eR6NTJZPVrl8ly32YpHmv+levnSlIF1RF6eh0Sfw8AUZF1JsEjYTc027R83+cY36x5vE3SK0SG/o
k4wK4a9h7gm6UPe8PjNv362yso8cyDxqtLRK0qxJupQpwHCpFP0G3CXh5NxlPt+WghzxihUx2vc3
YyXdYRTOSSzzDYsmzRKUT/TXee6tex99b4XbO2bp2UHCme1ZezFwUHFNp+fev4Jp+p0sjpXZPAyC
F9+Mo8cgPH5zAPFT1AfC2n5se1BgZQyvk1md2L50pOk5rhUwrO8s//Ud1ahiAIOhw/i3nF1l3AGO
w7+qAhJ06LAPsT1xsnADZ3v9WpvlAXnRW7Mwd1TLgl9aozQ0kx/mmJ4hddzsJMziQ+mn4sauE/Jo
s2IVnYwsMugbrdaDsmd69UYUrRrySMLlssAwtjuL6x812vZd5NnVACGphBdqIyKfnpEwyEWRho5Z
u5G5dZc+PzfWmiVyxuWiBImYMBF6xELbixrnli9JubB6mHrt2Qmk2PQQb9S97SHMBTWQ52q9a1T3
oTuafkZie0/oDvFvtnxxxrI7rToqVbAozEbqPXchThGgrvFcWEOU6mmDaCEjuWyr0I2hq0ajevEz
2z8WdnfKuyKNMOymUTcXn4WOillkWg6Laz+pCVom7eS57vvHXd5AdX5uMNnWkTynDNIAAV9RaRe7
qlFa9e9z/+209sOMs+8wjwS0Ft54tohpQB9WXK19IkqKzONYuQ1pnbNGj6KjVQPuiCS68ONMgABD
GPTAPsb5yubSnWQTONMfFAKJ5w0yYTBGbdjgZGodMj3HgQcZjyb+izzwzb3k5tXesMRxo2U5G41x
R8au/7eeSJFARHkRPZ5MO82AsFsjabI6bJr0numxPKQuybA9db82bwaVLk3IHbvATU+B4W+fZtnh
yjrn09xHinOJ8a4PHWEQD1tM37Wx/Optmx+49BgvlXotB8LURfPtAWrxDVHmrf7JSK3zPuh3w0T/
6XdVgst9ok8XvCisOfoOqHXT0m4SQmNxSJowcBoLvBNcxeOtz3DKSGYS12plBkpzPisABEApHal7
ebGwxyDw8x8kIUYoKPonja2piahe3G1h+gFKjdFHPJpyIVHE6b+GfXpeCS+Ev9tQHu4qXpTO+xV3
5MwSDDuXEgEJ+IAx3YmNfSKyIy9o0I9LU3Rv87DXcbHs+x2V9GP15uWwOGuBlaa+2CtmDcWDTU5u
0lUe6SwmXQrlBYmTRc7r2s2hp/HD86p6qDsEdmnN9YNIcJO4VTzbUmdliCzMyMHWmgqpl38tXFSS
JLcPWmtclZd/agOKVrZ8NhGWuA5whq6bR8trmneu1Rd3HETAjoRkI1W43GWSM5LAvtEu8r9VpPrt
fgmwWcRbiiLU3cS9GLN4cgtkCy759+XeoBukAUobDx1+yhEBZB16N7uU/ie5Zsyv/iToXfgbajW/
6x68GimXVWRlcD3jY+WS2+bmcJqAd4dxSG9ODJ4eMgfPW5GloZ2Ts7Or3j17GZ6yzrtut3DMxYa7
XHPn2WsnIh5rFj80afdqr7NEeJ4dQKP5KHzhBYuxnnznB38RdnbSmSK38N8BxW9+0RVF2oB7pLfy
47Z4AA71+GQWGD08f/9LwvltUBh8ztNYhXtBnBmsP4ksVn7tMuOxf+cqr+m6CiJ4xyfQ3u5hcw26
O3AkgwKVgi1wIzt6UigevLJ4MwiG6teLp1Btm9OABZVWsrWcczr/HTV/vSrDk9DB/2h9IO5FS3aU
dE7e/zg6j+1YkSyKfhFr4QOmmaSVUin7ZCYsWbwJAgLz9bWpQQ+q+72SWiKDG8fs2/KDmVuKQoNd
/OtSm/2bBpLv2pAzu/OcPgOtS+7IT/O5occ7pZQSCLeTeZK1BZSCf+zVQsuLJe1RIrV90U0ACC6j
VETzhZtjvjG7wmbV0rhParqkYB3uOGLDUxuIDCWlpCfDzLTxC4RcnTUD+ZmCa0sgnlWVik0X1DiT
xcX2F3wAI9nVoZ1DNFDAOzjCVDz8qTaYdnHuvwQGmYqS2CxfnIV9hQcNB5iScfDV8hTDLgxdi0my
vMsIvEVMARVBDi7AXmN+B0Sc+sn41CapymDsZETVkeHW+oQdJVkiZF/8mlJ0W69lCvzxtDSYgOP2
hK+gCo+ZPF89pPKfXy4V92o+GO2MDjQhZxCE43203CbSz7et1wh0kxtdK2K2zUKSPpFfRgUlJxin
b3ikP2jShKIcdxv0sbldAGSeZ/gf4WLet9TgM7N5syzQ9IJ1n674KQwCq0S3GiiFI2o4CQC7qRTD
1XmoBs7KWNobUjGLzn7KKbYY6eKvAPT0omltu0OvNwjQF86m6ooBHPWtC7ipqO/INXCfwI5MApp1
Cz801THfGISJ93E8bNvF9umJ1vF2nOBgmVby5M+pfXTWPk4XKIM6KZJOLGKiOmBCNxLkklWYyZb6
PsZvzI0cjpuiPou2uuwWSYCetRCj7x+F6i9xXHi7zGQmhoX86BuSkWLmDB5ZWwILKZfpbxDkr224
96YRbsVGCDBQxU9nNk952pdIBeUvux2njRGbd76X09f3zjyeh7Cx74dGffZIHHP9UeBETVOx65v+
Tmv9PM3ugT7BLbPDfZ2MbwXZ0GEw0QL9a6Dt02yvE6sUl0STZJfZ01rGadgUhyxMQ67RPgHPdhvU
w5vvUNipjOp9mizUDBF824aMSNLt5iw5J6RvDFnu00JGlbmQZ6E1Z3XGLYjtaTsG1pOlv+TIRyxL
D7ixb4UyHgoSgjYqtNu8sKD+RCiSOVKc6rlxzljR4N+TJso6T2zKqj73FiEgLtJGtXDDgsqX2tBE
y6qIEoRYLscTMJLKoBQYXqHinz0z/LEmk7z+8mqs1sfcucvJ68UdcvghHhAJLMkMIErECCJPh94Y
+HIhRCxTVuWR6h5jwVDJo3aWX0vupwFXAkuOuxv2lz3Vp0ok8jAnbckNmpKilTO3sdVlu14WRrWo
qLbK7hiInXDCehWqrGgq3K/QUQ9iVmBY8Qf5YMn2MYF/5cI7YU+swyPOpOQ05AsJdaFouRGPzX6Z
0uHIRDZHcM+DblhTRCdRAGuPY3SbZVI6Mt1eQJynj7PY50AEO38FLgcuLJdc3xqxd3EGe4J7+uQU
Q3jbuOGThInP4vXiyar8W1sz/hYWv3pt1cBJO/t9YvUYpOF+z6IHhVifSOImU8GbdX4oTVQrwUIU
HcBIcaviUIVWGLH0Y+PlJJ3bhm0tZXsWtfESu/LSB5rYC3UeZMdNPTTGgVcH57lEYul8flXsj3oo
0oLrkp/srMRY772/Q6JvE7MbbwZzggAVoqp9h0hVESDSZKfZ1u36t34CebZtCdiaE56QNadvtWfT
MFhsek2z3Lfx8juAHsb86uuI/xDsUOVzhZPOq64a9raXMRuk1l44YPxLRJYobtFFQuqKq5w9hSMV
T3fC6tHH3pO/SAqfHXL+RYhsh3H4TZTor2CVyVw14cFTv3Uz/FP+XOxm1T3C6qEY3LaHGFJRDQte
VPecTVx1PO7iw3gcZHeT9QzNbaK3lMOea0XCZ/5iOh1vygW0zoxLQ7sBHwSXFOpnTGDfuk01nYDS
837V4pMyqfKZxJ+PrUbYxgc7xXxrPqeTSMHAJcu+Y/vNITBIm2OWItCqb8ZJM2L3pbkRHUCJonxH
2ASWyH+RjimKLBNM4q3ovkHdsmq22OiPOOWcpKXdXoJyyjeloFVoNma6r2Dt2D7fXm+9DSlDKpVg
MPeh5k18tjXVx4RD3qcUcyIwcgdzDehjUp56ySwQjnV6Z2Ty1liksQ9agmNBPkY24QN6MMG2bd1X
PwY1xBd3zBfaf/rg13uEGhw+uABY51+Zps3oBlm2sTwC1CPZoLpQt+VgN/uxdM997e+JI+8gGJl4
SRvH6Mx9UuF5lLY+VRbnfL0My+2YqPOAOXgpWqxcJtOtmcFvNdl/vfFmusE0YJomuQzMB9xtXtWk
x6hQOaBwauIgADPsxyU/ydk+5Ck6dcO9fpsY7hypyNEJ46SRfHiEcsYKn48KR1TwLWpFUJy6CDbh
UpYHt+UJqeM36klogHxYDmNvH8oupYFVFaz0tXnpZTGdT20dK0TuPXQxqoQk4g04DnJUj203nwLf
gMZSqAOs/kf6vND/RiJtk38x0vA15L4GBbkm/N27zw2u/FIQxfQNOltZN9JfIJuzxhyFgn6TL0g+
6dy+csHe+332okO62ugph4LCTDxI+2Tj3dJ/4q/nGcfcUHkpXjohMtIBQ9hRECtZhmPyKdDLRLHN
E/qQ2U/pVLPqI7deysBGCfLBQU21f8mMtoEF5zv7MCyjwidN2WuHjzUfgGwAb2gpEtBdflIWAqc2
sc3RKgmO8hMilkWPriAAsehu6xb5Ss3Sn7E3H4O+f80l9XXEYaa1OL5thpDumUt1LrcPcVcxaQjU
mrAgNTCB/yHDVD3ntYMaZfUMyvYxVKU6aErvUJnfnHLUF+V9VyPjMr3snACuKO2HCUuT1Kx4qqUj
j/wwdmXm7suGzwJhzWnfWQkcMH7/3MQeTYtMUbXUhzmePvNyFtw+3q2Eh9Zbxg+CF5c5bUGrLupe
uPaLm+ASUA36GewYvYBSWNOhGPQh0LE6gBykW9zQvNzVM9tKCFPs8StelDt/iARho7X7R1VaOMR2
6m2CxCSkV5WH2EznbcrSGHDrbrKJs/yV/aHYQS4AC/ARjxolk4AqP4RU3MW+hHeLw3qz9OJW2rds
64BFtYwu3thq6NYLAWdGPZXeD2NzrULj4tlyjfqjIjakFcpE7Pi/uqI9rVt/6rpd67i/PbdzMqPA
7FMRcNqAT4/CFMkmluPVZ/v8Nu4r7HKPdTIgbLyFNS2TlQfcBEgmtlCRI0HCUrXLscg+m0nFnIkc
YwF/2CRVQSwpeYKihYnrYoCaQvzmRSKODGubMufM8YOQoFsYnLk2baxEHkcSRwd+vcDSJ8w34k1r
UKjc2PmSHynECgTp7jGf8APSirtuVhBOEYF3cN3pzqc6T4aJElMVT3sWlT5xXi6HXE00KwZkDjO1
1wDS2R8J6XYVt4K4qPMotQB7S5MNKQVhJBwchy8PFxBnAvMgXYarrJMW+35YdqadF2vbGvx5T+qN
UkfVhe4mhLFAKrNs6GHa/L8NdgCK3mQRv0x5IMgrs+ysd+rjaM3E5zqnirSlzkVjXIfJ585UlfII
q3tjIRtFLSj7DbvQVuit7RM6syx4Ly2yTS249vQ6xeavKb51PkiRLIlMSJyt3yH+iPaMS3MoEt8/
EPLFu/PCi0qcY2b4T30obeR43r2eJk0bO7i+QVo8hr79iORNoScHH+BkDQcPuUjCpk0e36cMgHTS
pXqIW47ctrH1Jk1KeTsF85Oxlr+GSdvM1QOitWEe5gFurEFyhkLWyfCJqnUVq2J9FUdWwp/m8sd2
ZvgNm46792WpgkiZy2EIXVwgJ3xocwOCTE3Byckx/SWSXHydzax55iIdVFzJZTHBUyMT5M5xc0YV
RLGDwR75cxUNRv3hm6MH+nMGYtSd143uXB7akn1yGWTuZbgztfeOqfVIwTvfNqFM6XbxM7HLjzxo
+lNHASYrkh89U37mhbkvLY6uKg1Oei7Kba6IaTcg9rZxfquS5a+oUWc9lP+NNE54+HiZdfxlSmBR
w7p9zfQfHTYdbFutL2lMjjiF3bjPeJ0LMq6NsrmvVT5ZlYJQlnyOO65mok15D5jrAkAPKkD+HNv9
Ccf1agFsJljaYAFT9sILya/1KGA7pzOkiznmWoZ103tWzNyWf5EQTW7JJqUSMH2pfAw56voQlw6s
UqIo7n9YFHp3rZsvq2R9ZNQMN8pnjVtSGP+SZDY3E67tCQ00atdWuUnMYDMKkNDm+As0NN2xz3s3
Zs7d5GcXh/08I8DRjcvVhLE0D6g0sDD2JnN2beJx653ycNt586VSIIY5KX/gqf9j6VQAf5eOn9Ut
t3ULJDn1XJIGwn0ziIzsRFr8BYKIEHA3uWOBOOqAgkpqwYRwklPitx2+HQ+Qg0yZ+AirbotqZs6X
MYvvHchxXUG/G8OfdRfeuuCIjc1scjiHBZBBc/UtNBsbOH5FjhbOWaFK3X72pRuZ1JtoiO/aonpK
bPol5Uj8V2S/dq/2M1B6VO2zqnOSGx2LPYq6eK9cDIjeueOUHHfEiZ9ZQPVtZ9beD4gxuw6wgsWL
79pGO0dV8dykQf/WmeDTWtZirESCgsOaoIyEBBJQUMZYpHvYegZMMhIbxhxvZ5/O9TSC+bXQGYJO
Ab4crpZGDu1qiH1e0X85EgaS2z719D82S2URL+YaB5SB0JRxH5LA3bJCjIZAWZ9dIBUVJzoje0NM
mfetk/xx3pN274b6HuBpNDjVM+WZbWUb01noBvZeuuKrCmsDBpvSHN+SliBIddAjkaTgFEMPgi9d
zTohQd7m4rENqD7Uw4M7ImmEBVKKxT4zGvYFl+0cD8iCzqcxYTvjWAXWa0sUfCgkFEN6eOCowpQP
R9VVeH40OcPZvysrcgPSB397HXyK6iHbdl8RqcCqgu+boVSUhLkKTS2FBNsm71AkkA1eXJaBOIkG
wztQQjU8KJ4o4VbYwQfhL/mwJnfSML7J49556fI9Si6hZFbtqCAVvCkJNxB8u6lD8Uc2i9eRWw/s
5PqnKL5Eae19NUVMdNoz93FH2URxkNnavFRF/FRM8ssTLVU19iRn1Uvn3YFIJjfOVjseL/OqC9ij
vZWF+6E9uw19VAypbTrDk8gqeSdm0hOmjq+6NsjUlPmNlYP3K4P7bGlJvQTpQ75u+OrkfKjXMBT3
TKiUTsZLyPHXQMdRpkEe6SZ5TuZmJiL6ioTexON5aBbUg4DXY+Ms26ylrAdJ4IW16f1hDNkU0GnU
MRfVOPLi4mOiF7R1c3QrTdlRiBWZmmZ0nUFEbF0yE3duT9lnMLcePvWVjlKBkMZwQHt0qOXP1LeK
gRxrw79MDe/jMc4++qnH3tQng6vmoNz3QP/1qIaYf2G147AW2cwywrXqlTqwf3RrXQvL+ILLvUlD
an7g3T9GmpPLCr3oF4jbnndMhvGGF5qrRxkpe4Z7mLY0L2dShH3D9hEufUQqs+Vm4XrZL4pV9zaA
Vn22ne6XXsGzR3ZhmIvvVtjrX+Z0SoOYnYRteCkGe0YQdrZaxh/KoaDLReRvSFgXZATOvfToaTQW
oSOhVkaKhKragoVYqidR+f3JgzG2Sd5ijz8RhDXp7KB5jjMqeFVX7jE3rx6uggM2w28h4gg7/wc+
grvgVYFxi9zYjVJyGuiAsF6cBiJQchT8LxuKch4BANSFwf1FGtS4LhQ2fuZC3g8M1lgV1rUqWopc
Y3EuIU9WTnUzmjRqVScJE8m7umLQA4O0b3UP1J/cjcxCE3FkvlVN+mWgrVVUZEkC3xT2c+tWAOoI
GumW4gPO5CZJ4vdqju0Nce7bpE2vMd9oTKDD6CbC3iyvyXn/p9RKI3KUW/Zg6IhNrPC3mvzBXwkQ
HuHYAshL6XKoDGXBIT1ZV3gNr6DOMZqS/qvmLdAvbaRT86LG7nfhAp/7I+1ZS4b8UvzfcM5/wpxG
FHV5+EkhMrIXfzWOuptDc0/08qxho4aVflvyKYNCzHvO2tss36VRQFG5n4WzcdRMwrHuIKRM953Z
Xpq25kffdei91SPZAOAwklE1jQ8Fz+Fuysd76jz3MuWE7DrLYAGDR4OevQlUSIVJmBk9CzeH5xLB
2zt4cc+x2btcALAA/YPhriU0nb0xDV3rEtWS19pzPAQveTuZu9acY3bxDSxrCs46M0/u8s+ah1MZ
BikXFWYS00aBXTazha6SljCEfBKKIPbvGWEevGxC0RVcSubxpADsTbIDqi9ubMu+ZhQAsnlF7zvd
czX3l9aov1CPH+z+pgrLl1h257gM8eGReiC5kSV+HdnQlxnOsZfTvpdYF729Xzo2P/BtENC8dJX/
5wvGajz4XZaNn0urL+FA3KV3d6WzPNfwL9yZ8JhpQXjwvF1tF+hA6XdoTK8xkHnTMvhiHhc1Mt92
/Thxts3FA8WPE+rlWDVR26wejQ6eVZpdjKHnihGTisHVMuZ9rpbzUHov/MRfcjTfyWhX7GgNT7nK
//mEOqC0cH6I9n0yXKomcQWtanHh5fbTa4/qASGU+2u+EKqkDykDNUUGlcUxPPlKRSR3oyoB/1bz
MTUn0tsLNRUP6CoW+/rNmR2l1SG8yFhskwXJ302QOAM6b3kQvPmT+IjDhKk1G3/rsv6yhmCK8iS7
mvJ9gn3A8pBtpYJjoSpn69lEorX3JrRPwRSKnMuWHKt2b0C/RLgNr6Huos7OMD6Oo7/s53h8iavm
Psuno6Zo4/deQ/6rfaPlSPrVeQMvdWnM5JsG53ruegdsSCZa3AFiSV2EEeo000e78Hk01cXE+eE5
40+MKZ6KSD7X6xSWnQcDjGrkQhJg5rCyjI9QAoEdbSgPQ9PQl5Md7zZ/x4LXnUmaijPxpAIwFwSA
0tR4rHLY7uTKz3m1MKAU1qthjO///8A1RjV5LCKuBfQNN8cnsNfjoiPBw1JUj64gpv5LxyKtmkKc
MI/Z8LdAY0ny5smVJcy9TT7S2pxSWLuuQHYbOQIGOtScxJExLrdd2qPN0CV20vyUa1y/9Tc9VtlH
MaUvmgvWpu0pIA13af9tQ02ifjNGfd78s1x9NAM6CC4REROTNBpGG4CZbM92VT8OTb4Dg3VM9Lh1
Jod3t3xyucZzIw/sfWWaXzGhKlK4jr/vpn7v4WJepDPdklgiIyy9EQGa1ccNLG7apIQYXGMHhAQr
nQ5PS0pLyvk+HirqrmVySftxP4dAYNrQeDFyDFPhulhV5Fzzh0LP82np2qsLeJIpbtj7LsmJ/xWO
sa/eTTfepalz58VEydD1Lng9X0PIB2Bs3hRuUzUMAgpQmMOtt4AblPMzllYeqH+Jp0Hpi+RfsBpB
nQMHk8V7BAbvReYfKCROG+3MuzQe6Br8T5dziYROJ5n4D3k6FywB3Dpe+JsoPjCN7LJtELjfRgfj
AI3gpeDqslV4rQWwRme4pHbASo2O9Lfj5He+2ncdXZlJxE8tOBk0ZC5QafzDajVC4DfcitmzYm87
OR2xny6ygnKXpQ9j2ZWRUU+v9bPy/dOKglIDRItWmTcc2TCVmwr2H8sksGWKT6OsH2rfl0eRP4qm
fhhNFissBy93L+4UfI0BOLvJpeDvfrB9Hilw5on2HPKCPLD1VD+X1jREVgespWAlgJmyDre3XqRX
YcO2kCfYlXP2DJzPtAbjS26Y/I713EprvPF9TH1IinPkVAxtfLwJJjSZc3Yqtu0mlX7XQ3sKSPpC
hGW9DE5PeLLhEyz2AtoELPLG0gxWlen+2T0/Hoid1i2B0E0dzjfdTDoGSpK/yT3nCK/o1nbGT+JX
zJtp99vOz+GUo+YjZhGu6P/8IgGT3Wgs6KceVWebmqm6ISZiSvvHM6YTGW08wUlJImztryQguaZh
70aKUiRdodfzfRCQtzBKqnW/H5p88L/UnF6I50v2wVvPtpqSvaaVaXdXjmWS9SnTYveV4qZHitfZ
rkf93tLM+1ALlSvanKGbhEcdMJzSYY31pLflEN/6DoyEIeC44F4OPSI9lCXsZRZd5RyH5LLK+C91
eSSIHG7mCU0zGfHH4gKJ2u/ORdd5QJiAx8y28TT33Z32pHHgZf6Qz9kuFd7VkJ3eWYbxsejyBprv
m8egTbtSCq7r4gJHdl26BUWvPbjBeBkdjzZSpW7icbgNAxKTqlN0IKiSbkrs9GU09+wqYKYo7a85
TXhxEHwiulGydRuTpq6H6SRq59JI9v3grB75DRQmV0XXys89tjqpGTJ3FvjFoM/saMmOwtcHTsxy
I0VHkRE4U2bGf6Kt+o2NmXawDO5O3WwdPVMAblEGhW0XCcuVwr8zlxsWM0Mhm7PIcSBG8FTxNcg0
MSGZVDnJjTH/vte59ds6dnlTOSN7ZtJ866Dmbxqf6jVe2Xk2jeXA1MfyFbOlck2sxxUd4efcRf0D
iUQsG8PBWm4n3hksXGINMnsvjKy6EIMkUITjBQwBSYP3DAtbtiro/Qtj+lkGbFEI/Z4n3Bs/U9N+
7nt6UU5XrqH4lU15deiin4XNwG96I5ZMMC509vp7c5wmZBmhIgj4f2qe9k3C3dBp3BNG11UL+4kH
3wImbNGQrqonuCBfjWUeIEMgLFVi2g28SDcqD7Ij1VD8gf4OGg/DqAnjjhbXNTCuphnDB52t22FJ
vhxV3ql2zImNsagTY3s7F1gboEu/XRITrnEcFAuO6LggLef3/cDjtXSp2mZeeJOZXPrbcV3n5bt/
jjm9+Bn+PNcTItPdyaCgu/HLxjy0QXqj5/JELWKrbEPdTbHed6jADKKVQqQig1YS1qmZThslUWvr
2EUVoJjsTs0rlFF9UKycws/CWkwMAgZdG0RO3V1pCzyrwGAmYfk4oe1U7Zr0njol3oBJzt9wNL/1
FmgvjzR5sA07vEggud7bYHp3YrlqGnbs8ZB5NKSPtljBUajfzC5652IQspPGglsA39ob5DUuq4UX
2nSiLNKQFDSM7XJTGEgFcTFu8x74QV96Mx6v8U2onMV1/kcKwmbnrhFB3yWhXmEbZF5fngKof2yf
wBKdYUFujbJ9HCB7wQFhE1uuav4873AqZgw62hevuQP2o56Uu9dxekU7efKkcLbzwZTBS0ZIbqvB
VLJ8VBJrprbAbEDCZ5QiMsMS/g3A+1g6RBzIQHShAl9OIaGdRupcfpnugQCyRWOFtBoGRyOw4rCy
8p1p0QEum7tSjaRvhfhAUbfpghbMPW5fIz5jEXlNAJYIos7o3TpqSI85ubVNSow2nanEsQOroKou
H30bQB37La2colVbi9u2tWjvhGgGIU7GWFQPdkCrrfH0Z0Nqdu0i3czj8hL09sOwSBgZ8b5XgTqw
M/Bv1sl1nDUH9vCGjf5gjT3oNq/fxrNTHwKbhb7QjSHg89kNk/ysyT+NlGnjtHtsxvCVJC1MRp26
23aLZycQhqHSwK4glNPoH7oECGO4937IjjxCUi7PgbFlqCv414XhHp+WXWDUjWcfbiedBTeA6ykw
9cNHVxLJTzlpCYp7mKyL8WcH8tMRDNRZ3BG+dI6WrV4076hIu/1VpzEiGuL/qEYKvZ1FMy35pTFO
0ij77B14Lbwb4f0k/TNj/g+O1sGT+XlS471kWxeUsuIbh46fhvsryupa9ULiBC2fZAuTvcEtHbBZ
nmVRCFH0wYtx7rrkWAbTj2cl48E101cr46ebGv/MVsLn9sLtouGPdRDPNo409N4PWTVPiBGlDStA
etm3MvuH2nBYxkz1vfeRekhcCbKigmJJE1KH9+0PbcQ3neLpSvA8ieA5bwNVvaSEr+kUpGYkvuEm
Qy4iWTs9kQuCqHsIuWlj/6mFXw0vPIXN3s4hbx2C+fgt5z/ufP+MtUItjfelmB45cliJFmPVzA59
zQkNx+aLl8Ri/CRmMgnkr+8bn7w6IZva393ijfvecvlU2OmBuOlbjYBQWUSyamOAlcEZJz34pN7w
4vYL/BBszjh5t2L1rF2ubIKTgWI00e6s/FWyBFnPD6orAINx43/pIMHEQfbx0kA334SCpB3RhPcu
8wf4DNmur1bRZwIClfjVqXXvZcuHq5uCQw0oFYGoRxvNOQ7oBGLHPJuZvPHCXkRDyNggq2TvO1Wy
FUH86bY8MuyM+vMx7vm1VGfmYieE22qP3OgovHCd4d3OI3EPOaFDq3fJz4KZGmpuEkYxbStnOSUB
CVZdjeG+BPU1r7cgiQ4nvPbDFyMr70TMCRHHB71QOybwyMzLywX6M7rGshCxT9O7OhdVhMYCW9Fi
i+HkFm8sZOI3M2MHt8N07U18eC/g/cjK7Bcrxm6aeY9s6L/+WS6rXbyMkjj9gG166MT85CfTIR0I
F8xLgDP1kHIJ3bPnjQCFm3/aJobR0mbvy8rUQ/njIYVBUGXFrScGlHU+KjVJxirQJ4yqp25kkZ6r
m/tcSNKfzV3oEKLF/KIxbf7EnGGjBepm8QvCuwHLuthEfFuoluc2Ow5Ae87VNxWSd2egBpuL1SLA
EwTBuMR7jkA/u2M5yKmzEXER4xFTG/22ct0x+jccCc8CHDXDAwJdwghRxNgcuvXX1ES4J1d35eJ3
kJV/X5YADWKesnGJQaW7lPU02b7/L7wBa8wxe5GcDFRCe/iqpvQk2x5KZxseO3+cdvATV5AiQg4O
Cr9qXW9ZlfU9lDbULBQC0GH2e6Edl8THR1ZYyz5QtKhk/95k3Xe4voFSZ3EAxy43svwo8ajY0cW7
UaAM70hCXSnaTs4QkdwF8iHZLmO7P4ljkc0Iyrs4uWHlDEuqlgVH3laHHHa+xb8FW8Q7Waice4Dq
v0526kryGXaBFG7aHlySfjxb/ePMw4nmxjebbwSfaa7rokJpWriZpOqeuPqNv8DgHmyLxgOzZUaF
AoXb/mq4ePGhGXr0myq5VTXLkkvl0fCoKmB5BvFhUU0PrQNbpHRdAC4941ZC81cyFMH+Bdq6GrLE
J1POki3AlpySGL808rdOzu/OECMxr+x2ClN/P07fpkPh3chX+dNhMAx9A1/d4yya3fKldcb3bplI
SAfzNkhHYlQTa9hLsiZkABkdKQbCvsvYkjF5RJZUf1sXWbKb7fqVynjkE63ZDq9k3l9rCCDw/6Y0
GpLuZvYxayB/gT+UAzhuTGeedbx2KegKQMukJVMSXgDtcVgEXBu93py4FpoxJOwgRHMfcui/hXCP
TTfvyK+W23myq4jTii/dEcxtqBH1bnvsEG0YTXmoYJaNXbarxvbRg4JjFcl9mjafuSyY27r2G0LW
4obezjPzf1Sol1vKZlFpcwNhhTIcFdY1zDmRlsHrna1poLa7DSs+2+StY9/mdSJfbvvGo+r0Dz3x
ZY/X10e9e8ey7ioa5+QTTeSfF/4sGtbqGBOOS0xXs/KE7sEUG/fCxJyzGKQcp38xze5x9FLue2uX
zI71+3pouBWUwDkVT2WeX/2k+jZS82cBvLhxCgwt7KRe4KnHgz2gxb1aGqGsBBMcZ+OLTRE/muR8
lKX8KUGZ7WqneRRd+TEEmYdoWsAsZNdWVHj1m5ocH2CZ+vIQdUnQJbwfmbQ81IOgfrVEqqLAp8Ok
iXrP8wsLxCZGqOKUTp8W53BW6wd6f29EA8/xqsl3dvMZV3wkOtf/p72J15MRsCCTG0nuiXOiXu01
ET43kwBHic602mxYn/0WOEl+WxDpNpf6tQ6hNzKSfFW2POc1pq4dY1oF/I5MM7C3fBTZPctjyqbe
yszvCra2oHwitmh6S14Dyp5b9rhkNVFxkC6ukz06ITKcssrPKZ3vJlXlG3bOcXddxFrcKnZxT0vV
KYgxSZ8zsUnU3s39HxYV1YeUStxc9cc5gPI6K5oi6Px0P54zB/qibr7dCi5YY9HIkOTAxGBGrICA
dFHrJw/WCD5k8BiP/ZtCuQeDIwgGbr02E1w6eBIJ/Gdb2ZvVjph6PPXhBsn0r2WJZ1HrlnUkfLIZ
rPuNxtGGU+7w08q+a6ZCovIN//auOyoBPBUz0czrT1t1D75mv0dm/KgSqg4Kyc7yseKaVlMhbKAI
CeqWahy/PSh6///DmHrkRDugcFPtoZuyFyBx23uX9AowZnKgWXvbOFz5i5m3WbzoV5Yx7nxt0XGV
kpQv31oBaP3API5ZXx7ammy/4QRfRLqiXCExOYLrCILTBC+AihJOIdcOPChn+WJn5ZacFlSOsPvX
gUm2lfpdetz99Rt1W5poSdF+eIwI0eJyzhp1vAsb59Ip3HtS+kZgImnTYrYEnMcCba8ktw8hjnT6
+g2bbnBswPFTf7D420V7X2DRl/Y5jft/8/qVE0tWO9szRCR0BIVgo+3lqaHSA70OX5SH4lyB1pqp
iO9kZj2m3CEoJJ88B74ZjdmQ/o9zcDy2+CTtr8/NceOPfA+5oIHltTflTLdQjJE18VZmCidVEpZb
s3X/jcTjkQjHa9Dhm3R3/ZR80PGEEOc635r9KEsNvimuPFIt0/AKCGYHU4wXLiKeESvnYLNmMu5W
qiLWtJlwrzRkS3bUpb4a2/ENyhbN1BFMZG0k2BmYx7y7RiRd4q5qa64VhzioryygQetln0NZsF1S
r4t3Mpqge6L9G7FwtWUuMnj5eLfS2dqm22Lgk+SOkwajMkelxUh09kZi/4XOfERvgiAwpO4ez5Je
NvycECPRA3qLnGBB8qWPoNzsH7pQdiv/4+zMlttW0mz9Kjt8fVCdmIGOrrrgBFLUPMs3CMmSMc8z
nv580K7TbaNF8oQjKirsbQkkhkxk/v9a32qdLpXvR7VF31T3d3pmrBo3Vh27tBPevnDbesB6XopT
1Mghp+jRmUj7eKmzoNWY0VcBxUzHHq8MSSc3nC07SHJAo9gHFj2JPiBSuMt2wGJY09InqhHDJaig
flGO38usyzdYJ0tqtlMFebpTSfxkd4j73XrqUOLVwWvXa0tMUj9h77IzDtV12dPbybIX1cp2riBE
mPfJyqv5dh6BE9TM0A14kFXgrlKOB22EEpLdJ1JOx5bPSLiDx0EAEWz4UF2OolwJiHaLOsDhqjAN
QKV5UTW3XbbUnfWGay+b9VNmxQKIN0uXUqEQoIxvhNBeDeFYrESjQoim3SkVA5N0/xOt0pufFpS9
e584CApUdcE3tQkfI+iIKKSlhlGu771dUWi3UUg+LbVMwrhwcqHS0HF9+2RXlen4Co5G38gd4Sha
95GLLt96qIgyMcKd0YodRaaUZx2TaIqoCE1R+VbRx1rIo51umNNbCV2d6tUXaIYgEtFpo+ccDOSP
xl295w8XVKlQoUG+5t1zmefrMsL972uNBsyClzYgUmQ+iceCbV9YFMS0DIeBWyQS7bVJbBTL3G2q
9wGC3YU9NSSIJ7pX0591k+p0q0kn8onyQwsIGbxfY7McN2Zp03UFTwUlyVg2/YingpG0JOaqWwcq
WxWbtxhvKNMp3IeOyqjagAgJHtTGqmjEancKYi+19ddNiqCHquxTXKR37EtQw3IVyJbqB3NiXWw+
fWshUSdDDuMAWwM62UY+D3z00XrPXJ7rrIcNqu6stTb96PFk2uZ1IstrUnkpt2G7X0oKJVwhP4yJ
2IRGkm8TVYVm1eqLOidznT7tsPDqPVG7aP2CpyZgZzG6H6lSsX6olyp+v3OKL0/GhPKX8eUsxjr7
QYX0LWsnBakC7pqIwAQvwAYBdxOjAQ8mv1vb07BnO47DqVoMMR0u+hNWx/j02A4gtSeFG0wBvh/6
g/JktRojiVJVGFzFIUxlBYfy0mT3wHatS2GwV/Jt0SnvicYItJKBDJwxKK5VIza3YsQQZuQ4yOVK
r/eWrRbXWORupRDnrJHRr0pDlw4tAQ5NAfE8GZh0BmYcY6CpjLX7gVJ6t2qj1nIazwZM5wavxF89
lq3V3Hsj7YraUq4UN2vv6yaKGF4oeFEw7tgJtk909vZNLdVUuozgLkSiq8RDy7Xs4L6NFp2EEmBk
oSgO7uT+OxG2+TquKJEQwvviTtFpndloOx1oAA8tNFhsjvvICKsrfagoNraTwWIEpHAmjPC7PDbh
exmKS5vsqKd0GN/tno7SWtfZjZnoGx48o52KXvWtbfXgEuMAJmre5uValWp9lbqAXIntUs+wJeS3
I+0E06TTK1v+mxu1LLbANtxyYq9Thq2tCHdHX4qWVEiILa3T8DxD/XvuD8NL1o4kHxS1tRvS0DbO
JHVvTWGJn/8na95z9RnKhh0XqatRexeBAq2sG1iQ+6NHz8TWdCB1pkQlUzQjbbZnubMqnDBAD9yE
sg6KdAo2Mrmcbk5vMwyyta8niWO13UdLNWErjap3IUtgRUoNG3FcgCOe/lOkSJID4vKuIIx4X/ZJ
tE91CtRIRGNG4o1rlVtXHvFxNJqjycRG6Vl25hZEVA0G3C1Jg9WoCCIMzULSbpgA9RvFVOylFwTK
hhjWCEB8Uq41Y2gv49RuL0Pgm4DcXNb23RQk6KvTiuPz1rDCyB0eJXPToN7faTKRt0VleCq1R9jA
bpy5+xxuCyY89vqfEcqpBwEv5fc2pDXml+4AynnEb7KMzHr6kRhltkEfHWtosCIfKXhLDVrlGpzU
vy/6qGjD/lMjo5pmdGkTBKIP/rDNa2n7mQRapqRuR0qLz9oM2Wba/kWnG6Dfpz9p2gg8LapTXHUD
+GkZKhI5Go+R79erQhXeXu6M6YUUA941FeIAzABfNcmoWzmeEAtTYLE65Xhya9Rznxvg6DB5qNnr
Jm/o6JkXU7jrDWm8EXAht4EmoRSiuOnJFhvUEkHuAA2R/k6Y3g+67d0nt8X0QqsU4rKwSjVPo45p
zSSW3mieZK8vVPaQG5ngcgQgzIWfcWme4kf7qkIcOQVsevDMVkkZajsBSBWOBkLxmoXXmVonCFWk
yiuutWh4rLXUPav/fnaTyZsyPdQRjr5tbmt3nhH1F1pAAp0xPbnIVsLzQQ+ly7gvH5FGD9dhUgUX
phXRnVCH4K2jw7IIcnQ7iACzbRtU5T6FYofTgOMOLcjYBFtJxzIVULQKVoPSHwuP0N/8Pfaho4C0
l9EhURkOmdYEbVOvvfj7K0J1ctefsZGy4uWLELHAxssQAoH0f09iZXgaYEeIvMd/a6OHqfCLXHw+
iKVeIg7S5GTLaG5Refbhjj4UxSRjBOuiNVgjs/RdCmtmeeFr9//zp9SLEK1MV40BQVKZN4FPlKze
dlXxbvqqsU6IZ1rKnKWNheCcd21KGmlZLEcMkFu/9KwzXf5BE6O/GNQ82SfgsdRMr658Rbn7vEdA
bibXNZUHUiuy81EI/T4yELD5ufzSmlm9igXbyAAJoFbveSIyzJmmuwsfwrbU1iRIcL+0kMBzRIQL
RaT6fV8T86dBmkW07lKKqsFN+YmyNHBFXxG2QFEE8qqlFmcltNOrpGH1YdnFDSaVWxbqxnVmmPVD
wRbUT/LVKJf0m3U6dHBUy3PdEvE54VDgi4YN0mTAn/1Q3BmkmRZS/hbY9vBcCEPQaulIuzCbdVB5
FPrjPtrrakEBRqvCG9MuLpXWtteycLMb6p94A4ilXXnVdDXsEV+k8MB5s9tdIo7qLvCRSngeyCnG
o+zflp11U7ZkdeVVdwsZ0NixZUecFXX5U9L/dP1xrcEq6fFe3Hmurd8ZmsWGRQ+/A78Sy1BiC+zV
xaUlY7/XNJhPWn0O6VW6Spkzp9ApevqhAvRGk9NzN3cR1ELUuIQVKq49jNMs/Ed1ATardTdED11S
7mBHIhdmDqD9R5eq/q4vMSvlBl7F1iO7ycDPzX4UDp4wveE7jhKWtn7pZBYsuLY018pQJj+6GKot
yCv5QpVTEmX64gmrHwDIEMagpyPPDynJ3oH4IAJASsJ3egfO0PtnZZ0bDwXq2mUNbeu6i5qbSZ26
jtouh/KEXd/MMhI1E/g1n8OiU6Lg3B1Gcd5JoqddQ0wgsH4emlazb4OVhPcIJLsVXVKrIl6y1INz
3Y/JbbQgDpYDiYSxqrH76Mx9prGGxn+fnNUUW87UATGNfy8ok4FENsrlWHTFztTN0klziLd6qmVM
lKjLQEo79Ar17RhZ1lr3CGbCQHbRyGxuQl9mmsc8GFohpOgWomKi9ATBUhDoAP35aXvVo2wEoYpU
JghTivOaTS4rkzriRelSxdijq9ESbvZFRCD3NiYGBGFRBkRDnLfMF05ddwKe53iliqxjGKLbDGiW
rtEwM5g6SABdP4JQsc1lURLEW5FIvO4V/FsGbrNQKq/NCKS8hQQXBDGkhrrZ+ujawSreluAl4K10
qw6IxjkaLnsb8R4lY47QErTqpF8G+D14owbQRLtzC0opwPA4WiW0sLS4JAxHSaiJQFylhOOTZJub
W4UE0qwvWdQmFluh1n1orGRtue70dnLfpDIZJ5QWxbKmWo+Ffluqtucohq0v7FxxzLQyt3UsXlJF
e2QdkbB0za3laCEQtBVIvSpDA2cKANk22iY8jGnoyRdBT6LLgFqfZpqFoFPsmdsy9mXIi1IpeE14
Q+kVuihLZlnfVolj8FCuw6aWnSzO0McEL/TBggWTOh4lDJeQp++aRPoeTPPfUKnXLZM4hdXiaoiM
C3+goS98Ma7UVjyqVKuWqNMn7ZcZQVo8R3ncP/J16Aqi1slIvhhgd5KupF2b6QBtwThjV0MHRuOg
PcSPyRxDpQjBIK4ebYPnYOX5WrSLmXJTnDdmIv3MJLiFsl4AAeniep2BAehrlKBqEJNb0npnfRu8
5CzUEUdDNMDM8NDnGdz5kcDAaPzZy4lJXCUfy9tpA8/CXSHavRAKVrIJ8UF8mL8LRIencNxkZse2
nbbTUmg9LbzCnCoyS80Ny71N7nOvYGy0RHFbqOoFC96MUVO+l5TrzVinqoYSKTckrNT8mK77FsnW
ibkbZQt5a/GsZe5VLXfvboeJtKqM7zYbt8jS99zR2nG1aCv3KvJvc3gEhEVkaNRdSWlb7IKa8Mp2
6lbWiUy9FkVwSSG41knbCFvcB2DLfXb71YNcZ9YabnNG/CvLLkPOzy3L8p1WF8Sp0h6BG4MWVqVB
UakRVc48WbGhJ1piOmhd9I+9KrFJjmWNS1BmxM4RQk7mZqmp2zHNccxkoaPG9XsNImvpebeJ0dfn
faDlK9o451qWkgDR0TCSjH0bQetux6skQeJfysNZTtvVsaPqcVCUs88vEo1wZohnWNywcBEXbion
K00n5JE0UKaJRRBj7qckSw541d6YEVdZskpIlGgCkqK9wYwfr7BnnxFT9CgDg1ioLbhzXKSEKA7i
LlSHl4qHeFVPvhUzRMhoURBDYhi9FA1roylGRY801P7+zZCJ7sUIEbykP0KdKmAbQdwyR4zKhthF
UvtIgtijMfC+DC4sANiAwHO4XAM5bczE09v3mU4AdeFJsz0GgL5Fuq+L8EdlQhkb5I3WYdfQJPux
IaNsmzOpIZ6nFVIg2PAb/yYcmzetpKhFml+8wiX8kuomJrFEvjYG8WBIyFDZSFHxyeLviB2NNfGA
etnsUlYHiyKjIJQp1K5cEG6WriOAtiiqw3ME2hZSvA2n7vBWcssfFU4Sb9BfSZyHmFJ9Xj9Ll1Fm
B8XGVnGeVZxrlBcUpEzwX/RdPgdZVhY39FDgeIwJyRJ8H9sXuzRF16wnwxm1WPfWo3ZUG8FHrrGH
sFvvPoeVQ3Q5exAtE4j9CHr99td//Ou//uNH/5/eR3ad4Y3J0upf/8Xff2T5UALYq2d//dd9lvC/
z9/575/5/Tf+dRH8KEl/+lkf/SnnI7t8TT6q+Q9N3+a/j8yn//vbrV7r19/+sk5rYpVumo9yuP2o
mrj+/Bacx/ST/7//+NfH51GQHnz889uPrEnr6WhekKXf/v1Pu/d/fqMQ8Hmh/r5O0/H//Y/TCfzz
28Vr/DpUwev/+pWP16rmt2X7H4opq5opNN2yLU379lf3Mf2Lbf/D0GCs4d80VCpflvXtrxTSuf/P
b+Y/VFMGyCAUi+WdTK7Qt7+qrJn+SfyDZ0qRbdsQKMr5ZV359v/O/bd7+D/39K+0Sa6zIK2rf37T
v/2V/32np1OTFFkzNUshhYf//uP1FnolPyT/nyRNyFNS9QoJiHoz5uOKXcKjbeu7Xy7Fvz/u18Nz
pb48/PSxvxweYkw9pkhYnR7Tc4aGrYROJNv3ggA+203Ojn8Kl/DLT5n++y+fwl7M17ygJfcw0Nms
mRsSsq6PH5p78OWhuQG/Hjqqy1TruqZ2KgXrgAxC5SNurtnN7EfzUqDNOf4xh26D8vvHmNrgVb5R
1I4xMcwJv/DBnA9puT5++OlufnWX5d8Pb/uFGvo0ihyXRrFF5nksQGCjgMh4nJkbfpsafr3Ph76/
mH2AQTtaSzIyhik2S7SlFJWoV9H8PfUcPPyB76/Zvx9+wC9kWpidHLudoJq4eRayZnnk5OFJpewh
bY+fhnLgSdKmx+CXJ6kd8azndlk53dLfIaSUylX6nr5EaxhaC0r6C3Kozt0fGOcR+Qo8ZxtKXAua
ICvjxK06cCW1aST98g2SnCCXoKzIs/K1p1CqXszMWOD0dY6f4aErORvvvh2kvpwXlUOTH9dm6F0V
RjOuqh4aBmabP/uQ6dx+OQe/a+Ihy+rKEVOoIC0KwrSpoz/i+PrD05iNeKAJyLHahso0+OQBKTJV
tm2XCpZC3qkbMT27XwwabTb0pcRSWTdzqSilsbkrhwn+PeIuW6go5PdtIStT40C7kquC2HDgrbjS
BY1EGUVsNbQYhlLZQ6pp9Ralqqah8RwJyPeJOAurhOgdpOLm69AN9p1dZ2iVeyN8QE1Uk+lXYT0H
VdTLdrsbVdTVnq7qG5hVsRPAVToLKosUkFaKSUmv2sIZR4qElt7Xuwh92qqXMH+MlEJuAp8kA48m
9xkK5/49iHULQ4aFQBiTvmLeS7qUnatuFV5UPdwnNB1G9Yj/aLwuEi19/LMHYja9ERQ7lIhSK6f2
kFj3H339oWo3saGfmD4PPdWz+S2L9dT3KwYNRgtJT5zUvfRFvkyMYHn8BA7NC7P5DWx+Qqgvz1tu
W7eQCy9ALZ14zg58d3U2txWVTtkHHrmj4CiiBrCsu4cwY4FZ7f/ou6uzOa1RBzMyFTggjUwfU67w
AEZDcnn84NO3/GKQqLPpCsOsWyVpWjmqarzbgf/hp+NFVgYf9CFf26p6cOXKQSP7cPzjphnkq4+b
TV8VTneEQLwIxoZoCwkgMWH2ufiz14w6feqv89aYAhLzGfGWjGneHKnUaQsTTUIlJSfu9oEHSZ1N
XD1Ub0D3IVMjkZb7zHODqUMVn7jV8vTAf3V9ZnOWIqV5Excet2McjXWWGrCGTdCujQmBC4gH3Cw6
gWc0EwPATviLtKAybzWCJU+8QQ/doNlIj1AT96GbAfJJ9AvfJDUPmv+Y2X+2zlBnAx0OMeqkhPuf
YOauxuyp9N0fVEkujj9eh+7ObJiHFZZUMx4qxzMygp3Q6NGkOH7oaUB8cWeU2TC3cGOMtd4xGAjv
wcBojbju7KWC8XFERXH8Qw58f2U21JOqL2UdirPTIxqL6G+GJy7MgUlKmQ1z0lsjJM0c2CBDq4bR
0PekI0molU88N4cuz2xg572q0a1NKkeCGEahape13m2PBqmJ03PNN08MkEMXaDbCDSGPuk/THJlq
AerNK+/9jDLF8at/4Nn/XFT+Mn2Ag+NtbQKxiirjArnaXV8iQMqofR0//qGbMBvcFHGVUEO/4hRe
cY50lkworEFtMlx1ZXR3/DMOncNs/MagmBrf5mXhZm9FNCJ5eWHncOICHTqB+ehVc7IWBS8L2bbW
oac4SEevB9ZJlKnOj3//Qzd4NoLzNk3dqmGYsaAxREtW73Di6h+4MvJsAA9WqBSA7XlP47Eky4R7
jUYnPHFpDnxveTZyNU3EqmVwacohZotWE4VeGe/Hr4ky3bwv5h55Nnq9qAGyBEvSgViFfEfoA6VC
skVJXdXLpdQr/g1WqvjNjatoG0Fh39ZhTrQ7ERwoVMYWl50sXgeoFPs6hOJIIJdBJIXhrYKE1A/P
lds9oTvKeaVj7sbXWp2YNA88MPJsVhgCn/hAnem+SuU1SzCYPulrO6CfUOr6z6Y2ebrfv4zapuxK
hSZQ7aTDk2S8+vK47gRBY7V14sE5dBLTLf/lAyKlV0ZccrVDkMIiKi8NUikisi+scDhxmQ49mrOJ
Ie07SwtVTsHtAus5rTP5rDZS+xZWhvfz+DN06PmczQt9o+ClSviI2m8nIbtW2K+qTSrA8cMfukaz
mYEs2ViTowhKCqkm8kCjssKbh18njDbHP+HQCcwmhsroSpkab+2YSnWXUPUNRXvi0Ae+vJjNDGU4
ZJE/UuQyMDkUyaXhpmhZGByD9mc3WMxnhwZ5neJ5PEKVvBjg2fNmWdA1O3H1D7x8xWx+sNIsxWQR
1E5Rvskd7sz6Re0RhbrPnXl//PIfeETFdO1+GQRVTLxQm+fU0XqyAWjMJWF2PWrF3fHDTxfiixlO
zAYx+XMt9oOkdqKoG57chMBIzPf2oyjSECkM8vFauPK5R7f6xIvm0E2fnrNfTihUWswiCIcd1fPf
DM8DwODSFI1AlRYFTrzj53XozsxGttz46kDOIpbBkphbdNO68Wrk9pTFsaz6E6dyYGiI2dgGmmGN
g2Kzrvh0/tTpd7vE63v8DA5dp9nIztMgToqa6xRkj6322MLT6JvvIwFPf3b82bgGXqKi8+D4kj/W
tNFSsrYrrK7BrpC7P1qcAh34/V4X7Js07EzchfpZ4fU8QNZrxHU1/kwJ5Dt+Hl/fBGHPhjiISbfO
BZ9BER5YYtC8+aZwjh/768En7Nn4Vkeyk7vp+4fZlW+gbZuyiMTz8YN//YgKezayfVIbEg3uilOZ
YpdX4bKTHy0iSwLdWHrqw599yGx8x2ErG51NAVs3c4dIVcdKxreyL9vJrPHajURiHP+gQ5dqNqxB
YhFeGmP6Gjp3ZZFDX7q0Q03zxOEP3eXZeDZJohgriIvcCf1cs7sdCa4nHtJD33w2iimHYleuqbaA
FVyg8VgVOpjSRFsdvzAHSgvCng1kqbVbBIGCvTHUjee2jYsVuhVzFUuFcqfRQdXLcUAV1Yf2tRyH
1VkScntU4RYnRsg02v73HA/7//dRKOWtnQcIlh1s4NqrCY7YW48J4MKVVK3i7sSnHLhD1mysDz5u
gTJkJaKZmXWGDd3GbQC27vhVPHCTplbfr28NvTOaWMJ94PRduk9CA/qldFeYze3xwx/68rOBTtoj
sRPDSHXfUy7BNoPxywfjxHc/MNCt2UAPkk4fAHNRHQtlqKLPvDewVbJ5U5AdIf4+fgpfvy+ENRvp
JNgDGcutwqnLCBsRW+l1nODzqzupfidyUDpxNlML9avHyZqu4S8v8BFwItaIoHB8vdhlWrtQpGFr
D2KPKmoTouqzg/hpIiokdHtaBOZjUz7bxcPx0/ws+H3xNFuzmSDS8J9gHQXmV0fFuM2UKFQxR2AY
sDMbZrIPkFNfYHcFia/lNlGQCiKAQs/bifphPccWqXSRkKyf7jCA6wAycA02XFwlBRbiQYj6jEeZ
rWQSs1xE6geds/2OxLzY4aOXfg5hSWZIEIJPlcayf9SmHPHWaMWm7TzjESdGhx7WHh/zAoe5GMi2
OHGHp2f9qzOfTVQpMjq81mAMaQzzDbLyYUCw5Gb9Nh2i67HrL3I/+6PNnbBmkxb+FwwvoVc6QVAb
kz3zp6zoN7FJhGrlfT9+Kw+Ni9m8BFp2HApgw4Cwgw6SG7ORNjk3UXNtYwn3WYdk68S1+9yyf3Hx
zNn0hGi3gx2PvVHy3kLYp65FNKsKRhSJLEjnhQLia+DWJRVBGxgXfXR7HWkImheuJNhvFc4dNOIn
BtGB6cycTWcqfdk0D7rU8SxExx6JmatUwoXQKaBfj1/dg2c8m9Mw+vp+M1H4E4gl6wAg/xYSS45T
zFCvK1DWmx5P8boqJW0VEg6LPV+M2zaPzXUp+ghaaao7RPQShIIC4klR+JPdGaZz4vsdmEfM2bTo
IyGCf1fQlxtDwyHS1XyHLFs+GhgDMcH74TbDf7EMukBGSMdLcRej2XQMNNArKBMIaVFwhieu1oHZ
05zNnqNWWkhkyw74YbBwM2K0TeIW2VBHyuuJ852G6VdP4GzeDITaRvlYxo6ALWkscy3o4R8Unvsj
ZI15JdmVhCxYFvK7xJVhPykTeoztD3y3EFqzlsEFn9i4HBh55mwO9UUpVWlryTQbsqsBF04apjsS
v86NRL7HVHFi0B36mNmEBVHaRes6KlT+TJXaJU7VUKrzq84izIQzJaHOngRqxy/woU+bTVmJkkfV
EApCGcjKu2hUyb9s+y4n58bQz03s4HB3OrM/0b+b7tpXd3M2een2ADoMhJ7Ts7TbCjN5wT5lnZh9
5QNHN2azVRnXbi6JUHXazDa3PpKAbeNJCSHOBc5pTRLetqH4cFcURuCQEJWe+WTcsDjqpHUM6met
5FNUxZi6p+qsB14+xmzGqse6T4cKq17KF7C9c6FIP134agbKUzmMn2nKHb+Nhz5our2/LC/USpBn
ZMcqnTjIetmdOkZLXfMhYVQh4ehipUMrOv5RB54YYzYD6fKQqnbtqU4XpYhuYepnGDLZt1h2fdln
fzbYjNnUUhHAFqu+QfCEH1JX13ppiaMnW/R1+KL6zVsn1+6JIXDosZlNMaoyYlipNGLt8xynsU1Y
H768zfGrdejgs0mjDiht+7WvQLALg9sYjsXepgf/h1dpNlf4llzVErgqh5i6fjMiVbr2sa7vDDKf
b9q+MB/Ik02fjp/KoRs/myooOBUJEPiYfrWCNjaGjg+PclCDB4R+7VZL9bJbNY0ur45/3gF5FB6W
3x/qeCBKwcYB62he/eIpML9Q8xvqPTWendHGTlmkV2o37Ey41GmmrXOyU8cA9KDp/WQwkOIhrTOc
cGOhEjeGHd0wWY3iEU/AvXUxTKjoxNSjTl/pi4lNn009saX5CSa0FlIg1wFweV7gBMO2v2xq1yMy
S8r2SAlWo92sUnMEz62yeU0LZETQop4zDdU1qb/eIsnBHas4h1a1C81BJCXLLJZT5G11QbV1Wfqs
TJ2MKSjf7tqVjMSpXSU8L+y8eKwloqc7f9Sv8MAi81cibtGJuyEfOsXZXNZVQzL65HU4Qkyci0gZ
WOKS+EhkV+KB/tQr27rAHd7dCStL2zVoOHJoSzzxfzbx6PM5TifUypCz2GllXazIf8NvRGWL/IrY
fR/TZngQ9mjLJ17DB9Y2c6mqC/S+GM0e6kbdnwWSsmFZ+CD55g6S29XxB/zgJZ1NcqGGyU3VRU2N
CexAi8Y/xs4UEhxbQfIVCinHTQBuUUTDdSI178c/9sC7Qp+mql/eFaDaNKPEGeskeEkJUMBiKY3D
BJsVkoNfSlw2RFDdikLqT1zL6chfjY7ZJBhjUUgj12+IOtFfVag7z1XQnSrWTRfrq4PP5kBJqtS8
NiRyGgLIFHg3c5B8hRCXHqCi2+OX7NDDMJv64i5L+0hyP/tR5UXNvvmCxF8PHmVh2xc6nMLyxKU6
9EmzOS8LBV01gkCdhu2Do+LU3mi+Hr7oVCRuwdrLJwbTgas217imkh4YpNdTvzYN20lHQcY2/kxg
q5T+j1+0QzU8bfZ4V7LneqB5a6dsq4wErxB/OiEbdRr0+zzxCcYcEgKI0mzLfvbMyp98/FOnpiv9
s131xYMxV9eaUlcnpGalDrLJ4sOrDewqBKiQ4hLIwyYPjWjn5bp/r1i5uUamAXA5TKGhZxKZiGlE
r9oq3AgXxMBzhR9DkuW73iNfzY03bvcjGuNNnnorQ+QkTFTJW+rCqAEWZXT5GuP+vvLD96YaziM3
cdSw3GSpttQHYNFesBukPCUtxDsLPR3jPxUY2Qa63K3VHBxM7X8YKluqPHfh+8EXmIiG5HzJYE7B
Wi2DfjzL5cAx/fSCNwJ0k+cQbK5nwI0LIeGEGdGsLvElof7ik6Fs6tCgg+rBsLGX5uZ70gjYWahF
ctL3BC6VDunilLUOGGqjDeIjNB6kzFuD5pySwVc2jpZ40gpOpcQ4Wev1bTwCqhOVTPhSDQG8yPbK
ON5bpJ4no3KF9n5DPHPsviWqfG3r3QtZbT/67KrlrSTSkoS46y7+qbnvAdhO7gSBrmxdGzlEYlci
5+5W8EeJkETaHRGR7ZXnntl8gI0Bcj4Fothnurs1CEtVdIeE8+Vg38Mvoz4B1D26iYJnqXUx8l3F
IJujTHMqwnlc5V6Fj+aByc6IPBjklwDRXR4S41gZm6JId7rdDCsdjmONyYsd9EKCZqV3lx7xUGVy
VzbvScdGFPaIGImJgC13RQbVJfp8fHoxycBlQz2823VYeWHheUMP/tHrn5OcZOUhqB98+zkF4mtE
40oZv8dKdK36H0n3PSEq04qv/ADUnxZIgOmdodbsLW9T8ltpO+g7Ve7rRaA15OIk8dIkKqNrbso4
BXxPug2uHFc/V2TqpbpigoDgwnkb1bqI42e9I0XIa2jh2v5amOomc++15jYVISFRRJsSHZng8MaJ
vZXsZgsa99pQ6psx6K9KOzsvLHfJ3tpYZA0VHqkON7rIVm1V7CT7LeMfe6091zr/2rZ+Aohb6J1C
FqkEsUvmYQQeYRN8lsuI26mEAF+YLGnJxKJkhwvUp1IswtypOAIjPCNp5wWtMDt8AJJSpcCC+yhZ
KbXkgywt0dzLSGCq0FsBIWEdpQPll97H3NqwYlqPZE5AWytMEoELAapN1yhEUKLJdUJXIJKMkJ1l
13d8mxBGVbsGlUg6AUml/n0N+36h6uk56cpLL8s+KPwspOF7Y1pXIr/JomtcZqx5h6vcJFynG+Hx
5PveIjYa9ZUbu4vG32UDD1kN89lLmele6l47TzMcuWqzjWtAifje5LxHDPZUqiUEt/GF2EE5QBiP
gGu4JsGjhgLSk5Nc1jwn8atLUgfP0xpB9RlJImchzkGptTbpOJFAZThn5spTKoiU3plu6G/kWTGR
UYopCXd+i+1wLYEeits3f0g2maTCa5eZisjwk5N70+9ulAbTgUTdPoIRJ7jsrbbWTf3HCFlykVgT
E/KqizHf4vWs1YfJli0YGo3+ZgTvvfJCnC2ufth7Ob9MrgEMpmADZoCWYu/eALHylpjVN66hLs2C
NEf7pW3bpSDct/UuSI9SsXX2BJq3A2ESrZ3yEBhbX9G3QiHaUBRbPXu25GDfe5ajJy+x8pmU/dGM
CZCV4KyzqEW6ibysLcgK+OCLxol9TMbQ4/srMbb3ZXGRltJCyi/A235vAf4LohAzXTlLTXuJmRS3
qFgqRDRoGrPTAOGfzUHa+asYYCj24RVkxY3KRieoqytpEOsxv7Qt9hjaS0/wQBZX5Hx85GAiBWs3
KXvv4+sq77Ewp49e9Kx58tLIQJJASOgiIlRjYF08D0OQ7426IQ9N3bRmvuzwGfZ6vB6IPiZszbBe
szB9zGPlojfLRe4R9Q2sFGJhfQZFDUB6s44Ijc0aZaGWYsU84RTMG6kaX7lF+Sqn0UbBTq43pIB1
Rn8hxcwZirU3ugjukrfFIEoQjKIs/Qnv0htbAL9L33a/D+F9UhlTuOfSx02eFz2ERrZKZv2hxdoO
lf4SJ4SDZm9pYJhm37keQeeE6pPoPNzMBCko2XUraGd61dqKQdgEuKWxB8jnScPNKUgaKFRCO4tX
pXlNYuIMgW4XEbmMpBqy58HsHDDbXXgJHx0FPyKiGENxr+S6wH4pQjxFwrLLp8BuAkJSBPkrcHJh
MXR6SG2sDGt3b6KrsgCKZgR3Qaa+zFPYsfno5QERLQQMaamffIiuFXfw6mGwKml+S2a1t4lLzgCN
YwhKkgjhPbXV5ryXKuC2eu52t8QYhheNP8h4RiPMUzLxU2cRG55s1QGfPgtkI8Exanox+ESSoPcj
NAwIhRVueqOcGEqNZa5g7ARbmqdgDGmbaj/DILR3ca2Q8QWOkmg+Mqo6a1kYcBZsoT96tWkRdjFW
V3CPMOjosZmRYZu+NoG0DQtBSGSyKz0p3pfqUI5EPKfF9ZBNlHhqe07LAmbt/V/Czms5UqULs09E
BN7cFuWNbJfUrRuijQ4kniRJIJ9+Vv2XEzEx9+ojnSpIs/e31yLKvsNTbW/IR/xp+uW+Pqicw9Bp
bG/yNNTeH02p+BJ6fA+dy8rUCeZoMGlTQ/qPTvyTL7M0crqjicZLNzoE1gVCKKvr7mXOfH8AeJGm
MFm/8EoXZN6ZVvzMs5pb7VjN6mb7Zq/E3DzJZX52VzSOS+DbT8gi35dHhoWxkKtbTfvKncpLFyEo
DQaXAXHjKkavSGCXnv2LQOCuqyHo27V6rZIYqmIXonTMmnuwxuG2Kuf5UsXhrU5gh7QOC1yd6Ptc
FJ9CJoyzOq2VDjlosThEU8rEHcjt6g27zacDIVXU6n2K/WuQhCevizCdV+aniLvdYrroCHcRGu1D
ZDosMLhyd6AxAtXPKSUMGprPDLmUbzNwwEqpY+f4LxgnnoYqOQoPGc5kf2L8BZvKadchb5E68XpJ
zPrZOrQyRBH/VFAXTqgS3qN4ODE61TCS4+xQ1+wHJwALWe5FAYlqDC7gtECWyfYyjIx/O8P6JdSy
bJm6OyMlaiACZojuKvsIBo955ememSRP8SL/Yy4HF7xRCesUJgus8RAjt9pekAu1stxHpvP/dmI1
aSyUOEJ9iODMJHlR7Uovq9geVVyGsMh6jrBWZjj76NLDvRlMk2j2NJyR/UxjHTXMc/vcJiDws211
Hrbg8CFZ8YoRwKqXt5+1SWR/cTLkjYdpXZqMf+2X35HX4fqpkw6bY2I5r3a8ehcG7zmcedBWB87L
Bjbx5AzenyhDVb4wuQ6DODc4kCajQ8xatRXvy6qxrzHwa7A3YKZu4ewphrsNB8oxdt+UIpyiXdjd
Dv8B5BtN5e2jLAYpN0sz/3bcR6kWUhG0yUbO4RYqubUPq8rcSSKEdWrNcwJY0ZjkMMqRtSW2RxvH
TGFXZ8dnJHH2hEK1BWED+SmULpbZXMoLA2s1DtPKkhRo+dT0X79C5HMAWkbAYPViPO6xcXbKU+YK
jc1mFw1gIw5NMez4QHKK8gEkNB5DygP8bFjiwGQyv4JufCunWhzjYpreZmvkc4zmEGqy30bIZiyY
KHx1Dshmlss6dmBlDaByk3DcAHyB4WxXQ9ad/Cbpu/MEeE6d9MKUQuqtxZCxVBd9txf5gpE3gruv
cMPYINTt7r1n+Qm2sFJKse/dbKDF7Vk4/EwelM225aopjqvOYPK2ZRA9c+FkblNwguGg0XjDFY8s
iIcgbCDKA52EtkKHHFlixZUR682A4LLt3SfG8odXrXznN9A1Yj+rRfx3dOzmLQDgOZwbhFcwg3yf
j7wufPUCaFMdfZ7nQ8Ld6hLkkeDMkvj2WUc+QGXHmZJLQU/16AWyvMd9Fj/DJx1hW67LW88XscCd
8pdXcpaTlYZN1j13XZgAXi2cgwpt3F7JNOJPdjj+PFTY2BkHgKAo29pl0e9COkU6+8Z+nbGtmRT7
erBHDCoPa77KMx1HcWlCl5irPdRovmMZfs+lU761rQejIi+aP4vVNLuO3hf/T27Ypu7jOOlpoKCH
pC/iQ+gHjD0CqB33ET2MQ5PlAau+WJ8AdMiLKTyFzlL2e2lHkH/WADQZ20BxSTj7R8HQ4SSPqv46
wwsM6xbkYXmKyzgvIdg7MVSTSp/RPrTvU6WzK3AdCLNNWOOOyecfeYEfQT6OqQEAW9702W7/43wD
vKEZ/6z1hCZ+Vi9LDMaTjTRMAwsN2hp6Z9kKFgr1mnMFwfyzuGntZevWWSO6ML34z1n7WxWY4qvE
DmIiAOAgI20kbtmb6+IYtMfhFzGtPJ3gvu3nEI5xVYBEqerxaeAJ3iudZHxFCpq68e2dzc+xQsvP
0rIA5bbth8U8+nHMJiyJVsj5xHZO3QitbJIY6N3CiG08uNW+Ycos84LlkmUTDMvYzm9dBOWrHIzH
1Kn4Btb4oJ4Wn67EAJLNZXcLRKJJgIp5j5msea6EI64xtB4iXr3Z6QSJNvwWLNfWitUgnywcQ5zE
Vb++z0kg/yVRE9+tmPrtsvrxEy/huhXWGKdIkPHUttH0vvSxOCUt98TOwD00eRTvuxFIFrqV7C0j
L3XxUVli0eJT8eq25igafnaTtMlVY7YoQfL9ynIXhW/gmr3Xj2Lvtgy1t1wFK4JJabfGyEw4aU8+
t1CotDGUygC0ecZsX4Rm7ofGj3tTJVZ3BlKgpuHbQM0X6LPQmIjnjKkmhWzsugAMPLs99CjRQSGZ
8phbtGyA4485WPtxNt9rjxyNIRzkbV5NL7sc3zvakKfGbczBdPW8DbzRYrFn2DSE3H+zEJXgULc1
c7i6Ps2x/NH0cHrLsngrG2G2IFrErldioSMvpi+/0OpnvdgRM0XDc/lYPyaIqyn9VpjxRYSwre5/
GqtGPRgwWT4UQ37LjET3W7UJaRg+ZK5h3pM39+XNlrazUa0X7HKuSM+w34qrqhbv6uXYcunJxzAI
XYI8gR9ubQSWSNkdKKHlMop0DufP2kU9O7SYt5M2YVcnkb4ZXNTIwcC1v82b/+rG/jF50+viYOqg
xfYCh/EvjkGP+tL8yrhwSIilMGnhAL0mHiHuhZ1Q/SSQvAlLD3F81L77TAntRgeacDfVr0qyizau
BzhPR9YBn9sPJN84dxpqIfyPELICO7Rb+wbC1RSf5gK8Mnrs3zN2p63vowJb6ds+LI9/7GECH+j4
xyTLaAc2Ll61Kht244j/jj61c5x1/o3EoQWQXsjnVTn2my67NhUl2fXSiU+CLAtelCLb2TLKCfEV
aFS64EOFNb4whDbHVjmM1i6Df4ycHg+wPX/IBp49fDyOmqHL3UObi1OUTwtqRXYxjHN6Sth8Myt5
qnMJSawzJz9EjyKSGY+myxBn1n3naGbSuNHNNVClpCMzDEfG8dy93zkPsUQZX6T12LhhBG87I3yc
5+qZc9iJ1+a6lKwlnsV6B6DpnxghU/HHv3SRurXO2FRHDbLlnpU4JKAptg8wLp5bxMQQVdM4W141
IzIpN6/+1UNl/4/LBFI8ECeRmzqYjH7nxIDXzVyI8RRRZ9gNa5+BYg7BcW2aqHm1O7whXrta+DTc
KBVe7b8Z0WRbs+TUI6ei33EPhcyl2/mUSHwCXlNwImY0B+slE+bZ4BQvCxnBS8578T5AVbpzRYTq
hZqPPE+rPOdf2Ef5niMBqM9aVC9F910BlTs2D1FppYQ5LKtN7a6BKbSu7s/FreqtA6o3RyI5Dpem
reOCY7ydfGDoan5YHOLu/tjKfenMfspsOZqSoZ6B/Sz13i2LPNtRtR//U9Xabsc2Q2GE+BsD/VzO
2E7lyO0qAT/GQaUpy19+jiUlRjnBL/FGdpPCszeZLqwv6VfNiel5hzpQBiW7b5q7GofoTY1Rt3cW
Nzxh72JxbS33UhRhsPUScHVU/VZEplNkyQ9OX4m/i2WMvJjq2/qlC71i8EuWiOb6GlK+cTQ+s2Lh
CtBWMNe553Gfg5Pty5u/6pkwjp4CVo+gOzomg+O/+PYNAkv46uR8dbukXRO4laM6OvhvNoXDZ/64
jU0H16z5uY8Wdxe1JU9hyFJy6eGT3w2gHcoRtsgeolY1/ASl5v8LofZNafE/vz0Dtpz7K5xZ2ZDY
V4uGwh3AbXnTost+l+hN4Aih9+0ONnxEwxD+wq7l93Hz4Qgx9Gkf95yheY2LKmUMbULg0jJWtGOy
i+FRg9RpeIUhIOQN1ph10YWZESWoOoeeVFBKJA9KhKLXVnmomobR4DnGlX0Lq8xZDq7Np5tabZQ9
6SGqz86gxb+w5J6xifOuvDTaz/8KrdU2RBb2q2oZENz2AWPl4K8zfbNnoc/sMw734M4SApkgAhJE
QQgjXAlblOtC6OwqWqyglyOr47UehRc9M22bfyCSKk+KWuxf7NjOPTd+8G/RXrS1QNgj48i7fV4M
8wuf5oD3wGWfqwH/plPV4GBe1nWjwL48Bm9MdsityNsWuBPhz4UhwHSwLaHl1x8ysMOd0mF7dS3H
+2xUm/0Mw8D71lFTtNuy8uo+9Uxs0AaPIryGaLqKXRbE8V8XpuFhtKPqpTWeStEMip2osiu9CfNn
Tmz74tnJdDVZBHs8mOUO5xGL+ZAsyTFXY/23FVP9CyhtzF+Qzwabz0wpg2qxlcsXVfp2Ax9bWXhN
eGYP81By8sQx+kdEjdgOgOP2MG1cnB3DvLPRPbN/6/8EZQp2DOA0+HYfo2tNQFmNhfgtXllVdGBO
1tAWcMtQPibLIqn1lZ9dtvLMZJ8zUzgdCf2j7vgXRQikEtnItuEOvrMmF9pnDZye73Jb9rkm7UtT
P7YjfoGOr+EwvbRTdbH6sN/oDjeQqbC4Amtvt3pmb+m4jWxh9iU7lcX6Uhobtmo13NspO8STBToW
JLXR0Ws0DG90Wx2SVbUPadKwzy0J1VHOXYUYvtRcVq+PqeDOXa7cHXaq0/g75/6fr9dfru+8dyt/
lAuUWnbgwOPqms3+1bb0QdbwMaIVlnLJRbgS35FTHmON/I5tNaOFrw1XqTnvmfBH03zRTflC5fsI
mbq+rkkFXTGrOMO6D7MpYNJ0zQZaFK32b5gSB33RnfXRIPKmQkMjrcofc5TikGT9V1Rmu3z0ryDr
1GZxwuSCwuHsDcmBTsEBWOEh1KjFyeod3CW+Uy7cw/fj+tmwDXvPFszodGk5pdNpCXmLoRevBWHG
srmNk7rklkvHglqq/hkEoRn+P7kYx4v+H13h/5s9Ey/KHaYoLI5JPlTlNvL86TNnAmkXzTK7B3FT
PTm25NwOTmt6w80YQp3Mce50ZWfe5TBaYBw5DD7oP56zaR4KgmpoF5jnfQEPPeAYfa3nwnKx0q+R
3Dsc7W61l9j+ngHJsd2upbVANJRmvAAyUNaGZ3H6Lyu7NUz91kMxT3q+fAnG1v7uI+mcdFYWyA66
jqtRMQIX5mKhl69u6dx3t2urD/BWYcxcypKwjY5mPiGaX3ZrSAuGu3fwljW+/cqayQtsDahe+qr4
T8SqwwC1zMGGM5D1POnJwdE4ZoPaTqM3fC2uavAfdrZlE6F22HwC2/6BxWhFWgS3+zY6sb73eF9v
VlR6P8Y4MNd1EvIZeqomHhn7lH+F8Sw/pTqsL30UDhyrZXHjj5he8p6CKnNktnsaqsePdiRjfg5h
7z1eLvCua0CDFnAz2q0NVH19LGv4JxxRs+zmiNH7xhfPiJVdqOkWUq57xhXufY6Rnx/zgRs7x5FE
0q6wMvEXhqpzaYms/Exk3n9Ga9u9ev+DB4b9GKWTXIJr4OOmWOTofLna5V7pez7g7jx+8qvBk7wD
3njNvIj+Ffm6/+BNUTiu47Ofd2jgyADSpup19FIgSL2rwFs/7NX/4IyanyzauhQ1owo3vMsIsfCS
9c1Vs3eNmo4dBQPqfHLisdgtued/dfTEu00h++zHvIZBnroADd+TuolfkkFAy+atlnzAROHOcpyp
j+doJfgpe4XJuFTjrV7X7hQPlfecgUbdN9WKkKoInBITbuhY5bbVXG82Crv13mQ55GF3jXaZz0Tk
MZ7hcQY4sen+F+WnSjxMFsolQrnxObM+7unJ+IF+R/0u1jErz43ovZg6+kRvNgImWG+4+kctqH+b
JagMGTKaFV6sY5n7+B88yVjLNNnZPZwpeewzpHY316ur18Yr2ehD0N5jaq1qRNXsL5RZs3b18KAI
l02pqxt5Vo6DYMTTsbpFk4lhELgNbo2VS8SW5yn+iEeA+hs19jzdol6xNYixR29XLtlFoGT5FeH5
OcGrRTjIGRBlDwBdmJRLklxzobJ3TcH7kbbNLwPtrQtu5QpFbusphEhK+WD3ZTwdpyLDK8IAcv0U
hVDvy2zqfwfa0BBoeCD2ohXy8Y146z+Xm8AHoyU9zJXwEaZa5LZQnfuPGgY0zHLx8L5WQ+Pd6YqP
vxtSXPnWsfL+FU5L+TdwvOzCYyfKbagic6qUH93QBFLWNn1NZfGh86vW+C9jPP7vXgjK+SjPzEFy
hDsGlBqtVFdjDAZ6qX8oR5gPX1CFjowYfy4J2RiTe+OHa1pVcC1mSAGRJVsYtbuyLTa15NbOncR9
ENITOrY4DtzdRMELAU7dFn8aexr2K1TVvWpyB3NX5dgo/nB0fCLTmb6nxLj9NtAVlodxkvN/VhkX
J64Khj1ZdD876jkoJVb2kMb4GkvYsH4GvCKfqGet56bop5tV+Mkn7LXlO6Zwv5d6ssOUA6vzFMVx
RBcWyvFhnvr8e8pdBWqKtsDXuHQxyUo0JrtoyZI7oorxKIXdvCSTqi8W5qhPo0XzPHdh8C5qXQ7b
iM7we6yTwN0knau+Wp/W2+PAfVJ4fR5ANtq6yANwXhigySjFuqzm8w4ScensyqlPXIUB9rhuruNN
ZK/LJWmSFftnaR7+iB4/JdP41QE3W38PmnElYZ2zjFayvpcLEoWtuyrxkcWGfkyfZe1xtlZzsWev
GFLXTUyQ9sOjzFkXko6AbU0ogaO+Hpd94cckEuahsb0NRYfxAdP1dbnRQ9N9jlmuMUpCSwLjVQ/h
XSaLezRF1H3HmAt3WELZYkY1U1OJ1m58Caum+nSxlfxNsogiVNyyFvR1Mf8auyT5WxhnxXLjZMu9
AEp2G9ex+2foc765YmpvSU21l0L8hFhJx6V8yvpGXN055MZDFX2Otkg4mnkrg0TTk1uoJmYe0lFm
T83Ubpkj5FtVfJWofwFM39xQm73oiuzMhFb7J5poCzh2a8tLjKyPEK1iR95mFHIPrctfucEVSWc+
m+QO+jY47VDCWOZjomoTJotJE9N5LxV+AHSFwn9uqVZzzR4ZZ8Hbyxm/1msP9CFoXslp279hQPlH
BFjd1gCypicvwZbGA0MpOTzVVnTUhC27OVUNUsaQwcpr6JT2yXRUG8K2qvcxwcjL4lvuc9nq6klq
ihWF6vtqw77cpJSFrJ/1QPTUAe4vdpzJ9cFBV8QOgECy2zTlXF0pNiquObFLSXzqmq0KY4is4cjD
6LtxOlu+3GZhEJ7rxGVXwZNyT0DqrvuRfAWc/ogU+DS5efecFT6PeCgzhK+DrcN7z/0n2xKMYUUM
JX0vx2Gn3NAaMF+ueNxIgwKrHtqUEmlTndCZW5KsfO6FhUXO0LTr4f/mKc5Y72cb9+1Th9OUyytX
GOpLUeCnHaUSipa2Vbw1k28/82WJ357KH3qEWo1PgKBBoMdum5yGkt5UEySs4V0dj09oJZk9mjJI
ommdyfBNqCTf2cYxr4gFiUh6veCA5AaDTDV++nser+2PmXQ9WdYgFoSxyvYuewcf2GpJXrd+fNPD
LF5KnHDnNaxpyjr5uD5PjmV9yLVJUisfrcvS2OsOTUr0e0xY/jcQP50Djilrjw6cZnDM5+fWsaAQ
D0xEZkDo4xUfGuaaLmUHGFLL9KDyOfGTS4kUySrMptM6CAiFdfI5VbP/Lrt4fE/cFmuCa7s/2z6o
9vbo9odwGatdXNFej6fgC+EI5dCCYtCWWWSfcipkqLfQX4unfPVR1025c8xDu8K2mLgcUYban9Au
043d8PuTZxM41osM3SE/UPcJFtI9S8OxNeSboV6l3GeenabZlp03mWsXVfouwlJNP1ZNeRrevm0i
amdN+auLcu8rG9zwh0WgDROvrXJ/w+7qd1QybbDHAe3WeQuxz4m4gCAiF25L/ksnS8Nk8Kzk7y7y
rf49WiKBQhQwfkM7k9pKl4kuZTdlzKwh7/SYFMQTR2BDW+9Tbiva9jn1h7vVmyU+at9GZLuiF2cE
bph2eHOmXexk/ntXoCdrCoDgdJtm+yFAaPc6poe/oQcIi84A7F6wFJG6Spq1+NQcl9HNaouciMXd
jYwlhrkKq1s8LDsVud7RrvMGjnToBf9NUU62h7/qKBqadnTIglO5qCXVJIJ/w/KP0qJtm7duxU0o
WYEP0Ti6N88bong32ZhXa+SmaMPF8JHJ3nwCeMUokDvVGYq+AFuOt9wrW+eRu3Ogm7O3nH3kVb+H
watf8zL6GAgxfbJENieqm1Zad2xKXdC1X9PSmad2mNc923b2Y1C5fbaV6C7zGFZH25DDikRsSNiM
cXLMJu2efOnmd6IJCdTvvmW9WD0+UFnvi2WakU8G1A6p2eennA9ot04DRYUQPgrabsILryg6CICh
3TZvQcxSS2qrMB6xgyX6XidWhHLJu+95KondLOsUdDtvcqjuhsF8mey62mEvoq0bNZKcXJc5rBZF
LNULIq6My4YUwa5TSf+6SgXBnbYAZgu7LY6WbdNuyNgQt9yGhDgbCxr46hfTE7r07khIkUwWN4rW
Q09OWt7oevmhk7h8pn2aXbCeMeVbIWt565aZlyDQCOcDZe6mCKqfVrHYP+reSQ40g1WbBsCN35Rg
9jTDOHbtLDmcJ8vBwdCEKp370T/HFhVUVuuMTBpbwymZpXqleQDyFs/Xv3yU7HHFbAFDp76lLY8s
LLqe52VZqcbTNG5ujh9YB4qvy67WGfslq4O69o1KiKesSf8ULHW9F5lvoBxNEqaMYqaoUHH/LGkE
YfEArXQBuDyTbex66zZa+DRC5fkXb6a/W9OruwR14T5T4cJgxRrayYeBF0jQuwhESwe3oOOKxa+d
UWFo+4B5gUyFz03n1ERF/13MvkOucy3/WU1ffbJj9zm8DjzAnDi8oztzBZld1ChxmS8faooQ0uIe
uJTNXL4t08TQU8tAMEF6chpValP5jShlWhHNcqff0uFpf80YNI9W3QaclckGbMwYLj0VurbH4Fdq
zEQmd5Mvb7HCWx6ZHmrTMh7bbOkn+k9DZ2/C0V4PUmfixyK9YT8F0vuQoVUfuP6vOwQ85kgJafi9
wmbjLFv0zN7zgNJNVg2j/SYfomc2V32lcZ78GXLLOyZElKwz/fYFWxuVl39FVGiSOpWfnyMEKNcS
wO4pXibxN4mE9Qez+bqjudWlPr44feZ81cKopD50m/vKJRwik2Pk9e4eOFD2jj6guw8c7NhZiK+R
MOsZMrFIoHijKbfsX+Lo87R8sdI7/xar9/6VJXdsNE5+Srkoj6AFY2H3mZn+QYu/fc6wkKCDlvRf
U+bxnbRVVrSjqlCd+K3y5srIPvMw4FBl0GODZRoVrkuzkmdKnRbIEPRiyM3FGLrJ+1IKZva2Tpb7
gI3+ZaDghJIlHG60y0F70HjbMwLqnCdulpcoD3kXRz/5itxF9Yh1G4HKbsB7s51KKi14C5y23nZs
9DkXaIfcm/DmJzm7Rb6P3b676sqs867JG94h6eiNbnFOFJy234rKqD3ulfwlG1uDZLI0NznF83Ww
ud7NfiJ+ClOvaVehozCeW6YBwMODLAonra0ApRU2nZSIwUoHszcHnN45EsucMg7FQB7NFlz1SVa0
V1Pl5BXJTtsdiUxESU2XxJrLg12F1kkPOYHacOYOyhT7OS/Lfls6YnlrEhJixULYKc+ouXuIVo54
sdAE4YWw6ZJU4tAOOrlMY1FQzg8j/uEii4ejjRtviMp77bLgxZrE6lJxIn7DJa9+aqvKfs1V5pwH
y5MnXAXi0Sp2n4OglP8COqHNzddo3pI1VHAFPBl+VFOjfvmO4/6ZZTnixkjaC6s3gW/fmXu1KTTd
Ulw89J9TyZL6t1lHG/VtMJSXal2CwyDFcKp8ds3FG91fdfhAHeXE+aOXuLb44oLeXb/1OuonZxLt
iXo9b1CdBOipwGXHb3hXuv3YLkl7BGRjtqJs9Bu3DwIhQYWUsPITs+dOOROzNtFZ+p21y5o1OSOT
mn/1xspfOe2ovcFVvEXZ4d+MksXPiGRBkUonkTuRBRV7bBHfcZUx9D+24ltWyl0RHwb+k5809ZRO
GJUuTC52n76n26OnaPrlTuOSbWNyYNOVgUs7yPQvaMHadSekdJ9aZ2bTjFzrqotoOIShPZ0Up66Z
Mk2inhkaNM/MNCDEzeflLpinStI1bpIrjappw+Lr76qoi0lb9BYqdtFVz51lcrRJTHgnGwVNnwbI
QoqGtlZHeH6xlZ6wE9d0bSPTEp3zuk/WQPt5poJ2Gqc2fgk4QfwqHSTukmzxa5xoZ+eXWfSupLBw
rQ4xolJlh/ekKymy5k1YXbqhmuUW9I5PnTlAYzVKj9hCb+8qY4JXdpjgbSz/lwup8/XTp5MwbQ3X
uZSkIi45il3OfqooZ89e4x0ra2kvtbSbVzEJj+wWgbGSQNelXlosvyySjyYKi8hDlUOepH6jKyX+
5W3jX4ZBmL8V8W7S24sJ3qmDZ2So9brDd4xzbljNX06Tjz5BMu/oQfg7n3LrVjy81FHYoT/TI6Qc
nuGzLmih0rl18bVUw64dyM/ackRhuSrPPFUMPXxYrIP4gid8I8JbUNRLOT0z1be8AD8yO1kuyIHi
oefcVVEPDgsd71A00dspSDwdqmhW2wTf45O0wpxFPq7eFpjJ5SYP/fJDxQv18kJRrqdNrrYW3j/O
ZLH4IdCVPNVgj6hNaXKkrc/9mRYypaAWz22xVE18LDuKc4wj1NWPJLemvy7DPdeM7GixtWee2Bvl
ejyNYTNHqeo9SoVz5U/PQ8apO23YN3h/I7FXDlX8eRkLFpfQbi5RmUzxxfLcyN/2HZar1PNZzLSM
6xdvooOrAie8F1VOMjTU07SR5GoY8FPz3sta69jYaj6Os0WYbaKedy0pe1rp3CXLx1zZtMjqznWu
joyCJ2q82TtHIuetdhWSaP5GTtkTz2SORxdedTWSjexDUX1RaCx4XmVJu20Oy+Rgu+zTW5r+tUPp
Z0ZLFMj1QPFPWxeg1EmEHDqM/iyPbhmJsfzkTtJ7ZeRlTZ6VZdlbRzOn+MPToZXsC0fYRNM811NX
GjCGGp/juWH+rplo+S2EWQ7coLl0u4vPHNW02DGO7XKsP3Ev+ghIeT3zOySgsEejaQVUc6tM3whU
P6w11oO3yatJUxF+vgBPoRLgKgt9gEuv68ctPQgecmXSFJYMkPJFYxjsEBNn+hra2docc8nmyRUm
caMsP/kZMRKLCL9NYCOwqA3NmeB1rIa4ZF7AyW9DQArpzfFEd88G6hrbSBYJ/byV3FJadCU1xmQq
hn9NOT7k24VcJR8QZYXzsNDR2XirtU47shYePy7ngvGQIlwtFMQNMHQvMbPYuGWD4rXlopIOESfy
Q2gv7XymR0KCJJ9nHE5d0xdH6RLqZyvW/0jI+9GvtqRhDYGjtwjoNyLA5RPKAkSIo3tz0np23gUn
MXsP+qtCBuN2taGmIdmPZYHdVhjpPpt8RDpMyRVnOf/QfVuCKvztBpwMaPKt4tkPHb54syZQ3duW
iRWBUnbkoR3pwH0Q36i2HkXObTRP69nNMu42NKr2MThzLyVxQs188Uc0N35ZMniELgoBrW9lu4iz
GJMBYc0FkVg7bX5TVftRmvyNjnXJgA0P2pncXH5YaHa/y4dibXICkxMKXdTTEBVjeKSYkhNYJ2G7
a3w9/BqjVX1TaB337pj5wOwpLeqcjk+qrEpQJHIrAppuiQ81J/HaW4HZyimvyTaHlMyeaoG9GOEk
vdUpn21e0lY8mY5TkLBNh3rRzYsDqxuCCxB9B10a/6vAaXqcaFB+tUVVreSaE/dWZv30pUZVPXu8
nm9FXI4U/uLh21TkJLpJmD2JFrEvvNL6xSLYFykk/3lHRr06FzKeuY7RlvnySzAbZlb9t2ty+gaO
oIFO/IHpco5KYele/cFavz0qPEHqyaW/E8gs9hrxMiqpSbxJnwJulLfxmeqN/stuMFMf9ZBKb/iS
qrO2wuG3TqoCV6wiZzM3Yedu/MKZfyZ1hCQYRxrok26cyFwgE26ZfGmH7547oMGnHKCmYqKlANNG
ncnpL5QVkjMZmanBdSTtd9VOLFZZ3Gt8m6gKKVYUBARM1u8I8UTUhkPzNtbzcF2h6fwNsijnj2wG
Bp+0pZAKChel0f+h7rx2I0e2LPpFvCAZQTL4mt7LS616Ico1vff8+llM9cyt1m2VgMG8DBpISKqW
UqIJnjhn77WbQeAcqgpaMR7Ds0xrjyQhBX+alF1rWrzzo3CkJd74SrVLqZL8u9ZV5lc7yoNDQfzk
V7Jx4u+gC+pd2Q3dTvc8WyNoeLYj/d7++JHDcnZ4/mKzLXI/1/JibLeDrLSdg2Zp18qr7hBJ/u/f
4qMJ6vz1X97Cs1zDc50q3erhoO+tqZFrPRqmT0a0H/0B71y7qm3xEvQy2UY1EauFJhh01QMqC3cS
n7hQzY/e4515l4qVfXjsib2GnGQHmYnYM0/T0ntnbPtjg/Uy5Cltai9oGOTO16W4t4oy3k++Mu7Q
CuYH4TTVidxyteeasaJlKtKB2lxE4ZauZv5qjmZ8502RY6+E3Y60ciGiawyy5wBxBO773kFk9Pvz
IWY/8D9ZTt/5hN20di0pmT8pN/Vo7pqC6HHRx0Q9ooPxf2g9ZgPcUl6TknnnRzvhFsM6TfEwgHIi
eH2qOurVIWiLn/S91fOU2lz5bTnQw4twtqDyRTd9xqRkvvbE511iL0wenIaliDioZBuEIrOXLIjp
VzUxUVoxag5usqGNv8VNkt61HeYGZD3OJ1lIH52/d3blwcqaslfo64SYtFtU1cZr6dbeH7AnSu0T
H/EHluj3kRWeVgyWjUCUky6G7zw6s29hpeGRGC0UzDmMpk+uxo/e6B3hANoE5yeTzV54Tremm6+t
iMpON4EjhptCJP7/jtrxPsVCkELYDRqYjszUk22Jwv9eF0l+LwXPFdnZ/lrmZvXw+2vyA2qHeLcM
kfnSq9Ia232OWAjO9IzqH1syAVyK9owCxEbG+vu3+uBieB9o4aemTiUV1fugyit8bn7X3jEV1p+V
DJOn37/HB0ve+0QLUGdWaQ1Ft0+SoHjsLNNajp1d7X7/06949X+4gcW7Na8c3TSSDND3pcu+TCU8
vrtWex2V7m6MUWL/KBMEkWz6j2KQBipvwkfznIJRwkHbW4ZM7jqb9mInBvYo7DUWAeGJa7zh0W6M
oAB98ot+sNKIdwtnj36FFlZk7WPkcc5Cqqn5bsos1ZeVlqmn1IvGlatytt92PbfgrFrRvs3dA+Nw
Rvuf/BYz3uSfDte79S6LHBFGUP72KteSblvj8MuWlRkOhyJqCUVHravdabolnuN0lupZla8/oWnX
nyjc1bceReUOcQTYHdVIN1pWhdniINDrkTxlvXnpNB8VOTSK8fH3v/FHl+i79SqasqrorIDnTdaY
9ACQIj5I6gx0cLX32VH5ALDxPnyDJnagxirIGVLX5KKS0jc76bODSQD1KY2z+A8XxfaEgLZwX3BV
ejdJx8RE87NpXaK8fAQcjQbdjyyESUOOEG3yLNr+Mg3LXWQjLvnkKvrgaLwP8IiKHKCZzdpgQzo5
AO49N2HFyjdiTPz98f5gSX2f5BHoSQ4xreN+6tmdRpHpnNHVNF8KstDXphl/hnv46C95t8qhhqEg
HZJ2jzGhQTKcTS+emMKEK26MPqm2Pvpb5vf+pdpCzYk2IuJoda6/cxDVrpQh8Il2Nd3R7rNEto8u
nnc1HSnRppu3Neu1oZkj9nIskk1RxXfBiIozycXsRUTCkAZYKD+5Yj+4jc13qx7oe1H6WdvuI2PQ
Hh3afWwkQVaQ6ZXiPo8M84tldDRoia01LkpraWL//vr46K81/35M3TTFSekH7R5aB71uIUnjVU5D
A6YaY9ZNuEnyEU8WM704Qt29/v3bGvPP/4eFy3y3cLkIRQUDBSSZsKFGV8THNh0ZnTONpx1R1TLZ
2VVYHb0uokfXoxW0MCVukyyj0urK5jP+70cIIPPdgpTECKNqtKZ7FXbiaNeRQ6/RMYxoYYdOwoQp
S1cxs+1lZqKNpZZMEZijkdA/K3o+oua9TxphT0qzOAu7PWYd80V5TGJWzHlQuhtahf8dkvfRraT8
oXyBe6sx0uGZBpWRrCM3R+QR9eyeDHhb+GFr9gefXBkf1C3/EVEidN3tIMLuEx6dL17dx6sJY8wy
zDt9Jb2wwgnpVp/c2h/cAO8jS/Q8DIowMaZ9FGvyWLimWBqouQ9W6M9peci8Gi+IN1lJxkKACuyT
1fFa8f3DZfg+cSRqa7Tcnc2Px/24Luq6ObOFSB/MMBBL3ymtbpmj2lunRefsRNiCfigm9cXCHXFC
UpdtvcjwVjxUs4NOJ+k+wXW11tHcv/p9ZhD/MSSHtAHyMtHldNboYpLnIQyG55GexPNcV7NFdqz8
JtPy6XaYnHyNW9PbIpmLz2PjZ4itK88D4W73aCUwd9tYyw+ib61zlHju5pPb8YNlwHi3tOYaNlLZ
ddO+7Lzsu+cz60l10yTAVZssfSGBBX2xENGuCyNFWRa25k9JujmOXoakZuMgPm2EpbYuako6OyAc
hgwuz9ItdP21NZrmkw3eB4+A6z30yyPAS02cQzx/93pu3EWDeoJTsSmEXDWIkT658D94lF0J0r+8
R9159cAMFOPKkDi7qamNC2qodO/Mra/fH++P3uLdqutPTmAXqjZ2CBWbjXL0coOHAw9U23SfHKmP
3uLdAstiDcUor8CwxO2wdeuwW0NldTeVn/4VZfh/nRC9/X+U/eywCv5PEO5/ZD9f8qr/Ov4t+Xn+
hrfkZ2H8S7eVsJWLJEwKw6aAeEt+lv9yTEsynXFpuBsk6HDa/zv52fiXwTdAy+Oukrbu8k1/JT9b
zr9chyxxRzoG656iSHyX0PuW1v3Pwc88Ef72xLWRavKfsF2dX8E2zesT+ZfLO+eqyAeC3NeiSfVu
gXTpS4dfWbBYiUVemeWmFAXecQnHmpaHqx/1jjGy5fuLFkvTSvZae2jtLLyBFbHUG1LzAoYcnm8n
O6H04mUYGuBN09CiPmk3A6Kl8/XFyI3hrBlWtU0ad6FCmC7CH9PvTRoeuBvsl6gPo3XOJNmAHrLu
AEzcM4gSd00nSZP3NS18saZJbGx6DjsADfnr0Nynuue/ismN+TXDbNZ40gj1m3Y5xVl2qwM/60rl
nuIyfrKT2tsylvaOMHFQP0tKOVEme6EzmlA+cpC4FkgqDi3qpaON8++EpTA/egAeAA8ivhO6LNdt
PNnLVuANv75MYjDWPS1zVMearVbaBAB3IE4KIuJ0dvSvGTL8cx0A3Ekc/0lrPSwfKQCPvg0e46i+
RRf45e1cTFxRT/6A1dwpIBZp4Fcs76dQAi5hpF/ApNkLjy7rQpua7mkmlG2dGKNX1pP0hetn5DS0
zXdJV50GwwBAbTAG62GMiukEWuRYK5V+GRChAFZz2U97jXGSowEpJTUg1BYAlkzXF09D9DiinblY
vfwhrFHbTVVpblzU2ZtB9/RFS3bst3ywV2mopRdrtIZVa7dfBRaXO8nw9AYDE+bMwjZ2rWF3wdLI
JZaAFOQnEubNkDtPfS/sZxH1nFgDMv9DauXnyPFnW0dr7DXTAluRtSbPZWNY+1arVoE93HSRSkmQ
48RaLn5ghG1QCsyMnN7GfKowtq20AYePn4Q3hsTUIU26p05q3oa+nM6wmLx10ffjIbEkZtq5UbbS
KsA4VeH+MKMhfUxAT619LrAF8Jbpwi+JCtVIjoyBYLvMb+CFDMqxhiPSHIb4WCTpWZXIctlqDo+J
9E+NXQRf41gyolQMwlQYPZepLy74Xl6uR/f6GSfhjyLMJfgREzu3NsX7tiMn0gcZcdCitN1rEW38
DOEGpUT4xckpSwOlPdu95m1wawab0mq15z6jJBv98rlOx2ldOIkal1MtMXgwppFg5powNE5hxpdJ
AVXbIQ+9falbajW1lv7K8vFHrULnLmY7DBa3ORmk6Z3lLT7GZplPlrFxLQ0lJiOYHxheua7adnrN
0q77RhejtcPwW01Q3LqReKQmOxrWXqM6b1NU9ngaHCFuc2z167YYsWTPnyqZE2I4htm2CtNDngv7
RzwEL+Rlts/CKWyyDFANDugc4KsMzml0qvyix6QVIGGoZwBGfhlRO3e46YOuYHRT++VRa//7o+vX
HEr1ZWe0abASaWdRyhcBcQAeGJfAaO/f/sXiqb7zMgyacFXNXWqNzBNlA/hBxV0Gbs1cGdjCQtc5
WzJ3zjXegHON+/CvlTMKNUA37bJGYv6dMd5dExokElvqoLFHscoGMn7GxvGERiw+XT8CmNsuNHBF
y1o3rbXZkt0hHFw4HscXhpMgYpPXZaYliFSdLD6/HYjGsu4pFqe1A2iFEa6+7FvEsAvxBbyPd2zh
2QirIKWapn25BDQjnmL0YgxRc31rBrr5hGvJxRMf6FvkTM2t2SYc3yoUJSxzU+68dEAD23lHCTe3
gqmffVdckhbu7LVjpvmlBL926UScgS+bb9ppRECAbccHppIxINSGc5m259oz5cE1FUaEeESrHbNP
huADJMDQ9+xygBEUsfKOoIJQ+mMmWzQhurjrWo8a7wve3uLVVoVaYZBBBGX59V3eD/B5x+H2l0f2
7Vtx/2t2vZx3dv+u+a8PQgFvSbBUgFTTJY/cX9sJMcLLPOxGUHGejTyuc8s7yxf9wi1d8RK77X6I
RnhRJblrPfrOR1Ani9HsI9A/VX2SKNb8l76zuAEm7w/HghCMcKzZz58pg1kq7ddhMekJNNmySYwl
8FwIP6wLedXm5cJEfbEq2sJbR0ObHoiBh+foDQ9B6wTfpjG5FwEPZE22oBRVc+jzSWI+scF/uH51
cFR+9/vj8b4ucIXEDyTpBTJ3tDGw/f1wmKUWaKnt4CMxaBxOYBcWY2ZlGG1B06bu99+/27W19evR
v76dC2RGupZOPTTvBH8pQ+ypN7PcDJz5OeVV65YBYQj0IF8iq9p4Qk43/XiDRdt+dNzwbopJn/QY
729zTFubGiyIxwVco1mNuqg4xXn6U7ky2lWZ6s9OrR6nvh7fPjP9dm8paAFjIIbbKQ3HW9S99Top
nfaTfeQ1YORvf9UseTV0oQzbwEb+/pqyi9RtggJ/lUJg/FAAUSfyN8huSA7VjpFjfOPG1jamBw2z
ZzOJI2A6ynAMd0Pn/FEJkIbAeUF5Fk2zZOhh7so6cy94VHE9Z/Wty53XqXE8tvOqbvlNtW7UjV2q
9KbAmLfNE8075l4QHgZXaLsGbs05NuNuE/QhBM8SgMDYN+BLLcou0IE9poQvuQi+Q+vxd7obs5yq
wVsbTvKnD2PkkDjsgIQRXuKhNx/ZfCHgV9R5TV7A44kf8Am0TEyaYI/9vT+bg7XP8k5+7fvsS9aP
zY0DECRCyNUjugptC18TbLGuyO2lyptyZXgokSWLH24h99sYC+h2tADWrusorDuefykGhC7Xj0we
GmvU9DyCii6/mKV3O8quOkxEVc2q/rVv9vWNSD8LGbT+vim2WR4MLKncHSwW4ITehwiI2nWQU+Yc
N5I9F2Wl2mYxygSzdC/XvTPbm+xSvqAXtrh5yLwog7o7Wvj/HuJ8JKPQCG/xK1kPWdJMKyeZCYxN
5oJ/qcJNNT/FEc2KeXvPMjA/49Ftvio1gv+c/7H2D22gRc+RhFyBWtDbBRhgAYAgEna1OL8I2pKB
/keS/ryu0m2TN2u6sfoaw0y0cF3bW1YI0ukkYYXLZTAS6aQVxx5bwyJyyFGREBX+sFLjqPKY/xWr
fih2gAnUJRcp852oEV+yrtyGqPJ+5s70WEx1/slW+D9vHeWyL5FUs8qFq/f+KPs4WJj+oUqoJ8s6
mrHT7bzOMHc8IL7X7fjIw8s9GwBHntJnGaH9wsln3U2OuQOWoN8GsSmX2LwOQiuDZ+TFyImgXWCD
J/5Zr+x+3fJXI0FiLu06Tn/vB30PqxQvn9ep2+tnETrFfadzU4ngOeo9cUY0L8/Xjyy/1EFlAm/p
A1We+ulMnUJfZ4rMDZaP+gZZPtCDAN/lAGzKssGrNNEKpz/uxLBKj0Ar9wxa8vvML455MZi3NMy/
YsZBYyIEVgilTXvfgKlSYR0fsLUs6rzfX6vdoaHWLjrjOJpg1Bw4ezzkm6/UjvW904DVHAl9mmrt
4oOOA++VHV198ItlDDJ+r2JAnZ0Z37SF/vxWPIuEKxjPje+6+X7szPJWz8vk+fdLvPEfa7yl2+xp
dct25k2v8z4r0GF/BK2rMFep232xJ9iOK5izqH0hHXU3FZb4u6GqIkRPeANjdo2O46cb3GL1KShV
tkeJAtYnE082tCr0iGVLij0XwPXTKRnqdVZwzxT9WN3VJWolxLnJCpfarWBJuXXt7CJR6YiFZ3vg
/Wy1mfL8DzPGlzBBHL0uooHRgSOrmulWoaJaUE+3++t3Kx0hQAYf81m06ZLmO5Jnr+b/DcP6GDc6
hK6uQNGUVo8200lKg5og5etWNUW8uNaNqL5T6JKjEI6Mj85yE0o9eGDktYTdFyEqEMFDqNJxacWx
tzKkJ6AGTun3Smu3Xle0L4n4SvQOG4zKiE7ECg1sTr+FcwWcRUa7NhX+MWuuzvCU3g+VL/D5yVMP
qHOeqZ0g7W1g1vjn64vW+oe32g2ieWa3Tz2p3I2hJoTJWQ6fbK5xEXw4Z+4/eQQZOM7FmMSBfF1W
Kj/w135Q7IaMQBDmLeaTxK20V0bWLTFj3FR5X11cz22Pek5U5qSBTEJ9vyrn8wx8Zym6CiJKUQUP
fpmdVRI6y6LDHJkZ+bRN2nuTLshuKqJ+XdUa8KjITTGOmtptmQf6BumceWoHx9zDroL1qzWfZXEa
78LhKAl1h+tVt21sGaZDIfT3ogQrEBkRY2CtIGtZZ1w9+dJrghqjhp2/JMo9BNJcGEoWr28nOrAT
HY/UNDCHhnwtY4LCry94qcyjgbBtXenjnDNXPYNuiU5JGkYnZKfyacCm1fwcwiyC6FHDnsEiW0Pl
CYOzB+ZyCR0FRvOkXOfodvjcuiEZ/iqeAVGpbV2Se9p9x8JpnJCMib0TVHdGMEGVNPtyzdEBjlp1
5f76aZ40wx5jcbwAsNJiMai8/TT1lFChH7mH6wXi6dhKPDstX5100k5FUua71lXVrvAq0S67nBxr
5InA9zpjxeCtX7kkqaxws6i1Md+lIcY3VeQ49IAyLCrmrBjCOfe522C8bivUD2YeiIVZCCiX/Ea3
Yx2s2kbqp3p+0SZoeAhH9e1giEscD/7zUGkOD9DC2QK7CZ4p/i5+526wRy5jLq54lSt2D7k4GUjI
jUXRgniXY+2uaJgvMWxbF3SpJJW1V69K/JiZ7o2P+nZdzBuK+nq34mTyj0Y1eo8eGtUyZf8HNLMM
ixC4olFeWthN9P7TdYf0f+9J/eH36+SVg/9r0WgBNhW24ZhUGvR6nbky/6UUbqRfWrqfAx9uvHuN
je0ZXlN8duePwrr9mRh+ub1+6fqPllsJ7gaUgE4/Gcd/v9Ruae/pGC39Hj3SKvM8EEuNWuHNvxhC
q++vL1barFnbkmWrK3mws1Q7CzaC29oQuFVpw2hWsak9D8d7B2xhYWVwweNes/aqNbzlSIPtucUz
tS7rpF6jod5nKoCpMQ4KQ37k3sVIeFZoxdN7eI3Tqnea7r4PILyB//hM6XKNSfj12PFQMRQbCGc+
bo6Ym62/HjujdyL8cZG+Kaze2RORY/3VBxzw5mBP5Zl8/SIUUTLApccNncBkWIzayTVGGgeT9I4m
Wx/E1Qs9dc23r9T5pB/9eK+bwn7QZeCvaHlsWgSN1bxCXpfJWGv5f4YxjzZ5W1aXoAFOpKuOH6T0
MtqPctjVAwwJhoZ9fMkLHTJhhI1VbyPiJiVOvR493UtfieoEAKs9t/N9PASItMlJoDaW7TcPLg8Q
3fjLIGCOs070n9Rd1yCnX4/g3Iy2EVtaBEsLrB/v1jzHbSA6cA+jydtHyukOrvEjq4IESm/XEXim
1/4adFLNAybu1kMqs/UA9fhtAZQWDmsyBW6FPfzEXD/edqZVHKSq3bXQIwOMTvuQQno86VaW3zRw
hVyupdmUbG39QpMPCPZv4LF6e4YVw9nsCmAtORtC9IZiW4EwwHg7t52KEcr2vEpcX8wmdpf9iLiv
yaNXeoTW/EzJT4aUL11EzSpotSy6auBczS81nuLtmA0/eHBWa6jpR6MtG9byrInWHg6kJeyG6ZJM
w3QJhdhiD8zxppT3lYI5CMuaTlLSmu05hnd7sXzpbex5Qfv9SnDN6/vbuZBKsAk32H07yrbd93Oh
HAMqZffsKQPzzD5y29VT9wT8Ys4e0Zd0uJF3m0O4vVYXEfLQfQcJl+yAJVid9DFQvXenAVZ2JmPZ
awa1VWO4Zwxvq86Im0NaNc3h+tH1BaC0se1agPQqqw0iK6b0fH0pbPevj0LbzFd6PBmPfrQFO7Mn
c7GA2JfLPSsxaJkhLW+NFO2C7UCtpNAEOeuGajeC6VzWSrhvT41GB3bTpGQi0RLbNOSPL3wZPF/L
l2uHCUf4XMb4GFkOLowEBXYDIGHd7yaMC1tA31/jgrttqyAQb98uv24wTIiVU7Qm02NYmk6vb3SA
vsukjtz1aOYaIm50RbkatZu8HYFL8RAPPXBPvz9z7/Rq7BFtx6DKNaWklUQdMe8hf1nDUa3Rowt5
LF07WJYDp6tq9fzSFQ4JnUnmPTczAcKjr3kz6ejKSz3A/jAQT1KlurNgCEI/rsGmxD603CmttPZt
XRpng5HqWondJ78vT5f3/S92ObqtK2WByXAEfYu//8pmykw5bn3sTO7I87pTenzSBp/mgtcvjBr/
lWlO4UuAcC6lXGbDHcA99Qf+qMR9irA4WfQ40hiarq5C7SBL6md059ouISD8HLnJgD9n7vZRhrxi
Wt918zenjfutsLLoTkquhprMtMeBsefWy+N4X1vRT33wml1Mb27Tt/n3jJnajZfF30WO8YGqhmMT
RHdW1V2mUA++OSmOt76ND0yjUM7EPGakHz40K5DxasMfFtyZOdzgITCLlyk2IIXYDUkj1Vxjadhu
MC+mwTKtfeeYWyB17dS9lSUmDF+11SXvvsaObj0VSd7fIhJ7xOh+Z3R58VTI0lxAzWtIWXE8PG0F
7MLUetvWWKjil72bZmthdk/mXB3xfIyXqtKtHVgr2DPNPfQ9eZOSaMoATYGGnQHAY6PuZeK/sHMr
Htgk3/plm2zSME8315+S99AwFFiHhFt3Tccoe0wtQzuWxRywgskbdIaXHjs/H79oWKKXrtN2G9ur
6o0BweuQoflCwtwqIAGJJEkjd2/0geGVxO4GNT2xHgZHI6akg6yZdSmWJQ7crap8uIhaUG6B+xLs
1jkwvVzfejSFB1codPMvnq0eJsxLf4r8Zqp3xlg53wz+smWCl2h+SJS7TJn1Ls+5013wcxZbJjBO
QNaPQ5LBc6LtmknLWhfVPEA0Kyj4RVAw4omUtStjZxdGDTB2LRXs4xz9ZlA6TFA2PcBBxEsRpsPJ
muheD/J7CYMONoQMvkrw3QsakN0JqFjCOL9lvFLTou+DJXDNi8EUAOyxXh+uW8vrpxzkY0JiA30D
Ttz1Sz00EKB94cF1yvIhw2EVsSh+Ia0rXBVwMo9O7QDzABKykMNo7AwMTYtyqJr7KlJYIxP1051L
jWu9cX1hJfoKGfnYm129szKdln3CDQR3/6xlRnx2woa/GvYBTJ06X1zPvl1IAxpbQAw785HLv19i
LXikEKnxdbBxS8kJMRZERqvTHKb41rHyKm/av40TQKvmWAR7RJ4JgduuBDOXxRVHHgIfyn/3GMV9
8QLKxFzT7Fc3wSRvtIAhVhQ76aMiVGb0ut7b+HVovTW/8F4vw8wRNzLP2Rj0yj9DTO+2UhbR2WeG
9M11FV3Ma8UdmdXz1Cr37rqVchUC8hyszClOMNxyD91aGsyprjYZRabi1iVQYlIaW+/SDR4CbYiW
os1Nck7CB6+hgsJ/pu2kfX6r52298m+u2yPIwbAHnHzcYTrQTgPOsA22zPRWZnW0C/EY88CKhztg
PfGNP4T4kSb5oCmnf0b1f3PdjMOhArY7TmJx3bHQv7cvFmZ0GrJldicikqO8tsifU71AJxaXr1HZ
Bqsc//dtLrFDBMRyb99KGMTMwZZJVHTCI7JO5koinNQPjSjwBw9Pu/A7gDKIWyZltd8tof2gW+z8
EWoZHJnC0Y4YJdNTlEfaNhlIYqGjEt/HRekfR7d5JEfir8vrWs4mQ8IQE+Iwjbw2vjNe65F65W3O
HGguhazmLknzc28a+Pk314/iSewth44sDasRkjmXRdoBCttYcdkcXb/vLmaOdUxlbDCVN36pRGSw
BWB21fqlWFrgkp49/rGvHfeQTa6+SIzSONH40U+lVz68TXgjqgKMpfFxnFskYxIRl9zZzdautfDY
qPQ1j+L2ULaAW3rR0Kgwm++icunYh57/1wTQZxuelGeaHySzKFLpQRFAqIyapT+HUYJIf9Qk1yTx
EOQKOTp5VlXs/3CjuNw1qZrQHCbVZUp6tkcRGTG1tLKVzrZ9A2awuuMSIOBFB63be251F3ProIco
1qJKv/S45Zb6jP2r7Ka9gSfkLQonPThT7TzO2PRhVN7GHdqCqHXhnzM76jeYCmoiokrx4qGwWuhS
GSePgiDWLTrddbRpfO3JeJvK4Xz83plZeYyzksW1sGigDdii0ti/RIS67bTeaFYwhHB5V2ySVSR+
yhhGr42p/ujnOoCdeXtrD8RbhmacMf7uCDHjHWylqA3JMQDDmEQHbbIvprCiuxRkTzESKyKvY8ty
HL/7pBC/XuduPafoyHAa1DK5sxfdB8uOgHNv16b9A6/vyxCZ3Dm5fztlXYT9mZibUmJPa9lXHbSk
9w9+n75cf5Oyqki6wtq0vPaxkvwgOUSmBEwWxun3SW8Zgrnkpkj3wZjnmAhQ4cJ7N1mNOprauLlU
pnvfieR0fXvwZY9aaWLyuapZhFCX6+ITi9FneCqX1yWmD4w/M6+G9irZfC30+bQXxJsuodo8Y9SV
j5H7pwWaiIYF8yMtRFzZMEBaqmIMwOBBQN6kzJ/npTUL1pEnb/q+3PhtbG5KAqwCJWKkwY+Z3aij
Uv4ynYqTDsV00w/h9zQCgFeb08WI22znwWJ1iqDbG+jfCS5x1rLp8lWhtooAV6I1JDxyneARq/6z
naG3k1a99tg2Y5d0gNwGuNYqEjGsePo56fzGk2SUbvULrdHNxVjF2iKr2zVMDgKG4oCu1JCRTpow
czYcYz3iP1hgfA+hvGrVwvRIl1Jgdpi2GNBN0bms/A7DoR9DhrbOVT1uixaQMpM8IgLqIF+p3ve3
pYEg0fDzY1RXFwDvsOGltvdsgiqk9zzBklrkHT9C+1HFMCRitgqbIewWoFW/JsR3Z336kxgCNmZf
fduHGAa/vh12LpB6rZBER92XWvnVpjmhF/3PwsmWkR/fGo5/dJ2tX6V7vGWEzoDLsYNHqUYLB2Pz
bYp9WqAThRa+60dSA5ZeZoDr6RE0ZeWsPkpXaQ2rlPUNKBj/Ut7byA1ce5viLtL8gBDBkQsUuNei
AHoxC63zweFx0F8GYyq2TuXPUXNAdOwfniYxpLoYUMyEuaWaRoBVebLRuhrPcDJuRoeiPmO2jOEW
30dF1sPgBUslBWM8iTE9zfSHIF2C//LXJsqDLZKkH0NtonBPO86s1d0nyXRnTOW5sINTOIyvWlbu
aVhtQZNBhCPRNuCigYI5sfq2t4QXbbVBfyZP5WZI81MlgU907ippSEcZ8/KEH/IUxuOjaAhf1I2D
HTuvoygHnl3+ySNArBrnrQuFG4M49yepA0vWKnZtLc+miMyYRZXxo5rki9S1+WxqS6+o4xW5IsPC
m0xkJcsqoOdRAoyHVPxCnCnNFveExvHHlLr3bqpFC4RFpHZ0wXNp5OVGyng3ITsh44QAlDFzOC0a
3pCkRfPqkByWj3e2Ml/wV1/KyFePVpB+rbIkXo0N+h7Xofse1OnXoOzuBGITOc7RCuaubnJ0otmq
90Gy2Z29qMTkLxybvQTJPdDv3FWRyvhU3AoJecvLwgXcOdx57qPMu2qxZ0wK3VCSkBSW57RBYSqS
pEINYIBsJ5m2MWWw78fCh/hmfFV0LxvZlySWgUIr2PAQ80YkkdO7f3YgvN2m5errjbsuM3/QIn9J
2oNrwQcMQRpblNGFUzTLGDzhQhM2zTdINojRNTTda1Gc+y4ljg9H8drQsSSaehGvya4rdrXfnAJN
G7e5pn/pTJAihcvwHiUQq1l0CotLidnfTotnJjB3bRaBuLZM5DF1sYjGY6xZ2szoDJZ5kJNKQs0y
tN1TUfsJwwX7WxQBrvD0I304IgNIDclRn6TDIp68i4haDmhaEKNgFzeOJOwJQA2gxobpltfc+y4R
dT4gpymyzh5gRy4FZh71uHK89lInAxzFeAw3euwsMzK0yAwg48MxqwMjSX3jBiF+0X4iI7Prn4wJ
/3fbhD/DQNsalb0wCm/v+8O+ceA4+EncLOY/0o4AMdYWET0+BmrOA3EcxmooxhMU7GBRWaW51uvo
RI7Ncb4WKpofTnBJARORZFRUiP3MMv7mlGTkFenGUA36tc77L7bOa7ltZduiX4Qq5PDKnINEBesF
Jck2UiM28tffAXif631P3ReYAEFZIolG91pzjinWIo9viRjCXWMXD8TP3aLonzX+XPhfk1woUjYe
gx3uKdJCx5C+kaXsqjL+bZE6iaoP/xBqgDCpVl6qxSthoo2x219BDiYdndfv2hr1ZYAcjdI2HUAv
Lp75d9wmI8EtIukeozRQrlH7GRl7x7Aj9VFFvGRB1WuHTekKdyWYsTCLqFexT+dv1Oulj5KERXh+
cHMNVIPhx0gGyCoPxLPawckCoXKoOVe1oANBTIKJnA4T2sWl7yuBpA/lxbLcdWG0wSo0EGwALHrJ
ARzmadYtJ4r+wrOwviX62oroUaRprBy077KigVlbTrwHXwZWmGU8RnxUP2ZJucOorIeiekzHWUDt
YIauMuWg0k3ZVg40dUBArAhmoGxknEcjerOHuANU1WU73H3NtilBHKDLDA/VI7HEA8pJ9mIrwyMO
GVlKO4/o1fIf1jDOuPHjC0y+IRYOZzF0vzybi7RuasgYRKwt29RamSFBnIWWYYS37NUweMgKNHIy
qV0TGGRB9jdia+uzVCHchHYePcpo6di6u+Jdz4E0Rh4YjOioRsS6oGmATepN5IG6iFc9f0yKwGJV
O8BE7clll5cQeeLwaprlb82P0uWQCmqWDboWPqpJPOIscr81DwOfCmF0+Y6SqwP5XVsSpNVPq3ax
yID/LWQrKjLtCkg6Pv5s1AdLiDs5XR91a4eJOKKxgmmWyB15Qcjd0De5MinOFKLPyqh+hep4TMnp
W1Iq+m1ZWP09ZTmYzaMj1c5SJmwKza06fBkwxLkZHCcQ+2gfGPxM6E9g7pahnj7ZIBuovgdnSqnG
ntXZsIyJH//UKay7eqyA8mUQzpP0oLt+doDaEC0JfdmEBF1+REOdrkMkDhs9Ce6yNwMCghxqIeho
PDsGhJSXHym/zAaE81dq0B/k1ydnwyzoKPkXWx/kMg5PYJe/wrpei6R/bnxKtG0BIi0bWi64/p1l
I1mqhBmsFe/h0Wi7MKtwVkMKW42+B51TTcHkEzUrIylYCWfv3Zi5T23bxodKIztZbQnIIhQ6vujT
JgkBOo4qVwWjo3f2Cjc8tGV4mvdGstlbMgT3DUiFncrXNmD5jV6W2YidoWrwuxZBIe/phA9Yst6Z
sgKyPR5NceyczUBKAT4sEN9Ed6IuTtbkIaurrkD01xfaVzu1GxtHgEe10kXdDCBTQ/sD4vRX7XV0
/4t0LUJn06NKLvPvEWA9Qr8Oyz3Y7GWsTEo7nbAf8umGABpdmkUr5KI7E0ThOrdYC2mpFW0o/ssz
HJyHVRTD+4BehVwWotiNaXccC/Iz5DL0C+uFpZ92NuuQdZkR2y9NPRDB5UIEmp+tLEk9IMBaatu6
9YIjwWG1ZxiHwLX7JclY1qet+4fAb8tXhQr9rnUC1Am0Ad+rCtFGb1ufFTBxghvA5nqjGt575j2L
anois4LfmUiHJzOBQR6ZWbKej4/NjXpg/yFjkW5gP5tTzsYvFzPKkWiamhqZTR60oE0tbBoCBt1a
boi+14N9hahkSiZ5lV0QYzDKm13KV1S8LeCpItsnHqzecMosNN2qWDXcXfb59Czsy+eqU5xbXdbm
Q0qUc9Ph0bHbk+5wz5pflEYGFGWduf0AIeYYeF14h6NfXYDBrlpkqHdC8ML7fHyMPxV9pAT6v0cQ
bV7duklOnk5kwRICK8NAkdZogzRYUUYw3ueNXYvfrRH29PhAYs2HdL28OmM4nv6cMB0HKr1yR+Fc
/h5SwJpFRLgqIE+ZBTc/cmK2lnSu850+inpvq7D8IYl1RM6EKat78FaOmn3pNl0SRPbRuXXdjMAd
K1rmDF5fmROchJk2r2pdO1vR1uY26/zxVUOFNJ+gwEdY1mmx1o1EOaelqu58HQ1S26ryFrbKuFT0
wPnICULoHaeBBIcLKagQ2DbdaJ1HOapvJDcDxU/fSg3qGhIPiu3Yv98c2Tckv/Yesm61R+QOMxDF
IT3QsS42rGJq1o8iO1hZCqsWQtrDI4DsFgAGgK/bnfmGZ6j9h2PoeSpZD71Bva+yDzTmtYcOWGY+
rudUGEaAOkd4XenDq5UrPxrMFdDYDaSudNkX0fhjjKuHzIFAwYLbxKEB5y8aBy7yIPkMhtacMmDq
hwoTbV3rFZpxF29fmrQBE8Vq2YUWIZ0KdZuYMZIyRopbTUmVjeLk3sW1MMbHTdyReRkla2Sn1T6h
4Hoys4LvdTqWPyWxkaNuKL9xbF1KVR9OtYq40++otNRwhKnddB312tp7tiq7AZsG2IbsPW3reGW1
ichHOztqU+xL2pr7Lreckwj7fkNeU3S3CMRAEA7DqA+95kLPvVxYppO946Jy1znUXVhTRf7eaOWz
pcuPqml2hdNoj1El+lmUQ3Iw5fSe1pm6dion3czPRqm7MWnWUZ5ItHvotc3KbUPvmVt8vwzcqHi1
1NpcjEpR7eQwekvfdQnka6iaN+SEDEgc31jdYTX9qmTpTEOocYyYS95I89QX8xPo0lE1aNYL6zVr
BYnspiNf3bZa6760SXXjee0rUbqWrO6oulcUqQ8UdPp1Vlkw0cnym8+gGOYsE0szzh30rDXlQ7Kn
X/2gTu/DYMu7EYkDER81k66ApR8SoEQPgnselcqNpvtwTsdhi55DuUkoZsrCzl/hfhnXejPERHSx
poyL3WhWD72DoX5prADvGz6bxei6yja1GKqCJjqheFeYKrgafwm7vhq6/h2HcXRShijeZsn4Pj9B
ctp+GAxr5+GyPCnTxqwt5Thvar50yNddd5pbpu2KEIJwlzF2d2qvnDIn+2ejMKk5KcTn0kAiP+1g
5GI7nzL83/PmY02dHpEwpAClzXXauATfOP6nFILAAUWuPX0AwQhSfikzcmoWnlru0aToP2sje2oz
tfxyx/yn4lrVZXCA0ydkFUJTIhPSpszBt7Y9kQ6fZ5gYpsdRbrfcx6aHRSwCtI7BEKNGQj0/HzQM
ggTGXuza2CnIkFPtc2gV1ZTCxsMKfSUZNB8WmRuHsOnoWzjlzYFxcwOV0IMOqX6X06ER5pm3KBLj
aYBXepzPmM9NIifZZqwtiNlylQJiL8tSlOSXNp4xSpW+wmI+wNAy9UPBHfXSgwNYFVoVfqBp3ulM
Vn4ZBAZSNe1eKavQ+0BNexJqmIC0JOHd8cF6Kh68xelUMowuWSHq97Hhe25HFulQieOsDAMwfmtR
LUw9z3vP+NEJN6TvXiHIQGqe98R6o98lkFC3so+DRxHQJZtP6SL1JJyIvgzarDV9Qf8Qpa16HYqK
iAJ+ENYm/7X17KMqHfOlzWSyTzDIbOrYyT6Lk2sZ9aewwmjjoyXZS9C8L22YnUliqj978jWnDCZx
HiB3gl9U20WsTP2KnnelraJh6Zg1LMyqJydI5rzB06ahEJwQCXU1CtV4ikqn3wWfvhq1J4By4Hmk
kj+oTeePGuSj4lnP804v04n1Vn24hVbuB2GHxzGJo6Nsc7S088N5Y8cyOhYlGE6Ie8cu0MR53hBw
/s+jedeUMJAzLzmIwtZBvKUD9zWDPgb2cchsZta+sIjwYHOXqLyzhMRwLzeYY4C8DJhC/+CyASY3
uMZVmdY6sWLe6Sr0wLj64dBQPDmoGmgvlDzi5pRrFqpcIDXtVOIShNwHoGJv86aLfYsFbo/U1CPp
FjdVFJ6ykrpZW2dH0/I+x9RSD/OGzikVn2lDlia5PfPB2nH7jVUHz39PmR/N582v0P6ePO//19Pz
7rwBw0vCnl7wdUM4e2P5XJ6DOoIo6+c3v+tjj3Us+UllMAbbdDo4P1N6dC40qznNe/Px+fWNhqDG
xopNlh8/Lobjd7OJCD2IqHqZD/19gYjNeFHWcHznY4rRP6cFunDugrzhanUbcwrPKQADNYUTU3lU
gpSgfUkjiv/wx342iVO+Q45CUo1o2PC8l6IOjqBw6SFgY7kEpWqssDENq8A2flatRKHmDp8SmyH2
M4sAtNL86kYAhCnhOkcBM+C576SxybvEWdHv9Z+F2XJLl4RvspTxIH08l6VePrP6aCiX4Zecd6PR
f/LQjGKhAj/R+Fn7bCMnD32aoD0e+VViKlu9apQTTOyfXaAfdT+Pvz2aoIvMgm9GTmS+I/6522EE
qHamJBIbQR7NFNbPU+rHj6igUtlX/rvp6OO2JlR1G+Vj+gM1Iuz3RHzWVk1aazzAmYegg1xQD1/8
vLuodKU/HV2aJMiHLPaqCiBvNpb8muOnTyT5cyLJda4G5qt1F5H/+aERy/cR+Vq+SWxMWUUOX1cZ
lPZh9WG6UQ3Q0ySgtY+xtPxDJac/uVPVVUWGwma2Bali/JkWZnGc9xK1iq4WZfdZkjQfQjEybmRe
XsuWigHVsvzeDXZ2D+1cI2eqMpahocFv8NI9kt5wExnAg2oAqFQfpofU2UJEA6V7ND33ZzNkwXfj
FO8VPe6HmGC3g+Y4Wy0GoeSl48t8gju5MKMuz58HrpO9J4wARLmivQK6Pfe9HnzHFZHOlI3ce6Ar
waGtCMIIQuTHjUEFafpP7KTk621tcAmWy0pY9m2g48kSHfmD0vn5HSubWEoRJy9Oaa6juGiO8ybU
jWGj1eIH8cYWApxpMVNR48s2mlBwrGFnWDvEVQIVx0cqo+GF+1pCapL8DARwXS0bglOjP2Kl6abr
M+Pyh6piAFZYJAm3JdmXygtUdr4NcRD9bPAqDPqIvcRFWhBq+hYtevrS5c3G9CiRJYanUY9i3Wh4
3/qYcpuSSJmlaR+jsYelqabrxhnrH6EdIvQ1EPNGniF/JJpygIuQPmC1i3Nuj3x3p+OsSGE+WKth
1Iprilz+z6bHQDJFGHkbJS60LeRusOBRPVznTQmrmz5apKy5x+6l6XpPpBZ7T2V+k8wDjrYvPtrS
8u6dY+gHNXV+J3qNWHHa0CDvNmj64tXfY9ALDkkUPoSf0AGCx7kq7B68jTtepGWxwIN0uHaSzNl4
dPoVvU9vYe3xjSqUB4WJbaWaGFcNcihYlQ47q2reK+JULiGZKzhoBfMAI03OLdTNfRt+c8uQlFMH
eZkfadOjqKsDrHi9tgp65Slw6v7i1XF/8WlZXObdqG0qyhVok82QpbaSdleLnsBVpm57tbFSr4a2
FXwe7M7H0NP+1jw7PRAKu7Qyzbi6lJ/vTi+tM36cg7RKn/Cpyt7TWSXbqfNJNFbc5pyTP75LzMo7
ShKu98EYtweCB7UD+NZkrzhdfFKbhh4WllFK1aG5KQrWqYoeG8z0xvheZLm16sz620sCopqG/peI
4+iF4hhroKxG7TiWX1qFj7lhNlQ12qXwrWdm2i4/PR99av2kIIDJqdZ6WEx+B4+mkOqb5kr0DcJB
oeyQaWfnBizHvzZVOX60ITVBTcM9ppilg+3S1RdyCKp+IQyrJKtnejiMvnuqgnXRqOwVUfGc9opF
JMJ4lKnCp9Va/ZOakIKKcPY3zq0sXaIGnPhD1TglNueU8eIluQzQ4lGsr3WKQAckOPZBwQp9wM3c
LUya7av5iflYzUKUd3l6ej6RZIoio/rPvm8IFIyUHu6IcPpdEWT6WdfGij6kQRZB1Ovn+Zjtudo/
j6ZjnZDeQqamsR4HxWR8mQ7+PQfuMaIWTT38/QF/fsp0Gv7a/qARnfuvl87Pzhugddraa8HH/9dr
//4AGrfdwu+jBos+v9X/d57eecvKRzj751XTaSrKVjhLNRSWLB/+/C1osjrsLyzxrFJ6G1OW5rkm
Q2PL7OZqYRQ6pLRLxvSidMbR8RFbBSx9d0SD2euMiI5VaYD0qXSK+bSxwoU+2smhDyQ6ZZnn20gA
3R0xELg5Y42vOBBZk+qVRZUT5tQ3Jzt5Ud5TPGmNp7y1ZoSUIRZWS/EtJmy9adsLkSEXYgTI2PA1
X0PKm8W0cdJoy8UwsIi2hnXqw4BX9SuU7vA+b4ikutRlUxKqadHcCVcDwVhPNOCyU6h7r5WrNk/E
4nRnw6vPWtx9W338oahOsCssW7slVXktTEsstdSwj05jdkjlAbsa8YmxLnpvmsKFcmbGK3eA/Q1E
Ptrj+lqliKE6o7cOUubVmtEOvI4uxVWBhV4V4ZQm0jr8f+29qspyiUFVZxbe2Jc0ax4+2Kum0cxX
MbZ8TlWtvTnxS2y5F5W/28uRlRZGMu5Z2G91OSAg1yiRmuqwqkfSXFFvLZ0e+RTWYrlwJNevqTcU
RYgON4b2yR7afl0K6iSJ7gK/koGHGcSUK68sghcMUeYBXY3NWplniyqPiXLJ3qNpjzgC/y5IPpqf
ayIXeR68ZOoIfU7aljH+0g2jWP/ZJc2Fgwkj72He/GvfsVwG++mZNmrKw99d24mdcTk/45MNtDKa
xlu2WDyfsMaHTwWsXYot8pZOewJH0onl7Z/n5rOI3BmJWbn46N3+bAJfhyHQhO3q77H5ESLW7pRV
3b+Oe83gXJx5o/gYtmBS0oL4z0+K+iBlZmah2tanXMkiKO+ErPmbCPIQqAc1P2ZvBsiL9fzNa2HM
37tOXJO0v6JR8j9D+TYaZss8hPL5CLB4ZfU0t7Hk52tqILQwjQHXplE8RVRF90Mf/zKc5k5Twb77
nWXB3wnQ3dti4zPJWgRyGO609ki/AcG9xWiWLNJu2ErCr05KwjXpeD5WagO3XTpE7rkowo3Z4Iwr
8+w6Rn5+cqIKCTf57AjyUB07eV6L1XxQHdR/nrZFjFFaCUNrL2uo1dNL/m7mH4NXJ06y6KHigwR9
MfzAcJhuEZFHW7cIxx8IDliPOtQy7FQ94msirnY6Hsc0fRU/xURqRigQzdw8xSYarUB7SQefgqBC
THWHEbTWBU6aku6v3g3tQi1Et7FaGhNeVo4HhybfMm9ujZ7pa9Kvoi1JAcNbTzFuMeKZpwlFgm8b
b2G0OK+6kzuXAfH0Yj7LshAjwIKBSju9CP5VDvWt7Y58il84iuTG8xX5qvQUH2t3wyKvP8uv3lD7
dywCwdHqiA5IHc1+r20jWCKuwukAt+RlkupnCFR2VEyKLeJcoo68GMY7ouOQXpYrdx0ZVIs8aeVK
gajODEujATFt0jJYywSzv18p/xxyOw1uRnbyLBITwL344aUcu+ca1ce+AUuN9MvzMnr/Row9lbX1
hJjGyfu/G1Em1TqJ+eYUVqkdHF9VYY7PW3UKE/hzeF5wzhtLY4pJgDWNdCMgYSOYAkoSiGmBXmLi
jEgjMPW4eqPDNR/GosKcATxHRCglwTWKvWnSSaw67SLRTK6aU4qrRbeUNoS8/ddxYhnsCxCGv4cT
FCeUS6tDFovxiC53PM6PvCGsWQEJtE5DegQz/s/xLjb6I3l6RMJ9UY4EAWYEv0xCpMOAL1eZJlDc
EtJ9CtdYx3Hsc+OId3C64zfo2++xVKOFW4z1mXGwPgeSN35+pNp5T125p6TQNvkx7Wuy04KAxpyh
HGo9wi/SQKnBXoKCv2PgN5kfUeMbWoALxHA1gcexEAy38PnkYhCRR6Beev7n4Rjbl4iVMsPFbmDq
QWmTDHcFwA6GVkbylgxQ1WYQY6jfS9DAC4wM4qpXHRcRq51OF59+hDtReBLPrjbAlDfp7lMWP6R2
umFCp+2jMOhPrVr0p/nRvOmn3T/H8i4lvn4k4bnqKQqRNuCdWNv/s8G86p0EvGlaqWJTtiWuOpEB
CllI23duYVy6N2LE/H1e9r/jaW8+nqXluNfwx/sxt9YB5knqGWfVGb110xAokZe5v2PmC/QopTOg
JlV3gEyy4D6xMPRsvGVF8zssNYvYQt5koxo9Qi2GRzmk7jGOqx9MBU3NMFjrfwLwTPaEp7x3wJFP
llUr1HwHvk5eu4dLTcSgou4rQZJGrr9olNAPuWa7h8L03wjxK66dSwx9RHLrUu3sfMnqjAa8V2uL
PlQWGlL2RU8jMDNpVlZVhs4jgtevwALZh87PWAuew0rt96lCpS/Wh52jE+UCizomD2JpNcTetDEZ
I67YBhEOEansDZkXS5NUC74XuyrXL6nLvS294BmaJD18FVsVojCuFW0z2u460iLnNhrjldwjbRUr
/YVY4WhRQbVbDrauIdn7ypkHYpG+15loj9lwyeO220AqItmEiY+eMEHIXPzNlVz1+aMrQIiMtsT2
YhEiXOX1Po5D8lBkI6HI+0uTdNpFE5OjQ6rKp1eVqwEV/sD1FAdOughD+6EGMPaICdg2YCdWQgdZ
mHbePuy4ayuZCMHoLeyB/NO0o4ni9u6rsEiqVNP0BqIF/EYkYXdHcbSSzI4WAnHD2h/VEyk79ZKQ
NG6JvnccgBQvOg3PEDWKK8la48qLsrOMDWuh56+iyLuNDhInzSi+xikp6XahvdeAJukvxT+ayA6W
MIWecnTKKzb8jZZx6PtW2QZDYK/j1rNes+TFVacaOCrucxoUzb0PGiyBhOcYpca81W0vufbuyjp7
K+g6MlMD1Dvv1oPxVKONP4c/8eHoe7RJILrMPcaG5x7bTdcRngBe+S2W5KXQ9gSNjigyddSefrF6
trws2JP5ReE43tgjBYM+05kqV0G9C0IQVDFJ60w0l01MM90bJbY21dVpLKBwFZRmSJRG+uTAl0gb
ApQ0xHGiM3G4ZkhdHbLlRNSc1Dn2viK0s2RZ7yrdvanlixHk5bIkw2kFQQk3dmihZaUVccQMtxyK
AieEFIcyNH86AfQxpuS4vErCkdAqb2UIcKb5RQl83+eLIejVc5b7v1WaNIuc9v+2tvu11Kjq+NyT
sCkm62hoR+R8ibZELE1GLMJ3c0GzyS46ahYdqu8iR4avmsODxIPqSPlqYdpyaTOZxeZUED1SIPHy
8u61Coli6n0o06GhXGKDypu1mEBFpYPHR0q8Fi435EiRqFBbJUZeHNwr11M2RBvRcZ3uSI3RwtYg
B124rlwja8if+D0ij9x7z14WZUvEXcR6yHHRhMWStI2xug52uVCymOJg4O611hM7LDHPlMno/Zqb
PEQK05r5cVDoQipFKBYx/N+G+Z3Rxxd7tK2j4jFSIdo7ZZm1ZS6DLqVAEehb/Q7LJigxScwQE8EH
y9+Lbw14G7umOTVqORx8XPIyz1iBx2ARsK4QpR17ezLfPnslETe3HzaEUqFxiFjpC8kSIvebbCNU
El0tU/vKaK6cvY4/aATEtknMVjyY2RIsTC9oI2n0LEKi5o842i7wDvprRBvQn3JeqKbWpBbfRVxl
V7qAS/Aj64xGxFXkeHO0alTOPl22rKgxBPeNtXJrZnhVrY9YZONP2oX12Sp7uTEVg6VBOLzUNlUd
ItvGVf9MDrc2CTaHU0SQ46mPw6qhbPqf/flROybKKqHs+ueJTkG/XBtxuWRWoa0IV96DspN7Amu2
sqrGFdoPewFRcqEhvCUEGLkhNG4GpVE7KIQK7lrP3GqUcPYpYgF0twtiN1sKxrRD9UB7DOiUi8YF
mhY8pwL0V9Oa6EeFs/cJpdqBO+vXAzejheaVWKNorPaG2OSRNzVobMRKGBeks3EBux5Mu9jMjoKs
cr9LiXfNjojl8otkaSNvXInCVxgDoI/WORE5eDepjxFMucqrKMYXn6+rLM7OGX68G5kIxsqfbIZK
UDnLPBK3HJETcgopL8TSXquoIhYaCylsK8U86a7aIrelzDsleEWMgaoN6YzhfWuMFTYejUvdKN9b
leuDPhXC9IZOGTrurRnWO6y7xRlm9zUCpoVRC1mWTLmSy8kU7ztadfVjeR44a5dM2o5URAauinZV
MO6P1MGRpkuxHfFmaVJ4DJEBgy/KSGG6J1VDrm031rtEO4i2psk3XovMp6GD8KdW049tu65K1gil
WpcnC1PBSVf9b0xT6CSMgLVaaD5CS/RbWkkoQLmb0tezGUwYQxLk2wrzoBERUJ0elF7D68742aJH
T5XsG6+4ujFGO18PATpQ6uQIfXGeBsZwyL2PglbjhgoFb5nQ0dmyXCJ0s/jp+6nDmsSr6W553mW0
sl+N1p0HCvt3qvWIOBE3YbEkFzr1e/FRE2/mlkOMM9/lozEq44lBrVpmviZ2oTNad4N1W+DZt8gq
7mZYaRgDdWWXOch4Ck1Qb1cjawo0vMx7dtWV15rIbiQjXAVVkCCxIbWWi5/MqqQEXuM45kdWByyH
RLgtddKFc2Gc501VtQYhUUWxbDQvXWMd+ucJm1YbPYHpxMEsNr7DLHc++e9r50dGSSE1Nsbb//vS
kNh2hOtZvmoayzjjZ0Id+/c/dlr9Utp1u59f/K//kqtdPxBMt5Jl8CvKso5gcLkOYOB9VrFJ5gcC
jffay6m5wbmkWtG6y17vzCcMjqRWh2Z601u93jSjSn0lGJUthIlJliVfkMT3R1VdKIKj+Hzeushx
Ge9SajqDuvAzen34JC7ogZh8aGF1DbkMahAih9IkoFMVIv2RZibCbzSIR72MKWBh2JZio1nh+Dyo
guoMrtNDWahHXHDetehU/UGTlizQtFLgprBb4G1d4YAMt/NuaSvpDrFBtEI70O/USfAZYB492VX6
i/5896AKrz9Z6TYPn4bEFY9u2hR28tuVSnuaD0lDrdeJpoqNYwX3EgJOasuUEl/72wjjfeNYhE6W
ZBsV9U/HL2mpwcVZuVEGSLMmDUlp6pssO+cAp2Np5JV2V8BnibzBjpZxA7NLmd7i8xyN7npRv9WV
xL2HgelsykyZ2IBYpMJK7kaRfQUdNoQkLtpt3jI5a6HsBrT7S/2j06qcdTqXTVebF1HUG+G04UEt
6NwEabHF8Y+xee9K+9PFLriwneDV8ZlTQqJEzujTnkYrWRbplkvP+pF7Ppli7s7Qw+Yqgrp7mSzb
jUMTE31/uBXOuBubBFhG3umrssA8UHVM/X0mvW+lp95MxSLtVkeGnp8zM32iU3RNm2rbjyXr5nYX
N+UqxqGUJ+OBdLs3W/ofmsYMSMuVfZ5jiJfdBXiWFpN8rA+JXFR4Q1Ij3+DqvcVVtKcTfC9N+6X0
8lsVPI0UT6WF+XMUMb9oRKh5Lq9uIO6kBkMSvMrB+T0Y+Z6P74ukwwUBdNUi9xhLpM3KkHxZKkCi
MzA33LDtboh0PIhq3IfjE/kKK7pRe8df4RneqGmP+2ygOZ74KKXC9o5yhPkApfo6Q4Cmn5QnFK8o
9vCeJOloL2QnTsbA0kA9Ryk+89wtdrFuf5akEAat+px3BTlrDqYLt7W3ZZxtoLJdetneSiqSnhg/
SAU9jd9pV7BasH5YxpPdZzs70hG55zaXnMbCSluaPToip94onQ2gpPW+1fGMXH1fCkBDUfPWRHGI
kEnZ5CniuUb8CCzzprX9gfb2q8mAOS1OEPmcomjq25WbrM7WJb46V5E3op9tKReF99TVi6DJTmRe
3sEl3Rxd2VNLmeIRqE9aV7X19m0B8x2hDF04u77i83D74p4N7qfX9c+RSYlCHfDm+Uzlyw0cuVvH
0G+qW+rSeCOdEeeCOHRR8dIx58LuuT5mwvyl9PaBi5xcMX/dec1VjelShflCxflEozpK33Mmzoir
nltBSDpuEcYdjVtNp07oKCQiivVRmrQWzHZRoxVb9UBRxqldOUmfQ8plTqm+Ohkt43oqBk7vF1Ug
uRBcVotcNX9ieC7V5jNLM+LDMkRvNqMPjeW1krFA6GsU+Uxzu1p2CxHJz0H19qkWrYm7w1Ltr/RJ
pLrsbdRazGxixsTElocCq23Kuj0QIAw8psOefuv0YW05AyR94vLqBPdJ4B/cj6639zQBCJ16Gr30
S5r9ax9Ye1Rwy8RPN/1gnjEsrgta4EFD68sapw9z5VnNFvnuJhpgnIBqpTG0yrthR1ABdin1nMf9
XXWornchJRMDG3fz4CYCyNM/u90HHdoRzier1kgnsTwZd24bf2EBJN01vziSZ53CQrBC4RXLE8P5
uMqJYqsaceUy/04bBi5BOy0i6C2Lz0KN7g5fF8eG5Nm41yrw3tu+WDQRy9csv+0aQneJwO2N9tSU
5l7TlF2uxyfHPbN62ltAYZZOghZoqD8zOzWOmv6zAOuOUnBXaIyNFVwfcEtw475rXfsq3YS1E97K
UWxQiD5ZliQDb8B02bZHzxY/6FYgsjQChPvhubfVB/PsDXjGbSnjmBUyiv9I6X+MDd4uHa0RReN3
hEcBFywprrbYFzYXbVmhvXTojRsIokHbTkJDTKALx3p1dJQaASGNXTQ+Gjf/Qhmm4VEhfoOPvv4x
WMOhwhKWe/nR+sZGtAmK7qJxY8L5lQqijROuy16pUR6d8qynpaBAeCVcQ0+696Ec0YTmRBF7F3w0
N6sA5MJKD8lJvIWxcUTOsnHT8RAEm7QbL7ZvRljJEj6IkAA866SWuBGcgJsE2IOoIcO4f1ge/wZ0
Kzv3OxzDNyOIL6NH5bX/nTFTGkH81tUbsormmP0PVee13LYSbdsvQhVCN8KrCOakZMn2C8qStREa
OQNffwegc67rvHCLlLdEimD36rXmHDMMvwho3KmRNEjbCPdeNd4klJk655/baCO43lpaG33VYRCo
roLjq6sZGPmz7Xwre1ThNioJ5MGXPOWjImlQSNVioQ7dMzGgfziyIDQx2m07B4XfRsmjKLTTYIE2
dYvDstvoKvhpaK3vZlhjHP1tEjiOHDp3dmqRPyHzvc20NjQVNjit/tk3qT85r8i1nvTR8CCF31Uv
P6yWK68HlgCV5aGMFL6P+leRBk+JTQmhp+3WaoDfeIj+ZxMdk8ia37Gr3UoUcfj6062JR1pjtyu9
8YHGwRGAUD5bf0Qg/9pDjZ2ycZ4LGi7GiPIOsuZPMx2nTc32vslbGldCPo5i+IUYgG4hrbPIbJ4n
YfyU+YVDsPuApZvojiA7WDNXU09TJGbYDT/qJmz5iDBiW+TDGeEa9vUWhAedXrOgMdio/iPZw1bY
11S21FXlb81VP58EaLmN1AyOXcgPnV4XfkNk2IPrpn8U/k56ZTfsqW91nv83B/GjG6e0k2baT51l
/xA1Nue8gzHViPrBgedApmWsMzXsOSfWhbetx5H4AS/0Jy9x9hLcF8eUwIejdTNzQcKqVPQa1Vce
NT90ZwedI6JTQ0GFk+amx1aMk2Le27b+Ry9DAmPNbVybmxi7jKQYD5lWBOrB1kw/pP5sf0n4ohKF
ojXQSFFIoyEsTH21NYx01w89scs7K9S3YFN22qRvG6Ism7jZdQnDVoxRygm3Sax2SIdFulP82IQf
NGvz1qojP2rSbWfC5quTBU7lZ4KW+LRpItT8BsNwAo0bxu5KOkw8iJFvMlTgLVKWnHDxjZpzvxNs
sE3po/7bRoPhY+HdWwKWc9oeOsfaNkCKG3VKZnOP1nVnFME+cj5yzk4xGmgbWTRxxkcz1y8EIO+i
+Ae/+6LAGjHw2enatJ3G8ImV8TQVvO4ipTlg7wPD2rc0XRwaWs0w7UYXsW3s7Mqk2IWcfQn8Fibb
WeP6VjFtVTEeTeIiUpy7PW0MUt+fOn67YYldhD4AJ5ufLu51oigbiXynec3p5U5sHwHadJrCx1D1
jPlp7rT6GYbErrAcko058I7xgVnCVi8EgtF4G5a3nilIMCTHllS0cTaOwdJowDsQ4t7gmLcDVYeM
YkBvoaMB5w1k3BjyE1y5N7L4mNvDLjbjY+nK82CXSMT6veG0vkimnRbbmxyWSJQr6PHOcaIRVdM1
cKq7x+dgrOYdncIt9qbdhPZCclaeaAE3DekmhrOrIXiP9XgAn7GrTQQVcJcKANNa4G7BDJVyPnoG
Fk3bBoLwYjnJLc6a7QwopTBtVMbOQevAXCcm/8WYbE8kwcsd7WkMzfNW6BzAUrUPw5haPd72zYDU
Q39xa0IC+X7haP6zFgMsyolOIqNOw/CcTn6ppVcVOEcOcACEHbzV82vYkQ+8TQzrrLfWYTHhLqqp
3l+ejxMlB4aKB4Hcj2jevSqLowBqolqE+bM8hJ7wOaCfeifdTdDkYneTW6BKYUAXfcGJoTmHIruo
XkD6jA8hzpUwtz4LzlYGF2+kT/tOyr2djj41I+B2GAI7p3G3igDnOIxuDb1a6A5A4PWD61l+pR2z
3vF1+Umgra9KWNOaPCm8nmPsHvn8+oN+aLT6BCBqR4T1zh0p61xiOP/ChdyWabfLqTqLwfYVRl1T
Fu9N0VxwN4fV79Hu6JHZALuMLeS/LRJ0HFOaD+uB95SMn8WwQY98lg1veofPm7wepv/LDS7Kg1ak
DLp6dLOpZh2TNouOJaeuC9CscM+M6zdzDwFvgmR1SDHO9Zs0yQz12iLJc5E6PWRFgJgYtmktp+eh
6X8xNMJhsyDB0twavm9qQ35jA1ttji4pTpEmU+XPYTjUHV3+FLX/SkVvmdScZ4nOoytTZ9sEhjpH
OKrwB+S0Vo1K46wLMhSKLLVZUBun2gL+NeZnM/uDbu9/MIX9RBqvTOcPzIXTb5r12t2NvMI3dCAI
Wrj4TegBHLNI46DTDh/kAmtJOEJU9G7Rgn1d2a8rsRWvCdbXBafpFUHFeu/pFx3AwEX04Xs1lNYP
SVsbobLrG2ZIyoKA3L+CztoF9LzeFUgZl0Lxs23A6C0RcT9TY3olyaBmbJXq+c5ur4xCG4jsCxt+
Bc7TfZ13FIx/VwZ9ONqKa8iL0T2xrGFoyC4ijvSTIWaP7aKjI5NFe4rNcaexSvkrlsbCDX9ggdqu
WNQ8z8MTSAcK8IKMalYf66ExoBeIIOUkAKeE1r49oVkDNbSJxWOwvFjNzQxeULNpnNT/pvo0ka7Q
qgZqzxH8Xmqcb3AjdHvMiIKlgiF+QMv++2elZiKAyFYbjvgYD9oxoHbgBscxOuyeYTxLdQrIRrQb
sso0iKf/e5MP3YSlOB3VezpwiC/abDVnq5cwgyEzdYc27KqzsPp02ewahtWeSQsi6NxNqkUUK8vr
Glqnuec6u/73E5p6SvGoPQXG9BVlpbwlGC97F2vT0rOJjq2YvqGaakFh/YOwtlWLBcduRngQAMUe
hn4uzyDij6ZXd/fvP8xYu1/S+eF2SsAQ1BIqGW7EE6f6/mqm4QEaSXBeb9Yck9yJ/4zxLEm8X+hH
8fJd86bTzLtJG/HJetMKlglmL6f1XrUImMrcvgk8p4eVF6MtdKISXec+aMI/bWpWlv/0Tb6IpiVU
1inYr6GTGrOuMQxTgrMTv6lef+m/p/R93+0Ib9cQiOzW76zPaQycp3FAIDVCRUEdPlF1hGXj7qKk
neB0xl+969SHabCWSamOWt5qJApJT9e29kK5XfFhFWGt9Rj1x/WeHYrPqKoGHH3tiGHQqvx6YWL1
QvyoCXk5xPHkXXqbRHjSB/brvfVGGm1V++uXWMorXy/qTedOWAOS0nqHK36Zg9HcuzLsn4T5NNSj
efMko1ZgRP0FlT4HCrOscFqGD0FIG399nOd+1AOsgiNta2NKpnvU10hQ/w+Zh2uTU6yJEBF3AzZe
26x3xIHZAr+7QEG03AwiZEZBDB9KL2QwuIaD1o8q03pICCk/rzfVgFXBRF3qZ0kKsY1YiHwXVPTC
sxnytA3gBeZVLSlnmvi5UOGryqNXrY12rmWah55e+H6JJWPYtTB9lsWnVoivnJ4+nK5rfFC1URyW
n41Cpz8GXs/gxxsPtBjiHzWhGSwezaONAoi8ZznXWHdoD3X8cSD2khUjIH891MuLjwO09C7s4uWd
no14upHkVdwwbO/LwgAUOiMaKPtQw91QNL4VGLDCOhClSxuYWHZxZXpjXYU+/l0c+PTNhteoxYhq
U6ofugGOQG06NJbL9aok6Scgr6braeHDs5saa9iXBO8QLMxOsfio3FMRvQWRcBG+J89w0k+dMU+n
GHo8m22eoZ8Hixv06h5zYCc+AMMv0UzJbahCjtlJRWiLjIrMTw36w2KpbDw9h1VQ4PoeZ36JpSJs
6svq3dKzvQyZYNqPmKixovMaA+PmG2Q50bg3vI7Dm1NukNQ5529Clm2m0GfrjjNHndNX04fgtens
FhPvNCImjmG/LSDSburtQxtn7x4CZX3h4VkmY9heJOmbFbk3Oky1PcdXbNLVNecivzbYrsBXI01p
Cr240nOxfEFD9SHzyksVgcsj70XfLzq6S9ntVNyatFaQnDoRH1Vh1S09InOMtvgNPOwVacZbjvzv
ZFeau5zxq8/G7yz0D87KAAIGzJpYi/+qCXzK1DTJPWlD0FP17NzTbuSlZ/zZ9nou8nPZlN6Pzi0v
tmF5rw5HpNDS+73pWKC1EUD6gwcsijgP5dd9Ctd7tN29bhjtJh/xqiZtr3/g3Xjkz5XQe0MZrKnH
GMLhwi32RPMU6rI7IdnqkRIJ9HLL3Zwt+mrSInOogPTycRpGqNY846TcRsTIIkaDf2BW8L8zK3lh
u0Ft17RawcypcfauX5iFc+wUkrZ42fYtzaLhTW2GItrF65624UlB5RlAXZxr4iQtjkdLZ4urJHX/
uE7xBbG42a/vR5emxaGHl0VrM4mOIBa7Q9LwFpjIW5oAZfL6LkZGzRBmaU5NyYcxtNTxy48LE2CI
Vhn1V67G9oEc0fJk6rg9EDykl+83y3Di/ESyQnmcg2E3DuoUwmg8ysbogJqWer+dgEKQbrTMrucK
uTMm3/P6VeO1jAUZOJpmPzzojabpYJ6z6lS01mktV9abchnThVn8LrrlyvZib2/27UuBxAznfk4D
tHLtpziDdy6zrj3kCL8C5jIw/vLp6OhMEddyRaQebkxGGinF4GYljhu9IRipTnsndRK0ZUUEI8NW
GCaBVJaO/ZXgUsTSBk4LinG21AiDHbgnMYRgwqbnoDTepxHkvF7qu8adouUK8yQ93MnhiNQfVuCV
WzjGbxDMDzfA/NXvXHOiHYkcl7Gu1KnrTNRVTjFssfSiYHRN2D9RED+3grqSGQX6bdx1szoYYhG/
Zo/rzQreXyQLyzXqmfFnahhoCay+22P9nG5VSvbAugh/L6i68gAspehF1vV0BNanmQOyuqGevq/n
QXrZvsk9PN/m0Ny/66+q+tJaHFNao1tXb7lBgJhfnF7rHwcDkdm6NHxz2EobYRlqE+txykghQB4L
VcwsxOP6WJZN5lGFDC3d6nHFHjTIl2AZLcugVsr+atgHvanVzailBSwXy1KWpvazJxwgBbHMT3Uy
2s9BgDiANe4xYsLmYyhND0aambcQ6xR+WqCP4dRFTLd/Vnw4XnpAEpmn6l2aIvWXzHu2XQKcQ9Fl
9WdkfHtjUr9GUXRHvjdeFXPpw7jJJ+8DTVj4oudD/GQnBfLDADeoC6Cmy4jWID8uMq+AAu3zREZS
tTAbnIEWJeKBeCcTzbuuj3lABq9jklqHIpKva/kW1dA4LOBoA6CCQ8IyQjjBdFvftjpO0aLbtAU5
1hf1KVNNcLOXcDjsegvuNHLNn5mrW4e1hAlB9OhBkh0lLaq7Tlm5I3EXcbboh2gryXjBAs6AgmD4
//9gTYfH3Me9AgCyrlxyeaTWJFsQxo6nlerdJgwpZYQ0i5Eg0pW0IC9nrbwnBExj4AIKt1/XJWi9
6WLb24wVA7B4Aom/gZhwbG3TOdWaEd1VU9OMA96/d7Ia6QiezddafuLoabf9vKgz8sS7Q/TTr71S
GxlTY0OMVQ/WTCSKXIxRx/XXrN8Bx5whZzx1Jrashwo6HhttFZyMmNHbWKpkiZZ70Ql1OZtxIh6d
1viKiJlVh0EsMWAcMR7REOPQJ2Rq4bNR2oBjJCl3L1vzGfpzsBcTgvp0KUjhNHVHjhpE8Q1ZojM/
LMSRvtDTWnzEEitVL/t5G1XyFOKL+60KjUgZZ8ifMhoeu5lYqLNO4De1ncVUYlm+2mGodyHaIDx/
VQdXGj7PPCHkcb1w8m2VVn5GAUTriRSNbsQ5XJWF82hKtGbm6OXsk50N7AQeixv4MGkjmC3yO8qh
ZbRwxCZ6Rwgc39blQZTR5/rmRTWt3zYS4Y5C1HvU1M9aFQw+bYrhNm3PTOXfgNlwggirR2lq4tE0
/4tnQCpLPMNES16mC498fcK5mRrnCmAIiED6cPaQ0+Xq31bKnpMs2SJDioeL0OVcD16t5a8N3HdD
JtPNjkPj0Z7LD2L06oute+luTafi4oCYs+xr603Rwi5vmyQ+tsruXlVsPc1R2e1FRRoHTJ+dWRiP
ToKT9vv9GWsE0pkNX7GE9iSNCNar1gFDjwHimS3a0dwhO7FnF6EqT9+KDsfQUM0kt2v9G1lYyauh
D/xzHfbzgI0gV4WPm0R7CqPPaHmqFYOOU5SUZxwQ+k3MqeYTLhlcUVmChczgKn0TbwucVUZ4Lfom
Ydwh3bdQDU8oWObnKJF+FgKfZtHoCv1lPQSTze3S5cn0jSzRKKI2mn7bupHSmIvzc9ORFGMJ5Tti
SN9CMaHTf6O6NX5ZGKgwqTAp0+qDZytJL9+tL6Nd/9Atr7jNgBcPOMLerSp7t2LP7xZipIYAkyTO
WZ6DkJl6s9ST60brVga7p9U8xcvati5wuDGIr6GbsDHQkF7D3DMP4zDS9NbM1M8ohUF6Zruac29j
8CkgdiXy0ZCf2PLkgFGk/z2jQziYBuxw8K4o/YIC4xH38q6OThbW2xQGwc1NWlpl0nkciWdmiyOG
UisC/SOLBO6PISPSoRUv7WufjqDssyp/dMpko1pINebL2IUF6L+quPbw4r//xyZz4Louy2JmRwAd
TN6KKpr1W1A5CAjdHo0e5Ac/NLVfmt5DLQl/Rjp5OZaBLycDx3OIkP8f7TIwjpFr57xagg/WGyJK
KJymNCxBCzio9gP1kuVSPqOesZ+bIgPrNIKNyJf9C0XrKXBtZgRu9VlUcfzD9ZT7WCbigCg6/pEQ
7kZVR4nGJshsL5Jv4DmXYbn8td7L3dKCBuo2BEbxTWnY8aYq6bV5Isf9gugorHAw/VtpdYzwGJXH
o5or1/fq+aMD7ZVaX2nUPRcdqqOx/BQL/5q6A4YOw5RLP0Ov4eiKNQwz96GcABvTp6OPT9UcTdjI
9GUNmBkHeS3EjngwkRZ2iS/7ttuFMtKePT6ta73ThvVvjxD25wYwxtZjxrZd76Zm3sA9ZcoH0Mnb
x172nuruY5VV05XPhXwdZ+8jmVR97RQBixPk6b1du7x5OCnOE2rhg2iTfBP0oXWS/fSKpCRjas3J
CO/rghGKGYCH6aWJx2Zrhzl2mbkv9nX/g+Ds8gK+4AxPpt6rpR00yU+WBPaeFMdTFmrpLV6Q+KPW
32rDO0gCrA7s3gz9JM13GUevQSKzJ5VaP+VAzF4wO+FR15zp3Y2YO7lMnQNzqjdruGMgWvOCCBjc
qtYfRGKZD3MwoYaTE/8TuXJmu2Umg04/2g9Dnz64c/PFE3afMFBm+ypSxTYmP/P7DBI6pv7BhNaB
S21Dh6YrjBRYB92dmll15I2hyThl6jJjEyJRsUWt3JQAFg2z2Jn03w6ZqRX0p5sGtQiqWYDA8YnF
sAIUQVwupdBIy+CeyCTjdIYttUOxY9ex9Y7eGDfqUij2bmzf6wYd8JIiW5T9IW3a/nEmnRwbFPMU
jlXOptbS6mgOCZOd1Lp1UXS2Zmrs9bowbLDEwdK6A3K7rWfCNQza2QidI+KzvhI7MfeFHuR7kz8e
/j3wNBCq401myv+aYirO5ZzXhznQ5dnMpzfRWulTDiZmZ0DnAb9DylBIGFpOA1iEJttDAE6yCzLU
LZZ4skpHoYeCbhdb4g+FRX1ZkxfXrzQ7IYyi1s2NE3HZJCnGRm+xlSO6xQ+t3/l/Z4NTXxSAvo3K
eb6J9iK0dyh7W3cuzetaCNtOjwWPvrO5HNqs5TjqjiqBBEw/SHfy+UdjUp59Lx1C8kcNoc8xOwnf
XboID3loMkvL9K+1YWk31aHD30s/uWLe2JLNN1DhtANClzVjspHafhjhQtTDTPhjDAhoTLSCBCar
cU9YeLrUq96Btlon+FyPFjlk3+DvYYGEZ4ZZo2of3Q11okceViluAyD1ba9nwSaXDWiaohu2Rht1
m4FzTbMbTBIR1lOFVTjFjszXBCUlGZZalycct5ks0hlFKcyyOyryPfiMfHWT97mS4K0GyFimU0jO
zk14wVvhkjoT6k6yr7GhxaC+t7pnkKkyjdEZocn/3JATFzNVCT/yXEGqhPb2mONXwYvQK9iR1Adx
Rg87Z2DkywqV7Vobc4ih31CCwodFf1ADLkbPaGCiJT07XJs+x5ENOhjE/rrfjln9F6l+fyd/GY10
I4J9t2RQy7pDW13DLkgI7NhkAQWdP2hFxMJauBszt+p7ChqEQcYtVa53QYDKPmeWSdJs3QLlQuxa
DRUMC3bdFP0h7MZLq8kLIwTKbqt/DivntUY0Dh/PvfRryizHY4mc0z6I6lMJB0imV+AJZdU0kMOP
qFcyzrK6LeEQ9OYI0uMpGkbmdHX/RO33vvYMbHy3BzH0Ly5ioIF399Eq3eFZmdp+JnvijSK+8dt0
4MzqdSBIlxuMsi7kQRvLrWvtRZoYrySRmiexlG91Xhxs4RXbasa8YZjxC6GJ1bFaslyxKbXfnwGu
HtZ23bI360+0FCFW7mR+fbcLzLH4mcY9dfSYj4B95xygIjIbs7WHt7yKHksGuyezULAgKfO2QaIz
yShjvIVzcU6d9E/vLIDLKlsmmV1wjGUDNMusn5O2jR/DGvPTcgQtU5p+LR2GB22oYdO62IErTWOK
anMQD7QwPtFvMJ6MVuexsr4SDKQTaGZv1kKvL9z2aEP5r8davuDtRbEZWw9jl087s24+vJz8ALLm
fjW9PmwSwBUMUMvh2lgk+CpHyAO0TsYNWb1lNhL8BmL5EVH5GAYjEi8s3jlsfqVstfjEZ+s0xaN1
CxPrUbRxc1JG4m4rwckAxhvi3KXcnavuQqvY+lEFmn1L0icUx91D1qbaYzrTr6k1hLhGiZVnzbAz
u1G72Sr0XVv+aNdUNi/NX4zMVH7k9PFP5XDIBhjontwWp+8EAjRyymLz3UyKMrTg0qVZZdZacAgK
D2JzmoRHAv6WnORucXHgypgH45PhavZqaFpx7ULp7snNGY4yRySi5hT+TJSTi1UgFYlxTbcGrmnB
vhqg2nON4reZZ/Hz9+9EiLfVCw8OKnzfcwRr4k79rX4sqESzyK9rpWyoFFzkSGxNn/rxiHhB07Fy
rqebIq/brWbpLtMbeplOrKHG41jmr3ebTtxVp/7aGaBO19Hsazs37RNSyv+8Y+Vr/ZJxBZP/zVzJ
3xCKsDeId8DSoBCWL0BBEzgxX1plaVejsLwZeQRjoTayIc9xYgw/nGWssH4cwqxK4S8sjTmryLFZ
KM/5kWf6b+yw9l/0L1CipPvqTI3cIZucbt+nyYR+dg0GG6YkcdjfEdIdGNz3OSeSZwZZ8ZylI4l1
VGcyGH6uV6cRKaZMuTvu1zVbtU1NaTuV33fhjtKnLMFjFyMvqMSww1/n1UqCregwqSt3eOdnJqeE
fskuYL08RXHyh2yKdkPYhbGLlrO5rjrvTuHfPkhPFnt4m3NzEyLmTE06gpdH15oz6b2yYjpo9vg3
KU15RhoavSivHE5s5TRntOeYaOlP2GHEkg3158QXA7Hkm4ZMziQvSVaE7svY0253nj3TtRiJfZet
9YPBLXo5W+cxrR0BNw2+0XEuQ5K1titky8lvxne/cQcyzAxBf2L9ij8hqS1x/lGxCtAWQRHyb2Y8
qLzEggUBSK/InJ9khuW/JqIjCle0X/Q4Sa0gYwOkfE2C80OucMguLbi1+5aMqHIeGjGP2F6yHjM5
cSkEH9kHDczreWr1HMy9pPk80TkvCKfqwOhua+yoiFy1ioYXsaHLB6SUVcugI60PyVRisSQRmBGI
Y51FMGaHCbsAJHVmszbH9/WjWZZ1vmhVyFTTZX+BGQWPjC14uJSQwUlDPTeWiXVNN87/rq51UDI3
FHGlG4OKXGKxUNhwmcMa3+ADi/24LAmjjZPxa7BZedbTM7Wi+8DZqtp3ysh3OhYfP/JeAGpZn/Er
giX518UsFZNiIM3E3rtKihcbvsfZLFu40cuJGApxsUNF7uFxw8yNXQOp6jqDA8d0NJLyC+tn/arr
xoZZkvu03mO7IUQeeigrNd+cG9p6AKz0LSI48gAtmj/AiJonrCPyIG3a0qFMerJ3hGFDhOksgFQ2
YSH/u7etXzFjxw6wLoijDvlr6UytJycqyvbSDeX3Q+vjChHVpu168hhszTn/u7FViUK+qd4pqyNe
MPfWb3b6Hzn/WgsXPQ/Bo3taglNIBKf1hIo/Oj7XKEHXoypIPDyy1Om+CYX5kgdZtVO9yl/KoqcZ
z4UgjkQl95t15PXvJlaNn0aA/6VOvQaF96HTzfhnWYE8aHRM6ao1xX1sTIl/If7E62ccqLVBRRFE
FrRuH+w0DIacTJb3GmhzBNsjMreRrd8VOMd3fXCbIwBFH7n2hG7ahXbVjvVjEo3tvY8f/z2yPjwP
WKWKkY2Rzn7vWzFzNAJG4UxyvOjZ4sTBHjp9J0pPHDy0Wb6SLYgIB0GAhY/Hh/MD5bFIIMp1g5Hd
jSdmqQ3PhXK7Xr6qnSq72y8qF841RxI4ANXwc4zHKF5QHtMkE9eIhEpw4vb8u7Cpj0PZBCdLCwzo
yegFVoUEeTOKLSHNKvo3TlsdDE7eBy92SHtNh3w3ZmHic6khYknCdj+nLn2RLqRuiAKwSstlXReR
8O3ItnZ0CeVLI7hmKhF+eD/Wj4ogisTYsYiH6NT76KblWfHkynJTSIjo647Zukx4Cwe8HDEj+DKH
5KoNXvtkaEX1li4ADxzsY0MnQEhLvpSSbh6QHiBfti4ZxBdjyfiwdy+mylxgjGTy/Lsbl9BjiQsw
NrCXCNVZP+ItWTXHtZtf8apPMKRuoMzqS5OM5QWR/zwk+yIBIVkQD0PzZOBNj6LUoJ/aNff14OYQ
Y/rHKXRK+da7jVaHM3xZbLpl8els1LB9UzI+C2yQq5WNV1UWDiNMmTzj4YIg2hZo1rlnVwE4z/C8
LlXN+iOWm5QWIF42OJPrNyYmJ5hn9ehrtFie6C20flvkCT8WmC1BlAkZouCTUUgEGN5ljn3Mbd9c
s1vy3rFt1YX1DBOYRlAyowevA7UdGyCx9txdlKTpkzpM52a6VpQWDCyNnmN+03TJrWB2ibsTbzBs
IMouQBPR3QwyjnxRAwUb3ee/Nngaz7+K9lcl+AuuQfH6VP5GpTSe00S216ALaMMppGQ0B8jWqnUK
ial9CyNaSWF/S8Yie9VNHSFEDKmc0x7cf2nc41hPniuUIl42PXXJlB4If2L8HZuo2jh2XQunSU5G
aFdbL2zMuzD792hIcLxkfXntMvViO9aMBvA5WQY59BGre35HHO3xkukBoPA+f2umljKpgHt9mZ1f
rYmYS7ZkPkXrKiqt6o+D472OTJvurG7+GBPk8ZbZ4DQvix9LO7FwwvGV8WC/mRrjA4UIepF1oRqR
CI2I1olt4rMbXavuhfoKVuMsjkkffKkpiL9PmAFhOkDsUOWHbC6r4itMUB9D2BHXue0BvynGCdrk
YiJjGprbyBfcltRtMVchT0W8/E/BxdwsaxZEx/LP2G7bXV4zPQfBOV6/F/zccNTTmMzl0SxoyARp
kR7FwjBYe9YlJutNlqt4sz5mLi95mhl7DoZ0d2sHX8swlEXaRA29GPcJID/Wra3vk7r7DqNbD57U
+hm2qZLYeR1x3IDe/9kIaUqAY4HY4YB2r8zsIy00CPkdza4AnWi/5ALNcwjNMIvb7b/U3/WrNO1m
plW57ldMVy593Vxiqz20hs2nwJCxceiRRudpeQ+W+czaY+FfukzhE0KpoIEGzMpNdcuK8mW97kzA
7IT3Dt1DukR/cbA88EkYOGFxL4g6oj1KIKirCCQM3GKv4vlNd+riplsN7p6iLBGTqxQcmWKgYTC2
SMDAPgSrnsXBjrl+VVr4hQPL25McYuMuLcXBzXWqxl7eisqZn9EkbEtzukI2jjdwUsr3Gn//LhAZ
YvkgA5zg5BOBfMg11pvYNgzodrPl/3sswonsiMlfpxSErDossfoMT94I9OQMxzgjBF6jwxHUCUFs
cYL9m2+sd72AJgk10arg8yAXsw7g4ejlCUcn7KHlxmWU9P3Vete2sl8gFLz9v8eDyFabZNbS/dRi
YsexTMKkDfChZRsSAKXOcJ85BZBOQOZ8Wm4mqX7rjdve1k/Wck8SmHd2CEZep04TYqOzXXqs+BoA
W22MFFx4srexQ4UHaJCv7STzyA8iBMsz7pS4R5dvMyi7MKapzuuy3RAxszFAEeKFWdbA3hxo4Pbl
IWSIivSS37gfsNnvVuFhU/FJ34N6qbbVErM8GqcmiEkyXbKfAsX0OWyUc52c8O6MRIzwfsZT2r1h
CijPbu4e1tOH476IpC+J35MvUIets3TS8NFuu+iC5Fk8lKXooQkFCf41AstKC+FBU3cwapT62ycg
lAHcSBiwMJ6XMUgcYlEB3jEcO9rq59LA/xrBNn+YZDUcoGXmdCC5yQvPOPW00zN3fF6XEUA0zwma
5xhe59WtAiZ/oUXMK3recOfoek5AphsTIWSiZi05vbR01drXWHnxZS1awwmMQuIZmzGoyl+ahw+m
5LqYUKReS6vfE17ugnG+hmbtva65UELp/3XLB7klKeUY1D1ibZG3h8QWai/N2H1unUGo6ywoZcex
LK+mgLBI9KLzeyzDd7jQ9/Ui1lrvjmRIPYzDNYjU9NPNc/OYzJhAh9DRf/Gs3tDv/K1jF4f7/5EE
fl8liT3gvxBEq0U0krt4+jnF6df6VtpVQV81Fc1BjwP7rkk9hflXuSfQ33JD42A6M4PBjeiDoCie
8qJeOEQGXsqhIwqNuobIjurDDOb8Tz+80h00PjDJc3hWtqJHlMw3mUVAaDmO3chWCQ7rZ0u3sA64
DUlY6125VO6QxZ6mwAQiQyLKgzCG6D5mJHA+9KTInFO27EqrnX0ES/wBQhY7Zlr+Xb5oQEw8sprE
D06nqkMzkhtAttCMA4/ovSKOj40eal/upysS9C6D9rU8JlHePNhCxi9omQ+KPeJJANJk0S+XWANS
GtZk8vWt7CxiGhIh/qPCy8G1fIVggh7yxyCiN75J45GSBLSBX9jR5+hk8leQ5+xxIAIgZ/T77/iw
Rmb3yjZwL7f8pd2yY37kql1cKXgwFo4qI2LNH7gywRljiNKGqxksEqRwgCXIpOaEji8G6jHSsMki
lPRaIU/J4HSn0qtwLwGW8UyeZCWTU5T/P67OY8lxJFuiXwQzaLGlZpJMXak2sJLQGgiIr38nAjVT
z2ZDI9k9PZlJAnGF+/GmeQvNHpECXlJ2Idmt47p7cOowZC1u/ea+MJySysPiJdeAuWl4WMJjLic7
PdNJ+feY6fSdo2Xls8DFOEi9gTpc1VyjhmC0N8AP8fFr7XmxxyeNzJ9h7WYgOjV5qn+FpqU9dJr1
oBlZsDf9lp0cnVlezeJ7XcylyTykL7+PhSMzf3Sneub+YK5VuAc04mq4Dhly4a+oTt8inCl3scWM
kBKsf0KGWMqLf/lORlK5KWxWb0kS/okxMb+Ek9xRuBzJSsZDX6EE0gs+uJuuTVjwOrLPZtR+jLyt
98oP5v3owqpTCbvUy3hAOH1sp9qSLOG+hky9H9d2SQVR++yZIyRQs72BT+oel4jVrB9b1p5MMG5C
VYjgqIKx2BvYZaOaFZJmEA8/LNs0oLVquIdtRl/M76KP6iOkVbzx/WRu1TFEourfA+nfIeUhI9Pj
7qY1jGi1IR4Payq96UfBZb2FwxhKVmEwPGF8czMY/ayJbvOUkBUXkSyjxhUAxLybb2ElkcMLtTVD
DPoVZLVzXFXGblGdAw0IsBGDZWEDmB3dJInRLNi/xDz0dwUJp5sAMF7NOoa8ETtxDmFFUcPQeniE
O4TVlEXZ/fp1BmGQHJcMZVOZ+s5bO6K18/R4Pqmmp+Cuv6kGbNolKRoVabRvODCybZxk1lOmkZOD
BJeEIHKxDFlxND0wNxe1t8y8pSOF4rQrm9TYpn43nGkb3E3g6xCzywBLZ/S0tgn8SOTrMfF/RN8S
Pcbf1Z01bTOZB83+1kNh8jgucbjLJdlMFIt3h3yNG5+GUsAV+NFapehqCuDOS4lzTg8Y2Xuu0z3j
I/UfQhI3LDRTwmbMxxp0Id22ZkfgAxiBoZRa30hBeIzpduFHeCSbFKPET3kyfzyLmTipjwOjs32s
CClZpeCiEXtNr/pDu3T6cyp/XfbaRYs+mT1o5l3NZtf4OE+xZ1ycvsmuOgQsgK3hyTGsn/0SN1jy
JrzdTADEVY/p0Z79OHusE6MlbCLGFEtSjlVX/jWdh/wWJr1OD57VXwmJGblfkkUaj1/q15RG/gcS
dA5Z38zb9bNlHWLXCzLrWDAKluOrfqb39mvSKsLE/wh6u/hI9fLk2eRFNeGg79a/0Kr+toMc/Jiv
YVS0B2R+GrOoSelyzLLdqmWSKTdK6tn/vAx6fnICS78ARIL68Z0U/7JplXu1w8tj8pM8m2nVP4W0
JmXoZE0SLj42t4m2kTw/swHe4Wt8DfhMtSR2HkyXWGdZ8LsZcWQimLG6lGG9L4Bu7ByZaurJhzod
3rumwR5uEW6NX6G8Y0mzZYyITwAfx1qi/c+BPNWAKvZDr7cHz8iHoygT57z+RdZTYuqoJeTfkVrh
aXDa/IIX/aZpU/YazckzsOv5fRzrnwXb4CAWL5VcSTRjKN25hM3YWPCUPAisuvcYLviXIdWQFiwl
QyTLRxhJ808l8Pjn/mCLnR0b4tjKdGjXanGRDq3RchEOWY9KUqwjP4HfgwlnDPJhWy+Ojdb4WTXA
adCcPAd2BuyJhwzM/YPdO8G2JMKANUTzZIZpeiV/j1jkpK6IowHY0NlYVFTZZ1gk1gK8BxhlVrHF
hhlDcu23P8ysqcCgDmzm7KDbVUu2UIwNHl8vzUdZ0Z7HJS+OwsHB5flgiHMTmbFcQJkuAlPXonpN
K0vD9QZEBzQx4WCV/Qwlub+fB2YDHbVbSURcmhUYhfUMyK700ayj+jry944uqN8I7bvOTkdmRP1d
q8PiObR15zpKNvnIPvfv7CxpWQIN9QICpUmIwOXetVUabbsIvSP3Jes8TXxsi1c6L9g6gl2RW+Nh
q/kTGc6TU/xMycZuQZf2VaffWzjKQcpFTMy0tul3ai4Ju2AfciqxrEb0vVGDSbHcfNQB2Y0powVb
L0CnP+a071L5ySJuy6R8XwrOX6Opn6vGMm+Nm38Sa1N/skdD0eOi/us69KNZTvHq+f0z7a/+FSw3
tO5StgX4Vp2jbjp0z9zksnz8WYX4dqNyqN+LqeOqNsrglJVGeFnvXAgWP5JseXQ1Si/GHWClTO3S
DzClgR9U9/1UHCcKTffOGskOoU9VNh4hMONMs1lsRcYd/NBZbNjtSjeJTMUzwOL2j6cNt8Dp5ycS
Rwn1m+Nv8Tgbd+jbs1upSd+H0YLalCP2Rrg2/cX0aZcT/vOgYgxXoFveLBDN0ac5ILPdrNuPWKK2
rryoNXeajwvTFUzTvMy64goYGRc6eJrrhGF+a7OrZLHMNtIFtfmohxAEiOzmvyk7j0GeqR9euxCL
6vkwbhqCMocl+cmOEoDIf98C1XQZ4WtCvWgL8kHCkflVQ2QquVvntf+IIQmlgi1w7kFZVjuFdEGD
wKattBmt1yJAEMcCuINAUoLZw/hXa61/7eLkT8AN/nUJyVRrMVBUqN1fqywnkzeK7tTVn46SGiKI
FDBa77VDW3y3XiCIelDa03aBAbxbqtx7VQMRmBQEsyUvY8y90iDZhUi7jum5o8PAn5LxuPR28qh5
eviwbq0nO3VOyiKxUPMBMbRtgnh09pKlHh1crU3X8YAvZwT/MyigDXla55Wx5flnZAgP9jKGT+qB
f987NoRAgRkesaepvZrge79Rlj6unWRTAL65C4o/apHcCY7nFnt4I/i+jGV/BwSe7dI0tntS1GlN
E+Ml1qvs5KdpCXeUWNqyn8+q3LDxJMDZRYkZpsTklAH3gZI2O6eKAi83tuuRrEb66oFvWkN+NEWh
KjccUs64KNm0rZPtSRsfRQS1C0uyM0ojgo5KHYf+tFe2u62g9WP9MvwgHPpNJ/F5sTNxzaeiI390
PEJW3KzSH7fkJBZ49OeaEEwoBm9s6fA6ybUhXjULIFnFZkfuE6PF6zedjucLF9hHGbviNjbIbrWK
1GG70yhBAGsDHJjmCdl4Eu91+Zmphy6j1mSWDhlHft9DzUoegdPGTMLYWgGIYu0UWukml52nIbT6
qoVnblHeHUZQ7049Uw+BMf19aQQaTHL5T9V7dUWgr1d3wa5s4xzLOwzru3VW5QnQvrZekpIlLyxk
ZJi7SzzNxHO6d2kdX5baxu8xsu9MewQ71uwZx87wU8jZKKzWHZBT5EjrPQPKTqr/xHu4Nglanjf3
Zd5f1b0t93aI4UhOMUlGLXvKPxFCH0wydMvr0z6lqehhzexErJ2cAZDQvwfoNDToOtYUqxANx4uH
P5FOZLL8L3j83A4iI/lCYDKcuz4n2jd0jB1cnak6lt7ZMV8DU8w/uDumUcpJwESOlssgJS7Qs0Pl
9enNI5lkR/E6/7DGndtN3yOO1pNSVPxbay0e0pAkQO4f9oCb9YDrGq2WeO+I1FjQrT13lJ0vbVwQ
MJsGp7X+dMkZwjQvyBOXmlir6l6qiDM9k568AgDD2mAQdITrQIpog8jT9s0Ad2M0h6fWHPHH6XQ0
QYUiNmRYuFmElR5rYPZqJStsPpEhI7VrqVJGs8ys94tpRpfExrylnk3y5cw49RQH1km9j/c/JK6T
w5+Mcss4opQaGYJAf6krs7uqEr4qmGG7Zbdba9u0WhpCdTDG87/w8OAF/7EEy/G2UZy1Quxrv8iQ
cjJPU+O10mbhkC7Y+/h0qN2hs4IhQd+YVu7XenXkAXZSchLUxaUus9S2yHDOE1Yl/MlPFOkMt5nk
bMtstK5UyLcicVu2pBOTOHL8nJubfhhIODBvox2O4MH6AKL/9WAmKMg8dMQ5mdvfmBvmgzLZYnUA
7CCLB2FV6Vbt3+vECR4S8jxYZpvZVq+dFwjzCY5atKYqtqSHtnMlZ/6eGdcQAbwBu404VTvptM37
TCAPMskBx7RHD8IkkRw5cE1qZuf6+Q/sVvXZZg9yJN6JHaratHQewYVWOG2mfJw/uCe/Bz4bzVxb
yILLSbHRReHuFi/mtzakOmo9B9BPv6hSUx07eEMpuilIXIvkXbVhVPvGcHYE4RrtyFodFrrbGu1T
nZhvGMmzc7c05nmcMKxFUVc+qJEMQrGG6n2+WeDkviwblZVW+vGLYIt4SFtHgECQ2o5iwujqdeK1
CADDBzZdoOiax8ghqpLPpruFfkxCTtbAUMq8ao8iqNs6mqiIMAfMSSAsAj0sJ1D1Bn+aP1LyOeUn
s+H2zKpw8AnO7GLCPQ1x7nIxf0Vm/DNIg+Jqldk6Nv43GXZ6wVDNDRuiWPFs0XAvsL9fEYadmknE
NxhWyP7Z4G7bqazfgXgCrsT1c5w8SL04olB16TY+EPhMfreQpp6lnPeVf460pn7M7Ak+doknP2j7
BbUPfqu/7S+DgIOmG+K4OGjgqD7YDPrtpizS/rUszJ2RGvUdPo/iscppz9cabi4WPkRWm6UVNEd3
tutd2GXfKwJv4QBqxaPtWnxqSU+h6GvkC3dU4x5ogWcHngQFCaMKdSHZadXsJqskJg0DxGtfdASk
s5gB4xEhOGvGX40FDkLNAmvd/WhSuiAUAkt5QDe41aAXXDsDGW9kDuLguCg91MuqN2zEUOmmTyjt
1VJ2ySvvSebRqz4cnQ9mSdO4V+f8ksFxZmmKboHO3SAoIpc62T4uph13XYhjSEcIjxCHvhkgOTQO
idRdlF5tqecr7G44GQsrvZ0R7ZSobmycAb9AZV27eUIYIIfjiVkTBVR+aYFWnRp514Ex6N2UEDiW
tyNtgIGIv/O7ej+4whtqYdyiG3SxDEjXP71Avi19584qUCapPyhJYh0e5fZkI8f5W2HP0YsZgcaO
c/ycTTxrtznpESL1pIXePG/y4DJ1dA7w9vc1yWpXtT9X6/SmmvutR68BZhPPS+cDnUbKKM5mbWNA
dHIHTJcBkkv+6Go9qO6kmde966X36sZJd9WLIWa5UWE0D6b+ULnu9FzNek2uWFR/To7199n63mTH
h9g0HUC7y3wpKaq8NMBhhmCEjdIXF320A3rpXcYJ8UykRx9rYTdVZSez36ZdzFFxJQtB7JOY/UMn
1xI+GS3HlJvddoL8ybTNX5ipBIW1VRMLX0QLRU0cocIL38mJyr8JNPmeXfgf2GwAsDhgkMe2s24O
qX8boymiFymHhiZXf4fnEz+wJtHfInzDaCFNJI5T8+pnKR71GigMA8ZLH7CmA5S9CSvCvQIpMBBx
G97x+R01hvQ3jSEEYIweREuNaPG/D3Xi/30Zoc85IHkwdzpzZULUiEQSHgw8daBgnZz2DAzLbYD9
bN9kkLLwmy/eyYvQSirDjA+Ik5uAB263dZ/xy7aF/qL2FmmE6R71yG4wIMPKbMVbVw2evmPGLcPI
bYxe1hC/LGYUbFZTfGeioZxmhmupBZC28F8Q/o5MXRMKqiLA1ji23nCDWj55qXXUclLX8lLIVQAM
v2ODR2g7S6HZ2ATByu2o2vYFwz1ha3VDky2ZA/Qe2XMxITZC4hAsI1hORlvqoZPm4dl0sQtINy7z
2gY3bh/t19EQNewdWHMK4Sl1cKxYyGzVS9/p5tOblaDUVHJ1JGmbxgbVsfYSXjy2R5+2lU9prC7N
UH4FjXtTR7AQwQ/E4865py3C2pkd+LuiK5ziEbUBMUeqMFL1kHrmFZzr4+SLjdX1m9789JnsfwWM
svazNjjnQS/Ic0lAC5K40h64aJj1kPC1W/A5ItiFeDKP7+rAVV9kL/aKPRkyySYjRJKdpml/r32a
0nR5Gi3zQrdRvNbz4l0dr/jptn18Yyce7xvfgRlp9QIAdL5ldRQREim4KVUSZRMSRtuikHJYJMvr
vKy7H5rmM7KSr1q/QRGfp8NhAOWJnT+kcQki6xv3sn1VO2elfGBfkrxZDKu2kQa3u/PRVdJBXBYS
YtbJUM4r7LYmLL/TCgthAugq5z6VD0kscuyaub5/3w+/1YxQPVROdEtJXENTWBfnSk/qSyqWFkSG
+K6KxsC1uks9Oj9DLsLtWoJy/2VJjTNlSyCze8/4f08yovSRRhXYCi4w9ezfg4ldnGQkrE1aOVuP
PfSwLZmA/iGRwuDOYGGPA3di2PWfstJZevObtdAFT3/GsJyfNLgxp8TXSV3qynddCNih9MdXywEA
sxRGdekT79vYCvMuL4huD026G6S/n5iO6DJ141ccMxFPOtYUFkFkZ4/o+GccVWdN0jmxb5PC0SSM
4IAwbKJs4QOR25ZIZwSrXDuuB2KNbYH+LOaqevQDe6teFUyarqFh1id133FLxuB2A1AJX/I9f/Dj
0tTmWQ2hJqv9SwtQL4e79bthoHFTdtGGgIVdPzOBmmYu5b0IhnwX+Q7G0SRuyGDW6k/CHexdwMl4
FgWRxFGAeWc9Z1DDv/3r9Yn4qZpNYje/BFKzY2thSCvM6Hcjna3qIU4n/U4tILHaI02CoJm22rcp
F/FhMIHB9s60H43Of9IRBTMVqfO/wuVK1zZa4AaftZ0w6knq8HP09LNRdeDwuuTaQov/Nkzf1+2d
jgihWtz+Twd8XA8YW2t1rd2I5EGubMzuQ5e8qUIO0nh88shk2jSjG+DYz06tjWC1YXQFwwKWW1Fs
1eSOuycDKhmqTY8ejNybBz3vn8siAqWQcooVQ77XRzSU0jDqyC5DkVSWCW7gYoM96DO0hpGdIUlQ
V1vj720j+EyysYbTOxr7aWqn44j27BaFRXAjappNJbgnrzEbDDdtdMkRgtCUo0eJzGI8K7cGN00y
TiwGDxYlSDAWH+1YW9+8pj5rkem+J553jULL+YWd+Vp2A7lMprcTUdrupuId6vTOxkd20+XPFHsg
VpzMZ+kkX2a6kJqnnVpKBn2PlA975dXXlh7uRD6fmb87jVt9ay02fN04PJokkuEbc/11KNNnqI4S
g6kaslUoOmgX1IOajqslFTPhfRzrZ2K5alDiBhgBLaiPaw/hmnzTEtLVT41pWqjfpC2blmeTzHFF
VAH0zgQu06GIEcb/XUwwtsA/l5WPwg7afeyQtbl+5atqOaIcheMjRWiJY5X3bsteeg6IWZTjX85g
ft0K09LYPkAQBKVDHNx9rtf9yZOK4uISWR58ZSksdjONEzTBKBNKdYhDtjypJTMT7Xz0zT0wUkrO
1kR/Kxr2N4sFgTUOgNyRsNQI2mHoBhOAYtts3avR9ncG46eTkiv/Uy9njc5cxrcTDkkrjfhbh/5u
/dNo44jI2kvJlI/H4RLUvXFYyyB3BpPCVio/VY4MSJrmEhdd0GsvlDLd9v/tcknOJo2PIQu64uhi
Tob9oB4aZ0bxbcBsVy8F3q7CdevrrEgkVHnkaaTee7jU2J17xKOn0n6sddM+/htIqGc1FrmNMaMp
U5NetTPQ6YCaif8/Jcec6G32a8WnuXq6/ffv5Rmsi9Arzuq7Emf86J1BBEwLRqcLkX3bVpa9Npq7
6xNqzI5DHtodw3GdSdy7epZB5sdTSIDRKA3hs26gdPQs61E9WAJUa16GofORGHm003I3Z3tYv6MG
BnVjG2l8FUkfX8fM/pODxDJ2Q663Fx1fwzag3noiw9J6VWsPv0Gfw63k0vh5daic0rykvYxoYB7H
qMR8d+K4/5ZlCS3LlJivWTe9DlKDyBhK7LNopI0hhD7e+howvqqLmovfxIG/LTIfArmP8NaoieNx
lvae9V/xmpbPZQd6vTRD8TFaKEVnyFvrM/Uek1qxGeV76zM9240G+GLYrinpsdd1i4qolahNJmQ0
0WlIG2IKgu+T8NYKx96QW0aGuRYN127yXztIP+fejA1I4/9x2qpnDkGtlJUAZU3Sl6J4EC8d4aiP
TtKsr1yrbLZ0SvOMzIWzDvFHBp5UTQ7bDtv4bCLBUS1Q03PdsEIJd+p7as8VZaf8d66VMZVajkxd
uw/SBhxmj0II4fhvvffKtw5VNT3SMLMNnX8bZQN3S1rIhxAmR79Q2TcC4yM8j5RR0FLv6mx5XwL0
7Ajk6mc9Rh4Rp8SUekw72LqilGYrHB3aCXWbZ0Xsz+Qtwuusr159PTj1wcUtkIo3SR91OBGo2lpS
CKyOhaCSAKYRgiV1jneWXd6VoPsh8y5VccJ4h5WWI9gGkHO27ML1ViwKli/YKJb50Y9Oze5c0rk7
QTlgz5Qz3JJOpj9Zd+ufJRrYFFABz4eigU1o9I15WCK78TepYzv3bf0TP1DCJqZLHmv5rAsIlnCL
jRMZ5kGtcGYgMRupg7taRmjt+hTBxZ+mFcgfnYb4VNnYonckjEZJpYwF1nXqiWNekB/bJSD5/1Hl
Wm3y8FvgNCRvk61HdBYyZ7id0+xSIltlcDzwU3XLD/auTJTaePrIiEaIp/S83gFWMoOJg5yiFuqZ
gc37kAwAMNnyfeMIm3dV3Wv3YjKcY+b5e45JydtCKaseihS/SAfH/Wy3H11Fx2fLYZcfueQHqxaR
OofOJK4J4a7mL8nha4kk3OazX+zM/24a4iyutksWe8e6MTHGNo4NubuZ2NwM32LL+NRSb3p0R/cX
97AN/3h6oS1kORcTCtMR3RJp0fSiR4t9RzjFc83c4iI88aSWsY3Mk1LPsubIbgBnFHZz4euI/GLt
onbVyezE25S0onWaQQ7rqUpHBx4KMKax7Cg4xgWeetZADWNnLNVZpjX0N/UqIFsQbXSLjBDTp7Ud
g7KEDeZRvsqOr+x9wiui+cBe9nGcvfozsSOX7CSCkxyb+6TSPEeGgIlEzFxWZKSXqGWL7wXB1bT8
KzCY6svVbbJ5ItDTjW2CW2e+eY4kHNPV23fTxUa9UhZT7UtN7jpm+mCttK0qtM3ZSR+rgXnDONyX
Q9z9qs3uXmfB9mH4CHT9dKs2lbWe1aeGrR7nLPPgKTWmXSjV+qmX2BujtG6NFTGase20BkRrdg9W
4Z8m36Hli9Jfq/IEDBfMgbS7W+X2QfNzIH3zfmrPiabF13+sNbA445VLKDgGy/RCndsRzUeoeuVU
LJc6A5+dGUUUp5BqZsMjb5y3/r2fmdc5CZoDw6Jp75hE3GqMzXc+Espfda9nZza848lI8/cqWtzn
hKShvTnkSL+oH0IuN0rbzgz9T2aucHdF4n/i40X+1VKezulLl43L0eiB65ost4HM+OdqQXFgpPqF
ZT6o+WHqn9UkOIUDxv5pm7DfuS0+KIHEo/jVXD6EOqc29AwJj/emtzKGfCORKINRC/a5cEAxOES4
z/rlRfAhP8aGuye0YXmJQ96qpQgoWjCfew2bS71sk2vE/fz0P8/GiRSBsZaksT7WWTfiqRowo1/S
mLDi3GXQ1unCu8oSvWvc4Q/b3iOjRFLgsBoe7MnDUwnK7103kd40eCB+joF/sNJE+/LKdIaIw7c5
mJknDxVN1TwAZnEN174bsTJtUDo1D4OjO9tmrEhfV2vlRbcxIkqlTm8wAYrDzDmpkUE8ea816r2t
MNvhvDjuePMAyY29/8Mqmetx3dlREO4ymNmXuIVDW2s48JoQhb1evJG08NGN3r0vpp+qfxgq8q2L
cpZyQopeRBaSwd2yXOXyu89neOT/vW0NLl8u0iqarW+QjNGnYf3StaLbphr6dQ25ulr84Y8ozqP3
w8FWS2SJad9FDVNgzywd4J+uBW4GFIVaXhac8ixcLhjIn30KrlWSAiXLQbPdi6MWw5yqg1rfRePY
fNrULCwlvul+3l7ULRONUkqsmi/28ffAQ8ethvgZCJV9HSOGxWfErsTWboTBh9l2ZjhwEGnf7CwE
/M+GbfWXpauMb+U8IBVHegw/ro5M0sPTyX6wW4bWpXCyTTbmmA6YP2PQYIjV5i98JZwz3uDucd6R
MBMAbwBnneP2Z18aHIGFr9zGKIKrwJX60c6ZhUk7wZrEsYrMTryN1mI9+oMFTaPKsO/wv1mrXlLm
SCnkV1MvB78Rd0jOLpqdhBjh3U91+1RjC0umJDXNcQHyjQEPWmfY0CdYtlkfeiIHN7btnrO5JojC
CJgB/tdf5Hh0hwPDJLUvKwzj1xRUzmEI/XulIE6q+QOjh/cUJ3hzJVxBzD39Rzyv+3koq4hsiv7b
kEVyvp1IxClsFtEaf4vQRMA3jorpvbqq7wUg9Yfa98qdhy371dTa5zgSv7PUkRBJajGKoR7MQ/GT
UfAwfS3FCBL4TzGGh94dPO7l1X0bkxDEhGcTdBk4hsFoIMHLm+oQuC+jWT05qg6DsECMUizv+rBf
kjK8Zzub4CmwMMokXnbMbe3kvyxepgFmn7pfUzNiaekNdrZVZmUgo7Rvjhhek9wMz34/AANzUpjZ
qs6wM3pqeo3wQkeGfy81burBGLqQKXBOeGgWLb9q/ns3O/fGczxEv+Zhdkiwo/22orn4CfrcaQvi
DhI2KAaODGCkEQJkvyhPrWX+Rsw03P97X73E3Put1DJgIlI6pR7sbHmbK1tb3wrd3trWPflU0Vjm
JFqX+cGOeqbko+YkR2AAqP6ZeMZeBcSdgkOt2OLvxN7fFYnPLEtVflT1ztXOHAalkBmj6sMiAewo
522j6/SgzG3JlePZCA7iTPGJ2RrzGYEYaGTaXuBqTSBTlMMPs8j42lRGdDLn+WPte9WhXdlWtYui
+b0yveYHGY+q6DFqm/iIZYaBLpv6Lgau4XYAvcgOMQ98/frVpP+veUtTLzx0XXlrlqm+uKV3waB+
FgMQSENjSAQvgC2a0IheHLnNY7ljxtE2ebUL6vgZdX970+Xg3UazZWQMToQfWdxmTPIBSvdXn02f
nB3YZQLYuuqi051kuRnkukBhRgOn/LDQsjI0eXz0UvseAG7Kgj8d6ze51emfA8gnKNLjk+WnmgyZ
SV+1JnnU43bC1tYhHdC1+SpI7dyoikMItLeg4phQDVS9+MOKM+u2asu02ziUpqHv3IDxE7icdKvP
mnNMvWK+IsXauXAT7lGQvNFpIpaNZFAmzS/CKWwdJ0htzVZ3KYuHzvm0m3GUt3kiJTyd8blyMOqj
2d9XOib23iA9nBvbCwJx1mJ1wZRSYhV8rM8b2vsP1KIY8cXDLEF0uQAjCw7P3xOgM71UIlgXaxgV
zikBnWe858kOqp0rFS0VdBGUsoutYbie2Yg4QXQvGB2erablbB0944SvPDqtcl+GVqdhJldPHVHJ
QhdoAGU95bB0YaZm+fNQLk/WYGL0yzH1paX5YDIdv7AqxpfikCiWGe6PLjETHHScXGoRN4a6eent
/DK29n5VNI01ExyRONN9abTuLnRRx9bEc6gCL2n9beNO/VuY53dmXHvHYKznnSrQ6T+3o4UFne/X
L9+YbmVpLb8Y+1Y/usj607N4u6gtBpIO666e3GqjEQ226ZLxZzBIxo1ZPzWM629KcBiCbUZO0U+P
qUGSu1oATCVgIgPB5M62YKvGfXUK+QYq84uP8eMONgH0DssdwXOn1iGSz0qda1hJxnM0ttsh8ILT
5OTJU+kyyZJNE8ruV8VKallflE6ZX8DLORs9S2yCnZz8nLR2fcprj9iflijVdUBDmbGtDJsAnEov
Duq+P6cotvHw2BACIp0bUuru9A7vqZ8gHIgKYJmEVz/SiMT4s3Vxp/xYqBzRmSVQ5G3fO8Ixjn+I
VF9QvY/dcQ4FN3/PHH5zT4CuXSEWi8tyX2iQOP/dBJCeIntZlnBXYebZ+yRjnBILUjyWhPlrZvZm
O3iO0GaY+4xv660M2nrjCEbefE/Tsy6sfhMibjuZ2IvYKUkM7oi4vKF4pjaP6SoADCn5XOVG3WUV
ws5o5oee8DGGR/ZzRwtCh9h/LTP3hK0eIj1vIfwf+bbS02gxgw+UO9dcBgDG5MZd3SZngzGR1SVf
WSGsKtcj3R4z0WNldfGPuRf+BitZfxdUy211pkfFF6AL/LRkGv2VZreZ+VC0ZBFO3nxnZoTAWUow
pY1T86Kllokarx0eV7Suml0YiMpbvMxHSxQDQ30jf8HO/VSVBtlLrfky2D3FkLROjECWU8mzoV/R
uXIrfhf1Uj6oZwOYqn2iobGLSyN70krL3/AbpL+K/ofZNfGFwwNBRd0yycnD7Oq1Q4t9Qyq6iMd5
c9AL7xNLj9Y/r1VG2/Wv2wThdB+F941gPZFW9Qg4HKGKISbUilX6rYx1cBkQb4xIoCmR6whFnERz
SPEZkUUkDfttzPo5qSdv1UKyC67uRNl/qM/SMBoZBo3wceNx/Z8iTmc8D5Ju6C/uuEsRfPN1wwnN
ubhd37PRI7ZIUR5cIBoKEJ+fGbOGB1HX8euYW8VmDtPfZOQlr2LQmT7rCPf3TRR/re0fEb7hnv/W
ya4yA/8RO2IRjTh6VHeluVesLSA2R2J5PMGVvk315lj3pO11jgnfkdTVV6CrRKuHWBDLJL3GAxlm
JtZdlinNfCGG4QE91cIWChz2X1f1QETrUgfWHeMKPMY2432/z/7qiDMjO3ZytxnhVNs5xH9t1bhs
nZlB5wIAwhrZxEM4aFGx6du0J2iQBy0twisivpMrtWbqrSVdfgFFMJBmZQ/qOGPbmj6qVzkk2XXt
hspnXPeadRSxeJYRGMro0VRsQ8t8rrgMsA46A9PUtAv1Z7VO0t3otxVryakNK/c+LyITwxe/aOGK
l8BDbG6KNz+zgnuljeWWEDzkYnyva9y2mHyDzapnY3rkXDvtGob1sgqq/47kg2W4VKglmFEu+c++
No6svvKbNoXDVQjneSJd5bcNJSfsxStXODKJRnxCLiqPywihK87Ko9ZOHAp8uhtzNLOnuXZnsrTc
kzpe1cOYpChqalyfWfV97o12o8oIBEeoLpWeOuVbpkSpeo4dnrxdf9y2Pdo7JXfgM2R/Sum3iRMD
ipgccqoH9SEaBjPAWjca8uLwU4vEADijOAr5gCZOAXXVgzkF2NHT6nO0M5irUlrjIaIg1GKmIMB8
oekFVqc0gfuvJclhKpkOKcMulDpyTlQr7ulps2NGl2Tz3bppY0RMXAwy6woi0CoEifsc7zCgeboq
id6WWHL14BFvBcWccaCo+z+RJP2kcaqR0DbPh0CSfqql/xlbO6dyOpwdiPcdgMZ7j7MQ5Jof7/2G
iVDRg/OAmcgP2gbeNXHInuvrklY+ypIfS7d8a45R1uXfq6H7yRKi/r6E9f0Q/FbakrFP8otdJBI0
GBjX1IvoZ7QAE/Eq8KnncmfhUblEWuHctG9KoqAelKSFwFPErR7RdxV43V06R/4Tw3qsxuR8Ywnj
bEcV/UJU5cJJMXO5V8GlmvKElGv9SraK/dbk0c/RjR6sxO+vOmPsc7JMv5TcXPVrMXFpGxMtw1mJ
RjqrcjHVDGLXwqpX+iUEC+ExBaq0Sbwo/RERNIukV0Js4Iw1OdIIZ9hlLkmWlrZcxzSzHiOhLxhx
ip8oFZ1LFRW3/+PrzJbbSLYs+yvX7nOHdcxDWVc9YJ4IgOAk6iVMojJjnuf4+l7uoVuqLmurh4QB
oJKiwAj34+fsvbZ0dczZQzaQE8Z6qv/B4jrtG3Gu0xx2xdLI8qWPqfkk1SQWPXHZH/DQzCAfEC7V
MQdFxdrbQPrZyGrfSEp1X+xp508vuu6AQ4ucR5f1h670godWaf5p6MIMGlIRbQ1vqrm4iADJBk5x
wTT8QOwPZkapfoxJcI6HCrSCmNgXk6URB0mFL4umnG7tChV9i3iKuKhFV6aX7kPOZUwT4w2EIIaz
VrnSUHtfgm5O8YILRU6DsyJPTPNS0inZu3GFU0UOUgK1PettT48XTAYZUWl0yIfKXtMy0ogrG63T
OJNHhtkB2EDGslVNCO9R0IkgoCl+nhmy4fRunGMjgjYqD3P7Sj4NRNBM1pt0cjLiiVZqFv9kY6HX
Q2xR7ZMqxNKgvJtmx9F9oLcoX0Yun7BDlKItanEqBrTjF/kPROj0K/WneNuj9lqsd6agyy0dUbKr
+81gEXPlqNPN903xLwpjnzBkoGOytkg14NRThbYPCpnAHgZKAwJSD40dGt5kK+vRlqhUH3TRyqO9
fpCXYzHSbFn+ltmpta1LXq7oUMdK4j9rMxJo27a/MjIknkNlboR1w9uQtOdt+yaZ+dwN9H5VeZvS
AquMOR8ixF+HxlMLsH4EXgU6ijOvx0UoH1x0scuzP+854qvJgCmjhCS1+fMF8FUHchrP7TgVeAXs
xyC1A1FKHSBeyvUYKCaentRmccQ6fwXaV7j4yVnqa9f40Ru58tDgRq1yTWXYaGV3yFIgQDNqFcW2
qFVH/MeFyPzJYxUhRlS9zeL8ilhJFfhRhPripcZhoXbjmm5uNdFRJnQHeug66EhT0Ofyi3J82AVZ
k7yjlEuAIiZABwpdYbAFUnzaDQd7qqtfidC4aOhoVug3d5DirG+5Dj9RTimdLqt3c4pIpZxMFLVU
Foewbee3FDftV9+2tFJ8D2srRqc41JrH3EcMlUGjn3SU8etQZ6zukYGAIctGEUlx9VSNJ9kpBE6t
X4rMfpftTL9pfhW+44g0KqZnZe/fC5etrK85WZhj7RyzKSPEiP5d6AZAHmZrvEOGrE5NlKQrxYBC
TyvmOcn4eMHfHLVWXzFU6z8tFWS2P9U9ylkAd3IFoWA0Lj5aoecOnuKq7lqXgzRjULk0tQWjqjQJ
H39mPOXAljMoybgL7GR8skIUP72eLIImkaByU6GQmu3YIVv2xv3cOW+Vq3T7xfaHx/2pR8B7G8zy
nJa1/yIfwOs8kB6HV/lKgSUAbhIQUuvFyksFbuW3qtOO426ltY7zXGJ9V1Kv/Mzw2Py+FwuwoQ1x
XRXbVDCgfeTSUchLEvtOzQAydkFxaQDzNinevu9jBbKxJdQ665zdf8Mt1C1CzEU8Blbhewze61Un
CLgx1en3qpSR8vpHzyCf0QmoCu9iWcSsqDHk+qCL6pdGg7FXT4hy6kqvXmIPK3LpKa+qa7qPDJak
0MNVFRmOJiaapS2M4LPZ9VSnGwLIBFG21fZzFB/mRve+BwpYRI7b+arU6wHgp3B01lE07+oKTQJx
hdir1crByK1qhyzPO05Mfs5AOw/3XueNV5cGJerviDpLeMXmXERtkYOVmkM7ryLuxZVRN+k+DxHc
ZtTGCISE3YjW3YDWIpxWoKHLG1IWakrgxhJ4PDpMgbsGxxdK0yJfT19mWU+P1B8fBNe8LEK2jjTg
shoeAByISBsYUZPI/LBpdD0rLb2rpTefmC0p077VntUgf9cVl86K5eTrbEDv5mSBuQ05Lz7DRg4g
kSmEsLptRoYWf98ldOof1lTne/lK9VQ6OFlKB1a+7glO3HTQMtf06KaL/LKJrdwSsvjp4syOtY+Y
bcZZdigj89DPRyIiwUtrnu7uZr9ONrJs7hplE+bWDrQ3XC19CjYheNlj4hH1NBk3p2fswYk3rc4d
njd5OpbT7j8P8r0BOgJo7voh3y/EpKApZ+WkN5y70o4RS+X2ybYxmQSsws7G1u9BO11eZ/HwNTbJ
335OWttSEfFTvtpOp5/Cwq5PeVWFF5I9OM90pYlD3Ig2jdG9s9zpL5adfK/xn60ybHMXKcg3DJT1
8b+Ig1ZIF8ueAdgKS6xuub8KfSahmyHGJvQNCLsUia9LcdqXXKWzb+9VOwP4jSv7ZPhGc00xh2yA
EoXEM6kdGYuBtZmRtZ6jLiV4NyELdWl8BErNgV1P7BVb+Vfn9Z9TlSZby/A9gLXtNSDK68WZI3c/
qGQMEAJ8CjTN/iDI4xibmfE0gGP5Y2RRFbjSY/YYRJbHzEiP/8orI0d8KLKm8GOsrC6GKUsYPT0F
FKmuIceQuqKAMLoxMtZmWhLS5TofbJnKwhT8o89BfMw20c0ZMgZx1zgdaStmAN/Vdqpf0OAof0xl
1tcSWLT8mRakIWaycjtUILEZKBgfhhPiswicXesaxi2tLlAfVjDcY4pjktXaVW+U3WV5qsKkXGnH
wOXEtSgAdDvz+b2KSa+KG1zOW/1ecU60Y0DE0kB0DMXbeS6dHBmS4kHTOzRJZC8vbZGZAssWxzdW
3a2TxZ9pizZyb0DiOUhoJIJWeuoyx8WqjBdXmZTLCK3hAf/hZy2NDyLVHDvD0Rn79SJCJSdhJt4X
ER5jBtRPBLqVu1jlPMRolSqlHcO1NJnpRoBnSD6NS2XTEe51nXrQ4+DNgZhKcbH/fWlY1TVRIjB/
bv7YA9Axg+KBtK240jM8ylezeCsOuNoCvzgXVv9XyB7cmrT8xMmudMp0VWmjzo9jM60syULJ+tCC
soVfg1AT+eC7WMeJsbK2f96jJ52QToE3pHetYtMhEDs09Ai2yzmsCpgqDhZSzUoDPVUk36Wjb6hS
e9044LtzhEJPeTbjaEBS/JYj/ojt8D5qt2UXRSeyT/RkvM5jx9S9ytJrEgOc52M6aVPr7vJ5zk4W
ar+jQeKz9NEiiyCfEcA8tBOxNk+xEu0JyGZSanruzTMQYIZewIUp/Kx5Cn/Es3zzZM4Wy7Ta0AQQ
etcwUOaNlRAAx5Xxy/TJIpFXEdKfc9o19rbwR3JohWdYK0QGt512uJ0TZL+57p10jQOaWXsNma2J
uhV4VFpjGrok8ayYzUucldo2LaFm0JvW74h/wRICa1xNzGY/ozy7Z864l/dVEU06SmShrlN9TgrI
PNgu4cLEyvBq2Jn6HAX0nriUZy35TiClswknGwy98UsKqhFx7boKE15pBAZ8NEFYGM3hHjtYTiSQ
2/Mw6sbKJW1wPi/3KL+MbiUrfZ8Y6rM9kYVdjRnJ2fRieyuKfsZjiwo02ZFLcQv6mJggKc+vU0xl
+XAd3dp7YpBfXAHVXgF/FneFhvf2zzNlaBHQmxCsFlmLpzOn9bqKEPDSUPejTbaoFHVVOjreZYFK
U5FBb4fWxe0cOJeeYZ8mTk13C10aExnrEXtFe6cl3N59aFbHlLVu5VDsSUWHA7zrgN7G2eZFOy7F
Hg1NMMKzFxHzohLRa1m/wMex4wydf++M4lWJK4sDfTYdCnX+Btig2lUItUjQzYOt67OkKBoQCmkK
85sMYZwHOaXM8l2Q4ogns+/qzfFHMETKM8bmbB+W6nQ1NGjDWAh+OtheVwicuVhxauCXZDnrsTBP
4V2tkl9sVAgVrMl6Bbk+rGn+pjC0Fet1WBk/7CJ/k0N5S3XbPWulv2+rhpUSvvghY4q0Wzo8yNCZ
3aTeAd7m+KlF5ktjl2VCrir6lCqiMYj+Pcln8pS0UdlCORzPQKvh+szNLQu+04yp93Ki4Okv+MWg
o+mcO2R71yExpjV7pmp1bzzV1CvkuHJ7nnXkANXvo03gBH/nbpbdCox+9qARcIjBC8+0OUSLScTl
FvXqYJd1nvXUgkZ4Lk1okzCA35flJApIOBE2CnlRDxWiAYZW1aFyCShEsWrwv4fDmdiSbJ2IDIOB
4xVZytOjNBRmJWICqTEZP7V8hoTJcBpnCJHuPbtJ8MN47TkaKuQNvUMrfYbRxAUQ7wdoj+hAiVUO
RaA9B6tQIQ+6q+9BpHy6QnGTMxjbOXNQHpI442Q9zP1ZHsGqnyUYsrUnVmLWHetFSZCtaLXpkXtS
keU868wr7a5e6ymGmaaYO8y+KZ5jtx2aJ0bNDZSinNaBcZQv5NucBrVd1QP5c0TfQ47sNU1BfotN
WL4VGdXzOGNwGkmPOLY+lAjbOuc57Em7RDk7CAXgnwcdUNmK0Vu2N00h54FacZQtuwws2K6pBmMd
ECqxQhpGfplf+jfKsu4SttmOsbhGNqlubSyfxFBVNMASkT/RglNFuApKoJ8JOSURa7eojU0NEdTk
flftaDgsuzW5PZhz/ZsVqpAOOSdv5N9OTA5aA3lXyRaRYqF6kxiDXCfYp2onDRZo8Vp01RDw+ZLY
LH2hv40RdRysNXs2KfcDIK4eEaOcMXBo9YZq/wtLY4KBwAGjY2a3XvOCZVZeXLS2BFkYYSOxSdOa
VTp9Nkf3QbdCeRW1JSXpqhQMG+JES/qp/NuVfixv8lk1Izwyh32baPXi7ZEGnxZyB2zt6tuCfaUo
jyn6y+mbnqApo+WxAzGo3QMIFyv+z+krxIi59On5pVRj+FLOnbIjCXOFNXxWDO5fZjovQdBTTo8X
zA/jcxtoPtbqmWu+EKHZxCHJj8xzybyTMA5m0mQ6wkWB89kH+1F4QR08LUdWBcqlyc9WgjdxUine
+7RRrku1MdJeHPFZ9C1Bn1KMJx80+PQ7eFi4YRrVPnWKBgpgssPPqi4RA1Teb5F51oT1LUvVaQNa
ztnSKj6iGYbR1wE/AA6QcnRRCDwRbzle1DFvEMM4ZTT6e5Fxc6DAjY4gh6CP0GYvQ5KT6WM9yc57
aAE/WC6vSLEnASrON/Oo2qSwQjGgVQVmwaO1/USqs6E0D4r8+mTb/d9LL0xTTG+XXqDVqCuQp3Be
/S7+y8prfdW2rnnFBWleDb8ktm0kFlGaHB0z/ZlobYzuc/A5+g8/NcjAj5yIlGCFFWdCIkv/OK/I
YtCiGcZNgeBe6/AjyW3SUPrfhmBGaPCvDO83f8rv2V6AQK1l95ZgVKoxpLV7yYSbbNujPZcX9GJZ
scEHRwjN+nwvZ+XUW0At5R2jUDct3yERcU99xdDGxaPM2UV375oCflGqdyT/FsbjWyi69yo5KAs7
JauRBo4uIWt1P71WhiMIiYlLKpw8JwiN7jQbqKLkVH+ibX+NZ8q3AQJwUbg3OT+xaySnkR0jhBAz
lcjpHzmHr7PWuvq+8kx9xdvRJqZcT3YxGb/rzNNejcryn1qjy14JVwQ87g2PHl4abhNm+FLGNXPM
IjVovjdxS3HZZOPBV6f4GiTmQy6Huourgi4JuBtR43SKSmYpebsbnwP6E6mBHffcM7WfswtLWzun
OHTOdAkwq8hPD4/SQRcxSh6HBhYIDQpqqZ9dpSpXSAZrEW3HpL8YfowNgfDcLnfZIm4AA+PKBEBT
KdtktAqsBnV1irSeupp4BgKSelCBbmM8xiAdkH71T06I09c3dUzVQ4aBZVGZesV4IypACTTnrvsI
JzpC3U9RXEAL79Or6sDvqXVjZgY9FhtF+VtB+EUMnPVzWTFaKEnit57s2q4MLpw3D1NgBsfBYhAm
UzQIFO8XBVciVCp8wuYSv+wrXx2z/be6dp6QPXfPgTurb5X37tNHOi6/f6K+/f3S1u2H9CDXXQ1Q
55lo5HBTO469kWuvDPjuy+EsG0E2vtVVP3wWehruvMhuTrMawCEB17dWaPo/IB+BQslyZyNfeiPp
7IzMKz7LGIC1+F3KYyNckmmfURQ9pesS/+wneuHoWKLB2Vq+kb2o8wxGx9MJ8LDcjRw0YAQ+oqDG
blzmcJsgw69t4cyuZ3M8SsaZNquAfJL6tRttqBojQ7zIrT/mSjOeJqogpKBXCx3IHpLyuJIv5YNi
At+LEUPo6TQdHXBX+7Bypx0YXhAa1ZStilKLf9kcB4OpHT5V0o+YYtzyiRjpURSqvXhw7Hg86WX/
EYkCds5D/9Lj37D+0zAl/VOmEzGrRNQYlXn6zPDih2z3aXMrwO3ehSahfcjVwTlEjAl3eUHudz3h
LImc+eEYJfsMWBLpMLJL5xZpnHFnj2Ow7K2r5kh0p9z32oQepz3B/WwrdgkoH6vgkz6rZ6/sUI1E
/gqsP5SVH9kIrqyCnL3TIwT5hIIGpm1eC/oZu4aOtVAyl+uoVi4F/fFfXVe8jKEHZKyMoP+bRNxk
OhyqCM9B5OfltQ0DWlqGa188XfcfEDAfJEdlX9pcfESbZZZPaAyOzOLTQzr/jHLPuOqRPa1Kkfs2
q1a/BpPzPQ6maiOn9K6Cfb41gkfbcOGl2vwDU2G5GUOXoNYx1TfLlqxrkb+Vk8mkJ6Gii9B1iTml
NxnjDXrsqiaJZ10JRx354NmxlS+D8cMI6RJPYn1KASBjge2UfWDGA+ax+iitvwk+31WVefNVmcst
GcifWYFLlLSg7zPK56iNHmrX3wDW6Mj8KDxsxrYihCp4yhqmjSRuNzsZrNAbCankQQZsygPez6xE
O4ddXB4cszj3dqAfzQofrKB+VSmQJ1JZ9JM1zSvbNo2/k7h+lhpZOCFwLXPHO+aODcor1dUbxmxy
5rCRJqy1Bxn1ktcAz9swV3fIi7WVQSDqSpPaAZLby33hBGQilhXb/TRv66a3d0NkbGSdXJk0qEGW
W6iX6JSBw33zoG2sbCWrmO50VCYBEiyAVXDFAmsiKy+h9W/xvkUX0661+nloIOk0VgxBB3z2hqyr
9mhQqcdJgjYkoxlcWLTaPSV79gyF1C7DZfSrhqQ0OmTd6UJbPfY9se/i5eT7CQFgFDu0Hur6WMdF
sbEiG4G8+1pHKV1EDU2eSG5VOhfdROmHDEyc8KdNoEfpAwPuWjrm0i1sESW0LvD+CyeoYfrFgxxQ
tPMBgEuNELaPlGL6oPr0jxCCBR92SCUpGJ1BA3c0n8jMGm0wpXBj40NiWvh5IEYq677oNPYpzsxl
1B7F1V/ECVOfydCuqVITVhdgjI+DwdtBUm53k1L+GjTz6vckH8HTwArkQ75caQ7ZMLmDKSHrR0qv
Dkpb/VI3rbtZZo0LcBGHVYqce8xPIGymnemUD2UwI36iOab3HLbrZCLvw+YH3pgYQ7Z9Nc7chahG
PEJlN8t242h5+ebW/iW3mBfZ6QyVQgBbMZuHK3NOlM8wK3bxbDqvwIXGoz8igutMrgHN1YnZjUUb
Mn6pO8c44t/aN0Lf65o+KMvCCDeVyvmABg75UIh6nkK8u6cgyL5J3NCY8ydqJycLVchCqsmiGzCy
kLEMXdQagkhP0bHQkFOnTXa555GQaavI94Y33zLFrK2rblhOsu8J+As5og3NeNpJkqHKQAyYGbJ8
2ytpxesR7hKt7NaezfcXXBysbquZLBQvh04m59NNVfenLDXFAWasT0Vfxru8muntFxkSXnTSNnKv
O+3s9MIp64ckLqEbNVd2VFOL5sZAnOTwM4yz/TzH7lMNKObcF1xCkzp0D7OCeQQN0D80EXmVfRr4
K3mXWWFgrFsrKldqYX/gC7R/UcodFWX+waQetQUB5ce6MtxtLgDSSpJsrHp+Ki2VsCB31I8hIuV1
5WR/9WavvyE+wa5SMxHtA2Lk7DqleBQC9SxniceQ/31RMvYdBymyI25NOz4tQ080ot3WH71Nk/nh
KY+mbo2YYidXzyzVfzpzeC2GxnqFqZbvW4DNG/ky7gawtuCHVq3L/MWLXT4PgSWRI0/8mwFwc5PD
nBXFe31kgFjUgQkMJmzPNBRJByLR9TkwsnM+KEhJxKuobAv+waRUgq4zdFXECwqMi+sPV7twEH55
1stkBOqztKUlCqfdKJ6zLwXpdw/Qg+T3JxlJC253fmJ2jq2cW8NNu+ZNPmtGc76HM2uX6UzdSslb
ZR3ZX7ExB3vbnkpSssTMfspJeJeFLDN1GV3VgvA5AG8j/A21/VZPGtKUTZ1GSuMM2yBpnYOnxfML
AtmHEQ7jddBTPCqZeXIYjj+VqqtRGIlZ3ojj/rDENDPfiIoVVyuKN1LzNvoIUd7nUtmH9HGGOCRM
Sly4yCdLWmwEwCoWRgQxZ8kbguGCvkvOaAlweuvWxVG9W4Cx5R7Ec8WEzYDZbUEXkVdpTNbFlrP8
W0WewClN0QiTQ9w8Oarxyj3J2KQdfpLwpz3KEK0/clmbuGQwAPAdI34HY62qbyAOuq3ULsAvCXZG
mw+bqCjdJ5/6GQJSH58d8rXihkG43BdKxT9ZM9DXYMBE7RA4ts5T427AQ//WOWc1HOBOAFM5+VH1
MxOUxAG1pdWfmMv1UPiurjNwzjV0nat7VjYObdrdIlms64aNsY+PSQMZWzwJ1IKxyTTcqeNMKmiT
BMXOuSYjvO228q4FrsKNEo4U2yUjvjNOOwYMHAhWjaQWKW5Fy3IeN0VKZo90IUEfawHfuBeApCL2
GK+S1AhWNTMG2f9TtCw7mbYarhxFnd+0JiUUUnlSu5tr98WpostxLSak90Ay1rGeD2/yGYozJDIj
QKJE06LLUI/Pi05GidXskmchBhvVjW+Kku+D1uhZX/PkJuY86ixIPpNjV7sUE9C6VzJUleWmtvLh
yy1Cgj98wUJvRm44d3yOZ8xLvhHYa9p0yT6qJv8FOMB2GVX6KM77/imptO6TpVTZM8ZJYf+6V1ZZ
VN1DXh4gbzC2DIKjLGEblUaRz16/jybvDPZXZ2LImMrIaQxSOCqUtTUOgYGwd+lDHYGbUr/oCzMM
KvZLr7dC/6zd9YQCXuTBqRAz0al4fcuxHcBf2ZFk2jnRC43DZGsWmKq6tnwhxtv4W6H3xX85EWop
A2YlMe8KKeMr3TXLzzJ00q0Lu/gom/xsPpBMLAg4TkspalrVs03E8CaTkxmWgJEjb3D37eB9FHQw
KMn1ugYPO4CVOTY2GURKpWurEgmVRJhNIkLMMO0G7YC+aaba35R9jry9cx5LxVIAllPICUmQIj+5
7mcX8y37eorgVNKVnDvADGyo0SrKOF05OAdfJupISrr5B50hC08RiR6i6XrxPSdaNUo2nSph+Rc1
wUltph9WaeOeI91CtgaG1mluacOBp29MqPOiEnbjIr/CKN5ABKMXbUX6WXHmEkEmauyYBEbuxfml
tc36ljMS2xCEO2+rng5aUX5aFtqlTNfMTdS26d1qXjFqgvWomgk3GEMJT6/fFMZu+5oknMTtkYD3
+cWZVP8UkoK20k235soAMi4NG7mbNsvLeH7EZJrcF3RFHnjbzo8RFjXathPwe7EshH1BETu5n9Hk
NohqtWGj9FmA3rs+05lQntK8ax+Fg5LO7oML/hN138/TL1oqaoplQEyFFtOEKPiSNs9OY2L4t6Gu
T66xZtaUJSsEnk3X6j+qqHrvBAGr6odzY2nOS+WXqJXtwzCVDOPFmD7V0r2Po3DdGH11Sdy6PDMx
dXfEG6jbFhoP8oSxufjd0K57YUfV4EKD69poUx5/aLb27jF++upGDwkH+MA8tS6R6OIE4sGdSGxU
cn1ThGhoS7cxb3XI3zonwXeoRPZ+We0w27f7aoBcQBsiFRTG+EEBkHWNesjQJ+App7nrZJHxZhL0
sEIxfukFfc8paTTKK88xPmYnf/bdtIJ8LvoYmC3pqGclBAPhEAtq1TpFjnJNtDfaGM5dgiYGFYtK
k1EPjUrd7OkmIqeTY3I1g3rd52syWpJ9IjQp8V8OTvHd2GMJXv4KOyJSa5xzWqhm4Tz1udkdEr/+
JgFjPQ1haKz5uC0Ho0Kk2QMls0ukb4JRV0WhClfJOKAPrJ8V2LRbpWwmNEBAdxdeVZEiU6/SM9b6
7hDUAEk8s/5Ajo6kDuM9yM2OTkM1sGmZZnJoLO896LK/pO1M0w2SGdzCogHl0eIPEJGG+qPyiVZ2
FBTqTKo6oKLo4FyLNA2/TPKnVHM/dMX+KdWVdebuKtR/FWK4Y8UkhFaz5d3kOoFatt2gUMuYrOS0
j9GMsJbmr4ZJEnVcMZwWh8cZccbCVUztoKTfBi+qVXBfoB+RVthhEJFzGYKium1/wOoj+Y+0+wV3
hOqEkQMW1swYmUKKI6h40JRwbXMvvvums0qfgkZzfjgKO2iX1MgA8bSvdBypxioNWLhUHR5sFRrT
t7rVPmZ+ulzBiKbtcNHMT0sr2rHc4MElkv1mnDMvdwUmx/ypIjflMCMMqXrjrAMiDp/0umKSa3QX
NdL2FU6fFmmiHjHmarx1SLU4Tt80azRW//zH//6P//M1/lvwVwG9bwqK/B95B8gvytvm3/+p694/
/1Eu7x9//fs/8TZpqu3qDr4dG7WLaTh8/evHI8oD/rj2v/LCzRWnyBnDJ+aXlNDbLiAMG0fWLihV
i4EiOG16JTH+meQmD50T4qPVspOT6IDnShxoDKdyD/wtF9LasV+Kt5KoMPeZZ6QrK1dZxRlJu5r6
qonqjKMcQGTH2+VOZT33bdQ+EFZHHLrFBNcw6ALJfDZUohbB1NaHVmAFMpig7quY8hcMHNzQpsSV
WrQPGxwI2FA3vBQ13YpsiucnJ7BXbcaFwdR+wK1aEVOH1fuOHv2BocxjHOA994A139KstnANia3Q
KUnCSZIqXUk0TpsQ24P9b3LGeV3RDLvMga89/Nm+xmRUB/RYvkJlQG5SDpyXxY9OUcfmMZnb5SAq
+x1jU5UUM3/jf/He55EZ3FJIKEjWGD919WkarPBEmb8rYVvK3aixMRA4HrcKKsX3ZZucCEY51EXv
n0kK9CkbW+RpVqkfzFJXYTPGN+oi9RmL313aBYnrui5indmKArAU3K8TReLZYFOJSIp4AGQ4yFpb
PlQZwTqylhffS34LJVIwCdk1fNg6v/Zu+cvmzt76xuxcl2lTzNxgr5ozHcDeUQGTc0Robe01gaZD
VVHDppQiSOKcViPB11BfnU1GabuXC0IXovTOtexEaiwU+cU16QXnCs7sDuViutFYKm7K1BdnLXrH
8WYBamqM7QKOCKfZhZUHiE8ucalrbRLN0U+xoNmmXaKv6GhaoHTwZNhmBa9nngb6a+MQCQzkPkx8
+5c2U8YPOpicvvsW6mJ2pU76vSS+Y5dEfrlfnHWJFbxmQJta4Wlg5qdT+9Ida24OKx3282sNwHUl
tGPLgdy0xcHRq94tupFS7ZXX8Qh+YHhe7qOBajuKB5TZHFs4TzrODka7v+bI4eyt0phPyzIhL6IA
n9C+W/TNQDQ5oJBvqiDbkyszyZiYVqYt582e/mnJAuLYuHYVpiEHU6vqHVE2AwBtPF8hd9tWHnA0
1ZqwS2MRN+iUtDJYivrsoy8BrsoN0Ji0986Z3CvdKeMNRtB7QnuAn1XA5nKtzdeSkiQfmNAQJl1P
xf5/XqVMsQj9t0XKcYnvtVGxeIbr6f/vImXq5EvW5uhv7ExrN8gWih2FU7yTK4mSo7qUL+WH6ujV
tUuTQ4EQ86KMAzrPsfrhuzCnV/K9kU9HMF4NPGZzEl1IFMKG3ajkFApBeR+ggmnrGROEkiKCFC9t
khLXaVspm8D+WeUpSiSfCVfhbAWi+Xs3zucsqY3bVIUYEusWhw3wyTJpWRUBE9fN4K0RDKik7E4Y
xxUn0wF5Q+CL3JDGnENv1WcX2f7PH5tl/n8Wd6CJrOuGo9OWtsXX/8vi7ob2mFuc8YkZbKhXRDJ9
VCnq1hnbcB3aVvUU1JBu6VDB6tI/7RwyQpY04ORqd0ObitgrutTc9eDh6EPHm2Vn8ovWXg0Nanxl
bK1jT1ycijOc04Tn//XbaaXk6guqnoSr0NRegiKCqzJ1xmFWC+TChXfPzOzCcEa/D8zBlCHMMec6
CHSZWBRRi4Q9DBhYa02z6f0Eo5QYOJrwAk6BUSLsFHuIFoRnVZn9u/zFi1dmg9pHn4+IkpO7ReVz
xiP1iHvPuMsHrXR+xULTFTsmZZQ2qZ/y3qL5cO88130ai97ey4nPyBq5kf98+YnIh5DYiSwKEcZ0
UEjRts3fO/sbR2/KEBuLjvyENfExK5gbT0PtnqnRvlU0Pp7tMq33RZZaB48m6cuMmKkI73zY6kM+
gHka136cYTUuKrYY9gG1q6Nb6k3PiP/08+h27MRTA/ueDcIinqPw2dvMn11JAw4QA+CDglxgM1On
U5Jbr75lFS+em5YvhtnnyInS4Czf47wdnWiwzITn8NUOlApINUQ0pGa+0y2sUQez9J3UEo/1Il+K
KjBaiqZ8BgHzallcqknbQmsQHBYt1MAYUhNTqNS0eerqJk/89lyeuLiucuzXV1F3M+giqx7JBg4U
74RovCNCJCQYc6XcpYd2KSsQxTA3pjLfgLmK7h3GgYM3F7cB9TNZgvOznD/DHOpvsuEZZTaxQRNC
PNdRON+GRnj3ovD3Q+Jrp6qao4s1CV1jnIwHELQ4A4sR0bPBFiGjn/2kA3rnFgd5cc1u+KNWlKch
zryHiskFoRXwBTEfaToLm5bXW6uyM7qzMgbCzcysHzhzdle0d/5489yS/7AuAKdt2yK2zzYfPU3O
fz2T77UczXYYzz6WLzYG6CAz36hEgaFB4qBD4lx3VKaR38+smY/U+pInfdWvU/qu8Vcaej5Vccz0
hbu2tH+6DIHxDUTBLbSLButtE/cnK6iz3dwM8cbyjGw3NaSvKBpw5RaeJTSQSCQMJsVeWhMm46Ok
2h2q92LuEQJzQ95jN3iJ49BZyd2SdkpqaswBrF9O2TpH1bDhE6E7ZTVzd1afdSdSYDu+p9CoIkv5
UZYc02LB55PAakcd/upmRpBohw4drJrXJlW3blgaz1Fa3GMRWuf4FZxy15k3ojt8rSGtX/1gOnn2
YKJusHhLvG+aqbXjbBufW3uwDu2c4/VBbDZYjX5vxzE7OsiMN6VFMAMFSfY6VHhI1BpIagEF7zeD
qilDQANWUz9PfRfseg2ST9pY1mvppZB8qSG7tvaW0U2oe93GAewkz1uG02cUKOjr4kSNTwlhBCup
wpDPYJTrJz3nVsa9S2GJFrhHtBtzjJxnRd/XdZ1sZ3XG5VR4zrSuszR4cwPluSy+5OzrjzFbL/UZ
WAha5v9UieFX1XQ6d6wBzL1C6KCq0+yI4ruNZpn9Ek8Kv2TWJcOnYjCymyr3u+1YMMYY2w6lvVU8
G8JflJtjtNdyxFBD4f5fws5rSW4j7bZPhAgkkHC35W17Ot0gSEmE9x5PfxYSnEOp9Qd5U9FNzkjq
alTmZ/Ze23+uGfY/tyVkFf4/daQbNz8a5itNcHUIwKUzViXbaMqiiVOzNm6JZhNR6OirzSmyZXxy
Y+tFcf1mpw83gPyqjdSz+TJ4g31e/tN8BPrbpCGE++dLaIHAson8Pqg/6xNxZLVyM0ezOdk2pBAS
g6bPgA8WnFkTP9aisl8Nezz3lVM+TPbobzu7gxjwZTAxvvdplCCgtKqLV1fiiCzCf7Lcb3H0hbo7
2hbV3H1cv7Ix+01J9iat2d9PVUwKfd025xYNLrHCVM3qpXPmI/ZXduFNvvITbHxJP8SbKi3JWTgD
1pyatE2m/WQRAK3mfF4418eZZPQtepby3EKYgS2HEjK1neTJIb+QDUcmHxjaIdaNggODcOORzGpt
r7UocHW7fI6HXr6gGtMnQdixodHw1OWaGYqN60e8AVxfdhrKbgelg1vb0fIHBhwn8pCCa+MyQmuI
32aBHc67aiT9ouiT1yLWYKRbDvCXSHCP+7AHOEnrAuAFSllr8pwPldkFt47SESCK3e9pcr0DvoDy
XDeLEyKyhkM+VlQCiwYpM4fXVgVeYsE0iYwWx3au5bPCwrtBHZ0jzNsXWQxvSrls5DQla+fhdVq3
j8OJBIiyl/usc8VTCcwbQoQbnkCOP6tMBauy7o4fvP2MisH89DwFTX9TTLe+77ItSvP+UHvDPoyH
4WXdfVndyD/GiJ27sVzUQ9VCh43gwTn2+LjKl/CZWQcoPiDKim+rCMjWS/uH+gj9U/IjvEppQVZD
cCZ179IuXa8I3PKAi2DYlGszg0Fa08AIVdK9qklb2VXfw68U5doPkSDhHz6Xr2z3USleQU8WFxtn
zNZajApmgMjGjfIdpTsJ0FNtbYvEq09OTub6mued+QTbjrjNgmxCg/JNm83grl6WTYVacZUh21kl
oJQCuJIvCbXqkj8iLwq+RO3gcC0SV+UwLTjFXpI/m1H9WYM69mKTPnlltZRxl0X67tclqmm670t7
QxrCRkYrKe+ZibwrURsxAaVs2ZIDVTwqr6slFue8XsQ7NRnRZL83wZ1u+gkAdy37Z7WhDisym/U8
07fsyKN93/jtc5Fk0T5xPs+dxae7k/lxlMV84HMz3RvvQd3yfQiGqoyW1LDYBl0aEzu7DGqNKP+7
qmJWCxVLVavrv/zYmCw7ZeSCoEIqCGZuTawIxbY8lMnUP+KLeYmkKXbr/9iMR+OgeHRkpA4PMJCO
3eRhWpUVYPZFiU9sWF875QlyYLvzx/LPtoFdtk4D7BJyB8rPhqZy7k+JNd/MNDsJBPo4+npcpjEy
kKWieMxbmT3LZzQ4awE2ZEPxuSyZ20/Lrb/qSESQ2VsjMP0XLbC/N0OV/UkQIxt0VIjwV6aoMD+U
sUgPpmTJnKV4r7W4b56TCK96Phr7Jgvs2+i5N51l4g1t0T2u4+jVycdkn8bo8MPiYeJw2JNBbqEm
/N/cJ9ezZwcyPMPc4gSm7armdmW+GN+ki7eb0aSqHtftDdoqoE99sO+XbUJo4B3VvIQZnM1Z05bh
Hfb0tuwzgc2P6THZA8m2oNM+CNFYeycDf5AybyI5ZSLjxu3zCwkaVGSIJHfIb4wn9QIYfZPBoHz4
+Uch0vuNi+bk1Lahuf7P3HjsD7KCKhdTZezSpv9b+TXcSoLHHfMlurSfHyRKY8cNw4MsEbkinLjW
hem/sQVowB15Hf+IaadFc/QqMDhssT51Z+nsVbMRIlg5h4SkbpQQsG0L6zlaETWqBDZcT/w4GCgC
E9gBwQM+ablplwmvaxqY1evJ3I+pW5+8kSBNo5nlUoHKPYtK78J6oKPAg+KvJUjOYjx2rjnQzE1Y
6eshYTYTOU9jmdonGKLEkQyMd/wi+tvJxvGuT3RGM1R4kYMr9pfRCvSx/tA4GTfI6HzPA4tNF0rh
vXJQgo9oTr2Mb4hrouss/1AEBqUbnNrpKyogd4fQvDuqwZV6Mac6ORn8ZoQ1POsYWs5d6/OfzDzr
mEcpnQy6q3pDSscCDjCCb1o8fuD6jGBwuxtP16cv7DjvWq4JxqezDbgIlaL696oXA3hdORfBD0f6
0JOYRul9JnKFxX5UZg9IHlCVpCXsIOIhv9hpSKhQAKM56LUAoTmGFfJ9KVw+VC17K7vXcTQ5xpxf
TUNjUOKMnx1YOmpTZEjPPLMQuRRairzWyol0SLqcvU9TXQJjLG+N5wfnUGsAqtugTiIj/bD8RKRT
9q++F3xV0vI67u9aWA4X3tlvJK/Zh3LxQWveBDzK8rw1YkyfSbapUj5K1oBjX47xPcvM+ZanrNb4
0IaX1cLamqm9SqxAY+qbH8Igq20gXbMKcJLSubSd4Bcnw0/04S4sejjKU5m9rYuK0cJNZqEpF3o9
XRpixE/I2KIN2dbdeQ3sEghlHaW7bVqwgiEIPrIgyPIUEk0qELb/2bxK61vEByZJSlLdA7JhVRA9
q4DhZs4+CTv58BGG37jX5xf4idX25/2svnJ6D8efjC9C1z+LZtluxhBJ0da+jFk9vfY5sZFaVjcn
lP759dd3lBDvxyj4bASDJ93zmKU4wrL/PUapZEkuVxf7pEJNw1XRSYThsPtq020Wlx97jRliK82L
A8SFrnahcMWDDt43wNKpLjXGEITcV57G3mF4rpU/JfbwY0haJCv6w1SsPZdR3A1Az8bu/JeyH9PT
Om60m5jtMSthpQjPUzlu0f0nBzfvm9PIqGHjKi7vJFIQVbavn4wp1FjtWdPx5/BjKMl/9AODGzNu
dkqBbdY8q1laucfUnN/s0ckelfOzGcY32H7ZwTXrH0gzQhRHYFP1j1pYZw6+z2caSychRNqxu2TX
dCMUDm8ojp4Z+WBf/be1ptOS/q1GsLspjSA5qd2r7FOEkEqQnA+Iu1iFmaxwyPnoeqB/KrABwaZ1
W6fqtd3+BXgblAuLvjWwK12+TYT5SIlrn8PUbj7Uho5rmc9mI4L2bLXpZq35uBQQeemasbF6d7qU
SfoEuVY/szMhjG5J9e2xWOwUq1E4HaczLSWlsaBUEHAyw966o3/5qG6uzi/Mg7XsSUeJbHYj7N48
95RsniJBNH6uH4Uffouc9FM3T5hWF7BdbH76zWOpHrt/TkUdxxCm6emuLsHBC138+7E0o8Et4K/7
+wT4/MZb8i5VyqXbE3UJvvoxz23jrP48BKD6kCYN9T50yAPlI7AEFBvnCVfd1bT85KRcsJQM30PU
k6cgGAEO6Ch3cEeN93ryagrkpKUITZMAR2ag7ydk5j4unI2d4XlR/U8j/4DXzSHICIFGMxNMX4sQ
nX1JeIueDd/7Vs+uLqDwBzNAZOMl6Q5yz3wM+9r9aIQok2Gxd2LKdoE1eJxJ2lVNIGZmSy6xPQ+4
4/aNDw0h0Uz3XM2TdlwXN5oBksj93NcdD5PwfVqSsrhIxKphn568tuvFKbfJLAORofd/9dYw3Tx0
pGaX9mhCKxeo54IvydovOaLtHYA/ZuilZf+t/hJ6+bASA9SlF495dlbPS5dNya23cAN5dgvVPyLD
iq4b1l+S8Xxq44MUBhV0yFG6LlnszAbk5hfYQGjWcinsg7+oDRtmafu89EnJcgbGMW1Djrpo/Qbb
s5y3YQOF1k0N+yBNgM3q1pmzkkFtaXdo+DrvMWvT5N700z5ifvcYTqhHK8pNONLFsBfFcGgafVhR
zOhAa7C6i1zUc/uTh4obZTcyl7ynUeCTfOzrgY+JzRyTrWv5JaXvvykVleYFySYfpm6nxRHhq4Em
Pq/1bzOTwzyP07jPcN49To4zXOKqMbCBMiY3Rm4uNS9sJueF+iQ9S22Uz3aYIL6NGu3PtBi3OH6R
Gy9LhLASFlk49XCwAvOvdQ6pMzz8zZjcUDvOf32QXNuVjjQtQ3cdtlfvzveuTzFBFO10CP0eTgfC
rYyN/NYv5vCch+ZnGkX77MN9Z/3LHlkDCpoj0npSDQWSjoOwyGC0yj7etrSS997kg1Yzff9qfPez
ZOfRL3xHJXav8eX/MfOIbuY+uVrFAsxzclxOgp437B15U6J7jHYF+XSDdVw1+GwP8eDCglJcEjwY
w2V9Vt0xHE9TBz6WkESL5762vIMls/hYRGm6U6OHDunTeR0BNaELnYPr6VB0+ESyhnbCDwLxYpUt
236yWq/CdOQVVggajTa8cn/xj3YTm5mtuePg1Zjhnbsmap4EyiCn1fsjd1N1KJe5jBzwCaVJ+4Qw
/FPCuPagRn76aCUn29LfVKytPpKULLzZPLeJ3b1VHa0HkeHdQ1hEzMJICFjyHbW47I4KHq31bMZQ
WsmD+rT1CeNv1WYrUKKeW+twWQO2d1G3E77y4KLUh2W9RO6WMkfswbTXmCf3iWydfUkq8Empz39G
PLHbgfEbOhOgVkrM9YPRdsDglkVDnda8wwYoZmfMbpojklcGyPHGneV3LxDV0Rr0dNtVXQEQwfkE
KEmj28T57BTMMowx3YVebpO3/rWZw/ItR6/cOQRBp8nwt8oR9Mu43U452Q5Kw9wHjNa7ugBYSqgO
b+PA7mNRm0Qlo9v1d2/3Y7uJhtQ99KMHT3T5a93D7b7+t1t2XN46v8MOBe1D+UNlnD8xdr/Fkcg2
XY4sZgW5NonpniqZP+p9g3subk2wgPF86E2WU+p9EgNBzWgyKkD3kilBWsgP671M2F+5BTWZk85t
DzQnLXz2uYv/ijk8pWXvAVpsGJ7isOKSiDe9E8hTjOLnsg76ibqFo2XaYP5k+c0oy3yDGFXljmVB
adzU7GIEhe4vFCW150VjRShrNWGaX3qTgtYYI3R01nDtREF3V+JPqLHaHTpiYwPkUn1TGk3yhi34
Hrc9c4Hl5raimiJBP8op5FMb48YTqdFSMXXFlaP0xwvafJK9ZhdUDnepf5gz5qIqobZqIF/FVJ0k
k4D+aMzwWWfidHWm6Jyxrr1aSDV3lT2+rMeeHI3HuZDphYA68yELC3n7dU0g309TkHOYglwEQ5ee
zTDl3aI0bP2pS2XEM1LE+TZalCX5TJQvaFpucU9rrKMVBH+GVtxtp3mxC7uadXYNRMo5iN+4Lkp8
kS4kDwy3l6Bmt5ywb3WcDxbywDuyCYZM6UB4k40hI0lcQN4sSYvYiJj+dxO6EQnKmJgFCIIIkQGZ
koALFqDNltOjFDZBQ0RKJXwq98U0dqvVz2CyBYvDtfhYcul0af3XaKLKMwYmEpX/pkddezMmDdbR
8m2UxsZvVsyG9W4O5TGDch1bSOZ0tuvoyzv7j1VpHWfBMMNp32Y5j13Ujvaj8O7DaGgP6ptxyOzH
emqZd+bZ325bTXu9ca2rrwhMHjrrLjOPCFSTMy4x/6JeXN1ML2EervxeK8roVPvJ3mtRbqP7joC1
677Y/vohMJa675/X2fKjeFxlQiDrceT7h8DzzdJh4tNs08R8dsIOc8FyPJu98dVKAoCW5cX3+/6b
U/olBbSOulbwSKss4s49p06XfZvphXddR60YJ544x61nPzTuZD9otmCHDP791//R/1lVewwAhaMz
U6Gk0M33PZZL9KiX5tDghqH9ExmX/ypZ5p59y2FSztL6FUFv+5o5uxEYTL0demMEx4eFBWXTko3i
u0fp6riYiqZ5Bp1WU1YAlxwN5wzzOXupi0gcbDhXeGJmd0XUqkgJyaBgo+4W6A+M+lhvlsJqPonG
PqoLlEye7OSxcNwmWIEJT8rdi1Xm+algiI5KXs4XNw5svD6gjykBlH3EHul2PC0fz2sqdUVXBGfH
n7k0zb+SOjKffv0G2u81EjSoZLbzJhqG6UHmed8N5JmFpG3uf0wEw7IjnA6GB7WU7F/UizYKbVMD
STupb8nGmJ9y4+Mwn6MlvRqeSvS6pPSgbGzvhBnnm7xxN22jhw/qZfBqCS1Zz3bS1KpbMUKUcDPH
2w+BtAliXl6QG2zIKc+JGav957XBA2g2r/sSFJbZtmbEehBN6+0bQw5XOwmpkyO4wUUVRxts1PUf
iV7dCQe75oVsHqAglsi/Hhx9zj7a81M25Wzr8+XnWxJB52pAcCw4s/PSq2/jIg808P/ttNqod4qE
2gQhudFzTajIwkkBankI8X3cpqRpYK4m7Gy65iTa4vzrX4ow5LvPoiWEbZm6Y+mOpJC33x0rWgiP
mlYo3GcNUxQlT0zJBjiHtvHUdeXfXLsZarQyO2UmzhOm2qRGYky5NuhDz67T1+Cw0E64pX2PTKB8
odX0ZGhicH2Yl5erLiJn/VJmM1xhVWBbsfVxDCP/aFhLnqjTm5/CfDwZuAp1DrqHdgyqJx//AO85
TpnMeJ4nPNFJLIixBbH5ZgwIPc2sLMHzMPAyrabbriv9rsKgBUMamIkBEXMeqf4WCV7hJ+YZlBZA
c7v4s6hNeZa1Kx5HOK6ev8RnL+ZMXwP0Go05abVxydjT6r4ndohbMYFKdJlMfp9DROi9bbVPqLfG
52G4uiRBkayVvqjVZwOQ6iEpiovjVkz/WM88xAMsjdXIM3X+AawHg7ZCpCvCo5zCO0N/bSMXbKXq
YCIdl5dgFb+yHZug54ZEAfzFdB+GXgT4b1rcPMuzol5c4TZ7ApNeGAUbB+IrugthlulpjFuAj3FN
59mBxyaWgEI9oAbTuzB6xfuifEghkhJrAOObeTZPemxhR0s9pgpz9ViX3vi5z/djBNeuYAnxEXdN
8OInH2p2bFpz9RsnfVSit4adwW/kn9b7q8ISBpW7h8xLOLbjCvPft57U8G1XjZWgHYwuo5YgF3bY
hiBo3q3xPWyCuaOSb7PujtcpMMO71YSfwXuyTkFX5MTVo3pH1QuIh63sKehcWKRHd0QXK8UQPqqX
sHRCBFImUhWZ4xRRoVdTmF3LuQThjsIruxa+kRzJdjHI9lg6D5tZNwmbpKVNSPpUE1mGg7cLHb+7
ePyi9nUhASngjNp2NYFTg75XkulmiTLujKy/hWAv9IWU4UHLQ5oyOWz7UNr/5oOuL+/UPy9dy/AY
DzrmIk/DSem++6C3U1GlwAgQ4DlJyw+C20g98AlErrveRPMeHe2SgLNMFTyTVHBWTznQ6QV/pNRz
QUbPH/mGf7N9PziGdgOTso5Q+sCPd2420e5JiOOqzq343JAQDPQN/1Ak39KMcHk1z9M8az6yWaXM
wjyxS1jgQMKg2EzI9dyrR5z0YPdq6DMRD37zKXGZW8XWTbWy6dS+4r15mEQPp5SVLFFSnST4l/S8
boCKMpPO4Fgzfn2buk6w9KHnCQ5y0UCak50CEhqXMLhFGsusF4mSZp6Zx1FKcMDD2E+zAyEVXAb8
1Fu1jWy8+UU9arpDqk0WP5bCTZ8Hu3pWczn1Uo980lP/U2UD5h6W/hzER3HRmpubFax95tD+IArw
OIC3zA2WAIagBksOx/MhxdNx3rTW0W42Xi+c+8I09o6Pv7ezqxfNj8d9x9jkLbJI7TNQOn610+Sc
6S0OiPakO7N8o46uqDzj8QU/K2K15aucZPhfP0Pu+xKUe8K0Ddv0EEFTtejLXfKPEtRxa3Q6Gmuu
dX3XUGaxAoH144tnEKTxxygxCRuejXhPjkz9TO2OHsxjjyTdcDj+DH2dMx3TG4f0Vv0ZZLl6q957
Kx2SO4V8z4S+gHlUNuGurKvkWsSm983Qa6TtjugPtDzaDqlQd8roxLfTkNH1Jv5y+QjufhKYBmLd
H+1RP+aIAW6igCOy5PD95O6or7SZqqftSuesQak8r6ijPvyMOogHZvUqR/JPO8NesEyWgUg2jxra
Q1YvyePEPlw1c3ENsV3p5V1jNo9Z0g2vfYfZuG6v/PjRVbC7PE5xvXcjMFRxZ/jPDuzgM7dTy++0
6e4Iqa/q/kIVWvLEZBAc6/aMbT5Df2LWTw1jnJl5wA5qLtp74PZbLZ3bZz3P3WPLKO43Be9/hfcm
v2T6DN2wTJdu7d1v2wtsf26ljc6CYdeGuX0iS6vbQ0R67ScimbrFDLzelILRHqL875nmm/SbVv+W
eywB/ZIghApB3gbFykM+h8VV77vI2bApaO+tTjiQW9t7J2LcYJZfMxFqn2FX3YWhDRsl550sT+6L
zvjj108yjdO709ABAL88xvyAdKO2eNeHumbfssexy8PaaMeIaA+h/qdZ4jb0wDrvRWc/e0uWuLIc
BCPYckdwTqCdaHjYS1eezdrRD3jIui0wEGOvOli3atqNmsfqEaejchlUbpVd139PpZGZHjqde5UW
djpP8xFMxN6zWskrpfbE/rsgN7EtvPJBb4zpXrbayYfoWHfZRo8yZKhjVB0atcxeXkYJPlsNm0q/
OTUOqR8Nc1xG4DZbXkOOfILcZVKcpgNe75DxrBrFgJd5yI2vLsyhA2y4kSsMGFHSEUzas7ZDpOfN
hywVxm7V5S78j2KO5DUro13UvKzzkUDjKchdp3ui/IefZ+G8IFkcpuEiMx6dMT/o6TjuunE5C+wC
UTb1U7Hy/IxqVyVBcldQyG6uT+qgLYD4Pq3aPGs2Mt5O9E2U4LWM6m2iNQTpsHM4Oir80cgNDthB
jzY20UPbn5O3yMruAiVVhq392dc0Pv+J/FSJ7GiLBMSNOPgEiJASDzWjoPrzh0Y7jvmCtRqW9KCy
EX+vJwAJXGVt45oE/hsOOCMHNdCs46Sm7iwdHzV2tFUCw3pZ7k+av/54UILGM8vS7ySrVUQMf4eV
hnR7MnQM/tSa7OfNrVrUkArScBnN4mRBptwGubm6VDStxLEsLHYLwRRtQ48tAB0DIh71ohQN6ggd
nLLfE0eO1tVBjHsp0fPobgR/xmJD29QPBTpaRbAQHiiNCjzLKcvi3RjEzoMSFrJHIqgOaushOlc/
Bm/Ew0cHxupfEYW32yEa6Y3iITsHSvpZaV9DoIQHJZ5AITbuzBQDkpcRizgiLdoGcDD2E1HiAdzh
myWkcRRzA1Zr+o1KR51F/yxulk2TzlTJYkaOvsB8NyB3s5qpOQrg/YoSqTpamYXZ1TMG5GrdaVVu
X5rYd7c+p/2HgZ3PFlmh8ynX80cPkntaVuIaLy9d3ApEjC+ZMWvMWmPzg8m1sI2z1ZAQU6BduWUo
4x178rbBbURretXdHuVuH/awafyY6Dd9SeFetndB7UTnFfrTBUazhhFrJS4ArFpush11ke65+JG4
ppNxUsdew3AH4Le3K0sPH/My1phICXB3sU/yQKsv0SAxHzT1N36GMiXwAKjLaP7Y9ijR3BwpPj5d
EwmK1vytDGTKb6K+MgvIsEbqkM7kdt9+fbLK//STBoepx6ICq5ZtsDf4d42QpktOt+8O+3VzzJKh
Z5AOiqHrPGgnrv3NAR10ZRQHSbTDRFUPYF+9AlEg9QB7TTR9uiWHkzdFEeL06W+rdPfCidzHurDA
BtFy7r0kDscNqmZwkqX9OkyoAVM7bt/sYQAmCLDesvaEsTHpjLKVSyfSQKI0yaG/+q1P2e0gwQBw
reM9iawLuMVug7TGPdr6LPFljSVBO1N2zDkDbqlhOb/pbIT1f7xTDCm5gXjwLfM/BblticLWpK6U
iqQ4xxr/2qz7GqQkiIEIk4/qBUCI9cg85TNUerBC+pewp5LcicSxwZtEryQ7g4VqJnLa3ax9jj1C
hQ0duGYe5l9iV06sW5yQMbNDgHPZPYeifaWDir4lFOYbZrGnVUDtS/tAajmf37wlxVkOW8/qofIu
BQ83D7wtrXhuUvxsvumwq0g9F2uSJ+E7zeIOWzl8MLSZurjBO1VBCFSsMMJGth22xRdWtjhT8/qC
pX96Iq/Q2vUZQmn10oSWvMAG+8O3qumcNeW41YCObHI8MEeT1klZgVjJcDZPQ75DE/DnoNfDgzHU
5ROr22oT2H+th3U0YoQx++6lduSpqBjkBMiQLsWAqTRu4m2HCxs26q0hbng3l2QUcDHwMVQXqLpK
g0S/0uyBMJty+EFtxEPgwSwZQh8TjN5uxSIgVS9JxhutqsSC2/GmclnWZzNqhk9tmxBPoHMLx66T
fHAhrrl+m218LfLu3FvZ1dbz5Op6cbD3HCtDA2UhvVVL3jqFDaLewgAqbdRqy+K2NE/Y9PXNqHEr
tplZvRKYxOqqtqtTGbrJKTexHIfuMNFekBRHq0bGUecwu1FLWy9xO27uIsLOcgwjs7z/7EXzxt8m
pTAe+FmtbUpOwUHpx/UM8mQXv3hezA2McwwVASsILeACzSnWIW64n0PsBjQHNhtwpu6KP6S+RZjy
16/PF+UI+udJb9F/WJbHuEp4ks/Ou5N+qqapn3oUs44OG61zmLvbTo7Sgdw3udCY0jrI932YAbpW
cCan1OkySFKHaFH2G7OEG9NMA7pBHSzTDJeF5JgO0GJt0hQ6RBW4SYBLUgBwtMqCHF293Noek61i
yvXTuFARBkZCyPQYm3cl/uAsOhOVsqWjnfctKC6o+PMHL6FmUIr+pkYMhb4m9bEXks+46D/MthpP
mr/Pdf7B6vHuCbDdaa4x7QOHdFuvnO9Kizs49rWypo7EFaPGGJB9ZKJP7p+XIgXTzQ/GPNrY/Uh7
SUbN/SQuUS+cDwY6ldYnIaqoF97zrJdfKjgTm1Yrw+3Uz08tyIbfHGmm/q6o9kxTCBROuuFyC3ty
+ft/9IdBb85Lyy+3c4xRPrQ66zTaDOLsIDumBmagHgBrTzTQ0aaMO/q9A/JoqUU9ORz81muf0cd0
O/Zf+rek84MLGTzFXa/S/Cb8orn7mSEfkiZ7MKPswo7FvNlTjzOwZ/av5YdoqUpcr70x2EF5MZKA
+euHz31/ZLO9QgqsS8PxXKbY8l3XkIDdaaUo2+1a+9pEqWyzSktufhjjv15MOpWkWQotcjgtlLxP
spl8sNPDvp3T/JIhJogW+kAyH3mOPLkqNDihh1NRCyy5boru1Q/ibVS50SPNZHe32BtuIMyROFkH
H1nfZ9sgkcFH3LEZ7BE+dWHeJAdV70hSd8eFEzhE/hOQeIxLpe4dDUxqrMGio7Xk4PUpYXZYkahm
Oz86NHG5DyYE8EkLhczOnvvI0V8aUM0+wuiHIUNkqhn4ffwX+vvy3rghnA+vOrajYR1CDq928LK3
qcytbd6CLllEoJYhILfaPdvFxQjcRD6wFfx4blHdVQat72vfcswIyJn5HKkDVhuyjgj0DBE+Z14S
55TRC/yoHtjrCtcuHsk3cIT/R1QF7gN7AHf369/vf6eNrCUcaS09IZJI8V7rTTJPY+RV0ENZp2LR
O9vbqADXAHI23JLqiyZCfS914FWSX/7Bg96zZ8QabBE6DAcBPvgR43r6iNc8fUwSme5RAvlb9Rfq
z0QZdHs1dWLeIHdqee0ylsP4Ul8zCHFaTUh0E4LZssJpF48RDLkw6vcs8en6F+yo31oon9W0YYj6
DkWHke56zudDTdLUYd1oZE3G2tvEAsH5Jcns41AkAdQiTpF4zVoU23Aqgm20WJ6Ifc9W4e+v305j
OYv/dVabQtqgZRAnsngwjHcjRyfWnDCpHGjcS/jk4MycB8uadwohh+xsHFR/z9ELi1r5HU3IxxF7
VRiXR6uhxUYUPNwsd3wyzbOwJu2FGsp6JdT3ZFfJ8Bjbznhp7fmbCqLlthz2NRaaDQVM/ptj7f+Y
FfAw6CbSa89iieW+O9akQVEKgDRE0dQVxzWriPmezWxxnpgwNzvX1YFvThl7bCcjR5IJR9UTa1KS
iAk/Kr0o0YTRzTbONNN7g5a3HaqkfBFj5b3FvvMZMrR/V3+Xh9ODn0zHVBdnL5rbP5qYUJepKpgh
OB2Qkxa2rHKgdY52CvC574u5pnRcUrKGMUq3P8/VWGsadmyuvl/XF0Ul7Vemzjd36sML0GMCcRSO
NLT9kECQkgFjgyBNGbYmnZAA4p6f3VzvrusDt04xZN/jX5+xIcgwNu4OAsuzJ7Rsa5Xsm0XUn/M4
Hgj41PEr2ZdhLv8Sg/SuplvAQkVraEUAfZ9Yu0cno9CZhcz6wcKU9aXD8UXv3SCK/5C9KsMJzIH+
abLQm8QkgahFA/G6+bGUBQZNPfj+64f2vwoFArg5ASw6JPa84v3YK3arsbPdzNyuFtOG1Oefc3L1
lXrJJ/4nsdZNG6MdbsoIop5t9WL6jdw4MEf2KgZzsBMyiDU6zcEN7vNIi2NpoQeiOjioyxwRn3lZ
C0lzbl/UKIF8+F3WSOfuiehR+MxdWhhpnJSkgoe0pkq2nvR28lH3ySF3y8G6Cjd5FkyHviAUIjOJ
KKLtMBOBWzAGeu5so8U3jSlq+W6yRfb467fOeb+sYdbt6EJ3nIXX4cr38+HEGiG9DVqMfHNRGDtp
oj/GIxOreKQ6a/qgwEjyvxcfDis1wddSDP7N6qXzJhofwyF8lV0mYuezxOUE7dKMj07eToS068Ak
QQ/rGlunAYQLLjCe7D62xQltZX4q3XzCNePGiDTScGMvKUIDj+Nlqmv6l9C7J7MYTzPaJ3XEqIVE
JRBzEUl0NkIJUrIkeW/nZ8wfgyhxzgiltrCoTlIPisc+6Qdc8c18JHAbY4xRzyCybSzeUWdc6nTn
Ld/EnevBnC7lsmC+B2ni3ZTjbCB/cuP7qb1zBieGC+ncVk0iSVryoOvQyh3D+NOYmJhNjRsBrPIl
FBPARg+/+T0tZco/z2Xk4gzyF1EuYhwdM9C/67SZ2ezcZKa/zXRPXtCjTVcNmxPDWb7C5UrktGVY
6+TTTXcGh+JT2hP8xi1X75h1+ou7oj8iFWOsuHxbiGo4ZanNu74Ee2g2QYKzJCxFfctmq91UZaXx
eRiBBimBv0qdG6XxPeqq5qql9FoOs+VtxeR+qWe9VdllzCRUBib2CHVQmcVRuaEGzbzWY43otLI/
WDT3C8WS+HqNslgGZEH9XM4kwddVCuZ5nwyrSKnjW54pNT0cquiT4BA+gU2AQJzoRwVP0Io/wwQg
cW1p1UFBI9Y1mJsLeysSekCV6tct6AX4vdVVfau+mprf6Cbk+60LuzqTEfyy/2Tz858DiUoqh4mF
W3SuO33HZ8G5qBfr/3+lvpX5gJqwLQgNIBzlye/9YXH0jU8YrJb4LEI2dW/033w9fVubkcIlCYFk
kDMpnOk1GKPyPDMOawTE6JVgu2Bs6/kORwwytupzSWn/f9SdR3PjWNql/0pH7VED4MJGTH8Lei9D
iTIbhFKZgjcXHvj18wBZ3f1V1kT3zGIWE1HFSJAURZHANe97znPUxzZNkqXBTLn+Y/Ori2LXytbd
9AxYmxLhLfM5ZgSPUajSjOfMP6SCT38i0QaJJi6jtF9m9NC/P7P/KtKh8GRaFh+SPi3jflUWKQNq
HEG19o/BG7aLPJOB5FFAr1Dqfsws+fkmpAlzjKjo5q5ftgRS2IcxLMNDQGVtkSRKf+doXYg83xRr
oSHQ7kbYflRSww2AAXXVmATkJSSyXRSnGqkVMOd7/RkYKV0ivgUwqe5+KlbT1LTUZ7fEJBtpUFOg
aDnr0FFgKcDZxLg43myW+RcvHy60FoNvGVZsFtIDg/g4rgR4q4XKjmAd+IF2Mv2XCt/QfQOE++Hf
f3jiLyfaVECl0GBMsCXN+LXXnihy0NDWk2CLB3eiWeDgIElbhxYzYxPVZPyut8z1aW0ezMwzdm6o
jFtoBw3Gt54B3/CyS2hG337WMKg0JAunINIS+UWA09+j7QqWa1KAT2ypPh2XXcrgl1Rkxc2xlKkd
fMStc4MqNOyHYIQ4OPV25xvIceW9V0LB+g/L/r/uW/nDaQgB+NNNfDS/NoNoqglht3B2I6v8Mf+p
ZqRf09wZTzIhSb001XqLGK07muUTJrlai5ONJSh95xYSgjZWx2M73VcW2E30oE8eUl9266jzN5Hw
Oor1wS4L6uaOudw62CSbIEmJ7Vsb9g+GBz258Lc6uQLBShCy9x+Ug3/Z1bAtZ/XtGpo1Ke4YSv48
3MeSUB3PIJ4S1z099mkFzhZCRSq79+2guHOYODdVJoq7ziS2MorK5w7ZHxPxlByZd+5nkcSwQ6YI
YWceNjPdVMEy0NEJ/fYwc/8Ks+xXsTCijQuDaW0btrZTQfu8spnc4Tgb1xEEmm2VmASW2qFxGqcb
rSAbBr5Uu9JEIdG0Dj/1zGOfJLBVjOssP8k9lDcMLz97JT9nzaAm2Y6Ofrv0VcGFaZDzlHRXLQ54
mooreZZJ/4crZNqw/GniZFDjNGFoMajboTT/8yfZpEYPI8bgLUfCOKmmS2cz+FKJ7tgUhc1lHUf+
McdARYRN7C3czGvvRA+D3htimORtWUMrAZRmBSEBuG7u7ObDKcQx4Ktbm3XnHYWtnwMj3Mzz3GyP
R91N/+cfizyixPKnMUrCjSmS05i5zhKGT8vwNmz0Utb3QWSF68Kq6keS7kjlpQ7xH7ZE+q9iEgr8
eEJsTQXd43BiTUPJf6v0qMwpg9LQtY8lNi7+nOpUVmWGioJpJneddKV3vr0ZenvYh1WMiTAt7YVU
G21rDoi2U4tmOyjjXddnFaOhOPbxgCFrUPlL0zh9aCrc/y0fnzuNwmku9P+wCPrrOh8ZDFJO6gY2
8jdUiX/+E8IxGJFmpTVQ1VE5+0HSP9Cqfp4zYRxTKJuR2kYAT6HQ4hfUzOQXi/bBypLHcjbHUb41
WlKr6ma8FooesnuXyVLq5duc282ulqV7WzhHVyDym2oiCUoYNvAwDVGczUUQEjTCg8AtKFT8pj9X
KR11wMU8GOrEk56pLl1n0y3giTavo5e68ZFoFuOLW3pnmQTX2cvT4wUhIE6YBh2RVNsoBjXH+ez/
H39i8VUzm+8zLwYQLEH9y+F/PeUp//3P6Wf++Zw//8R/ncNPJKz5V/1vn7X9kV8+0h/Vr0/60yvz
2/94d6uP+uNPB+usDuvhoflBWOePqknqfzAFp2f+nz74tx/zq1Ca+vH33z4J4a2nV/PDPPvtj4cm
BOHktvwnsnB6+T8em97/339b5DTxPrKPX3/ix0dVgzN0f6f6YaB7tVl4GMLmQsExwSOa+ztyLJTc
nH6oitlv/va3LAdx8vffFM3+fdpD6Y7NdGyZzEq//a3Km/kx3frd5XQV6DF0gbmOGuU//vT7n0PV
z+/sf49XFL9YRx3NZEXkUqNhjBHsdufJ479dyZUyzUaQkRbUVYN4qTTdSAcpsovyTRWt6MZFOkhk
owuWqbZz3zL6Ii1wRKCtAoJek1VTN2p8gavQa3uz0QIPsb2nIXCwgs6CqepBEMR3otEAydiSHPEl
iXZny6jUj1kcpF9D0pbBCwmIziIJ7PpJBf4ESUDE8HeaMK+0JZis9sktGtMmjsEpyyX7mtBZtkB4
Sej2slQuO8dM+6NeZaNJnJdtlxvDaY0ctAJbbryuKeZ6l11xhUQozNn96iZBAU1uZ0BE/ZH+uuvV
9qIJXZJNLZ3GzkbNY4JhbXTm31sQfZ+NdJTXkpGgAsjQhQ3uBTWIXsk8aPI7LzdydT2WNW7HwjSA
g4Abi78rnTlYZ1jmSbwMRMLGny16AAEwyAI0YF2IWUyRfYITN/JhPTVRHF115L8h6VGUKbaOIqfI
ySoqebBunFuXVH33kqtudTL12MbnVjuBu7AqV2CbxOuPo44+/5vbUkGmo4nKatUVfIxkqQ9h8U7+
pZ18hKijklNntn7xQSBOUh0kLvjshykLq6OnBT6MzB9eXw43/LJDIpeE6A0J45cRt9DLEjIcRecJ
b59mrlEMG9FILPjAVHTjvtCMTntLjcDW31DDueaCFDAZ0C8yoc6mI7FMu6GLMvvOU0QJuCoes7q+
JV2Vf6qOF/JVUazwQZxzzi1tUwa3UAvqHV5ONno4LZWC5k6Q1ywIyq5ZoTfp+DZzNtFn0MCxv21M
TW5M8jiunQuWeeEEtv/iV4b1HWBy+gPzgEbsA6dCykQJmfnOa6uKiYxxvF3kpm5fdCOObJanXY7Z
0cjCfuno0dBhf5JVsihIaqC25RMRZ/Ua4RbSrvFGsg2u4TckmgGBiV6Bs3EGw31S/XZwX9EItsZV
z9yMv89V8uElNQyF4NxewZ8KDYIaGQIM4WhLgANDCRsZnBs5P/gEDo3Al3ALS6bEpcoeNT3Gvhm8
Zmod2p+iwlB7yP00i54TUxv7fVpCMD72qT/8aDoEhXh/9D4DGTiQ0+ztspTG6VfkE6J2qQyRm+zx
laTai7ggsTgj7vB5HPQcjlpvyA9lyKs3TYw4SMdmEBLGfF3X6vfB1IpkCx6lipCYtGW5RcmWNzsC
7frqmHZVlW5JtEVWUpRN7pDcUdRdA6qSmOXtYLWGuXalX0NIaxDMX60xapKdpPseUm2scH85dmTj
a9OqQVD987xCAGExnXHPji5o342EgQu4V6GQ/u0kI32KKK++M+kGyWdKFIZ6b9OkKpyFjSUmemhr
sLpHb2hbsl14tfFNQc7ohdisBsocxEhHgJw9I+72ehYK5031k4xgkAhrUOFRVlBS5SHViG45DGYY
PhhaCqB4TK3ineJblx4iP4MYX8ui01cSrxoFvIQgHxZ/YaYtMLs6dAs7PXWSfaKjtloNORD8DToF
mjgiimS2xvDbeeDAQwIVG1RLkMy7rgCx6gVqfpWqGniLQJTt1c2cXLlv47xI4b6RPbsgQJdIFrz1
mbsO8ZO+WJUF7gwGiu5tu0rPlVPZBIbLZ8UFu4aPaeNQU3OWp0Y9YKlOJinYmX5umawVggDjXUMI
KNw80vtGpjuAkN2BTLdWep82nZkIcKTQs1h1dj2ddGe4ml07GNpao/xXj0QwVF4DoN5thvJRi3Oj
eYadoZSnsu66ehP6mcdfoJXlKx1xcOqy0wUZ6/Sn48VInLixRNOTq4uwgPywsNWElU+pkAS6SHVH
eUw6u78mioH2kpr5hGJBahRMUS26v+w0q2APjqfBWsnR7t/aFKPxMlTUsD55eWm+qBQmnlTDBwxe
egBvE92X7kHTnDJa6QYFPlw9CmaHlPVovvAk6ccLg0aYt5QxQ+uO75FlO4XkkBQ4tuwi2YLjn6Lm
OkBV28pDqbDt8lINzt2Y5NbakuSW/r9Zk/1/tNqiwPXvllvXPP1Iwj+ttuaf+LncMrXfKVtYbOYp
/7BhmlY7P5dbhvo7dExLd8TU4Ju2wf9cbmkaD02eJFsXzKmUj/612tJ+tyzuo6XtsH7DDWf/X622
xC8tMfbfOB9VC9Uqeh+Vut4vO0jsI5rTGCAQJ67aajBH1CoIXt5b38bL6CgOHte6usPdwSZgemAi
fuCdzfMLvK3owW3ols4PQKzGD9N6+gkqovOIEee5qaehCEa1lKGygDilHEa7c56lR5J8mCpvxN7I
TRl32a5m6n4rkR5gfXgzfUXfFVK46/nu2B/2Aj3fFb/VIoGotucdx1vc0+FzpSoke2XeJ4nbd3Fq
Bi/hlLzRlsUkGonNhc3G9xnG76bFbvaWcZGtdaIyp9T39Zg28aPa9P0pLvO30qrXGu6DdwYFbUVU
KwSfwTPXeQ3mzSVud2kUZbWs1MG6g6KBUV+4TOqKqG6Z4l2n+MfvpoyeDBdCfMKffhi7GthdpUAc
cBP70GZxuK2aINha4Zi+tZ16sBvixrCbxGeR9Uc1jcQnRTlCbIRfX6mAlruyq/0dhHfvqrWtj3A9
1j+LwL+AQyhelDKEOMI8fii8qLpvRQozxd8yytnfnPKzHGT3IzNRlDihCJ5tiD6bkJrxEWJHcDZc
O123euDdnGx8mZ/rAzvUCBj8MB2Y3CHsg3scTtYOJF29a0UfPlBLvWiJCaBAG/xpqwhKENQS76tO
1mmXmVuwL8MNqmSG/M/3DpTVbw77nKNbWs0qJiD0QY2zCZWfEnEd9v1GKZAfZb1ibEMnSU9U9OK9
Z7nDwSrb8TAfzg8MiYF3jQrAuTainsWbY9zJzK7XmVmIhy4irAssn3nFfTcuib8Jbrmo7EWHvOoV
dgXhS9mafU/3Ap9RhWVoV48WjS7KNGxcyTLXmDrH+BCyVT1V0lA2utlU90Adu1XBR/XMdws0JDL0
96SyHwhJcL485YVLfKTLgP8jRqrx2Qz2VzdY/msb5e0SsoP1OMDkXPO7ia5KLp1tiS12b/2Y92Z0
GGviZfBHWqfC6RwYWNKFzjL4685ty6tBaslSz6Pkpe58OKzOID9at3yMhsj60SkJGr24DhetQBAY
0mFqDP+gM+d92r3/vauc+I0YEHQ3TZg+IwbJVm6ZDw9aK120d6m8oA/DqZYq68ridM77utmE5lA/
yKkfjNdRn5fAC2nG4ptLblRlCjK6XXtn5zDkFtBN7hPPd98l7ZFFgbz3OU6kumIR4d+HplUQJVHp
UAoDcUCQHe2gm9qX2sTJPLBquah9/GxGwM/zypSfdRoeklj3XgIs1BsWe/JgBtMZF+di0ZLQ8lmr
xoZOmP/mlER5mBoIphpjzSqnYAhIFEugZVnyAsJcrFna549BwiggmOhvVkGAQUyt7yMX4qJhpqZz
Wb9WceKxQOooZteW+WhSo1t4pvstiegHdL5FvF8nkgddSfytlnvqMcM5d4Q+PInyc3Hv4SNZibKT
L0pdf9W4vX6kjViMka2yL8icfTQI9yM1MJXmqQTkH49cJWbZXqwxtnfCkQSWGiJcGFXm3lsGqIbS
lPZnRY9Jsd3ug0KzXEWoEJGON7jxQwSOnqbJd1fTiK+yrU+Tgv2C2q/1MJjgaXwvyLetXgTPTqG9
q7KDLwQcAQ61HVH1C/yHqoqcsxIX9J0mJyOQyWgRuJX/4Ect+1mJhOiXB7SMje78EzPAef6JyRhZ
dxjzsM27921Rfgs1JXrToOWsfT92doLUjzcLs1HuEHdnioARQIXy0TR2zDq3sxdi8IazohnFkyhY
Qk/3x0hCSUFxjM38anBRzsC+QLNkF5XMkit6UNiAZg9ARPWNKxIilwA88TY/qE/PKPLhRCqCe5mf
IB1brkGuOwulqL8GO3Bfa4E0v+od847aR/442DX/c39PM2ujGa3czoeiL0+1HzdX7KDNvifSw1UV
4BjMYS+YIzouFEpymAL81yBmCiwaPb8L6dE+F3AYK4OQCH5Lqi/nn6AWK1eWB3VpPuyEuzN7tb1G
Za/fU8N9me8mqNhD9MSCdT5M6QjR+enScwNl8yW/zb+tjt1qHWHcYzeaakvpK8Y7nrKXqq6VR5cu
/tGQsBfn+9OkuI+FlT3RcgIKXtprD5QxMVpjvUHqmd6Tkxqt2fSpqFMBauqeWjz3ATygUp+a5n78
5qt36kSnUFOL4AWMavdGmpn7oK/cDUyy4rl26vcG3OybJFr9NRj6+tbAt3tMYnMbGWVzw2FnXAa3
esgH82iqYXkA8aPd20YYb8LOxadGzvAianr/5gdKTwJ9ot25aatsQ8YGngzzjJjwaiNTPXscXKKL
Y5GHb1EU3iwDzQeG5fGpVu+FokY/QPBSIwHR+sx+pFurypDgs3bEIQfUtmUxpDw4+qQMacnZq1Jj
Nwqz/QrTYq/3YfChmFORR1pQPXxT3VMOUJZNYZlPkQ+2I4YWdWsKUM5Yce1Xth6A5lrV/5DCfK2t
qvgMHHkJqqHa5BmoA8hGK+lY/XvbsnAvpmneJ8X4TIYWWl/Lrd5R0q8wLiufASkJFDD64tEZSSKc
poDKLt2jlyJJG8pe2aeOUR9lBdfbD5Pu3Lkuue9Gb9wNopPrvMMWnQ96zJ7TtwmAMchAa8laSeaZ
g6/3vUqYB43C+QzD8ZCrOblrOWl2tVACRoB6XZIyQw2ICVWn98PuxYgfqQXuSMFyfkgzPSiyrn7I
0jyWrWt/Rz101smV+k6k1V2GMOFzwH2c5Un9OaTqdXRT95tnKc+Na9ffLKV9HYjX/iCo/mPQhvaj
NbXP1E/9jygav7S46t9hk4ToafTwPYOxSaMOgHIxhOmy65WWFDNZg58yhzuvpB8Zx2P/Dbjl3rTK
8oWBKNpqOis2+l+7ENnxnW4GxRr4TXDVJfJz1a3zl9hoYRGPvA1iGS8iMQLCQo0Ava0Tk/ZViqU2
zaxFpV/ttDHfIzaYi4F6zc3IyC737SJ6NIbQWPtWXV+kRbhtLbQladjIBu2qOgwJxYy4z7xTkETO
JiXa6E6tlWgdRZbyOIyc7cxd/iPReeypXVjqUdX86Evac134vYmB8nlFxeaUJQ1BOtJYBB0WN76J
9sUbM7wEIlIOIhnaF9VJDx6n4mOpsNouDbmfn1XGZPVVqgCOM/1QoyowAhuWZfMh50e6cGUvL/Mh
RQTJ5/QCDXAKdo/9BcuFfaUU7bWzgCVyAvnbzGrLV3QWb7ZJwodPMeZR6LjnpruJS0h3RRGiQWRd
8upqiOrdhOQ/tUkueBNpCJRgMSjUqW+x7u99Rvnvg+a9aizLbypyTMxXZn3811NZ7Mh1V/jqPiio
lo598L1WKsnmIVQYpBCW5woTvTSbhPRSM1/MT3Gks1EHMb419P5WBCiPJwq6/Rl1fr1KUtt7F4GJ
9IhX83so/onWBo9dyZflN2LctmkVP3VJcWQiWJt25t6iENKUbOmUsK50b9oA7sm1aTpagvnRi5Ls
nX0083fyNqbDsFMQ1G/mu914YIZ3hxs2wxgYaOivf94/snBu+D2aJ+1jkxnKz5cBwf0hes1+GPNY
PytVTrS5HLN3dOBoHAjnBYCT6neKQNpS9QK9j2I9+pYudpEcSmpjen7j1Vg76raxLp2uuAVhXqzp
YzdbkL3FrWfjtdSzotq7wv9eqXZ6DlkrrMPa6DeurMqnsHVY99pQPvosqZ5kFvkPlhtvhKcNB3hc
xF6OobwfVIdFW+lSeuXIy3WANq0FM8nOTm6rq3BD1C00jOZCEbSBfmI0FxwsS4xs8jTf7xbVEr9M
dV8kIdDYTqIn4Cx5nG/AVzBJKZD/jJGgj7Ib+fh0OI6SlW7Wl/HVaZXoCmNhqVnSu5+PsLmUG0sa
8At8FJF+0kYb+vj9Ti3CZK3JwH2BVkaKmxTK0WMefAGvsFCrMbzhf75SfiF6plDCpdkozpsuXejG
hdZfvDLtH3Il/5aWvfMW0epfCTMnZjLQ2l3Ts8oNyd5TuyR6S32l3tH+NVhEjtGbrdevSajUD2E6
JPcDPtrF/LSIvsY6arii/LzeGbJRHpXeRn8+sTAdeRuTmvg2vrBlGMTqfVk3+d5RGn2bI9JiO9oY
xNq3x/n9EMtnrrsksXeVUbZvI2iy6W22jVHtHBkCKM4i541MZgyMWvYsKxcQVemPWEZBqXXTDk1D
JLYvdctfKV433CitjzhzYBtHmAy2Y+KQSs6MfWhj0gF1cwDXpZqKv4qMdlh5lrjkfZC/164g3yN0
ry6EgWNZTqYNmk9L1/cUyniO71IkbxlzaG2eHSMp1/RLkDMDB7/j7QMBNptL16vWnV074pTXyTk0
2IYUdWIdewx02CcSpn4SSK5WxPBY07g9ekh1oES53woYLq+ugrVPIIW/EkgSri03KO8SSae0iyxC
ArGW5FnTvJnGuvWl8WoR77qn2s/EC34QekpiXKxa24ELLYOF3zz6lDK/ctN7tFi/7LtCxGuaRtYl
hJ7gGsT9NtMRaqN2X1swzcASsL/DC7qbA0cVqexz4keuWvjBkBqcNTKlF/7om2+tDu0mRKfA0+W4
TE3kN5bFcryJ3G4j6sK5a2H2OHFbrNKYa3oeZPVee+/RQBHTMqJuG0nWoTr0NYd90Y39aJXRIa65
6nYNp9imGv09klLts2fLsSgVIqJbt93Dnk5ggnTPgQKMI/O14jxm7cku1fWU33QwvC7gqME2kMTt
YSxMePJWnqDONIbXagjXjkSSHzr6h9Er7/M/yLT/cLJU3BVsOqn9hGuz84Zvik7kupRQU7KejTrA
2295wBQEKl852H7XH32NaBdNtaJ7gtS6leyi/aCqpMhRNb9T1dhatZbVrugP0CUgjRJcNqLG4iPK
hHuGr5TcZzktwrnuNPgExJf8onNfqGuVVdg6NIDz6L5e7HNyhrNAcTalp1CLjrvhRXMoZRdRa5zm
Q1obiywPh+fK9j3QHPn7fHcjzXHnsD9exVZ9M5DYTor/7NHzG/+QWENHe1xHOml2LkFoUaIsWY1b
Ky1KF7lqtKc+aNtTwjL9NB/+60bOj6Y9wKg03JI3+N3K22HvlRZxw4Nln9j0nzWrUR+c6S7fJYzB
w81G8pEZXSRpJKLW2acVlX0O3PciL2EgTgeiq1pQxR7yYNB5D+oazaR4mP/tD7HctQmLPTASwYOe
lcFDjAx8SUoZk2xp0XVByn0RLYVijLL+MlWqBx2r5rWNsf4iXGiXHfsB+gqs1Yuqo5EyYAEHrmTe
m10QM15OYjRp3uvTXXlXJosKP/42TvPx5KbksEc1eozW6sfTz/uYs1eiU1M4JHF9Vjn5jwUc67Kp
SezlyjhlQmKURjXMpVs2WCDYV8A51v1jOXgvnmFWF70PIBgnEZmUTiNuRFaBBvHs5DKkTnthOy4X
uqfDT4mSm+KE1yBPzimrpkcqoRttss2lZWIsxegW2/kQAVnB/KsFGBhAMoH9RTC0RSC7szs1OzSt
+073MTwbWfGulm9ZeFC7ERexV9XLMPb1O50QAvSpwXM+kvyuKBDMZaysVCWoDq4qK2qCmljVhvKa
JDAy7Eq3vjcdUjUXyrAThBeiDFD2hl52p6hWSkhI91GQ9OuQzNT7g75hR4Ig2M+7E/I+xHwCWwwS
bDpjjba3R0U7t718Jj7hlDnOcOoGYZ19OClGGJBdDHyZoPky2qSt6Z/aRjmXhYcdbzr6140h+2zt
J7wtr5jadpRPj30psqOjl/460ZgudbN07+qx6i4YPRal0N27sA+e2PZY58Gw3W2p0E8CbR08Q1FW
D2wUEICbjrrJRagu6NSx2ppuupFISlUXA6bCBtwhMotHa6Q1okEm2tLQqh9jKd9DpFhbVCLjMVRs
Ql0siaWX/hj9cwpdKzVmoYBz2cC8QEAfBYC1oQMnn99mMb07MwPANM9KKj6nTaIV1iqypfWm1v5L
b4T5oyTO42LmvoPagPt9lm7LBnTiPumVB21MSjKzM2/JJaR/08QpLGz2eoHyRXiIceijzDjkXmsc
3NovFlWkObsBD4PR1OldPsr6KckjPKyJBk62JG130VnBBjVGfAcVb5EadG61Xsb4zwJ7latRdKBJ
q61UHOzLImRQS8GQHeAT6ww/3IwmAbOBmVoHM+pG4jMafSMhJLzkzHiLse+rM3IJsXS47jYj8qVz
jDmHzKAuXM6H803ktewU7DzeadOT1VoSONOE44vj5STWW/XO10Bwoz/jbff1sK/UtH5uBYKqwUjr
XW+b1bPSTAFfkbKvkqxYKoHBJOKb+E8VI7RWHeuDDU3+ky6r4J0+YL+UkZLtMk280XPwLvPNWNjd
Qpb6t4oFNIZdPXvue1VsFBsqYsmndpS9gnFJrW9VO+qfdU/RU7bBl7C5xFIZX1F/iIUZOG8CU8il
70GfNWmM/F2XD/MRgj1o7a3/NHYWGoi8uRNOey7znFpgbvwYOl4/jGtzW7WpehlspSJ2Rr9ZEv7q
6AXaxtF8F2tjSbhxQKTBgq0NnjJdqz4VWu1NHmy66eI0nSZPuYX5GweVTUM6Yp1RK+pHm8PYpH1U
v+ifIYT0FzkKj+w978v3RnnMdfdLmlI7qBhFCewBNX0ofThbeX3fuEZ+bw+rItTE0evTWyl6hdO7
Mo4hOe5IQfi6gURrmTacQrbvlq00uCtQlleMhRuCkr5Kqxu+Rdn46Uqru5ae+0kWAojycGxveo/T
WkULcpoPW0O/RXQ7QFFMrkDRpuZLRjQkq6zujCMRuCvf5LkGznkOQ/87HCr+0BbD/8LShz8ecEks
OlaVsZ7v0gOZLkmbA2udKQrbnbLi3LDTTQu/6qHILBcgjVQXaqNaKBexvS/UoroVSV2i1277e5Li
j37tl88uWoxtZ6oKJtaMDX1JHsVs25xvosl1Wcb0SOcHvHDSVGMEWRa1TFgiJdpCyQZx73f0grvO
0VZzyOGcbGgVsbEFbBlOZpnoZQy7L7OwvJNDOdcvCVZSpQk4gsj1nzfzfUV2rw3FKovIVl5MO2+g
9Em0eEutWGz9qhvIsg+lvhiTr7EgY8d0I+1Qa1q2H7Ta2OFJi+58xRxXVWp3NyQPNNQ01v320Goq
hOJcWWrspxjv4+ZETDRkEavTN3UaP0eVpmwJ6bJOhhmpq9Gn1aR2yldZl9qxzn4YKZUJz3LUZVWw
fwydwts0SeIedVu4xxKxxjabqgTTXUlXbiUVreWQE0IPwjQLMebS9fKdmk4YmpGNgtF3NTFBl+PQ
tPs5dns+7J0nvw31A5288ErI+2unq+EH7bViqauDA36+iIjjVlZOpB69sb+WfY63pml6JADcGNQy
G1w58QuqiQSRFoW1To/cQ+r6zmNrOvKkDeor3DOCoDW7B2LJJbK2wurJL/zqHduOXrXqqgepu/up
VYzeJRl7j05sGtexN+/YCu+EKNwPkzpE3DjeTfEUe2u75bB1a3wBJfPIkp3jeJlvrAAH84hItOoU
OoWZNxzlQN8LPKh17wjgGmNLGCmd/+5IDMv4BBsQvBtJ91v8ZfZx0JlgAnkpooLkaJVcYJB5VNjc
5xSW7FVB4CGFmt/00uvuaW/cRYKqtd57b2YlnLNI0ee3Y53d8LgMRyFie0EjN7tZJvVoS2dbbeh1
tE6R5K2SDkjLQlGb8Zj1/U/7tk3bb0Pcl7ZE+Sqf1abZ2cxFD/MRpz2qUXhxXj2lbeoJI6fddawm
+kbCciD0Sk9Df9e2XbK2ejc7U94pjpETNRtkXYEl/WPsFOWtIhrHrZrixWpfCrOVRFdH5RkyozzL
Qc/O1Wb+93xvGWlbqwvRuthTiHRFBmAbEoLg0hxlax6jA4n5S+MSG2ik9zthYqRCslivR6iVr4Ur
o0UFiYMgZSOmcelRJo7zcD3yCW0KUkJbh3D7wOuDNWrpeqmSpb2YMXtSyU6NqwxEnNbEVBloY9Vg
XSBL28/OQhUFJi4R45tRJnilIBc/5SXK/rQ7limJkr6F5c0zuSmF2AZCQUfoN6taCahPY/u4a2uS
VkvHwAFvN9ZG4Kpd0mGxlnZlUa6ekGRuD3ulUl3SBN2wP2QVaLdF8vN2ZAaSFaI/22nboyyLboP8
t7kmokDsFefqJxfeAsdK8oUngoF5sIFUUaoTFQ3OgO/9QNyJ89Taioa3AU1TZq8K26/vKMtad16c
sEhU7W2Zpq9mULnw+ulMJCWNTgrT+VMRqKc2Gb8VjtsSftcvOhjtR1fL8htsl43jVu2jtcAN5h9n
f1kiWRrKKnSwgPuJv9cKYl6q0skQzPffUnqRO+qEpkHnMPxf7J3Hcutalm1/5cXrI2PDA43XAegp
UaK81EFQ0hG8NxvA178Bnow8N29kRUX1q8MgKYoW2GatOcdsD53m3HdWnd8N/7pQtwn71RtDaPNN
E3Z/vaiWm4hVbupOaBAPpHMYcUkfZiNbWYKljQO/ZofVynykZKAdSjZaXlgpxmPSF+5OLJgzR58u
ra42v0wwKV1sxpE3Os6mrWTzpWdt7uWsk1/iQE2W+pk4VJp+my4MNGy7vReO2rDPLTc+uRHiDyQ2
tArx6hD/Q2ykCrGwpWS+n7LuiRFA/yB9yPFLxNs3A4Xzh9pJP/ou0D4ck3Mxwcxx64z2fJ4a8cMC
j2qbbJ+tsvhO7QHqc6ymHiyS7j2kH+BF/Vi9US/UPABz2StjW4jfb0pe4HTgNImcfp2RSbQjHvIC
uST4Vq1o27dl+6EAulmpUDBOmi60Ay3ucTOzCXmSMR/fNZP4E9Kpr7vhBq578zqZQU0QJuEIGK/L
D6rGXTaVFzPCNiDaCP4qQ7llRPnj3KckHs3p5Luamj0OyUxXjuQtPHvTPnPRrY4QbuKoc17dRlGh
9OuVL+ZYbIVA33otD6buGFK/TCdzjW7A8a5JiGyH+qNpx9NNY5fKbaoQzayXNDPagoWn2kR+ZZvD
S0JtbQUSPlhBVAIxrGhrAs8SbypG46E3AnVfCvS1VaL1b5rLvi5qSZeltua3pWHeCCs1b2q8I35v
2tMzSdGrZtKUt2lOxl1FyXJNO0l5a+fm0xlb816wiLsHHPFxvZvVvr5GGtjuDNyx73yMdVLHAmlL
bN5ktkhxWvFkcevCDhzo+TQAN16MqPeu/07fhSwBlLfr62tSAVm0WcK+c+sgOAfGjxD5rs1wdTos
/LbIOuNVIVt9i8VxNy8SmRb5zEx/1qex3N7ObL4OZID8UCpguACw/56PYtkQX0YVP4+REgbGNqQ7
ykaXXhIbzjqozH3lsNAjNtZyu+mGEnBNThhqEtWkDDVSWt7HVVxvQ4NsK0XpzBUHN9xMQmm8tIqx
QUTOwciszMeQE3pkPSmPUfsFgAY0fUxc20hp753Mh8jTU5ncs3OTuGUUsaKtne+XEg/eu3kLrd9Z
quUlti1CE5dEz1VXVPy4HYmakX6qptwkJrW1VqMFAGWi7mmgY+vbcDdiCNoSdLkPh+BunPG69SRP
mlk1+0FTdXdhNwm/NuIPBIiD34h6G8Sa9tD3VbXLglKhK4ArJgA+TaDJ3NwFcUJzrtQSv7WmvUNH
5+F6kUidOLnYDfYNoVbeNOjVCXDO5GdjUR/Vuq+wzXG4JbP+zTaZ3mcBnSyIs200wqk2auVViTrh
U1iPHzp7TDfK3oRQe0IcKlHhOcaN/IxRYB8ko5cSUzhoHcJI7WLnyBJiTT4mxNmp+Ra9yGtgq+ZD
HwbGQzArLT25Odkl/KAP86iafqX2tceC9iYK05/r3c7yeE180Yh6VKVczdE4bE0qRgRI0eLSZfFL
75YchbzdJaH6LFVznRIa6xlu8G1qEGxI/aW76XZgw41lmz9oXhTXmYesKrm1s3yCGQr/A22V+jJr
ZsIGkbdqze1tSUqEJ4roUpi8t9FxmzVBg1g6U/TIOXPsWo8L49ZcLq7XGJ1aMtnajG1B7vhjW2mr
EKDRCecQqXUsGjBfJezGXbEde+UnR/KCNja5OAml/VTVNvHIRCfVKFq11UgvqOS7C/GZoqKEgu2S
oBX2wb7KinFlcICsqIOdZk1LDlCmvVo31FXWaOq66sf0MRjuZReQmKVHSJpz7T6idkwqx8YylHwV
N9V8ZznVd9gb75I15CGfBrln29P4rqM8MmfchMNsb2kSajvWJZR0yl5/NO+7NieLD5lJG1Ijaysc
4yz0SZ1E2r010uYymwXy8aTd9EN4lIQZumYx3wdA1Fk/2s4jVvSc5ZjLttCNnlmmYgAkwf2l7bF0
BXlcndpofEuDVZf2tp9KO3oKHHLeLH2Obpw+b5ke7QKHcDC/NJUKgnbS47cGWCsFmZBIGRN1HFsK
psB69hSts26iPMYVPSCNqllDKfdFZC0JNulS0MUoGUIEpWLSvNH+uRTFsKvYJZ1iJHVeG/flfQ3O
g90hPLsT2rTpoHSgjP0iExCk5AM7CWcfptlwJglgOGfI0+yirLZonnU4ovjicQ03t4U+vsYOFvx6
5yrOElGoPgkldc65UmPeDNVpMzjuynGN4FbRteEeFLK9DSyN7hChC+osnbNBDexcWVO65vj4oEcC
mEvXk7MMo+TMDox9hLQqL5f8Hkj2wfWyx7V7wip5hLgxeutuoti/slyYNNaoP6e63iIGr4rzoAh1
LXjd1fWmGCIdcAlNNRajZjth40KOwODSETSI5Nnd6NrjZNRiU1tB5eepspGZiM79jt6S6WFgI98P
qfNtAC1YZFl2DisybWZSRdmt9Ol5SOpx2+hV6lcVcY5TJyQJZzZFH5nSm7LJndIU7TQb43cdDNmB
1tGskC4uLd80m7OlL07xuuOfQqy+VMnb81jW+FkHBnipTdWmcoYIAIwgDaAn0FB3m3Y7z9Uun3q5
C0sj96LGrHgjs7KiQpetK7oZxSirO2Gk9RmXSb2mi2Ctrjevj+0TG6HWPrHJrahyWZ8VfETovma/
zAjXjuBmeLbeJZia0havD8lFMy2kkO3jqaic4GRMs49OMTtbdU8PcbDImLDIzZ7lbVLlSFnykvGw
+RqrxNpnhtBPGDDWil2q58jhwikt4ygRo/fNeGNdv5KIsWovsBEIYpaQRLLjDdQ03nWhsUpprqDb
4ter1InZJUpeWsiAx0hqEqxZN3lNlyr05rgATV7cdGNzknET3CD6BJWf/hoKiJfB2ChUdNFYM84t
obSbJglOjp6pmzEyiBAqw/Ic5Xl8F82DnziiOLsmRIEo+KWUZbe1yuRYpWl30xPiNRhD4LEDcTd9
Su5lMYqap4r9JPilDuFwbzkuMs6ALx/ze+tN0zIIAYJsEd2eY5vOQauAn5pJMUVL9zk0msky4Tao
WeqidiA4k5UNeorxTQTLWWoXW+R48IAH3no5lMXWGISGKnHvLrGJZabciESF4j5N8oDFH/aPGXxZ
qYEsrz5YAcX8eNSsc5o4dJw18JoD4Znn6321Fihr7t82xPh5dtN+9qLWDtdzdTbBCLF0M1bXm9py
6uZAnWrSKqPetbYFv8/gxveDZIfSlQPMqGUkyAdOgoF95YMpcUCHprUJ64rO6mOGHFIp3fIjC4zv
0FasizO6z53byy8tn05DmOS/zNDedXEZ/OhwZYO51yIEgJR/9BLBqPHmBBUZPKZ2bio8EJ6tjjgU
ajxNZJVRJ0QskqvNjeYG8XcRJ4/uZPafDIaXoTCtD1UWKYOtWb4znw2w1hrjNZ0HxxsCp3rRA6X2
I/haT4mS4+zRO/kYjxTNE46hBxT9nGXx7N6XlYWRa5La3TikJJCNqjwNUCu2ah51t2ECbdmpRU2T
BU2AVqJPVCLkE2zJSPFu24len9nuA8Iij4GY5a5J6vmGcC912+E+v12CQDYWGTMnEzHyBsm6gs9+
HDj4neJsSfSVRuHKhw6wI5Noaj82Zqz7tiyLZ7coFyB7q6IgRmqtGSJ9UxJmMPSH6jtWF3RxdVdc
BokykBSbzyAszqKpx++xo6snnOIHXszGArxDfyuj8F7ldJtjZ5dgVESUNK/5VpiK8mDyAPOXkYdn
b20W9fDjEPytt6PxPZTV/eIe/UpT5bWY1f5iaSxSm07Y7xbudd5ChDRFoTpsG3jcqaVn1LJF98zn
Yp0m2O3jsM5WdjVoDw0V1RXpyi0x7wR2ddOY3Zt9GQMfjImoSkZz0yFDuTXJ+NwqzVKFNpR2pzCY
HItGg11RF4D34X8flD4z9sVUZrCWEXvOAeJmCOXKVpLSejvr6NEmxWxONdmJKH/78S4p2GxERW3c
p5Uer3tFDx+IeBlWUjb1YxvhOO80VXvS9azztVGJX/KasJrWiqZX3ShH7Hp29N4v6ikb5edHVc+f
IgvyT3y6T7WORKtqs9vWKKdfkn5sFVWUl+0goANgESRST6+/v/cK566KvSRAKMXxwKreIJ6EkZL6
Zp/TSXS6X3qoL65w9Oqa/RRbADwl51VipMPHpNAarCfpvhkzRa9StbtXIyT7IoUv/9xXZO3isx+f
JGDiRU6fP2pDOmKvBjytCUnwVdCL+za3zDUJlt1dX1AQ6Y2pPAk8B9u2qTIgfFVMSl8QQ0RgqwSP
EJMWk8+eVn1yMBFXHyh55/spDs1jjQppV+aorJsaDlRNP+i2Ie2bFZce37kMxxvpiBKkOUmrOQa8
Mz19bVVOaIJd2RI0OKfZEwq7ma6UGJ8xQiUE1mrKi8Gu06uhd7/hACLIwxzCj4nDOnTU+ZKE2WvM
IPBlKfNd2drut1Fr+zIyxY+Yi3WANw3tWcH6DDsF1EfH//31uxZlp2ARw+F5rAB5olJjZpR6EP+w
rTj2lmy/m849u0WhfZLn8G6jvb40yhhj/1fle6PNnYeNMqTag2aC+Dz5krsoGztyP55NQYo9/VYW
p2g9Vgw+7QOkEUIixjk5M+2Ma0MiRYDbzOyTpYchUki2S4i362Ptn9dw3FHb7QD6/bnves1qiRjw
/jy6Xf7lL3/58/BSmQbL//PIv71MS5FmMxvq+fcz/vm/6+OuN+EiBeikh4SFfRod62IKjxgt/nlh
/+tanuSF5TcQQkHLWVQ5y1PWU34i6OSo01u+g23W3oTSINibW+iLLZN2ZF4cM5AbWhj1dzOS3FM2
saNx7busLzErJBzbfTLZd9CkkTNXY0RWbdRi9lzudGIoGyZ74UJkhy4KviNWsYpXg7Y51WO1jihq
e0VDQh586uqcOanOtIyxSyd0x9JD8uUzxT4bWfg1ojBea52J5oQNWlRUz8IurBtZYRS53kREaJ36
0ny61nTdLGlvOLKDU+40r3BYnefUsMMTPt3vZrATfwB6feygj+y7WsYrrambVwdoqC/QYcMSyfcA
SMVbTVyJapAINEth7VrJeWUVablup1Qgeq/1A1PHWovM6Qe4aU8LvdVRyFUaZoCklvNaC1LPwuOM
lJPxm9bn24gcu43oqzsAj0Cnkagh5lN9n6Mk9pOZqkm7PL5sBro19jMqKriyrB53KpshNo7dcWiT
7xDRgtEjz406jCSmivNEkU3iO7XLKnjU0nVggstVC8LtsXCeFJ3wFWMZ9rUpJIWqYbBhrRmucNh1
/mDHyjrWyPMqB5hXapWaPl7DvRICMkZrilXEWI99rnnNMCVrbWwqFJiiOtQDAfPR2CLQhzKjRMqm
Nz9VhWxUGT6GGVzcenIDb6AGJqI8XNFlpXKlnk3qBw+x/VmwjllXLXdS71MfwhotERCE19kqCsy9
zSv6q84vLEALWle+UXGigiYJmG1H68DUYKziYcLgVBXzDszPmrOXbF0SugGYVGs3goExqZD8AjLs
4JjkKVGjJAcjbSYz7gZkrb2uUUVDNc7qmqk3XBd9XuxSqjTXbJlr4IzqvFZpUh1MVLBHQzOpC0y1
6tUGcdkeQGY00dO8S8yUdjEl/N7sYvQndIszsSztW55TN1aGNNG+kZNDorP8qMZ0XYBneoO0tkrT
Zzu25K9sbkMvauVHOrfdJoQtizNeIhtRgMZF1HtxxA/reZSPevWIV9K9w0Myb6TpkEDX0u/EOrkt
exK5rXZvhf1HMUsq6K3+lFU/0Oo+7G6efd2eLZBa/QHt6RqX977q+/LV0IdhRQSIsVHr6QEJjfro
aNVasVrkan363jXkfCisPhoBfcepld7P7TDnfHSlH5pm+dmn9kbPSRw3Z9KpSMk6KMbi0HgSc6C/
jkW6kuhCbZojn3AIhO8AuzxVEYoeXdBERgHUfGqhuw6sun3DSIrEo8OtGWsAxWM0jEFHs6SbnY+w
VgmmhWy9grcMx6UQAmClfqgsd08sTXcpxbLkQUl8b7CRvSFLy6UEO9kkTWGaGSGFispQnvVGKAil
wbfLFnlsZXkjix4qKzONE1BLOQqpfYzH5jmMw9P1b7GK36Bo6uq2LFFp9h0Fxrp5KhOhvJcZe6za
Hsyz3qTKUXG7eqVNdXcp8mab6uJFGAULLjP7QsA2f2S6wso4zemwBM77rPT7iPA63nZsPE/WV4iK
n30YOZ78MvibWH0Av1V/OPqPcGmCLwftfxtmHQs8cmbsnPbJMuF2UfXiDNb0tSxO4EaWlAa7BtN1
fEf2hPxy5/R5bAhnCov80yWM8CMkcJGBlgKYYzjjJpdqfkBNkx+u1+CT5gfHIdebEgF/+XPxt8f8
7f/+8i/Xp/jzZ7UBBoDg87az65DNcxiuKKYQH7VcSKMPgSj/6/b1mt4DKLxe0zyij7p16mQFmQaA
sTyW8tNB08OjNRUdy5psOgyKMx5SCB8rhWw3LyrN5tD1dSP8buisVSNCsC0PTaaLI0GKxNebVQ3o
n6LU9GhkM2tqayaOC+syl0Ob1QeCVr9SkxceSVxfQi841c2+AXV3vVooanm4Xvv7X3rT/A+P/8u9
v6+SUvmIiKLeYP8eDzMFjEPo2Pta8JGq3mCctYbqcL0Gtor38x/u+/MQlr1rtn/wx5fvpm2i6TBP
Naj3DPGEGJgrWBhNEBPMsm0O+nLx+7ZwRUPweNIcFBJ5My+ZStZBofyk01cfJLJ0iA7X7+Z6R6Fq
bK/0zTiFwV4two56oN4enMSMViKJgHMP6d6QJOxEsse1wpNfX2wmF/xAjhmDI9xc0v84wqo2Lg7X
ayVrtgPZxT3j8pFfYFUMqb5p0cm6BueJbSa/v6XrV6UuX1V3lhTymJBK33bVcD+W6ygd80NolPNh
VpQJ5ZVN8oVNjkvgqt3BaW2WHAQlGaniQsBX5Npu0/PYEqtpZ6wgu5ZumzbQd7OQQe0KHZ7yVGfH
stXkmoj2xIsT4R5KWCD2SKU0EjU29rrAqcPF9Vo3Fmwaw2mHPqM/RKHsD6ZiGBlJU1y93tmFU7Cr
y7MNJshA5f2NdRNTaT989sBGyBuobRYRfbp1yzzfabWNJt+pdqPhzhc9sd9noT7XZoMCq5TxzaSk
2VqMQfs+6PaG2DDrayio4zeoOx/URTgwWrtQONZajVL73OgUvprSrwDA0RDspQ/MomCMcNEWy540
cCMh/lPN9vOY56tqUkjNpW7uu0rFgtc09VVf58Ftyp7Cn4QefvUIDLrAuJjqaBHk4XipYoW3fR6T
DSPpocfZmO6q1MatlEXUTtrCUww4vWbevNfO4BAjo9W3LnaBO7WrsQDgNwhlPb5nVbhyGgEowxnc
O6yD2yYmDM4mmg1BH4nSinxJExwpowGdempuO4T4PkDP+qsxT8Kl7efmLsHjtDdvIsQ8a5EP+Upf
jtjrYUuf/5/Y6v8FM/13YKbFPf9fk5kOl/wSf/0bKkBd/uM3KkCxrX8gxicJTxdkw/yFzKTYDtAm
1hKQACxT6JDe/rACnH+Y5NaTPwB+SdBo5vnYNi5kpgXatHDE4EObFDE0Avj+B2CmhXrwF9ScafIc
wqQ6C0kPAhT5Nv+OJ7ObuY2btsUWOOR3mOZ2gXMiy/q9pmYKdpnqyp5J6AH9w0NgjCz8xcDyIDce
7IRcDOzV/gQG5b/jvi1ctz8AvOu7UgX9H6ADaEfNK3/zL7Qohe6GNTp2spHj8Giku2R0keTYJzqz
x6kaH3QjvFh98gOB7tbNGOUyCoTThXwWFG+S5IJs9jrRs3EPfyjBXwwEMZhggs4fU823KHR4CBm8
Ltr95Zf/J/fq/7Bcvi/ZlLT/7/+6f0uf/f3ODRDhkBcEGXaW+u/fJxVBVZSEuWxCx5rXhlN/ZGw6
6IZRcHeku+5Lifgv+gLu6q4bnHJ+ZlanpGEfi7IZXbnujrdRlaxSOjRDqyPpqu7S3n1DX0zravaT
olyxiboBQnK0pQ4Gks6kWlFTxmIEKAGOVkFJLInxK4043IzgJUqDcSWxBnr0WAhpQCppEy9K9QX/
ubNyTY3kWr1/cMtuo7rJj5nwRQlkq17GYBYoxjkLDkGf3SosVw2ZI/SsDlGFFr+/iLLaTHGz7Szr
EAJbZx5RiBuAUOON4nMIbdoGVHpDJ3wTJDx5CQn3kFWMmIDzDAcevtg9cjlCjrQ9uo0Op7thewWv
a0UouEnoUyLYyDWHXh6B2DI18oQbo51oKU7P9InZrGeBurk+whizn7p+mcqAxiZZa77Vt4SGFU/o
uNlMgrWeIkCQ12ObPcUH1KE9NcjUM0WCv3y6SyIo4VX8ZgoITLn6UrXipbRbEItz5Q+6wUqifzDk
nHrsjoRVPVEmSiPru1KPUsvxlDKJ7HTrviMY2hOz1XpGvSgUZiwbUzss24vvVisuvVFvnORObdiA
d8Mx5mOwX1dmCkID5ceu2SHyxqM4kuqQJ0O1yZv5Ocop6yWyuxAwVSEWRDMXu68q3UDb7D6ilNRw
V8cNZxGbFvMBijDeB6WKuL+4SN2YIIPJyqeSt6rQWvuAdXLftoTmDyDNoFY8FyjCqPsqOzXF/mja
XzbBcf71ufiygeXEpt+17Ux8iaw2Ukzv1Jux39OL6IRr7rou/+WGEk2ee2/TK6+GwllzHgGqd190
SJt0B6MtRqF6pYfxL664ay37VcMx8YyG8UYiV/VcWPCek+Z8aJXTI1BHwNasSi2NlZrDceCU2AGc
GOGrERzHKHzIRZCv3Z703GH5pGPgpaUVojU9qyEEc9eNjvZUxttQTvtSI8XASdCZKJFOsnrJ0NcE
41NBnzkknndbU1hd9wEhnbFsdkmCTDNASrMas/AhitzcnzhXSRyOoPRwFDoAhexJzv4w2OmazTS2
FVJsFePFaLoXOvl4riCjz3Ydr+ZGvM9mrfllxaFIkmVGbY4/huV9ZSfudgzt2tMVKTbD0szXi24z
lPa4Hi3KXAkNp76664Z2V07zC/0aFKkhCrOmWw/5uyyThmwTyhksH0ixI4J+bigiZ8DGHcMq/aLn
k4xWQ3XRfnUKFO9zjgA6QXSfNbCNdMs9SQH43y34NyTFL1JPX9OMrgS5fqvY4YiqP23gWeuB7jsM
s/SSztNLPtQ6ZlqiM1KQUt6Y0WF3YsivyR0n7YNiTy8iwck14GVBmUq+ME4/5IO3GMCAverFJVI4
cMPowsOJaA7S4xIb0RSIr2l3v8wyb3Za5gxsq16S9C5sFJZpGiNUjgUiqVXKC9SZvSoGlafnGaiF
1NgEpoKuFRhAkV/CyP0mAgBxEqdUHffNDjF143GAEMOVgAZkeOFAA5UYryy0/Haue6RbSC81HUQT
7rQveENZQ2Rf6ma119v8OERn/Mx0QaPYQaIpdTrnbvASGyT9RRClQGjS9LaTBURcY5/vAUCEP3Y9
vxRpx3izjLbqfGTMWFqP+B5YgfsUlV+iYqe3/LQpeiNUN/2NyHkT6ei+QW9gVgj54LXZPg2zeq+E
kF4Saf5Sm+qSzZxA3dQQldqI26iP7yuDX1Pl6b2C4MvI5Qcc43ZTUXFffs58HSyirgaGqkK7OVAE
Oz+OaGWsvsijlEH04+SME33Nxx2FgWqUV0gzbjVJ/JRmoKhtHaGn1t0NGKEpT8n1tMyxxYwFpowo
OKGY/v21V0F2C+sVI54uH9R8eNAl7VfEOWU+HMr0NLec02xBAdFrJZaZvEMTVd/PE64R5vlybB80
ZiaNKKNwDD/VbHpxMusEgeMFNdMXGWN+KXlnEBjJ2kQY1yr4AgOUFFX3OofdPkzSYq2o80uQt7pn
ECzRmdNNn3DIdi70yQiBQSh4htCRAwWn4VT+QtV7O4I/9bQ0KA5JexSpM4Dbn5/VyGQTnus3kpzu
gD4jPXROJHwsL2grvsyZ4r+eXtSRWorZ5xfWep1fpuOLWocXQ2jgmq19k0/MW/yCTRCusjb1xllk
q06bnoTORxhjQ9+jmt0qlDS8JOVrqcJq7YiYRhxrFX+k4+YPjroN0mFHbeneQn3tIQsnQrE0wBjB
zqTuw1zVp4zZ5J9fD49ZHwDG5cU27CBfwPXN1zEguruCMiDvGppcGeGua4sDqmv073YZbt0IcLat
ZH4Wsq4g6WybteK2Szjv7LIkbieLf2ISwZuw+qUsoyXmAVLfeMKu4iC8HhDsk/k1lO6mY/dMox7o
kW2BVuzZGGuc0zjkK0IgE8UTo4I8yDCdjaz6twh5ELqC+DJM1QMvtlOwFuPv5CSJw9ZdJ4uWaRbY
bpcXFhAS/US7qGUJYYBj2M6yi97qpzwOPmQnV1ptqZvMRKaQxhMmZIliJwzp3SewEZww95Q8puVP
TJ/eB3cdFUlmWYhALHuvv8GY1M/0yPfxsiTp0jxAAPOrxSx/Ct1fNo/3KVfhAHODG9mJrWIWDrCI
/B7W6tbS40sccZAvV0oc5quyaRiVOZDSYvkxulHbSun1PUu4AYgW5dv+JW95pQlnFFygagUq4hta
c+iTp2StB5RRAbmp+7btnJVRRcnKgAjOPtc+TCMVvjFpd0v9O9Sb98CxoCY3MWC7QpZ7iSxyrdNH
c7V+HypMQCoMUDUh5h6nJcFaUs3IsYug7oEXUMtR3ah4ez2tPynEJq8s5Ll+wzhILt6UVcR/sMTn
l80ewxmr0PXzTe58jlza+Rgm0pUT00IaFsZhubhodPNBDOaPNVDVBbSzgwvF+GI8pJwhKH6Umykh
/UHTH9ykaNao+UMfKhdRuUkTbkRqry3eaSbZsyzHvC0HdSNTAoggVLJEsXFhYoBunMzH/iFhvDQV
ycYByLC2RVDRCq+6AOvrvWzGEaNmcuvQ4lnlgC18RLpxhRW1zAimm/uA/K0MqI8Y7W/jqw/bXwwa
jM+ACHCJ8ouxneDXSuOuxAS4KVMnBVClUqlwTF9lAxLgtqATwskop/wip/qYFt2P3qvSc7VgXxoN
wyM6qU6j3pvJH92hgL/sF8wxudgGgTlIpJ5sMoCdlPbQclAbkEB9SHJfZKGQ5cVvQX6O5ndI4ces
XNd6wzg6Oq9lRDeWU35IrQe0eFjwbf5CrhCTDCX/asiORWvEKzkwapO3dp8M8xun7n0kkfEYrD2Y
P5wvpkwMK7QXkTmkPt3w1L+uUd1YfWXl+jxW4BwUCvmc7Rle0PAI73Pnzs55NLM9RbTAi5EyG7Wt
eKQXb8hfiuuPpkh+0uVUDhokgTgj/TzmU+uwvFd2G6GKLrKNmPU9qRGPJP/iMYdQjvQlvTX1smGD
xzcTM7RPmjuu3RCziClftWUGzXq1WmfxyzjWE1bQ+xbNYgpyhVxbdaXGvYOvJmD/BI1Hy4qJyiCK
BOx+JeFhU7e2nN6vCFNbB10aEepHs16nC0b/2xsZsb0Qd7hFlTnootfrsyFiR7prp8fr9slNOs0n
rqn0MhPXneaTaq35Sb+81bbIcJcPH7ZCva6pGLSriEWUk5meQkjksS8x2KBieSUF/roQdhIn8J3h
Sy5qh1yyWYBuw+hD+IPpeLEb/rQwM1apW927KV4rOc7OqkrCpyhUnqxhvBkLJmPLMDibXI5WQ7kV
OUDbUsGUFw3aLQbSt7AT6sbNlAcrLAg8ii/hwI4G/cHG7I2jMXGDeEIWMvaEWLz3zYyNWSvji8EE
F5gdfH60ZCCu+ALT7NeEagTVZOwrcNDWrshuIqhAXgBla+ntIm/IkjVzWmaQCiNHFgLtW4lYTC6H
0XJBZDnTavlEc53vZbln6FWI45Y9r0g2HK/c0w6Qzzix8Q1eq4ARkuQsdoZ6YhD+myA0J41ACvLg
Gu3XYOk24lCq52JJiBtJ+SRWo9xkrIeFYLNrueq4BviBAMFOE4TZs7OLWSzQx8UTq7i+SMlim9HO
+xlp7lPar3CMtyvbHTcpsbArtTeEB9ct8unJTtB+UNvb2IvdrNlXyZLSjayVLAF1A7/5SO3HgSdj
rJgh70dpRFR6NfMYKvNTiJq/je16a9Le3IT58GTGkIfdrENG3bbUXNISN2mlYmd28UAU8TYeRLNR
CEenKztCbEFNOpmI+RJt0tnyM6+0xfAEuu+Y1wopiKb2GxH6b9T2v5Y+1P9Us3Gu6RYogEzV+VsK
G13trHK1FA8yqDShVq9ILAG3whJzE46dMlReac2Y5It042Zqsm01pxcY/K2HWzFjO+/CLeKAuFZk
/rdo+d8ULXUKef91zdJDfhxnf2XJL4//Z8VSN/5BLqGlOnhsLX4Rg1D733RTxdZhmFIHNyzLRqpl
/4HJm//QLMOxXZYxrONtkjn/VbFUdP0ftkmVUSzxICqMDO1/VLIUSw3tT3XQIiFPt2xLN4TKVbS4
f4ObGj0IsEyjS49FzPExBFGx4I1BPIAf1iGIDXs7+lRFkq+aMdRu6HMEeO+Rsl3/EAzWQ1Ah0CPE
j7O7qZgSBsJXr7mac1LS7cAV55uF0J8NqQDFXv6qDpb2fP0rVGuMME2h/74Z9EPF7tP8caty3Oa5
OZx1rRvOWLLN/0/beS25jWzb9osQAW9e6T1ZRZaqSi8ISSXBe4+vvwNJtahWd+x9T5x7XxBIA7AM
SWSuteaYMxPpDiVK9ImB3IakhDtnARdPdf054n5Eyub4AZZ0Pkh9l84gCbN0e5wqMKToLSt7l/gp
6BfDQ8bH+qtZpkrlu6zg+CJzwu9tMIaf2c8/hWlteDNo1E1FmEHq/eewj6V3TQYCKwdhdjVGWFdN
IQ1HHYnGNokqiVJvKJbmCITO7oCSUthIsiPzo8+ZugDCcZEC2/wmB+PFc6r7iR/S0zIU5aUlhrIO
LqAet4goa11BvqUi2YXpUp1zLX0iDtTuhHdqJ4zvbS2/94kZYq4Y/TVX9Pet1f0XoxoRg/3j/cN7
ECsOTNoUkGl/vH/G2LJ7DIRxHZRkDQdMN9o5lD/sxcFrMYgxSCXlM9G2UdX8NvJH3+O6psQxuiq+
2kFevKh+xhMiyYdDZmTNSxzl6qylpHQ/DkoDii9PEOurUBan0baS9bmCDG0rRn1fI4jUHNn77GRb
kS5S48kvg90cFOqGLwECupcB80YMiqP7mGeZlyDptLOY6eX5lSK24sxmdUmJunYZR/UFd3r/K/Uf
8iyso/qiUpp/GHLKUoGp+l8rHiyd4invft6DFbCSYltLkn347TvmX6LjwgHotz88vke4uDgWXxB8
gHVwx38PjvO0bImbWDl17XW4taFIHK3a/3lIYoUsWAohzbYWLZ+x7z0YkBl6x/yWdG1KRL3HjC02
+4NL0s2X+XTJsX2U/KoZp0Jw6yjaLC5ngVlCleOzv7GsFju4JnZOo9Mpa3X6FCeULmKip2TL0WNB
QylOvhxzybsSyvKviKjKeLAXFO40i9FAQEHhZUTcymdVMYy6ukSQXyz0siKQR43r0Z5+Bb8b0n3R
2uzmC3MvpV7E3rsbPtfpeAXW0cCEpB890Nt//puqKvXSf/8+ZJuMrJv4HE45ts07ehr/LVtCHbCS
aWFQLFFFguLLiuYrGUiCjrWpn7DgLPephTmrJJfda90bpw4HmY8ENHLRmd0Lm0Z9NbaWt1Nqo7qk
KP+oWmYG4AgvzMdvlJNQt6U3CGXSQd6pvpqtUHSh4JPNa+mZ8UdntlRGZcTn4LuuUHOrO2wu+rM0
yt1cH6v+m9otxD1rx4vnfJc0FypoASqp9bcm7TooNBBy2YdLC2wOhmujBNW8z2rldexTFpUZxR1j
kp46ljoI1Zp4lnVtFsz8yT3CxmOAotmnpqZIuNNCFGhl6b/6Adq9xo69q2+CplXNqjr32PytTZOK
XRlAzHYsvGpLTFc+NJ3trvwULrZdJiYPFhV9jEPlUNIo7c3VKLWOe96aohlYQX5Wepuwtt/dRJc1
VSzaevmsuVl7KyVwOnpSGHsxiP2Hv8y0Vl9Fg73Tikw+uICUsakOjGXjEIqlHpnQToolaYIW+6Qk
RXoRU+TA5qt6mmIrA+TDX1OGWEoubhOyoVYgL6H3orI6einJGL5Qo/do2NKSgGb4UnS5No2IBgwf
FbJ1SvLiiDEYQQROSlPjpCYWoU5V8qV2qEXP/3ROlqkWyFJcz6OSknIHIN0mtxrlRpWauoqtPFma
FaqfBkr5zgoQ34tR3ZXds5dUe9EShyL93pZGfNWn6WnWf0ljtz6KIXHrsmGb6FgYyRTjaL13ZGOA
NMivkdVJ29TGEU5TIYeYynDz3UJ5LnQbl8EEDGjYxda7a2CRYfgd2EQ1w9RRNt6r6T6lRfScvOmw
SzxP+xRh3iT6xzBE3qNqzRo58vDqh/K8pTgNM69w1ntrzSg5gcZfsawSJ/9hCPEOk//z5f+cE9UT
1cSyksXvL/PPef/8Uf6Y87+8nN+WuGNveMFH7jooXzxPedZ7x15LWeVv+U86l7KlMtMNQZ/30UHQ
8IYORiO2lvJ9qp7LP6cmBSi/v6YKmOTjrlKo2msxNXdz9yKmetFvd31MffwAYqr4ASQXqszffgAe
ccaKvUc5lwDQPNm4ivSBa3xSkR4esqJCMjY17bbsN4FcIh+xOuNTF/XF0i1adS1GoUBIMyw5RggH
jJqa+Rx1ABDFYNyua/A4lLKFGUBXDa9CxD+F3NRzpQp2pevDtDf08maZ1LINclZuBaBRIle49nUo
9WIUDJJ37P0ErktV3kTXFPg0UOmK6VELUsSX5fogxhQTaYnVqfpKjDbwKAG8wA0To47bypexq9Zi
MEbAtNBj8GFOdCCY3r624DSPKGNLSk1pstuv1iE5eOJiNLuOCBgZZmUvmsGgrSyLcsoA09Kn0dGP
7iC1r3kIBbiWdBRp00WNZ3hLxFEtziSMer77DX/h6tylbfeJ13XrKjoCxgkwoQ+qNcbr1VYyau8p
iyiic1kqf7jWIoj5XweRWaKnDQM4ZBk6gIDfUovs5AUZ0Ncx7auPrjB2Uq9Ti4yJ4NJv6vZA2U1x
ZLeN6bkHRdGQJJg0Q/mhTeR8z5TCWzS9rluDTYYoDmulDU6kuDVyidH4TI68n4MuM14RKlDQD9rl
m4w8iJrkgb979NImuvujTsYnSGX650ShPrqcgPLeJIwmUlNcajvz1yPfywfDYVuhZvm4MadX6Sgd
Jd3IqoIdTnwslSagPqyMN3LZymczRBvilTxPXQRwfKMM2kcF9NC1M4ppI2OAtxzFX/IRy4ZMMWD+
AItdOqaJMw4wizFK00vSlNVZlw4mEbSL6BGHZsCHmBuCzP81IKaa0/5nhfeU94Jpp/8CuGjpRKX9
JLqo6X8dnCE9jZTLvsBtUPGKoEBRNDXTvIxJAL0kTG9BYOiw/sMPIlrJTZ+69JL/tiU9ix5niAHz
aaANxfQka5oVpGNsCrNOgf/ak051zewZkz5KJJ7zIquf2X/IG2ppJcJvNMVAF5EU8SlswVCCviYm
u1VZHQo4OAQ3K6G2ru6zA3Hm+ixMRsXBK+INBjcmi/7emQSJYWevPdT0u6b6yBs5O4FDi9cePAfQ
3zRVipvvB+izSKGc0m+2qqpMZawsEeS8Ls5VWQ7Xcux3VpuMb6xcqUXH/4GNWTm8UUr84dRGtvOd
kX9InP88WHpKVxqj94Me/ylTVGXvmV71NNRBceoi7F+nllUq5VP3V1dcF8am8RxYfeKHW3qID085
VQ7aoq0hHuADexAvFE6vFtiUnKkUc6xUc4QClnvp+MlsJWebF92zy474fsBVeFwF7AsWvgQBcQ4L
WoelGts4JzQ/5ygG9M8g03Gw4jJM0kiepXB4inliuztfJ/9ShgZQkhE1kXCb1BB6LGswmGvR7FhG
GDbab6vuRoK0tktSvjKoBtTtRRsOJh6XdiztxcifbdHpqax20BGfOt/qdzgdRscsl+Vl0CE6QgrV
zpLC17/xR4Booes/Bi05K0Qr3oFL4dzkj9mTOSbt+nF5FYKJaL1quIUWWgeiodo3CdITpor6D2fM
fru8l9Psqa+lZl31iO+MsnJwGEsQg3jqOvDKZi9JLHuHTM43g2NnJ00JtWVuJfWzQ2BkPiJLfO1N
kjy6E5Rffao2cPmY7MNZGReBxUkdbLSMKmdUmj/qPEnfbFCJc8eXq2sY1+nSx6vu3Ooo/MwyMtdO
ik5M7lVk7vnwOSOfq9cT9Lnpyq2DHBSpQDL+W7+YHyvpfb6Z8fgR9/F07c/73O9v+7w41azbQrH3
XgYLYGbyxWxOgkk1UC5OA4Y8tUpjFkvRiLHj6CzKVivOACWstSKx6NVzRd5bLTKvHEbKBQlVuyAr
LqMFcdtZIJX2F1hye1hb1kyLNXNfN062t1IiLVWf5q8p0ZyVlKg+f36aIToYipMkcDJTUzcbykQ9
5+r6bgIbosVxGTaPRw6eGE+yK/RcmoHONT5Z9qCtS3vIl2yojU8GOdxFlZfdRjTNiAVKBhLgIJpA
2g+elI/IJePoE0Bi0du0XXORSV2DAjc+IaKV9+L+7GsPxZCqaH76in9WWu7bunTPBaTduQ8Z4puZ
IR/XE+v9MUNuoZPGKeTFXzN4oqChIwucG0YxyWvGL3GFmQOYa/Mp0AxlzwaC9ek0kJKmg7FYv/V9
XK9ljwUYfwIevajoxYTR40Hf2mNx0MbQR8zNLZWqAaieolIRjwRdCQi25x6Ppl+PhEaxhx0mHy+K
UgBCFfOkGiVcFGbjpgnJZ4rJYh6I5Bcx4941DT7u+RhInXHYlX/NffSDqbuq42fyYenXYYC9KnnS
92bQr5mG34qd8TAt8CA6KYHuItyB650A4nrC8T6ah15lrilzs+UfgVKietc9/FV1G0D5RBKqUr5v
GivPt6JJsUK9lXBzmEsZYCHR584tQ1Gv8Zj0izSjaCSFLDcbrMR4F2fUN2MvNPVJYRE/NyxCZkTk
okNlprPQ7S388GjFQxId6sZgNWVPSlkxRYyIA1VCztyyq3qPG6pyiEtNBvlWKAdXz7aRljZb0XUf
nPorKfTWtXieedOXQ8sbs0grFd5Vi4m1+PqfiOc5WW7Iys5TK8f1s+rJCNa60t4kTU9tRZgkz+2b
GBKHKue/Z/ZQrKAMSxsqzEnj9JZ58EDmz/EWG96SColHgC5qJ5pjU7Al7eRP7InWZNQQ5Jglbs2B
Bqy/MCxEK1kZtztq+cdFM2KHaeSf6lD/DpcYXadVZhAXOYgzGwjJxrDKi19YhpnNKuOmDwa5EUoJ
275M5LWFfx/Lakk7Oa1un6dKMMQ01NQUdeicJVT8eTeU/LKkMIw+ouB52im3KYhwN1Th/E/Nx+65
knDprCTpKLpyoLL3NwimSO6lrVTtvl++b43TIEcPpsR7OIiHvIjL57qg6tWWwkM0qtoreiAA0zbl
Y32Ya69OHaULq4ytrQp27kpeehmnLT+qkg7mstTbegFCg7bc6ObS7Yp60RDMnhSaBWlolmjUaOXH
2peWv33InBxtmOJZ7cqSR+d8/3FbDSSx4bjaEv6hTMWnrL6IJr6ZvzfFqOJ4GvFHH92t2e0id3T3
TQWTrM6olQimpuirlZEn7qMtOsXB4AG9t+W1LxVkJqlIUI9xKPMkR3m2zIzg2xDFwc4WBt1S4gMB
TV1rrrNP34/KmK4iHZj6zJWi7GT1QN2rIEYPNxTJtp3KrkYwxWeDJMM8AUn2ZSq6yvmkf6ihHM5i
r6tvhWegunKVdAfMiEw+5cmI0HxvV1NmtqQMavgcVcFmMBSN0njX1aiVYQkDnoEceNGjHSZ/Onwu
Vcm+GRZBDimAYFSNhbmu6jKU1+Cfqf261L2nL9OuxEtKaVmK64bUHQn3TKvyAHfMormEhJ+fa089
ggIc3oq4MNYmzJdV0ATDm5snFCCDLcoNKjkiTVOWwFPgVU/O5950lrdlveo0vD7FABHgLmO5OdQs
een0yVwigE+A1rgU5Cz5VogOelHz/SFOE2mwNg7R6XwaEF3iMEBgBg5dRodAzp6MyRlTnVtFEq+l
SgL/EfCcKzEuUGpV32mV3p2RtXcsQSAI2XhsTI5mcUatp4VF5MXXSdFJdodpQK5JL6abfRIzpnvx
4f6kBGUzL43SvmHbRLYC/e1HHKTLyczmM7E7CapO5p7yjpRnoebg5iXlgmc71XIydbhSKBtXcYAd
tow9NguiRRF2uogB+q1lKzWutUkUi2hNQnb92Vdt+6MGRushDvk2KihyITYktwDvpqUeJNbBkEpz
Jzf8OaVOGp4kOWrmYUG6AmutY1oiCa/8sACoPPhzvZGiAyI2PrOaCdCMmGdR6v3Z0eIPB0+s1xCs
9Bq0z7gUs/oRCxPbem+UUll2etv5S/SiyvzPtm/0KO+w+fSRazQKukbaRp0+E80zkDHmzZZ1BxqN
6TUyh0ohZ2wL7FZo4i9KnUfvXUsthqlRFhTNYgb0x0V+EFC7kem/XZSAzrwmkWk8LgohF8w1yhph
amRQSqhs34PZWGRZI2/7PiDsPHUFKfGC+6ho+2FpbPpQP5rUxK4cTN7ZQwSU+k+HIqQmykY+vid+
Uj1H4ZifR6IBYlDQm3uvHZYYYmB9p6bdO7YZYv04agp+7LnhThiK9r0tf+u2MMX4l9nG1J1MFg0h
6/4Nf0H9pGI8PDf7WllSYmxYxN9KAOOhNBejg2X42kw5FE4fYboHUR81Y/lugOjX9Ki6jTYogTqC
psINi3czUKje5ul1sLreeyEvtI6IfbwXGu+f2Etf4Eu5GyrDiQtO60bNwwiqtzx5JRab1K9ILJok
aS+adWSsrdaPr+S73Wcn6Tf3NSi17vsB6+qKtSFhyDg/6GB0b2mtbvWgU94rh9RKqdjeRp2azVQG
6nXmK5U08Y6KMn2BVzPTQNThstw/ORCQToFXU64xzTcNKrhtgA6H9P4B8txgKq7ANhFfCeOK82S+
5d8ZzsXHqx8L7arfz0WHmC4bBLK7yjP/nA7nXb2qWHowJKYbMfjLqHsBWatvmikvopATPsIMPNu4
VBO20quItbmqbyimDq59T/yo93A4FqPdNKoCrNsM41Js/CHIkVQy+NYRG38vja0LnlMrESIQM/qi
vUSaO55Ei5rqZJGYMPN8yWUrUI0y+/VcXjSRTy2/Oz2cYgl8uusZT00ikaK89wXZofbk9CD6sLsZ
Lo2pU3qDOS1GGM8+ZU5kcHKK5HplpJTDDFdyELVnJJQihtlt7USWZzV5tmRuRqB6nBZJgxgeKz06
1wRP76MjNQsOLiPUxSYabinG9AT57WCO/dFsPmt62NzHMjPv7xNw8/15Fju/TdBD0DXasHMymKlT
KgQrlhpmp6N1qxDnCdF69P/RNPDXkDBs4IogNs/QKKyd4qFoqKUz3176pZoOBYnVWcmKbWt5+IlR
3+LwF2nNfvGzXY04SbB3xAhXZ5XCQVzMncYc0CFF/PETicuQ+mzs/py2xTiMYOJmQMF/cYCUYXJr
N28dXuxiJ90Pr/WohN8p/YlnMp4754TYJhR9MjhyH/BBZAm+KPTQ33VjYb1541x0D0qBWDntgyXV
l8W7nGffailzLz3kqIu42kAOMXNjxb2EAEZmug69RjMR9odB2hwcBUseR+VJOMZqfUs9kxI91Wq+
w4xPGslADa4/KUY89k9RgFrHpMB+BoXYqVjGDu26kfzn3kdrS4C4hPwrhZvc5UH1JRgWKav2A3Yq
8qEwXALUoX3T2pal/ahSOjoV+RwSJ5d/no6lZq/xo7yJgX+MTrcZqewHQo7nAeKil/v7Sw9ch7qv
Ivn5fjPjmWlHFag13qqD5PXrVKa0rBRv1UKu3wvifwSAKrADidsd5M56Ie4SE/FDcILxtfcka625
DwGdyannEWWVS+ds67cEwcTProFMWAY1/ig5jUfEhIvSgGpdjXf6VvQ504Aa1HiDWDg0iSliAFTM
9FdkLXa/u1n01abqLXkm5ogD1J4fEtjhLVnLEKWPjBZLJdK9qYbQOLuyFFgsiYwZNs7e6T7HGVx1
pyv2073JqkY/l6EuwznA0Z6vWx22B/8T37VCBPYUdQMyCLvdUOD83dneMdIG7yjOzGjMqumt1u3G
VAeGFERUYP6ac2//27CYYxcJ7lCZ/uJS6Lup9QYVj0xBoPjIN9iFDPdT0S7ySfz8a1h84B+ffzEl
5FYAoeM1eM9iT1wvp+K0q4t9leHufT/9sw1/1IVLO80K8nXYS+YuhG+zNwKM4ZOByHmH6tCeaSVW
TM2YA+WZNkWW0bGRLzW8pIyuPDZijjHN8f3m55x7TnHKTE7zBs0sj5R0qLu+Hs84GeTDqgT7sIRf
ys6hIIJ/79T5Fl7yZ+2QCvCcgBmwLVsDAP7UghPtrvUoGO+DOggnjQz2/vFByJrempedR63h9AES
A/dPUcWyBYJSAhs8HeyD5Vs4EU9J9aYJvjKWXogSSWzpa9NbRwPPcAu15X291YQtOIYyR/M8Lawk
S1pRH25cDaULnlytvYqlXuHEC7WyYnLWrrQSWwuKBPRQ0oHt2KCUpm7hjpk3YJZr4z0pFGPthFiU
qkN7EmFWDY9cigdZgInwrmHwhzZNsvKrRsFGGeacKyGljAIFIQHh5KDMvH0bUJct9ryQ4O9NMegV
xsQkVeptVbYf2dB3P7xrnHj6j0aRvpg44r3iz9osGinJz6HkmaxboBa3VJGeUEeNC+Kp1ic7KZdo
MtJtllCD6PKFPoumsII/RR8iNhGHOPP4ctKVxF+r6T3lausUUDs+wT6RYYVspO06mYpT0QwL1z4n
yrAXuVuRkc2qr5QNZVcxPtTRFxY27T09mwbUGBc9eHQxmBC7b1L2NSLKpbMn82tKmKsWIgauCgC0
4sY9SWy37nEwHzMvzx7/y4xgmlE6FHOIezR5KJ2sBH/eX6/y32f4OLcW1B/eAqAZe4orjHmrKvab
ZALOGbXCwXFuSqlr5AG70HlTSPNsyMfBLCkR5dTZ+CNOMS5KiGk86aV2E7NGnzJs34wQGEwXod3Y
FYQBrvaIu80wrem8nn6/aXsAXLW/E9MK1D7qaL9qVdxvcxycampEqUsmyDHHwmwuOZb/ZGH9h4W0
aS68vutWwEn7KwvZ4ARy9iJaYoaZGB+JRCW2bZKdcCTdWrdKgNZsmt+MXnFl8zPdSsx2A0OeB6UV
b0QT0ALE45g01/3Vpmt03URqizGM6ApAd65cROZL0QSJNlxSJb63xGvYMn6aEVZJO/ETSK2tbsXv
87ilz5bIr9WVyR4cDjzhxWHM8texISw1GnXHjx0CYB+N4EKWRF+FQeUdW2qhNxHBeWhgZbevJQUR
VxPWJ1txraWB5uKp9ppkERdATvwQKDV2oPG7FlvfDFtqvzUTPTAMIn+WShjmKRgtVypuaabvfB9b
6cke9PqLF6NpkHX0CBp78O3QYsXNotdZiJi6DAqu8triJWHduDMrwt0ipt4a2q6Z+inbxWrLqJ2F
2BP9mu/p9QuQdwU7CX+8Wthf7VybOuQSThVgI5BDVKY5FzFqJxDr9DKlrDEyx2tRdfKR990Vul0J
maE13pwod5BGcic2b1gyDTCdILRQb1SV+lPk9RAYprmqbqDLY6O69cl1Xl0SJLNEweBO14e3Vv/k
sU1/xRCoOSDhwXJtSluVPKsXck2e5a9ZtVsmr5Ht1NBUe+QQ08XE3cMFKLFh5ykYWJKS0WbIzL6m
bVy/RbhdzX3HGp9LI7KXehVDJczlcKtkcre1HPKeeTIZ05Eqfw4yWcEPx9BfTUv5Mcpy/jG03pLS
SJINKkYXra973+1s/OrBe147CZ8ZAyUk1ffvkBci8NFjv6wixXq3M/doVI1zjUaIiHUQdnPRn7IM
njVSUJ9BkCqX3iRuBO3YeldL9sWqJXd7qVDKFzeON/iO2u956GSrqM/SjbhecQjIOtlm7IBNKZ05
ziqeO2/jdBZbQNns0EVmlUvSqzgDhe+BQvp/Nk+8WueoZChauyDX51Wb/88vCWtup8puvxUpV5v6
011sV5Cy6wJpEAeV2E9frdvEGika8+DXDmF5ERlZzcjTXaGwornPZr1NkMovqrUYFodfVySYKqwb
LejnNSDYjaKmxO2n5YPYWwb5cKZcTz+KLnvAH1H7NUP0xYl8nyHm/3EPMSP9a8bjHsXYfU6Ceicy
miLTiZ3tMJetul4/+qAv72PUnEfRFbh+d7JzZ/3IjFZg5teDbKTISJVmr8ve6yPrLIXtGvuF+KBl
RnU2poNIRE/9HuJU9iisSsDjTwNWfe8T06zOUrZSabxQtigdTfTO+M2wUks04tmi73EwarPlGQ4d
bJr7ODzmlm31Gvi5snl0PabFPlSSMYSWO/dlKd60eZudRABXnNmGHu3qPjn+0d9P08RgyaCYX1Eu
4xSSvX9M/TVBTH/0//3W4mqgyPnBQ8Oe1RV/FNJJ39yhD7ddkRODm5qabPzVrLv23hSLrmyUw6MM
SrauJOvgNAWFInYIMp2Dr+fmqiuQTTz6QlvBnauO5c2jb7o8yF2qlcssekbFA9L9OI7y8ZG172SG
0XWxE/6r/5Fu/9X/SPWL9aHo7yr12DW2DnKI5AYfqpM1HcyogIbcpIvBHZWD6Bdd4hBh4DtX4eAu
xYCcx6idDCW3N7HRfhV9WqSVB80DIpy07Y3Md8Gm+uYTXb5REf+VrW0EroYh/AbyhTLY+lo0ozbM
NrE1unPRpFDUOFZt/Spa4TA4R7VrATXEeE9EwVc3QXvsZxF0QuiH57iRINrniv81r82nROp88F4e
eFdZQ1ClevbbdKWuIXaCPdSv/akQXDFUaYOVwoewc+pqi0qIqTZcNlxpE8Xah3B4Yk1DFaTo+zVX
XN5JaUvxGJJt1snWqko66oawkD9XqqVYABqoijC0rtmM0DLOYkTxSCR5zbtoxFbMNKm0PrfuaGwQ
QZOlsNQkI3LtVGu+qFLg4nJEekCJ6jUpk3TWeH12gi4NPT0Nj60LX6ppdHsNMEqHReJq9wNeF/I2
MiRCZH/rrxNZ2gaUF0KBt5XV0Okl9nJ5U8+cOvC3fZvA9WpKANb6xGRoXGTKUcS2L/iO9YUnhOv/
PKHQ1//S69LHY8iEqtRRcjxZ234PRW4CiBPGQpV3Urw2fEGOvhymFEbp6MlWB6m0iPmhFvD00z07
7b2Xm8l3zxvuJ796/nnyL3NcmHCuxy46TW+11iQ3ZOPLLGnci2hNUvM5G7FqG2FpdQvtWFkXcONA
BNJEwdadAOEQmlL6HQYbFsYofbxqSS8cMhDc28pOu01hFfqp1EFIRVY/3HiqqjOtk+ovRkDeVVFg
qdrdU9gM9Y9IU187ArFvUmPULEC8+tmt9HgVy0jVZUmiPIPql1guvreTsVBc2ujmtbG65KZjHTBw
dhBVM+AFzqbVEu1TE2KpYlTsIDHgTN6pqr5bEkU9GkJrNKM9BJyQr84yWGUBVi4oaGUIMpx5nfyP
s8wulIuPq8m/zvOna8Np9D/P8/r8rLfQAWu9CHYadgHroejcZ6lpkEcqifVRmTyQoua7ZkvoMfIW
x4Eg1jETTMAKdkN0Av1DzCTJ+rcQ+beYy5Jl39SAPcZmsinAMOIkZ2q8jAvrOFhVe0vIuvLJ95ID
2YP21nSKgU2VF6zFqJtJ3lZWLeDn0ygMeeNU2OMl1nlvw0UIZrE/2s85lMaDAt4C3Qr0mKovXwEl
phvwwKBhjZ6KHflrVKvlF+Rj7ZJfJtjhsVfeXCV7lpyo+iIbfTXvStfCjEBWznIB892ZBjxn+B4R
L35WqOreA/XtFvcb8ULQI7sLlYBfwx4FqE90/jmjyHrhednPs6yTsmcvcuSFOPtj9P92XjjdmVwZ
d+4iYwlUEVW+5bfXIc2+tJCvD6JFyYWzlozWmIsmYZj2auLnYLvB9T6hRVOoqoDjRTOsQgg8RfxJ
tNLIJNwPkpP0PyrYMP7sOOW4Ngw35rsLB6K/uuVkHNf6ZLcSt86jW8z+W7dqDtkSLVC+4vuxv4yI
RQ4qhg2SHg2Ycuf8FoDULvj5EpSmRBzQhAplRTJCHcI6V6R29L1uMTwgy0les8LIQ9MsIneUmhzv
feK0RNhMnnVyamVUtIbe5oo8TN8MO3SwLPDwIHfzbA83GttN0a51FjD309+GAr/XF0SgB1CR8l/j
j+vFmQIoeaXk9bc41Too9lPWlUQEhgwZ6uJuSteKEfgl+K2J9mP4t2vEqTg8hlOLAsyF2bYvDd7n
prHoo8xDqSqHF8MDEiH+F5hOTUlmVTn9McC3MRCNpPo5oBb2zyswrDUBmfjqSfVHAg74VFIw4aRV
g1630Rdjw1ulCeUhvCZ2jztAXu4TiujyE3hMfaFm+MAEcEyCSFFu5dD0sKWSqze10rLsb9F6HDLl
Jjr6yHwqfL5fRRdBi2ielbLJs4jZtuRbyzYdJFj1XOCrkYKYO07BVhneUTftLx6q1+e6/9ZmWvZU
FpHynLRhSigOkrQYEwcSvWjRoi7Z59OU0K2aY+61ZzEoulQpraEbJP1K3ETTC58QYnAICVGmWNHF
lqKeWoWNe9+N2WtTyOOmsHFVFaOYnuWLXK+brRiVvfQ90ivz3GvB+ElXVnrZxduff8ayRpk6OjyC
q7AArTAVYxBWSC5N0CcXx/Y+90ka7vA2wj/wMc8TbTER/5J39CjhTlwrLgtS3Iywb8fEjjRfFaFJ
DHGj19wKx9eu/OI0uKzL7tgdeuIRT5S2EeKaBkyJQgyegOqlLWXnEJTQs8UAIduDHyk9T29SeyDS
g5Xc1cBc3yKzIRU0UV5tvi42LSqIe8BRtgfMjUPzS0NFqe1/jbALWHaRbe8Ik+GkIPPrhlUZfLUU
D4i/6nTsvN1hN0zEZTk1ko2WmHrxtQSJAAlbWjoYk97EQelQKpey9pRNUo4Q/cyMtEN6EIO1ExQL
Ly7NtRg1qPhcy1HULcRo5TT2PkaXRrKM2w2enD8Bd11pMdnx3urlbYvP2lnCs5IUnx2trK4gNSA6
MwRWGl7de9GqIlc/xxR+H80p6oeJW0Sqp6nXNoLm+wViil2nFclDBaoBECm84qLkW2HWVytqVcqX
tWpNSFTb1HLeXh8zUJJeWbz+YwboH8BjVUrEJtmg+yEt1CV5OyvTtFtS2kVcsynTbJWOsLEGJVM2
VpWT8xCVUj518ptW7rDAdnGTmT/awukdqGf1pGEqtZCJW0RSKy1FzMjSeHwHjfIas6PZpDn+XyL2
lMLgwk5CebUrSL9ivuh3AU2I/sf8tK2+BEkG/IlsX36LbJD0wrPQ5ytirQ5duyyn6sk6UrR5GFNl
I5lVhpE6H2O58fksW9GLp6sz0a2V3nDk6V9RigGGQmVJOzMJJy8dComWPqncDLDeTP4/bJ3XcuPK
sm2/CBEwBVOvBOhJedOtF0SrpQYK3ruvPwPsFXftu2O/KESQkiiSQFVmzjlmJMTTrca+3ZlOEVrI
/+/OW4meokncQtiSNGHGYakuWWbYT641kKRBg99KF6IzJrv+e5zW5n8chyDS7N3O+JXbbXU3G2ZF
3JOTfLQLtfYqJZoj8av3euNV9DPJIVTjZ71ogdAN5RqfFLovQsa7v/vkhea5LsFujuv22FhmkOeD
nd91NjFAvLVPQ90EDYbBJ2N1/Oao4263/hoJuRUVsfeUxAhdsWBGR94DhPqLXv0mjHPTt1X4TQrl
T4uh6fsSmzIYmta5cgGaT0Yu1V44cf6U5jtH08JrJ8r2mQvVnZeb1U8C7pudhCK3v92sDBa6Rove
2AXLc4ry2R9XdQPKcwHbUMvPSFh2Sg724yLKr5sGKgnpwTF5yq5ZndqPWtb/PZ6OhDWwg8iuUieI
+Z/iH+hVxrjChRxjAgZZX0pL7eauVF86QlLf6PX8EY2ie2ChUoepmJsntLTGJs8htDqZfMlr3u0F
Xmu+kKdY9gIQv5NVD6IW4Uq/tfd61jb+34XWzURF3auDmLstybeV1Vq9nHbuPODDq3eYEUWgTxIM
rk2ogiOM6XGGC7mdKsRjj1lWdQ+QbN+Af1TsKAl+r9f4oKgR59ut2xedwdF2FekFt5vLTDLSXxMA
DpXKn5DwW0YZvnPRTdH7ONZlqZL5MpuozWRnmO9CDQ+G0Ttf60NrMopvpdYcoU7Ykar3fQsj5YVQ
l758wcnIwFHI6Ho7/O+XxiVx4+9EqHexQtsOuWEFso3drUwqonoEyhyDg17rIisb+ie7Yue+VlS3
2qq0qw9D1vn1VjhJ0kDoxgKlon9JbWnBj/KyFV0vluaCvq5iA79+C9AiOVDFU52q4LYdyUvYk4Vp
xccFzCacBnLW1i0jQRH/HBdhO73rHNc6FLQ6EJaTY/Xxs7DHn6jPKFnXWwNa/xMUASrN21v0/+4V
671hIrXj7d7bg3PNO9SzMI72TeCGoA9R1qpr06aGvhcEmWJVtP17/HYz5INDmt7tOhGPQIXVkC7E
wiONCb2GBdzwnIOD1pQh9tAH5pgV79WcfOaFsP7UF7Bi0x82Ll9p1npvt5+lXtTLOnwy0BwQTqNb
nyjVt+6q+Lea9lzMBKyM1AFrAD3Ev1ZQ9hlmep4kUXAzudkohK3qYpcJ85OB1DVaT78m2zkqNHIR
QmrCRKI6/wJTQyCpAEDTjo4emLXFc5yK7uCqwj42WTbSV+r1bSg7+Typ0t40QNJ8VG/1HRPstwEB
7KMLUOi+q0d4h+sVge14GcimFyd7Ns33Vn7eDvdOB2lHb9BjZZg8Tau10yvaS7P+FLiKYP2ss0ej
0KKtrgyD7Gn+7z2J7PHWoIL7535TidwnFgVngRV3voz6/Hizryp3kTsTOWpwu1lh9rtM+A1gXGF/
ZdOtPyWshrc7b19Cvb5nBhPj/S+Hl6TNI9+2QmqduAxc5hXmUZsFmunOqGBCQTf2Y4e70jA6Zq10
LreFsSuy+T6dGCjAK3q8LZOqdwjTwXv0d2W19WG6PeLvzWi9N+Pe22P/x+/I6gJD11BUu1tbzpv6
CTx8NO5v/boOFwlzJceok13XZx1WW687DmP9ZKwC5mX9QmBmeXe7mYu0P3pd+VRn5n8e//uIIf0U
mD72/578TmuzI5FCgYRGKh7cLhC3S8W/jyHUDeXCPBeeD7QhDW73wNWIfeBOq8aIqZ1OjlCRHlMj
hOHKM2I/hRw8yrTkqDj27xO83fv3qWrejyTqWp98EKg7t27ZrSPWaBlCU93NCQygj1YrW95zCsf3
DsPEfztrBcw3Zof87FgRuna79mWLRsZCmxfTFVYZ+e9mg/42NtgJjaXWnw1JG0sJ7U4vMNe5uoru
b9/J9TtXJwni9t3t2P96XBa10bFU+q//euztN8n15//rd/6v37TK27ctOsK6abNTUZT2aynk4Tbl
d+Y63VaUzSeqnP84bjspoYJaHBP6EfdsRLEp3cxHppO6zeZ2G3h7NB9vR+krPZRCPEeRTWN1HVi4
bKUZMFUHrWr+GV8sCxqdgXSe/3rEbSN0+6F/H2HkH7nb57zZSmv7s1zPk0itr+vfV/d24uidnoBn
RbD192DjDiW9APtwE5WYIpnO0UJbYZooTf8KTfDhT3P7h6sZvLsyPpqdEQOHE3fzqmVnYzQdDUZj
AcIL673GywgzDQH27aYpiR2sNO9pHmTtJ1ML7shQUBtm1/U9taQwAkV0vX253XH7LtZHLlO1hQ6B
yupWJ4V4wndxA4P4dqxb77h9J6xlZxlmcm0TnjEZx94WtWa3EVbJQL3ypi3+p/LaNVl/mrxo3kMo
TB4VukffK72RrNzoAdmR+AP0yQczLH/LGHd1tAwbeoTWGWbl8AyabDyMDHx9BV3sOVmPOcUnfzEB
kMINTpIJ+YTl7GrT4/GNG16XakYEvt65fpmJvdkkpWUR5m2iJ0vUtXE8+zgImm52lcXPdi1jvAD2
e4KD5pLXU/z87yMGy0E42Ueogat8+XtvgnwL6hGJWOTNRkjGftYZss4pX5crkmnRKOJTXI9PZjJt
minR77Sp15+USJ8ahMM/M8rZvz9erTe7Pv7vH78d//fHQ0P9x4/rRJlss/Wv20lh+1aqLbseD+W1
aW369XH3bHWme80r+K2347fvbsfsfEUwZOW4v93RyZjNm5F5H81gpnszj0kMYbt9xogLj9nptG3s
cvN27N8v/+sYofD0NG+VqC38fBxltVlazzzgPN4r2KgwYvsq9LnuDaD9cQG8Op08zHN9bXprV+Pp
+xidDhWA0Qx3NTXuyU3releGUf9axs3vttDsr/WhVTQR6RrGlymER8KoWdrnRJqEeCwjrM9/D4pp
gDd3u79tah4q5Zwf9F7REDbKd1U4CeyvqrsTsK3fo+zOVWbxVthG8qBryfvt6IJz9Ci6MA1uP5MT
FrKdY6RkVmzFhzB0M1CRnWLSsiynhD/wwybgrcrL9yEt24tOOiFZYhzm5ARbYmXHKMyemfkhQR8p
SwFiKmICW+se/wmT/LnJf8e142MWTT9M1OHbyQRdWTSjOufoDdnojlPHHIxvjS79NgsL4sV6q6o0
4gRcN2sv5Xr7dvB2M5u7B5b7YPTMPeukQhYDLLyNtT2xqvkaa2m+Ij4+WPajWpo3O+S5RVXxyhLW
XQH6vttsVc+CPMCeGNe9xAho9Hgu63h8i0F5+oDVI5pwmJhMuTSbxjbrXQKCocOBss0Wv/BKys/e
/SrzFO6Zpx5To6TwJL7wJWzYarT2I9qVe2VihFzYELve4hFg3NaI8/M9UVHq3MG/BE5LenMmw50+
MeFN5aEvLSRy9hqPNvQveM7R8GQ0RqJIfkAgvuoGYhR0EU2Hz44EWDZ/mVLPeQjGwImbbUjuGlkY
xCHNaz52GJtF4OkSmnn/ItVA0VLiJCAkbECasSwLBmuEetKAfjw+w269ZEOKb68EXigncpiwL0UB
+BrQgJpzrl3+S1g15slsmLST7WLuXTS7+hhfZEzUp0Z0+Dg16Z4B0SEaJiz3qdiQ1PPDDVOG6knz
o46VvqErfqrMVH9Ia7N4dQbrB5IKIpzG/miHybenAR+tzJcQeOTWm/UqyInOIp4bAw8qmY2u/co6
vfWpNbL9Am4wiHJ4ziH2WEQlzA1IxETElNWWdo7aJEB71ALbBmvSdu5jSzdDmHa/zbv2BbAeyV6d
Vd3PBdG7hf2gC8ifIkxYfjQMqmpTteREzWU+s2eEQtpMXXohrUwGJUz7NUoXNSFzQTM/suEl4StV
Py39EZfwsSZvr9ZN9s9OhktZBytvLUb+ZraR72AhhBkSEcocqZK6MjxK6r5mZXvnegbnx/qWHsRc
RnakCKzCqWUIZTDbxVPYiIs1vrB3/6Mm7d6IhC9z92We3PsUYiqhxyKop7r32QiBZyiPWq1BKqqe
i3hAjBOVH0auveiG8N0BGN6ojpNwqdJplLSeY/kEj1vbro0/EkNXR+XBvzFkcRjjqd51FZhixbCr
J6khgeYK7gUsRezCWnHgfrsOUpbFCgEmmuFO9voSZBl/CDIoTFg5UhwSZZkNB5zOdzEnNy/qQydm
NAPqECEw3wxLQmSbAdLMNYcrY4NnRvGvM43mTezJL0t4OMuaAtBA96fjI/CexTm41Mk7Gcmc7pFG
lDuTfhviMKIuaXhMkP+mL3Bz3RZ9J4is0GGiczKrId+Zgha125rVxtKxUefLO42wfBfSzIk6owbS
c52dKQ0GJ7foFnLA6fVHPbKvMPm/NBkFtT4mvqHT0E+i9Fu3dFzkhR0M9MATq5j3nZM+uKVHk73F
jwfAc7C0bqOrDopsVXx5c/pVTvWbY4iXmiyETYtgc2OHvICtRYOFmoo4uZHnNAu4vvV7Nh/6EOJ3
L7tTpZ87YV+8TsDRKfWDTMcrezUmkUCsXka8MXTOzp7VDfuwdAZf4RbwIjMnrIY0C2xDvuO2zMsJ
fAB8/Wec432o/+od68kxl4Lf0pOYPfTfbj4/RcL7Gkx7t8TWtKkqsyRx0Pw0l+y76FAGjlPYoJnn
H5AD+CtslugN3MAmVRKDGo7VGe0Tw+1Hs8eX6Cy0waqlChwTzrSe451q5pkhAw5uO6pPBdLxRlac
CkVnbMS8m+vmTNTb6giByrXML/gnf5bK6jYAnx8SlWB8Dsuj64pfrBv+kFLlus28YRffb43axn82
EMfb/IhmGJyAn55Rrz6BaJ3KR61L9U1uTdfFsQu6acOF9MefYVk9myXxi2XRfDpNsexATP/Ku225
kHdZDl1B60T/Fv0Py8/muj8S1k6iDm1ekQFrcWjo4yGMDByiNZ9l25MFJPD2WUrCa7UEAWrbZ/yD
OC3BarjHprK/nawbNqwyyo+yOdpaXkwpUM8B/YGnfIJn12RmsjWccYcEdtrg/R0DUjAQNTlfCu32
PvzpLLMeVDlkNzd1ThJPoG8IQPOE/KDttxO/E0j5XPalbcPHQ1d6tUGGO+qZ4aOdAVBrLR9WhIFa
d3AzO14bFKrbekaagHQCjxqitTMRHAVTRYRBOZXLAyajN8FmUFq9u3HaHLgNUZ/xnH46mmyCGqrC
xk4fGxaKPeG/vR/N+r27NOnht9LdXzQMf/eU/VtK29Gy+6DIAaaFaZzumMBC3XfaB9cYY2Z5yPmq
5YwIifpVeSS7mvR8p+ktbmZ5cmmck3/H2QuVaQ8WuqWjLVaGbpDpki0sdYIWhrlvLiku5v5hrI18
G2fR+8DvesR+cq+BlQiGnjfAKoYz2bt2wJWeOPvc2M70s7ZRbxKfGzVcWNxF+QIL4Slu6icVaeG+
iuzpIJT2iGWPpiCGawqg1cczBdT2xn1i5OzsSCK3WonLw7KvpOKcx2SABYvFSVvSpxTZAlndI6fA
Ei7bvAYbzYf6sUtOdZRJH/fr6Idzf0dvQiOf135ZYq4rPYJOnWunDjiPeAiwU2oB8Z7jv+1m/dJ2
CjN9tivdZVc0yMcnyOI72mAXp+Tj54jh1U7aH3F9aqrO2prUYoNlkya1RmLwP9r+tHw4wgqKqWe5
YQDmRjjhkCbcxXh9fNjKHcaysvFrM/sqQa/vJpyGwcxLN4/sBUDA/cSu/IZFNzqw7kKoQtc3Jj/4
5CsUrpiI4T8XIZrXTF9g8K5RAigi7tL41xIm7N8WXdJxL2iYEW+xN5lnVwwE+zHes2YQgtiqP05D
seIx5LNbEgXw6m/M0I2CbtLvGokbkWGo2FGJJGScOH5N1sG1HMi76MPk0SzZT+nja2rVCIrb7ElH
47kUqXEt5fw4Fpa7D6V2ibrafmibQzILaISIQkVXvNFQXotC0oW7AV1gg8HVMjviOe3aF+QmAMC0
5CE106uuvSlHXUiMgL0TdcVJ4I3dOIP+Mgya3LV6/Ibw3zpY1b4nbXFfO/Fnjeh3U+ZduhcwH7z0
HgNQuM/gV4PY2nsQA4Jc6/ktZXacDhlChvVTxoac/ZloNlQqdyFmZ8Cj9Qcjsz9OkR2Mujyhy91k
i64Ctzd/F2V1MJziI/GQ5LgD+iBhcaUymp2rwgcnKb+z7JEUl2aXJg62Onu+01oiV3tjeKxNbEMQ
7DMY0oqcGrUaTqkrgknqOxQL+ItB4gXegMZnAM5dlktLSkM078KsCDQ7vFoZ2GZVMs9304kUThfq
4Ryehad9C7tcQ0oZBuR0upz+uUklOXrWn6Lw1Cn/aLXkNSWVPKAEQRZiTg+h6B6GdhpIkUiPlong
yB2vs3cj1c8Pc5wSOx7Wi981GOMMdqBskUL5nA0WuqvRashnmleZKGoQFjyPk5gpntyEOiTHtnrH
QwgUxFpRMaO3K/SDMggQZVQ26pLK3Ovj3ZhxXa+n7rmrvdS3R+11LJGslotDeE5E8BypjQgmzE/C
t6ZdQe4mi/dTuMzbdE2rUC7/0lL3h0qzf0sSYVCoT0wUYv2hTePEzxa3elhivQjsMt0nsyHuxrHe
J5WdbsU498Fol4qghnzwvU4uAYTPn5lstqMuxI9ayGM99+5ugZEY5GH5RWrPL63rPwyVfcZZ/Nqw
XbhfeatWnKFkS4aLZ0CJKF0PFqNNZ4IlepjN137mSoQV7c6qYIhHKUZGlzb5PnNIgMnGsYB74CQP
8AVBOzCPsvp7KZw1/oTUVcH4O87MNOic7t5bMM0DJaAVCuSChFcKpDiw+yTdahm87WkUb7l9l4PB
Sqafdho+Jp5ukmCYbwpaFVsrfM8g327r3H00wijcLSafw9Jgv5dPxOhYyPgwztYmp5H1CIgScQEo
SShUJpm3PTNadprZL8cimFxHgLt1ki7fSgwRnCAoZNwF/EVBpwnrahTAZSBIg+bOetpVx3SGEDqa
gTWkxilsiyshmqsRu6twX6Bbqj2uyHJOik0XjT+iwZZoojQEM/LDCJniYnGCp+XSjo2r45zR0/Ga
oEod9KsoaybUgWfZJueo8BZWO1yenRXhLml3dmUS0ZsY+zlky0/2WHXuTiAb7MMYlZcxaj7Zi3QH
o5nmHZhDZuWZ7E9WYoCrnKLAzqDe9BZDiM65G81VvNSkQR2zJwvXPN+pZl8hB0i0znNNrkascpyq
Hr8MyNty6HLinkM3fXZdfCmWDXJdmhoe55a2S6uVW2O29K3VLgevalg/l/pkD6WOb7jwJ3eQ18Gs
XzA5IwHVP23T4VQqGf1IOLVwvT5C4LgUfHkY6GaEXJC86Y1q29/DGN4r2RY/Uks/gMUvgsRps2DV
LZoaRuaWwCTC2WFIJu8tZKINBUK8LYSgSaTaAA3lTkqMDi5lw0Cj1Q/Vr/EyFjLcgqeVe1EPPpZK
x+eMIGl41jeGZuEAjbAveelradfGPkdztInojW7JB5oXohpKxzXvqjx5LiYirXEBSGdx6FBW42Zs
CbIpJZaz2SRGPhLHyVPkWLH/7gcQ9KVlRH6X4rHRYgPinPtrgSyx10TlPVfMQJj03OlDpEGTWeN2
PcfBI3ZvLPWHafS7xZm/mbtiL4DtuVcFxWgrzfhY9t91GP6GFxO+hCJ662r+G28qD8qafjhlWGIY
p1PieSFdXhMcPvJpaD3FhCCqc0kD0aoDeI+XULdIRlEvtJfyjQ256HkceFkwbZphdmD91gLN29KU
Z2xCQiRFg9y6aftg9i1B2tL7g14Yc6NbvKGotPdmoh6VzJdtl6j7wrJGJlwTEWJptk86U99VLtdw
l2pbDkwWGTlVFZWdq2dkF/AOjZYo9rVQDwgBhovZpX5DRHRgIAYMMk0/VGPi0u9leMspV1Ro2T1B
AZP0qCGUZp7NZOZKadPhMtOjCUg6jmnrClH4JNAb5I12YsMom7wgGhW+pTkV6QDGS0amw7YS+p0w
DEoGIQ7V1C4+15MpyOXMhcTsP2ojvq8Bd28MPYYTaFi/srxJLmGcrEHbjD/HtqeKSdhteyTjmOb4
WjGUW98HygII4Jxb4d2ScYFc2MIHcee+sPQ92Ubkbd1w5Tv9KID7AhFozBMaSMLt8L+SJPEGkv+3
QPVG1kNmnUpbD/dlpy4q5tMYFfe2IR7ynGDyxih0Bg7ii+v1HEzLKpgtkjPueg3/prELK/HDMBv9
4AzzL5HzTMdFOLs8J7LeFXPgNMuyS0rnA2f9rknb/JxHbIDa8bNRWPBn02ODHvV3k0My6qM+OWwC
KQPMPGd5Q+5bDZ7ckKDKMt1Yz6O2XhKiNt/0k+iIo7Fa3+2ABymPvXsGfpDAW43MIBpQyEHzwKvz
9cJ4zbyGBKZyZmyub6Xm3BEw11Awy8EnueuSx8PFJjBq52QmZxwA5aT/NJVb7GOCXY6ArEHKYegp
iB0kwWzcaNF9aQwyKJIcXyTpaotw5008sv5jR3hgciIPRVP9HpTcjApKdQFs5KSFpnPRyIOzjSXy
WXXI9c3NObCj+CF168/Ry7Bkt050CqfmkMavtT1YvpLpefF0VBmdezLVlPhOWCB3HVasM6g6ukRu
qrd7vWBGYHfWwLKAfFqkdEzkKYynp6mPsRANJMr0xDxsZunKI0qfY7HgoEY6cglr+4lLTrbUmLoW
XpRpJl6arKuD2XO8HpKnVBuzc1tPv0AfqlMxkt4dw5Ej1argUilRmE/EmlRc5RbWA7+ZdCYibevs
JFc/fLVqP7U5j5xpVRoOKTpD5wYaooCwAuKeFc8W1ZZWuhGfNhUkkrhIo0NkajK59nCw7qXtkoPh
he99S2egkvTRWgqPTQWExFvLziyykTHOFL9xkt9P27w/dbRvgrRQybYra+LJ4wYpwUIgDv3VN5co
ngCBUnuI8/4r1eYNmxAcr9Oo7V3K7K2luPq7S9xv2pDFelHK8DW8CsYUG0fs9dVWkH6BVWFrC45I
xXWHCylGp4wmRhKZDtU6Yjd2n/XWsbeUvvrZN5bR9ZMZM1vI+Pig47aTFueWRVENjsg9gfifD/Ok
o3wCvx7pStu5nOljt9eofgPy16GLJ/aztfoHarQ0Pp93mrtO9aAW9OkElKodES8qSEdCkDxt7fdm
8tz0X94y1yd8BNfCskEnWm9m0RLTk+7KjC2PiBbCt2t6pHWNu7FkJYld+AK6CQ1bRLUfDoyAM+W1
vk6sZkD0ki/rvqeNSa9bxfHPybVGEsqXw1LTisqROLTJGCQDVz5E2Jm3q5WYyC8gebVK0NOzHhpb
8FqDBTYzuzRtQpAa+cGbyWBvr2dT4M1cmxP5HCVhcvZgXHqlTMnRS+iGcbIgi3b2qsUuWqkERzCf
l5xYk1w0L1VlqQ2jijdcWTXwIJ1Gf3NNMdYFjbcpphwpFaArvxEsZZkimGT4dLtp2TSqnjBZYhh0
5i99HHjtreHPWNB5jcMzS28bLASWQGelKQDTblPNVeHLTP4sdMk7oqsyaMLqNfIk2BoXwVHZswWL
bWRrZn/SG232MT3dYeB+Z5TN0GAkbbRCPplh4RuAAwXdbLM8Z/lPD6m1HJ7tXP+uU5HSoiLtYFDT
ocoaSdMz3Uaa5rtO+dN0Bnw0TuJzKVC7sSvXhKcScZmDVbxzqRBQmWlgLDMKX4dZ6mq6/52UGU9N
rmOh1ryPMQTLzCVfVP/QBNGh+rw8mEPzriaHjXxt/3SS5tXjcw00Md20E0xUDLUwpNSfIsEQip4a
EK+FOtIcu51idINC1LuHnW/sElxLtCZOpdcMu6hbyqB26lMmuCqptD83CVGHcckrST1GYGHOqTxu
6Rtf4OBdTYqrnAniON6VTbsLJc1qp21enais/H7hGjV6imsccv6gsygjFmleF1RGyC+5cCIq16r+
l6IBFjTFSO7aGJ90rX9uWxH5y2gTkF5GT5iwvwaC0SPpw0SD8WL5VgkzVeZwfkJv48VUiBO9pJBV
hDcU84RZHZtuPGk5F3RHxOQqGeWfwqp2pTUmexIM7kkX+h3jGzlGrnl0SjROCB991eV86lzt2xxO
XrxHU/euGzmJweOTbhO7OKq+2Ivobu6qYld2YDRDpe8rWw9UggI0jwqSvxN7n+GcZZvAC+BYxifV
sHHQUxOXpfVUZcWHWgir1GT4SePJ3Dp1eiBvlJpgdHpiLjqceloRWHp1jZAdLgbX57rZNrztxGmE
ghOP9d4qURhrJPTERvujEA1CHX0IFrQJ1tR8GXVEjJrXnNEwL6T4MadHsuu7Zbf4VuiBMnL4YHnW
dSrdK7LK6kAlutN5g/0CWS49Iu2lm3OmRuF8GQj1M2W9i9Plp2lJA3HSB5ME323vUASilU+0F8iy
a7+g9m0szz6qPRrXdnEXed4h6uV3gXfC79c+J6FnG2vNwYslSkuZVA96fxWLkR2muv6uymBu0MB0
SI6ynow5wz3G3egTrVFwohNeaS/RH4Tiw2aZLmbalnuiycatOQDSm8pmP3kv8HU8GqXOj9xEEKVD
MaBcB6A7fVU6XeRiqY5mziB45IwInTw+t5bzUoVc8orlu00pr9F6LHRzvYcwyk9VJ40ncyAtmNdi
zdyygtHxKyiSG7NltR/mnimnSVnSL1uNTGan0E8d+xIPaQNR8Mw+BLs64RFboHu8iGIn5lURmfJB
Kqf1H8rInKO3a/dEtY9OecQcXvoaknVOZvKRG/62Fmbj2exqwlrIRqBVwLpoa3+y/Go3ebkfTZpf
ik3o4vTpafFww5QtW9jGqugxjkhikwWCFGadmnFf4CQEk0Vj983Y8dn1egmDPrpDUcppy+WUbmDp
D7WrbUXK1sFztU8jpiKEwasRROL4Ey2vtDgUNOC2KTRUD0slel2oBkxRA3twabi0w8Gx6IMU6tmm
yUD5NG+60U0DvQHSTWiW5uf1XOL5ZcpUVTSetORXHs/SN+epIUzD5RQntZne6RygPD66C9YjgHqw
YvOvphTrk3Bhwy70MHVUyBujJJOmgiq7luhGOBzAEvVriOcLAx4cg+p3vysEpDzWhHI8EwzJx5aN
mcq9gKtyD4W5eGqi9iubPDuosmoTjRN92sS5sr7FgYuelaiD1Ce36mKuybypqugrlfdiWDXxHatj
Nup+SxtBbxodYAEJ2gAdTm3anTo4+3lVN+Dtl5PwQHGva5JPNfOaG8tVn4EmlGTbbgfLu/Seuw09
ku5o1TjAWM5tX8/oBSrYIDWiQNdWr7apZt8win5np/EzwQNn6jWSynNeykbNvyihMMY7A5xG6GBJ
OzwWC0t8YeuPlcapHU4kAo95EMLXDpmlJe4a0slFNw95ckW/xjfgnXMqOrW05Sbih3jj8iF+iNkZ
EtCLgVFO2WcWjt9Gzn6rMcVLCewqgQIcJOP8wKLHe54kauc5pk7oEenHjnYd3PKtW0NQYEICGgAq
wPXrz2xEd6btpy2NHIxDfhdO92osXyqUTjLe2kM3bLOWmFvih66ZfIyE/G7UtKo90w8nlddkIoyd
grvWyWaylUvSivYL+OjoFylDvLZlVyjQRBqTA5yV8YZYoqeauENVm/cLeJOctHojf9bjcN5QHbyt
v8N2+9dBl7wB0dFrsg9Esvsiaj+hrNpcL70ASesVihIgKz19Y6R9YrzikRkajjQbvd9y6XeZ2T5P
g9qXIZt7IRaMLCOLKeUdH8Xe18LVzGKoD0ROjPR51ydxTBrGi7maF99piIkF60MWO5irSESNj9SJ
s6WkEs2ry8yg/LQuAp0ky8b6aaoCo4KAbm3NJQ7t7JhrxR3vpu539JhQ0jFWGYf4y7DEXifQw6NK
96yfvaovTZq8LzqnfO/W96M9zRs2WV+gYRllGXicnbF87Kqu9L240oKWD6cers5ZXcodsrKPfjFO
OP5AvmbvoH659PXsRitMPATAo14QGrGNJAX2uTg6RXxn9VN9IQ2VEp3sXARo4SG0eebYwopAhna5
nfuk9T0nQn1MK0gy3aN8uhNDNPmTXdCfzc+Qo2RXGHg5WR6cglzRhnl8MiJdGioVB5ZlcUlnI7Nd
RtyVBtJZ8m3+lG+Flb/mJq0glSIii8RVUY3opKHXnsH6HNvxpZPQta3PCSSor0wBp1pxSs9ZvWWO
QHaliwasf88FGe4hTAE0Qzz5BQqUWi0cAHt+sWeOCVUEg9XKeKILOe36kigDjek/cgok45zCyxEG
IdeMfkad0F2aMblbbEwft9NTGT9CV8eZwjCiKeJjbHNNH0LjguFmDQVoAyGXSwLhykd3t1mG5SnL
X8JhEk9QYgIMDp4PvJ39txE/9bYHzZ8KMWvp5iTInzu7PpKBS+srH67GOta/PWUypK1N4xZHg5Ku
qai+DHJN/D6G4ETgG4UrH8R8aT4coF3TGprQed3WBQdTsa/rQF+Uwta2aWftC9kdafc+MPv/HmLn
LY7mZ1H9H0/nsdw60izhJ0IEvNlSopP3ErVBEKQI7z2e/n7F889dTGgORZFAo7tsVmb26arVnlL4
n6OWz2NtMILmpPD8lLVx26TmurXeNQcFTM9un5vwiXyxWesTCOTFflQsBoOBNHZ0DSl9eNQl5PBS
nzNRH2+Y90dDJFnPcRV0oJAs0IAITmcw6VrNusrzc9RUW+Cr6a9TjuJViue0c6ALsJGTiQ2kUKmI
uxGFJg9baA/jpmE+5NaGdejGU3E9zGIQ3aahQf1R0JAMB+eNmZJrgwN2+oidO9pPdSg0tN3w7Hcj
T2eK6pvQQ8swwUpq9Ihbz7hDX+1LgaFihk6ZyMh8bEif0LyYiJld9dGe1OHGiZGjX6I3qIOpX3lz
tYoTUhlaxdZA2tcXzxXYmEyQEm2oobqkR0i016SwxWWG88SdqUpFNX4pNsxjLkykYEwJPfTzDBuw
V5bpjTmD/VWsbDM7HSKmC/Ubo/pQlO6xCBEnALb06lkU3mEFbVem7Xz1RfzUVvotwG190yGzd1uv
wmQA1k8phogA5hmD7DQL9x2MPL1LfXtKs3cAMTewzML+PY0PQ1Hat9rYvQ+WCtNzWK7yJX5OUjq7
iUvlUGlbwAmo1AyxrXNciq29MFKtG9WnrlFhgLxs8LqnOQfDkLg44MhtzqMaYjt1HUTCvCtDt7qx
1Sze5P5DveRyUHtiSW8JDNP6iIcHVaRaU8vrd2OVvMd9uIkp7K5KtT8PZv0yMP6NADCtJijiRvQ/
UB0DrR4V7c2i6pyRCQGpSl1IZlztQTH7F9VFNZDS+ofD9A4f89ElRzv2lpvanBKMkHako3qX1TjR
IdGBMHRqjeunuxga93ZRPfemD4hGre5qEk56j+1a1hWLAeHsaGy8vLwgZ5oQqi+/ne7dWGnzQcZ/
r+T+sTSjdR29oJ2JEOwIAXanOYwCwYdVMNmTTMWzh4ATnII3k50hlNl5LxKbQvvuImIPt5gx2eZu
0pXjksCZM+U/E8jHYaJRNTa0MdG7XTV1zZW4VMdr1X7T2uau7MZqc+XbnkXeeZx6giQK/ZVjES77
KtOx+nxTlPmbG6YVSq4mPn9aKDVTbcsM49HTocLW4OEZTASBUYZtoQTmuUAxrd+adg9s1U6Ow9KV
NC0oJ+dzA0+rugRAvz+xinAIdVlFc9o8Lah8ISRuBWOLaqBL1RZi6sBK+0s9engIfXiHzm7eOUAk
b6peM1eaFwxTxeRSmrsfbfQ4CFeVm9+PE0K6Q0hZt0+yV3fk1uH7DdqR1t7oNy9Sloz6cpcU1dad
/a8ijn61Mj2TShszUD2GlVra6/o2pKLewSoKSUZ2A2udyZgu7rSaKGxMk/dtZTmScDBr3ztJ9OnE
z55vAskyI3o5M1Ns6VNnVnujBLLq+Z8JsxcrzYYs0oTntYeLG+1B+JZi9caw4S2HiNm+BYnhs73i
jwYV3puMggdIo/e49f8wExc6EB/xZKxNKvhzXex0Y40s8zekFjuKJVMVwz8DjSRy7fcVlVSmWs2V
ScRy07UJDLLQ6yXox670PPmYFp0OUPGrKlhK2WwzDzBx6Ff3bV5v7WJ49KHbtWJYv2b9gRHaZ8fs
Pj3ACkhZ1kwyr9oWXRBK20tNg87saNs0FNPq0+TC1h/pIOloPaDA+O6jWQEsEsBjJJ2fGfoJhAAi
xodjXEZ6tkECwRzU/lUMfvgF6XScgowpuu4zAqMG5Rc9a9S6VuJT3ME9FLHeQH+IU/FoV48J5NkG
hdawM+9sKhce+kYrwwZpZ/v9C+Vs+uLdk61+h6jwkhdpG2tZ0GLMIHELy1vgFSlbpYLzhU43Vv5G
zzDcBaTMU29hJZhzv5n1OIBgj9lGp7xtFYWKQY9WN23l5aaaddgRygsUCns/i9/SCvPQxS5MB+SX
8zDeAhREKYDxuFvbze/aksFH925s6gR6EZO+aVfRbQWx0MzluA4FI0hReOsN+rptSmu/6RVMkKZA
nOvDU6YqFup+JUPQxfJq0U4DEZU6O+K0raPNDyZJd7Y8eIYZ71PP2IdzSxLoRcYtvVWQQ3W3b7Ph
vSBnotFCIcSlXgK0E/K3EGBo52170/myFtImBGGQw0bXueqU7zrqs7uhCwdUNzxjnfbltO7HHpvC
hE5nuPqzUdMcdqkm5EOz7tLRfEAZqdAL2DwTtq2L3ASEGQsY6WZbNcwuZIN/X5lD+2QDYPP1BOG3
CHRuq9yOaa7C1KI8JGqjoYCB+0AePORMJmwGO8npBQ/ArRgkcOCUUApYlhlMZfI5ZuIYeMVKTSgz
L6hqIscxErRAKg7ep2TYzR0OTk6v3uFebzj9X13q0iBPI5QMkGpu+34djwsYwM7IPvo8Zs9Qskt6
1WPyxv8CRkwZw/uMDWTNtBFaRb+egbV0B4amsMRKS8TCwAw1hptZW56bEiwRfH4rfcSwpONr7YDN
zMPkZSxpOLp0pUyb0JcdHIUkCyhbCTiciqvbde8ugAE017tPRnfRE+3qC9qsHP1KefVMlepfX6LJ
DgiLbvkjiEIDGb+0AA0YX9QMG2On8RHWNdeJzC1dFFLsMmVYE3pzs4O6RDW2ieOhH0MTF/RotDYB
hhbFbZwu7W1m+I/VQPqIy2uWs2ur7k9n0N53LHg1pbI2OgApJpszEBp3maet7TkETFoirG6To9Eq
aSwDjhm0dpnxVXc9c40rJB0u3uzmq2qo7rIYgt+xqzdmBT89gaV+o2iQyfnmnpEHJrgHUpXOMrpX
+MaeEYL7gAQoQOXL3hCB3jg1SK58UKjBtFhttZhv6jESuEP9qijmfSedALoNlAkgB2KwL9pQEP4D
vQOTWIVGB/K/pe196LbxgdTDM0AoshoKNoY5ncEFkUbZu8Jx6cmp55KWrvy0bONFoG59Cxn+hGYJ
Q7fuSBvdno9lZgdTshzpF1D7UDdqR+Pcdd7K2g4KMw4UvwgYNiZ9nV+MKftRquHiWt5hiOd7Fd9s
zUYwE2xk9Xyem29ldL7txr5vFWxlN591vzqknXb23BR6pg7b4xxaUzk5zfA7VIgkdO2GExdU0XDJ
yuG3brubdIpfVN3ZdyVQkDwLoMwN5CfMd+cYXvnZ/op17diU87lyiqCtmw8lupBs2XX/GlXxeWyy
IJVoUAUhNl4MxIojjZ9m/pDhWUBaY+aWc2MkASzNlxmwr2/SlRQ5gyRwl/DsU7ArJZLvonBVpymV
0C67WUrlyYr9k/yxs6CA7DG1k0LBP8IrjQeIouGYcFII5MazXucBknWAy4wPBmOlrX4GfLhSR/Wz
Xabj3HUXo28fl9kBZpv/yb8XX/2JQe3OZiAfkSjpt1k++5l+npz+mDTVn5nSQ1PgODbGM5ThR5gA
HjMJ3Yo8kNdiqET7pHiKNO8EfUZQz6OQVwVhKsm1+1Is6bcGRLuYjkRT557SmhvrdDl1pj+dk/xc
emZRR2+jFspePkIrwo1q2HdaZQbO3B87OFeK2r1L8uX63sT2TnrkAN0siXbSnd5q3878DJf9Qd5i
GMuxpUdIdPJWWlxJPB2RrgtsG+SiddBK7xR33a/cL4f2BqHI56ILYb7N7/8tHws+GcsZ3dVLg+CN
mx61ip5dpZ89aLL7foGWebzEDk019HA5EMeYB0qr7TIrNlQJJr51OfdJdIb5NaRoxTBuWD3rfRbQ
HAGubw9IqKHdypcw7Xof5d5WHp7shT5rvxfj8N/zlAe+LM5XSdsYBvlVlkyvbUYfms0gm0KegPyp
2uWATcb9UvbPFip4179niZSmP6ZJc1e3+Ahho2ABZBHIOgNrOSSR+a7xv16WBFRogocpM0+yhr3P
DnTkdOf7Jq8OS2oGRcphDsf8s9YuUP6egFkdAFmCEQu3XjvvlKQ8tKMWNG33OVk/wMLeHZ/B6W5l
MHula8/ybJeQheUC2p+l9wL5BuZwafPP00VVqHfi583mlvivGxgZRwxxpHORmYSvBsVadKNI4uoM
+TT5U/lv9KPAF9ksrlXzT/IzNca3YgR/nqSInnKVcnthC89ahIadGp3HaD4Tlq4Yzfn0FVRkQ+O6
MnJxVCQfLQi2lhS9IPBbnu6dgHcFECNdTN08LMp0bsz3uaw/42jFqqAC16nfsT5doOQPdJ3vV9IA
4PV2noBPLtGdFvu3yJic5zELpiG7hyzg1lDYyzA3D5oNK5oWhJwP+Xq0V4LwYzSNXysGnbrUj370
71BRgLrXHe+r0WlZhV14LsfuV+6sVTTpXG6V7t+K6G1/yRXtZoaGb4i4rBwt9LSyHnsoka+rjTbF
RRYKCZlySn/lIV4PCgfG6/PrkjWtdzJ5yGNZMPfDE+mtw6wnxD8JxOUuUyOccYQiV6aZvwLCPadN
eJYH7LCZS/RjGA9/rsaeETGY6Uv1IRrHS7vkQdIysOL35aYp6WTNM8ahDNxZOfXZsxkXH+ICKsXA
hcSHeiOW2zDHi05NYpVnGZpj4K49vorBJAIB3I2T/w32ap7hfMGOtswr0Wu8FRNmtKg35+3RW/Zi
4OQKk6R6SkKKwyyqmCS59W5Kg6HYo+1xVHm49si5DTNi7fjdzKAF6UysU8j5ZqtXy1ntx7OTrXO7
/krnmZyX+9E0K1Aye42Mz33TTRfmWwNKxzjJIsGE7WY//1ZZdIadyPnnjoJadG820dnEiVJyCkww
VDI0IhUoLGJj9kdZfU2pf4vyrKYxaizWQTZIM/un4U7XQB3zr5itM6ndySdRcmCNpfxr9ctZLKSY
B/mZqEkg/z+tC+PV1saPq3cR4za07uHqb1Ttpc78rwr7I06B+misdb9MKB1lf8n30G/ZaLG39UNm
4gc46IbpeP1TWRm5NJ8JIQCjr9jioFSzAEzJW+t8Qv98AlF4QMXwqexJ4fUwgCcVQ9zcyRZLCvU8
5NOlyPeLqR69yWc2gdOdwivXF9Ym3lpJ+u+lJlEIyYq/thr4KPpH8j45zb7YqtloXhLQcpEWX32E
rdHOcn/FliVfllP/yB6teHyytHOtfpFEeY8QJJ4j3aGXznNB7W8XmlDEsQTi3RwWUuyo3KID13Nx
HClo1C7oj6QzDtc7R4GMuQycCpvER5J2fg8RXM3ZaQuPjjnwM2nL56BdTZCcMVkrSr3PDpCF2h+P
cvMQNl7KkEpYnD+Vy3ROY+4sqyfiiH6l68rLYvun64tyaKFeAt9x4/rAj9k98pJsORKIJ1VLuASg
UdeluZrwrPjRok099hcDlgdZv6H+rhLtXSdX0gr/FcH4My14JIr9UzXWtDRX8zQfY7kGOQryHSlF
lCHRbuuq28jF/ve9uv+nuuwb/lRV1a18jO9p2ipJ1MdowTbzdNw6g8w2uWeC5sXmO68GWj78elN6
89r1JPSsghfhXlpnuRjdpyHcE/hpWa104BFQ8VD1o+JlbwynrJom/BIbocbizZyXiFE/CSJkt9Zp
eHadT1Vt3v47rfIp2QSPpNEzMg2ZEegKeRbydnXod8WcbEtPOzsme7w7iF3VwR5lZr2ONPuRTw+s
gg3SRwF0el9pqZ3FcEl0CFBKI/HNBocLMdfRqN1TzvjSor1YLR9Znbb9FrOXNclJcf8/0BJTJYfT
yNI7i963WGRf//ckupi8OgGh11/cquD4wZU2Ks4ph0wo7xOIYOK92A45O70+P8XgA2Tb1D5Rm5b+
2dQ7Qx7Sfy/R9Gxq40nW8XrXmv7lV699ljAdZD/I9s/4pGJMv33lVQnNgBj36sip3DLbDbOPoh+0
bDnLtk5Vwrtc2bWlvknV+cdw7qlcnnKxz9E0vRXt9DX8IXMDlQ5I0wFMQfxB72glqzWZxUEZqnvT
R5mYEGlhuKVJwgdrqf6oAP4Y6V6CVjl0iL+ROdhYn9y6Pt+Mdl43E045zVnV4k+7HqkUA8Jc+GYQ
NUGi49Qni4zSu7+Rb9Oihcardm4V9UxBv8jy94YoIsRTl40DH7qxHRJM/wJCDtNpd1tTu97FfF48
FxxO8+hIp1eL7nLdO0wi2moCQR+sIrD95nYx58fUaX/FeTHZHPg9HdEMHazODtB1PeY4W+04J96m
Y2BCdo2e1AdJFcD6oY7m3TXkJtfv7LX4q7A/0KY6yr75d5+WcpdDeiQvwFZwHoefSek+R3pxugrO
SxIFWS2FRUqIJBl+ZrQoeZGFMiqJO4fsSQctLMZfKUQUdNxLEKvC/ymmfsTGGVb8PKs2QB3z1DGs
kgSDuhzhYTzry0+vg2CGDuQaDPYxznVOkMBV9iOBus4GuLqY/7kX2c2t4R+6Yiue0qig7SWU5RMb
XRIUnIA4gx51G8Ps3pgXOEkcKDGbr32PbfVzNTliHua+fdO0+GoqyLAuE6ak0asTfBMYK/Gty5Ce
p1Xe4mEb5AdVheYVL4s3SBrMiJwbm/bgjDa2GEcD/xym8zYC0emHzsGh1rdi4P6+AZkRh8Y6AXyb
ND28bfWqJc2TajaCmWeH562nZJVA2kEy3kNeVdTKqSSBpMt/BtN+dBPr16vWBoEfahj7BBSiGELP
tBDddv78sPxTcuXkGZ9xW9xqJRxY/nysO4OQMiYEw/RW3aMCx6ZXaEe3ZRbzXwOcmi7pcrNwqVpW
B/EEkEg7yhWNGUV49S3s2ZE9UqnoUdBCGpim53cL9AuALP56r/pVqBvxHgQ/7sDpAT7AlKDZECis
x1huJNyRL5XrlWtkMuHWyG34fcCoJFuI44Lr38vazqH/N9ALDa3vcEw/Snctf5XZaWBwC1TPrmvF
JMt28Kt95tnPnevQ6o2vr0dk0+PY00hDaYlz2ZKpu9m/32XPhhIeGU44L7t8LI/XJcHZy2OHOR26
HRgKQ3aeUj4w+hr4KH3Llbusjvw0+gEoESVkdAflbhn/CcTzXPdTiF81/P5Zgrw88ql04qxGPXtG
DWHlGMwZsbx2WkDHP13kTW1DSXhw3sVlNjUObWoOGUkQu0j25jWKy6cHSO5BcWMuxAobpFAdDTq/
T96uu933EFOQMxgWzQGRpH/uo53OasQOtYZ7EIAb+f8ZeGtfRTs54LM5beIZspWOj72aR5d0JHc2
wCX38m857SOZpuuO54L2l6H6m7RHP4EElw0aSLCDgMB3lW8lBBN/kJfuW1cHTspsqDkx0s/dym0U
ln/qgUz6s7PxniYFWoPa4Ar6izpD95HoP1l333isGQ82qnaOOXzLOZAzIT81vf2VK2DT5xyJcfmS
pyL77/oIlmY8hq5CSuhsTXgi5goWb3k2spNk34Av/DHQ/sXvG74YsmWEwZHuOXM/4o3En9leHszg
0eRW8OASDwAq3/tLyyAAGQvWQ34ajbHOED+TOF2yKLUir6fwkCn07Sw7aJN/YX7q+3u6f+sOdG3Y
G/cenm50x6PRRmS1I+0H3ISR/lXVGtH5e9VRbiUekv1y3f+szRKnewbZtrLrZJ2cihIW/8l7oAx6
pE1xA61rzMQC0UWdBDSZn5UMEthauFWzR/GeEhRKXF9mE0IiQLjV/ii5t3hYKZwMN6Coj2If59bf
guneimmVgHtI9mhuHsTqlkp9Sn0tYG5trQ4qwkYEzrZ9lzP/jmwH4ca/Ooh8YNsiogbiCI6iVauq
DOX/C6wSe3kaGcGSIFhBCsJit5dVBtse4nCchGsipB+ruf+s+u5ObYdt1JOv40PFGIhhc1PzRRRr
zCH5coofp6+DkvyN9gs2pf0JwUXjmUOlwHrN5MUzYuQxjHzLscMpo2cQ1NTTFHR1Z6Rt2nR8yAtU
7n2QTJlFlluh7kHVA11UgeQPv/IpzoSgCUDhCUequd7BxZTEZvup6YHYQiDRR0VLAYV2T2J9bNX5
TtJnuSwmmw4+1UVTZyX88H30vDcx9mKIrHZ6mmMAGxgzRWWSw/LvxLhBNPAHBukNtnjq75jLMbyI
e2w9/8sbvoYIO8V+7gGeDKr2E5afPRDCMElfshbjwV9IIG/m+WrRvHcJiq9macHtKQBhtcJ5k2TT
820WkzopjLaEVe/XNF2SdwUWDY8Ws4RpBBxBx2uMBWCcJN2H+PQ8ICfmz+jag4gjKpRI8ZrOFMm4
gYaOWSctkEc7p22gqfRhgKaWwGRG688ojDWD1HvFnb6o0fUNJT63/k1Ve+0sxl7syX92BaL8V0WD
XZcTJ/am1mzWU7tXGWGT3a7PIbBPlp/TiSD5nafXvxKKy08+Wr4BLMxmaOzbBRy91KU6FR3NHA+e
UxV1caZ8bOIZKGxTgqYM4oz4CfambpsM18DmOHh/V2MB1OchbiOZ17xm2lfLohhHODIOyxT/1vVK
tpc46tFxA4I+2vXlo3gYKGQPgz6cGZYJCkRvLfMgT79K3QeGE2k6zmcYNRkaXO6pPf+1eGhkS35t
oz1lt5ZrV3eWHW17xe02Lv6zInXEIsrbYoo/5bxdGu24ZOq3Om3F0S5ISF2NnqY225y5dDEVkoVJ
NisOrowdyE1K0BfNVlIx8TNywmAafR8ztKv/Z4LkQCaVcvb7tXgleaDXtRiSBVme7FGf7ZOEbvJ8
PAt7Wv5KJRaMymnO2CTtWWsBL2XRWZcgN/TrPQjLbT5Ipba/JCFV8+hFEUyCxK8SUI+5vlV0dytl
bzpOp2wqAjCxJy20mUvJH+nCbfVl3nf4Wo+NrjjTuUu2vW/SCTMu8s8Up+o71etMFc9hewOzfYfz
4to7oA18rgGvFaH6Il8hRXkp4KfqQz/XXxInM8scLJZ7AvxJOtQ9ypVJjMyAcAAFXzQUh5LyPcXP
F4BogYcLsnFBkPrdprWCPjgpqNH+WjwetQbrXc3M3aY43n4n37iUw0W6DXnkST1f8gVINP9U9k3P
PmH25MVIT2N3rw7KyYwP3V/jem9ynVLtM7T2SwMdyAfFznTpiY0ihl2Z/9RwkFCx/yzKbsQ2SMXQ
MZJv3XyOI26Ifw7RfO2VKH5+MI39uPMU/STvlQ/2CFBt6qFSRuxqhnL9XWY6G7kzaUqUpDRyDZYX
7/0YxUJeXxycL/uYTtOrZ+P35otLS0XuZI5slCkIWdl4GQISmpzf6Huyovu8yjZ6OZyjhZVnjWy1
e7LcGXQ6XVr9x+6pHSAUzGMveexS2XT86qdyH3L2fKXNsCt398bsrVuf8LpQTrLg5jg9FIp3m2I8
5U/UCb0uoADi/WEBYRZKuZEdE+JK5JpUQlG4Z5hw9j+u/+6qgz+/zZQ84EJ8L0EEt+z9aaFkSVSf
s6MGwAAwSb3K6/IniZQTPADvjFhBWzitgMbh/hmaBU98lPYTQ/ua557lwZhpHXije0qq4xRNn7KS
quM8QKp2Kwsut5B67kc9/aX5v3c2i3FuVQAmCfhegn4QgQ96Xq3lOY08eblT+WS1yJ9GYJl9S9an
AltOAxrC5O48V8WkKqPaz0U53RQuxRiXMmXuUdpmI/xvcTvGEm2mR1yLVeNSVLPdQ0+8k50lTxDs
Jq6wuzdV7yDdrGYCtlEEEIcFS0vdoaeAM6i3zVA9QHlx1KssoCRPGLjXDOMgaSQw5CMe5n2McyrI
mAEJQa/JppaqxxkUOvPBzICdfS0CJJH8SY1L6ocMI1/LFYAvbuG9YhQrJkeXJPK/mNSWmb6B9nfj
n/6LVSFo2zNstJWvlt1pumpgwGOUMJOyYDpnjnjPjg795ctpP4eEfGIZYLAdtXNZbBg5/JWSubzu
jowTF0SadNek8hNP4xGc8apsB1Q8MylZ0Ovg2BXVXcz4xtCvO4KBchiP8nbqogdz1zoqnGb1QcxI
HCdPEC3QDqdv0HNysIzRvW7GFyaF8fLDbzJOe0NR1mIKB4I2oFfxkbKtxt1M3KV0bxY7eqlA4vwX
rfs+qXVeP7Rg25gKlCI/DfBLgjD7qsctUQx5vZ7j5QF4+o9suIwAu6Gh3gzandgSeU0ZVKyRe9s4
ZJxEGGMFX5U27uQ8iQWGefesevoNkkvPKWdxzgljS6bto3lbsaFll8rGdvzhYY6UW83TvqaUCHk+
i72rOucQU46oiOmcH5O2lLxqxSwnfOdl+Tp8itUQs5lzNZCgK3zh1Rz57RuzTyvZ7vJvh7dM4fyd
Di+yQ5e2PI47+WalY+PLJha7omrFb5YCix52xpyhRZ1dDb3UUaTTygwWA1ruuzIagelrx9Zvfxsm
ScZyeJMVMWfjzYONX44avlhV36xi+pJvkU9KWD8x/m6VP/kMMTC2+7/fyBXJOzSDIcj5XvftHzn4
Y5psdCO/l3u4vjVKHo0ZJkh2hbjC2dbPkEtZqvorC3Wt1wz6zwgwGNtg2f4nHqHu8esNwJ4oTbZX
mxE+aGr7JXWnBg8l+7RrwT1a59kNz+KCUeU9H+XAyXEIDf0c3tTGwpRvugPlcZJOB8wOffibrAvN
/5Ue9rXrAejyzfcSkFmBPVtfsu3s3F0pWfQa8f9qCTpUIcCloC+/k9faiNT/cu2ONMzIKsOnHNPC
MoO4cn/q/u6/nrJbLZe5ioI5L16TCSKh+qAV1Ze8WzLSq43o1LVZKwfEY88W9SrPVbduiE40h1eW
b/CjU/PZwjRe1PV7ZEPfpKeBTwGS5jXgzgUoEw5rjG5LK3rszeltAEBdVdGqVA3YJ9UHP341PXro
RC+TpZ2jUHnNrKAn0BUnUITspFpJUL9k2rp442hfBGIgxj/FsXjuV0Y8heTCkV5bLJ941hrI1vp5
L+9LCb9HH54GJkUY+H+gG3bbS7mZiEV+P2v6Pah3MPjkbfKh8gGOl/4M5aaW0hH175poi/Tzzaup
gy/Fpwcjwgg3KpXhe7MtA5BU68r37kOCdG+KvpbC/VOR0hhtQksKzWldfWv2bqahUnsQldT1gQmG
V8SFsHXLMSJLRZrv2Ez2uu+TO/kTYLOUCZ1DUoTU37pnLBNhhnOYVAqa/aaFk8AgR4aJlqw7/XBR
nJELbyXBlxdzs6LtAZsNVr6ymxOTSORgZFHm/CkPR67BT8vd3CJEK29KSX+7qX2zLRRPuV95E8nZ
wZnQ9jbSd42uoiyPrFnEEICDoYbf+Tui+kgW0izIAHruXVe6z3ZSA0jhMy2z/QDqwaQd1ZiGh7PE
yVuryVmbkSSfLnL30xS/OjGDT1yhXKm1sGA9Q9dJBL4euwtt1kkd2r2VowY7FH92V51KwmJXDx9C
FbA89y2+WJi2YTjs9moFz1imHqWOnFl0v2g9DkwdqSF8RBRcxML/O4TuDwb9ap3lwPYUaAABMPcN
HQGiRxh+6rkPJkNV8v/ii+RsOy4D/CriaQyLxP4VXDKmznOe01WoiO34ptAdP6RF73fUHoZ4hzO4
k55RCPqKKCgP5KTqzSPcOLDf/brGQyXwL5oCcnyl4SBuY7RYQmVGT8iBVuIamS/Pccmsa9j9ilsz
PHoMHhI6UfN4LTFdy600uGpwdeh8vElKpbKu0uasaFk2R8lKJXloi/lR0Zpbyc+ktCvNUFr1jzaD
0m52UyNPplDA6MYyqLwOmEICrVq3k+KKzF+3mfIqvZqcYazW19//lYhl+qJ1fivYTGnkSd9QCje2
rb8kIdVLasHSQpDCiPysQS2GGqkmLQb5nVyspC+S+2n+eojGX2nW6cAbpMlrm18AwD+v3Ut5uvpP
Grd/Ep0Il7lrwNSQHASFYkA/4ZbGzbVoRFFFejnSmS60GcKT9m6p+C6ZqW/ca9fo2geG+D4pLerB
FGEotUh/GKNDTyOsPtNwW1yvvioIZAiF5B2yuaSrLGSbxEOQxN1eITKQaKGzVDFuIWUbNcsDKdd1
OqNj+bSbrAFAt/sinyANGVmLFI5KW6MszCOos/xPHs+itvsm7bdSHr+urTR8vAFA91B+XHM8npvp
L5/d+Cv3Ka1EDYxGKQRTEbMpGTGT4f1dC352nd+Ms/EiOeQ1aVwm92VKL9ciQ1/371JoSKBjcirv
WT5cPlGS/ykLN3bT7buYTigFfGkfRYn6nuYl/CDdzqyijZSt5InJinnCWYgUDU92X9uAD032KWtW
z8qrDtRWHmeSj1v6qHudrql0Wsc2D5SWapXwL8Roi0Fo3SuPaa58LwOVPaN9uj5yQOyvfcIg6X9x
qwC7MA9bf1b24iwXjqidJd/O+CaHW15isD/IVOcgWa6EOXJ6QwXNFsJgaVilLps+Wn6RRIbj/Cxe
0c0pIy3fvap+RjTuoe+DmlI9Xo/f1VBE6t3i2V8SGjAhTkMQa5VJrftbV+K3mNlnCTH7aXmZWoYx
e2UNT+T9tcsj0aEPpWta/cZyF9IXrB1pxjBMbh/k6w3tnwc3x/4OrA/sHt0FMOdOdZtd6HeM2HYX
afBHE6jc+CidFrEapd39QBstflu3tFtn9h+kSig7T06WlBcrZYYSooNoh5iGEmQeHn11+BQYh+8h
vNO8y9NpYhBfnBf5K1q7ZGXlq/y/WcfbvJh28rsrdgwsQeTA58y1CGxJvg39A2DBjJf5p+sTk4M7
1S9hNH03WbQ1C3dfwuSmCQ3Cp3yoFCnLxHn1ZghGMDJyafK6HJxmOIJ7fTe2kz2fpBsvh0t+IVgc
qWosl95LV6hQv8kZKzV69FwLshAn+d6619dR5THKAsBYAHLyufIGyVkEVJWJ2tWQ/TObAH4HNfyW
K49n76mDUWuh9i6LL89IA/21lu+WD7HKjBkOnzeBvBEnJ8XhsSoRt24YBfRodNc8tiKQEpTDDrm2
O6COyRZEVMjTpALZsncrv3+qquzWNRKwJfo5ozXnY9ey9CHys0NB6sUI2Y6eBfy/OhDD5Mzc3NkD
fQzCO6fLN9ELSHvrHCnLbWw5jBm67Kf2JJWryGBQaWXm055oADAtMBpJxnP31awZE6F+KGX26w00
eruuexWVZWJlNhTkRbRJHGObR9Gu6dE7PcZgDUMO9CSmE1Pajf9+wnz9ynjqv+a7M7zLI5Hfy7aQ
nyksoItTPkW2PAKK3nNLF9GhVDiIOo5Ip90Jnka2laD9xHwLwWZbK8/y/70GvIWoifmgH/O56eod
QxVXjKCYG7H9YkK8xXjoAPWIx23gzlPc6s0snJN0ReU16ZlId9RWjGeNA7YUA8zM9bWxXxXGI4zp
G/G5YgOu2XCjlgcNZCB/K/slie2/Phs2izvtBXgl28C1UoaL+53s2yWzXiE7g2KDO8aoawAQB1ao
6sI9XCqbZGBRxel5yzbL832UlgffPPGwP8UPlOJn5BAxrhTdwnR6uxTmTVJ4W3FskoLLF8phkTPQ
MhjXs2xMv8kKS8dDfspbPN9bN3RC5HgLYE8QAHRJBCywkSqwdFvikUJdYd+IyFtJIUJ2rzTMNClU
xstPYxqP8fjKbDcNdbwCv5IWkNQyzd5+akKYKyRI/j+uzmvJbSXbtl+ECHjzSoLelXcvCO1SFbxH
IgF8/R3J3X3PiRMdWy2VyBKLBDJXrjXnmJSsanAxGtRI1s8o3KdUc7/Vi1RLAXEHXCfOetHGi1uS
Qjhpj+qdVD9l5Po/rqN/6v79A1QPr7OIuYkDFec/T9ftJwvqs9qD3EYi7rxUo4TsVP20SfzkFv5t
bhtIk2rIJe9FgwdZZZGEijE3Ubem2nZiZ0BFRyHS/KIQA//zlCFVUG+qep3qcpfqcvR3jua+qg9u
nG9FoL04eR7icSJ0pXln3VVrLmcWTOXTIzO1FQ3L+yjuvsiprdLvuV3n9ci5B7ncP3fhBs1O8BC7
znOOautWPVtfCXJqMSGZ/Ve8AdszbJP5rERi+D3+KHlSMuV/+g4PKpowrg0hCERprLXmMkah4lDC
U5uo+qF6VquT6alSw7mp/oM6Y6qNr8CNGgzZs7DLf9SOM5neq9nd+z+qk6KKX2TsqzybXu7NGp4i
jUot0/Cl+KRrzjt2cDUuJIYDXvirx8bbfxZI9S4YSfe7Bnv2rWoy9e6qFZIZF7ni0TFqzb8DhBRk
+POnjXaOz9vFPmaZ8EiYz6mr9F7m0T9PUoAFTA3UiEpdsSzXGFijlXpH7+uSGnX08bCK5uQ+m1LK
prsKKo84ksTLk+qlq5om8KmNvSXeyqg6qWkC5rFvmVJqN2X1nFq/alVT91Hvy/fefVJv7P3DU5fk
YiVKxKKGZkuNi19U9+JMvfL/bm7Ec7zaA4EjiAl07ajuQlWl3Bc4BnrqoY0VHJh+MtA7OI73okTe
9+2PFUhpg/VxZwz6n6TgztGGXyNInuaAcFY+NnXSUNJ3s8eT2tUb1fxSn4u5JAxU/i13ksA91I69
Vd9S/Vf2FvJZmiMAK7g41bva+/bFN+vwfvd5+GxLLHacIdSnpH7M+/XFWoVTFC7TT2z12yyX96eq
p0tuWL31HmdMJeraUzdIqTylRkm0Bgs+t5SWPQeN93IvGNN2pb6j6hGmmX8AkHUf2ag78j4Vd4hb
AJgLcZiPRn1OoAf+USPTtq8fPKfAFxgcpKtR5TMHoYYK2CnVY7Qx/172alQzuPbnSMfeIDA+o1vF
KZXKQTlm9N+ua5lTJM4/qY92SkyPkjfatLqtiBGVIg+dxuqqQZ1L1d4PQ5K3Uv6N2ELJF+ZsVRMy
qLJeavBo9t+R7dVl6ZEsZipPBTvdrZ28ddU/anX/nrfZ386PPu/fy+WKxzoCm3PBXkIZxT7s1821
cojtqeZnB4ymPjb/BGJB08dZSzc3teWcMFH+WZT+N0reG3KQGGQO1InqB4tJUtYGbZtu1OxSzdDV
j38fTAbio5cbtUarP6qq4mUc9bv8ZElG1shlxQf9p6P/rlbrYineChPo37+7fYtdF8LEScli7jMy
O6bTNjjP6huqckBJ8BjVPEec4tRtpxYgdTuqbRfoOj2m8kUNQNXjahBypY2Wglam2kiUgtwa6o2W
+kd1ZlDPUydGVK/7vGlJEuaTV0tfKuVnQP6Aj6KSY6ia/AVg4Qj+hC1R/6ibUdVWfrFti+7bnTJs
8LDO+BzUiiHwCKgLVGn5hnxvm8ToNTC+/rOYqHpCaWAdiK5Z2V/+KzNSP02ZWI9D4t5HlmkFe8lb
iOyZ7sus03VrMWbXac5+/rulZ7H/OfF1wzYIyuqeLFkSds35LFl+VamhXqVXPMeieVa7C42lPU24
nbo91MOInftBeM+eox6o1g6/IGIgMBHm0wVQtURfXFq2OiXCUutNM/thL1n/RYNnmrFtSu43dYuZ
FiHoexTSLNM81o+T+/Kl/iX1Qkzp7HO0AbYbAJx4/ndRpeiK68+Ssais28uETHeQ77Ux/9Ia/+T9
5gT+pU6FquwLUkgvIrsNAS1Q9TlFSX/rLSihah02cV1wlesRyvtOQMHmJ+GMMeUj5417UdSl4wHC
4VZNGNVKoT4sMsnewA+rF4P57F4H2b7x1wE5JOKnCjGGEmx09XC1O8LsAvbCSMXludODuhzVf3ep
k7rI1QXsaTBZYi0cWrK4qEDUA+6S30ooVRIUehpySu2Ljeq9xis2mjRFubj+23boooVYjmyjPnJV
t46eOIhh2t6n0l9aXH6oebfajZTmMT7Xlvlxf1l2Mf8ZmuzkYjsvHIHglncI+OnflQFXjFmh2ujV
nLZSHXB6y8WcN5uGm2XFoAUaJYz7cyZ4qGEvnAatHJ37ctJizTuYkfYA9NgMhzgCjllrUBrH1l43
ZvvjJE714Bow8DP9UDZ1dCU2Cg+ARmKFV/kb4cGRAtcIyxXpjV3/0ZH1PHpdsa2yrtt4PknIdtBl
ocj1cpdKm2QJc971Ek1bXMnsoEWdBpRarKalih/ByXOlyYcEtRndGR908Na24uZYI403kcjOuiZf
Esv4cRpDOzR2Ac8Q+dqmTpqjTRbZYYpyRR22gBv1pb+dUKFM5gnl3kcnriY/wArmEfErxFlssjE6
lCVqRFM2yaMh+1XmwV0ndBijGOjSxMGmFhWjDRucF60Bx2R9dm92NNkno5lQcQnnlhWagocH28Ia
nspodLZWichR7zZO1pjAIjJnzYEPUOvK0yqk78OTUZpdaHgBzEB8IXjwCaTVzPqtGDtrtcTDZ1bg
npbesk+ENDil4gvh4B/BALr1k3XrOzo8LpE621qVSBAcipCwyOkyI06pjSIc+/ZvAQWraGZIbjrv
NQGMIdAufYXpdEQ0PYZWD7ymlKVcdc08ggn1maB72dGaGda6dl1tXC1x1zMhtQTSsK4M+ENdGb9a
RhAOFnT5qniF8ALKrLJuZTEe8nS2VwE50HCg/ScjsCSP676FW1yxEhqQ5jFaSsNcO5Rv+jj/Y/nT
mbQqAHmJlW3M7lVjqJ3m6Ul4zbRGcnQG6v9qQCFcCV/yZBj9muPuZZv+rbqEdCtRPgO9LVTnvwq9
1tvlud9RxuGDgtNksBrM/Hyl/arHuDyXXoNejbdd6O+wQijjpmAIZaqLFTDtbZ/Wb5Eyv1jgQNqW
nApuBSuAEhX5ojgvET5MTWd9IPlWBZYkOGTpJPfMyQOgytmYY3Ze8Ocuo/ZYY8SWOr2eQkO+n8WH
3OKiKWAXJDPGRsM+9Is5HYHGskoX2LlNXGjACP4k42BcsW3TlJnj+CC4A+JgDEf7D2HK7nbAFKjc
7keKtc30TyyWs88+tkptgTas6RCCmdNe7xxAYnVz9j1k25Ez69tIsJiWUQZHx1kInaj6o2cUxVbL
If9FrMirDJ7lRpH3vYgdSnMM6OJ6vdIs92NeiptRT/Yxj9sNoBtsIW1DKAqAcWM0w2R05WqKrRei
iEE2c0pOI0ybCSEcMpsAVDGpqhh+0pbcy9TTt6OOWyJu4nWXIc40wOovbeVsSCcDJ9Ejre/kSE5w
tx/Lst7rRlmtnCqd8PM+6a5t7FJeGc4Smo+8inEAcWfq87ybKLUWQ+KUqkE3i1Fku8gY5xXgkX+W
X7ObP8DSkh7h2SSkQI+eIGkUg9xi2OZSg81sKrGaJeW2sbhcvCrbyVglHOYokVLdfJPYIZXRVMe2
fOwWfmrP6r0V4/ZbPtv92i7I1CWgosUvO0eMFf9oS427cH6ugwrpytJqW52Ib+uxbmfSfxLCXsoJ
LEKbYU3s5LX0kOtHE4SkoEPLmBrYAFTYgN5UJYBPwwirqXG2EmllMhRIzS3yaFBrbivj06ZRfoyc
cTMW8AFmIKPh4sQvhlhmZO9mubbTmVG+t/jrwDFPKETqgx/1mG9Tua1Hg8gigBOGhBZrjUQZ+DjQ
uBzyuBPPWag7gcqWnbKV204QN4mFsJtgXFl+G4SNZ9Brzr0aNTqeEycTJbzf3yDCHiWIcyqLN6tw
4n2RC8QGM+CFMZ6PSemFMulidGL+Y4Pz3OogT4oMouNc0D1vhM2HnAZrV1akc17ZMo2V6zFdLPCx
rYzuOQn0q1SN/ATqDkreBX9xhudF6CYzjSqE3i3D3jXe3BZ/eM6+T0cgShqPG5wgCrOyv4JWhxTp
dDdZVm+GRD1AEoxW5HID0uXZ1UYf3HQCyNltf0EfQ+9vgi9yDq1w0K4eI3O24PiVEWSwzqMB2SOp
0YQAzQH4dcTxF6P6djRvy1xNG5xHreP68zwuNQ1gErgbB4u7+VtHJCMLFxRXzwkhcozdwo6fZiYT
3rEkuAFCUI2chBp/PjXXBi3Qi+u5LPD+tEeKSLRmBr09c1EA2ja4vKBsD6OhbTthv9IF7LhqpwEo
3LHNpmfjkvX1pqCopBQIsh2g2++k5xVKaBZ2RSkbWN4mcIyLKDSGXTTwNmnx6LrD3rcIZ/XmB7M4
Dn2abvmxMfKZ4lO4DnF0lf7VR8MmmxtkYoz23Cn+BzxQs+mqtzIW5rEpC/MobCtft47OQC2fjo3w
WW5GiGUOme4a4IGJmw5MbU3fAHhKUFhb3/GbY+Vbe2ta5A6r8WNt4KacNBBALkhDNksL8KvuLGQ6
gWDnsL6SSSwOlP7BypxaUqlT0R7v3wfwdr4iyBlao9W/k5HyUdkgGW2sz60wPg09XsKlBNyrG2DV
MUrphfioJYME5mYjkaiw5IoaM2WfMrbug47jaWURdvQyubW2lXl3AkaBUYgkNic1dkM0vEgYh+uk
KJ4KUQD9VL8kltkeYfBg1cvbn9amHIW6cHN6nChmeR77zD7U7dIfA73tj32X30hahJTJAUhkAOFF
zmx/xDFVa8epyhogvN3BQa2wAjHOQNlEqGVCwd8Uq5YzQhlZj0W+rG2f88TSttbOc9u96WHnN3QA
FSUx2Yh3ym5z73R0LpdClLBcedSneis3fMp0ltW7mJdJvdUs/VkuY7ahnGYnnCRTfUsYjNQrTL2u
VQ+c36Ka9SoHpRPU1IpGzvLQ1Eew2/VxrB3aSBRXxUxwRi4na2Um3to04TtOFVmAdZUTQlOePCkg
nlEiWov4diyuNxIozjaqpaZjL5Q5fODa49KJ7LfCx15AW3qbWOQmBdoVgQyS3Wm79FEoF+Ol9AmX
qohwq1EGqKtkbDyOXQ2t0s7p843elAwUxgU+qbEaJjNknaDgSOpVgzN2nvNxk+NmWes2WKXxN1ZU
MfJLki1u16tlAZkEjF4WosXgcL+XXmP2oG8X/sNKnyEnJn0BRrhnThvb88qmjF0nGuEpteotSj+0
/OGcjWCvKu1kWQXc3qmHqpfl+GGic2fN39myYGIQ9YdLeeL1/lbLLEU7Yx9KYtMKvT7dzGROsAA6
Z4TABkDZ7EsroKKMBm+y1v8YLld2YOm8R/ZXavAJiSC4ds5kb7yO9p1CMdrzOtIoTApioBrhkhRA
PmWZHMuMYEb9rSuwua9mbrujOZawUaZ6BGpo0h9d37+qq79q7o9yBJ+3l0muvvtviyz3gOGoB/z7
hPtzU6PFN9k8Shdpnkbfq0go183EUZ93hZgBfRt7RpXL/RJ03tpVaBfLDF4MOV1i8ge4/3kPJkI5
+6rrKc6pDXJhrwENyHU7EJERiH7dQyZO2BrmKps3uj5cRBbT05qQxjTFIMiUpNGY9buBTqipVtbA
JWSJ4h61jiM3max+x9R7zMwyOsVJsiPwDnqlH/3kc/CwBH+HAcdjlOveLl5mFKbAGqbBvrGLa6uq
Oid98NL46KU6FE3p0uwHNnui2JL9EDN5pzdfbMwFeEntHdkKeqPajiNKlUoODrlR6UehZ95qjs3N
0LQf/qYNoPg4mQyoK6l0CtM6xYX/2ZNCtsKn2h/9KljbWuTtOv81phuyHpgzrkZiIvdCI1UnwWBj
S2bAIPiJq168/TziN6nIx8BO8+6QrMuJ2OMg2cHdnmgWKWNraCy2c140Fq9qNs4VAn0UnsvJbXdi
DpqTZzjtRq3lc2wka2LH9HUpDFb4UAN5ua5bpoU4ocQ6mpkmxzYopeKh98mpEOB+CjL9LKN48jqj
gEbV/fiNdpPwq3AL7VPZ00AGWzw68VOvveQ9wXSjZoWWkoGZWm2S9LGcaTydHT8IZVsBpx46WORt
SeLy6K/Lxn7TTdBcZdVdXUN/AotOslfJxr/YzRHrz3s5y9e2HD4iWUIPLdNjTn4zSwxy/GhGA2FP
3c1sKe0XddqGgmhBzF9+NDObV0STVPWvkU6hl2T2Ru8iGPjFWnfrLDRGeTZAaq+imk4qKLCHqXEp
1lqi13KUuChS1oUuuvWcLa+Nl/Be6AqKlqvDRZMEm9btdu6UDkczj28e5z+UVhrHtCae104d/ZPq
yyEgTyoM9GJVa8HVGqZhwzjuW5NDQiYyGPbFdA7amIZYPlCQN0R0IrEMtUL462lJaRbSmdvG2r6i
ctoPrf9LKElTRAuxqhplKkLahuuhc9uPXhfB2pdGmNnGKcjqZ9n7CEQKMORmf2ksogSnaXzopf0Y
VMutgf21ijziNxDS0MfY9IZNREgPnoIeC6Jp54DaYN/pbQOHCSGSvyuL6UZy9rGdh+fOdD7cID8P
Iwg0eCts/e2pciz+Rd94HOGKmkbG9H28zAWuTiIMtaE8ubpzQRAI5bBruzDO/Ae6myuy7sYHyxKf
Mb27dUPXso4cigDYzXQszI3QeO+jAllonrrVGaj+qD+mBHaZGR83s5s+6r6rjEgkoG3myijpAoxN
f1r0L4+837Soz11dXDvTt7cyiPsVu+T+3ZwRiKZWLrhRIae5wSFp5nTjDuMYkpRj0n9MQCflI/+4
64sHEnUI9forJmkea4181d6rP0rXXRs+6Md+ftYqnSE593raESXUEcgh8pgticbzasnEA7r9jV0D
3cQR++Br/gGgabnppTgZLnLGsTvpOYafqogeSNYd+bGDrZa6m5w298rwDC2sY3JBPLM1wsVq3iun
f+ytDjECsR9VOVeMH5pQL6jlWq7vLd9kiwGIaImEWtX7NYzsube7a5u5v6b9HgwU+BwxHgCW7YPK
bzc+DnxY2Wdbc4Kt6AiNzGPjhdX1tswugDO6ZaoEG53sljpo5hi0cJ7s8hVcf5CJ4/q92Uc2rYyh
AUkfbbu0P1FSuRlEcIAtLeN2RCREEobIYbpVRnFolixWLSkTqyEBsDVRDLgsiabNj2QMT5MDpjKx
MQXF526wOE2k8xa9KHo9Ddpg5xmP988rymrqLobJZbMz1aGwCtqPVmMvMvsbaVH7rmDzGIYuhAe0
Th0gZwaJWis9X+huWcWtr6Ivj1z1pSneehd5Sl4fDEw/O047/fF/ftHog/2vP97/onH0bZ2Nzl5I
WVXbIRsESY+EBKxnaarGe/Pv11J65KelK1L6m+q3xDBFbIOqR5T00NmmOeiO91/8atxZQPz3mhs8
tno2720+fZraNMFbu0ZHcey9uf7MAv3m6uVLa4/o+nz3mKXAtgxMJg+YRxPWk/mYVz6OtYGILs1O
AsJ4M2D3XlRucpiOgWVhx63f4xRooCRUkQokACLFJAuWDb1rT+xIFd0vllYAT6Wgrs0vLeF1gDn9
5rKNj52rb7S+JvHHg4c5JtUBLGhxjJ7wilWcSSifAMCla5IAHrJh0J8t+4qqhVwHWcO9lc1nZukk
jc7xjqy+/FBniU/kygpY8LSbxQSIHyOiHOyek20BsM/bzHAdJWFU636sCtSI5qMeDC9VWd9IEcL1
0MZ7faqG9dhq+i4aBKBfO70sdlZtoCUzcOKOXWXo8BbXKA7A1n+oGw5+B//EbIQWxrRZVu0gqO+d
n8gs+w2eVbhfKWw1PXoEiteFydTcqM0wb8dmFoJ7cVbkBXqqNLplUZmGWVRfVPaHyhPw/PqhqWGl
QR81vejRN7VHgyUX/cODiNtdPbnGairnNyZ7HQFZ8SUYOGXOUVetat/4RvDx1TkfpUFNiPiXFyjO
UmQYvjn+Z9VOH9yN1lWoDQK5Y15RrmHuags88dZyvheHaZg/x7+W5VwKjVwj/GcbA+k9xcD0rMU/
EEhfK//cS/pMZkBLzK2qQzD1J6DRxT53NmBZiYcRvG0yo2eiSayKNuj1tNro5qvv1KeyhULutHSh
GmfRduqbl85wTXpYzqq7TCRacO794XlumWT0kA3H2H++x6Ql6XDSGFOvBzgS9ZBU6yZCwKCyiIqB
2iLorefJqbcBnKmDpWr9NtY2cxRvc9k9ONlwzIxyy2xWIxKCJiBUNO59Aja1afx0bWaRaW/8dAit
V/f3V3Ya/jWXkCPLHcKRVY90Cu+jfG7i+GgF+rL3XL+jDSnPutbtHCE/ZmY2W2uIH2OhR+tJo086
AcZcOU2Tnx0TyneaG1fK+u5IZAaZt3lDqswwLPsCW/Km4TtvOpCNq1FEcmsu9XRm438kEaTeibY4
Q9BOwqECXuS3RMHrkfMS06Vf6zonF61kHdIQOlO5gIv2gorQ9mCh8+sS+4IQ3YH3X/7QbC5CIjLN
xfavc0LtnyUlHbm5I3/IIOEu0uAek8FKlpUwiQu2BW95lP2p6tnZoGEm1ZQZYQ3du41Zmcgjyrd9
sEyr2Rn9i8+2yrotkQGoP7Zm3ogdJxs6IfPl/oj713Ov4DDflORT8mA9nFS0NknhBGIC6Na50cJ+
0tKFg0TrXLz5z9gS72lWpn25/wJV0fn3d2Wv0heJ81rdv0ZO5YzvqLv+n8eWC6Xi6Pd46ypXm8P7
X3fp0J5mqwCZ6Ise+RzfXorgy679P6SNcq1koNMnYiUvpvrd/Y8IhPuzS77j/U/3r0O98InRpgmB
uQacKzcIbfXFz7b//plcuXOdxM5hNhzzMgd4a5aY8+Y8mhdhxrSAU681aBH6pGT/zxfB8QA1yUtz
c//i/ckpExOPOu7ImM8lXUIhkIxcO0r1neMy6uaQ+t896FWBCFI95P5cbhy5jRKSIUphB5ec1uha
z2w/9GrBT5jpHGBq9TcjF+2x6/rD/S+sJY0ug4Nww5y6h/uX7s8PAvtbS6p4f//T/ettRBoM+S9G
eH9SU0t7S3Qkkff//9vapjwAWsiv7QK0lWU8OUP4JctBivo0qmCWwZ7BEPOXKaJxEMWDfGIFbw9d
JTiDp0UUckouz1o073ONZY5ws3YtpPNCzvMu7QpOfTqjgTqrnyCvUHI3oI2drqlw6qHCRfextTPY
EsA2HvW+67ZxhH0KsKgG5nlBgp7WwJRHqJd50u9b6COrCDXK2jeKz4UoVGn35HLQvCLnad1oTP+X
guQgM3lUhWReUKWMefDpRt6Dn7GwME/pUnGidX5oCUMCfN9v42kJiBkZw97HldZWETdJembeLRXT
efJLOhoBrYeKgp1kj4tQe3JOUP1i6gxwOMlwTz3pTEaAlMQbsidIrm2O0qcL40XetYnFNojSm6k5
11yMW9kucH6K+GK6xO5o1vMQEZmVt5a3RofyEREehSsEY3If0ZxwW6DfGpZVks8Z8RzKmKpexMut
z3Oe1fnwDvrh3SxhWhlAdFIcW7ZAqZ/772NKvKnhNYdSFDtrqvZB8jgXxUFIrdj7TrR3XT1eN86M
Z4VR8OBYV68a9mIYPqzEv3qtL4ni7o8EKeos06yDDNtfPcSwRdady8J6j1uPOp+Pk8MX2gNebzw9
MAakNB6wblfIC5k7MAG+5RMwn6XgHIXQn953uQeCX430bfr78GgyLgGMJZtT0IbP27ZIvumBEFrT
eGPI8qp5DcRo7w3IQ7+B14Ogpeaw3g+sZU48w1xvb4PbntPmj1VAxZvIZZBp6HuD2HuZdiGhqQvL
Nn6ozD9ZREINEfMJgfMeG/cEZVTl/gY9EKiJxu4qMsnaTI35TZPtK6zMglwYJkSt0EZso3qI+Z6D
cFN9e1yRiaUGsOXognhOf/zSIUGSUoqQNjIE6/EnmU1cuGyAXc0HjU+QU4MOv9n2N2zWxzrhhBSM
9OEsXDphgwmeF4IgKQCbmtIaRdiIhm346zWOtopbZeWsbNQZy85qp7Cu0vYgQJe1zEE7ybaZOKqZ
HQy0n+etXMSuYrBzdjU6QaPzNtvM6G0NQMXYnwctefRFejA97LC4kaZZIXpN/Y3wmps5FGEtZygq
5YHRF1yD99qzcvR77S2Oyy3j0dMIgGTl05faBoIc0HJgVthzJCYw5X0qW2bSZInmL0bVPZG5phpF
b37RpFtOv+hYe41jp09ERL5UdOiSUJ+N16Fzngl03XbWeIyqklEAkNyMXLS2M89MUIKQe465voY8
nhTPYjmW0G5Jz6ZgaLq937b4X3ySN7rhwcsaXEnoqFlMd30j36Y26rGeTB9G2oU+HyJ6gnnr5SOT
8Gnt+QFIDhv2nxi+Cpi/EGOTq0fSOChJ7RI11iUGK+4Z5a8ztGfp2g1nWyixUDXTMRdrw8KVbrg0
x3u/IfoswnZPg4ogOsfMmbbn+dm0W3AsteesDPp7p9oGXd8u3tXXh1spzfdoGHegdNsDAB/GAvUX
jhnI4o3xAha32ssXiWQXtwEIUZX+YFsLnG23esuptHWf5v2U1dBs2IJrccYWW9C5ofZ0hA9ztnjs
6eBm7nzQCtaRZE7w0CnCfF23z0tHlhJjOQxV5A47/cIG7Xj4/d8kMywfSuGRAHDGiDSF23bYBirN
b2ivmR6HObl/cLdBjLe2/+T6wUvGZJeJbnuDnk8K2G1p+yv7If0baJW73Hef2wkqT7OQRdDGf/Uk
exg6Jg2BwdjQJz5LXb16SXusJJEsZVyf9XSAIba/BqWLEsBrX2lLoPekjwIRnP/fMowgbCChdVKM
c5hq84ePj4Y++gNBovh3CEhcgWmkICO6IYv8MB/gXjpPXFRIJUhbyTJ7tTg6qd+wzumk0lAJ7PfU
GAig6RP6Z+QQS2P8dLqhDQmcJKXQS7tu5Rm0PSs63+CZ5jeblOsEp1fPPyUMfnGYdZJRw7BoAQFN
1Fm7G5MxCx0j3QZecKkZS668uH2lKjx4FqNY600JkeaYcGLX9fwNSXrMWrsHU6+/ApcLW7gPSLTf
Wqv9Oy84zLSl2PfwNFwUrzvLeOoFUoHyy89KLvxh+qaPdxHxpvayLwq8k5DeQcbZxnUkG3YRe2tQ
2M8ewqClyJ4dLy8wNDONy+eTHMA+tnaPIbJksczlDUbSV1Fc9CZ/mYx/3K5GIjKWh9hpCNIxAHC0
W+HRn0cmeytie+fCf9jwHYB92PO2adIP36hwvcfQizHsBhxvnPgPw9K94838CCahTkMm3sXQneus
QCRJRqXvVScDhYUba59JYL6RTvnpZFwemsKeE/2+goz9HkxjjwqBT2NK9O+m1z8E5xZE17BM8lUJ
vYScjHNBgnhpTsyr5jPaiiNhzpj4n6t8JLFlEG80eQFIpW82PZp1mZnPmZN9tmg1iOjEo86EvcuK
R7vTn2oTR0JCydL0sHXAEtfEJmfLV9Qw5uSFHQSUYemZ31rEnC1l1pPYFEVO90w60Lzxy6+mY8fs
QcPXbC3EVFFB7dy52RZeSYLK0O11R3wAwmZwZM1f0h04WVXFU2R2A51r+rJsYesR9QbHYobpOpcV
raSDKa5L622y/JTT+jMMGnQGkPWqJbyznRmukyG1HVJTW7vTuIHs7KxpOBunSrzOk3ENNHZpr+Od
dQdB1DO/0fPyKCzjTebuS9FGOPycE+XJJl/GGyOl+hrH55RuoM9IM3KeOy1w2ee0WzxlL1TIFzNu
aeEByl7Lxn6YuXfNii498Rkkjv4SZDqEvY5nCsS47JJbrmsZubVzqI3F+wT7cFW5+naK+rOHShyV
GXWl5FTcC/fVdLi1ypnx7RKoWOPSeYsrkGR1wWAak88XfehDBwDcyqvuYC3160K7a2rqZi8bsOZ2
d7QTncXeecuyLA8Nc7yOLgAlPBQUVqiamhkWQZoMIaSbt2bhnN4n88dADlsy1seF7WLqU5bHeDPK
ItvSnj7hvu5XxRRoKoAdYxRqXnouvswEgithhZwmQX8RjVknN0xdEZFkmA0GbX9n01JbFhA7SVI6
0P9HWfKR+RCCF6IRlDXDmpTQoPbePJ5BHyPAKgJvpOvnEzJpNYTYFtK9QEZi66M1x3VI4yO/LAZ+
dd3PvhpsypHNJI67aY6fbHM5Wk39J9dc7jBmy02FA8IMHkvd/ymnyefciZgBYBS1q8xeGbv8JtQC
ascZyCzxOc1rFNeB9VICEon6+pD6EoEEau1O52LX4l2ZDlv6BY8kHy+rasH1Zo/5eoizv8vUMlGc
f+TwLswx1LnwcA4s3sHtD1nmPOi2WYWwYesN4ze4aQ6EjgjJynoZKGrqPLhlPR0E/hfGeru39CuR
YUXYzCq+qiq9jeX8TIb1kVjue9S656wbTqIavka7QSKLy8oZqcxE/ZU5vK1W7OADRDtiW0Tg2FVO
Y0EJl9yE3I55fnJNTv16YbxC79+MVXZLvBr1WIHDmyp4mqtnbykRWagBsz9x+tHHc2FJDcTjuh8s
wSrB6a7yRo7opcQD/EO45Zvj2Pu4JpHKRxSI5+NB7yMVhaG6vY59sJ2CCVwBhtEqn/rBOKcz2D4Z
ebelm29tK5qzPWmfOjs1OZPXJOMyW8aCvQg5JhfgZ9ZbF711iRch62MS408kgjdfSzZZlxyiufqb
WjP3NhBdwdaOyX/lsVhsdJXlpbXDTvg5BXZwoS95moG7ZEQmULhMMPB1Bj6E6DURtzIwkmvkXZgu
faO8pXZiqtn+pcG4rrzhPJXFg6FN/4+o81puG4nS8BN1FTIatwQYRUVKsqwblO2R0Mi5EZ5+P2i3
am9cHltjUSTQOOePb7alP3my0hZ8Si0LuHbFn4pYwlfoJw1ZXALiorcUzRjYSdRuGcp6gqNIiAQ2
rJPfl5+dl5NVlgMzQjf4guz7Op8PuqL0TQw3BtXnol3fg6R9CJb4JPOZAJThUCzpwCGo79D57REU
XkUz2Sj0mKQMq/yFq+rTjttjnOfGLjPXfe7y46N/BCzvqE2FSzcaB9xjw9m6sxlwLNRpdyGVCZlD
/lJkJj9v8oa8MAN4o6uMANcnc1SsGliG4mI4eybooOPNAI/0hgSZ3DcmVg8X2NHzb5QC7ih8IMO1
Pxu6+E9kRD53VsC3gdSYVkruS+A8qj/fqP1CKMYnIm0f81ixH7YW8w5FEm1Cl1So1xglAoGUd8q3
b85Untwm1iRfrw/JYDNOdFQBidihVhJeLi0WcaeZT2PfO9Cv1a1xVC4Wy6893+iIcIGlnONiW0c7
nahsJtPWjirtEIQC1Dtx9P68ianwSRlH+sYzMlUZlhHHfDY26/imOPAX2u5hNvoOv2bViWwjlOBn
XLAuwSHnev54YFQDsaGHOrDNR6rADna2XbEqdXfcTQyysPCMUveuIW/gBtxO1fRhj/U/txrgVD37
kSwdjux1haJqyD6jp0cOUMKb2bkb320PqLLMNYoIyj9hAGKCGMtPX38GFHiRpwbBRvkX8o/YeRzG
JzCCYxKMB+obXjwiGDm2DGBGwihZGFlTsunBEPqpRUMTUch5msDn7FG+uqrP6e39VUpnnwZ2ccCH
W++kYMtKAQUdrPO7PmjOjTve0tmx99byj2WIfU9SIlMjB2CCqRRyRxSqItJmx1lZPvQmWdlKUtQ8
mwRE96ggO+jzOHtpF2j3cX6sq2I/LfoffWrM9czlLD50uzp4e8iLX+b0TYOUHntLPiR5AmU00UC4
mCdUldirm2dhAWgupvyqFEH6PdabnZNcknS9IZGxCLdpGDDJAmuSt3QRf9VMxpu2v/KCPscYBclM
NyRdHO6u4pkBVAlGr2xnJxNQVpF9zrUzHH3iGcg6ZT6h72fQqIHEcpcKxz9Ww6xAXNaPddVf7YKC
peKMyQhhqjftcTznHzzzDkkXvyoFBly2IwG62v8XuPpGz9Chh9Nvk5exEuVhu06cimskX2L6TXF4
jCuksejjP8lqPa2sioVqnwyy6XYEiH0RwBdRFM9zLB53sa7Pzpp9UCVE4yG6CGJiEUii/9NjzWlS
rBH6Px7NrWojfwqe+8r5Lr38pjjydnp5a7c4SLu4rL06r3TsenUFTuSTODY0+4GKmu0vCbuj3VSZ
p+0GcRU+DEvPBbb3b+59wnJZottU3v+u6cE+47o8N4br7pxh/i2Ivsjjr9FfvN2geaQ403HAw8ka
jGChMZNPaHakiXWJ4ZrajoCkNkvBaecNATJOdxLSoiuUP+D44prfnlVjnL56ZMox1bkPQ+ER8FWe
jJU06IoMuzlx9rod3oopigf7y9qeDYmEqo7T5Wk7O7VYb23M64kF+symZbWlFu7Mxv/pyfpkLjUK
9pne1ni4kHTF841tdedrFDi63VypcOX133KRj653MURK23xrxog2uMLNsflFjJHRqPW4aGDCRTNb
jT1BNkku/zjNCU75TedWfyjY2gPsMVZFjF1DbAg17KBms0WpqSIGOi/7g19Ml54aP46D+dgX/atM
pghX0j+qXPGNvnZy7y6xeTb88tur4G/z9k8R5Nm9jydVbSmoKyv9XVqJ28ixyLHP2DUW8s+Sh0lP
nH083UZE6mWWPgmJcLgeKAlXut+r+NoYAqE1oOWxiRfIxdpERJG9Evp0yqxccSLiwi403VFFhYLc
TPQvXQq22Wa8eAnWxmH8a0zt3zagCyXN62/Hn23i7yNzMpsQou0coOFI2uZYe2VzaCCnw6xw9UlW
Dk1sSCt8RZUAKkvyC8a7attWhubOzNqTLOZ76fnnAEnZ4MoKZ0X2QP/PAfIPem3BiVvby85riutg
ZNd6XR4Wuim5YIYPnxDOvLKJG3KwdFNP5jT0ENoqe1yyT0bReOfSvbBdKFMWfNt+jHfd+fBNP2zb
7Nkjh93QtYTEryzY3r2jyq0fqOWpkVFFO8m4PM77BXDsbCfBzZLT6+CP1o4YweJMMBfaOIvWoLJD
stLN6Pgzl/m4u/XVc24UPPo4sUBxuT+pNjXRDBeakl4GCChxBx20pqBkQn9nGHAT9XipWrcKXY6w
iakwmVH+UoVHGD1rbJQZ9dErp8hHa2NlE81mo/9RmMHziJMXC/dzs9mag4S47IJbUojgUYBw7ReR
ZvvsZVUe9YttnEZJMFx4PuKLcP04NGqaA42EDwmZsEO1F+HCY1uTWimzL9l/eEWMlUnMCb1e/jOw
2iEQ/q3yMJO21UQF1JJdyUeYo8xjJSJ7ctP4utkB+v4oFt8/G/WW5L4nBW64J7B6X8oOFqy1nua8
xj60OB81McwRQ/GDVVioYhj3MpfsC7ce/nNHPJpz28sdBegkhU/t/Liimkdp/N9QBwsSdMI4XPbh
devXpOd6Ottuf2pqxqmkWONDj8R1An8D0OqtcAaPsaz4PHUGE5lTvCNnn5W5N4H4aW/n25qXaZ0e
6x54z2YgGcrxxMX51xleu7H7cLLihqwC2Rm+tmhO9fCwdbm40ovD0eV0+WE5NZsU2kdqge56dKyH
ttRIUKgXlDWNuWZ7JNVqGykkaq03nW6OZDty/QSRWXnu8VPukEW9EupHtm0X5ojWuuLXKLs06mzb
3PeSD8+ag3fYQMleyic25QMWjUq9MN9RVywMh4uXG2dsOqL/aftYx/LRcwQPHfx2AxxGpfM3G5/l
XmMaS1jCRmz0CszfLpbznKTMn3mBvs3Rz0Dbe6RHAeVfqPcMXSYRJF/kozyIoCVUOKagbHZdHlWC
P2kjjODV9sh6fpFJemoNNbCATnEoRhCLxMxDK5VuqMbxlQwTGVEJXuwDs0muShYRkV8vZRG/reg4
Qnr+goMr5sdROMY14dmoNu1+kBnXQrr+NeAg4C5bf7lZb74vOXUOFCccFiyTJ3sb4meH+xcgyMPe
0fvTtCvtmhlxFmBFpjguynwNpnQ/CVRPYKBZZLkeNFSW0o4rgQ98F4gjmMUXrmQ8nTRtbcDAGBCf
p7PXLOZUFUkynISoWX/y+XlGxVE0mvAjx7xRUcFPPQPEqMqgfLtqE8wppsUzDAulZEjb98ABEe2L
OQtq8rZacWQ4nN9af8JA4eZI8M8YaJbtCsRMdBkcfu/usu6hNBKm8XU/dr5xaVLrG93meO7dAJRP
spPNKZYKkYW5gwEvqQNuci4Ic8BbUi/VhUXqKovY37lUKR/QIu7dhg7tJStlSL6JGdEqfSzsoj8P
vnVd7b465PRTuzI+okSlWgqLVjJ5f5rJb0LdjWcFbLjrDPCdxnH9KOuNAjTJiJYgbo4GbcMEzA/h
UlkfCW80L4RGcdTpN6w8oaVph0kzPE9dOhEKhFskdkk52GT9pef9BS06xGv3m/KccLVpJENEBDyU
v4jE1ycz2HJ/eWpvN5wIfBBM3jBVWezSJgBbQDhslhFuwbgZsLToeofu88BZfyd9yB1zXLblpL2T
U3wb6pYaBBl8lcZ4o4ur2gc+0fJOcl+YeONcgnG79DSuoPz4OyIunhXMpfvgRCwZRtGychge8Dfw
7sereWKNuJM23cQ6d+V5RqcZKj9Avil5UOW099mSwD2oFySvSAeKtOH+HuxDMSzdaZDY+NpenGxJ
KAbpnbuCNNVdk5shqSp80ANDGAVvbz262MWe/0wLJ077F8jBxe1EVbNtwtARBWI33Z3T0KGHON0L
pwG02ZuJQ207AE3pFP7RT+ffNCUnfMaalDvPAAtKBfqPXG+iPZsXgs0OiI4BlE8wO+T5ysOEa2Kg
jTRXmQd0XdJQ7rAzTxYGxsJa9sT8J8+V8WHF8rvuLdp4V4/9wkBYOy+Oc09W1nUxUSwYw/wS45nL
59o9CRNUwVmQZvieNZ0IEP8g8N88YLnBJOiVu7W52gPKSpWuRhTTX4/WQz2QR+Du1lgQUm980bfJ
WA3Jbswu/pVWF9Ssv6QlCcdFmx9xkvYU/5h7y3eqnfLh+jXh8CJAcDpjVIvQske4s++Ip3r2R9BO
ac7seP476fZLaJRFyiTHR6qFRabc41gEPrvdnOzdtZp3ZrPeUA3tchtSI67jZ+WsKMtqpO0k5WML
GpHoUoRls/n3RiQNEsWrvj0WC0okxtDIhCA8xn72grQjQrwfeb4odkR/vPruFIR9NaFdNNcn5J4U
/qZs/7RRPdmN9Wpr88WBOyQN8AurInVpajo7zXC3KhvummfMpaSBfhpV8QRe9bvtJCzfXJJH7LAZ
EKCab8WOwxE3JtKtpbpzjPRdmRmCKm+4pJX6bskRAvCFl/YU4emj+TWny3+GHMNsAO4dq5V+Q0Y9
W7eEI1d0feuY4l1ZY1eIccRdgnq62m4yHQkRfjXKDwe/QO3kdmgp5En5QLaimpG9oq5L0Vqpt0p0
lEwTFMeoW0jiDHqqK6z43Z/cgImbSkVUvov3qYQx497PPvopHu4SIf6bluqK276GNLdO1KRPkUdU
c+TGPnH/JWMMCGEETs6EsCqanV08yczBofCXObTotyxOpbF4ZxeIvKfkfI+Vyg4l4ic/cFBRN2TT
r4pYt3UW4Vwz4NMXTSVupREbcz+UM3o3zwALcDXVj7P9QhglwmAydC40xkC7GDFRMxV5wX57nhX5
DDDDpcHna2vD3KNWwUsZT4xvVTDT8Okhiy6O9EbXi8mapKar0+bjwXJwDPWmgdd2vQjDLE/QJwCj
eFhAPOvzOgHj1CqmWKQC95UByT5xhkGz0w5mD788etu1Kgv1Po4MZIEj8oOWs7jkg3nzSqLHJ+ck
kmK+zGCVe+/B6KcmGuBnwhWrZdoEPrMlwbOCfs5GcifbRWTzZDB6Pd5jInWONoe1QN2fNaATA2Z/
/cSk8NIvI+NESlSCgpsA+wLebXrmJdMQEUFNXKyFwvCFoZ9m6ZGOgFQTXQia1I8OfoKspR93FTjx
nfneocwVWg6twTwB9vY29HH9j3RKA1nz8m/q2P2CEaVAL4z3NbXRq9n8pBbe2p2HF42JNAyaiU8Q
bt4yAHTJgoI++i5mPHk0rmpWWCpwEKXv2lrWIHbNsBWH03ybVZpCYNANc01PazryzyUrM1ePs7FX
vbgYnv+nA9czySG4OpV1jlXV3nspJ7tUPb4oALuoyVBAWbhCxiaP99LlOW/E2UnVY8NabZwMy3iO
3RhFQyJczMcrQ0a/2XN+fimx0ECZS4wa3jo9QVZNbKM4eNztl58v+fldbc31hQIYxJlc3NvfBY33
f1+FAowZFCx5X+GeSCfF1Ba2c1Ccspi0eSNdZSR7lJPOUL4Kn6o2RD0apskjli43L23zaym1E6nO
n6NGGi+ygtC0OzKS6UdFfT3/q4QT3NXLlZOPlcIlyLkfhqh0UdQQ1AjC17rtzp8xLSGARLS0Ml3j
4XD5Sen0atLkvul96nuL7s7b6hj6ao2APdtLliVPUhbT3QxTUFcMVNJ3Toh4CLYzzgoL35tZFgHA
nR9EbkV19hDbXw7uS+l4aej1mC7dSWIQ0BoryPw2LC0MqrFZ3tEquViXzpx84dTqmUYeAebnudi3
/P4a5E+1Gvg3RH8uOiwCbPc2NXPml0DosScyGTdvuXwpr5uullw+vCZQ506MkKAzg2xqoYjIjHbz
dLUY3Uasqu6WbJg+acNfbhVeK6eyDeh6SbiVoXTUjAM4FZTrkKxfIO+aK0Quh7yJnwiKPaye+zJ6
lDOQGPm8ppqtanI6Flbx142n5Gg4asCBlPFsoEU2GDMT5RDQnQ3+zC7kH/TACT5niMzxAt/PRFdh
eXVQBQTzfSAcRrRJPYpR/SGzr7qgZS4vP7+TgyUhVv0mPWbudOe5ToB/b7Mb/e9vDQ+TJ9so6u7t
Sv35GxOD//99kdXZSKxcUih+Lt2fq/bnC///P9MpeW4Jajj8XLv/f4UH2JWKnes/Slxw/3tht9ul
vow0JmwWQuMoR3H8+TPcaVczWb9FiXqxZIRgHeaX0qaKl3n0zWq5bN3abOkLz/qoTTXFu3lFu0R9
yrMVNoRU1WIlk5gK9oiTiOfJTeQjqEj1SiFZnMI0uu4exqHHh67+NAJUnB+4Yuyou9BqqCTQk9in
tELXYnYvk7Go0MvmvfK3OuJi/W4aMYJhQTysK3L0Ygy76jEZl+UhCfCluZwEkTJqcmbB8Zbq1zIg
qBuIxslEppAMPdiT/ORytalozxnNhkq+5Nnw259uhVmwB60k/VWW2lF7DPmqbArlWjqp3cS/KWmN
p01PJyXcIfU09GYuLbWSeOIW41JupM3YKdh9l1shdy4MqMliHUgTegvGuMVhhyh07g7eXFb0H7+Y
Qn5xK1lcVwST4Au780b8RG1sv1SmX9IkNNaRnIKTRVcOQeaM8oIp0nMhAVEQMHGBUUwT1n1NGTt8
U8kUBhcQQpTvEzuOnz8t+FlUzA0pvyZVigaa1XFaIVeqFdRZ9vZhsgfIBfS2YStUvJOkiu1mXxwI
ADeO3XKo0jR/DJaALY06p7hq0MwUr8VQ/VmKsXye8hMYFCkTaI7vPG18lW2rmQ7xtvhehlMRTEHz
T1z7kv/LWkqkF/1eDksFim4SgNdI89CUEBlYbNJTO1c2jKZx7sdJ733Hu8+rHognlkx6VRDVGkLO
0QYjg9anicIKrEqIwJYFUqB2u5NP78fUpzwI4vyem/8bcxKK6Dj7Na/Dumuz33LlqAWC9QK2oTHA
/yDrpcAawcNPV+xL+Do5c7qswRtgpHu4oAtQo73TRv08BjbSMWOhx4ojijCvr5hsBrtDNJ5o+ZAm
jRE63dE0vTdP/huN/tHKGVOosZO7oSfTe8RV6tjLuahoak8HAjkAsXtiKcXR9LHvzKBIno9PeqQg
9FDe5rH/LY2yPnJhkvkL0Qc3gOQeERTSnHS8+an9npmDG3l99zfO2R7KgEvX8GXzANJMH/gfac9q
NxjpcEo8xuipfaiXKd9bADUnS/3h6Nuy6TE48QYg6oLFSCiWzu+oMEhOPsmFZpj4McaBibHHtocr
j9JHjLNqa66MCAuQp9wrnKg3kfN14PWksw31JS9kdfn5zxVpNK993HxtEDHCsy6kw1kXr1isi/Yc
MsuCjgYbwvfzpVz2jUMvscjdY2GmBQajCTVMz6ubmMUuDiPRCYcOqQvD46xndZyXGiEVigyMuezM
fN0snBOGM0Rtw8qLyRGppV5wGkhvMb5rG7TZsrKDWeZw+Tifs6Ou0/t58AOEeylzTeJ+OIRuHLqG
RMUgEFj2TH52qUHvCJfTYd0wEnAKYpYlPeLnOzidTzI/DI1Y5uGSe1jYWDbH4NT5pM80DWr/ohOR
g3+WoIpgK+HxuSh0Ih5rrErLIKezMrL5EPR+eqi4HY7KBihoXl03AWbGuWrkWUIdXR1WHYaMIXWZ
/btJns3S+BxL/Zj26/RaCPE7X9JPKxhiHoTkmxRW8+gynDAJQoMLVT90nfdu5f4LDzXYD5ijqPBN
ZlPGTnZihmtMDyoal/IV7eI5Q0X8liQIM5I5PYIE/nLaoj61Lue4Fyh8adr3dxX5C1CFmKqcdAiz
Ft+g6onwmTDITQt7vvoe8WKg9GPVzNrN7Jcyz5AhxTqU3mc4UkhqXz5xTUGwmAEOiq7DbV4/Evhy
yVp50p7nbc1XdiSp180lBtzlr1uOD4RaNHduy4/r+uMtqFP6uLvpNVA1C4qjm0NcefYRTyX7F3k5
HGWTfe0JkgEYIsos8XtSFefqWaEdTvzm0cj6Q7mKhraE5LuseN4TantkhLjZlot2ICCBRjFCi6D/
pnQtIOMxveV6vcz2OO+zNQO2URYqjqCjiBrHlVjlwWt68tbn/LJkDCZ25xIJiZcLYvUVEiTjVQR/
LJJEOIS69zbJkOm6UNF0CHq92+J2IlREyNG8ywVbZZHrBI9qtBRo24jVwa3kZ+nJtfVvs8cnI+wZ
zrsoSf5wXmWeV1uk72vQG3dmEw8k/b1UVrciK9HPpXbNXSEMdAXLgGmHQX/ICY9dWFtcEv54DJqH
LvaelNOCr5NK563ZF+Y+pGspVgap9449PVuN+GNnSWThv1569aAIUjaWnigHk7XDccY3rK/e6kE2
1UgSc/29VsFHOg0PSdafW0rSg6q7a9fhwc+4sUaMEriECG9A2g4Px/5BHN8zJu4udPx82dlu/W1Z
pzHoL7GVP2QuUTwrpEA0JoTUL/V9GQ9WtKxR4GkVpZtikzAeSuHWo7QbhtQaUZc7WrdqWZ9jUlyy
8s8KYVnZXnewY/S6MWnS2WMexDoCm7vmCbiCanDSSxy7YW35ex65RDWMTpTL5e9q1Y9zGt9Vyir2
o/apWzEejHjpT6VYHtGmEnSmmp2Y9NXHDM0UDx1HNkaGcCiRLFNUaXogi7NFbEWKMdEJ3Gc2TjGa
vB1L+2GXGkBK5dd2Kt4BSDd/sveeiSbZ92NH0RJzau1g3Fp63K/Z+FwYkrBLfOFVxhup3Om9KvAl
ySJ/w811LVMx7+Nx+Ud81W/Tsq5TBrcpMvMlgaKOaMj7cFuiWiyifObeOCjh9sT0CmNnaio88tw6
zMTJc6yBY+TYJeEeSGowTznlVWFcPlSDVxJhmNwD/r2nTBcp1ZnkoY2PRr2Xi7PJv4rQ6vI3BfIW
Aptcq2pzVOouquvxvQQ0xxFv7/BUP+R9sg9wlNpd84EcGuqCg3sPQnnQuafOk2nCNxcnq4asQAI/
etBwcQ49qL3uAV/DF2Nli2F6KmA6gYor18RzQhbYaPO93dHW8FzZI/L6LmZesvjCMGHKbyhDqhzr
n9vhZq85fPU4kGuexPZuII30RwAFVOmkD3OGbhH5EnFQPRI61U3mwwIDLEz12OkRGxFyxP1KQjth
iOYhyzYPTlcl+2RuS3wEptpjocexx1HCXGdi0aWSADQqL3c5Ldcg/X1U94Zz9iDXM4OdcK2Z45C8
cHwY5pOtOvsubdPxUEmKegzb9DnJVwMOHyqvUibe5yoll7rnkSPBbHC37JMJFYVAzV7Is6xHFJdu
wXxuWg88H5EwxKgIBMAXKAy3U0qj1lwLlD3p+2ygFBUdDh+m5d3kc3wGuAmtvn1s6kejmtN97JRo
+7IAFRaQs9mflkDxM1TmU2KgxPR1DKHgw+Q7TMABmdPDuMjQm3F+EHnJpbHW4biIrwYoaN/Qyde2
yqeGAma85HCISIH8MP35NmbOqd7SMNqeY9hKrO+pLL6npKv/Eiye7pZaPNSiniFTLkufZWFQfJLp
wMAOY7AbcLKO5R5aF4QdbSXbUZh6hnHX9GuzHzMdQRYjzHRuQ5DYl5GtNptiUKTYCd2y8MICMiw1
0cctxPCha9/1M0FHxvRzcvj71DcfXYt3tlrSqLf86+zbAPTFhCZ3YT8jS4BBPpU1lC9ID9Qy23Kn
/H0rig+7WM+6AQzGucGC9aMgVOrXSjbBcfbE1Qqs7JwO35njeXdIxc2zquVz3MTZQQ64bNRUHuRs
njHNxPvVbPIIDQAxvksdIUdACCAK0h/tWxsU9AvX+cE2kr+2sm5tPTPOocm+uSVRUGYnUN/+pAm1
QQ5xnSNHtkuIGG6Hoc67h3nO7lO2odr2Z0r7HLr9TJIB4HqWNb16puCyCiSKJ7mQ9GO67/ViEOqW
OiLMO1yvcSrAisaHONHZoZxtRPSdRKJ6wu3JFsk3DEttt2HQIfCO39ot0LoX4p3CxHIHovxexZt0
AxVLAU1I8IbeaM1DVQQoSWCkUTF1rH2Zgs3rI4+pNKp5/DOXprzC7VsRCHRauNEoTryadsPzweri
05C73275OlsCioAkxQ7MEngfUz4bX5DUrwAiH35FhlWybVrE/YW5+2ElBg2EDOCtavY52RShxb62
swrTDkm//G0PqA1pWziYfNC99hBTpONfgufImeyjLCNLaY5bVIcsQUY3PK1lei5755aK5pcplYNW
SCFdz0CCqOhzsD9YpNetrXPIWGc82l+wOCDcYIkdogURySVLOMwriNylgV6W1e8q580OyOUxumtG
BsLql78Ng+beXiOEYmtj9FC/DJTMF5EeO1JLCWAJyOwpm7Nrf9sjnH9RQzjVtsd9urZYKps5IhLh
NJVIPhwvdkA+sQfUgfHk4EFARVw+jZ1UkR7su67KXpS3PJMQ9VLj1dy5ov8oU3aCGaHo4FyW1EoO
pmHtRptkrpRQIW8rqRic2zYtZTMtoEmFQy8R2bCXASLqJjYvfXXsW7MNu7K9G6jXpXr0o+egiH0X
B3tK/FPn70dFkn1q15BhQIpjWvzqRp5nwnKYkDWLtE/ENs8d6lX+FOoH4soDBArlJ8UO/7WBvkfA
hn97CNxT3L5zyUf1atR3bGiS7TEhCQUZtKAtJlZvTQF8tjkEGefHG5W599vroYWbjVfqC7sdqfVV
RaAtkuZ0YPDgmv1MJvGFqDBCLO4dheX+VghhT90c+8RDgQIyI4MHTKe8DYJwnm81qsrjmE/YXfL6
o0A05zRMhwtjOOZYLzuMrdxKAaguUWUfOQveF1Nnz3bTfCIEkV3zZ/ExPmpSRFRzrR3EwLmNBSrn
thrQk5vxcUlVczCFa+3aKU2ihiSAILAvU2o+QbGRDbgCsWOUx1gquxrJP9kRM6PU0AOiu7MHquyD
ypXZYTY9qCYss627fjlU6JwGTHTan4846b8cS7wrZTFd6ZiZxNJEQjjlLzXdcmvC2depEuVNtzep
zAnJz/vyXSjUluh/5O3vszWSOzJ1fyvl3Om2/JfhaUN0czC7Ga9kG1IdSM8Mr7fL/F9bGBduC4vj
tVwt8soCjeB1RYvLDgcz30ad+1Jo8hiCjgKygpoVgJh2w5RgbYlGDHU2FWdgTZ7nMYrSDkoN0k4d
4hzsjEDYZwqWUNE18e887rGDVwuLNLYT7OZACRk2B64lrjnENHP3STeJCb+e/KoBoUNCHO9NRGZ7
tWDqQA8BhTajMF3EdDCG9kVmsIuaiB24vbTZIcH/L8gS3MtdciVZ7LuTyUNOqRQmdARNK4FlB6Wh
GLrZjVy7hxIU9YpBqozSyv2HQK4/LK6k2fgo2hUXtjM0ByO5/lzCs9ZvjT1eM8Ex32gf6A1ceYS8
mUqUapvdqWHcwkDTzk89ficp2LbaqbpUgXrrKvPfaMcIfmsseyOCZJyUrEp+KyLbQE0m8EfDxDbP
zImXChcnXWx2RO7I3zRRm97T4VT/W/p4vhbNN7Zz1nA3Q5MzeBUMUL4v6yF/UAu0f1L5dejRw5q2
6PgCjp6+KAo8mDjQjDKtwiJ+ESud6KzJqHtxeqOS/AZ+6cPSnLDOlcR6NGhLqDxGUAckIiaX5SxA
ZT2sy/2KKeJUzL916TytsR2HyRSrgzv6d1C+SHA977bObFsTswTLd30CR9jrgXXXgTtFwkZK8fzp
TIhMlCCTz22fhZ/7ey4lZ0+G0hr1RT3thqx+mIr5Y6o2Pxc6MmE3eyDRdm+SCBwpyXZtNfaDxZI0
Gn71ONuiI8knmvT3VHvPrbW8GrZ9TmP/zSXuvnQMMvHkJbfEXYKp5+AOjr3L81DmQcqoaoXdROIo
4aDIskY7Odh6/id7iRfw25it19lOX5nP+XHt5DKu+Z9u4HBoxfAa6OGcjIBtgf93laTITlX916UL
upTBygTPe9p31ntp8tn2ORRyj23yhFgRuzHYVwzyqTsSygzRR+VI8jsTcWudTYsnm7cyPbrN7B56
4fJJYXH0pPunmLRxbAioRHRAXZD/hEHiahLXvE8n1qEUgchU5iahCfU9b6R7XVoBisMeeXRKvICo
TKcYZ16zkM0qsGheXJX+59v2f4Uy1iM4jBVlPmE1s3gZTY+g7rq1w8RCi+nHuPp8GtJFnhhnz8Ah
URTj38BCohjXvCKgaODu9Z8143bmAUJKnBsfrHlRGEMxzonZOGUaHzeu6jJiGeL1BOKxijODsW7N
X3qvzF8FnZf+MhGccZ4mw7sDzeCmCzUz9jWum0+5jMM5davlyURJFaug2Bcq+Ocln7q1YU12Lj7b
czGhK+4nIsxM3wlXb/oOvENfNUhPRXlB7gXStthlCMqB8SxeaaMJ4td4lTSAzE+2WWY3u2Y/iltM
7WtZ8NEQkQE4YFR7qQmPUTn9sg04foGBhu34V6ISNCl+n5/dwoFKnFXJWMvCgpjJ3LsBMGbSr98J
5o8hWShMC3mGocVxXabkHtKli1n6ZfaHeAZ1NgtACezlOQFFvofdqrbuyAMlo8drKfqL25tlcpNX
pXVX/w9XZ7YcKRIt2y/CjBniVTlPSs3TC6ahREAAwTx9/Vmor91jdl5kXV3qalVmAjt8uy8vSjor
EJfnsLqtIVlGPmN68wJkn0eWhBtre0zXrIIgewUkQ533OckjLF0wM0yNsNTY4Yl1ubkvzOYUNXlx
ERFOm0mb3rowkOwG1ZVHSkhXEKJx7jgMtCBLVlVOnjbIM5TD/tUfwyfhVZCsqHkjRpR8mdFAaqkv
oADwqQrrHLNS48S7scSTKeLjMAaa0hS9U1W1hPmcX0yAHANZdkJajqErLUHxeHgLcxwXdHNjyi8r
DqtBA1p3sYBYGXeJajtypDzL1LH286r2ivSsbPMlxFh3E5R5wlPEbtd+ke57FeTr1ilgD7be6/SX
Ooo1OXwWnLOLM4e4JWhmDlao7ObGDwRKYlPtx5y4jA4YTCcSn2aGBT8YNniRPeLm6ROxbY7NNdmk
qjiASngoBSyPuAGQBnDu1XIG5voIcZ19PCaZPGxvfit0MlxcI+GfSLDFyTjIOYK6Qa6GmySSh64v
/TUMazx/VXYKYZXuG9w+2LRlDjHSPjedzAG8NgngXGfHVodZcuw4+7/kGj4JRPtjUaAqqQ7OIilt
1LgFWzBH2WqUaXhjZtG7Ywy8n2X4HgtyFm1eS3L50YyAYX5IbbvrsC8uSR2cQNv56PFIKszO7ZPC
MPjoqc2QuGiZNdtUoTk4Yzb8tQ0cmzywGd3T3CO4HiXvExVsqdnf694529V8winx3mcOTWq5B4qa
JxOuYm5MDc5ORa4dkNrD3E3DLmoObipxGvXvU4BLxQ2jYeOxtPIMXiJVlfSdzkG3iePp3nOrcDUQ
AkAA3ld1S8LE61/w1X/PAMY5MZDHDQwUPJZ+DAWJs207JzzSSpOxbk3OYdyQq+BxUySWwusmjixB
/V1Bn1gUp+YmDRXLAgVxqGFaPqmxeAPys7GwZx0wYByD2gvu+/5p7Cluz5W4w3QPTLuF2SemZlck
XXFlPXhpdP0WRSgiulH5Jm/np7Ak7DXX3nSDOMR2fRz9gzsxRmBC3ieYb1bLvhhrtdelITzTEeJH
jFeP8t9L3xAecKReUcSsTmAXvgKhp2Pv2tPKNvAlM77RclJIbz11oc2yqNo3dSLPdTqdYt8Yj6kP
StIx2NZ4nrm3O8IopTbgnwucYbFIT7meGoom+CRi77RWwq1IpxR4GMxsxxbmoR3mNz5a495KrWNc
28XOaTlE5G5qXVqHlYTEyXyjAtb7cGi+2wpnrOkwOBTFg4Vp6Ui0L9tj1AQuZi+LyhjMIJKaE9sM
L0mP1DbNDewO8BkqsF8auK2dC0sBLlvDhpHJo8JQV/QjYTxYXpy4nWTdZ7C/PHdxqGHFS9BgIO4s
FQChSTyyYg09JQvXqVuFNSvfEhd0QMmpMxmSJU3untzha0hJ+SvEO7aa7n1WN3uZ8ye6zSV06W1i
fZnyYcB40gdYJQIU2H2LL3iDgX3L7FOeyorUj4jUW+6OfIwdioIhQSTbhHMlMsp4zGOk+gFzE3fm
97Cd30vPb3Z5G/4aAJzgPrt6m1rBSeY8rtmfrWG8wcLOyWR6X2VCMCYU4GSLSp4H16TpF1UCPAZU
3I7FGa7TAN3OnfPtqPhZgXMFt0UGTW1M6/saDZoAgo3s3s/LSULiPsDPey8HqP2i9WkD1e4pq5F/
8WFz0uwgHhOGopcjyY9VkDonyn8cLwWN0apvJ53k1fZRoNscmadinlo3EzfthlbynShKgnYlryUO
Mf9UDmKRwej7gcIEQVG5SJHTrvQLPK+Qy7kZYstLG1pp4uTQxK38Tn0m8c677aLYBeIiTnNs4iIO
ioV3B3U8ojFQ2JO8SVsybaw6SI4xP6P22f72R7RYpQnmwcXHyGkqnkxsOnVafbYiVLSfYzwP8HM6
3Y5tAyJH63w75Ras+oyKod5jy/6YelMyPlWsaSWJgCLcG3N/r1KI7E1gv09mN2+qiHs6GdatxyBI
NgHVQo3uuyDzRjdC/FJ1FUhjq3tgdAV2ki7QpYEioIjra+gV44uyn3i3fV4GceIBu3LnqIKtzkN1
IrnW2RriUgJOm0DruhWUGKQ+voBAMHX7DSyAjqeATZZ50yjnSUs+3F5vQ2PqwelNANYqF+QmWLwv
2FZ3k+H/Tm5uHJtApVBu+Jky+tw5Akrv7Fnhh6+TfV310UZ6qb0yEJAnPiNrT8tFGarybV82X8lk
rp3l8JsNHC0aTz5VjaBj0cPHxLyyxQDVopYaFptQaz0a0tkmBH+xNRnwFdhvl2A7zlPYfRmglYhB
+uugB6XTxN0+Grk7JtgXm4ZVriiM364tLxJG/g5v7TXWzrjuRgFrscjvQuBrsBPpm+KwLMbJXseq
og6ZFgm2NJXYWYTKkrpNOcnKnxkrTTeZw1Ul4apKVbVFz/gKo1CvEpszbt2iSDlZ6mA13KqONDTJ
ru6oYNYwHLWsoqr+K6A66lS7zt0U+sMKcNSGMAlPGYPLjxPDF229x9qCoEHaxASK3UGhlBkp8c7c
2fFUbFPbP0Ehu+oI4GEuOrh0cBPCsN3Zg2ev8ghUBDxVMG9dw6uYZk/l7OsN9+H7VhvXxW7rxzwl
3QGhcPTjf+iweQtrw/Keh6JmFGWZVQxCHj0UUOqw2SaS/7WwQLQTGsFAaN+t7hKU533BPX/2wh8L
TyAYt2BHDxRmPAGkPY9wD7MIJswRANgMaIiIzeGkPVqE2fyCx5ux+SvxOkkvOfN3GAg6hykX0jpN
nOCQTlig3ARsgp9fTHDCe9IGd13km6fcDp8xzRLicAeuQwQwNz0q7ZyJUnI6pu+v6jVm/pg1vgjO
bV6eB8v11z34R4JpJG39soBrgIqjg3ziRbBuPcEOk9T8GHEySan7rrz+WOFkFOlypIw787acY5Rn
PXwmYAdePMVhJ7chSEuKQ0YiqusQF605aLKpXjNu4G8vcS2GfC72VU3uH9nDX6QoSG/QuLkJLubK
Gs+LZEBnx2teFwLrCa1U3FQRhoCUJ91OiHEz1uHbMKpxw3H+Pq4YJEVUP4xe/clxGeqTHTDfl7eh
AYBHNvopFAFvaEraRj5ahcZ5aJhbASiBNxftvaDBwO2xcAT0B7gWb3DeVdcZJ/e6kWjs2D4fCzPg
inTHX5g5VBDOtAx7pDwwvy/uC0xsabmt6MVyUlZajQONoe0u1tyD7AEaZiXxk7DExbfCYN/LYC+G
+bEHgYpqH5Kllc1Pg/MdMai2tgoWterGj5QjyCUNUqRj5rtD55UHEElXDNLDZihD8OVwFaqE29qc
N2fEiuFGivlalW66rmf3V4z6KVqCy+gC+QLhuTam91X348qastehU++BJ/0bec4j3pHQSH47eyKa
s3TAu8allsaLOczPRGHVdhyXAV0jyLsSG0ZsP9gTDKDEK3+A3YdslLpNa9R3TCXQcZfgZtMM587n
DcDu+BpUHHKt/uCyLUI54cP4Osp+bw/KW00Zrnk2z1TC88P0Yc2E4FGwTEeHGatrBRjdKM0H1K7a
ZzcbDIcxs6mtlNOO8DqbFGpwUT9PY/lhW7LZUT/nrqj97G+igiBJ5TjlqUcNi3h7NwBvv6QInFXX
EmEah54bO492WQt8QdDeN3bYwHhk+cXa9jPjlWyU91pXW1MiELgh0dK2AGCuS+IBWhFdnOuSg0YP
nDu/K3vjtzUyczOVZrvXrnxufb87YfpByY1ORuBtjESwCZ28gdh4dU84k4aMmjjOrl1YjsPyWjDP
B1QLhbGnDnPgEpAn12TZlMnjI6EDFJMoqbtDxPPlJs2gL1vKQ0eK661e2o+yCYREyjY6jm0OHdnV
sfotV0KApdakB8M1r7KfuYnVKt0t+m7YeJxGvsYMc/dM2PomuvUCp925SA4cna153xrNA2Z/Hl5d
hGNgokEGsPAqqgPIcsyNvs2Db2y6U9bEFm21zc+Qz1evmiSngDclS30RNv5/I7sTnrpl0UE5K48l
3KxPVh+iNZu3bsQGQdEHv83ofnH0uSH1Naf2TnGS6dMSC5tTrgoGVyMgk+10/jGQzUMPbLWKADz4
XfmsdP+a1c68tVx8vkb5UvoYzZzswxiBubjlaxugQ89jt4cMaQqIc6WLcKdLgR9M7+e0xW9FmTcy
xziqTThem2ymnBbUeGsFEEslAvgSEE2jlvBoIp9CHCJkorEVIV9wL/1EquN0Po4tR3eegUUI5Dlk
n2Wcu8769UW3AbiYI2GVT2nAB56t8AZB7Dv0yQdh0M519GYsSDLVTIfJ7ullGehBIc6MPy7iLy7c
xF2TXjphbZmsosV7JzfDWL0WE0SLPOtf8exAJYt2+Er3im9hou3gQVFTxAoUJ7/yA7ZpWelvRMcT
IEr5zGWWmvmxWQbbvsO36XhbN1huA+8KVWDdhjurFOc2AcpmhNb5A9+5XtkhbTRxpcjPzHyyi8UB
QbKD+0T9obGjJyRPViwhcXZG3Z0qxH042ubeKt6jaKQk3nj0WVWVGSq+UuWX46QjR2a8A8Nopauu
8Zg/+uGzK0ZmGX966Fi+qFIQZFHjPzvoHkz8RL1lkqZPkvJ2GHiXLU48qyDwfvGkwUFAXSxUBRvD
ii+W3xebIg3u6GbwkEHMowpjuIKkhRCDHS7QuPCnVUoODTblcco1U2TkHl1f7LIZJLnCNsA67hem
1XsTRWe0WE4wOFlmDjwQMAkNcjCZIwS2NjpTy/VqKtfYBWb9ZbtqSyfR2hePYTfqVZAXz8MSkvW8
gqvN17sxIjesmp/M5yLtaS8DA/BauA9joo8GQ8eNPVsfZpK4h9pRVEzY6Lke4Vy3eiEkTCdTRVda
IYp1TzkYUod9kxgnz8F7gabyWqWg6Ku24Ib11cSI4JDRr6Z66GfuHwkB1RtDT+TvezCJEvNIIt+d
tH3xdbXWVHOrggd3wGR3k460cyUhQnx/NZJTkI82o86U7bV5AfNylaX3Pk4NBZleTQZUP+nR+yIH
8GlYjHQZcWaAcwD1m+VNTbv4KbYETKOt1Jw1AC58ZjpLgHfVRBqT/MnuaQ1piC2lk2Vd4z7eBwXG
8zolp+IspJSyIJbhET9q4/hJakJkkxsgnQPYY3P9ZFuUo9mKyogUT8XsF8/k/paX583kgjsMKkAs
m5dISIUu3kYXHarftm/tTedGMZe2t9WvRorBx0g6NnQQx3sbZnXJzBFidypm58dDCqJpk6SElb/H
UOcNafx0znCkz6jHnYt+TqZ4E5XJrfBZbM7BDTjq4O89BId2J712OLXv/Vh73J3R0lEUsR+pu3DK
HhplIhpgk7crtXFadJ4spw3Lmm8z7tGrSbYHq7eekRERn5z5XHr9TkbojEHIMhJHjZXPa5slzU0V
93qdWQiPMR8F3RGID/yLV/UMCGPNaaW62pQRZi6eCF671D02Vbn1sXB3Ocsg9m2YjNuR1Yf5NUf/
gP4wHom2IiXwA7zgyaE4aFvX5QHD4ioZXCBh/j6fMzQAWd1SCkHM3KrvHekfFtUh8eHoF4yYVdfd
sirjg9YxbMj8X9C6l6ld+i+K7hByPnXClWtWlwZXuI5tCsDaYD90t9bg306zs6sNhhWQBTeUwmGe
aWgUKfWt9vU1tyaSpBGQ/D66m5XPwQZPLAZlWNmec5SLRhi0+z7Ao2dbVI8kizWpqHinA8v+N0ms
nXZAsFZtxjx597P5Cvlj0/hYXS1RcplAvKw4vbBT8m/6lvOFx27EUswqgCF4NDrY9drXxMTyVzsk
HwhM3jj4Aol6Dg8ZXPHCBcq2XISRMV8Nk+4rZBQz6o5AiAW+sXHfsajLYvvKnNTzTB88IlfiXEVc
Z/Pir0gQed0KvwI2Iiu2jxy3r7DhgO91j7VgbEKN/xnqst3MDvvLBhl/o/x205rTNbQx1o0p5yQy
SKvIiX96i36FeVwlsEUS/Ev2hL+JJegVjsuqqejL6McODu9djy2U2hOLEwd4CTcxWXXPv85s5Oyz
JrXOdUeBU1t8pK5Hj7n9JevoOYpOzFFUBgtQhzQXOSZCHOD0ObdOjeIFcOXDaAY8kw0crpHpPE9R
f7D0b8/7wc6Gu54x5x+Z3ey7cjFG+7O7RaRnORonPYZrRYVL116cxqbdwge1peT4zf+JXT/9joJF
xJD2zrFyKafoynhPbdeKwuph0zv8X1XZrGgRifddx7sTaI6QZXQaFisUIUwcCjS80ya1sxBpKSy8
WEtw10QJs1MF5i0U92bPiFbFn7JjSKQ/kJYH3/nF5L/3yxh7G/8DQ0Di6RyA7UvdANgoCzpD0oBP
8AgMTaSePIW0ZNk7UAZW5gCdrcHOK9cj3SL9E6WPL0tKq5In/dffVYlDlIhmC4qAlbHSrHTx8+2x
+5yNmp4cJ7SeSTKO25Rg7BRRUJSV8m4chbUqupm5nYa8VTTkXwNa1TrO0cuoxVxb9eLqWgDGBpyJ
m8bCZ22W5Rt5DvMYsksxR0rFOkbVjdvJ4oL2PzuUrTSN/ijNwT6wf5FYtEAJ4Aif2Ef4GZW7tX/M
pdlcWrtpj3R77QJMsRc7gm9QNOYSJFl+N4NkuFo+tPu+SYpjY1TF8b9/emeAlsee0wd0Gv7t3xd+
khb93vHXpVGCeXvhg81ZbPah/WXGiy6M7L2j5xbcsDYejIhsZE+j9iUIqKKZy5rlBrrqUPoTDwCe
n0vM92Fg/bRSmTTezKZ5iw0n/iWug0A+xyQ8lbq3G3BYZuMQGGaMdLNWvRQcytapqLs7s2rzXcxf
C92JTzgknYi/burtKEyEwpBYrAdaRJC5Sm1sbfZ4Csv2/31JlRpPf/8u7k+sIcPj3++lOnzUmNl3
/+fb/37T64rwKOvz//4pIY/1E3Fq4uKTaMjotdz4sDcULEdPTPMwyf7/F6vzQcyExd51MufU96H9
3xd/+WWTqQyvKOc9FNnXfKAi6+/f/31vPMQhWnso3mRf2riwuvupJtloOHfCYIsSldMhhJ2w6wpg
i+BCR97SGbhVE3Jwg2goORfx6M/h5EZ0IFg2y/t59o5JlfnH1rS/hMsnL8GhcpQcWDH6wek86hqF
LCM7si7pLPbAT1Hogp1+iRDQc1Yc//7J+i9RINYBoKY98KnmKC2nOU7kC45/v8zrNtsjzwIZy5vj
sHxHJbh3BzP9X2nQjDyTJesKrXhcjPhWwoicXcbqcfLvp4hMBxYySR7Jbk5D80vxfXSa23a5higB
c/hBhL5UuoF9FyZgnmFXQCdqmmrTE2glj9QZx9mUBkjXxjGO/31Z9v2tnZg30PSjYz5kxn9fqrhB
JMg7TKcEndD32Mz8fYtavsVcLFszfbzC8SBzk4JkMPqz662A1chd3k2HGbnl6FHQrkdHn4oBCmPX
nQ3ztzSt+pjkBks6H/OWNQZHXHI8e1u86ZEV1+eG++yhMIqtJvZ/xOWGmsDyXE+f5Ir77ST/qlZa
/C2zxTpH3LB6kWxL0AyMUfAkSbOLZYZsjg/gsBMyJ/QeRAR6/MjmlfZP6GkDKH6wn35frV3fctbl
oIhSBiimpjU/Ia3hUfWaT+Zc80KhlWgQ3uUoP7hThCt0JXFKOCLFJb7VsZzApjgURpQghWikSFZq
8LBi40deu66/JETowW3sjWuC5Cgz4BLWVCNc1ObN2FKK3niIcOz3T4GukpNJHfJK4suxwpWuNU/H
CkroQp8Mse9hJyVC3mWPdOsa80Lg9MdtaXUcByjnQ8oNhxU/IkUb/3QkioM/AL0u8W+5NRVrun1G
Xjozj4Dshk0TYUNdS5os4UzP40ZHz4nw3tM82uuiequcU0U9x+graFXUbxQc7DiqG1s4ZTd9+k9G
HOEgMRYcdmFDiI9iqPZt6R3HkliFUxDwGt3onANtj5vEPudGyv5IRIeyKQAOkansnrjP9SZCVzfc
dY79w6ayWzPJ71ggS67VoltBEnkOLLjzRGn4CVk5lDW9kzGTZ83iqQqDtVUU9GC3jyIWn0C71Sao
kisaSUym5T1Pwoh+u2RVGmAu22EnVN4tfWS7hHcdG4J372F3lzo+6lbcSoc+WQyFTAt6LfoBHrAm
VFe2/rqW2X3ltLdh7/xKbnHo9SDrzATlCio3le7mHrtnCUs81H6xikX+MBW9t2v1tG285KHxF0E6
DzeJE13SsbTXdnjkQXHbVc2joUV/Yzcg7nL7noDDi+17j+FSOLd0AaARMiCSHuxJLfMYxRdpUBki
aTufYzh+JQRhYmKbIfzKOExCUXHL/NVfWs8xSQdInLIgljW1PSTI6FcLELKuzcKIqSgL38q8ehVG
+gqUC0si1b4MDa3lPEJ85UmXfae8j6ylnDec4AhtAwO+Da34ZrRh349ueJ8O/GFFi7HJ6eELwS42
Nmp5ao4lAXjHQ3DDC9HE+X0Z9N8M3c6N+WopBws5dZbxYKqdQouITDATU8ojtqf8xs2+NTskpeTv
MEtxyHWzbY3oadZQeXN307GCvRAv0FDgDllV7IM2eKUOja1BzOGiiRhTJsTAcPjp0pmiB4E8Gemr
BRMS1zY5hyS6Z+NTcVAhz64NlvA+GRoDqBIDnOXQlOgdqhi7fZ1Ht5HdUneLv3HnuOwJQpZnKYyx
XoIJGFOfnaLBVhonHUtGo+7f6cXiM2Cv/MKFMZa4m3xIr5j3QZian2YLSqYV9rdMsH3VmOzAhcws
OD33TVCBikQDvpVy4Y1b6B/X6YyNST926XNnAsiUw+oq3m2zg4TrH+tOg7rMOWvWzgPxbRyQGfxo
l3lPtdM2DIkghnP/hS/9jHl9WMpESUQBX8zy2ANCCNqlwYVc5R4M4rn57mbzmw1GvJGtQOth2ceW
mSl74jDH+nTFSpx/6Fla2LKRKyeP32oYtt1IbWJpu5gF8+l96v0HF5WWw0l+7FMckyLKGYAGgRFx
zPAhz+231k12HILotuZYHpFUPUR5C+JnFhvFn8YCbP4oRqTrfM4HZL/wHschTL+hvJIKHdaZKL5s
np68DbygtcXc41k8KZT54oczabXAepFVszHb+LYV5VNvGf5W6fPgiHjX1VB0MF5tEr/haIGxre52
s9bovSX7S0TqJBnZLdoHl8CMGzcP/vRodu3Jz9QP7j5cNzlmz3Z4ZkdwKFKoGaN1l1VTvUoWRKab
BzRIzs7e6fVnAAXC9+Lt5Oxje7gU7RzfQcQH+GcHgIeQjuDhk7uisJYxTrru1YlZJZThZozTY1Us
ddhjtFdWOG6VwBmQD+xnAaLREAYvFOLrZW7gcbUFyAJ/qHDQBM0qs7Ekzul8DCKMhmUCZMMkBjXI
5AWTKeSmKUqPuDD2ZmPfN+oKQKp+JsA8PgLdAJsTztytIY3oQUqM8rSGgg9yTK/YAo8A/tqaFwtH
Kmc7CNhVVt0XicivouSg6bQ1NLVuTQUO3eqTCFl+Fv2h19zUgzKmQZzcNaktcf37Un+w7AhWLcnp
SmjrPPcSY3UF/MYRpXlNnRi3ayiRs0jG66h7iD7JG5/ajDIaL/d46eYITYk3M4/NVeo8YnFgK5Mx
C0ZtcC6YJaJl10+rCZ79tBhWFr0JBDmYBy2DNGYExGAcPuLEHc91WYKerNnQ8LLtcnLb+DZwp+Ab
YPuVPQF1M8/gx9n4psMenRNAgxvRWN+fBwZ7OL02g5gzbWtK5EJ+BFeb6AAFoqVrF91dJhvcnFHH
xWWlm96furu/fx/ENMaUdovsJ7o7MtnNWvqYmDJJpCSmMH4bGVcA2sndVITyfli+IEafZUUnul37
4e0ybBRTkdwbMWlJHmDMUssvy+ULR/aa7TO9xGNPqbI9Cb39+93OUtG6pduagyHfx+WNNSgaG9RK
Pz71ZXYvZmwOHkW0fsKhCRnPRwObEi7RDJ2bcRsHSer7ggvVOuSRfaxk/9zFAeUn5IXWLDQePK6J
vT2NxuK7CfBypOtwrtBJWvoWuL88RxoEJEkqWJt1/FIvfvFu8CkpXbNQCG9rrbG+JfIonmvI70xY
7lvZEzcX+dIM4oVnq/zXQIfaRGSU1mwihmfbhlbrGk9/vxjoZBnZE6/qUlX71LTG5xqSqcB78vj3
q6yNt8HoRTvpYjqsVTDioHclPhbvNhWhc5VzWTyXrvHPq/L68veruRM2HV+l3Dm2fHDdXj9zVXBH
NdGDapnqZ9uZXJxX/bj7+11znFazOQTrwNAJNO5QP/Np6XcaYyb+t7J8NqMwOSST7ywWaxKQPuOP
h83zqCwIJBC+y+c8HCc+FaxDpjSAVYjL8KVRaXXq44a4yBBe2E6pK8dLMONS3Zqq9oheWFs7xH2v
PB60Iycny+HePjIDffs+XrRTlxX6A2DPEdgqS5C8UFevmKPNlAmEAXc4VW0wnau6c6CDhDSxzPU7
yBZCkom/qgZaCgoqPve9Nxn41NonQ2fGneaCdfjuKjLCl0yDUVKcrgYCBHuOeGANKam/aanCYiE/
PeYONavR8Aq3HLdgmDJ38dnHk7ObSCSwkkLfgylDtsb5brKh2xCB4Fi3OBZiVvq7Mg4culQxVoCQ
xaAbZywQsLdUrqgObRxu2zbZYGW0kYajeJNI5tYA8MDU9HdFyTq/ccJow42UVt1bLYtX21Yu0kj4
yCaTQbBweJpYUDNgFOgdVvmLmsd6TU3gvQyIfZrUL+ZLn6RdDT+K0uaBhV5fp1yWrVwGT8iZBec7
ERAb5ZkaQTdkaOGxpX+jebrS6+5uqMB4Af+H8RZ3ZBF5zFvRYhC2SKM3Y/umnPbRKPlwV1DD6HiT
5z64jdwK8C77DrcfyV+ctCZLEHEiW9jF34r7l+dyNYmBBfzkkH+tG82ywfHAmrrGhrsKzxExPboc
Y9pxWDwucJV67LmcdOzbfBwCiJQIkNLTGzmwR/CDCwn3z7g0YNMJtn+W5z/Yo39vGRqMqO99DSGc
NhkZ6xT+BnQF65Bp2WO5aK3d8jSkGLPeGe9gYaP94HnfbIiRofMODlts7cLBAiQ2kg0G1MZ7mbgf
MoQDWWoLHwWxJivmlFwkhaQConpUDIW5C0GBY9s+00znRsTmKBC9yd0GH7TD7mvOrDt8AKx8RM16
kXTokASQOcle2LpkXFP+fVMvJAvyyTXthUhWiPdtFGyAOAFeLUdBDImYrGca4EowoyWIQmE5/WbM
spkTXmsAptLhgBhEwCxjt2eXWX1XZcrH12ipMXE5RGXK4POGNTDhhB0Aj2ztitt+wkSJeok/6T5W
mVojDX/J2RcbG9M4EwDEd53fMcg/qQoMpyOQnko93HlC3GCy0pupMjlgCnIhBSiqDmCO2VrfVWS/
RXEw7IyMvBflyqwjhnnV5/l4KhLax3yeRTKgPZcSg4fWwdVOI6de90mL1uTelW73a4roq1HGD6gB
OS3uScnaOrf6ixrMt9Rjfppigwpe+7YrYOuiqEsYbYj2I1jgZBj2Tu0OGyf7nuc0W6FTrUU4/Mp5
k8LEX2XyMvB2HPiB0MLyz7JJ9qWs34QMh0PI5x2s5G3I/+qmzWnTwiI+18l73UfPqfCeu6a2NmlR
XnFf347R+MMqo97Xvs2WMvlKuA0dRloSE43bLcpw6vMqoY621dVM4mfIE5vZ7lj/ijcApNvR606N
5m4T2gO1r86ah4u74/YC33sTkE7aIx4/0bDXmBzylaONt45YRQwsBJM6UIZsDG6CF5XSzc5WEP0a
Z2SSW8ktURww0xNH2ta9A4oGRIK51ZxTDAE+t7nc7lfEHZDIwlVWAoIL0pmn3symADFg7Tol5Uc5
D8iYAUVjC+cAu6+CnMks9+6ihVujpuBqx0RDHN57oPD2SciRKpAoweTOcjyBh7+e2tnjgxu+zgPJ
b3z619IFomjjMEBMn5jDQGVtQLzgSkvNLVcFdmjUso/ZGphr3StlT68tfSLxgIMHTYZQBp57dmz1
xoEMMejSWHkJspUXSsy0Rgn4WHFKg19cTwg0Kr1qsgL7kP+qoCQgxKJAhJtocYoMDCNnl9mKJ5ym
XTVH+Kdm7pS3GDMyxO4tB9TLVJBSLqWfog1lr2Zcvknfuyo1Peqkhdobpc/TlHtrpYM3l2fC1MzP
aTMvWsxAkUDArq1OzPvADB7nQXOUSRZ/OHbGbqYSxlPlqbbbF5KKJG/pEJZJTVUAXnbYc7rcuCRK
kCldkvmYApgkKbQsaAXx4182K+jfvo9kOFOKbplfrNaKJtbg0mLseNW4D6UBlsF7CpJIrP0hhHUO
SmJKLOiHeXjI+hjrA5N7boHPAWOKDxzzjxewY2Q2WNGOhCvCMR+jPnxi83Cbi4kGsUwckG35cadu
Zxn2c97Lf5lZRRtSZTML+NYY7jLh3jOGorWpFjGy+Ge39N04P3g8v5I0vgZjgxY95yR9DKrqmdPQ
zT+cWvrbkHwhZn+LvCDsq3YuHhWmH24l56gwrrYXndKsffcUfZZ+z5Eszj9GH6WpdO11D1iYmbHf
8rTGWha7OOsM/0LpCepGSaB6TqvzFOtxtwTYNuVt4PPKZAvrxp+cf5T0LPU0Az+2QUs3bLYV1Bgc
nJ0AltJ2WxhCrPqW4EgOkxvA1XuQcKWhNEjCxDwHO6AZoiu+s179qy0+DrH1SshsnVNhDlOA6cVB
8lRhOK6cQX/ADkAaHOvH1JUHt7tLsEax8cEr5MMeaRv+NlYTP005WFRWLE8qJNGRCTLo/8PReWy3
ikRR9ItYq8gwVZYsyZKDZHvCsq1noMgU+et709MO79kSVN1wzj46slWGIR5pl1liP3l18sPBu3IE
C2Si4w9GzZCI3ugAvfmU+M2wK5vyVYn2zenaJUb6t858EeU0EEKF+d7Xs3cSYw6hYf9okfc0NNwQ
msJEWinyWJ32VAc0+n3qriDIHpuG0Y9l7hXX9o6V61NHjDh3uLF1HYBCPVqUrlo0FA0lggLe8ua5
o2na9jD/gpyXc4jF8+TZaoWxj/TA6CupmqNFyBk3JBNS3bg3rXH08rBmgjSP+a2WgyYiAeWvyLk+
/JKgicKyjV2dIbabfQyqZ8IKuY3DkwmmblLDGFY6g9bA8K3YmZ9jP4Tdukv6/tsnpIg+D1lBMYL3
nCIwxxroziHbZnJiIdx/6Yozt0AWYfgg1jBtGuo0WvwI9K0aR1hFSsg5slXGHCj+dNtpeHI0/4qc
6jVB97b2/YjoUodobsK6UukhzuMsLMRfpVvdlhQsfGjxxTfrOy4VIrYGIu88/7thukhyiyivfvXW
OIQsDJJdEQN11/6tbLp/wxRHQlV7XlfD/AqhabGT4Tbmt93lNgwsi4m6Shg6NzUcvCqQe04hICnB
hx/KeF3HnBOjBtnLjgQr9KIE9+ola1GhfzKcz4F4eyYaKV8ZuItiprJojyAWFK9FshoDDTWoag/j
3BvZKFK8nuqHR+XNNijtVKd/Mz2clM3U1PoYy+7XDOs9KoLn2NA3Iom/UuYbXguhVfrMZJMeaOC3
3iDzCTo4Ti4F1RQbvy1ndy4t0K+ecSvs7jsbObG1TNIBNA9icfG/MhJP6nskghN69xu505SxUr8z
1HwghNed9OEMqAqnqv4ZC8RkZkFIRz2BUjdBylWDSleWsBG7kT4yBcE6rcwt7jR0tlq5Zf2+/n/P
kuZM5jhPhDl9glt5Chv8xmPlfENlXUeOf/PC7s3hLXZrkaJoeoCzAVc4AdSRHGGikETv2X/PjDVP
AFe2Xs7gV4FNIPZ8gZ8PLbotj34HVNoO5Bp1hWDg7TK8xtbAt45YjmS3Uh7KsGkPyr3aaeyvqlz7
IiSv3zHqiYfpaazUBHQEILURNtcycX+Yrj+bljespqm+jnZ5CtLk1XaAyYuIOMLxJsZgpbvCWZGj
eXNTug3I5X7IFBbFJPwcXJ1O5X3phAKtGNpGMF84n0zEKHiqv/DS4RVvzG8zRIageYjEJHb3NmqX
IqS3SZiiO7Zxq6UqdwRAxSisCOxyKmy4zJLX44RyzAOoEduAi92SYarp9l9pW+/HjOrEC9Sn1UTA
6s1/8WS8Q8901nYG6yOyXpQ/vuEt3eqieweu2J5YJxBTjvStVdF7UZOuoOnoHqqrXRHsWjBtbH1v
FRkXwjpuZT/s7HhWfCrfX3lEwg3Z9+CXHwiZMjAd2hNSi0fD9PzQ4CtC806v0KQCwXTAnrzEbOex
LJctogAIf6cJe+pCGZw2TpCh9KiznbSI+AHBx6ghR3zbfbpJ9NMiY1h2dloSt4d2awyPbkJsic5O
s7fObcvw3JEuyNuBxNKK8LExAqVXfAB2xFuHk2M5/22OG375lCdOHmOJgcw2KNY1mc2QIY3IqIlo
JRZmVb/jA9t3oxFtaz1B/5gQlC2rf0OI4d/sS7R4ROYCCCSQYl81yLv4gDClvjRJRPkLZ7rkoc+9
6rNM52xPiSfBgf5Hb5gekiT988E94Ld33wx2Uy1sdex79saA4E8RgHuxqK9TFB4qI9xBq1oSbnXS
JNTJuq7Z7NjOlxinfZzkL8nUl1vpRg8xId1iM0cxUt4GFTko5lJ7ZbX+U2jByySk5NUNgjcKdUpS
oZcwB4hdyHeT7gVk6ybxCrkgJWQ4NSuynw92rY6hoKCBeKFvTZPZKvdiTDQACEES3upUfzbjCmRQ
635BAo2evKznJ/SQLpb9P68qfyunGEHqRyvIaCzQQFmuujbhWZdqDUPqU4R9sq2VjrgonhAbSg4H
aeY0slO+ikqjPoiQ8qSFXiHwEtiKpE+AmGT7kC+m5oH/c6uhtUkzbJim2Z5sJOxZj8W3YaSOPc95
i8U3xC6H/2Vc922Ap6FD0+dCRSgKthvtQCJER7yU507WOWU+L3BZo05ftUnNaK9tXlEkXX1reOrz
XauwR/RZ4/OfRN6FIrRMWEyB2AvrVBxGR/vwe2Gh8yPyKwg+jRpIylAMjL7Md+Z+cyY5yGBptWrv
eSiNysOgShbIMh22RWC0x848ZRo6m2bwok2E372eBB+upKT3zEM7KDpu+COuc++wPONXComE1bMI
7zN9MmnOYqW3Ensaroy087GhJ9ZdFiH6rPIpbb3yYfb2C71r9Wyhl2RrwFLX8VnIjZrcO6F/0EJ8
w7qOMruREE6g8xtzLxOudO0vyBCcxPUTS7diV/DN9PX03LuDs2qGNytukQfxoniTeOpNLIeiP1u4
6g/BMB41Y3JAC1mvuAuZ2rcaqlImIXYID2XM0cLa7hYRBPnDNyEhAmtSnINihNcWyrsTedsCvAu6
ZaBJnQ2CRFbOaqDiYWqUPBzXrLes3stmQkqBEzNyx6c66XAKxxBmzMncDC1zNsttXiefxyOJ+ptW
c2lHZsc+j5x2jrs/g7YJwr/hM3T/zWYpJYPzYGfELb1X9VDFLK7sgDGPu/7omv6zN/rkB/kZqCNZ
/QLAWQ6uoH/z2NJpBobaejx1ju4e9CYp96IBNFK0yXrnqzogJXaewIOcYmRerUTOLjewfxmHQ+L5
1QbTXyFTdxaWSt9hMCXPqYl/fPxVTtvR1Yb1uqq1TTDK4sg859tsBX5XBZ4iqAkb7Lsn2lZO2J4Y
3V68FhUzAadtxwUNJLlEbD5pGMfFQBTZTLSAtYODlSncW+7izNSutQ+eJ5hStkPSv3R0MiJHFtGA
j2AqfgPeQ91fe3CxedH50EiW0ggNCorsLussJHuGhKER+yTRkP4nQtXLNOhPRpvsrWREJoTCCbqY
zVwW/bSHPHivtej9pcO7O631mB0l87aaiqs/jJ5FZnMCc7Ms1jnDs6MOeWg1SdxGHYfbqe7Dt1zA
7xgra8/8Jt/qdgMLKrIBKIUl0n6fbEtk9SX6hyWJWaht59UHwrm4PRUWFvGx+0tUfKlwry+70UUi
kyRvjUftFyf7xMJaVbhNsalwUQoMmWsBcYqxHj4z8sny6mkiLGVg3mAHMwxMveuG+VtL7YnV3Cp0
rWuJ4HkjPXwA5GdF4ZfLfFul8XeXsMgEOnHmG30KsiTYZxV77ZDlZ4/uYyW1Gmljn67ykLVpzQEo
Jp4zQ+TAmOz6wW1hCOeB9LtaS2NjaEjFwmAzprwfIcwBjh4L9/RwihAmwHAagQeRrlo0T7Yz/cR9
ZlL2rXQ/fUV3DpuqqTcyMd4d3BfMdJJfO8Lu21eAVE2Tl8+B6rZ25m+7bD74pT1O1ZoESeFdrcD4
mvz83ep/JzV+K5m2hzItvgci8gaJjx9ugzSGE6quds1N9Fm73lH042ds4gZEtYChC3An7Zt4ZKx2
l0jPodpqc63XtvckYzfgz7v44ZaEbg4yrliWLUB/2TOvxOL1mnfyTkoYcgpvy8ruXeOnBUZPIvFE
CcVvgdhd088q0s5YUdZ0VGi4ak+gfl8U4RjtCBCeFpLzwW30T/a/A0cMcImJ5nyZMDiNWiNcQhh7
keNgcusgCGiT6sdN0CB3Y/uhmfA6rc7mxe/cTdL0c+4IahIOWNIj6mqnQ2BaT8I5GJnO38lbSlkz
PAlkFIzbA3jzDu9FXljHoP8tNUJnCcOba3o2xpb8RwblZ0Rk9MJB28rLgFEsKyzGld20rXqkucy4
2P02zedgg5wxEIAvTdv4HntFkDPj0ylsF8IzxhXnUEOuz0m33Ysek/znzaGxDk+5GUcbNRMKRP4y
FBltQyzFsqo9prjhI/X1R4UpaGENGRessrGjNTWqBmBrKLTw59SzvIUth16+etJ4KSv3XgBtoNZL
2D8OPE2GP4+EC8WiKws+QoMzjd8rCeuRSr33FvUlY8SO+i/ghuzokvC5LsIRU55hOvtBjUerAOJo
nQaJy0xHVrbQRSJ2Y1NxlmXAmmVCUYd5lX80TU8NK1IRRSgfPWdufEnSy1Kcr6gxMBwgqqHUXAor
ubLRm9Yalc6yMc+9r3Vs4kqcja343YW+n69dCaG+dPQTfkQyaouODYbpHAkQLLZu6ZzjgscWso+x
L52Or0XMcZUVy5+BdX4ZM9orBYWZ5ofBDr02QAxd/KnB8Z4VjvBFZL6MKeVTyFx7wue2yXNCezHx
NJr1xuODzNgoHz5bGxb0E2X1nJ0ZO/LiU24gmfxOhmQrJG6HitiZblhxUnfLnlRBug82GSVvFLO6
Ux6be3fUjU3vqFc91A5eJ9aghlYDzA07fXFxpCM6kj+mJMtJ2uVLmOC6GdzMWOb4Vsq+4fkoyUci
Mt2cHi3paqCfUIWkXbTt/GI7jjkpiFX3Z9ackk4qgQXwxNoVBkpJNrdZcZip3t53df8hZXkHOfZl
JdVn6G7liK22UPqrlSYWHsfmlEhoKwAAzlGEAU2N9Fcq6DcyMuxV+Dqmo7W2yxGhnB5e9BqscJB8
yqCi2mq5pYjsocz3kRcXE5A+ZMQ/g8dWvprMa1kbVKxJQzpEml4Ln+Jf4dNaYRjgLmeJv7KRvWKm
YxzHNP5hD1h3K9a9qPXTVRCkD+mU36WxTR0D44Hg0nG9cRtYpEVlyE7oQkbIEap/QfBb8xalLaQi
tPXAyyNacMmqRKgiXiCCWzY203LY1OyEn1tlgXAsbYqJWj+3jXMx+TOxLghG0QzL0hA/nVEk1Jv6
Fg4DaWd9+2Br8jKU5RU0Bzhm+apzU20CXLZMpIE6mokRHWi6kUDhEUhRWnFvL5sRFZLZjzNAzztU
Sc6P1OX4ddG/6bTvDYFJwawh4kcH4Z0mrDTDDMWi0zsQOCudj7Lu5FZX5fukyn2vUFT55KBQU2YF
j31KGUKY0BZzOoSYoT0a8MlZmKnJmNahh0naFCaZk07Gu6a32lOqyYPuxemmRzKzTOBarAV/10oL
kveeyei+kPmN8UK98/W97TAwYK9O5gORlmakvTdKMGK1bGZfuvXhVNXNCi3Bfo4TN2U+WLY4zoZc
JQskdZ9sNi4RPU1NDcmWR9R0e+X/+hIDp+3CzMNpMymjZLuKGG0cjZYu3gObVaZ/zTzDKQYmXEPE
gSD87F+vGxZuNeNVHAeA0GtSPdKVZ5FlX4MozHHDrqOBk1pngm+ZMKsQAk+71hFcFcq8ZqPLuFXJ
gSUBcOcACJ/gXxK9sOtqJ1rq0aAvrCw8jaHN/m7gOeuwtKSaH2POyOYDBfE1b8T/GyQaem1ObMiW
qkVa7BsVViAkJDbHW4aWPTW5hfys/hhAHpTkeY7sOgn8dGK/vAxQZ9a6ZwW845thPp1V6zSwiNo9
d4RNlAgWdWgUCHs8pJNd/Va2490VoD4jga+64ZRnQEQelpF9Rt1bPXmw78Jb6PevRNQ84BDOJmpT
X7ohF0olfs22uXs2goVAN/6GDFu+3evBkv0HZERFdWmHTCMdBROwCrMlxwNTQl6s11K4SGQopaOI
MNaIqRCdAMvUgE1TEXzVlfolfPIAbGavckzRpAkW2qvioILJAaoD032f3RFxL2K321qUmsyWBMJh
5s3N9AOX9V0S/tWwieaJ3IOJQi+iwaXkRiv0ax6ARA+neJ2Gwz0NJeCvSFSL9LcK61erH9/tUj9J
QmIWN+U2JF6DdbF047lw25feBiVsdntWE7vcy3aTGg5OhGRzdB9+Et9E674XGcdmKJCHmrwI8sGI
iG/bZ2FQ5Q3tCe0HzMqkc7k1AE9C0QuhI/3/D8hSh7amyw8tpQyZ7M0AEnQY06PokIhqloXGLncR
ujFvHpEexyYMUNzVLKu4K+yJhKUivZqI61KLlU1ofYQd7iuVvlRYCFgeLDs2DK0ujwzmcUm5wzFO
mnNAUl1dRjtYxXtNqmc/NPZGw1gfH8Mk75I1gxED5zTjE5QFioN5XMJGPiFRDRxJdY+0+BZMw0W5
m6nq90lZXryh3xR2sY9iuYpnxIUZHusWviNZc/RZWhR/DRNFeYdgEOUJ7t/kCzzHW++EF0D52Ex2
QaRfEje8ynZLOY5spW9eTLc9eKH3XnTMvUq8HUbxHrUF2bElTDBeCWfEOOPWxDz6yXasQbFNslza
FbEHUcppoEiaUU4PH7cetmkjz11XQzaemFqJL0FVGzH9gQV6cCE6yoHTF3wVb2ohfwv7n5kKknoZ
AmVd/bA8eLOVmbRk/eJzZn4o84JyVmKEyzIz2s16XhpQXGcSKhxshWWLYqTpAFcO6Y0n4Ji4GPOC
t6pM3gV4yCg1LxFhT46efVUtmExg6JhmrH3Fcrcf0w9lf+p59su+nmy3YLyMCSeuzus4y7q14BeI
AziMhKmdmQl42Gpr+/PSoOKhli8lTymv+LjIjeIDsOXOGrNj1nOqxNb4y9j4LSHIVRvrM9xHsuFG
5A6gSnHtWStR5xnWPsB7Vu6uOjc8EwsLBTLH71FHfA7jcE6n0ty2iA4XiT3rg/VTbwDzH8t/LlnD
o7BetcR/6VrzBUcQU/m0fVS4uUfwHWEBgR5uy2LKxRVI1E2fU9dLhhaEYi1jl8S0ZJtmulizsDvU
fv2vtrQ/XHE7mmfQ4akLfM/WjrlDd9HqhbnwgvbMFJEWh4g+BPw4YRAoyLRb+Un/oebo6jC0/vIE
Q783Iurrn1AmIvmeiQUef1xrQ+4aA3R2KqPbh2mzgOWXlCMM8eiZ7ee4LLxtrtPaxjVJAkw3Ci17
r/p2xcNONm4R71t/OISJix1iAA6vE0bpFDO0ZGSzW+I8YZwQUx/Y0a+h9H/SwhnZyuSGpHNjpD43
dw0VUeCMa6Z6z8r/ZBX1K4XEd5bJZucIdv0wqghUST7MCW54niG+LYcPVCrPqbarDdqlMukvNM/f
mqYruvCR6b57lIzMsatZC6bi4SJIp62dmNRlFnA7QBSFhWKZunw/5/wZEeeOOUZXM/W3ee9+pr19
dVrxWbKgWmFCDjXr3HnqL+kIPiyQB+f2+Osn5r7kIRTtX0x8H+fbcM6/qjdd0UKHrPfstnhL/eHe
jNaPG8cv0havOSmDFOIEdLjVjejpJ9fEk+5DpQvJEehsbe3QqYRWfpBMp13mr0wLYTvn0x/t3Yvp
Wf2SqbovnC07DHLWtxJwYAehYjn/1uTMpluvFGzJoycrmc4scs5GVq1p6w5oYGfs1qOuqRfwqvTE
s9MJ28ijl1oenDMAESnrLnMkbnLaulZ2HLiyRvzYfKnrQQy/tIkIYCnr9ZyDI4Ustuwn/zJ58AAK
AEwWgJNievaV+SZ15ysOkoTDaHzgwlGLoUaVZuCAoLk5qH4C7A4CRiqeq6GERUx4X85cFlH2qxMJ
tHk494Z2G/btleT2DpJrsWX08ubxZU5G/tIzocctTVyghf5fdvkKOW+DDMehGHR9ODExbWbYDytC
MZO102Y/mHrWVdpt6XAJRHUXXCtrlnA+N0WWPQ/FN8rTuHOqjV96ch1bvPeOF950I31OCg1bko3p
dIJJgkeLNPXpOWRLzKbtDfgiLzF8Iyet70TK/bXEvNIokUCuT2u3oYmX6MkWqqFO+kYtCW83bg0k
GxEhVOY7+R2zxoqeymnmIig4GCZx2YzFhuxQ2jru65QDC3z1YsqmhegIiImJ5qEepq+gTmKQFv3L
deEs7bq8jvCDVmXNE+3x3SOoXRnc7qscjCFcVmPtRMVbrMKTnPxT1+2JJ7tnXbs1iu7Sh8NTWGU7
tGo1wVlbiU4tbYNv+qtSt6JlMBAE4YVfmhazSYBhWGGcWEREaI2NWEOT2FtaR7CdxkYUKjAmZl71
Es0IcXHbWCNhwRj19cAOaZJdD6ixwakkk5Y5Q7VtUffVTnbUPVdf9hnRBj5NNFZh2OHMEpvqn1PI
k1XrJzNhwDj1+tPA+dS65jppwHch+tPaHZJtRPSkFqcJa6aigmreOF9a4iFGgFRblNFTrhqAmjpq
BNXe+5pvs5I5IpcTIGfaOer7RWK8WB7O21xmB1M12PSuHefaRL7twvCiv/kdHIv2GnXMs6nmb0PS
n2StkfBtQaMJv3rfOgRO+Rbk9lMJTGAljAm5LSD+irbk2LPYXflNeSk8/VtpSBorVmmt1WEJKk4T
yyNL4KMVgCcyi18+L//11iNPzVvpuGqbau4bZXhe+87SpbNfxAPmd1nvB4s1u4UJU1NtuWjajAe0
A002ovKnvin50HUbw0BOZvwYkf4bY8UXY3fPOdUW4Gf59z7m/DkxCxd+vjAy62ZR3WkNi2Ta90VL
X9kV4pXt9C5me0u2yIc1IOoOSQCZXPsjxu7cclesCRogTIG0DIOxOeaxRZc1UDX94zR0b3Y/4U1I
g02B1c7yJXRyAH4uX4pV/r/lWsXhpceYGkc/TPLNhT9CH2mpclnb/eEBews18lVhdxJ+Dlk+9lZW
BTlOAB4MbWQEZYtNDFpzbdlXT1CKUgpA7msR9wHJtiSprj4Sl2V0EhPXuGYEGIYAcDDPecUZdhUY
8ZlT/nSTf7UxAHECVS2qlksa/0OulCyF0k6jO5wjEof0eNPqwzrUhj9qqHLfhkzL9RshmffWjn9F
7Wxb4W+HhlWmZq4gZg9vdWhf+HO0dVAATk6d8BCilha6SZ6bTY6HLppL8KRE+alZTKKyAtNe17yV
BZJk3S6+66bbNSash7Cl/FCkmsNhEngDLtKuz4LrdmOb3iNvLKzkzpHUAFb8jJwxeRWbuKGQMLT9
2Hh4tH1j0wxk5zBecAf/d8ooaJxHHsNOnBWcic4iMc3LoxOBXxOg90NRnmCEXTwZ3ATItMafXu3W
HtetIV+sqgKS7u5oBMkszMIvEhs+yEYnOMVbeqjpSs+Cjccih+2T9qaL6YFHDetauWNSBUS2665Z
HO9FRRGS+JQyKc5NxTJDAVwP3SNbhzN+SXnIZPBukK66FCNDNLhSCMZ/RRv+KR/3fhPvwEKxdiF0
s8TL82bD8QoilAxsSdY0eIcUwpDpPlWteRVF2zK3JEDE00iTqklkKxjNp7o6lWZE8cdyS4J0XbSs
SHiSvTXndQaREIO350yHkhzCSUPm4Oj9sEdhjaUoR6kle/OsjeattfORDTk2nUBHrqpf7KmjOnfO
XUCqBuJqtx8fPvODVUgipDNnigl3OJWg5Hr8E8Kr7ngFbsVUXsuUBp1I0X/gtS5Dj1S1IeQMLUhG
bY/BDFk2m9O+XvpK26rWPyI7XYJgITcqYh+Qcu2L8TDRTaJUxJFutmpTu/3JUF9JOGfZmvo1JVWz
0QVz1mldB6/4yyHXtkyq7BHXk0soQqh55joyS31R+yQAy/rSxdGlrk3m9VRUVCa/Lp51Yzb1KJeo
akAbRPu8EV1/sUmmT3T/ZoRr0vZejTggBwbK3RTfxtJ/w/6NF4XWTVfDRQuKq+mn2w5WNLCxWIvf
g/hWu+nVKtTNytq/lIQMbGexDhyRm3yfJiGsjtdeyYvq5bqy6KUjEilIVb8ARkyweXEPzy8cFmuA
KIj0yix46Nm/UoB4LnqmtkPFQjpL8TvIn7iLNo4mP7KS5IiOwIGNV346bf1TltOy6SFVJLW4hbZz
4ZWYCTtMfuNKR/HqwlXzL4LYzJUqQzQNRfsBvoB5sW7cqyp8M9N0K0S/iQ3/oayM+UUynAoGPL4V
PKeZ8dEhOAPqtE79eOMCCkWfzaJ3NjbWsn1MWr+C5DKS0IA/C70vwH+/o3u26pvS82+Rf2UeSXSh
S0dbU2gz+5olIGsMk38YXzbo29BYRfqwlOpCrTbtQjplkqufBy948cIEYXpJYJ9Qn71u71FVcNXU
FHu2yo59bx5SmIHwsP13U/Pxp/OuxhWeB5H/Fs50s8drCRQhcIdDYFnuehZOSrP6izEcpaP/m6fi
B6TmD1buDa6WjxGtAYZBnklEjO92Xb1XnOvkbn8NTXC1tIhxScTG0CJAyOmjX00fSXQAvtK+uWX7
w/eDuKlZwgvEXB7AYG6KjMkawrhIZBvd67jpe5rLbnS23OpHfQILEv+FtVMubDO8qW5P2biNdQVT
naUEn+Uc/NDn68IQfxHNkVFJ4D7z5M68lwosx2DW4XKyrZ0ZPBFI8uMaJN0QhBvJ4NvzgzuxUgfM
GEtORww2qPp0IT7IxGRW54gTcwwmKTqz3OYnFt1tcNq1akEWi2d4+M+OoKAqqSDrE1mjHxPp7HND
RSPAHiy2711OaTXU7xVpD42Ij2mCLVj/MMpxbSLwjSEc6qhlhefQ/8qLaYw/qNiOAeO2ogfsYzo7
CZZUZc0HAXd/lrt3RpdxhAsJoLm6RPiVeAMi98gpt6eD2QvbfJ5/uEqc9drbZIWx72R6SSz/kFHl
NpSSBgtCEjmTC9YdDaOOXNsWhbPexYwnMu0GrUku3waOCGAqB6O1/lnxdFRu/et2PuMs/9rOHN1E
vekjvbA914NFvqzGBEXP3D8xbmCWSGIiVPxP7BZsldQ5Vqs4SmldinmPnFK51TXpm4/egxuU6DyX
ZkZiAXu71+KjwHYpEo4kNyAgzENfHcfY4cMRCStcR1W6a4eiHT8kg/ok7uB6d1vOu3Pr0AEbUIiD
Dkayp80w1QZtFXOFGmp2LUdzYRoGloR+14/yQhTDQ9XYJpoeBHVoP/lQG+JzCsd2yQYzYCFcXIAL
YlNuMphD9p+HArIX6KFU8j2m0Qh1lBK582FiVor9tkn3wZGr+/HDjLj7ORcgug1PRdC/K6U/yYmp
eo6GEx/SgGW8RYxSxcT2ROOf7XkoYgd+nezsRuIzr5wLc2Qm+vWJTRPD4+C95vGY6ugDojMwKhWc
wpACoNE4ikdga96sUp/pjXRkkL5/JK6MJ7cZ30PFYDxwkJ7pBXyO7NXCf1yHUbuYPI+ZIO6WX99H
6apz41Ow/ev04uT1ktNt/n3C9N1XvLyJg2hej9nOji1mGL6z3RDdMzqaVQn2m8GTODRRjYeXZmaJ
dJxITIOBLAPheHbPxxWy+KGOd06lXRNh/TnD3a/rL9mg4cVFBRXapYmfuoF8HfFddlgZypx3PAWI
NuJHcyxIx233yo7mI1Z2ycCMlCVHDCfPSJ7Jq+d9c+cwOuwaYf4V0LJgJ9uQdMk0KS7GLTkD2N36
W+kjqegGlvkawnMjHr4LRpudkT6F07n3RmTHfdttKIkvTVGwsK6wvlsMtAZ+tNzyeV5JKk84w3Dz
38RgZSxa3RNq/DMrJCW0j97rK94oNAKR3Z21AoTcFL5rCa5BtK9/hs52uRy//IrzRMLrA6HmQw4j
yltFOetODJOGPQ+5ihVx5heVNwAPa1g8VJjMnoM7hsLXoBc6ZZf86nR2Mm78o7LRXsgm+PEwsuG1
uk8e1u5OHYmvencTBitk/jVLgU7Uapzb/P4PcGAXKoaEL1ycJGGT/1iU4ROYD0bbCJSnyrvr+ZmW
iI+6LaIN4S8ovkF8AdckD2GCBAMlkCT05OjH6I96RKZyIIGrUyzek3pnzu72IDKKrfo1eotlVsJ0
EnfpEhSyzUdtPvlTvkvNeTVhrNxpQqwJFHJBYNcXpmiM3IM5z/r1u9ZEHyMHduZ4a1UQguNLOh1M
mbHD+BqHuFrazOyb+cUibiK0Tpird6A37r1PB08qF8i6ChAWPXw/4W7j21WC8oldhBHw1hXTXWbl
e2FTHbS1pZYYaWCb8yhmQ77uYESuWG6+MEbZiBg0REaWGuM6dO5JH2/bUrvHWk17yGLfqf6kr/81
PKyMLG657nyMYGJCQ8wLCeKSOv3dstXLKLfREJ/rcFySDPuOwuLLh25gvBDM9YtLTNFM10v0de+u
WazdttIw/zZAM6b0IfwSZ5BCnpaq59oMXrp8fBFje3bHlOW4H3FWk7YzYNv0C+cfaPQvE0m5BStG
t6Dc+l6xJ2Xhz2LK4wh8fbMQ3nduCYOnXvN+m4I6EAoJlEXuBOoJSK/ai1t4ZxAaV8N8kfiiOJts
/CgtbZyeP6Uk7zmCRCz2i5RS+d3Ogx8icDdIxpww/IxCnGYGH/lAgCgsYnm2XJ8/m7wWZAKA+WPj
oNuwCeq4AyzrD++MhhiwLsZcvE8Y/vLO/dPsMVpF6fRrapce3zovtcTQxExzToscuN0WboLhZdSa
ZdmwAYXDe4JZ/V62/q8C1bRyxaeXMWvy4fo0s4YXvw6hy8y8dSRbtfUrY+uOsvwY9yTHufXcYg7h
wil4XcYapQUzcqAe0d7ufdbH3m89qgc//zabyUtCtOM2LLM/z/T+cpp82aBwzTo0BE7VbWys0lSg
9p1tA6PnNbr0L09jgoS6n4hh3bzmdv1VTzz1PSmusyV8pctg7WKUw8ybk5YKvq5ykDkHkAqr+Vgv
dQawrF8V/5Mq699RiZe6xzmi/7OK6FgkzXNadg+bBmCVOeqBOGgPH2qFSX4VqOoLDwnpPl3A8/Qa
YwlmfoedyawRgcJmJGf3ikUebabZYjBNPqT3JrHxE3BOvlyTEp/ET+R57jVPjS8Adigjuu+4a58E
0ovSM9C0crFyC4fICBFGBCZfpTd637FqX0vrP87OY0lyJMuyv5KS60G1QqEKMtJVCzfu1JyZkw3E
KTjn+Po5yKrpqYhMiZ6ZXUaGh5sZDFB9+t695/rXkxndulKQz0oCV00wGyigFSIINCN9O27SuLvL
pfOt3PZ+dLxDpPQDL/6eMPJDPcYsn9QpyyBxOLSYSaFlckemAZX5AW71kEf6xmJIDY1CvU1x8mqu
ijC47rFsn+GKuA+n6CYzAHEJyz920bhnZIfOcWUxQGbKOnx6TXNdCWc3IKeFzc4Kyc0Z8ZanwP+m
lT3Nb9Jc2tkVYS2KRyKcnuNUIVnEmECy8yEPMFBlpIvbnMqrCpRIXD2NQ8WXa1svnrrvNLRVpi9n
Fov1KjPtz+o+c40335257VwJhsyfDhXRFYigqhlzU1lSctK9jWT7nXbzUzQza+2mS6tfUh3NJf2W
GGBZ8GV0vvNsw0qAWM1I48G7TYGVACYbQEV7PEo5eI0KUY9pPAUZIzkIdBzXHeDVSZGRU9ku8xjf
4/aCcuzmLHzUAUyzygJxdf3cmdnJLfBCLVPjSxIdx7Xni+ek4wdT08QMl8fEM1IOpn55Hse4KUaT
5SF3Yc1l2v2ay+tCq++mRjXtL2YpUGksq8FFM2OGdJmuDmlN1A2aW1JFwpEuvS0cElUS0t6QhfCk
25T2UGANrEpp3lwBPhUb7dH91x1yrjQZliitZVpJnBbacXZTeEMBE7R2Dh+CnOMpeEeT4T1a51S6
ZzjQFrD9hHoEWxEiX+6lmTyuwHh2qvS2tvJxU/pEb3m7rirOzUbeUcPRCR74iIEkeSG69aLs2cV8
yNR/QHzBaQF8vbOWVGJNslx7K18X0Z2pSn9TZPLT6sKjETMAQru1RWN/EWIQpG3cP5O2fuGI59Y2
EGY2tMc0ptKRxb+tZ7RFKOO5PnU8cE1Vkp11bvHMmOd8ElRJg7IG+qImZk11P+MJzduaOsO7HRVD
wGokFCuzzU8/WYRYnY3lyvl0JapMO6ZXh7HxeXaCh6bzX7zFBYULB+GAj/TXJpmyMIA1Ftweoezv
GeIs+Uw4Quw9EMl6g2jxSkAm5/RLoR2P9qtT0LiI032lLuNYDPRCYsZnDrNZOug3rYM5pSjhymlS
glIRbSu6qSvIzlQGPTF9TnPN5cAONPusf6wLLDVnXCSg7gNDy8IhateJyg0mkavZIYUx9nvmqHH+
aNl4KEe3+lZGde3OmH496Kj2YN0acXRF/DmaP1xkG0cYr4Otvnv0S42itzZnix+tkoz1se1GgnFu
mw9oLSEGZeRGOUbDgXkWB6nApVgNKHomElh+/Quzt9cqmLmfR6qnCI/nCuvrgyHKdRYYJDrbT7MA
j19ar4kkl7QOb4WvH4QZPeq2a4F4Rh9BLlEyQafJMNRnLmrXliavmxn3c4CqT+DOc4f6cdQpHNYp
2vrC/RrZ4+sMjfyU+zx3OCXwW5oMGdgOGcPdEeetSUaNoJifgeSoWUpMqHfmrVD5AVHD0WZHOKMR
g1OvuRWjhdbOhSpoNelVSVGMaAJVY0k/WtpetXWamGmX4CQ/oMDcNCNPgZHRVBrp9eRRzdCEWjsG
N75qqoJjThPcBEHExQJyTtSKPhXsjqJNbhCAv9o1hYSivb0M3Qg69srtFDlyXdBj1NzB7A3xuzEW
HwnjPthx8XV8nQ4JN9BcGY8oBYezKBnDN1jaDJqKTe2o7iTkBKeshb7twfV3VE5GPbe5gXEa9r/a
I61juN+I89wmIKF0wSOgSKibKrvWyVM7c34GPO48KBJ+aObNC9g3u0WlysBtUvcmR91NPxJCqUSR
boKUHkBoAEYRBP/gk46SM7LckgtqSzrgosajTEvN90BfqUG0u36uDZDYPVfVb7etDWvTtOiT1Ats
20dhvElHxLptEaTrhV2J7WpgrWocYCB9eKtFxMjQI7MRlD6m/knY3GTdkzczsEIVtS1dqz6UKK3a
SqLWC8uLMac4D33H3zbSnR+MTGXgH68RcjOvlNROjU3OV+WyDpW22M12tVM2LZ/EwUCSXaSmK9ZJ
ZXXrucXdDVaOnskcG4c2PsETSIDzAqT3+Rhe+xXqgf7X0Z078zLxjLdOtN1ai+XJzSNeGid8UIQw
c807v+/LjeVaz72h6OdTx6FeISYU3+66Si19FoUh21QaP9Js/TDVAL/P8k/1LOC0c0BRzyY5COuo
qW+6IbqDOHofhWD50ih4zbyjX5CQKyNSpKwEMBN+ERvahcOpCBWeOiR2wFNRROMKtPE9MbMbHAHn
2eQ+4TEHpkE3OkIZWLsJBlB0DxPD9lEWw9YZ0XagVyZzjyJvDc7sEo/hXtKnHCokyLqt1FryCev5
HPpvHX5kUl7JMcJGEM5P3PJH5AhnZjXeuz7daWNJxZVkMnIcg0qNmcVA0Gfm5jn61OdwMqmIGyi9
5litgGxW66qiKohG2ljDt0vCdIyeSwmR7xj6ACmNuXK1EDRoPPlllJFkCetI+Omny0ioczyadJBj
g8wVJkGt5b1ULelpDuQG9BQ83JP0n9Pe8O+LYcHHWS3aNoMVOhrAbizamiaM2PI2rXQvB5uSTNXZ
eaos+jBBsevs4i40pldNna9m5DTwiuhBJO9Fgm5RuMDjQ41uWj7WnnE3QDWIcvNGzPM77rKxr9+r
qgVxGsyMVxfPs58dTeldBsAoOOinr/RGc6YeHY1gKBfTe5XhRu3gBy5Kkd4/tPJsnMVLasWM9azh
A+XifvaKvR+515U1QAAM4bMXhbkJJmZJWU9qFp6710mzQWH7JDVQgKaLFJLT+tBLSfUZML7kqJwj
MTNA9hFzTqc5Y70bDMxpUV+9zYEzwyaEZO5RqBSctSefkgOVHotBjtGXKvt5TGl7wqHeKMDi0PHV
9RywW4dq3tHIXHDXUcF4oLtM2mx9q1Cz4W8ApFSIQK56u/xCuUqg0khfuXGTd6CLuHGcJ5yaJVHq
+XEagku+MyowcGubaAbhYWORP6tH/bI0fdntDtiAjmPG+weuD5/gfM5ccOCT+vJK765pnGsrX77v
St2IgTOKbzbHabriTlpOBp5aiY6VSi7daJk/h173pp5j0T5ObsxO77KAmV74Eo2YbHxffyYdcxdb
Oet7cpEgqZL+R+2ZfUogBbhBOcOM6i7kOk9hd3QiPFEgvS4sE60eXzPdDGKpVvltY9InpeM9H+ZR
3one3ZDas6/M8t3tbaQKRnY1m59066ku7M5fx2RwDOC0pzl8dGdvi5/rlPbNh06oqHBKVxDd920k
TmmADQ0Lyw1RLyQwNciqJHlvZy7WWFZycUmqXOrtx8i9paPPEMpvxBldzsfKmcm3Tr7rXN5HLskH
xCN9poELBJEToU9mN31lNqN0x6wbKRxBTYtKE7hcegJyg90Cki2BX7dwEM5cLz40IBs65PI59huj
kW/tIC8b48WtOrIbwgwDczmTZVPtqhwDb1rurXB4Jkb3XKQMqOKVFt6X5+K3bJpj3rAT9MldEHg2
h+V7I0NkWAXqUgTjjlMWvq4Rj7clxqeZtDdgTjSxTY+eGOqvoX/xqzWqvwcgRBwEyk0WV+/+lN4m
rjwPPVzGoSQUdLJWjiRmEefXA9PsjWHAJwurvtvIIngceHy12z/RLNpP86uJa99DSmMp2uSW7ZFG
YnzAOFsalHjlB/uhDinz5w40gpGdODZ/dkY9oxSVDzwUXKoJ6kE5+sck/TLjfD8kyEzpprPv1CY2
jXCbz/ln8EfUm4C3PeUTlYhHKIlqq9M0ZGsHbCvtJoDycwxEuMf+0VOadfCL51RgRAhZI0yAYwaU
uVhfNaSPsoa9q/my1v0qSJpvVeGqrAoaAoZVLYpK9iNiZHHUtLS44BBmkoevz6wDbOh4E5Tzjcm9
ogc9bDlGHkimRqs7Y3x1LDQnvQGDYOx3wwgtNhagfPBQ7IqIXCxE71czAgcvnt4t4LykCjDhiBMP
kRLA9ZEWt67Je+qxeIaZflnMK52JV4tEuU8V1qzJcsZy23xUIWROI6kvxnpyDp51lxjem2l5d2mj
3tJqCDcoNz1TpVuQt8AMKdAbnQB/mGivQVQ6hCju1uRMnNtJ8tkCHjeQCkSgJBZ816urPAUHBl83
il3T4y23eXiF8QfZXXecc3zMpdXdxGP/NqZTc+n31TEPEhDTVYikqGBiRLwhjcRQOAmmBMNFi7E0
zQgiDH06+sqD3CK3FeZPQN7qZC6kDIUzls3e890P28ovO8g6KsWG15YozTzAb/RYVvwLlMSee/JN
Jjqk4BCwtvK1BNkyQZgMB1b3fnpqe5y0beJeBIwlzotBblOviXZ9jQElae/RmDrboaftDZQmptHx
4eClYCOv5dqj0GQUTb9UiZJzC907XKAARnFSgXTtrxw7U+vJu54rIAJxKe7amA7irBTEFU7RWnNO
sp6LpXWgU+yNqeJ/lMRGzQKbc9sZN4FVzms/m2mq+egCJlomAM1e02GAdlvvYYn0ELkD4yCQeHmN
RoCe77xQnIq0+ppku59AIjC/LW2wwlJphENINDxc9dIG9ExOfe0sx+LJL9ccQwPBPDkG/btK8uBE
5sJd2S5WaiyV69EHF1q/1VluMfrR3x12ApENfMEzytCm/ki99HPoXeT8TnioTNs9S/wjzjckRBNe
qiFoL/zgRdf1lU3+cF2ynmqK3BUisRfhzNAcTXrBtM4pA1g3YzqRFkAAfJE3xiUepfC5NO7iYDzp
lLlkP3kbUZFOBg/VXur79SqZ/Hzto7lA38WDiPjqMu1HXj6wL6o5gJTnXIaUoiuMvg6SU5+jah3c
lFrfOTnKE9oY36TJrEKaxgHrt/KWHTAwPmTAEwWyiimOXb7HokGiarv92V5X5U2dIL8LfLPbaJRr
YZS+tnF/ZUjWnCqDW5ZZqJ/RItBeG25Hugh49SBBmQlnjwT6Xmr51wSJseiwx0JOgWCqzVNjm19m
W96E2NEvhAWJYKyDY4951wOCj+zBbwCk1F+xSJ9L+4Wb/eguH4j5+ZbTCid3wAJZc+/Q+kVwQxpc
JLCw5u3E5BrXVmU/jjTvl+MZ9h20VjGkfmMOwNF4JScTj4vY1cG2HNlMTHGRCNrBOE6hkiqy37Dt
iKx3V8QVedsehgajp0VVcCGhFJwVLow4D/CCQpvuVc2pCMdyXT21esr3WVgrUMjOvg3IFp1EeYIb
SXbWgF8g5lvokYhskomEGT3WlwXN73Gg5W5kNGRq9AqAh4eDPQdM4s1rhusTuO0ZGR8dnIGuhTCs
zRBU+dqo1C0njcc2AopByGaxhSFp2hXVfPoAbWTG5u4f6dR9ZwWal2y6bAlNnQivpHuAZDmlzWJ7
z9aAtzWuL3jXb3Tx8aNreg8AjxkG5i0Btg5m9pIVM1WGhQnDfmt6/QE96Z5Qz/Q4RUinIX3o1jxv
JQk8jmPhDwgWrCYNJEMdq4kdgTqvJVQmfnHRu9iEoa6QX5D7Sk9fFtcmPLv1lJZvocPT1NVox4qC
EM5xynakCwICKDleGdJatf53WCV7c5yKDfZxDkeIANFc2bCIOfxI+rUC5fSZtpm+hQPxezR/DdFi
Ipuw49G/3YiI2bygcZ3BzOWggJeSpDm1KovkIco4BGo1fbXkU68SphiDAHnSZITXlWlCJoJHeKpD
BDeJSrupG1YZTkBOWUN3YeKAo4pll0uUte1I2cK5ByrGXkZrqF5e5Ejq7mK0dRMUjIwsCcZGJ4nC
aBjsnRq59vgXwgIMdNUYKaJlF9dmd0sic4bkzEFkgOQ8D7sHid6+YdFd/cGtyrIaSXH0AoLny5rA
y0z4jyT1y6Qzh4HovGsjbPdpZu3qOZePSDYXxm7hCXEpDQ4AVcS3hbT0Dh/CjWRy+BB0qKOKRSxK
wom7CXvbO9chmmeNesMhICCbLXGyDatlWkouQxICGvAnw7u3u+hulDAMopy9DrYZM8JmfglHkpMq
BufLoS0BhDMFa+ArG04HPabSoOEBBnnCg6+zj1p3V16LXSQpyCeOIP658H4xK8KtoSyg5Q6wGrAN
blgAtpDQKlJsccDi2gho41lugYi/fSCzAjGAeJThEsMU0LRl1nGfonpzPBTPs+DWQdb7HEDVoFPB
OaJDHzpX44ElyANENd9x6lsFbflBVliwZavUG8HdeQaXr0Jgwvj2vI9wrzKWc60R2To+UwIR6Caq
Cwwh3Tpy83vfY2ZsNOrOMJaoOwtGC0Coj9DsrnqjFge/paKubBCwAF2OLXJhaVrwPsJ+H1hqj3DA
owIrT8LQx9bpLysXDXBNez9ozOuyS261A9965OTbFQmwoa74cvrgoS6sewZ6m8CJvVWfNS9m9+Lh
sbdaHoYybY4DdByi1UJ9lhoMl+Myq88o3CLCuZNPXOpsaNX7IHKCXWwm8/hzEc3Zbymh4dhekq/c
UJvcYpdAuOdQ2gyHeqNLbpm4dE5TVLwmA2S4iDktalhupHKYLnrHuRgAeljxcJ72FkscjbjMhk/X
gunSNrr5fJZ3yZIHPxmgkII6v+WMcFlHX2Vf7Yr4tgZisiIw7dxQHMImuoVLi4bK3H0v4PMyRsdQ
H9HStW39ga0/hexMKOg0MdCz0aESg/1e6uHVEskDcZcxBSubQtMipOl7A5sER1mc8L5quK9u+rR/
HoP+ArojOgQb89DQPvZpe2pE+DKAJ8KlkW8drKV2aMqNR+BbC1PE0OBfaRu8SWGBpqDBqGtL49B1
j0adrwFGst8GTb8WYbnLC9aRyrXuJIBloyd1pGVkCNJALhQqGn0j2/zG8HqqFkQFK4bY+SaT9U4g
l8c5xkzXIn3SrsMn61M5HPMjErtY2EAhZkvqUIxntsBhadnAUBRLbRQw2OCOmzUaopJwspUMGP61
eIonzteoS5Ga0Fiq3fmZMGbYrnReW8tsDi7gaZEwr4m0DzzKra9L0bSAlYbyyUtO4CMOhd1eWpk7
rDlgA9P03G/oe/dVTyvZCJjtpYtEFhk/40DupY3jgZmOhXwKLLBnbbSbBbswFdC4QegT7bvYH/dw
x9Yii5jBlgxZ6iw6uaHzaN96rv80TpoUER/UZmFedGZ7biB4vMm12HHbVmsb0+YK8z34eOTbmRd/
lAGMikbtQ0Y/K7OlVJo9cjG7RGxlbuH3tOjGlUZ6bonafdIDihxPLUrUCr8dXjphGgekF61e5qgS
KGnRcD6VrrONKMzxmyKtjPBhyohhVa2wURiheS7bciOb2t5KgvHwLZtEIwHLU+qO3Khh3cQDqG8p
LpRMm21Ukbki8WjjBoyQ45QYES8stqu+LJNblv/N0lG0Rn2fmG330DXjF3yQT87/HftNeh9MEJSC
oL4ilrIQOW6C0JrXfQnZwTVcHgnLZlDbhdQKGjzm3NQ77aDsDGLrNup9qB38uLKyRysuopckGpe7
2N657L07t67qh1h3m3wKztv5JnQIv4twHGySUCYEcMVUyDXpebVI6EI4tcVaTWuZQvljwPV0BYRJ
d4zkgqLNd4YB3bsIiu9Eyl3PvPXeaqaT2WDBNlGErDQucsQ2DvECbhoRHrP1c0hqU5zT6UPkcW6L
S2eo1XmQOjfWiJyniUscBpO+hAm17qfEZCnmDMN0OzalfV4W9nOQSE5kOtsaOsu2law/ZrrUFwEm
9os//ouoI/Y6i7ECIHlqe16aVitZzvRjY5BKdn3wmaHIsCPN3HeJn0VR02XOeaep3ejp790gvJwE
kLVR1ObaoKeANBjgFdJZe9O1HkPHyrmPAnrWndQem1+0s8Mth2HGKi5ACF1WD3baZOshS+YDHdNb
Q9g8CK65mRBcCLLimLZO887u5guEvJr0593vv/3HP/7zPz7G/xl8FccinYIib/7xn/z5oyjJ9gjC
9qc//mP3VVy/ZV/NH//qv37qx3/zjwdcZUX2yx+5ij7qoim+259/ank3//V7efV/vbv1W/v2wx82
OdC/6bb7qqe7L1AM7R/vgc+x/OT/7V/+9vXHb3nAKvf33z+KjuEgvy2Iivz3f/3V4fPvv0vp/XGh
/nmdlt//r79crsTff38gu6H57S3//G31Fn0UzW+HJuVPzZ9+xddb0/79d8Mx/yZcLMNCc7CxbMfk
tw9f//wr+TflSlujnLAxACmbv8qLug15E+bfPNv0bM9ytG1iBZe//9bAp/jnX5nMyC1Pasc1pf79
f1+KH77S//MV/5Z32bGI8rb5+++m/v238p/f/PJRtYZCoRWIOkcoh/fg8DLlx9tdlAfLT/8Pbk+8
fMzkto6mGkUJsmPgg4YLbnG37PuTTl6deTzZajzMbJ9BwELEjimlfzP61m1SOod/u5r/eov//pbs
v3hHWiwDRiUtzxTuj+/IccXUSkqYrRfpnd327to1+hPxCuBArOHq1y+mls/38+fXQruOa3mOwzX4
8dUqgBc1yBI+f2C2m5ioMnZm4N+5t4ubZp03nBbbERND6M53ilMJUGrWSJUyqRxPzGwQLWr1WIUh
gnOkHI2/nmv1jalj3PQN5yYOMd9zQ5h9NW2ryT/HQ1Ea1lOj431lGxyT0EuvMgsCtuN3GzevP4wO
IZ22snU5uZhrdXxOf+qDNGYL5OPSmQEXVhx/fR3++qIjuFeWY0INVj9eBvhmPX3+Gcsi0ykCRByD
/mn8Xbc3PsLTX7+W81eX3JSOFpbSSpo/3XIVja+Ks13AUr5pG+QLyWTRXAyhcLYNgzSq1F+/II/E
n75kWwhHkwDhYPj/+Zaqk7SztOAVRVReYVbYh3F+bNgcON/6DyIDVEhtHpcuYyRD75WaJ+Yo6U2Z
YXKykv4qhOWZiQrDS3SBZvCugrIfkMsQoBNJN80+MvBOLc/Gr9+4uVz2n+7OH94468O/P50D1MI+
ifhaUHVfQ5w+ZUb0Gc8ATnwflxKrHT0neWAqso8rB6FHjzDAJWxo01d6azIc+f95Q8ui5GLy81z5
08MJVaEQfZ0G2z7AdqoiRA8I9SvjvM2zT6xd+9RxGbBP40mO45bIrUujIz62Mu7qznj49Zux/+pr
xTbpAhN3WMncn95MMTGMAKqFm7UqHx1JBMUcXnq5eTVVhFA7qn9iKFkQnt7IszKMELe0xPawn0PF
fy7s4apz/Du/vVzc5B2Bzn2Wvguhnlvc39Rr5Kak1aalGXmwvOy+QEK0dmxEVNiivPg7rqaTFRSA
vJgicT5aCGQkwVDqo51bsDj4yQb3QRjts4nlEWVH8uqC3wk69N1O8p369W7I27uik69Gbp8k2hVD
XKeo1Ve+B01MY36NJ/esYzi44ci0oIbzpxKxECKQ8Ltz+hN6g10b6me3w4IoWbdNHwPnry/zchV/
vgct0FPoyelGe/rnFRLv+izIYdwQtf7acZJdt/F8kpJxZy8XHQq+tFYY03+zSpjir15XWrYSpiOw
OZo/3vsOrMwGnbuxiZt1PNePXecyYEVPCNh+P3j2eU9fmdHReuLK/PojW3+xHDqsg1J42lHc6j+9
dh/NZZUroFATWhSiOdt1F7sGEPt+DTWzIlS5u9LEPRxM3e2d5sGx3eLSH98mcK8U9SZpgwWT4xlO
XdkgMi9r2E2WKq8zwILxIFnKb1JAWzNHwzpmD4H3C4i6QSFFd+gmgmkHx2VoNxR3cdAkm6nlMO31
00mbPf83B0vx649sWn9+mlwwJQ5Fh0cgivPH0/ZvlUDYoLCccsIPlMmsqmogCagrjKJqm3nIHi08
G2397JjshVbZgK4W/ntv7CqXvULO+oA+9tVYUm0j2ixL7oHlvJdMiRlPloSDJ9kRh+SuEunrlKCw
IJoDygWd+rSKUfMgrbaCdyQZ19nQjgfLXciII+lVXryTeYFbc4j2YWFfe/g3104ht1Nt0AQQJwNB
OZpY+JAdDksJri1KKJarc4yonzUoFsyf/lmNTszEnOx/eLXTLj5eEIkGTXy7ZBzuRS86BFnVO+lO
5853qnAPDskIK1IDLBjs8KIc+ELJNEeSKxzGrKl110PMShe1CGcmhYZIPTQzfTClR/Lq6fpVeUFy
rjtDijPeLMK4NpXc4u4lEMhhcB7Sz19mantp4F7Ou/BcYARs6IK5WX90mvQVUwUwUP8oB6qSRF/R
Yjxf0iPKYksfZ932xN/kd2FDIvZYpt52RAlzFnpL34nA3ZHnpbadh7rsGa3QoALfSRhhlG3ini2t
QpunDbV3FMcm1XeLHpbgBNbwLo4SmhREx9j2B4Kdi0kH7HKJeE9sH3QDYN9AZHdZy5DesvY6URdJ
1m8o1VLG4dbtr+/MZY/7cf2hyJU2xZlr2YKS+Md1QAkFGM20/E1u45fDx29jUCAGxiqSd5aI59T/
9uNx/qNe+X99ZZYdy/GEY1KsMEn48ZVdz+FLw/C60Q3WPVpRFmGREMkQADkjfWJx6By1Mwd2il+/
sPzz2ueZTCmpzi2tsaEvJdS/PYv836E1ZONtDDyZZ9IQAoas/53EEOjrQhH4ST7IgFkdQPuV0tVt
B5ijyzJ0juEIjW8mPQoeoyyIoGnn6aysjkMSfEo5n379TtVfvFPL0p7pueBcHcTwP75T3xrNnsfG
wcLAwuShy21KrEWmzUiJdxL4OmeRtplylusgRPPqLKMnvzOuU60fqNYIMXcp7X1Ot05vH9Imv1/2
WMfkrhQZq56dk5PqGl9yqG5bCNMyHK+EV9z3RX9FLUIoQxesEnvR8RIGxXxmTVPhsSETxZmgaQ8Z
eNeYucbMO/Ky9PXXF+DPxaxnWTaWFs4rDocp+ePnb7gDKnSODuaz8n4ui7MmZp+QGNOGg6HSy1+/
2p+fBe4LZheKuRb1jvzpapdR4BLISApdPRIMWztkcxIoGuX3NWpxpke3NkXISMf81y/7563hx5dd
/v7fbkcxpzkXmolk6CFTSpsJH1mYHl2TZvh/80riLy6oSdABd5RYbv6fyw3TbMemrk1vE4Tjgtl8
MfSdnhqmWcSWde4hAn3QgW4dQ+CBUR8j5GVmQ7zzjBSZ1CWWOL9Cu1RV/IxBlluQmy9Rmm37ungi
FeJsmOp7dCFIcnucskKz+9o1d4tOL1GI0FO2mY+DKD8FHerj0NIvs9EsrbexJDiRXvscCwakQIBl
FUEjcPqr2Abo29cmmhlSFnEQgCFBiJnsiqGdzyoZfgcl07oQ8DcTU6ezDmNYpIeuzY9BX63sqbqV
cIrXRA+g84ycndN9J7bUF3POG/LQaumGcLiZQXLl4ZW2SQMn9pfNlZIxOfoT7tG46QlLctgT9YAh
MQRw0KsMJvl7VAf2iiP1gMgfrwaWZItBRqjIpGK46dKhJ/kpordF6aiH/EaQaLXCzkgADOMWJuqN
jT27OqQCj0Sb5pukg5a8nEqQ/IVN/zDmPIV1jQcY0DR8EUzRQf6UJtMpH/kWqgDacxrQ3OERSfw/
YgHBHTBmUPbGQMy76QbqGQLclFfuQslRalbdCtmtf+5x2i3iqYSnAsc2CzBLEjhPDIg33PWhf8Tk
Xi9dUW876+Xg2uBX8GYyUhDVdEN+tFGws53GW8vYE14BHVIH700AAAZn3TqsjIt+giMZddF34jIb
TJ+jzsb4m8eo8uPi2BK7qWfKBH9QV2HLR6tT9oJmnPZ+CjBydMU5BqpjmuRETw+QmjK0mQuPqLmv
0AqeMc+4KcuNV9wZ/ilqGN4H2j/GpNy6GNDDjCtX2j5fQSOSrVEY+Hb7bVdReTDhThhyIijxSnVQ
2XszYPvziFZnxPUqDeZd4DbEWSPLI+Na2iXjjtyOYONpeY9q+y4o4Yfxa9eD1713drBxkmTX4pFb
9TQCgYYeppSFUiSv2Vg0azVyZazrpPXs68Zj2GuMC25RdRkDM6wghN9tCE6EvTcjKFvwdJAjrytX
7pdyoo1Z9ZncSeJOxE3D/DAHAa3MADIqD8VZ53SPNvrurmZdj9oQZW/I6uGib4ScnhB4EF6Vo3lL
xibeScBdsaFOqfbO/YSSC1jOM80baDLVlZxAiJL33BuYvszWfQg0Vc+YW3rV5MknbIvvkqHXrsym
84A01MaFmxGaATW0zTISU7raPRCb8YN+6BK0sSffplwBj8WnFbZflWTSz5gIvRz1hqr0Ab01JIYl
aobYy2lwmS8nck3+FHG1s0HrIpCUsUP1ZrdX4VA9x0v53s3UxcYwYjGejDvZMgXXigsR+jXTy+6F
wNMzZmEon2dEslPsX/nxcOUb8WdjPTQm8KQpiIlkgHwfTs22G0iXgL5wAUP5ZhzddRzoz7bx2z0n
tus+NaLViCeKV+S1h45BhD98xiSXMzMRtPKmnY3NOrX6U6nK5yZwLjjkZOsl347n4qxpgH0qYW9F
hZSv5nxMDOpV5x1ta77PuoFRqj469mKHN4h5JWgpp92gNHHVpoUMbZY1Ik0nOIbTQlIcUXo8CK2f
zZTvxgnb8winl6Hze5JRHoJCn1qnuLKY12PVvJqLy7YRzcaw+YKwH5/Vho0j08M6VszRLpk1QdFL
k6ZSKKaoITiqXGUuAmFUgpu0R0yUxsO67PJjZlTTzk1maxcFSILcmzYevjntMJSN5KmV/htk0Eug
TOh93+iY8KbJYN3QoT1a6XTOddxXiftSmAAKhfloR5m3Rdkj1kYb3euqYGrCo6Nx+jkl2lZVedV5
V2mesQVnXnqnEkxl7wxPGbRYG5s66H6agFnGltkQPI65MURzl27M2Sc60w+oaCWpbqRV9bm6JTu8
X3U2YcmJQ7ZDWN8ARCNRGhJ9TtKJq4hwcVko7CnCOezv7ZDfMozp9ZK0MkzpBdaUNyYCfF0R0QRG
RahOkd424W5MyZ02Wg5RdFQ0RiV7O1n4YjIje2tS5NpkndkS4HFX81gqk6cQySiHO/jEVqAwS61F
cu+kYbL11Aej/3nvLMxJMLJEg3irqpzxrhb3olhgH8spiTnqiof9NRydbenBl8rKa1GigieUajHK
JttAV8+jmd83AXRnkXYvJH/ed4P69krjf7F3Hs2RW2kW/UMDBYCHB7PNRHpm0tsNgiyS8B54ML9+
Dqo1E5K6pQ7FbHoxC3Woi0WRmQk8fObec7/irOV+IiUQPerOTEt2KwZGnTH+KJrhI0Rs0cLGV+P8
6WV41E3GToSH0AlqzQGHFa+szzaeadNyA2SJuEYqj6PH9gZQBI81pl8SV8YnL0nuvMh871PeNMx/
H7LCudBCGqfIFjiyXKag06KABdH517WOLSibft/ZeAYIYtfRTWkzYFm+/puyqgjETMZF4yHoAelT
uVuIyXcZGcFoyff9nKGSXctFR9phFXB2tvGOBGw85I7zzMg5N7Nveu8Fn0e5M4eF/7PoTlw+zSxy
35mFPkV1lK9/3lbDyJBqQNKUpop/aaOPLHcOvR4dlHszK27MUuxKjR5B4oHT25e5tr8yYr4qjyJa
2dztesExl1fqbFv8kRS8YZkg1bdQrzgZsDgvlzvq1fvCs/kv1+tJab4Td5dxatauM77JQhLiQmJH
QGxdOZT3kYvZSwvunKn6N2W5+c8THI/tgbBdz9VZoHh/6KAsLP3sf0pvk08UeO13OdJDFYILJOs8
dtM8O8yRYQO1w3qsszWZ8zdOwp7XSjjsVBX4lu68JCFPFV0MT2ORMNufMKAZ1qWZxU1CWk9AzK0Z
Y6LFfAHOk1Tsv75AxL9orkx+jCWEo+vLVOb3F0iCHx2bM+i5WrcPEMBIV+ZQI2uIZzDMmaR5qZr6
JiP8FJNlezKbGzO0d+i0GYIUlGLEk+3HYngPCH1dzV12s4xlUrJ3zSjcLUsEp+Yj6zXnYOrlPSyu
e1xiRwwqviI7Pq8oe//6FS27rj9e8lznhsP02Bb884fBWh15Ig4Y527mCcqZTQxxLVr8ksSOpExJ
9r2xS9voZcZVCE6PFTjXNkSz6GmStQn6kYMlzUsSQsKHJEnRF4j4W8Tgr//69/yXv6YrTPZQDpNH
d/lgfnNnOgM/xCv5NQlSIB6BK31mogeKWDfzd44tMHSNN62Xe+Xv/2A+caGzpKCgkX+8bDuziWNv
xrNAwQzGBWGHlSdPiUqP1ug+4u2E6QVX3RxgAf/1j/4XjZeQbBpdg58u0V38/jXPEk+pgl+B9ws9
GA31bdPbh7ln5kj4XukYxb+5vI3lw/7D+cdei+mOazhsOX9OQX7zLpekXVmZWKLSas7rAjDHRqmQ
mEq05tYQvc5Q/kODmuDn8dNn3oOd5Dc/X/XfWnL/X/bXv11f/+m2/D9yyc3TBjXAnyy574e4m7+a
ZbH9+7023/WPvbah/2IhnGcXxH3C7tTiBP7HWlv+skzNSXY1bRsHg7l85dettuX8wnEshMdFZgoW
vOb/brUt+YvLY9BzXWlKsQze/s5e27SM3x+ejm7YjAt1fg3QGsQa2n+4h8HehDVFH7QSVMgyjNnY
duVPtj3Fet9fZu2j6zB1dOxvjpnLU5+CntYiQPWu9EtsPVBBzhciauHRFw36/1GaaC6Gs2PeJR3Q
ZUn2VyMNQBgWc4VUdz/dZHyaCe5aWfH9pOxgj7UzWoxKhUJZJDrzpVVzeWiqfjck0E80Ho1I45xy
B80v8UlQokJ0Q9CPDRouy5UCB0m/l1Y/n3uY7KxuU19mlrMzGsQzDegWhdZlnRcaIpwRiCOKzhoZ
Kl1Xod1UcSCJusLm59YT6+a4O+EC3ZEjCISIJYWCCujLCQFYWePtHzSKIsPMHwvVqmPdJu6qmLJ5
XVE+a6xsIY2HzeqEPxTJV0K85RzmH7hmITUF4y60x4KNhnUHzvWL7OhsE/U9D3zrAZoR8hfm6HbF
Q9gckbmSjvAF2ugHpHh6A+sVq70BkxTEl6Nj0XePyrbj+wFG3gaUJIdgOK+dbhBYs3Nwahqj37oy
9q4aXqB4VLsGngD2PCyWuCW7POF3y9CDywbjR98+jUkNrEMA4eFNZxMfHnHYsDjiRO+qGCOiDgTI
DC5jmjQb3Rrw63YgwyUe24h1R9g7V9J5j00lTtMc34c4qMmN8M6c5B29Pmmbdpv4A90Ovj22r1ED
zpYY4ce+YZeIJb4GCqRBP2EKbw9pi00etbJEdlvK+To1FTD8EosGgnyQJTSZNAlNPm2AUt/VMhvX
LM1P7I62Xi428YDu0NAjP+NxsI0qtjWWiB4Do473GUCo2YiNS9d1D00bm5tizbg4DKdN+FIzblsx
MgdimbtbsgQUg47y3m3HNxeVLnJs5QBOTfHAYNcjEgsXX663N5piApsZ4C/IXsX9J3dqtMZd7SCU
gAt0qqgxNlkwXci0wQwPp70aRLQFAUumReOyRxgKsu2G56p3DHDJMtp0BsB46SLl8lqTbVFVXOpK
R+9sb43EkqBFGKWGg7UsjnCsZ0zidKg0vllowRaGzXNM9wILF1F3ZIWXVjIeGO9nZtQnOC+PsInG
Wxk6P3JCJzsSBneTZa4jkRtA6TBtmqLA1DBT5Ivemk+jI24BCb3BcmKTNaFK0J9MPAgYSrGXTWrb
4g8/RTP1eNbY2Bmmbi+pzAhbZyhov+hQGtZqQGdMVzz7sqcqd1Xn7ofDOA8gEHJUaPhv1q0aCegj
iuFsOtbeyFOATngFXYfo8oCaLChAv+VFS2g2WVC4eWY/alAO076iEMR674HVxHOy1mtIQppLoFs8
vwa6SHZaVb+q2T5ZaQuRvKtunaT9GvMOCXA9CnR5c7UlkSv0gTO6m0bjo2ymK0OzihuutI7XHJ7m
tijPmYvkYZL4Xka/N+1wXUjhBzY5lMGSiOeG26bwLN8Qn0A7mBEGUXlqW3yKMys9EOKcIV1oDqzJ
XA7FsKGLHJhOu21/GJ3gQ5Bp4SnYCp5rPyZWCRBam/adAUUaIPja6koklnQtUb6Ri49TIrbWx/eq
J0PVJVbIMQcWMhxZRPbF+47JcIPfqIEntnKrDjHnT4OZ0T/nSfUR8S2HKIBhEl5Hmqq57T13Z8v8
etaJxIyM7g3NODuGDj3mBLEnwljoSzeQOOfWODfvJOOUuEjFuo5HlpYq2eu9+VSnx3zMhqPmBjaT
GDfYeOTBb+1xWdcjqh3BTWwwMy8p7JwNAx+b0ZnJntHvp2MQ9WKT45u7MJuDITpyheGvIOa6LKU/
WRlcprF8tvoA8AJTW9Npz0Y9UpcjQl8YReD4CcF0jZs4zgvc6UwzaeEb3wOlRsT3DePzaBd5X1XC
3xsNiaPVmd9ZcykU183RzRc6ZwgcpFHjcxHscR9i5gGW5k+xeywcJ77GyHDDpollNkhhWof+aA9I
bx0zBg+ZpUQKQjeMtE7tJI9HaGUnyR94XAybqUXPnTRkdDn2vAGLsCrlOK9LDbKEAJTlMCo8Ztqp
K3TM2AUDMi1LtBW6EtMPHKvZRAFZBkUMAU1zOt8jb0XgqtogI3fWWo7iQW+nfp3jrkEyBM7JYaaQ
1Lb3atc/Jm06TqE6516h3QXF8NZojlzj0SNtphH43cqWMHTPvZKI2Ty+5rtJe8RuW+wCBkfmAoSG
XM861WhAVXYvLstcjsXW1wOev/g675QxfC73O8U/StoOKY4IwGsvsu8Yas5oWA+522bbKYzPjpYi
6508a5tAEFuFWondGpDr1Bo4tErxVAYFtxBy3W1ogBC15yLzW+EektLvJnFGuJ/hJey4qnJc1l1J
nnZrcDeXsGhNUNNgRvGo2rF6EQ0w9WZNvOazCUKABDu07M3P/B3hQiQKwawsL6zVCXKceqZxMwO0
rJDvczNsi4UiEQ36V5pBlk7JNgyQcGMo2BSBAbOSXdSOSHo/YEAFpGfAPIdddoIZQRh980VHBIiQ
3Kwglt9J02FKmPaK/+9VRYGEleeAhAJrWNjIu1HAfCDBZu3xkFpHYV9hKk0+ksTaNyUx9SbwrwuN
3wnVCfUIXlQ/HIvb0UDaj1rSY+jb7SoNFidKWGz0swa2Y8rWkADhl43HDpPY2aQicw02BSn2uF3v
5WzZiSnmrKE3Xgij7Fp2YPnvp3B8VbxdNSoLAc90xZP4ip/MymIw+fCCmhAopMg7M6ImgiwFxf19
4OzxwS5sB1z7zKLRuzeb2dUfW4WFnSnbMWrNfqMlADTUYAs8T0O0yzPjZpZnXUuWB3sNR59pn1uZ
Zzd3b0AXyZXhnUTrurtF+MXPKQOOKEtsyOZjHhQx4VoekJgwARXcyYVZVXvxu6FhrOb14v8193Cq
PzI3gAI58xzOsIEwln2XBbZDbFz58vy/xKM+Hk13urIRae3dqdrr0VQfiIPhbo7XyhFbExrryQBf
ANwFi+GMCyspxvFsYx+utf2sbBxZFciVcYYkxhx7WLG/j3ZujjzEI68FFSXT6PGKn3zDvcgRW5H6
TGllXc/duIME6qdxS46qiYmbkAc4/yYKE6eL70gVfcCL8dEH1nDoZg2eU54Fa0IH8P2q9qaa4Qu2
mc2bD5aud9w7p9Lc7TRDKiomj78TZbfUeOxq8ENt8WB1U5SevfSK7WB0AMBDKS6GzyiebzLH+Jwc
cqun0X2Guljs9KLH6jPct3HVHswyYJeVPVvVXEDDU/cLtTEil4C7NIu0o66YqweYvtDh/8AMvaod
Bp2efK1dF6tfIvxcmJcklu66dTUe4DZBiSkO0xBgD0k69YZMPVReZtH4dlASrG0fy3LYFFb4yCqu
9Aeb7xLM3QHciH2VYV5reFRawRuDcB7CZjv6tD74DOdsTQQwe8/ITBj09mI9MGeGrW6xHJ/SE77G
nrpNHnScJwunmpSXZFNJNDkUo/muXAZGiNnf2xJxhWHoxckzCiYwhgXxWiI3Z/scXVnxQmDPB3tv
zwodSzP50nOjzczJeldX8q6tsv6U97xDtiI2Y2xkeBYDgXQ62DXt0sn8UDEwP1kTeOqh7HejHG4j
bI4o+J3TSNacpnIIKGKe9rA+fugUisopXlxb+/IWeU7eVBxF5buh6hqGanHd6tl0soLpqo6KD6e2
e/g93k0TtgQLjfU72ji1ZZ3e7cZ+egCgl/pljz8azErX9/OxjrV9kbugIsLwpq5rbJpWect6+m0m
bAOO/8RzCQJmUCWXKjPuYVn4lhNJRoYGndcgQVxTgrsJ/hhvZPFS9WG454kWO9bn0i72JFKATCEd
Zbi1CNuiSerpaIxA2+vGdNaqDvmgEJ8EdGcXG2UHoZI3Rjc7JyJwHJ9OvfPjgaVuZBqvOZc5C5VS
37gKmlTumrC8IKW65MSO2T7SKocA49Z3SOujweF3H+J062boavshvWlKfV96DTrXknDowBhnIrDm
x4bLKFQ6izZdf4rA2voBi6d44OHU0zRjVM5JAMLR6Dl43tjppVNd7+uMmCnZmJtWdatCqg88BvaS
hkiPUyjav2j2U2FSEUDL61XAZW8hD+sHsTPUDGFdoqxpWXgUyXdENoqbnIRKr5QD+SQbXcC9qiDk
0pVY8EUJT4K2LnZqPyJfbtc0w7GnkjtOLyEmTvYNI+YiZ3zu9eHozCzUOfbIOdZHqGvcohV9sx8b
IZb0Erl3m5fXuc0OFHjfCXU8vwXvOhiDxZDBwD2HJ3UVTc4TQYK8++3AnaTVILLB/ySS68Kcg9fa
CuurjuUaDFGA7TXm1jngFMfYLEZG62Mgt8K078hJeY7zgSbKYheCigGORnfUkfwJmsksMnbSHbV1
luFncQdnpcBVjpqu8STJZgArXAlV9qmFmLhcWWPTb7rD1HChN5m7J2ftxJP7MXSoEBRPVNW0S/KK
QME2QGRIeXMqNwYi2MkaEYGDY6nkmKy1kIdnk/5omyjZkjk/yS8DrFxidtfwINNFpmNO407KIUIq
x5KSCghRTZacoIlel7W0SGPXX5q8f2hiKLkEEFNT9fa35nKUeBnZ7ZkdvWiBXDdFqW9tOR6HLLwh
7aofdftsFyArWHWvLYVYoal8L5uSfTXogkv6lImsPXml85bmd633hQ8xalrcNW3PiRfTaSBsSjYs
CD+BcZWHzBUW2swuWvUoZ2j6FSuIR0+Jz9YV3zkHuwluGHAQ9Gn05ky/eTxHPSFxlEacBuO6agZW
+Pq2GNQMWcte6dpI1LDtrYfOe+DtnlfMs4HTujiyEAqeLTOGgRmQABmOAhHhnFyz5diXVXg3jLvE
k93ZrK1jobTPyTJeheY+9BIxlkEiGPHEM5MI/ADYcrZwyH5Mev7umdUaV1mRdEDd3eotk9ZNaSTx
DnV6Lc2bstL8KtLwkDWnqcfUa2uAxGLvm046XnUdOo8iiL3VDA7C6qt77svvriX9SY8VOEG32xZ5
Oa9wMOfrIMb2o9s/BqJH1kX6nCEhgjogLg5tRhGa9RarIrUpD2shZ4Azc/BtEBHd5slbTTiTW9oP
hWwDOlAT2FR0oE6stmrA7dokVEuaSElkCwiZhA7Ma01tngZ9n11HU7bPYo5gWDhUwlqU7dE3XqXI
ErKRpreIHwkuRgEWsykSefakoLJsxkF92uFMSpQVQD1s30Qr2Geb9dWY96lPMiDZ2kA+mROiGNau
EF/YZERvS0aOfNV4VFr91ljuDVTgs6eBWUyItEDmDY0tCVqkA9w0BFrKbWr9yAoWw3jBr9iI35BB
Up6h9fAxe2azheGsMuu6Nj9RpDyMmpluYavA8Z6sq6maYJC2DFpCb2NzJBQ5Yu4Yy3a70XOI3/iM
mSZpLPws4kKXRWsW8ThtksMw6ORKYtCb3fqBRDdg4kR5b/Mqu8ls543H7lfWjKzfUbisBwnWoTOJ
EIjY0NkNqS4SZUx+iOKBSjal5dY0lPAQfuNSrvuFE++o9jCGpT/qLAQDAyJL9tRbDU1WP79LQHMq
F8YV86gdljwUvo63K6Uyj5mnQC/CgUyJn95UYXJyZN0du4HhfDHnm9Lp3iKrmXbOkmZfCD5/R6S0
wGbwMaPQAR5rzVV/3yxGTDFCV8B3iX0yhVGUxkTHwnVfqcAYIC+zRDMtUG5h+D3y+I/z7OikMQLX
3t0ROLPKXNoDq5kPEc98P0rRH7mKkZKpN3c19BwoFYBlFWOnWpbfgqf1LvmoM3M+MvYrO8EKG3xS
apBTZtYl1C2OqULzrvNZXXnsn53JSoG/QBkmIGZnFw8JsK7jsip0ioJE1pPdFWjM0oC9rC5eZoRP
K7bvJM025IVOw/Ddac7bXNh3kQ68x+zvC+atPnMdI56f8yBapRj9UA2QBepUhOl27p0XQKMT3oAf
ZeR8GvEJm9h+jFxX57Tg4TPoreNrylqDKW6olzFcTNxuFYsVJB+T5yOy2nDQQT70CAgXWfiQoSRf
M4IPj8Wgs2V1mVpSoZNqF/jAwxOazQbKbWIa+07DzjQ8R6Lyy67KtozA1fqVrr9kZQvfcLmujDat
fXiDkM0FSM0M2oszRRcjs5OromYzXCQDT5e+XJcCKHXplqfei8ZroELQDztLrkizROo86+WG/XBF
T+cgpA8qQDjArRCP9MUe5IK5UcuA0LSGTTOE8TZPgQHhbVwUpdtKl8HWG7UOMCbC5aC9m6voAeX2
yawB5cf40dcG+XfYeGK4YgW7TtVycGLY9JJm1w4ppU5YPUEZ/pFHwCqNYTtOgwT3Ro8+lfmeVcLZ
qRnemzGA6FBZ5zLfxo37wvhnkanf9WxRjYLMr7rGKu220avNQI245vkuNsAmkT1vbtxrahXg38La
RgNQToNRFf5QolTJooAHPlI9qxlisnhJ61s63HMxi/TBkcjMS8qdQbHdRII+jqQOmaELkDa4n1pH
+JkGeXLWwRwE7rZpnE1VjQhTepeKU9/OXnvE+hK2tnk9j/lVWGLOkSoPT4AuLgFD0aozyj1ENSAw
hq/XHGi2u2CmLO15DtttsOgraFPjPdmo+ey+WW3xDidppVTd+LqmXmtc1KaHmG4cXB7HRg0nMHSO
Y2F/lZ0EkdEQUaL0iJiR+NGpZuqz/kLbXjLqiI5MPPM11nuEJXMHq3luj5DZWygq6YSSKMq3Qmey
PRCxss7KgYktJ48yXICB8IEzC9hk5JFEnGV35D6qU6hcSAFO4w89pcpgBZw1I7+bNet8nBUZz8C3
q+jFAIsD8A1AeHkUxQlyAxfs4J4Iy5ledOiUKks+68Z17nUHgkNfgIRvmB6l4MV8PlvGXwlxNHE3
fDBA661sA4TfD7KkviL8ABoaYXsLFDjdOYPzhIuO/0TIs8/lSCvmt4SUAGZLA7kKlblOjf4JODkK
A8xLPDi45UVoN2gcmSjpWk9afMxGQEGNyaphN7D5bnHy00u06Z1Mw8e2aD7Gbz1ytk2VhXtSeCpP
5FcYKLg2jCqkV3bL7cSBaBhJe9t4uIqlrkiE9roTAKvnBhEjvokckNmcbHN70J6nmDC2EQe3FaIt
LwjYXovWGsgE4mTDdu4HSEr3zojRO1Um8xeNEboV9uMLMiJWXfF7WWj7wcq+5hbwGldHe60CjUDH
+i0vjQWen+ODMbaxqvaVnuMCMYLunF0Muk/Im626DfKhJEk20M4ZJFhR8pYkaYBaRQw20lJaioo9
2l5l4qlRwxY1wLmdoXfl5VfqjQGNGdfVADHLzxsDcepAXm7nqfjgJJfAQcyl1YN9LJqOSU8MgTSq
A8b0mUU0LmnLxbtD8ME1eayMgN5Jzx22BCN9wBjh6ELEYiRYsVoIoeu0To1104w6LUm7t4d2ixJw
sJjWVLiI/NKYvpndaKtBlseAVnxtJsyFdR2AtYOJAQVub29tk4Diyq7Pverus4gxn0PhQDTkCHOm
eSKc8kdKWITflyU6m4QBS+0SIFmn1CnpWF2qgDN3tNOnIJvuhSrkQSaMGO2BMygOKpKr89vKUtdO
VTw03I6QnwAvsHWojgKj8LWlo6WuTIMSrDMf02zfQJb0p3zGb48bRrU8g4tIRL5HfgnY0RwsRVCs
S0XEI3J+q+BmGqnSYiRFrW59xssdLBL0cECzfM9NZr/PySXKnEPUExdWJ+LBzJFtgnF6Fk5Vr+vv
VFR3kawvRZ4D5qagWRup8zFUn8ky+NPUQuFMIdsXd7gCmPcXJIRR2phXZpndVWP+pex2W3QAxfgR
r0ZpGWyDWH2KGKGSPRB3L6qH3kPVGM8LfVi4V27H9MQLFfApuYFkerZfaUBMfd8E7ldvMFWgUZ6K
O6yTP2q7pFgPtroHDsaeDvh18CKh0y3A6Yt8EyNsWHUgVSkOWit/j3vrhUt6msAwmYCIhbx0Osys
GEJN4Hqd35AzYFQby9N87neiUACCAisHxXMpUdWiEBy+s3kkGsC+GWfcqfbMgYr9cyWK9ODC370M
mAxatjNtSk5Upqp4n6LPvgmWF9m5/U4Qcb1uXE9yGlXzkxMcRwVrw8iVZITN/nusiOMK0+5VVTUR
pio5dgHDNUaV555fdKfnyYEF4mHKnehsue2r7jXZERLsqh0mb6vBT/E7dkN09nG5HSLYbBZQPqsM
2z0BxJTxrWQ0wrsEsKM4NY1b4J0LLUb+QbnWRGUfhSor32lbg9bFaY84zMs1JuEGe3RNwJR9j632
HTc9NDxRPyQOyZb2bF3kpLdby0JXChCb0thM2x12ei78oD+VqXWmXLUh0QhtN28QQtfgHXSgW256
xIt6PWXi1oIrvNapxeHO9zeDrV5ndx11MCBl1BIcg7zfLwU3Riv3amalkkloph3hEeXgLMwvtGGm
HFjUhxdrJNK21OZNJAw2fVKobaPTejZ5eSl0y7gqkwWgGDr9ccKeRqlAtcX8YF+VRGeSksDlbd+V
RpH6ndGBag1ZentJd0xE96hHwZFiilhSrUjX7ehqftCM+1w5kLBCFLPNSKa8mvoTwgcklg33Ey79
8EQxCGKW7DQ/08U6GbjC04r9ZwAaGXaZ+dgT0QDmqgFcN8CPg5W8qpHExyTOXIUmuSCLtS7TWbrW
+BbQFRJTTF9NF1OS3TjMyRrXb3jxek790dS2pZvfxzrkxsamx69QZ20M2w2gn+gfoywgDhfsSFnb
O3suir1ApLxNNYTOmhkeNQ4SquwlPNnYLuICZ46qjVECuG/7+imbnHvI/Q+zhmlPyugjfq5zpLcK
5BDD2rEFyELPnaUflslyyKliQJuR+Srb5jBzTgUwhFn5ttURWYT9aRDlWJL3rpp44iZH5eg9sy8g
KUub3/rWRRwvbBKo8R/0ISudaN5GRulj/pO31tjtBIxVH/CKxtUwbuI4rN8IP1jkvMJgnTl84vIv
6/QL9N+jwUN9tqDYduSZUl/MKatGu7ZpcPtkS7nZ7EAu3BEbzGVgJMmBHdATPJ53OedLCGj+Zdvq
WPbkZJq9OfkRYlteD69GF+VjYCrG1wlT2Lh+ZixDlyvCp0YvnlKY3lrqcISkhk3+0ngAvhJRQy7o
eCZPK6Qq4UFPNB7oCH1RmOXXhQnW2ubxFRjio3edIyzwL8+aLRySlq9Frbs3od/A0WPCaGm+tYz7
ERsTY5NtAPKjfYSQDksfX81o6ftZYu8o53SblKgUNYadnZsyolSLqH62H/AKgt+FZr8xsDpMkNP3
jKA2VjSyF6mJLSm0lqYt2UG0w5IiHXw/Ibt/cOdMrYIDZbO7501/U4JbFMo221mPtajFEn6Aw4Od
AEix+UlmlDhCKIfdMH1rXv1RMrFdNT2Vrwp14zwMRIXF/Vdemm91QG1ZLDNXD7IRzslagAll/vLR
F0AhRX/WgjTfTVXLrI7Ff0UMcmpihEDSnxgwihw9ZEHnBduQJgm2EX85sJPPIa/wmzjxjxC2DnvY
ImSyTLgAQJ6rn/9D3ZVdtapJMR/oFqOknNFu37SnpIu+zIj9zdxUsOADgKBd3L+ZMsRYmoir2CPi
Jza+PNPItmg75Ur2/EVLsfLTBiOFsMxWVh+Yo7Mn6zbDzLpmTs1D8BZTLF/VecHKPHinmllNrgpO
KPLf9R7MYR3cRyWe+aIZqUzCCzEkwTke/UGmT0lncn5M/WttE1CvmC/hR+6dvF9n7nAPAie5bfnA
6X5uusSY74aqvAQ5xHYL//82E+6dpUqeOWZtrrKJ01g44Ydry57OmWy7nnrJn+uBMJhhVv6Iip3J
sHORaAJP3sA3pYwAytSOUbkutgjSdfBGlZA1XSQPTZ2eTC19RlWUHMe67TeVPbOcd2jGvDklIBRK
t49sE5RUA+aMvnuvZHbbQeRkQyI+MU0wMc3DftsNyZYdNQN2MhInMLXTyEGHSLiJHcUhz7umetoh
e3o2eBQB9UzDvY0cNBbjtjZ6DmVPPqPg52Fi6SDndDbw1FiHGgNMJ0nQkcXkZ+yT1rlp5ys04Cbj
k3APXQ3eeZM/a+NtybxYBXrjR/n0GejMkbKWVbpB7dLX+Y9k0i61Vp/1Juo3yogyKITzjSpiA0da
QU/NzrWfGO8YvVxHUXzNTZ69Lfm2rVsGW6I9b2tY2Pi69U3eaOpQKmYxXKPc0foAd64P35MY+5dl
3tXgSVbSihFiaqrYzETcrIOs2dt6rZ7lsspPHZIkl7TqyhixC9cV9PH6hvb0uy4jsE2xRTxqFjGi
ymHNlXP07LaduR2K+UTqgYuaDLy+iVjLSXZdwZnG5/ek6okoHER266gfP3JB00iw2hsaOLEP5vKx
Gy+5MTW3ad3Hu97Sdaqg4r3vJp3GcnqfUfNfJQEgxEqvwLT7Va31x9gEJzC2DIzhONHWG1ON73R4
Y6WSbjHkMbPz5rPJM1U3MRWTBUd6c9BHJBfk+6SyzG3c6U/9RDBF01lHTLzmhgSmheyZa2iyyC5n
E51bB9kk0bkt51eLfOoVoTXDUQ1atS+LWPOVerCWCXJcXGkIR4ClT6ynOk6QFLSnzU8P25KDrmFb
FjBmcJhPZ96pNKL4jSaNAa98S0JSdOfO7rfatMJIj54nSq5bj96zU/JbmsZZyzpURgD8Z6egR5M6
pp+LleB20hkK+R5JELXR3bae4vPNpj0hB2i3ljX6f5Uyr+cOAsiqq5HlQET8LFh2in64Z72Lzsl+
jlJ3l5WK6d2Ao0PoC2HtIfEKYLYz03PFxU6gQEBo6atWI7f4r95B0T7bzINCGxXHCJda0c9ymcfr
nvIPxAXbPz187RnhAF5jQKHFH2Sa3edudgNhbSLki89SxPnRgW3Oyeiue7bqqwQLNQ/tkIHweGvq
WXdMC5IXofr/v1oYSEw3/RsklkC6/edi4cu7em/b919BWL/VCy/f9z8YLPmLjhyXT9eRhieFgZL4
fzBYfMmkQMeuAegK6Qdf+lUwbLi/WAsqyHNc3XXBzqDU/xWDxZcEFnxSEhwQWkzm/45e2DD+WYxu
Lpwt2JwImvlF/mCtbksTOcZgEG9AS9N2H5XNJufilbfMKwt5FbXXObATpR37CUXPZlbszVPGRQyi
FWBIPbuk6sM29sgMHLVm+RYxPV2yGbPiFinlSo8+u+ECZYMH145n9lrT6o3pvGsJUQgukrlz2r45
1lFNvptuC3mcCUES++y7ys91/NZZW5ZuWXiu9J0w2CKIHQ2O6T456AeWP+suy+rRkYwHxxPmYL28
Du39MJ4042WQ+xaeatE82tZ1Kw8i2bj5requ2T+v4IOniFSd5s2df4TuMYi3rU3RP+xb+2BlZ9E8
NuaJqpfYkCE/A4cuxy9RfLQk8xl7pb+I6nG2b2rwrJ7f2kdH3tTm3mYIArES1xrBR1LdI8ujnT3K
9OPv35F/Cpf7nTj/T//Wf6I630Iz/+c33GPTh/379Ns77afK/tdbTYpfEB7Tv3Ehg71i0P+/t5rk
fvIoJhHZU7dTH3I//XqraUIHVGeaJt/CLWrZFiSgX+81TchfbGGAiftv9s5rOXIlu6K/oh/ABLx5
LW9YLHr3giDZ3fBAImESwNdrJe+EZjSSQqF3PUzHXLZjk1UA8py91+LDzMF9M/q/vNtsN/jPVCHf
DfjjPd7sjmVzRQj+tfsmhbIHpxLudpHgkt2s7W/d9BHzQ3f9xw/MtXteZA8/HyGYz3jk50NJ+9eH
fj6uzLi7Sv0rBerm//gDfj4clGK4FfVfH276jljrf/rQzy/6+T0+oQwmhYD2+Qz+8eEoQvDuqH/9
cG/P463jc7eFQeCfF1i5z24UVWdnrl7cQHCcLtQbXKjiUBtwRxlEbabAVU+mCx5T1so6Nya4N5oS
047BF9BmaTmHwQwfayYkO6mmS5yZyNyi5pmQW3ac8+7SD110yyX2QD6gPuW0vtiDdRBmenNHskFe
ccYwBM26Wwu8Qa2y8pRw5CbU7h/ZWcYMT3gbG1Za7bncWYfAsr9woy3HLM0PBkxPvBNcCbp+PKo+
ufFTBtbtxORRxTxcKblYPJ9JTu49IflS8QDh5X/cJIy2ZSPHGxkm1a6DwME+qIRbFJPn6lpcTYCS
iT6itHfLQW4aV2AQZgTes23mUYk4wCLH5OjnrHn7iifJiU+MPn9wBtDDA2wevoRWu4l46L8GgXGU
S8o+GLkNpxWKe0UfbuimI6ph9olEm1mNZ5NdQqdrLDwIJ9u4jCLsgv5bn5p3HirOTck0cjs4cIY4
AqyZoGJkAgV7m/3hhOKf89Dyz3Poq+PikwQWzsgYKWm3cCnDVRuNBKylT9wgR4NcHgNkPzmiR0Fc
ik8nP2KSt48i/hh6ZZ5mQnwTjNSdK2HML5HJMdQ18rvBc55Lne/hD2Yu0Uwuh2z8mVVp8C0SV6ur
yTOY08MoPVRdQ7AbhTkehD59osGIDtkyP1lmvjy1TAsG9jJbhtpE7Pju9qEydtyDaYekS3GIK726
AxzE0/k+0s2Mfk7qF9UxJmAMmMB8F80WDnP0iO83OydWSsel2E9GwfZ5wH7mCFS3M5n52U+ifR+Q
yXUBS56lKORtZ87mY2DsRtsIVnPqtqdxaecnM6HuGSXEG7ggPXXd4N/24Bj2uUWCw1CxdahrniQ9
vFz33XIsvSq/H4RQm3hq2GCoAZQvD8xA0SlBWD0TdD8xx33GCGKdgBPWWHOALmNxhyzSupKUWVf4
ZtEapad40JngxJE7J2iDrXQHl7Czhkwwdz5MhXAQzjjDrYcBqh9eqm547J3qaUxr4kGS74fESVfb
WXVIo4QZfMEkIRrlV7EoyEkgAjFBeVn8xMkILUcWOfTkWIw4FHOirlcsvzjsxwlECjBiQJXcynnv
e8gDUc6KMGDpuqb4aT9FfCJeXnavqk9dBu+RWgcmUzx7KIsXIg/inAmfgQT+kxT4xV2qyLDX2p5B
Vbe8DtJ/yPjrb2WUHm1HWfseZBMu4xowu+85RxBBNwuJAWbDUbiNA+O51Y83WWLmZE3DP7Ky9HsL
kTgsq9V8SX1l60eaeO340wm/oTqM8zlvh8tMG/RxKsBF9MWtuVCc4Q36S1lp98xWEgKvuzedNj2j
/DpjNhTfLJy/Zjxza0ER/FJV1n3gedlttoAG9r7Z5pS/85o8ETIt8WgM8G+hf0haR2V9dGA6Fflg
s7Wpxks38PKNiKDD79iFHrOUopU+fKPgri+qP0OZk3aXpKJCwZl04EHD89nhBZxKzmObXOY45LvX
WRciyx7EkORepFyMUkbex3xmiD0V9hqp93xwCwY/QQMqjHcQMaz4uSbp9+5lIljVWgBq2FN/zOYC
FvJssXMtOxYsTnVKKwwyBCvNowiLPQdXug6qsHc24o67TDJpRgWHbPIca2SvpeG9CxRfS4DzpeF4
SGzzftKg36AE+Vuq7inVEGCS4+E6SHdRmOxpwGHVzs14Z7fB46gRwouGCbsaK7yMhAFYuUPC1tDh
iKBmS53zUDUzKsfwRHXb3VPXf3bSod0bsIuDNutAFbNUceAad3MF4Lg3YCNaVtxtXWAIFLPhIXMk
G84//2+Ww3fiA0zOICdzo1DakPbGW9Q/dcCVNWRZadzyAnfZ0QDmRaOY8xyGDmxmAtLuKTBvwq7N
T208uqch9FusAvs4gLfj5wbdBa6ga68AUMO6osYoar4Ew2Q/moazd732D1/qgjUqJjiES8XBtQDC
Z83F7knsFG6BeloRJ5k6SFLN1LH/0/NzOm43OCgwI6eMTkR8pWB7MnxiuOAOnmBbc53jbUtZydkE
hpW9u0bzXNgkZ8yqPfICvrcGQN5wMOQ+dKhmaGy20gDtSKO0lSCzM2q8ttCgbXKZjdtdmLyJQybq
x74vxo1UCiOp+bsrfJJAILH01ZLU0ja3zOIe/Cw7GnM+z7xrk5HLRQca33fe3KbrdgnP3jAWSCgI
fuBr9kDjIM+IlOOmAeBfzyCxh5Ygb2udnKo/stbjs+WoAowKEDkPGAzb8nCnePAYl1FuB1Jyq5lB
lAnInERdqsHmmJlBvsE6d02g59i6TwmpnW9HA9FtjUY3o/TR1rD0TGPTGSu0GqNew1OXPN9kJtGA
QCd8cM+0mwb6ekI++Dpa/cmGy04v5BwVLEiFCl/9a+i6z0ZoPGMoYZSaGKC7ILyPGvVea+h7ZYN/
N01A8Ex2UgcwfGHarxwGmShoaHyo8fHCY1y6sAmiHoZqDXzmY6Bp86qy9q4G0DN7v6kh0seMLgsA
9a0Jqr6BWZ9reL2lMfasinaDQ3B3hnCP5DtgOrbgxM0Y+hgsFKHp+D1ZDzxYx1L4AxE1uuA17Pwc
hv5oh9VmsZZHou5c6eHs1xq4n/BWgIMXwVQHxu/+CmT6KjWiP9Kwfgtqf63p/RrjX6YA/ZOYgxL8
PKlJ/906jG28XVoBIH3WtnHUbhGWPpBaV0QsWVAkiAOCH4UAjwgFTgFfEhpKK8chlKpDkNVnvpAL
c7WKIE5PQYqaIMRRULNRwvFo7cKseF/G8UV647PLZ9zpoh21mbPCdyCvhpYf5FqDQKCO5CAVOvwI
thYlcP/P1y7uhLJdPszUo/4J+WHsqZcoPAs4a8tD4COI0QqGjMKGahjPZNgZ8HgUK9/tn5eI+FWH
dqbTKgeR37dju++y3xGeByXF/aLFD8Vgc32z3QffRwrBJhabE7UizwsNalk4uayJ7aa9UmTGe4Fa
wteSCQgN1EFUQ/Kg+TCW6MXVQopx1/CkN4YoRRstrGgwV5QYLKoalQXb5c8Rt4ViFbmatO5iwnsx
Esk2tAdDCzEMA5XTxM0DGAhLhEmLM1oMGm7fCyg707c9vCsMG6lWbdQ8iHa4N0IcHCYujiFPyvWM
nYOkkFi3+DpSvB0502BWtcN6wOhhYfYgf/UST+xXU5wfIe4P5idIa3Av8LgZ30lecRBo+CJrZQgh
ggsxqu/ERSaCBS/ZLMJ+GLqGzgjGkVyrR2zLPVsZyxhBpiXUoUxwWAeKKe5Ano8QzCqE6U8CsRRo
TTItOEkxnVQYTwzMJ7FWoJi4UMhUDttK61FSPClhGr2ZTPZW46hGCgGa9iTg9RmhZnoU67SenwOM
sqErn0jHcXW0cCpqNQvB2w1FkoF9uK/VLYGPxGVhf72ipMPdXTvi4NaVWvkSa/lL5w0XhQ2GNCNM
y87A8KRVMRiC8cbELgIZU6tkpJbKZFovU+OZQYdOgkarZ2YbCU0wZA+G1tKUWlDTalVNYNDYJXFl
IvkOtn7e3flpPvNno7jptexGaO1NOgCwcrQKR+DEmXDjyAwogqN1OUKLc1ozpxGw6bRQp8KsM2jF
jsC1s2jpTmtzslmoCfzoePDyuPh54qq/n+KYSZBH7Niuy1tp98NTapOKx2WstOanx/eTyvBWagFQ
plVAAUSbyeKdrSVB5XiLY4FOLfIgpTVCvRYKIeDqAvUeaNGQ41B3ITAbrKXWECmqKTYPUutcK4pq
LStauIzAYKGCQwx4VWE0ajEb9VpxRGTdpFQ8rwetP/LxIOVaiNRiRpJakcSFDb16R1JNMvnfUTNe
WRiVUJVBJCb0zvkO4hmLHd9Hv2RpEZODkanWaiaiSTyY8soptLbJ1gKnDJMTUEvsM/SjDAFVi06K
gpe+b7qUKmCrcPCRSZmX6lNUXGoxEt6mfzJoBJtMx4vDuSdQlbynBXYpObOOS7w77S2X2j8VahPV
oJ1UnCBOhIIW7arKtbXKR1/FjPwb9t9n5Rq8qrThquq06wrpFdToipkfO6ZFG7Ey1Fi23Z2XzD1V
KLM87c5yfXFYkGmxi/yq55taO7boF//xkG452r7VY+HSNq62uBXazjVoT1eKsCuR7j3XGFRuPNds
p/g9yXmF10i+Cmfa3KWZeesvgHPK8cj8hFdsiJMV9l5LKRq4HcMFs+ZQlcd5tXVgCytJcFJqx9hi
ipeB0MF2Qj9Wp3jI2CHXB/kqtJ8sbrsX08VYFlP70QYzR7vM6FyE/RysVE47I4+iHXGRcB3DsYb4
yVhCO9FKDq6oSdqpA52trWkV+rSGs8sq0Tsfln2EJPAMa9caIVi6nOjXbDRsDTq2/MfLxlOiruNF
q7p7jALcbSUStxaZW6StboOy7nqMQcjeHKRvStvfuAJhPEMINyOGg8TEvptv+tmmWwEy8LftWS/A
83DT5Hjlxqy7ySzjlsZOsV60e85akNBpG52Lli738dPVvE/g54S7hKIbPOfxkmXlh6+lduSGt532
3AESvx5j7b4rtAVv9KkQx3jxHG3IMxLjGyb3zKMBgTwkeuWs4LCbf6DtgiX0vIce3Z6h/0Fhrp+U
PLPlAn8jtZtvQtKHTtli1RPd9Nrfx8AF46p2+u2MPNh4Np4/q+UlQNZm62sHYIEMEHK6qd2AyYUp
l6t9gaE2B84oBA3tEuSfFgLvokmMZtDXvsFOmwcDFIS+lBcjeaf1eZ60odBqeTOF8x1V+JDrSnJ0
Wy7ZHLupSHxFPgOIcOkWXJzA7kb7D0tiXvsoEVV8P2pDYtNTwON/D2EUPTs4mpgB5O66RWfce2Lj
ULMHcDCzy5nOEos0O080KfSZWm1nLBlQI2tckDYK5I2TAymDUcXkIFdschRXTnyMB2oK9dAeJjE8
OdL/wIlFhG72pg0Jyq9GkuGdVHR1JPl9izkAaq9g1QsJig4J+Vq+WDEfAF35UsdzvfWAgBAYnR/G
hvJyttyOkmO2SoZLWcAXsAefr2RUc1EalVgbsrxNcwoa1AxoEvo8UIjm27FnnnisjGfQQgW7Hmkm
HYdvEUKmUzbtSu3VHBBspkKEazXOr3zNjo52cBoeNs4QLWduUsgwrC/AOi8UAvmbnZ4Mc7kftNET
nsfCrLy6C5B9xnH43SH/pAc94cGASOi+SG0HDdk8xrm7BfmG+ZBbYI9HdNJG0Uy7RQuFOwLXaIp0
dJqyfaMtpDTe72btJR3z+ZNLyNXUxlI53MEqoQmKytTjqLoqZoKpSE4ZGLvbGO2pjwWCmDJVKISo
UCN/ORxvM21KDbro2Feg7nttUW05LsuEnWFsYVjlfSoSO91WqFe5Rj+gdP9Mu4eSROIxKeWZfwrP
JUhbwRqcvZR3FHDvX+AQJduT6La37XeF8NXKK+DenbGatAsWXv8vR9thOQvzMJzPXybJCw+BLB9g
UIpStiDBvCUuzbcJ3Ww14p3luY3ILtUyK7DTtY+c1ldYam2ve07R1k7zkG8VItua7MymARuSOsw/
ZBxUmxTtbYKceiUb4pReixM3RY7LXQ/s3401qa8wGo5u6F8aurAGSl0W282hZlkcN+GllqPY1GO0
TrWHN0TIW4ss2yxccry+fcEGp43ZM/9k7fFNtdG3Qe0rUPwyHIWOwU1r0vZfGw2waf3qJ6rBkkla
NRdEOmbzadTm4KAdf9lCvDiL/dhpt3CsfDKW1arS1uEe/bCLhtjVPuIYMfFkzq9t+THazDjC8bVh
Y1yl8VPWjgPhs84GeDZuvUw+hXx/1gSjOUfHzjWy89uSnreBHrnO2y9DbM2OxBz0gqeKbrQxvUub
UJCMiVhwjjDRLbvm9Bpq/7KlTcxWMu1l4t6Ai+ROVjw2JdmxGHlzw70kRObMbOaNbcNv6mPa9Ew2
7iRHKn1Te+AhgqRfux9RQ/uA/tecELxdb7wPyKOpY33mPPCC06ElF60jJNMlp94o5nIf0c+b0VBT
NXoBF/0+zl1ETA9TdRfgrI64fhvxWmiXNTcErsTjr3mZwfpn5mNWZH9ae3p09WtlhgU3j1xPASPc
J1V0iFYytG7M1rW2dstYKtRO7UHbtTtZXGEeJpvUnV7EfJgzPNx+ob/SY/c9BP1L6Me7BWX3hLq7
QOEdVVDmErPMODb+MuryUnBnWklLfHnov60x3BqmS/zVWY5FKMSquVcp5J1Am8PZ04Rc+7tzqK3i
SzrcZbM8Dpb/kChSsCxMt1kqfsG2nNaNdpM/FexkNuVgrOnj/Zo7Uok2KvOavCXZCAFfPByfm89+
nD4d1Oc2dzXNmRMycvG2LSGhr8tsyzuO16T18aeT3ETWrqgWiOhhwLBuatV6A+we83qfcJoacbGH
ONmV5W+d1HkPOJkxm4SG5PYI3IVWubM5uclwuzeFLXZDHrzaiR6+FV+R1sCPoUF5Yu5+C5NHCx7z
uF1pbfxDCbCixiQPBLdZK02riegZGWohEyaJi2oBPS3c7ayV9DluelNL6sle8+bjBrwKpjAjwY1i
N2tWppbb51juFV8oZgtYSYeGGF1jtVwFS5smV/2Vu8lW8fRf8GUWnbdnVQOJzeTT8zjks73+qLzS
ucEc1uOtbKxtnmZ30lHR2cjC25HHsNBfMK0P3xMX1Q1w5HfyfX5Sx0fopzTd1/Pcn5evwKD8mpqE
kDDEb8Kk/EjSLFnbdnQDTOKuCO37qB8XdLcVLcWg+eI+axrqK62t60g/CKHRQ0cbtKwpfCbRLVZN
0NZB8eXn9mPjswCjtrEqB/XR+81DwBybcwL7almd1Fy1HBf9G+hzaWZTliVzlSljI31gpoEQYKLy
BWJDucSPbRO+FV6Y72uLDgTgFc70TvRumJbW+YV8s20AIZx7LVfdeFQmaSdAQTEYg9U2E2MSwmRi
Z5tK/6w9cHF0COv06n5nihPO3JOhnFKYVMIDsNNVy6ZXU7oOzfjVrq1ThBCN2zcvbruvv4gJXCSr
L1QxFBbb6ZFFyYpS0B1MjdcYXM6qiswLgsRv91dSyOXkvPo9jeyJEDhhRLrJCX87MRkrILFn2+wn
gE7ABs4ytVucZNfL+NCFNLdkBkurs4MzWfx3u/Rfg9Q+ZU69ZcD0mLmM78PQl9t4so9AfHibcvJR
Q3ZMYUUQTcdiF0z9Op7uqiz5aFOFAZV7/aiyhxxuVZqy/cjkm53lwE15mzjxC2UoCvOM4jjIPGdT
pFa+5CvXRswVp7YlqoApgLGAu0Of8GaMzJmTwnrgoPGa1JN7NOrsiZwWSRuTqUAZGZ+FIKDcPbAL
I5UW9b9LUj+Ex7RolQRU/kJZ0zj2Wmth9h1EKWoPpJpCDnQL3mVHPwP6DOUXAuVBCrhG9QdyTLmG
k3yXChvPEm59kZxrATqlMMpg77rVmfAmWU6i4uQjobcohzIeWlUk9km3TdvfzcTNhVVfv/XaNqCK
wXkGIqG3giLEoojramxQvjWFWLZdCM4FuH6/6oyZgEE/nXxOGds5cC85auV1ERTHWNopOxpG9Ysq
nid2fCuTaQtbtEaus07LQ/qM7UvpwgtoJS0jJvfO3HsPpJkTepO03FRYj7zmu/Ka066K255rfbTs
8nQYduPMU6fyHyaI1usINCrhOYutXn4XDeV401VFe46zYUWLqtzTe8w2Oecxp+NKu4TLZ+J/ANp+
ZwfRrhXwBBRgdBFY5a4jcxCrpfQYHRrOhTeBoLu5tEewXsm+pjJFMa/4ZSUOpx3b5J9Yqr3oxU1r
LMUtB1+J4LuS28T/tJLFIYzFIcSO2x3j12I1uSM1oyTecpuRa+E/paO1sPscmAu3RLEWbQWp/AyH
c9D/iYPc2PU9FVXD6bYWYCwTqAcz53Fdt+GWXmQ6i+Nsd1+ghs6V40YEsTUJqqful/HF5NEfGXFq
8T4tmbrVU/1e8qh9cBmiKqvikfzFYCOymadg2nXKWs52IAAmuC/DEhWPVNuafEJjHhnV3hnxMaaL
5/NIzYFXZOazI+bmhrggvZx62DBp5PF1YU1TLpyouyqcACU3FAaj1uRFOL+pZbKuieGEm3jw1cZr
72ye2ou1ULmW9bDLiybzdxbo6gsxpjMPNtbJM+xLIlE69BLcGucK9qK02enUfA/SvHoDG+tRcVzz
aJBzXR43VTG8BVkIUJlULwvWag2/iHmkC36crBPh4Wm8k3V3TovXvvYdOonAnZxuj1/6YLetBROD
gr7rsMWKC/Xe2oxXqS9A+KiXB8ic32y5D7bjffXszA/FBPvZmABFwaAAnqc1LeIW5AOJw8WK91nO
JDF3rPdGqmifYM/UEIXBe6aH8FhCr98XdX6vVB4+zFWdbJiEDohlXwxVq1OYiLcgio5OXX2UVa9A
x+bRhr2Ww+XJ2RjdLnIm2h2itcZNwcR257E92BD/gFmWTtmGo/PAkNz9zke8O8yffFAV7UCnbVBx
vG2ITrOx0J5lzLSUnRjikKLmkksbZ6K2G+bEdtMOpXZdiy3usXJtNtU7b2p/w9l1Qjd/LgzWHQ62
hGY+y9HcBXWS3U9j+MUJ2aWwD4Jtcf3uZNC321RVRAg2Mr/DnBl1m+fDgeUis6bOHw5Fy2E5Clru
QDR1HA+vrsPbYhpbALoLQXr6nKTAkjk9WAFpa1Kh5BGJKsMD098kx62ujh8vFwODKM+1DUXBRG4V
EtDS4pOq54HrZ27eDW5vPrTL+Oqk+Z6k5bQe4GZtxMSOQmIIgkJATyNJPy1qBqeUrYNRCYtQqruQ
D5usLUetD2n6v/vEIWwaEHiQfNV6qOFxPKIImGm59Vzb4Cyn9AEpArWumW+amImRyaNe1A3rGGPs
TVsGZ5tvZUFUewt71UWLMOacdmPukM2cgVKiOjTTvcGLRxHBzdihYuCay5gOYl3dmkNIukEwzTDS
5mJ4pvg2PXgdvnvscbT4bvrbrYuPxH/mvMwXLyqpEIQgDuKYsRT3a2rlkblvvfzWyp3nvICnFGAY
Q5uAsrI/8vjxFCbc5Yoh++wskF+Tw1aImFscRca6JRbDs/zFYIS5DrOKRB0vm57ESj1M18YOm4s1
P3WG+dUnoExyBnG7SUwPc+4+R3b2leXNkSV/y1EzoznIkmRL8OHJcwjtxXZDMCB5KOpLLNuXIHKv
mZM9cXbllwtC/xwOVghXzLUYxA1xDlp07nM1YrUxINiy+Ld2jcx6dttq19u8DkMnux0aB3sQVU2r
OvRL+qRmdZWCz83lAB827sjVh7FIG1i8o4iVi+HSl3i4ah++f1CPuzQsz65JCsev8idvnuadbcFi
ckwkhkVGLx8m/5OY6L0lulfKTRATlN1/GYN+0K9cwQ39T5wCBula39rMLRs4McwRDVzqtmOacqNo
zGEjW+86kQBamXM8bnO+20R1IvYZwANBiCm0F5y8hI6MVJRrs+B56o3fhn7vp6wb4PhHB38K6j3H
IG89mkd/CdSLsBFrjw+DS/SiEOsAKuEmHMgIpWVlU1gQ3AiX5Ozay0sfWi+tkteEBs1QZ4oXZJ1u
TJdgkmF2d/AYpnWe21cuSsshIY8cNsW0yxzi/n5W30MujL6bSqjtwJB/06aTc4p86izBCKtJlGLi
CYLHYL6om4JWRimi4xjBZ5j8pLsdhymjhWqc0GrpAUneXRk+FbrIBt4qvnosBI9qIVjh9ExnyyIA
m7xwJq1yWuFQI65BL9+Wpn1j2soJRT8nN010XozhHOd1fHWStuP6AoQO/tUrpK/6u82y+4WAUqum
6Azr0jhm1fzBKH7VZW0McA1RC8ExFsVxTamXiU2+TccaEkjqOjepm7o3dDoPhWHxsEFIgGdxvsJZ
hjPBH9HazL54jCLmvV0YfLB0jncxRpR3ieOS4ggqzppdWtjMKcPm1KboBh1QFKw7h6G9FFZMM6Rp
QIPMJ3p+/qNeSTk6MTcR3x5474mJx/5mqZyLWoxPAAHhp5Asm6xSmecmry59H+TPXIBxQZnXKqfq
4OS8mCeYlEHXEEpN6vc8JO1VTOmrsi3zovIJMocjs1fpdQ+RBQGgq7P5o2NWnfs2XWJVnT1L3lYI
px8BUOfbpZxfjWJyQNokn73D2w5wQ/SYKn6OR4nqWk2tt88ivzgbU74Oq4Y2gBggXukfWFnW55//
JAIvQQuC4/ZqmV4wvHHzrvIaSPxC6VINrdqN41RuxOjCX0pTru1zld6F7UJQDOgNd440lIefD6pp
Shnx2enF93ik66KC1K/+1WAItW2b7vI/ft2gf7Ej1cayh/ny8/GfH0rL6JjepztrKUASmcH8+PND
1bNWWppH16+Xx9bouZ96RXbw9X8iP7DZBfKN+fnZxXWnfW3gLYnT7o/weHoLZHEXwH/67VcESjoY
AOykDlZYQ6oMWPR5fTYnEH2mY4ln4Nc0dpSB3PRz6VMah3Tv3lw2AZiWmuY5y1lJBZZnPnD4ybZe
6lZ3tAi7nUEE/DLT4d9XLrecTs7zUWRhzDzR7M92zVnMN4pbAxrU2cazff75fz8/KEDGh7HF56B/
8h8f/+9+Lf5zRqJOVm5sp4CjOgzBOfOL8AWa1dVo7Ow+TGX/Qjk/0R+1rFHcdYP3+PNr1MhraebI
xf3TCV7CEURlaTG/+PnZ3JL5BuIYPlD9s0aqB/HZWN3+/Gxr9hu3YdlYYWJ+JOvx129S1uBeJjfV
Bpk5fGlxDBzdGfznz28qWL5wS+2G/c9/Wq4DjGhx0c/qT64OjLuaXN5dkQfuC7Ea/deSHlruzNK/
//nzRgp1Z3I82V+fMQcyuSf0yVZO/22B49Yoj7zmr8+4Ie0ImysML70zjX8x8/+fpP6/dCM8mgL/
c1R73XT4wx+y789/Tmvr3/P3sHZo/80Dkw7u3w5pQTguP/X3XkQY/I0dtk9I2g+QAGJd44qhDeCW
9Tdu6CFWC0LZoeNF/J6/J7U98t0oRaIAd6nlw1z8P+W0/9Wi4Qew2D2PuroZaH/5vzgBjGohDDhH
mKk6cDkG4pkRlLHp+jcOxgZ84vNWUP7jqSlMbzKH/XonOVOyCbwZZ2xGU+Ie7YBjlgHj18mGVzaj
pJPwKPG4eT+BrYLY2O5r5qzn2gyvFIeMt+DXP33B7/4SCvyzUNwKrP/y74ii0EOx4vFV5stDev3f
/tnn4DfkNVLIzwwdTWACVKTMDuRgO5Qg2pV9R9TTPSWJtU/hnl4AiLrb1prYEXTlW26OSHZ5Gi8J
k5w8dIKOF9hra7KoO0BhYDZX/ilsoz2XcGt9WZgQnyjCB250jqLszcgzcCu1Vl4k46VKl5u8IRcO
QOBsJo8WKO5VRJqTaW5VXzMqX+sWHmnINZln1ZKCk2/gQONRaR+Oup46fmWF/NN6/Tft84QBRvLL
7bw3WCvGNlUJoCPyrQ9zOl/DktAluKkr+WbSnWHz5RJOezOY9HpvESKnT4NOemYhuc4TDkqJbQC/
gb7TDmF7E7rAyPwvh27kLs1Ka3Nh6m3CEp9RnltLcqP84jlrnZcmLfibc3OXDxBFEt89k6aS22pg
NJ6S14kKos2BsZ+Amm4LVylwa+RkM5ZUtVcc2nZ5mnzOnW7dMOEjXF2AlfK7iCNRwjA0gh6I3NXc
JnFFsoQTyW7Mq2LNvvG1Zwu3ERXwQGvyP6WZAfezoSpMxbdrjMEhxLGHu4hP5xIospb02l/ZDq7D
aC4enBu7B4Yf61kFrr3BoFMdGMnViSBJTQhgLUGubIpmuUlI8Wx41Ds2Qlir0MgYnQ0R09JUXD34
EqtgVv1+AJcayeGmi8nJBtVNwWkpsMcbXwHictTrosjiALhi5FxRZa1mfKuCUTPoLQ41qgdnVYbU
VQU6gW1kIYyPnVQDf/knuH3CJpO9UhxbJNZ7554K5DuLooW5Q1he/Nw9GFCPUmuI1o5B1DgUfc+G
tt1YFfuvrIrtTaJ0lmY0q5PHBg32lb8u4uzU5S6brajVbNFqvLJJoA7ILLguRXbXEQDojELqfUK/
pyXasmbmiG37NJPrONg46ehs7EruUnJvO46IOS/l5jcmvOfCaNqX/o+Xpk+ope8AL67nGInQUCU5
PUpOPPYMEyqoiWPBEoyrk2VV9WnhALpszWasTwMhkkNjl6Aso5lNHel+r5/Q3kpCssQfvD+ZRbaw
NUEoBtZNyHd5M1sncrPupRNOdytlEjCLpe/UXmNQmGDXnBusYu+EES6t5ePks55hQH749q2hKbdj
xVHAefJleYFYEjjzUY1nKgestT0IAWkObMJeeNCbqHWyV98Fg3yJa/dTuOYznPhftOCS1SDuu3w8
ZL31Ztv6AaN7Tnr6jqLsKfLGx7KuNYKNqCoJmVsj4KstU/WsWjDKkH55gY6KaiMmAD+4wdE2sgGd
3OjeJE0nM58rF3QKt+gvReXfQ7ShrhpZe/DcHLnnm95ivYX6/GxGFXPJyX61cc2uGOI9IM2amVTW
3wF+mb5ZM9hgv2zcq+mjlTbLSM/ZRUV3wveCCzheU9JxePrWu2ZNYrWs5qFJy32wQG5IeBdO8KGP
DQ8d5kzR2EyBhMbVG8dpthh2+J1UHwy10TOIFLDkOxY41i2z2lo2CXSvrw9LFNzx1FmvbRlvCbIe
JkQDVZsfusL9YFR4raTP+Ef021gCuae/vACvgIGS9wQNOwB8VLKH9TQF+2Ygp+Jz/Vn5s7rh8L8T
XDF2TSm+pJ/epLbkYXUGMjORROT2tFaCRoMdul+mVB9B4HNUhG4ngZXqegwnvgLjIRG1tWnaFz/1
7oyYMhCJt13TMvTLnO69NYNqxTQrRle6xNucqxC6P+ecFGN7kB3VFD/fL65InuyufjAqujJLQznn
585oebZzLF24pU3og0wQDAomeL1Ew6cTiMRqMxrAZEYfEXbqkARrQsycSWEku0aUjNT7hb9RjY9B
w00kYMl5U+g0QzKl3FPJiIl52VojgTRwixoXJlhtp4w1jH9n70yW41a2LPsraTUuXAPgDsBhlpWD
6BDBCDbBRpQ0gZGihL7v8fW1wPvspUQqxXxpNayJzCRKigaA+/Fz9l47SsOv5kDSPdbzuyLpSKWA
C8lHnV8SRGIgKpPwDlWdDQ55APfsQMTF0bQoe3yxs5sA8UhnXGQEDJ4TMz0ETTkelE7KqrNQWLMy
vIYNeFNAVUa4jLPdcMUDl+wewfsND5M4Jf58mK1J3GRBuM/I8jiXCnNQx8q+0khLuQhqRgmaL8Sj
Ywenqp6jC4TAlee08hT6WvuU+niIlurkPnRz9DMR5P6+dqNNA775WpYtwgbaAV+DOuZ0N2cTuKVS
bCKZu3BMon4bELbAIV4sTV2jv0zTHu1qG81Ho1MOB38Xj4Tyk9sgCVidSiN8bhexrIRUf4t/fr4g
G6PdBg66PRr4GhGH5lWnsvo2J5yFJ1W7h8l2mAd//jT5oJjnVFdXo0SxQTJN6TXpjYYU+yYa6PXU
EluXYcfVpZ1F121fBDdxhPbfz4xbx2CVHTlPo9x6mdE+n6O5Mm91STFQxzSrQsLKlkN4hs4diWk4
b4cqDC+IHrk1gyjcCnrHG6c26rOzVF4lquutk2GKm+UxnxMmy0pBw50RQEmhe30t6080DDcogA+y
XAZlUtGGGxb8oM9gN3YAdSTNOSWQg+Ptsa4e8nKIDlnF493k9PhIwFTbdhx2RaLQAZsIzeYswe7a
32sDisYaZ23OX9HS7DT7CqFd4bAr9otAr4Wdj/3CXJf9qYV9wp8wtabns807tH0KHF7NODWc3X2c
xfUKwxT775VdNScMQlsNUlMIykLvF1edjLINxx1DRe02nik7pgKqEehwQlbcKjR2FnNjPhOsJeEe
rHBccc2QFCEktMb4UJF8s0jr1jmK9NU0pDX7r/PcmN0pLufLwDSeVUk16ZYveV6Fa6f3U4BmxYUx
CjoHFsBV5vvoHvEBMyJa2mIvrRyQ+4R0uXxlk3WqRSi9kpAY4AqGDXUO2hxGB6152UoQnSjLZz++
MxL0srVJKYKrbJ0wjl67/kyTh9AsPFbbjgaIUUriyUdi6nv9uazED5lAbywd8EW2TA/co/dV2FM6
Io6vx/6+jeI9Kv/VWIO5rkNQdGS+k4ewJk2IGSzgr1Wy+NV0Te2D1r1tZXSHCdpcxSgn1iVBzMEg
LsxQkXQNpQEv6ovfNy9QEOkTxrS8ZB5fToYDBackC9Vsy7VKcIhUzdeFmD3H12P+PfO7c92V9rp2
nIdMFCcVJ/siAFBDaM2usxjPjHb8zalgSfaGcz+b1LrkIKxH+p9dWXzC2IjsRY8fRw2vRjPs66l6
nJoS34lvXRhT8OTcVkZBsHOEJj8CypP3492ot4eqpskcf4tADfNBx3uOO9eIqK95amlseTFcKavp
bmKUQrTiY0KPZnJD7YgFIsDnrTVrd0QFNS5C9L581Jso2oaFYAzgx+cyvu716tPsuOQt8XZzDIar
KDIN4D3zni4Wv6uzeD3bML6KYGn+th6nREqvhGKZNLxz2UDazsPsU4mpAv8aM6ihnW5x6J5j1FC0
KonCsXYkXtZLRX4hZHNBhUdKjqEkdw3vxLBtcVG67hYJwA/fb/Cd+clJKkCK2cEZ6sUykD0RO0y3
nGFylDPPYwE0THs3LreTJB3gEDnht4kxwWGRd7Em3otpnG+ihF0/Q727rvt4JpEmuaRyZGvrDG03
NifdqdLzAG1nZ9TK3jS+TzZPzxbtZ1hMWgHTvvHjiJ6J2COP2jJ8LxikutUp0fXubBTpJZSc1eSX
8nMaFPZhgkO86ZoOcKY2e1kGkT+dy0tQ4+1NaYnH4uQkhU/utBFcWuSLoTfitz5Ow1fUoZOFYNDC
fN3mbU+WNImmDIxhiLj5urYq/+znqN3cDDkbsh337M7g9roknzy9lPlOZ4qOk2d2zwF6zzPrKia8
hiykwZwANvkkoSCQDxwTXNAgrxiRQHwfqru6Z8KumoNLmxKQyc3gBM2d7s/5vXs71smLbjjJ1ZS4
2oOjqnsT95lXJuoxYHJ6UZsjv2Tx9zwlpmUYovg2MCnOZ7+QJD108e3rn2E/2ihA4WOKWyeSkrRr
ICUQbuQev2F5JTmYr9ngyb2d8fO5jzZpHPvAn7NLVahr4g/OvXQhO5OGVmXDlzInI4QsIS9ALMOR
aNa/0I0ycEbE3RUZrbt6wmOBF4AgHqSDqCjzU2mjtnNGIz0w1Bo2otllWv25GCr7cqiJ8zHhTFZJ
121j5FwnsCn7DjudrZ/qvMUCDQFxU4JzQjVPdWTY4IvYMOQxMWN2Z2u8IhYHUh12oBzyq8ZtBPyJ
RzxpHXFHxWsTT+NJwxHco8ipZH9o6Kdv4zy8j8ttkSXRrg2yKydtR6ZXSIvSDl9uNREb/PpPmS1i
OOt+mFUYsI8hT8siT8cscEAKf1mGbrd7rdYi7BMHLrrjm9947hj+lARRNF3Yg27JL1WMXgxq781k
auveSMYza2eORJaJ5pRCugCClY0MaZzsXkSfEPh6fU5X3M8BT8RZDVenUM1LVeJD1ZqJFA8ZNscE
EVPO3ZNn+pkvA8Ea8BwkVSPoaRt1atebmddrtjj0A7pOsuvFVS116A7mtbu0YNqx4AQ11dcZd9+l
0aUZg0+RmF4j0WWXGNUQ4jO4UJrAE5ECh+tj4zOZL/wNvEogmpXrqSoUKzRCz3lZv0B/P4Yaj+Jy
Xs0cBUC7d+cr5v5E50T+qYmCa6L+jHsjw2zOHdkJOV9MsNVAqt+kgXvTm31/9KU/7mb4dWFbe6+X
fpiAF/UWPExV1S9YBwBxh4nrjYmRbcgNp5T0AapGrAC0SW2QPciFkpLP/vd1FBQD2egkx9hi/tam
MC7NhpqHSjjoNJq+qo8w1eHKXP5YMapaE8B9NtxRAonk/lKLssboCRyLfdRAEUIMr5yWZFvmm2OG
rDR24h1T4R8TnX8Ir3azDsYl1DYbr8w5dU9ZXn1rIjlsdO2+tu4tKvB1ULkcS1IdJVwA5ur1vTYQ
Emh+w2UTAJUKnYAcikOGoZ0aUdDM7X5IR+alIfTTtBrDu6GO2Fgn+lIkOH1iDEWJUKWfZWZSDabW
Joqlv8kTUv7iacGsGZVziRf1ItTmyutE2x6sGTMR0/FwPWb5N9qRaBlBjXqC0nnBKLg2BYNFO2C5
XgcHMzxKFI7UlSs+MaB0LgaDzCOKdExr5kWegCeeAEE1rWXcT26BQc3BGYAIyGOsxNSHwf6V8/po
Lqy9LNT9FaJ9eXhdEjKSSo41Ev0Ae9mdnf2ofIKZXh9yw7JOtciSU0xjzKqL5qaS7mNZ0zZjMHMX
ljz/tQUGsR4zazcNYX9JEA3TW+GEDMWworCW2AdNy7+/vn8LFMNZi1DRZp+LkTNP5CDNMWR354Su
duqWZyebWcvCnGWpGBE9jn7I+7RqAu8Mjs7aqB1LH/YkOk8Mbe58r/WDdlEXZNWZQr/ErAo5vI1P
o30XVBsFTetQL4j+sJ6xXCx9iUx3n9NmvEjGGMa3VbvXLOEZ5UAnj4V2lwQWFEJ9SV6EDNE7stkP
KuW0XZ4JmOrwUE4vbSv1Uxmgwm3VukwTdaVLUmNaYyKbowlu20qPPGu271CeZPtxWXjJo8u01Dg0
Pu6u5bvnPntsGCSe0xmjOx4J+GU2TLVq4PDJ/Nmf1CZdJOR9NqEnMn6EEqLwK+9BdpnYYyLUeXuN
c6hUtlduRWSclno6RfRZIBDIc3OHgy3cmsace1Y6t1f+mNxjAwVNE03dpinLGPNP5hldAwYnaANv
NkZUijWa+T4lpidu3RsO0JxECiLTItoNy7otCZrD3cNxzWqDzegDFo3crl7rMfTJOXD8W7Mhktqf
/aMwm3YTZz7CWWpRprPZt1IelLgSoR+fXB2h9VTGywiYFV5UVsVTTZOsSp9VNpbXxZR6UxoQ5TIy
Dq1K0J4pEIh1Xlh0+JZVggKr/JL08mhNVn5gB3RP6fwjrYV+SiySFtN22HP2io84Q9XGmYoC1Qqa
/5C0erQdA6rVNvE5LYsn4afNdTDSjanN4ITqYN/SrzyjoFalNt68rutEPG9rHYsQmwzychXBQRC4
aF4v6OsTo1FXx0Nyq9e+600w9T2hxw9Cpz8Z1PkxQFh9gwEk2ZTLQ2Z17inA8rt1MwpS+q7yMEfj
NXmX3Ad9d85xw6yrmDgpN2cf9KFgGLheaIEljgcNBP5Qr8UH1EIIbiNRb1QGhs5KESHYIV6cgeDP
sNVRnzcGOY1zpKttpWL0vstqknWMonN7nFBe53t6hOhP45yRgJE9q2lENZ7iaI4Wz67pXPg6ankJ
POFueBZShFuggOG9L56M1lLYf3DvDrb84gxlA882p0wJp71Pv4uFnRs8GpF7VZ1Te31QPic4ui7V
Uh7DLTNpSh7S5ZkwZ/S+LWf/v79RDWnSfmyHjpg7Sgot7gYvmBQWYRVCWx8t0OXLB1FpSrilH14b
do//sx3pp6JJAGmOPRFZsnERgwzclgwNjsDnJnpyenhXcf9z+xXlxTgE5LDxTa50wvauWi2t8HWx
U2hCO4zxrI4Z1GiHGC/bxh7J8dC3TCxm2XhZ5Wq4LNwh3c1Zjy/ZZgCdBKQ+0SLz0tpJrjXWilut
rEkRIGkJKfKpDpYTPsf7dVzr5p7biOsTNY9+0oz37sFf1qxAGjdVgYVQ+Vehw2JCQ+Y6Mh2HWL35
FmHF7rV4GaX9hYN6hzBgRslZkihYDFN9Zkk4+IHZQaq4D0pclrTMsDV1PEFWuvg7m3j6lgzf57pA
YFyV+k1uGzirXO1TUpIdsJ4CvbgNJ/hZhtX5+1QvvwZDgt+vH29MRvF0w5bglGyeL143UYCxEEWi
8DJ6FkyHr+ZGUeo42Cc1YhZgZdCdcYFjrn2J+TmlFX/hCioDRTqsz1r3FUghOqiyBo9A/982phRj
I7geSJT5FTrKxKiMk2XlL6nrGDvfSWghQVJYtVilXp9Nwfzbc8J0l2ZY7esG7mgNnsLGmbCRdfip
rs1Nol0WkVGeW628z5wYc0ky6Ad9wnBeJgYvMlgZcPxWFPTaaS5HRXjMZYRyoOmuXwvPCQXqcUmF
w3hNnWdrX5s2v8KSpaMR4jZHyO+e3KV41GRcH7SF8KG08lOsZoYugQ+2gjB48oarb3HKtu6Y5oke
v/9QlNkVC1x2qxUc3oQGkEYk/mea73T08UGJnsRTrRnOOT2pjPb+kQyDb+HgIk3R0QLZRuFes6pS
bwQmrdrKsI7suzX57Vm4bywS9Xqk7+Qets45LhOaiYV91YvH3iUn0C+Sl2BgPAMIl5bCUmIYiLEe
kPnTGQymm9ceaqvlBzdyexT+4FmtxHC8LoMjncz0jXUi1Rw/v83c4aRZsCkyZF/GQjT0q+DxdWlu
q5KeiQhIRaDxBzmgCbiS28okWVMzS4seUsr5eoyucTaMN+OYDV6l5dM2w2BoilReMk/o6YvH+iae
jGJdlTHRY3R3SytgMD9Ahh2Cm4Cm5jGKLU5+IG27IViAv2hqiBxNpRtctjvQUBxTvjJ7O43N7B4x
XzNlCqdj4jIMmdHY3wC0uUhtkd0MCXMvhPgczPGsFHIab9qItMeG6MRNViFgyUw9YiMtPdrKl9nc
viT27Kxe662hsLeOVkXw1cWwLiKOrk1+5KQndilhfLInuAdvbwLa6dgldbazJN19i1QipoATLh7D
bWhYhuVeDZ9svSRDyIF0WWAy3w2pa+0bp6BpYsH59NLKqE+vxbvDoHs3qm3sDIFnWQh7TT871hiU
OBU2P/AMmvtOOreRrKtDhYhnIyOr90bMeblf+0fH1LdD1CnULZAdW9E8YIWLNiwfjEGXGk0zSPBm
SukvAbiB91rDM8RD7l+U3Xya7LY7wN3EqkVWjd0b1ifBeXkzZm2976yvdHOsh2KZTSB4Ilmsd6pD
z2EIjUeQHhTFHuHbAN8R8F5KvZJkDvIQwFu/47QvDkZFgFsxnbXULb8MFsd4kgZXQ0XsYgSIZMte
H+47ZHIrTk+vJW4IRrvqCUYu+2pdmLCmXhetYogBGqy5bYRdtas/j7vNX4PPYbQZgJyhtEkpTHNB
vf067J4hXcmkx4xjzBZeQGO8gWi0tuzoHOL/wFjNzhUI9zrRHWeTDZICYNmQ+6WIeX2P+nJMM2Fq
eSPzK7qR4sKej1PZZrcIZP4/UvP7fwepaViIEP5r3chlURffvhU/i0Ze/8U/VCP6XygadJByjpSS
DUAJ85+yEcP5y+BH3ADKcRFaif9k/IHxc01TSJQmpkR+LP4T8WfqfzkOQ08XmYSjXPpj/4pyBLUC
d9nfWozDy//5X5atuPWW/wUuue0o/sdf78JhsuRAGshTTELWSmb1xFiPoW1wsshF7p7mYm6qJ58R
GwKlgXcLftdiD5uLG0AITa0OcDYS57lT/pIthx6MraOArmHiVm4R1tndbNKXjWgfkRTODtfZB1Mb
F5rEqGPvwpE9iUowV/e1mKiATV3qYzUcozFSTktzuI9xbnzRRUaL0kMjmrn9J78zHc5Afepoeu1N
GQlYzOnJ3SNIUDRdlRDjYSgAHnPFvOBJ11tnOtiTy2G4o44DO4snqXkgcAvrdjp0pOISAt2YS8Rn
b1TnAbFj8UKEAPDjWGlmCgCJI+c6spD1wqlOVVdcJTpJjd7kxl2/t6H17qqgKbBH1KUcN6RO0y9T
WJ2irRvbkfJ0PUKpHZjs/TuN5k2SbclrcZ+roiXscS6SiQCeNoFuYK/cYRQk3LuMZdxsl6MJBKqS
lpmhX8PQoWmxWa7owJk3Bp9X4Q34VGoiG3bMJ4kMVhisPg9jwKwKc2BDuqdEHQ3lF+Vh4oAx2BMJ
L85DubT3meqS79aiPcFIg5QRMQQRBjex1WXLwCNvT/1s5XQ8s/iJUj99Jr6T47CVGUbtmTGWiTW+
RCT6AS7pU1iCZVJGazDwkrAQI45TKSbPlG2gc6aI32ROb47uHYS8Kt8LeOvpFee1OdkmU8oIUg0x
7RWIFaMP3jsQUbSni8W/Xye9ZRp3KVxDzH7CRzxLnpYZjbx7qyFtFdPNyP0zD2l04AaRgKLGBmiS
9Nm1jy1HFqpfDKjai0qHSn2L29auaMfYmBjdlQokUEVDB9rEZHRsym0tMCJsR6DX9pVTOr5xbQ2F
o11Q7DnF537KonkDyKMjIdheoOR481GxWKHZhtuxchdWemh19UXIrDoE3R8QSnLroOrn5IFDTbsp
kBE697VqOTZWQsbR5dwsSIxMWvGMmlvKxL/FYRDbyGSHHv9YP6QkwHSupdMeinc8kMMKkQmsLtm3
+IaIs81NfBKkf9zgm2Ifr3Ig8zshIG+duCcnFByoyIh1ZDxvnyaHYxtg82F+pMnh9xdKz3lOifWq
HrU45GjNnIJgUBhY3Bvu4+wu7jh0UwEak9IM5DW0NDjrc12z8VpTySPEZoyNE2N0YI+PIiX4hoiN
Zm42KtfokNYBPtV65VcWO5oVDtr8LYlDG3utbWfCui8CvTO/9X5iGGf0uSCDdHi0PmPzZjU17Yxx
zhhKpPFuXHQ4dxFfrV0jLYmqHZjfbfqc4dV+yGuj2pUa2XrHeZqY+JjGiBPCLE2k4T5ZfLRLOw5M
m9YFarp0zzPVrhRtVB16lV/0LgbRWdVAZwjnIK2KaV09IAeCbkLFCwafNNMUI5Io7E2Ka68miWOW
GiIjNuwKgorQUr+AUTmOtdeaWfJgaWP/qJkMZEroDVh+jlAanQ6vhKUptVX6OA9owACRb31TpdON
XZpovVllUIuNeYYajbYTI+O1aApC2+lF1jXNvNyZkhYgEt6G5JAQ+aojeAsrsbOYBdteSCBMvMeI
Fc3XTmLrhRfSyprnTeQbSnsJmIj2nutCf6uRBhPXtdcmabV8gFGTP7pyaDtmsCJs74Ws83DVC9L1
+KkM7JxGz6RH17nsRHwr7LIMIW6UNd7zPOe/vJxRodM3RrY2d4x3wHyZAUfbZtQZGlXI1VaGNuW4
E+DHj7bhqS7mjEu5reydrmynwJ8bSlIuijqa7gMZYBIlPa+0o3UbDDmzRhBrLa4cQsPDtFjBviyN
Q9KgXwB3oaM0yTeGgevrCiXGHO7bzgjkphhDEZ+riZhpfOJWNyDztqV5Ic2EZJmN5fpd9lUVbfKE
vqJ4TmO9wj0/mgUz8YK2Wn3SBBGsOGiDZmxQLfQcBHNC2aCPkmo0asEhqoo+JJAxkHz1cTLLfRp0
s73PWd6rY2NGZYeagLYdMVXZnNbPZoRkjj8q5thBeTWrpHsx2PRwszpoWoKLniiN/taGXPElrXxt
4iOnFobMEPjGLcnkeX6OtE7DcmmNfAk+qIm2JHaLZqhGy7acoA6YwYBPeHH8wYZ0h/qxqTEaEfpJ
KMRDw6lArIyhy6y1Ap65XMq8WjxYgz2W615GiXk3TAu5g0ztpDwoZGX6ZdPbenDPUNAon/BWkBcP
6MIst3OO4/zSHVrDAPFnDQRy4YU29fthQDV/AAoQhGBGOkbJZRizwpRVPmufBgcRxrziiESpm7td
gfO4atMclpCaJM6uoY3r4HlSplKfXfCKLxqu2m77WsT9vxZJe9+LqyfyV//9Fzb1f/z62+bv3wff
i81T+/TLb7avFei5+15Pt9+h0rb/8e+wsP/xN/+7P/y3/1Yda1J4/tdl7H34/d9WT+FT9tT8XMou
/+gflaxj/mVbrjAcnVm0bqDS/Wchq/S/pJI6pArxDzD8PxXQpvOXabsSURvceLVIo/+hf6aM5d5m
GCuEgAGEUepfKWONReD8UxVrLXXyoqbGPow1k5L21ypWljT2ZDQXnin6r3GVWReYJjsvyYwGhkMz
XwQA21YBmR4h4pR1FXTZxlaFdpAgOQl0RKExIdkLWk7qlgnKs84Qs/z0jf5O3/xW3by8SUlmpiUd
y7VgDfz6JlvT0euJEsKrrRKyktKdXUp/ABKFGxEoHh2JcPC3g052qWoJn85Ne9xNDpOmvMeHQJ8O
5Fpxm9GmXUPWNA8fvD+u4Nsv0VIkMHCdEJPbFhf/Z/U1tp+JVzRw+Zckp/IV4egFXmXGrviiJSZR
NCHcw4HVCO0Laog6DqxNi9PxCjl0dYjy7vTnd/Sbq4o2HdqrrWzbNdQCJ//2dBvlQYO4/n8TG9dN
URXnYGNNck6BymSpfuPrFUwSs7oIfUBVf37F31wipPpCSfqKhkBT+OsrTkGUaeQKZt7MvN9zrENK
YasahiSqEB983799LUsh13ctw9Ttt5/Or8qqzm2kzU1qbZuwufLd4BryLHTqFhf+nz/Z8ui+ubou
2Vh8LE6h7Jxvv0xwI7PRmnnmsWUPK2LHNRJN9Qe9zHQvRom0L3vs1HGX7ELdrta5oQVHE3bYTFVO
hc8vEVXfemycjtYiCc+YmsptQsFzBG1Guw9lMyHZ+RVo4enyz2/eeJv6wHMNKV8ogY5J4CZbfv7T
nTDCyULWG2ReYKmbptXGW2gpqENnBGsm239rl5eLEOpsRg9WiyJzTK3s7z3h7wX3N8/vryh8iwO6
bkhaNiYHeSkd/c314kstlMZ835tx02/0oEGlmt2AetkXTn/Axhws5xDzg+v27i5ZXpWenUGqlWW8
eyilLKHmaUXmuXlZbDqE/JsW/dCYFpAeUk4af/6mf/NydKOUYZo2Phc6UL9+0Xkrg9gAZ+I5xIOu
9OIBMSYuRN+rGueji/rujhS6Yyy9RmJBbIsN4tfXEpaC/Js2idfZk7+NylGB+znOcXWjaeh/YBJh
SG+/WwDfs7b5imbUIRKPeOg/f2Rj+Uy/bB68D54/GjVCEDjy9sIiwmkbJdPEywqxM6qYhCPIbtnT
EAkOoOEnzJj7tE28ZIq+FFH4IqrhBkrAtelHn//8Vt5/+2yulim5x3QlHflmh8g7syYAhG9fiYoK
FyDxquJcfzNWsXNhpsH3P7/c0tv59YOb9tIAUrouuNhvwx2GvJOd44wY21GJ+Bcyy7aDONL1PXLo
3SWxe18k1Qer3vuniNd0WdUdOl9s/28uuhzq2jUIFvbiKLmG8bxIc/ZOan+jJfMFB/QzQvbnf/1j
OgayRj4kt/Xi3Pp58eimMbdreNYeUYufxuMcuj+qJLtunfTW0PH5hzURlLP2wbV8t3kJGmo8vOrV
Fcbl/PVV59AM4CLkfFAUaBybsO+QNTnmYCWar2718C9/Rge5IIWWy8Mk3t45Wol2zHWLyHN1Ghda
ys0LCjCIxSHvHVC80XdmEhnEDXQ3f37l1yv25i5C7giMcPmsrFJvbloD3EI8WU7gORKxvhAkMee4
wmv71OHvH/Li0kZrfxyN5zhANmNFhntW9VcRJQHIIq26apKj2/jkY+H8+jxx2gS7EXTwLrNLOVbN
lTNNPtZr0nPM3H7BhQlgfQjM6zi1mST5/kVuZmrHV0BowgSvZbKx7kPmSjJ1mlX80Qd+99SApzZJ
QXK4jV2casvPf9qLrJ7crHFCVBkoFD/WFNOXGdJrndRJbyzzU+1iA2BEfMP/8cF3/e6e+vWl31aQ
pdloWaj5lbeEsQsCzgm6rGgsrzEs+x+Uq+/WIl5LGMvKqJYB+5Iy8/PHjJqhKe1JVR5G1AuEluAu
Jh7aHv38BwuweLe781K2JfFI8mK28falYHBMtaMNFddX/1xA9qbLjMSu9dckMuwy3wHcSPjAAEez
dJo7pY0JGKRyTbjeCJUnf84IUy0a/PsYY6oGGYKWkNmZhmpjTe1LhcJ9xcKKmhf2bREfQwMSXWL1
T0YGFzUMC23TxDB1DWs+//nheOdo1JePttRbMCfYYcw332I8Ih0inbZClxAz/arwxJSji2bHuR3b
6i4uGBImjGURJoO8H/t0y+Tbd/t5N8UGmhMY3FIRYxukPFZ/fm/vtj3empKsUUsrlCPJm5V4asJZ
SxMNh0MOOL6Ks50mLfNfrSd4keVYaCs60qYw36yCIEfQIPuiRA9avpAum+5s3EpNGhtbOZZf/vyJ
jHcnGBA3rEKklqGVFe98sESwTI0OJs/LFdgUG2o1usojfUV/i+K/AQzuBEcryFMm7ONztkw5IktS
3ZoILD4qWn+zTriEJgndolakYnzz0S0B79zwR6DpDtmZw2KHstsp3dCqvu6a9iteBdTfkXsw3O7u
z1/E69f6y5rMF4Hv2DA4XrNK6W/WZIJiDF2zTbKyl50HaYDX2GUN5MapmVUzuAWB2SpL39JJ+sJk
qFvFOL+sSH4JBPHAc4X40fIJLmxj5GB+330q2gCvF2qMORflRRKkErQMvKFymQCPHzw272ajlCQU
oZxUTKoh911pCPIkL1MHIsnojuBlgPcMCfCMbo+22dkZbYf3o1APtl9bFwQLHiHImhupAxK1Eqwm
bXQrB9ls5oK4eVPPYFrQ6kVMgfSDPvYHK+W7VXl5s9zanFVdadhvSxrh96TxJBYiuglBosjkFajQ
3ZClkHvFiVjn7oMn1/rNK1LJMCK0uMTuu4rVmbuG03ZSevMU7iCvI+AfxL1e6IhoJCegAKlSkaQ1
gm3Tq0pVYvBlulfC0BNNBCSlLR8jo99WGRoX0PG4kyPmINUT5/q97qIItUiFFCNDMy295kYB7mfv
+rS4d6wWrYLaWUZOjrhxKcnINiZ7k9RDsbVqqz3Qt1/3pj9u3BF1uGaRno5HmAhYDadwL888jese
69fK6rRHhbQBrd8PMckjjcdF0LvvNP1hnnVS6qts2hJpf0mYmNgBkRhJQPI/WKDebz7ULbSOWC/o
NDi682YZzGpraFpLFp4sCSoxzZNbi36DyClYsWQssKAUyklCimWv+FaNhqxgvPDmINptEs+fsT0t
Iz73IXSnq5hAEVKUbcYiWryJLUy0VgBkZkAYkfkXDWmpdryte4wNYzd+jkodV3GSQGnFJxqltb77
80Lw/uC83JsMjKl+LVp0rw/aT8WKq4s4A1Cce5P/OR3KSyUKvCyIo4Bcw17vtA2dHZRVjtwDBN0k
rl/+D54OMu4o+m2bVod8c3RnHOaHtbGwI4tAbMuaRzcYmC/q4bfcAfWKvE19UFC83wf41AzI+UWQ
/Ga//dSj3ihDFh2No4plo0umBBYSuBKbi2SA+gkPiCSYqNJ1rg3ngkWG0JU+/1SU/v6DC2BSJv2y
EnOq5GzJ+k9vzeUd/VpGIQKRALen3AtA60JDcrzQBPfIhFr5PyalHeyifcrjfNeGWHXTa9n6Nx+8
hXcb0fIW2BcRE1Ofm2JZTX66B4oo7dgvh9wrqTNk1X8H7AlnICBpzuzqYxq1EPzG40Be66qweyLn
v/rW9DmZuFSVg1RpDIhfct0foJGwRWGEWNRtH6xpv1nSlsYOgiW6HCb9sF/fZO8afjsnY+6ZPgND
7sOHdOFbhRYeCS6Rhhjtz1/Lu/qWb+XnF3xzX0b9PMK45QWd8lyF7Z50lv3iMZIkP/1PXkkoy0Jp
gdDnTSGQyrgasSzmXueJDC4nUoM72w5+pB+cAY3f3Wv0mNmCpIH0/q2WwxYISmuNR82ahhc8tkcA
0On2topadysj3QMmdKObwtjUSj3NoPLGwv7oPSwf5u39TgeZMyjXkKL3zXVkz4qdGr4dEmiwQqF1
qIYto6NglTgD7jOlSOOomsLTSF4zSgrPrv8ODC0+1RZMHQ6Kxgfrz+/eEKG0JtIWW/DYv6nAw84i
NQ98h8cpEZ7V1BCnztr+50usxLuXYQehS0frhqracd6+TBFZCNx8YaNdXcgWODhWQ9iepypRexAD
Nhl2a2ISMIU58/Wctb1nzGa1xZb6qGMMhVelvtUzYPcEncr6NZkxZT1fhXpEzWV9nUjYi5PqZM3l
s4HIYjXoZkmAPJFCBXNVirHykV78ZSor/4YlvbjwGXH4YDDKqip31WBZxFn37pXCB5vVQb/Z98uk
Yaj4gc54Gjv3gjPHu70ejPyFgXuyQ4zbbxRcsjWua8IjfGzuqQ7p0ye0ROBIWZkytFdmK885CRuk
NlE82hmBuVp11yM0JYyj0zcz8+FNguYvsjNk3WN7QgZYnKzU+b+EndeSnFjata+ICLw5zSRJV5ll
VUYnRKkl4d0G9gau/ntQ/Aejqv67TqZnJlpKB5vXrPUsdWet/9HEOhv71gzz3pkgz45lmLVOylj3
KEzFG8+08hBrRPy2ZXI7Y/QmVcH/5mHFYvMo3l0X8pptpl3o9r25h5af7nUgwrFlPMYZQuROBtoB
QG1v3vYGC0fTGfdl2hMERgT8ZcahqU+g70y+vNtpapkJFQYOlUD3ztXg+nuZk7yUkNYUuXoxbNRi
xVhIR2APvq523iKbCPRfxKLeRUxc3fiTMWwxIAGua9obcFDupkY8sx3Qleatcg+xgk3qp/fmiLKH
rBtoAtJqt71Qd+aa5QLLjQNlDnuQEyf8i2+aiby+7VUMfRfSycB6NunIGJm8OxxoZEK4en7KEiTD
cwcI3Zgr8HjWwD5Jrtkvpf6kY3iYF6QmDgCbuZz+aazfnienG6Po3O2CVHXDyZ50eMsCuwsuWeIx
pzHrKGflg4Af37ReGE9O3SVbsI3WIehhJuT8hegBqHom09o7NXqDBWu3XWQ3roh1iEQkBaUtV4/l
seaC9zEtwj2IuL4bR3u+kG2+wGAORz9TO4Q1KB0Kcu/GIjAiJS1tZdqoyAJnyfquRgFDfU9e+muc
GM2xVcGTyBvjGGMl3HTmvixw4PadlZzn8dvo9bi8i1aGpZfhYIz955kS+JzNdRyaGXWZ6IAHVKtn
C7SRtTez+oeeFndGP8VPhOk0YU9ITqyc/aoyh/XD/dGtyBaKcowCa2JTytadR9cWUEh1h/zV4t1l
pX2sUV/DF3Iw9CdkWRAFs5fAyo9NWVUXR4mbLOj4F2zdPWlxreizrJOTWr/4f+ILehwOC5xDCpNd
MJXBvnBiQOeO7YCwk8TJtQ2sScLsUNdAm46zA6qXXyOipwd4u3tt1M/wINUhrZ8MU2vPlQEjaL2R
/EEgNcpjfDUwpaPGWjTC+QDqjiOGzFh4TyO2pMPQaOLCVB4cDtz6Dbo2bVvmQxm6zuhuCtvFtCNx
pZTpueCFrrbdHcDLBPw1BiwUU2tQfxGq0eCEbP6k5DhFecmq/uS4NmYD1/vurSzVphBOaJG5srEE
VuagSo1vKFZaf4KgNDcu+wDHODUVvjsN6ViIMVbbDd1g7bohuWt16e6UmTyUc6KOTIXUhm/sNcsm
fQewr41movh8mJPYWbSbwsrlvitoJpkNpkuSwwwxjlmfpZs4AymVkMBqjp62EUbkot1BxlA+FE6/
myG7njEvw0kPACeUahl2CIqWLda7ODfQ9FV6ExllwP2BanHrTAA7iYrZmwmdVGGMr7g+XGi+UO1T
J9N3VoHYTdj2pQFx4dNLEAoRIHFxzX2rNJRKkmw7iRIZQYRE4sa6c0zcB6dWqLvBQFJAcGabSDNE
6BDIhO8TM46E9BqZqPfZG9vTRkIwDlU226+ZWDUwKCcar6KMW0wa6aAICc970pnHbSe7f0T7iKKc
vWDt29q2jw9ErSZH0WX1fr2/mAyMNdeohxhj4grKHO2Ics++ZcC81zDM49zFsEsP07sddlEOPj7P
lmLfvuu6Jr2fmwLa/6uRg+ZfJpKjJgf9Zw9gcmpw5dvMebdeMkaY0GcQTl6fwLJu559x6yNPE32O
1c2vNo91nTfPgeZ0O8YfywZzQZPGj40ttHfH3fR2Szu8SIF3TcA9drJn3WCuHLNMSZQdVbjhduzl
Icbrcpcyv1/JCPz+TvI4BaukpoT0yUrg5wLdftfZCt1bl99IxXWTTSVtoTa/82TSn8t43hJOo0ex
ls5bNdtww7IJPVSKATtDkY/FRPAaWXeDVAigBL9T5C/GN7fs33q4p0JgPl46aFoa8/lu2Dvk42wK
IaubfklvZOvcU9Tz5Bk43GcyCPPc1Tmrkh/YCerIxJOELbZbverf0RFCsSmJhlqIueeMf/UryQCC
T4Qt5piugFSi2dDPVTyIiD4lJkLmRQTI5mDYw08T1MQeJDG+Go/kYT2JiHOJTEY+USYoWGOt2Haa
2W9ynBUX26sD8kb9UF/Pfn/mC5zZF+1yRFtsCrs1b9V4gB9S7GNorTgVddTsTV3uoIN35ZPLgzya
UwqkktnhFvtGhjj+0Go+VJFSf7SL8tFeWEJleE0gCHHqZ/kC1tjkwG2qEsv57/KXSpPs2nnu6+wW
P2azIMlWuM9B3VTfmFxvaqLc9ioPXhD8G3sXkzoZxELf2MB87wXXMWs4nQu85bFhBV7ojkIc65l8
umr+p3EG662p+9dkEmSVo3e9xmPCQIJQKiJA7+fUPQmNwEPZlIJwSHr+xWoEWwcBB7uSmJMXYLGF
5W7Y6EoSX6vxDrvPEHqrPgtcrLxJO3FTJHMVUrCHZcuoy5UWNlDZwyEBVXYryHw7w1SNhOb0xzQz
xnBAMLCxX7mmnWMvphlLq/uobFKKwVnMd0rcB8MPg9iHk+F51zFNbvOqdd/vcUem3+vsTrT40QN3
gWg35z+lE7x2wr1rDCWPAv6sMY0HYav8xrXFcTDY+C+16vfcD1BGyhjQvYcyi0xVsBeZe+fqyrkZ
kvbF90+CYWzINYupO67L7ST5vntVWOeetMgevsI2ALRLCFP7kMc37dC4d3Usb0yX4Qr50/l3fJCj
sHe+YgRSLQ0gj67Lz3FnPGbJ3ITDqKOJS+GOrWbHDpiTs85TBanSlqfOiHum0I6HSNZA1oPbfsJs
lJV+cJ6zojzO9PoaAu4dB8EQWkxgcF9rD7kIThCdpiswtjKsu/bAGYr1H9TyqJ7G0UoeR1Ejp+M8
L9ebrkUzUWFyBz/L7U455Y/egwkOwuO2E8LDo852ZmNO1taztH1gY6xNOlTHMBM3uSA9bKq8LMQN
iNo4JuhkWyAivoDWfbMqilEuZ9ahxOmYy1Dd6BDsspoMUeRv4UCiNaI4wqFdzgtDlebGKqsdcJ7i
puTy2uQMsTZIKJ8LJaaz62AmRMeIRLH23F2Z16+kECwATAJ4uIwkw3yymKHG+Cezvr32phSHooc8
WJVPPO4fl7oGPoO5l4BCDo42Lb/BajkkLj+liqEkYrB75J/zFuEVSaujsSkzwhM0E+FS3gEPHC3r
1M8va8mdkxYbNip+ihlc7qBPtAyh7V9NS/InuU3KYA6Teq53ByojdIrE3LSQ6zHDAluBWF8SJFxV
58HsL1LZP2pmKuFgdeW2pK0ObXy+WEiJgfBrElf/HJok/O1qu3mrVPprWhwoUamco8KAgk10T+CY
YB8T6yko+zO56VAm1HwyFTUqNceZ3vrI4FUe9fQJIO7OqPqj1wbbEnzEnt3fi4NbdE+gG4SlMXk1
mkfVJwxXMCMc8GyI0IpzGS1JmRAYZ5jg2eBF0G1TbVXInwdjOHY2sLYyvc6t3XJrzXVE4hm3ttN4
UPXcp2J0un2zuO1NombSSbw3t+7Tq0tYzUmOFm1QQ2nr9N3vxHUBZWDjHVCsIAEuXMryX7y5ZD/3
ilcZE52OZJBHAg40MlH4nTNk4EdAhOCJuLKSij89jqc+Hs56LbIbR8ghzJz+zoqNLpSd+mK4/3km
yULIYRHPOArZIOOev0c9LilnEPMdN+q07DEorVdXOBAJc+h/sZLREGDM9rQg1OS2SsFyZKL9YuiL
ufDjmAKJPFpGcF1AdHAFfpjJ9JWZNDhsCEymEKf+SNEFLODJlGOpHSsQeRhM/GfSRp9lGLj7MMp0
rzGXF7lI+hAgkSjLfJsQ53si3Ou5MksrBAOZHPLRWuPgvqt5vjBMy+5FOd+nLY70XCvSaMyvnWj8
Bz1G0gf6Z6sB079n1fLL8JLI7pjoEzeUbbIKqyN4rd8zEZRJWeXPbjU96zWhI8K01EPWZs3Rc9pk
T00PLKAcH5xe+6e0AA6R3/naxiDRLHN8q5ObXAr5YsYNjuMC57/VoA239bKIOrNewgBT3SFYiuBb
NqAZeErSzr0mTskjihCcAMrMZhlWNqjtXATEgDMuWAI//PbQ94DwVa56AonJ+IkLdPHJpNuotMio
IUmmOk01nABMGFcTy2virAgweHi3iOzbUCpc+w0wzWnRbso6X8ipfiL5qyOiRKNLRXUEx52v3s1/
Wz3XPwn1V9Osi9DsqQKG1n0u++alRB/U0yvfF8t8XIL8XreX/o7UvGNgpRwd/vhopuYcDYp+xtSG
q+Fk1ZG1JFptr8ij0ouTqJ+AsMu2Wva9kIQz82ynONhVgGN3ykXrzPp6Vy9epBVF/1zBEFFxshOV
rEMEdNNubqotl3Iaxa32OtIibEkbiGGfuE9BblPhif6NbRSW4Nh4Y8hFSqokH1k1UNhMMlZCT2/J
ScwOll3Ge2bGAxFa8BJyCAAGDaS9oqOZtcz3rllpxzIhNuJbxp1KroBnbM0fhM1mLxNW5dtUm/7B
2bRlWsUMYmGfLDOywFPHfEETS3oSq4uoLuru7NIgbZyFUk7wYDhwqNTnxXBngAE9gd/rmQpxlZYp
Uffz4uJN4B5wyWfOFWj6xe57ugNm64GmObiwJEsOrifsAXKn9bK+OtO9oS6ilmqPt7iKggG8cJ4Q
Eef6uGNaGFw39WzesLwwbjvfeO3YCT0bYmpP2NnNrVfXxRdT30+zcKZzLARQMCNtWO/+v8+exiOL
2VHpHNVyTypBvMVQUgPdGyj84r1L7BHBeMy43/97PmisY8+/xqKMtdE7MbNhDY6g1fn7dRPb7Eeg
M4QSkY21zdA/xXPz7ljLriFGdGYNBKyJfd1i3OYN7eF/v/ynWfc6VEc1iV7FRHD3cQPg61RcEHKA
bOr+eFYVFmSdgJtBNfW2jeen/361P4fn3x+WVQ/jblbfhMvAxv77w7Z6n/cko64eZpIcLEv6UUvl
tYnrq9AaIkhVYIbCgpAGxt+Y45ch0LXtmAMXmRziRBahp3jtwR7olcw3reGFXtMzddJIzggA4G+r
GTi+M/L8Hubs1nIKdSp9Y79MAA5cyFo7xi892RJdHMHAOxf+TD0VLPc2lYvb0stiDRZHUmweUjVC
yxdUBVpH1ubovrOoa/f5wHXN95Nxcau3//5+4H9/uhpcnjoI1WHSe3hDPyyFSmQBiR9Q6jpTrJ/9
yQNZQpbTxLb1CtUoYw2RYkvbZpb2XttDhyi8irdqZJE7lZrLpTqGaiYDpBpGMqPN/rarfsUJKaqq
8kmlH6HmBLjFR5AfpBc+EGpOpznjyRz934jByLxh6EeG2WLc0Ok+sZ+bnmyyPiMfQgiZQ87FnBz7
rYf9u61byV+fm6e5nRlslTmJX675vW/y8aW/eCCetmkAuj7GOhb2mgdncnlOei2/w3ZIHIHjzRur
0uKbWWcnqmxuPoL/4jWQoHsxFSslh+aQBZ05HSBYqhM5zsvi+NtZFMar7cS4YoxxvCSyd6nSa2Pf
y+ZOTUGBiWVh1NJ12WnI03Am0G9TB5xpozTGo4MPem4TEbaFnexLRWS6UXbwRWxoTY4olpMXI4nr
hyEyld/dLc1gbA3Zf3dK2d6TOv9ou9N4nfwcClftgFxkYrh4KYNj8wz4gAdTiVXHyRbrbqqokWn1
bkwzARVAShsPSfxZ2atR2eoYKHvYWZOP2X6EkeEkkZm64mRnzjlj+r9vHdIhq7E4IWRz7vLWOGnW
1BwlApEcZsLJAprCAtlhG+BPdx4Kog35tMFxHuOYphxk9CAqi3Qd8A6NZWshdWXLbkHe5n7RH93U
83dFWJPpcWDer4XB0LyTN+pvylpXpwEv2g3KbRJ1y/RZMoeHGTaQYqJmDLFLRxKJOT/TXjFfqKx/
SG/CaydBEXHvn5yluJOJc5sMrX/gAVltWGVjGDO1yJflDM+u8baZb4ez6zRPiyXOVO/NAIHJ88dX
9kdTFAMKCptZEnlmDVjhu8FH1weTdHSutZut9s5zoVde1GUEddmTZ4bosCPfqB3CXYvHpGysx9yS
BiKm5FEx+SViI9iYbnqvmnne5pX1M1ulGV5DKtt8ntGlboKOAabGXqaqDfXFwu/zab/uFpm4Gzof
YN1m/n0AJl7GysNg3MFPU/HYZhsBAVVLzOvM2nUzmudAOtk+7neamH/+9+lifXrU8OKcu4iOAs9n
4/XhxSXobuhDuCYG+RIDZdnnAURPJwjugqr5WYl0l/jTz9FwT0W2LsZj/bXNbn0eUBtgjDruwgkd
HfXQix70ZGxiVLyBK6IKLVwS7RuWxW+k/jFQNpZXN1lezTQ4ycSfQ7dOXzCljef//kDro/Gvp8n6
eRwe1ggZLNIXPjyyOYKMru0CvsxW0w6OnaKjE+KRPKP5iy3evy5QqQnQ8vis8ph+/v27LX7Lspay
dQ8TkOlicZlKLmhXJfwPCYvR7DmF7eDb2Adi76jl1Y+x45ZMq//7I3/WbwENMAyPpzbuViieH5aW
Qp8nEo9S5mUrSnvQezb0OLidgjVAZv8jfM5UR64NG7i2jhXSHPunzF9+Ah1hdrIsr7OxkqkauWyZ
kEvYsBDG/YF4FtSUgTmQFx2wJXLwfnTVF6KTTzXW+uZXPxYlALo//cMPljuGjRES1hh5uwGKTZPk
vqI4utb8PJfHAFyiZspLbuTeF2XOv913mDPI4GADzlP14xJWo+cqB8z1aE1QgTbAdxmsMZ2urR9d
Ft/pg/dajS/N8rDUhffFntlYf5MP1ynBCpbngeMDzfBRcxc7HgmwGKb2yCivU61FGlzHBup9gg61
DxbyeF5d+n0e4wSnpY/YZMwQRj7g3CC1Dq7VMSbQNlYgVz7bV5qxf/9u/uftfdA7xCllWFdxSQ3O
A9mklz9bcK0c+5AOv/0Ty3mZzEvefKWw+jc1DsIjNAkYnZzVJvj3XSUSZ0QF5jHiq4bHP6kNbCl4
SDoYZOsKrw7LHZ9AQgkRQZVGZMCixcUPz0t8JUayPh8mpLRwmqz6SF1Hm//3e1F4nnUWseW+z0oG
WSYwC9kTBCvf/4RPT5BrCYDaOpBeNyRtOScEbzBW4p3WNHf1eFtP737n/WOMVZSnD6lQT5o3/UTM
gLxO5WRfcHsiE6NeqTftpO2Szku2vpsA8JX9O6yrR7CGMXkP6b2ORJ95dvpNyd9fHB+f6kufT4no
mJ/bthFUf/jGl3mUjNNinDU5b4y4ypH5J7deKZ7Yrt6x59s1NO+RLMo3HXEBvwI+X8M/WRWan9r0
vnlEwTAZX/YlUiDQDh20Drr7RnAzYyWrdwV/2L4OvdmGeb7rNEaNja9e//uDfLbm8EH4FD4/FP+F
3u3vn8vl1SHAusU+yLEvNzNgtCXgLSSF+TRBbYSVf4qlvB2NeteQpsWYfrNM01PuM2FDjJV/cZMD
X/l0l+NDdG2yaywOZ+Iz/n5HvhOXgSIIZG8PN+tVf2zYtjMwD/taq0JaFYbWjslKrolPDn70VCDN
EAziEGDsaskCl2o3on9Xh7gZ1a7JX7ChV1uvtNU+Q6oX6Sl5ynDd7LM3+A+GIJ5Vdx30DxkDySq5
5IP5PmD/PM/5yRK2c3LHNlTsfe+0LOxyUu+rmHVOHatr5XlvJebr0CFokEiM8Wb0ScAeyOy0UjBf
YkwixEk9lnwP0FQTwF2QfahlrBSKQY9vbQuHgZpM8oOGHt4ZvsKjpAbDxo+OWgPXpqVsSGmSkI0V
SBHRNlb6lXcTxvbrYl1TM6hpdYMfTaJ+G03yk+FxGirT8U/NMgURdf47hxJeuurBGDxjHySTjAiq
qMK8RIoC2KOD8QbAP081ce18tR9iHOU8dHNohn+i6IfhuZfVHdAadC7pCGaMdXmEnewH5zEEOGKh
jyA6ERCIzLn3gsG5Z8MAgS/iwbDvVBy8u4rx7mXUxyezJto+m+CyDio+MowX18ma1G6gZDTVZfLl
G7WvCD01yMirhngfZ8ML69W73OMoJ8ab9F+MmFBUB7oF+SuOtRdZWu6+tngOL+58U8PVXfs7GIzz
1bMJArdjQGTmYpFyoR68AYOLmycgjYW4ViydkMsT1BcQ/tgZFK6w37hf1WFwKdRVNh16WRhcZfRC
iTFj4PK835U+GpHnlYC5/RLAbky3my7AEzKV0xp2T66md9tFtfF2lm8U+jG4tQz1kYMVr5KXjFXN
rmYjOBky3dpGe5VNv18CEvgqB+WC3ngofQ5zjH+A8DK2NBn+qn4micOd3qTeoufqvvd5U4BE8/Ij
e8O0PVXNe78GJv3hm3a+uPGct0XjguiN9NCt2wqWyVEiYScHUOoizTTNw0rxteXB6ECywDfZ1MIn
smIYD5lEQFXp3u2o44gZFbEXtc11J5+ZtGwXPTtoRXaxEVSRLwwFRxu1vXKw9XL1XqdE03aeme4R
Fhxa0/45BEPoL8tj7E8H4mV/uY3tbrXceklS44eRGuaGYGfiAaBHM+B1IRoF4tmThnFSsN933OjM
9KbUOfBdhmhuyOYc7X2xIqTxEk0hGF0mH8X0ihqoOgWY7ba5XaEXD0j8GwhbP2UDyGnXRmc1F/0B
iLF3GhaTNrj0d9MzZDYVmT6R9njTuRbd76ToQNYdp5uGayfK1JRFlpQgBnm6NnH+fZZFErV0ADcJ
BhR+NJnY5RPrrfQ4wuXZKK+Md0VbUTnW5fcSrrEuDb7fAIBIs8YHuyYBIjkAOGShiXdCiNaM43JH
gmu4OLG2kZ3vI15IyZLJY2tjDe07MfMqipFb72QrzK0+PGRx45z7TANfltk5IRO6wXYh/g4rF5tY
kWW3qkjPuCEjrAp63oFexsa1J3RWnBbLfp2I7zV0s4nsCZpqCuJzEIY4wP4lSlpHvdEb9XBVqIzh
lI9bMkHMWzjaqNP16qEvv5FWWq7LFuDj0rGvaODaaChI//SQFqRNARNo5nSlf052zD3ldsRby4Ym
4BohLT5tBnunYe3fJO4YtUM8hAUApj2jh+WqRsPbBiPc/rEyvUgV41nTtW/kF2V7oMuEJSwmExtf
PzCogUADAI9lzogwAlxSXYN9Fr9ASYeEHzRB68L0s6owXjJjC6L/1cBcgfYmudSTFhzlyJ+bOrlr
u3/iNipHINJxsvjMDdAMJoi5yTJkKI7PYQkoQZLATHf5Dz/uitCSHuKqgmlYKaoHuwWpzRPEp5/D
U+xqzwHlJjq538IDxIW7zdmnWYB+Y92DM3owN1RUI/GJtuKnYH5QBVl77v3W3Y2G1b0UiXFb+lP1
s2n0+0CSmNCOoMkdLaqhYG4tOUQkP6l9AXgAaaPNfc3NKYYYSBRjOr9BJ5PbjfpeVgzCXbaIJAfw
3WmsKYsK+YwB7FnC7s49D+MCdNxxzM+BVfff4ek/9E0fTfgMHzRBVW932dOEivGCYVFEAQrwsBEc
Vr2wYf+XHZlyHbJ3O7aTqKy7nZsv8ZGpWv68jP6mR6F60UdSt3xPOts6a7TN3PhmNK96pmrinDKs
+Kknf9IZZL0v/VlcRjZVKdjfqDJnL/zvEuhTVwE6A9U242qMJZh51lLvf8Tb0FA0CDtZvM7yGKLw
TdiGCC49+gNiKgDkjk37yHSw+mKG8dnWyQvbTKp5FGPC8fW1kv6fF9aKwIobYjgi21iyyB6X97gd
/H09okStDFGibBT9rs+FvFpL8tgGXXuLZZP6K7jE7tQdeiwX+2DUHrV4SQ5eSvo564m9hxwfGYZN
7M9o5AcQso8aHOMrysQ1jXDn5O0/QIGsaBnh9o8uC3DfIza1HF8XB2l4CX47txRPZC0R+5z00C+a
70/FMx98HTlg8rQxx32cN0xjPFo4eQJAscORjehrppOfOPjDjaPlv5ah/n+wmf8vWGDth/9qHEFb
rKsIGCk0rp/gJUPQjVky2n6U/gnSGLIa1o34opT+1PjgDCaGm8uXTgza34emPBFGRrLq6pOV8aNJ
JWn1/kgIwvjF9fovH4axE9U6SY5Mtz+OUDgUusIYSj8imo+QhWkhULUdv/gwf1wTf39lJt0b6SBM
j23WKh/uitgbYdVUCoCKMbBmaIhFWaRHPge3t/LwMQQFPYqnJ+gJ+sQ4B8WDbjr5pe4CGy8UCnjT
RqBXg/yvLANJfhYAgE2qfzSIgHtAKOI5mAJUJrD6o4zm46AP6UGf7OBUBQahvQYL1Lm5FUXw1fDQ
8j7vpvFoGLpu8oshW//oSMqHGlyTbtoRmfdorrr00W2nNBQZsWaieAuq3jlyOb3NMOg1zU9vSdh4
j8v5MHvyvpLQfWMYAqjdxIVbtjwkaYqgdsLNR+xttTF84jv6jMKv8VbRhP6eTcLaZl6ot7V9mAqQ
27pLedKV/kI6VNXAvtWtBxHEq4S8fJz6GelDg/PLYYm5c73iIc+dgoGsLba9It4dvDc8s6UZQ6+k
FNABcB+Z8bUbcrpgYyXtQvkkf8mxdU5ZPhPUnMYp4O+geZMtCwzqjoYcOrXsC4s4a2/eU22Z4Sjy
56FBZ24uzs+RWXelI7KYDHfB5NYchZ00O0C6ApVZt5tQ982pPZ+yjGOo1Gy2i+3BNoMHlVvN1RTF
NXG15NAmHUh0jzw3z8ag5BXtrlugUVeN125bacSnrO//cZNT2bT1k+qMsxasmYrJxBWz8HjLUP48
VhnyxJSAn1jXtAdzlDde3GIOH8iUF4ETEfD4w/e7FMb23OzrZYAH2KTyzuuy7ywPXpel8BDLV+ku
EL21s2oj3yIfSrbIDvNdiR7i7NiujegnX9DuGt1qcf8uJ/1nAv9qlR2S8M2pA7/5JRdCXHK7fh0d
eN7U7NoB8RmyIz+5ABFeokQv00OWecGWUxvopL36YMk29khVuepe+kaMmw7xnxTiKe4JqxcL8j5V
YZ5O/c04iHc6vRiscN9j8IufqgKJaV6PFDCVqx3rgIhY1dXXcWBRkNbxo9eTE+m58pzAdBz82tmZ
jV9FTW4k78I7pz68R+BC925b/YBHKUOtneTFMdV4U4xWtislijTT7bUtBVq8pmJXJAk0xqGoZPMN
S+hdPI4xBShge3waepg1tg9KXDL3QPLmeQ0rmjoG9CyC/kktxbvF9W8Fc/WwJE7AR92DeIcU2Wig
O8fs20hUI2JnbweXRh546/ZupJAlT4bdYrzwHPSCmIikpL3r2FGeDIa00ktuwaBN6OhsUki9eDmB
O/S52B/Fys73fT/C7NVcK3d1p78sJdHpsirFSarmGDgEGFakawPe7qsdjfdt66rqJRH+rklQo2Z1
xrqg0tJ7CzFcYwQvht7mh9hu6WzspUGLHpRniZSodszngNqFVW9XqOlZrrljDp6/AFZnJrqcXtfo
o8V19kah5i2BBkhfl5o6xnozhGmgEHMsUk1IrWNlt7B58vzIS5LveEf106in0QSPlVYIyZHSfdIp
UQZu2twyt5pWNpEM4OqPHdqUvGeFRfPlbrkLrH2lskuauNwFcFT5RLq5c6cYNVjL35QvefXUFstV
+mI+aORHolzNN6qPy5uWGRBLRNM5qNb34QlmGlYVuVCOGEzb8G5t7VF1kQS8sFaexg7m3qlnI7lt
Ag1NU3mYqmy++xOTk6FL3nVIxjtCD4CxqwCDp4WmvUXrauItp/kgYx1F8E42C0a9gNOIYEP7MJTz
U6zG+6ZkaJjSRm4CP44CCzx4QkQFimatP+BnJGi1079VBMAf2J2F88BcsJmHV6snhZNSgJ0UOUHr
4hYgLHBHpwzk3dhdcvN+yWTzBkFsU4DhxXBhpxFnznyoDY4M18m821mhirAkghMuPxvQGVkqqDcb
kLXsVCvMNUG6b9M0P4qaA5lldg3K9+R0PlkDeXpphs4ijwRqqX0M2C7fxHNR7gaPgd8821tyvuq3
yYxcvf9uSb3YOSAjsZcMFSEsv6eymzdodNwTNYDP3UWM8jQ179hgDqbw9G3rI65Na67qJP8KcvKZ
pkCUESM3z8HOiJHxI7IgAMdpdclU7p3JQTU+1mqL66S7nbUSvK2llhuEqVeTlUNIDqeLVhXufjNK
OgDi9gJPg+2oTGIVWuJIhOF+Ufv8y7jStFgcAcpbOSjux9VbpueO37Ws3DJc5tDqT6bE9FZ4RGEx
OwJPmzD9Z20VKPWqOdOray47djq/RoK4h8FKv5xWfqwsQXfQUwUrcm6tZj8MK+vOhb8yOjknpvvu
DUojcC0fwxoB8gH30LGloYyWpnZ3bmPcSbt/Sb3q4HXFcBU5SRtZEG+THE8R2oznnuSkg0l01rbs
koOp9zopTUMR6QPDYxvfVjtgKfQLoqvsMa5DH+KOV9PCAjTd55P9w6kwyATkaxEzqsJBVY+dWZyU
2TDmU5wTQe3XETtRU90ZnKI8b9ceYz4NafAzNzvxvBTdVwuBf/vJ2LJRaPl/KFAf2xwzk32rG02+
N6cUHo3y/G3RtL+E5RDkZY0WZmmgd3nPYDY1jrPdHa0Yh4JVJys5mJ40ZYPwRQfifGr6eDPQztY3
BRr8UwXIlkh5/Wxke81PePrFw67i4X/K9IHJMkqfPZ6hZBdk8WmlFu9gn8ZgTIgJzlAVXYgDaC6z
xY6jin9PmXYVo0v4UDUyuhAOY4re+Y4sWD+gfYkc5HNbw06tPT9I8OQO5LHKSR79ce6v0mW2YIvx
mbztresUR3rRZuPxyLwTBgItKBq/8pwCMcaltOmn5Zl+zbwRsoX2uxAF4/Xt7+H/CDuz5jixdIv+
IiLgMBx4hUxy0CxZtuwXQi6XmefpwK/vhfulnFJItyNu3BtdUSkygfMNe69t3yJ9Uj8Wm1CCum3v
c2XgFJLgdjsxbjOV+ZDp23ubFzN6f3EAeJA9ioH/p02agyFY1XzcVL+zkoLyhxd1Y/hQKttbCf6f
5ja38wZWHjXnPKLuEO7oHQsxPmLEWU8eOxnciOvvJnHvh9UqwjGh8uoWpR06T38EqBp91my/6c5A
7YDZoMXHqqhDHvz77zGBhuvdaCbIitP6MfcmcvPijqxOygNm4HQwfWHqV85sHa2lGW6Jg2bm3vUP
Iwm3x3mSKiAebmGvRL5rg4LxiwTXSi7GddtGyKj7PGa3qOnBiuzoWHmZ+8TMmZGbN14Veev63eyV
XyLZpw9lzRvdXrprsQ1oVZ7/BBTbXndJaoXmzLru45/iLZdwu/QNUMDaHQ7DpRrYdaKMXRXymlLU
PxGnzFt1TFizhx9RNFqQ94NgrWFQ9Zf9lWMlzdcpXh8Y5to3wyqvGTExQnI55NH0+xhU2KkIq+LJ
MB6TLU4JxeVD0bnZl4//8HfEAhu51EbCzIqKPm17iP9zDxHegETVGOHCtUx2EQg9wPphHssqyjWL
UI3k/RBN95J18tx77HxL95nZ/fPHf8Y7d46wTW5hZCZIfi4hekNuC03OJV4bFo1Gj5+x9/KTizv2
48/501L/1XIz1kawxt6UxanlXm5xrTWG6tFzlvCRyINb9wAnklxB41mzZ0YzBTHIBnk+GACwGNVE
liFG3EMx8alB510+5aHDTkgyLGLVYLNdbFVYGZLGYPqiMcfFQsIOdYRSY7GErDPi2Q1Pu7fqdD8y
gfNHA2+4TbB5+2eUCL3J5Bum5Mp2TTEd202l3S7e/cfX/d73KwV6GgtTN3foxRFaFgDO+QXJNLcm
ltbKe2ale162Je7HH/RWFr99wTz/vAE2Lp598Q7gJTN4WbVmh7hZhqdagcWr90hwSAY7yZG8OzxG
obliewGxHQUqxm308Z/wVrjBuItyDmU8UBRxObvRJntMDYE21au7V3ttr9lo/WwgbjYrBsyYlbab
ecgqgLZ8/MFv+b1cO2tVXsaAMhxQLH8/SwQc9YTw5dlhmi22FWyaW/znhKFoGCNzyDJZft2xc9hX
kX4wTEoowV+UlU/eHP1Ieu/VIGm8wkd/cGT8GfDNeOceoKxzEA0g64LndSGdwNST9xgZ0kOvd0+w
rzM/yslAT+UXAqsfarEcNizZuvgjPF8QRPqEkR2vssKyvbhANyiuP7kt34zZXMhOVMIABhmBQd/7
+wtjuTUmOq7qwzDMr6NmXJe8fz7+Ud7MQS8+4uI32XDcUdLOWF0IFZUGUpZNwb+hK7BUWp/cAdtj
dPF2+et6tuv9z8uUbeKSymrc1ibNA9XqPYUzzZ0NNlD79+Preu+jpHRcQNEO+rjLSahihZXYjZce
Wme9gdB4phj4il8emVX79PFH/fl3XV7Wxj9z4AQiYvgDcvrPZS094InI2C5LxfuYhJ6jk/7u7d4K
47rO72P2QAzH2n3Be21Hp9hX5nTNuT/0WIU44I9TqTL8ct7vyfwpJ0ZuCZ0H6BhuqjZnDoN0wB9u
hxbf/GQhFRuJO8Tf72sWd6oe3bol1noz0UNnRiqcWu1Nama31lLQnjSN9K0cOsKwKpKpmaDyzmbu
FpFJ5CVGQ+RlkgYgFaf9J1/L9sBcfC28UBlE056wb7w8tLqiA1pFrPnBK/V9JgwmTGaQSHnUOCT9
SPJm68neQOTq3TljQYxUn9aB6dQ7vsfcxwj6Ok70ArUrr1BUPppEyfo4M9ksYs1SMkW8Uwo2ez3k
GBWHTjaEmSHbu0pPWAqTtSlM/SWTwyuuvCelIBro0Il8U4Dk207zpS6eeslABlSLnHgTZTN4hwhc
0cffxHsvfRvRmIFaFHw6ed4X9z2j5qSOCTFuR/aC9TBR2zXdd+yr3S7pCJ8fJ40tiFXfZQuextoa
JrQh06cIs/fewBvTkik40nSD9vrvP6StbQQfzB8PEIb3k4ncUpSZEVbrNhrIfthrzB0TJckeTPTP
Rc/mq5Wfw+uUcdNyF0+LYaOlvy/NMTpLB/qmhAqWNd6XKXLmKxSHEKKteD56tTzoztDeGTpiSv6B
DZC6LPsVs3WgJdYVrmIzGOxr2Q/joWxvVQaMfJjWfYO5AvUM+tSawI6Flj5Ioq027LswVuZwGrSc
UFXBWNjyrkcH6+oCyrd7sVnnhJXLBYjcWHZskhyM3POVmZP/BmAjJih+GU9IhkjsMZhSLZoTxm2U
7Kn7X6oRzWcDxELGuRWUabRt6zfjPumaHcKQiSsOBkjMJEl2P/Jy/Rmb5dnESxTMWRv5so/dAC3n
TytCNjIYwC1SLJphNL8aFiY8a9ZbjNkINddRRxpRyh+9aVnEOzAI/zEa2NOo/dK9atNrgDlT2A3F
qUjHp1gxf6qzGQhLHfF/dcHirQal8jaW6qQVsCl7SNQ/BO8x/q8W3AY6qTK0XPuoG38JL35A7P8g
Y/Uy5PJf5ztasu/5OuOAlkDzZ3kFAw4bcBECFCCzvcB5VuWKaZuJKblwvlsp6PASGTCyDcYrQvOM
XaScHuU2A04S2jj9SnEms6ndE0N0aFqN6hEzbhCnec5YDRIZrmnVTbyu4n8GR0dpd3Yt4ppF5Z0t
bhUSfEGlVWP901vMb3+mKamlfqWrzWAQwF6nZyeemRqXQXcGnfxLS/vT3LuP7h/Q1kA6KFXhsGq/
wNKlh84svf2/uSKMpuf79I2tns2z7rwIgVAo75/SLereyIcbUACrX9Qz03Ir+4bYOARQCueDKiGs
ESr5DolJSKUL2JzLxA1KpZLYHXYJxGC+uc2cYMlFLFrAjhJu4UbyhJX/sFJPBdxX+EI99uy9Bnir
KEiijcD12vK2zRWpyC5m+9ma0/1a6F+HvDq4Sd/vIoI1dzY5zXtYSmfwpqZftwgnyta7sTcvlwO+
D6fylbQkK3HZE+KbuYg1lPotGcbvPZvbuIzlTbuijxtgMTVu9rQM7VPeDa85U7eTcspH29LUeWxl
F2YNCYjFwzg1yS/NSG8l6mh/dp3sca7rq26xCLvsyeNcUWLsR1z4N6OHfFIN6zZgw3CoLAzDfYkn
sLUoaB39tuxLc69qbzks5H8f0igvYTa8GE76kxhPbewfqMJ/tjnyktglrXJeFVl4h8Q2xHHO+l98
4+m+Y8bqR2YnD0aN3D9rkEKD6fdXXHuHxe7awOGtxQ6oeW64txhBtVCO7Mk5si55JbKpD21iiHxk
G55vmDZZxZERlPOZ7lyeGvVI2lNDrNAXza7g9aGeMtMsP7FBDRID3Epn4gVhLP9Eo+QeWUczvdK6
LYSSwegAuKhYDm1S82RE7S/caA/YF8g+dVZcSLl5nPAams1w43Tpvs4rPK+dO/mj1o07B7qFLzAO
/b+zqSSKUTZNDUlAPrZUjucVIYgY6aKUS0pD435HGQdrUGdQMTSav3l/QX0YeQAL7tadnCu9SAX5
4EhRkK6yAQDmwgapPmLbCET+y26de80diLV6wTF/plad9pjFBWRhZg/4cEsvIjLJbqkfaii0xjoF
XYamzjBX0jvt6T5tn7R4Wo9k+AR2SdrkmnZib8119lL1dbuT2FU8/YcxVT0edhMZVJ2Rgp79yuG8
b97yfcHAiM3DfoA2z3f6EGeE8HbFeI7dfj0K77s0Ce9xSzYaFfVP1A+BtbHDxcLmBUfSnSISwDTn
l5btqc9VSl+v6qORzqip3OHY5vy7jEy7Gkvd5u14j+KAzOFRA3pat8j3FnkgpwmrSM6w053wASLa
Tg2bg+bKYi2zk5sWytTzrw3u9Ryu0rh0BOpM+cmcdcefZgweYqz6gxjskXn8l6xLHj1vZnqnkiBK
YFcM4zam0Vm/gMLKkECcWvtksGSYo19eat5U9fBvIdSAAov5gaW8e7dKAjlu2mKnQNbfwQPJhiQs
7RxLmEWuF1WrhqgRVnLDsmAkt6QG1EzedcTeLcB5BvQ0A4AwaHBI1UoV6J6bpW4CeJ80gEhk5y4Y
huh2Ej1C3gIta5tZuHsXm6UEQ3W7Mp9ANzCPkavLE0lg7GRh/qCAFrsiXs5tWWcAFOQUQAizwzHa
256GMHUdH8ykNog9ZkTclOLbGI/fVwMRYblw0q8NB1Q6ruHU1rdr3us7vrZAk8O9NLxjL6Ix2F5J
rONztGy/EI78iOP4wWGLfO6LnwSr/agZwO8szb7tS3HdZjp/PwypnZG5hKnftkuxl23WhIBsOj+V
aqWblM8kjksOQ2u86jwMd2Ph7ka9eepyEkDdDsYSyVuM3rbMspqnytba15HEAUcfHxxHXGNnrkLd
SM85aUk7dJlQc+b4Afj6bkwQpOmxhnKI7mwfp8IJlOug0hlYK2sklu5YEXn3umZ9q2dJjAtu8KZv
UQ1pkv2rcbfKvNoXzsLNl7XXzsi+EmYQbHoArEEx45jt9eYlqpGRytK7Xwg4W5B6+5Vdo/xDax5r
99pMPQABDB4X5kc8adZzv9GUJOjjnbYifbPOUZaMR2l2ezcf7ud1i6l1ZMeWCAywHKgeFuY3TG3Q
EawnxL/U4gzDiQWPkN2mPZrGCjZqkt7Yqf7D9ConSLbwSGBzDJ+wqpCqeJwdylaVTQB6VgY5ETvh
ACwXnXN9M5VOFtYc/z4LbpgUYihCSF5l4CSINniRGOFQJeIAcbZLS1/P5Y2FYDrI9bEOFlKprQR7
MvbJ3yTAOTuiEnbJIizOsvVXX5ZYKLjveAwRNOvxtdRuR1k8DYq5gHRZmumo8Ia2KIJxsyfmc7Lu
jAp/pK6Lu67nnNAoAgPDnO91p8ZEimePvx9rhKDo1Xi77ofMvoqQCPMqRL4GXXwi1tdSAQkNt1Q9
9S6tmiYwzZEzEITQROYvNFyWBsBAGCZrKOuaJrTtdQrdZUx2pvsik5gobHYQh9qN7kswIaFL5FnA
Rp5ywF7ZURcWlitr5H1DewdB96yB2umR24bMKcl0I1VusuvvbrMpi92Z2jfmverMIEMwWwJ6AW4X
xhugq6VnQp9plQDvGissmlQccdsfMdGnGOn6R2OFZRGl+S+2jlSebjYFq0gYrkSwOfTCiq8GO5BK
jTszEVrQxI4VqgQ8Wj9M+h5wNG6CrPEHbc+htLaAfz3qbDR8Vr5TrjYdMDhR23EP+VkhlmNcVPNV
YdBh5QIoSqXdpKqvjmO6Gp80XGKbWvzdelr4EoFkIoZCanppxObfWNWU3CQB5tmvyFhCAZYBK7FF
Bt0AkpKp7W5BZrfnSznRmouwnVtgVMjod+V2nDR5G7DgJnZzEdNxQUTD9AcA0Jj2j0nFuLP4gdBr
2GncbJ/0ze80aXTMeCEYwGLvezNOSDsnTwqGBiFF/OvQ1j82IVdtebnfwH8lqnl9UfM/Ve7IHbQz
IGAUJoRddUz0vULtnHTYuwUIdNDrV3kC9ujjbvbNUIr5GPBLhAwoPJjnXQxxokXxKGx1ttead3PH
TFeZwGM+/hDzzZTS27xxnE5EEzDBubSXbfLYUTYJfb6dLH666R8HHjzWM80XgMCvsYEcW4weq6uy
887aogX4rQd2+Ut29Epoamh6zTu8G1Wg4KPvHc/64U6zffTgodDczQ0ejFGn9i6qB+l2JO546hQn
DWi1nvxvzBh/8g07pDAzoqbZAOJAnv3w5E3QGnhpfbXnTaNU3OLn5e6O9FfhFeOtTOpPvJFvFoV8
FyycIQxbfB9vZlmrLMBhuD1jwMZLSGtNMQwzg3c2SGWmwecc4pfegBj48W/wzseyVXZAtPOx+CUv
5He9auTkVkA216JOfasZiWbfMJmzaJJDMiEsauv4zkyhjX38wW8fXwKgLPLkIOluslRxMYpVMlvV
EKGj4n1CAljHpog4WHVtTuR9j1Z2tUSt3DcJqwSAqlGffaVdGIPYBBjijZUIOjdFnxAt52QDojnL
RtjrAZet5kNJBCtIECiNXYILXpOfztffzL34q2HO8PIRtu4al/QJ4bYo8HTMKSYLdYzr8RX7Xe3o
snXfFzperMbjRJqWZL/kzpl0WCpJjt6p+eIYtB9Sn/FIU6Luusx1jiYvXCwr/1pVFJ36Vp/OfblA
/OmKE6b+B6wqtDAinX0zemazqVOr88AoQ52rQaD60pLHdphp2RMtsDCbIs3J9nBBfmiqKvzE6l57
J+LT10juklJ7HRERXbcazQshaZVvOiss0bQjm4XEywDiRnHEkEwYcoPok7ZtPE3ZyxB3xRXMFLlL
JwUwZ0quTVFrN+hl7qaRDgyh2lUsXe2w2h641HIGUCUETxmHoU859U9KAx7UpfwFeO+WZfl0bEZD
9xvhlPtVH09NxD/dju0/sKlYcObTS42E68Cq+lAs4lu5evgK5TKdV8kc1knVwUi19pgVt3n6JdNB
9KNUoZ3v1CevQ+fNBH3bZ5Ch4rqot0leu3hMFNsoY3ETB8wDbNdlWfogdpof5EFPe94SXwoOuLPh
1jODLJw9VQ+YQBPa8sgKbg80DW9RMQoIeUZ+YM0/pNZZ1+rvA94H35m+EEQaByCA0p2dsZtCPL4c
cTD7na52qIW8K1MppncG7aNSpnk9cTYbwiyv1taY/MmYB+hOGLqK0QV/ZcTLQZuBLXg5DZOs4nhn
8V3120iuFrzJTKJt8so6ma06OW0sAqPFG71qyLRm5gpWivCfKhckoJs+d7P9Y8BKszfHoaddBmXT
rZ6+Z+E3hqmjXpXWd5BtjjGi8i/tTJRuG8nNhDgAKJmjKPzkxfH2lSXQ43BisN/i5L+U5sxDQ+MI
QAfo1JKdxm5dbnoir3dyKAwWl8NwlSzRE1xmyVusXc4GKkTIAPaV21X21Tp6X3WrOc+Mc5YiLgLk
V6wxI6dCRqfkVZqIUExaf+oN5gHMIE8qHZJrD0XiboLzHCzgG2+bnm/74+t6exgC0sLu7xDiglrk
csEwsKXT16Z1wmSwKtT4609GL4zC3S7okib39ckjq0BHoTPHi/7JMfD2/iYWaAPawDnYlhwXG3AT
OQLsJowvS4G4v5gPY66f5rS1doZqrjc56idP1LsfiPHSQy0AvOvN0d8yDlkKPnAsZBVqVdrcMuaB
bQDaxnFBxX6GVH/3A+UWiE18KebliyvMK0Dgw4zOHFnXyTUZ+5aTBc6E9Kl2ai12fUxVPv5F3xZR
JoIk22ZjxCr0jayg5b+ZTZuPHDdauENN4vOzf3aQvvcp/Gzb6c2BZEvx97jfVbFmTzZMDcuIX7oS
OmzsfLo4fXtzmrZgySOR7RnWG/Q6bkDMlFnNpegmWRkepZKeuERLGndxPhA378UbWPq20OavH3+J
7/xu5ERupmEOWwOz7uXlkSQVQcoJrbq9RuCi/Gi2LJrO2DvArt43K0vcjz/yzVoRYTEiAVZ9WEew
Fl98o5hEk2UcpBPOyHBnazlIXhaBnK3cj7rus07gbSUBoULnOIWxwsNw+SRYfZykQxOjoGiW634a
GlaIVXVFoZ9Y6R1kkH2y1Ozsi/irnmP3klFUflJ7crdc9lIEWtkukpA/Mip80X9/y5mdOWZUlhj+
rEQjvkTEu9RTh3Ej/buiYtxTWsz5ujrAvA0mdQVLDrWmMhV8VkagRgUYrz3MSOtq+zcwVPtY4osm
L0rdoFIWiiE3EvKcPRhTFJUzTe3pKl3Vwxqhgilc23c0UiIUE32stXW7r3Wpbk1a8HpMr5kYxQHH
wupHgEaDtruPU+cuiw39NMGJ7vKZXaOLez1rG4T71kPt2Y92VTziFFiYAEwSp5F7h9/BOlmaeTOt
kmVL3DKOsL8ouZyJz36EL8XYaAZVWw2/WcmsZ5NGpIyJYWAw+4g7MjmuMBB80c3/UoaFS5tASIX0
sKw2PdnYd6wyEM0AW8kCw2ifokk8eHElrgvL/Qb/o2M0Oi4n7qlrIH53iefRbccABLYFieTFlBja
skMT0jGxtl9cNQNfrUjxdsQEwhzLOptc8TQbmr5PYp3h78y8eGL5SQT7mYiIMky0T5+Hd/o0tojo
OVDDIu4gf+bvuwPT1qj3zGXDMmNeVEYRbgJOBBRldshq6ljkjGpGspqxmmf/ahWC/XTdAbJlMAO/
c/rWxkyaDRt7ZM0CEk+g37GBDRwIRWBqtIM9MYfIcEJ45XPHQF9lBKRa5FJF07+6yG0/juInlyF3
3ohw7HtMJ2Nq+7rSfs49t+QGfzKLZyYQ8SePJzqwN48GDbfQSa8ifYvolwuSjF5NgHxLocJ6bUBD
DSYTlCpCnG+tvgD3waSD/ZMco3ZvtiyDKmBFLlvf0MKXvSPQYZfOFshQB8Jpq7rhEVfq3WhLfd/V
5IFaSDKMln0DuVZHw5um45TJGa4cm/OhQc6tGIP6oleHWku+ektd7USnE38h8IC7oNcBfdvncR7q
00on59smGk6ckMdc5QUNXcXEa6huHacOT6bm6EG1WTzqAcrPkqvyBKK/3stufZ4tczpZRQ1LKcdm
0L0unTpGy/iiFAuv1iqupSGa2yxiU5plmjxlY42ASQCU0AocMq7T1+g9UMP3Tk2T3WUEcCfTo2es
D1PrDT7ZCDDfNBwiyJTNsC97h5UqO7LI1OQXlOLXHXLvAGphE+Ywswqa+zu8zEddmGeK8pnibrMF
0+6dKjk81LbXM+Wsyr3HvRlAkaYWzzS2daZ5V9QJgGO9gtbrQkWsmN6X5ItF54KtN7fwhi/EgdkS
LXlu2fqxFNFvzM1RvzT2IWZDBvnTYqBvZSfidOARJ93r1E+/ErMofLrzGy3qhmP06FYDXZhIGrqv
60SPy3sT9cntlE/BvBWONozxnZFQ/HctF+yOAMWNmIg2k/reWwAExlVZ7QrSDhGmGgqPqvMzy6vo
kMXz9bz1b15ai51DT9ZbzLfabeftJODR+5cuRyhB1WodUI0Ya0XSbMb/EvGCGsW02CknP5LIxYG5
TGGW3qNqSm49ovV2zuoNe1hlwxMhdueqRLwHkOxqqEDEqzFPbrz6lR/CgkCq7GNWqRN1Nndpg3+F
39G6ns2V5MYFcn0jx/3qzF8dbxdFpnUWDaYW4TxZrItDY/SmoLGW9NpkspBnKuTWIfNxctKTbmmh
ov/YaVqTI/WM7mdhFKHmtVA2o0zHMoziOB3F13wU3WmBdeHqqXkShXOTRHlBEqH1tY4MZiMM/IIh
xX4v3fQgJWtyECZw32VUwKrEA7EgBguIQcApjEcObBo3QORYm2rAuK89vpZ+Zb1py/RUILgO+6X+
OY5GEXiz1x6ZL+UxXt0GlTh5bQ4jB/wsZZn8nnX93nPVS2yv35ZZnuZxIaetXH8xTulvWDU9dd7r
ItKbwUiqZ9scn2QmyrNVsGQqu06cZ9YZBqw2wInXCsNOr5kIXeegFyOnEljDj2ubt+WUx9wDVKHN
AA2pysVBX+i20kUPfyCZxAyUkdO+ctBvt2aCSr5wzx3E8k+ai+3f+deglnQVD4uVRNZBbtVl6c3+
IO9YcSuUGPAR6doOIOqC1tMwBt7Es0Tro6tPAuff6dgRhZMbRqdIX/VGh9iZThR1XjeHqzuIYxE3
sHsW14+vsHsR/mbnz5oG5B9F+r73dH/Ydn2JXDK/8+hgIakecEt/499R8LrnmV3WDOo4Axp6RQsI
VPxd7+G3a8ckcg5DP9xQYwx+Uw5BuZLpg+YR+PdTSfj0lrhK4HlQq+q1LaQeLiq6Bwq8sk3nnyRV
5dlueZd3EPVYBryqdQn7XE48WSX8YZ11QkPcA4F58CCr+E5k0f3AFOBQlbmL/c7CWzAbkGUI6RMO
q8wlHwb45PAQGhipIbc6hsu+3rXjE4RBPYzTlVeDqa1wkX6yXkg+qZ/fucfQ5CNo9Da7O/K8v8uF
XFl6xURhDrOyP65ecRMpLw0N2f+arKzadWr65Md+5wNhUZEJTYkikZ6/ualXHSZ2w7tFlDtrnloi
K5ZvgDOmHfTcSozfPn6IjDfoIAozyQCCNF3uLfCAf1+hUSU64MtShTMMBd8d3J1Il+9RvZoh7ngC
cpYUJMmE9n9jKNBYffIUv23HIKLxH2oSl2SFSypU63U5779BwTJoxpM16RGsEBIWI2en+vRRJNTa
ac3uG7/Zw8fX/s7DbLlySxHexreU3H9fequ3HXDOUYV6VqZwbwJjrLUTl//NE7OO9MrZL4358vGH
vu1xuUYk64wL+Nz/U1j/I76MY6OzMY6qEHHQVv9Q2TROa+w+/pS3DiJ+VhxW/A+DEMYhF3WuJbp4
ZDakQomTf4cKtGW8hGpr4IYG8WJ4p5imAGHD4BMl4NxspPe4rENdleJuWmaA585nJMN3Lp3Om72f
aUIdfrPl4hjoe6tPVKhsaTP9y8hy4En6+MrfWjewG8D72GKwaO/fuPA1vOakyBQqdJr52uqif5hS
A3IXPUi71uifRHtbrtWTEUc2USDZ3eoM8cEoTDPMLSqUqJljXmuzjyU0mKYouTHWoBkq9SXqbCMY
cWZzc0avH//V7zz2G5xYx+ZusAb809T+566wVNTOQ6fNYcddrvDP+ykB8bwIEeoQwYNHvvxM3PzO
g+eQzcTxucn6pXVx9ydTDuAuU3OoIZhBpPDDKlMSVUfnKS1CvXpxMwKISS75TFYv5OXFGjqrQvY0
OjcnJ9vlK4dSJdXNGaaSYleQ9RRTjabvzNKtw24jRa1oj0dB3TdNsN7Zery2Y7+eWsd7IfCDuKFJ
kQ9tJ/NNRqUcLibFKK756qpZi6/9qrZmQp+fl4LGDmc5NTJMIlA1VnrqM6/bqz6+gs8W3SPux3dJ
o6EZ+gs3RxAbPc9kSgTxwJ6cMUJ+RQqjJCHTUHurVWqXwMDaNa7IfCQ09fcCfT2940mrjOWuYUXw
uDwjZZG7PgbCCfKs89co5z0Ckjy0Hc7kwVptliyJHUaRFL6muzBpRx3xD0YLv+6VzZDEgmwXueJL
VP5Ea5Jx5sduiBpkClgT11caQkRQeeJXNerf2sU8FjKb77W4kUeUAMQ5OObjQK79td4JeW2Z3j4F
WRcanUlapqj2Q53Ftw05sdh+k2OVs7YkvWg+Nxb4mahab2P6x5Nq1wiM1q/GoD2EF2/s8nGuAz0z
1qOaGd4a4z2pZfVjxWJpz8pTO9XEfWiYzdlIRr7n5M/WhA+vgl3iZ/b0gIWsOel6efTybtl7RGTY
jXvvkTwH/Trfsx8s/C2fsM2XxxGm8q1uzw9KQI2NvXXvdo1+W8xq8r2I3PRtOUQUB62j02JOTso1
IBzou3BpQbxGp53vna+DPgY9UUP7zr0qEZ8Z8bon8lft2rIXZ5kAmWJu0kyPsRGdYsJh9lnPa0ky
7fQFHZ9BVtWpIe0nzJmq533ZBBgFeT4ECH5rdQi3omFChzSqYzXrYdqm6zEyXI/nV55IOWM135mH
tCsxItlafZSRE5hg9G71fNkbiWaSbjTWJ15YQZHppLg1yBp6wqxt6ODBJJKap2PRnsspOVEO5Gd3
lmhS0Chq8Y1ER4rX2GEqlVz3WwOVLF50Mov5d2ZH4srNxvQexr1H4AoxPnlJQOL6rGUYM/OeqCOx
gmKLu+RrAm35QRM3U+4Ue1R9mPfTVvsmnloan6soI28np7vrtfUepeG0mx2jZX1FQA3DppesaDUG
i+SXW/NyQgUVzrMTnZwn0nqoHVQ6HeDABZgLrGtgRe2hyvh2rQbNm6H+URS15yU20huzqHaRs7ls
JcLDbKoMvy2dlryCuduL1OLujhoq1xhTRBJ9B2xxErMHZ9GLkPwVAPhciXwJ8FwfdHZhhzkRWcw6
ErZYZU+WcBs/8gyDIaSeCFSR33jIU6vUTK6AAN57o1Pfp3kw1oRbjPTvx6HTd+xno8M0KNC2qTey
48w4KFamNOQkrQ9l50Qss5DSAFrsUFQ7Hn+TdY3vNb0B4WJldnJKt2D5CCbM5gSzDt1nJcUfu9d/
uxIg+kxdLeo4tkUeeKC/C5muWCflzbINs3E8goxgb+vCx8yq7GnMkmC0u1Br3OSfCOC8XEnFSmaG
mUBeDrq2T9Nee1p0u7/NDQf1eDHXIf5faF/5T+TqhLQ3Nng5hWBNxqhW13VazxFaotBk28QxMnxl
z+kLQl7Bd4wdCKTBQQv7glD21soYDtGlvrbx8OPjI/Oyetsu2kNkToQzWFHj8qJTM0cSbo9tWH1Z
Rg6LpFQ8OYy/CBkHLpnOWhMgye4+q6zM7WC8+LbxhmKQoB9wDKlfHJx5CaSoMJsWft/0Mnc0NuBu
Sl43y4vhQuooIlKWlFMdJtCLbS/aQ7Ehq+t5wqK0uo9eFD3FnFwEI2Ep1PuKWrBMH9M4j5gLD7To
MXF6eUU6I7tjNxyaPjSdHx4BdmcGyKhV9eXaGs0BjWnCRm2erX1VCUShduz5VVLIK9MgIsqZAYvn
mkTH5uCBTweZXDfmc0dcYNbiJsfC8m9uimsvJf0QJ8lZTs4rJtHptnY8dW3P1mHoeH+MuCqLkYDe
GD9UqGlSBr3yHpvSMW/kVD6Oka6O5HocejJbOELZHPPM5Oe0WQ9616JfJT/w1Ed4FDhJcl5x815T
CeC4yPuZ6XSy+AizHRFgALUswl08xuKVyfwzFeW96KJvk1M/LnZJwlAr6CWx3nX8AI/WVAt/EgJ5
yTaR4b68jpiqkKt0rqDYpjArT6OtjWHdJPXO6s41nDzZSN9bO8aZDCSzBE8uFmKFi/GwoE4KbKsh
Fkw18wFPE5vpZfwGps8JIm8gDcOa78wSV4ZHuA165dEmUsn9vRC/xRwNWa1WLzTPzYPKuTyUwt2N
Xc3ouPVEcNTdbOC2U46vejdp1jMIcx0+LDXnjE8vqtzTxw/IVuL/9z5lCQKbjS2MSbNBub2V4/+p
KauErha2axO6ThPt19E2fL2dfrpjIj/pki8fxT+fhNRd4EP8Y8T9+5MGwSmQu3xSXLS/YYJrdI28
kp2qmf3vOgL4UftszXPZS2wfuZWP6FYs++0uLZfR1GbcEv/j7LyW28i2LfsrJ+o9z01vIm6dh4QH
QYJOFKmXDJKi0pu9d/qv75Gs6m6JqpD6dkQVQyRAAkizzVpzjrm12qJA8zugGgGq7SmKI1A6Q1ba
a0mw3QoyPxYDihPEMLJynxA79r5+qMzfbTx+su8zIMD/oiAFL02nT/phJy1g1medzyhcZPUER06i
A7Ntfx3r2iG1c4BJTWasXDoGjjC5RdrVECfzMYszauH6/jcnfxnzvz/77+9maXRSHWN7by7n7Luz
nwhHcvB6sSUXSYR9ijZlNt+CyPjqZelRq1DAuwJvntUYCVOSG2Nz889xD5W5GdQzx4h4ytCS2mMe
ydccGULbDCh/EucW3fcmLmSyozZ7XZXNZ6rqBC8aGrlZTLhFJt78ZH5sExN1qVdf5C2iGc9i7vBs
yBsyf9TT+jlPKmulf3ZFYiNEAJ+Mne7Rod4JOQxtqwCrVHYkn7eH0my/6r79NVHZvT8nagVC9Jgb
DJK/PmYfm6UfD9myY/rukJV91LaNy4wyLmpV8vIUZcU8viYr9OnXr/RT1eX9pXzX0x2asktL5seX
AujBbriqxDaJvVesDKsWpzwYTuq5vetT9qYAjA1C23Q9XpAB7cuv38DHzd/y+og2F5suhQKUBD++
vsLBFMxpLLZ+xvxFzXxh1rjPpWbdaC6snJ6otjaK710wG79+5Y+jEq9MxuniO0XBYHJ1/vjKxE4I
lgqy3mLjZbOt9AMIqxW2svo3w5/xD5/RRoSoW8BKGC78D/M0nCoJakfU27IUZyGnT2adPdUOClQ9
daFuWe1KNKLb0bHXQiLR2mU7Gs01asvgih3hWkzgZgpMKReVcq4x4vvL7Db9pqRs/sMRQcOBgIQx
CYj3xzp2g3SU6w7piOupaxMmqk267TrI5N6vlmWnrcsT5uDQIIWXDjt464JYN6dk80GUwtOo+dMB
1NBGZ6fLR3khSGxe040ZUNOCi7TMGxkDrVZZPB7gc9q2sfn1Kf3pSNNJ1PkfyygFeWaAD1ezrIom
bgP6MsA3jU3rFl/japlqa/c4xmm5BpRA5kpS2tcztJFrP0tojy6g92RnOs9ljlwzLoW7N73EPJOB
aMDsJIFx7H97TXwsPSzvdAHQBywYXd34aOmH2i50Crc9iEb96CinDvXJsbcGgrLVoinPh+sxl/DX
us9EsRzYwLg7vKJkalMHwE3FkqCsXCMEczu60fHXx/HnOW15c1R9KQABqvx4UzYoGduI3RI2bOiD
7GfwTY797wq+H5ev7yeKlfOSNeDZP50s34izHNwmq6JlzeiP3dcpSrBwl9G1ypO31tF2DfFVMeum
wYaB3ojx9tef86fRb3kLhsOIjzoLs/XHLoqR4jlgTOy26FZQFXQUNwIf/04TQfayVcEaz7tOW8K1
Kp894RjRCPzNW/g4PS5vgcoTLFlkJw64zh+Hoax040YOc7f1JuvGnhRg/nrBig3xhVQEfM4osWnE
z+m6mDIvVLJ3dk752bOm38Wg/VSwfH8rgWGBDAWXon8sh+kDnHizkd22Soncg84IXzmvx5D+Rrkb
W+3FDEBsKKDuukHCapJa8mRVxh5TzE1mu+nGaOo31N67KgHoXReYV5aCSwcOeSeF2GA07dlAeL8N
NvmnY/i+tkSDxurvI3yF9nmZCifjSgKkfUjoLcFu7zciISS2mutLYdAqHwK2ZV1yka2GzrEutZhr
7dfn8h9uG87kIhijcQJi/MNKh9hLDUOr3W7Rs+yhh+Jz07b/Py+BE95w35d3y8rhu5VB50ENrXQq
llnRv+R2FLbKPv/6JZZ3+f16jauAS5EANp3uoul8TIkZNE84hvLl1rHLSz/NVGiO5qmKyoMc1aZ3
+5OTjL+Zi5e3/eE1sREgI0Spz2jwcS7OPS9m6mEV0OV4q+r6awYkxEppfntkeP/68/3DWWJuYM+E
0wWF1kepayO1fKQqrLbZWH3TBCINr/yfqt2Y5TGicBEsKxqXJeGPp8kZtCQtWYNuXUIgkMJk2xLP
VshKPF7r3RRc/voj/XzKeDlmE8M3XQdy14erIjEKBfhTA3ue+88Ubi9SSSCvZm1StrmLL4dYAgOO
3K9flfbNT6fNcOg/095gd4eQaZnkvrsahZ4FJRWoZktuAr6gKJtOQ2WL9Qjn23ALslDn4VTG6AUG
D+9tH/gbi4xVpA/4DWj2JPts8vTdnFNBLEkEqc1+DvvOc3eQVW5p/bHyT4v8QhIN5qkCTGYaGxtF
Lt0e/+F2tE3t3qDkU826B+GxCtZ61OpnGRTzoY/l16yX8tx50UqiBKYIHtRXGRAcAjkvU3QYO2fo
4lUJYPamjg34ANonLY/cm3msbWyH0e2I02mNIGpY1y4F1DiGhtHVCf6E5i7vp2nbGS0+G5SFY5f5
B02X2Pxjc23HWnQTeUl3bKfqHuLNfRGbm5ozuNYGC0SqjJJTR1ZsUNr6pV+nxmXQ0eSYk9F9mR3t
q8VOFv0nC8PIL3YyQQiqIg/bpNCsbd/yOqmRPBKPSmN68M95qcOFCmSzj5UPE0xP4q0xzeMqRhAY
xwMRQry/UA46XuoWR6NZaGJdzOy/qcfDvXTIU172/8oho970b4G2Dscs0IwdhY0K3to6WPqw/uJX
A9Z6hacQLcBzb9trlzVrXi47Xsm5cRNmh1LBwLBIRC8onW4bssUhGKKuk3MIjEh7p/Wt2wb861h3
9moGArumSU+cKsTDFUu3dEW4SXushgzXGclIMhMu9JHkYbQpk89WgHk175O9NLd55dUcPBJCTL+9
YS+zlTazTFSjBNJyCp+o2DEmuRy3aejnOwtniVqYGZSPhn2rBwe0APl+Igx2MPzqygDDcO4028WK
bT6iS+Gw+UJBNOyx6wHmm7pdkuTFyngwUrowY0eMvLZYOzHDbTyzrK8KP7rKY3AtyimsE8jcUq92
GICo/Wfm2rNRRumtX0NL5I+j1ruGqd7u48CGLYEx5jLGub+3fJhdyrmf51a7tWa63jLIP2eFbqzg
e5hrw6lu6sSxtg370aq34mu92IopdVeIbPVrj3nXHXASg2YYN9UQ0WxiU0k8YCZW3M1DKFtTHCDn
dtdyU3zJA3KQ7aQ8UJQ1kP4sqMq4xQlg0jfq6C0Ns3nhpfbbr4eQn8d9yBHQHMGVkir+k84ahXIg
UFaXW8MnUyeYopdGXXW47eVUX/+PX4oiBOs41trURj5OMUNUVlYSUYNkoHn0JugavbW3MeZy0T3+
+qXM9wrLj/MZuyfGdfB37Ks9/8OirvHcRjEopVs1uIhz6+ZTFk9kuztlvGAq0FUZMqxir9nr7rBO
nFbfDtVAoQFrqIzcF9uq6IADC4CFWpCs3HypR9fYA8DH9DxMoMV7IS8CO//iDEV7hHkwrIvFqpHr
CwQ79beFQMiXuNVM+MgihUupiOq90NaMoF8aujS+pcATJ1CbcamRp1K23wgc/zpNZFzkLlx0Lbmu
M2tFijwUlpj3RHN/bUxZtJaWeDJzZApD0szrYUBIly9xMZWmb6vWDnXpvORNHW/7EogTvdCQ1Aro
zvoT/qKvEwtdBgtj2Ja6OmrkkGzIhLlpvDqj8hIWrttu2zEzw9wqWHOI5K3L3DOKYQtwRhOcZsvZ
C5TBQ59sQVa4mKMJh/Xz0t3qApZBnHRbQZrTJmlwRQdJLlc4d9dEueWH1h9I/yyaPV7q5nJIK+cg
Yu+EEx9WBPv0jdP7IGS4GkmafjBzNP+6W4APS0qdpXdJtFBSuMiuhyfRuOZWIbe7gHTmHkpJk4jB
6LM3CgpsOUQeP95Q90s/NSiX2WI2XycjNvdVEhUrN2MjXRLdUOu32RBne0KdjbBrgFAFeZ0dmTIR
GlGDyVG47TXDfm0ZDE62IN37yWiFdg+z+6QZvXnluE2xrvT+srJcbiFhaVdJN937Mfb/CJfvOvHW
k+nEtLUJHnVuDc9Th7S2vqKa7C4aFzyyQRTI3iJiqojhlmdq9E+mnF7s0vC5W8x7s0GlH0v0VMT7
iR2y8WPsYPaAQZWv+ymz0c/XxLK/AB9pSX1qblom5AtTDQel0TwUfpQyzeYoh+qzTwdszaw2UfcW
9jY3kYYjY5I36bQtEUEPebyuyE0+WJV2C/Z8geKfkD8lp8E2opWaWazlHuUDhlBgT+xDOIAuYPuZ
W8PoSmI/CtaOc7CrUyxwelfdpy2AoAJq40GzOrEiT5y7sDeYlVLxjeItQtQCWDrWnG0MKGadpNWB
5X23U9Lcz0YsCF2F7qdpOInhkTCxZJi8NMnEx6m5FMP8LeqMz0Etyqta6qz7CazYTCnABKd4y0sx
b1J6DTCLrH3FVF6ZpXPi/tTC1mmR9opRwBLAjmT7WrDrJu1VTeJToSznjCYVXUzs/E5O9leB4Ych
CpqVYVD29QkexKNq/bh2iyw8qnam8m3LRo9gLu5koVvlzphdEpbSi6QY6K5LvUNMHxOsYCus0gF+
Ur3mS+ncqsQB0ZEnB71WJZZ1yLgMZtrWEAnAFD8NJ2lYl64TIkP4wh3OUVbaNp39V6q1pCcoubc1
g26L753QFjRhhsjk0Fh5ttI4ZKxFgKCbZXA5Tr248Or00Wv9byjWvrmZ2LDOgT9hKSDobn1Z63ZC
gaylzSUhQGaTAnqaPMCC8i5iwVg7NHF52ZSHHivdbkQNfjGPeB3K/qvDRvUwW/O95vdmWPoVYnHA
uldx8E1v1UqzivpijOp6r8b0psw8I7SmWe0D65BYWnJVd09sfx8c1aibwdPuolQjHkxl3gplEKXu
Uc/XrAm35dipQwaJYjTy4GocwVigGDLXqGumja0pXLdFWp3T4GUMHitLfslYJnhBMx/c2Lx1SL27
0jMTd5DlEkNdFv6NmcBetxGf11CKzhErwdksdzabw7XdeVdFlOTnagomUonZt9WZVCwGUMk3mr+b
3Ph5QD1eI/xgWGvXTe9nawhb2L1V0RKfJOniBY46FUIFm6BPfGhzPQANPV+qtD3RlN18Gfs0xStT
302eFMdS96Odtla1Jw42eV6/yaZ3ftq4kZyCYAFFA8Bb7KIfr9gyqZzZk+hsZqFgxogeyz6giqHn
o1mlfLFboHgi4Tu7yRyWji5RF+SRRKX2aHF/7aBjFnZOcHilgD+ggCJUq3GgSBBRJZnPWpS71AC7
Y4H1A3N4B6d/rG8hagIvUNXRGzAqGKBnjqgrgqtsgjJfpfcYUB+TYCTJkqu+Luzz3MOYn11freau
TNfKAn/WT2O3GnIbC6BWaQcYDEhjbSOEYAhyvB7PkUpcaAXzKqibU2uzavVybD4kLzA6TGxU3hcp
//VDro76z3/z/WvdTDKNk/bDt//ZvdVXz+Wb+u/lt/7Ps378nf/c1yX//fIpl+mrrFX9rf34rB/+
Lq/+97tbP7fPP3yzqdq0nW66NzndvqmuaN/fQ/xWL8/8f33wX2/vf+V+at7+/OOVOki7/LU4ras/
/n7o8PXPPxYvyn99/+f/fmw5EH/+saqLunxJnz/+xtuzav/8A9XEv8Gw+rAVloYJlyPX4PD2/pBv
/BvzLFUFV6diuDz2x7+qWrbJn38Y1r8tnJA+wdnAykGRs49Wdbc8pNn/ZgXMVU2lAPvtEqn0x/9+
c9d/Ddd/nTSOxd/f/6vqCPBLq1b9+cd7M+2HUR1LJDHQC/2CN4GM78dRPchEMZQapKMUyNi29tRG
p4r4uasdbs2xqXfse9MnmrGwah0AQoaqw1SZ7kEy0p+nTOvOKX2TXa+m67wV7p2pyreJKR69oUVy
vGoXzFPhXyYXXYxhA6W5dylHHGZA3aSAUAd7N+uS4HeV/aVy/+MHC/g0KJERCCNK9j+UOBBA2Pil
i2wbDPqx8JR+0yfW25Tm7i73hxG3jSFvIPAPAOpqVgzKE+IVosptbbM9r/RRJyZlNvffXRz/cLzf
i0U/vC3sMVgake16gW0QJ/7heE9Dk+lVGW99EI+rUozJnbLUq0B+cyHpRqJUCQZQNI4CiIsNjsAa
R3+ypm4tJF2QX78b0OA/Hib4Tu+wC2Z7j70HopDl8e8rMoOfUEJOc0xhxI85MqKp5N1HyhKskH17
k0l9X7GGOZmmiNaWmhg+p1oc3GG6FamLJwYFWU6VJJ2JqBzx6+TI/KqRiYdgktP7gwSI5FdDMR1m
cxiO5pxGl1MN7tFILHsrHRVd6kz9LDp1FzahHVy+PwXgQbxn/H5tu9oCbDC010k8t4f3X3h/muW0
f/1Je/mTfz3t/QFFt3/tx5UONYRHzEED8RTlyHcNx7ycq5a47zwoTwHT8yHufDWtazuDGMbe+ZhC
dfrrKX0MyjBF+CeWB//63VqZmy5CtENYiJC79x9SZGrJ+hiN7Xc/pF8fuq3TEAvCL+MMcw6pZ51g
1uLbdOhkbGP6N+Ff3wd9MaPvaPDs1V1AgYcvRLKGFC3U6f27958Drfj7wVZN+dr2omfW1s8l5ePL
nOwZBRWQ6MzCFBfvP6smO57XM6qbndktTexOOJfvj7x/6eL2yjb7CRw2P68TD+BAlhvb9wc/PFdq
nn4CVYq2E8CTgtqznieVriXwszbhTHckQZOL2rurHObWHOqR419Oy5ckiOdLIwqFaOlZvv+8TNHK
KaE0aoA8g1CiESOOCdLcG6NViSSDQsk3KdBA1rDTOOLZczbMDttgADHQX6sHUy7wxpmYorkfcC8J
UNHM8/OqLLLgKoaaaYpijcH1rWBzjzRQazbj4ASQ5ZfUecdgW9pkBbmRuProarnrgYO38gv/nhAn
vPcL1GMANLqOtPJkBiMxU7Z3U1bTeJIZIm0iyJFPNjExl6lWb4oWk5yRsygnfkhflQ6RLRzMqwWb
tHKbJj9N/sAaV6vYv3c6mdVtfMMcHG1xAT4amtzZxXDCKyRDYC0z29L4WFF98h4zBxEC++VFqYcn
FQXgdjYSFaqJkKpMGW8pqB468O2T1Lp8Lfrm0csgqRnaEypio9wGenf0u/Z6jmLCb2LKUhN+P6nF
h8mhm60sOA1kuwsyyKBGyGPTArvrWnw6As6EizP6IllShmP/rlbOEE5x9Jonwx1u5RM6L8YohUiy
criaIhBbzqztXIGLyiwh5ehldWGYn7IUFpuOOjgeL8dMV/u8Y+2TzISjKW3T5Gm5H9leelV1sIIU
uB9nKKz9Ux4TSJW8zWK8My3++nLnbHDsbGnVXwZT/E13RBxKy3mN9VEi2AuTFpuPABW4i2FeGSj6
qm6HpXMkya54ZON+0gDqrkub/OjqiVHjSzzZr3OE7ozYSuSdhNy+H18mjoeGKgquUAkfR78evX7j
28ktoJgbREmhkUWr3hPXrtVfpFl5rkxxaYEZo5Rdn6MZuzO1TyfsYjOjHUoCYjo2Zy/q5HrWo5uk
Au7jDSLsdEVIS+G8yZZSoWZRuWxI1Az4FsRdc2Bl+9YHQXHoKQ0JEOlhvqBql27wJrDTS62lATkI
DZL7iDQHDM6+ra304DXlObfkPZqdG7I1sQu38bByff+q9jDlUSYaW1ut05Lc4aFLuW7HcUeBuMkS
f6NmhOf5FJMYp9sUoZsnOdTRXqJMW9n2FeYm/c5Q6bXAMkvDwiaupilgSNxOpL8euz6pDjExn3Fb
g3l3dYILuhiVNqcppSY81uaXpNC2uqUVp6XIkRDjulMB4uCE8kNmBDgevPlLkqpF61t/prRt7Qgf
kl5UblCl1sBdk2CbtMhgi8pvNm4zHb04TdbmLI1rYnBJLnOPZJQip/P08j4P9DPDfv1UJkcp7Pqo
2sUdDH1OsCoEtKPdSL8N9vow7AwqDsf3L56knIaqyC3W7rIJJTKtu+i5Bv/+Z1KbfF/azdbNnZeh
8nng/WdRahBLHsdL6cnRt2M1q+P//RIH3vffvj9gOoxDYmoOeTMdpqZ4cNP4LKvoi2YW59zExt24
3OZTXoKiUv7KmSdJmdqkIN/v7YllmD1fzqJ9NDKc0FPZEAoG1l9vjoRK9szSxk2kGe4KYBtScWon
okUYaV+2LuQIBNwyHB0CW0Y7jIkpCA3E/CjlSX4LKLeULqs+7LLGiNmmjyke2jhKCQhhzK0ghqSU
OIz2YtolzYQe0u5VWO/LUMLtKvL0E9WaBTYw7hOHujsBSmerN55Skxg8TfqXPcmPeWVhUzEJl/Xj
aKtFJNX1yBryVG46q9r3+nTtt3AnDPtzk7nfpC2v6JLdOUX0LcD+75JU5xXe1mXI2eYNV3FPjSRr
LEwRis+UZ93nzO1uqkx9rnKa1TGq59XIBhznfkN4YOqi/g1o4jj9BofyNZMmr9rLCx0JhRy6CwIJ
S8pz/mHSgmurhlonE2szZd11E0O2AsvZMBjQFBrRq5PX1YVZa97p0d2oY4ApCTbWa/lou1ZMV88x
j5k0vzZq43rDdYatedmGIs4wnWOzfj9hgUZQnyW0Q1JTKoPMCHKDSivUWvoYdpUTFci6atuni60c
OgwzqJY+Z0F7MWI/xoIssC0aHbm/iODE3LsMV3RT6DX3+g3xg6lbnYhxJK5O49XpTm9QI2VkWSGG
rH1ciXFjrEyre+rytr/WwKZgurmWqGKZCCZ7w2biMmrLC6KKEKRXT0F/aRhZvOuy6oB868bTXZxv
Sl0IKm6OZpIlP5enPvcfU6u/K6v8WBTj2Rn8Xc6opkOMEEO1zwP3UIOl9Cn1hSS/LXbQfmMU2W3g
TW819pnQr+azHOwbY2qvW2IOWByIy0Laq14xH/pZfdcr60LvTTJS4DxaVfuYNdASVbAeCOoicwRT
s6lvlPC/4X439lq0n11RbAsXJLenTT6mqQlIXdWRSjkUZE9wSWuRcwhmdxMNbXIRa/Or2cLAq7Tg
ytcLNDYIBmmEHNogfp2bmJtV09yVX8dYzHNyDMEXHaUrd1HDTifJ+zwsF2Sj8Dj2czZ/KvWOrE88
EUUiXmYCw/ZT4wL0HPvrKCu80LGYspNyOlFpz9Z2s9KbNCIxsOFExDDYY/kNJZiVLerN+U3NjbVG
rlOEXEDNzhnlWUNijaEn5VUKejWTmR2jni6UO/ePxTR8ouT0uW/k0U9YJ0L978PUMRcP4xWIK/B8
jf2QFL2/agWJ2q0kCy7jKqOnsS7n4pRm88nSapM6SpqFkJusNR4W7qj7wYlvgYnGSKnVN4uGo02y
FRze63rq3nC1F1j6qttkdE5ZR4gCDO2zX1yTrG6ttCliWl7ivQXykJieGRLUNQmFxHKlZK4CJsSZ
4YXUK8Wmn4LmglpzMs0Xtc1wZYL5OulQU83ZdugByDWO3wRqCG0OgkBAbTluvpqAx0ZGsZl7Calr
9vZGImkBDg5CniRmlSCS06zqEhYzuek2jX+cdZ9w3GNAYBA2Ok8e9R6obG04OHnMizZW5ApmQ0D7
bVGEb7pGPM40c0sdMU4zpo/1gNVooK4IvJ4pApanW3sAfkNYd8WmiyuG2pJ03DErD5gSmn2Qtp+K
Mng1cu++rshu9GCdtPbZz1OQfbTatFz3dl3L3asHXwsie+LMf4PshmKOzHCLtdAFGWM3lpl/K6N5
2IyZuiCpVG0iHZK1Q7pmw5Hzo+BKgFIOk7FVYZ/FREDoLbulbNqkbcXavvkUdYoq30yAwDwytNOL
hWPPTjGmRB8UdNodzoeN5Wud2P2l7L17AdA4tOhzwDOmQ5kegjRpNt6S6mShDCwT7FauVsMxdYPP
WtTcZIb4OtV9ddTNDGPU7FnVscxyb96wgqiPfjbkM14//omNO2KiWp7w/qy/fuH9d62+JGv3/afq
/VmB+0Bv+Spi9jeAVIPgOTiVd44iwvgqe8IWjj1cmqFwRnvTBgEIZvg4EyBLi41qki67Dk29dQaY
9IIc17wqvxgKVyX5fCcRATysWro4vWeRdzqwi9fdMaSnsHUdfdV54tHqLC/UlPFaBdpJ1hURGMao
GGBRWmgXac8Cin403MVg7dbQOWIkk1Zj4M6PAWR1OgRlI8MI5aQQkHtQxOY3Ld0hpvpEFWldFIga
4CNkuPBCRTEXSk66HfqgWRH67WsGhJd6Zp6eCLwP4DiNuLO8ysO+NlhrNzGJt5/nlc6cR+Uh37SN
XtFdgm6uiyKshLgr55kCaDVhDTHuqctTMp62Ea0VRBBXMY4OZ5DMvL52JRrvYVBQTxLETDU2PvjB
42qis03dm8Fh7l7BT3d0m5FfzeXFxOJgFbRIGRc/hJF4DBUYIXPoT6HX9DYQce/Mx65Re4z1sfPp
LSVDUJMen4eiz0gXyRRqrdQhRD2m340AY+DSN0GM9HOPeMLS73QwtdvUMsVRjaRGNroYuDyAIfjI
Qii+rKWTE/NgKsluTiKp04EvQeFm9eSKfW+M1s6uYHsn0bwqIovmY3HH1Ut3c9OarQiNAU9923E7
FVV7GKqs2TSAYbuqXhGD8EB7HEtsUd5zjSY76j/nhpi1o62xDmQpYx+M8mSryAbEFpzpRUrU2+LN
HAqMJ1ITxzHt/v5CVsZtXxKBQbvlvlDmrpF9uTaK5LXPafBavbbt3HvpVcTTmrEK9bk/5jUVd9si
8gVRVk8CZVQe0f88Losw1AAsKpdWqE6poOmMJ1uBoqlpbbnG8BhY6nOUmTPmzyxnbinEMV6Ooil6
D2IG/jyCC7rDcpU0NaD+WXdmlkEsu1J8N2ExTKBxjGFiDZ3dAKAadl7tsPfj7zSk9oyD5QIyrL8N
GApQhsCZDxAS9L22QpjrhQCFj40DLr1ka7Aq4o74CzbUx15/IH2vWXYCLzWXAUXKGVsbS7dK/9K7
BFsRP/hEmTKl1OJDeA8OvT9cBxYZXG4Lq/JGCkqdfaHB0naMS8sYvc0QzbvRd9c0Y5gi1Pyqqjzf
jcKnT8sxmcjwHO+64ZiLEaY8Hj5+3/wkO/DBdtQcIjirNMKjB7eIgtBdhtYkzad9qnmgJsvovrhG
zsXAC17HWtiMbV/uREd/WS+mZ80xdp3ShpXfuQo5qdwRTPRNFPiDxRLmBlBqBXqe9Xvv3fQ9Y6aH
gfO1G5ruUtTew+xnXxbSe0GsIUS1ADB++qlvYJsn4pz0o4U/UfvSBiaqSr39Frs5DHpi7ULywe+y
ktsB0z3GLu2lHpoHy5Hn0aV+G9nuFwJk6MZCnCYyLnhl8XJ0iPiWrvHQFASPAv9ZZ51u8pGzhYND
wocvRiBA8ciool/p8i7HER46S7+e6qcR6lcOeZDw9dNghZ7nMBY+ETWZpq0o6ozYzexTNvjUayUh
T7TQ3R4wPsE+n/K8W6jgC+yqeGgHefARlJ/q8ZuddeWeDGpEqLmHHtAz2Aj6IlhbTUAaSoCozRFk
F9cQQeGiGmG6zmLZ3dFtCztK8UgHeuKLh/xS8kG4zNZNOmy9SE2rxIOC5DuIWSD2r2JEMEtLrVyR
OTJhhkrvhanl1NgULHYU8Nwd3lFmX7o23eodDXbIDIyFInvJJH4qp6XLritIn7EV9eGMjx0heZeE
kVYf2IQYF005XY122Yc4y2281FW0tWP9ZKW3SqfrP2oIP3pzl2t3Unaw1sZnv6NWX3YgEuIsVqjd
aCMpk3LEzERUIV0K/bJVR4ubgeSBTVkn1oM+ZgebpNF15XXERgHukcC1QCCIbRNxqeWJODkTRS62
6zDEFqo/uB+D669z9Mce1XvevZgVi4+yNwjzo5xAPZ9NDg7lY4R8YpcJy8dnvUJbkNExgEqBIcXE
rX0bEC+FwgIolnRbtonzvkoNhBJuw4de1lIWK6QNGKZou9TmbGC4nosqAMe3sc28fVZKNlOA0tdD
P+0DWmVT45GhLeOvrMmYJyvnPogCmg+ZAXPFYXfRilVhFQknXWz0erSP41ycI8t9TOoljJmbL1T4
m8NBD9NkhmWFqYFQOtzwEJ+QsFXqqBwyWIoo8/HVWoqAHAKAPA8Er0H3bZYO8FzNHPfcPXK3RBd4
oEnIc55PAw1ac+MUzVGh/AnLrnG3nf1sxUGPpm3bTgRhuHbLIe1b44oa17MySQrvJFRsWjMvcjbH
o24f2OrQMC+gxmSWfTFm8SGnOrTr9eqlkvNpnHvtxndnFZYZ2wteXGrmq74UAqucEQSQn77SNbxR
EzZKROsFRU2Xiy7QSCQX0Bp0OCkGjZ20fjALm52l3oXBCHodQBGVYQz7Tpc9T0q7nGP6nqK0AQZM
Az5GzwBn46kwy1EBu8Lb9RLxe8DKcud15V1JFv2xF+nXWnOwSlAmRlUTjnYkQ2eKP5myP7VeAzws
T6EbaK+G/JQmqB4zg1qp6Y+nuZ9eWnN68LyBwN5l8TP4BKfH+RUpra8QcAbWMIQUEae48pvODk2z
Pdijb56dHvaQfd/ovbqmG75Q/e6zsZEbrxz2hAH0ZLCQ7e5GlCe5YrmF9Ak1jQ3wvVFMJ0k2hFmK
OGAiS4btfY9qkotkaIdx7WEDoliD3D2nJ6DE18oAx9fY68JtAC7mrKsRb4yIRiZAa3TmGdudc2Qb
lD/cPTMjV5FlGSwsjL2Fly60+v4JyBBip1g+VGDGj12QjOcmisvQUZ5ca2Z/C8/u1XBQRg6rqq+p
iDuTeSpNtGJxdVVSQNgmbk8VjiKKZIcmlXd21XzyJ7i1XfVVNWW3sxJxQGjKMraIb+ymFhdFceai
nU61r7MwAzhiTrO70xLnimsWpYVZJtueNSO3nTqg7L3VzA1hGfmF7iUNni8M5Nxtm4jqDbAk/tV5
znj4XySdx5KjyBaGn4gIvNkK5G15syG6HCTeJQk8/f00dzPR09M9VSWJzHN+O1tTsAKeHTwkXYXP
5W4EF7eUNIr45C7j1tuovA4Rxgt2U1KZ73uCYWv5o13P226GCSuKYm2U3vtUGQQ4IDFcBy05EMQ4
TbucY5SH7mqTqhCVDZX2rvpKwcN4xk1OWBLU83b4cmejX3dIPXyblRu3acxuxY1yB6trR/zqQVM+
6BoBmiKurh7ds6UTkNzHEYC3/JVoDHctOlZYofffwNZc55b+VpIOv27ZAwBH2ZIS7f7kMOPH+ZBu
Kc1ZRjS/cvowGx4j5POkCjQ1F59jkaHGoVN5n35mFeD82bgdi+GYzNZPpubk2nvFldtTX2lkroex
i4Zm6dRrZlJ0EZRoL3wsvyJuWvIVDEaDu2qNmIZtw4x2z1k6BAaoaacmYJcIISzFHfdkcFdYxWrW
hzzKVHk2k/LkwhStiCJGpMQsZmtduMRtsNWt4pDVh1EEH/Si3RjaST81RxbohcGDdAgjTNWGUKPx
hBAVnSmVbHfwxAIQ3HFBfiCJ5qiV5m8iPzldOmBT2r2RRX0HToVHUgOdo1thQ5XMJsDuGcJspitt
WbbxQNMM4xDL84iE1FgIWdfJpMdOmCatyxTaB5ulGdkSKUCZ6dJeuURSrGQe7Ie0bnd5zOpQkChy
f+mcyn4NYufbyTlKU/1x6CZCPtyBma9hX8LlibQqJrwTX9/BW+yPtEDsO+Vuj8KNDQaNNjXd1OgG
WcLd4C9dxOKQ0hkJydNrSK2Bz4LOHiIz86eVyJPnWqH7ylDVXuup3Y6VR5VE0QMtmNWhuieY1ak4
1gW4SMUlAqMOqUMIyMpJs53r8Q6QHBiEOa9z3zc+y8SM/nRG+Ex9+eOkWSSOovocSsLrjdiPSvqJ
Vi58llfOHdcpFr9UMpwZOjxrdjEqe9z0bnG1Fy1e50v84vFkhGD4T0Odx6ui47suc50MNPL7JHym
0rQkWtyYlpyu/2ia7l/SlFVYxvRX3YvQuhRsuWVC9YPx5tX2h0R22KLAwn2PP1ZkJ/VtFcmGclMu
YjrfItUA8ArumDpOo77liymdjCDX2tWxP+6r+8c0p2o9Z4x0tfEg3PZqm/XRMZedNUIAigrXiqpA
f4zp1WW+n+zqU499tEqZCpf2Wrdghp5BJG7FXg7wbzQkvmj6chSt2aydqnxLaQKyLYrVul1c9j9V
UTxm3XjsvII4FWRhtsATUCOuIYXjU9e7N13bZjWY6ZKBFBq19hO7ndgpI/jN26aL2Lx7/Utkr0vX
UbdGQIVlWn/casdqzMPSyv60fib15GCU8jmraHfp0Cuj2Fqhz4xD1FQ6dYImu6F4nEe7ihZALw6a
dYPJIJvkar6f+T5XxFqVpDpBTGLcPhC8qrF0VhyJEPSRO7cf7aAfGuNtRsh4HEfr1kqfbvpY07Za
6R30nteaoJ4zNgfMz3UZVeDO64lPPYu4T6I9Q1Y8pLcE1Uc0DwZVagsNqE2/rKZA0lrArAPSVY03
wk7KKEma18Lp6mOdODdhtH9J7rtforTD3NdRUwZwU1WzZ++6almzM4gQKfXWDcE6Xz2UZROt59t4
9EbiPIdvnDDGm5vZdw1nc2yN+sfpnOU4FvBFM98wnBHA2jRR3jg7Oxzn7iYn6kUMTAC20VBFkNsn
IquHjTbN5sOSI81y5vKX2kDq/mhWiGAj7nLZH6df25KBkfhq9KrpvdNsaf/IQpgB4gtZ75Sf5aHV
0hoZJTmPAVfgD17gf74+uu/Ve5IUlzEg0sm1l19ToCKscnmsPlizQYkUmzUD5ZPOfrH2go7cSL85
ScwTW88KpY/NxAoa/AIEGccp+GBQ+FhQ0O42s7tE47DuU1PfGDFjr2cChFQiv3oWwk9C7bCoKRLs
FIc8YJG5Yt5QTaN25K5+1lZyT46kCTCGWUUm5oaOzL9rzjT6pbiKZ/HdT3d9Y24/W4ihw6IFvEri
v97KotxN2ktCyGnUqvwGG38TylH7LLcO8Sz0rduDKNn349Wu9Nui4LEcoN0zwuVLnfTiUtL/sZll
Pj3GTeBQ+cFdPeVIuhvXRZU+HDS3UOuyvMu5vdMQYOtBxUa3FmByXXEtDqw3hNdqHdoH90BMtcvN
bL9yfRxbX70s9HcGrhZvBJqalVnQ3zD4n3EtXmiuug8vDZCNOyx7y9KONeQDZ7etwtmYcAUMLNgB
jhm7FZxjXHgFGXFN7sttQtGktGpz0+kBJkkeAPJwL0DkuvfdZFTEWbb1l1ENRApuGmyJZ7I3hC+E
2iIQEOav4I4BkiXH2RnmdGqAk1o5PM9uDP6SVfF1hmCBfXJ35bpVZHd0aXuuyKfBWMwnPXZJrAP1
ANtZD9C/x3lwd6NI1xmpkVE+2x5493CsPOep8D+LWTjMhUsVjoAaHfTbZejacLk3BLQeWdt9ZxwV
E6896T4lrvZywjDDbVc0RDclj4NtraYJ3F5o6Y/dqQd6L7tVVjeo5WNmEj8Zn2q8TCfhUu8SjxBg
inupctnXkxsPGr6dRG9XHqpvIHIYubSmWlim1Kp3yHVmiNtjrKu/uEVsr67OgC4ljvl/cKPrvdxr
k9CjJq0e3XJ5wkVxbAxo5EaCQ6lzT/4lChAeVK+YQw0R/6rxiOzKF/meqVe2ugfSg7/MYt7lmeC1
w2qKpupiZe1HBvZGEBlIv4N6lfbm16KVVpTnytprfnBrpuaD3OcAP6x1136Ls92CHIqlvynNL8Jm
Adchb+PLNw+6yoOd4EGN0kWhbTK6T/QHMDb+dGCQqEOnnZ2V8MdQq7H8O4JV0nfJ8i1ohLjz544s
4PmsgKxZARqCK4o/5B0yRQrvlFp03PF/iOS8NGEixZMqzWTXFKZ58osaxjiR755WfcJErAqGgHNT
p9FijclJKwKmPWNex/ytfql/R3vM4MENgoydiZRli12lk0c3JTgkSDwZBaXOhEXUTmF2Ny/zoE/1
4TSbyZvE8bdhDnmjvJOvk1ePyJgGZvdDTEr6qrfbbYvvJvQW/iUHgu4Xs0XfM1PSy7Y89PKErp/5
PNZSooK8iIAYdaqyUYFMqyB0vHnvdI2FoCr+bagiHAJ0VSpjBTBbtM5ZIHaVUYGRQRRtdNt55F58
K2pqeXMeBKaq6o34sF9UP8GWz/ZbbBHygYoOZD7uDyZJMat46oOjS2w5Adr0xprNm+sn+mGgLIpo
u+C5rI8c+1406FlxaEqSQnprNvf01kVz4k8PsS3Z6fgatdOtq7zGKF1Z6HlNHUm3WT1XcHcrreuT
W1bKs7TjTYl5GFG+I3Y4qrc1ZCjIF/YRzybYs9KS4yiIwwG07jhEQauyqzYaoe2yPDg9PAoiW6Du
boTa0kxcEG2x1TxjT0cfesiw7QWniMN6LYistvj8y6Z5HHt2cY/lKJcIQ5pq3lV4BEhnorEuEAIR
c7ynf5lBtM4/zVIyY3Jut37zRwq0vj7XZkAeO3FfYbVoDwX1RwTaSYQtiltdTN4qZeUY0LV3MzAx
XncWDEWcG+bGayCMD41xK1jCdvF4JWM6JQOCt/yMioDCx7sTLGT3Ij4xD4Z6c1rvR9XNfu6qp6zw
ASX04ZV8wS60l+K5NGMkn3EfelUBm0q3Qp5lI90FS4nVEE8ykOtYxA6qjeLRPoD8ZZc44UMYC+e2
EKcNC98eHH6McAzozpE0rKK23NSy/LTgZ3uKHRtPe4hLg/iRIX/qTLLysrpNyD4wKaDdS60DlOsW
fEx+d8spTiBcod+kJQqbGotiSKvEV2cFH/k4vFU+f8mdhL9y3rTMt862TM89JEfQYpxyNYdkTusM
NtlcrIDxWfPh0ijPduL0rfPKrdZoeej0ya5qDq2mxq1pq2TH1v/oIkJbZWV5sZEE47TFBknHXVds
HPRt6ETmkdIh5lSUjiThad0qt8EmgrVtcib7AQc8qOWupcakl/WwTUeHHidKtWwekp2bBLuYWSCk
EBlseZjp1CFIQym66Gs892TBt1k0GqQDkozCb1GeSomXLvqrK06pPaCXoQA1nXxSCSF+bI9CMFcv
vwOp5E6o9LvSzL+8IVoUrSRv33QtnTIIjeSeFM+sAJWk/WvYdKMh39HqUaxHmS3ruOQBkwgmtYDa
RBfCnlCvArdg920W0zGWbvyJZmqtj3OYMCBH1lyJjdkD7WiOOPvma9L0Vz/LzBXFcjv2Pib6z+Xu
rJ3xDFO+TiIX785EE+bKxH2KNCVbWKGotVTgrwa5ZLh7MrIivN4M77M1LMd58IZx7+sKxuL+Qqfa
zDQJSjGnDTD0BBEBLYMnpxs+uyT7GQP7oRID8dj5tTSW9ogeQzHFnfImPRnSTanrUdRRVTwV7XLz
tSQ/2IuKH1yotYLs+ut0MNgniGRRkWyAWgPaq8y81ldkyN4Pn17nxc+Iv8Ybgo4b1VQSX9zA6A5c
mG+QW+pk3sOZGmBKCzCD0hx4VDmxP4h7YlXtPQ/jII6FN11x3HibLla3LlPbCrzlJTAOg0Y/rVsF
fWSX3TlwLII6hHp2yV9Z2ffPN7EeKsxt6xDkxZ+t7MeMIqqd67rfnjA+iz4Gh4u1b79QP2OVaWw4
MzAiq6C+3JI+RSEb/5l0W0Y+rsQ9BayR7hK4aOcsgVPDPhrfM2oJkiIQ3idkmz/p6cMYpv8aYz7a
7tQw4s/8dfxWYRJUtHberzCDAVBl7quu0FjEhYIqbqZnIrP7UtF5y3/aojFceWAiOKFvrZHco+uy
p0Vvsi3SGb24r8ejSYSaJi+EVHKex9OPtJwU1YnEHj15T51FWneqjI0r7bNrjI+EygdDc56CcYCj
kE+dm6B9EM9GfA8LVTxnDkMikQcmnEqH1AaCMXS5vO+ZyyFRU+q+pB+atnLWA2mTZSVQeyJL3Nox
bzpiFF6Cyi83QzbdAkoU2PHEvZYsFbtu1D4rLrPUmph3xGAcWhcyQa+vxlJve6XZqNN0dNGSdNAB
s5vVUd892J+Ozmtd0j0Rppnz1Pd9KFUx7XSOBjHY4HtNdtGm13xK72V45drt2Krj3v1zvUJsYv0+
5Q96w7kTaRo/OCUCHPQP5iweOHkebSIvPfQD9sDZ0VgeiXLuOxKlguU9MzbFOLxMMZUUSXGmsbXc
wxse6tYv9olbviypfHYQLNVYCFa2SsHVsDsVFfXkbCBljtAFzxVSMhK7v0QHMme45iuFc35Ud8xU
+j0Hnsa6vV4VimPLv02JSdtZHhCnfkfqE0MSWrDQCNzca3gNsO0iR0GfNQqDXQxc0RfE2JEs/dpT
LWw2JGGi4Pp0GvzVFuzDC3UWJ4QBvOa20T/anMwM3DDbehX/Uq3rbkQq6PJDwkFl0X+iJDtKezGv
Owuv3mde28418J1va0T0KPN1oTGux0uy5YLX3pBhrAX+zVNyF/KTtOqE6M9eO2wPW1+rn3WPD07h
jXzRRf8Wwmf6U87JMeo6MqT9PE0GrVUS6KiDpt/z7qK07EG9zXJwDjGTAHlR1OfOevmg8rGKGtp1
pFLBbgoSojVpU9MHhDmLKy5mnFyCQcb/dH/6dlSeMo0ul6EfwWLVh48Ia13zDJ1FyVbfBA9eAcI/
zfmlDgCkRqD8lUyTh0LD9AnnFNUB7yf9bzzMi4050FyOBUT7BQH01WysL4rRYbizteU8BAOjP1GL
3Jzk1lwzCAC+y3MmyKZNmNK3rPEVwsZpH6tu1ZRCP/YW27Q7Mz+DHgiiP0tsVWFsBH/OI6Qz0UcT
6r3Km99yPccWpWDc6oLi89J/u+vJrU5c4Ngkxwj1IsEEDGlpr36KZxfBwkYqSK8c7eNYVk/dvChY
Cc9n5p92YupOKaJvOdSfWqFgwJYbPr9xLbyAAnKlQ5I7X1pswFukRAprsnxuCvRpnlsiSRhQbdiD
z49hNK9Bl7qU1vzNH1VfvIK4PiK2r3lZ8SLn4KOxWf+NPtXcHaq1uGmuhQiOhkz2RaZaCKbsaPkt
iHPHNWcOXtTGzWc8N7tuSYYVbT9/uSsP7OBV6GslpYhoz+8mUeIvQOfo7eLGAdcnX/rZg8IuZr5L
szZhXwY+V15sHjD6CIhBufbUrMKMUvQQ79xuwBS0pamYV1yfvmlaPqpcojYrE1ToTpRNZheViQH+
OtuSuRmpRzW36znVX8GvvE1iIUHndUnzodxpFydF4RUv5oUqlenBifGpq/LRVyTvlEPzKTqyc4f7
sVBVLuEZXS42pevsfVMmJEP4H1mlQ2h2hDXKXEXrzTxULdPMfdnMnlyUbFgT/XxVMeZq7hQzHNAG
33tEMFlM4mnQjdAzgXVwgmZV1PZuIAk5sJMXo9DPyhMYHwmD5GAbTrH5OSDhWTkLKLsBeqQ5PWGk
ufFeetRGyK3fspYYrvfKFWdEmEI2TcCiMBXcI30dXLzSm3aTZnBUpNwiWpDgP/QeJso1V4X1kmfQ
CS2sYUhE5xtyL3Zy+i6gkklPa5pVV6OEJWN6yqGk8jr91gaiUl2/mkJE4EaUeQ+F+kVPj6B/IIef
LrWRc2XOw04GyKiqJ7cc0Pov9R7RBVGjHbeDm0/Pohcsgrg2KY4A3INNlVn2WMYCsoaJSBuKZW1V
pAem5B2YHX7TLgafG1pqUxcszidvpkQ1RTBr9ivHiZOolCXfahzvBkuhxdQRgJXZJ/mNEGdZy6CR
RWnXJMfMOYwFdTdA/O90/fHTzt+jMRtg8SXkRLDsycUEmRcpqrzBYVsoohKJmjOzr1cJUvrG31AV
d5M8qyvfm9YkwYqt1P1vZdID4r04pbIvU8WZ2SCDwqPC3TsRjGxRNLROGn8bkHQayqb8zQ0+ruld
TmsLbMqJgV55mBSgLpOZ3chNauJzgu9X8EtzsSqpIFtZKQmdRU7oOmnz1Is5nynTCNHfaPH9hid9
aSWKz3bTC4MlMl2eZY1W0YFxxYKnr4j1Olk+LUgpp379gpiKwpeYbayBwkN8fbRTf5/q5NAust0O
KxLeV6WDLBSY54qsIFlX3vhMFf2zEO5zm/zT0vnDVOy4atCZ8kwcUNomI6QKqeKpYpXiZ83fzH7m
g/PrpN5LnGrL1i19ktF0ts4zgNZlsrzznM7fpkFvj6XNB0CYkVJbjQemNB5SX3vHn38zR0HtpY29
Wj1q0nmvteKpn7yrj8YMzn/8pI3DQO7BXN4RnAyzMb5jpUUM1n/NS3KWhMoctOWlRU2eoas5FrFr
ksDT+VGRmo9UBPFWeluTGrWosKCrxXyJJwScA9bgNv3xle1DI8of03X1zZsvlj26uDBtYnrsR25k
VRtHLaEItsPaTYhrq86DXh20wH/tXKN+ohvp4AUl9fbONO0zAweK6RB45Ke/roUey9LLvwVO/kCL
EXrIHCjTtYqByvKaTMlukfTcnQLUW88DTewxb8dKxovks5BZO9lssHImYEoYBQzh8xnqIB5ki5Y7
FRdqG6mGjU3MTMXeNxryJXyvWquiOWUmrZeFy5vcaMNWyPgCKNIjVA6G0Evit8yM14mfXlFqnxJv
vNls5qQEp4As+m4hs8BO7EcuU/K6vfKuQp9QlxE631ECLFAyT6J4jrXuAc6fNlHHj2bDunl4AVJa
pQJlTgBm4m1O+zditJAi4NExCS5wR2wpd4HvgrWhm7yTqS8F4rfkNJQYO7SEunZRPqVd/lPIZa1I
rVgljvFMHSVOPTJJhiR+6AbzBVL2bR41bWVingllDILYLDWp6vSzDHy24tJk3pTIqUYrrFnpUWLO
+jE/THGidmWhj+tZt38NYDSHR6JFNoomhGT5jkwUx/zmNMHktdR4hRh0rOyZMz3YxtV8Tev0yyvK
D7TH4AQ9AFMF1KZM4Bh7ttN1Qy9C1ecJvYRpsCfI9GVMlpSY3Tu5RzR6ZtGbgw7MSigoyqpr7s/j
dln+ABDFNs1ZSBpZB+tuhKhJ1FfueMXO6BWUQHH1xJivjVbsQfb+WvWlpzYa2nZ+yYaaJtzpt2q7
bpPScLmKg/5A2QJ65Saxo6mi0Kts2Cdi2N0F3o8i0LvMvHgti61byw1o4C7ThYqENbzxelzsZtwV
lfNmZZx5rWs8T152JSRrN95FgraxoYQ4PcTTvTHR7ddCC1hy2ncFR4+OP1n11uSxvQRbkspfTI4h
DB8EqHNGJOnH4AK4VuMrN/3eoJoSaXfwnQ84HCxYY0FKuzHAD6VcIxK+thTU8t0rpSwL/0PpFRdb
QyGz8LBHtPe2yxwW9LLRDem/1gkZDQ1KO2kvxgZ/VxgIDffDVG0NrcQix00eBNVj4Nv7OUgHCvEK
RlwgYJTpttwswpo3bmX/EH156P36sUaEUDriwKyTUnCwvBu+JLUoPY559lY2urqhS1vJcliObMyb
QWc1pB0bWJ+Wt9h/7MrsHWAcRB3JhpNoJ0tX8LXaa5VBH+NI4cJjv0x0tqTJ5D+lg44KRn7Otgo2
CT1HW04qevjy6axjilpKYrQmAo55NHM8Lp7Nmz0iGgWyRKeKZl+l60JqN44JBAaxFiUdSG/SU8tV
38m+PLc2ImmeFIHtaY/yOBiWrdb37J759LUA4CHq5Rwq/fxqBPVXks5E6MPWpnpGbwef0bDoaLNW
/tQ+9F3yjuvqAUl3uRPGWB9Q/hQk98a5elCpD3ya2q/awnOp8GTeB0mIJkX6alDTK0h03bmz6xBU
ero4QnHw1AhJUsvbVaSLHcn9rKH6vINhDjT8aXepUcXqBepFDNwnr8CjjSpy1ue/Sb4IIt++20m/
tsM8hUZJaIqXnDBFkiGRBd5WEwUYy8LIhVKC2tVJO1VtYMGSa1WUZwPpX3Kg27KI82tmWdaxyeRO
2l16qtDHSSvxLqXZuReJDgnSJPFCBq83l/Fz33HQUpCbemfeuWwp/KtZe1wfNuA+huXP/EjWmrg2
5DGiHbm0GAfvgjJ/pxsj1rg0MJlJ7aMLK30epnsES+2Fs1fssW9Nq2zy3+Fc8ZiqHYk4IaXc14ys
5ERlX7S0wMWUObE9ZfwBb8zVZw471Hxngf4x0bOTG1Cahe2n/u6FP9NTb7+SKKTjLc5erJ5Ps2fK
VytT6Om6Q158aAi2GIDlZ0MEUopxkVCwdJUM1nwIhp9JFgAbJJZMpfeMk2Ui+xXt/OD4W78YT01z
LFw/jUDZ1eGefN7pBVL3GKc5a+E6881nCSjlt22z1mhnxDoxha6VvWRlQmEaEOdsW/9gMamS4VvD
r5MHKn1yBXJ28zjGHghwX67rQr/VY94cKE3662z/kTl4N2Qjn6XFHkP3F4eKebSgZlRi19GEe9HV
KbkQBQBFPrcD9VbuHi/s3iJSycGfSorUfe0xYUt01/1L+uCc6Ay51fJIle2tbY0b1YN3TSNwYKSW
DhuF7yDjmp5UrL8DjO+ZWvq7kgWrENgZHgCtxpRZDcm6DqZjj7mgsesvz2h+/bHhamOOpVAuEh60
o1G7MB4SQX5vFAlPV3m/5VDsdzp28PaqKefXLaotQ28Xtpa8QYIK7jZ/HRh+eaxUes7KgnOv699K
u+2Pad+FA54l3is6nQq726eunodMrDsaLUNhBs9V6WqbZRDk4WE2iPrgMe+8f+Rr2w0BYWpkCBzK
1tlME0ioGphLxoarPU6cPdWcUTmX1YmemouHSHR2YBbMyfhwrJ7+UMc6Qwme24K0KCoNDsSev6Rm
+WhyZfVW/K8uehQhVjAjP+4uU9fT8lDH8yqTTLnxmH2ZliJC7Me3Fx0sWXD1ly0PQkJAUsyIVkty
A5SXHJxmOlKYhkAQyCDSnHp64dmNpmCP1kc89L1Zk9OUDLsg+KLmWm7rZHlWJidm3lBY7Ne+ezYm
/6xl4p/U4vJxyKuzNBdaM/h548kd9wxTmItc+Sat8r2oKmqRaL5v0u5sW8UfOhqKBTPAuBwdNKxq
mGFn3fgTt2+5NJGlOd55WBot9Gp9RmgttvjJrcOcJm+6haJBplGp4YzyuroHROov9z68cIq57JXz
Ltnr/MxLcSdZ1jlFoJgWttqYJE221XjfN6rlOCFMjufkLaFoNPdaWgOpp83hrvf2WLJvBkvDws2u
kThYcSXqvMD4MyWaJgITtkhCuzV6soNeZOI0Dgjji7G/el5l3p3EG+WbPQWx1lFmThUaJuUYNvF4
Azngrpns9W45EHREdoNAMtps4wKYKzUkgPOqrDnophH1mxzrZ/RUelT6jc0UwLJv6dIKEcsEhNXc
zIUrpi4xQ0zC2ulpKiMTqHQ9g/IwFjTphn7PSk72trgtRHZvtfzTc+gFy9K2306V86IV8i59JhOy
Duz3niinTVvZb1NkoeWAVcvw0uGEM00TNyEfkZF6kcF01dHKP0wNN17jUBPqJVAoLvrcvW3akYml
YBd3v2ShUHUTuxvNkw/a0L1YgfOEO48+DeEDJFdga3qMwNkWp6VBd6Qb8cLhhU3cq9RLYwWXrkC1
kUCRR4qZYF3g0sCNHPB9pDKIeAbxvqbb0aTEqZ7cX3iVrR+oZjcLVuNgE9NDgj/iWAZudihtdXKH
r3SRu/KuQrwn7SEp4s2hFkzV+GMRdX1aXUGIGEM0nlIPSZYxMfhlzKdd/4yOzCYqzX+100Cu88H5
5zXCOpQEQlGLWm2rpWSUlgZo0jBddRsJThD/w711NGVQkplm5etOYiNtFwdYqnh2Y75NDzcuMAoa
N5JYw6CQZzCAdMPv0kAVONtu6d9QG/2hxauQVgbAQTliUg3fkugW4kZxdTHrI/dJMSRhloEIxyew
dQzANI2jV4GhbrH0mRGBlE9aMq/1Bq+7PluIP3vSNDoNlAxYOqoNgiPI+WXxTdSTMU+HtKv+4R7t
137h3OCyH0uvFXeBabY2OA6SBX2qBmhcxT2ltzEc5gBbdc9DoE6cIDlkIKWxUjTiVq2uPqT618eX
Ts7OtZ+5w4qsB0VOJhFVxsBt7Bj5xq5G3OCofgPrM0HPhgl1fjEW8eJq2hIFLX+Oqnrst9OjlRTX
SYfAdPK4InsS6iexziRV0wPhJO8GR/l6mZFL6IsifMY+9QmnfjU+0HmzM8WgngcqimZPoyBOS65U
EemMbTi1BqO310TWUYMabxuCLjdI1wgRQbCOV5OglXzsTsp4TvlmZrMn5DzphihJeVntUed5nVtE
QBz3YzPojP42+ajUq0HW6BZHHeyPWeGumPhT2bLATZnLLeiyt9xUN5g3IodLeqgml8eSxIO1JCN7
zVoMAIYH8D4Vnqy2ch/SwoxpEcuaDRpSFw+YX2ySgJPec30L7Hj+qN2kOvh+EoRjpVBx8TCPlig5
Fx5YdWnlkpxO6fKkGdwBY6qXj0bpcy/1a2kj5Rsq91EGszzwc3RhMrpemPilOAykFm+GBeGBsTDW
SV+9eiaY5wSBNyJE2w9kebwtSbGvSgrIOCxvKCLtjb/wBs/9d4J8/EXQX/Ewu/3FdCr3nHXVpSrY
lUT9lynjq6hqg/ZM8YS0sb8ZzKciu5TGc0BWQEvH/MHv3ch0DOPk5kl1JejEPA29x2XQBoAqtbEZ
vVTRTuwG28YXdjhhmcDtiM188vmAuC3Eg4FTjEHuWkn1ozkOel1tFA+L6a7SinjRRLpql5LwcCVW
mC82yhu3GJoXpqpM1Kei9NWxNsVybYYiCafyTt0Hy1OlHycMCHqCjRAKp92MDdG+hq3MGzkXpL2h
q9MAaEFxDCv/wdCqR0vN+2OZE0a5e3Og0V5qg6SzwUlQLjS3kZCwzWDVJ2+wAcvL5lhponxJ3H4+
EAKAOsCJUbkm9/dW13JY2rp4GUmZXY99MpxIpPOPpZeB3PTdiQJi+7Kwu13++1XRg1S7Aum8uxja
tvCQFPlVl54dSe13q9k+BaBpeh6Jbht75YR97/fnGV/7gbXX2JYIQ24Buj8Y/CV+7/giQXtKi3x+
L3mntrim/fV//9otLGuY2IyrIYL86f7HXMwBqyHWzcfCFy5sZWuPO2U+aZ7TRqy1wXXJZXD971fD
rD0m6N4P//2Wv8RamEyWxLnL7lUT4/T5/1+VjX+ZfC+4x01o9MePz02MV+K/f+gT4YqRbZgbfrrs
+N/vZRS84xQWNNZVxIrCeCOqHo3mYZ60N3I1wR5ZMDaL46ozCNd0hsARZL6Sw9xQ8EnMBrkAgXXL
DflO8cD86XQUsPtO2Z3ixbWex2Xe9TChH15WZduh486KSYM55r2lb81qWBv/Y+u8diNXliz6RQSS
JpPka3kr718ImW56l/T8+lnUuRdnMJgXoUpSq6UqMjMyYu+1/dB+Do28f3B45omwP+S2U8Bmyh4T
M3aeg9zFy9J8m1meP9iGn63qWBsnzmziVDpklJcpAooO6Wm0qcISTLfRw8ZTyN1IMYVlWRMNIlFL
pNvIptWWCr+hjhaScYYvKVLY60LJhmGqgCYrEqgbM61LlJbcIUL2t1z3XIyDNLfm4DUPdV22D/2U
XR1B/AUQD3HMCie8I7uK4WJXTR/YYxWOVInpk8phz7BS96gippGGQN4/TYZDmhLqi7NangZJFW11
5Dm7lgHKE3hxvUXK8wyCizjR5TvggUNykcb199nvd8U9VZBl6YcJLjtAVq22oxM257CprzVkmHQ7
yxZlWsa+yhocobbJmBoBMA3XVpumq9Z22z9D8IkhyfyexYS8CJ3hgxIa+mAztsfEcu1b5EpyXcWm
PNC5WUKL3G+Xaebn8sD/7wPPso3n2tEPBCDttNvbcNsm70Tas6Bc46nyyZOrpubGNLxx33om6Osg
HyHFdvYTo0SOUUUefMdOhHGgmjayTKuLQqW78cPAP2PRqR5dt3ryfG0fp6jOt9XUqY2hWKeVrrJ3
CXMmrt+d3hHAhApe7EVoweDzmjp+yMXPoyywjKUgjBFo28O1M+qvqZKk84VTi/FncNLrHFBmpIhK
NEP/WhyYtB/NOYBLX5sSP2Ngn7rON9oj+LnmMspo2KRFqy4yb8sb08yxwQx1/m0356Z1/SsVWwnf
uy3kJp3D5rb2hLsBaESpvTzthTGfloFSaxukpblxtXOqanqb6vDb70FIuTGtWcdrP9o4zb9TT7x3
i+ZpjPyivOXAHp+i3gAqUKGSyjTU0HB6aHqk1FUhqfl02986A1zjuQTEIHBKgZmRiY+aSXFllZpe
Kqp64wDxvX+kCszPcoTHGXjR+ODYjwykxaXkTd6IWERfvc8aFzjJ+2z58w6u8UTQI25lz5QV8KQO
KnXW88qNQxftEUkk02I8dQkfqat3Rh6SaVUkdtSP4mZwOrFLOUz88wgvtb33UtYaKXj7Y6ds4BRb
R4Qz6qd1qgfK4dCs0scusKNLi84WvGTJUjO0z50ESVHEDvjgMA7Xwg3EC8IVA6cZjwwj+s/nfr/q
teZ49Brf2RR19OHFofoxivbQVJ18p9RmEGN3+843S5ZluNTbSlvWAYRf8gYjFAO6NX14BZNfNMRn
VU/hY1TXPYpnfs3QeZlsyz+VngkdOPPe+l7GX8sDDDH9rUXvtFgMWZ3Zp+Ax9DbSdJSHsd4JGD13
Vka/EvXrJXX4sTIp5S3NDvBKlJNrh6/upej1PYeRYMV7ZsCW990dmg66a0sQQOIAg/v9wiR659JK
TqnLYuVGxoOODevy+wy5T39d8K/Lp3NnPJYSI2lm1NAIE4vKII6dw+yo6mZyjORhgjt1SdvGVPuk
6Ha/S2PNbO3mfy+SbzqJsqvqKX0ry6punRoZUjE249XCw06pRS8gh/a9D03cEWdDF3R8KMEiNf6M
KsJ3EaTWY1/5WOQUy1BidX8RWCBtLToyENHNvgJrOxkBUMQGuP3Bn5CJu2V02wxEutZ+9BiOpt65
aoDzZRktkihPU+OGwOzIUZ3BBebh4fdzTM4XXLBnPUdE9fzzLSWDokufw0mphknfp2GgL4030GnH
pm2l7GGYgmD8Uv0F7+QKtQ8L0HHtkNRGMS6bBzugcGj6qUaQ3DI4E06+6coeWWFav1ck2G2MuCMu
PF062Z8eUTXv4FQ5v9cISOe28fcmGrmHICZ4JmWI/xX732Oklr0/OzkNCMeNUxPYgJLm5LnZdzL2
6kdiMNHJ4v6oyOiTaaeQADfBQciAZbpusvt/H5UYff/v5/796r+PFuYHJRvRelkgPjqEDF4TxD9s
PDQ2+rZ/UPB/F5g7ZY3LwEBlOTi9Pnn43d8d7eF3p3NwmJe1OLfBorjp8BCn8hkoG69YqKc3W3UA
e1t3PPk1J4Yy4WjGqVvfwyuW50j0j4Dx9P1sJs09Z9KJo2jCSi8AgsYZZ6qOadNti716ixDVXtfE
stxaDoa3yHesk8cI0okt62u2rH8emP99sHyp1+27WTUXjpbJQ8Xo80pMG0NyGo3M+UMO0LmU694L
youepTwHpoVw2+z3Tb78mIC5XDYUP5z39k3Q289Z1ar75Vlfq4oZxCwbrMpFsw8GL7yiMQuBEWHU
w9s9rX6fOiyJeF5s9MlFCb5wSzlerH8rinBg/WktU51+b9UhyaZbn7Q/pUJ+rJ4cdbKHdHht5ZVU
4umN8wni1Zh2qrfBxJ1ch6U66xIit83Zoxay0Ht02P2iHPWIIy51ZCaHOVMPI6vvJYibYht7QLqi
vKA7YiEecRPjsYujpccC9IzD0tZxO3VuzGsJBoix2gGyov1cBU6wPBm0Jt8vGOUxNePoWrhOeJ29
dDgPgt2Rk3TNVPK5GTl55+N7WT+Xsb80htHe/b+PHObZJjKTGyQ52b4SWC5cpg7vruiPo5Q9PQPf
PBKqvW6rurqE1dSu2uWdqWX4v59mSIiXKRACQdG0W4p99RnfI8OIvpzQI70b8NkpY8RVx+O8IXfN
vdIQd88QGTe6Y+ZUFMzpzOYZgyq5N+VAfr217/vCOqi4+qDNhWhmMA/owxDRN2Dhaxh6g49oe45o
qfZ1P7wgHWYV7D04DhzAHc30Am8ENw6my7EPnyXiQ8ceftpJXdF137Zpvg9Uy4IwbeABHIqCI19u
HqSLT1uGH1OqcLs2e103X4bh5eskRqpUFOUfGpKeb3xiMewgk+MWS7iAt8mMj5OShDZMcLIiAeQv
mUt6c3CdrfihFBjiZPy3ZJgvisE9zbi1U6ghe8eLaeuawOzDamfUaLx0eIRH026FxjAyE1BSEyaO
YQ/LsZkoiEmbfpGCzYwPFN5YDEYYmxU9ULShLlNrSKPULUiPsMXtm3K8AarybiyTfrLw4kMGfGKl
Arx5Q5+/t3L5v4FmrgwXwIV2oKBD7uwR6tnldgHrG6Ufn93RPOnUh5hqILXGu72rQu/J6kBsCIu2
qUUHAFSP/pTEB+xNkHzohQOGPENwdUNih7P3hGivPJoKtDGcafq4adc6pjXhBc0bYBW1K5c/MTcd
uJkGcBEfHYZdEGLem/xysQUJK2J6Z8X01YXtvMQprLMACgalPxFKtCHDZXZd1qLcGO2utgMCh/OY
o4qhvqp5wH5adeaWg/t6yItsZ8TzF7fAofS+JJrpNUnF5Rk32X2ml//LthneyhQfzgtFrdhZFMXm
/DmIcTiWfX4DNaaComhHB8I77ktdGofSxLYzw2ZFdM9Ag3jq+6rvP9LINzb1RB/JiDWXcwooSPYf
DucFI+wi7MQY15Ygl0yIYMMcJ9vpgSFOSwpG4RGq42pINQ0ep7jmOy2rO0SuP+7HRZ1PA2Lq6YgG
3bARUUMr0pbDqi2YceDTisxTXoUShSZ/UuL53+Xcwji/DzVuQ3bGiOi856ax/S0TXUDArX5rnOKp
DSQtmBl52aSqPbrPrYlr+yDqPFpXYf1Q5k6z7wJ8haIlJ776M3M3rq2G6AxV5By7i+nGtRcHnz3c
JQIzicxcGDDNjoPqwOVrJ2eumqtQPUqmgnjkmDOiDEQLeEffZIU6c+DG62Wb1ml61oPvPthxz8Wt
Gn1sqUPccHDvKw9YUJUmhzjw4lutvPmQh3ieiy6jMsmxt+RR3R16794g4BiZlnuNe0RuExKWPA/+
dku14mq918JGBBgW6YdOyQwJhgGRTh5eyQjB/MAKnU9UPI9uWv7J6QbfeUg3fJ0mF1fexL5tw4ev
zW2BXPFOeS4LNXkJ4djR/C66TywTyd7N5GeBaP7Yt2CaDDAOEEHztWv3j/7IEmiY/nR0GXvpUoHA
mxMCmysOxorD2lQFML6YMRpzKE+QCcX9SGR3GnNRDthTms680kOx7xNl2feo77BPcY0QNXItkNbf
d07uXjE57GgQvDZZMrGsZscOycR9mrvngtYRMnV0pXABPWYmyFXysC6PhIg62P6IkKz01D4K8m7X
I8egDyB192jmAMcgFemWcTI+s3uv1MWHCe4QPfwPIJT24fdDjv5bWcZ4+/ts6AhLVCAJjr/1ddwL
+zQ33VfQwbQLUwHXV1OLUlnLG0tJFh0hWc7bJHq25+SvAu7zEznEUBeJ+pB5/N6Wxhn6nP3M8gyY
2VjMccumKdzh5EjA+7rxowtj2vLaQcLeaGbIz+wa6zhM8m/Rd4SsTJrf27tImSevmW6+O0w/T7mD
ADJLbBIe5uY2j4Pslr59EokPsHX5dxY17wknlaf/nMLE9DIUskdilxTOITOa5aQW4R9zgyJdScvt
jkmGYzTIwn7/e4QQyTSR4OmSbLU0e7IugY/Yo080FFWf6pPnmSpzcXJ8CqO3DwnSjI2wh2YNJ16e
fzsquAILvWoEPwnLk8HYlaQAwyVDzm5b5BWB+C5D/EXtPOavQ+tB2fIA7Dvs2Lu4qaoLGrhtZYPz
gFahL5Oom8vvo98PquD3j3BOgbZRR9vpxmfuURhOdh1uVW6Y5yQdmWgNAZ2YsGXAKCcWfnfWPEe7
uvLjguQpZLDksbjOo2PSSMZzhKE/mG8GdMm7IsegzuHcK1xaR3Pjt2C3ls4SbGyG468jbITb1tTO
XVSgYcrwXJDY4RuH36eMypw76spxa8wOHKHfijDWJzQ0atiYg/XkNKI9aKlq7AYzfJuKEJBacAr6
fZgEU3m1lPkZOI7GG5VziuB4tIrCyLwkywcRhAkv0GK6Aa1wpMMwnX8/xP6ISPTf57+PAouONiY2
2AdhfZVpHdz8fvAs8Z9HsuqvhpjM0+/nG89nj/z9rUfbenAduwUI6Lf03zB5sZWPjCaXDygocoDs
SwVLGwRqQ5i+jaPyCbA2pqNSbroD+pl8LLhCeos4qbRs7vJcvphhlTwnUJ2g9Yz6MORR/OSa7bc1
0jJibGBtCnRGVACOOGAbt55/n445KHVur8eJPQ2rg9DUz0o+IrOrj8lIpi/Hh/RQN1hUI1Pmd240
l4e2xd0bW2lxB61vWOd68k99be+tuhzfyjZHj2nL/kQmu3HnJIYFP61qaFNj8g8mBHFEp39VRgHS
MtTVg6Qxt8cm7pJ9vgP2q87GwOjx91FRTvZhmkJ1RqtiHwya0eueZLlDtvSf0qmIrr+P+McLwnFd
DzZCJdsqsTrMTOmQz9bndIli3yHtJFQF4OTutwvpxUF61LP9pLgeG0smZ2aeFcqkPFInPB/73CK/
vaEcedWG88OIwvyj3beirDQax8K4MRrDfTHSgeZNyfjAokv++7r++/T3QCzTnB0nnHnLuu4AH8J8
9+yLavL5baL9dZTAQ7euMQssavolpRP5oNFrr0ql68Pke38ya7SR72X2vs5Se6uAWL+GlMWxSDYd
kqzdv81TsyTwpep9QqCokurErM/hGPz1VN7dRelo3sHG+fN7UHbgQ2waNTBMsx0Toaroobv5zE38
Yrx4scvBMSaazydQa4M4hFxcb2mt509JjkCyMuRI887On1xQcRtS+FZiCI1be2CSZ4VT/l1zymXe
LN9zgo1gEjoQAEos8SnHB7xCvHlJ5ZPnaVT5Pw3FZX3sB5gwuE/Z7g8TybMHmhD5AT9P/GgudeHv
sdkd4p0/l8G7F0/OxvO5ifV8H4xLUgrZSm9TGn+OuWn/cWv8xlHHruU6/sI90s+jF570EKCaw0K6
xa/TP8XOaJ5T9sGVtTw1DIM3IMgpcoyJqWL7XtLlvVDjMhsu3eBjXoztS9/QNLt2XXVxcvvvd4CU
Cj5GvsM2yVz454Y3rahfQwJ59cFc3ma00F6Ai7h917/Mg2PdeVNwz4EF24Lbo3HIaHAVw3HKegfI
HufR3JO8QRJa6T/L08yC9A5u0txYYIAYvy8acpU0t5R6zS3dcElttRxtm4nzNkpe1vapQ56ZT7O3
TfIJwUIFhXseShpmrjFGe5b0cNNWRXAxR2INiU/MHxODABtyp9THVMhLIB0u+3BC7Qlvi9Uj9SHx
Llc/lmXr2TV6NLhTt/79GvsCMt+kDU5puDAD6tI6K5UWKIryJzq4BfghnX8Dx12DlcFsCQObaOAh
eWh9XO6Fbd3OODE3FrGYuxGQBiZSwFyNjiRC6KHfB9aIob7sJONFlK8jJqHt6HYfFnyswxDhemhE
+Fd2DV0/foQ/Tc4BYInUIROJQsYr1ZWU7U19CozFb5f132NvP05T5R4yXPR9dpO6qXEv+wnuqcgx
DOQPUYtaLh1olDlzf8Qo7hzNCRyM4jpY9c5jJNKeNEzWMEWnd1svroaxafC6NaCh6hpp60RixWBA
VwloB8u02mBqBhVsxbdjzqkhytxXhtINbn+U7Oj5i5X7NPoGnuomvyR6SLZgLjPHsQA5OSmWP5yu
3BdbxyjDvRACDw3gyVU+BceQPW49zC5nUawoQxTHK53T6wqHeI/8vsblZb5YnkXYoxHtnNkiZ5Ji
N5uFt6Wx/tE4Cx6XV2ElvAVMxjhIhpFHCKk7Hyz3Xs/4c1FyHsYU6tKc9jc+AOGbwYzuNVfc0ekc
CV7Q5WJzzTcxYNJH5ZRvbIG42K84sA6GNW+8XFyFYTHsV9W847hWIZMkJJ6ZSGC6DyH72Q/ioszb
Yl0qQ1Q28qFUltrjqeq2ddE1Gw8YTpSgcCVCBFSPa8N7DvFTL9ELANaYSBHAByUc7HptjBxZ9G3a
l7/RXvbRhjOPOwjiw+Rw5tT41DYozGjyVAiI2sg8m3bwBCDtiky/PebdS14jdNIAv+LsQrOwvJii
uI6lnKBk1icd2N02ysMfha6KfodID/jhvwxZn4MYYRywYTCx45/e5tAgXLELRmagGYOqrDK/Qzvc
kWpwO8yT2BeQ/FOugY1uPajtkXPIU9QlZn/vc07EP4X9yVm8sFIQywqzYOcnd2HN1Z3w7cjgrz5z
mwUb8DLaES1Qg0RQaVbB1lhqMbqvDTqGKzFUBwkiJo6wqFQeGRVB8eF0JSGpVArQoLbCGWuM5ZNN
r7PcW9bsbq0RoHd2tX1UB4aBRSZsvUXkymcDI2j39RgcoCo9DfVE91p2xYaKs1qVAJ44SgYnIBYr
Fh5iUDuAS5DHGjo5EUuF+aco4tcxJO2V6YeZRPIQx7CeAEoQfxad8smA8mapeofIF/BWHX75Zr7O
cpFdGlWiFW+zm6FX9Qq0BkV4V98jZFvk5ZPc44TruZXmZNf5rn2IymQv88raeRlD/WH2qEeAxe+6
hRM2Pjc1uRDaBj86inbaRc7K5XXcjjOwIbI84aQjdM5wcQvAlxnz1VWFnsdNn8fIRP9kDQLUvqBl
LyJyahaudigHknJLHOAkdbiWcTTF/LHELqhKeby4nENIygk2YhIo6HqhrlRXj9KMh4Orm+TqmjXC
fjCTltPTTuk5b5REsWAsiSAqtAV4WfHdOhvJu1kkwIs1vZCWuW5gH13XvcMmEFwzpNJXRLNvqJ/K
vUCRMCi2GlDkeBOG5IiV8k+mg6s3TlCiHO86lO4bNLuP1ovOXjABQMg2XiW/OxctCnqki5ohAOBy
GfcUhSEoON+w3qiipr2Niof75DG0g4cBsOeh0uDvrJCsgtJ9AG/40Ua4vf2qfNWFt3cltG0vRbGi
KlI95N90zsFw5e6+RtVKE6m8H4pJIRgDI1Y1uwIvD/mZjX2xBg8u0wtzdJsIlv4P6oEUbb2HsHlu
tlEQE6Tmf4EkAJobbztaN6tWpN6WIQLNJge2Z8ztKtjSLDd7tdP4T4hqNnJ8/vKYFbpEBVV7Dnmn
vQm/0HvLKTzj+pIt16Zs8y+2UahO0BN6qysJIfYRx1CdrfJzVY5P2g5SwkjVG0OJXdTjdTS5ueMy
aTaSWoe5Yuissjm8I3JywxH2liblqe7ca0DiZpcWgEvigjfCO6fOjlLkOUPav9OyI4vkl0jWpcz2
q3OVuXDPdK92TrAuLfXH8/CNd6KmUy7sx67+HhJI20PDmQO55LHQnn4gSwSvgJ0k1FJWchN+5Xic
D2WjHuDEr2ZRpmtKHTYl3m7LoVdnoQVZN564NCh5MsaIkMIhZPGPQOeUa+5l1wUw1c0OTBVSBnqA
xyTdIY2ZM3fdo+RbTfDvzonWzOnCaDf7XcdRub9DHMtk22KG0/niaGER3UBwvtHjAtv19AiTsEJO
0ANpaeFm0SuJ+T/KNEWAdAkTKkhe6H5j+OYP0Bub/g8SR/O7I2oLB5GGOR81gEZdRKiLDVK04EQE
YSlMYCMMHmukoktEH7DwZnBJgM3Fqx2NaL8XPJo2j31qnpLFM5PZxZ5Lnfuvwi5PMkq0J6r3Ma8C
xPc+7gUTOTH9W+BW8F9aRrYD8Q57ksNQm1c5Rzf7J/ajJ9nWmqFmuxk5G+Qutg8ElNgdC9CwmqJo
1s4pt9KvsfGDm6ALjpafNiRN1M8tIUK3U9bdy0wcY5M+6mwsifImC27UuNWaie5+dsCH9bGGAdZN
20K5j46G6BaEBBB0U0szG0ikZfnhHXv/sscUQMxBP3Jc6enEN0g5ZbEJLLrSZi23anDcA8N2nBs9
vdnarl8Ns5ofzKkGLgrwdDXODt+bTHdJlCb7JLWim0h62YoZN0ibpv2T4M9FlDiXz3X2lg2GutCg
cPJjnUBIHWfszFprjGLOdBKdB75w0mJDs6eBM8mFK7sJg3hLXkMSXUqLMzgmDIN9bp03lEw4TTLL
junBIhlL0+Zods7Zow7c9tZ0bWus06WPRh7LP3nwZFwZjcQuoZLdsunRc0dAjC9hY87jz2DTjgpk
QGQXMZsl4e6tlb4lDXi4wjPfw158edE7lyYmcAVDyKqXiAFvzvcFnhjLl3d2qJ5n4MZIGzuyyYWJ
QDNSZ7tOn7DlUYnMNj1y3QLNRpszpIq63P+OZuCfk0ZulRY3rG0fqCQRe/k/IdxEQqvp+dIYXznS
DVYVh0JskAZsJheeXNlv59Z8cSqKrbnxoN2xrBBivrU9CPxxQisIg/8aHLyV0wcXY6vuUBo8Nxjc
oj6BGRXD2e6T9CEesPMyUCwYy5DXzVBkaoqNRBeeISUyjKekNHNUP+htvNZ4ntDGrb1oyLakWMVW
uwo9t11Zijp0lGvm/5gzx7ZcBV2xGwA70UlGHTaSkMf7WJHz7S00dmPAr9mUa9vU1k0UjS9uyHBE
ajAqyOLxrISowUwXF7FK74fGSE/Cn/ItFsl5lYXjOzRVwZQz2ZQ1bWdEYmLX1fGT7TRfQSaWQ3Zz
K5rwM5tupEbiNPefrQvgzWSksw5YqCimIO0UCKdJXDLp8SFLliv4bCDUXeOpwvc8tApBXHgNNPLH
brYxWVPtYS1pv70eP0+tPQLaSI929VOaZ/dZUL5xgODsgX1E5eoqp4gzMA4ow8IDWMM70uxmaSi5
GXnjNn7aPxqIRNKpVFzdfrzvwVmxyElQj4l61KPxlDYu7+uAgbkZrXwzmPiGkQSlGq2VKwyWHcdT
q84C6kvWimkgTMbgCJEyX78k3gxSqwzzY7Os+na6iwvXABWBeWVAjcTQckWcC9aG3jy6x1HXj1GQ
V0+JFLcjl5vnZ1fC5tbA7jhAU5MkjH2z/NBODVaymprTuOBH2I+ueS1S+7uOcmwrRDCvCit4tpzb
LOgL7MlluNHCeLT98eQJi0XZsa+jTJ7xNR2QPBCK6j8lTMNXusg+iCfBvd3jaDNpKkT2zkAJv3KP
LrRlsn/aRcXY35SpQiZdOmfX9NYJbXt8zZq8JfTmVXiEQ+eD56uPsFRvcOQ1ACGyxw6R5dr31Ll2
LK4wFHmUJ+0uLOvj6LwrXlU/XygnUfYRoDhcmTFwKN8beY1bNIZxA0zU0hDGZ5T9nTJwy4I4gkLk
93+aqfsm4On3GmsJgF8Vz9K8JRmEb7KgLbWtTVQGRWhu8MaxN67oeoMsFdPWM40nm/7wZiwRL8S4
vNQwnRWQQaKzmdEw+7CH5YqND2YL2D/rLG7qixUBnuz7ejqGc3BwvOpbUjf1jr9Y6LHvt279CNcZ
Aah/z5447gfseN7gfnum+WgHGLVT0Tx2XhIhKpjuMfBcpG1/RmG5D2rOrcpoPhAub4Wnf5xpALFD
zvG+dP5aOImsuJPHIptebOG9swqjL/Q3hA+tG0anYV3fWXXSfXE8jjCJQFdBXRmR8uwE9GE5AR40
5Mow5UTrdXe9wcwesmDBn+ncWTHuYLOdbrVgThO3010Z+RsqRi53p/gzAbDaBjWBOYFAE5MIdtCZ
TiKHvTHNPqZ2eGk4/KwY1ck1XXYuC+RookMh0zGWnF6dlFGn0P6rnNxPIBV/XRewBz9Pj9nR0PEP
rBC16lErkyL3ismVXDhxq4Qc1+AQzQyPakFWowsKH8/gU534n4Ev/W2mX1N09RtyAT6TGDQl2RRH
J7S+Uc8CkvAv/kTcN8l/MzIQhn6cQsahemvpM9Gh8J68/sVxe3Ke+ubSMiYwAppjvsEAPLGpJOyq
xCOgEGtoH5RWzxkV2wMjScgRXXxgUzY5mDO88QUxaCXerb55lAp/I9rccpEk7eYQBx8LwwaKJJWn
j1zYNfcIZIobt3Ff4+o0OOZ9OQobj0JzpqK+Aw+HpT70APkoshF9eI8eha4XUhkSQMdw2sHH01Cz
lJ++ZxzVyJzLhHK2lzG+QQlHbtepcBeF009DA2N2uJlKliDUc5cCL2tV4TIP/cdMGPd5M951bmtu
7ZAYjK5B2SIb+0/YJhcd9ncpPERDpuckD/449Ym4w5oedvHTRVTpwKlKGhWc8H6akATJcoBD0wSn
IRn0BovpBmQ5RnQhU8j8tLepgPe+O6K8MLJrjq1u2VNVVxwULvZ5pk7ooTYEVnxejLvpwK44GYx4
sWN+FGHzMjnFbaTkNdXZV4q1IFrUXcwoQxYxMTaYLBdj7cAECOQCBhGqBO0H5GcN7ANOBPUcswai
YFK8LTNb287PFI8OZ+bGXzXtKm+YwipSWUqD7Z3C4Kqy+l3fG5PD5JadFZ1pvYcM+1BZtHcmqyCm
Pr1hwEwGUNsMW8DLj4MLUieP/pI9mmMjhHFjmStvpKILcQnMMwNQ1C0YWfMaRSPwkOQFECaWcCYZ
qy5M3gVo8y5HUku8FoTK5Lai77bq7eKrfR6srRtRccwdCQMiSA/OMLKPBNzjlaY5q6NHwivHFeKb
l8zXFy/tnkXul2hT3E9pp2+QQDi+xeZ3VgG0skp1V4ws8D1xhSp+QwyOuDLBlDKZ/SM3/n1WNM+a
SBMMtpxKluS8qcOMoHqyB1S2mMwNhGXV+2gYEGWTEuwR+TkWRTWiIdhhCZknOJc+u47hbNDdqabE
DwTcmip5V8Cooq+Kil6RdltCTfTAbO3FWL8kbryk4GFex6x+1EUOHKVod5Nn3js9peA4FEcaqYBr
nMJbzd4RvtUHaHtjzhk5GQ1pFVn6VXnWpmzdYCNTxv/SusyUmxyWQIe4BSinAj9WVCPt9xIWsjHO
t1n42rX9BS/Ko7IXlUEgP5ZOoUdre4X2GAWq3/YrZ4e+Nym+hWk8BL0BoyYcfBgum5T4HiD8A0Z9
pANNX538LPvIoYJgkMXsPDFFLIBkn4zyMujWRL8/3U118SYgvW4bMW8XjS3xNBv6bedQye88qzed
Hdx7DdtU0409vS94GDOsyX4i0gm1LVq+6m+NAGfo4X3EvhntlJHCqajeZG6j0rA5gudEk7ZueWiM
5Jha3qvDDEjSsU269DZtu5dkCh9SU1xnDC7LZtlr/dah7iQk7G6sWVndJN9HdLHqQN2ZeG7OvmvU
UK6uIuVcw761Cx3Vr0eSNfT8l+4DPeBgZJgKE6BuSbXNO9ltcVs+54tcsDY1M/uifC60c98Kbq6J
TZfVOd/FuGGZph6DGZVy6dw2rUronePG92CvTJxZYHy+Tj5VQ60JZQuNqN/SRz8hirdwhkyfnflF
T6jmbgaqFFvBfo6zN5ILcjqk3rUkD6NBiHSpuuSjovRTmbq65NZtrSGhODZscOB6YFVP+lOoQJiX
wUZ5rX0y0+IAV6FZJ5jSyTOEmwSLqVAG2Kf4Dd3W21CpvTeJo7bc70QFx6Sv73k9LujmbvPKndcx
yDUMrq9WXCy6eCqoBP9TMPmbyWgvtIXIUuimc+xIH0KKTUif92eYiL6oFDyO9jz2bOuUfM9dbn1X
DlqLKkDFHzqobJkshsaTsLlRNDdoafJVosqe6Dx7k++gu5EeFVAIv15ADAhR4OI9YL0HxTPp/jGA
WQP7/WpTKPlxJ24MxWWP6A3TAdNwcFDFptD8/1E8P6ZRj+xdnrgWftC7Yz/AVwoLgrYg+19hTgMr
+cOQonGOR4bqU+DD39UAz4alPz2rF/RNTKasjvURbUpvGndoX2j5Be7N8neMI+GywBu7HEpENbPL
YvKxgddgxSLlLwWWhu8UIfxyX4S04SL3Iwziv//D2HktRY5t6/pVOur6aG15c2L3uiANafFQFDcK
Cih57/X059NMGlGs7r1PBKHQtBKQKc05xm+kIdRXGm+gNM6R02qTmo8e3lU5K4IuC2B38XDS2a1I
JiK5Bu4DuCt5QcqyFRY2rIzDwsLcCfURD33pqLiLI2zWWUO9BGN9bDIS3uyrzlBGRzUWrsDoDWjN
s7pwdYeoCZ8M0uIAdKONX/7S/a7lGTSJKjljucrsnj/cEmIuss0aRKLBYSWCag4SGFCkazu5HJUa
owAdipoCPwPieKFhHlCCzeuTSxa5Ex8YyyXtuuNpSEDJ2VU6UsGOzLIrT5sX1ikjhnMaxuFgScrz
PDQepXzY20m1zjzsf2SypYTGQ0zTY91DizgJSFU55dWYH4q8fcGeY11McA87LdpzB3/JcIw2OTRh
FOIAvPBeMXz5kbDEwciLW0c3tmjoEcnESgqE9UTxXZm5gpBFV6Ab6Ok/imDA6kq+ckKN/5nCdhRx
maZO793I5atG0PbMzHaO6V8WqvRcF3DEUe1SC+s+fo0LtMYTDVwNouQbiEjZ0o5TGJdF991OH1q7
eRxUxTq3e/W68Y1kDQkmgrZ4L4XIHdjadRViWQu0ES896OWd8t2bDFljvdnLWY6WPhhkLe49kkjF
TVLbWLEFN3r2mDrZc1AbwTqU4gOOwMhaAYBdaE3Kzp8wNwEa+wW+4EINpeKslOQ3jBP4ww7yQw/2
zkU9cpFK1T0x/6cu9G8wx8FPLrvyBmxT8erFqYz3lRxg2pooT+J3TuS7rG2PbNNhHPWEl6QLayT6
bE6aP5oZv458lncOPtwgqozrGPr44BJQSZzEIK5fPzmZn67QyUgwnbsC4fwA8wd+J9D8qm33BaL9
UIPTDTx7hCSc4sZ0mgUMHmy5eD2qFfI0LI18HAyQfgoe0xIWccdnjtdgw5yRYbINL2CYlu2hdPzv
aCY8pjXqXEFh/RrQZCJh6hjKscKBrJUirOVt9dCis0vYC+hjukmk6Kc8kvzWko0qEf6LjAhwHFzk
M8i490XjX5KexLqNB4LylifZU5mUr56MpJvF1jEh9InywxF4e3nWVOZblwJhyUpWPmON8Lw5XILc
wwA7BnEN0kxOEOTqu/aGKA20GrQOh6hZI2JxE6FGF8F8Z4F/DTezWxvIIakwQhRQFvqVHMKHQbMw
3RBahkMkkwgc4ochvjZN6VFVe0I4unJE2qUnbk02nhwFUZMLPFMW2Mk2Sy/2b5zCPrApR5bSVY5Y
Jd/qtrzGYGCJAoO0mSCkEbSRZVgTY/Ps6AritM3acJxSJOvO7ReW3Z8VYAGWsto+VtTbbv2TWNS+
g4ewdS3pPrHl7fTFTYz7TAGnjVMW2znWOSYGwQ7f9TNs4cGht9JDi4/xmW2RurKq7Bqb91c0AVaZ
jh6WniErzoZn8oTO4+wSzMuLkTa7VEbHpswJPkehtza9aGm3EsrDHdDA1ntAFefOir3XXEFg0Bun
hXfGYt9pb4diZGsS3qQ9YEtwSGee3G95zVlnGX9ch+eQ0qqPkJ8OaXKwUhw55NhfmInD18a2z0G5
qecDTNXKYDGVDcdJP+/M0NhfOlpw7eaoT7C0dIv01iW6yTLVXSOecow941xF6auy6ysUqx6UOHiV
oRmO6viSYpO00IzqnvzYg6QrD+So9q2B333N1sCB48vqY2mxymNRbN+qevraa3CkbZI3/WTmEQbN
rcSCcNCthzLmkaR2JXK7rR6djySNiYttWmBn5ziUyGsPMwkifQupG9snVGjP4Eov00rRVw6YXGwT
h6vKyH/W9gN6Vz8MUGWIKRGgk+Jq5/MwxI/7uh3OHTmaEIu8lDSAC0C+MTEZq23QuhBNg51C2GPp
m8j1Y6ewymuqB+MxzrJLPFepNK+T3L/3B3bYnVltJwNiB+SpicO9g2c73L+o1VYSYQJe/rws+pF4
WJLgZoDavLnkOX0ZWdJKVjAxsD3Clvhe73skg/LsBZeqMjQewJittdovkR7390bd3LpwGO2ov6hC
5BIbZzykuXSpn2s2Jn1JPEjEivBprVpQinHxbEv1A9ZB8iV6Bvsot4wLy20J+STaQ/xK2pDfubjg
UYQ5uaI+VF5xGY5IkVpXkLqA6FrZtmh9pMAxhoIng0iV1C0xYQXFhzGgmSdbLau3JkBRd7jSHOxV
PIP/dNqigGSQrrUb0jdou+eT/fQ49NESEQoC9Ei6d6x1+cQEI2gcKGVtmN0HTmdCr842UoN+cc5T
XIbmA20XkFxbxd8VBPSiHqGjPuJ9GhsDzlhwnduiXyN3MaEv2tuancZ5rQzxJuKByisC9ezQuVZZ
8K6jBHOi5nvBWrMcyQQnjbnWIklaDEl9BLWJWTTZHV7bt4mFTo1lAMMam+3k6owUyCbtWVVFgXlj
KcTtMvPOjHimFTzToIhMbnzxoxdMZo02XF5WwUvQt8Cl1QObmoNm5eV2yg9IKCQuM40oHxwLFgAx
W408dhdjiIdV6+EzkatEqxLyPLAx24GvPkrGKBf2x14KH8l9W5s2i26rPFOWrV2yi1+55ugD5X6C
2UOArgdI1GDcgpg+nphxdS6hFSPr+c5LzoHEAW2Xf5XtsRjTp6JL8nXYZQjnaAqWYREbKNVGSKMr
epg43RFdFDQ/4fKTKMXzgZRMqdA7gTnRdtFRs8bqQufPUpZA/J0WR5yc4GOj5eskn7xV5LfGQ0MD
rsTjptQKvngm32zLvwhb77UD5nNs5GrXvng1Yq+RsoKhixOLMb54vVefE5p/9AjZ+V7yo41hbFkZ
eMyqUPdYBhZrpKNv5SRREXNI3+LOKSa8aLAs2RINJQa6gPybbPJfzl8s1WdXyh0R09tkHTlBxIjQ
ByJxyuY8CItXuTTibVB9VxoWrz5CSUtW/rtWRayMJY7jemg0SDskqu6HIqzOI+OHKbFIIpQJGEKt
EU+W3gYH8ger7XBBINgw/GU6jpcOKqhsu9FkbOvbOkjh32MSv+IFsmwQVyOf8+rg73LGghD8LCzF
ITN2djohctUHA4wUHyiiXVX20lQNEi0mq/HJZdvOtQOqkyj3G+Mt0P8HbOXfVE0772LrAbT8A++9
6X9mYFwL1IIUjQMVsmOB0Xro/qZbtN38CzfniYnGhhIqrNlR+ikz+1m+R7noqcNaCrgeOQM3Ah0b
Y0YKQ+nMAWl0Fl0bzUji1kp+gSxrzqAF8qR3XzO3UJZuhCmR772GAfFiVBuw8ouR35qcqrq65BUd
JzvN/6VGLYBHCS1NnfyZl6vKIkGzOQPhWGp5sZDTDIYcSH3bApwDgj6sbWfjaYRHmxQYI+KIHWqV
8c/G06BM+3y5Ej281crqNZKUjQXmGS3rhgSqea1FoOGQ/FB6IyPtviW5zdeRr89ZXIX3YJ6Ghkir
g9EXL+jwAtAu2amEjYgSuRrYjmbpVs73pK9u+7rkZagT9HXC+ibVoCUT36mWUV4DwnKKO+JdF2pS
8LvgaeF1b1NIIJ0EOEP2mzbMXyNgZZLgXLSIKxQeC1zXuhTvGML/i84Y79gT6Ge/iHfejBAuzuq+
J5hlAmk3y1VUIfAzICaRjSoAGPzLw7q7AheNCDqLkdpFbrDwfhWRsyd1uK/4LdE2iK8ir7gmPDmt
U0aPTXoZj3f+HlF+NPNG47q1i2QzZvjQOeuyzkCJDET2QshifJkQ4TCOqauiIQZXpG7WeKxJkCXK
tyD87g3wblAcWoJweMBeHX49oAV7vB0hRQLmujMLHqI4GiLPNQmJPw5V+IDmIapA4UAUJSu3Wsta
kBRiQHAueMVAZV1KxHdsZBuQXATJUi91hM4Bo6cB0SiFBecih6LEYgxUXVoVuH8m1ymOmYFNCk/J
0dwfk15eOSjXq2n1yJdoEwXKwBoUnzZNfmgmObcq/WV2xMcLc7zQx6PajoQjCkww/HCKqkPP2inp
TzmFsBGQ7a/79m2Coy/gpa/wW3V5WGdYjY6ACRuLsKwk9Y+EJ+OzCpW/pVTnZB5R+GaBaSJgX2G5
6BH06VrWxMS82f7nyHdK2JzoZm6sJBWvn4H4MDFiDJQS5CX88bVUHJHqP/ORNdcIoakFub5CYSJH
YsuunHtO4yxSLd/51U1eyQmJCfM6x2nFx3IKl01y9ryZsRSvK8hF4EW4KzScku+9TQi7sR4x4QZV
FeUrljTgyeLiqgctxq9kkYvTqnXba5d9DnsNsZRruyZCjVDwDzmIpE3cGnd2kDyh14Sw2XiVGy3K
fAGIFbV/6dBI9gFMLhqH1HWOuxJZknYb5AYSdJi1oP+NmpOsDiT5SAna5rOocPMUMWUkz1t2cpaH
HhFqzrwrZf86miIfo3JwfLjgSPqQ5q/wDk5NY5PASUCBjoUbv1Tk/HAHo0SLZuGk/G+7Ud9pKOS6
43htogO7Qs/hXjPXatxipeoaBUkLh3R7SnTL3gZ1/0SsYyBbGj+p/bDvia23gfbIB8whaGUgu+BN
dhpw55HPu7cTE9trJ7zBAhxZocI+Akzt2f0CxvLIJlRmuCGj8Wg20kKPiA0bMSq0cXfJc3PZKOM1
BkBnqp6AR0Yei+VBWODvqjlLa7ju4aMnKsCvnDBuVbjXhUycDmmAHz1rn8JHmETV+ouxLzRkNdMI
Lj54X8UE66+Tlku7MH9A+sZcEAKW9oqDrg+i4PtCtZwfpmPukpCwAckUlL2ksXu0Y/a3WvDk13U9
OcCE5zI2PU8NMslBnV6ZvQKLqdBy3hxSv9JYgTzw6Fu7zbiVfDu7tzEc3Pkuudu897MnRY3vBg3P
YUk38v0An+LgRehUySprdnK1j06SsztOWvUcKU71OObsftUUzQP23QbU1ri8SP282hK3YsHVu88G
C5ynDme6JQBcbS+1SXFHXgkyrRk/xU6+ky2rWLS8Pbax2WJUcYdeqrwzla5elgHIXqd1YU/8aife
ddIgNwst9lCB01lU2PFVOazxAC5v1OQ7LTCMpT7U/qU68pqOYvK8tmrdlKmVHPOyQBswSCRyhAB9
2KFnl7wpVvbAMg3UFeCS6Q9JZIyZy7Q5DGkm305/RBz8vKtMMzAWruUSvRGY/WoT3JdGMfHeYBkM
Gd6nAWhbsimYqBI2NztglkEHO57kgaO498lYEulw7jrP9Hdxrf10NPZvwFZuYIyx2xoBu6ISY0HB
bJC6ltGc6eqn1uWlmoJvwNcYYVrT/2UE6C+BZMDdD7JbokBGdu68wjqPcjL/YbqV0qQ4THnKzu4Q
17ajJwVO1QqlXfcMtUBolSbS8lU4kQOic/THXxG/qFc1cUm1WI+u7K+tgj9QVgVLYHOsjdtghZrr
tLckNKM5x9BO9KWVgHu3Ccr5vvsgWfIPFDQQJ0rjdoXUoWFvczJzy8DAtSIYs5/aCGYdIAVhm4nQ
oxmvgVkjo6qpV4mk/ShkjU9EdzRxxN5oQZOdhQOapKRE+sG8w/xTuepYYHbpIde94LqVTBObzLWP
fflZZgFdBDyi4mlK8JtM8rBJ0dQ2M5C6Uo/7T7qL8+y+VJBUjndsXO1FLmnjeggVyI1R7a87gMC2
gXSyg2KpPKj40+vlAv08ct5dVMDuSBAzwCIpuYSLpJ0DkijxGxz3vmYoazcgBelATMCaKF+DCU8J
9BKXD4wRNXZfIroQFytNkzds09oAC+Og7RHFMQBLSxbWRT+UHnps51QAkNtfdZO2fFnY4OIzAjiQ
oLSPrO7GtEvW/BLZFimMHyW80XceAuj12HoQWLxFmgzx0qjAFVuYXa6U8DVDg2qruOF9YTnB4tsf
//Xv//6vl/7/em/ZFW5HXpZW//5vyi9ZPqDIBM789+K/77KEHzHmo8+XLsfgpcyq7Ff9P/Y6f8su
npO36mun6W4+Zubq73e3fK6ffyusUth+w3XzVg43b1UT1+Iu+D2mnv+/jX+8iVnuhvztz28vWZPW
02xekKXf3pu2r39+0xzxdzr9mabp39um+//z2+I5fX59/tr/7bmq//wmGeq/TPBXFoB4S1N1VWGq
7k00Kbry7Y80K2v/z2+29i9Fl21bB8Wsc2Zq3/6osmZq0pV/mZbJJ8UwTRpU49tfv+hv/7D5H/hH
2iRXePvUFXdumd/+yE//2Ok30S3bsGXbVHRkdTR0FVSb9pfnm4Cs8Z/flP8z2h3YrLyy7k3HfTMS
A/8i2eytfZF32rQRykijKGaGRLJl7UvwuHvR3Dg2yZRPPZGiJEba7XXHbwjrTFMM0+FUFgPFFKey
TQJyJbH7PztdRzQFZtq22/kacaT/GmzeVGMhq4CSP+6gRB/p/Rpzb9nX1F2JaXGag5YAfhQEW3BM
xMvc6FBqcnRI8vL97EudK02iA2U2rkSD6AcFlSdhC7LaxqVw734cVN6WvDynMgmnYN1PfeZmcaZD
LwDrJuXY2vL8ZHkQdywSTud+Vhx9w4U9IyqdThtP04v+BBERCEGIFXSYfsT0A8Mw1oM/yiQpF0pW
yocEIvFdrQbbPk2bHyOQEyChcYP8JcUwxdZVtZ370pe0fVoGh0LpriZNwX2CX0GmNdiOAAjf14OP
bkunsXs1m5ijqM2GDhs+ELSA60TFpzZRrqaxRg7MzvBQniNhH4VrMZe4BtbvTDWX50uJM9FHtIri
pxmrFCyzCxLif+43D/tyDdEg6k6/griSqPRydEXYBP8SpVOrOD39ap8qTh0sdpyYWrvrEBZZY9bW
c9jmqEK7iJ+poyFfIdxD8Ly1rWcIps9qrqa3aOAWu8pE/WqAB30oPEiFsMF/msAVtsg0pFfSOB2k
LNsGbD3BbVCcG5o4/RlCDzz1TZQqvbItL9vGsuWfuYOanPqKhmleJ8NqVR1sdxnrtXUN68y65tfZ
QsOUjqIUhnlNQhoNdgPJMFiSdru3A+dR9A+nQY4TgMFKeR2JAaIhd0vs7rVSWs3zai1mEo0HLawl
yXKpoH6g5Wp8tOsqPip1o50HyvikTFVzvRx7yacir3YcT9M8BT72Vz/RubNstQPGyVQh71i+4eVe
NMz9RCOSmRGRK8HQK39FQYCZT0sGZyCnc+nblX1TNHjjARon7CZaA6+8Sp2wO9omwtBDDT5MRfkR
KDedxcGYAFup3ZR7UXRHBOrHFizlNIBMmH3DIpEtdaBXW9HDsWzpGGotArx/zVGNwLdxWkZrxaIO
UmB1hVDbYu6hw3xfyjD+1hrTXWOHmvjomMcIR+yqgC8u8gF/lcXZfPhf+ohm0fs0z1z+MsVcFGf/
2E/R4kclbh0ENP7zjvKyfr/rUQp+4sejAwaSdDh+HEBiGwek6ogwiXIv1d8JkmnnX7p4ZR21Z75K
b9I2FZGccDd3maf6Uiej1b3Qh0ZGGOS3S87FeaxePHZqqe/FVebq06VFme8v8o2l9n6zc8dIauDH
IQt/Tn4yXoGwys/V1lQRlR/ei4XeKMdyCo4kIWT9ssG+VNdYwTVlthQlUV+geb37tIh4f3V/flUr
OkuD31/VpuwolqwbmswCwLLl31/VhuLocFHQ0kiz0N5KenRZJob6w+JuFm2SZtdukbTncoKCZmNp
4VH3ZXn60vR3doSiWT702ouvsQYPdf2XjsGV7AGi0ZO9TuqtinFJxphr70ctQo6wnlHhnU5Fpej2
pSi1Dc96USma59GiTgoZzMy5w6YIGAIbX1NiXTEd2ihBp9uKcnsPm9cnimgr47po+p9QS/HnEi1z
91OfuXLQx+uMKMC56DImLLFh7ysrlNZviZ8kO7C31aWg/JfT2VSvlmqyE1XioPvqqV70n6vE2e/z
iCk+6ud5TkKUQ13fhtM1RQ/RV1x9qh8SIqZB2PYLFYNPLFWLdC8OUvrX2Ze6MKjBpLFp5TgkPt1Z
IaKgis3gqTIiDzFBO8b3mf6+fOor5haziP620zpbdsa/Tf9xS6LL6ZJTHXv8fOX25KsVLwv2nS/5
p0OTDsKkkjJaEX+dzu2pkz7X5BjWc1UdqP7+yzSi9UtdM10EKdr0tE35bZfy2zfHMadV7G+rXEth
QcrK20YIVWbh/ftXJykV7FZHzbsHBt8M7t1AGHaRwpMkNZbJGfoHRXZs2/a+mbzPJIUI4Lmoi+qu
O89K52WsiuK9sxuR+WLJ199LeZlvxAS+5dtrPSSC01ZAUDDiUvxFrCtY3KDuhxEhMtH5dJYrQbxh
vxwSb8zpKCpFswUVrB2d4ShKX6cR/U5D2GbGm3pijil6H+2KzLkM2ZEe3YodNIxQbzyTtJcoUobD
pyrRxR7H9jxoCU/j36VjN8uweayo8ypwpWHOI3JuOE0qykn6mtn+MDFPuU7WYGJFpMN8n5U1KJtu
MPt710Gn2JYRo3H0yr/EXTJf1kU8Pvaue1X0nfumoCqfF/rwPAHSFqpbl9dlFYBIK9Vha8bB+yCS
deOj6tpXtaa8RLEWbTX8NyBXn7uKnB28RjEPoqbT+qZYilPbH5EW9yRlIYqiTyf55gGAdQ67yEZq
CxZdSSKuB3WvI2O6d8MJkCVO1akszqQ4fz+b69wMXRJPJsoyNSJ7V+3F2WkuUf6P0y9dxdxWQwpX
g2z7ach8eYQovbPeawssueP8Is/QbwwbcAdBavOGdtv8giUoUtu1X6jkPOR2DUkQLJroLtr53cDe
1z00Ds+6rslRbtEciuSz1DK9C9UzTADdeCOhT4JBWWBL8paM0eWpCG3Cv6jwnBog7WP4ROk0GG3x
ISySo21FyJ90jY4TFJllIPE5loYBkM2NHwC5B589BSXY0pHSq+uS3B7Coaey1xNlBgSI4HWYdKT6
PsqdEpV8bPA58dr+Kezj8gZLYfUgAxZelJMUcVdXTwkqIzctLueHSOGfLFve8JS6mK589Gd38qm/
PBZvPWBIpAFkl0S/hl5IZlg/YlUPjoPVvB9SNyPVKcqd1FmrICPoL4pfOs5F1cIxhlChjuo608wN
UY6aFU7pXKCvAXEoeU7iR1R+uoxol3vymk1bu+v5VuaJ5jqk9C+cHu3kkXwBBITyyoMswyo/yrbo
1IXkZ4PqVCdagzi+cJ1A3zfm2IDjjuN6XUYJ+Jmpn4QEjHM2WgTpdPny1KXGo3c5DCpWQdPMrsuh
lgvvKFkjUp9Y+hmppOAslCMgPIkiO4SDvT6Tb9xEaw+BFuE+qmunekm2xxsvpX7ub9HfV6gX/Ru+
p7hz7oocK4lUMt2HLNo42CF8H6OOTxjikAjdoDWcAKtGbcALz1Wz0L/nrHbOFLh4H4NEL9Mz3wch
TaltctK7KO1hTVrpIdt4bFRzLbB/jLJeLTLLca+jYjSBKZQDrzvP2LPjVtdNiAZH4cCdrl3X/uEW
UDCl2rjNJmUaL/OeOp4eB1EVJ4RAIlCfsLvooXVOelmEeCX7prQ0a1wBU4SqjhiVF8eWLOHawscC
5118Ppai0gghoCNbomxU1/852o29TYbcxsJ32vyF0+Zv3iiedots/kS/eVMo+sJ5/9xXtE6bSv1j
A3oaDml/K/qK/eg8+cdmlWcg15c++pG0oPwxn9ikim3ol/lEj7KAmVEjP7wCxMEjejp4ihlzti2H
7r1GJygLRz0KeVpXLkBDib/Vch6R5jbtc/mfZhAzmi6BFP7yLLXY6iYvrtbdD5LX7xueSddC/HWu
UkyeRVMRiEi3943wvdhNA+aiGC/pf7Wepvt9rKKQOdTiOiI5n2X2JrDi9gh0mE0QErsB8jg3SjKm
KCw5CmQXiqKhmJwc0IiKyE1SJw4426+THv36U9VfE82D/nGiPveVRR0iNuNbUAr9yLpAVYZAmRPa
T4GHf6TSmK9OVf/CDsC71xwcaQMrVE5dfR+47UdXKXRPXTEx/tw1BkECZknylk0xfJlVdHVJnazF
DQRBUG54B6BN/rFvGFGCAnUiKyuxRYhSKDjwLtkZfNo9fNps/P2pmC/L+YjPU522JWKbIuZL5tOq
QsZEy3nQGSp/V8BBxx4Awa04sC5/aLKqOkZ1bNwmNvzbURvylWhMUlPDSlb51B+RPJBYQXUMt/ZW
t7z8e1SG97Im11cqlCS2ht/VqdbUrWii9iVYslGElAAv0dKRp0+b/HuJtffSaFp723dj9t020/tY
JkLjG5l9P8aPYszYwZkRUzS4u8KRdJEL87DfgYf2q0a0jFBj/4z3GswrLKxuKuQw1ypcmn2el/Ze
8XtAV2km3WDkhsRdYxnPJcOdv4a7fjh8Ha7hYIGA+iSJQfwi8jp3pyiFY5+l+N5tSrcAI4IGwNWp
8qNPQ/4H86mBxNjUrypBuIQBdqNnELq1+5RP7wUszEdRShA+vOhy/VHzZaS/prapdOqJZ95cmrSz
Dp7q436hLoLBR4CdGPFFZQ/kXntksA5Tg6gbp4a5i9rG6cFmLVDE6ud60UM0yjiVBJamH2USOw6u
mDUvn0qVwKUsyk5XVor6w+7b/KFhnWkieYQSxYsM7v81xmfsLO/b8rbVdHXNH8HfN8jeHGNnSFfj
aH8ak9c/46KKXsNpDHZH1SYvGpmHUxf441XpYY/uoPm3RojcuEX8Ijny+P9uR4Z+K6qIgR5kv3YQ
s+ETG6QIP5tp9t6/duNT/8A2ML7C7nilyd1wJcHqRm06+y7bqrdroHMsvOlT56jQXeEVBhvRavCx
O3MiXTqKVixCjCJV7z+mELUGW3WoOQ1+ltOMSom8kd9XwYZP1m3bQ6rrGny9EHrQjmmqmssuCscF
sgXsA0SlaFb6UD9WqXFrpS3KM1NnUSUaxSFRXHsHz3f9pX7uG6iduQQLhYTsxxVP1xHlaXZcAUDV
6QMuN/lQ3MmVvZgwEf7ZdOaVuBt/OZNkYPiizmfzcDqTtRRXqq550iy12ivTgdxGtbfSmg2BKJ9O
RW3XShMubOog5d3CyGRcXaaSOMxT/P0Q0UmWpAojc/KERZEUG9hv1SW/bHVZmA32vU5UnmluXF2i
4lldirO5QfQTI+aGNoGLIorzVAjaO+eiYe785Rpz53kqcfH5upqShrhF6dV+UFbq9O2NGyu87z4X
WvLKLLfu6yAQLcL6I9Eb6NTKClEF7T6bCoyZW6YxCbCYsk99mDiwZDWcaqLsIh7BeblmomwHmLZN
3mYXc70461EjILPbAgWLIw+uZqPsxUFr89Bb6u6k25lD3yJ98t7ytc+p++/NQ1PCbVAU3X/BeCvE
0qoed+HHAQjsuDO6apc7VX8eqx2AJNEq+p3KaqC+DxG95+Yv04h+fz8FOnLQWefhoqsoRhBGV3mM
VoljeABkSUKdx5NMWJUYUODU6ALKRngUJb9XqqsK3pjokAoxsbx49SJknp9DNbjgwYEF8/SJQ5O7
ugynsywE6tYFPdJEU1HUida54STnJiotF9KR6N13HRqGcyU64phGTNOKg5gHTZsrGYOamJAKiGcT
zrEQ6C4nlW7NQ4IDJOy1id3lUdTbcQvJXJRz2UQFDK7Ruej8qbly2tM4UZfXvww77ZBYVdYG6n6P
idJhFSQ32i6xPfVKLgE31h1GHraJzWZuIaPz0cMIqv+lh5gDNXsTxharzFInwpOP/i50UhsF2M4G
cWq8n42Ni3jaXBbNouOXOjftEKoWzeIALvJ9Ci+bWkT5dCraMS3RgVv40LzmywI5gao4lz9u41Od
6COm+HTJT7f56XLz3YgzccdugeMTdmrfT1Vfrjj3+zQjEBmprrDtRAQCByjwE8caTChQTclsd9AK
1qLORfn5mDRNcSQWgPCylQ6LzhqUo+HYyjE3MoVWxCRxd9+L+mZqhJikojbXuTh3GsYOtRcA36Lz
6dRDtXBlqIp19mUuURSHJMtYuJOhWM11YgZxYS2VFoUsJVtjbAoM4ePG3InDhBpcISvvI8qgmfzP
k1aHv8Xp3CfSI0PZiEptavlUzmwb8qGd+x3/x2nS0/yg1ACylm4ZXyOuVu6qyTpB+Ce44IWxkLNQ
O6JKmCjUUAeaurEOoiTqp15gRb5WiYHCc0F0nXrNAz+mP1VBQdm2WUloJFLli8iFYMDyqIVc6CkX
qByPKlappXIx6W7IRnwx6ph5Ax6kFVKDD68jChe9qBRDxDR2mdx4vqFvxdDTLCNi7VvFqe7E2NM0
orPMxvtM4R2w/nS5RnfNI5z+U5UYIqaHNJ2vcHqTF4UyNocWYNYGFfd8V0vTWqtucf87Uy1IxvJ0
OJWhpPx1KppEWYwSRXEAKwFeSumGhfjfWeL/X6LdDKZIG0E8DXJ9+t8PJUbouHVMTZ+7fT4Xc4hD
J3qfxsh8B06fl7ld1H26pCj3jjIsNWAhi8aX0SKYDqbvpwdLyw+i5EmQIgCiNtdqYrMEKVzMO9Kw
iFaJakzOh3IKGG3QkoPDEEApFHutjw8tir7oKjrdKvYt6SopE++6ifBmMCMUAUSdOOitCZ2mCH+J
UjZ1k3h4HjFPX4tBc1dVf0pxHb2ce9apd6MZibqfexYSEFfXTvON6CYaZL4PGDJwL2J+0TD6iCf+
072UQStBGC8RmJzuo1JjzzvdM/egK15/wDhQ22AaCQoLwJm5azIp05EVgZRrTofRdGkSp45p5Pqi
BhO7+zRANJ3Kqebn6wHkragbxKSnlq9TndpE7Xz4dClx/dOtiLsSnT5dVNxEWZbRorei75Xrp0vh
gFUPIUhyHjaXnpzxxq+de1GP99eInpyjnbzY0vQXyogj/q+luXM8hNuEZ0s7jUaT9320okr3wtql
q5SRNd2NMrjpojalAIFio+72pTiVXXWKkFDOI4IjSVvTPkyVc4sT6+p5MsgXn4bUgaS4CDD80+jT
RLHjv/H6jddicnGZU8NcNgf0LddiovmyH1f8dKfF4FdYsinoJOXI0KHxXuwxB4QjAuj6wsAt7lzU
pbCk9nMXUZwPc5cctVSUJKdp5mZxJuoQWEEHwAwJZU8TioMjN8g0nY7iCnPTPI8RxgpQUR+3D+Th
dVA9JJFwZSywG6x8aYmfmbvsNS1cnto1RQkvTSxUNzajILwQwF92hD6PeGMuVL+kNfeiS4SZgDSn
7bAZVVa8p8GIWBAjCDQ0cWr0nNHmJ1OnYye7hx/bLE2E1t4r7VCiA0QCNDxz0fk05HSUjSZBoVUM
R3o92MtR96olqr2K8Nzei8NphlOf/xx1muFUL2ZozWXU2sruNOA/B59u4nRD4o4jthfLUYrGoiaD
5CYIMBv91YgA/THACNYO+ukDUEU/2tDF8HJqFAc37PVVX5ZoCxoSDz4kJxFLtSr4a0NwGmF18I66
PC5MeSVHuFOadYirUoRy39jp5UEcbKLlB3M6ILDVTJ7hnJ5apt5SCWY86QLcHOYx4gy71rZGSH4a
PvX0K3r+/UQfU54mlx38nqa7yFCSWSFm2kq3QVZrREVdPtPEyy+s6SCKfmetTTIQAPPG9ypRr6pa
sm5gWC/mvqJB9KtySHRyp6Our78hHeeeG9P62w8cZHunM9OE45DbfbaeG1SxdleLvNupIf4YYp1e
Tav406kYM1R8cUXl/2PtvJrjRpYs/IsQAW9e2xt200qU9IIQpRl47/Hr90OBIiiO7tzdiH2pQGVl
FbrJhqnMPOcUQoXHTg6FBKnbI6wz4YUK3IMy1VQANFHuU88npSBrn9o+VO7VIjioZap9coNWudfp
yVPPC+lNY8u8N8+3eXZinBOgGQnsTSRj/MRAXJsGjsvXI+jm9Xc2GNWoFBZG4dNY4NgQ8UV4xtJA
ksi9VgKf6Ywz+wf2ZPSEqRzr16PFxj3v2VbsEI54v7oIjw9uDTpzlK4X/VoMvDvFmGdfyszidkxp
uf6ghz7ARFiVniBWHAg2JeNJL3Xn2mtIrtaxJn3T5HwO7S6+cZmMZDKcYfZNFfCTqG7A0I5ofR1K
pzZv5K3rpvlXu4M1IRyhwDYQef9XjwxuDHj+zP+8xuIR1CYv4VWnFS/AF0BjQsTKXy4gg0NU6pPo
guiTwYe36qcmzrWPo8isvXcup+7iLEaXrli57HLtkymr6nmZG/0cnUTdiR/68muHyANpMy+Zr5gP
F5AR+O0qKLJ0/+EKqgK/PmlJdA3tPrxScWmqSXb1kvBFg/DnII9yJO+nLpixGjUN6Lr3wKlflGm0
JS92Nce41DaTS9GQePxgE9OMISO42SWw6popkkJeVvbkJKlI19xRAT8clMapGUy0z/NOWYlhEOmb
3q6cR+KR9ibrI/MgMmBUDz05qmXfVSEEyCE87MKMmJ9/1kbKhET3P03qJc/YEggLuBW06aNFAF2E
bAo1TB9R1JxSJzkcHi01XAoAQPikTB5peiBdkkF3L0VkWpQEKH19UNDGFjbRLC7x5AwIBr0lqLPm
CYufkQP0N4pkRG+a9T7MlSdqcbm3buZpoybFxypxbjWYmm8CQCg3QM78G9GdbTGJzFqXK0iecFkG
xNHi/Ke51JLcZ1Kq7//jVDFrWVMs5xqWve+15u6PS04fQrj9aWpkADQPufNsl9HlI0q1WW1Q6672
YQEkDW5jWMinu6iOiNemaWwA/lNXjIquMt05l64YXZz/T3PB75mnRIr/SjUrqv5KTVU9JX1pJ5Q1
w2ZWjcbhna2CUp3yRh4FKIQ1mXZqW13Ta6ptmAb8C6AsSnrrOM7q8etAnGAMwovrWWq/QQ46XyVU
qu9SuZUvoUnx2qobYvki+nB2nVKdqIswWZ01znbRTZyYGIMxuzdO2L/OFINjbHVA3s3Ln2aKhYAZ
gSwuXG4ENtBuX6vNjeUiFyjbk/6pMR1SSf2+WWx5NfjHQmn2IxwXKBO9+S0u8zJ+36vHFNqaDqaM
i+wB/kGLwd1EyAvchlb/QFGuf0phUSF0MtnGCDlmx/TybSkp/q2wiSZrUbm1YyljE/7mLYHrvvgt
EcTYNdEY0NsHryn90zJNrGJXcIZkapJvq7QFjE4ghWJnK3nKB+uRXFhwFb3C8NuNX0z6KNNgZiI6
wEUHQ5TWJE96r9X3EKNvFLuxqJqsSID/PhXJsHIvfFsUdN5NVbywEVPF4NuZ4Z31r3aXpk/EwcCi
/T5d5mE3n1mbpqM38e7MTlNYu0hKvrV2NJxFowdwRS1d2PjA5vxuE12lV38YI7TKi+8HN8/Np7Ku
t5WX5Us3KP5LrZoFsON9pRpvCSpadormQMCvGs7HSrUi5tcDs74PKnR6lqZUuW09R/k7L3v923Rg
S4H+LdT0v7PAN54iGaAv/PLpEbYK7cHvdeiepjBnXZa3Xg+R7VhDWC915b4ocgjhLfQcRVOqJviv
ym9f+2YAJ0ntx5CavAk/Lt6LbfFzBYjYrOJ163DzYl9q74raTq+6eKSJQ0sPIIVT2teRZnoozgPT
oxTJb6iY9H4jfmvilxAhsYtMtPGDdDYUE+KXVzyXjuo8iI6a9MBpAbudRDfpYLzO0LbcZkop8WxC
WyOe6ueL3KoAJoC3DEVJAzLr6V1edltV1Wv4Eezy8u/1uabxj/8cb0yG4YDYgQEHzOnvNYYFWhdh
W0rtvQRpMxD/ODjxvIRRodSs5zyR0HtAm0aLoAHkRwCgS87M6MITAzmRynqY6w9Sl5pYmAQeKGuj
OkEdPRs2luoezKh35/iVj5YORypEGHDEyRHAM9+/Qz3udcAAoKsHsBe0dkjdRsx5OqtEP2maZdZD
BKVOETwb45Cd5q5m+tKJBNO9WMlqoHvMkNRYiT2ULDn1HmkYKHbEHion038btsd5g6VHw51n0Mgw
BK+qPqgPs5uYVsEDswKSR4SK7Y15a0nztGWuOk0z0qI+EKWbdmg1Udl//68o1sd/C1l4WTVByNFo
NtfW7/8Wp5eTJtA1/z4eG8qsqqaGujiC496Q9U/o+lH7JGyE/vw9cjEWLJDUpW9rP5I3VmgiXIkI
wtGOfKMIIbGOgd5KVXCXNL15C7mbB4tRilYRBZNAyY15UHhAlhncaW53HuzWPQuTaDS3cA8xUToI
IFlo9IPCXg3QdMKLHxSHxRFJKO3GhRqCsB7nMPl1rzIwjr2iRms3zFJEsWHecjM7++z1IP+BjJaf
qTlBQs/qq8/9EP10NJhJJg3kbiqI6dsk3xgwbW1FVwwIGxV00nauedHHMt/oKiCQ+TfYlf7rHOFu
VHl1v9g+rOOVurQVfnEGPUBrQuaJWmN/KTIT0mrLLSbuXEQglibr+rkrXHzVKDbQ/b/axNxZLaiu
ldcVHFF6uCwhJnbT2u8mtkjfwUrB4m7FQwte/qQK9kVSWlctGtEsdyiS6LQsvU0DN7mVUBmj6Z2D
XhU/hV00wu7nKLLFJWyCqmTDt+GmwY2iOH/55AtXNWzUB32Km7dqKV+zzJevNop6VJSOuw920XV1
vqItle1GTBBNPU0VR56qbItKds9yZwNsNRHPsRrfhRfSH6RLSsEILMUFyH0rpTs1iaUwXE3Ds1Uc
vhsqp0LQOrCsnTB2IemTrHNhceLt+KEqSFc1KD+w1emUh9Zu42s7NOe2QgJjDRWnsamcItjNfYhf
17UO/62Y2yE+cygGKLiKIlIe4lgt/wvs4SNA0VZVVTbB4jgWxOEq2N/fr9+qkNl9pYlxZwxDX6nr
1rP1m7IvDWhT62qjKii5eLmkP2alapw7k4y1GBW2Vvd2bKqgY6UqkcnIbMOOWlZHUcMmitZqTdOO
Ud3/EBVtS20bDzKkf2UXOZ5ZL3yAXWztt8QFFclLd0XYvXjwisFFM9laXtKgXJtigqiXFGdxJJrI
G3+NLEbhQ1QsOZEq3SmBFN6JXHkgSWw0i+hO7Lw8emJMZNglaABV6sbmsalX6bqxt9EAXkuR6XCP
krqDXJXa1UzKcFuaev+E7DH0EOwkvmdGcTMLaRrhneEF7d+W2z9rqeZ8cWWi/jWyaQ9EMqLd2OfS
DfvO8PDvN+OPCJbpf2mif2mSeJgAsNaH/6UHFWmdwVx5D5kwby8rv3ch8W2VrWuHzUVHvxVRUKc8
lClCSYQIxo1iJPFnx0CmFbmf/Ccvm6DeyaasNBDdWR9Q0ERlJowOvfnoKQpFBoP8YllGs5btENJ2
x4EePQopNRTlglw+VbGJUp9fBexKcyki7xjmzewUU3q49cCKFlLnfM8CfRtHcfbVazR5K0TF4Bis
7lqHsj9fgmsoj/p20yN4A4x9epOyC0j8CoTDhCmZXrY06/O//xX51P8A7eoKQBjF1A3NMRWAxL9f
EwlQ7TzVbe8ZZXdIHgyuzSD4JEJnavmu82tEBM7oIHXrfxIxtXJ4desho6gsH4bhJs7u6oSLXQ0g
3CrVOt64OkoaSdH7j3VtpmJU9Ay08R6JTb73iKp29hCDwq2DvmOTmGowryHOkCFJnjS73AQGBE2x
fc5dyhp2tsACiUP0ufeBpiXHJLGg0LHtHuEWyZOPQ+vqh9YZbWQiVGh44A0L18iklYda9FvpGiL4
dx87HShCI9M2kBjkPKAphepy19kPxNW22lSeF3i5tYatIj6J0bgyHgYJKZo0LFH4bn370cqgcLF9
ZGo9CBYe8wLVAhhRQI1Mo50VuA9ScxFjwuJkZNTyzO9OnV7bjyg8OnsVyNY6qa34dgjzHbDK4tQQ
vzlJ6H3Hq7mvWH84FEMlSKiTOBoCo4xXoj8fdtMqjlhFHIpVI5h31lEFX27boY0mF/CSVmqm3xVT
M0RyB4pAW4eto92JJkFEGQAG6Fio8W7gQXOOhmf7xwwJ2YuTIapQa254r0RKxhYj7T+Ro5uYuLPm
W1c2T5CFOH/ZFvSXNRysFqQMe0i4bgPI2sljK+V9VXnVjVz2t6IHRUB1z82oFCb421+9NCevbiCv
vf1gepuoq7V2U4xDTTEgJBZyVSST/Ep4GXTF2VRj135RmuhiVqj2Rqb0ENZ98ry4FpNrCs0Ye1m3
/QKJKU/N2PpZTjuK1I6umgoFDvzQF7NjU6Aaibkv4/q76C32KkvrdpNLK+Scg9lVHvOuJ/PCVOGn
x/3fPQRVcKlSartqjUFCMaKJdi3px7WZEsQ18y4AF+uEG1Lq7UuNLlkVlPU3dgIqlXomAY4kCR6c
kKIOn+q2F1LnXyQE4Z9iYKUHO2usnV7XznMGh5BwWNZuI5MPluv/ZW1qkHncxwHEb5A27OoQhrhW
T+Lbxo7GG3aSkHSiuvsCfaKk6PFL4kxclWHnwJNrOrcR5BerRnaDa+rCXQzLNMGgMVfBv9GII2ET
TTsUBqRVf/Dp4wjVoLK7tRNX3coWxXyxP/jXojPuu8ozH4WpqpX7sk2CqwTK/VFWYnVbBzrMAVMX
5hwfPITF3ohelnfjqTPdq10FaGDycrguhlgFXupBbwoZALXZWqncWEELI+80nCQQBsxdMazEGsSC
byPCNg/Pa3QpEVwJpsAXJSMhxWf7ZjgyL3G1Ul8cmboM1D0d2FOV7muuZPsKOqyfyCagtpj1zWMY
G+4ePqTxwGtH89DYCVumyeX31eRKqi+VJ4+Q7iCT6jVG+7Vy8j0Izu4ykIvex211GFnoheLtYU3o
D6Jxjq4mJH5UsvbBS0iBKhiv/nOQl9J+TIx+74wqSShHuVRaDb+ZJl+LpOa1uC1H5RK5wQFUU3YP
N2V6X4+Jd6snytpSyldTqKXVHZtVMc42j/tZ0x3ggiU0hii5cc4d1NTFkWgkNiJr1LXCDeRyxrsB
0TUc64fqB0COrNq6RE2SbsJUS1B01CgHm5rcjykAE304TkMU1SdPMbQ4iYluNKDNEAX26xzhaKTp
uSrq58EwIB5r85fQQB2eRIZ968e2cURXLd1Lg6w/BvB4Q9Gemj9jhEKEr4cy6TvfwFQquKmK29TP
TpQrQuc4NXMYng0WhFNaTyESo8ImRmFL7S++GG1T0zsNXTLPDcApAB3uXPYmYsTt83kEOceTLncq
bDzwtRe+hT4o5S8j5DEcxpKUK1sxJBo5kmCLmV31/NV/GX7nPnt6EsopFfLnPHv7+qGV4/pBTuA2
tIy4PolulDXhXWCi4TINiqaMKyRaCkKQqIjAOKT5EnUxgXmrVjxXY8hEQFDx8knpe42iQho8tXFN
7XwSfdVIa/dutuVOSxhkEkuAJ/OsKZL5DV0CCND9LjuPCrplal08CrtCERKKzzDc114bPtSF/MOY
/GXUmqH8lcwLDJ3Ir/RTaj/vzW8dSs0rf0wQTAxht024w1KmbT3kaXa028IFpePlR6h8zqHmuTfu
ZLIy2b1ZuuJI2MATmhDwzl5itvAXzeJVmANF8nJ5EHYHWbezmYxbJIb7dViVwYsrtYeibLLnoEGD
0NB7dw+qe/hs+e4pSMp956HEpiVN8iN8dgskOJrUDHueOv42anl9lSTT2HmO3XxTs13vGPF3Ve6j
XRjo4ZG3uORzhKyQWmXJd9P2H6W6QHel+0G1Lx+kVvSHvsviG8jSvralbzzUU+MNbNkgy/V3ZS5t
jLwwSyiEfOmMnLk7N57vYBR9JCLCbUJCnADQr+GPjvCu4Q7svNzHevEj9E1on1VQLbaoMEojReXa
RgbKF/VJRQpOoAXGPCW3t8Ibic9f3iPEeXtJgVkvy/3cXWm3xlzXz4dw1hGvLJulzH9GAjRy948R
gQcQyIDSHQLeEFFaneZaJIVl3j9/WyvNXQ99GgsIQd7yjiY8ZyO3fQ024N45ulW9M1sr/iFLgbUy
+mG8a0vFOCWppG01WGG+clfciWCr8ICJG+A8sseAE+uHvCVVRnWDd1Q0qXqQjVq6B66jpYYcr3kq
NIekQMdODP5pwjBNQEeTR4R86QlLJGZf36QV7JTjCL8fKDmEa6euGBANSMBm7i4D8eSixCbSJCms
yMsqYmDpdrapIfQynUQxsrOiBM5hWW/xE9Nqtdl27ZBfSkO+g8unO8+1ZWRM/C3yWhoUqRSr2bBn
r+SRe0oJ7nhrRmF4cKAieTbc6Iuf+e2dIiXBE+o9O1dxrOdEj2B9g3pvbU1edgEbYG47ylGMkow9
u36kP5Sjp95LzninV5BCKoYNI83v+RkYgH4qSlTvmiw057zNuzwO4vPEhkWWRqR4Or346Vs9dEaD
+5ggYLP3kblvyOiQ70Fby0W6089eXewpHaRpZnsIi/HsIdvcriztWx5QgOFPWGR/1FNnR/yMPSVV
3qgb+Q3PwgQGBtSlXsKAh7kYpRCPbWmXf8uAn8xz5+XmUTGjyexbKdfCvd703QkdcrQDlWAteqJB
pK0/iaMwMbv56E82fxoVLjCyBsmq4h60UVTo14Qx46pHaCEoGJqPURNHBbQ0D2FrjTd6GMs3tuJ/
NlX0NERvsavT4AdbCcXdSqOMA1A8o8K51ZvXow82c4AuD6Smiqjbf3XOIhR+LFWD5W9y/nDyoQaT
DSZzB8K+5GEXh98I4RQgwUaElRpZfugU5xPphugb8uLtJjJa65R4qn6XxyNAYis+arH+olS8P/Fa
+trNqSIzVuXEJaH+sulF11H4PvFIGJC+iWl/sgleiJmQIoadBkmvfGdS7rGNMrQ3xXUylJCsFirf
RvaD01zFWSdSf1fl3ZMFl85ZuIlGTIVS6nWqsLmSLt+g73USkzJIQvZokIzrjE3pNqRmZ59PKNpR
7wNusrp9tSlL+9xUX8rJbEtEmQPNhLqxDLTnZZLoEp37MIl5qlMo6Ku/xbVsJfWDY1voP/ucQoU5
LCaCXR9iYYQZKYFy6n7zYWBxnidLU/2dCKzNMTPdybd1ErZQ1YO1zvXIgA66Mp5SRcl2Tj1R5YeG
8aQFEA6Qbs7XopvDyHmxPPur8EX3TXkoITsXvdlhMLZuEnT382Kd7AM74M8huv8fp4KT27Nr5Ajf
orVzGFd0Wx/dQEc/vjO9uWlSUW1apYb39c0mjoSzEfG+CSjhvAwaIkgs+kEezgsvo8vUH4lPYUeO
cBSBeXL1Kw3Oqqs3Zs6NVQbcqQ3tipaEp63EIfC2Hv0Cr9kKv3lKFNnODXyya2ETfqLxKCa7miT0
1lFSNSg/stYy0JbDu3MIXzdggvBYziMGvLr+5ql1eCUubK2q3Ohv5h+r+rcrR8FnqfDDW6tF/kP8
SkvZ7ve6q1lb4cXD5E+TPGK2xwxu57LnTRbV5fZJGXT9Yun9M1U27RPVge2Tpa0arQznTtlVL02i
xVPhYPvEy3u2CYnBIDFJVyUodhBrzaOUdYq1RE8syFpxqIdP4lxJ1L5M1NWKrzp7d8wL46TwsWWN
W/PMpmBsYhCJT42lc6Pwu+qY1030qWt8b6tIY7xPND/61OqluTMMMKsw0oafIJWTDm1X6ZRA05Xt
pj1TaYJa6tSVfCu/NmnzLKYiNNneE1XciZ7tAfXtd8JPnIig7K7PywyCo+A0Wp13pzcV6CxZuYcn
VrkPLcm8cbLoCp+Vci/saL/5JwCw8UrYhBs3A3lv64iRCVtkZN0lHd1TNmSI2ZFB3ObTG5I8vRcN
FG/leeJchKmpwX9SHvBZjIlGTEJkzNqKLomQ6sGH3imIbPsyNJ1zCaD6Ix6L5NG4blP0kmC3CNAm
CakqnLp8Ev9910Z/okpU9ZMbKtd/D80Szyby+hvRjG4ppgqRoq4rhg7c7/fIbBnVhhkj8vcZ/rFh
q5Pf5PHffCn1oD9kyH7sskIdvuXs/S3Nar4g09EdDAUh5lCOxm8m/s2b/2L/3b+Y1oHFevhW8/z+
4C/WfzuvWN/RtVf/aX0rt6INidL+mCVleuNTrEeazsu+5Gk0brrY6Y8R0PUvvZHvw96OnxIz6G9L
eM1Xwu4q0bALkwhWkWmWOubfrU4t7trczB79uodcFbNGOu6gD/xwRVcyJGvVd7nDNjFrngnxi8m+
P5Cy8VDqE0vDUIXAE8hM6u0V+8SLl3QRTZFn5jmqyG2/mVBiI+kl+t0QfYMdFajtNPpuQOUfsR2V
Ol83kfa6FPUDytpI2RN4sszLqjHmh7HVkmdDJlJTuk1wJRiXPrPZZQc09p8ofzTvWiV/EGa1DavT
QLiCjMuQPiegwLaB7Y2U/rAG4V8odRM/uojRMoo2kf4zKlvl/K4mYq6RWFlSllwVUUNINfjUsURN
hJZAC420OKhMVI6m+sE/TcinesKi1P9Oq7aWVjwQYe7r5BqVu7ghHaexHctcHUU4JbDuqIS1eFF3
vYta1kdhChsbP1Iy8NclCtwyU3doJoWpUmbDPfh0ndq6E95i/bw1a3S5ftmWc4jlhZ/n9ojTt8Vx
MYkJ03mCsVOu88ebzwOhzPxZhLNlIbCd1uU1JAgV54hpeaSi0UnhqAESiLLz1I/NgSJscDfBwcdx
8VmmCNvs/LZM4yMNIsv5POHdeotfSq7pZLc1shfZaK/VCjJEGczdyoS85ezJk3gAbPP5WTSpPrwe
tW3CyLv+5DO7i5nCHSqo/Nyn8g7KHf3wwS48RrYgm3+/Hyn6P4ivDItLxeB12DZMA5W/3+9HgeHX
qtP37qdKhpCpXNtZ+GKMpcVrPWkAkRkIBkne5jBHbJbUgJOj9zRI/efFJI5y9S+HXxAlIL+SCNTo
UR4nVjQcQlmvudlwrJq9niGLJ/KwVD7bd4HjbMyxi8t1YMKTQBVgeybDZTz+yZlioknJA2fkOt87
p+lRb0jFE0AkfTFVNogmKNToxDPz1SbKEkqdzC9MwUjTT8UPH2yiKwbEXOEnlvqTbZkrzoGgEyKl
lGltGjDwUC9Qcj7FKTMRuAynaKXoU1SSrk0SJFvRHYdYHze9U81T3nnHegcqVrg7JD8hGE/JfvrT
Qr+fQaw9T/xwhnkJYYTV4HUeyyDJyCqtK39T3eZFCyXd2tRphaqvT9R+AhQsddLIuEg7ywFPKWxw
KfivoIOmL+YZCKsb1kZvMm8fmtRnclEjsT4tmOSFejLE+k7ne/tlnXmxsmuuQQW8DpxhXCD7YmiN
/yiaTC5uqMour6InPFRJf/UodNN/bAmsfPBImurxv1wvqj4xwf32ALdM0ka6RdGBbsAV94Epzjdd
ueJdtP6stKBeuzayz2yNnuE69PZ+DAeyqxKveBmU3tx7AaVXFdrdwLLKbaDL/iNprehqtf1F9HoN
5eO2jrO1CyzlIGz25AFb0uyhQGX+aDn8SiyqNg4uRWHn10t1WKOZZF9dJOQqYp7PtV5rh2RSpBBd
gB3VRtKb4sgOHkqRqIMaK1Julcg2PheIkE9WU0W3DxXAeYWIusODZVExLAbFCvaYFMc458W4gmhn
Li9vXRA3CKxZ67n6XPQTpbXWIrrdqFPBOuotVBiQS0EYmWhmEJ8TTeqetaAgm+s31hFNY+se/rxX
j0SBW1JTEaqs5FMz7W71YdSOal78reZhiNZEUqGVziu/5E6oRsTq1bXhTCzM0/YYMfjhLk9L7ZiH
9ccZKtTsr3+1sXaKvZQq0m3rSPmNHCXHspTcW9EIe01EivizJG+EbcgLaR51fQNYS+bdLHYbuPwp
Tesv8uTVtIjW2WGSwFdZxPvWCM11qlrFgxZFxYMcGTUYK9k4Ak0vHpB2XKluplyHWEruIFezCE6H
zd5NFehUkiK94yolCGv6N8JjsddRb608rWj2wi1uemS2fcPc1rBhbMJK5W05y9GIqxE1jGPH/FLy
IG0dO/w5EGNdId0WPJFeHPe1Pu0NAoS0kJoATTG5RE649lyz+i5WU5PKuZjqEN9wm0y36P6aX3JW
i9h5/tQqh9tp5gdPsYG0YpwUPxWt+tZKaXzbj6PyOeAnkiCn8JhVmvc0Kvo6axLls+fcqFW/HQme
boZg4Bc4Nd3UpN0UIA24H4pen9pXabRfPSI1CskvN/FhHoWZS0OhAEBCjkAGfAO/lgok/wnsuH0S
zyEVYJ3ckwJankp5gFragBAKWQjTk1YEXeEXNajdU4Jo6iMMdjMk7s3cfVvGqXTrMtvcuLRXjWlo
+2XZMnWBqJjSXiU1cu+5sIQB75a/B1GKuqYn/TX64X3aFsOXqguLTdHWHrqN2nis3ciZbpcfJyFV
5P6F7uJ9rQ8wsZXmpNs9pH9XuVYeRarGa9mySc5lycr0Fq92fcVNJWjAvawtfnNo6vk+P8h456Sx
fss/CHFg5B7Prj5eeQ3Wb4vK1GZ7T5JvV6uIoSwDYpR9Eujh2JXeLSIG6to4DLzf3iyLg+g3bgBK
7oTDslCH2vJeant1tfgKFyXT0XROe2v7YcBV6geb3S2X3q+PyZ2rvxr29w9ryz63rzCAOtPLa/IF
Ytgvm37Di/pEJfhrvvj6Y2H/VWplfPxgl8MDOMnwdjHnUhCflCr5vJjECkVsdlvPsp13fygx0Jqw
4rd6Ye6XGfOXtNtNEHfFZfmOpGDVcxbCFjP9Txa7VnoyxEte/G5xsQYB3XhdZNX48b8wJvLZzhPl
vCySUN15gWNus/ylyBuEuyK2ozVsquoF0b/vchN5h6T0ddivJ5vfKRyWX6Co6S7C0vmVepk9jBJK
U5hJvwgb2FqVLYOdDJsxl7ONilTQZp4vJorx/3iiZQn3kziZMMyfQXyQqREnpET6y7Jgn6NWGjk+
tz0njy5FwEsmchqffXQfb4RJg+sl2A8tcVe0Vi8RsL16EwZedElav0eQ3XDLrUKt9urdkBgXjcV1
viojQ0ZoPicKu4yIo9byzhBj9cf5zIpes60TI5qSaDzFqrkXuw4Kr9lfpqPHe3HTFw+Csbe3CnCy
22Z6DqRtlp0pwinH4pQX+dcwkuq70MleG9kY71I7r8Fh/rL3rRZBBWnx5ibcpoHYkbTbhKTDZOk8
2MeGqXFzKpKcAOD+MiDOlBnl1+UkYsJ0psYbOdPbyT3Hgah3OpNYTQz4pUX0PGOPxbssOdFsfIgD
Z3iAcwHxINdDN8yQX22e3x+d3uiuwiM1h/GEqAMaYdME0fSegRwkwswHMctW3e4+t+4XB/Dr3h72
f2+z2PRWfVaaILsRJgmRoZski55ET3ygPCAOZ0M/tVsmhTZC6SlkBsLUGojIwMMCMcD0WcQsRJfR
30r95CRskWt5t73a7Zc1lu+4fG+rRZ8qbt9/x0SCpWeZ5RpystYcpTiIWRK1b/fctJcT54rq7aXI
9999xz6U331H1dfVm6I9UsKBOjVifj8M69FUgVi7UxYWCgejpJiZMnLRN+3YxYluGfXo+SXZk0Id
/5nSbxKzs7dwbFjvoGqVAdBAGZ8qAH5D2eZ3vt+gucl1RgwYnhzRdcxRvo2l4JBAt/noWn77yNMQ
sIJm5CfRdXzLOMa1qa8A2Tr5Wk6srZJH+Z3ksZxMUQjUoCoR9WmuWM7Oo4MYFGcQyzXt6weqOiBM
IjvimeQJLT/29iJPMhNrB2/Gbmhbf6t47avTnI2JGqNAT7yZCD+UdoD/+9rZur8XmBUr7ZwjovCH
Bd8i7AuMZXGzIWn7YI/fUDLCrSDgd+S98p0bFSTUfIpp4hRRA2oaajAUaQdUnFLbDk+iDDkL5fGg
m3m7Fl1En5UHfpBiVywsBDY0ZJXk8EQIlL2wY/3DP0gfhKtoAj2HNXpa/0/+bkEJN/5iXz2vjybp
/Hls0w9v7DB8aELdPRlFrBhrU88hhYN81oIP490xeG73JJpuco6MBsnLoBk3753+eZz6gEnEtPdj
y2LziXzZ4qShaNlxvvAYhGbQQrBbkREJNSJ4DNTKV+dGfjsSNjEq/D50NScrEIFV4BabZvzJTwz8
+zlQlnkYiqjei9NWxqAXKzHtf/ExhF9eQQgc5+px+Rp/OuOfbOIUtQzNQh2e/hdfYnFBMpqrYf7K
oTYeYic7/scziGmi8bxsp8p1cRwnqR5laqpJ4sebNrqgq0+1i4atMInBD25ioBomMZ5lbuDaxR7i
4Kd59G25ZRVxJE6xuCzLu6FTr9JSrbbzqFj+3yeLtXQZdgs5uV0+yYdPu5xCHOkwx1GeVtm7QPH3
Rm27V5GDgDC5OKtKjkL2VLcxNZnaQlWLutFusWm1t4+8VPrTpKxIENo0QmsVm3l/SadGN6TuktUE
vhWdSq+pBxEslT/dqHcbTa8OnTp+gp89vAvlLLxDyydPuuKeqGNxHzmpfBdAaTN1hDkfuvi+OJdv
LsJad2sE7Jw74aflY7EzWp5NOoWN28bXx5WoSBdNNN3iPLVIq82fhguBDhQ17VaohTtyvaTazMDe
2VXSP49+dVSsTHmpw8EFATPat+MQSufKz4xNjUDvS81deXLoZALTqWPXFBhr5S0sBhAsSIb8Mpj5
PlOK5EvO8xIVJaM+9ombPELk+LeYGUTJS6y6xqNNfukozp1KeifObWraP86d9oGxgf5zOTe6Ua/n
JrFdIn/O27aCoOatZUGq5JXkZtFF/I6YJ2wJZd3exqBYTggewsRdpdmT2SFy7kUw4yqdOvvCMa0R
Gw9efSXLKCmYcx8EvtptkcwagwiJ2xYwdgy/9SbzKlizx5p00zS6dIfKD945L3MpmmivdS+5FMxk
Gdib1PvWy9Dk25pK9NqMr5US2yth14j9rqpULq+2bbdo4iU/ismf2zm1+SRhz+z7k08IBhCUwF44
tb1tQ984xLqUfU1gT5rMOnXT+0g3e+ryoQxFbwJN5lE3rg4s4xs9Y4tlB41xrdIu1UAvhuUlA/gy
d8VIPHmDsqMaXJIlgMWToxgBXUea2lFOYkHhN4+6OiJTrqIpeyp4cptSCMs+EFv6Pq9VpmQLB7N8
Kmp1PJoe274+V7xzvrYVQi7N/3D2XU2S4kzXv4gIvOCW8qa72o67Icbs4IVHgl//HSU9TXXtPrtv
fDcKKZVKVc9UgZTmHLDBPRld4uyHtvIDGlIDVgDF8ZqZe18HxWyRMnPd+bF5aId4XNF/TIkg2aFX
Q6qDX4b0/0TDLiqulWWIKPiylmYXZTJFs43a6P+wto3ytRhi+9Es62YvHJCfw6XUfhlkuC6QOvcd
SaXZ2omlfp7iEu4jhGgCmtCc6jOTrv8sndw+VKCU2Jh5yb4lI9A+sBBM28kmzEV0Yj4vnlJpbcok
ugePyPhNd5Ctr4+tBY4oM3tkvEVqh4JxL3nGUUmRvE2AYfVtoosiPq/wInihLKCtIYfQqqwYgUzd
QqZmiGQJ1aPG7BrUxHRlC87mPxO5Xv9Nb1bO5O+kNvzZEqn9k81Z1z8lvozPpBW2JcqGSb40YC7Q
dkiKe7ETv0MyiCLgRbU9A9KkgGs6NPa8A35BoGe9f0nKsdg4AnWOTeL4F2oy/NAvk2Y9iqlix0Xe
ghr7NOjDmUS0nHo51/HtMgYzSOBN6BqBBxuraz3Q4rg8mC73s5XT39Xg3oEXNOVPQKNFhroJ4PB5
qGQuKovWbjr5m0UmcAoEpWx/drKBPzlVkVwAybVdFCItASh0OvQrkdfOoXeaaIWSQnnCpw+RwJGa
XzsXxKIsQr5+W5r9g9uCpVmXhvE1qYwC9aBdekoNo/rEQ21Ncn2y090YV3xXqfUNLuAochOfioRr
x3ywQG6k5Az4c6gvR+4dwqz2pal1VKSmKMCyGqQF5BM46spiBKlqz/1TZLBoAzeM9c1BIrY5NsXP
/z8NQ9mwPtjo5GNXj92cWp45DWAXchQ2gWRbJZzb0fTVY46zBeGpgnDIf/9HnMBlH8MEno47vcV0
U0d1oMt0CiNc0SZWhW2Bh8PJnvvW2haARViZkstPrhbZ2zgv461j6PJT2VZyHSLms6fZwUYUvMkN
HE7VbBjWX0qwkFxoEszg6xDE48/lJMIXtwBnt7KITCRc29PqgZZMeJ2euSZRwYCsyycP956Vo4qx
stqGp1kaRyq8oqa2a5BvV06GTFNUcPl2YgJMd5o1aBEDfsNKw5NmP0a+RLZRhfKFj8X/vQGgPFnw
cbtM0IUHjvKyXS/TDR0Y6LoEAuViM0W41uh+Vp+6qEd5pGpoWPkVyiGH0XmwLaPaLSrUW/RoGclE
7yZ7bTSPi+6NWkM2aRpUvg94kbwZXvTetlUfw2b11mM924PvC4Azy0b0mTPdTbaViRr6DCG5S2zg
XYgAVLl19aRPN7FW/oWoZIpHL1QWvUkCi91uxrOZh2zVCT3coOigwVVQM4rziGDD1AtnW4Oq4EyN
HXtPuPiowFbkrBKF4Iq7sweabkffWRkHCkCv2ch3AygsPE5FiMg+dAShy5KUGwgEBbcK4HQtrD1J
aYGEd70dCve5sdrkLtXT7xzoRS92becvPtKEpB5VTyQqe/zELNsrjgOwSEEo7CEbDlD9lvDiB0M1
KP/v4DpuupWQMn6gBoS8yYOWeI/llIRADje4h6qCIT4yu/l6owZIDw2x2P7y7z9H65bfydMBuuB7
ru/rpm/+vSBySirTSYAY+DrVYD2eRmYd4ihEvP1PvYZRGm+VG3P5BkfoSWnMBRmLHtVwRGoW8Fun
uVDjpq5jYLV1UPw201AKAMf1MeBByMKVeqIqQHz4JjaKn2O1mCBFmiVZjTPpxkrhzL+ZmG0tFm7/
AGWflpAKwAXfLPzTTqSybELLOqINiIA3NZbm49CNIUBmrTs/1c1HphoLmHkHA0U2QdW3L0ntqmSU
DNQoDogrkEFYIoHpQqPS8PszKjCeUZoHfos+dhCNc/JivSzIsV3gpFa4pxU08T+MkELdaN4eaEhi
ByqmYSdbvPDBfp1dTIWKSE0d5d4JiFU79lFOaqhqRqEjiGsW/SSsswtHZlswpXazXyZoAbIn+Tq2
K7ZezNHEsr9VIfE4tctqSxOkxwxclNWHGACZYaOeSyE7FgCgy9XmpLdstGyONNhEA24XKp9oz0WH
eq49DTsgfIMNXP1tyJ1PjxMwJncoj29xVYl68yjKkhXBjLukxiBGMI80lIYz+ifgF5tH6U38gPyQ
oANEBrKbqCWlRd2A13YVjyj3G8c6POFK6+wa3XigUQGsSWATq4mE46ARUJcaJGdYexRXHq4mUmBY
nhaVlMfhiWQZLRZJaB5GlAgIZXDRy8MIbksa3y5Je2EfUwB30JLZzKyotsoFHjJvC9+3boTJTuxq
Dx7xEVctM5LrpB2B70v14MMIp5O0eASsONR/U4NwRukj+WwUhzGdDrHWDekz8s37IOriaDtkOVL7
SZOqyZHKCDBjZNJZ0rWqe4kiXc/TotNkofSA5UgmRuhAa4OKefysWaj9WlN3lhracN/2brV3m4kj
GDngynbVxcWg2wIy+4ORRlkiJTJEvUUGwuV7C4mh+yvRYta2oggYle+fjRYXbv3gTW508GPUzQRa
Cwo5nujABHJOV6JEhOCXw2X5DnHGYptHlRFwGZnjmlZQI0w3D8Y6z3ekaOA+uYk6VBOxprdQPJBZ
5xQwX3MPBY5PIdzo+0WUhSA1W1ecd+fa++p51kbXMg+lxA57FCMyUgsjLwIaTpPw4BkBD/M4+XxN
Mmp8AWL7EB7u3SLzePutzuLmBP8sCsZH3G10b2wfSMPNUVdWwa296PedA+fZhCjSInNEZwK/s7LX
y2ca7CpbNVkc7UkvckV2DiP7XKPi5lRMWr9PXW9Po1KJHCmtCrgFWY9YII6uNEONRTPUHd3UrhDZ
hD4peaUFzg7gjG9o4TKxDG9N0Jiaq23xrej2Cmn/ai9W8fg/4KsM+waawDNMB/AOzLN8z2eA3bnJ
n0EwCKn7Zm0+96h22QD/8WEYxvAXUAn3SR0BUmOYgMSMlLQEfJiHyMSBJJD9PWJQZRJkNV8DHiL8
7ab6ofAa81fFzUdUaYsfVjP8MGyzuketwV+l6Pi9jhIdIDIBxqQ1h2hXhsjZ89SVCQwDcJiH1RT4
dV0fdL0on2iil7sYaXqP8wAOkKOJIFKwLHI9wIolVV5uM9TvBE5fWfusN8PHxq6/545XnUzUSaUr
xFMjnDke5znTbc+pNj4ZeAag1jlBSSuWGIMudmVZ9KvKnVi6QuxEWw1hZ247pw4fgc6rPdZF+d1l
eX0STcO3uqiadaLW/t0+8Lqf5r3hDXuz65rPtTmxB1qymKfdaQ/1qbnwEsRSXQPgRTxMHZxdQkfB
eLtWCGhOe0CaH4tfy95u123ShbvYKAElEY1821jA0adhlst+LzxgoYy1kbwimQQFxqFrAp0SylEP
4DZ90r5ouhrJfHjUR+BbqTlqvPsO0Ewv1A/r584ui2MvKxy+hNyhRNE+dqpx6hIVqVOOsmSnwX9m
X+DZTzNlM4XWCkjemM/E0Oh7moN/DRk7yBvygNYEA3M3m4bvIC70N7O9WfPPbsu6qy2BGpVwgK6q
7UnM+jr/r1+G+TdkNxOZZYbrGBagT5BedoMPNjUoHhRTLZ6Z+8qSnKXr0FTvCdCoBlXmJWdq4NoB
msJt10Uq2Bmxo/I0+g82DSTSQ4Cf/Q/rrKh6HktAk3Zan85W/1Fv3spOa9whYXtFSmRcuEC4Xs/z
poayJ7gskA6eufIT3ODhXhjw7lCapNbrzblzxgtlTlKWpP9HNCOa0bD1xIWAo0iNRIBHuJAJEn20
Q6qeX8+mnaYExfSM3wQQ3Psuw28YzEXeEQiFP2jkTu34mCY8PtSjBkLxJkUpi3SyducnHbxRtKKU
5aFpBYrfMt0GLIzhIElNK55dG4AHuxJxtz5FKaNswScHYpk8WgO7QwMWaRzep1o7HnQ3xSvai/RL
bDX6pbaQtcbjKJply0RpymJVWfmwJVmSjBJf61Gd3PCOyMfiullkZZd/jwacMBbRorvIUMCSnVvg
fbVBb+KBigKYfrsoojiiOP37/Qo+1xt3h4FrleO4+NLajm3/7ameIQKKk0JdPVeESojD5SkeW/uM
u4N9ph5Kzq+HNAHW9e99jyrheaR0k3QCIOCyttRQvQkv1pXoxlyKWmUgJRhusdGFi6wuZUaPBkCh
RqWNw3ce3sU1/9K1mvPSa6b/5CQi0IGJ+IIjtPMCeuitm7TlI4l8G/63xKjlmYYgFGWrBuyWexoC
+rPbIrtYbFqtcV90Lu1DVMOVSJYGx0q2XahLrdgwM0HwugbAdKIa6lEDl4J9BFGpc2xGBTBN3WWG
eiQjxWUdmcGDMefBYmJZd2MGFcn1BljdyWx/sWWSBVpndAw1UYVs73wVj8858FolzlLzaPT0tRv3
5paGnciKe6uuLjSKKDvA7lIAvMbylKt8gA6PdBAjA9eBZv2qRmKrC8e8YmoxBut7WwB6UY4aUou8
aMjHdfbZ5Kj8IQVqqoibdziMIwPJEOXebrUvJB+7Bot0am3By3XC8c5a1lGP1lEP8L//9Wz+mzsP
z2Q4NkwbGBmOY89ZwVfuvDTrUSrvWu3z6EwscFMk3HVVFd5xkU8nPoDFPNSRJ/kupx41ujRxQ/Yc
vltki55fxf1O1xDZXmbJ8DJksb6Zirw53chpxwmeLRVyx2NH7b0Ypl5o9hMCtuY8uaxfPmwF/Kwg
c8d/+XQSMCJXf/GylrZQn86t+ua07L98iCGZqrXm9G+fjpYunwLp39NpksaaRLLWcLbBiS+P/e8H
cCGw7wxx0Q148gBv4bLseSiHHxMQob7reQG3GQCiAJ5oJ2fPBiQNm9ph7bJGbhiLOrkFs7q9BvsP
Erzsskx++hPq1TWkbAl6L/rmmJxnzVq9Ivsq3tRRxA6ubhv5Z5JpSSsCwG22Gyb8Ovk5JqieYWBO
DkBI0miPgEJrNvpYubjUOPW+jZofUlXptOVU3PeqoeGISvcDTkWPi4jknfSLe+R9smPbOnsSAdkY
uArU9XOfn41wWNHoxmTb4qIVtRuaW8wuWpH4HAM/EkVzzN7yphHbqLXHO7/ux7sQP6a7pNKAnzLU
+bYuAee4oxkZdX/p0pl2oSbqEcBDBbzTmTlevA60sKSSd8kEZueKy3XejxtNgLkd2enVH20bMVtQ
f90h3btBjYDJ2ea/XjU3FSuegR8icMqZreP+gNfNTcUKgEnB2wcwoecqtfszstlBAmC1Bx/3Alyv
SnF2AfXdBzRmKUe3tFHFG9ugqlyUqIf/GXGedTy1cl5uuXs8TdsDjRb5snbegKx2Ie7+t7uS2UWd
eu+fsxKgnokccOHFnveblaH/kuvGuC2cejoCF9W7t5CBvEatXfitzVFEomCrUqjaugTmf+2NW1wh
3lR1rcQhxMrCb0bRALKzcH/BB5U4ha4yF9h6YfHNhjB98DczK+8EqFvqcSe1Z80F3DAfkGLwpjkQ
u++iFWr+/Vsa0wAMno3G0wqwLyhioMYx47sSBQP3NHKdaQDniFvOGrEqf6g17XyjUWphqTB4gSn3
D7O0A1LQshIl+n+zTmtLG5wnePNnIKV+tVGVmq0i1CAefSvCTV6Loyemd9FTVkRskzbWFMQ+WDnx
IDnlk1AAuRwuPzUkjLlSRlMzj6+6COslybrp0hVABcojqUtwCxuP1J2bRLYrPwNjCA374N+/+ZbJ
/nbKcnxkQZo+M3GLNlBC+rFYS+Re2WaFXz3bRukdQ6e0wVk3Guss7jg8s5l5oaY3yunMfXcb43V2
mdWMSgt3ZTF1gZUOZbaRLBXrwYE/k5aEYf+2GMwAPBCs7feLQZpVG8Ez9reNogw5H+/LaRFthsq4
LqBh4/5I+2Y4k1+Z/M943JanDC8mElFz5Wg3uM1pdvFVA64dSEo0fp+9WmFNKcqmLBNwf4q+yQLK
De5rqgv/uXssVUM9z3XA5kQzhT7qOz32rmYnIm8CFZZ77IgRihbOUlo+Ei/UYjObSrCPAGsf1S7l
HTWj9FW9m91tQz3W0nkGB/4I5c3+nlR6UpYMFxEaV3r0l7BLIAFpw04kTo5oGGCwO9XMjBCq7lNN
dmlSIF4GOVCTkRXUgflVcLA8sdCfdlT2Y+WIKQnZtnc0LLx0hdQv/0V2fvloIXEIpb2oFULg5VgI
AM6QFtnQRKvPNtI2u7YxTRkw/Cz/pWIgZ4i0uEEJpAQkR2Mh35oaAMpn5yqPmw1A55A7riZIVlRN
dnbrbkSduNKhMU0bTmivwrAFIzxA8TdjjReG7F3cWmi6erd9Y4yGtCRVW91YtWkr0rlqGhtAUyhw
Aapkc6C/uBrDr8mQW5fI0cxPeFTSPwuIdJz7qGkjgFWjomrSkRagt7azRpI+IIC7GDC5mvctmgb+
1QlzQN1XVfeio7wSSU0ie4hTTdvqLG3P8JM6h9jwsoMAteRdjpjotmq66NEaynqdT7x7taveRFwo
a75lBnvpgETzV9ShAjNHZnsg/RAksn3y24erDI6HcwJurxNVfBRphITUBi6jub5jKMDvhB9YeqAa
EIfV3mNfbGhAC5IBiHBIbkivoLs4c38iE8cCZptk5W4ox3FNRe+x7SUIwrTjmirkK7O7HnKzYVvT
T4rdEIr2Jaz49w55WD9D7n1BiN9+cco63BnSy/YfFUT1FQTJ1qkhqmZdISvhcJbcWemPKxEQ/sp7
OYKe2+7hvHXSH0MUwVEx6hxwjuMPmk9NHDc8CxhH9DzAc8Fv63IOdlHgbAZWo6fKn8lrXLU/q0At
/7aKJMujCLnL9gHsxsfBzLRpmyDDBvnlSPQLwFrMz0BiK88u6M5qJBEfM5rIlA7Ncl2PNkDkcXHY
QCEGcnQKueYT/EW0buoGT7+jrtcBASHU7S2zUR0Ya67+yvFPGxSlx39vfLctfg+ySlHoxqfXdLDg
S7CK4i53Kg8YMKm2NQobTkX8gwdTa4H8oWnrraVwhcwGLk9nOEeTghqKeqAOkbzBA2ndGLWzMiSy
OtdDJTZGEZUHRK4A2GYyUBsvzaRoiGmIPLkpSNrcXdeWnN4U/3HN1fxVl4y4ffO7tZgIapb/RvBw
KoNas7OTnreAlbC0OD9p4QDSFyWkhmRt3DVsRd2aut0YXzzbAFRa74OSrO5/UwX4qPmJueVAOAal
FhBAzh1faWXbFThKKdmsFLfotrKK4IDvAoRz1AzNz+s9L9EOBW4Rowust+sZv6yQncNBm6bQm1PC
tsmp/Xu/nTzkDUQK9tlvrKNmmAmgzxjcuAQC7eU5cD1pOk/5rk2T4egBTwvf6tIrkGFhZGt4wq07
T0VbUDHF8OpTY70HyoCexMjVa2Wz46U1nPKoX+ei90bEAnErmLtxxSykA+D2M49TUsCdHAFcoOUF
oWvwAEkfMQBaYnHp4fW6UE93Mj2YHKQ309DHq8mFv4H/jjy49UgPzDsaYBOd8QHIusZxViFtBCW2
oBCW58UeyTWA8vXjeL+IuwKvsLr6mbjmcLW72eDSg/K1Xe3KKDC6rA4oRT3N4+reTsoHylqn1Pg+
Lp6NtHHv5px3YbgbrsfAG1U58iUDx3sT1w+kSove9UmUW8zdhCOTQOCw3vSV/bn63MrL51GL3mxn
77ZJF4nHJU7atlv/MLXUXI0GKCRiX5NILkPkmxoRDccJWVB386hqqnu3QTBUKVBoWyu5u9MqUaOA
6c+i/2WoLgv/jlbB/T8bwnHWXVtI9Nj0YbQ3pHQQjmvfCGCVKOy4c0cUrkQAq0RV7dt32mj/wsMO
n85I28dU13ae0iQlsvDRnjXWm97CnZFQz/Mqw/k2RxIoXRaoARB9gRqyehYRXjrJFRXRqgVpwFYb
JuYFRhkWd8AJ3i746aRHNmulV4yoWUBgC/aQwrjtXEsrN54yQ1su60hFmSID8w1l+Wg3esrUFEav
orTv/bQaTizrN3XPwQxdjsPJy02vCpyh9MHoiHDjyUrDKsSpBN1ZSotorFZKCU7peeJq0ZsVwzvo
KI85OQryC19NJL2HubcT9iDA4PE+1k2BapYWTvNLZuCsiApPtpuFsdOfZWFPp7DKXnPT6Y+jKisu
Oh31ySNAQoQHEFlVrQxMn7eS5dzDQR6/Z22uVl4mUqPZR60xnBeR54Dx0erZd7Jhj0hOgIvY7Fa+
5tVb2sbkijOkAtdur+MN0qGK5Uy93m0FPhwQDb1BzwKacEyB6zVNz127xIPNTuEGJWHbi7usc3Xg
tcPMYot6N7LR7tptqEwn4AdF7mIqwBFmg2RsYyEWcvK4XzwwZuCDgeL2ZyKyTf5Rwy3Dbj+NdXzW
wdAbWGbBflXRc5iGLVhVLL6KeGrhSVQhyBkVNphJPfbUpI4IytJy31URGeVI5d12PpLnAePe1Wzd
Ott0bLsfsmbtOuyM6M5P8uTer0pvRawtHxQcYMffma5xeas+AridiadFNn1Bij1QS5r4V4lMkm1l
adL6XMXZr8pP2NZzkMu5tpjVrkfgHaxIOQxtAJu8ryNFGhUKuQTwO39mh6WrLBY5G7ci3UwpG8E2
VkwP1CuiX6CLri40oAZpu2DcYk0LkgRozar+kO1FnOJVoJZPvZweRtdvH5ynxRSpG0kvUAc4AXH4
XdNLWLbj8Gzh4pGDQ0NPeIhEBjBnqQ3qfmiQfw1HUgBohOEwJODrsZDCt2EKAYUauFbeepPv5VWw
zNxMD5PxoE7quxs5DW/XLlYXeyQLfXijzaw0Vhpnd3i+IJSGMxmIk01DX8WiBpdxhxrKwJAT2/kO
d4N5jEhIfI9iNtymlbpklvXQxnjsKxM0omYxM5sFk+ibmd7SXEA2gJZM9yPrdQCHXqPI9Ew16j6M
PKRUuYp2z4p18xUu21mTRmodG9pn2Q7DPlaePnw+MH2pXqh8fmmTV/hxoViPJkhGs9RoyiOYIZq3
7rq6Xy0GbvR4BMYWWzKxXtYuBgavetAm/tnNWgRhQm7uW6csnhyhF0+oc18hLSB/IFE6gNwx7UHg
HjtBlbqb3LS9S4MkymdVmLIrJni1XIX90VhJ/Izz7sYFZv6FRIsGLSDZu41Fg4vuzca7Btn4p11I
4193qXqkp5mlqJDrppf34Fv5aqMic0+jAen94OZUE8gSmycagxkHrze9bTn1+grAS8b66loyX0fa
LtdXXegY6zmZz0mHoPSSFHjmU5N6uyjudrGJ5CNAgwG1HanK4UYrnOgr8vu3GQBmX0GCjNcvtzX1
I4u/AsjSWkkeytMwuvxzmaYBAtfxVxGl1UHLo3RebkwT4kKN8C+gLHcfmde/ktlC5NnWyftwR6ve
d2Gmnd8hbVMLSG2wAFo4fdiF5LQLLs8b0/cPKEr4OhV99hQOSQaWdx9sQbjCrmk4T0wx0qZ0qR9I
BoiJB1vE/rnzfppA2nggqewz86RsxSidhF/v3c48llHeB3Fd6QdXdO5G81EhkoEDq9CY8cK7Pjm6
HnAM8XTl31ND4kESRl9HqQ9IoA2nXR9a9hdkzgakoHei3oB8ih8BMt2/OH7x6KRh8R3U4NOq6Kvq
TosMie84MO9oYtSGOpg83QZyEZhr7SEDti28DPXU8u8fPwZYHHDuUHL1MZSP+1wIIbbg6DimuZgu
DP9tz44vujVHCuFuHgo9Bo6dA/IENeuxKcS59DlmqfNEkgbQgUBGq7sDDVvURe7h4hErGlZZYj/i
xjiPSDQCRDXQdYYKISdwhAC5gWqop/W/Rh8w2DTA+fZNjIBhdq9JkEmPwj4sclKjph10UH+7It2R
7s16DQR6gFIc/PUysehpBc7sI2K8q8UyCvQlqiSM3t8x1/y9bLSoaPg9HscW2A306WJ31Oc/R8vr
+D7ZLZoJOB3u2vA4H3FH3h7AT18HIKLv4xVwp9/Gtv2Th2WHHOCy0nBa03JmbAetb3DcUpzOziDj
lWE09pqE1Nhp6xlbH3furEwBd5yh1h3H1k9aFG7AujF+C5mNi6SSsw/yyIOc9FsL7no5wrOjFoEC
ePzG3FEiWNHKg8e72RjJl0Xvm3Dc3U65M9a7RFXs21Z1aB3XOA+q8p9EMmzrDW6M3TpRIAEkE3Fd
38sIz/l0AsEvyZJqNFCiAdjJeaiUWSFwSh6TLACSogF0bmVV7RFn0jgvem3C6w3qybCH+hTU+I1e
34PZG2nrEDnRNOHrg8q/GBH6L1Y8/IW0R4QgnMF/7F33GSRW7pcqZtPWqli10yZoFWUPIArbQJUD
GAjAKXDnZzK7p+d3WxRy30terozRQNwAqZB3Sceye3qS387GwKG+mR2QMrJCPEUlRf+xXLf+GcSK
+dkXfbcxABu/HlKvADEKBzq56iX8axdG8aVP5Ju4HhASXFRJK8rHaJNPjK16v9NFkI9JfmcBm0QE
eNY/2jhW7d2uze/8rpiSnTTgjPBs+ASV3pUyS6avHdDftznOCyeDwTdTRkyiNAJ+BRCxGGuHd2MF
T1jXnq66g5b+GiS+mXAoDeeYodHr0tjqbh/hpAs/PE3IsQvB5KfGXlh0fJ259qe0qMcdLZEJWMmj
Q8V6gHkV9k/kZ4OUbQJeK0G6GmxsTyLP8bQwyyBrfW+Ps5h46FQj8Q3bxbobrWhIEwhlcRwug0VC
PR8e38DIYnO3TMCs2PsG3g4uHq475OYAUkTma4MzFgc8SQP8mto0iLN1l3hxFgDmwZjaHBLUOKN8
Bnm1DfyXXilyhUnJdo3bmX81WXWWvl/+yiv7sR407weYAr7YXJffwQ/5ly0a/s01UDDRDWC8Qlwe
/u1obFehloVb4Xfpi4dcW3KK0mhCpVOLqszX9znyny6j9zml+X9b14DMzW05EKr7BOSeU4y6kBYu
KSTbFz8RlBy/xbhorerCje4mboUkzwb/TY5k8Ph/yr2xmfXJjmNrt3ZIbkT+EIA0fafZyYVKFp0R
vA+xk1yoFpKp0ce5yI8uxCZMmmq0rMuM7EJ1kOYIUjE1l0thnQFr268mZJGvRs3IPjeZ4AHgzZof
eFyfsjzJgMgXb3oOVutgApDaUBbGz8IH7pE91V/w1qtWmuaIZ4To4RrL2wdLJE+W0Xlfskb6Kw2w
mw+W3fC9xcfx0OVefy8QWlunXTp9KkP+l4v3zm8AJIXx8Nvpit+4qfefhtBna7PJi/voEV93HL6k
Yz3oSMRcFaXpfm7d8bt6WP9uR7x8YkQJQFLzODm99ZUJp14xLamfpqEZtqntF+cGBYM4f1jXdhw7
ZZ99Lt7tGIOEnRreGIMh2WZKumkf9yiOnjrGvkZC5IFUvVTJIll5X5fZpffvejez/9Me6aEwFkBi
gwuIQdsD43Tp56hHAo96FBrXw2W2UfztTeO8zdJwmdXqEVhP4J4CvGeaewf47Ztj3SDTnW6/KC/e
uF2Grz3C/rvc7oD9oho4/F9RI6ydaDRmCXt0QaclMw0PZDVwzf6OddNpHqkc8KLWkkObIFXoag04
3zZRoyHKrVbRRKmzfEXbuWoZTQxD/tojwfzKXMLOtB2tadxoQIk+cp3Uh+t81zkYSKEMLGnYF/1r
hO/ZxTNq+0ICz82HQyOcHw2IQtms1HN8/xDMH9dF3GoZQGHL3+BFzA6ya8Js82aDTSm4JN7Xz6rL
UqGhGtSdugP+ouxEja0c5y650yMN7nMaL9NT5MLRHsoSj8jS2tPEose71ju2QPJW5mbVG43FEvUW
62TkRjYIu4F7pBse3LhekwMGX+okSJtIviSCOVt/SOtjZHv8gtgK2Fwm2X2PtXpNHpiic5DizSbx
UmYJAJ5SvqJcRoTHygyV8X9yI2seIXIIlOt5mlIbabbrnexMPfAIK0rL93GcGEeOEAcw2IwvvEb+
EPUiq3rrJaonSml8od4yOyrZjd5ihSfVUQzeLwaq7VVRmCaO4xreveSdAecEHDp2BCzxXmjm7NCZ
vTwInqAwNkLAlRmlfxnBERqUBcqOHDUkmV3Z7n2SvJKkRnXbLNbrBgmgUx6vaEIgKl87RntHa3zw
E4JFQnuzQ6ukmzBlhwbJwF+QCSBftEfXiUJUKrI8AFFB9JrUmrsZUIFwLtJOO+mFEaOMwx5fKq7K
MX3D+Et7rKS4XtPInG2AS9geuZjAc4Q8kKoZpoAlLjvQcMJL+Dx5eGaPKsGj+TiL4gWk3oL+jvKC
rWJ4wfvcOCFeBWrjvsN3Rg0p/5cark9XIlrUQsvQbf20ZA8rrbobrkUfbbE2Q95TbBjIYUrviRVx
yqP6oYY3h0Y4cM8j4kX0eDOPHK5brx8130c0966JiI+3Ts0yum+b6kGf+uSFdU5zikNgWPpxMX1T
8q5MkhefJ59iL853EpUc9+DWeGvGHkFpeGPBxC4iTVesG28zruMCiNE3h9UiWxaDMRhoh05azLM0
ASQLHzeqCn7ZvM38YNHGM+HNKiovxXb0P+xUZml7AKThc4G0t3tuGu0qkamzmYedDO+pZyfC2YdR
+/NGTsMK7+MYfq9z5EQVEBp8uVdYpw+p3eEMn2hdQEM8gMYH6uUJyKmBNEWSWLFHjxa+Du0Iz9Ci
Omq53KNIDr5RpXI1gRNqlOUb3bds4BlXXf6amqK9SCEk8KGM6r50uH+MlWwimQNZ44VIBNFyeOZt
EK5e3mVuU3hAFAWVm4n8yiSSJ+Y67RM1ne8DrVAMqAl8l1l2+cnLeQmnOViyPi4ikWmAhIAWtfge
nFruImVhXSIYveIVsgTwn4P85bnLUg04qwVHFuAiRBmrtQGrOQ4+KsM6eW+0KXs0waS1J2WDJW+T
N0PDGLRDVPlbktPyebcbc8vmCWVYk+bV56ANEK559HFb3OaVI1HrGume9/8o+64mt3Euyl/EKmaQ
r8qxpQ52t/3Csj0zTGAEwfTr9+Cyuynr88zuvqCAm6C2JRLh3nNQQO44K81yFctNkr8Uhl4cSlBo
4jwVQ9Nw0qfU9/CH5kwsK1G/Sc2XZyPp8hfArTurgY23rkMAYC9yTaUcr6kUf7U2qgoGJtoXUAiZ
q7Tn2ZaGUm+RD2gDTJyGFvByH5rIfKQRNXr+I9CC+BkpTu2LhXUtgBo/guXgP5iCJYr74U/BDFBZ
Gb2mYXs3IiEHNQLIUsA3Q5cRMssqlQVMY27jBtPxAmPr2xVOhD8V1Cs0X9sMFR76N84jKkPw7AQL
ccxC/zhFJL00kGzTsSbbBKwOccRTvtrDIIyH0om9JdfyDEl8HrDFUBiani2vQNdWXTu2n2Iz7nai
Qw4OEoUhaxRkIl7UNkiRKqBfYBR2htWCWAkFhSwyq0WJSvkzGZdRVsdbWzdxpJuA42OaZpoBpSpj
B0R4e1P3oBsds9RsDzVqA/YydPbzXNPcWApl61gawSJRPIlG7VzMUpXDA81ILgxfH06OEb03pNGV
mmV/SVxxH9s6xwuaRKQk23mIVI5oEdbY5lYj0pEXcyjJxqewYMUBGBXZNunA0GmHDGeNqknCjl8D
6Z1KUEwDFeJDpOEuctuh8HVBFrNDILwn5L37h1lUpK2+S0BssWijLLuJy7zwe5nwGAzOruUBSAWw
uZ05/GOqacJMyepBRgvb8fJ9m3e2t+BY8h4k4IQpPMWjD+CFIYhue+RT0pAUGbAFwBw/PI5pilAk
8xqGcxzcU2/nAFkotKOfOEdQ9MZLIIy3W7rqLbsaT1qUIk9nYQGQjC8SL2Q8bvC4Ja0aki1dF6NW
ZXKYLGg4+PZkQWYUYw75GcPphpfUDPSvnYWz01bY0VfWpoBBA+HTVeS9tsFxd3gqQFVwiPU23zmA
an1A8VO+7oTHnnEXj7MEXbO/OWAk0XS/+55mabFwPdGDGzuxr526eolKEK8Y4YBLTbqPkQWu4MFX
uq6ryGpQHVKeGRuy06Q1vHxcUgQUCeP2RivgXWolcKkC7Lqsobc2uHgVl5sGEO74wvMADHwjrm+H
/s31qg6I5VGLDCEcpeCzyBMNqUey2vXPBQrmALoGqh+k98Bu6pJhr5zbIo7AyJs/zW43Jhl4no4F
8kME7mlxUIT8Ml3oxVVPG2MBKO3op147Lwmqwl9k6mf7pG7kpm2q9psRRktgsKyqKvYf2yrKX0AW
c2IeLp9tVP2/xJnt4gjMKHakzAZAiA8NgI+SvgAGxBBFVytDQBoph093srea0V36VVruIhy94xAe
SbhVwo4e8B6ecEPgXZPE+mqOBujcmsTY1jLR1jSMTeTSpXmVg9Qe7APgmVrYyqxAFsfRYji1puU6
QEQAo2hGmMECisuJ2e6xxZP22tZVi7yn1DuHmhueSFagMPmKelucRAqc+tOQFIOG5xNAyb9nyqIH
N9C+BvGXphI9KZkzLMGXvXAobdQcB/eAx39tLykTlKxCDhaDSsNZWD6WoNIhIaknpwG5IP56CkMR
ZwPqUVNR0D/Pkg8Wzi1C4Gyce0pu0hz8ulWThH187D6HvGVAJzfzFo8mKBItTo5VUlTFYrKO3Y9u
ilPnbd2Xr8xLvB0IFZEorDDfzdCVKwmG6X2shrjJ+dGMQl7Kwg9f86+aK4rXsI2AgmYkf5MHyLXZ
TYC81ORKqACkHXQ2BQht8BgEQOxcjgrXJUHVkbfUepNvR589AsOxOgrVkJaaO9nkQRp8gbDtmC0n
oYpVI6F7lk8uLLUPwEzwtpGFoqOlh4dhsfCHPjo6Fk49x7I31pOwKnBvhmq4lr8b3HpMffKbLLwe
oKk6yAC2qIs9vsvm4KS+lU7RkakZHSnKNGbqg8yfRjQWziSUzY0/qWlMmsmRhOQd0KTTnyBdHQyI
GQ7CogSnn62CyieaN28A1cQQ9A8T2SLJAgcYtsBzfidgFAPgT2Jgza+ICo58/82ty4V9JAuy7TXm
4RzWZRMnHUX3Pc09omLkgUbUkK2aldyB86If0zKanon06KMjZ3ryNQCCtHQNldzqkTjLSUmH1NQj
hVM648ZhcTQdWc8K8p2Hs2+C4kIcFKbbMc+BGHk3xxw+xZNsj/Rm5ER9PMUnD5r3zi11pYdbUBxO
zgHmD34nswGmd5Tu7u7TBQIEdzd/Bk1RM9C5lbghnF4mQdlvBNKpTo26eBhDMCx57m66X0C+EBB0
/ECukAScrssRa24gG1sd3uagoC+gpTuL2YT8QPytLR3h2Et6eUUAj1pkXtpvaUgNvekCZslF6qc4
kldvv4I57NjmFQOEZ3dx/XAEioibXebG0xKkaER6sJ1l1Btc0SN7a7DWs6JreX4xxiRf93EaAGwB
Q9KSogSR8tZXrCF3HhxZK0inzr/cyUfddk5jPqzmGFqH9zsK1h5t0Ow8UNgxPlplxy92WNZnEE+t
eCCDSwZm7Av1AtkMa1wUastB78ZsnWn6M/7i8TDblQJsnnXlnyLr1ebN2LNDJXAK6EZN1C8CoO2f
58aQDqBqDa7hlh6rsy1pAILj7UIkSQSZ824cFU6IS+myfR8Dy//djzy8Uf4qO/CKGAYq7xd6Ya3L
CDVqAKAqTy0e487edtviRGMXdN1L8OEYS+T3FqdZIQ0NzvOY1L4wm4Nt6csyHFGeh5yofOW4JQpZ
Wx9niIEYcKuDZKyjHIHes6MuNX5s6ftE4DpQGTZaAEPqzibUQ37aRwirTSu2nPWzud1p0CSxjm1I
be/JZLK+cSfpiPcGIO7UJyL3yapXn4GEw6hfh8jFm4YM5yk0pJP6OxpPf1WIJY2BfLltxrBQ0fSq
w+a1d90jNZqeeAduvpISddM1SoHwowR4nDIRZvjRnXRcD4pNaJn/kNpphxEQ3spy9Ox1l+M/yEpS
MNeoRm1MpkZiyejFZQcunN/kFXKyb8wmByXrkUa7CF1P0u7mdBfT9fhZygB8ySyzjwJgi2AAMLC3
i0YfrM8oP+1xJnogBTWzHQ0z5KtVSEiE353a5gWKmYa6WpKC4k2h7wxnZ7KZhzW+zxyHJkAw/O1T
3UQhD9KTW4aEgdVo8JMdItm65d3wFpsAG4hzUMfFMh7ezOpVaAV/TUDtcPJ5zVEHATGOp96tGH62
pxFQsEvhYb3s1CL6FqYlmNcsIKcGGaufWYE7WSW3JcBcAW8Zb8ksy8AixMrhOQ276oHjUGoRdsgZ
4QMvVilI6A4skvpbak5iwFDFh9YJ+hVZAfirXsQe2EX7oK2Whu+I0zB0X8YgR2VNmwC4RjUkp4ZH
ze2QZHqAFbnaj89m/2rrVqi/rBuB/TOmooZmoLn+JGvzPtmBvPjxX0PefaSi1401Dg1b0EV+fFbd
TvJVxrH8HZ9BGeceAEqQHKmp2wDPWtklR+qhuNzauRyMr8oCXJDvZjSUQdUUSIOH8M6NZH9yme3A
IiXenXsgB+2cMp4muYs3D5MBia1aO+xAOukfwErmH6gHmsr3Xo2nIjgC1Hjq3unJh1X+rbeOY6RF
YoCR705BxqaFlToq1z8mJJu74TTVv5vf6FkPUF0dZfJr5PcDPAnXwAuivwVZIlbLYLJBC3id6kjS
mR530v9xnKtITWUBeIfcJ9be0JCYihwonl8AsKBzd1xjOMFmqGiWAhDmrnCAD10GY3huvA47tU/N
ZEgas/ABuGACL4t8SEaNTgqeB+kWEBjJImmAkRjirbpA5SU4wwyt2FcoPT42fmuhmNUO/kfNKv7U
RAHymNIBtZm1aDex2prPaxpkE8TLIfH6ac8+K3K9C5cos9UnBW8EDn9j2wvwpK2sTREWAkXt4GRI
ovANBd7BI867kK/CM7zQK81Y0pAUDEksQNJ0vY2Tav5khzfA96Aa6yOZkVz0p6Cp4kcaJOlgn8wq
uPS1hsqsMU+0LS9HULuoWchE161mZQZ+MoWN27JARveQA2ROvwRA0QWYF6oX8J/QrrvU9dbgiXee
AVYCmF7Lf9YKzX4m0ad9oQwcod3a4xAbgAsDe6Zgn/YsDuoHGpG9aeE/m3fTFAXrTZpiSEsgujK/
uyTOIHDSKgNUlDRg5utTC1lW3WgcqQHip3nEQWy3bLQM9O2fihtDUVtJuCLVjXR20lEXfrRaH9VL
8QA6kLoE55OBoqtzU7fWuQXd1sLmYE/vpGOdZwUNccvrnoLymQZkP1tRL4j6aIPvCQilrODXWI/a
hq4PZ+CUCVJlvoYkxBUW9IfS1+zdfAs52c1+hYJ4YAPbSbNBAUKl4Y7ORfIRkmH6tD3edHurr1ZR
6msLLM/aox4P3DmRl16O/RIH/ylOXIHpjOWUgrNzSj844gAADB/UNaIrS0G0Rkqba5DPdtRD7VIw
qT8cSoF/tiZPsw1OWPtiWwFM65zq5UOW1wK4/xng2XGmhPrMoVl3lgVaMdNtdlohb3txE8tJFn72
7uyG3307Q2JLkbc/qlEHSERmBViB6zh59CVQ3vTO/21cu+rgiOdI2iP7uLWWqLgjNJKS4Yi1xi0i
jbSqxy1XEmXracgcnA6OoPABYi+yRuIQ2Z4Fl3tCKclBMHSQbgjqUAVpQh6gCjpwC7uFQJGWxBrW
nRSOLDpdTuEI86QYe2AVMvzrVCLR9kgqeqtR1c0WUZ74YPep/WXGK309KExpXTWk6Ct9g7oVF4j3
zrvo058MZvkcgxTNiJXHO6yo31ftYS6n5Xk4AheqyL5GnVNvqfj1rjaWhqSY3UimvAY9FNs7+U05
Ltkxpp9bJFntKIjPqq9mrdB7VGHvZEvdOYoJutdVJnoc+t8UzHFuqtyecE8lcNTcFNXR2Luvlpsq
52Yd9VSgPK/C/VRRN9kwVZ8HVlyceYet9vzfRfi+7t8jHXm+a3u6rvse8x3HvKvB97Dd1gqADDzn
TdLuYrUjYbJGI2yQ3U1dNZ41TqLWpWmxJ+Usp6HtA3VqMbvxwMUYPEFop/6sm6YoDJRjJ5aOhJrP
yW+9yN5RH+HPUSzP5/GGDErkyW5jrZ7+AqRR23uvdg7ZaAYXgfuaxzRuf6Q8rb7JrsvWZo3sTxpG
uPkKwGLXWWF+0DsNYD7KCrh+KSr2Iu0S1jafvZPKBDiT8q4ZcgsCH9sR3EAaizEK/S1RS00MVE2Y
77XBw1JA5Y3OCnDt4WQjN06zvLBspLY2vliRjBqtHkF0IHGpaGTIWCXZNI+PZOLZjuPqcZ+NePDN
pFqkzXWx9xxfP83ySs1TZkC/m1m1WjOoaB7gcmAe+pw9ru8WA9C5pnma6hnYqNVDaODkROFB/IhN
9qyy1l+8NBX7DHurjW542XeR/CJ946BixgiGR+nge6XAMkLViDozl6anO1uSpaHJL8qCiEFJVCkL
fGXfLTQ9BMlJI3f9mI6L1PGAV0MAg5b8G1MM1wleEOcK59AfHmwCLPT4oG1Rf4DyVoU7SBCBdhaC
1STXis2EOaiABxvN/CcZNOtAFiT/CDtJrFaBv/QPcxjkPb2HnnEN59BznN9Dkxx7icQAsJ0XtyOy
QakFO+0gQTXZRKcm3jdxbJwm0aSWja2fqMF7LTp11Z4GpQMwCqxdzTXzYn7qUMkRxYDxx6s/xXWI
Eqme89m7kwXY7hx9AbyGD6vZgGS2bPV3NY2HumwOGaDlAJHj78TY6d9rQC7EwVB/L2ULJvpMs668
irOd0EBt4qGs9xKCNmWFdG3+htPhF2MoURiYA3EMBJ982yFxG1XiuvtlFIW7QW2Fvs68iH0ZNFNu
UOoTTFrhgI6l0YZyowUwxsWEs65LW9+Qb6DhmnFwun7lAB3D5GF2tkqTn5vEtlEzp7okHBvbWwos
dldWVGWTjLRVncKQbKQXbMGRmx50FWaONfWUW8eAKmplzvOspHDN2FnvQZA6DHK0eil/DUBuXDfY
zF30RASgms2N12LMNVwrtdaFmnQw5QUXf5MB2Uok8O5HZv+whOm7CzIbuc3XQLfIVzfCRuIKR4tE
uiMbRPfP3EKSd5p5qyIP+wNnef7FarUDZe9nQ+itkGrWA7hDz79k2PZZWIIeUW5RrHwhxtVgZf6x
iAL3KnD1vRBdH/8M+/FNH0vcWUpd36NIKNmMrcy++y2yhZUBeY74qydPbXDaBfLeYuQK9m/Al/Mm
zwjr101s4vmgPMmAPEuZyI0NFgpPIKlykQkNBRJluZdDFl2psUpkTTLAsteCi3xtIfUcDC3g5ptN
qIe1lDoQMR7wYEUkIaJ8OwDeGKCoI+hjJptC/1mP3Ny3Cs6dRLzi3bFxgzOJpk/BE8dZAu2AIYHs
wy4IWYpEHrsOzZ1bgMSlBnW0tnQbTz/WBgfhPcO2eQGIelSPlEpAUtK7ZbJOzU7uZ9FkfT+evElK
IXjOn6Qi5yLRCEDjNe7eQVGnsuct1VRu6S0HkAUvZxlSdMWRmj/JdAWDgCv/Yx2yYIs6B+Tckx15
zEFHhiOfWfbf8Ug7G9/Fo2GajG8p3kqnskzw9BtdbgBSxdNPUcqSQ5b5axqR3OoGfVKSTFdm1JNG
kh4AGbQOnH4RRxuPg7qyxNrr2KdpNPVI5ioF9Uw/iIvFnfpPLncyhgqgYlE6XrWMB8NYkpoiUqyR
6Ql2KUAUxqVMc6TGVzDHYCwyVNEwhDQmWON5OFvjPDDFhX2SrsgOlS7WoQSLx3fD8n9ZUdQ9CyvA
LwHlbaDsqrI3YC8jY8zGFty3ATXMOZJo4sF9cpG2uk3GlAP6N7CutodE06To2l+9djUM6f5Fpg0u
N29MGSvtyTTl0b2pmQKxJAEEbWZafIG9TIynuhEBUwEpE9Qrwa231vpCW94pgLNo792KvZAtuD0y
wMQrX9N/RUlmcJ5EQ9w9AI5xPPQgeLqZgUznGTKJW4BZRj2agQ/+yyyfPxdmMUGCciYdc3gOePrf
/4ZMROEyyIH/u6lKEI8CAOes6gMPBMZCSC6DgnOhXsDZpJxFsxkw+yclmc5ysv09LClL0Ms/UO9T
OWHFzK6fIWfR7Kq8xiEID62OjD/ce2QnvPRQWawhRaBQvEadzS6oxUlfBIsrVOGgupvkwGG5lH3T
n3Gn4C+JNyRM1IU0de/HRBByQzFCYy9g+toGKQ4Kpz6oTWYmEZJNlCOeK9O97STrMG1N/Qv51agC
XoCqM4n3thX9xG18n8bLJsZuipYzPRJnTqGhLTmyPQ/T+oeWQrOWiViXC8/3J5tpCSU+V0cUIfUa
bWu1pQda8khs+qS0XnOURAOgM67O8WharyOOinBd9xp7Av8XSLNakBWuL8Ltn5xIiyPjPzkFyslU
M4021u3S6zqkkgItkBqBTLCDGxTrnqgzSRYYin+ONA4KBRLFPZMCiDDcMpxQArYGPGXCxUIrTuSB
etSIVMPPcB5TL1GGtd1AEybjtvATtiW/SXbTJfO7kJnZN4f7uNN4aqcos6sQnsmBJPyHT0Kh08jD
uWSU+6ssFcFDbZlXrTRBrSICx1qQDIwqKBkorWwyIdmkQGH9sS/6wyzqxUHLQMSJ+9AmWI7MbI9F
aQY4YwIqF6pXE8CEhmF3rEhI+l4Z8TIQwZJURpQ7K3OI2gcr67Z5VEThwjRKbLK0AKUu5bjELwXQ
VDaqXs3AZDGyea9eVKCk1AFzdGoBxbQM3WAfxEF2GB3ntvmTTKB0EJnjxrsdDWc3UtzJfKx+cGcs
+PJOQW53c8wm0xyFeQo0R9uAR60+JGZSHywcmYCSQY2nrohYdSiwgOALMphNaTjLmNak+pLUeqQn
790pCFndB7mxMlt/2xWag7tVFl6BM1fsG3DbLiStnZSMFKmV4E1QASS+prWdUnhaibrK2Fi4tGZr
lCKzHCBDNYCaogAonk28RTeOhzACOGrINdww4xrsggz8C3b2xjenNgckMGnZY9P07bbOeH/Qh5Sf
gaY4rg0ggb0kzMWzI8+dXyBAxEsNBUi23j2bbfiPQLLhDiVESH+TDCfmKNr4NfI22U9D0gAP+EeS
D9WtLAHbT+3k/T7xuxEH7Sr/2vfEq1cXNmpgEI9EMXZ2l4aLL6NTa+/+JPNb+SxQN38gW2pASitA
SGw91hlrJnlR5Yf/PvGxzf8BHPVdyzCZ49vgaPZdU/8ddTFxs84BZ1z9xFpbZUZo6UOPVfCDYBq4
MYHMs2rV0OnLxlw5Vc43rAf7vI0MWIC5KhXpKycpd1pr/KQIdlVIc+Vnhn0YXeSfoNBBn2J3uY37
vMxHTfm665y/bWTYPuimfWWijg6mGmlxaj+QvCmyfsu9oUIaUBBaC9KQTWm6V9OLo8OkIFnQNv3W
HfH7LZhELttnaFl8RcGhn2Rnox5XnWuk3wa/dNdFXY+HGpAEj0WKEutRt8JfYZwcWBybqNrLgCtr
B8YeWXnVUxiyYrIohvCKZ0vxtXatHLXYPMFmzGxwvWHvB4b9IuFKzA3hT2hlOpw1M0bmYe8eSUly
IGkB7g1keu3ZX9t2DTQ1kpNFm/i4YGAbd9TE2Yit3l+5vQPkvEHIDc7JgTsCqnprwRJf27Z+CCRm
JZwfm9Tz4++i5e6ZBvWnAUXKs1Fu7uyrEfwLFG2aktSu/m0OAubKL7oRvHhVaT9wFlgPLLpUXe+d
XSWZxQBbRVJVAayKG5myJ7tBTE4UgRqkn9sPA5DjVolyIpltpW/NkPM9KUkERxBGeGcalGHjHdK4
ONKIZgxrIGyQubQCzVyQprbuZ6PPRLMVKGqeZiNTUnx8xCgKOpR/ZGmKFIQQZ6CfNFBp7v3MZFtg
AQ6UKz+U5WNmTAOSAD0I8Ac9MINoSE3ZoAjTMEac1PxLnBjZ3Jc6xiZclYozZICCfv3BMVz5gJOV
9qGq9WZvNuxZglTCWJCWGqMu83VqI+2X7PAC/lAbuo/nXeRE2zlW1AicUHoeX4MbxTumU/lW4yf1
ygiBhEUoPBMAD1V70dgoUboqHA6MLAX1M4HyFAqqZ+qSlBqX57eWN4EMvUXxvy22szFNQLFbiZRn
ZJxwIHdZ32kVhy0VkDvq6dSLJHdLQVoUkqzG8/rTlMTzirAAkGuxyvyFxf+OxsTAgrMvGv3EOGAt
ePl+p0q3q+BPc07IbAcOmomiGr+s5cazshTZ5VCgEnvdViVArwZRoTJu1I+UgFbpeX4oXPZGoylR
zfLNbwXyObANsasaZWnIeXrhS+qbShAX0avBB+9suEH3Eggg0DiCD7u8SncldpwXu0JOl55kVxOo
b8C6APkniG1Te+NkYDoXCejUh+JggRvlkSQDANm3gDAYlzSslAG3jW9my+MTiUwjFyczi15ZNFrg
abClvWzNUW5Ji2RpY22NoB/JPC3aWoApmdK/fJXGNedyTYlhjY5Hp5Y7u/tUL0rwmiPMfqSgZopg
6/zRiENnl/vxD8vDfVUKpMAn1mXDyigBb0bDWMlqZ1h2WVpe+6wfnmQLmiJgJlgLUpIsq8Dx3CRF
vwdSj4bK6T5acMkBsK6aLpbvPUf0Bcdm+WM82ySf1rOLNECJM8W5U882cwTP8crD2CfmemCAFfeK
ADm9g94sQ5w/R8uoQi3PzVjUIttK3jWo+FT6eVx0Q/1oi1I8zjFQwl0/CqtKNzqSL9caBwK1dMcv
QD7EYUHrjUDRsfPv8Zg9gd+wec64UZ/sTAHaKDk+1j8aOLkfw9xPHmofZQEkb1yceXIcG12A2qxd
WCWRMIUqr+8D/h+Qbux3Z5274Osxwx921OWn/16DGDj4v7t2MnHhBPB33wOzqMXse+hnw1VFmi6X
T30tcJ7LmHYoVdObdgASCRpL1Bggy3CT+YN2IJGNGqN8cT+efCbd1B+cFIiYn27U460H30lPU0nD
7uf4dy5TNJqUvO/HpCGf/52dooPQ9gfQf5uNBjDnTRjU4ULzpAEoPICnvXezvAzPJKVG+oW28W37
a1ybOEq0AX9zNACRFZ6p27gFPKMs8bdjljyQCy9lWD9O3iXuQwa33Uw3l2219zKrPzZZNmS/PkZ0
0Ymd/HdHxtmlZZmxRtVfsbPCenjrZX0o60J/Bh5FcWkj/AhITmb1p9mgiYOJRNBnLIduzSwzXYJK
BWcU9BRNbSR6+lV5stXDNlFZLJFqtA5Ir0oOGnKxM5FKhopQfPOLNMoOFtgjFw3Vy9IY4JzhYvqh
zGMyp1+GAQakyYeGpCBZHDnhgn5Lc2yKRUNSVBlok4fub9McWjAc8ug5rmXxCDalRWu5KO6NukZf
OYD62RCfbKq0RtYhlyGGNlFa8g0Zjn3TCoRnZhU+W1Ya74YezPQ0DEwzxDUZsE4aFy91ZdEPkdyx
ziyXpCQZa+OHzLG0M4mQPOrs8PYC/DeF7Oxlj+ROIzPyZcny/jW2e3MdSlSghKXRvzLe4gyNJ/LB
dkX9hC/PuhjDvQXswzdUDvCNmfT5wa/j+hEYLSP+V/GV+H+z4KEb7Qah6acct38p6ATfEoAcrc2y
Re5w4okTMpLrNep42te40B9thVLo8WIyjQ0RrfOe35rimT2ZlgqlUJlKoPMNlnxF4pCxcd26i5Zx
Ptjgqfl9HPUFamyi8qBhcbYEHKj5aA6huw1NNqIC1EtR75VlK2DQpt9wQnYuXWb/3QKTrzJl9d0c
bHtZOkV8TTTL30nhyJ0RK0CM0GuXAtV0P7jnbeq6yXYukjxXYY3kych0IsC+50a5d3m2I5mjkpSp
Z6keDXVKaSYhNW4b/rSAwbshExKB9A4wGA4g7cBFiwxmANvsiRCKCr/7QP+Q0dd/HpOaDEkG4KsU
lOued46ZxK533To6UGW6QH0FGn7x0sp6Bh7s3lS/6TBh1a7QyhF3Zn7/htstpM928Y2ZrcwC8Ovc
mAEiOgMSf7wO8eLcDTqqtmOLsS/MLpyda2JvPuqF9yXudPVP0vcrlMR6XxqNG1usDYNVNRjeF70B
XLwsC7EmXz1N9Y0jWndNvnlYI38RiP0b0mYFliGiysAYrHwdF0tbHxkuW9Ii9d1dDR1gBmlYg+Rq
5epVgxK0tlxbJZjmmqTB+b8dq9s0dRVgGvpHtwTdDKpj1I1AoRkrwQNtR+ZkOPncu9M4USnpCdJR
cQYP+FNi9uTEw6ma2LLyDQ7+oomQkxSWQDbuzZiESGgVC2KPIAwBK+82rekYFxqBDlluK2A/L9O+
B36T0jaf2l5pQVzu33BOFHG7qXqQI8z+lrKYIAk+o3PLC59F2t36/z4/MVjEduxsSiTde4W+jUQk
X6M2x20yCnVxiD42rxU/A1lBfM2qcbhkvfaDpI2NGnkzce0VDVH2kgABJXH3k088PvWtDK5jLtwX
G3COFDn12TJqQlGk+wy0LJWCxM9LAOpTU4gEx8EMpAezAvtA4F7QWGsboGaQZW8W75YZi9LTbE5D
MpllYeWAU4RjSTTU9jdKrc5MgP4mWZBvaeh58qmQCk3I6ZyrsqI0bR9gfjdWkSsmqyHynCvw5qdY
ZOUlOBiIfX94+7T6jNWrlG+akaxo+L9W5Jx70aUfuq2r8uDmLxrxv/5J1mZRu7LqFJQIn99K+pJO
31cSCvrqznrPZ3IVSLxbKOxkGXOLI1kwdRcdMvuekXr1hIQw61xE+viMsjts/6LMXZGyGZlzbfNx
FUkUkaDgQuoAXcN7mLRdhJQTbLfCZRepW0krrZDcwMGWrUI5wGpdjUjC25JxlTrOKXO7b1MoNa0o
U/vsuPm/TzsplYXEaeLN1Cz3QHIzaNr0R9AMavq2ADarU6byQK5/+gxtOX4je6bifv75XlfGD0Vo
7qVKbOwFk0fqCTX8b1kXoTIYC0zUBSm3/y/fP81RCvwOyjTL13eTu5R/SS6V1yMDSGtQ2MESLJtY
E19xThY94RDgObM9923Ucx3nxWO57QsPde5VnmJr61vg+MUjVMfm9ImagGMtZ9pxsmviBLeUoooO
FhBzz6U9Rk91BFYfW4s3tRqRCKdA2BOmgQ3gTgThcashT76MV364yxMXsFdOW23BRcd+lW3zdxG5
zduQiQLntt7wrPn4HDnPq4vVOOAsRbbqsTNQH9GPSM1scIH74Ll4cUjeZE/CwZ5ZZjX7mvQ6YK6N
MPk59v6pBjh1uPi/zVcExfgcZ3G6buIK7KOOBKShqu4MxIjHHnUBQf0LwFZ847usPFJDcupZefRh
N6upxz6tp1jCivt1iWJeExSDS6OI+NU1I2cHKmBjh6ST8ipzy1zKqhDfQZm0x9vO/7uoxlNV2/03
cH9pywiUwxf8heleHzuQkepRuK27fIMbJf9CDQjL/UvraOYalG4M66bfFGMafweiDgNn9Ye87oLg
9HuMQB1CRn5TrjrFH89RenceVM/jYGEppf0XrnDsbkUyMol8Y9zqnP3FuyABZ8mnmwCd8cERKoMR
rsqCdLKtYDZH95HsQ4Fprlke9wMqVObo6pOQSc4M5O1+fh7yyGnuOcKnWxrUAKLAtndAkh0mUh/D
H7rSOXwGmOKlupcvaywplqEH6gvdtV/LBohceuIEV9Z25SVkAGlQI5LjWxtcTbC9+wbQ9AGgwrQF
diwxkk1Mc0921Lh4ri0tHdjijchhAyrCaoMNA1vONnE3jPt+1BIAUSA+Kcweeeh+4G+mEcU3Wb4w
kr650OT0MSoevTrJGB4nM08MO1sH8nragadn0bKAP+T2k4FaAnxHwttG6/O99ECidyf3UuRwl4mF
9ZVyyB2po+SQgYavaH0U2H5GoaBIN3A3dRi7i1kB5Jtu22SBfR4NpO+NuZ08cN3uzlGRasukSa2f
uv2Xb9fB99o1ijWrg+yIClzz6qWJuRg6w/yJXLJTIlrnK++tbBsAbGQni7x40a32W6QiFFoNKMSe
AwS9T7o9itWAONu0/A2Qs9tyqP7BpuTJAuTANa6Q15y0IMcehTluQjUkWd8bw5aP/4ewK1tyU9ei
X0SVQAjEK56nds/TC5V0J4AQ8yT4+ruQc9qOT27OC4W2tmS32wa0tQYUQjrF7FudbJhldyhFstIt
yoAoM3sKHTfZBVtgiX8dBo+ybEIkQwVv6rG/unXTqoZwFQ/27dUwINH+zyxjDKoaIP6Y6+L0NFlG
bCg3/j5U9yg9SJ+mKrwTwHctdR6h+Q8+SrUIg6HbwrK627rTAdZRWBroU+hS41T3C32qs3Rb9+uz
8/BTzrn7nH3Rc5rz4pXOr6xHXr/QeTp95tDxBwzlnABidjEM1M9smhMBp2+k7bPcGk492UTNuWDh
JLYXHs45J2qODkZmAZbO/+8/v5A+03PQr9c595oj5M9sKBPPygZo4GLAt8+yq2gjc1OsqCDpMwwD
obwi0o+/ZgzGKE8ZQ1E92bgFrcvEAwtvqLt30/XuLd51DyJsgp0HYck59iy7dzrWz7VN+H1YYqnt
sorNdLxI5PtQi/Ie9kt8XzuGmul5Rqf+zJlL75IAGrIZXPROcTNnkKBMM3k3mOObIePUhzRWtdUH
9+vsTzE3s1t8f6acJCk+/qMSaF77p1vEdrhlg+sCWUW8syv7Q1Gr2AuG1rvD00Czhxe0OEC8Xxz0
GRQhfp2lAC9JWL2tdfz/pln5hxwq6MNMU0hCa3gjp5aA0CImymVVb5sS+w1T6xy/ms0Ea2mV1+bP
Uxpcrnpfp5yHmfBrn2cZhKyuOs5NfWZO3940Gsni4r3ALSKbAa1RzLmyihUFV21+0u7NQ7YQarqh
W426lzDEKk220wczNPpNahQLE7Lpp5BkVQZ65pSSpCwFs/erK4/DZhebcwprbFR2i3DYyQbO6Ht9
qg9R3karzDQex64Ydud4GdiriJnxtsJzCRj1lJWHxoD/sQ00nG7pgzJAF5gXeKoDuab6gbt8u5Iw
sDno3rolUHjSbQrlfrgTwpnjNKHKk2olBBitwVB8DE1aHDuZ5i9r6obFS4Lb3VEE1kffj/mL3WTh
Bl7GA1wk0FlSC+yLDqbXulnR/yBD2O6/itIuQTHasZnrgBFBrrgQeemM4QD47B0Xrhyfu4YbW8eC
V512rasMPFZgGZavzrEw9aCVD7O7Xz0ne7sR5nlJy61DnVsmCuvQuUWxs/eZHYxHRVJ5/FMHDLSr
taiqAosmVH5DD9VifdDNXld/2dRz1W2FWMFD6ev1HIdXVQgOTxFteuzi3LTTocBWCigEiqx0E/qx
1fLvP2ZG//35UWaZYNi5ns2Id/VbZkXvxL092ndO6N0l+E4cKogD7pyqxSbXxKyU0+VaH1oTnxsU
E+SsSmi8gDmk+dy7LcTpQ+NHgKcRboY2XG6hoxPZRfRg1AFfWh1xth2L1cFNoRTEbfDULnBsJ/yZ
hqLZFKJivsanneFqGufmulGzjjO6vs4bbSsEvpqyWURzBfgaMABBKLIdjwpcOwoD3qWWFM9ZG/+I
Gzv4YRRPkbDrzwYi0xABSwbYOxTjkgssLv7+wWJBcP3JmtQ1vemr6cG4jzvTdsqFX7OM4kxVAMHc
OeVzJ0Ryg8eDchtHUBePC5R8k2oIfLcq+HcwgiHciw9RhsFzXRbtC1eo+bkkAWIZqAM/UQHf2zFB
nTvIII+dMPmuY/pwkXM6Lclby8aHAMQL7K/ByxicSCwnDPMZNI1onTtOvcJGEn9puxTQ8MnOGAzQ
GR5Lgn0Gcdkjh92Cn6X0J4xN8lWSwM98Jpg7bHk4DlualwOefgqrWztTWwf1AQtXDsfPBrsUNPs1
BJJWZQo0HxLbNKhwtZwmcmtwd2deH8oFvn7U521b77KquSmpYxxN8KYA/25ojPVD1i2AsA3SRZWa
2CILnIOLOiyUgSRQSl6frwGKrP1TSj+UMHcLQSTR8+gcswzWWWOMePmGgksPvt2BBF23KMQQz0xO
4Q0+HXTHKSeHvJdvl0G9PHefc/RZVYZ45zzfXcV101NNuq16Z6Pn1CF9kFU0uYg7IVkUpTL8P43V
MTzUjD6oN5DMnd5a1fXmpumTT+4SG04dDQNZogp3dITNNDbx88coDHJfKNH+gIiFG6ftJ8Qtqc9g
lLnLoShuyNlIAF/EdiJRPuTswDHNew6n6oB28FIBdiUoi+YwicUtwFXMZ14xNocwoSRdefgk1lAT
fAr6prG2xtDRfWRuT60xyT/jOHorvTgBk8fqse0phmNdQIox6FR8FxO4F3nUIPeRqhPUsVjxCF+4
bibhhPFsOy0MjipvPBisc5aDETSrNrPovqLmsFbY1t3BtNTZ2K7yNoXM051wxLTIkD9Cq2t9GFLk
2/MB+/tQw41SRYDd+KcHX3+Rr89tfQYCCzbg9akedNV9jtmQNMbD1DRbZgdC+ueu64kuUi9OL0ad
Tq+HnSe8eOen03PXxfs9v9WLV7k4Ffrv1UMvXvAi4eJUz3V+laQa418f1Tl48dIXIy/+rD++ofPM
EOfkm79fXqnFri+vlu3aFPd+iP8QsF6ubvxeqGCSXNnxXQ03ZEiBQU6uddV9kKeAT7KwOXp9q3a1
HD8Gp/lgjk1/Qk8yt3/mqfhoeCheigD1icCuk2NfEm/tpCRYK16LI+EwHXfgQ/fSY6jJ8Q11nZKu
A8I/DGa1b2bkOfOmibxNWbnWa+ctWydv32SfRxuvK9uFzkqkemp6S+Kp0IL1m4WniVQ56ia0I2x4
5GQEejku5plXZI8pjMNuiqK9q3svfaRCpY8lJ4tGGeGdbjmSSFTDabtppwzPqMeVi/LXXA8wxhzy
8nl9pyfTA1w2ASmhDAHVdjxKToAuwvLqJgUFwhrx+9chDcAyoyKb9zknF/Aq3WFAH2MawOPVMISQ
1GYsuRtikdwlkswVnF3h4sJVOCuT5FZIYD11p2zb5C4NobpNLBSysJZFiuGJwLdAfVmJqVvnOG4H
YlDgJUtaj0OIks6InaeAT6rIyNEvZ3HQ4LlH29lpHo4H03UQ5VADmXL0Cw6kCrZgV7+e3k00NsWh
TitQhlp1+0sqNUn42i5K7AlVeRfsWgsqpvD/vSmmlg6dD3+KncZ+DQOpI9g5XAY7GhOyzB3D9YW0
vKc472Z2UUAjRnG6IVB3mDeDq17jAcinHJzXg04rIugQTPEoJXQDgWx8JVK1PeOkNIrqBIiyXdyF
LaP/pnsh3tc4SzeIE/BUi5c8tj7xaEzvshbOrKadtzPNHZviFDDFP8XTJvxjPHChGW3CI3emJdS0
mBqhMdS5w+R4UnSDxgOYKl0xYZgD2BYNSeWtx4jnwDBPbS3WZqQAJNnwXTjF3CjKsbdQxXOQ1D5h
eWG8Zj3dw80p/2EY4w1kJfvXVEiIA7IGiMGaR1gJsWaZxSV5DJWV+BBMxKrast7buHefPNnmfhV0
3kfP47mqo8m/oI7gSBJ730IPN74xHZJHiYrtogpy69CQGhJvXaDWnsfjowBid87xeL5J3eo1zYD2
hO2nsxOTbpI+0zEe5qDf9YTizvpPh5NaBcp205DTqc7U7Yt5BnjtOoNTzC8SqxKoVQB+ZkKv/KJp
EVjVAdaD+lQfmgy2Q0nugDNGqiya18R+gTpdAwPgkW1Vy9k2LqWz1c0khy0MFpP/tIVhot1NSafM
rzGR7tHBc7duNqxBrbJ+q83MW5vTii0Y2UdSpdlRL9g+YxmkLzHqikfPSz90zOop7F/jWs31io8m
fJjjYcM4LQc5xkN/IP01fnDsDJVPVRyDPMFGwsF24OQApV8rhhZ7CIaqPtiEmbizluGvdjJxHbIi
R1D3F1eZ55FX3ecOPYVunqcd82CY/f1OhFXS9Z2IckCuGKGeyS1iXS+hPEiUAiIgursoDks8FpZO
hwqhLL9LC8L4k1y9otljk7rey1gmw1yMzIAdk7XCDSwE4RYHm5fvOZQVNq60foV0nNXgQ9RWn82v
OmRbhFtU1u6v4hxS/0eYOcyVB2FuPUcTkwWNrDVQQgRoC6D8gywoXuE62i57AMVWupm46sUza+/W
pqK9z1xyE3lV+dpFgFaMMh0XulnCd93neES4sdqwe8KlE76zSKvhZ7Ad2gSaTAMrX0sFNm1SFM5O
9zIxK6jnvjRt1EK8Llp1Al/gbB5zdSdiIVbKGiAJDyIy2Ym0u4GgZnGbwvb0dGhho+I7ZtuvSyeX
np+avbeBaN93nXKKRa79zqsi3p6aCYyx1qAhNL6c5jpPKFl7cMs8WZucPMadAyxbZNzHjl0dmqSQ
gAhJ982IUd4uXDDTsSEw3CWCfaNWxN9CUC7mLnge237E5YhDj6AcR/cNUh1syYNmCYxOPztXGpoQ
FsO6vBBKrIEcc+xWunnu0Mm6t8N22Up3XE2AdWTqpyJGrR4r7k1sjTfNxKHCZ2zu24l8rpuns65w
AOEn+eIc0x31lKfP9EFJpdYWdOLrRQJJw/tejOW90Xv5JpiKI7wdIGmm2r6bVSS1Vqc2S7sZz+C9
o7OBDO7WeXoL3SE4qQC8DME/lwJ400TZzgwrtj41u8bO9xVP0KOTdFufeYHE6o+X8P5wy0lccJrj
lBmZ7bgui2j0PWoaiyCS/ati7kqjoJLRtPwy6qK7shTddhSk8jsP0gZ4uMB/UBjuDYR2TZS1EgvW
qEn8nSu5iiT4AtgcrlY1EEdrT2XyOa/GvU4YuzAFZRSudOeRMQnFA5gpws9D6Ld2NPpp1vVr1sng
NZBdBUUnRu8rF6JHQHZ0B9rwakN4KDcovtoHOx3pogGT/qFzoZfE+rJ8i1X9XHZx95N6j/1oDas8
EnwDJOectWP2WoVABY1FNazAeapfE+zvMk7abx0WfHOSm+mORJUJrBiK0lXaflP5SH0CVO0sJWE3
w/0Xz2kTtK0RRWTNua3EjVdB5A+g823cSS/bofjQVD22Cae+uC5Da97Y6tblwHuzCIRxGKUYHrZ6
4hSbfcZxhJ3jtw62R7OeWu1NbUHatU4BSUaZwPrmwlY7CyzjUYLmtenGPFsywyPvrtgbrLa+CQ6c
TNDMMmApoSWC39VJLNjtRLioLFn7EQj97a3ukR2sDd+doBK7JKqR32WZs6ajiYU6br+zvgm2PWxG
VqYCHxzVbbfeDvBErT9JBL0uAxp4s9ZMGnDoW+k86H6HY3vFb530th7T0E+xfeyoGLvrgrFHko2f
heQSviXSeQQ6Us2KkCebUye2wxeA4ngLSNk7jybl6Sarq37mTcksNvLDqEzc6dBy7Sq5d0AK1iN1
CCCav78S93C113OR//dKerYYemr/75VOCRK4qq+/CXYSnwzkHUkdsrQKOKTZ08EAnvN0FkD0CwJt
U1sfTu1z0ghC00V6PszaoY4vInrURRakyWYRyZ0EDq/s0QHwdJFPJoJY2oCKkYTPMC8Ot7/HZUyN
J4Untj/FayiebWkRZQuzCj/wFTX8yCmhd80DzBoYr3mDdZ5Xx2ovpjj0qOBzWMdvUFQZ/hSPhk7d
14DFnfJbLF9M7CwDg0giO5yleCb3YwIUbgurO0h0WKFcmjbc6U9ts2/bfdtnuLnp01DrqzdKggGX
F0sdo1kif3XL0cEkrIqhgxlfjjt16HR9qGhQLUpYKIALCsV2HTvlaAH20yumY/QNPqHJ6vRedGbF
SogfmqDUrLI6uD/hqXBnquHqvK00+krH9EFOWK1z8yIm41XYG/UmheQ7FKbe61xUWKt59SuHCcOI
RSK4Q6V9gytf7uu43aR0wa1SrFNSNa9e5WJFDYZD09QdnAnFN2wrNK+5BXBKYNrBUg8qu/FVqsGB
855V3JuDcyzaOgZJosmWuZDjTh/gID6se/wkdCsqsd+dtCkg7gqWj8BeFwjoKPRJ0OY9/TVQB7PS
g2pMZyTz0yAd5LSGmq6eD3fxYsVQNYQpRcbluzmaxZHVvYkaKxwZQPCl4aKDtt1MkiyFTRW6zwcs
4Tys1eoCIv61HS7CvDPnoik6EKFrFi56VHNnOVTo5sG0eZsA6roqebbnAPPYCw/OclsKvXd7obvB
2AMHzLiOdrIIH3WCHsCVawAcOjaLoPHYapJ4vCOu/RMaxOpdyrCakcFoDpop3mZVPu8BH5o7Ea+O
g3LfS9Yaz4A5xlteQ6hbNxtwaBfAZIAwAnum55aC/BvkNvi4UzIb5bHzsvRuGGPvCcZ7bErSE2Yh
e9ctPSEjmTPTTQsgiNOEumkUkGCCI6avJ9WhadIctKI7mNZ7T5l9o1/593fZe3hq05NevUvdhOmZ
uHiXhIJtA2zoaUIb5eKyCF9+f5dxNAazJE47eDNgeS6y5qNP5LjUK3a9xtdxffYfMVVeDz2PxzUX
6vyMGQvDywcwvwH/b80ScNBWgb00hPZOlgq7IF+9huwnq6FUGPOZnXXFW+869qasA3deJlUJf73i
JzBDuBvHw3ArCmxXQErwrWglXLHhkQ77ZDTXuDT+GtoFAuvTaSiWAz9ZK9UtRGT6DQTmijU+AHN7
PowAZm+LsmPOQgfxk4Qqrz6NGpJXsGH4J980gaMKGvVCSRdT0JzrmWdA/Qq+doDjZH5uGtDpmATl
kxo/gz2u/lCAhUhruAwlODvl4GUrlbnVEbTLbB2qCN+JCPaEJ1+jokzLdS/BTI8mAq4aJXpyxZo1
KAXJr6AePbkgFQLMPlyMhX9K1NZIqndHEIAjWLX1KG4ViXUns6J86dseUGFs3cWO6SwEseUGyvIX
cTECkgaMi9w4U3zEGhaL3uFdTnGd3zpxuQVeiPvJxPRvACKPLYNuYIsUHnQom+QCBlzuAFX4LUV3
0AQStVQ2eHKAYHMEfdk55DLNFWD3zpwLk8/xLNTcNhFtbsEVrQ+TuFXgxbDB1R28gbwzdjrIWtIa
wl6xKau5W8M6K1bFvknzFHeo6bQrGqhKOGJxitlDhu4SH+v8IjMKhj0K+eNad+ejAwrHNPg6u+Oy
ndlOns3DDPt0vu6/ONWD9HAzx9bQYH23jYYBlDcMM3sc2rVuju5QoBbPiK+bWe6wh5C/Oy5r7q/y
8TTNHkjn/spHwT6egRFR1vFqhEnsRnrDeAwT24AOYnTMqTcedUgfuA0kMgdJxj/HdMpowUA+hpTO
XHech+HqGPj42nrLcyydJlWZ+dR2XGzPMzUqJ0cL5HP4goY354mq2OH7uOgW55A+C10q4e9JP89T
6zjM5pPlaFbNTDfHGHBI2IjgcjwoNpxm0T36BWk34Tsau13rmJ5Lv8NiiDduYsGa5utD4CQ1biKs
vr4iOlM6kBiJ7eHik9JTG1DyX2HnZASdHsRWUoXeVqQSCC6wML45o7np+hhWUdB9mbV1OH7GhRH7
1MB+oenCGNEFSuo24mBt9LUBiarO7ve11ZTLyEqAwuZ9CfdjOAWTlt6X9dCHPnjaoEnFUGxwsOco
CucVNM4BW0omu+tEbi2d3oW/X9HBk0IVzcoAdudWVUk8z7DUMgtbrdIOyvm21QvT16e1SlcOzJJ3
F7FkyhkgfUmKzN7ptGrSa9FxlL2LJYEKNFaV48zjkXq2WDP4aVEbb6Zk74FqzI9R1NvcHcbQRyEC
9afShlVk+LPBxheUJ7poG0B99CPosncPC7f3BppYoApE1k0FgiaZmNCukRWAnsSt32gesw4mutxu
khsjGcutW4JwzaZDmxP2H+IArnldfrJBx7NtEz8jy6L/2ghxWBSOtps0d7w0nrScq5ZrrSf5Vn0m
41DA5X5g2E6YMNHgxe/OeX+Kncd6dlLtghQY//xTu6oqXgWHr1Y3tYwk/dT2rLpvaqXwPob7V4OX
LSAAbAGaOB94R5fVJP7rZaTdA8r3MWrpXhB213lr0qMNeexZY6Zk4cBBhO/DoXQX9fTmLzAxZ9TL
KRibIZklZmEsROC0ED03Enh2u+xutPNP6Cubd7B4S3w87RT7ATWWBVx1o6fOwu2nqXGLjd7bxCA/
irQtfFFCd4LYVbyshRXswjTl/1EsdK6lO7Fphf0qWIkxk3mmw692rSDiEAuj7oq7GlxLeAMC3E0e
6s58hxN6+iE4eRvb3nxk+DtWfdaJtZlG/ePfErB2EDcDoeU+6wH7xp55ix8mbqzaclDfLqndgHuV
8GZ5jpXYSt4UZXubOqAQZGkOhnws6FOGpZyfQvoTLETLOjXPvRDfcXxszE7luObWMPbKNsR9HBNx
z7kVbNKIFeD6oqk7Ant05oS4dHGOGX3+nTZludOhoKlCwEln2CJAIdzLGNv1KnYgw4WzgIwItl/t
c3dVN/dRFoF2AUX43d8Lujb9F3KDAbLhOMyF2pIH586rf1LU2EKYY9ndJgRVWmuSuyhagAGCvIQ0
XUsSji3qeB01FD+ksoUdzbk7kGNE/SauzT1KF3O4iPElUD39XAnSPUS9I+8H8w01q+6hDbIOvE0T
SJsq6da6aZqK7azagxTL1OtA6vkBqpxQaYy8gx6V5AVfipo8Y6NJ+DqUZ2l6b7FX3dCvM9Qwtz7P
GuHWOpfwpp5HEl+UvGnKxq+xsNoDslPt9ZmYerw0uRcsCVa6dcrTQ3Rb57l98Z5HXYWrrDEsCwkd
swKVmzeL2oCLyfoFu4nttk7JgH0vbr6FxvDBzEre0TIqj8OI4oTdt+abUD2dVRD23oHELJ8Smq31
PHpaAvD6Kuie3GzbW4kxLsUIqeVB2NneMLAXBp/wTQ1xIPOgY/qQYYGHO8HEkp6ST+N0jx6c5dSo
/Wl0lngtXPCmaQuRuevRhVvfIBWcylArHPKm9VFeM26NqmXwu8d/UXfw9Hs4AvdvxXW0pBmjG88W
9OEPA2uTsh0bGlT/C9q/e/2HF3s+K8f4RoP6y0lzGUgHb927QKKfgf66AzKfEPGT+LVedfw+ie50
vDa4nqSiLNnlPHmnWKgp8Pte2hHUDjxMo6A1PRxP8W6K91Oc/xY/5wOUdJFv9TZ5KUZs8hiuNBZy
8nv/w/xOakd42yn21RmD8XBoZytcE+B/HuGquNQqFCf34aknsvthoxUmkqaDLmZLUUoP93bEi5da
RcNSSWptsqiI7tOQ1n6sWPrxleG54DjpjACFnPvMhPa0zoDo0h5Vxb/MkVMxD5XcC7itb/QlEkB/
2NFNC45UZc+Atrub3jS6aDE15ZSmtFHrV8pFTF9Uv4adHFw5VuKLAM9REEtnLErmJ4sk+P0VcwFE
/iLUFkrSKNNjad9rOQrtmNTGKr0NprRoSpONYgdoFIWQBhHeAJxTM9wMudcYD2XmhGsQhD2srsbC
2PLfDzZ3D4BI1atz3M4AAYKqVAjiPki4W6eU0AOst1EF+rGv9So1eDGYSO+O1sbUQd3WZzw/9EPn
HODgEVAzualGRm8EnvUg++OF9ty1qmSug/oAwBd6YKPAuiq5CQUkg3Qce9dQEJoGSNqtuzbGq39t
w+s1uTlQho1R4Cwq/3SuwykzUgAXenfx9zX8UEDlsOrA/I5MOdFThqqdj5Q42LqOSwbdQLRLo4NP
mxUYPnDYUHjl1QHM6U75Izf4wkpyOKzotu7qhqE66DNcC9sd99Qs1r26AxLGv3p1E+SZ+8oJgENM
IKEaTz/86ZDRbqK/BT2ZgTwRzHWQOnl80xUeDsLv8ZiI6z+Tfizw6DUDqgqifKieaRsEc7QzUDbz
ZqWbpC7VzsJP1o9gHXAf0EMQyKaCshKY5+cDivPlPAtYMguNr+5GNmCnl5OvkM7U7dPZCA89H/eU
R6MLq5UH1bXtAPCKmaPG7kK5P6R7MjQWnjfiCjL50ymKefk8L81xZsHiE/ybc3+VU2tfAqDtF0FH
Fhf9QMD9Mz6X8b0bDdn6olsPvGhjF9LvIWm8k0xTfKaXAB/dOr0Z/Yqw8Gm3oWdj1/Vr6tO77KBf
unJ75+1qhG4W+g/Bhma4sLIqnA01BPcpdSwfetPmUR8oaQNUuG0YJhTWKaTjiWuFmzLFWufcUU0p
TlPnizEHx5aT0XbAgUHQzTxAaIcOGLdpZlBrSv/vTy/uvwDRDoevNAxWLcexiXkNzlfSSawaSKJb
qD+A5gVntiNleb3uGe+xkHTgqJGN3jyxa/GcegB3SEBMf4TwoQLi/+fQtS9YaoSvlhnKed/iChjS
KJnJBFtD9tDIg5gkGRWFnnTtPRPFm5tWufhRTmHW2wJ8miFf6qYeFP/4JR1Zb0rQCZ4Gt9w1sXRv
K+AAzi3dF3WQuZ36cg7rdzxUAQ6PnYqjPsAZ5w2PBd0mprmzDZpU7VBuhig1dAywZ9NCKt6B7Fxi
NuIzz3+AGFJ8N5XtzdysGG7i0RtAoaLDonUD4wXf533ncfFphNVHRAznsaXD4+BEmboDw6nfMHOA
6mPM21nAUxPA95Hsvcwj+6smxMrG9d//hdb1IsF2XI61AacO8Da2pdXgLpDDganwFcdzxaMCExjq
yeY+6ntI29NeLVtvBDtOxeUbaegizIj55LSD3MOUpJ8ZHdLcCYokgTk7DB6hELcw96wYN65KrfI7
CSs8yyqQxlxF553dWU+pvYf0aP0GjMMW2yjFk6fifiszBxYqo8n/4/tpcu/3x2tGLSx8iEugMIPn
bALk3e/AaNLnEn9zZ0H1JMHH2zrtxmzq8BZUOLjhQnj4W1JXc/hHyR8Og/2n3bRPwo6SZQn9jx1G
mweOlfDc4IANjTK7gYjP5zj2YsEDiAwMIYtf4AweL4oBWge6aQNvDCshtz7oJo3seca58VDgsnZv
j+4pK6rtcm/3Dgh5jpLzQqXjph7eIfPpPAHm1t1CoO4RWO/iRVVpsKE9B01u8i+NjCKFQBVJ1rq3
6OIXy3hoSxo9CAioPpjGsVF9BF1oRBrsay9NNYaLyE6zfOaQUydRZbqOQgXmiiWTvft1UIV6KTsz
W/GkS/YQzRCnTmw49zVW2P+0dbceht1YIOlp6C7gw4eyq+mNNxkAITMgq/KnfoC1LawH+DN0ry0I
Z8rx1YZWHjT6w/rdaPoP4tTZ9zwlD+1YJ59FEexgrRj/7OtiaRElIj91CSDdNqqyIoUIAghVDZGV
H1hj/8LddleWkAmCGJ9x36I4psPYHQZqSBnPhNX7ruv6fMWcUR2ALzI3UyxDDbafW6LofAZoE3bj
UBcygw8eBPGMSRiGSfjSrAXYXGvCzfYeyAECi0OIJZsQVYE2wHUqV6nAStVWM52PHa2rfDcS0GuZ
prZiztcWhA5OU/+WKmjIHsOWf8RjRfZR2g4L0rr0ycjoz9wrnR+sf5awjP7M29AECJDIB4NAUr0Y
4ycVUSwZXcvbVGGTPObMblfxSCv89KR8xKYPSkSWcSS2NdS4UEXr2giL24K1+cyyy3SFdVx97I1+
D3pQttMtFxblzC+Kbu8A0L4CNP5NSoM8m0p9YxOLAKRknwNp/oF9IerXVRs/2KLky5ak7jbKhQJZ
PxYgb2PQiEGaeqBAlClU/2tQH3bOXDZ4FtLyE0nH74OCZjBcyqMHqH1lGy8a+anz9wwLd58DHGtu
B2qYewlcxMmq+6t5svqOmsLaO606ECtS9ZwUltHd5LFZ3Nmi6cxVa4CawMrSxW+DOMfAccYdtpb3
OoSHxgqOFrIeFjCe8uC9ZzjHcDro5MzFNxQCBtFm6GXt+r1RhVurBY0CN907bRgB4P6WMBCCdcgw
cC+OcPE5m0wARhVva8iPXgwy4TS+qMKWYpsLE5FGziFthqpt3R6IHcBMfjros9JqHPz2ajoDMNgE
jL1vAKzAlSBuQqiZKLddGkUVPXArKu9QsfH1lUEfJETW555H2qUeEPKyuAvMyww9Bwo2bNGl7xau
to88jLJtqRwAbHWzaSAUpWrIfmfAzXrRoi1Z8qj7bCd5arEndaNbbjWWsyDC+gwyx7dQ6A0WJCzN
edaDbTBzZdH4FSSBN6d2k70x2F3fDlPRR7T2uBMdezv1ncfqXuBjEmDT/hmvY/CCGo5YAwDoQ6Bk
wZ3vfY63LPqwum+SuFyBxw1ZtpEmN9CSxRUaiBMg5tiz/oLiZoY9z38GpZSA6iM9PEep4Ahvl/TG
KYxdFwZYTE2HlIt8PhqZtwDkq7oxW5k8R1zM2rZ0HmpVRs8wamiH5DmFJ8UDlAtmdErJwqFB6bDe
6gGEVPLo4D6Re5Z4GLFseQDPCcyh0Qq3ulkwzndVkXzqlpoyepanvgBuYSdYPA+7PFo2XABazmR8
J7pRzIhbuh9MbPS1Czgk4tOKdffZaBnAeCHVaZ3olJqj2vPhjeu2SRJsn7nQn52KdNCwX2QF0DWn
Ip05YKEqTIBtvnrPzdSYBJ3OydNYVEMPKAsD7NqFKPdRw3qjFN4vuATnBwhrVw8iS291HF6YANHy
TGya0qvfUJkC204sSJ5n67atoPwyRBWgSMYapV7rZ8mGVZ0Q9q1OSsPPVOneK68algxqe/+j7LyW
21a2dvtEqEIOtwAzKYqULFn2DcppITZyfvoz0PK2vNd/Qp2bLnSCSIpEd8/5BSwhsN7ppzLdJlF+
SEIrP1iFarzgeDcArojFQW8K40Ud1nhZM//uxe1uxFwXKw011LPNXNQTqFw2j1MhsoMyDX9XvbUq
I9Wl1f3u/ajKuZWZ989lxeI4xu7ZMISBsmOMVMEch18SNC+iepx/DqXza0ZL/hOIOHuXlGV+GprG
eHR6iLsIuunf0/GXHKnnkMnY6fMfLENjj0fGFDTAxRHGA+Na90mHgCNV2RZl8e+r/3sbhFZ/iYji
scuwAw3cBo9KzYvQkePStew6GIsJKR8CJQ8R4LYHeSULkWCC7nA+2qij2j71un611aJ8G2ulOmhg
VbddpZVvDqkbYt6l+yBEk7wahoEnHMMitzTJZw9uMMyI8Mpgw1hX2s7qYaY6ujV97RIcnhVFHa86
IeGb7JCocxUJI99tld8dthC1X6xwINnxMUN2ePDTssUU99ht3SdQLUe2bu5V1kJkOVF0HdJAVmWh
tN0rW8fXmce838TiH7smp8ID0nwXuJWMBhTL4SL1yfGjvU2yW+mQZ1UVk3S96uifCheL+ly17V9I
dGhl+MuCYeYng+l+UhWMSoxkZ4rSvnmDZwZdEStvo+U9gUF1/vGmn3WdKD9tQhB+w2f1gsFvtEWj
obiWhjUdkY8LXJMgqCUK8ZBEscueVCxvratdRiW0f6pj9ay4ZfY5THj8aol9MuIq852yKvBhKg+o
eK2imALplrFEEy8bb3OVh18HDYHmMCvrl9J0h83MfuQmpjH39U7/3CL0dZNFQ5Bh5+R1E3y0yatl
zDaLGL2Hj/bJ6rVtAdNsU/+ZL3vN5EyOe3wsB77rPmAYL0ARFDF/Uw804Dgi8Lz8u1BHAxeVfnkK
MQp8UKDjLIa9PMkmdVJ7uCbRsJNV2VEnHKqH2bhp67AGQfyDZWqh3xrxgIolzyEBcz2qUvWmjpzY
sBgPN2niFN/jT7FVDN+TKbE2KNA453iqq9tomiZK4/rwXR0JS4W2emrytt7hhFGFgRIqPSTo9TJT
zfTQzNXZUhOqIdvMs7sW8koOlFfv3Uo5D2cvByONFG2UHSKlOPdQ1baFFzsPSoxlNL6I3ZYMFifk
jzpoqHaLRfx8qZ2VRg5N59KXdvo5b5KDUeTeU+HNJHxqfcval35W+jh6gASDK8hadTLNIsmaI6Y+
F9lnlMlwT2xq/Sh7dcP42qXJ8Cg7HQvNQziEo5LG92LMQIKqbvJStCrq1KZS3jL2atA89ewSFlp+
6kIDTAHEjYc+ta2tRsDkCXSZGtSmmD4Pakr6E4zTD8UsDunk4Pac5yfPqUjnapp41Get+maj0+5P
cWK+JNgfQxkanNtCnmunjKN6WdDmPo6RC4PZm/uHtGQTX7bCvqex7QSTAVuqr1u/TOP2Egm1vcir
j8IJnXrXeDwxWg8OysaMW+DWCVi3gfOWuh/Y777Xq16FIS0HyUZQN8WmWRs5MXSXtsk/RWrFZwOg
6kkliPg0TM63RIwcZKLKeVocMjeZlf0ja7IAdmH5hhXWRzk+xfPqGhr5+3iyBs4THBj00oD97IvS
6QIXktgJOYd5o9Yq1EDVHN6s9iBN6FpLR/d26ortkM4Ae8rkmwft5e6kqFAS0Z3BxxUZLkd2+YXD
vrbpbSM5TfXkvSWt76zNS2+px9mtQkx916ra/RMN4XAbAPLwVGp+umwNvti9SFCrSgmAEG76Mljb
yYvVt8JoylNm8k2QzQ3BErQLHe1R7dUZ1c7xjXBOy8HNHS+uMffbJR60g+Ao/haG43ZqCnjSU90h
R776WdWL9TY6rtjoDoYPQxbbb/O4QbqpfKsHtQQLFJFRWJvbMMuD3nSXS4Jhp7/yTrchyJ/XicX+
lXRjdLeX+lE2mTEwYZ2zFapXjHCXMD1AZY3eJyQkfreoDGQH2SvH2UtV71uH3BWutm9JHGPqPel8
v9Yiqwu/iPryNmaJc7f7rrjGGk54fwZUTeccHaKnsHn+Mwk1+mZHZhoFSrCLaaDhGQuIeIj28i5y
oJOJf8p+0VEJZ5psj81mU+h9A3bazHEnsyFohPBpLzZH6N5vYIps5zyHQ2zrU7FBLGW4aAVRhx3u
WrDOluko2xa89pT3SzknTBG/kD3ybvJqTJAJFJxgYEv0t0gg6TAr8fjVsEQS8KbjazRq4a3QTGSJ
1g7Yv2XgaMr80ANauntL949RjuNXV1R9QLQ7e2jcSrk3if79/Ub9urMWzz2ko9hdrkOBpouTKmuM
YFquDZAXHSQil2nVvRajWhz/aosUgYebG53l3Bl3BTK+qRFvLEeHqrxOi4zB3XlN6/F79Jq75jiB
1or4sQLvdf/TpFpOBCYTKWXZrqLiLkfJpsVqtUCvnWFPXqlkOw5qVm8X9+i5efXcqHiRIDTB8uRo
aUVWsXzVFCu8vA92ivag93NHkrnPKpCc+oY7DzfZKyon2sFoz7YgsspnEaf5k2kSjF6Him78nszj
Z93Oqve/LIymv5qJdZF/WN6hKavfL+b9hloi3l+MrMoCZO1fL6ghKwNXSu9QLeBPyjv994vqnf4S
ddHDEnvZDa5jfgObxuaBcNaQLPnto71vNXiEIqx2Hx1uPNfXpHSxtmS6bM9zNQ0aw8W5dX0k1rre
+YPi5hxiqHqLJR7A3T8BYxmKQGvYdhIPSg6y1zHV8FF0Kc4H3bksxuYkEPDyF8Q6t6SK4ZsDq5+2
cRo7+35hlx6WMQiKwmzuspjyMN/UtZr+1ZZ7WrZJRZzvkJXTH9053yKg1uw6o2lf7U5/BjOe/DQT
7RPuVSTg1AhJabY7J0K2yS1B7SGQI0beUFWqP7TWWsV7u/7RQ8z2REYl2SW2rryWqXFr0jH5qVnu
Z4uo5MuArMvOFk2z0xPjVpdd/OhaVbWJYDu+FYl108c4/NUYzU4puunbaMd1AFOhvmt5HeIzK+aj
nIQcSrXJ9QV0M5OKcgp/DV21c9p6/muSMJJwP66TCrCCj2OC0XC6Tvrzl5w52Y2kys38S+vN2lZX
Mu/k6PzW65G9dJdk4scYedv/+4iZEc3/6R4hSbAfKP293yOblM1iRzmE/y9TroibLHRg4Lc6TIpN
mendVmiZu1oy9fEjw0iesN+X40QsiKg3PhJg3RUlPoLEZZe/KjmUTxQmtF9pfhIFZGtLcz93Vhl+
thY130wmwG8NGeqDphCul7OdP7O9dbaq5vqf2Z5LNmEm7MHjbzl0YCx8xMXmrwUEHh5GRn7TIgsi
1NqRrgSAalL5zqJFLKpc3Ss9jpNATtOgy/Xa2OhPbQLyK9N3sYX7oqp12RfXfZFHlmZiA1Ni7Ma+
28m+2H83/9doeY6Ro9NRQ3azxZM26izzyPO0uHRrYZZKvG0RBaG3bADveByYIh4f7O+y/ElLW2Nv
TYW1l+mORSt/OCpPcBmHx3DgrxrOAz/QCYyuMk2yjpS1uOmnH4Xy7HEUeSS0T7S+b4KFM8TnKMr0
M1mO8r3agwbazsjQHWSvYmYvWT46N68vLBBZxX7Aq/JzApjnVOm1HfR5StxysrVgXF9vpAMhMtaE
uCzULkHVUTMyf9DWtHhl2O17XQ5M1tF6BSYO7xl2wOhcEz7MLQJcXnpX53LjZpb5LJts8kOke0V1
TtcRqhiW/b8mRJbYjCBhniMrbrapjmxEXdoLO0J1uUQh9lD47WkErvhed+J5NHLr26QqMK07tBiL
uh2ufAFYMWLxZbTm8SBlcwlbzJvW8KadDFnqnkjvbWz67yK8H72uqidbOzFgGqF2y0mqn/ZokVRv
dT9+UtHDu09CVe6uE94ms6reIJ57+0FRrK0cpXM88ge4xtfWxP02r4bmPM4GZAFuYRdwP1XHxdV2
rWa5QgKgV4iKrFXn7nGzU03Ge9MTJTxVY/m7qNk8oWT3p66V9u+exjU5AdaG2HL4d04f84o2dokI
TVe96DtQ2a4NYiVrngZOQHdPPIXT2DzJlrx0m0PhIDArq7IDX+TQr4pEP8g2WRRAlWcOzlY2AKSE
FYjXQ11GweK6xbGsh8qP8Oy4y2J0w+wyog+aulGFQsDcjo+6zuZLVjVQmbs808tANVtrYyTogWh6
Yk5+Wnndgyzqsugxz1OnfeR5P2VTuIqS/DXOCdPkXK6c23WsHJITyzmmasT5Q3NPnBQX8BFZ6J5k
4f65+nePHB7bcx5YrIeBHC3b5NX76DnpjX3kuFh1lck5QlzsLK/+d9X/rzYvHRQf45J083G/YgRY
mofqkyLm8UEWhCTGh7Jwx4fK4M2JAnuJP53enyvZNqscYXPFDuR4OZMEN5Ke8lId6/QiStxo11ly
Km7MOlnqIgayIiLN2EqCabdSTSNjCTd9E8eBZI/a7err57x7ISPa3WPiygDig9H7ALM2BkLRhgv6
vQi7Bw424ilRlQyvDLh3LoA/t1PFEXNg1dfNzLmkrPtVVHpkj1s4Rr0Tv0WAZ/y+8caHkUDq5zA8
t/wwIUlq6aXU12BlXCVvQwkHQkVc9CirYT9dgKSpTz0mIWzWtWdLdAI9vq+hMY2PoiAvYzfYr8iq
VWmp7Ye98pa4qLnKNmd0x0dvLQRm4QppjrOsyfYpzsQV+VtfQYH3c5LU8XkBqBTIat+47qZSXevA
RtUgBal+gpXq3la2cemoGw07VITzyxFvPXMMj0CInxq9ZNIMxhHFzuKko7l3NjmEsGyMi3ZG0Fk9
37NmQKoJt7bZGKOnRQ3H+9JtlNaNnookj57KtI/PxK9+yv5xHVT3Wb4bXJfPfx0hO2LYoNq9Sp0X
IpbVjSx39FpOz3iMlp+BHBbXVoW9Iauz2qEhX5ElklVvDUTEmWEdZXW9BZITw65wRm+b1Fq5waBG
e1Oy6X33tLTjzkAm6NuED0pgJUt5D6dI2XMEm6BTGMlj9mcSVNr3SeU8vU8yCOsU7LzWBUCuGAKV
EB1VsrusGfmYbDqRaORDWVMwFy/OMDoqX06QbQVSEx8T5qi5dc5oZg+9KV66KP0h1Gz52mThAFm7
Q2nQ7K07oayf1RqpdDylCwalKx4GZBzvfWz8kuP1TmuCyCC9tRTRcK9d9JplR6yqVVBN7YT9V1Xd
MYGK/SVBVjUuXG+Her97kUUxRVeUvMkzusPvJtkuq61VjrhYzEW30QQaqP8aAwcFEE844g1oC3cr
54msaY9zYkCA9CdX+z4vHYAMU7z1aLoRN2KnXGsa+ljDiPhFoohr5MQc8rQ0fBF9nEHkd9tfncoG
eUV+/NdspzHj99kxKJO/Zg9dBCS31WYwr8Rb9Kwur4kZltdm1nREXthcDqBGNF+GY+ouXhHX2o/O
Qy1/rkPnMeGgfzCFMx7YMJFSN2LWaRArn7zJwlZsOkrFBAvnKpTLtC/NOnHpFhKBaFW9T4z7ebh5
KcfWyfXKc5ljhfWXK2vjLHeYCiOkjHXvJ51e17Z+bXvfH/IJv1dlZ06a6BiZ6bi1i22duM7t3dEi
Tf6u9e5GqQv3lk2ivYu1oGXGA6Mdk+qxVKCmcbYQv/1XjGnetvbIQS/Cq6EPAVsTeX+Ww8KSrGFp
mng4mJkVRHUZaIOtv1iCzzY25vEi0yDGf1dlLyHL8TJlBUglo2cFEObrrFbZC/ledpZmSwCqSONP
VWH86BZb/BDT8mrU+u8BugJZfUkM9Imi9l6Ty7rN3bPdaPjR/GkZ4uepjTD0kP3UZFer9eEej2fF
dxOH4TaBoWSIi0O+fhKWOvxuq5KqOMgq/hR/t+mJSvSqvo5j6j4lfX7CMlx9r01uphyaKWEJBJ2/
cuXdL0soxEWO1Z228ttCJ5xrI5TXriCiQZ21o6zKjbSsxg69H1XZW9g73Wit7MHA29SKdRwj+TNn
p+kPUjFKNskrhCqUs4iwp2iQIlCKseZRncYHyHbJIbHD6ZOnlV97YOo/ytz9UnTe8kkOUMc4OQx1
M3/imPc+AGGzL7U7/h4g7xCDN/bDLiwu/3MU2jbxgVPn79s4/B2pc/DnNh8D5AtB2eirbojqmZMV
os6tAlIyz3G3MOyMk5lugdcAqIgdwdqYTfquKqz6+K922Snb3qfJeujq+6XQdXvfC03DOgeludhm
b2Kghv8FjKKDNfOUXb0BxC1byzc4Ct//H+gnDKX+W1HFAnXvaY6pqwaGl5Zq/xsAlQBTtW2tso6s
dQu+ZUMEg0cTxQkihAKPaL2EaeiSM1kvCZwOx8qIfQ1Vkh3CnuFWm2rvUxsjnax3sHehdyPnvrbF
IBUv7VQVPhkp75NAc5iIoXXqUcsdAgHiL3M/yZEANs8Oijo3fR3YdivzMTLFRXZmio7opOuaB1kl
d6JsCUopWzk4mVR140buF6dWTOirCAhY9szRpSPKLqsoVot7o9i7emhIMUqJAV5sh+L8s6wlRfY6
WOiHyFob2xjs6GZ66vtVtJBQ+cmMvOk4EdjaxCnIo34EpeSlZb3hIxpXe1T7RTSs2+WSYp2z9uqR
Z6Od3mNQvlaXygg0F8GQEk2jY98t3ctQCHQLkkqQcKbqqU621ZDp2LNb617AZ0S7eOzFTvbqeR/u
SjHWnHsYjJ1ruJ+ibALgrCb+Mk858OT/aANLId4Fd7HT7PWAr/+nmu9HG4dDD0cYjhOuU/6CM1U+
yAKRrOr96qNN0/TblDgOioD/GUbACXGGtZBtYWstu5HnEgGM/+qQvcocJiB+k+ZEGMM6vreFNToP
ESjYxcqeE60tHgqkOUcfRVN9Z6QC1aW18a+ej/qYxG9A06PDR9Nf4wxMEA6K2aNKpv++wVK6c8AB
ONvpi1Cf5jgoarN8kpWMh91+RjQykFV1HZDb9Q9tAHwhm2TerbSyuzXM6vukIuWfuMRr0n1tQ6cu
vpVDtan4ghHtBJkq0ksEpPCJcFR+XERn+rIqi8zUQRc1DqxDxxmfbJsDnUA742NEGyH1rrCWB7IN
ZdkRClD1y5qW+iybdCTgr7U14P/LX5H3mepyRG0yLbeyDTogIeLK8naiXB6cdF4eRFL1T3FjNZfK
MF9krUL95MnNWgC9RRkRAWSELKylOA5tNFxlrVMXMoVZ812Ol02F5lWb1XDCyEaSRqrbfh3Mn8rY
G29I6i2HMoblKuI65NuuQ9FFbO8lXyGRk6bH2IKLr1ZTKicMJ4q9U2ZTUEAQCwa8dgJt0W7JyE4B
lziiZV2jfhm0BA1R4T0njoGgRLl8WxTR7hvTAlwRj8vWbrrhMCFUdgzbQpxzxK2IITxg754e1CKy
HyIrRAaJTfU2dQfn2njGS9k4gPc7jhgeL8LT2vzY4ge79cbWPY8NGgO22V6U4mFscsju4HmGzZpL
KrvRPmh5usuMKjukeP7u6zIvv7jR7Few+31gZvZdDWMgiyp8ziJOyEi62mvtTN03BdffQKtM9Vop
tQWoJoqD1F2d1p0G47kpNx8zgXvprEdPsrAUQz0ugBy4+X/aQFpmmFdZDRDM/7QhLoRFkZKHR7NA
gUV2RK1BiCHPb7KmAmW7kN1+/Jik1gqyR2oIOfnPpAwVxEDTnHQv2+bCSi9h7J0HE4yGb7RzfSIl
Wp/e6+WKvJB1Wdir+3Y0q5d6IEHjv5f6KhqqOUOFdsOggVFf6/pgUqxXHIkZuqz9rZwlW39PVasJ
Sv8q0LWuRHJlilK8x2Uh2z6qH23/GpfKtUx2v19+9H/cgh8rREZZf78UYlCOg+ZbqzTp1Ha/iyTS
Sf6tRepYMUSC9VJ2y0Z59dH20ZElTZL7H93/vsXH7N8jh75BZreZgrBO/DGy3LsCXP8ZJ9yjyPqf
wAeXR3XQsUsYkBlqAfnsBk2EzwD5UaAhivPLMn9V0QToYUxEwFM8vvMcNA+V11aHpYrN+zAiKVgm
XfazcA+poaW/ajENvqqE4lnpqnaPQJx5NJRcf0QVygB24bTf0tnB68wrD5aX9IRrmmhjzcWCWm6V
v2D1d7R6xf0CJy7ZuVED6m+0RwzOPPLFURq9aD2/zL5Nv3fkAV/0QWwdUxikO/PuS7Zk26k3lZex
XepDolig/p3xbDfzeI6XIT835lYXHSYm+Ifwvol4EKgsNoaNSqKlF8dkSY1jj0cZKnB6fa5s420F
PcgHe7rGHV0OgpvwhdVz3gu7s9E50pIviDLdGz7QpxRVnXg27SthUyQRzLw78fDbF9WYwohfNoiC
tNtakD1HHwDaLuAyRLMilQQYiGm+N9lxViAsOmMPqFZ18yMzn5RGg8I/s8MJUwL9YLDt7wOTUsRU
/XiKx0uf1c4j60ogFExltNn5tUTp3fQUkxxCGphj9pJjd4PR2LhFu7mFJtnk17KKxmuIJmnQcDD8
VrrKOUz64tWGUXoowrLcLw5H+AEgm9eQV3eT/kcFJoHjbDPcDYUEXz6nOHqFmvIK4uCKqkJ90XNy
qjiBmWjtE1sVY5y/qfOWpyD60IIvDL7U3saKh2VT6+W+rafiDJ3uQSD89shZMfWbLsqDFsbiRiOV
9DhopreZrIBkN346rW3s+8T0rrauvoH760iiN66Poot9TEmXBXG0Km5O2anz/CzvzGeXx5iTlcVp
SMFTK5W6Yuqi6lgahns2VdhN5IrUg62IkznWWtDale8l6DZ5elFvyrxYro6d5CebDV2KPLOCwo2n
2uDGJjf83NdV6nfCc57TI1KjG21RifM3HpsTSxDuTYB+qq6xn9P5xejr4rk4WmNyHzpb7MTARlei
b2LiTjs7a9jKL7CbGsEubNYf0VBVTqHRkt3BmsTPKvFNCAMVNS91TwirXfp0uut22uzsu9KViT8L
9AgWgPsXXQ2iMD2Gv/p01nZtTGhCFrWHHtzcLf5cuqkvhRvragz6WniHHFjLwVKwsTJz3d7aWd0H
1WB/URng6KiGjPEzO6FuV+tTeZKF7iXV+5WsKpVdnvCF/90beRmKzB+j/9WdE6Ej5z/6BmfKE9rG
3omj3Vy819ui/B5b353a4nsQO0Ee9fqpRBnhtJixxRGd/W0ev2RdFfoAlr/C4/EzuHYEyVYLYm+e
vCWQl6CeXzCKqnZxNRmnMbWNkzNjv2R6xQT+7RiCmfZhzRIhGZtDkgpln+DWB3bY5Q4l/gEpTqCN
14Ahrl0fKSYlmB0Uf72iXwKe8QCNeIgbKWnqSdztEZdTfiYquonHprELLZhyTE2EU76/Atfb2p5a
Hefupa6K6eRF44QFJ4WHyG8du3geD8UpXAu51sirRlHjfT8TwvTtCNfFcYyHk5qO/YkgUP9+NVjD
j6pBcFw0tl+rGZ9AvS6xROWs/cyKIP1IzHEMdwuC4Fh9K6dmdsP3IkzKZKPkJmH/rLXO7Xy0Et6Y
/P9pZv1qgebddoRZTuO8FCc2QD3+yadWL8yjifFOYWuCM5pDNm8w+mJrqv180tx8PpWe+GqU+BIX
ajqTzMBAbpfWxWukeZig5N21XD9Yc1LOdpoAXEVE3/GcvXxjsW1oQVEJ8B+oK6Kw2i0nq6uvM+Hz
nbN6RROvQLpfa929kyZsSAr1lIWISYmm6t8/pt834mOSVxijDe9XmYt0Tmdw7gtH1EzbBofwqHRX
zb5m2bW2dTdKMWxyZGv9RYnbkyxctW5PPdqM+7lJa58kFnv3svQjtLZOIgm/TmV4b2rwgFVUIymL
0igotLPbwL0L3bNmTacoEU9pDQrNAAdyhMp3quEf+ppjfWlsBTLbNCxYcBb3MoVK1Zna94j1BDHY
8SxI1/rtFCVBbBcubA83Rg/7EsGHf6qzFqEpmx1RU+XtLkHSIYgyyL1osZlBCm4S8OLrrIdiN+RN
usEiodlGVq2jSzPi0ApmNVIqfnBmjkCY+y1TCIBbdvc8l6huTyjwMcULg0bXY99eunyHYigX5vgc
O2RXp3kAhb4GwNbkambZ+a5xXLQDZnWrhE6H+EHq+DO4+11n6VttyMSuzYBXehyrNvyoPFJQqFOC
RVZ3rdexObDg6sZezCIh7oA+k42honypRBPGqVb6iLGP0lTIpur8JrSwmPZFD1Y2szD0jW3eTxov
xDsnhNx44m+yRedd9uxliDIJqPtZFMMK8ZQ9nn63KUXoyLW7ix0qNkKH1RHhB3FKwmTfixQH8mxw
Ajv08l2OZDkixy3GB0u5bKGJVJdCia5IW1VB1jR4CESVvS0EXq6Rk7/i+IlyBsqPuxQ5N0RmIvue
xPl29LAtxgg32mZu9CrMvt2NJH4ip5uuLHaP/IaacxEjf+cMl3VZ9Z3e+6JOU7xJSOkEhWuAHWHX
DZHRIVupaV8HV6h+1yE3B3AbnQEbAeCszQ/DgI+G03c9HoL1tYkTyNsGCAHPfBxahDTT0jNh2eR6
gCzZF6/P2z2/zxrVmfKulxUMhaZFdLFaDrYrrH1uD9tp1FtYMGbjk0TiSy3ssxUn/F+VNH1a0EUJ
dOO4EDzccZi4rrv/S7uSrnFKL4+aMXA0GFRylWzJs2UGut+z0JPZCMaqWXPx6J/lavJPOvew1Ycw
RCfTBBVjYlsKkwPJNlucgOqqfp+x+HkjokSzg6/CMvkV6PdL3iMtqaUwWHj/3Zz9tKoa5UJXMTA0
sOA1i+QfdALcy5Q3LxymzpibzVDC23A7uupjmiL7U+G7pyveg5mjkw1/0TtZGpD3SoO3mKXuLvOU
7Np5D1OkRf6gx8kzhtIhx5/cOrhwcjfEkCwoP90tNV1zY3M+QwjJO2lJEjQxkdzUC8MHtHgUtnao
eNZ1g7KnhQ4k0F69xM1DyXvU6BWUHUpN9122xbdxfCnzPA+qMa/2bPi0LfuoMWga62LnWCJaztIH
itb8mGa2K8hwhmdWo2uaWzVe2o9ZyubY6sZ631hOerZzlfR4/OB4Q0tKMLs0Q+U+xhOedUbTpXt0
8jsi52DY0jBzHupF5am/9PYmG01tm5fsqMZBIJ7l4VTX9UblawDgdlOFrgJo3CcYRxoo+XIzeMJZ
F278JjOnDuohx/KjxoOL0NbGEWD2IF4pvt5b64tKkVEqbiRckBjEMHer6S3Gmh7fE2GTmlQyeL1K
7WBjuZwU4PJBU9rBUrtxoCwmuf2Y5LLuEpbD832zVN7rnOks0SqQhmipdqOtIRexGJsQIiXrB6jQ
ssLIuZzAGoKHDiIVt/mMRR4PYatCIx04QsdmOhgJ3QTz6EynUWg3PeqbnWB5fkSJFVaFBWOIRSC+
RVH5EmX2ZSjma094+bp403xAUt3TqnEXuoN3N61hn8+sP8iuGVs8lFZXJ4zkZ2U2fA/jed4PW9Gi
tuddo5bPAP/brWvU/aZU+m9ZIbqdDdR1lwgQF0bUOpsshiNtYGfuC05O/CM47IeLOoJVKrMAEWb8
1rE/bzP3ZSlN5ZOXKjdw0me9yu0HQh/DTscFcZPa7XjV4m7nZpV2xl53vPZdMl5tYYxXVYmskw3z
fMwKRuANzxe/rAJ0gJdFKBCUPP2K0p9+FVDeNq2qEuRdqzy0T9Octjc4zxO49aV+w29h8ruqbt+q
ahz93uj7t6nlVXq2MbwR0x0ATkbTW8Sa7cNjhA3JiQTZgl5904q5B+5AchO91h5A62C8tT0Cn+sX
+s0URJEgWzhvwKVaH6MK943tB6cfvCU2U6dNR86OMAFB+79x3uEb1XTa57RdAL0aZvwZ0S825KEY
Xqs4zgMnG92XJlEAdqqHsenrF7tIpqBTO+tT3BdGYE0R5imCpzJUZS1wvLA4TG1bbPLRtp6gwHEC
NM0IBMaDngIN1hoQ2lCZte3SOPqjZ4/1LtJhg8JGjPZT0swPXpqYyL1086V0GqT2yhGmHSCtY+e0
2qmPB3FSqsE6uoAH4Fe54UGZ8/jS2Wl+mMfaOHWAKbd4vQV1aiGT0VTORjPQKcAfNcWdtM2xbVU5
xib9PZ/VfRm1qPE2+GZ1oxeu/A/rSrL1U5PF8TZdMDSIElR651kNSjPDh9M824l5GdDH5xSk/Rha
4xXU7j+FraxaiojG6/UxY/8AOldspho2xcRBvMcN+7zE4+9iyJRTwWvxjdn1NmROL5YXT/vGmV+7
/8XZeXW5jXPp+hdxLeZwq5yliq7yDZftdjHnzF9/HkBul7u/mTlzzoVpYgNglVQSCez9BmUcVpYP
2991R3MTDS3WQGlWHdmd4BEFvUJztHGX6567HC0VFTVDH5dTX/dLR2wlYssY9uaQPZreO6JKaCYp
08+wZ2du8nkNlV2nBPG1TnM2E57z5kNPXJSW1b0gFQ2dA+jAtq/xGg1I6Sq1DuxcMdiMN+2ljxAP
CrxcXziYCSxIxPMlOGU61RDLD5BqdpM3Dfz4qvKyveWRWzd6bqhRFoabzCguYedFjxPl9oWWhq+l
00A8WBjDDN6mO5SRou1CJXrgwbWCtz8utQnBLl2tPxD91WwEmJWs/SAhO/A0b0G5qRGezAEakNms
9es577DEa+pjqDvJtvC1N6K3MVGatUIWyEIcKnXSjVWCn1RYBN6rNoPYNabFCwkAtpRGeyIh6JIC
zTd1jyCtbr7rRWZsuD8+V+g/L/UsHs4dH3jKjnjuZf20dbo6OWYGQNWhHGBJ2sPLmFb2NvBRYK+j
/qvaFKQUzGw9o8+xTUe/P0ekBmwfIcsG1uuaKv17ZrXwgYzuBUvLCIQHAgbw/HAUJz8S8WRSynJd
tJqzTh0e/FX3M6FivgaDSrWjsMPnBlmnNImWhdp7V/b+bNWQyi076rp2dIhDb74VrKTtuP+h6J1w
S0uwg/K7BTpuT5n+fXRImlELZ8U5du8PTpi6f3lw0mIlD0CyQpzIA+j4WgLRaYyXfCs9jMQy+9Dq
009Efo1tMog3JBKKr86ZW0YTkfTUxukaeJG+GfK5OTRoewOa02o2EOQKsqoZSBWRosBjsk3ssb6q
usoHPPLYd2DG2mC5gEUOgOpuz0K4306yW/bUkJ70ddmgkE+ml6H3C/zRJ6+iZ+rBjLJpazsfSeXj
wdIp1E1qd6lCQzkYUx4iSgE1TStVG0H/YVnCTl+WfnDQwtjeItCQUMR6DH37kvZWt4zaDhhXXjbL
kfLjC9RVb2H0cJbwn0YSPFoqSc7NErQQ+ZutktvOjwCjWUqtNQ+CYl7ZyJJvHb97mqMIqUCSUIuk
Mdjnl8OxDNtV13c3ymvlorJbOKgaAFPb6B66OTOAh5QmRLJ2HQb7MEhqtrk+70piVgsVlunazJJs
jf3gJQ8piBYpz6u0vCiTucezqt3hsA3+AJWPle+Hz12meEtEFtq+R3QyfVZB5aySGEWGrhh+mtR8
t/2MuHKlImyKxj2aFUCb0G9eQ9U0lsUIzEFRpovveSVQmuYl8msqc/6HP+T5M5Zm39jfdVtW4psp
wC8ttPkulmVysRuj2beUsJaeba97X31nHx4u3aybhRoGm93GRRM5T3ezogxLI+4pHRn+vMgqJ1iU
YcLnqn5NTDtg/9T8rIcC9Fc8P2PQvknyt6oIzW8InZ7tulIXYZ4ss+lLkGXFApHPCNWQ4rHTMZtw
IufRGNMvRV5t7ah5T0btxe/an3nKOrULvqnR9OFGNX4khtdROUAKkj+ZenQ14+pZ0b6puq1qd/O3
Knr3Qz9fmnraL3v+FkVLKkXJtWqjVUaLw1wODz/6q0UfksJV0Z6HvsIXU01jwIJVtsy9Ya1FTbNS
9AN1hCzxQTxb/kcjsFmWA5EgTmCg9R2ZNz65kXMWaNpVFbstHGRWHz2QDW/GINPo/K9qOxjYak44
1mXz15Q3Rkt89iPdragMbzNmZXjzR9MCMYfVjb1CNSd9cxoE9+3BX5gQ57bmPL8obhZdBY10G/sK
j6jWwygx8LY8eL8pTvZeqEaAPrdfPAZ18gP5qBHDxTo96IZy/O5wg2D54BSHgFIfUrIYns9eny6x
2CibHavuZJ8gujS4rLwKUmrLooMNUILn34WqwVdi9JaVgQ8UptAZt382VBH4m81MymWl6qaxygtz
vMgzoyXd6sBXU4cCXolfY0uIY8CDn+b7oCmdnW3bQnm7VC5GwUt1PHtjpbyRBXJdlyqarDNlqXzB
AgmV6gnAnJVikySbxqxCVw/sdKdbTXhT4iKGaBraZ8RbU+0KLBq9KoRAVRQf5nptTy0/KaO+9gSS
YEn1pDu1gU+NJ5lRYZ8KkEh3yw0tS4C29+FZ7bkLm3OantzYhsIDlXVZYFZ2hrO/au0wIoE+xD9V
iGKs1kNyf1qAsQG+QWjQ+1VBLnCiIEX+Qlm0XmwtJFinDrL6OCWwmSSjufDc6tjpubWQyB41JlH9
OVj2yiYLyqUVI1CaksgVhWHhgRfU2SpSw2GTjb53xXr712Hw0TuoGyTK/g7rhqZs0Yxm3TrP3rUX
Bzle+H0DbIa2oiG3vlA7nVIhmUJukPDR4TtMb42hfVBac694fXiP9YQshAjLUbbLEqICiiRHuWyz
rnNjuY+6heu2CNusIR2Pyl8CR64WXA9WeyCihio5p0lyZPXJvtOp1eRcgJKVnYDRmwcZEiNIF3W/
Rohr4NWxh7If8qi2nJs86NnPKo7YSkKtVRYqfxP8fyM0rf8ekDnouM1su9YsuQCpmKk7bsNRCxBy
EFMorBanHpEJOSUvEVXDpYFCkh2/saqansp2qg8qaZc1n635m+af63rqv6JE1WwqYw73Gjo8L6bd
n2V/OKlo7ASqiUtz016ddnAWsgMSyZtbNuduBNAxeRV0siahPgnAeat48Ze+98LtHKsUiUYQk34e
5q9GVL81uWL9FUeg+Gazfy+QnV7BIO5OqQ+2FBHNAlWBpW13MDJjvU8oB7SbNDUd1MToDQrMxKy0
OSe63yWQibAJQHnUWI5Cn8HUwuQCiucZA9aVAjzzsRLIqUKDPitaklcgWohu64+SgfB75C+Mlb0y
XeFX1BpXky0QqYtQPwaVo1fUHlowqpmhHZEGQ+P7HhT9mjh8Dse6I9pHqrWxYUIdQevaRyPSkPXE
E6nZkkJ/kh3wDwtyjGJMoOekp4o5gg4+RjNrrGpwHdT0E+RhNCdfYg5iHEnDV9bB+Ls5wa9AldTZ
NPXOcVwPCT3Ekgx91paeaMoDNLXkMBXZz89QEOHyA298iRKHqaDUwlh869f4smaANf+eOTZqiHpy
Z+2ppPs3lcz/bXbJ1EUeFhBynOxIJjw1/Zk0zLcYPcyhRNj6Icki/YzWYrvKyKCu9LCOrxoi61d5
NkZIXeruVC3+1THZc37C6XUj43gj9OZ9SMMevMqBE8mLtHXfmQu/n7NFrgYR6TUu/3lQbLVFfBDx
tq4bfyp2U3zJx9lal27fbCWaFyH4cVHBwDnL3ir0l7aj9M/F3KgPLuKykQAIJ+T7D0EvDFBA7LKL
86Z1AT9/Uw1Vven1QX1tc1KnkaWw5hNNFd4dLnBWdJZN3p+T3qndg2xNPB7t4VVLe+2hAjYig01b
F+e4QWRgcjz1lQ3RsDeaMFh1iJq+Ig/Xk+Sjwma69g/dU7PnrOkr/qDgVxCayp6TcMrAz5iLWS/t
hmyK8VYU4HXlWNVFizbpIncjx1oGPpFyal+F+X0qW8tfU/veuk+NxyJ7dlrLpoTsOJv7WLImEOFr
ipCiaFw5nfZs+jjkee54LUQLSwPtec7WaEdH90aWqy/cotKL7OLQLAuIIXs5We+AVE1Dq65lb5SH
yQFOI74nHUy8gBTh1TGay1AN6VuWaSHw39blCxG0J+CM9Xqax/5LySfNRdLjr38Oxcj919Bedat/
DR2m7qKVlyrZRYhsLrQuqG7g6GzgQsVfqhAZs7BlXLMHnvYDXpDv3QfmW8F72SN/lbOmWclBcrI/
1NUNjqt9s8z0j8nwTKe9HFazD7WiP2fLa+owwBdytlWTseurRFn6IyC1RkEQRIt87+biTLQcfOrL
1axvbTLdP0fduHhzEb3XqDsIbk1zVQ07WniI1oLVgOOk9gPJkXnQl7I5ZUr0aNnFvZP7iPXUJ8O4
QPAcHnegUMKVDuJJeoVy1lxtz6h2ZqCmsFb10WKPRBCaCawuny2QlKSTsak2DZE14BkOyXERIA18
qoVHpzKkOHjGrbKWzbzR4CsHoGB0Ye+JGI375EJ/EA05wCzJ0lHvO0150xwsVWV/DYPorQ1YeDe1
qR/kA9qG4ty07ReeJBVAvFa/qezukT9VLgD2jZe4j195mikwd2mJPjP3FcyerGRfZUmzChJrwT//
J+Zl7/qo+SztDZ/sfm/yBEvVw9TM4TZTXPPRmhCHTpWu+WFwk9Hy5lY2g1F9H+LxZjqrgLtussj1
VThQmqTQTLo2u58ovYiUlEL+Y4w6OPGmbD38K51B3fUNqfdG6Llkuqnu1ArdWBwkyuP9R5m23XND
+agNkkSD+K7OZvAd1lxwliFcJMM16RIwfqJTt1XtgAjiDAubCYLA9Ihaz8LOwoVC4u5rpAlafNbk
Jy9pg1uTpQ458LD5jh8iQiohrmBW524psFtbu/XK1zzLz+Q0m++NAwwgNxX32qR1dWrZIK8q0+uO
6HQj/yiIMljF9LtGSx/7LiND7pQfg5XvCr2uPlTyZf88EWNkZORkcKCLKwEyeI7vWaustNp9IVZa
lP5WVYkEXqtSU0iAiC3kx2DqY3sVD2G3l81/DoN+9mvY2LzpkfdlaK0hXKtjkpDmxzWsGQdyJQo7
4N8ofnnmtIGzMjWEUjUkHVZUD+o9RtjoRaa5/vCvM369XzEjH0okUcP0FigBluJB+dgI+XDRagy1
eIRaokMv14FidwBsQtY5yjZGt/6ZRY91SAEdoB8K+yKsp1MWgruRsO3W9ZVdCtbypukYKURKQla7
n8GodJBtz6SENoEa5rdIHZJToqhGcs6Fa3Y0ZeT9W/hl22bivoPyA8ynvGwjQBZg+oBrtOpOGUa2
OqFLiX0Eb35COCpeUJa2y2m6tNB8gL9xJg/sa8aNXaI2glfWnx2yd2zgNKpsybayWbrk4+UFjBG1
XCM6Nb2ho0wyoAoRBdFjNpfTsbV3ZoWv0KIeKFaDd+4XfD39S6nr/qUNcusAvOYkQ/LQN76Fzm4Z
X2o8Nw6fY+WZOs/jahJPe9kEyuTt0OkPYZ66/kNu4GU+sAHsRCui4n3pWEzKPnmAsFLuDZtE2GcM
bFWOrCEHOUt2uKRscMDOKjRJuBLSD+nV6fO1OxTkuHrjyitQH2dktvY4JFHADAs1WzZdx56rHpR9
j0rsI07BLsYJKN3I3hCG+DrTFXUtss/ZUlwv0cP+iu+2nioOUlidcwJTe1XG2YG3kDsPqabAC04i
QAiiKTvG2i+Z6MdrK+3aeKmEvrcwQ9j2QZt2FDFNH7kSczzJ0Z64lo1xjM0SRFwjynG7gTWRbKCI
KriMXQaz51tjJf99i7UP4AVyKfLZESlTdCoKbyy2ieJg31ogmoEjhrtyRpQaVg4iNdQVi/qcocl7
P4xZu+Qp2x8/4wMVgH5Vlhg0hZ5R8NYwuC0mChqf83yzdrZlpn/9DMmz+2XitW1uwhpx/Vb/+bk/
kxE7+3nfnnVNENyy7CPN+z5czrmlkZIILOrDg6+0a11D68cKB2UlHSlRT9yTc/R3WTnO5O3RezUT
XEAa/E+3splEfk4RSKsupaYHXyZ3M8al8cWANXOyRqfeYtcHVVPc6nlgP99vBODz+YmBNbaXLHVf
skK3T5Vph0+WhW54n47GojKi8AnEAd99slUrzQyip5nU9SoOhmwboV70FNVmdMNucx1NJfIXttBq
gZX0q9eo4vjm8wmVY9MU1ZveM7o/GI7ArfqNFkDSkAzHf9llynt7nb1nweSsFXLdhxHh3XObugo8
K4Q0syz8KnlLLVgd1mn9j2ToyQxEvv0YkzfbIhF3bJvYx/3Hs55MhCL3YwBULREU6FEw3VpjmQMT
fJIR8vj50mb3u89mlD+KwHgloTcE0/g9NkbEUXl95yZHzKemWE9ZbkIYnXUhXkZ/DOjbWTmbAdUi
tZ7axwbdiSUq+eRNg6BP9tmlg458nV2TzSMohB94nqzgfoRfUVUs1+Sc+iNkinCljJ538RELYnWi
1U8hi/qdN9uUdifNfpk667Gcx+TktuzBpRi67nS9UBZTt1IvXR7+q467crqFyiIVcnuDPQ36moba
LkJ1EttkmjImz+RBETq8aWCqAM1z7vYUs15jgUd3bKt5lIdE1ZZKGUW3Tk3bx7Hv2kPkgOaSnTLm
VOjVWAJWrjj+e2Aa01e/Ty91g9UG5m3REdbauIJwOH8Nq/wedwVAJGmUX3GX8a0Yb4t4JuIx6qn7
zGmRsvDwLAEE5lzKRKlfzfQLpBnjSzhEFgoBCLIioQ8/VO+DTYI639YSTXX0HtQyyOdXch72ymvI
UZKHDp88vQqeftKNtVhbkzlvOxiKe9A0HsAYZWwDqrqufYIUN5PVKxGstfRvhYPeQN1kzh/xNlPv
8Uhl/tCDS7dz+6q0nrfsnER9d5XuJFfX+tCCdQyGr5lRIQ6jF8PN7NR+N9k1Ns92cU48x+KnG6jE
JHbcXEF42YfMtS6mqQ8WYJgO4QCED2SMwhsLaKMpUbpQkwieWqn8ZfDJap8do7Ue9YFFWte1d3Yp
wAz1OKlKvJTb0zTz6009dybvFftQSn8oz+VpdpJNJ3M3mlV7Z6U1nzS+i6em9OKV0jrhdyQdWDlR
ks0TSkoIKFJoKobgRS2cBzepou+qPtoL1Rmtq5YW0S+mGAyvaRfoiCuzCXJWtdOTeFFTs1ygCaPs
NdWNH+Wh9k6WagCfqovksfP88mhr/XfZJUOW04pSB5QTqe4f6gjneKQyucMg8S9jUvEfUs13Tatc
uCdIrngJQrzROJHNQGVlOLuUIkp18nf32FzAFQij6FCo8J6DRLMePs/mrMThYyyth4Al7GpGT/kQ
T9kl0qwM0RRvXJe6E68gZ+e3WE9+HTwoAaUS2BcZF5K0S92rfQS7WJFGcaI9TD2iBcIGZONjnPLF
E8B4ccf5HJEG468RRlGbX5KiuI/QKbIsikY99lkO2loyxu0/juykh42G6whQ5k49leupwXn6bhsw
G1OwD7r+vZ4t4yItA+5OA6ky/0Q6ptthGmzsSGT8RB+mPzdJs25tQynWqaLgVMwuCrUCHRlLsX5s
NZyktAztw7iGMeYYxs1EYv+miwN2Q1slLnks4yfrU17iyVt3eg0jg3HyELUVhpauiRiMmCFjvjKa
MNfhopk+MEjkKNhe+qR6t67QJCT7hPuB4iiLbFL9k4xJiUIpW1g2Y7smNT0tZUw3Wapktll9T/r2
mxtpyYsS8X6kw/QWoB2GwFfmr2RToWJNMsrk3m5hrZfMSnFo9JCHDMJwSwgOOXp6zcA+1g+oOYwh
cnJ9RVGg6t3dvbseJ2x6AHDAz4ZLrXtruUZQ4r55+Ix9Zm0LMa7pBaxUpm3nUShYiPbn2kLO68va
XbWq5t7kvUvzlIs1zc7ZFHeywhtMuJQl3yd5N5us8Cp75dgwLM1d62NV5ABTAJ9CAbb06pM0CJGH
TDQTEHhLhDCH1WfHaGfNfZzWj/O671AHGPShQxoLvXchOhUmCiWE+y0zrCJqxw1raWMOKHl6JXvK
wrARrfedlSH245QVqvNUN++d2Mg34pBV88JqmhIFP8aHmmZAB7S3sd4psHfA/eNGE9/mOf11JmOx
iGFcaK7jwSo2IxDEH1UDJrjxxvBgVV74xPalOgFAf8+EW6RjtZfBUpXlPAzcMz3uA2eVQkM/KAEf
NR8EKKzijdR51RzsrKwgHDdSFPazKUVhofg762mkrum18C16JVlQnegfOqFBzm4KsSVEdlayKZWG
kQyg0pFuG0mVN9g2za+1CerCa9O5W5QGXyoLzNuKQpV2kg9i+Ui2DZNu6v4/WXo6C/Js3yJtdq+V
EiYvAJzu4giWXToAxDTq5EI6oaPwt7YUjWqn0ErAKfM+qdW6/6dJU5Brx74WL7BC8EWuLQOgRHvZ
lMKvypj8asrecPpHM6lc0gtibqIrIKOC+DXjVa9KF83ETHC07QI75aieX1XFcuAngTtRxijbmNoc
7DOF3aVXGvVjMZKg0TyUV805CL4XbDF5xOQ2WxL2MCayeVbx6E2sDDzR4UFeVWoFVAVJ+Rm954sa
am/yNyz6Wb048/TWQ1F4QQ/8330TI8MaQ7wgcihmWg3VlxJSolnmUPXlYn4IA0Duc6/upQaXHNPj
xvlfxlxRyJFDwt5ut/0AzjFczZGGGnNW4U/juVdLVKHkWRKRxM5jsHn/6kiT9NwhTnL8jBcgzY7m
hGEwmhkylyozqJbRHFDcpawg0rZxArIMle9hJxO1se52O3A8xlJOmJROu2aTcZjzpDyg6D0ssXRB
Ht0Owr2ltNYTDuTann0L+nLCVbIQtpMonZZqViENRITn9vcY4B5GFNr3yF6CSsx+hAMyoGqUe2cK
3Ok5jQecDnPqKK38/Lc677FQNbLLKjpT2US2i5Zcysp4m6j3uAyN8uv6z5gcJmf9voYcO4Csul8I
GZ01OJwb6FqQu1H+Y2AbvsAKtabwOQRHPpvzOjOV6l2M6F3jes+J1Vq7hpU2nuUhKurxHIiDbJL7
3sYW8PMRDOjCBESOCOKhbDIQKUJxrxf3Qx+UXDhMN1MI7skwETdzplsruv+OGJW7RZyBNDE0J1ZI
Hci/e/5FLUtj50DLXMj0jMzCyMNo+VB14u7gT94XbZjCY2mS0Msj7/L5PNGddOVTHMdGkdKhPFAU
WqVW8yskh/6eeN+uimajAzzRa4BpmTJiGVlNN70poAeCqdjImD1o0w3aAfSbpGU7J8bdy7YOyBpD
ZX2h19/HCe+IKGTBXqnaCxWa4sC+KlrLHJSIax3OoDKeOGmENyyKIf8cL+MZq/wbGLl4kYTqqU1D
82kMeu2sTODmZdbbVkwU+jwnPSEAp78I14570rymho3YzbiRWfC5Iu+lpCpiw8Ap765yfXMArBVe
7i0LI+hVZqMprgj7JLdKH++3amzZXlA9Vh+QzFRWf5yRCUfYvFqPmsxITsNyHjX1LUrzdy3W4w+7
f1e7VEA8gMnlaWx8G3QQHOlo2c9NVyirovf8i4L3L3l0LxZIA4N6alCBTccvFxR4MX/wYjDtVYUB
fDPPQNV6zXoNvdjfYGMBKV421SRZeZ3b7GWvOTjCetjVz1VZWK8C+15mtffYu6H+3Lf6Qk5SVSe7
ZoH1Vc6B/zQfcAzF1g7exsUL0Wp0Mv/CVrZa9UODqr7uA5iXQbVFwT1O6qtsyQNafv5FnrnGeKzi
Xjl8xk28UShIg5OowcpbwMbv3mvSj00arQWY+uHbk/5h4Ga1hrPzJj2+G7gBD/WumjjIi1RuTS0j
iG6kp6eKZaDAnihpuvuUGs7UYzK56nF0tWqLnv9bXbsIdU2DWZ9iJYVS0StdfeoC796dDBQlVzJm
xhB2NwFojtU09SXyIatBV81Dp/gkIuNeTY7301ScDr2XHOWZPFgDkOblvR2MM99gMegexZ1Ac2rz
4M82v+7sHSvxBZXPEGBwMUYxD/8ZuT9yyo8+muKHqQup6zNYtuRT5f8yXaFYv4uEBVzS1OHVSxGk
jWcqt7JZK1pIUpEOSDTlITbB5ZizFewoiyzmDCH7fB4yiFlybpE0gIb0efs5TXbg677y7TBb+nkw
AkRXx5s8GCHZ5wGFqFbcJz7jFh7EFD+cU6AIxEcQoBD5OVUOllOdOHmVsyZxK5Jnv6c6VHCQUEvQ
iZRT3Vab9gXfOJZ1nkFKHJ+eFkWI/b2paMXVLyJq4nRarWY+8psjKOWpAUXW0nwsxAEDhK5klS5H
uUDncEAI9aXsk6NA8D1BEXBPsqWiQX9U9Q4Io5gtZyXW9JHBkCT1YOJyR+4pqB24eS0yRlI+iZRk
+oR+lOyTEcwqoAH9/4xP+8GHYRuNOwfAztoeBmujC7Eb23cnSC3ln83PXjlY9qpisCsGf/Z+ztWE
X4Di6uCRKsPaWHOrv/xr7mfz8+eGAUjpSne2schWVziCI4SjLRqZjnYmJ9+0LVTLYjCnbGnk/qnx
GvfsCjkFM7asQ4Lg9sKQyerSq+Il8jvTbkB998F0vhtGnu80l4qUVIzUpq9oHClvXRL8GY7Cb12W
K2+fo6UaZRB++9doGR77bzAv/PtoM3SNNRqGfKKFznPsFl/g6DxWpSfUiaLqJYAfIMN2l+hnZF+r
RduV5Rew4c528r0G66Gu+KJkob28XyP76tRxuDcRtYqR0uDT3powLSysUC/YdeAYMWjWizmzakXs
vvhppU9S5TPX9Jc+COu3KkrId5dDclPIwO5qEsJ75/ds7fdsuxzzn+74lKeF+SFmx4iRvcUBaca5
dJJbBm1tN/TOr9mBBs3Rb8snzRrwy/FDMIyOP747GiZMpq7+bGDtcatFL3/ENAq7be8v7mRfFXRD
39oRo6NBBegzWBQxGhJdF83MlS0q6N6hNcFkObEx40NptFeVbdaqaZP0OZm+eMDMFrFwEkNFYAHo
VfnmREqwElnPS97r5lF1zW6dlGHxZrrt0W184IaYVaFRNT4jaVNuK4uCSjphJxKDJgAKmcR7G5g1
NbsyPMYJdiQCyJRqkXMDE6zfxkPkpaCWJq8lrJfPoTMXx3sMWd5+OTd8WWTvfSYu6JtiQDwkkfOq
EXaRHaBnqZxdJTK/Bp72IU9Sw7yfgEn50FTV+CpO/tdjxPRZzPrHdf5z+u8x6pStMXgPHi3f6VFX
C9+0eGDPXBnspdllIeEdP8qWncASih07P5h6nD+TQWbZAF1s5fpjfwZwnqyMBIsmYRJSuH335DuQ
NMUdIaZs9/S7j2LzvU9i8WSfxjzZ+j0P+Q3wKWNUHK2sSra5TwoJNIX5Ys/NRW7K5tIPlyXOEteE
8sq5QKZsGaBF+F1FfYTcTPOKZNliFuzDtBjBWxQkX2NxBnr215mMyV45DtmD/6H38yokdSAvhVO7
nyCNo8mhvfeeQ8JUj+qdGQ3ae2M8VLHavoWhYu79iZ8sR1VT98WizE1eQu8vQQoNUcYp3DSoWNb6
Sc94a1v4WYPnYfeX1tqjN+jewi665mbptYLsYK5ibaCW70GpoQqCv1NT9Moamd557XVlvZM1Zuod
+6Em0drjKnCt+iq7l6JDoHX3YbJiLYaxzDaeZhv7nBrBk/uw2UMcOnGzpaqEhoBhFtsCref//ux/
Huemmno0fX/pNEaxJZfxv79SoxruOkSkCNnA5trgK7JsUFvbFG2DtVYKQ3HRTPhZSIhFEGb9Vr5+
PcTzuleqx3RIuxviit9dzW1PRkWd01BxfIar+10WeGQRJ1DtfagZUAZFzacUzFbDSeeNLPcg3tgt
QsBWW6gKQDVNNd/IMptEq8oz0NfFBZqPjR9G92dvS6HrIsdpjbmeetSFhZWWp1lkjRUrGc+y7Sjk
AFR4YpvUKUiI4l+1S00vOMtD4c8BfqfNUg08FGl+xwcS3DvNqKlsRM1pFovRSq5Li3jXK5p9lCF5
0Nq+bxddqwYrp2hH5H2AmmLSVj+ZGu8ZaQz09iq9vGld2EIvqZ3vCuSXXnig9NOTnuuP8n2FPUxu
zIun+9scWdqV7Vz3WPRAiiAL/Kh0fV7kdidoYOClvc1nDR6nduFDpH3Iwrusuauw/vWFr9aYntsF
mNnyHwV7OSbnPplPhXeSpXqM/JqVryb21sJ0Wu8c43Wua30NxtE5BiW3oiFqDArruvIGDO3Y51H2
TXORDi1h7iDzmC2twmqu7hA503P7bFUDqiihz0LYtNVg2yA5upSSgVI8UMbSKh+X/RRuoPl3J3Wa
C+uc9BUkUlneQRUByhs7gp0xZzVLes+4ycPg1911NlH2g6N/j6OL+prrowuPvjDvo1Sx6sQoVl1/
xpo2dncFxe6i+mh4wF1VfeDjbiRWuAvDpoRJiUCeIQ6yW3bgMl4iza1XyxKpzK309Wo6XdvpBvD3
SSBNZaz0eh6PkUaZRkJVwR/fMsezTnJIhGXbdXCQDhETcBQCei6BRKjTtdf79n6aayAb5hDPr1W0
r9vEazZ9nkz7ucnXuAz1SDbObFRa7ZRBijjViDOfphQuqdZ5zzhmDVvYjGODlTcxOcSW8Iqs9qPd
2DlPk0zS6IqjH1xjQvZDKFl7VmIcLHu49iItU2EljX5ZgkzMcnS8cCnfCfGO+QjN3kUDZUi+VyLu
VYiPfYZ+j/93PAK9aJMOXuKJwbvu9818SXxBteOX+N0Sv8M4Khi7o9eBGhRQHO0mMzZxRH12DClk
2BTr/25RBWjWUSGy8+IvatvoEShdhi+UaGZZ2h4Blhzvr1z1JwgXob+Xmt2Yo93usIVM788yB9Np
cAJCUmG7XGYRPd+kRtA6/e4XYED0txoYJ5mf4U+FlH5fh8IaqDjbYQvRUp6O8ZysXKMHySd6nLIv
zvLs8yBjAI9VjzSaGKTCed78+pI3ofcug/droqiCurWLh4EM/utysumJH6F25jIkYXr8HDZ1Vb2P
oD9EW03RF1OsqYfB1kd9Lwwq1nmhU+m+5WhfkY/9/f/Ag0C0p1///+530X9DHIffR9+RqnbvSPU+
AyUZZbm3ugPRSQo4uz7QMCQXazw5ENl97+y15voOZw9ERwAEZ6LscY7lCs6bTSGlrGF8hbruEhdM
ewWkRh++2Xr6NdKdYdPpbX9sx6Q/wtasfKTishJ6UIlrjNALVoV+sDz7PCg+hVXbmXafof9qmIwB
AOrBhU3xHYkkkUR64XNrB1u7lM3PQ55PLc+GaP0ZktAllBv8S9oUUGHqGCkoIE1dYNp7JC1AOfj8
FWLTs5ZmBaHOnnzLWekt9bvW+0gB4hmLcP4/rJ3XcuO4toafiFXM4VY5OrTz3LDaHZhz5tOfD5Cn
5e6ZE3bVuWERwAIl2RIJrPWHOly7maKusm7EpAjpOtUY7dte1PNno1APaj4nCzko+7wEl9/KdcOt
bFaT+oqHlUt9Gj/o4YJR1QN/bfnQbCxDzXEeQrdApuG6EDBZhkr4OTdwBgzc8mK2q3YKGGUDNzs/
mPyFZTvWVj6QAxShd9WcvFwf1Nfn8e+D1/5qqDc+ha9DDznzwhAxEG0763hlfPBHSKmd5agqtrSk
uT+PdqJ5nStH0TB6mIOy/apjkQF9Es65XH6x+iZtFkxfRgXxyiCKv8cTRrV1P4zHYGTrcOqHOLmx
cBNcslLcewWeoWrjQyyNxrdOwG9d3THwPYQAETR+u1Pjdr6zcuAFhhqqf4lJ/tAfNY0MtMyvDr4z
n8dQgWUssiC/UrOhm76PPkpJskseglgspbMZUxujHG4Sb1hFJf6qVCg/aCkDZRXLwm9Erg1GXcEE
onGLG8NpLmHyUwZDjO/2OP8jTClH7aYSgEsfXUpnvJePnHhMhKGZ/1225CEh5bruSqGILMwqZV+N
y+rCUfXs8OF4aa5LE/sYH4r6JZUsP0Qc5i9ZnOmHUGaHMgzQ1rNLAvv6OePIUE6Fieqf+JOY9eSt
fMVxV/IZDgPuFogE5oP85C8P7NyDXuSSf93ICPnULswo3IHCMS6Pedk3aCwKawQerysCvXVLtBE1
nepzrSXztkeu5AZ8BvWstAfbEgPLSqbe26aV+0M+GLp+2tWU2Y+ydVkHtPH4qU8uA2B/1svBZFNx
X0MshACxMMzaxVNosPeTzRONZ23/4hYNOvgAAv4tAg+7/gXiyqeIphE6olaLUpdY1kSx4p4KTd0b
UcKSRn7MfI53TYoG9/Vjlhk4Ja8D0nntgxsTbi3Hxw5GLH0SnnX72Y3hDSvt+zDk9ZM+kWGHaU45
pGvqW2q3YPywfiCLNi3gZ43fp8blG2a3sJswcCX95trY0LNra/mHXUKEY6aae9/kpQddF0UH3NQN
ww4WRRK9ZjqCjnjZtYeaH+TBroJm4+AgijRf1j/2YT8eMzy5FlU894812ttf5gAL1CLy26WftqdG
a6fbxko8yPnqtLJNvm1BbKb3NRy3Q6cBTsljtYJp2e5knQgZ+o+IVkQ0/7eIpMsqdAy6T9fw5rJd
qzjFLTMYDFtXi9NlbsNxASzr17dK/NZNDoy4ZIIW64exubuMdrCpV2aVbDK9II3XmsaLglLoMg7s
6KR7qfliUnzKpqJ7moCm35JN+yajiqD0tpbRMYmPwEfDlT0IWdIVAT4C8tTuFb722DzBcRHeAmhn
bPpIcNOF2LhaKN6qC0qEX0Tzil+WKuSpZnkIXCXm8jpQdwiVWyTNVr7jZStvgCGcpsbesQYPQDco
EsjOecC6ETMcSMpCEAQzHCwXd7GRm0+G1vV7NDJQuXeC8mXIQd4UUzrtwrwrX9QYXJwWGeqNHA0t
6Jvz8Axv0b3tTfu1cyN8ajA/WKgVPqG2EnpfLV8/mFaGl2o2vE1emv7E6P0VkznrdW6jjpWn2X4J
2cBsANKGZzfX7L2bq+ou6ocBComRrlRYBjE+lxvpliVNsvQ0564q+tA+YI2YB81HexA1PRko+2zs
Ji7zZJ9vD+hJ6Hq3kVCJNgWTorcWC2nH9U9zNPunqdKDFXRaZYlQhN2z282UkxzOdNTEkR5dTqr7
F0pwzu31UFt1srIHLFxkn9uxswK/EJ4whteO1zhUzOdjHreIzTE/Te1wUfju3OjYNKJKEqh9fO7s
cl2RlblF9Mi6lWfDUCdbdrGuEJn76PNKvT/UsfV9iqyljoT0E9kMXETmyESvyhtfuwmJVLO31L0p
hNk9VAQR/nr4AO+ISrGsH8vCshHrW34KwZ1sWVqkrvCK8TayqFyPIMYzJf4pS9JYOH6lOuacNXGQ
Z2qrvvqZ1+5C8n/tlh16uFMb7z1y2o+IVq2mDVJd7D29ZtglbCFZMA6QLOxiopo9aNsITOb50kRb
nrxtUdQrGZOj53Bn1y3OOhnW2bnv8ARGoG4M7ewtnzILwYN5PNbJYD+XIyqaSZO9QaKddvOAmI+p
Y6hB+WlcQNdpdrPB1EnKviNDWl/aZCr5Gvm68WD62ttkWvrzmM9PTqPb37U+PvIDDN6SxNdXCeCQ
szWmznH2c53qDSpbqmeYHh6kdqWAJRu7ajWGWDIXrXHo8toAhAWt98RtIlkHnUHZW8aYem2fYM4M
W26FMzQBFTkk3YwgehePrBs/shfXfAUp5wR9P8DSJ199nCyUw5x4jcJWv7dTfkfb2VEjkBIJtjVm
4ZwvndAhMBUnZpNAEVqUVTecpYnHwE/UNOoXYAfRTdKROZfdpQpxTOudfiObclKoNfXS6kd3KTdP
uVMprrcY+Z9syLZ1+znVHlJu8Q9pzR+mMJFDEQDdv+zKeJhwh/zU34jn9O/xMzvhVdp7l/4JtaI4
3+qJD7lf7nJTsQfOfx0Q9BZbX3mEuQHhBbONDfw05Hbt/qmDsnLw0RxbyZfSWn8/OPPwhEJl9alf
xIfURAR2ujnnNZt2wzfvLccNH0pz2ss7e2t6UOc6B9AoNfwX9KN79pzsMuwyTe4/QFZoxWO4oVkp
3CyIMW0UgRkyHdR00oaC1gBY9oL5k8PyYKe5BVA+06t3v3T8fYX2wcrJsmHrCYGDOcSnfKotcKGJ
A3+qdNP7BH/J1uig/omuVKsokrH2kfEqWs16XR5SEgWnP58xso0wm0YCqEZt01fijao3ynKIav0G
/VAkF7WYtLRlADBRumEHnRZb57G2HlKrHb/4Lr8qGjPE+UOi6t9yxwzOUVc0y6nGYVA2r4eE4v9Z
NvG3RdMDbOMWZacBooDLX8Jia76pqCTtqcm8OGOU8kOp4q0tYHO5AsNF9Rw2MgIDXCj6e2d3Krr4
QD4kSPR6qNMWxEbtfL12yTMMcsYz2hvj2TZSVAxN8xKBEshDaNr4uZXZvtWa6W2EFbcCWuyem65n
m6mhph/lavbsm+orJnL2dypWFDbCk640L5qhNF+qsW4pLQY/iyBOj7KrwNLtth3zzSwCZJdt+eom
TpRslYedgWTd0KyDsUxwlbCCpcTDlrOK61w82Xs8qppThMiBuzDy7wpi4VqtOfdsPZx9FTndZh4b
fBnT8iiR68DJuoUtigNIuHGHDcKbJG8giQbGU63qiObRMqjYX1rIO30zQqR6Rn9CcEsCfhp2s4tR
jY9hqOtfpgiYr5vrAlcMWg01zH2NgBbAYprR2EUrLXWjg/wBiEnWZKFWYbroDQ8hwL3Zs4sjG6rT
xSGYrBfvNAxPyPJkt53M8A3aBqlIoWvHX0/+hXTHn5aGp4zb65/VKkcgyu58J7sQ+wkOQYLc4dTE
FalbUDs5ziMgp61qPUxO+aY085unGO19WGv6rcOTYCH70U5EH9wP20Mb2/lr05+doazeHPex1/G4
DtNkek0N3roCSeQM3dd/Qh7r0m8llbmnxoBGQ+ysxkKtb/IRfOyzvK0EiFNI9IMSFQ7bNOQvQEHI
HomdiDXN28xTHC7/GMhLFJb6Wq13ckD3/GDnW7550NFXG4PqSdZvrHQZTjTkvpgR9C6rJyQp5xtN
A+4iMt+2ea8FLj5V/PSK7WDgUtJolXbXVFUq1HSzHzVWD1lg/lSV4cnmm/c6oreC7KSe3nloNe1a
wzT2eATEN0OK7QsmHcrtmKNJZaGMcaaw2pzKoXpie4goq2KG/mpuamvdY4v3RR40sgp2EtvnLO8Q
yXT9cOdGlp6cQXJoWzNz76FrqLfyGxmn9j1fP5VcK99BMSZbQN68L7M2r4Mh29QWd/7JUbAcHllb
akluH3LUoTa6GeZPkJa+D35mfxehg9lkyyJM7Oodg59k35MKuym0+NmqyuDSwvWVioHoH8XBqsNn
n3rhXvYnwIi1hZ18rw3zpfYmh1QMB4NnKCxKcToAWpwClb8zD1A56KZ9NwNwUquVjmfqqkCrZnOB
I11oeE5SP+OmXq0ijyWQ/Ec67fS5eR2VBT0DO75lPwYnPU/4uL99g1DpNlaAd1EN+n0g18ub3gvq
47W/yd36KK7hTXWxqWZM7frOMs6jOGR1qaBsGlOwSOGQfOq7xDROtgsm5U0OyEMiZ8hTZCHyZR47
5bqr+48LRlvMyUEFhYY1vzudZe58oXAU9g0Kk+LnGIUO5lCeCmulccMnNZy2sp/0PUUrPLw2solS
1yHOk/oRD4L0LKfXTvB8ERDwyuCsDnrovE2hBx+EC+K9fEz8sjiyRQ+QLnJVgL59BxSBlXoEepXx
lvRBuZCnn9qXCZ/GPFfVF4ZRFjskNd1bR2nv5PcyCTv3FsjbnYYJ42mMhwzxPsTssqwsz82YsxOq
66VbWdYjzprNfenMKIRD0ZiqQD3YpNSWhquWLz6KwOsWi4etnNT91DvABfNRYphj3bPuqgQypN9T
4u0m6+7XWOAX9qXFFdiRaOHNUEIdbWslOSCfbpB40A6gwC10bsfgS5xlN6noRqt83hs+UGWvm5s7
t0LZwZzxtHtV0DxtUBS88WdrvIvtrOcWHr4pZjLdya5Lf9JtG7aE55CC2qWfjxqvuNuTD0IA5Hyp
0YRDftB6f4exl/JqzUm6jvO4OHkIop5RqC9XJsXmr5aJQG6YASVo4c15Bu+U3Yi743GobQ1LwTUi
c1FWM/Xou+sqO1ZX/v6yDGodw1uzmPMPbR4+tBPqf2u9R33JMNty92mrGpGbHc3j3LIxOpSjDhPU
yq2TESNGranxjbxFUaOLT2oxvchblOwqVA0SFLnWy51Ms+PqPHTNqY71HQk2462do47EVRPcuIVX
H5mNwQ6Ex2fMD9/kRuBXaAV6FhX16CO08f1gMxpJ+IzW/DXU6yvnNBvJD7kiwqA6uCyLHFO5gYXv
7K4rJblcmmwNesqUwK7/xVgplccq8JNbyWGRrJXaMeq1M3kFKF14LWWu3ShK6+5qXwcy5wQVUs0Y
Mq3DxgE3Vw5Kf0D66K9p4L8ahl3/MPl6/OACH8zsHpBB2D+IZ+synSN3K5teouIsOAVfZUvOaYrm
eYqn+CwneZnfIjaXxSvKmSr2MbO6Ji8dnNsZjgtZC9w7RclVHuSAPCNtF57sLIPRNXnTwrdi/Xu/
DsQ6y4wrRP96w70vTTisrgeIalaxpEtTlkXmkKfrpAaljqvQIwyh4NtvJ5h5hLKHncblxC0r58VK
s23Z4c3O3ca6T9wWeCBe6+vBb8P3Gh5v1+KgYFH3t1hSHHQLcdXOHH/IcTnRRh9rWTZ6eotQ795h
bfjFCYbuQRPSqfL3P/MsLLGFWShCbqSbBeSrQ6xAjhYp8qZ2m3EDGKPoqVDNdZuDR4KEh65DuK17
PHKNofXe9PDSrSLDulWT9KOb6FnxMWrztQEZtKdG3DnYK3SPNKQCgmxEJkqasfHUw9AQI5KP/ncj
8GukKfEqur/wzK2uAEhnQ8jBJvUvN0VwIWGHc+Po3MoAAALSRWvz0W3anwgkT18tzScDM740mCnt
ZqqH5wJJhGI70dfxOEpInj9OYJNgTIbFWaLUZBPd5uIsUWpzjbiYHGVvqm+6OMlWpoV906Cr3dHB
U/Yhi5W7itdUHqO6uzS1xBn/kmGF967OYGDmEo1ZkXzlX/VGhVd7jKIeq0W9i3dhrSLe6Lfjzja1
Ea91toViRyEPqZdYK72yyk0t+LUIR09keT8iahMGbi4icnsqUWpkVuhUj+g95/eGiTZJY0TNmfVW
/Gi7SA0LsRAcVsxN06XttpnBkoS2tXFZ9TxpTt+d4qxGvq63G7SGREK50LUbMGzhQ2KyB/B95Lku
RrxTo6yCGlMYORqJ0UBhVHr4poYbPMxNsJ4rO7mb7CbfJz4572cq9ckuTBGLMVTcCi6Q1AKxP2oW
tB1JW5Jt5FP/bs+9uepmVJrhgrsAIOHiBqWC1mmGspNsSgikhd0RPgMPsifzSgQtRXws4i0NW4hr
vAxx23+NN7I8WUQhdqC1sHDtHUNfKXkzk7Dwpn5zwVAXyRCRFhU1Xi1STnOaTyfcAuX+Nle9dFdS
2VpGYrtrtE4OL8M5yR2w3PM6+YwrSZXeyXgLs0AWLKa9s5G2PVJQfkNgSWCI1eoxrjpj6xUgaJFo
bPBgnJJ6navavLQb1nKXt6Bn9gwNg1WKzDCi4wRjDgEA7nirgC08cl5afe8iQnLTp46AtvG+FT+6
NOWgDJMRSmatapjS29qo4e6LheVYY0jhZaaxjiKP3Myv9aU841eUH33PhMvOuvOy5LxMm5q9nsw2
Fb4mQn6Mv2Y7BdCG52bcmCiiU86m79OhGFABy73mEnIdmEYUrhZ8/42TmZrvfkatW9ZECitoLzCI
LtIQ7xcDsubv5BBG4XDS6fjRcImW1RI57IniqRzwNEy2fhRuWuF0jOXNLQog5nawoD7If1hr1NpN
XER38F0c1C2dcoOSoHX51ykgO5dZOJX7IRmDuynERGSYpu+hqiCzLtbwEYr+xkrPM8SaX6IYrNQ7
mMQJpgWb/JAvyCpWKSL/kQe4sEjlcENN8TJ8TQ7I6Cqb1aWLzNhlezCFSn3seWzKl/20Y8CVhRVB
hPiNfCuuuWhsI8ZWHlFgN6+UjWkjLIeuqthiO+M3cE9sdgf/h2bBUQ4q+xnFmWA9pk28HxAhXMdC
YkdCstLUDc5gbldDVaLAIJuKUq9kRArY33UzoR0bmTfyMFT9z5z0xe7apYKNugmmMN5DrXyV/Xmm
wSGwa2HoG5zdKgvP8gxxr3ltZghHXfvkgKlb0bIsy2mT5kF21KP+9fqdbjJk6xCCe43EDyFCpxyS
quRkQ5jh16v07hFly4R6ekERyEd7d2Q3/8NGXLwY/R+RBSVPHdzkaTBya60XRnNSNaCijenN2KyD
y9aMCUEL144vmDEP2ajzHNfPElAmYWQ+7mlZjpoHRNlxkXalvckfEMAPwfoW3W02RO+mGYmlepju
UbnoV7LZgtRZ5UHp7mTT8ZXvjjtFt7KVP8yehRehTIvMPcJQrY0wT2bomJ8J3aS5KAz05e4MY0jq
ZSW0kzKtjw5SZ4kyYr7sQn2jCuiYZCtIRoM8uxwqCxdtJXqU/dcwRffrtZFXNQSvornB0359KWT8
0UyDejeYXrbssyZ44IYSLykZTH8hnXeemrCB9DqECwfY1I/ZGH+m/DReME4vILoqEQWe1tkibtoe
jMQz8U/DKU0vlWxjD/WPtMu9dG9npE4Tq/7a69M4fJ0BxqMQBTtSoCtYRn4crs0imkgUy3buT7iK
sMP4tzjZp3drFBSCs7xP2eJmBeVc5wZYugt5Y7rewOSobAZeoK8xg/gIuQ40FuohmnkbVFOx9s25
XqFEm184z/Isjm6VyClvr93chj6HKjPxf4d2Vlp9Cm3T6A4M6A2mqNN90ivqZnCt/KTMw3QI1dbn
uY0lQtcW+ooSb//U90O3mFmRvbfc4i/kIt/SFoadlyjcjt9c/OVe6qEyl13t4hZAUhBPh8pehuAL
3hWEOdKBJGQN+HDjR72/1wvd/MKmmD21iIDP9A2V/OEh8cpu7/kzAtB6Z7x2JrURETBhoATJYyxv
0MHTz47NvQw4uXJyuWmeFQE0uh669q1rpux07ZFnn0Jhda3wHRuX1z6yVCuHmuBdVDflpvMAq1h2
Pj/0eDveeWh0AmeeHwbVmR7KxurZeWrjQTbtUgn3OmsbUIFhWy2N/lnTh/qLHDTFXmRMyXbLJqs2
bnCz9X4J9Vt0OhX4R3KwdliTtVlwBNCLeSUJrxskvBB2juIWfWD8q+GmkvQWrVmLOIiQeB663Zwk
32X/5SBnYZhTLOc5MVlVqfmhADO1sAu2gK7udbcdv8gVDJv+BTFrUEiB9TNNlpai5j9RIUc8xp+f
Pc/USQTV5g0wPXzdY7VfX9JfM+nI3F8lwsnKGyoXYXbQtrHnTa8U5BGNx5nzGHfR9OrG60xETQ6W
65co0W2SKfk9Sokq5fO1fkXNPVLe8lp/v2IdhSs/g+eoTCs3Qzp3HmPzS1fE8Ra9ZCgHojkDFvrS
w1THEXY+R31Py5kwVtPscoFnDWxxBQ9zPHB1fR+I4TAY+hutbw9y/mVG0WDi003DJkXJkhnTaujx
wLnwqMcC1EvZY5qTjCM5/Jh8j5B+L7B0l0tgoPvo06DELYdTMRz64ccwGR9YlGK2O2F0E+vVfY+V
q4bQXQutcqAk+UctALzv0bZba//Ho/1aC8Bm5FjmurWX6wUZVsXKcBhR1Pm3skWiGXdzb6u7Gjew
YSFDgL3goiA37L+G5YAeFwU2H6IiIkcRqrxMnkgI/z0D31WU2NmZo1WbHOcAne7LqWyXolOedW+4
TioHeW4qYXrptZWc+GuUHP4jRjYDpYfcliZvWebVl4829PkPI0YVnPrgR/rh3z6yyFKoaZ9fJskP
cs1XyAlDlqMD7UwoQZaBcGdSXVAJQbHvIj08Aoj6OGDPwSiyD0G4ufbWbqXhWytCLwFySCjGZA6G
n0ZpbRsBhFp2c/6smoUNSrt17qck4uCjNs5i8dKI+N7GrnW4hPtjkO+RqUbTXsTH4qA2BqmrNtJX
coYcCAIlXzriZfpK6Xd+qQjjHHALwvFAb45O3mIR4/Y+0tCu0YLxEb2ZnQQ4tSje+s8RS8ZDsqAG
NKz8pClv28SowITE2bea0n8el/pfA5Cr9RxnLnQESqce0OJ9YeiLSvXieyxNDUBG2EttPtb3yvAV
+YLkxU/6ct8LCxMpcaPiM+8EY7aoKHNs8sHxwdTUmbPTp/Qwlz21UM211lOUtIdqxNasrLG3K2yb
L6wjF35txzdxcJF94IFuLISJiEgksHBNMImElk3uIPZ1VmfVWuYO5AiN68jfYX/PgQNICiTJDcpX
veCGtuNCYnclnbqa4IsOEULkvingGeOvGDksmdi2nv9jHhIkWIcbzYNPSu/RDpxXfaqzb95UoPde
NY9ZT/0CDJW3LZoiWFgFiD3qXtEBjB52cO3kvky5xXOHHEGOPsbCta3h/n+P6KzsqanjFovLrrm9
aPiM8Jf6HlSIq4WAmKX0j+hDVFc5/RGnir4co/ZtqDZs7kHvb3KtDE6hMhYnFtXOuk9q5dEw4JFg
f+7/sHDy1owfxuii0qlV6mMq5kzhHJzQ4ilO/mA6QKV9/xG2xMec7vTHHPk63oDnZOxGzxo3+DMY
VW2NfgcGn6II0I0eRQB0cw1ynbTnIf8Rjgl7M9HyERiZFnIem/n8NBWYx/yKlf2XENMfblAB3Xtu
v9O0zv6e6NZbgRAQmptauGkqtTp2xhDiDQBKg1qt+SZCq3yeF36a/aQy5zU4Lzt9u0XZdVrztMZu
QkNJh7ti/RDX1tdcc8P3Enf5xTBq5T1Wu8MxQJ1xJdNxkXZHacD6K26MtyjuTXBL2rRTfYRlIvFQ
xPWsJI2BkwISTfFj7pE/VOJmH6iOCSWV8htPLKTgG82pVnZYsRS1J/O57cBCg/xGmbAI0FVMpwxx
RXCHySrRyZrPkYL+LwNtZyUn4di2nN3SOoaa+dAYfvRlgO53Sxof9xZU/N+GEMOeyp+6vWza5Zuv
kycLqhxN9BSpSe4o4Vs4kNR0LaM5R7FrPOKTs5X9aNRxH0w8NtHiYuJFXFBQC0TT7V1d9P5RHmw3
9RGFNj+a1RTD8Ol0zLV+hdSgNqKVO46LgXe+nkq/e2i4dRzaESc52dRnvWchh1dMkCg3YFb6B60o
MyzoMNORg9gFkZSz7KUclJOSXg+wFFOKvW927GDMauSrNGOQ5/TOF6Uakj30inAbVknzbNdsQaq8
eepdfTg0wr1OaA+W4uDafnTghpHyqHDtezmQqwoYcQ89C83Xm3gZCpFCRF/C7aWdudr3pOicgy/l
DMU8xJuXZhurt/IqKJ7pN0NcbAalKzY9NNkDblLf2yjJvuE48Bz6Rf5k9pW2bW3uHHE8+w+1Ufxb
QDVm3S7vyUxqTrJJTWxhofn9iHwf/KQHFtLsfZj8qfEeDWDfuyDSn4YGG9Yg4wsR89zalm2uI/0x
xifk1eGKGENzP0M2B6ym6y/opHxHrGC4KUXFR96Pw75bG7HXXfRErWlAPWHo7uPxCU39CKsfvQBZ
nbovvW3v5YeCicJOOEUOuc9xFmF1lp9UgUJwYScVamjcyVZeWd7ejWzE8cUgYI72CwIN43IsQ3V7
7cMs8M9ZlqE3CzlBhlmjjR8Q65f/dlafU9KBENwIOCkF5OuMS1u8Rj11R+4W/glwZPgwFN68sTwY
M+qQsmDE84ofk8NXj/0AiJBY3YTkUljACkjIyCiZvOC+0dYDCckXq2ffEaoDTkmddwpdRK16oSQ1
pypFMSNNcLTkBmEQZqTh+ClM9suwLkPygert9FoBkJVhgZZ8XG38dTVHXE02RVgJ3nwxAy8++yZ7
+FRWIHlgvNgUjDajg4gWeDy2AkoobHjd4FbDvuDJ19Ol7LeSvjlOCAotk5BVfttO2kqfymIvR0c+
TIVa5Rd7Gs172x+BxXAxPabuCukrWMtmOVMPV9zaP8pm0P/Es7YCv8Ib8gNrhQiavahj1JjnIItf
UVND2sGsnyeE1W4Q5W6RCqyi13pEvDbvi2mLnET0qrvJm6aY/Z2Tu9SLymQvu1utmvbZiJOLnFQF
I1zC0h+PcvT3a6txwZJdvGaTWZ+vjcz+W+e0/V3SFsO/XVsX76CfBU/x17W7/FUdyLEZxml2jBCF
Fg6q2n6cGSX3EcdQpIhZeJONOZ6NMhDZDH+VGgnCfiIagVVG5OzRTZt91HX3MG+jG1NrO20lp8AJ
WihDaJ4Gs7J2CLk+R6h+IvOppJQPkUvq1drCW6gt851SlOz+/VZbyRjLs9yzfuowYs+Ohua+4ZmF
3IOYLg/JrzNzttMVmZc8M8dNLqSXQpe1S++E9445aPdmqjywe0YXKWyQSShxSZKQTmprf0TJyTJK
Rd0eHVTHXKbcsw5uVX/PByv+Kk7Kv09MUgWyR57MYfddnmh/n4jg/yjmf3sJeUHQpWf+piwRFbSw
lKGcdiwAxtciH3dp3kaPXSYqUFpULmS/DPMNhAZsFk+vPFx2oZ/Gj+DU/hHmiavJMLXvPoVVvcKm
KURW+nq1Xy86TajVj79fzfXUdi1f1KLMtSoV7IvDCCOyZILfIAtZsmmZrXKSZa6U28tlVMotXEel
kMOk2P+vc+XbkC8kr0xdXDldX/f6Jq+vK0eHX29jitp+C6/QWSaWC2bC885WPJi3qmKbt/IsbvBC
8RNzxKhFDPRd5CwqT1cX+dyOWxmoy86mrlapXTfn6+T/60XFqwVFat5eL9zmCUa28jV/XfjS959c
VM5PAdZd3u2ni2ogiVUn/PxuQwPFgcBQLn+CS+yfH//X30Ve1LXVcSvf+PUz/08X/vT6uW9na6Nb
SQH8PkxeujJWsS1Efk9x8dAl2xluZRMyHICPrMa5chByfGXr35cR9RGhxCcjCj38NB27z39Md6v8
8/TGLpbyYr+m40AyL8q4Uc9BRxLTFiDnxPiazVP0jSop21gUqdGMdKETYuC4Lf0+eQgoO/9LaGI3
H6GjDR9Hhk5a9SMZhqXpROmTUZjmOp2hfuDF6h4B/gE/xa3ucRa5t7qeBnYki5ab/Y8CPSh6smzb
sjxaaKKsMYuDUfb+Uh9MzMVEHcSqe7hzqAGaOL0+yDDZ7wQWNjuKTsm0x66lQ5X1KM+uBwMPBGqO
7kfIdeCPYNn0XaNcZg5YQKrAwznxaxgPgfeOwnCDMMrfzRg4dwF+1cHvr1fmdUFFAQ2RFMRQlE/C
DnI4sHi0HnyUxIDK4cBtCjE3BCTTLyTlISP/RCMxfoQC3D7WyrPcdstGqTzLDXmBSu3vI8n0KezP
ORINwPfvn3PkQtM0jeZRbV7kpe08cDee4qB7Pz3/JxP/9T3hD6YvwxEnT1XtiqV8OmFYoCyR9TcP
8hmGmCcLsv4FGFp28tyJb6dgK4Sl+TlK085wavsXti8fUepcv6ftnIOCUyMELEdt76m+9RAP/isF
pfC9U4FszcbgonQKmX2aEe+T4rdx8WNU3eKvUUyEj6ntG8QPHtzQfZXjIFk+T4yDCj0cccU+/ykn
DqBgN5Hx3MxWf2gSHzNztJXAzWgQqywemaP/LL/BSuR9b8sgeaZEUK11d0jO7Jaw6PyXOdX4LK0p
fs3pxZw2zJPzWBXZ0WmNeaMXu8ZU9A2Ljgo3IRdfoaw3hXwCcu41v7GQqtpbqiLlAgUlWHj1oiwL
X3yfXkv0BF6xmTeXvdpl98YcJ9s5wQfZyIT4KlhelMfV2VvPpvCFHMfktnFGjSL4EH8rzb1EcilR
Gi+jeJzuWPZ7+w5d2U2GvdOTXXqvMkKz9NvCAKlZdl+VfDLuEsF0m0sM2bACoHhLS/YXYYExwcxj
tVRblukKPpMbM9X8pRyWB1s1qN5nyn0tQ+L4ZbQx9gYUEZ+NprD3VR+oO0od043lmenadeLmsZmw
xQlB7X1FeOhc1GJ/lrCPN031Z1lMz06fxG/TpNXLFGT/l8Dgv9lmLmYlXV9v5G9bHnK7HBGa5afu
FO9WlLenEgW2vcoCYhGQlGgfpgnVf+9W6UnlvSNPWqBSL3i8Utc2jrttpLnz0ZFMX9Twyo3TxQo+
mLN5Q1lZQ6k1Co5xDThy6tqnOgAimTj6uItRNHswXO0HAhnFXZAk07LQ+yXUVsp7v58V5oQCUJB0
eMaKs99HWS7SxybyY/T3uEJtuD25+KWKWX/GhsyK5fzfr/nnK/53cUF5ypxArd4BWKcQXUz1C09z
RPaaYUTdmKZtZd3tWOBzn2IHuvSruV9HrKnXQ5PQxitt27AJvJXBQxWg2aWSWKyrRPuCUFe2NRBa
XZfUWBBG/PpfjJ3XktvKkq6fCBHw5paeTbJ9Sy3dILRk4L3H08+HpLaopdHZZ24QqKossA0IVGX+
huSety0Soz+GWVi+6bN1gWHTfLHcBIF5ZKsuNnzER/yeupUMpBkP22m0u6ccX9RzaWN9LldSnPII
CrxBj7y0Dm1l9rsmdYzPprlpK0B8aMZU+9HmnQOJ740MLBIKafVNIPF5qDn7IrPmrTBG7CYIl/1d
ehb8/DKpATFVhFT1kI2aWY1dz4Kyhh8d0zdKXwCW9bfRxGmo27gaODt93Kq12wD5AbeOI8Fxnn0b
zwCK2LCRUZxp/OoFbzKMcarvuZ3YX7VAuVRVwxO+MvmK9QYohQmIa5x6LCUCFU+p+DQaJSgQ3/bW
+EHW99YcgNkngbXtbKP6VJrhPs9i5+usK1AmnHJ+dmZUi9lHaftYq6tXvLy/W3PsPzphhsxxDKtD
161/mqAm7+zV7qsf6Ol2qJryXleD9Ki7SnAc7LFjZ2pHWyvXozerNLCR5U/yVZl97DoHKtrLlZo0
n3+Kv0cYcKCq1iRr3ehtElVjeF+EEzqY5mh/sdj6ujwyP1Al7w7WPGKHGDTOe0g5yjx42UWgt8NY
Gq+efRG1YGkAY5ORGUG1ZeS3sOwiAN3x58i/5uiQMWGI8URMRrRRSqvbUmrRP5FW3wg7Y6ircF1h
4fn4/4+YoyI/gayvwxbhqBX+sJiF5BhGB1hlDvxNEMTYuVz6fYILsUsGeE1abrZAGbPxGpFWw0mt
wvJjhZn9jhRbx4pt1J4VQ0l/RhT2U5uX7hv2490+acmaarXpv7hB/vX6Id38qQ3n4VWjmHtoACnu
EUZ31tbCHgTk95gZTvgcOGnz1BrDK7Xb8l3VkBIjOcHbdGlq8PVWQ55495kbWq81CV7pL/TKOQ6K
1sIgscp3VAsoIbFGO8uo916g5/feaYBBKhWX+ND1ivfOErm6djzKHOhkO31Qqle2ieWD4qIpjK11
9lZoowlpskA2+4m36LbAwxL/U85mfeAszO3f+uKkwY69RCruVqjD97rcZMXEo+JXaUwKX9K0xyI8
d92rBjXpXOkzSbw8e+3GEsLK0gWYuaXuspzeQm5NOXMVnKw7eG2bPwZStRjQVsdkG6NbeCF5VY4n
RKzHU5ME48lyYRteO6M6W1ea7h5l4BYiM65xMuLIlNv4LRzkqIukQzBsfru2nHpp4q1QXJw2UaVZ
Jx4q1knObodbXxLGbyRuqSNaNY6Gfwu59TWN/5+Y1gqu86Zx/NbC33yvseSq8DX8XKSZ+lCaT7Ey
gq8pDfOYI4V5hWnNXYYBfZLhDwbE61bKlTPpWyJsUFdnqedKvxx+egf8Z/Q28GfZ2Hv8ydq0fCM9
khMyrkr3uFxiydO66ubW18EfgvSufNF/CeLLYKPtvFFJrsr60gNfKOGB3LTHuV8EhMnc7hoXFWto
Un26p6RVra7taAqLe82p4an8GpE+2OiBhkuhXtzLnNjEfvLaGcLy3cYdGuu4yzz4TRe+u84Qb9UW
qYux6wbc2BLIw2CYPlq+9Siodfi+Dwgo/QxtkwFnjpCEtgNH9C+htabYa/a68Gb9tAF4PjQPVmhZ
ayfGLf4m9HzVdyblRa6AgVvwHwNygbSI53XTTwki+qAVBeczAA1bzwO4W7iBIBOl8wZXtPRmXNtB
BZDyLwBH6btd4XZVgQsNzjSe2CNuzDLt9vkI8FRz7fwZnk/+nEC7xb9NsXmXZcWzm/T5cz3/09iB
9yiNavCsuyrD0sKxdOT1dYrrQOdDdzuUnZKsqeS/2JkxnOVyEeDOe+hwO2nJBW6fmgJ331Y9pPOb
gr9I+9+aXrFg/DwzXt+k/WW0QYUyy/zuLvRqD7atMNbr3vqK90Z6bAPDXnl5qu1E27fD3uWq+WsF
jblHVqlc3UR/5ewa110sdUiuobduE2zrivKUvOxGQKrrZNIw0l6MzaTp1W1zlJekOcw/R2/NaAlu
ctU6Ovqy9PNrLFDC8Tu4p39So03eo8zR1tOcmU+e1i64VdIBfu22d7qPF3CI1SCaVLaJL1pXvuFy
OKzmaSz+mWoMNjWYxKuypmyQRvj5CJS9BxbgNP1rOpfdVu8ypESaoAe0TvEBmj41qmVUgwf32Ck1
X10GrxNIind+M12na1UwUKCEyZmFYfaoK3BpqrxCydkeofEVOFvWuX8AlzOvpQk8TrvolvZJWp1e
di+tSyaDyCDRtNfC6NEzVvWHa3QCfDb3++kuWgb1Lqy2dTOa24iKgEgoWLgkrEunre+kiSXEk6F6
wVNm5dlb7My8x9BdqPp4vnQFlZNxmDE1jStr781hv+15f5yNof6Rh0Co5GAUbnscM7aNPSoDt/70
V4T0ySjCpdhqqr6/reeK59KvGTLwR/M2DRAdyXkY/Zs/4iTk9kGODfJmlY3aJx8qwP72s9w+/HZR
udS12YAuyRtkupcf+b9/hLX8th1MNiRNO/zsQIM0Sm2/ZlNurztj0g59o1gkVtR6p2N/s1Vhr74G
kaIfc54Fa2nC1Xcvim6/SwvLLvs56dWVzGyX6WoAij5wqycJUHwfxJJpT+dottAPLPlrVMpUX4Cs
bzHsw2hxysLHbjkkAK42sxlqG2nKgIToc78zXbB6twmhBvWaUivktuUi18OIDFrd5i0mKHF+kD65
UvGfD9SdcNtfXQzGpD0jMhWtr+VSz8WMjarSuL22S4+3EOtq73CrnzaqdgYRjqDZUk0ls5A9ISNw
jc8VtOWqWH+R4qwEBA36eaTpkSm1dOUeitGavXF9FmArusmLpDfZj7u2cq/i3TKqtz3aiXJ6jZHT
X4ECja1l8nVgAdMGCf4azhyYm34043IH6gDlhja4M4wA09ymDKZTZ85RuZNToLvTKVQ0SPSIj5FQ
Q5B0B9VzX7gu9K5J4ZmA4oplYzFfIGRSxasCWm2EUAkQ9r5FH/PWNyLceBu9nf1f4vq/zF2uNwQg
MMQiOUh01FbZtgVloX3646xoEv3TqJrZaq70/zU6Ln3zMvrf42SUhMXPuD8+4/a5f8ZFaLAVCPEv
uUrRARmtdoOtQUSdnXwl3uvJBlY32pVLs8kb2D+dg7l92GX1egl2cj18ElWRW7BcDoryz2AZ1dvP
LLi6x1Izjzq+3h/iehjvYW58Ld2p+RDhfXdS7QlNomUwwgXvqGpuCtmT0dROHErymrOV0dyzsO3L
bMQAluBunBdMQFjesaSsP+SxAsJTHQMe28to3D6baPI+Smtocije1vgSek77Bl5Heou8tZ98VHO6
yfXg0SJloxh1tFPyqDtToM1OGJvhkESh8lmNCvY0Rmt8Rmfn5BiD+cPo+m2ONu0/kOgxWSbv9GJa
XbRtgudFLA8L8yA/5xoaJEtLVxBRAV8A/1ja8aS3VHSneHttLgoqcjaMinPXRMb+ml0KlGHatNOA
YNygwdxDOxpPve7ejGZkOmd0HaO1GxovnrN4iftaFe5IH7AMlbWWr8w/MlXz7ljrtCv2mclJHEgs
tSh29TDXW2kGrdJjFTr8mHHagNJknbTML1/Eu2SeHmwI2l9sj6VDVJX2W5wZ46bxDOshLFsTvqdm
3SlFF5ytEKx+q5sFtKzKXbeFM36sUv/7gHzutyYo1q63WDNozrD3y9Z+HQaW1K47wbuZiqPkUbxU
f0TAdnxCubR8mXP9EHbIE8yuO0BzADYruRiZlONMnNTAbut1WKU4t5cNDO9Wdy7dFLiXW7Nwq5Wf
2O15rhRzBtdIXBUHwTaxjGFdh/mwTQrVXWFYVp/9QP1mRAHOfeOM6b3Pfvhsy+lk6yXGyWm1TR1+
jnp0LgB8+LTlrKiDfl7+wLxrvKCBTk2nraa8cMIGWrnHjYt4grP2Xfuz3VbjXdjM/lNB5eR+aEzQ
VpXyJF1h7zmHGerEygwU/0kGnLTzNnrQsN9e+uRQVna1SnxgcCN1nXgxTNxkVVw/BEhvrzOVu7ye
SGQG5fcGj9pVZ/f2m5ZgtV1VbXJvoBV5jBuLDVxIfnYTunP17pbOm+W6+Y++Bvx+VGIom6gMzuhX
qCP5VLTESgu7PM2Kw6fGj7GkIpuA9BTAYtBit1AnDRS+prFyyJI+xIv0P6Fc1VDc9DUy52mVFP6w
iwr8mPqxzlQodtEaJZIXG4s2jErUeqtX2nRpqbEgddZZe0CzBm/dxFr7PqleSK9P8KjMHwrCw36k
tN/ShZKS5GW1byqt2+BPVrGPb+2DU7s1JFgs7yV9k2n2s+rw294iAmRWfouwTPe55Z/1lg86Szd8
Qfa/8YSoCsD3YJeI7iO+DaSFP+aaYyBBVCmbNkzxhBoz67XrI75Xi8YjMqnGhdvjnC36j9LVGIq2
QUJ9HWpesIUSOT4bRT09h4pC2sGxLtIFurI7uUb7jRuxyNC0Qt3Jdr1mL7ESggq71vJal0YQT9XB
0NH4l6YcFHCrKDRiLC+TvL6OHxxsGW4ReQ1n1azi8Ppz6J37MV4AEsBKe9DAdnpvaUp138BOXPdW
FP0T+MpRRRviAzQIe1/0lr7n1Rd8TF0grUuAzBx8wMGtOq48vvH/VTUV3SJrPdt+tZE4Ofwmvkpa
1Tjr5d5vbWUHbhNn4jz6zWm0xMsGocCiuxOZ6gaBrgMESHUtjKIGP53nGL5FFlAA6oHxoeSEjArS
LgD0cSbf60uzxJ106/M84ZGGrMptVLQDZBQVG9K1v4KlmWRNsScZiiWvW1xcdda/LSc5aFs5CYIs
eMkTm9zbKmLDYVubopvdD4ZpU1tHGfMyu1F9BqUTb/uoiT814CEGBXb9GOOe7mjUPlvdN/agUOxD
WefJs91jdich7ErxaJ+d11xnbWMYuruJqD18NDzH2EyBNR2kObWQeTqImBdpema75bmrvhS6Xr14
ZsN/SVM+zHg/XmJ831fS9M2+Ocgla4M/708d28hwh7MNYQEsoNo92WnWnrLBxbmxQ1Ve0cHC6spn
C5mRbTwoEZnMKn8xDe+fEkGG9xS/BrStu/cYV3tKTWr7OCyHzqqRYHTL063fzOuctXOsQ60gVg79
GLkPSbG79cjZmMbIJVZwPG8DKSWRO30u3/NOnzb8sdu1HmjOnK/SWsP+pA6A8+PRjpVHaEb7Ainv
YdqBS7VWogSMUMp0CpziTVqTFjdP/+6qFxsZZZivUdL690Q9Js2+/jVJWZwIp3JU77P4p6M1snrP
+aT7RxGZvWnOut7sb6oMiSAZaIoSZ7/UBk6XOuGfwWVm6/fZ/CUOSbgb6ukqCCAvMwBydbZhSZog
VbNL3OEHnmr2SXc961QvZ00NYnX126kMRcNgn3yqg4fCbC7SFShARq2B1UyYqNj7Rl12RB0A4ZiY
ZmDzqlE/kNW3X6RjbrsATUps6YYxY+GBd9sYbsy6LFYmNqunhM07qhD/OsPa+mcfAJv/NXqbEfgp
ko3qBDr3L3FD+djXZkTpkYD/HiofeIv748eRDwwM6x1hg/Gu8BvlIofKQ75IU9oJ+1VgJbeBazMc
WTEmBQDLXzP+iON1iselfrl1YzTurGucznhCVHWsAC8oKwq1U3WSsziYSzwPl/b19DaOGUK7NmLL
uM6RATclQbySUzlMeuQeokI7tPPsPZS9Wd/DZFiFcDSzbYrr4W6KBryZFzs8CZGzcETsEwlW43Ab
aJLuOrdfrnTrl4uUTp2v/xjI+hps1HIRGZCrV31K1gJFa2dWP1UOVolx1pSHpA7LrRgpzolSrJs4
Uk8iTOdZ2SZUUvvVMGHQ/2WSRPkO8Be+vf/PSYFVm0+l7X6njoJNgeuhXkI1Z8SC/HMMu2Lj2U51
0dXRONfo2vDNC7VPxujt1LmLv4U1D44+wgdAQxz8kKgOguLwOZ5LIwFJqjkNOiHZfOwGLFuG5RFZ
N5n5kKPjvhr1eZEx6i9dYKcfVL30gYF7+t5q++mD5dknCWiDLFynWdQ9VOFkn1W9yFhkJ9U/yBWt
cj70M2V2ZTtBcTlqwxi88Lj8LjOthUpoVbP63PZFfpeOrYV+ddJ/NpHtkQiSXTValwzC9EYnqAhf
49G6OmDkWjQeNB3rl2oB0c06blu6CwfLHtTwtUvMg/RL2GTgY2UtUD3V1UDddbjP+LYTyNX+CBNJ
Y2252r/D9DR7Z3GKKTS7l4dkQlhOrcZ+g5MY9AtJKt86JaksuejbgAGgHTE/cta3JLUXYyKdVZDh
TRXVW74q076wamNfpaH9MeqMLen++Yvio97UQdg6q4pSPllhVqzCZlK/UAVCkKBAIbfTTTSMQcRt
ZMbU4e7Od/Kd4mSFus1d5Fg+Cia2/gapwrs2Rcbr1rwqQxnsujzL869a2GMTN3f98NLg7rXqYjd7
tNMpf5wT9KzBdL8laT3d3foNXBIPEsu/Ff248V9x175ON37GDFk1QSEzoq0/WuDuVag4Be+e860Z
Y7onTS9yeNMuh2TMmidu7rWZ1tkDRGrniQW7dSwnKFJW2sHSSskc7ywvrzZBm3bxei6ADOL8UO6v
baXSvygDfpiIRzhPLLicpwwL3rEKw0e5IGzz6h7ZpL2MaTyJtkVQ+ftCa/dqUc4/lpMxta4n/X9O
/veQ9Ki9sZ3HIbo6Tcq9kYVjcWRf90VuiFncEH71SQSGorh38xm/xUnw0DrcQl7xf+gHmgLkw3Pq
a/FCag+R7i+vYu1RahLX7beUNlKIFUdfnx/tnhL3ql50GmZlHHZBX2jrfsimlepgaJRaYfoWxiXK
bMDYxRC5Ri7maohs6+p2DP07+072KxVWlZvedtSL32ntBUMStqZRF36tj8jftaufL48CFsIhBsBT
rLwoy05Af5bKZNSiQ7J0BkmfneSApfPPM2n+Nvzb9Fu4rYXzzmyAxIWTckGhmpcYdpDKZfZIuwR5
qexkxLWxNNg4iwhskMFZkJhruIwXvqFdqJxL49pjuKsAQZRHH4UqJHWceyEghABRT7bVfb1xEmrU
mzf8rbqdRMzBWN65XXavl2gkoZePbsVSxkAF7T/NhfyWRfPPpqDtbk1ByP0W/GtuvhhOqbmZo3Ya
pWQ6oQ6lFYzGspindKNFfoFFAN/BHV54+iqpKP20YNLsoznl5ZlCcAIkfg68HRIW/1yb+jKCvlNq
H9F9Q3PAz/eOWzm7KIisN2f2qQCBwcj07q2vXect9kJ7B5rIOML9Tp8i/nureMFz5PAbPVAEX4K2
QQen1bKLBn0RRaZx3AToGn9ux2ZNj/21nFpc630tf6qGTD+6xujs5tIaj0MLJaTq8s82iYNvdlsc
Btu3P9UK4hQOZCe0RtXy1HSkwhDO9N5+hQJ0uoZ2pvn3UMMvr1cNrZ+hzRLaDerPq5b2+NtVU1JV
7EFAOhTzeHYQ8zmwAnhGVNXLN9HSJwNyGNVyPKPaOp4z29hqzQhTZunSgwR65Z+nU7K4XkbZuJHJ
f7vWdaLLrvWAHc4adTts5/vV5AbpYjRovKX4m7Bl7JJzv7gW30bF4FhGy85IzmwifgaPfhlvege1
u+WLpoB8BDiWmtnJX76N0pmbw7hySjaBt75EvpwyLAcZ+WPebzHg5fsVfvZhd3RL3diXC2wqgUCz
d7OaxWNnqs/XgwlYz27ns7TwglBOjZF8voKyph4IYKdr015GUc4vnhGZlItJT5pnCJlWmbJGvEPN
QCCmb/W/r1ZxtSuk63Y1uUDZTRDT43Us+K+CjfWudZ/cZKj3dVG1j2mNdkUUueOHyYCb64WV8TWu
2m0rRUA7tDe2VQXfNB8j1rrUrQ9qWKSIs6vqY5472d5K1P5UGl55okxQ71vHhvkxFhgYstV4kEOV
Tg7Os32+vfUFpRM+FJ7i7u0Y8eQ/BribdJ6vbKN/XUQmSFPz0pfQtv2jtKS/ncJDAaTmLkvspxBa
SrPuquCgR4B7xgoxkLlNTXZBXnWAjRy9eroSH2fHLtcy2vlO9aTPLRv2On6NlCl69SflPYvsAmAo
8fHED4/RWb2Twc5yx5Ne8nMnndlghBYC0Oz6l+sg6GU4Pr4K35SpnakHe92m4ixNp0dBGIW+J2nV
YfQpWYTbIypWOz9N56eJvMMGcVy0xUkZr2xEEj6zVn5Fg2f+7mjeGpgSnKIsjFZaOvg/0q5+KMtM
/zJXZrUqEMT5gGOaDv7cn55Ze45bT62Neyw4bOTMUdmr3Xm+G1hnHwbPdy7B8smxAcepT0L2hwpF
TqMvnXsk0819ZZgdhnakfM0e0KTZWuYlK8x4h+17/9SHcbpxm057a5MEvX23qz47xfwWNHP33S9z
ZHgDftZ2/JZ4ShSsFNW8n7TS/oI+KgsbPQk/xuAe1mWs6c/yyUUG4lXRMn3TkRszNiUrcyQ8eEGq
TXeqWy98tHqKx8qQ+BTMjeCTGRU2mRk46nnZ9sD354OFU/KnTClUdGAKtFaWsBxpMFW1que+zrsH
6MEsMpd+MFrOJtNj9egss0aLu1qzP7YLqc3QQvBKaWeshbc2FQheTdqgn4rQzt9tXIYXmpvj9cVJ
60tjLSQ4ieohIkJHyot3CwPfX1HUzIy1sNluUXItN7sy6MAWFuDniUKPUt2H3ZhyTwIHySvVWhex
xf9mWW7LoV9WTfZEtu42IMHBMuM2MMlSTDrLv1wmhh18gs//KLsJ20qc1eDgjQGUMPlQICci/X5n
O8fG9gdUw7EMQdSxxbA36F9Nj/2qZ2TPMIr71yELIbuqqnaSQUcHPBq4lrYTKABKbf0RrUskKpap
tZm1D6adX2QwKBTlgEKOtmZ551zzXrnpd3u/duatpMHGlId66mvTUZq1on+v+sS6l5aRFiulCTMW
cqrzNEPYlQTbUHXhuQxNJNcKm+p+5Vgsv/I2rN60+M2n+hashnB6aFGs+6zhHb1um1p71iAO7Bqz
HM4aUoB3KPOqe37B9tFo53hTszz4aPTBNyfL8neH9BYOOWSS0HBfk8yZm37l6mq76WMYUXYwRSul
8DpU8KJsR3mpODsIAJ1I2Dq7Gi+K5xn3HSpopYIob3nn6ab5w9FjJA3d9h8uaq28rlS2zmyrcKNL
d5eVpLVlx0JRApuJscgOVRObZ9mdyIDEOSjuXOMK2bxMc34IdQtO37KLkX1PPWL8nYfuse0xJBGV
MUdEyGpeCru/dnZ17K6uQRJ/ixxqbhBPydu7HELgQ4dm4b9tL/QC8QbEU8nuLlYYBpJyd3E8fIqw
Tz24PVu7rjKQC6zj6GWep3MfeeW9dNWa8TMiNBdhjKhSz405/Rw1Qi849LptnpwwsnBvSrQPWVf0
h9oySO2Xhvohnyp1G+FWs5fRLiSf7hhmfyejWVT+QB2ivZfBEs+bIDaCFyNBVjdSvl+vUDQZe4zi
5drSeImjJcGnqdTjnBqLduRA+jvFy9K1pLFvTUljOxqfJqOSxv6tKUnuv8zNYr5/kuT+LThUWVov
l0qWUfmgHBvvfciP4mShfcoVyhNSnctwEdiC300OUtLT4uxL0jjeg6pW0ZtTs+pYNPZdr2TrF8bB
DlCR+bGPnROA2IGiy1g+q+Pi3TQaH/2oxGUrcPONRe3no+M6CcL8pn9s6+gOW1OohqpxdGyreYYV
3j6neRjv/DnR4K7SJwfbDD6pkeqdpKVaNgLLTEpzvoR50T0qrj99fm31dPwcKgNCh4ZR76csPc12
gX86jiGoW7XWq40X0KqyRu87byPUzqZ0yFdWGTivERy7bZLP6Rl16+S8qBm60/wwpU63zUogKoNY
4km7DJEIum5Ky9hP90kalmvbzp9wIu/uReRwKDBCnlqexdK0Yq895p6SrkVkL8fW88m39W0Z84ZH
abF8SryFemxiuun+cri8eV3OC9BCE3BGMBva1rUcFK1unXJKHotUsZzmrAyvQbdrOCo+AiYG2oh3
FtsxLo2POg/GtV+o80maUVpskBSyXocSBXK1Lz9ZUWJ+dFWjPHiBd5gm94Wq5F288ETE2kjOonna
h3FXX279mQrwxDPq+jdXpNJU/Z1fK3DWlvlygFFhnvu4uHMzrNjCeEnhLPqVVHTMjRPaxk5E5cwO
qc5m8r5mrgtXC+05rECgJUpp6BYrU9WZgt0SK4PSFaIoF7i28eAZ1fR4xXYkU+udJYlgZp69n+em
WV3/xaGt/WzLcGcA4UOV6ZuoxkMzS7dUZ6qr5nfqQOBd1Xb8UvP6v2t0h2aYpdFZw1ZNZlSR5T3U
RQ3hrjHrQ/9ee7kCw2fwnyiwaCfePO9D4fpPoMb8px55zR3cV2stfRILOAg1zsLO99InB/T23gKv
DREs4EJTqBpP/ucwQHz3KrmOpkyyDruKf0qtDSwIOCsmd9jHyxnqND/PpO82CpYnRowycU5+y8ar
met2S8bfeayxMXh0cImgrt3rLOjpo6bOQKVGl6AqjtKFCEir8OLCo7vT1ftrxBJrlDDtXGtujre+
0qxHzMJ5GmPsh7MqZOi4vmSGVWHyoNbIJSxtimf6Xc9G9rc+iakkpgriV1dH8VL66qpoxtU1Mihc
c3O7rmXgul0hhaR2bI1NJVUevJEdYztU2VcfQ76kU61PZZ7hPPWXCGXATmSI7GtEo3IHhCw6n7ou
/uRFuvKhsvFs8+IcGW5YTXeTHgCH17vipTKguXoFhhEe8iLZ5HyvKp192nBcaaXpXi0JRCneqFl6
KrULD0fuK+n01FhbWZY1QwhDfl7uKRm4zr7ecreZMi6Rt9mN7vYID/n1Bz3INhWySh9TzY2OjY/h
cOfFizyUyJayjSmh64WI2rQAVjdTbOZn8NVkjNGIXDV5hZypdP42LvHYTZFSqYK9aevDUUKu0Y0F
JD6xQtCUTnuSgznCZ1nNdmyWK+nIVESVbWMxsZZOWwKuYdfzoJjakzkk3en3MZkcsQ0pCz04/h4f
FR0qZ6BE2tNQs/FdVI42AtlOgOWgkI60lwOeW0Dd0i8g7qZX9xmQltMf/RKhmWgGLTNl8Da9HbHG
UCzvW+B12slIMJGSs781pU8pHUq5clomnreJQ24QmaekAw5Dk//Im7c/jbxNTi2QvOuZ9DXLwG30
b32a7mC1UYy7P2JVdE50clhjZZMhVttDMoOqZm2ZP3TmYBx0Vo1ny+3dM+qEhb8rWxBLGS5fa6u1
QpQv7WE64rhpkQnIp+h75qox4nv6u9ApedetsbLLvlrzggXjy/QMoBsWozkPd3U9uxe4aO4GW4uc
75GZb0rPip/nFvshf67U3dywIl+XRfCsNMbMj5BifojByUNVwjVdYuWgBYN9AK9sraSJA7O7CXvA
/Shc8gwe6weQGMZbZQ0vbM7rB31Z9Cxj0pIxGJa/tX6NSeQyz6ycS9+PKQBMY7jcOAs3fgOiMN+D
WR3h1RAhh5tenTSXiLaGh09S0d8luhscU6e55/Gjv9WqinFOUN/XS9Ipmsv88ddYmTjxGXsAaBck
aS0dR+JOdQqqey3qq9KZO7ly0euk3I/kLWHJ0LwNWJLXVXFhs5ocDXsGr11y2kQBO+qj6DcN+qaM
rPZLN4/TNrSd+s7DuuNZGdTvMu5li8BzkNtPAczNE56E0bYcIPvgYmGuHVQIT6ProikeNw9ywDqy
eZB+tienqzKXDPzqk4jbhEqBk4XECQYpCLbmGJ++Vxq6PF5lt9ygNB3HPiaRCowtyLTHEt2NIcTY
sFUDfe/Eo4cyNFGofS/bpo5bTI8hRqufyaQhTJK3+kkubSPPfejGbt5YS4G06I0TIBDzVJkezhJL
l4d+152r+wjZ0CWHbqmP1oHa43mkUMr/FUsGWV2bbLNXoFiLbRwoQDCjaLEka61Pc2a8Zqk1/air
D2zoKN9Vs3VgnWr9M4QZNd12aj+MQ7Ckwlz30TB5TQxFn52LJqzvSgfoD0VY7V6uXfZRtJ7sMB+f
RidsH5DZ9A8BBjPbgSfiZzLma6qq2kfuEf9QKg5bPd0aPyv0x0WdXJBme+9ajK6a5SBncnB6ZdWl
rnInBljSNZqdiuIolbGpVtOd/PYhQuQeq7iL/PLytyv9ajhG0fBVuvATUlGdsFJtXSaRspVOOZjW
NK7sKHszgAI+1E2wcZ00vUSLlrJ0YZUAEG3yDyhUms6mt4ZHiJ9sCNh6OkCDo2GvaKD+SNnWuCvu
onGwMClWydJk7fDJo1aFv+Q7uiDRXWP6aE5nSv+pMcJv2jgoj6pao1pRd6zul3CUMtONMwXRCUV2
84NtT2u0s4dP5G/M/Yx+006mF2Fzp9dq92pWinGGRFWtZToytjzTsP+6FJ0Sveg+xrPLZeWHUnJ3
Rjvd1rnFsAZbtJbXuKLhzbUoOMkBZumMfeSzmCqNca4ckijBReFXwN8mzc51kkT5sYKjh5v/nCQX
cpyZcnPPil734o8Kjo6nJu6rZxZx39Mia750nYOjeaepDzh2uBePm37dsDP6Eif9c6o21Ssc8eSu
rKJ+KxOs+aviA1wGAhbso17LDoDnm495l+5knhVG40ZFZ+IUtnDNZzQcD+JKiYa1TYkgtih9/cuu
slo56LI8TnFTna8lY/w48XVcXr7qcogd/+QBhL2TVqC6zrlBESvMY9Y6Xu5spyHAB2pp1rK6zlL7
S+ep2lH6eIR5D66upxczbbfSNS3LJLazbLJnA0cvBQEo+SHlIOkDu5uenURR7uSnvf4GQVAcEkQD
DYQC0tB8E8pMEfjBw69WPRfhQ1TZb0K2kRbeAtfWkM2hRM6gP/CLq3I0XvVGofJb6BN6IoX5Lumq
rq5AsFNgOksuy489beOZyH7KqEUN99BiYX7NdJXYOtzb/0PZeS3HjSzr+okQAW9u2xs2rYbS6Aah
cfDe4+n3hwRHzaWzTpx9YiIQqKqsIjnqBqoyf1MCR15IMnIh99hmTvKWdXNwtYuw37Sggki9KZyi
+gKFvpK0kgxIEyBE9ZY43c00Jl7is1q/2WMdUguFFSKDEpYcS4SyEbFjBTso2t3s4Y8l4U4RT49e
Mz7c15MfWcSU7xT0ZocozJ6NhCz3kJszYtmJ90VLrPwcx7jTSXOR435Ax5rM/DJqjpX73OjlSVpy
8cyjY+GZJw1qpY/IUs9P0rJsp8Uwq2Z3tUy29Cna+W0HSHJpyg+exqNlfuvdHJnuWU3UY1/gm7Hg
3gFR1rF6dKCW780xrrdY/5pstwobQZxGufDVpnoBMalAAC3D8aZrkG9oYYkpVQMzta8yjEG84jos
+Dpe4M++6rjPjtbm7zWc77RQ3ovJgh85Wt+k1WdzcTGsXt9Ks+vCxTGV7NsauywYjfUDsnr9Yx/O
5WOuYIuJuFezb+0YiGOcYykYGiMC+1y8MuwOFlZWyK1F07PVRtNNp8hH/YidDgQAchuAV3gI0IT+
99GUVFFXK/9H04y0j+Bf5kqwjPZ5bGHoZtZ7jrbZDT3d9Nb4Vnpz69p8mNSddEvPfaxbAqSPz31y
0DBt38joL2vc4wC4ZegN9/rhl7hBbUDjK8MxCxWnZ69sxzMUvqk5thpFEin7r/mXe+cn8Ike2s2R
Cv+8PEC7kCMxsgXC6Cg7x8c7ZD9Yfngb5qzFqO6jlY9qLa1K9RKENcZ9iXTrDUKXu3Mca/425POD
tZRb01x766om+pq73rB3ay1+KJRs2jWu+Xe/WK+5ujnssTeHY7Q0xdgojuvXJnesB+kyoLrdgtB4
lDHPDbEDEredpui+NgpY1w4ftNnx1PcCKv+NgnO66fRBfS+rjMyZoplbGe0aw1o+V+HBDmrtvVIN
DE0bRznJaBnOvIVnd34Yl6VmLXkKvMx7lsEsOXlp7/7288f1sAp5pF8y1wvQRRzKr93fnj4o7+nk
909klH6Yi2j/bGHKGKttt5OmMpkarOkSxHurFV+dbvjbsRTnTDlb2Zdjau+cYqD0OJs5gtCdZrPd
m8p+EyJvy6ETP0KcFcnGBoG907uzQV4PqH8GkWjABONqRR10oSAeOZsst47XYrrSkknzPI0CWal/
FXPW1bwVTGu9h+1uk8RYfp4MjUi5s0FUSvxX7UUdu7MejpJbcCfcHu0iDbafsgdyK5eJ7MGVnfdG
WoaK3sVRbhOl+mMCXbiuIl2fshMUt4DxrLrFNg+fXYuH7os6uuZLl2GGnOmqfijTBty43eTk+b3E
Oa/tzEkvXTtrN4nuu7KBUbANalDOW6ecEDMrnNsamrfAYcqWOrLEygXJq+LgWXmBKSc/zc7cP1Av
+TF6LYmaEF90lHtusZd2bP9CXotqkOknrUvcZwkJXCPYR/yKePlaznOwXBZCy2moTXxRl1VkoHNn
f7Gg3N+7pF8L2ZjufSpTX9sprg5wBkL+nGp+waFz2GgBWr9hnl4kIour6sD3MbgAcJhfEhUDF3Lr
+f9PRJjBTogyDtyWq/HZVZ1d6mgAW9brZEbR2VK0t09ol/WWb8KxyI3guqJdBMaS2j0SUiZ8MqU4
8NhPv9gGaDQL6ae/24gUd+H/3RYWCulN3v3G3hR4j0/uHrEy7VrXVnEIijj7wjP7Y5KNOGxr+n97
Ney1MlMxHed0tQ8qc34YSu1jkq5Y2dWCSbIy9ZHTKg8ZCeo7R/9XHr+20P+F74+/ZlZvEuT5+QYq
DzzV6p0fltZ710OJNg0l+FtHKpn/yeTJAVA8VGXtfnc9RdlMXlC+5T1vC0A4qNOlPhL77hCcsEF1
nmQl+EB4jwSteokBKF/KUPtRDlP9IuzmdOlCUGXtEitviVq6pCWh0qV3WFM1fJSla8ryP/IR90kY
IgdJVOWS7OotRd/nfL6pO7GBWzvnJPoep61zvue+hpK/tM3TQ+DVl8L29QEAoB0B+Vy1OfBWS06Y
GR+1tJ9/8N6NcF7v54coM/VnZ4DmKgNREoUQ/f3k1W0icku1aiB9wYzUx+kcYum3bEDdLIfIfKon
O/raclLQ0KDatE0RY35u9M/13J+Fddov1NMCZx7S2G/SY1fVW0op71F4qFOCTgh06voig9WAEECV
mc5BJkadE53wWwcsuhBiefq6VzNDcU3mIseR7x0vxlYtdv9sIiU6r2nrn5T/tLU+9a/vwcbQ174V
TycwS54Yf7bT/CVXIDI5bRje5BJFyreqKqzjvYttVHibEg3Bk7wAOYMeAJgKtfDQKb/bxRWGcrC6
Nrski6Gc9PdO8bft8zgbZlfdz4Xm7VBYiV/lkrU87JIkji/Okt2RvtQ4WU3QvkhjCrT0Gg7Wn/c5
kzn85kDvCP9JUEnYDGLSpZTaVw2i4Vukp1QIoNcgiFaygTOtEsBjx2PKVMM3eKgGZrZJR+ZvGU2n
CjKJYaMmQdmzFbtb9nIZkMvCRWVlRJ3W6a2/UuOhWgyBxqoPNq3Vmb+pTjTsQQk4D6oLl0cvgu6Q
hS1gy8h/RDNO36VxPR30sYN/1NXJkz0DJVtacinSxNh0HRUOaTpG7F1gOJYbacoszdaflSZxbtLV
W2F3dCsXvP2yiNJGNbZr58nv5tdZs+s3V61I35T6vgv06Siuk7lrPfuZMrykc1JRaZxP4jrpt8l4
0VoKVtKsUrh69SJd+/+c5KZw9aalTHSflFN15lWla9sKnX1ccsE/iPs0CmjRedDTHBB8jTe11zRv
kLbtGSWcX2OHpo/OMyqJ2wCnhLcutCQ2jk3SQJ7NkxDxVmWngtqr8mcgiu4+Rn/xAJui5+GLV0ri
YhhydBbvlNTASzyt7fOvfCNpU3/MDgo0z40dtlQafw3it74UDflQP7P+Xfb+s9Qas07DHVUl29cK
MAGHc/ppxbsb2W/9HNrP5YA8qW8kB+m23CK+Zn44bgUGn06xv7MbyA4/J6m1jplojkGdNse/TpIo
N0U1SyZFZqVtU7Ufr6EDgF4bEXzF9oRUfpm81Qs/L8sz42RQan3pYRyzpyIE2YWNRmHzD08djG2D
mfBToUc8v/UiPxgwrN773vttUILmL97N5O666as3YvCb1I1+LSMDk1rwT7sYv6Ifyw+mKtednJIX
upMlcJi8Mttbmjq+T32C8UAFUFsfcyTybCxeskbtLzI69ygAmVHg32S0UoNL4+nuiwzax3IaW2S+
6+SVvfhZQsyqSR7DGK0tZ1l+zhrtkvsc2WSK/PCwU/VtZeYn002N76WPnPpiSula3d8JheXfCjdH
xcV3jEun4D8VQ7jd/Qwdptb5yyfUIWvyX0OdXP206s/QeOg+VlX6YdHJsz+tmqP9q+tJ+YqRRXHQ
21w5kpXEwxrUqh5G5TtYKuOKrbqB0eBQ/Z4lHVndMEwf0cTJ3vgQP0n8fXo4EIYa/X+dXtvjx3TD
tFKZLsv6ngPXKoES3hS7vB0/NEZEOMQzOhcjz/RNWo3umwZIFkKiyoC10Q1XGWjtGZLSWLR4UE98
A3tpfwTiyIdqwtunyTLn5wq//EgdV9JdABpu/V3MDOrfTMV/E48z1fTIbFHX+/U2GYthgxWtuZPx
TFOCq9zNuv5xd+/7NFuGPRdNgY/3FbjZXeXm02PiBx42zNpeWveLBUT+ETZuuU9tY+IJRSxYYb5D
cutUsCetKTzzeZoeP02LfYQ93IFMM1ApeQ/7Ixo1HkoTB2nKgKDWMaT/PLC+l/OGs4mXwjD6dF6V
Tjcy/cN9WVnCXdb+XwxIcMRTbvQy5ZrpfnVTUnZIZahfpCWXXC0ory6DcmmmoMcmTTV3vwzkplrd
pC9h4ROSym/IRFGPbQuYNhuZ3BdYrUxujNriUvW6X+71r8EuKHPd2/cYmKdIS4dxvU5W6qo5wNRG
OmaxopXdBPJJi4nPsrHIcv6VaiMk4SEbEOnMFSeDr1M32F5rqb/O7P0iuZhDf4Bs21CmwxdGzGFW
CxgfalaoZuHFqfpMf5Dh1UxmHa/L6LGDYo17WKqHQP3zmINnhGmGQWbzClDLs7d+R68MVUiUlDFu
D11X+cBBlnAJ1MlVnoux3ljj0NoHya6bSoPaJ1IHB8m4g46euo3TRCqw5yXxfg9Ke5ugMHcKHHvr
H2mlJMjUGJiVxR6n4bnVf7s3RdpampkHiVFfOC33UZG2vjdXf9coBLWek0dBUrPI3Veorem7+2rb
Q/OuZU73GrfVsTTj5p08fIx1tvdtHVPt5RcxVf4MBmf0E84pNRESV8xsAgN0wjiyS1pGy5GMi6IP
/VFGy8Tl2edMbB2W0dzABCgM/e5BRmGTvCOf2CMwxuAiQS+/WGwU3nmuleFDlEtqsFHXILcZ+cl+
bS7CXB8aXcuIU5ofI2WkgQLlL/3o/FXI6z4ihV9Z7b8uJCMzWc7t6pmlxDDvcbU29R+e6r5Mtg0U
pnbLnTGhKylNOEnmc9ZY7ilGiWZjLE0ZUFO1g9v/pzTuoVihvgNfdS7SNc4W5ok2HjMWGb4T0F7/
ag+uf9WtEgFFIx6AR5AEg5g+YoS89KH6eVat8i/UX7YC5FGVXLlyuEP8ZQHwpDPinU7P4Q6JHuNr
bo9/lJZmPLVqW/62TBqqttnaY1u+WaW6892x+FGBVd5qCLstmwdgeVSIDzpn0i9q7IYbbHvcRYGD
kMnuyJni5oL/b/MKU4dTJaKUEczyfVEN/amfMJxvEEjqwjL9WvdKfI1jO9xJv0xPYNDkTqwj3tws
isvhGCBDbSG3hu0tYmZOOr/7nm0/9pV+idVC4wawnz9oyUmLEujtkr79OeqDKntDqzc5zcuoBAfW
2LD1GGnxQg7jGIrTu1IP8P+5WXsYCpul53PMAFB636cKTiSZMj6TrEkpgfga8GjII5zrYX0lc/yt
C9Xx2a38zN/UoNNjQ49v0mdVlC6Av1x78nJ7xzdUNjD/VhnXYpmJyieb2/O9P+aJcYMoiREwZch7
v+N3uwks0Ywle9Ah15UlZnJoA07vaT5WqL+o86ZZIC3/JWKxUXzx8bG4R2gmSuB6GmoI+2bVra/R
PvhJDBXCZ+IX/h5tI31ll97ZoVYc/KlG7XQWEqn0U7mfgMXk4WNsFn9FvT7/4OAKgaqsimcj6JWH
IFacLXWs+Yc/DOcxKUf0lzF4MYzUO9SWU//u6uNGApQQO+syqsMrqRb1VQvip07ObCBtQGhXVfem
+dUPkSqAzN6wxVeylzKmDOabaNG1i4bBoLwmTqh/183A25f96J2RMj+uPvapQf2cstOwRXIi/T3r
gPCLMjPZQrM0vX+sOvvWZ2bzrWkRkMjI7rwgsZGAabNgueudfY1V7GI6z7NXhedyTNB4LWa0Fyk5
v+WjXu8UK7EP4XIeNZEWe65UUW2ubmk8tPvOsk5wmLtw643+fHOQEYGiCPcPus1/bbqtfhh4zfyW
ABZFkNifjwBgku85UlIJJtykR1O21mh+SjcfxpC6z/dfopfPKBXWNwUC6nbI6ifVCvE/H/3OA9rB
Q31tmyZnMcyw+tMdgBEHxV7HCe5JuprRCm7LApkaK5tE0dWjN+nZc7C4fQJZ++J2fGVTrcnXrkTv
+5M7oBDnjzkVSb6dCdAJVHWWF31MChAnGmUvzfuANCMU4NDI8rTDUDbhU8zmZoNtEdRjnUKBkQFl
kqZb4ZKtJPr0gBeF8TUz/5rJNrx7uba37cBqEAOKNOTeoU+OUwLkBHudozQttf/oy5c+fwmJGnWv
k+vbDYvzbTsoPtwr9AXcxDLfpA9Z0Vpp3FfpqQeXB2nBKdEqwmet78MHuGD1xQZuhmREOX237PjS
xkN4bEyqfO/NgIKEruL7CohhOiJkG6EBq6vb2Yj738M6eU6zwPxnjKOtHnr+n/7Yoc/VhOaXSinH
vW/DNDEcM9rmTYtHp1k+xqqNyxiliWQT+EZz9Zywfwta0zoNlVps/RJk9HYAPjqAtn9JM7t/g/pp
7DzLgfEXwkYZQnRClqV8vMQ3gw8X8k4eiOzA3eNGM2yFGCADK9Ngsp194Ix8m3iH3zJv3KKkzmur
ySBdQnz3r5/atepTVrCTo/TJxSo9vLISPiB66T95s8XjtLPKS2jN3wMrmZ6dvuSB6w7aISTtdJOI
NazmxBKnuYvVLHGDHenH2FTxLNaD/ur0qFQvn0f5GMrHMzbZxyR64pDA//ejCeasu2ZN/iQR9343
1tRNDLJ3/WTLwGBayXXST16kXcirB7dKX+wns0WddgSBRzlW74Yzef6L9MklWUb/W8hArfABRDpb
xZhyvVo8rhwWDfmoB3B6m74L/4Cgox3KSC8XRZzgN2TnPfyNSNDGiDV/6aeFHZTb7+HSohqZvrrQ
kmRM4vXxTxMt7LcmHJQvzpQ+5ej6P8mQ0yB1kOuoM0u4alJvt4fcA/DPWqoGjdVeRPlkdLKz8ORm
TrlTRjKRH4Ii81SHKCflGDYoeLHsYrUPdhVU4xuK/8Z6QTAFfzvFzR7xoZjOMuA3qnG7x7khoFmj
Ui9r7H1u0BbHNreuUkBVS5U0kOPz4Fkqss4YH+usBZWhOg6PXBPYNd1j1Oq3ue+LjTRntJlPUYfN
gDTTEbCmMuY5II1Me7RssDV+1RYb2d+zzUWeJiUPONkQn9fmfYP/qf3pfLDewg3CNVi3rlhGJQ9y
MdNoajbuWFEIalsEz6QtQzNvJCqdvWvuq9gxj56WQpbD9e8qdlthBGMJtE+8kebgwANEtNw59xd3
HmeMvRPzMc7LwNgUOKoAVOJ9I51BzEjNaf4RaEVxW02zR1I7nIFK38HEzXkJFynhaaklyF0stQRp
r7fSW4s+MLj98bjM0SnV7T6YynEYgrDgeZdj8vleoxxydPzS26dLExfmdOdPWXWe+BK/YxCfL3Wq
+SbNvsGLDrTUa+kiCuE1eIIukya7rp6CKPwuQdDs0UJffkCIKNy5AOl88IADYTtS5Te9QTl2GzW1
BROg+yrIOmWwyl0f+d2ph3WG6ov/0byPFrXenQCHBts8qXgZTF5tn2RjF+kPaKroT+u2bhi0YMsX
sD7KHu5jI+f0J6vuuo1M6JftoAwwNbYSg6/TsvsDBxBsyzmpYZFVBTI17L5PPoncjSM7Rpen0tM0
XXO75kHWN1RjcS/HKbDbWdmUHMXM3NQHl/wIeARD7Mypf+C/UAR7R00DpvbRaeEvYxC6/Aj5LfJ/
aii0z+sPMQqy5Y6Fpbn8mvIL32etvyjGoDws/+R7Wa5/h0QFvW1RgA3N9S+X6ZTGopNnNS+p2Z1j
iEi8sBcZPFHEE8k7/Bg2CZS3hwKe/b/6eEsgh3tlFynusDXAspwipzPIppYKomBRGkBBM5Ty3Cy4
yHtT/rnyzjHXUcFJ3psyeg+2eYV+dX33e+dVDhodzcG3TOw1DCs5lMPs/wGOkf0cMCKI5PCHatts
HlGmjc565cbnohuqRz108SqITe9L0DpApXGvO+t+ChbahjluJm58E+iob6sJT7g0uQlaVEalOS/Y
i8Bh9B5sBeoLxElsvxvrCcH2+oVj4nc59bRkKgBtBNnZHsrq98G+UMfj3YYC6LCTrhLvzY1hx/ZZ
V1J3r3VOXxzhd2GCm1H25tA+MceHOzjV+NbIB0s+BemwQ7I2/vgY4GzjUnjK508fYwUUMIcypml1
sA/VAu456Pss3FmVk5ySCSw8r3EdWS32L0iHzQMPzUoHTYNaEoJ43UNt6jfQDu0hAqG/nmbUKAUK
SC4diqlf+ae1Hedd9AhWnIQuKMu1TybCTbpG049sEbAQKYvJ6L5OHaBSaQGpbl6yoPqaj3F1XeUw
nBok2tL0FS09Iw6nAthBaAZwd+vuMqVUN4IY+BU8APIIPR63M+a9O6BCGtXVqQ0LUOF+jS1Jpivq
vkfB7jVpfPXVgbCruT3eIUtrKHmCKYaOkl8BXGTbhnW34UmtnAOKIK9RbjqPy3o5VvQ7Zxhw9Njh
nQDALXHUZw4HcMa0/otcoMAe+lj1nqXlmJa+UWJXvUgzmFRrb7aVv5dmXlfdZTZmvsNeOHzRm6Y5
xENjXnRM4Z7Y/wbbMSTTDTQsAeNMn1wALOr7IlKHraZp8VMT27itsM0czn3UfZW+e3CgKN1jVvM2
t2ze6UPyBKx6vKyTyA9oDwm2d4Iq6sfRvBSWEqysMYEHSXMFGTX259HmP5vd0izRTN7mhlM+JL6W
zO/UM7U9Cne86xWf3Aq6O4uake8cykVz6X7pFoGmBIzNAUBZz7uLUUWtKfHLrTmo9s16/NQj3TJL
1lQn+DraQHEDMjN4oCzxb1FoezcsqnQcTCrq4jIinamiEFQnSGFACrsa5dyqfJ0Ib6Nw2AEhUoDd
9N7tvo6MmipbV97I6JAR+2kpua38ttqEDhliacrcqWxOtmI0R3PyYNQ5DbKQ1BFss83OjWX7u3ox
WvIH8DsDCgsX3Ww5s01jtD7r1wd42nZb/qG6R/nmy0VNvIGvRTke1vdY5AUdj1eqt1GYf/2Q0ecY
ZN1KU8u2YHLzU7eAlOQCqZLkz/yS5l37mlROgdi+Dj97CUio2D1UXe9SEp3DczVZyqvVtsmSC8r+
DBT9eQbf924VeXwsEM5Oc889KlHb3GLOwfsptU1wGJa9KKf0P+ymu6zPaT3GEzkLm78anFhg77JG
2KqLT73RPHUpX64hUak92Aq29w6qWFUSY1WsYh2ceh34UMuFQlan7iWjIHHsBl99gYvX4t3qZd8H
I7rJCapFw6IwyYtYOrgwMIO/q0Pb7JUk4G9zsunm6t5wCsy5fpiB58xdfZjazGBPDFp8KZisd9KU
gV/6St9W0L7iH+g+UCm1z7/8soLMo6hM+77sfe2h5Mf6Znq6D8oymjqoF6f5pwwwNs4Wx+NucTee
e689ZtOADu5/9PfByH5SQgo/W+QGsy9OHEQ3s0/780yGmi0hJRbpk0vBefAmd2nsGVgODr9L61Pc
PUQZqKYmaoU2yi/L3NeyAs/Z2XpfkLfjB98HfmlqU2tsO0cpd/cBNRiirZlk5o6qhA8SIEJHHR8h
NC90VAt0z7zIgFxUWAoI4ctVOqwlUO54whTXCrlsd7K38LT7raVygC6wHwcosKjo3DU65O7/LtQh
w8j+fUh/3Ofdp5D6jrZlCCbVrsqtWfBZDxo0Qxc6X0Dy98V0zrGSoPk6Q9WLLDO/arH/Q1rSH+qq
etCR99tJn1zmLG23wEQmgKysI30ZvEFZGku+YOO4gBSmg2X57gUWQX31S0rB+sxhgGOd+Sg+Vx5g
HixFkuFgyQhp++hh1lUAq9fOwu6kih/NkhTAii/O1X/GsWM3u7DsU10fYED77YpM1nxnPmU6Jiwy
Sim3eNQ9ZZ0ZLxz+qL9pkWXs+rJwd/h19Y+2bfWPqF0Oj2Zs/u24Vn6SLnPpXweXsLTcl7YWrJH3
iT0bnJM6lt9kBc3nv41M8in97exsTnb3NZTuHesUdvTLGWo7KSUCIQaWxbmFXkje+Cdt0sCAFGpD
+tVwt4bxIhvJvjC3HICTNzky+HwopeX3irsxtcDkf/Got9U2QHMYsssweustdXw0tqR3vW1iXd+r
Xo2i8T2KMmNzZes5nYzeKLZ3GHqX6/0hx1Zha2SAHO4Deo65UlhWtzbs3noNvp2UFYfWgWYzwVlV
Q32VTrv3a5XhPSiRtvZLMVAKiT/7pautRxReSyBt91Jtz77XgaqDG1jmP977p55qClCdcX/vkxAd
jRrAPcrv937PJUGEc4nG92rBx6IzryOblie/2x4+yVntjrdSc8yrOSvG3k/HGZXS9N0ki/jXErqA
fT6FDn5iXYFofoSiQfZeFoYtoQHI6gPfjLJ/x3AvrrTiQbBmgkiDT3Mcncq+/WeXqbBFEOSZ9Fuq
t0bdu35OvIPUli6ZOKfYqYR1X+6nETjqZlLG6jyq6uPdAgWg8XgTBTHp8xK7OnfWxKeZOvE6S27l
UlVRfR794bFeNMXu/Qn2GFd4gDul1lN14xd9+Dhz6tq1Rtl97nSXEVcxw1PUp3+t0QjtLC7KizCX
38LnJsIDQvQYRimCojJhubRe+k1jG3y698d+1h/KJSswdkFxm9sSdJNSbKeG9PpO+rwkXkw/gSps
G6uKUAUgcO3Mal44m2JC1FRlUqDnaXKUcbkMAUh3iDfoqcPLvd0HPmablXfKBx/qTbBNoiC5kW9O
bmUfjlR+f7ZjF5MxCBLFpvXK5CYDoxXCUJDbvssXOS0YWuvEegma8iRvd/ryLUK64OyncILWJV25
VZrl7/yPH4vuQ50V9aWnEH2d1Dm7dlOYXaUpd9LHFgU9qP8Wg3cG+XOjBffMAtFoECe39xV0V3OR
dzdzil02guXzoF3VvukeixSO45ClyR8N8FK38aO/rNyz0fBRyxfqJM2ZRG5+tPVC/xI56V8SYef+
tdSz5BtS5CjRsAeSnMe46FUhi4NPF2dq/T+b6tIEhfEx6hnuR7Bh1/0ZpVCd73Dk6vFeA3V+cRHD
OpZ5OQDPS6myRUbwXR2cm2WRko5aZWujN/Znm2gj/uF5+aXCsHw/dan3oE8VQIF1vcaoy22vAlR1
0+U0FaOhK1K70seBqkLHYTlpjkuMUtFedXmXwKYGJSB9ucTIHNJHWKWvYqsW5clt6jWhsqMmqW9A
BCoHfTn9RH7F2Wi5m9A/3Cd+5H4EGsiNnlR9+pNN/keIxKlFo9+iPgMGaPXmRvrkEnNazdo+v0or
mnXop01q79sWWt0IpuqhiyL2G0V7xg4GU5efXRIhgxiTZJTFXzP2PIfMs8zdPJJn2Jodyp+mNr6U
C+tmbLrFMAFMJdTx79CP9G3kBNVz1eKlOagIH/hdg21JFDnbII3c30mhIrIX+H+D1tsFyfSQz0qN
UzfE1LCox1vXVygYCos1RqsrKvNm+dL92yeBclEG/V3m3hmv69x1mQwhlGVldS75tMEu2woOQxAb
Q1J94D+ljxODw+4d/hxojjuk496UO/Vz1Cdkxz0M7bv7OvIzogSZ1GjQ570nRbMRPP+ZE4vNaYM/
uFPDbUIS8Cqt+98Byna+wGn+MzIfIl0v3puqj57NvPmaxW7xNSFffg4AzOxA2BZf7WZUQOLmEKSX
Zmc18UbnXPIoTSe8sTmKKa85ygZNVqTwrMg6ilaTNllYRtT2K89w5ckvs3+ku4fNeBh/RiFL9ClK
G+JPUXZLFjjyvOkbL8AbmOSPtToj+Ef0n9a19FE9lIaPWVFlZF8KjFl3ZhbGx9arMhTI/PASZYUL
oJzRvqucFw8TRhkMlq7Ubd9dhxxOWf3dArM4Fkk+HDuY4F8acw42/aJcPo0hmjOx9g2yermf5yp8
KLQgAjLW8j/KHqcf0BbWUKQCUAxNcvNl6k1goF3js1FbNmNu3Kebaql7wdYETB0injul+LS6OUrB
xT8BOos4q/YvRRKG+3HwPu7mn3f30fsdEkXDywiqff+/iCsmUBC8ho9+Zpb6V3eMt1SFJrCMYL9V
JCC2MXpGv/da9rri5L3qODtj/08+NN9rBTM2PfRdcBWB+1yi945vNjRSrAEidAtZp1DUamNmi01v
iznHpu6B8T519ttaZO45IVtm16IamjQPndc1vyEvdGBnj3HnYHbH3qz1gws87vcFtNRWXvAlQpv6
Ztc+xa6lX01n3upTVQGnLYazgW3KyzzlD3pRWe+GG6kPKLIvAsMGefepGE7omoIOXprYfMJ6UQrj
KMFTNVCltXFskdGgHF/zPuyeZdDUDx3/8O9NX2BX5YZfkJVWH8x+cgt2Av157B1eRLmnPtiGOXeU
yEH7znWtVO2ugLw0/RUkY70PVPVU1Ll+aA3YfKmHpRYEMG0TJU72xdas8bXKs40MijQONJgfVkCG
Vbo0D9xhPQecwM3g0JdN9S3j6ObW/fQdHC5bCV+3ruRGmqdmnDhuuX5wMCCa7FcCzpiSZCaZ+nbX
EhF6Tmn1lNx/6ouQGDvkCCFePguGSKDVZ8M26VMD+xwLpNxykXl+6rOHobBqcUrHxnRXDI31xbA1
5TpYaYkphWV9yetmfkYu8CQtJaIL8+ki6uY36VGz+IuKEyigcYZ0DbEUxw6Li6yl9aQja3wDD9KU
n9SGEXQnrOyoKMa5re4nysV3k6YET8+MAxfYuSJL5wN0t/oBGJWLcNqiDoR37lIvXsZHt0YlfOmU
oFiBI3NQl7Z06l38EbPOuUfmqU2iZ06OeOsl17TX+5aKN7dzwOcRUKB21vsyPplKTlNG5OLllumd
NFN3TirF+bDq5iscDwzG5RZKMsw+rcdHO87q86/DnyLX2yFyFF6P07RZ2/5gzFe0GiZlK7d+hf0F
Jl7n3Pppe2kMeRHuirQG7NboKOotJS+qrGW4GmlKWy5rpNzWPcQ1s5njjRBtpA/NU7c5IF3wLyEi
gMW9YtA6JZ5P7pR8F6TYL8IheqNOMrhiy+6jPwfu8LP7YJi50ymN8++rlaQsLHGeomPqkrV8DlCz
Ah/Etl/t0P8kf6Yke7dJ+e403c0YNfNJbQPrCaZaTvKpfFwjdCcJDli+T9t7iKtV5tN9KdQOtsAs
dtaccaQf9ehikmPYeJPSf3EGJ32Oi/ksg9LVjcXe9ezmpYrn/osX2MjEeBCrZHAasnFfoF9w6EZ1
eOx1iGemvciHeUm4l1I3/qnFI9BXkgnLnZU+BGME7WcbjLnzJC4rvQcsZignD6Ew9MHEfiXwSnQW
dU8/rSEysPGybrh82EBMTqide8yMRXUsTkioF0HibqVp2Mm4i4ugXkfVPn327UF7KSJFfzHLhXvj
/Kvv7IeIPCxSjGYfInO06DtLs5/bCSM+iKEDZH90tpGCDvO9SEGvoRP0F4D40zc3RKrT0CyfXCRh
v6y4hOGB9D+kndeS3LjSbp+IEfTmtrzvaq/WDaPl6L3n0/+LKGmo6T3aMefsGwYBJFC+SGR+Zvg0
C0vnCiJAWmjye0NlPemk4qwbmvGIrVcEyZrqkaBZtA3CmKjE3Aa9iU1h2t1L3uTlWQSIeDCAAGgn
WgYSBvrFGbszkszGo+hSBhInjuIvqoyl/QlnwW97uEIl1NHUQ0XHnZAY4qDLirVvouD73CXO0Dta
VXrjnkVLrJHzSEvDmtgX02piAPc9a29U0jfRJcL+mq4NJOZvD4wocqbk5Q3GjPCTiX4hnFABSL7h
kGc0s5xHxWlQX39DJs8A52iCOiNog4K+Wybb29wZ6xwlFGBzvhhApMj6RukpUEblmOUOiiTxlBZW
nGM0dYlx4QXqZCM4eNFmULaLjVF+4ZKhHG/FMtcunz40Gw0S6W206NKnRrOifdxr6n3VwMLJJzC8
qC3mBd+uygr+1izh7YhSowgWo6LUWE7BYi5qhO6DrGCBDLgNgAUFNVQbguDzlEKBeRHqZ7nqlWE1
mHXK3bFXsINnRELsfljc5iSVu0QFVxFpl9uchDurpZ+UiADv8yB7FBmkqG0g6MRRuLnxque2yEWJ
GHGWmkO5ZNcV/AwUbTFRDM+ZK2jUAN5E6siMyc7mNsWgm/yQkCNyZcM+uYqdHhCL2kRCsKhz5IeJ
0rvThCyRbuCudpuHFtse4N5BpHZEMieuag1+ZN7s5nRPEfY/+3wjZNupmNO3q/GbnaRP7eqv8UYx
ac9rfGzfeI4JImKm72ib3OAGKa/tF7fBZ1YcfLLhF0myrcug+neVrpQHrOnQQU2Av10GjFbWtkJ+
WgSLPnFWZSRXg347Txdnt3UrxFvYKpabqCCpCGKFBxMPjTrZS+s0d0kn652/qvJcw6jO8HISfnF2
5NPKjuJsPhSu4/8c/hBTmiUjXqtEh3YSWZxWmEO0AJM0tYpP4to0X6Ca2nqUZS/b/+aMLEanAY0k
zv4nyHoCbv81gDPcrxnzUhKgCDFDXBfRHch2pQpwsMsUF1fyKMB3uYmfxwKNKPJoF6tBi3+MZfUB
K7ql0voKxnDpfsrQPonIoiI/GI3JvWiBxHlN+ry8zcNQBJ1wZGSOYhADqA5lHTQbxaqN4Vsru0VU
QIxKBQL2zoSLEk1VRx060lHczcQTCgoEr9SS3eHUFE+3HFFd9u0RzacgPcF3AmmEHFt4bFwNqkHi
jr867Kr/4kIr3PwWpLhyeLy1b5GOyxV3iRVaSI5LLpaWmuqnou71kx5jzBdQxMmmliIpvCzw079O
RYwK/h7d6DpYi+Y8eajyoF3MnU5YLAEbeEfRdRudoyUZqJ/kKHz9t9ZAktLBfu3kW3KLeJzb3s7m
Pr0q4TNZMUbRYYrX2x8DxWS9PVLgw8FoWqlDaGQ/SNWAWn+DsJRh7H2S/AOyEBG+DIbZ3Q5/jboK
lzFqVAyEIhAk6BFG+ok/CK3aIBZawWrJ/Efb/KJmoXIv4Lm50qQbGebmSoyJg5N/lacA0UAb9meA
iPeU9tn0yfbWq4kjvphfdY0Xy0pvEnzhprcDlC2ix/NbIQLt6ZWJs1G1Fyr6Boe5/zZjbiudtyq9
JHroTFsZds7QFvs6He9baeK+adUlHsrkU5zgDBgonnOyLK8+2XVWrrMRL8scIbIWbZylhu/4ObcN
46EdzEcEnK03Sq0emJjR3nfw/V8xqFpU42i9JVnTbxMqJeAOCDPB1TkpZjdNoigHONKY1E9hQaZ8
zgzUJ9G7JZGponQk4qFyhigtRt0Z+5zVYIABb93geKPW/Hba9I6/zCXEckTnDVoHvjn8PfTWyw1Q
v446WdppOkaCHTyEjTYVzSW5/mHLqnun+KX1QI7obDtNeV9ZqJ2ePTtwYdIk5mlMQDcA94IhP/Th
YxWk9kJz5GyNMeKYHmS8hTc3dELrDlS/eu1VVhcDxMrX0IpClIpwsyXhqr1qdWFvGpCqpK5pep3W
LUwFd6AuNCipcXFfD6E28e5J6fqNjfVUiBAY9nI2Ru7eIsp5vwaH9AKCXouqKEseTvfWbaOFd44V
e7uQ0s1B8W3jCH4v2rpgxSeWSblCfNN6RqCjRnHZlOCGpcYKYrTBvUhL9rRQyH4h4YIjmDgVh7BS
C/ZIbrCa+8ScwHK0RVHYzdLFKPraRYp6afknmtGy4qyTXX/V4SHJ3v4XjLZVCvXSIVItumbIrDSE
wW+xaAPr+wL8wU7oz3kZjsmOP5xmwbohmJTt9AaXnQGpeVzrW1NeifGgcIFE+taPDxp3ohmPYbJO
hhIH1hkOIsAfDop6SzDezVo0xeEWMzR+NkED32uz0lsSOYBJfFNduhN8Iy4AS4fsoYVAqTikr3Hq
yte5wwC6MhStREYDOVSheIrAw7j0XXm4zdMnTVSAjuZG9dsGTg1N0ZfocXGMLOlRdImp8A0/J3qI
LFHigRr3bemlQ4Z+Mw5NtRHNRgVnXbQoMIimXSnPWuIGV9FyHhBc1l8it2iuidI8lkYjvYRV7xzE
eoiloFbmI6ofdfdj1cpfp5Ms824n/X/0/JcYr6vqTwE5tNH20OAPixcTAOBagy5/io0uPdlRAD4M
MNZzZftfOwcZfw3uMkrgxZcmpSw+aq6HrVELndAb1Z1bNSgAZ1K11NFmfs/5ZvtF1HwPSvdzaafN
RWtAXQ82m/DQVpN3F8Y35k6acSeZ7KLkwAI0ghHgu+yZzy74eRSuWvQo7Ml8p4zT9yHQVz1QsleT
6uLOACO7LVB7eNONq1iwlGRrrY9pt0etu38Ofcht0wPlsuahflI2eCAW/b3pAMl2kIh6irx+X5ua
ufN9s1oMcc9WtmpA+zSSvhYfp/hOiE+XTfcmDRv9fPusp++KEXQNQnm9upv7Sj/y1vpAFV4Wy5V/
LW+MI4UeN9jf/IfmWmPYwfKyR2UrKodz/63MOI12A4lWMeo1+h2wq2xVeXJ+HmK/X4dxpj9ZGXZ+
shp63xIyjPwh6T/GKr56udO8aaouL1Nunu6pVYB85idyaEw9Wkaaot7phpss/Fa3nzzQPevQGZNT
UiTBCbEbaW3LlvqU2QVV4KKwvnsrZIySZ9ROLs6UNHSnbOJYo1sVkFxc23VMDtG1E+U2gqI6bUtE
NpMYyhQ0TyRP1MKlLPTtJOszl+YGx4z2dS/DWqLsNtfa8jGnlDXHiZE5RjQxgP1VzJsrfGIkpSC3
APDw1vW1txTgCwHDSPgJrQY79fmNGrDr0izHLxzluYOIEWiOIpLBaJrRVXT1QVWdB5JyOOZZmKlw
vdlx+fHwg8ijraQrxSXN5LT9JoWS+llL1HaNpaIPG2vQruKQw9s8q0m6LZGQu3WJ/tgaDgV3eKdg
UtMWXaaOkTLeE0iXTdPFQOFE9VYsyV8Z5iHw0LzetexFbndrMuL1GYGr5DpMuv7d4Fabllzrsgn6
5DoP/D1WDMoa4EAXc5alCFPaFLqiFI0nRBYnzoj5LZvUczpJzxGVk9pt6rftXqv64hrZJN1jlAcf
ZEt5bLvSOZROpaYLq3AgNVS95a7lWv51KgJuvSLgFluTDKVAGrYr0SmCCtctjSVW4Nk+Rval9iPg
e0phuKfcfoRX5ZxxR3POvYdX7kqbxFUHhYt+auW4RZR90e1GrfgkAh2K00AwpgX60j56ZR1gvDfF
xUMXrA2NN0nEjBApuX6l/UEyUnlTQmmdblK6t7QN0AYNk689clhogqfJ1UIPAj9ST9zG3CIEeM60
lN8jcjDBCw0YvG+1wafA0ptJUds5Y93bvdgOmgx0c6FHO1xB386uneCT2xrDqnD6Zi9GDVXb890q
Hpu4ka+NHn7KsiD4hEuXss0tG+q2gRHjT0FGJTh2VuXdlYUaneyyt1c6O+H3FqydEGSSoLqxK/bh
efL/sRbeeGUTANcNrQsvGl+l0HttOrCwysRAlo3ow1gt1dblv83Dm6PbKNyL4wBoZRdf9+5qL7DJ
3/XZxVST7CL6xdnfB73E8YEFTSHTALI59r6eZs1TuypRdn0fv1kpSjSdkiPnDjrCmTARvhZiazWd
IZoKM6/yndWHAREcdFmzxQopWswz5lWm13eKku9zD1+IViHJHD+MZZ3vUVDLVnnpZnucGxHJjKLx
zq9SdTtWeXjMh7Y+RnLebHt8wdE8RARX5pU8yyEW2/bQdu95mJ6xIZnkZF8KzDW8RWlEd3kqe+8Y
06kLEwT8U6vDbwGbzJ64XLSqq9zdDpWs3uErN6wktdFXHwYiEOBQKsinBJKjmZDLpmg7XGsd+L1b
n9e62slGhRWFU/XOkkdsCiKpDHbikUTnoCVfwePkS8DTQNCkIGouLs+rTvXLrSt2bQQ5qjhfhYE3
YsdCE0H4AbFodOC4PY4H4GETmEZR3a9AwVX+66dWl7Gbmy94WEl81SKwTKJLTJgvhKEev9peVGxF
2t7X1B+BgtmwaJEA5L5YnM6Hj+JaYVr9rNxZ9UM5yQAZWE9mcWC+J6ZM1kMyunvdto3tgLrq3hwb
6wIAtmIPaJefulq6xx3KxSrb1fceYKi06tqvEtrZ0waoeFIdDBBbTKhOstOqB+ylYJjEbn1Pkh01
BkQT37wkRRZQ136EuAAgvv0Ql7167oT9RBsoiw/NqvDTrSOrCRkFBNVD0vO7evpLF//L4WRKWSn6
s/iDn//W51gxMMei9vQsWnO/iI0CfCTtAO+ls+Iin4Q6AL40iT8urQIalWhayhicKsv7LloDLLBH
2OsPdSgP59ZN20fNSMKtBT0cZXkGWzPtH0LvNmbDhVqOQD63UqyZdxiDrWZ9XLcyYEwOprOkxi/H
8EImR78ykg9FX9YPY/syGH59iUYPsWHdDXakbfEp9lVAc1PfPGByw7Moi/JnXz2dFakW7Hwcvxdz
MBcL2436k4AuNZlh4uLjfb4hnj7AmQSwqRo9PjnfveGfBoGfIgGx5n4yXYiqu2RGEmzMMVoMWWqh
xPuUA0x4NKjrPXkdNqbOGMpHEdrrkQNZQVImuo+6xirWWIsPxZTbF8sc24NoiQMAGGXnmryq+SMe
pI1TDR4KAgZXj/1vgERwqLBoFcBcN9SiH6GctdAmmKLAMipWb4V7MpQWRhzdeCj0RF7aiEFu0YXA
O8hCUThRyv4Ko7t+kHM9ONSWx68qkmk6g36Xu6hhBDWAqxkYJ36po/gdG3VVbKhudNiX/PW7vt2+
iiEx01CQrI4MqIJT0Vgemx+9UXcnUSFGtrZch7ae3QrMZZRFR+i1kLKmenOZIX6luMcsNqN7SkCr
Bjc0UEFW7K6S1Aey9Bc2dkbJxsNDn6nGWUBmSSz521bojHErqymQueLJkkSQfZOT6tbjo+iQYjla
NnaFzO007gYB9zdTuIq6E5T3qRA9XZas6VDUdorG5TqOeuOsDxnXLNElDjEezlO/aHj4ON+gA6XD
ryn3huN8GNsc4lio9cesbLIC6iBtsysR7c6zg4gTXfMMceb0MpWk/NJVWnBsLL8AB4r4eANiCkuY
1P/kp8lnwGEd7/NP+pRulQ+9nnRvvj0x8FwveujLYdi0io+4fN0Ex9ppd3Wh6wtMzhEbmg4xpJmL
1Frupgxy5TYg+sRoZtjDpcF5KMCTeSW6ascgM0YlfpvpTrqDGoTFllGV95mr43TcUbe+lU5EOyrz
X+2w7NKDaFsFCKplMsWLdjWxlAq9xWmk8orNIFNC0Y3WfavsHDFP9BjDuD04VBA+99WkS4Jc9rXP
RgUfOwyVJX0Mrn+f1E/Kj9OkhJze53Ga5PzDpB51bqwSwhplUjLgpSqpFzJ1yyLH/0RWU9L2IZtI
RBi8M8Ql9oTToXFiANumF+3mPg94IoJFZbcSfWIBA4rWvjVgdRfTflL0KelkMWpRRKiwUIBIy0Gc
iYOXaFg2mgVXDEX+OaD0ngyc4VeTnOKkPNxNTi/MFQMiZF4lN5J4UesAO+e+D6vkVYewSF7D8/+1
8LyI5XU2NNrT3CPWmZ9rUUrRPtDG64f+qGPzP+ZhuC+mT1Q3J1AKXJfb5227/e9Njc1M15XNRcQ2
6vdB6+J7QIntIYcAu7j5ZbommnWB3lpwJ/HbNNW+vGpSv7z5X3ZwCjedXlmr2UATKtcBocT8wmZa
fmAvs9ey2NjfIBICPHFDYBSrDCmiG7Ki7EpSBY6yG5UAjanEURahUqtYydbDZT6MnTZcMmtdOFlw
EaFiTHSPYIW2YQFZZI4PsD5UAZyzXOAk4GOm+fOwWKH3N2K5uVucZUr5+3IfHmxeElT+ld9EeLhV
lkLbsfZSoD18qE6JWhRg0IdYBEzVrbk81US6tPZ8J1nO5ax59FatmtuiNBZM0VrjSmvxQGLUKpeI
frtXyXS/mHGnHG61tkl+lBL4V9ElSnriMHXVFQZMtwodAhq35gzohjYsWco18VLvbpQs/1nv2J1S
6beOgZIFz1GJsbMGQ2YvRq1wLNZeWOob0cSZndpPrxgrEayMFLIlq8yWYrSDQAYEi6+rNy3Vlp0E
7sKgnEyr8GPlMTc+i6HbYjiqOCPXHNEq9OpBPKtYAc1OgvK159sFiafwv+laJ4PWmJp42Aan2yn2
TJyiXHgSZ2hRBifEQGry2AAmM+OL4mvmATrxz4M2NY2xKVIAuHTKjmQi9WrnP9td6ZX/eSpCb7PE
Av/Ynh9JxChAU5bIPrckIX49BUs8sGhb1iBjBVkuasn1TlFFzdrRe/80N4OpLx+HCDKg2l9bpbO3
H0IoOsbV4hYjlhBzrF4LcWPBGmRaWkwRgx+WFn3zgIgjU/Ql0mxtM/fnJGur27PMk3bc2EqChihI
mkOIEeJBnP1T83/p+7Dyf1/K/9PTiCvfjRbzE/zvy0RJx/Xkn2L++GwcNYd1OgxXMev2cLdloAH8
7aF/H/un5T4+1d/jfxsTU2+P8FuvePTbI+IiBrNXdPzHc/r3j/v7o4tlxNQqavAzmNeeR+a+j8/q
95X+h8dPYkAPHz+g39q/Pexvp+Jp/XO7VEf+ryy3YEsapId8OoizzjCSj81/ChFxE57sIM7+OHcO
meM+PNofl/oXcz8sNT/T+dH+uPyHuf/i0f7fl/rj+9JI0j0C3YieT2/9H5/tPPA/P1sJN5UIpsLf
Pul/8aL/+J7i7kcG7N++J/My83vyT3P/P9+PPy71x0f7x/djfpbzO//Hpf8YMg98eLvnpUw0yYLI
Q9SlwfbOXgzcQFwGds9Lo6vwHgVXrgA7pNOf0DFtA90+yhJnLQJF3zzatSFch2l0HritAJKVEc0A
cTstg1jzzwVF00OpZ4nUHm4SY45jRVWuCq2Xz5KX9qco8yTkJ6zhzabAXaeB+uxgMAx8Ttbu2ung
BKZ9CmML5Xta4hBAY2fTnwzb1AsnVaVKMm8zvAEwW6Q3yi1aBIop5CCoSmb5YV7AlDrvDinnD+s6
2oiCWowPqNs73ktVKeYi7cbmWHSa/0IJuKCenJqnsC/8F9MevqLWjKfQ1EpDxBygHd6JFjh4lAMh
FIlWro1koNAMEqt68aPcOcEiQ59gk5fFZDSFGNbht1Pd9Up12QMf+tnbzqcilvRHhZhciGBMAK4Q
cLiBTjMqEyvbdKWt+8mzG+0lwcyZulD+2MqR99rXtn3w/RAf+FJDyMhle631Sb0Ro1Xet8sgkpSD
GFX74LmnoHY1XRP8BUVNZSqHZki8LhLQ7e8Q274ivqQ8+HKIirofTF4Iafdupf2S0kSwTUo8sFyt
7+4sFGzvMGE4BG2qHx05V4O1JiEtgNTMZY7IEYa5VMq76DEJMJFzbp1jXWOIOq2Tt5OOMKnuHZYe
zpnE5IsLDAJXKbl7chEGkrLgySLzgMndiWSDtdExPb8zHR3sXo2O3khCxvIz8xmjMxWxxi7BIJCm
aZKORiYKUNHULHzb3QI7V1dIyxvPpoFNJgYt7s9RdCW3oxelkIII1np0dBNQuGsRnA5wZZBQMn6O
DmOxCds+2IjgdIQ+oKDQshHBuq5ra1QM1NsoMNRmrTithySszMqyEq9jJEC2IjjLCmelD7KyFS9B
I6mFn5Lk7cTKsepUK7bN1U7M1TWw2VlraDtTwrXLKHwy/jxdfJva9JSTT3h1TFxbbLaZYxpJj45k
YJE4dft6fg71nprtOIavWlcFOyMq4rUY9WWs5iXU5/diFAm9b7Bt3Iue5d3Zqd2L3PbhyrIVFwNw
qXxqIGvubK1DeGdqZlqtXNLEvkr9UD5pTVk9tUOy9MIseghL6UUHanaEpjZu9SzKlm2t9zjRddiS
t2l3iBwzxXIs+YoWYPRQAxPfJhN4PlZzWHvB0IUbMP7orDiG8tpGaCONalKeRLPRdGwbuCTqk4eO
O2RPGVzS3ALgnVdS9mTIEYqhiCAc4ghmFr8Xd1NkvQn0T7sMcamjRaTq9xoY331rIq4k+nwoxveW
7LWbwkOjW/SJQ5agR1VHDgmhaa6IUwuy8hTHY4RsWUoMqKVzV7WtfAqc0J8czh5GrUPaQoF1EVkH
tQn4OrtmT3LZyThaqP0fxUEMBfx0b81aTt6HClsyH2BSMGKeaISF/whEm92fVTUvcZ9R+sD08nPW
ZG/ILCHUMxg48FRZva49fdhQWShgzRzmgxpVFf7VU2ftVj9HXPLUi6hBP67XsvLitd8av43OuLq/
9aWTbM0S5bQxcHUQoOrKR4ZHsdUTho/jNTT6VdCY8S4eqnJrZbV3z9bfWKpSrl+zWL6k8E5XPrjs
bRubh1KvoNmCk1hqUTXuGjs7xHpt3ZulYd1LEXBmdSTvK/qUTEcKk7+cReUP4b2iWNsQncFzwhvc
d7G7R0NSQg6PQ6l7xVayvGSBioJ0tgyz3fRhUy1AXdU1ettwVG6nWUaVOW/baF2jDHJqJraLOBMx
NjnidS2n0bL1yScpgB7STr9L0kC+ih5SDJOhiW+BhiNADJSO3CNCiLq06NMtJaI8l2JeMVXEe/1r
ii3kZba9N2t8xQIwLyvRJw5p6qRXzXrGVz26syljXVNtmWIS/mRH+lOIHMKliOvyuZtgoAaEtLNU
eeUzWnowveEAIRnE5tzNvOzeUcrsnm3Hdggl82wjaQAWADlFfnQPkwDkQ26N6srKZWnlT9XAMe/T
feSBwdD9oJnkfhdACcu1W9rm0va87mjX4SEuevu+sZ0etoSvrt0qiN9aKfpUF1J37w8lbyXCpVRB
y2ShSBIVo1QbUKQc3vXObbYGYJkHasC+Lq9abzS/25J5xb4H+Y1kqhiWGjL2qt7vY5sUhF6H6aPo
A9t1btUCNcSca2AcZelOC4rxJA+SvqUsEjo+WI7E0K5NmWUrtBGDF6vqqgVOdRXInercWp22KG21
oxAyWCdxkCs8AuemONMzK9mRlX5MiwYZdNHXGlPhz9T6VawZ1mbAlWwJoXo4DTZe356j4ghpKfEn
PJmWTiSlSwRtrV1UmMoz3mPhqtMQ1PB0ybh3Y2mJSdR4aM3pHSpxg1sXUpwspCZ8HvwpS015Vy37
/ocx1O+a2aivmeeAt6vjYIdsS7oxAQyb/R1WqP2dz/3XXq/rHkN1X1lleaQtTdTrz1pSuoehQrB+
VE8I+SKGYuePgayvW6kCtzCYn/VWi0/GSKbS9bAdsrI8PfeQFNdd242vUo2dg7LlSqJKizTVnKu1
iozevIpzWLHOtTCUayb1JjhaWp5bEhPqzgJEsb6d+4bSyteeUikrMUsMKOEo73oFdcu5D4W8fAXt
8S2X2SnnALOe3Tj+HgeN8t1wysWYNRXlz85ZQEVJH5oAkdPekfF6V8nEZa0EhS9ycFJN07cU887c
CfVrSzXkasfW98FW0re6Uby1qrfdXi9bqgd5zd+Zm0HobdOH2jL0p7KxwVaBfrNau77U3FYgug2a
zugC+OZRna3EaOriZu6PhbqVujo+q0VvLFqgm5WOxKbZHhSlrq4xAkJPYwZr0wyMHmySZe/8rvDW
NoiQVS/X5l2PjuRWHsMMl2LHxKUNklHdVzulq7KtVWTJvQ+1EDG31PuaeOahSNvmNYpLcnmJ3u3l
NBke7I6/RxEhB8O94XXOs+zXmL5AKtoFSu49IQ38JXaQ1bOSdrhgOR+u46oJj4pRmfe1bXG3iYjd
l6Tqvjt6Zz20eMJwN4kIeSmbxXuabywc0hYKToZPWjecPadTPilGqqyGUTPOfOuzI9JJ6cZOA4Dz
PpJ5XobVVZ71y6Syoi8plJ5JWaG62iFqHFZfHvO4zkjmh80mb5XqwfS1HLGp2nobfPM6Vj5EgcQ8
K2YS/hiN6gvML/V1tGxv1VH6uYYq/vNWJclbFNsQ0AjQafQpvkhNBJldU4CfaeUF1fL8R6tN8vQy
EmqDgUpVnjwqcml+NyJjbVma8p45XbHEMSq5l80w3MmGVezzTI3XTd5Ey9rli6o2hr6bGEjXoGy0
Za2kFVZSPeAIwGnc8qFQG5dvfJbBKvCcGg/sstw3LauBNYQkUBoFP/r7CImxJ9iPFvIHAYJwRZ2t
FbQg7tRscFHzz+yTl8JzTPjkDinEeP5wC1CmnXdFuxq4usJuKcTd+q6IjGHjBMjHe65Zbgu39M6W
mic7DN6do5NF4d70fftQ5MEP00Q2Ru6l04R1RU1BRfg9L/aiJfrFoZsi5rDGN9+jSGu3c9cc5ntt
s3ainotsZRlPiZouizHpHtKphffku+arw7kzGoysfLVcasDA9qJpD/KRct6XUdWTC95u+RUPFG/Z
ZFWyFc1YavJrrIJvNXVS7FOE6BKDVPTBDEqNCyghLsAYI0iUBl67KoauXkSVZp+6oO2eW/2xb8Lq
BwS8JRckwCTBm5LZQoUL+QgqeNcxrL+knQI2ytG+NahnW0mN1nVo3CXVcM063zl43cWAmL+UQ/Mh
sz3MBakL2ssWc/kJ9gZeOZl6b6dcKoZl4o35Bq/TZm9owAuy3i5eVMtB90IDmSuaTp+2675iz+yr
Vr+wuKu4VyFZ3NsQ6xatYgz7uS8boy9Nb1mHcXC7e9Ef6f69YZYZ7Awu0suut3YxCoNnMYj37jfk
ehOgtSnC813VvsQIgxx6lA6XOBxX7ODD566NcWl3h2fXytKV7VefBTQShTMFsSYJGwnRFgcAanTm
vrfNfQ1TekJEv8BaYtto7xWnORdy4x81CbS25PLfy11NvzDUtrtYeSo9uIN5x286ecsalH+xuwHu
MjWdxlm73JVm+kkyk4C7qbAf9mPgPWBlkZ5853uWhOGxDfX01BvlVQnz6px6ioXHqQJXXZGf5dKJ
75qsfMpNJEM6O7+OXf6ptQblnBmZcob8aqxDSSqXjeeH926kPeSFrBy7qSUO4RDz+uz2IOBWNnZm
WHFPOK48bg6GomJIa2TwFmKLzxNLYsvgF19H3bXEtv6LktvBwsP44y51m09NoJmbIW16vgOx/jrE
FX6Kg3N0jSBdF4V70PWo30XsHI6ZYVjbqsZAro/IBVjUj/LEtlZem+yc2rkPs8z5AcSnlQ0oh14H
5wJy5dfe1thZAwN6NWECLltqTFuTxwEZgiau4urNFz01X6USiS6k9hdpniGV6+EXoirN+G658l3F
H+SD7bhISxlcYReo+wLxHApv2WYj3N2MpOKkNLGWbLMCojHgRKfJ5dHLXMqiQeF8GjUccdVNmgXt
D6nt1in7T28hZe96fAdP2ziKQ9cH5hGfav6IwuK+75AwH+vOX6qwS75GibaK3EF988z8bKIzz94L
oXs4/+52jG3zFRgMBOy2fDdzi526gmVu0Qzaw1CUXyCOujvu5ZSdn1WL2G2DbzhcdIs2yL1NoAa8
n03RPvZ9+TkOSkCkIC0f3VGV0J/C+pf/mj2cGHeH11R2wYg1X4OLQUKsCq+aXKAPoPrDq5YAUXS0
ynlrivJbDe7nSxK298FowWMqEvUiB9jXOEUgXVqzTpBii79lUW28aUFQstl2nUOEj8DV8v0nG01i
HPqUl9I3lTvgfS+iVXRFxc1HXC9yNZsqiuXdjCUKZMRQgyoNN0PCXbM84E6V+PJTrvf2Qg6c+thg
3rGqU9fApSZzN2kFhSPDyG6F4le/mcq0+2wqcTrfeqyT71G9dA3NumSe6SwiclkbJ7W4aeGvurqb
O42p6fqNuaIsmi9MJP2wH0NFD+IU7tMN0r0t8DW56D6DHDXfwVzcTqaev4YyazT+HiNHvfluEYwe
Tb/EsyG99GrvL/i9ZWBHTOuaFPrXrnGLN1kO/bWnVv1eWFlB0jdLlMwWeuvrK14CGR4NdBRG1627
97EmuCt7CEKI9/lffHaF2VA4z6ZjFtDe9WRbBLbzmjgw7qsy+EICTV/iq9WeS5gbZbkSisNChlic
CRViSevMU5q9fOieQ7l5WqKRhsR9Gywcf/LzUD1SNO1QrfvJtNxOrICvZhzvh0hOrmpSpNcoMHDb
jYp3EcEOd6K++zZoReiJ6cbTPPgZGAdd3UJVSF6OxdZPneHRLUqs6yfZsh5XQTUZsi/caEISJXve
jdnr4JDgcqyAvJvl5a+RmoQr18v1vRjV5eZFqmq2n0EcvsTdveh11aK4RDYaw26TgftAcqPeOzWo
NVi06apNNMgpk4YmNAz9K6hObgT5SAeJC5fkSvGWJ5o9iEOp6duhDZWLaKVqUG2wkN7FPnZgjmHy
VcR877Pq7STJr99HQwV+pin/x9h5NcmpbFn4FxGBN68FZdtVO+lIL4Qs3nt+/XwkOk3fHt2JeSHS
QVGQmWTuvddaytkIfeelTPoHyM7bb0SvjS7gluHOngLrdp6yyAvsNvliFcFBBDarChgrhUAhVPw0
i9EFPe1/tpgNuugQFcYF8OGrKkXqDdhJzSu0JvyeSp8BBAxfNT2S9gBQzTP0jvm+jjpjVwOfZLOW
G26PjPVzAQ3i4wQtrC61xnNntSzpteabVhgEBKp1tc+kHJAz/3I3aQB9ylQuWQvY8HUJkG+TNIeq
CS8KDAn3s+M0n0ozvCEkZXxkq95+yvSHPMirVwsj5zMjDFAFpaaa+A+zPz2XOU8hMNPeU4OxQnRe
zspdq0jFsbcr4wZt5hz8JxJQoFGexEFxoKpoYmiyWBv2iWsD1fSCakwP5ow4pmhTDTZxjTI8X8tp
w6R01+UiYY98OxqWSDC84bEMmYDI2e4CHhEYLXEgqi6++InzZZXk6MwHqYgL4Mghj1wyos9R4iOV
AWHrZ1GWq2haf0iJ2rww37eTCnA+hZ3v1En6JxKqjVqt30jOED8Qjmlgu0zifQiS4qAtpAXzEId3
S1siNGK3VIfkYAi0x7ZmEeAQK2UBFjW67YoKSVYxFbCUk0aP6Lz+SaQsLLtrynlL/a0WxuQ7SwyR
PpBZOlo7E27Cn1mO0U72E/MZ3u7sOJVs4EpTR/F2hhTDmqPi+9IWxLnOvnBR6JCAwGidToy5phFx
3ZnzA/TDA/MqrEaDAY2VvlTU/1khzlAj+SHu40+h1RJUFMXaawR32FFkm0xVX9nvqMeqwJsOXtCb
Ua++SMTQXqU2LN2iVOKf6S+j1PQfBugJ1OTZdrRzpF4iIvMOtqXJn/xkfpIC6Jo0f3jNZ6aLptV7
eF26Zu9n9mtUyVYJQjJE0lySteQuz+PwXkvL5oF3052lOvjayz45UbQcArYK58iOvoqiLKzKU6ij
LkC/ZGAG5Q/kCqK7RIn0GzUvOmyV18HsxrtIQG2BpI13aN6QJ3rkApGvmTHYjiHCWRC5YUuvQdS6
SssG8cDkMV8moiX7BTASqZBA66VTPVtK1B/VAIWgDPD+NV6C6uwJeNEgTTmkBUzewATV11LtLW/I
deUolNAmKIs92UKXW2ididpxaSwvjeulcdMQIq8mY/TgFH5zbQL1NFoNRCcL42k2+mjBpuljVENn
So9dNKsq6yIqiXomHLfBcyBq28HJL3NTwrK1nOr0eHFgqHUbv9des15KD23apCh28NYhXswOc1CX
+8JId6hkMl85nXED1hKFzCUr5jBZCg5wcQ9XUZQFfeMloU0ntRbumQJokKzEzaPc6x4fO/V+Y9Jb
ioIg1e5LyxmuSZC4sgmyFFNN/jKyVnuMNaRvRdSxlvqfpNaW7/Ql7linA3plo4VHkR3NKLmIU6UR
5rkcdO0uBEGEtXhObmVNh114y2daO3vE40B/sFRvFZGWlQBGoNGWLbQ6mjiebgwMaK+GwiQMJzK2
Cy1DABWHZ2mV4c85+K1YhfQrBTyo5RIScW1LTKwW1HfaFAU3qUUkltGE5XNWJDhJZzP42Qy/26aE
9+7fc/RszvZoetd3cl1o5yh57H2nfmRbV7rowjTHdaYXecUhIq5dqh3dGlmWzKOnNVPmyboZHUQE
qjjgtINeqZH/lInYUtFuIOrqMC+vQ7TzC7aWqtYYDDB8p64kEQua+23xEujEn4pU9JbaaqUBr4Qe
y5hWwdK1Q2c/lEbhsHoK+u+pbmFMaNRPcQt+au6igiW0Wb92tY/JnQajhZAeHIHB45gMBZYhdPEm
I9L47B1EA91XJ5jhcumiWy/TIqsNChwHh3ZGyzBbM6IY30R80godJ9PSamva6rq9i6MyPYoKePJR
7UvRxSw1C/EQ6UmsV8WD5nXaN1oPLHV5rqJcFEWN9bQ+epE1aCEq9UUS3PFb68YH1ZBo1q1YC0WO
Hl58R3FckVWtptg3EBmcxCJIG9GQ1icwoKLW7n5neqC8KpUzX6fOeM5SqT/nTgTyOx1gHQNVUGBt
RzPYf0tlrYzjpdZuRLk4bM1ENosTCJCavHK3Cigh06MWzelOEOEGnd/f4eDcrYKookxw4vKtjPB/
Q3UsyrYKO8TYZhIx725lGG3l8xDH3wp4PRVnJ7f2g95iXRGh6CJCXQSsRwD1LuhF3osiUSnKRWoA
WgF9DzCQd/TPb2eIJplahNpua10trcW1tD4/1At8TfAujn5aXTToojdKR1GeCH0uuNeI/wbNRtwn
gbIYd3/CLzAfRzRaj50ejJ/1bj6uZklCzt0gSoy7vKv1e0vriGovFXSMrOB2JorskxzO8cmZAQbq
vXNggSTfRF1hn/JpkG+kPvhfKbbQ9ulv7QIjuG3Ft3qCamp8ZPENZ09xKxXwIYkFibX4JXxj8s9i
QWJGpX4KfKVxRe0gWbDPOeMD4ls2XGZ8K1hOAopfsuLTAYSwY49JVnxYxjzu3aZBZkFLw2iBoBD+
LyG7DJdbfCt+wohk6ZA6zC2iVnOq9BrJ2VEvA/3BwBm2MqBO+l3YNsrtHwJUshIxDreiUk2hAJ/g
WDtiKWieOqcFXJU6IWxqZGFwap+K5BHHXv0oSpK2Xb7nsNuLOinLIKp1TKjmUlSBU/1Lgw+/2Pfq
sgmxs+AsQP+5OUsHJco7EKk4SKzEh0m81bXPRRTCghb1L5WsATA3+s+tX2mfrWEhGEy1eB90tKrr
tsOiOGjV9/WTjmldhuIg6vzHtTjXtIesUqevFdtUz8+c6mbukL8Oq/gqF8ZN9YfHNV34C4zZye8V
v5OOlTWZhxgn8FcbHcgBjWlzLLVDNt2u6oZxjzpMB7FZXGfGrQNC1Svi2HktdFiPOm4AhfAXQayE
UhS+ED1ec0udyKlGq72+tRQkS1vu3zpVMXQkYiAREgpM2mSO7pghpFnpJgKUXWHddzWkVgvTuDgM
rFb/tADBiUQl/D9do68txEnbNcQJlgR9z9s1pkTXrqOK91ABLgBgKLlIsaK81FEz731pzA8YQBTY
IqbqTGhI44pasxyT+773X8OEtjL6iC+KtRdVonlblw9yb6UPa2sFbhoNruaL7LtBuPASobe4a60x
PVnCvlAZQGOVTm4OxgLA05ZDtbBZD6E93rCgckWuWiis19RSKZphxxtvANH/abGUJ1XU7aIcKdwp
Km23CivY6GWk9nqLgIHJrr9BKzffGUEun6bBeemmVL4TRRZohdEzwtiBai82mG8moCtVvxgMykfU
YSagiqUsZ3diAMxTId2ywnoU/V8UwfgGd6mK32cbNH85CbfIOoZEKwfJy70vj+1ezTHNuv/XCaE/
N0/br2y//HaSlRT9qamYgPosLy86SNBLY/blRWQ1WUVyOo8aF3eCjljzyAKxmfK9Sc/zDNTT9mUI
kwiGWrcAXpntB0bgzmq0/qSOo2phjIzme8n5teY0fcpu7aE/yxjhDoGacfvLF118vcXH34iUbFdl
NQ/7rWIchu6+Z8IQLfQUAqXIdOJDh2/rOo5jcKCzKe4s49Wopyy8iopJM66otEY3yuRE90WG372f
oqvdxNLZkSFEjDSWx+NS1uDNV5zMcXsYeNxKbQr7ArcCvresaA+BDJ+sF2u+fJctEJKoiG8sFhFQ
OWj5zgjYq3upXGm3jQztL2g1v0eMb/hSMDXd6oCPPTNI8R+XEPjgQ7Cw4CbVvThICFCuqbZVj1YA
xlCd7NEFiV3fT7mBRSX0gchEJUSRFts5D/BWfd8GaOYARoLEupdmLxzr6lltKmSefbl8lVQtdgNd
rz8XBjtBFrrtXZJGoRu2CDPEhL0R+tHRkfUJyXcbek8MRziT/K8TgkHeoCvlJ6lETaFqfviGP1+1
VpePNkQZB0La7J09691d4ljPiQmAuBnL8phjIvLyJnHDoJjATHJIMmU8yBGi56IM4anxKfPHl7SI
ZXxSyKxWAHEjKSbWUG7r5oG1fRnEVr5H/qHbR7aUeJWksdv0o3g9hLVzGK3ev518tM8NB30uGRb1
izikBBDD15kVdwG4P0/ushEmHsP5VGEK2SlJnd2pQe5/ipXsCNFqALKRKdh3Qk+0CnQsKz1ox51W
IP4YKGNx7oupWGt1ADuoMMUjyweuUSeKvbOGsdplaqq6lpLllwCy+gt8U39SW5moiIsFnC2qLZVQ
OmKYaC4OouV24la2NREpqPVzQhKtad+p/ddJG01MbRFXKSrzP5N4obgVOyK6dl6ip0VeNBUpUSZN
LUDfVyDH7VF1ovLiVGN/NtvyRfMd9bDdfpSEo1tP8FK1BUGIo3Sjq4vEF+ELl2EJ9NeWUHBzNn4W
ilkSvBEaO8cIJJfJol1mjPZSNTZGvi0fNyaUFHmenQdCHTDzoiBYy/iwBTxAXHSY1bj5R1kujScO
r3FLDMqlVKb7Bo8+4aXVvtbDDtK1Lj5ZMeu6uCD2wzXmHMyAGZQgf5EWyNc3Ih6deMTisDbyW5VX
sqZFsWi/NWVfaJ5GCdWwpM+zU7PEKU+KkWUn8QALptYWWCUvYOhw+iJqujx2OCJyVK1yrbpO2t0Q
dfgIlvLt8YuXKcrWV7RVbzVbmUhtB/FetuyHdl0k887b0PRPOrQMaFjgzucFb80k0StEviOqaFpv
OiXyc3Lx7FSw0qQ9Mazc8XbY7l2UBV1n/zlR5MWT2VqL1IdTPmTf/fHtPKWvuXnkCNm5JuNLrGv2
vBc9oLXUdHZ7cP0etBpYoVpjTPfidWHszi/bi96yomx7o1tWkkoC0rYXLmo+nufYjpeXQKaiQC2I
q5FLGRdrW0D/waHGR0d/zqRmdkUBM1H7J6lnhDajzPIy9ZgFx+JiMHdfatz3dM4lKQ4oz1bv81kE
JXTXQkcq3s/2uN4N8zW5Pt28Nve94+8t9cdks9jvA77ayyFenoe2/M7fsn8rE2eICnHalhVlWMT+
XEoecA7L0vC7T5zbdaSKMSkO3TIRiJQlQDsiLwby39r8rQwqCV7LVvPxF0SNuOz6C1NGbGBdxS6R
dliBlr+9vVMxiMWL/VC2ZUXqw2l/K/uvl9ou/+G00LEqTDZBv4uWOTKS0Zz8k1zy/dKDxJz5rqZk
U53CbUHVlGUkxakiv15EXOnt9IlwC9Tc3gpFSu2r+dh06UlcvIIx1Ju1vQTd5TqexTAVU9f2UfhQ
to3krd3fygplQW6IrigabpcRZVt2u4zo0ltWpNYRvxV++KntMn/7pV5RYQwMXlOthY15+Zqus9/H
pDj3XeH6Jf5YKhq8ayWSW6Mwqvp5ncgHMce++y3R6uNVWXnl597/sU0axhIUtmWTZWIRs4soE1mR
+v+2E+eK0xI99eZYbU7rtLrd+jqti/v7X0nxPiIxk4tkQKgTATzftgchPjWib3cKyj9aD/hdDgI6
s5jCUhxq7Y2YJEQ+I2xxCaB8m+IqlEa69nWbWsW1/jrdLh/qbaCJJh/abWNMVMSBI+HfnuT1I/9h
HH84188krFjyZb15M/8xlXJxXhbvswt5CIx2A44LdU4POoYW0qjY/7tYe7c8CMUCQ9zIdhB3bQUx
quLa3sS5cRAPY5v5RfZDmSqeItFrYnHWhKG8F2M2F0mb8OiTjvXrKI3614nA9tkVqy1UhCTgfsuo
F819p3sZQlhVo8Z+twZd7168x6ZXpD9LzVQsQNd3KhagIrl25u1NN8jySn5nnkSngawv9aQ5nyAP
fXsi4h+vr1IUvsu/vUbi+bR6Hs9bZ1r72NuaV1xe/OzWW0VKlInav2VF2d8ulaqNDm2Kpy97e3Fz
ommbFP8ERMOyZ6i8dbrVKnZ4EAs4RPGyhUv6aQd9yq9uWd2JmUikUI14ny3CLNubmfI70NTqknRY
IYnMqy4+jJonP8LScNdXNuw7IT4YRZrhTOir07tPGqtivm7bV1J8GsciTmZ3KApArvgRdkQf/Nge
jEiJQ2MQ/a/l7aFRH7oY9P72jZYIZD4QqXgvGkqjoXjo9rIPAk7NpZevckpU4akB6gQjF7HGCCVE
kflUNQ5Q8rE6ijlnrlOWMgUI8n3PIxO9V4xsx+j4GM2myT6/C75IsNYhwVlmu65pDE80URq4/aFB
5AO8HvSa329HxRNPUhxYC8GdYZ3FXYo3s05VEwK5sObZz6KsiiNnh4nlahrTzxBUzZnzPryYdJAy
fOI/xRBPi3CvxH3LjTiuPKoXMUxqpzslHSaieR5vWChlWOVU1DeL73wxkj3mRtjkl9e93Z9E3PMe
kotv6CG9Etwh7RskI2a3RYbiHMuY69AES3dQ2X4ZHUfbG81UXVjo6Xs6wD/i5t/t6taF9bvSdaiJ
5fbWv4fGrpZQCSwLb2u27SkqVoJnpG1PYnitj2zZW4q+LS7yYQ5ax7co/HBKKeG2DUvoEdmLT4g9
IXkjFqZ+fih02KFRx8J3iLgUkzzor1022N1hGstHvdexAxElCmz/ZAzZI46znQKXTRb4t2acuNnc
PprZtYgcay9+NYHSc/E47qBLPwQl+256EJ1lGVzQSu0Mo0S4Tz1JRcP2JNXPelhr6yZ13cWuKwsx
EMU43xYHH8o0sVsQbdbkh3qR/e8LjPUc0Q1w3x7kpPCPTTQcQJFZ63bpv64+TK2GdztvjutEq/EY
03/qNjSOW1/NTd0lZmg4iSI86nxPxJyyJkWpyIuUOJiBRKMABQvWj8NBV2fIN9Dz0Rtjv00c6zJY
9N63JbdamPU5qccCfVqsH292CNFNxtgMdh3S3qBm0ncDcJtFxaBc1zPOLMcn5hTMi4brZOF4Ej2S
AJgJqIHqQjThHxUlPYjhJ944nrad2kf2SXS9du7XBuK3U4xuXl7U87pUFHf24Xf/VhZ2zuKajW7b
ni+zW46mfCCK62GdzuqhP8BdeRW3La5mNkFxzNo/5hRxRWtsZExI4Vc1zJV5b0kz3vz0OMOTLOrf
feHFfa8fynX0iK/aOpzEPzSUJrrMz2ate20tFafN8pH1mup1s5Lv3i2IZRUFzFLX87Vbv+uC75Li
5vUkL7yg1Tpz18ACdyoyi48EMQeHNKYXim+82P82KjY1CW92UEYHcJftOe6fqzkyj2mjH7TcYm0q
epPVpCHAmxbq9Pa7Xy8aJFWlwja/7KzFiBA/jEzljOOHYLyt+4mO9bGLNkP3lBW+hzztaa7DBXn3
r9Xq3RNcn+jy8Rcp8RRlAr13zdiin/s2beldMXlFFTHtva0UiEa69Hr2mZkeWxAMa8uSyMjN6DQS
UIB+JLOw2IOuSbHQG/XQxN2wXONdcvZLjASVHyHkF510GC090Vr04DCoeLQi30Iiv6De1iWO+L13
k8426muWe142Bur6kMSjacKo9cpchd5a7OoNDAlTlZx70HKzq8fqeFBxYIvhqmXts6HHBMKs3/4B
EwLaFF/fLbkmwtf2SQf7FzbnyXQdHMGYetWGh2GiCLb8wz+PqvvWzjUMuWINKrqleMzc1SWEe39R
FHC64/b8HQVHUrx877aydS3bLv8LckR1tYHkSvXTgM97n2JnO+fZg+gSojdIzjQzrAd3mAEJndBv
IRqIGUn8sjla0T60YHp8N2pEcj0Uxi5VK+uULT0Gi5yzr1C/OZfQFy8LWKmWj5oCGGicMLsjO6+v
e3/DykBThjKrsmWSE69DpNQaVkYI699m0vWmRN3aaZREnvciKQrFQbw1kdLwZbv+L7vNrMeyKzw8
4F9QSVLXTZ0d6TnhalI5EBSq+6hvDf/a7KyulY6NVXaqO0BFKZ7MurIT85FeEbh+EsnVUCle/poc
7Sa4GPr31k+H87bXQ/GAhZhuVrsPm8Cp9SFlnVNYNJX5Gfxntg/SaZeaGWF3mJRC+bcevow4PE/T
0VjeI9Q+BBGIfiKmrfUVW8Th7pKbTl/MD2INuNhR0+WQL4cZErx9FKSfRJE46NVNjxrAWTTPw6vj
cMvpsgoelxFptjViE9mrPH/rw9uxflCBgHpxfuhL/aFvNSJbJNyqlkVsRKOMrmICc2GxEKTVSSce
HNrNcKfXdB4TR9+ezVa3k2oF7UyiCR8020weulnTzvCsXoNFiSuK8/noS9FPgtlML5d6yXMq2IAD
ApMw5lsNrvageIE71XBbvf6TLUucWXARaW4UGB64/PQSd3Z40jRNOpp+lAGvxVFRzLb22JV1yfcy
woG6ZFHa+RypRn1Q52iHSKh/naeXWUMrLyfu75qlhDvJTmahxoP7rZcmLkhgnnOIgCw+J9Pvhrjp
a9mX5tVo6StSWndAtyOYmu3I+dQAYfWIupWZ4aTdqgdaBT5dagKHKgVAMdvpFp3qm5zNQyNDrqLC
AhBJsk6cgnFvx7PDjXqRM4b7udNOUlDHX0v986yF8hHZX9NLBulJSQI44iRwM1rj5XmpfTbDLz3I
oWZZD6OghFTA4tRE1hbH/+9myI7QX4L17uvfGrJykhsrLG2JtPQI+Jw9KM0Ct0rjypung5Ko80W2
409RNwJqypBEgs9d3tVxMRxMXY9vewXl6kXTJ5dMxmph3udBsCsnJsfOtCHzN+L2qCCN6KVxqSFc
HOTnfFZeuB/tMhJWcHF8XI+Mv8LvQWBm4kgonAQuyHAQWKv5PQFGFIchJTC5mtXeNZcriMtYorXd
/pxzkApItqevTvFtLAHmTM5gvUZN9clQW/CjbZw9tMNIhGQ42/fmMOWuHhnNfvvAr9soSPATbwb9
4HaQq1pdmd/D5eYOAQ8B5d8bdXml2kJYEVhh6onvdqf7jpuZ2uSanTPep6Hiuz50kZ69ZGVNvoJO
KAnxUc9ShhY8qoe4uyJ12iPyo7pNAiwL6EJHNHGpHNQcDskZ2YbqmDvpLrU7Bb3MpDtlZQ8FfTQm
XtAlpmfNNTBTOdqh4Bvcb4cO7NXFyTOC1Hi7lY7PjP3pgjm7m3xDQYYHLrdeqh8RggDHV48aMmUu
7N2RqzpGuGtt89Hp8vgG74q/IyyXSGqpB49gNQm27Ue/VWLQHWMMHeJ9OxBtux4m3UQttrjGqWqg
tBV9avsU4ey2NHaVnZ0TK0EEILDQRUWhhLB6Kby3y6B9nPW6fWziet/3kNKJnJaPym02aOesrJPb
ZDmkFrT49XSdC+A8ujMSixv8IjYkf5zn5FQX1ngZE2X/y4BTlIAy+xyrvXYDIX51gmx/N45V4QIJ
DhFgNvgG4bk5TDYdyoYcw9P9ctxJ1WzcG3V/NK2sOddDQVAZH74bkdoOpR+BFNKSvdmhnTqM486G
rPLqk2t9Wfdqyyjg47VfCsSCiGRI7x2jqN3ahl3XmBPnpFRy40FBCLTRyIJLqPVuUNrSj6RwLjbK
oxOUHa3c+j8guE8IQajBzBRTqx/jOD5qRQFK1+jsf+IkelYKNDSlOehRrWtw6llwDQxIWECwXMq7
tgqhEl9I8KW8NE5o8OGqgsnPbYs8wFk3QUAYlahVmlJwSbvAzfP5a90q/i5NAReEA9Sllf6sG3X5
Ah4WULoDCLXkNWadGewt39d2Zdd97f0CNaM0+SrV8V42xwoKjgizQNJF/G3ntoy7b3pURDBm+CjL
+PQl08TnHuXmeawgFqaLFuckUxtkipynMGsfpm5qTx0gP3dA4uAWlNtT1eOEliRnF+PnvzcVWdpl
HVGxoHoXWgDmaawmsmsgBNsmkuUmJsWRhuOzBpHb/mqVzFXY8IFOI1ws9u1ju6wDGqiEcS0sEAmC
IE52BQTOId4FVjzEPPUWSchE1rwyCHdODOWn0lmAhpbOSBxot1Mh7XUJvXd2cxU8VWo3HZ2srXdm
QSyLihZuklsGTnEen5Jnr8TUZ1DLo3xneG2WtKhCjY+YWkfdMu8a3YepsAHQA6d2tFNVY3QNneCz
JruztLj8FErtDwU4241PXn9l+cu9osFX8Xcrn8msbiW4ZxtpIEocrFSgBv4+yXe4BXa5pBt7oQU9
a/9qRPcgFTt1hEGhbtw+0dkFJqXXDT0G06xgyk4Ky+0kYN8SgIA+rdSdLivGVQnMz46jGxepqYwr
auO/ezluDpapo2uYuFoV6ac6w5oQRz8HGJmRx8g+m9VQn4zpmum2ctBRIHFxfzFMiXjegTjSLqU6
q24rX9OybF2mQ/s27ZTvUT/BBtHFBK/5Tbov6iJ+NWef/Qbuf+wYCg4xRStvFRP96lSxz4SxYrPQ
puBigca6lRWpQkIepmOlB640A2vJMAupytO00Nl0XX0/FpXylI9BfSE093cCQURhuCPwq2NnSvdK
9q2qTfkVYt3pHGZF5ZmKNBwTBeOj0fbmnbUccr17rLvqpvBD9dzUIaiORJ2I6ZO/l2VgAeNRtH2X
42yHtHMn1wmOcoLkbowGGghDigndrCO3QvPeTTWIWrUid1zGMohcw/wWGub3wg/SQ+Lkyt5R7OGg
xe1pNsvCNXo9BIs3jAR7tJVnZ6Nzzury2NSsympAfOzEThK07rcsVn03Vqdrao4tithJh1644uzl
GIYUYNbtrcVIPFWS+dr2VfVohhJmoVH1UmA2e2lA3Wtu1c8J4q182SZiJ3Ui3bQ6afb0g/oytGZy
CnJtr2IZlQJD3Tup+lyM/XyjIgq1S41RfkwD/Kx+od7mNQIPxiwN9DBE79JyCC+W+hM6Yum+NVKf
faMM90Yij3wF+s/AZsH0RvaF0HI0EN4OsV3ONUtPCicHziSuA6h8fsmjT/4w9TutieVD5gfarTGh
ytpMQ+bayZ0cNs517h9LnZjcBpgDwbVYbRCd8PqKNzSPWndgSZHmUwuhvYZGGtrCB6BX+OwMVKf6
0H62WbsWEgbRqIFeRtVe0x7B9q4f7PMie+kRTyDRidNzocn3Um3VXlpJ5c5AKYe3E5wi2R1rht2M
AJqnlNqNIYfGnrAeF3w/sp+1FR0LvF5dU4xAE5TfgzPoh7TrpAviUJOnRDZUos0yzcZqtsucrwRI
uI2e4ylB797LevSD5YoZcSzqM1ohoJvQ6GJ1dEpQEnNTo3hWmnjyMiyzllN9jxUdGiFAKjun7O8k
9MJqzQcrbFafU13GCZ2nt3XZ2HdI3tkoWyXtIWzgxkG3i3BKeSiJe9pXAWFuU5Dd2WMNwLrWh/Iy
DdqrUYc9d6KPQP3N8n4mxvgcThYh9EbWPCuKWT8nrHvlTI0fRFHPeg16buSPRWVfJsOTb0DyE/Yw
NTix5AaNPWKi4kwjm+Y7Samf9LGrn4l90vbOFLCicgBpBEqeHIpSQtMEGYpq7PwzMxo/TKT8Eo8v
3XTDKN83sU9Qv11BT8Xr80RjUaYpnjlqDsGgoNAgSn7UWqk+20aJ17dNeeRG00LAUcWh1wb199HM
4dcenezerHpL3o1ygBRGET+9KxNJK03nixYWF5ETpzHI0Wgyp1tktXBd9EN/BOggP5lyOz5ZnkiL
gxE08OgOmO62skox/+kCP751iOF6qiJ5hH50eN0aDH0beGkNAddWZnaHn0ilEzzeEwNvy7J/UZ3k
F0QMwROBUMFThyr2IQGP7W1lWl0BXmsI3MvVNCISrLaPg2839+KMudDme9ZaR5ETh7YZsCpPqk5/
tYMn07Y91cqja19Dx6GaWnJWwbg8FX6q3XXm9CBy4tAYcNtWoA5OIivn8XQ/ztzk0l5Vq+C57QAt
oMBsHUUZaILuAQjDkVX80oJmU4WSEhjcYm1RKVl9bXQUzNZr0IIA7M7TB7S+RVmaS5WXZ5K/r7rf
pdRZTwBCrSen68e9nUUNYu/ozRCRP6KvI4WPokmUwcyb88F25VYlxpz429smZ5lrEun2pDYDzhz0
z3ai8XoYhoVEPPdPZQDmuui050FFb5lFQO9aS3a0sui5jI/yYGrPCeuZZ3muAxcpjO4sGgxsos7x
LCHevbQXTWBPSXyHDW8w6ufMVKMnqXTyizJBf5AmdfQUL4dyCS2t9azAUkVWHOyQHWpFWOUFi1iZ
ICsDlQaA+17WC5eAQv2lRLzFzTSVFWOday8s5oa9oaAAKmp5QM5pgda7hTNrL0FiFnfFWP4QbZE4
Gp/8KlzrkuGnzGOZ5rBC0ttMbvM2/p3A2ABAug4vtW81D7i41OcxDrN9CJA1RfjEjaeye26MIXmQ
LDb8S04cnGJRzfTLYS3zA10DwMrew1fRI7OXQ6sWB7Df8XU9C3GkPRP0tBeVMrK81wqd9+2SnZOb
O+JJlbMoQ9VruoQLu784QZT5PQD/EATX2sLGPZAjU7kX2VGPysfRB+223GWOdOZDJkUntXNi14Q+
79wpuvxctoTEyxobs9pOlGdMXsrz6NC3eq19FEVmZCK0PpvZUZzgj2Z/22vjdxZFyrMoSmPnTi8Z
GCJnq5ZJAJPU70U2MnlYctXvqyI+VWqt3Dl6MzzpwwjTR6l+4eM4PInDbMcowxitsnww/5SVju3O
hRJd1xZTYeNXIM5ewxdwjC0I6MIOiWpF8cNfWn8nGFOKSf4OMFv7xAOwPUnPk3u9MqD4CxXlCAy7
fZRaVOaKVnW+TlV41ue5/I1y9WXMpehucOIf/sLF7LDMvrWWg1lZ/q4CVfygafhNqqponrsy/jKV
Eo8t0GZ6eQ4VR2V6khOFXg40+T7ZCRNBWMPiMSpZdZAlvd7pRiad7NrNR/W+6hXI5OrIOVnPXZft
HekrcYr6A3KLNQ5agOajqRSfGt05MzaDg+VL1c6C2KHPlSfLhqCi/dGkSDoNsHRBDm1h/gjtx7yH
/EV3tBJq6MA5yZ/zhsDhQPYmRJOf+euHWjGja8H8OCfqEwGekwf41mHr6Ix3xlwp+2QyYAqZY9cO
teR/KDuvJclxpEu/ythcL22pxdr+exFaV+qs7BtaiW5qrfn0+wGRXVGV06NuYHCHA4yMZJCAi3N+
65PB3gx1jLuhyAm/Ws4aVmUNEkd8ru0YmkeDWlGjjn4fOl09BKXzzW2S41x40VqfZypo9Cp9Deyt
6urs7SDLKvACL724Ul/U1FE2YRw5xHyz5FMbKd+peARNpopA+nPIsQy/8dvQXwp/vDO76tnUsump
aFIFLsXqazlm6j4RJBCcJ2HZhEVyrzktkGVAo7EZ7fRFnCTxXU7JGDnbqv/FGw6+bQP10KfZtdEg
Dq6UEVyxqJwXcjudGnUOPQbhwmicnwYTXEMH8tdkzOMLnDsxO0Q7X2ut1mx2gIxG3x3APZZqGdmf
ckAyRADYZttWfjemcHxpJuchsazgu5bFL7nlQi+Vgf9FaQmRB7MKj1o1+genr9NdbY7lBaj2gggK
MJzsQ4NHLbPyZUQC8JvnKM9OX85/aADPOIL5KPdTws5gE8DuPi2GuEyf3WoyV3MUNjuQBLSFxdEA
QtaqqQ9AD7I1C1RISZISTsHQ7++6vmufWt9unyZRImZn/YOUUj3nSBqq81GKo66V61Ivu40UB8jD
9ikVAouuzbunxBYvNOpHb6tVubJJdMe6k/Za5NhQ1FolWH1cyjKTbBMO8biWokf96BF+Dc6OYjSs
efVb1gR2EZJs4Bm7uOaAC02osG+pEQCgXop2O1CSR077SopQ4cynAA/++2pOZoo3mByTn88qndfZ
zvWz/Oz+YMernuD71WLKak7h3oSXQlyq4H1xSa38WUptPwWr0EzSRTD54aceZrVPJC0kiyxuc7wO
6GQT97620qaAlI/aVlYT1fTwGqrBJ8iBwdwHQfWToir5wanMuw96KYZUolr9PJ36FifBQuqCvmWn
QmL7Rs4fiP2QY+/F666vvMs0Vuq2HvE7NobDDS2VsoFbbtGr/LBvKhyE3qUgoX7ZjrFzXUCOygGD
wvh9mvafYaW/qHXZc7DSC4MIemhf2nB6mlx13v+km6hR2nCiBXBAmOR6bV+0JmSKQ3KDw777dBU5
ncBUlA3hTrx+CAI11pK0jorTl5hjNEV/wZ8vBdkA/sMgkCQQzE0tARcpyyF9mrJjREWSnun2xRTN
dSmSi7PFoGvOVio78PmoT2/6TVyl8wWkW/1AtRoUp0hSpdf6Luit+W4Mpz0llhU4O4P5TMk++6BO
vUrQ+W3Z9fn3beiZz4kVb6rZLh6kZa1l6zkd56sUTdWqiWbvKpVk4sJWVTxKS5jAF/VcT4+RX1rP
nc7B0ey861haf9d9DqezZ7lH4IDK5zLTNk44avfp4BbPCrXYXRI3n+QYEKRglMGdfa7TMtuYCeEG
060fCrh+e2sR6eQpGrZLbqeSNIQBCFCngbOK+vIxnmG1a8LZeCCnnRNDrArX51TvgKrIl+D9c/9z
66Uc7nZ6j19l6rVgYbgQHRllUe29buIVaKj2HRVI2skam7Mh6qeTyQ0Owwh2pxS1otCBlbHZrFmk
ecSQC44A1SxBVnRXIamj2wQYs60y/VbHdfQtYP+3BKesufNAFlxQz58AQuiUW35AL24DpmChxPm6
1OZumWeiuCXPjyX14qAtgQ0SP1ZaZ33j/thzqLKeexOfQkB9bJgmyisJ/tT5wVU6j10e4VOeFvHF
1V0zWPQwRNaurv6eKMrZ8436W+bFnysJQzbBm9Vk0PXhWDV2EGN9g7zkwQr0CNThKiFHQEs+BYZv
nL2SG1uoYtHInqvGxpZCkHjhU+kFqpL/SAXXQhkbbwub9fw0Fu1d71XFl5hYIhUxmbYwAFdaOqnS
gqantSddr53VbDiAFjvVRNagEuGdr18d2/uU+Vs7S2oyYmgiSKWoTVoVuaJAumXky7DPHtOJYpei
hH48NbtNp7nlOuPZtwz6YdipeeAsSzvWAQ4p6k09Qlo75H74nPeJtrN1yvftqU8gy6i2adZFa9vY
l+VQPwEsxTumA7QSiNV7KbWe/9IpY3uxHTt9niJgoahGomBbiIkSdktTG6f9OOGBbAOenkOqvvpJ
b2zzOeuedcA81o1hW+RGDvZjAqQuzg5xYq7JUe/vs0hPn/QxiLaB06drO202f//b//5///fb+H+C
3wuwWaegyP+WdyI3KG+b//m7Yf79b+VVvf/+P3+32MWbVKI6BuSSjqY6uhj/9uUhygOstf9FnJla
iziMdp0zvaaqfZBQptWsunyD+ugveLkUkOYKeQzC/CRs9Kh4C6yZ91pZafcBD/5Vkc3qtSd1hZn5
pFEwGsK3x38S1lFpB1ghmMDUOl/RdiaBsVOCf8vRzMp2El9HNmwe2HRkzYO0aFx78a//cE3XfvnL
TfLgHJPIoWXaKmXkhqr++pcPCqiqhd8FT05Zr40ueuqA6Loni6LlbjV2ZMA5rx0l7wfYEqMVIDfO
K+jfMcBNAkpVjEZutI/qqXocmzy9V4v5UVrVczvvJj+N10+4orq7xqCoP7DybqUSxPxqOEQJMtMU
+DjVJq2bZs8XWzwB+/EiDQqV4l3Di4Y7/jHZSiDekI2SrKhwLB6I4eYPpJ8EPLPUYnnTueHI2Ubt
Sw6BmMgBwH04R2rpnZ6K04LTADxG7zgM7CzFagVOtm3pFRpQSFFz8vDAAHodg0KlU9O8KIcIdD7c
x6+weoLbnLv2WzWM6zrtJ/BCOMVRMQJkXj25LzZZAVKf90CA4kPp9mNmpYeKgMhqHg/JrBuv01zE
58ljuyVFB7yOjTcBKzASp3ytAsDTS9vuL1kw2C/kcQNkCxqbYStHnT/WH5OvDhn/5To08Lz6SlHs
I9uHaDrJH8K8uePnZ/xGYre5KMtEfWpmxV1RXAY6F3uYrRI63qGboxl2vaHccrzP7rREOQa60R8C
ahw4TKw61cJdazfDSfbaPH7vSZ07eEpLvQ9VkMQaopXn+Nt/fV+ajv4P96XruoZp8+S1TdWR4z/9
IpsxbaeiyMKnwFEywtSWTsih25U+fEZLKU7xsCPLEb4zHxK4c9a0u2zMmvskb5VPQVAsgyDq74rM
HddFYfZ30BW/96Tup9HGDldx3bvLVs+8xxTIaU5S5Wvo4wabJ+qddSE2uqBdjOp4I0e7ZiqXBLyI
yIrRSe2OWWZmD+WcVitrMq2tn2mHJtK1Sy3qo9NkSHZl0RE9FgXSIfh7HCvdrz5ox2mvZs9+V9v3
qRacJKF5opbhKVEsoHoEemtqNd1Wr7inpFgbbsQ7NJpByWQ0jIbf2W+bFymJFeNJcQ9u7KTzy1CG
2SgcRH67B+ZlC4R6t07FfZhR1Ld0rZnthrzDhmY52DyihylyPrW1/UVa2SMg63ISbpYF+HEgbTXO
YCZnsjsfwZtRFwEh8/tkiqvDRP3kJoW89jMV8DtjAiuvUHUggfF6G64L/E5BnGqt+kOzUd1eVLn7
FnXv2mAdtT6CkrSZC8gu1SYFQoakwNVtvMi1b3oMyXQNDH19bANrawLjTKiG/zr05vW9k7hftMyx
DvJGkCp/tL5kUWIT8auJSOWKfhXlJGn2QzWNprsBKsxOwMp2qZQt+2lfAkS9uBnDojbt2WBCUCku
WJimtemMItvUbDXAZOi/g1VP7L9JgmcV4M91oaX1GfDG7lBZ3SgqZvL7WqRQxWbkvpHcfXGzUvuD
E96KDMIcZEFwuxwcf48AiSprcxhGgiQjhzwe0xsAJrIHywFGPuL+/ZJWFmdf03kN7fzAf1kAKKTA
2ZYOPSGOKrk5vGw8sGDR2UFTrYJx0I6u567t2dA+20BrCuwWYx97w/Aw/lEC+rPAa2h9n5xhCeC7
/aWuLH1ZWub4yQiz6MCH42iXJ+mTtM3DuFpUjh5RsA44uSSCK2u3E1FEIMkbHkZ1rMZbKV1NZqc5
Djloiffw3jorL+h04ICNbiV/KfL3obeClbNy7xzbqe5beb+ZnDvW74TdU7X25xR/j2B3xfuR3ymG
V2/MLCKeE0HYXU2XeACqtwvN4DWsMsBzuBnNhBOS7inFQ1eV414Bs2ilc7sCABJU+BDldSwrUvdO
n6yGIEjUbdvrJENyXHjIqrfUVKqn3uz1Z0AkSje7CVk1V+BDuPozZnIkd4zmdIWma0ha/s3DEQy7
CQnhYbrOxrn6wzSDE1xpzjfPyV+srOu+WLUeLXzyv9/AJur0E7BCpOpVSbmzfWKQI6jYG63CZujA
48Iv1hGN13QguyZYMHIDjIQCH5aedO466v32EbhIXFd6Fn1p8nIr7q4SSOl7icUUptnhJk1qcoBE
hZSXYebtoA/NJ8D6MggJgnAVCdHwUyCxfgzMLgmgvE8GyvlbvKU3a2kop6QKyWg4l4DetLVDXoTm
npJw7RBUfb2aS7Lji9KrT5lowP15b1xStzPeQkebqPxR6l0cEkv+QBz4A4/0vhuC/UA2x9sfnjvM
b6M6RHu9yoY12efaW5JW97NRRI+NG6nnJHeVhTROazDkrakYz1DDp488GO48YU+4Gsc6ccaFQ1LT
Ku0oRAcNoiQ0phffmvFFIU30e9jo/UKrguBxCBJ9y6Gp2Nuk1cJa3x4V6Ja3UxM4JEWP7z2pG4Qu
EjrZk7rItfK9Asb9f2D7r9dUhurnK8r1lFh5yUioBscTrDwb8glYF8gllZJA1DPDin1/TnRM6mST
JGEIQbxnbG660VTujGQyT8Cfzistj8o92JO/eQTRnnx4oHetAceHnhjzU9Z6bxKN5N8apFFxMaIY
Slw9/t5WhKaq0v5saZCWaFQinPQi889qUOWrKY7bLwpuvV4B1c2pLXXB4RkHJ2knO3sQaDsZrCpe
RtYQuF0m3iGgJbS6tUAINZVDBK73c07yA49LE2JNIaop2WtpAaZapAXlc5b6MQ9vci3kqJkBMWNZ
nr6So4AblntIQ9RlHg0h23ubcLbC+/MGk0cecfEVjucrbFtLlfgVUq8I22w7uuo7pJ4novESUu9X
2zIf7UcAaDPAEbH1yKH5N4cb2/m4lfIMGI6ofdBc1/Ys1f11i9+1WqR6Yac/Xt9toEpsyT90NqrV
hU8VCDWEKJzk9yn+VsVD/W0msrmEC6cASMsf4YrvOSxWY3UfV228dDqn/ebWv12nkFW2cK0E4uas
dTf6aAEPyKvjYrpzsopakgbdHtIXsTxgdWTVDMHXMQIR2K3d+lGjBGhXlMoOpJa9aSRU/Kb9/CWe
k6de0/Invwy9vRcR0Jd6EqGDVMu/DN0U8ibM+33nOaeISPhx8EdznQeg6OBif+9NQjcESnSXJ6a5
nkQv8N8K3Sh3UavHa4ES/Jl7FwYqpy4vjmKZT3rWSPTgz9FgKFezOVS7f7O99bxf/iWWhivetEgR
sh3XUDmCid3vT7tbvZwiF/Tq8U4zRPRh4sDZO/ZB9rQfvZuu5SMENelBf2V7M7vN/690AOWZ2zId
D0FfVscYEPBy4Y1TdZSyI3pdnD5NeetvPuilhdRdp0nZTdOKbFyx2G1cLjOAlUAdAIv1iepvpE6a
QCjBgJRJBPtqeZCdwJCTqwFR0FQ/lL82CTuGAzVN2nWgbWaLM9MPGzliVAbpXS1etD/nf5glB6RO
9sJU0BDc5H8672YCcUGxiNtx2tSzZYBHSyZKnM2iuC2Au92urEXo5OE5r7PTvz4g6botfrY/+Sw4
F+nE0Rzy1gn32aoc/+keAi5Sdwuzdu5yzQBGf1zlvZV9j3M/YE8fVPeVnlo7A+yZHQBsxYNuazo7
Mt/+jp88AgL6+zT3R0s3z4UApAogKlnEdafeZYxdIj8kTCoGyLSm4iSN3wdSJX0fCEsGKG0Y7sLO
APxxEWeJusdh0VRHP2vU1ZWqWfA6m4Aq7UISNxY3XUWu2JkEcDwgY6csJLnzZIlSJCLwN/pnJyWs
CsKTtrtRPadmTVpy2LkraWeISxid4lwvIXXyOkRI7gN8FwtSPQRoj/tIKaxy59UhoFGjAQuT5uwG
BZxMKcYKMB5gPvkHKf7jpCkCtpOc9m+FwKU2G9IV0mIzOYl1l5KddSqc/nOqsPdsokywQg3VGwwj
+qoy4/AwzJXzOamWEiJ60ipgRXOIkNQxqt4Mv/oW6Z53V/hZdqfAFLaQejkbBHuR9maQ2elVE7jw
Sr2u8jJ+NthwQjGhNN8hgSMv2jT/cGvv3m6T+G3WgImuM828c1r4Zfoqo2LdDd6n5572Pn12aoLx
2TnMu/JV9ep7TfWC+xEAvucYcEmpjoh6nPtJIXYpTrqdQTy+mqEBkKO1E5jLbNDrgxxt/fbeEGv0
f66hg9ftR4NHBqIFckxsdBDnaJQT2IILnr0YiTBZ5QBlXpXcNGYVrCzbsbZeHPTKo6IRhkqDAy+s
7CkUDZikwWKcjPbUCJJ7w1OadRKm+UaapEWeHTMeVYT9MM7ytH3UOdwIQdpXAaUDrV6re19eAIjd
AaCkERYT8a9w+m6neY2ggUidkw4Vy/KqB3lpSY6/chooE3viL9nLf3DNI22bxlWyDQf+32K6CQLp
JSRjqg3g3+tFU8fka8cBkQEpyoHQj/KzHr3Kr0EaGJVLcp/4VmRD2TBfDeC771OHegQGbW76vYSU
lY1uhmDWzITyBersTT8IkVwMvm9QdhYULeB+qhKAa8QXQSZov4e7LV3Kr6SuySAxuxEfLF+otDD9
8V518ehKSU7PIm+6Ts/6rt/XHCcWntuvZ9c7ZF3RP3pdA+VO5cSLKjSmz6XiGARspnRnleX02QjD
Y1663WNhhO2nsALA3zOT+XNmk5j4z8yCKgQ0R0yvxWocN9KJrN8QioMg20hSC6urwBglcwrMT3UI
StzwdD/KjRmF5UJOuHbZWjzDE2ZcF7nq5MykJCKwlN2fJknZznv/YDvLaLLs82xP1SJXe3cjA8a3
TEy9TO2z3QLqNWrJ9qYnF6KZV+0UtOTY+vFa2pkx2BrXkDMsFcDLgb4lVr+GoqWJlE2LCuiOPFEo
AgXSLDhJ4Du04wgbX/bdEXv6SuzuyXzliFxDByhFOTB0KjxpjZ4cribCrhm3BlUm91LT+H58/Gfr
dAHsAT4xB33md65APpG4Zf3S+AIirKzeSGgMdok3ku4vRPzMgHYq0WNsx1Qu5DpZApNTvt2mk63e
QG4QboMu/z1LHLjdOis5lcGQnDhuJifF1CfoJH7IsidtxAygyGdqrLGT+kSj0Len0Hc16Ka3TBTf
J4WJXlvWyrVX/+iVYRLuZ9/WdsAC57u4bqot2w/jlRtnS3oU8Pqeri9tv1bPY0mZRjfP6VK6o63K
PBlkor14DRVYcubs40MLkyeYMK+f9sPfcRPlJ6Xmjmi/N5/TuSQESRTp4EUd5GgFpSgiL0rhRdVT
kyXHr0rLNxmStppiaIer/D7hxzIufB8EcNrvEp409+fgXIduudDjsdlI3Q239IPYhfEdqd+bTKHs
FdKK4iybpq7ee1LswKjbO1N//qD/YGv6FOOHMBVtWrzy15WkiVs30A9VfXs3NFOxJFmYbFgqep6M
xt/Kx2jb+dnWrTt/I5+2Xq7v7cnunmq1jaHJIxFF6m/TIwdqKl9XtqH/JXe18QFntvHssC9QSIFo
fhZq4ZNhJNH19PlPMzLrP4+lS86+Baqh6b6kzpTdawJNFDfARGoUsTopyqZUpnrptqm/pZKpfZA6
Jo1Qte7TOIfvYTD9ZV9G029gir8U4BeRtF4kp0jqHR1XOdgxAFPXWQPTD9TutSRWl7TrcMBSzqMH
5VIReUfqFCnbIQf+WJpInbQzJd/7Tc70V58D8FFq5KLX5cTyH3TXq6VRVq6SCdCyuYBhkzjJdJQN
KRNltbjJuhH8Iiva9G45dW26iez5d2l8019X8Khbwi39Ja5NY5nlXfvQt1H7MDmcMr3YApBIiJ3q
FHdUZCylJJtkUqvth1mG3fyWhDOpsYuBF/kq1pIo2dqRM66nkRM3UJGJddGMYRMp43BQSCyaDjqc
m3aslvexnbuPWUdqGHmCzz8kCWkrJdCx+Ytt/TompNvYfzev6Ci1s1XFW3aqHn12KE+iqua1Bf3v
nIYORb1C3czwsJZdCrqbEIF3fXDtrrvn5NQ/2El7llZsWl1y7iFClGKbBwAOKSGshO9LmyrZ6Kbi
vy8NcVL6qCsgjUKh2F4G0XSj4RP5NeJNGkAXxM5cvMl70mMLzX+qwOzY54U56VuvJbxVg/grLa7G
ZAB3pLJ7m3wudMou5dyK5FbqJiJw9UJV36YFhYG6RmJbSkU6FxBry+vnA5ly8tLXK/y4oDTJhtpm
s0d9JNu+bRAENg66LLqvwuHRShXjldICjypg31pNWmO+DkavLst+dgW0n/EqeJzkpBLyIpHmtm7G
z7btOzutdXaOm6riPzq5x56D97XhF+Mdo3wmR18qA9m1K/3kBSYY4nLOzfzjGleZsLi3NKNxXEpL
uabsGWmWQFjz69Wk+ONTXS94M5G9ny57Ha97pz2q+cbyKNciIXw7z2SaR5X23mhC/KCTox90P+ZX
5I7+ND+AlYq0NWrUHMO4c0HRXFIbGGylqMNbcQeFTiHYGBLYnDCRjRZP+dnzoG0kLc9fSF3g6qRK
Z+5pdLgJF16Rvi8lV6m0dDpOgXlveYWx6aCzWfaCq4pyjug+jvB2NBGsHZ2mRfeNaLzMNo927F4t
pF71XPdipnzZYpJspD6KvlVzYH26qftIOZkDRWE3VakCqlnGubGXy8uBqcsLkg1hRr5dVy1hIAfR
tVgDDgN5lCE+rzVrfN4fV5Wfl19dA77On58kAYPlGEf2/e3P6gun3udteLDj9pUE4PRN78Bn0kOD
AKUQ7a4ErGeYX7SyoFix5mXgCn3Ztu6CqBA5l5wznkqWkPpkhg+aAgx/I6eH5XD0m9J5DPzS4SBm
m2SUMD0FPmRpBrAolr2/UAQJtYI78VMIdekydKts4wtu69tAq5N/qvUVFNxiwBWN7JWiOiLPw8PN
Vuojm7iIXtWnD/ps3Bb26F1u6mCOunMnIF7Fx7heV3wWHinB0avaiz7q3Vk3vIVjaempqpufG6lz
gDm8DrjGqoOs9vhXpsVfzHSnct53brW5LXszUwtNgz3316sOxEO2dTi/fdB/ECc5V66aERJbJUZs
k53OZx/nBrpyqgkgH6n3YUphbBeq451s2kwZ7+aS01VaTJebnuTUfjlWzcwPA1tojse7hLDvx/mU
AI8rcHSpH+w0+xTOZu5tiikJNoPAw4FfnMIPcoPsk/mjGYOM9JG4gnhJA/lADsjZV+ur3FckKbbD
18kowkdl9owH/BRSCE01fGxqqyZfl1wxqQNr13xI06uB1OTdXK+hU1XX0t7kmfxAdSe1T8FjCRso
B/WkXRTt6F8yiJh3EaQ7C1OtU55nUKpXWsPulxSKi2wyYVeB9LH0B4XCKTHQAO1qcE5jciAmQySD
jDc1WoSezikfMKVgQZ1icrw1+q+iHKAqITlWDfUoXQAai7CQqtsszffijzo5+k+XkzNuC8j1wnYG
Dq3LPlWU0bPj6UlP8M2m33YOEF2cGshPADW5p/SWYs/casjPy836vv2hk6IckDoqGeIUpNnIOc8q
ZSaaaArfoNBGdmVjjImTg+MFJ9+1exu6muZOQEJ6NbnvC/xkNc1dvRXLyzk8xcnaBd08swD2U3in
ctdaxgnyGxxvsltGkV1SLq7csw8vd5oTmScAtoCcvHaFeTA15skmUHqIAS2BHYLRmDPIRh9wP+SO
GZxl04buZXI7d1frNty5Ugd7Tnjmah9NpF5aOK3nbamdffComjpY06wRTa+0gxRlrxCi7P2V+B9M
M8YMKHA/H147v3jsc0Mjsd2jisgdlFWtqSX8RJTtOp1XfNONmrdGwY3Yx1T5lNP4FTSlaTFZvfY0
WA6kqJ0ZX7wuK/eYubtJydXrSpOXl8+UnTaLLC0sviheLraem6eyHd8bM6P2PmqcaSF1chSMDa9c
SRleDROGhymkWDC1NipsIP3ChmmIfJ3KLVdj5/lHwrRXSQ7IJUY4xTD8dfGrEkbrehdA52cAr6AB
zNWWgXoKId05Ks0fEASIxGyhko0KUY+9qcONBpnCiUTWd/3VLhGy7yVMAVlw5Y0wRUsdJWpmdJAr
JLhRfEb3ydI26+4QtVS1QFFWDAcO4z3IeFDe7BoIuw9kp4D67tmTMBBj/6CVim7uHO0oDW7L3OyH
3gTDQFpCbJgsSVQNV52ZN5e29QA4F00/6Jd2boPDB70UU9xQuctterOXeguIiZMLNfAHvRQhOSRE
FRkPV6khJlL0ZurPS7b4+TlU5naExY1Mrr1STP0xLu1PqmIPWz8u+6MrGtkz6pSdIUkX3c+yHJ9q
E0LMctxChVmC+SDmSEO5YEC801/eFpIjdl9QmfVjIhWyeAqkzbUrZ0pLlzqKTe5QDi4f/n7LmRVQ
OkrseHvMXVhT/zvUSynK94FFIWNjTNTMi1pwP+j6x6DMElJ8KzBqnbB/TMNyfpi4PzMbf6HUkDe9
BDwA2lAhArEVn+D5+C4l0mYwKyvC7WySrhJZwNcFpYjvfzwOjfK593vIAnCLbSUJwweuBqkbAvhq
oKkNt6OdWcNKKkFTHM9yZEzYD09DwQ/5tsRt4m3t26hkebiZyBXGUTwKpFI20mYSl76tkKja57E1
wCMyKIV3x8jfjeyyyKfSrk3zoyd1LeWUZAFhG47V1famulnInjSToz9spV4umfCzO7y7UG0IOPdF
1Dzh9SGPcXZhpAx87zgCRvHoOEAuiPDPTV9oU/ko7B1wAX6zxzAS+NjANc5U5pXmtqaAG5bVqT3K
ngm7Mbe0opeLmyx7V6Ucv82R4jwZ1SJQ1HL9YcAeR+N9nVJcRg5flTdZKuU6iTFqOxcAKam66T9+
HPlpr8tYI78K1TNMrwaVhrIZ1UtAKQooqW9FI0XZkEe39NVK3d9UshfELiHMm7KJKRiHDq94V0r5
NixXleuLBZtusJeK+lnhwf7iTd46U3OLaIJvbCol07ZShFlokcHp8too4HZYbeqtpH7S05eZfehD
AybJhe/HXUh9nhfBMisU7ew6mv4QFsGTbsX2m+OSINGId8WgaRc3rLULhWLaJWrV76WV97uA5yD0
cFGugf0akZCIxVXX2Wa79Dh+c/q3VX1xWwEaOz+c383MXKcCy4a3WK6O65AYluySSH2qY40KqQF/
nChQ06CeoOTU1rpvkJOolw7ep3IkTuaceogZj1EwRscp0SmJuslSmccFu0/ZlY0cvlpKmRNFtYyj
SaR//Kdr3BYyAjxrhrpJ5zw9F92sTIsEr9iaxLdiSXaIX1P+TOq/betvQ86WzW9U45wknjGt3DiE
wamMVtKiAjPmLHvSRPb6iUp1uZQUZZOX95H+EkGd+9D2cF2HU3omAweSzAYwj3a01nJMNhVvL+ih
Rkpxhb1smqmzl20YhoCu/qn7dSGNTddZy+0tGW8PypAQuiKB+Tj0XnK0e2I3S9ntFH8qFrIrx92u
pprPI3XOAkBtNWWWiiMPkONb81/pCEi8z5XTWrAFfN79P1b8DxYr82CG00lMkaupLufvOu/PrdMC
nBBGzn5IfPu+BWFjEcUzHOpUJMaKNbxSetdtbF/VwSzR8H/pOYBKFCVdqQ0TnxraoMNVF9UQHyZF
EB05W42LSFAbqgMOO4+iqxHYkCfZRK25J+oQ30l7VYNQaNA5S8tBi23CdbUm8dp9kIGpY+ftRK6D
0TZHyqabo+zdRBIIqG4NoMOVOt3RmyMlC80x755S+IPOzWSlF9nYI1xu0fRQui2xOamiSBN8SE6N
V12f1Pux1I0D1aDs7txcWdaUVx6TibSEVBCZyaYblS3FbMFB6iGbeNfLwTB3zVXWeBpV3/zAOyf8
2iQTBC9Bk39y07E657HmLHleRl9Tw17nTZ9+pjqH97Sd9Dvbxf0aJtNFGjgRByI50yeTN/LU6lym
enEp+h5moCH9wl60uIRTWFwm0XOMYtq/h4LJ/gH7qu06KnhACYafj/8GJEdVzEk5NjsKdidvO5vJ
o5SUCFXb5b8aDhPopFTs9qufhvwW0KAYhIRCBKJlA+h3uBgby97K4PRtQPZ6rf7ddetkd5VEjPc6
S01L6ticL60CYNZNZVWJtgpqQveNDSH0bMfeIbec5qm3DGftOL4N3FbfPJFy7xMWCqeFHE1VsLB4
1CynMJ3bJZmXQFYBT+HnRfsEKgbQOaMDOZxYSbXSfluRc7wiKInPhbrmgLRcAHebUD+aiamR8f+r
HNZOusfxT/kYoze72Wp5EUvltaFMewPtS3gCEyXhvdr2xZOeVKJiJA+p1/Or863J1KK+ih3O1iPl
/1eLm/6jbW986YH/2WYmt8Nfmf0H1zJbIpJROFP5P1vjwpyraG3IP9rr+Mt/NFI32AVfjFR+sJEi
QFzjQhcrSBOllF9bBiwWTFgK8D1q/ZoQzgDb03a8U9PAEpTnFhH/JluP9WD2sM2lPtCFojuKrpQT
TYHUIvKgy2HnvJKT383d+XeT9NPtVZQrXofFZNkD1BC2qKAqVnJBx9fKk1rtBk+HA4vKneQISBtd
WzysKaSLj1KpiZFJGkmlHE6t+XetSBxR8cPj/y+X+Gm1a1faRgEPg8JN0g1YUy+y1AUuO2/pplV2
Cttc4WXVvCS9x9YRJKC/0v+FvVyn+LFOasz1vrJxxk71uJJ0dJQaWcSShtXsBeDc/ClJUjugV65j
ksZOSr/OI3Piwyq3eWIs3UL9O99WvV1RjN5sxfX/P2nX1h0nzmx/EWuBQAJe+35x244vcZIXViYz
QSDud/j1Z6twTE9P5jvfOuchWlJVSbSdNqDSrr2X0YePPo0LoEjHMggfyqLc2ApEWHEN2oADdLPT
c6sbKKvF8a4ZZXoezCk9U89rwYKDqodfQW42QN5PThdBDreeND3XR7iJEkGoLw75xmv6+pLbXbtT
wBQA1Z3WF7JRb6hFfaFejTLks1FhI6gnCN1Qzy2TcZinmeV0tkFldZxtyyrUq0IeI7MF6dEbx3IN
+hguROrn9RYHzaBrfnyMym9A/1eAujuYTOdk1bw0D9S1qeu3vnMKkqZ4t5JLdEYEtBmvnJObDICq
UZdPZuVtB7PRgr4QMqOpXmVw40zdeUHTs6D1kuCdl5TAO0+lh7QCNVMyFqjnI6PIo6fUNeR5lgfX
suG4Hb/HUQQ15JWVeoo9Js+Lndb0vRZrWnU2K46TV8emOGU7k74kmbA//HV9HRt0k+utPuKW+aLw
k4PFrQ6svyx9XBwfsYt9WVPhhr1lAmwDBorFWbXtUUECTDRv8AXI3GLboRpZbtNAZwauxqM+NhmS
YAN0yBY/znh2onY8U28egj3fWC8ew+ohZ1/WuB21Hj+pMhGnSDc0/J2NQnpnfDUNs9ktsTdTaUjz
KUSFot1H2Ji28VEV0AdAnanE3ktcvKySID+T182VrffDo7S9OcKJp3NdcL7GDRl/nVqJPU9z8zGa
pi1O9DlImdB4DOoIVZQxCHFqW98VeyAoS9BXY2hIsz5K5p5Kz0hRzGlWFxwssstkARrOdHWJegbY
N/hj8ReFjXwqPix2lWNgOJteZvlDVhcZFDyr9s5jcQVx5io4ep1hn60YLIujlXb3HZPeNvfz/hPr
GLABWeq+yMgLca7Td19ylHuvsjRu/0CF7n0z9uxnAwIe5g4DcIf9Z2EkXgj5lPRk9ebwA9wWf5ie
238FT629ysqIvzqRC/YAfIYnWUCbbflYQP21d93glvPHshycWNXgzp8/Vh1kHsCHDDVMU1wfUXos
nhyItEMRgt3letRENvQeNN2RVaCiMUlx2+ZxyD6l8Qv5KCpGagQcIzhEpgByOOWw6TjeoykiRKXU
wXDyek0XIZvk/SurURRD8XiX9U6TCywDrUERLSrkVmJg7EjDpi2i+wjZ1eUqPPPCTZBHyZ4iRqti
n3z2jMPwEeUG43hsTCQH38BNiX14bH6SA09/mDLRsuw4aMczPwBktE73HxFO2yWQivX8Xe8lHTDq
uoolKVDPQr18GMDP65QgC9MOnM/Xs2OJa1GWt/7P+GALePJbfLAL0D9QwrYDpwBwCf4rfDC+ddwz
sUF4rHh8GM06/sy8pAeJZpJ8FyHI50YARkUZr/IpBl9yLKBf7qfRX4FrfunKxPyK00YQV/qt/eJW
YOdtwYz6mJaeC4A8itKUHHHWNAT5kXlrBeqxAwEggVNdgYQkenOjOD2DDgJ8GRoYWVUQP7eUcO5H
0LA9JVHyTIgeMw/crVWz5hAhmZSKVGxAnTV+9VHA2SBd+EdbTdHGAKAaf+9j/jDEHGxz2pGy6QwY
2PQ5Y4aNvZJ5shLoOgNIInCU2mQPrmE/xNAef/GGsnnp0nWiB2QBZeEd0rnBQ167/MWPoCjcT6u+
lNmLMMPkPsmLZxq12sRGtsHZbvUJ94L0BdRzQGQIyY6V3WQvE5SJ96aymg1NcFU1gsKpis6JpglN
HLsHppinW4GXf3vjGyq/D3Ovh6g1jHY6fc+97GetHJmCNdKrglU3dobWqDQPs+IqP5YohX0iNVUn
sMUhLqEkCuqV+okaiufZZB4aUJmD3P1cWGn+lE5Iqow4AuQpODQTMO2ag2rOTjHWc0PDUCnsRYGe
wF60Yuhm3fizzaEjSIGTdpD3Zt6/DuelaBqthxrpn775V2shWxg27prx3D1ZviGumsWGM3PU1f/H
EJr7X8T9FyFe7jd7bGDv/ovY5bL1hMc2pEbwI9x80ptlyv4OyjT2ybXAs9kFRnOmHjVKsOYc6YZ6
ZCtGx98ldfq6mG6mLo6bqRSHxz2SrcvKoHwCA4v1ZxeBFzAwXZR2OKpCNR0a6v1/bFXhb2zLTY+l
2/xjOZ4mYgvWvn5ruRAGr1rpfwP3yyHNh+CvVsj73K/yrx5qzzfd0A4PDuixjri9FofEjMRjNrb3
aV/fKd7tKpf5UMQBsbkoDYjJRxI66YaIwX2C73urLfDNUXbQ74rSlj/tRJwz2Wd/5gN/SkLZ/VHy
8fuIG943P4OkGHCG6glvLcMOlK75ZWncAmycngqjy/D1xroMqdcaoC/vcRvbeLKRw4pmypyHoGOe
5wuyO3EGMlnImgscTIBLGBTbqDZHwb15ovqjLnsS2DC8JZ1T3pl471yTmaI8x/uJN1wx16JZLoj9
AhuVFEoXrqFYOdh0+B/f87qBDO8AEgHlpP4Wp5b5q+W61r61QRxJdWx1Lt7r2Ghun6kYGe0YzK96
ruUjqxQ4LvIdei5YMiLcGMW3DATcPxyLP4A3P3pTXCa7CRWXJ2S7PNxdnQK8to73wxp3Y5ipH+Am
dNZF0/H7ojbHc92KaINc1xoPzgGP1QryFSaeO0ic+o84H0zvpSe3iwkax/6jNlWZSu8pipyB2YLA
SK+x2IwWcEA/wUtEktn+I8VBQDjdCyYgraCvQMt1KYil/Fy8LFO9WBSPMt5z5f1oPGQ8GdIt2LYM
06XzHQcvfFNfb/F+FAN4BiM1rZH1w6Ypub2u8wBvCmWK25jX9XjhBx/b7jbSMcBiJXzrMAeiPGJT
oSbnTHGOVvhmhekcOs6FTq03fQ5lb7A0q+gLGNnx5WVNC7nBavySMpuvk6hVZxqKdOOLXH4xbQl2
8BxsvTW0Qe5ZBV7pJAJdS92jQBjP8xz1mRAhAQpA/OngY4fNaH/PSumsBffbhyW2LNr3WAn1mrda
WseZZAFFXPGmTnpwU+hSdwY0POQZAtT9m2NxN3j99wj8XielGzdr3psuNK6H5KU4CvndkBwUIgzF
jxFqcIcWpAOrMQnUXSewUfayz0TEniDpi5PzAnTsFfiB7igiyYZ9VgMmPLhgfyxXhufHn2Tgxhu/
98ILNUJNOTjPbbMASVIH/Fk9NuG+KFVwlB1oVRxwkXDAJlV3bljTnVEQqGnKddcrDRyQLq55XOQe
25ouPit5ZiPFX41RnA2uxnjCIZnFqg5lEcq9ayXqw2ywvG6ujL7TuHfkNjrWnCqkSMTecwN2tJj/
TGhjbEGap9JF5VMVtNa2pWc9kPiXFtW3FwoJ/X680xNsAjUvweQdDbyhZpV1UjrtSzjwXpVI9KoO
1M1WHmwXbPiCF2fg8OsBqIP6d9kBT1p54I7TFRaFF143ZGNUgPE7N+r73qMDt7VXcT6hOFmvsATj
tOPc4/V6f2O/XRQcm3+bFpnpLul79Zg1IAjqcudngY7RO/ZPx4z3+J+fO3KA5SNGu3pXWG+p0YVu
ufM6x1vNiEqoU8TKyXcJr8BHsWAwbyCVN8jLj7mg18uxuwVyk0CbV6vgcB/wO2w5rHtngpYOEgOg
LdRNYavhnBCLoR6OOUBhqpDbGzsNaQLF3gyXlaoU3MErcnPA0ocOkpTkxRnE+xVp+DvbEiKgnhYy
aPDV+m8tbkGGBT4uD1VCGGb6j3DsokptaDx3h9L6ycqm25HNHNjBg87ZQepS0I5qP4GaKc80ph5I
LsBZ/m82Bk6bs/v6u8hlYmX77XYQvMFtA/ULS4mCCuth23QuOJ//7qDhYgMRz7aOQ2iC/D3MUDEe
7JFepUT50bzKMhdHRtVh8NJGmFuvT6w1oGz1nassyAUUAXjWg+AvMi1Ny4L6bhlSj+sJdWHILcoF
gGnXiyyOZXgzdwJaY41nCorl9AJ02SWYbDRcHCF2UqsB9LHbLCuNTdxO7gm88uJo9arbMVl2eAmp
zhySOT+qFLsRJ0i8T6CMF8fA89sdNoLdG3OLc92X6RwBYH1/eP8DsjIomnwAhgkqPKOG/xUw3BGA
+AZ3TChigiHXSlZbqXnVocsCpljkw840dFEWV4HX7ZcnQP7v2IOtaQmhGdQA0Jztc9+xV0jXijWz
Sue+iX28d4+WtUVNDn/DD3uxHRb9WfvDH00W+C8SxSl7SHv0xxE76E+JkwCnqyMc468WIMQ/kHoI
1qJBoibqa1BBh+AazTOZvo6FaxyYbzlrGsa2pcAXziGH05vJK1PRcAED5J/krMY+eaw9nGDpmX7Y
RM+tLVaG36SvZMqDi5HYYBEwmnoDzZYXjnzlJdIVfE4x4C0EijR7KLqlL17qG0dpQQWCvH0KKiEx
dWs8BqdDqZGJBfa1uw7H1JsZo9h34JOlMUEPwQBT4/DZ+xYURjT1KOwD+Iuqx3CYOBxGHAQiFYDC
MbIZNUodDDdwd2SjRgzOA6AjwR2NIpmWD7lnXJWh3SxEYSpXwdVCPd7+uAO5o34FFpoM4PJsApWh
yh5NJ/Gx6RXBQ9/F1XkeIosUAGdZvsdUrNN0bYjhfpoDO00/SdV1b2PSj1961P0DZ5q85JXJ7yH6
DhSUtte5WW8NKDQcej0cf4VJt+D3sh2+IZvdnYvWxGsWqPKgdBJgX5/G9ikZ+JHsjlRgww2V/1bX
cXJuRabuSiv35/rZmLtsl0JcZiaOMsHGvVYuZzNxVBWrYwGStid/UCVImtM91dF2KBEE+VTtz0W3
tIYEq+Nu6Kf8zYZC6Dr2HXmyUHyGt9w8BfP9LwoVYdX9Pqvaz0HgICFF9ClQjHStHXUtCF1sRuDr
ZVJH6wBnXY/UDFk+PQwNKBTU+Ajuz3E2O7xsVkaDbMJVKKop91pSBZmtX3EMZ9APjjNPIjPnXJ0r
v793i6m9qyvgS6OxOXE9IhP+S/Dt9/AnEHs+buA0RkZi2ptN9plGN3GLjRy0lDK6aJ01HNlVvZ4T
DjjxJffcXeb4rZo/wj9ilsvQ5Y04+Uxrz5+LPuKyjHRfstgvZQCsc5GZOyvKHiPIHFzSdmiemniU
l5E7j52ZoPxJNyCzLrd5VNVbGgrB66dUFo8QV3mfxIB3u0jB5klV3CUb4Xf+qteZeGq4TsdTr0Ce
92wZ7r3dG2xP9tCwoUYwh4CVsZznSbCX/K37MWlZEZz5EjK4kGijZa+mUMwS2NO6dAmlwLXqpvb+
yjZ3KRwFuvgwy8wWB+k48YeU06SaI7bzqMaylb22sPmch2MNfS7yQl+MvdJw8VLw/3EuKIlc1Lrl
Bwaoznags5BYExihtGHCeTqMuZGMXD/s6oekhjBxh9K1bY8M1gPZFgdFSz35PzsKXUlRTyBFi3BU
B1EWXb2Wb6mMNL0wFLuAuEtALMdQ5om3WfdkI3WIItYo+iP0IMUCtDPSEzWez6DO/Zg4JJb7PcrD
Zp6Yo1j80a69F9PYxxC4vTg5SjD62A37DY27EfzeTTqeJjPEcTZKcVsgynWX1fLPSIQmagy1LfGN
biP1EvGQohYy6rLtHDgbPxa3IGiw6Wq3WtO1lqsucVAfKFC5jx8nn0xcSud49qL3/2qVN52psf0A
aP9YdcVWxTgxrIQycbAE+cczJxd1mQT3zq4x8n3UBP5hHtJ8FBxNxnpZT/Qmdn3gOS22AnDcFXlm
4xIEam3zfLWIH0WYhJzUPkcy6ECBV9elcDKaZdzt+mH6NkicDjKNCaNeG+EAcLGB/xbVREwdybTY
l2Gn5y/D34WQ7b+Io0+hrwgdrn9cMS3CHAfG+moc1PJQkZPxFnWk5kWkXytUU9xTY4+tM/cssKWs
29oPtzcOmuQ7X5ZQkZkGWwWyXkcm9gUg0geTQ+wcib6PGmLrcz8o/RbbTQgNUeKyYYVrz/NbwMpn
IsAlVhW8hXglNB1Q8f0SgS7/CYpC7sU08WBMbIN9rcNarsEWOV68cjKe6hZCEto+pbzcqh5ihGMa
Gl+meE9mD2d6B7cB3VMKjMtXkLCdI+wYXhSYZe/wTURenlat2n6FjFr44CFH9GmKbSCbsCqSq6jM
EW6PSuwqekPR0xzvDUGzr3OGMh29rAmeOpx+xZ/VBHp25dXJBiK47sngBegfwQm8G4vI2Hijmz0H
TgWEuDMPBivLn51G9pvKKJ0dBUi8Ij6gRO1QO1P+TCbFEgVGYcM70NCKVX8HctuvNKImc5p4BXmg
6kxLTpPtHTXn/oq8+dCXjwX0ccfE/5p5xXQCfTVIWGSdibWV8GI3j90IhWgpg/6JyTKcSjQF3lqQ
evpEHCtN5YAZ0ZUPRLYS2kA6gGR1oWnRiwtznE7kJ7tStVhrIPGObLQMXYQB9bNebHQh3B6hqgkG
yAIVDSqYgjOYiIIzDRtrEhWKFXRLrtkvfAUZX3MCZ8SvOTcTacjsZtybPHyB4B9OE3XDoQ+DZA1g
LKDTqEF2DIWo2RY6sWiRKNV+W4O2W6N5o4kmqMBRjkV+2w7HlW+0/qZOe+dEyg/UTFpocpaWpC4Z
KWZWmrz1X4VGuYnM3bKUV6CmDww+b9J0vI2QgKVW6YNTDQkwnW5ymXRDvWVo4vIgvAN2ieIKyFj1
K+pC1njvmdDLnR1GcOhKFhyX5ZZFqAegn3EwWkh5xEk6XybynlnoZ3c3kTfXpPhlWerFYNgdsgpb
J08006r2R/cy1L1zwLnvK424k7uXnpsOTh7T4Wcg8K7jJl37HkxuD/ybNGMOrtR4wVsgaBqaJ0BJ
ihUd3iYmv7Rl4n3OJHd2JtRCjhRRhG0Byk7sZT8inGx0dm7OriNoP4zXgUscO+7tGiY0l0BdtKec
feIyiGJWAAnQEPprG8uZ6tcyjPlFqNZckR1Sj5BPHT0QHuv9hgmNvpuwTtt9CNj+a5ijV6PptNrf
L9oPYTNfFNyA7xddPhstri9KYZWBQwXbw45P1cmwCqx8/BSPlgSRa4E/Ul66by73j02kUmTLkQQc
En+4ihAJbhtlGnobAipXLAMThUByL/pAIA8MWfK8mcAD+WELbDAcZTYo9zW8eRwGfu7N+MsSkOJX
9b8sNLAEteENqP848yDAAm2PFfLu/FnopoUmVOfWz2TphjRbQ6g2Qtm74M9LfGdLPodY+RzfNdZZ
hsl0UFPb3IGKyd7U+Am+d/l3+q4IIEnWUSHZ/b8EGKkxrqVTvQcIbLhz8MD4ZQ/gAI4EnmwO4pwG
9Kw/cm86iboy3rxwMraK59bJhID945Q6IXDciKh5sh5bFTzlZvSY2HF8V9hgP6Ifin4UI873HV6Q
H8kEBC6UXIDw2cmAQaMC5/9bF1oG5wAaGGfZQsZ3tYzJSI3N+wAMyK21WmzUMxo9hbq/m1cPkuNt
kk8JCAXMPAUChf30h7o6KDcAH5puTDE5935qxJDI6b+QCXhffVCvva7Ff2KnUB0orLEDvF+ERaYo
mCUFbrwt6l7prg0BINztlzv71TivZIaq7Ht6QMy3+Dp1//mA6FlwgayufyosG/pWobxfYF1iVBJF
qK4NEgfjFy5Mx4EjK0RVgrZVuSVA3LMv8fRft3hSQrQtSHuAJ/poZ1USWhmh26pL5g+7sO/q02yL
G1Te1xbqdxW4FmYb8NjJzsBWGJAx+/E/oz9wBvoPdjjfhsqVabu+y0zTv+V1d2QDAquhCR+6DsDE
zDW6lcqBCYNORgpFUeT9Uzs0jJ0AmykeHD5bu8YIzTnRhkj3D8y4m7vk544DGKTkkIUkv8/w2g6h
hyynsuQ9wQQIErBgBf4VOtD2PNrgLFetlxk3C8xQhJu1/Mqoj44nLyFq9/GkntKvNz3H7rKvskbq
OxMSgut/j6vL7HmIsmTHDGmcDYioAD5SVFCszbvgTMbCKHCoD2EN8i52GlIDHYOHukzZI7STY1NN
3/rSl3unEfaeG7731XW2yP7w1ShrbMOcArXMhCTTjcyeQOpiPZHFFngVBCkw0nPal3pefFIyhdiJ
xqb1eHqdnbb9i49hBNrMpADt7WC6awMHwFsylmkVPYDzM3rA8aG1l4DM4kYM2xydVEl0Met2TbbB
95GMShTogICiuacGNdVQfgSN/xbwmIKtkO5/96DwEilTtz1P5KBo06/Ho8qr59mG/7rxnmYghxas
UQjmbm6X8UCLkCgFJIws1QpantBNV2Z43/nFe1NhYxe0NQ5eYYlCbElxAo2u3peudGJvUxTyKBWw
8ngxfo2bsj/hYMXb4Cx8/OYM7smszfwVvGb9KerBB5ho3LG2dz7ekGsc/+8r/ev1HBQbI4NqnnAW
yp8jMwcrYg9CK/JC+y74lLMeQpBasA8FG2bWs2PQuOPGDc1oLQpUIeziCIQhAi9AdDomrQIHY3ZW
2SDMaFCcq4smGq/HhYoo4CsjNOpDMrUpxNlTfpQx5y9DG/XghaihWqmHoxVOB+bivzXva/7CzLG/
Qy0wEFl6CDrF7NNgmHOsEWFCMrYrKKHgcaADoAD0pSvM4EKL0aXSonFWleleyii2X6kZ/XCKNy0O
fAXfKNTfrmswGDwAqdA8eAy6WeBYOZHJZD0SIQZYAs9F2s42Lhlon3WTx+V4xlHDiUwZhMV3QxOl
h8A311LX16QKECtzTKyHIrRGVAJO2RYMsuJTgifVTriOubJ6CDuDiQPiH5093QlNhO9mIDGfMrDI
W0A+5mvPHq68XHtprjn4mCvgxa97uiOm8GWu17MeT12HrQwrS9QeVbYgHoNi85YHDKc4jSa0ogbp
XkgC5mMO5DGyZ+QNCyfaR4KDNiOW0x66kKClMmLzc5Dyk6vrWqDlUq4lK/t7MxhQYxdVw5oqYcYa
YikQNnlrmxTCruCv3c17k0hvWOhRRI2TGMCx1dzrt3ajb5+0dbHt8d4tNTkWDtKOgBlelsKcUTCc
WVMFjhkiSQwg4uxdynOKXql+RSGlPqGdJL48bQsihhpl4Q+2vnlQrygjHKWH3c7lSebMXnK0qEAO
PEDClliyBxbUeweBumMaLo3MMweEbbiEzjpDVRQ8fsHUQR5lbTCQl9UkFaGbPjd34C0Sxw5FLXcd
KUpoe2FVfQaCD3RTN+220MObVkuMT+ISyxi4t+ngMKOB6oOFm4w18GebR0g1MxNcFxhR4/Dmj7r2
IPwV+HgFDPi0y6LqT9mmr27U4Skr6sjEBo9aqoWFzbBxHmfWChxvbRbceQa+ATG0318tlHEhq2AO
rzhXeu9N2tYAtHpqFPN2S2HcUieXhMMEOgxdUre4O7sF/now8H+pHVe1dTwAG9p7+DITxe74Kjhs
O1nReA/KUWjSR7LbxpmHbMNUlwz1bNqo3eWkvoELUxzIpBwbN3JUUyd3MnA2Sxj1AlQJWDEu+FH2
VafVc9Hn1SHWppZuXuRdvoUfIfN3bfnuUVyPepeq7cDinLnsBMkOdkp1DwrBIl2RsV665G+ksnHu
2PzGP0VQG11R1FV3Xutq2WWZPM0ewkgYEErGRa+udDWdosHtfeqw0CHwUusuGCfzDowK742rexD+
eQXMXuzJTqYlgibQ1Nk79rexcgQNCJfptNMKPisA3OP7esiKt1h9q0EQ9Mr6vn3E7+yFrDhQ9Y/Y
zYeg1xL5Wzk5yTbyyuRAXlT7QcEMBerI5gJa7vtPDAoHK4nXBexvsS2mDfK8GQZzObiaYkhy6C00
eZc4xifsPFCUsooB0NpK6GwhPUG52eAhI66S8u/DGFodyNwGDyxGReRaBzcQcVr5luDqUkC8eyOC
CBqcUFxycLIkku3M1R9C5kJOmqFt3Y/QhCfeDiL1IBoPxnsUOTiy3rI4x22N3O8cIGBUnF1kpGah
/lhspl6it7J6O0a4eUBEAYwhFDiPUXJ8vc5sJD/ec1HixnHyPXIVAnExGqfKdQ0AMNAjWxVHb0bh
NMAbwo7zuPeIgTlBBmKPf05zxtLIADxE5FV3WXtZo2sqib9yqN1F+rmEyin9wgkQ3Ta2xv6YZY0J
hLN+H12a2ciUeDJDVe1t2dYrW47FdqHou+HfWxwLJ9/vQvoa0CqF3GLUgrCwNviLYXXZ3aCgmtfo
IZTa/McicvcFVKC6ddL9BQR98WzyEUhpJ/wcVeDvp8h6dCKccxvhidaB8E65BVnxhGdGJV7sWNUH
7sQQfI6n8UEJeYyGEdwIgOz1l8hUAE1GUbFDJSoYGHQD9FYMDUvdrRQeZ+SmaGpE3cUoG7deQyQN
zq6JNCrI9azXwLW/uzUDZwTv98bA428srosNgPbFvZ8jEVB6zVvphUIXwQpUb6C3NFc2e/TXveLh
mocOvw2+ivtYAHyy10v97hqjCPDnt1zudzHL0m4vfryXi1Q56nXx+whXtM/ACX+xjvu2v6Rek36K
TrO2ThGCAmCS34KWFdsBDC/nLm/4g2ONam3bFSoiDVWsmxYEq4nmTEWpCjuMdXrOQ023qhvqUQP5
3bFeLWOaxiwOGOOvGb+bdmMr4vBRgW/qIUz77Fw2ol0zUTpv4DkKt4GbmQcDIhNv0Hj+bPfKQlrD
yF94OOLj1/KhhXzAXmkCS08L71KPmhrMSpvBZt3MkTlTYRLd5cJ0ucyb3a2xZ4MLDN/HUleMmmYi
IuREUCcj+/HRi84tIKOfCk3t/ctCA655vqGKTDFk6XXg+D6LBmT2U3eJ+ds6fuy9+p1TQSAVuw48
2VXrP+Am5gPNMBXn0R3vLW1a7MrO2CbICmfTYpeN6oHQv+QsbCCbMwkw3UNc2sfbMiDkIFSkQ1Ma
+qhwwA6ysV+b0cxmLx24klck6t0bo86r8EFbkzLQXw5FchSW9NbzhgEIl2NZjyCpI/0oAwTeGxBC
cMgSW1qbGI3D5CdUGkO24MPum4MHDWi5poDFPjSZv1ejAmOZnrk44lby9RjV9rb2MnFgufGlCWwm
oXJcxWcvzXn6OghWrUGliM9C4yJJsvXoBplSB4gDlCh2NdvT4DlusrIikBr2CTTFh1AANsaDcAX6
LZAWD4Y8BhUH4JiDUixQg3zrm8442KENiWA9ZLjVbHNIyR8MN5ZvcQH6Ii+X6YWGxoBbNeBez3ZZ
oy5Egu4fEhaR9SIt1PyDBq5jmzwGrLOC/N+661y59nGyfKoGy58OjT4P0ClxvIFUsbelLj6YsOco
8s+h5Iop609dJ8T7kOc40XbU81vkwrwtLU1uCbYaILqKeBuIHi92ZTaGZwlVGbG+7XoUAEHr8Dx3
SwC7ji7O/n8fyRzjzR8jN7efjHDIwPsgAV3KQiQ/J7Mz1ngVz9WmcZm9RqmmfS7Mp7GWYMSabPEg
oOT1rccrNXKX5YSkh1nuoMcCPUsolZxQOzztA+xHH80UkoJpOPVvhup+mAB4/YV1RFoC4upumgjS
VRHkBC2NGNCjHuDJZTQyhfI3UJSYuhQmwqnNAZ8RRMF6SNUyUBpxoNVtR0eyOUBPffL8jaoL62FC
/inBGyFOxyWe43ltGydq5jG5rsatAwT6avY5TLB1p/Bto6gGGbTzEr/YaPriyEMnO3pKgq5glwVg
vUxMa1drDUHmxe3WljY7TgbvPv/G3gdd8OCGqtwrAqVKDS8dNSco2OH4mYZXHhpP2a5JQUFDYVGQ
PY9OiEqlj3iy/3bmr+ktEiNXF+BW/1RbSSjcYyaluQLzt7gL7Zz+gCEr5Zu8AC8FjJxPe6jm+Ec2
xA6UyZQIT5YByVZd5VwUXbsfS/teWN57YTSI7tIzNflUiHxFceQmIw2pRzY52KiYpjHVRVOPGq/j
cu0OZSY31ZCBOXjlV2O8iYc4OlNT9vV778YGTXuocKcujs7LvEB7E07+hJlAn/MA5Op6navAeaZf
xV9yVMRq8YHR86HhkOKNHuVxdKunBrWX/oOlhmQnvaGfHcutvy/in1E8QM9RPxsoNk0n66LXSI32
1MQV3oA02wKy7dUFmqLVgIwuxuDF2zg1HmhXNoohrw394PUUdeG2ycca2ZC+xETyd4aXHFw7eaPA
kYVgtana7wu8diDY7tRmA8hBHkOrBZ8R4XeXEMLnesi9z0heGi62eQr+XnZNk0ZHcBPf4JPIMAOP
qiLwToN/i3giLBEL3D9ArvMDJa/emZpENO+9W1tkcFA3oGJ8iQMNyHXwv8+l5c3uhDs4Cuj06CaW
j36yDYO8ne8a9Bc+3xnmuwT93af6hmLRvYUCql1vdP5puR1QAIVe31vm/s0txQ2hR1UlOCcFAyxy
31SEPXeFw1CLmDlHsvkqjVHhQIXb9Fv1OsBxMsF+QBt03Hsp1CcXca/YNMu1haTHXkzQDyCHTMTB
hh7ePZnkJPxLFlQnZB06taZFIJa6LmxosdlaDAQF0OU2VF6w7zUuEYzz+tTVEhfygvsM0jFN9+oZ
rfOY2sZTqHVGLAdaBKPyUJfolfE2j+0wbB8MDmEQSkR2sv9Rlkh5UeLRhyQLBK3r5spGYZSI1Pam
RvJsMVHvw05RZKJGr73EL5MyhgRZVJ1s0fEdnWffHGrTsXU+utOd7+5vTtrJtxxzl6KRO+ztQCD/
92P5JY4cPmqcV3TB0Iqio1O7n/HPggJH7mzxKhHthB6GKN0GRWxfrMlbS6e+t0bwBbut9QL19Opl
hDSLjiTLIMQjxFz9e5qctmO0HiHLeZReYz7WFjSkSoknUGv2WypgjQEPvvPiEJKC2LPW66YG32Jg
PlM5a91CRrsqS+g16kpYJMfiHU+rUywKcztjSmf9PgFe+FUq+QhCQxS34/Pxy4JIlU4/OwiA6pe8
OCamrc/zA4i0ydLYNkmPshyvCTZklKYL/lLqtrETgPQBkSWE4ebehCNDY7t4rhYi48Dd4dhX3qzL
sAhILLoRN7YcFfqbwgMlPTkyvTGiHjUmbYyWMSk7AIRxPYW8bpuIjQdCh40bQ5L76AQtoG4hxMcn
rY2ZaXB/EbGUX3BKW+zwMgAlddLKJL/gAqmVDrfY2WWC4AxMA3pqn4++taNZuQH99XkstF6xE+K4
YVQA9WKfE55detUDRRte9ZYx85G2Wc0+MlPAANG/s/kNsDtxCunFcZkn9OR5Gk2ApNtfAGFEuxAS
58WObjgd3WWi+JOVcucE9XQAP68cjhkU66pw013s/w9pX9bktq11+4tYRXDmKzW1hu5W27Ed54WV
OAnnmQRJ/Pq7sNEWZMU53zl1X1DAnsiW1CSGvdey+TkdQW/vLFP/kZqwyD6VLq+eaTSsQXAY+tje
0NCSZhy7UcwW/huJQICc7oYOVYjGmOEgCgzPryBg2JNSMA97mcgtjKbUao8ko4ua2Ca2+LpPsOOI
Hd/UWS5rHHrO3uUe6k0d7MqNReBgqxqaOq2NepuMOWgeTMB6SdmdopsmFAuzdEX5SzyBuCPttyTr
ywSnZXkABrOy/hUctdcQdVMfxqXnb5XDP6L2pfkV7xPvMBrAeyoqUWOmYONfK+bdi7GM5qcmnTF1
gXfThSuoewG2QUOs8LBQSEV6VsMUJUlZ0H4ukLX6HC+o3aJoibPirD9J6icayltApjy4cv1V7BPH
Q5WhbOp2RvERR6k9ON88pTCweYBzkxKF0IOHszxpknuObUXK2s7bbdPEC5aiOYQ6jhhY5JpL+uxX
paVCk7JKar4HDZUfTaOf+1sUrbOXyag+rmJmeD7IEYVyh6E+iib7QhciBYWywLu5WtNr40y7Ls7y
Z7vFd81kE6Pk9ARu9DcSzaAWB4dlgBTHEe+SrbajnjM1f/CerccMSKuvE/aQXwHjzV8s5FCQgZYb
YygOczogX0ba6kA5iDs3QZyyvTYm7e3m0nh5WVAJ/GTHVn8G/OJ7gz18mWF0G1NP27AFm38BiAW0
SNuSDIdT9/Ee7Ej7IKMASRfgq0MJILiTvwf4mZ3juvzY9GBXlMUfxuC6u4LLlEza+tVjtVEMAEQX
jOMFSHolfjX5gCfrHzKyGzHb2ho5H97ImGJp3/V2PS37z/Fy5ERucIKJMi9wQ3vWHY0WEWp5rt2e
wQy8J+IsAmxTxGKkyB1jr8wkt5Zm4OLg/NVe2pV6PyopJAuSp6UP25M+TWzqGcRhtYlt8h9PGDFj
6ibgkYGPrWXWk9aqE0caoyD83tlqOcqOSCP9kH9kPeFYr5+2JPMS/28w2g4dwArz8HnO/A4EZTwG
jg8DwEAuwQSol7UmuAfxkALo972clNRUQQ6kgAc3raZQ5EyyGAVMURyPSC26XUMbe/LiemgTCAGN
//XyKFMyZhyFaas7Lx3q4TZ+dvExWEJUTltINP/xNrSxLxYGbsIf7/xhqO+UhcVVFM100PHIVn8a
pCBZQ5/iv6oL+TU4+BrIQwABA0u3IXI44BdHuX60swXwpTQ2rNEBdKeUUnM3ZmSlbI1+MjfVag8b
y8GhHwrU43cHNfZk7Dg3AJWq3EjgL16b7qmrL45pXbdIylHpoqIrl9XpsC5dF38XV/jx+rV46XLB
f7FZsG4ANOjjN4nhWqAwzbI6sBvKYVFawwUcLRnAqgz+i5OF+UdsxJOOGhms5yPIrBQa0rxK2Iap
sd+oEV78xUTS8VmLcsm67Sb5q7Ea9tvsdd01t/7Weh/zIMxby6sW9aPRH8UYAhkyMd8jW8Ce3WPZ
hYI1GYeMgQXGt9UchDi8xB2QwgkCLwL0AH8iGcgPOlA70k5jCEbSFSUyHfb8MnDNBXhVq/FUZ87Z
jh1sgAFhrYv0mISZxe1zmC4GNOW2bdrhfCciE2qYjEA9ZUxGYk2cw/t+EQtDO0qaz24vQkzwGsw7
kE8BDpbFXZBc2cws8sDNtsPyPbg4hde0pwC4GHtAaiSoqrJY9bFkytsUwL80QHSxBVwdQOVXkPxc
UrxVL8FoBbtqkpgGhvEu09p6rnIekWGSCGA5+DZSYpA2xSMyypHb0G6dkDcXZK5TBKXtURYf2c7i
7Saaw/IAf4uZcBCLy9krzW4BgNDJHFnPjlCoWO3YiHI5NWcmfTxm6REzjZe2bOIrG3Hq2LeVGjmT
iK/rgEdwZ1ooyJMW1NgMmTUsxDxby4rQQp1o57ANuQV+EF59YylO1pz/RSKydTh+9q5lbNRIXoF6
yVjsPF5Z33/F4F0KIv2eqxbg8U4jJrL02qP3nL+wZMMMPAv0e9O9ybIVhAu8CF0cq7ouiCsHD4Rc
GerOaWxnDN3FNXBcLScYNCQNl9USRm/ZUYgcwr1XrvWVg7kVZVSjv8cRLrIVnZYDxn9f5xb76tpz
t/EyNnzwZjbsxdoMl9Cd7FPbtubB7AfziAzcdeMt5oHyclRyTle5G1HZJqphkavjFsvwyhpxZ5Fh
B3yzSAtyuFkkg1dsRgEka53K4VlzgrwumflB6SChGWfI+inmPdm8Z37IRJE7y9yOAQzrrC86DlYx
C6i1qfIawBHWhoGa6hzM4r1xlwLwpXq8+tZ0RqI2mdk32zsvG6ftRkYcpQuydXeTBFwfM8Cxjy7I
Nc1qOZGIGhAZIF9ANobjIyOL7FoQCh5bxk93MtUFlmd1mFuk875h0fY7rYCrBmRnVbIeffyO3WeS
/ahIyiQbPywSLUwaA9UDHJcTvrPBRHGaO6c7kAiAoNXvxyN5qsU4Q/YmD8EYclfvieQcrCKzERmg
PvhAVLXoFILvs67CBfXGwkCRqG/yS4gax/PM0h9kSTNfSBuPMcdDAg31hJ+1qC5y5i0NQfeIL1cb
dumntembS7v47bQNMTuK8gw8vIZE3CmxmATF0QwiMpaYz3HtyslSa+6BquaBipplL5Zv+3jXBeW3
tj/gf6P/A2XQIzgwV/fQWGOGQIDbbjHdXEGH1AF5m7WHHLlUyAQEKjdpkwZA1tGKkuAn8Ex9yGiI
T/BdTTaoy2ZA6EqcLSlCEGA8vScyYMmCdGMkRwkfKRZH6s7Bgi0ubEwtUWoBC1uNSVUgabPCwn0E
Adww7RNe5+C/RhPjJw/oaWdoQIqN7jR1sYezkco8TqYXkTqOSxx99fKFrrrac32NXcCDUIJh3fnz
pYx374mGMufQG9waCRVSsRZ48PrVcJ+M+F1B7gT9YS2odQR+YWcfUmSoeEEZnxkAVPZWUuVRmobI
siZhL/MUHsexQKICaYoEm0HkQ0Ot0M4PMhVrtp11m7pW34qPKLmSLDJ98zFMrb3rF9Upy9bw4rKx
61FEgC5TELuSaqC1rN2dBiQtFo8m5omdaY4W+GTtrFP+iY3p1jSgelCGoKbCRnTk+1Ozo818tXuv
Nu5ps191/6EzWBwf8Omc/mEkZ2usXFactsmu6O2TzCd+0lkcofys9BBLUQcA69iyJQUm+fikKfHY
bTt0yZLGKkNEejeZ54B1TlibB4U2rnwgI7jvCW7E9QAwyD+cAosLw2JIertPgCN9YWbflgJow/d6
0tSg9cVeEo4d6Qnt+zgyslf2q3ogq6f2Q4IePc87d/iCFfR80E9p/Zx/kIUF28w+x2FYiRPkwZqB
zdCxdjv3SV9HJKTmfx2bEpJNu/9fMZjEmiMjuoVibp+w/4elSWxMZ82C8sCpQtr/QjZVw7ppi5wp
UhYiWNFu1PufZHh/v8dT3CyS6aUqK+z7ju6Rtj/1ZukaA66yDdxxpxVAtvq+ofrTzVPaW33UOEsH
2ql+WvdBzctjWLTB2ZdN5xn+XfMzWZYhNxBVeMAN+jfj/xyPB9me9/4AIOjvF1tATLJUVvfHXBcf
OkmE1MiGer4FnE/qtaEFcnHH8jdahpJysB89GJolsj95nBxJTg3FY8SpRGPQnHRHsBiedCjqlcCi
3/dTOaHAHFDtg7XN5JFs7UrIoDtkoADvn7kv8l1JGjJSXQIHKipspt/byyDZzUkHugusfJAij+rL
FLlcXiZKvBaBwz4AzuQHVrBMEoS1ZSjeucNoTKRgvPlSLxXgIyS7mPK76/7Uj/Tk7Ip6dTeaXAwY
UdMJDEsoYF+3WYgsfgIdJ7jxMZSY5D21JKBmJsRxpCxy0ExQn8TkBsg2Yzcv3jcSEeg4yZW1tlOR
UT6YZnst/UdMr8xfggZHzvqeKKZ2WeRL92rIE2As0XD2S92ks+v3Lo2pQX4BCElIEwO99kzjZDGN
Xb1k3x7s6sYC4owWVsAaPbyjkjDbufpACHmdxix4GcB+KgedEwJYj3pBFe9njqUDKVjomX6Ulzj8
80sQL5GwisEFxEbhDvg/8ZwWqO8NcH2Slm/p5vLWT9K9+pPCHln4Ed2uviH9J1Hv7i9WfyKZF9Vi
IX0UQcmoQtri+9Tbr7CBbPDizMGxAMSYbEDVslPgnYgqbKUxl2EZLyQlS8dIy/OaAXV1Q0IQ1iCR
HOxyokfBM+iR53PlxCtYkzGFC9Me/z00SfOSeDo0JYjflVBP8Wjq11WLB/i7PNw9OtK4C34fh0Zc
jKbsNgIljtsMdV7nRZ7tFoHLsaN+G1OPGnvqwb0TAghZKnVDbkL6Psj0sPaWegeCUJRL3uzAxY0T
Ln9Eaq9ncr4rc9OrkObbIenUL4MvAIyo+ZUmgCgkGpGH0EqSHqzLqSw/7xwHhHDg1sacDbieJAyy
uDgXuQUAmcnFPntWAF4XBxfKMCdDEmLbEEgsq/1uOIFWexevICgMABD7BAbl6135yiyrwzRI3I8m
Wk4eJsHDoQZ4OOTFVnRj9VXU/NQ0tvcncjM/WzWbP3NWuDvueNYZIObmc8pXc7uGALhGLWmt1loN
zpAbFEyt2CPrq6Nefy3OZF4YtlbMsu4vaWJZWwdVc5/LtPzbQgLJ320HbHogu+Fz/G0wZv6lmup+
W0wjfx2XmmHiD2zRXlQpiI6abbJwsO7V1fKsubuART0/qwbn1xueMknMh8UwqntgSBpy6SxvVupH
hYxAsrYy5g1dRLtpY30RfR9KdgtAQ4pC90FDRUqmbkEa1vIiWq0iSB4zHUvfB11d+5LJw61qrb5V
ktGFMvmRacXj1W6fiY6s4ylj+ak+fCbaOEZdxVF4WCje/ip9MfU1dPS33S50993oK+lbvfu0dCD9
eQAZGjRGvQQ7vSFyJMgtQSUaMmilqNAIGgpMg/A2VFfpVJ8Dj/odaYP8HsBBgNSCEz0PGXKATXkW
HJSmyP5G0aEEMei41fE9jV2qDPrR5h9qskzC4JnJOMqFZKj/RAkjxfzRBtl08dkHZREoTEJVHqLq
QWbUHJXrh8XCwltXiAgpHuLWOlTehCKMhzqTsq8AgFf42Dkifxs80aa5AsPC7sIFoAFtiSkOMLTV
/dz9YdSlhoy6CmksdG9JnqMiirqknqrigwn+mn3MUMDnShBoS87oqfcgM3J3RFKitAGw7HQY3RFJ
ZxhpOxoiUew9FA3/f2QOKDm3PXaesMxc3hOTAU1rnNL1D5KolGNDKrVFDxCV4c4jKZE5UwygFEiS
vkIivsx0fkxbphh2DoaKucXnakvypz7ru0O4pG8BjyWtimSPUl1S30ln4Ke1eE/Gxi4EVHGU8Z2D
tO/XtAVUR5JUlRP5Tfu1Rb35kWSkpSaOrWbrodh0+6DIxbg8VdiTirQx9Qxb1ii9X4EB3jgPvK5N
35YqEzvCQzUS0LlFZRN+M7GbtSfZMvjTeZJoq9R7kAHoGR7KL2hBhbysDo4kwhX77/2MTKMVqeA7
GvuuHR/EwKd0J0ow+jzqH8d8mOq9GKzkUyyGeOezqXty5rb7CgRhUIisAIlozPZcozBsU3O7+wqG
kBl1TLb50q+grgRM6gccLAYvftAt87o35qYUn7EL6B/q0qnOuRtuTWyUH2lUAzsImTZSsVYoUJ9d
y28ipZLCWQpJQzIcdsSYF3nm8jQl00ENSWPUXX02rOK7NzneRTcAFeujPg4xhdOC17zzAfj0EL00
sMVDV1ORSZ/RNZUp3Z1o8HgUQ1Lt1EVkzLvwylXfMxmpO1N/oryo/gvl55Fjen1UIVI7w/n6gAmK
wUfkDysQUQL7LSWeaFiEGVK602ZPGmpIAWI7rHQqPwWu3g19lNRD5WVRCz6svbIhYZ/Hv3a97e/1
HjD1aMcXSeZ4TMUDnl23HWO9FXy3d9xkK35SWkXm2vtBoS/ws7Ax+Mqi1kyWrRmCV1KTPwLb/6/O
to0dyR85JLUdqR989ZB6RCZJPRlUyAfAg1wzWWpbkuFQG9yVWq39SBaa+cd+bpJLULjORzAcdEgt
6NvDTOWXlcvOdlUDCrkvyl7mquzwbxqeeMzeGLLFn82026FC3mh2wwSEpTBJsWIhPAVPdEqdSsYd
aipJiqPtDI5sqgi5yhyUYv2Gralg/e8F8CdDgHSd1LMgD8THuyGIpD6CowKHWUYGgnXABXMHgIUA
CvqOW6wwhUFIDOkjvrAag1/oGNRh/fSAc+xUzW8cFW6oy0M96oQKg+9LNsCkxdssyOftw1rOdcxr
aQnjpOVAA7HPcYp5gHTvsq7fWxzZNEmFI0JGu8223Hi2qnk59flHkptEqIDSdS8H3Cmyq6sEnBZz
LGumrMLYlmDj2VClVNr0yzP1VElV2kvAV6mmYqu7OitVfPWjNxVgkTdpU7+sNu/LVqPn7d6wwS/a
ieUFAAXj1ZONZTTtlrfrtGMOih6ixAL1HoCukCmRj1dqyDjOgAU4MD4ctaLwuYO09NKRh4TwJcMk
CwDxYAJ5xsOGCO2KyGZxHKCh50DpI5mxrANWwPYfYca6UwAE6ae0Q640kpJWJKiN4CdtKxFh/wMQ
l97YXDPQs0hgy8A16hggLLkZccBigVIAFmXMAXk5LdYBxfNY0ErZkrBkZ5tIIreRuPWc+aP/HICH
YOdLbIUVuKgCvB8uUIl6fH1DnreXNi0xNEev2czACXk28iJagQKeRSjEf+9J2QyusCu+6xyLRMAc
j8S5mcxViYUpxroJF6/3AeIMIakFilwiKwmqrZb91DrI8DgFpGx/WkvL2CILdD5YwOz9REPM3uYD
4x7wFqUWZavL3ZC09ir6T+03HbyQFcx0E5UfVxsx1IG6sRQfJebC8h7J5uHOKipvJsef/p3zCGJV
UF8sasmlp/W0TpgDvFEB8HylkVbq6X0dgx0K7OfXn7Mvf/dXKwcfOEBiDo9TNfov3Lb9F4cw8kCt
sBnlkGSkDYO8f0a+RURy7UDDEEhjctfd2JMicQduA66mYk+um/35YEwx5wSHEsUMhFh56bXB1k8I
rO8DX7MOzyEQvzkVUiSxXZW+4Gy3NKNYds1QArY3n9OsTF9cO3RmJCAjO7IVxZFkIeoe3h0wL3Y2
Tre6WxL6oRjZVoeuMD3bYHZTb+hjpE9QfSpz0gLdgodf9OdLH7daTpE2gFYv3B6+DDakDeCwDWVB
ylaCBqetdQFLkH8GRw6o2kxAJqdIwUtkQz3ORnNfWxn+WaWWje38ou1MIOZsyrENkRMABXlobZg2
JxtTzhPJdeCpGMSe5RXIFw0bxcUgQxzlgS2RY6sjEjlUmAA0vtndye66yvt7LAqTiwbVGOQ8dO8X
aYoZJ1TrugzWZqz94qlvDeDz5kF1HWVDPcBzfY2TvDzRCJXd9dVBxvWT1WUgub+ZkWJeuq/Gihfd
lC3VlURtmAFiWtoK1v4Sr15yVE9xXUK79Mi9HBrf3uk3AT3QqaHnO5mwMXUkg8asXhakqNULZU5Q
fSXqd/W7UF6BzPUFaEhXwVv9VbTBa2EYmGBZAUD44zlsIjVOQYfxXLS2JaLGACdU23jn3OxhibJU
QJhIdWB1KWDq7HFLQ1IoF3uai7Nbj/v7YHSdzMZx9Zr24nAXbfU56hbCv7P2N5rJ3E2rWprp0PTH
IW7uu/kP2dI48WP8sPi3OxM3xyZUhzxQ1CeVo4md3KX1oiLA3m9DT/xcvhtS2cwLODDysTmAVA+4
cTc59Uhm2smrieNyE8mhwSXMR2uTSWDZRDYTB85M4fQVoK8xtCUyrVb0PpbnJKOGS6Da3p+bJ60g
Y/LVippQbsnlIT5ZA5Lx1zkuQCALWPhkO869g0w0NOCmd4DLatfnwfyHcgI833mQDdli9YjsZBqT
xsRZADAlx2JPam2oh37jw0WPqUeN4ffTTjjJoAJqhTZWzkm4/gkuHHc3+7E4UYPPfsbWqhwD8JtX
gMQB4fTsW+jamSXkl/Pd4F0FU8fshoj3KOa8UyunSYWW/hRVO1E4Pby7PGmU++PlH+wnujFypcaP
90A7b0+xZML0FfMlEnFOoeTLvBu7VrkcQN93VrLgwZzcyYd6pKaeVjgFSNJwGo24mNQAY4K6Sqqd
kOeOSkXH+kUnteVNmGzqBtnAKyXG/Xsam9JTYtws3P5UdzN+18iLIxedMPfTBLqZgjeuPwFctDwD
eOLL2uKFiRwVfjEl+zMxPVNDdM/UI0UMWJlT362bB/nPbCkcT61gCwocwKDmmL3+zO5BdrsdkELU
F1SRjsYEhL4iyC7Y2Z6XPXWdpcwvQ2VfwJo0PnlZPWey1jXbmINYtwKFJ2BNlT4rmwcc50lzH2cJ
+XZmSQnArjAHMJUtjDcdzg3xewaPSJRVrGNHZ7ZZhDTXGNguM/bXkMRnb/0WhQNq/PAIStkvpWX7
l7vnFj2VyA1lavZGP7ioB4I9/1n10k93rtqMXAezspGmAFt1WXoYqmu/X1HfiLLAySM2KvDiMPAw
3XTpajzXfn3fzHPunDzRP2m5O6WxiGjcu/MbVgnt8Weu/WiwbZ8JD+k9P8QkYyCa2DpwebNYM+Qx
RLZvvhko0TlqV3XZUQbNuuk+6KVH/QM2Ii1g2pSeZZ1QcWedFoZCQdQOoqtUVTIBI8e1B3+3Yqnx
5HfVzgrcwQZ8GoxITb07n2CZzPCsVcoeFbRR0g1p2IGBmtmos0hAQJ5gwXTuXL4DfEyD7EU03RjU
LzS8KclUy6lHSiB67R7kFIOUeJEo5YO7ATazaAmmHlmmflTYYXZNxyD5UIOR/uK566uZNekHJRLN
eFiNAbwD0oIaI1sEFhBAVMSh4Ltd5rHrmjIbbNIwG4qivYZsjrRTwdb4OOcFFvR2XxQb4LS1O2tY
KwDDfA9iTXhbo8zHPZIfKVjqR77V5FfOuYlnSVHPHLTdMukRKZQXLskDDOxlPdVm/UajdShbe09a
m1gFOmcYNnOaD9i3/u7iGpwHz3aw7G0UKh6VofIZg6zerr3b7Yc4AUtF5fpXhhr+azOinAYUWsOO
ZErRzdWT4WIerGWNY+UAVciPWrSEow98DReFnIt4ITmJLEC0gnrO7o+JvIwPxCs2A2dP/jLMeSnx
UBiXQ1KBPCXSpQ6W1OCwbDmQ4Z3aXc0ffExDJCj3uUlHGfihqoK0OhpdRoUkDauwxLwrv5ARyEZH
/W7d4C7prl1mLmB1+7FuQzreR2zHKDCSAZlKN8AzbNGA1BvPZIIu0wogX9vPtYVdiB8R0miIouqP
KDyKjzRqxIy9ckDYIQ8RCP47EhZGLZ4GlcNulZMLGNgE816neQlHLzg5EioPGfQzyKZFp2S1C6KQ
CPlsys7p8vBEXtT8RE6iW1yyJ5GOSzI1pCsCLhEoSmfsjjVn8C6ar9SEyCZ/nfbUZ/H4LrXBgXUO
wuVFG5LS4ul0AN42tjFuEYT08uZJ4G3CrO2DYkClGp5D+XrQ0cnDwKZfC+DRM064u+d+DLar3aQf
hdEi362Z5hMNBxOwvxWf/0wdM/1IIqBRIg3OsO4tykr8SUoQ/iQfBwsJMxSDvNK+cc83CzLrm/Q6
olq0BQgIBwbc0S3xLKKmi633npZlvE+B2YEUHZINN5MH46aL632bNUCgvcXTQcXoSKLuDIjWPnI7
yVeH0nbaF0fld7cnluXLe65/mSXTEUDzeFfQC0M2uWzACAFoMRKCBxvvmrhFkqNEVKARKVykseGt
f3PUcRr5jiIFye6CDTouzhE7e/NgSk53RupClf+a9aCUAzWvfTJRRnFK2+89LWOAGNn2bAIvjzTR
it6bwkoJSfOg/p9kOiq5FTyJ/6vQDEwCs5EiibgFCEeGfOg0iz87lTceG26au8odXsa2ay/gTbkQ
No4fzMv1NgKYoxoRjE6a4DldVsiTs7K5aY6qDha4QWePW9kxBMkcie7KZ9vB/r0ARWRXnDOsjJFk
hudcYgJ8qjWaI430G5lexszhLlLRO6SsfX+z6xf9TUmiB/d/DWvG4oj/U2M8xkk4HByxoipINoyj
PkjIhoZ5svy1pCXb0cjEFoOS05DMyIGG/4UsccoOiCoy/PuFbIzJUcfRV7dcTE8EkIFA8LQgdweU
IWFZxsD1cVi6XaVsNG3wI+Gcwj9Ts3pTcwiH6pMWIZ/RSrcqAnW1qqhRkCSSad1q2Z353K9s3NN1
kLa+7ewAe9MmIN6LDIk5CraEMEg0dskdTskD1Im20S7U42H8VNt+80QWJHpwJRnBnnQPUCna5ac2
t9CkfbiDfvJQsWs7vxN8i29zTCypS00N7Cl/zS40aNqg5aie9byL6k5232+XGtVh2oN6j2Ey0FQ2
WOdos0cLtoCn4Geh6HKdKz42knRvCNvieZ04Dl1F8rVFsU52sB1RAP4QjZWu6dbiZrJtsKHzHJZs
AbJv0IBUjBwrf/naW0jFI2vtR0ot+zWrMfci4V0cGsdiWsHghZnEpvGd7jT3meF9KUGn2xShuGQp
nh2rO06fhI3DSRwUx38B9Q8rkfKvMguGyE3D8pdWBM1+AIAzMuzN8ZAsmQB2olGihAfgULvEBatD
YlYWYI9GcI0DA/d3r3EABYZ0eTA6JL2/U2NpHbs58nSdJt9WxRC/IE8+fqFeZuQotkIC255kQ9O6
YN9sMQ+rG0AKakOlmQB0VfXTSy8DKBFFMHAes1djCrvOmDFSBCXUcbJ1B2Y98DfL+6ALZSvA0rdt
Hx48c8guoEobQGGOYjUGxJHLkn15XIbSCrJAaSFOnRYHCLgzlrR6CTpZa401Y7pGfp+gjELOLGgu
MDXDocAk5pVE2MwSh8L03Y2eXqRAtynrAfS3cipBFjoGeckYubSgUR/UQAOWV2G25BcUOEF7SIDL
p4ydLKCYkJxS5ygxjhpt+6OZtsCKuQAYEgo4ppADWwusznukbkyods5cgcreJdibht0BrMpd5qcS
uCGHunWfvFWwEzXDIsJFjU27RXbhOAQMAKxZBiSFm5W2J/WdpeqSnlTaknqhPbfBWQvtDu8VYCQl
/iGxvCdysYXjRV4HVF999hOs9Tpe9FgfbAHQCOmfpFGnRsPaFruSIb1DHRPxCjzXvI+3ABHEjoZf
xS+6aXGU8Jyvv5JkrWvU/64L8uCtsTMOJBw8kBxFUw7KSqDHxVGcVC9TXJ88CepIDY50vbvhg2ws
8Yr9zybkseYjkB111IcwNHRu1+Rx2R+N1lcO/xq+TFBY1C8NWIbkjh/4ZJxTL2+IhhZmZnWkNdQj
NRnSkJpMOushaZHUAmdt+OBncuxkc9f8TVs8hOpXEzuE+m7c4XfXxhYcZejqqiqPWVG5IptDVV+p
oqth6byD5Xd/Ur6ukin90CPJuRcTGJOolmsEbAIognCe3BIwCjemHlt9TQqYoQZbDDMKP7ckdHL8
0vc4nwKLuKROzY0SFIe+LCpVVuQFnDo/urNX8aZu3RcWptNzC9wHIFJXKBPD6VPZdPwllWdTNGSW
CepszBF3JCOttrPN8UM2WAIsod9dqbdWADWZWKJCaiXF0Becei9BJmJTHcAE6l14Udbhvs/9AIys
60EU+dRtUYnjXVTXawsRdWtm79ji2e3LLAHWTJBfx+m6ID8Dz6qIjaClJh8K2WcjStBX/uHuq5ty
wYKd/pLvflN3KjfMvnpCIHupw3ttQ1+6CvLwo7jzUT+wxgUENUvWcNtLtBSnrAG74q39X27g+Xs1
JI3nFcuFerGEWaFhmVR4mTUliEhuMjLpKyy/VMQkA5RMl/1GFgx4uhPqyHEl7dGNqLMaY3MxKrzO
zPpoSgSdFE+dMTfGk/qd0O8AcNgojcyhGZCEdrr7mazShcYFbmeXgmg7Bm8jChnNMdkgFyY7rGs8
bHAGjLGB44QjMI/APk5jK+uZPMH/MLNwSDaczdNLHbvbxLbzN7sf8rc5SfO3Psef1LLrnPVTAjRI
8wAwdPOZdGRqBvOv8WLGJ2UxcXPFO9tcnygGNUhqx4FvOCx7da0ea4hdj2QJdTED38RLnIaR1Vpg
iEKtA3ZO/R7pcgm4CKXMHwco5JB6JGs7bHys9np+MCOlKb3G0lkOc2H+8a8xSFHMIo4y03xx82rC
52Agc89esmZrFAu4BB/Ga1n8GWSTuCxeN10H0T5bEstUyNHS95jagR1yiJnSeX1qXgp8oqCuZNOh
KPHvPIX4wR78QPQh2BwZUtkSkAUYKwC/x8y5IGE8eMI8F9jvsUT9pgZpPuZFxHm5j2fwBIMSoo/s
rrWfQsoSATR0ebABZ7MxaAzY7vG1sr/42QI4a8/D3idPnV+qJuh3mg536RbUIC38lUSulXmXEhub
NCIO3dpanL09jVhLSF5dajzX9fFE8JBBYDFMOtay3U/Iq7uOMmUqm80Rc2wMSYbEqORacf9jlc54
4Us5iSYHnI+Jx34hUyWSygb5Chvb4HgtDmERRCJw49diQwZ8WdKrYWTlc571u9G2mpM/tc9mi9+t
HZb3TZwn/Z4DFDZ6UDBpx0IA9GbA8tppLSloCPqbL7ZtxU8UOFj88S766Dz3rmk+P4rlzYD65dn2
QOFYovh8LTIfnMyj/waUpD1H7e8LjcxKiNcYvLZApRnzTRYnOIWdjD/J3utd/21iPDlgoSfPReBO
inEEKWxbzNO+xtZ/jn9tMCetpZmfyAV8CVg3eL67i3OO96djd+6JmiVIgf0qhAv8WfRI1rfB38jy
WnaWNkOdErDbpZ12o96D78OQTHQY7fuvoQKzDLCGrwqA44YdoBapxEY388w3IE2YjlnRoH6aFGHt
OuETleV42NlEpZas4HGo2wxIxram+nMyI1+5HjIUM8nibVWtTV1qemwx5jHOt6iKm0RYIjbPWOB3
2wlVKFGH4qNwPdgJCpfx9sq6r/60AAnKBA7xIMz2a1i1fwERhl0FnpTXuYr/JjEzXW+bTLN3dBu7
/Mp3YWBWR2SzIHcCpDLbpq8lTYtjfwEw/bPLRfEh7Fb2wR6b8xh39pei6DNQrAJm1vWb7lMIUkTh
leyyloF5QUWlqXok8wtrPpvhN62z4r7bhSFjoGga6qvVfkFaNPh2ZK5iLNBYtjvsFoHHGcmowfrm
L1vM7qEFGNcxXTlYLpzkmRoUkAC4Xo+XelYm4CWCorgZ/sREi6iXsyx97lNA4NOQIs2oLRctQEwA
sDDKZpJYCi6hLtBYdb25/7vvJb0kVfJOkp6DLLUPyWqcVUrO56vyTQA8jZSSZmdbPXBfhYPZyhCi
vMHCfwww3levfSlC4BUAgZlMmLTzcP6yw0rR2hkyZxFgGRX7WHejyXdVc6IJO2BhFmyqiupQjcv9
XD8F0eBBzOYSqYn+3fSeumTO2zoyw+XNAEIFuCmB/Wv4IfiJrflAIMAkylA1vm9zMWxpSIqhLL5N
2PjarcOa7rjdDPupqNkXYNydrLUHLeDMcbwmfPutSvP4+H9bAGSm2TgmEwencNiZGjGklur9Z9kk
so849O/uXFlsfHOMwAQcbvZeNfVjgRWW8Z8tzpfPK4+dHbik7XMSsL9UiWwYu9lp7mQVsgWgQqyl
vItuUPaF73BdsZWzoKrgIgZQnUP0YAHk7HuZPWfI10mG+jCl5gK8EWO5roBDOQyJ60WjHJICdBv1
FegUNEiMromRgYFT1Tr9f5x9WXfbutLlX/nWfW6u5gyiV3/9IGq2JE9x7OSFyxkuwRGcp1/fG0XH
dHRyzu3VLwhRKECKJZFA1a69ebwH2/gnZAUfTUUHTk3nSBdQDw017u82uhK9jcSfqTmgcf/lTFdt
3vgSUk5niDuBGJqVHDySaXTXUXcKxMqqAFyPJiFPAyiIT7nTSGQExDpRJrIDhpSn6w+XOGaxlQ5R
yjVvOIbINS4SDaRNrlFBraEDEFCA6LBVlN7zlbr1f+iqgTINxJrVtjc7y2oCqSF5O6WMgRL4fYlK
dcnm6SYoa1u1ZOfaHEJ06vKDtaSllgl6BlaNN5IiNwB3J8X25rjj39InL3HCq9DiEhPUJDbQiRaU
/p+c+8r0vTYtX+oYmQleG888td1+LaNIbLMw6MEsVIw3VzIUVTKhejWHZDFqhhy+mvvkOZWoBN8i
9zNBW1cfj6ab/uDZGDwCgN/s9dE2drUnsqcukJ/jMM6+o67+RzQEf++AEgOwDafOLg+6Xee0qMGx
jVic6s4UJ7oKQy8BtOi9T0a9gp5rwqx2czUwRI0APSwa8htoRep3Cc4XQA7vurpu953wjl6vIzZX
Qil5TunPfUrsz9l7yuZrpd5YPl0iWQC+Bbqc0QHzpcoANbrCFMzTugb4jt7QA2xR3ifMl63RGPs2
C7D9CdvuEXyI4OWAKD1E5cE9WU8dRM4Te0OD7lBat9xydjQYCvjniQ3tWnznj2TLucEOsvYshE4w
6mLLZRZi8+FMHcQ4iU8uECcn3HANCN944kl0W1IeoE4rt6Q78GtEVxzuvzo04k7gWsgjaC6yvEHB
EtB9aAtmWKAJRxYm5CBToTInKnBKETqOD11XJxs5WcHKQA0QhOAg4lusJvbYKWZxB2UzK0fxc1N3
VKzi7SiQZ1Oj1DTvV8sA+fE2Ban4P0+h9SNbHKpcdkB4huNL7CUIyFbyEiH1eqk9ABdAU5LbN2oA
JKFImZeQu5yHexwqb1IMJFB22BU8TFYMTLM3VvqTylyXqteZOWhhG/rl9oFciAZpGvEPURfBgU6t
ZjG/wNbpfA3WaKfxrI2HP6WHNDVWsg9Jp2VyiPzYmcVHyjlBHPD71MQgTFU8GQulRR43G0e3ssNi
WlgueGqqki45dtC9+W0a2Sru6L7OLZtX4FIZhGJUqO4nRRNptcVr3wLhyxDnFr4b1h+78dS+GuPk
QnUK3wf/3bnMQVEJwZFqmV+YSXQfpKjyisxDx0GuPDat/GpaP0XLxLdxgtq0GZXspgXg5a7VgR2W
Vi2+9UH4RYBz4dFGrP7A78uqa4HMgu5Y1sTxnYmAcYo7zSOZtMn4tyNriK0oU4OyrG2PZAEAhehq
IFNe/Mkjau0P/rWmB1snACrMg47STV+O9YYN4XPfsepUJ4b+MLE6P0VZ8iIdPmZ+axWOHwCUsjNC
YTwI8C88ICdBY70dgTZKVdrTTGpAif5suXzwpVfumap+gpC0cUNXS1cfQ1QN2oazuRpYuotzH6Xy
KKDgRLBxxEFGZEo/xSaDMMavXpUXgwT0RP0swsInLk2CdCy4jji0V64Fcu0FUbK4hZW16upUV2ID
I0QewOA9Tfy2U40JIgVQH2tHV9EmkH1A/PcmMLUbMi32MtQDaLC1/ZpsfHT13QSh0OE+0bl5RL0Y
20RGqh898LHdDWZgr5rJzb4HrthVuqzPXotb9iyzAJ3jZh24UIElsQTSUviTtAKNLi5jbkx+kwA9
trAChUQDRP3GxieN4LqiXTI1tm5rE/q673KlCyvQYpuZg5a+F7tv8xaCILoCR67CEXb6wamc+C7k
zXaK9e4RofHucQIdk2JmDg6DsrkeEOdO4k6reVTZoqHZ2RCSvSVTZgLojv3QsKFu2lQObsNVsW8E
AtR1oD9Q0/Gq2UIzrl83QuqZnxvlpUCF47mTpfHQ2hYYpu0q+jCj5GbmG2C02tMCOEiJe7Xm6EyG
X3v6l9DrzTUTlnYTBX1y5wyZu+pRJvFNCwTSdXb9WctibBimItqDkt54imVzRw6QAZxWQi/tu9zm
7U2dTuEm1z3xrUahrVqBlh6HiK+Hup3wd/qmpVF0N99bQv76t72Iv5ZpE92NrcA9CvMMq/nmga1h
WxdQ0wSFq0QkSm2KqE+NOwaDdwKpymXKHGtHtrJtCMJZberAzp/T/hNpfIeWmI7CtSKQq/DxhTGW
+m3O6tMA8fhn2/vgFTkevNpofDEFqsMWr6Z4IjNQt+OxsEU8e0158uaVcagXMT3bDsbUQQI5Qrl6
OYjHwLTMS9GOR52FqViXitkeR8/51EnH1k7Pxp3epq9ko+b6oEsuUyg/uNDZFWLa2N9p4UkowQvk
ZxDDSG+pU5BSRgGhVqRYwU+nHJYBvahRZYZYxy5hqcFWQVyuYpQ9jhLQGaPbLNjgK/jvhDpelLgP
X64gxDQhQZUmXkrBf6nPsoyDkHIIwS4NRuPV1Vof3LVJ+AiyuUeat6yNREy+RjEctqNp0a+csI3u
QCbmIX3dlv7o2vEr5I6e6ykrHoMMKlu54RqAM8CejHIXd57z2QPUYm+Ck2ebQhn7dWp9b+r0r2De
c7aNzoo9ZIisZ0RJ1jQORcBooyFIfOzyKvnUe80DrWeHGchjuyw755Xt3mm9hv2OeiFTr1HjHDrR
HYpnj3nWgeRpQuLaKYrxJWtqdwPG0WjP7WR6YaV+Y05B8Vg29nCLumjkt4X15jZWfbSn7u9ueurc
21W2xh5gi6Ck86kdRHFBwKCdNeyjAPnTsM/DA31FbbhBVtQACLeTazuytEc3rz6LfHJeCwZxZW6n
1m1f99l55LiV0oAj0n1TNfGzV058l4HTfDdylz+Hg70hh7iIEtRAFtMJxCr1nS2RQB7HxHkFyvc1
QoH1o2nF9bF2kU4nu4tSRIBzXsNMczeFU7BDY5faozM0nwMk2kWOp/kAJbqHxp4Gv/AAS4/eBe7H
JLnRe2ggkKnJRXspcEOKYxM6GnmFZHiHz9dPIH+cIHGPBTIIGH9YAFGy/5cFaPmgaepLZKfbWnFQ
Rw321Zk33gCVLs+tMpGdutTEJcpBGzZIf7HR1eI3Tml1GnRo91ZrLwj647LJhNQ6k2vab1Lz7sJI
W9UltdVld/rugzjecJS2+HeYuAjbvm/EaUsekaYP7clpD07DS5euZp9lBx+mQeR3bBDrxZHm2W4A
2a05/2NqoDRgOeqFQ68uN0JV1NiqoiZWV44aYBoUp2iAbDS6DPSqwIZsywBAHG8zwogpqGec4FRW
2xLAPyoQMq2E+THkDo+JVnl3VZ2gulXFlMwBEZ5eM14SKfjmTx7CrXYFCmFfLM1FBXOkVesgsM0d
NGAOfZ1MEBnuAm2deIJtBHg0M+yJi3XGPHFXlYnx0Mk8Oox1CdwIeQMKWQLL08pj2Nr6Q6jFw0Wt
FY458lhFXm89FaxdwrlzTDc2ra0xIHIdvI8y0YDRaHEcnfzitsC7kcmz+9jPBwREXRsp+kiJldKV
jS9Pg4zRYoZwAxAddZaN6xa7bX9ABdGEbMmvaZiBCjrkmJSkKSSVUU5Lg91Qvc2o1AgN04CbTS9v
xwfs2401Pg/7QgxJwNxYa+FoyRrH41+0SUSJhOxLFYFDmNxmTqVEOXtOkq7J+GEGnEcnSGdno4/i
y1tBdFYemtpsdziBY+MWT3deZvN/N/0r80JHgYy7Daqthx9ge3p1PEN7qVD47GdNH34Ksc2DvLg7
3TpphENEWzio907qow4ph/1kFiiDyCpv0yWy2zplhuRpYkA+RGmIgMjKOxRasFlMZKdmsNnQrD70
m27CQzQ7LyZiXqa5QofmNxBvA0rKgbIPUz264J2nT62WQC3K6V8GLa4PzK7cdTtU/YsOtmfQQMfT
WYfu0JM3INWq3DLmQIUo9iAToWXDi/Q4ShA1u0L8DpVuh8CVgS/BunCOJUCyeoSbXVsbYKUC9tdL
8+QQ6BXKOsiFGi0OEfwvE8uv3drudjQP/Jrq5u7qa9GbF2nzz6XA/d5r8dQ0VS1zOuHeSl1DVTov
XRqVyjlQzrpyvppLoyJJ1uBsQSa3YKB/mFsB1Muv696V79cZ1Dtc3QQWhrfGDTWWCv0u3cX2cR5Z
3yfPr/GXcXKKKxx5RpHciDy0zsbQIX6oh2LHDRCgYFcEIzWeosBNAY5sjNmwWAlykRQQNUmRvIeU
7x9mNj1D7BOV5nhY/lqSIB0ZDt8j0PWQbXdAeUYvs7igmjjahDbKfnonkD4Dex6yClDuSAvR3caq
6Vtk83kIDmMaoAYVP91tnoBFXBReu7+aEY3xS4zH/uFqQojUuJfjYLysQVdaX22DaOxP1KtjJDZX
EUtWLkICl8U3Nw0ghIDAaSLFmq8axMhA0Yv97NwlW5BmiqdXGWn4gzc2cA2DHP27Wlao8xwCksgd
kngWDbQmf2w7UZ3IhOrreM2jEPw0lcs2lo1kEkh55Bl5EdxM6XJpjFbfGakmj4uJrpi6B8+2WP+4
Cg1wNZrk+wgxnAcedPjtaxUywupgh/NLd8gy7GUgpwkxHs67tYFyzjs6++kI3m9cwaAOABHXR9sI
89ts4gfRtVCbvVpKL8ru0EmTr5oBP48sMd1dVgd7YIDEI0QWxaPduAjjQK9nV9ou4P51Ft2mmjd7
jOEXVMK5KbinggBEfgU0wyB+E4C3SXcBnZd6cKJ+nuLza3nYbahrQiFV29LwiE3wGqHd0qeulwtM
ZGriMpvJ4btta9V+gSQSmJGbJj69RModHqYAp2SNHu96hqqcUQpthivWIVSzZJ++RE2KZ0WXWvYF
Zz774vDs3wCU1XvqLfasG6IDfg1fdKO2L6ZqAujCnsOSZZ8laz8nSHoBBrQaSBtTetZThZ3BS9Bo
k2+a0XgP4gyO/1ww3bSx00MrINe2FWbeo8wY591RWi/5UH8ehCjVOl01uF8mzXykkALwCM+l3Qdb
6i3NouxItoLn7iwReeVSNvx6vgt0agtKVTrFuUg89av5uFfF2iqvAC2hkeUIiCAd8wMIwSgZjvrW
tAGHdBAXW5TVUJxqnCBNvMtMUFZoVebtZlmIEfXxIVRa16BY7z65Y2Kc42x80WUUND6eIKmbfyI1
CaA7wPgiizPN45P152U6T2lJVTw9sKTu95Ehph1yT9WT2VbQD02QN9Din0Ziu4+zg9vhMeIixKdb
8c7g1XfSeWcED/mTAvy7H6nA1wCHraescvA0KGUpILkR23eWanJj/GmDgOfQM8u6I3vQSm9dRJO2
XmyjxCOTW/hkETzQgpWeBfqdhzpmTOqZDYvdGB8W8hzwbA7YQUAZ2pzYppkifuxNxzvSVfWH7uJC
fqCgfJuxTJNxvaqEpR8WX9ZXz8jbllscx3WAbX9/icWPXnHp0tXVu6C5V34DBOBWVldJ31UEi02N
LFaWe+7WVl3opvVzQ6NkW1zwmYHvplKMgItjNIIvk1agKXUz1Qd8sBAjGbxpP2rFeNArB/gS3nSb
musQsrOxi7GsVHxjsblvWQjpWpsDb+cZzndIJ0O3aWDWU4l3uuYp1y60EqhDx0PaxZCq4Hm3MQF+
u3CRZnu687sBjwH+np7ozk+NtMdi68igWs8KikxBmSFTDkiaI/rEH4S1srRI3pG3VefJsoARg25N
A8+wo4Hgym0gf4f/tMjH/rwmeg1qPhCehAX7arYpuyRaaDxAur0tLfFITYFj4MaJbXMTA870iD1o
fVvkrzJPXexGse9ZNwFY5ef+6ICUfQBd0xG6oRgHd+JqTNzg1osi7X5keBdeM6Huvwzu49YM7j0J
7d3cQlaGujTAp2xap7XDNzTLrlh8ixpJHZA85F3FKeAsvcFx+GRJp76th/atkZ6TbniWbMNWGidW
euO647H3OvT3dV9m3zmI3vGO8/bC7QAyDCbeeyaADTRYWm4H5uE273IcUANWuf4CXwO9GHLJhEmj
Jgcwg09jdSin3nobgLZtNiPhzH40tvg4PuuliX2EyW5Q76GAXmnDbly8qe6Qu2Clpr4N7ZH12Bq1
L2sgkbsOZZ0s+FpYCWIek8IRkkwfXVWQWT2Ax+wcpvEPCCtXT2UXVFttGj2Eywtw6fVlunZZ2H/N
026rxYH7Q7k6tlvOrlEnJ2DEYueIzFZ36WNwErggfn0uBj3Z8WTMt+lkWs8TRwRlmmR8plF8mlnO
3c/LpER35N00FQKFyIpwD7xzvFi1ZtPdIA50ysCoCcT+u61RdH1z/6P/fD2AweBGZNDEs7zKOfX4
jflRPGXfy+SJjZ75ak7YsssoH059bAyXFJxYfgma+q2eCNAVq5wQV5TmTifxJqgfqGwRXUFeFALg
gzH4y4BHGaWlT1fXSxRlOG6NqfyOv4pAUTpodJaGbFyR4IZ16q3xDH4bpYFYj+5F14i94cUj0v6t
g6QOGElO7VhAcqoE6oBs2De9DdDVRN50KUc8VTIngeJ4F4EorMyRv1TK8ciRVPcKiTrbbKUvv9iw
NY4PjeEinbX40LD0Mu3i5CFQTcHwCM6mcVv0ARKbSRKftdIrodikRZ9jN/5ZqZoTzfzU2Vr9o0AN
2gpYrPERgjzj1hzy/CZJkFcGtv/J1Pr6PCLxt7y1VOSzaXlnZCpc78Cxbbv867/+5//539+H/xX+
lHcyHUOZ/1feZnf4eJv6v/9l6N6//quY7Ycf//0vQBmhy2Nz5uFfCxLgthr//voQ5aFy/x8irao8
b6R1yYB83RHVDtHqGFa61Q3UOC4mYt5ZujP7TgSdFtzLtyxpopmQhzyuyH46zkHwatgm0H1BcnJc
8BxEyCz6eJwmJ8SY8THTJUQcEuDC4ENdaiB1kfhtot9Ho237EvnKV2iU+/jzuz9G6AetskIrPmnI
QW312kmPZjY2t5ad4J5ggv6NpH80B9F9nPXC/ayoR32cLMN9StnLpT8r8GEnE6xCNxJ7Escbg83E
1/PzLw6TeFtoug7NiAKAROpXqj+6mdOvAZbWTglubii6vM89z7yPBKTQq5HdUs/KouG2a1qfhUgY
+B0o3W5QNv5p8bf6xNlDZxEl3+SS1SLbZm4g17QANdAYitfmMNTb+v11dAiar0zBwsO8dJTbDyA5
S0+0tG7Y0aXnERiquHik/EJXykuKneyZenGhG1D7QeqCBb30/9M3zbj+ptkeEKim6UIzxOCWa//+
TWPQY3bxkzDPSB3EzcH7oscvFiv9JbN5lRBdEp1/64K4hHZQiwjTnY5NAN2qoLvFfU2eOz1tgL33
+Cnh/X3WDs0DmVqzkBunrdsNdWngD5PyYLwnB2pqNYmpSctC75N6uytXgmfpKhjN7K6wwXwgU+8b
sSlmYDEFZd8kxApIz/JARsMMIVM+dB2AmRmq5zd/oZBl8ZlbhXnsiVCWoBg5oTDo0gSn/5bZcXEP
ZXecFRPvh12wn0Yhx2cZooTHRD3avQWCuW0StuGpBh8GtFkaexdPlnPb4XuDBKrhPoUD5Iu57L1v
rQtiM2xgIPraeSve77hjmzeAqEIcaDkHp3HCoXWe4w8unXBYLYfjud+YiDeoiRGE3/75C8TNv35/
XNv1dFc3GHBX5tWdKg5kU9ZO0J1DjoLT0AK6fFVOJfDWMvUtyFgjR1RmUEBjXo6Sc6CdwDJXgMQ/
zew1GanRJogk4NY2BWuIBtV+IA1rAy7byWckdk2Hp7gFf1ebT5NPXUgOIV6tGvJeBvBHaG7JZRkg
P5qxLCUUbbxeOPnXoJY4cAMP9dhHGqS9vAgk964L8B4AgX6gO8A+Zi+oxin2Do6Mfq0e/QtdL12R
DRinZOdq8nEh9P1b3w8uaWBuu76bVvGoxKnrTD8Vru19rq2frso5pdDFOeYMp8VmZMMLeVWi108A
gfHPTv7TVl7liHRN6OAwSF4mwHOg1MFa5IW1yLx40SRay0Cd9+mfvxmG7Vx/NRCmcA3LYDbzoIVo
qK/Oh4eYCbKSVnC7PdtT7fmTYnWjRsQG5Cxc1GcuNrrKxsFH+V98EUMAilPyMwb50a9VZHCsGnEz
rGNo5kbhoW/teiWLNHvEb51CPBS68dqM+ZEZuzuyARein1gXf52jPpNbPWuVpZ3ItzFQ/pni41+T
b5WX5WN+mj17EXK/rSprXqe1YvtUx80XL0Hyzh+j7MVjYCyjdfTWnHal2WiosGTVWo52fahB1Yek
usEPI9OSzxDx2snSHL/2rfhoLwDNIzsv8o925R/ryfQ1SMcvmlM/No59QdlD85CFfXDnGfI5CsPy
xa2ZhLamWW9TCEW9WKF9fgvIx5aNlEX4Q6Jg6EwxX9WbwjA4U0D4fcyZGvPpvUfh4Pfe+zzQV3xY
hdZ8n4dKn+BMvTyM51fIEiQVwxAJVLXU301O4f5Pb4/e7PtbIM/3tzd5tT/kLcCIKXOU5KFZMIgV
edqt1vUZVMCc4jEcDci95U3xmOvum20ZXa7IT+tq6z/8Fph+/VPQUcThAZbncpsZpuX+/lOoUicc
k5BPF52Z4Q3JFbrVUIhZ43AWMZQooo8iZDHmYQi83YCwPm/nvugMKda/++hTEdRbUB/gEEFMwTpO
sYdmbML5mUdPNRpImuF7Y1nWAVl5qCKOkbEZsXfbauEqi0f2LVfnRbOxi7OIOvvMDQvvBfUNqCJw
trOUhiPa6OKWBzmg8nkXWiCADWvPXjchpK0t0AeiqLqE2DmBOkC+jcovQnBUdgrh7jG7dVOgGeYe
aPunXRWm5Qn63OWlMYHJp5ipCpJKCw8yaHk3c5T03UPHhyj9VNQYtaO30dD5+h9uW/pfnmj4SWHP
bQFXyUHwza5uW12nDTKzveGC6ofAHybvxLipPZpl7Z0mzy78oguNL4j1WiswZBSX1kqKB9fUnsge
CC3eTNKaDkjGmS9CO9p9a3xB5Xy/HyMz2JCXiyivW6ZsE7Z1s7fTor7NAe/cKDyTT92YT/WtUE2b
WB8HChTAn9sJQK3KiP1YHWwDCMxu8rAI92NcWM99BPpfDkxrXrvFk96CEll5jdWgQZINk4J2ejHC
ugEDRwKUso7t/VqzKu5TZElyD4lO7JzWteGdAkPvv7StFvg1663byKvEAcKu+PMjaHxnGCVKtMtp
+ipFdCjUGUvmzske802sCYz3Xv3AXZGspNcYR+oafLRvh6xD/hFlX37lZeEONaMBlBML7aDFDInp
yHwZiyD+pi5Ae598i3DRK4u6IMv7UK5Piw+GdkaeljcUlF0aCs/ihs7WEMiTPg1Y2NH/h+2QzdR+
+beTm+W6AAJCrcjC89Wik92Hh95oJiwJhRNfNADb/dL17LNjjvhJ8cw5N5bxY1B1v2SiQbJTN4/1
7MYS+ubKTl1qRN81a9ZKbV73T36NkRwGHYWbUr3yMpVeYRygxccS4/nKTu+B5V53jItw5+AZe7RU
o+MRk6PA1mXHQRtwSUPzJVmpT1egcvKOi+3ah5ZbhukKNf37ECQa+7QXj/g5mdu31/vbpT68iWWt
q6WvX5kc6d3Nq5P78r4z8Lhn6rUX+we/5VWWZRbboEVPbtfU2wAf3ZEnCXRX6ZKaGBKFR0RR9eNi
o6srG0BsA4iL1BLUfOjTEnOflRGIEBtke/60xp9s9DLA3CMYdjUswAW7KrUq3xocMEJDBj8BbQfq
h0+fm7QC7ZNd9Gd3mNgRVQ+QzmVa9IhsO+iIAcz7rhTK0sYOcLAxXkFPPn12vf7XJBULKIuh2zYF
OyNUloLy20hz7OLrCWWmyItpuSYuSe+cDbqfj2pUtsnbaNYVEY0CkCUeacLUio/zySPCfB24l23v
JdF2AHrxxEwr9WUHhYoqwmF5MBOoXBqt+altLSB7i/ILwjDRLrFAjdKPrPhi5u7eHQzjE00fPUAI
HeW2TOf4P9N0gEXE3goQPp3x7Iam87VoQvxf36HsM7SdRrAV3pYsb9edLdMXve4urDbdH8Az4WSY
9M82+O82fW43kG7IvVNmWWKT1Wb6wodmcS1jKEM1wnvyysK+8BqHT7sBvbbqpSywwGc44fzijobu
o/as3JAfjVCDKm1Qv2DGlX3K8ffUx2ramD1K3rQRR7QFaUJXC46kdx0EfjJsShQWZYapEJClwz54
2wbx21yacYVBUXPxhIHOlSZ2pMibZBr4CeiyA4qlWRlOuKmbKD6STRYcFeY0ULBJO+C54UICbeIF
8K2KuKN0SuNIV47q0tUy0IL84NgRzQddkrdN7BzkBMYSEHUsM9syLVYjr1HHxKduy7Lmu6N2XaXR
vzVTF0G8kPo6UmnVqlUa08v4IFMACDPAUHNVqEhNrSoQKyprpP6AMMnKDHR3kyiU6OKIQn3tECK/
Pf+P6T8fedjcuLhxzJLEmfqDzH80I34bob8UYJ+GHzcKfN218iZv0remDDgEHJY+DY+mqgkhI/Wh
oWZusBGMVvPI/88a82puXW1jTbeSs5cVKbKz4HvXOOd3SEn2RwP7081o4GQKQOSO6pTIo8Rv5c70
wHpHHjp4qldFlWdrAPCcE5jNDz3v2gP1qOHKvnRRs98ey7BCOQkK8gs7lCjD1IfNaLVluSJKMTdq
x5u5T5eidPJiS5fUZICT6aW0tuBob+WBbLQaXUVBoSqz1OoOOPSRzXSbU14j9h3XgKTe08jyOjQH
2eAKOPpei/2qN+SBqhlGMPUcStYI3AVRH0G2fot4iT5fOzqCqOTuKR0RlBp/dA/rrvbdIC18qDNw
11y1XfdjMiy8EvbrO2ICiCawfFLXUAVFVm1nm0aNIqBiPdGoGadyR0QBYxZkkAAx/2Hu4kxzPcc8
yjD1VhXYNG4S9T2zkfiWK2zx8J0iq15MORAoKPf3qZ+CxABl02oCNbGZdZs+dIDFUZ5k6/MoTLbU
p0UX73lK0Hfrf97Y8+szmAqqew5jBsJV2Jc5V/v6tgc4P8z69FwwVIwZTYf7D2Wg5rQUqMt2pt1M
EEL4lZ+yeIksuTOctKlCBgLVJz5Is9xPmhYmZ0Q3foax43yyRy+4b9xhzYzU/cRVg7JuaHKM2QM5
cFZ+j3W3PM+9AUXnXdvIA7ki9QlMozDCLXUNMxk3pt1/AU9JugKboXXf5q11X9V1thuEBlitslHT
iJKvk4q1m8WmtUHij4KxneM4b36A+P4wW+4cW4sh0AxI6y4NwuJCs7I6z+4lPh/1KmTBEaE8A7R5
s6xgdWl4XN5R4jgCEIUwP046SkFlXTt3KLXr1SEuRjQ8n17HFvi9OkifeRxF+6qL5K4sdPMlDXSf
HKCSba4HB1UHA/aAD5aHozsN0JLM8zVN4IS8yoOUHf75m2BY15Ep0zBdXTdty7Zt1Abo6qvyYZNe
dlE4QIRJOwkHbOpLEYmDLJ+DXM8sWL3Yl2KSKxvkuZu154UoYUEV20pk4fSBznUp5hES4gQ6t8d5
dBkgzlgzgyQCzV0GLIBwjBWNOFHaoAy0vmsIuSx1IJ+SGFipWl3aQLduuR2OKxrWcPpJdnQJuelD
YIbhEe+tO+ocMdlMasVLAQ4oX0ZOvpVtd5EIn/0InerqQg0NcVH/mKbmamiAZVJDv/kgJ5KuLGco
99XG5WVxS3StHkVvyzVZ5g7Zq42B+8ftbxYg1uJVrSvgguSNn6vS90xxXVGTT65xisF01BCbFQ6M
YCZJmPmtlBrbf/BT0xhAzpvOEK0/eUAjG1VlbPoIRVDWeFh4bKKiaJsV0SMRr83SqOrOqS+2ncIL
BEUlHp0eenoIsQPmqnpQrNgH2IDil9y6KEeFMnOaQsqwB4a/WtElNbky0pXnTSC9iFt3cz3QjY//
/AV3ratDqGkw3OAcF5VrhmU51yEMt57A5scABshDia0rCtqfemm/FLHp1v4DVKjSTxE4kT61uYFa
Wid2bhqrzT4lcQG0Y1w64DtBV9egSAEMZgbAk4vCipYrRswGu5041TngIEm5o+gSNZBlT06ijG8o
6kQ5F7LrhTygkCEZ7vU0DnZO1GpNoah0NkL7MTS4LeHu9xo6MdK7QB+jcPG9S6PYSbw270ni5JfH
nA8mD7AQ30d4GM0BIvACGUBnItZFISXPyo1Tz9PngQ4jndUaUB3r3kbjZjBOLUZLjpKbf/4UnOsH
DtNtKLgiO8JdgyEqcJVa60YXopqxV58asNQgPCiOORSXV3Oqk/pyGn71y0wXx0KNj6rIk/KbVhoN
exwdVpVphfPpydNGqPFUDIRYKc5WNug3UT3IoWAT9RwYQg3HBL+xnS3VV9J+A/l2sUogE3JDe4ws
iCPAzZJ+TaOhPck7QJa3aeOerbg6zKDKK0Amai5HKOVZxZxb8hao5pJrCsAmBMIcRLxjW7/5578l
wid/+Upz3B+5aRjcAJf0XyKoruV4CDlhO9wl9oSSTrC8T36YdLUAx6ReotopdIbv5ajHlwr7pkcz
zTbgvYVEEuBcj1ohLKQW2w4hthKh+MiYNpKH3kOcg39gyJkFuYfae0gKrTslSA6ASrTL/YmXMZQl
ubkn51wHhSNYk/ZdUg65X3Vjti7yMNhOgc4eitRytoC9M/11inL93p66ZgsywXY/RQGyMyAiqZEL
/ipE0SDeMCD8UfXjC+ryVilyjrN98U+xkV/sv/vTOnmb/Og9iJFQbbAO3eadje2/71Bd8NKn4TwD
+6HTmQE0kYfiFMZonDGHONfkoom1/iBluiMTDS5uZooHENDz8DMjFMJ7rZfcyN7RgQxFY6Ew6dJK
/VNRye7Qp3Gxc3ILadcwnJoVT/X/y9h1bTeOI9EvwjkgwfhKZckKlrNfeDrMEMw5fv1eFD0tj2e2
d194CKAAu9sSCVTdUN85dDs0SbRpx+rb3IRf1n0+lcF6TGCT4DFsG/fZ5PI9yl+4M1x0UvvT7afQ
+fZTwDxNLXBbap5KI7JuYZZTAoFalNohDNu3bpRi3UQNNLH0keFKIwCWaodP7TlczaG7SkDyosdL
YDU3afq8CMxeIXFWeL//6Avt63PEcvEB0w1TWBqOTo79pXjAfSAIWDnB9lr0oFzdUEeETApjLYbH
aNTOQKVaB1pphiDR8IxPokmaJngGQBiASdSmmQ6AY4Av/0IyAWERLhoUsJe+CPjBURe3F9OBmtgg
oapOt9RJwzE+IEsrg7sb9VnCRQzd3iZ+Wec22TVYCcBfEgDHMT7mExAUHhUD21CgCB7G3ZaaIN5k
lyEe4VCBuJLirGTMLhTXQxhxO3dSDICoj3MRMTSAZ3H6AuYC/vgnVdIGUVcLXQuaI6iVeC3F/dw/
hsNH/6TBRUPFU0UOUhKf+1U8Snzv0k/jrVVk2pFVg3akO4WRPcp25Q5j+qkb8s0TMCCh2+1kWp0o
NGA+1ECFfcHe636wwsHGRrpxzimKUEsb8KAlNelStHW6Ddh4gPlB9jhY3bTM8zbZaFGPpm74u8j1
XU+WIoUjTSmApTIXloqlCdgAP6Uyt4636XHpJBuKHxPJdiD0fUzXpD+uHCQ7dm3VQU2mhaQMmBDL
NGnrAwdkYQS+JTKOYWU2QDgaLxTWDS6DMX2swZ5eQCpoYQvIUtBkunwKgjfZvBj10Vq3OFrVKfUX
6te4Xe9YYNzxLtdgS8kY/B9/XURUNJ+aJjX5UO4KX1/ewuiOYucINf/LVAr5+jMoRtaBszKzWHpd
pvPCu01sqF2zCL20MA2NISzfIFlzycKivcaxI4A54Z1XOry91uoCba98we0p3lKTBvIW0jKNvNIk
JXWyLYTpe5MedHMf5HsMGNnA3I7imYkdglnPY06J0nVki5OouQ1xprr+Futi75tGFXgOjxda5rY/
A47jSQttmedANwcUQcLuHJZuvp0kjmb4tbeB1bgnvHhV7Tpn7xwlnElrrZ954f/p6r7zmFbptM7i
WknpIbQXDltYpeW/A1K50lQovD28xon2FRT3nwD/Gk+8cl47o9OfrBi07r4Tr7exwTVfS+7oT0wv
UBj9K/Jf5qlIljNklWq5CWwDVvV2OB4j8AeRggQHhfpuA6YapaYD/jPUP30gyZFDQiVaTW4D5qzK
qqpWTEudNTaM9r6ECROSpUh+c8Aen+tG+9bUhf9HGxaejA3jhwv6DZAsefjgC+ucdf2TdECl80bW
1nu6wKCl3ofDMCbe11saR5qs3sc0Pk8qg2aeeZv+KYZuQ+Djfv86sb6efSE2a5iObuk2siEG17+c
fYE67DQzce1jNWRyApkB9HgYmhbwo9eMp+jXXT7Kj77b3X+Nyw0Dr/rQ7+4z/xGwiuRtSkGXd8NO
X8dTP7475VNuDcmbprpDlMjXTIry2MUZzFbywIcFqgMwRmE0z0bHgZoGX9/vZLjXgKFYRorkr1fO
dyc09fiY8HI8mxNONovAhxu1zYLqGKSpYnK14uLDHubUQe4H1VH8aDcv4BEB35hLCw71pwGaAZvM
jxmjAbVxmgHCU+oFHQYmCPLNM3zHH9+TKMJSKIn8/m9iu182tzY3bWEKoVk2h5SQ9uUNrwOKqoHt
kt59kCe0GCDr+V3oBPgKZ27qr1FrdZXvL6CdDrySPr0CIYy9t3obxfUzIZt9R/p3MV6MMK1H4TfQ
43g9FnW+odHaFQBnQpbnNEJg+/mfk1IgYGHpM+RbeBZX976O0lPPgnxXKJgu9Zk1g7+R6jMVVpcG
AvG3uFbNvfU1yDoAbw9fxAxlEadZ2/bwYrtBesWmPzhl5eB4Af5/3mCbjE+DcGAg5DbltS+nZ+pv
08RcSqgO7s06zV/ctlj0rW+9abX6h+l9sqEm59Oizc3wxZW83If46y5puvpxPNWSaxdLOf84iq8S
SLHRj0t9HHJ//4fFC+kff1kL3DHX0UwBWME/gLxxV1qGjbLSnVv13uQacCPucNBlkR6eBzQJBkuH
Pfe/dOFYtZjRrxSh1qATIs3EuTA6qwhq9SWSL/g7H8aY53sQ/uO1Lv3kFZoJWysKsx+CQ8DEcoLy
PhoqROS1As5nr5bk95Ms6/u+CKFrosstfXBQd+E4k074iQpX0EKrBSq1RryjJqgKnyZpQbTNBWOK
WN2sI1+lPf5+qTWArjzqhEJ7ujWb/vhvcbe+kmdH7NoN612yBh55SlAqsgyxLbPplVq38htJTkk1
iL3bK4RX8tNNhYrCaOaEwbnfF/dD0jPPaU+kaeNMrTogseoUJ5G444UYliXq4d+neA6okVNYSKus
TtIGQuh3AZZfFrvJdZdwwoCAyPb3nypXPQ4+YwxsoQFMZBLKwDCE+eVxkSWjbEZHkweoW+Hp6vVh
t0/bWHtuDNtzIt4+2nE+PfiRDldRwZ/7EYrHepl9hyYIf26qwd1zLQMKQs1xU8BdHTuuoOiM2LFM
ffh4j9F2XtFEXYOb0wBdK8x1XfHMfZ+ff/047ttLMUBR+JYJCvNhWrogK69ufYmrW2dQIKjnlhxK
uP45lAYotO4XlEfqejChTAN4W3x9CugPZQYkVLuC1wAYB8WLVRpvTYdnWNTj38KLFfWixmycgm4K
vB6CNy8442vbSQN5mkaTvy8BgbV5iVYbaAlNLRwa/GMJmsNrm89LBFlbvNx+i9ip/py4H+xMVSCV
iuMPXOBFd6xqZxNRv1bM/HnU1ROkXgy4Bai+24Au483vPyPOPz4jyDo5SJMIuPbpHC99fIY+pbit
UhrWVEz1Ho4HSLYqbnerQykE6J7yQJbX9d+bjRt9jJoZF5+C68r47nJAgaLCyFYN58k68F3zwWU+
dDSM+AUFHPMBXBTzAbiKo23CyJm6oGX7EU+DMV7Ex6gJX6j1Kz5DEu00L1hWPXS4RpDic6vVIALi
h1vKFusJq3btIN7J9KsCnGPOLosqq6mfonozKU5uFy4EnIDWNhzgH8oJx6I40lGQsHUc1gz/z3QE
aoBD28jvlMJTGtsPOoudVWx19p3V2nxfw7Ryk0JuRD0OAemwxuhNpOM1g2rnn3XyLvMo/WPAQ9gz
RR09JwAKLxMX4D7oJwZg2dnsAj2Z16ZgNmqMfrTmIbc3eTfYrwnKPiwb4scgstj/+JOLr1lfRwPU
FogkE5s79587u3joDW3KoK7kdM5DpZwjWw3pq0Q2MF/JHAZxXPTdLn6riBRG+PPWRXeMF/ZSR0Zt
2efjcw/xsD9glQNx62qSnlvUyyay/J9jpb37QSPfdLCsgMC0jIcphJJf3dbxuWJIRnXtkBxkU0QH
JFpgP6VLF6a8v/+cu/94GFq60Fzu2ECgmxo+8l8A6I3Ju15Y+XgcE3CW9KGDC2IVOvmBLmOcFPDZ
xiXBBxw5YnU7au0Kv3CwoxCWtsXBgnP1x7xP7TlaTaHIW7P2/WZt+Ex6qXIVCQGjW+V2mZ+jQcvP
dNfYMVvmeP0uvwxMUPRfywLYbBqIVR2E7mDLAPovQN6oZv+1VKLWk6Mf7iMxPNxWpwjXNPO7TEzr
T2uomRZg2ac23dzCaRmaU/XZIoUh3DIYYu0QZcNwKos0BMgnR/7dSsFEU32JXie6h1RECVo6iHap
BtRPno7i52CGXhUZBqykswfed9ZrYYL3A9PV4TL0EJOoK+geaoF/ALyuFsuqyt+jvodKnYVc4OZf
mgC0jFuT6l2g0yzYCE9tmRbaZnB1joObhXPtLFzX9LDiS4CxboUOmWJs0kGlO88R0EPVNm0xcS8d
fPc8T1AKeJaaNTnttGkgsn6aZlFFIX7YpMsDG0qQDEYtWxJFCq5a4GcQi4rat+GZgJWI1loz1Jpb
D04fE2xZYPIC4Vw3Xzqk9jPPcuzyUACL9lannbvQwVw+2jpIaQD8VMsunIbvrb4kBnarArgKSFMk
crQocA7EY61b315DfwLp6cEBX+3GcJ1pr5Ow16DnA6Cn6MF0+RQofw2Toz0Nw/0D60RGAtE/WMEv
MgUvCQL5wuQEo0NqGRO61KUlHM4cAomprR4kZ3cQ9jWpshDGu5BqGDOkyHHeLVdD2U+rsY+cK4Xo
04tAIt0LTWOLc4/54DsGW9Y5ZCHKoTIfJLBld31Rv0MWPKkWWQekWRa2y6i0LGD2IUMUJrAUgNDk
tEe260JdeHpMplekdrM3XO0ep8YJsCkbWvhR615vs+hubJGH6JL48Ut/W8MpFaJGT5+WhIQiJCwa
55l+aEG24BUeOLs2yV6pb15E/V6wX+52PDbeTBlAI7uugYg2tPJbpzSRbmHgRyc7x/C/u6UbbBLY
MWITg/0BvfLp5Q92O/DdzFp86b9tCuJwzBadC2eKeR9x22B0mjbPpeBPo/Nkq/mYR7sRmgZkuo0S
VJ5BAS3cWzhFfReBCYvMtOVPjeyGJVA07NwP7bAZuig9jDkq8xBMLzcRAGeXIRjqpdH4wXPp9DA0
zwrte2LpW0gbh9Jry8iLsZf+w83Ea9yH7uuYIZVqxWl5grwTzCjgnZX7Ot7ho3ghHyy6UD/djW66
5iCg3VGrq334FVWQUl+wrKlWNz2KedhosbfyzZc5jvp+rZK13ccqZrwuyo2lMIcch3foYtn+3LRN
xz1NYCzToEGoxNL6HGFVmX8K4nZ3gyGyXxHU9/c1KiX2UejFTxP+qEBkxAewmkHwAoebxwJ6Qqmd
zH1E7ra7QaC21CBf140OrD+UG0cv9BV0QJI9c1Ltzm2Sqf0Y9pUdhxpOByiCJ/A943Z61OquhQZx
qofIZwLVQp6qacWWYAFZdyTSlftM4JgeRigMQeCLLjQQ6bBmkwHwkFPfDyYUifDZvnXm9B3QMzj/
KXuY2RPmVh3vuf8i6hGqXDc/or+sh4CdcTPnJRzMCunpHF4yNG92mBkxUVMT52gQllNvCH2I2Hah
vDYxvCZKmT226mKX2ouMdOT6UAh6bAzQxRjvoQUimuyx0pIUZ5gGQpcqtklaeS2bEMRVDNKEv09n
IQQiwgCiA0gUrHxIKW9bZxhfcZpdJ+3AH/2W1ye8BRqIjaNfU2GOCutVs67MdejG/DEqy0Uqkv4O
jiKQReRsfAWyIVFa+e5WJvG8YqRWLCz/Y0Xqpx9MYSwFuD2Bsw1AP91jFEolnFe8aMwMjjEwEJ6h
zh964Fcbu+2sFTXtUnQLPwIkl5pO7B5RJtbvaY08DZbUPSLBckzVGvqvNcIcRf2KWcsyyRlUTICn
IGRFm0OHFC/9uevWD3iRWGg+BOCob0ZbDCnYAqaZvMzNSVqr0urhKgU81bkQu9Q3u1NW2ZwtYYqJ
jfCk7wPegnnELCs5jw0+y5CsGjZ6DWDnMsn7CBJ0XbDCvgJes7KF00BnB2e66FBu2xY1S7wSVQt/
6aQj/if1bef0HxFunUI+Loutb9C0D3Zzk+bCMF5bAoqNl6yK7sJUzotGrO13HR7yFHbrp+bU/Bkb
KGpoowvgGhQpNrCTBvwmsCVUuGr22EFQ6OSzOD/NA27UFYtOd4ARBDM6IXp0aw2QigEm2G8L+Djc
+iBuEAPpC0r1SDE0RBN/RVNLr8tD5fjO3l0J+Nx8EuWjr+dHL15e9Xmgb60LY6i+OM+Ke/S9tpZZ
H8KxJjSfgjpny6qxQOEHIX+UXlgbLfDKg9g6Wtgex0xxbRnKbXQmF1HbLSwI2q1j4sZmWj3H0DGc
DuawU5g2gJXAJFEpA8RKPOCLvV/u9AdIPFeowSDidmmAEFcqFPuhHO6hjYNKH1SVrlEbw5Icra41
x8fejI5+Evdn6rIaPVjwoQoA6cWgDzLOCls1a0WjU1SBAdtkPwszzpGgiLu3uhux1zZ5cEBtzH3u
zHzRmGP3FqFysGnASV5TWOQEd3gmB4+x1SZH4BDjOYy5dbgYmq5AYty3HuIMTh2obwEsYtt7pITa
a1BqT93IITwNxZkrUrr60eb2XYKHzjVTF1aWfJV3Zri69el6fdUD07yjiMSBJkZWpwOoNode5+bT
YPPm0dHeqNHBKOEBuS7oy2DIxN/kARQeeMFJ6ymUmn8FjH45Rzp1d8UTCd9s33pEAr2MoVgaQlmh
YCFSQijrwrpNh34dpd9jDgpwgEfYubHZdB5TpFP8XDhPOFU8IcMG2RB1yYMYbyOSUO9teJH5WxK5
hM9ig02vVooNcKiTB2+NC9jc2XOUaxFAk6AElaPJrmbTxB7BfGPfugjwWZ4DaNTPEcWYBA9lU/7f
Eeqn+CZ3D3qMvM4IQR4PflZ8E0Y1zJO7BuLGcujXZjwE0GDCS3wJauK46uQQXQyZQnBJOtGl3Q04
z5+ply555ooV17Hp/lhIxY9RtynD0rr7FBf55obBYclr8e3JV2NkvSVtIve07BxnRfm+16yXOaII
E+GlPYNBJjTGPn7FvupgoqIWgGDqx684t9k+b0N2vi0HRrxYVQMH3ZQmMKvZ5OqX0pMhWAadXW5Y
3r3bGl5VRRiJJ9XiZfmpFUtWn+pU158Mc5jHar8TT7lR/9u8X2PQos69MGK71rTxmWv675Hb4Qyg
Wjpgs1vHh6IdNQczf04dAGCrcZX5gMyMSgu7q3O4xvlVsemUyNpojvgeuezRJZZsJafvcZ1Wd40a
jILkY8F5tDdWoWtgoYL3iwxWFxurwHMktsbZO+XmouLU0TFkRXhHPivUXwooVPKcy1WrDFiob+qS
4cCs/kJht/5f0xOfQVopLfq1M/SxZ4DY/dZP+sfdre/LXTHJ4H2CLv48w0Eayk7rQzMVxrEfRv0Z
CiRw3GTDNU9wZs5R4KgS/Vm9+i+F5A+tioFssjgkUDL1LCvKjglKGitQ6aprrg93mpsYL1Of2rtR
BjiRKscmNjnJUvOBiqcmWndWNLTXtOogLgbXMYOHhb9AdqODwV4y+E9B14C0Lh1/MWvCVCKLt6MN
qxBU96B5wZujpX6xnrtAvlvyahkFe4raDfVGsjKhz8rO1KrhXHYnBRQLqYliNt8WeCAvqdkEqbbC
fz4qMGrBzCyA2wwLvrfNytkyC4dMKATrwgNfFBuKGtKVA+zJXGjWTQNkh4HKoGYlBvckdfePMHaH
LZ55UJRB4nLfuUhn9VXdnwVU5M4RRKk2BQ9sr1V9t4ERf8LVAC2Nxa2P7pKyr5carE2WXwYc3leL
0WmSNQ3cRoXRKd8pJBPoR9IA/TTgkb+7cVvuqD+07OnouNO0Msc3H7h4fLbt7I7uavjWNx7dBi1G
pAu4qGcAL7LQJneEfxc6aZguEQ3TbZeaqGlmHVsKnoO9A+uv2inNLbWCfoyhVK2e3dQWg+0eAiS5
QzVAo4k5af8DN6//ozqJHDJOuw43Tdd0oQbzJcNmO640+mIMj7zKB2/W5+j9AQ5fbba+qXE0OapM
Je9PJMYxQkRK+Y+/3wLS/zJJ5qa1bkC7hi1ikC79BJJkN/cw5EqA55U/bj10dwv14dfneBTmyh92
XSxQSV3qoy7PQWMHj4UDg51pgM6hKzL5CAQuB4JhBBhAjU6G6z9ATkANUQcsbZDaYLWxp3Du1Ame
aRH+uSoc/qHuqQRUklo0iyHp3blTAn0AoXl9EAWwZ8RH3uwzf1/BX++pjuJiiQNyuG1UM8si6MgZ
sAugYA2ImK3IRnNBzQHZ10Oo9pIUXNR6eZ6y6DLH1lAmSGHNigdI0C/aBG8xIMOv9GMmLX0ymd+f
KLTT8J3Faz8+0DqWtLwaOrQQhJj8LRUA8EoNluPfmzRK1QIaZZX9ORhCe5+b/za3BMqii7t8W/kc
W3uYGj8EfWke3NAGzIkN9b3qMlNpHmKcKu6pv+D63OU29TIrYlDHdRsa9hAjdc99oC9CR+3O49Y9
T+oCzArMRQfnTwq49eOs1sF8zU/XNDAv8mv+LVgCKgOXOt7OGFjTgYBD3EfvN9AsiPx7Vlf5mTCz
AL2Ap5aYDVCyqHVQPEgg79Qqq0i7Fw2kklQeziI1PiJSk/Ke34Geh4KdBt0zlX2joKzR3HWHsw9K
1TI9m22hPjj5+F7DwQH/fe14hk9Eem6SUPMypRbRICk6D9CMEJZ9n2aEvjFCBCW1kIOTfENuQkhv
YLPlPgoJh9Am+9T4a4TCSralsL/mDHV4BXPChWswmHej2YsXLRrzfRkjARSBYbfGgSDf6qI242M0
8Vd6/dPOABpna2Zx/0ytDOzuFV2oSQMqgrYAtEkAEVRDlge4Z2rSHWQDoVVDm4Zfy9FPgDnCx3IU
HOKDfnZ8PDdMfJMt2eFbKTVn1zZWAlT05DzaUTkdUzF8o5boUjhjGHxCFdH2dyEbw8eOdRwbLCUN
oZpGnBZnic1FVrRQoImn8JgAZ3QWgLI8skAvlmOa9puuZOHjVMENM4JkmEdTRZxmd+M4LCGwnx8C
CTGKsujh68qigpqjryPLwrIs/R9FH42w/J+LwZZt2ZoLrD+EcnXgRL/geUQRFRqyF3hJB6zYCx1H
F6dgP12frRkAV9KDE8zQQtFGqbOh2m9AQ3ESIMjjQPwDj4dvBnODd8PA5wuwIPO55hEyDRkzH8aO
TcsMCh73RdkF68Kp21M0+BNMCa0IL++y3QXlFOw11+gO8LuMtt3ADZw+s3Y9MpZfwPsMVqKSzQIM
MPAlsN1c2NXQvThgi4HtoxffzSQ4wu1lDLy8vfKmCOGe0Aer0k3hGWmBKivUlkvzldaCXT8ByJ8v
Y3/M78emy9ZhWUxHIMO0rRw0wLDqHqqx06BtjCBiEDpGIUKPsetOGhHsLNPUD1Cucz3Nr/RnY7DD
rS0ahr0VmgMHjy5uB3NDzSwHGAgO5fWBmqrubRSlfqZW5LQePFSMR6vqYlTaojV1B6IqThOkPuYf
0Ofa3kgto/xumgZEXb1GFVwB/kadqY0hPqnkVlqquloTarKqRFv/avYSaVckGR98P71vh3R4SYYe
rOF2AmvYDp07HYbLK2j9xK8oDpwIf4cE1z3IHP2Lj1PBqoOhzR2UOVHVDBNtKZSwUF/1Gz0tswsQ
IulFgH0MNut41wkLeQBom6UX5sI9RsD9dUNNCv4VF4my3XDmh7Azj4YVywCF0k34EVPTgEAoKOWg
Hd5GiYXo8AqqxCyM7+i9Iw22EEEhH6jVYpt6a1lTsCzgDQyuAjegDxTPhkOxgbcdDsAODMX67G6o
hbUchjT7xrX/OyIqnA46JIX7b2tEHPjq35cm8QX8gtMAz1twG7VxAQkk4Lq+1OBjU3R4eOTVwQBr
8A70Anvbov6za4I8OA2OqQCIWvPIXDzzIB4QfecwrSvLosUnqIiW2F2yH1kK2pBeI/OuC8aXvK3L
c2YV1XYcHQeGPHZ5BKfOQB6gnR4GgDm8MNXxpZ7wl6WVZAt8JNy5/5jyVEJCwHSex8AslgLV3wvX
e3ujd1G3x8dWB/ctTNdW3ZpXP4YxmI/S0btja2czNaEpo7NL5/jyTzdJv0vJzRfYjPkLWiKELn91
Bkigg73DMG5yKE4tbpZjTC9/01crVzIKprgiTFGaMmF3Br62sygridzD0FdXZPPNqdLvfSOurhZQ
JruYwyeVxuQwOqdkwOcFVebiWWJP4KXW2H3D/8G57JAh9TT3yddCGyXsEQfO2ul+Qm34m1+ihA3E
cLhwsKM6QSs/Wsg0fL/h2vK6w1Fdj98J5Uawtr93ZTGytDnk/DeBrBZ5yVEm//tdJGLQG4e8BGFF
w92n0RWgqcga6VVfXwkpq1oQ/P7UojHCzWb5tDJUJOFmf82rFYpWjdE8GivQ+v/m/Vrl1zxaBXhJ
d+e2YlhV4TgebI0NhyLjiTe1hT73BSDDwl71rwvF3Zp0R31dAkFvPAG3PQx2ShTnsV6eDAk4xJ2+
muPG8qfD7XHH7SG72iCebUIp6wU1u8nNrjHkjxbSmZot9TWqD18Bz9XT4kJdgMAXh9Cof1CrDSLU
zLnGN5DeAeI7gJ2GAufTRSc8Pt3W2IxvWjxRwWxSUP5k4kdOw9RuNYnC7liH8FJQGP7bGnQXxGDH
QTki3Bigne3wEgJjAlWzowVizgEa5+berOTMB8y7OBh3TVvwdTFCQy52BVya7KbYjSKHAkrgJMc2
Kx6kAf+HRDjBwy2C+lIVgdLbA8XTBc+df10jsvMTgP1PrRmG34Wol3Y0GK+w/zahmGGY26LS4qfC
z+4pQMIhzRs0vN6yyIbIEWvCJQx25fdSa5agVhmvaahbgFuC1g5cFBiRQeuvwSrIAXBDUzOC8CFF
lsKpUhRrVReeih8RNEh9f4+gNUbDzJco01anilsPqK5A4VALwZKImuoSIfO0MAbhfIc7F1DYEP51
avCNAQYuYL42fMQWozTvhibdhkk1LEYbcEEjabYsD9gfhWGgpuKXb43byOWQmeO5Bopjh/1yudXd
Ak55alKvJjUgZMEHsrlaKA3iDxPHjzlLdzyzzNfOSvxNbA5yXYFHAVWn6X2cmA1tc6u4d5jxQt2g
czFk/2H9AGOps5v0i0SU9r0eMeu+yU17X+TmzwqSSBEEBCtUtqEl6juRs5NgTb3FcErRIUuSGtNO
01DHS2BO8cYr/WeeFOLCiq4GUa8DqF+FQZjdXApoUu3AhgsxOZvi7uX3bzDN+Eo9ciAMauK76dqm
DnnQr2pGvunDp1DXokPjdgLyelqvnChksoK5GUQpscFbOXJwflixH3uVUevPvIHoWqDFw0W4Ekww
YdQHf+pwAXtwo4y4L42RwDZgwoZUT+sno8VWGsrx2QJwjPrJ7qbugJMa92LVLG0UrSqzjzw3C5qn
hrfDqS/zF5rqZE12yZ3gSDOZYbJ7v3HB+sPElkvnIet/Ntj3LGsp7WUxiByYDFzaKSgOXdgD239r
62kIBNCtzczmjltxX0FUUHbaolPKg204pJfG0tMNaubMo77bRY+rvWiiArsuxNLlUyxM109lwt7g
nuV6URUCDJM2ulzLOPI97O/5CMTbyJaz8zmEwcWhxPOWXOFIr+pmMUBNukwgjx0YyOW3LprwJZbC
TLirLs0h4czzK825jJo41rmW3znYOzCYxcEhCYV7B/qVqm3hML7Cc2P8mGP7LduWLIZ/TYvf0wvy
QjuCdrSmxeY5wK0uAluMJ5cH7oUGoPIcejzMBNKXV6NB5Z3TOb4HSaWx+uvsVkd9GXAnSzOFmNCn
zrbvQQm2GEDN6uSvMgIocs9zb13UX/rK1juy9f+lkqs2ap/PWA72ccDWQRVYx2HrHyK5PbBjgWjG
6GCnKTjQJfgyYMmkgNDKEiJtWXhtFVE8Z8ruOYOmjXSn5Ux6hp06Zvz+e2l8BXeCvqFBmI67OPtx
eMB+2VhGoWkWwO5DPdbmyd2IZAA+qrjQ3a2Z5qUyuiqA/lejeNK0a9cpKhxER/gpgER+qmCRTa3b
xbHa+zSUsKtWUXSJQLNcVBEOOmEqQKbpmVVsM6BzvLCDc0pcujjqJEogp2oGfevGYIMUYIOsCXZE
Pqh0d4MiGQb/K0Rp+NPop4vq66W4/v7/Tf3nfPlLujZUai2QLTTHxHb06/9cXfsDEDlNuc8s7H9N
PEvNlW/x/lirggqAk4FHzUbVUEQFfURhgRnUqCJKBmtlLwbhZFmBYe9B1UUe86jBkVakByer5JG6
wDFErZPaVsquPB6ce1n47mbUu2xVmS171vkIRQdYye+oyWwee7ExgrmsRhP4nBSuUz2WdTFdoae9
taTDQNTgQIHkeDJS0wl/cFj5bQ1ZJYuoBpTAglT0OUcCY7RrAAsqs3vEl2wRypbdU0DQFTXMXcru
QIOgrkKmL2mGNY1OWqwBy5RCVyJjHqB8+QsQbP66wjF4TfAC27eyRRvhYU6jODvswyKprkGcGQ9G
Zq8IdYDHGcwiFVYbbsDiIAElXECvghk/wO38GfUFnC5cmKKNRMivXqKksq6ExBEQEVl1PtQHy1Ys
rSaRquL2HFhCR9YwkxeZ99hMjSJ4yzOgLkaki3dI4cs3Bvq/3qXRS92F2qGodG1B04H5lIs8rUJs
yNrkCdWaNfwOFWaVBduu9/F17ZG6MXo4IUws9bdt2CdQEIdI5iwRrdXxmzMW6X6uikOLLPQiy4m8
irnFBjCOEcdv457DsvXKx0C/sGZ4p25YlnVrI0yAoFJkpi617kUYhNi0Ikq2w3uvJtup0a1prVaO
Gx98GJyxFE6pTowFU2bjUvmR683SMPBhogbkO5Ol0XfVhpqsHrMjCkJPMbfgUTS07Fvfi+bOV1bn
rcZXpgW5zwmooGWjZB3KIsxPVqRdocCEb7/vsGUHRup9rBQhuJvT+WfauX0GYE1ddJuxh+NJ6Iwn
ZrIMeu3hYEBesH/2J3O40IXBFvKSx9YWvkrO3RyWhgKl5EaOq2SA/1EuQjMMsPkvn22cd9eZD6Mo
2Otab30V/pG7UXwPYxW4igAl4hlDbb8ZHJJXgQFaWCOS5sEJ6wucBO230NcgkFv57S4dwg46kU+0
TBjl7oYJa1hTMxD433c156lB2vUQ2wb8MEZgvCQelB5wza4Gkkrprns3+zE3g6aQ8JyEdEzuNUGj
7bRWAruWyBGvaE37D2XvteQ20kTrPhEi4M0tvW2vbmluEDIz8N7j6feHpH5RozMnYu8bBCqrCmQ3
yaqszJVrvRld7x0i35/XaKpqb24Tqle98L5Iyxy99jUsPykxI8XCz+6CIob+KJMtM7VWaV7Np9vw
zKqR1OvXJnWkWxXJ+JdyARVowDVqWOuvYlLtYLzkavFG4EiFKTPRgq1M8OwKuUnHfA8mq18RNeBV
gjx6LPUZsogUjgHpcIrAeJwAxj6qjfF7h77MUBTEqP6Yce+ol0clCy1BE5db3avD7ogQ1D5MHHcX
lHHxUBTq/+cu/tU72mnPP7uwk+tEgnKNC//dUP3mnRw9CluVDh1SUgdnyomAYIFW4gNONE5KZfjD
Uf4G9uz/HVKy1PfJzzlGQZUflBgBTlxtoofaMMdyVSTDzPucpE2+91PjnwY/VqhGpdKM0j3nqLi1
DVoKgdVmEU1p3ZAif3v8uI8wy8B+ViP/zxG1NfdbMsn/1CO6REBxEPGwTKfddQ1BEUebXolta48J
8JBrZ9cow3SW+qUJGlaerhyuE6eiV8Ofn5Q+hwjWz6etjZbMIRxoehuUdcYvumLER1cj8SWTOXw9
Q+AavA7K+DRQbL5LG6MDmePZr4HGR145lvHDTq/yb0obQrr4CtanzAvRCBtGznCh2p6pk9tM43So
+fZwvqNAo18uDRJnCLdaT2LyuqrYkLBq9lKEQbh2Ok8O/A3WoH13PCfemsTZVzekbmEcRhtApaB4
VY1wh0PZxOEG6vXhhgCMf7A8GNlJacMM9UsK5NbugnHJay3KIahZgv0xhnTXtnPD+xni+R1UIhXe
S0BR8V80RFbfhLYsN171bvrZiOpXf6gXZTRVr76VzWBUKBY56fwedUX5nmcgXazOCK9g0IyPuoDG
OzDf+9waH+weDjIxO7CDQIKVZLvBGEbedYi2iMESZ5fT9JDlmr4BEBZvpGkuNrmTS2tOT0PieUc1
jRYtnKU3dDP/VAfR6WarAX8dLdC0B823yMItZ+ko1N9aypjeOmXIKF7yup3axsCTbEjalwENUuAb
BxzxpQBX8tSDfh3HmN1YqbrXIRu6LYguDsqdPx403YkWhv3hAkxDRauuLZ6rRoFnGV2kd3gNM/Z5
hNrnBcoWNznicgRKXTOL/wlS5V2BTfSLmcbpOksLvK9p9OGFwGmIknLAH1SUA5X4/ZvagBAdlMTa
SC+c/TmK81Gykt5EqbyXoCewtUztl0voGE99QPEVHFED+rIUmHQsW9cktc5pXycv0yIPbCpAQKsG
3L00bx0uKucyQWxy0Wf4sihPe5DWmKJC6GpDtKKkEpo/arSpMwqqt1Qz4SECiumXs35w8gIl2gWK
aWrt34X1oYWW/+rmtrfNYAi6EIjyTxwc0MmuNeuZzES9Noui+SvOuwv6L+Y/GoiSrs7C7wPp7JVi
BuZJi+zvltJar863Ahf3Ve69YEjXJMezo7N09dE4HKO2QNtgaZaD2q3VThlhQ0HDa3D0fl2WnEPv
TrA4vGbdoczmQrEX5CCBgxJANdrLP+8ibAPJGZh9YhJQcncf9+/eyKzNlRn2zd6pGvPQpsrjXdtH
7kTHR2R9YJQ3jrVjHYIM2bSorsl2jDXoqsTI/tXu/cbZNgav7SG3OntXF1Dm1Rs4dQNsDq52MhfN
JoI15VjbzhWS8++aH9cfozW/Ga1avBb8v88JjtvmRmbDt0QdWO7nVqNENNPCDZKw8XGgQnpN3X7g
8TUowr/MDmjpp7HSv86O37avMHii6uR1GeQrFBYbwdQe5tI1VnAtk2fuDOgoUKIxUACg+xaqvdtE
PEjmyBh5hBshghYsQuRVbJO0XvKvXkWBrGGRcjdcKzzYqNBtaj8zz1m7yRato3JZ0bplAfujKR13
WzmS8Mm1/tig5Q5R6aB88kibCm+P1cDC2EdGcBqgzbjb/QnuxrvdDfOD/Mvu4z2LoqGGpTnUm0cR
swh8SkzcajiKSaQtftlHoH9HMekQ+OzUJaYEc1hM8KENEODRk2fN0r/28VR9QbQv3dZpUB8TiTo1
uyGFVxufODu5ijpvxmUUh+R4NYKPqWsIga1aKwl3a8lTl8ZfiYQhplFzuFAlBTS2xkrLwv4smWXp
lSYfCryUy+B7b7oMnpa5xpKtlubg1+3a5/NYi2MaNw2CIElIod7ip87kW87imEqzUMnR2scbwRni
HemqyDPvnAYE4+qCUqGoomQCdRHrPC8XacqlzKty1U7evE2phK5X9x4ZKFPSgC03zgoTz9Ao1Zoz
F4KzHxaUW1fFU1YOhDcbO8NllLJpsJBXM4pjAKOB8WLb1Oku5dN91MSnhX1rI6OoM6o2ZVw9IQOQ
jc83VylR3UWea86vJWHyLSg//Q2OinalKr33vQvTtc1u9o8BBYVamuOXtkM2c2ys+Dlsp3EPwKND
KLr4ilayRaAcMmY4MpCImy62OkXfqmgaNmQrFjLVqESM4H8DmvISxUP8bTabfw3Qk5dxtllVPC+n
HKTI38Kkf5RvpWpAcPwfdq2nkIfvTXEGfpHJePnWa0rTbUKXnabw3bnRAV+50WVQhjPRZ3hxl4SP
ZIIWk5EWANmlVP5Xc1540RKr8R5uTHRd1uXX0c84wlDm+Q0+0pW6sJAA4W0hPumK105Rhj2Y6+7o
lUF+mILMBmdu1TaSe61mWqfSzX/f2fV02OWNqp/vm73s/QkHICSCinexG4Hxv20f0Km+ZitPt/Kk
3EkrFmBzWsn648497h2Kpdt75ugPmyxE9q9x0pTBf9pwManAAhlcwMtwnCvlK45o83ir3sgW22S4
/2kblsqke/lHXBXq3jde+5xvTu968bcWRxWSOfuHNY0Uk42z9xrYbbI3kwVyaOvmI+TF89pyy6PV
W8ZTBsXAJp+q9gm0MLuonVCMhN7ICXYBhSPplDwqKTn8AhTFG+VyDupPU/tXW+jPdbS40Jr10yfJ
m+DcmX38rZv4y8JwcD6Nc/o++iYMIGPa7SWZHLbQYzdIDuzFM5Sm9IpveG9KqrmJvZ+D/5/m3p8s
L3SfG/77bcjr8i90H26OZ0PQEIhFQ13bUtFN1TdqlqY+5ldAVn8Ued/qtEYiO2uIpsaNFGZ5epWf
J7M9NI1ivc0aIbOqK59na7LeqC2LQUl446VbOuOZ4ri+ndWDNNFTYpEey3Erg70+MI+mX8JZt8zV
hsy7pi0r+NJq49x9Sf1xJTPlpRaJ5gEk60/tYdt585bjfGBxkpc7N7W/lr2Znpy+5NRvqbWyTSrF
W/sSBbCNZLoirrdretU6QalgrTOrASW3eF6ZY9jAW/PiqthN9D7wrnqwWZ8JydnHNLE3t/8em/1z
Mw2grquAxdBwHPsU+rxCos/xa160wXpwnWhblG7ZE8hkZOpdTZsChDIY9/BwJ0+wsjcbpEPzd7J0
xVITUn1HcWc3UB8P5KKLNg48Oz8Kb4QnMNSTj7hS0NdFr/ZpdPpwvyQtzoNmRGd5ptuj690onnPJ
/QQ0sk3UaXQ7/ahVRHLItM+v8K1VFLPwg9GQyQz1YnjOvNlfW612dihqeTArlNx0vSwhuiH2JSpu
ctFMBFYX3JQSltUnL7GPdR/kz4LXHlSI9cAiPQsme9DMW1+XOdUuakE/wFQZbFPbys5zYOrPtm3k
K0nS1Z77A6SP/2I0QXlynIFsstuWXxUNomnSf2oDlIX6s2ejaLXbT4raC/zQpSlffGlOk0pz2X7v
TflJwdrnbtSwrXZFjGj2wgEjyohVZD/7BrSZd51E9iawKlN4uakzLkMXkwYGB3is93PiYpKJhAzL
x1qLPnUKUDjbrodwrTdFvOdM9q92xCqxUnqyZ0q8z5uJ+Fs+/bz5Zfn9RilUL8ZlBjBvzldCsFDk
65BUKGrwIG9X3o2YiAM/BOJD+hojlub9b4QwiICXG3jk/ajXnSv4gYlkOhsELO1tGyAONg8aejh6
Om8IyVjDbbK5sOI0cb2dg364vaI8dDHVoLdvo36ZZOL9HxRG1VZM4fIxVYoKEU81rjluGR9sEUge
Eh08SJNyzk9E8ewnH6VHoK7pTsxI/kXnTQor4GNra8u7TV5mODteJtbWAzwF7iLBmbzIJYXYdd3B
GrW722AVe4rC3IGRiFl5GBeP2kgYhJ8BrKOhrqxHEgn7rBrDVw953Ef4U5cwGSxyEvPpivQZLDJf
+LlsDtmC9BS4Z+eMP213QKgR1wSnbmxUDa6OoaBKMBOgJcVRf2njJwlD1WNm3czZmNZfQEaLWUYT
zHMlBKAC/I007UezIIK7EgljtW7OSqBkXylV9AiVTSPFyA2fHafwa+l54ckrouxgRvb8WDlqvzFh
h31vFnaHXrHsB11N/gG5ZD5MlK8TEPOdvTT7zEd8IVAU9agP7qs5kd2TDrnMvplu0kR9cwtvfvbq
ZI2KWMJBE75ocJuVd7qdILXB2/eW5d6OjHBbBZtbJITzzE44fbTE8YBVU9IjTbnY6fzTJkxAQh8U
5vVPmzSJeaMzlnThoVZNC9AjSf/Ks+IXufhqvKGMXn28tRTKS5vQfJYWmjzJSzsQoh0HqMHuNooI
ilXFzyAlK7qL4hZp3uUC0PvnXQ88PYisa2SC3KGchE4deNne9WDov49NvYjuviQRkC+Pssx4XKdD
uniyS+FvnqfjJYYFUeqDp8YYEKdvyq+xWQVHKfRtipJxWZirWyeCNESMSTLZu96qtIPnRPHBLHFa
tFmtX92+qF9HdNuNkuqzlOPSqxFxBPMJ1m2ls3J8aoBUZSudMglupGhtNUZ0lBHQGxhwIS/ey69H
Zq7/ro9QbdnLCyjLi/LxXIoqBz2rR+rKAVa/qcK2dtYVIfKz0wRdezGUMD27OfqvZFOxykWMMsko
SmBqjp8nyQEkiXpM4YvPwAum0a6OsnYbmQipzia5x8Ty/y4z68MyVUhurNHeKGUcPLSBSs1u7xDh
cpX+xc1COFBa4hn2UK67hdXOnJwPvc2Lj6oCSCeTcvNgExydDIgnGyRbnuKRXIRc1I7fXaHCbYFF
+kxOldsspVbMJWjw21AN+lO/qLWH+yPCNPC2oTPAwrmM9QML/iYtQ8yAorrXooc6YkE+jun4W+tX
n0AEJ938gRuEV9/x82mSXn8D9TtDMz7F1xEdptOsFBQVm8rwbBVRt9ayOv8r0/RLoQbaPyooBSCM
1jcVwssVCF2AclGa7uYqLpAE7Ltz0A3GLu7geBlrN1x7pj58bazy4Dv2/AlV0A+nd7t1UeN7EXu2
Xs0ijk8wzVKkvjTl0ibPrqfoL9K4jw9KxXzVl/GRRnRCemfDe210NbtC9LSdm8R/NJcadKsAMKGl
IapwS1PKzCvyNwOC2I9i8lNAZk2cheQyFjG0/+itlt6b8M7y9GbuyeQXzdeUsO2uTpr4Paunz142
6z/QOz2VRLO/FABbVi4QmpVB2vNQOz1V+nn9Kcl84ylQquStDhAuW8wN8udnxe+HtV1Hxocb2v6G
WJ/FdgAqmFxThasCO9IHnGdEFbR6YKXN3YMo7ljp56IcnI9aybUTPyYIZhYhnmpAXD5r3eaR1dJ8
hp7pw7bKz2iwf3hmMn8ubLjSnHp66XxgFQCYf1ToiXz2RidDwA48cl+EzSrNjHY39w+ZHtovsrqS
7KUayaz1gzQzJwgRLJjN1WCE1mtR2NYr4/NhR067uiY6Puyp6dNskzRNvNJT6IHkj1RLiNQUgGB7
+ReUBERXVZerD5Y1qO/R/CBmspg+lXpMgjt757CBDtPOmy+cqJ8qvQdfSwl3/mSa1bRyOAYdUipI
4fNzgYgvYxa6tjWiltaNQD1SYhu+SXXY39my+Ge45y78ybUV6GN5vCVmarvmGwHOgtrT6NscK7CI
B0rxUnqk6jKTNJZEmIOV4ufBt1Th1wtntn4ilFm/yMRAJ9/o5Hl0bGq3fnkhok82aslLAaQxDgDZ
IQCSLJRZDd6qxa862NZsPVvhzlqcndIsCab5/fUWj1uahTkNVznNznZnbsp5niC2zQqEi7jIHYfl
ZB0ZkbG92yrYm37rtZyCwM8y494hg2Wus/RKh1xIMPwcd++9P1m1w6PRE0SJiuGzq3f8gvwYdZ7A
BEYV13H02vjVcElKc23WWrdSMrM+ywqUzaYJzUVIdqLOjU9O7VLZvvTK2iXNe68M/r+YC1EF+LJ7
FjVkce9SEGuunLhCanzWAwxOO0mvyrjOdZXjgJijtEqYaZG/aZ7jfFGyLfMMXqPZHdc3jUZXpf4m
QWq5ni3jIS9I+6Sdgipvkzn/I+ITTr6xI8XnFmT+ldHyx+NYODWMgkVPlGaMk3dBMjXZ3CLeDmZR
ml5X8O0tW/eswcRyQzw1eoYiYdpOB12rIfdsyy+lnqPPicbsyna18kWSytCiGyuwOrChLqE8ONzt
nTfg6kovP5tj1JBKEVIMx9C7TY5051pYMcTmL3QYcnGXu8g240PjGM/TVPmEbjyYh0r7sfMzjwMb
PIR3e9XrVb8To6+OxS7xtWR+H/XiscsrH9IiBAqMgPWx9LWLzlHg1a0RK0Q6m/oE0ySlECgWdHt+
dJWieYhrs72zgKWkSv5Oblc21Wn5fV4sp8oPpttHqz8CxBJDFlvhup/JbsX7e2z5PnZsLSCFBC83
YLv7xyF0fga8fdzxx5pP4/Z7c3CRrJ0ddw4xAQjprRLVpbpUP01J2T23tVo+N0P7LuaSgPbGIV4e
dxOF5WprZK+NG/RPXpHubGHkiUNYnorJsZdcK/sdq+K+tqN2o3WcEqFTcSzn+DmjlO5TXcT4OKzH
UeaNyDdmBqxXNNuMpXCERPuqkfaAA4bK96SoomupFutSG2E0VsssePR0R3ko/emTC5zneDdBGRA8
+o7Tb/ihDhsZJr3SYQwzjrc2fDKB7IA0WQbLkIH6P3kZGQtyIyBSyoVDg7Xq7NSCCZXmbVqztIul
5zfjrzcpD8356nWUotlJ6Z5LW3HOc9o652e5vRul+V+2P4aYlq3zo6QO9t7h/nr03fbH8/DQxwOn
+kvUO/4KDh7zJynQLeKUqmYG6buHch8kQzfbLdwk48PIMG9dN6PQBMkc8vVbYQm6zblHrO6vQ6h7
2kF1pa6aftTwYoZgT8GB/cISCWFgWXffQasRWcKvtCnWUasZ3Woflo+2yI1r1GgZ2En8wroqgw9Y
Kw+KNlvA/sr0LdPjjUCe5iz1ryZL0Eqa9WR4hzgjFi3NsWqTbdV7HGYWfFTeZxOBnti+JHXonAKE
FrcBZcRnubgq1FuBkyUw+NIx2AEFN2K83d4GpSlhf7l1xqk6w9f+c/qt2+20nT4WwYbN11zJGeh2
EGq7ZAOH4byTY5LYOr15aaCXvogpTAIT6K+9vk9qBxwgedBshs8RUJSL7IpBTBCD+uJsrZhLDuve
7iRfJe0yLUiIIXbzwOFlIwHisO6mvdjv8WIZC09DtpZH//F8yYm5dUwMnHT9nsisxumhqnehAqch
vO2WdpwV75+xrqanm61xKDoPlRQeOTAIcpms+SFctADjuoTtPZWrZY3JOsm8djt0lnG9GVncYI1f
LnrWrkNC0Gdp3SbeBuqoqfWa+1VaQQQoxMj6YN3mhEeuDZp/qzpwrW1mO1G4jXp7tK2NqcLd829g
gYAJcnbw06DWFFqSo/ttSK4rxaGwtH+AOU97pKH9fc2i/Y7QwinonPCbSknTOtSr4UH1x+DBmPpx
7SVV9I28+AGG8/yjyIqYmI33ZGt+iA9ESSXSI96ToURkWAbvTUxTf2gLL3kTi5NkDwAEpkfpAgze
rfohU8/SaamcqrMEJXnpbSy73kEJOG+lV2uQy6lgDFhLb8UCdUGDM1zdHmwcgUyUvvM8j6OyHe2s
uVDlgohRYD6VfTmeKW+iEnDhbxvdRWBR2n3F4+olccl2uE+UBNgKcn0qFcu0XZVTrVUYpQFxDrE7
g5q4VU1o/zi5nfWew+K1UviSA2ShGffdIQ/U8UXhg/nEh4UHi7mO4unRGYvPBAut98RrvFMXg0aT
zjDM0n1ZtdZWmlHXlZsgUpOjG1J0ncQxx0U12SUonmwFk9Iif/AA8xT4FvAqwcI26ofTe912C893
1Z3NqPlLhGociHmucicXTomIQ0/1+W63QynoXgRtqixMtjPIa/xsmjIm663yaKjjuQcZTvYmQjfw
dttTV0eicGwPwMiO0mqpbSyOtzF4qedbGNuYu3EX2EHz7LtJvG/LngN8ExDMvLdBRxgPvmeslSVz
LulzuWRGGp9QgN3f0+pi71LLXyMV7W9mAg6PLZhmc+DstY6CLjgFJqyASaf7z3Jxdd/YFk1pbqJf
tjAlBN83tXqQIdLRVuEp7mey9MuwOC7sQ5e1f1PdiQ61qb7IRQk4WaMgmAGicOdsPSn+fiRt9yC9
fmV5R0dL+tV9RpsCLkN4CNafKtFehslXH4ei28aBHp+jWPskPtmdDfo3Imgxsi5dnCxuDn+MszrL
3YL3qFZq4RG+0d2x2tRKqq/v/EMA8OjpdOfzDWhdBAH4bNNzH52F+7GOQs75szmsraUpNul13fAf
2EvhL/9lJ3BH/U/srWUAmy3pDXV8oOZX45yalw+50qSnoVZbjuBt8mInEBSNZTd/U6dwkxej/7eX
TZ88Lbceh34y1nJwE8dQB1q2ic0eAnMVaOm94xiSnn2aKu+iATghQOVZB7MdzAdU17zN5Ob9p5SE
82qkwvm7RkUxwF1kHWAa2JNlb751io64aJeNb0oXoYdZU1hoxhYi8EM4wzaA2xVT4y9IW6vkv0nl
6C2UgJAU5HgUOK9B8IxkCECZD0fdL9X85KpGt3Y1XK8O1qL8hOwSe+1ABl0dP0sjZIe6DE3krKqM
UA48D3oLyHx0znnZtxwucr9bZy1y8GIcK8hfN+rSf7uth8I5y0WM1Fkc/CpSDmK6PU1ufxs9BgTE
9Gi+2lAy1KvfHmZlhbXuxrDe6EsUllLnfh2wk20lFCs2uYuy2Lzo47huJXZ7C9nW6Xc91mFVsrph
64zN9MXtArhkwvw7+0OwLlM3fQL9l5z/Y8TopMFaT8b0aSm6PPv6bK/1qs0fRscwnuo6VdjUjAD0
FE25qGPXcGIyXvQoNm8msc+9v9I1j3jzLztB93FFhUR3kBFVkTzoySKXtlC4jcnVUofkRuUmFrm4
6Wwv0s7azua76G2gWjH2pG7K1Zzno7dps/Gv26Enhk6LqpgSD8vkThIgSvAfbbuf/O3NIek4wm2S
1v80sR3cthb0cstsc9tlMg8OoLH7EaqohPZwsa80Ff8SqNGRn65xwj+qjY2c01nTjupi05Q50Fb3
qIDOYFYu43Q/7M8yZJkhT4mMrDJucYRfT74f+//9pNtLGApVpDovXZQZgrvs+jrIHGrSw/TBGFA+
hNSmue361Did1Kq33kOYSPdq3+l7r0+jj95Jjt3kIoCjV8+Gb+sPUZJ9vgUn+0F/iI34t1bOPjiR
1TsYXtBT41vB2hWbYbNVEftc3bSBk9KoLlP+eMM9jI619qMZt1K0u1LWi1sbjQtULrpf/TdMBJXs
P8cLYoKCp+LJ1x9cw1x49uQq52M5Lpth7u0hvXoTU9ch/Ex6BG16HZKSCNApdPoU4MobudukKZAL
scGwiNzPL4yG1drGSmzyBu5znaZDTkqUAmdkNE4tqmf7JI2GnZwRQcb/lc0uAHj+sJeg9J6zKQWj
fENmFDrH7BrogdQjVIQ9DxQCLjV9gMa0WdMfQBU/D0tLTJPyI3B95UUaLPJgk+aivJU/pGFibsI6
S/bKIhlRa/3FnWPC9zBM/LZBQEdgXeNpvO0P940j8JDKsgdWMdkg7h1t8xJDPjKw77wUZmo/j675
hKJ69JkWim7+RCil9aLPdmGxAeeNe1k4Yz4y5NWi6HOlNNolanXyZMucPmopY4gC9SC9pPTZOXmy
X77d8mitM5jJ1Wk+Iymr7LvY1d4so/8ClC37zs/krwGgyNtMiesBtZQZbsrua754YJqfFqux5fQt
DllHFiZxNPMFEJjz1k0E+hevzfKp2k4i94vMiVhnToMzNzevTa/CcG+0nnvz2oisQZRR6uWR5TfA
/euotYInhy81CINuwC8YA0KY7YJVyKI8eYDp6r1fWn4KTYKepPApKvniG1X7yCzCZ+lMIVFZFUVd
X6SZEA6HBbTAn16mGo4yLETbVKLlBfK7KagQWQ513O1VMDqwRP9aXCleU3eKSzbpvooaVVhfIj59
EFnm093uFC451sa6iklW6aY3nA17fHEN5+prFufGHtxBccUNShLOvLBSjrr5ISN88Ttzq+o2IwfF
DV6Vsw779KvP4WDvS4cMlEufcOwNYucDUhV4Nm5PkDFBWHwNnbQhJJwBZw4yiv11tJWPFQq8wM3k
0Oab+fNAmSRytcs5cTTT5xrkDu48KXXXIyntVe4ZPrAAtPCiEXu7BTBQbpVxZEYXFEh5celEQvY+
ZtIztMsj9i63T8+1q86PMKp6ey/LskPRpPWb50xfoSfLvofG/LmeWtSNQd0vwIHfBoiCBnRen/00
zV8GL0u2InQOV+1PWfSJmk54tRYJdCoK4ynrLxRXBfD0/SB/QCQ6Hz9ruVJtXR+8qKnx/SmcMtko
Wqp/9agMKEst/jGheLHqvFJ7JjiQHO1ChbQsV0oiCco/utf5T0h3k+NxgvcAzo9XIMfpxWqhR1Nj
Hb4eTq0JEo4N5BKsX4M1nkgEPogNRRyUZn9dnG64RF2FHOkvkwxrPaXZeAX0V9JhoCBCMcXeNrtq
3Xh58j2NvvZwMv7QquVXNvrxq4LS+z6AgPKokf54gp8RuU4XnHVl91f4qMtXKu6P3rJo5FChHnUY
BDbSJOxeI17n62dpVv3XOO6n9xyOg6vPLTVoTKLIAG5QaGX3Mgq1qw/b6LWnMLFxIJz5w1+o4RRf
6RDx4I6MQ3+7g/jhY1BdYyd2S3jk7kM8+HnLlVJM/TkLh+TcRQgsBVl5qITaSVENa0WF+L/aOWGF
TdQDPe4GkzL/3tNWgukMjXA+W9aChl/gofemwENlsPRWWWDg50SfpL49hkIwxl3jSEtReTJAXeQX
xN6lUy7h/0ZIy0QGFVZn9eeIMG27QzLGwI+C+ZubVMPZsa3mRQl780GNrH2npu2LmIAC1LuqtNvN
3bZMKjt70zcf+kLM15vdF0I46ROF/fZb1uSbbiHoS5UcjUSoY9dKaxofJpVzWz0cqZAMNWcfF2Oz
45dZIHLRhjtNRdLrRnYfUK4BK+diXSITIJAZJILQchdTZ2BDmrmvY3jPRzQZ31Emmfco+g5baRbL
klxlVnuUpl2Bd0Bganq4DXanVUg0/I2qh+hl6pST5vfBR80J5MLyZa08fz5oVf/dNxIF9kvqH7vJ
UzdK4fl7KXjslQjBH2ku5ZDSHGfNWM26Cmf6uazSl7vDJXdQf8EPOljzThw4U1j97z0RoQNy4yRz
0jrMd12Ra2coouc5GL7avj9uWVXaUxHDQOKl0T/irJkGZEFqFLjPCKxGZ2iz423e46jXcHO6RB3U
WH3vrEx7UBAmJWfmGR82Kfn94Obk7QQ0UyaQh06Df5Emk+y+dHeR31AqsJzIlFAxHmKEWaR1P6T5
i9pxYeEy3WxLYi3WRqpGyCD6EA8d7cBiLxdwx5BsTGgOb8UBtqfka90OwmNXfS2RstqXEAlfFbX2
Z/hzuSVe3q77uk+3XWIokOVi0wsDftWSvN8BjoGPn82l5z5GcZKtnXXDGXGJYOc6QU+5Wgd1sFcS
6ZRblRAWMGwu/dLzX7ahI+OQmtPLH2NLeYoY/exSVrULNB+9cCgZSYtMKtH1LE4utg7Hf6yfkNWl
AtKq4CbvHesS60n+VOYDmgTD9CCtVExKoW9tqww2Ymu9aYki9WyFHXHbogmq8yiB2ntbjEkw8zfJ
7W1QVBtrVpcWGDxzAo2SnxXIwp/PEGOV7KpsGh/LzlFWZdFkv2VQdT2pLqRkTnIsl3M4gbQB2jLH
W8lmjzxGjqrC5b55i/ne7IIu3wTI6KzvHbf9PkQT5n/gZs/Mo21XqeOfgPJoAaLfLzfQ+Q1lLvjz
pC75QiwTwfqaOXmzPoy3KQdsp1g5gzWhIpZE298dVnFO+wQcZJ260Vaa94sDB4ni9P5ZhXHAWWVJ
bp3UMn6Zw6S+Qt3LWRfeVE6445OntT+0yXGPd8bVVoEhM3WQE5VhYPSnp6QxHQhEf86cB7s/msC8
vL1WuMmXwC4IGM5RsU0C3BjHDz/yzNX2QAjsvT845rvipydBLmY4YGtAD1DW2mPyMI1QUAshiZok
RxzfeauEcbJ34749d8asrtvJGT+HDY4uRXnDeVD0/jO0hpZSvMFeuS/1aHjyRupfl9LaRCGymg/g
hqUed/a0p6HIi5eFwZqtOp1ZD9G1fFe89htaSe0e1oN6LzR8F9Puhr/sxahXTb0XCr4vYsxGSGor
n/pabbDaKxXRCpVyYB2gRmpwfgH4hGNbf7JbdXcDPUCbth/UyLg1q7w4O10dv1J/c8shZJx6kAMy
T5IxiO3Kf3Ye7umFsTH7Ey5GDG6aXXhN5QHKJ4Vbb2V8Y5gjmvRC+hyRAYL20T7NBHzvCVK5u58H
JZEqzWoJ8YSIiQtG7P6SOl+5DeAiFVQzkDHpWPBh/gIUExNhfu3RCsLNfZJAzORBPRyEG12AronL
magKhyZ5Rw46eKHk47Z3h/O0i8ELPsq2XVdGt3eCwFvf9vRls4//f0aIJ1CNRXrBabjc4MY5mtKl
Nz11k56+TEn2LGabDNK+hc59NxRwXizV6xsh8JgWLWFKXYwOEtk+/j+Unddy20qXtq8IVcjhlJkU
qWzL9gnKYRs5Z1z9/2BRn6ntmX9q5gSF7l4NiRIIdK/1BkAl0jMvwiZKgyqk9GW8vHNXUy9JMH4O
FrKm60fRNq8y/agC3fzS9Ze5g+pZK2F3KLFb3UmzsPpzleTRqz4h++1lFizmZXYHGhjOi1rfd6yi
nperluHXvG4zbLx5RO9KpS4PbeCwvoTttxdng87pVXwXkaeSpjkW5ZPeomZbOnC3gRk9u8hd3ovv
QWu1d4OQSbAyNBA/Re3T9tzxWMRsEi2dV2+qT+m2Wproc0x3ehfXKxnVKjV+LtmcyaAc6hhZHXbu
D9LiRgBPi3CWPhsaauHpdJc6vnHvViUpt7CCfVXEv6XL0mfQCLYMWNlXfELC44QCLkqIymsQREX1
CR53tfb3ZVdO3wBfV/uhM7u9kRjdN38f8Bb9Ri2r2s8qTlzSS0Ir6P+Z8e61S8drdkUbOU+wefGp
9OvgMU6L8mBFBbBClT9/x17jjLITS/gxCXZNo8IXXAZ6uxnOcgbgAM6BtK+nlV2fUkePj7Y+BJhp
L7Nvc1C1MLJFy28IY+cJZ4NfgqhxEj9fuW6AKJlb53c8Z4OtYHAsd2e4Q/Ed8LS2jS2jODUASE+9
hZUw1sjlShgXXcwuJKrqH2OrjxCVUv9hMkfz6COSuYc1Y7xIbNnd+x1uC75qofuXZO5Zy2zMLLJh
jcjleLbQrTgby8Gesa/dNa7froD2Ac1prbC5Tz100rWQ5U1v9WOPhgXENNVD3V2ZU/3Mmt1GckEB
CeA0dyzwkbSWAaOcmjtrOfi1cYrIT+4jn+zX2vXr+K5QZs1FGJxTyw9bbPrqpD40PeaROI7ckaNG
3EZOLS/teHnNdXukFPohe29oTocbl766pvGTxVEg1Eoy+nL6Z/hvIwFpp3AWs2BGgswzwwNwiC+Z
YVVIfv7nwC63GVfSnjzKtmlPxcbqP4Zgg1RfZ1TtlK3dmLXlh2m3a8HBynYZdYTOSdFviwEEIwIH
ENyosO4wk+IoIJtOMsupl+UHCZROf4EPXyE6S7SquvnRWDLVMiqHYejyQ418zEoG9NA61gC9T5Oq
9vfDcnADIyajXnrbFAGP+9uAnPlhcUoadqsyGIYK4v9LWKsq9p2loMGwtKRf4qXZabyj5gARKmnK
gFuFfC1DaH41iLcHOP6fUWJEaa+pwwc5SH9uQY4uUdoFK/fvAVUtDlZSYgi0DEiwnBlxmd1b+X2O
url5HZR+Z8oP8D2R8U+Nw195XNlCpJ36JaUicZCWHG57ji7AF9hO3f1YkkF4Nb0oW18zKTipPLmN
k2yC2YrulaQMzonrl1tSYvMXvuYnt/GjX1rHlgmwaPFKERULgLiJ8T2f9KfOG/WVhOBPSBZGm7/L
1UjE1ut29ot9ETjaBvUl5ZM2x3h0NV38qwqtNdRoKjQtMCqcYYzvZgYIvrIN5QXNCZzVi3q65OjW
HJXR49VYGtlDqhbzAl88BiHrvTjX3DuhhLSTQAWjj83OrYGhLHs1CYbG97E519q4qlKrPyGNpa0D
C54YAutrYasAPGR/Y3Xhq+0H0T4ABnPi8RCd9IDq4jRmlIO67s6ysXIxloOcuVqf3aUzm/w8Ge6r
rn/vl8G6M9JdrVK7kOZtVOYHGroBDbXo3W30dpU/P7Bmu9mxLn+xbcRYG6ftjski8VLXqFgkw1vG
a/zO7xp7Ld0WzwrWEF59gRFsvQI32VuLBIw3ot0KEBxU1zLbTRHtbdXwuanQujAdnEacJcwqEEtw
p/BB8iGS3LhlRv4XfRKS67NydEobs1VSKdc8ydA9hXOsUUmDRmI13NDFeKKis5jXxawZWQOku7+S
yXrhrpO00y63/jxFZG+pTsoKPrCUHcW76jQncVdt3KR2DkXoXvokBWQOHxVeVL3wovIOPUUrLcfd
NVK3bDTsRiQwUMucHiu7fSKZ094JtUsOeZ4nWx2Xm82N80UNOTubPtoxy6Qr0atgqrlMlb7bVA3/
+k2c8Axgf/Y+TUZvcctPbdXyUCI5cyecutIPcc2Mk/IizfpPU4hHiZe8j0rzw+jCGRbd2dtcCVYz
u7gIS+kWnGhlt53ViU+3uOi4LImVPtx6i1WOtfnQCPcoHGOh5caU6Eg8sH1PTO3udpibUP/Y5LcA
IfAnJitIGWGU9nOWAXXuo03eVA6EQJUaxVOoj/7JhMG8QQdk+hYHw0Xt8MBt4rrey1b1r52rbH7D
Bckko3Kwmyzdtq2H6tqfgV62yre2BMrktjaQiAFti1AlogP1okiOwLt/YBPxJC3pF3lyad4ieqN9
mkYwD6vbgMQps+4femt8+iBtLiHVhLVJmDpHskGvgla3F9w6rzu+GE3SXu3VyNhi1OJUrzIoB6QZ
KY3MWErJrLZow8tyjVuEXANdkPdrSMRyjdtPuV1DZslPWa4BOcW5m0rzHzXXglcvdT/ZgCAu6KeH
r1EFwX7q52ongxFY2TtNR85CRqVPAalZUNt4li6PXe56TqP52C/za9TvyJgBy5XRKiyax2qxB1gG
ZTrckH1jQQ9cWNr4IvpWHv5GJoK6E2Zfn9VYMylSt+p9oUwl2y5vAmRUzg98GanEepn2Fs/zV4+U
4clECqT60QSQDFOq3Ybz5hYm6a3Fh74yqOLPU4IfGZqn7RyjJrZY3Tf0O4pPf9pge4osCLc0mgGa
4ec7wYSlMbxPQ9PwmBGMGXmwf7Vl3LUHby3YMjMPnkPTiTegWRAw96tsPE1l8GT6BV+cPup5xJX+
I59B/TQ4KTvl2jbWaVNHP2zP4rnf228KpiP7dOiKQxZb4Wd2shcJaAH3r9kJI9Q9atPF1IOj08JQ
cfk3XboQKW/EsZxt6nr1Zzee34apdX51hn2MzaL56ijdtPGXUM3O5rsJs8xbqGiF/juUV2Z06sh9
FNyjZ7doy63ql9qXARJEorXxL9cxAljHXf6K+Nywd/05OsIyMp9A6KCEtISUibtKQ2f8ns9WyvJn
CO9ZCIbkir40Zp6vqeMA1rP64pvShN5d0yrjc6a65SWslAeLN/+zdCk4xW9Kx452/5mQb4HgqQ8y
CnIRaZkC+HnRqzk7uNFSVlRfjYMMm4ads//4fp2qeFoIsspV1jIYtGiqNNSodxiAR4du1jNQBVr8
0NQ9z4Qk7dVz22Duu/ThS9+b12EV+0WSBzmGP02k8CzkFg6N3tz3iIq+x0SZqrLaq7ilbhPlxyg9
0hyKVxxChOnOrqpCFybDdLSnBO3xQWNfvmSXktYsN1WOU67iL6jDXGW96gIv96sgf/BLpPZjr2gf
UXwK+bp43VGaE2ymR0Ry9D2qroCvpbnEyUCCK5QClwbPiyVs6Q/UCF3aDOZJ7LoQElVuoHPuWCeZ
cI3rG9CNTe4Cru87L91Vk+ufNHX2Tx2qULDglzaWzpchrRtWJ3/6IqN6D5RoifswXFE5VLYydDsU
vqFaa69J8uULlMLJiVjZl4mj4hGlW+7JDvQ+OYcwyXxu8j0Pe0zaSGGQiOBFv570GFCvYjgXOYs0
20eFaX659acmnnVUlFvn0uLns8rSbNzbCdbAm3jp1LTpOkVaHwYGxQ1XlucPexmRKw4dOyG7oI5N
8ixGGGWdFWOHUxq2vNeeNDeGaxuIR+50eMkxlkq0jMmhB8LImMy79bozbsuW721bN0XwVLEosmKq
9twqVYAw0M4oYCQBnEM+2A+UCJby0lbU/qWsR/sssSoKQ3fF6HxvQoQ/1mw0JnCjTbuPh41kciR/
g7OGuzfsBAOvRbW1nJEfXKEI8jC1XXsnIe2S+7G61t1neah+kHOVqyyxbZm+x0Jiv+OzeJexTZqV
odvJSX4Z3Rq0eyo5x7jx1WfpGiwYZ7x1TNiFfLQBjZRn0xo3iV1iWrF0BQ6AEhdI6+o2izLsz8b8
lbczBRw99Z/qJvzitZP6leSGv7EGGxWzqSu+ZPGnog+0r32j8UxtICdhz6B9JcmB2GJaveZjOZ+x
cWzXMts3CuokcOXu87R7GF3UGLDiE1lScrXcmFhOn9hCKytt4bZAo3xviiPBrSmjt2CxL3Ai3ALS
eoaMWc7GPktbldJ0B+Ib7th3xWy2vAn9f5R4Qtx8zr+UQYBoyJBSfUt66ziikrIuZoASM3uVU49p
6CVK4BkHveW82mnRrBLdi38hGbByzML8HcfaozMo1ddc87R11QUKhCpH3Tse2viO1cDHd4LuxJtP
OQap2f59loDXO/V1oBz/5ziWS8VuQGYKXyutfkIFGXbfj1FAnS0ehTTCshwvrPcNVvxBYxmIV6FU
DObrdC16XY9N6547zIE+4JmsP+wnLfHP5TLjtqG94qGWgZQ3zs5LveW/5ZfhJ3iLuxAnwd9piPUI
Fe7vFtrE697qque2iOydGlrNHWTZ/JxXSrbTyG29zL5rrVSTDNMy3QH7vKXilO9UG9LHL/zHnm03
3xWzhwFy7k8Q+mimCFyuUgoB96zuamS1F3zxUiW7HbShewlajBGlq0xNf5d5prt2AlAeFlC+66L8
1pTlvjSrJIwuIjtwa34YpQh9kdW/jPaF+vudC9s4GEo7Tub529w1vZOTQmM5yGm6tIdpRINCTv0s
dt+jAnRzTknJZik25qfBRmca0jZ9gxX6J0Ab9q4YhhdnmBFvWA7mmLDIl1PVdN87b8PSNyjGV71s
9d2tv7UjWPpmkI5PNauSEzogOHx4c3s3Jq39UCkpFPDRyn5GDpsEtTLvPUfHA9zXHrDGRgLShXRm
Q060AbPSOQxs3YLEdnf1WOoP0icHaw7uXZs9uVWVfG/qUdHvbftJoto/oSgRQxw252+32TLYWg7l
xcp+LjpsLP/AvpJWc8950mJQusDNpLlEYBT/0BaI38DTAgG6HGS3ed14+mlOIa2Pd9J3C8lLKmOr
WxtpaPheMHm2Elghgk2JePKQBPPBRbppYZ50FaahmxfZdkj8Gln5JN7efJ3AjngP/Tyf8jJX7tAV
gpATe2xLTC0woVny+P0ns+vVIBju0C/LajUs8G05fGh/OJUhp8A+fFxkn0ZgO94wbArTj38sPhK9
AjTFcsFTYn1QwUpNmiPWQfl+1HTt1ez7XxLhODCCEIv/koNI2eZloZP5zLt7R9OUtaaz1FcsBWCa
k+ZrOG7lGXJ7/WYnT+NSo6qNQTvFGX8Jaf7XqAgawRekUt+jokVKVqKoy1VnMMdyLen2B0s74TYS
IqjPpW9RVfeYQmM7JtEQPysArLA60MIfbg4Ax6a6zho1mk8oiLTbPmmt7/UnNUiiH4aRIA+sG+7J
nDd1xG4f+i20OCfu4OstzDs5REoLMTtVvO2tjxwbDL0lWvqQ6AWXKIFxn/q41ibOfiz8T/9fbfO8
V4F6+/APb7rmcoaQa3C5KqRHFZoxEhMvqKJuCOo7A9l0xJ1SYwAmRH463GFGG98BMyc/bUqWWjpC
SWNHJTh2K2ZBrKKIcNdKxjpZktfXCY6uQamNdR0YdZXrZ0QE90rfqQet1icgtUu6HIEocuQdqDO0
kmo0GmvLPsAuY30zTl94EcXHGXVJDO0QKPQWl9aozdN79GDH+7HxyFEY/T4ckL8XzRCRBLn13bRK
Wst/j5MQCb7FSZ8ES9/EJoHs3wIWu8Xcrn+7VjzY47rMWp1iIvpFQgwTDtmcaPGmzaFoS1MGruSx
SlfVS/TjFmpWPi7eVpDtuontLrSv2L5zMeLARc9qtzYQ4TvpkzM5qDNoh52cGpHG1+8WHuh5Ua9k
SPPCtFsk1f5hmVLtwqVyLodEKuVyiggd06dF0w3E5ysvjWr/d0zd+MTcpsuZTJGzP/Oul2UT8P5j
nGz8WYy8OtgFcv/KrYwolnNa8Adyi0vXddS5om6XGx8GhXPKID5d7/vrOF+shiw8fjWO0TZ3fU8C
4OPpaBtPZeTlex3NoDuJMcKs0M9yqoV2dgrGaGaxMTm1x18lzHCc6/XwPEQt6jp/zlzWwQpUuuNf
/bHMuMXd5sYe9201LKnEP1e5xSkBOUfkWP4lVpHPSIEs4hVq2nTRLlYcb6c3ynPxR9Dig9YFelGE
sxEc1728IUO+EZu/GTqdNiMxp7lXbo4QdBIBXnYafhkDgNetdLrYUWzf1duhrpfrRoFm0AZ9fpBC
JWqF1j7EIHMjzaGY0guJyB/WnPWvQenHr+wJZUgOSqW9ecNsXqQl14p85VV1NWPb9bHyZlfFGkn3
+Rus6Xg34oi3ScFjYkSh7yGbWqto2XSG8QymN2Y3ykNLvZe+ftmSKiAhNuGyG41kNzovu9GM3WiC
YC9+Xstmt+w0bIqXaJk3/bm0xxscSwLrqI+a+SAHPoC9KvueG2Xpc7TKfJjbwHrwfHNrehUaBH9i
U2Q27lpzvLt1yZmRkgJz+q5eSxOITLlpY6vfwMIDIgniS1+jAzdt0OQZL3Jo4wAL61Lr2RHr0dWi
nip1fzAAJpMRwLG+z3DSi+1xOkozNr23scuCx8iJm89KcRKX+9rNOpB3ThV9s1186usMbeYpoZjb
Gz2Ydq9jpWa2Du9bDlMd/x6i1DhJS/rLyVsnucsubpmEGqBzT8Zh21hWG69THfZKqBXImi3TZQI1
43EX6cguygy37SlaJqHF1j/tw+pY5+iDrcYYVqYcrm0DPrmlwCAHUpmnGxm5niZzWLDCrsydVYW/
kgKNBDSF6YsI2pllrvPWQlsCEMCSfRW110C3qk0TI55267u5HYg+rIRUS8hsZ9xj7vgckj07xS4s
VJH0Bpf4CZxK+hIUc3jOFIg9SY8+95/+1EFm67/pR2UrPIdtcl+OAapqDmTdztW3IgZ7E4htxKJd
2liiYsJY8t5TQMAH+1ukzPZZhG8gD7jkglT20sLJ9MBN6i225nxvmAnGVjR6YBtQsUjNH9InOj29
iPzUPthec9LPdl3pm7iczBM2Aj+LwCu/h1Z5PYn/c/JnaDnBC6z6Lj26lX+znG+lP1zaBaGY1nX7
uLQEzZj/q/VnLIOeufb5Ox2vQAUjH38rqOMfbFH2KmLUaKfY/CJYhsi1k/s2P4jaYqwjuQi0pqsX
BjnmgA/DH3HF/3RLjERLAOl+iR6Hgfzpf72ARDYj+ASnyH/XyczK1YSC6JplelD7EhcObZru5MzE
Jg/7LInBbSJV1tLd5Il5KAYFugrhOpPJlKSHusQ6+f2CHyZK0O1wu7r0QbBDjDT7MvltfYpQA91I
Ma2NdECGFRLanYd6kq6WF+kPx0wBI5SE3CLU3EzDOTc+Qvjs/vv72h6p4y/9SdDXG2Ou2hNCycqX
X9JphPzGFLn3KMPHEBdZ2LKWxsrCYh+ygFreCv2TdOcTlJAE+vP188ovev1gcnr9s9w+yPVPoyHc
v3YMPpAE9SgzbbWqyTFoj4Z2NQ9mfTbixc/U8KpPylSrezeMmnNasjuxUc5nnb9DBcV6MSzDelEN
z1mBnrGO2E2aL1MNQT137HIto20EwaErtyT0ba9eI0iFAPh5QmD8rFm+ufb9xlrXhopq8J+BWzPN
gxnv48yYD06gnQIlKOx1mU/B3f906iKaD5p5iIsVOP/5NHdb6bKXfjmTS8hZpSN8ikYn0kAzmtzv
/Jcm2oGgU85SaZQKZGT09hEtcexAB7ZYMtAbLrKTQWlsr51FEj+aZXsfQh6Mqg0Kvas8xiYUn6YZ
KQxzFSLc/BDP4w8+enBsxjR9qJaDxVfpQVNr9BSswN1K02ktsNoFPibbBDAfhQqHGvAUG1hJm/7P
vyZTVrDB5KD3mADgX8moXKYavbX8BtJFyuaInoV6Njw9vDMKe7Gx0B77sdD8leubm07xw/tWmmk+
p+syKdN9kfnqo4kI4iMSUriAFuz8+mWeTE5z179HTue9S+aWZfs9dYbyJGFycMl/bOGRaJtbH/XU
628BSmbhTHmfx6ZGqxd76X28VG1qdBPS8pv0Yrjyp9ew9eJboqLrK71dGS2xs94rT3ne16sG43WM
xAb9W9nXl9YJwDIUCPdrgZ3900egEECh+p/zDuvaOHaVh8juPbzuuvoU1qpzdvQa3AXOAy9yJbNh
RZn2adVEIGZBUodLySTBpmZnKm76yvYmXaxhrF9tMa/zbra+DworBS+Lx4dmEd2N4v5HO7JRrG0d
RVTTBsVnROVTWnSIH0UoXC31QVxXkHZbIqT5J0JaMmlIDHXT5NFjgynK9dFQKv5ns52zJ75+w1OU
hNdHg97ijVBHqrWTjfJY2p9N7E2fIuChf0WhXGXhfoT7QhanrMaWZ3mYBc9akjdotdCSLmN5rFM8
ee56v/7Qn/UoYDUDZgPDYio4TYE9bAa7Gy/oC48XL0PDNY9sEp4oTm5xGRpDDPacpy4wiuv+5LYB
+bAhiTML1yTZjFxPs2Qxa6GsvfISBS8JuO+PtUveToVAtxUZURMH7eeAd+2iM2riJYtIQjjvw0kZ
t7mhWYdh0eqOx+/aOBpvkTsbJ7vXCgBQ+MmFNu8QN2lLCoia8xSZAHwWP7k2sUAJDMqrYYOvMMgT
PSX6ouTjkgLUssB/UvnIV93TFIUif/6F6MJ7ZOyl75EoCwFfNck6CuYEhwq3VX8180Yn3XC58h6u
FAft82A3+QUvNZgRwoS48h+0z6Ef5big4JCH6N5FMAWq+S0unOrBZS/hr0q34j3Bemt/hSgoXWCB
t1rydlet2jhW9sh9gsLw7PQs7CXw+LhTkbx4jsxUO2b2MO9glGVvJGvOdmmx55SUOKoG5AWL4i2D
UHyG0KE+cyMU575w3gIhxGPGYq2RR2j2Mmpb6vz8S07lQMK2AkGVOOu+SShdJGr1RpoGJmStnGMT
wMUqGeZ8jWvPvPWUpLjvvc5ZD2q/CGtQ681J5DzCdgzvNcOM1rL2S9r5fUCn2nE/sHZem7UZYQq7
6MkWFer7ua+9UKkpV8hQO7/agaR/kbY/FBh06z7KqEAGoXkstLnYR6z1MKSP5o2WD8OdqY7lRh4v
ZlI96YHhvEh/y/6GpA8F5z/9YCwvKIvVP10zzd/KoldwFncoUjlqm18ASyOctsj5kYnLL2MNDkzK
Bv20shCOuQco4t8pLG8Fx/U33GsZDFxY5wsR5ob0igavPKEokaFwtR0WbpXaUJI1cq/ECDWPD2OZ
2ofGaOAFIz2Hhgy1npfaL5H3Gkbt3nFt+1IalEaVFvIvRox7qyu6N+ws+n2NBtJy7zSfHQNIazHn
j+AOMGGfcJqG224CVbe1N6362cwqWnVeYx2yYJyo4tE00FQiYew+FYuIVO331UobI8Dgy+wmQpjI
ggrzTtqNIKFAUekO1yyrauXv7Svpl8f3e/tDvG6o3UHPBmM9tuWEIGQMFgNI+qbX0Z5zuiLYJU5t
7yYMNz8bsUYZgjfxUUbJMSQot+fWRUad2DwYfVI+Z4NjI7R9kCBIV86jVlUP0jLsaAJTHVL1W66f
9TU51hTt3RxeRGc5HbYNXvai/ry5uJs58pY6OlV7MWbva3cGmV18k5ZMcZvozTHVABe1vH8BwtTv
Y2QWN1HhGQfcv6iCLnW4yiigTyRhtZZ6nfRJHW7wbCALaMTf+hWs43dLCvRqyyixMponAG+XWOnK
Ux/MbTWx+edvvgY5/6nKxwljVvAMeAzH16Yd4QlF5WAEkZ/791bZfJYSBBVK/95Vys9SrnBDz5Mx
qVZYS6RDpKCP/pt5y1Uk0i8grlrUx3aRmu1l+SiLRl9Bsd6xQ6zUl2Vm6IfB3svHcSOjrErTx9l4
G3QshRchZTmUyFpffG3Y3xJ+Nnp80nXN9+EF4V1isIx+7aFgkxTpIdWLN39hpqWhORz6doxBQcJb
s0Ig5E2o1WQ+aUKQ3ZpN1L/mZtQ/WlhKVNFXFj/+P+7wTwJ041em4LYUzlb5gh2esYvAsd+xAULp
LbAW54q0+ezb5U8vnuaNG9jNGlnwAvgq7q2xrtl7R0RnwI//qy3j6TLepTpf4Qq6yH/or3PdFysh
5FVh1zzjocLTp5wu0lUrBfKKsf4iBD45BEvllTQkurALz+96+D9OKkOKjaOwcdXwwStmfp0sdrZx
07lHV/QO9M5tN+8M3R4Q986JPXZ3RVsBXJmUTxYcasn/2q5tHlHVmTbNxJoFM4Zo/lyHoANTEkMb
kT8Rebqr8F4/bajR4rZsG9YeJv2Lveh5RZEH32Y5gzfFoeLhH5bttP1rQEIG6iz4NzkbaeUZLnXp
iEhIOpn2NkSebSsECvEX9swdgiMNCB/4FlqpHRrKhScNw7RpdYOIjbl/9IIyOgnoa5ZRORUoGWkA
wP3jv0avV1hGZJ5canBidWti+8pq3+ElpSpg+Z2qz/Sz0f8cebkjIk/mk5UFi3lDTpdEaasVSAGy
yWgAbWqrJoAenvWTvrneTNIePUPfFAC41f1t/HozDUl/fxW8yEYP7omGkEfQt8pdPGvqrsNX/lnF
exQurtF8HQz3ORbVaP5+SWGpv32n/6oiTfwlDXP43XUUPKXY5+3HwRkOo6X/nMfupRUkVWM3mIvQ
vH4PrVi37jp9eIlKZT23+lVH4IoHHfl7rfhf8myVfZarxNE9zrXXDde1L02wbGG1UyMwbgC+DJrX
YRzVt27D89N4o1in45mRd0BKPOMNE1x1FxmNsZPR2sVmywwtYCNWB0bbLNFU6LwI5TgTu4HFbtrU
pvDObnGOlf++9PV1HK8MG5i8NA3VeQ+RphzkKnugxMNBm9VE3deh/W32xuId9con0ch/JesqycZN
lSJkhUZ1G+yFDi6H28itT84GoYjLqdZhkIDYMTSmSDvpg3OMQ7hYjmv8oyvqOans4FeeAIGBwQnS
LPnRp4r+za5yNAb6PPlaB1Dh5xbUmNYANYIxFn8OfKT8RhLbr0Ope2u7S6Fq6iw30pQd1RzyWMzK
8V7zrOyeAhjl1zowv6e9u0+zBc2HelrU1er33mNdrmeN/QxwadxV/MJ3xcQz3q4pCYvlWat0yVHR
x4PokUmXHLLFPehminaNXcyEJG4wjezYp8lBNM2kq1Kmz+Hg9lBnuv5lgirbJdhOe4u1I4SnZOuH
PiiBpQmjPH5Iw/7kU0ZAeAvUNKVkhdxpZvcv6PnVR19bisrLlUqyIOwTjcXlA8ir9gfoeoO8BpWj
V6sYDN7OdPOvN9irnH2IS7ivWsQ35s9kTIxlh+ehUlnnSvgkW7qkRy4Pvhq3w7IjlD4d4UrdncMn
6eJGRWIw49UngxOC6mcItp+RVM1fIyefSTvBm+8j3leujpvtxJpF+FA5zixrMBLV0fDU7DUC/7of
ZyPbKOqg7PTKLtaFEngFvK9IOyOxu/PnIDhd+/y0fsn7wXhwVqVhFgj/ZBYWGjblwGUNZxva77wq
BtCNxvw4WNY/0k21zOMp7ehHIy/C176q9n/ZEFuRBtMmmOHwLnVrOSCH09+PYYItrvXeJf1ZGei7
rjbSNf/8HojaYlHjkDM6iwzY1V3LVWscZkizrUUlLLAinuJ2nq86xB2on8OsL4v60s1O8MhTMHys
l4NZRN7atAAXyID0yWgEtl5d0B1LvFzCDlQeEAY4/r+ukRTqj7HwtKNMlEFDHz4hyWcctB5Bh8LF
wU/qMtdDZn2UY0vsxgFY4hw/RPxRXrv1DZb+u/afoQznh+sOTwuTeZ8Ho7u6Isy1cYoec3NjYzTW
bNGIQQByie6dZv9u2WmwgQF3nVsvQxPYL1H4pW384Vl60nwYQVc0w0HGgnLKT0rpkggPQFhe91Bg
n+fdDfKRRxO3/60tUI8P4JC2yT9TdAr2txB9xG4Z65v0KIZ46EBaQNFfELNFryYoAiz5QvUsY7nv
jJupnJu9jEYuqvVROCG3C3D8VbHU6n6KtOvUetLqVdYsWOgxMNfoSOQUbxZPFpucxjFzk39CdDGa
LakcAPmxcrn+DTHO3KYz2qZ1odnUnwHwpGAeH8ugrO9jWOs3OI/0q3wSOGjEeqiCfIglE/Ih1l/M
cW+xUzn+BnwN/BiJKaO4h4s97pVJKVgektLV/OxnE4zVY23G3TM4ygfpjur4PUpwD/pcfowy9Afp
DqlS+IjebcKqMZD1Gb2T7uNByvLWAD9RNmsy3uW3oDHPWYJxX9sPG0NX4p9h4c58OaLwNUs6d4sX
YbGuJ9QlUbNtn21UG49h5zWL1UTzLIeRlyurjl7dwxnBazV2IUaifP0YL2j2zrbNa73NjtmIx+Y8
H6ToJvUzqcF1AFdH9Ltu3bPpB/gj928SdOsvIifdaphXbW4DPVbb/ylqVo0PIa4s3I0PqmKNAhIG
iAMeC9czLZrucYh9Ti3kcm/9MqizD7nzuc1Dc3FgkD45xC6c0c7Rf7O37R5yB6RiacPqIs/0Nqr9
fEd6JlnjwVG+VSO6oLYSYbZhN8UbDDl35aRmdpbRYDZ3njbFT12KJqe1SQs/2UqKZh7CX1ZY+Ufh
fwinZIZ9ubMcz1pf70g3UOwLvI3rBAlJR5yXFWSLMTvGTCq3feciZ5FSuJch0NBvimf3Mi1nJB7c
j6Ox+Zl8U7DGpN78ghLJRvxufNaqm6Ae3fOoVfqD65O5F7r5qGAMWGvJp8HFDcNvWmsXANFe233r
HMHRmetAafy9H/CC5LXQngeslOXdKu/MKJo/IUqXX6RlLP7L2givUN6vxuLOzG8gY3JwMbwCnpWH
fDOGhPR7bYX7Pu+Mp3Y52K6XY5Ct2sdg5g26bjLz3AD3vVybnnKkDOg/SqxV8PLwrWEn0wugnU9z
GQZ3ljb+eA+PFj9r0pZrrWvZHpCTmrZajWy0Py1XTxVfXctvILPtqn+bDB0DiqVEmZEgWzttGWxv
1UmpSd6atxDXSUh8yghQGyoBUu90tUbbTHOlL0m23qjewnR4Yo1ARrqeTphol79nrf3eliMaSJXp
I8ufmIiAlQtWAT/OyK4yyq8QSvLcKJ+h+FbrsnNASXnFWZuHGqdB0rw2iyprP0/O3xXtaSiiTRLw
EJTv1O0Ad+WVbWJ1ki75pjoBf03D/yU97LwRMQxqTP302StW0lk7ymbwfMSwjBHWVT773qFP64ux
6CAi51r1q+vpddjAlLLnfkAVZAmHQU6VLkYx+/8xdl7LkWNZlv2VsnweVAP3Qo511gMAV9QMMqhe
YFQBrTW+fhbArIrI7OqyMUtj0gE4yKC7X3HO3muHlRVdyyVqXEWpxEECcLwe4fTp7jJDtEqkQnrc
evDrwvU7Sff3TBHF7S8Xb9+2BqDHJe0uf15r2YpxbG3r+yZp2iRMSR7a3kjP2Ss2yROAr+R8O719
+ZI1bQqnn8/5RRb18/Kvg9s9t8vzFnw3/7BXEoQ/zG0fH1P1heA7fajrLj+BcQmkiVrD1UR8yHbi
67r0n9fZ9RIfpTp9jP/CA3e8WS41GueXSiw/dCSNh+1ksrGFt2/nWGQXXae6P6/9y/OtiMgroypI
C/vXjeckOmkmFu7WGpRrEky2MeqnP62P6smtjKA6/jzRsro4VOgW3O1YbznLdZ1ebu/1EjcJcV7z
t4AOrXEmG4WHWv+tIb25PJhRoV389rf/+sd/v0//N/wsb8qMCb/4W9HnNyXw+vb330zjt79VX4dP
H7//ZgjHZjtjGUJA07J1Xaicf3/9BiGHq7X/gyh6KuOwyM7Qduc7I06x0Nl8yNfa6FZB3yrnEocu
5WpxN5H00opsuhfM3idSw+wdMevL6/aFdqW9o0ShnZKime8dowGvs1paNS2D8F/NV1qAPrwZJ9C4
eqK+Qj/9Nk29OIp0MfGzjdgazuDn6WcA7c4ri7oe8eVrqgA54S7R9MHeLFRFEPVXhBfQIfe0tGkj
kY77VaELp4C4gBoHuFbEA1qJ9WGcgVtSSYqwSiPxKEUkJFbwJZ3hoyMryw7IHdKvY/EcX5oK7//t
irJezKuJ5OOfT0JBmh+3G2UZyfP/+dWwxZ9fDamqDmh2qjWGbUiN1+PPr0aWSsou6C7OshSdz2yE
zU1mNw0NQ631Sdutdtux7Qv5Edpl1SZfh+DI4drqkV8LvU18Oq7wXbJ6vMZPM3x9IZCjQCtaMu8i
rAbukkUjKuVeO8zx2Ma7rq0/4Pb6f2A+Kru1r5RuCr1IpboMFAt748/HNBroYC1he92s320nRE19
YDtmFxZChL4jW287+PXsyugExIBDZsgAKzIbxq8tZgExYyn/2HAqHXN9psk/NpzgAhNUR83Zdun2
pFlv2XRGvTzbpkA8Fe3p5y2/jnHLrHHMm+3Rdsu+nJL99hCeX3INsehrz7rdd7slWmn59WO2WzpC
CWC8sekVfICO//mllqr8y2utOZbFR44ysTRQjqt/+eQpii0JGyuiY1yp2tmU2dTtW9IhRAYDmAQD
2++iGT1PUFKu2x7PfWbijbkTc2Jc9XpFYF5Lfq4H0qrZfT12YqW9cAC7WXH/z2ualldhSuDlyqKy
riLU38dGy0cq6alzPzvpCzF5y7tc8ntClJzvM5CyvVT64bTUoXnLWM8YZvfqe9h1eAOi9jmI6BQu
VCTPidIJAD+0BHcu4/IObq4b5/jdDEzHy5u+uBLBRNI473csNkaDpRCTn85PS8PWdB1jVG6WtMiA
0oP20J3sDjRqeCYxw11vX9SGckNUpC1w0sXGQ4t9azu2nZ1E3O/7XoZeMwzdGnvI86KSagS5dpdf
x4ppdV4OQpzCcRr8dExjZv8MxnUgOupQvPXxp0PD2b4IagqtybZ2e7RY43RpGtP5T+C1ATqPfGVG
76+bTDZt5pZFxO7nTYwSBgYShOTrxlld1ydqYDlpgolGcZCkA4Z3jTZSolVXeUYu0ZiKitiTurqq
1mMdbnSmOdv8jLo4OX5dvZ3Ru+QxsHpkIdtz12dsT9se4si9VkaEfNuhr5ts32qlddKGTmJUkdx4
O7bdxRHyoTTjgzEkyfmwIFiY/vVFmCVIA4jyaIlpo//lxPYwCjtcNDWy4u3h9oyf1+mmIk853Nq/
HP/5sId0Zjmkmf27p4/mjGssRwC5PcHqxeJHEcjanzYvtbF8W4ny8xAcLY3yzSC22sbWE8F64ueh
L1OZcZnbbCHVF6XMp9c+rg23bavpWtMz/bKp7cHbTiz5cgWcvvhuGUt9SroshSdX5a+AM7fzBMT3
rlbJowp05IoiZHdlTRZfEL/vdFT5nrE+tBFE6EDoaWmrCCf2Roiy3N+eo9bFtSQr+6TbttDc7XIj
ZkeOymm93Xbg61xQN+ZJN7ubr4u2e5BFUOxxc9rudvWAf/vIxpjqPxXd5K4ajpYgeK/qxUVLjRmS
v63fphKAkBZ/PUio2l/KPjttp/r1InPgw0ejLyf9jIfbMZ39F61F3Mjbw+2EvhKdydLIKG1z3XZM
UP0gxX4svu633bTSQpZpq2Rn/enbtWOCUi3sbhu5GCiR5XJZhYCnTCQgM1XLSBHQHHqsduTNLkTY
JrW8HgJVXm/f1bm+uKaw50MMls5ECsJpRy337WzpF1/HLCXpLjIW8NvJr2NjS4MC0y2yoe0HbKda
YxKYiEl/2B7+8lMyiiNT2pxN6w/ejufLiG90WHPZHAQ76/GqnKkHDtHH1zHknZf/eYoQtvOXKULg
FXTIa7MMh291Y10u/LI4Y7wXFgJmeSD4Y1V8ZaaW7adW76un4JRM9XgGhiu40RVgpN1Y5++6qh5q
oo2eGp2ppC6XX6+g1DM9VTkhZkWjOYwHNNDrYYLBbrd4gVdX3hJ1vbed3aDT29mlxylsFKr85WLH
gujLR+vGXpRu38ZjzExkYwFP52odY234MfUkbpP1yyQRRCVkdR+3Y1HcPMRjI84n23xLsXOegTQW
t19fVOVAAntytT3aLt++2+6jpR0nuALgjnnDKrc611bWu3SivnGXBFZ0rWjrnAj1vZ1VDn59uz4O
Mxw0//YMlEZnEb9esF6/3XlZb789aXu4fbcd2x72rD13QRASWfOvnwApg3n2lx/2v93LEOMtLQT1
8PN+X7/d+oRff/mf/44yKtpjJ7Xzn7/W11N+XrL9XlmenESOxC9xzOCSbZJ0J83Kn22y6DzcNuM5
ikTrYXZQkrOwhy4zT3tttaZslKVf2Etf1CVGOAjB6xbv5xewftKbDbtmz4+RZTvx8xaTA51i/5cz
xtCSv9mHltfj778xB/kO1SI4zaIi9Q0TTENQllA9S1lT4BY9ox6Vdy7Yv6Hs7CdqItVxTtRpD7EK
cNfwmfaK9XXYHtPCN2szOOTaKAd3yVOSfKNJcS7isS73w2r+2B4m67Htu68rzaoKLjqNfmFvNvr5
NrO0Vg1cPtIOX/PM5jc2eoGMPBbiM5jV6Y8z60SzXRMbsvWa3gDZx7rrIDuLvFWZZI+mbR36udRf
TceyPWIPw0uidMObOqEqXJFC+hrgMh2h39x1xkQkAlF5u+04n9KwH5tXgxCsXVQXximTenqfKjl5
iUu4WxraQ2yDV2N6SlSeGvYtGg1QaV8HbT5Z5wPMm+0Yyer6VScDtk5zrDouQ2GLO5OD2+k6cdCY
OMjyXf3rf1Pcp4eqUYJzW7bJWVqX1CYGtaHTVzR7JKbpLQN+5aP7aL+XfS6JhxDpi5nXD2iWCPuY
Mp+Yv+l8ishH7RVFuzILQb98KlnKOaq4+jqWsyV143E4JYz+511f/3GiWb/TC0LkMTfy7tuu2w5u
z6OT9B7GpI7UfRReJcnFllAbQhJXAyO6EqvXDc2sst8eImPEotSU8WFhvL7akmsjZupTkISDcvdV
mNccvUPS095sYskpVRo/TYr2XPKU+/X4plzajidtebMN9f/1p314u+3L38uK9nsYdX95+I/7Mue/
/16f869r/vyMf1zG703Zlj+6/3jV4bO8es0/279e9Kc789P/+O381+71Tw92RRd3823/CSnis+2z
7p/1hPXK/9+Tf/vc7nI/V5+///Ze9kW33i2My+K3P06t9QcslL/Miev9/zi5/gN+/+3us3mLX//H
Ez5f247nyr+rqqU6jmZopqZJYf/2t/FzPaPZf7c1mAucsSxN37bR2Lm66PffdPPvWLYFySy6peOg
VJly27LfTom/C2kK1cGkLjltmr/98x/+RyHl6xX794UV6Tjmn2ZvBiyojbaguCHY3PG7rOd/mb37
ri8woNW1ZzmXvb66FnoxgfHTAKCXtQ8m6ry3KkjseVr5VUe1hwWGkRfgMHqUjLBbCMQlMjUXDG75
1HhF1XyEcx17YD4NrNMsRgcndZeyhaMRm4/2nKQe6QPFkRTE63RsB6qZBMjQm3MubMckmWqYTjHE
6C6kt+zI1K+bLHOVxrxzkszx7IJFZB6MKAmWlfUB+4+mrBulL8tEILe2hEC+CH4kDvUTI8x3g+iK
HRk+R+rjeEk0CPVFYF/ii16OxqIeVNyHwUSOfaPNlOOIe6wrwM2TSmGIAqXXd8HiiUD4ykgPThnS
+6xQl50Z6gaHqoqaaMHONRAnmynBXKOxbaPS3CK2znVTql55VBosMpaqsxq3kFeltLwAf0g8v1MO
hT3sgbtOR94/u3SBK9hiIIXh3Hh58VlWNeQ4yzrOIm7xwzTxzi6il8BAvRL3ZuwRuDQhWMw0rxjl
SOJTeNGaQe6iye2phyjM/kv92aSzcoAjcoy7ITvgDAL+eOZUyaMzPUC2vmrDBGz3+JFyIdS0lCEf
zfSYmi8ZGiTouyC1uhRWba0UbqyLH2iAcWeQ0jl1K4lERxzWjBC8eYFwH1dethDIoNyNhg0/EimV
q1ekHK64DhOsMkWXFID6UJM3W77Vs5G6RHWFrLv1Gihj5LQaNwe8ZzVYwbsghKMOSByOQmBA0y7u
OkoxLuGd/MHjNvWmAM+rdoCwug+N+bIafgSaesTT9NAPeuby1zpJK3T1NvULcig8jXXorlWWV5U7
zJEjmOfSUxygKxDjVZXnVLF5XpglB1b4z+DliSrXZEuIhXY1xj9axPeqor9g4fiAfw2pNNvxVoZu
WtJemxswtpkiH06pwYScMtB6Vd7ULlBy9v/GZaDYl93A/jvwzRC11Nj36HVr85Xy/MOs0ySaWjtx
yaVBGgMTKB4vzCIklsTGS20/GWPE6yvy6zjXvXbU76Km6V1dqhFg1+FUF8OPQotOEwkUAJUoAqz/
ZD2nQqsmbqkh9NS6KyhKd41mnToaYWH+ZqbzdZEZ3ylOXlRDey2VV9Mkki8cZ+ao6NGMRpBYZ0YP
oHdVk2nVOxTjQ1h0xz7JLvUq3qPy1sd6xx/vfC4AMdTxqR8u8gBoYL4gRcV5KvxWNS+bWLsPTfOU
BgQFsFcO11r5U02SBi+1J57xkrwJGInoEOPQlZ3yLu34KWwpQVSq27TnaJxtF9Tei61jIla6NvK0
c4Viqt8hry77knm1Hl/LVtKs72/iRDvJJh9c1SBEqHlVBu3d0IfnseMdG1heUDEkOca6XBcnR1mO
1Zpnr3XAaHgzojq9iHLlthmHxbMgagk1fUi0wmtMpXSjjGgDEeWzV4rpOa9NfwqXiEUPLTR7St+O
5lKYvFO7p5illgM2l8hLwpRRGZeDfkfZF0kO5ko3jkCpjLeNJmc6KphCJ0ecGmMNF+JtCDBhemz0
+QoOEloHNXwwZ5KMsli+TdG8z9qEpkCU3hOSx2q0TD6WyKdy9N7n1UkhRpcUiitrWBL+BPYNlFVf
bRYujKJv/TJyH5S8Dmsit2fgF511X5TFI1pj052m8Vr3KOx2xPG5FV4+z7DsF7kMEm5rErvkOYat
hoo1QaxRhgTe52etiM8RcSduZmSTCzj+MqjTW8fEi9L3H7IpJdIkTNGYn0CM5bwLqjBAd4YNuFUV
IKaJ2ElteNDs7A2GD4HOYxjv1Dqh8WHdTvZbuB7MHPHUOvVTIOTjPLUdwX3hpSph/qDAvbCU6tCv
v4MdTzuLpd3Y1TCVO+12sOtzI4yNHSMqqT9T9q22qE8Opq8a4YuWpKRl8UnCIeOZWWa5Uy6BDOtE
IrTvM4IaL69HzC/QsqgnPg6VUXmRYhQu0QF4UJL6ccb8wyd44l9KNlzMBlZXXprl0VEus2z6CELz
Uk/ljkK4iy//ZNVARZzCfIWCj1GcRBiIGU+lbfV+thBgMqBR7WOCmuPvcBxeyZLQfD3Sb2MGZjGx
wm5Mm0GnJA9+ks5jlOYV+2+Z+RJSThvSorDJiDcwxCTFRxpFDrH0fQL4oL8YR5uRuTOPKQonImSK
yA2o90D8ZcK1CdFe1BGOcIKjcXGeqM39yKNwx4bOpKmmwl/PidYpb2sye3lvyIfBmK87DF77wgAn
YFrFbZAoD4OJRsVE2b8bQ/tmrlj24qI7LLRBEYWjAIjD+LnudGXXmohJy/CDZGetWkI3EuTs9nNx
y6cX/gLQanBmRLP3KHmNlhDdvi/4oCrvIp++W0twEkngR+0AskJXTDcfSg0MCrHWOgQt3vJEl083
9H0YCjr4pORA+tZQn/VmQp5OUj/FVNnQUFkvQqvvtCH7PgXxEUlf4ZWDsGGfAsjIKq9PwtZTJUP9
mMWePWeHPGAW1OPa3PWkzrt6SD6WNjaHSQJuD2N4aHHCL6USHathLPf7jDwdnKUBM6enh1pFn+0C
mIdkeFMKHwuYgYJsHqDgVmNHBqHt5cK8Ak1fu+kkfljtdFSt6nEqB1cg6nKDzLwApvYNTxJYvfid
jkzk1a26n1B30tvPJQaL4E1VKj7Ak+b4BisDcoTso4yDhAmUgJY0kfwTa22Xd6ov0+YbuQKsOeZ+
dvNkOAenPHmRo72Wk7Orw/kYVQhAupBAmihZZ0zay0NQuXrTPSpThpWnjBWvTCbEnDI7KGoB/jMS
ki0mqZsJJCZ6+KW3lHnkJb36LaEvQ5DKE+uhFGR2pBFtkZ1p2sCar5ksz14Mj03mLrIZcpnxek+W
9IZECWLfYR531rXmJOmfEoZhYThwMnbUZdi9F2FB7V+4AfgSHyviO4WnT6b902Rr5LkB00mXbN7H
Q3tVLzlkatJCzPCoT2q8J4uQOQckhCsCy0FI0CCYRYNGMg2F1abyLRVaZsCu0LOZuJvBuaqigWLY
/BYZvPjZyLIj+Oym8VQF1YEFwXCyA+0bPM69LQkyMEJVeOFCMl4SnDdLRg9tKSMAdc1dt6BYpdv+
TE4KrOUfdPWvlyZ4mML8PYyMayshEMKZ7o31zaVkGWlVRvRiaTfTYMm9MqECs8o1Fsk8VQV0sHky
PpLY2UH8u2nziEKLBtakcmAGMBMWCS+LpibZMYcsOIM69gplLmAY4bdhc+sXMtN4zcx3J8KZFGcH
pzK+885PXc1oxBqLcVtjjqty+OhjHINF0PDiZfmrCtndLS3iAew+8IZSsFidGbMiFPZ1mN6wgeLt
V+PuTu2HejLf0Yc4LOCb3cBsepbo2q7Nk+UyisdX+lDFDpD9ldPW8kgRuvRFqtxP9fJtmefRg6av
ETQBqq8w8h9JUOEGzLI9rnN4wpqrRkNzBAbyoPUzCrW0e7EChksmX5+EiXzvNNDHs24ijiNn2s1D
AzFXIhI0U8CLA5X8FUGs1a4ILSQoUeCRoSTcgkR4P6owYupJS6WNjAiyIxxPi1TChZfJzUzAj+1U
vidLwPpFO5nNxxyktq/OLAA6zCnmTP+5qax8P9ZFATscBgXENUm+RpB6BXURTx31BNYyJLvZqW6d
RLWZQygqiaQhzTh8TiqAMrYMQ7dd8dntuITHVsx+x0L7oMXBfcA6fk/cB27pIj430ja/rGnywlmu
WBOW2cnBaBbPNKBNjU6QZLHHRENmJokNSliNHC4+KdMxJknYb7j5lEh9pyZUe1retQzO1jf2oMqO
uBRAzsqemssHHKCjM2r73lSORIrmFzapz76ZitlbCELykWX/0GKDpY1CsIMoESHVqf5ojt5I45DJ
TTQ7R4jJZ6nUesAIkBMjcRh2BopnGiHrP9BFZ9oz01MdSSR/uKIcA08eFoqL3pBXn53RUroflIPM
5ucgFrqXSQVWKT6oAoPUTobjYW4s46gVyMiBamJw3BkjHtfaaI6wsAigTVC9O0iHHBiPrpbALbWM
Z9Ucse8WxZ2SRi9VMzLoZRELkDG5m1vtflHBYZvtbFNdYllnPamjjJnIGujXfXsYhBadifZoxQ2E
3mTB/ReNrUfXHyvzXdkhjQK1dGapBczkvPLG0ZGY22bHFc3oEvVxo1Y0qa2p+2gdfQd60MJN1iQQ
CdTriTnWr6h5eImAAmFiO3EnQGG7NsLJVtr2hWXVzPfqaJ5B4HlW22XwzFm39nlILTVYdx9aoLhR
wdjO4tvea1uARdgcl0gmrDK18yRXSC0pVesMHdl105d3AcXoyCrLUyjmu1kts0OXSD7cmrIzzb48
F1YIfahGaJRN9SsBMuahG5RvlCGSSwtwQLrUxblmYASKgKbWwQ+H7sJZOY8PERYk16ioRagWb8xx
6JFtO2F50MdmcXOd+0a5sZqXGJOJ4D31YY0EiqVErZe4PhEYVUVTMm/7Zc4s6KA3YZgK+dwzMJmC
KGSkDZqnGoaKxvR75LzYEVFULCIKZJNslPJjb8y7Gjk1iL+MgaxbfNggAvuLwgdTt6lMRurNPKTf
gszYs8bX/VrbN7TJD1ouK3dSABXYdmV7UT9eKgmaTtxeu9iU2VkT6Kwpw8kPdEV1q0le2kV/JFQB
4KrR3hc5nFq1wWVva+WPuccNOYAD9JQGS3JcTC6FXUScmoSJXS2e5gzmro6UByTVyKwpLKusW2bE
tdiuGZ5JQiJCmTTNDI5rYTshReFmdkHuHdnT4qQIGZICa/4oFovPAlwP2c2Knw1xS4B8A7xjKkev
BW62x2z+lFvsLG1NzDuQGhQSiOpFa0EeV8bKMw93VpToXsrvZWnsmQwhz1O21J4Bg87blwjO6Yfo
hMdY5lMz6YeC54ooZEqPyDhitvQGyV9GXcLBy4i21C16SaMyWEc6mV7izLqrOuWZ0rHo1Kfidkq1
z7FHj1jNU43MnJo9yLHZhGaahQQ0231z3gbyRqAhaqynfKp+qDUfjxwX7K4SYF1px+OfL/eLmWhe
7pjP8N28fCZxtn4wHZJ2hiA/b7IxpdaD4ItK8rEc8JtnlSi9SnFQjkSvLMvKIphWbiMvYhW8J4Y4
VNn4PdAla+yMqN2wR5yuWvdbUaLDp5rVcbEjcBV7fKMci766m3qpUjLCqm19t/MkQsgMKzNHLeqN
Fj8y1uzWYzzcm5U4w+dxK5ry01ouLNIHGGp1zzDqBhIvcRx9kJ6DumlcilxOlepuRhMMj2x3FF37
IJF5ezLrU98czyIHKXU0Kmw7CO9qVMglbUSRIloIsXPCV9W+GALSJavHzkkiZiXnO62v91nToETz
+XfrcNjj7nrBKRb6zkhzOfJrhSIMPN+QYTvmTWbA1zUzk59XEMx4y9zLR14LHnuSGNVGe1fn7A2c
mupNqvqROtFOl6vahUU8Y9p4qDU+03i+U78pj9i+B29p2bholenpCs+yDIOpIGGsIlztuXewZeZG
6udFA1lpCV6cusS2LoiNyV5krT/L9LZb9EcW6XiQw+ZjTJrvWja3bini723pNhTrsUZPn7hxnizW
hG4qE7Yw9V3Um8iXkh+dUN9GgHnG+pNjcpMFjlo0GHhB5ESaZZi7S0prqzPe9VCwUlLvl1l+6+Nw
F5cs5ZMiOJY18tTSVN3EUHSqQvrBKds7WyaPamOH7nbdnBdvja49qYzvLgKePZ1PRrTeHt2kD49w
EMj9VIAa4eQ82gkbrlJB/U4gZb4jfcLyMv1EuRPRLU4rGaWlFw9J5zUJb4eJzPNW96uIrrxNMSWQ
/oJgx0NLDHRy3BdJV7JedOjBVv5Q1g913B3Kpat3xOFpfswbnrWhtu/C5TmebXYLg7Gzysc6aEkL
0QcGzxE/Pd41Cy1ivdR3SRa+qZ35AmKaxE18IW3fspkfgVsw3ins9mASVeXBKMVaYJ3P8/ZdLQSf
riEkbd1I32O2FnNo3y2jdudgqvOGgf2uYsd+oFKVm3qDQOwh81UVzLmd7OxAvA9t+1KnzKNgeQA8
gCcHLR2f4QVbNTC0tlojPBNmRGZ4/4ajLSXdtOp2el1RHJAXDRWWsJU4rJn63YG/bj02J4IkoP0c
VKqTSI18yvz7aj1vKOobAqg9Cdz3FTGRkVoQc285KPNVqsK9cSiHhBAjZ/FZBcWsufUfI6+DwVzv
jGu/WyQjRcTvUat/zzvong7lUq+K2yeCqJgv4N67dB+fGzt5JqUUmf9Tb+x6VJe+ihHFjeOI4jUV
6DEy70tiAv3BRtClmFQERUe9LGTq1DHOpQWWw7JZoyqdH1mZv9btAI5IUkYumaEiXoxZ9uj15Rtx
spknNIbgQRxHbZE+q6rJ01LLd8L+GIyIg0UnKhcw3W1GqKkexm6mMhT0tnpdaU53smSHXbGYz4zU
OVvkKtFyRoNUnvy500n0C9hjy0R6rWStPCtWjfuiuu6a7hLXgETGfwFMjiAqpnfPAjM3pLrhKjLt
vDS+sJmz9mYffcxO/NC3KyG2sy0P5C2w9YQ4QqNUAwrT47TT2nO0ZKTVZsSzISPzJmJ4D8jfiC+Z
9JslUcM9RRhqjRQuqoFuQd11rwqZxxk5tqSnyd24LCxBM61w56L/SCaKRpUpKq9rANWVlfqil+Z3
q+x7P2/aHR8RhniRss+ectYcdnydgYMZx/RSDSTZUgOpZk06oc6eA68NtPvcXpd6JfCJgZd/CXpC
4lIDZDD9k/bRVMNvU0qdRdSa6vE35xOguSURa1im05jlUkGHkjUUu4WDakA70RNfnxXlaLcKZpDi
Cu0POVSoTPa8oXyEbIsH+PbRXB1ccYFFI0gV8kz7fA+0IHFbS7+uSKhz67kod0MSPWakn2cBNkGn
oajEgOWxDH7utPQ1lLO2mxble2fQD6lkBzMQxjy/+2q9i5JdPxXPZa7ewn1hvWwa+LRa22VdnZ4Y
OfGO+7g1e7g+Bs71RCd4MSrcylIHLwYNfOjLmNWpEd8Vlf42o3vzjHqo9uXQj9R3FAalpWhds4FU
HwEr6kzjE1Rbxt4NMJLI2SvaEcZ9MRdHeu9QYQeWzm09UQWJSn+22MmQkm66pTHl5JfWDyoieT9t
+dsHQb2cm8pHXOPrFLjYx44qgEgKX9qj6Tt2dtM53VtMZ62mqRVl1A/nqLCoK5QNun4Ts7g6P84p
AX1Z17qRMY47eBK0UmZllznsJA2tOhPgF3yQJXHcX6bjqB+CAIkYhVfXpLbjU2dVvcEsPwLltUlv
4j08UNzFOom/Gvk4OPT8PgwgiBb6RH8mxo1hL/FeXraoEnxnCT6WxbqqlWU4ReljB5aWJRCsPNVh
ayUbkNZjBPIuE2wv1dgVSmi51lzvNIyBrtGDo5Kh9pLTFpx7qpJFHJVeX5G9oDg3gTJ+H0fzIe3U
tcdG+57ajBcX6J1Fmkx7Iz+ksczPGFemGU43OQeTgKQmZcWKsE7eaZa7avDc0iNQG4zjBnmTeSN/
TEH3hpwDmbZdItxcArJHGfFVm3kmAkXiqbVDeiHmsGkeHnWWuiwd9Nux5h+lrG9vQroQkQXY1xU2
V2ZEwrnTUipJ8MBUdeOSCGN4ugMWtM7ivdb2t+gMYjeYLaj4dUlTtGp3eXRWTCzEW40NhJ3AIZ6D
syLWQnw3cFFxvZwJRdnjsSKQsHl3qvnZnqrEVypLpw9KNTYR8LaIayJcdURGYnausPIrhuYfokoV
eKwvc8ECHUU7k0pPR7xhidMZPpMUuUZh+7pUA3uLvL9P6+gT99lxSotnx8oNUOLIoSud6spky92Q
kx6c9reE5j5XdR4d5wY657QMxzgME7eKNO3MdF6tfPHsSB/Ok9G6SML4JS36kG1Lyh/K7JSDkbHI
sp34LLb4FCLaIcpPyac9G8VdqQ+p39pnmuwu+ty6i7LzgkG7UflrFSPWb1bltV+xmCKaULoVUdi8
Os+Npc8Mm7j07MJhvhVkzQTjPSzBT8eJNTYuLcvqig9dY9LEMXL7LdHpe7Sj+siMOO5SDPg7FJM3
QMUgdC76cVGS14BZbR/0+Y9FUtkWi0ZBB58gJbsQhZ+slUMxN1fWHL33LVvhcuCnDIZza5nlRLhN
yIwp5mNfh+DZSJdnSr+uAueiKmI6EXUUUq0Q4EES8c1JaWdMtWFiSoYL0b6binPf9M5NNpgUecr0
gvxb10zDwxBeKupcYEQ1m12UDZfTYj6EaMK8gN07aBd1t4RW71qG3nuB5J1lsLCtW6Ry+J07T5gd
NcDF9DVhvwQifaz7Ib6qquYhidQjGYdE0sU2Upe5f04N7VMvmUNYezETM79ZlLCzMScbgOmXHVl9
ZizRdQ/N+oy58VBE7ML6XA1dalYDNgKQPTmWqWItd+q7TpIzRzARTLW2OQZ2yqZO4pUK7YUPQp19
5Lb90vtqVVA6FCFN7EVeSMkfykj7fEfq3EtZwwSjStfp5aeWw1WbQgrLtZvJWwuCG++koblgn+p2
/dzvkmD61odwaiRhZrQgsHfr71EhT5FtXOrOPpDt4Iv/x955NLeuZHn+q3TMHi/gzZYG9Fai3AYh
XenCeyCBxKefH27VdFd1T8x07WYx8SLqvRJFigSRmeecv1PQ42A0DsK4bNP2LcEMaFU62cPA1WTZ
1iL5CEmDXRIZWPtjb2a+moQXOzVWuhko53GOkKVMXFfzzEsfMVe1MVpYYTu4w1VC3muy/qIOW7nS
rFAlqMVBhR+bdyxfd9L9WicVxExvZVBgs7mTMs38UrWO+KxguqHlG/rVbJrbMP3LYsMn65MZVygr
Lp6kk24V6pbBTuCpdt137BWsHmtw9xIevRXXDtIQ4S5lOx7NmKR2odj1PhJhBzMefVEwnUO19+gH
RbfyEMbhP+wE095sQ1ytx2GVOwrcLbwMIyVaWVZbr1In+bBBAGviaeIRk5B8TMBpRAayLwdJvciB
nhBEb3ftMSwK98jOuBDWQKhE5eygQpQr7AntVTboYg1RK6xCvm77oSXVymva+F4ptr3EWTArn3Kv
j1ZDBbTYELwYeiHoZRii5+xwShlHpgmRVq1DRHmsPLNYJo1RrYak32ahTBm5W8a2GFU4tiXT2L53
FMIu9Fsai2Hh9dkIhodYk481rLEkDVfRSEE/zNGqhX6Kq0G9CoRQ7J3pxDXuH7T5E3vA0bB60hZK
dvMJnZXq1XyHrDAwrGU7ubqvg2yteqP4zAhu8PNuZQdmjJrAxr3aeMlce5fhNnbATwqxOAZM8cBx
5uZMgUnK3aVlQjA9KW1hT1tkOk26GHDHWyF0+qhsdzhywC+ybiaI9LJhIlM7p7TDBla3LCDuaumI
xl6lXv1R5KTep6hj+Iwp5gtkIUZTsZgwONiHCbHjlg4nJ7NfY7XxQ2dW/EcOxgnwO0t8vdauKb3V
1OOzpVtyY4R4BDsZBkq0M5DWWuoABmIh+peuxlJ7mminzPY3plycNCVpLzEVaqflD81rBRP6jla+
Q1ym5/jfRR5fAr5q7Kz1GCyMpn+rULQgS5meHLdM8F1IX7x6YJtUqzMeSFf2vTdoUpyQ5LHb9lAx
TKv3eFk/VS1fhTHVvx1dJzaocLaDOnx2hdwWUx0tJcZ6i7CUPxavuQpotVeaMgO9jlptVSN7yXtw
ytbWfuk1I3e7Vi9mU7+k1L8rI8OzuZ8gwCKDRYsRrQqrdVD384laxm9+7jbbppklWXmfrBUrcxmi
cpwJ56Vw2XGJuXuU6iiWQlO0xbCCLdAeYV5nq9L1MgJK9203GlQgQfKUO9pRtZVLnXk/rszlTnhT
DIGieYuz4VdgK0srDrJ9pW5FTtsSqJssYtiKc+E+sLtbVLZ7/NUFXFgNM7HB3uSOLBeqq2HZ2wAC
zyqNpOyn9ahwcjpKRlphVdzEGIckb2gD68RzF1pKKJTb2quo1JOVZB/psupE2fVtvWjB0O0D09m5
VfPa2WA7Fmf9Ik69s7TZDNB+UU05JcZJwaduu2wUg7LFdKJfoVL5qjrvO3Xz37Gl0HjU0xNCFj+z
xtc+H4HAWVVWVgJJs92sBjX9DsG/CGT+CVqSw3q27ZUwScPJzWup2uYhNYYrvmQzIchi1JpNXxF9
qlsyaEG1da2HhHMo1ZqV0gFZSxcDqLKFeIup3FJ3+VE6FqGfUXfhTzDFR2Hkv4Ia38xGE+HKJiCy
YQQRFNpn3nTT0ujJSFdfYXLJRYW6ua52Y8MlmtHKPky3rOcZzIz2QQOIvp2G1J9qA2w4zhg5Dek9
641t3BJgwYl5zlUOHr3ogo2n+qJGve1EsFZcTfukNAJ8R527kNsR33l8BMD2HSfCjoXikV4U2DYh
ljBzihVmFiry0lXXeG9aif90qS8LkTDQbOHA4D3tpGLbqvQkKTFAjAxc7TgZo8G0uXmuS8tdqmDk
GI8l5qKqBnNrBfceUl2Iz8jYqyVcsH466bCoRzIBFmV/FqEJhcd+ckqSOprhrRwKDjzd+86aFBsy
sZ2CCYKeFa/GQD71hfabRD/ybZOLMAB/wzq+ZU35qGNsPI2Grj5O+9MgtG7LxnRSkyOnpGCwOyJ3
V00G/lX8YkUVhWs6rsHywfjPSdh/ywT+nPT4jcoLxlUO1RuuNpZzjGdqoBMtFaTG93IE1tHrvfKi
WkOJRLLbY41bAtTm0u9oEJNG+3HaKF1jVHEjFVmhOkJ5UYlxnYzdHhdWRrlKZyzzwEBzk6QUWZNz
NGyDbt0ruH50xxiG17CKIB1nIdrtGIL22jFpK2ZWUiT76lRH7MrG+GQCVCbhL1tPPiqsIBmaFsEq
DNpdEDKIEoRe7OOULnHsEWGLuL5bGOaoRfZjeEX+ZebT3Sl69dsq+x1ZGO8tZ/QNRjQ9p0tkjacs
xnBUkTqGV3CEcouZEXtI79CAtlX10sXGzlTdFz3n9pWKPfrqUOybUCafZKvcxoKG3UbsRbtKAmg9
WsaaiR2Y/nTtsithFeGhr+svqGorPcPkChiC801GP/Fo7WJ8ys4zvSwwPoJ0EosS6TpUbEGq+Pha
OFpKmNCAoIfddNOSKIXZlPkIbUmzUTHZaSfWb1y56o4d+dUSleJ7Sf+speS6CjbvXcAKHIM2vcQg
9EnHeK1BkrthHiuXjESw7NLWoZfqzA6zFbO8/lML6GfBel1v3Kh9fSpQhxwcE02HAGBY5n2v7IO2
rdf2QPhVBU67W5aNQU6wwObDtnG8cVV5mGImdoqefiKDnp2egm9EBL97vX6Zd7Kk3EoMb33NiHVo
KtkXFIC+FozYKb4YaPtpjQpymOQizFsD3Q8Ca5dP6mEAOjDClujBnRIEKFZduXVpFqTeTBu0uSZc
p/4d+RGmJ0GC2FCYm8ZCul+0v2a2eZnaQHJuvwTCwKepJpKVocIyMoKDZ9e+1MQnZKUZ0wXF62Ht
LPCoX5PIXgDfN1yIDMh4YrsKjfjcCnTHStAckZ9IcK5mDarPPpFs44kAnbx0oSgV+TkjKG/T2MXJ
sIaHqWZbeIjc5KFBPUdFN8iIOXrzMDkE8KWXKHes8F6G9bu0LsUgzKVawraj3jz2VYG7O5RedGZ6
xQDYq8ZplQ+zlz/svGNv1cdasmVHjeO7dqMwiqKUi5X66JIAETSuAre3j1d2xBg2lXW/TBjgWg6Y
lYKX2ojOsy5qfe/G07ZrZqAgnhGBmR8YaktPU0HXa4sOohFyUSjNvU4hvPSMd1yVOG0nmo1nu22m
OCdzUHdwt9ZqS76HEew4XeShJd24qaEsBZCFiKf2dbtyaa4dyjcJ3SQpo2/Rb5v+liXpKWfkqKhw
gcbUvaV8zXXIZCRh3FGDbQQoxhdV+DymG0kJAAOl51UU6S5s1/yECIp7kPkrqboGumgKdCVDGCcA
OUP/QA9w9fTxe36TgZ37tpNes0p7NczgSbohtjnIA+ppV0XTrQyj56jzHsIk51yGu1LlbCii58z8
7cl+a07R3YzlY9SiFyMLHnlrIYpfOOb4GtbuOYvHR1bYx6B7YtywG6f0GmjumeyLM2rzw9RqB4a/
OyUElXDoJxp7G/XpVZ2PFJ03OmBwYeSf2BQhOTi6TBaUprrgLbWNgvRNsfW1xgRP2sC++cKyhwvd
/14gX6mqB/FAX3oedRwb4B2KYYC0sP7impY1iqhmzP5eGlsrAc30BGdmNIcUt5Fyosx+NsZwg6/V
V01eHuHqgZPxWal3deiPDIB2dP5vjZLcRhN3To6leUMAkKw17M+FX2VfSRZ8cKb8tlMO3cHsX+w4
vEAQAXRwCohD5cFkgp3ODkUGK6RWp/2Ix2IrlXuVloeiHta13FnY57kmGhEYciOOkyrRaF+DdVBC
402p+rNZh2tRIUQ3J3hq02Ycu2XkQvLDVF1nO45KJrICV1hcYI50bKmpXTOz/8AdYm830WtZTS9e
Mh3RvTH0G387jv7V2NoJjTRMB+OJ0rrB58oYt6HKM8Py4DXBEkXvjzUzNRXrOLoJk+nxdXCVO8HO
ez4bjlF1BzZZnNq0O4TVKlPfRKyS2ppWC82034M0esVL8TPtzuhU7xBmPnP6vTSBdVyl9+l9moqf
oqwufeSPIVMBgjwMLgpLcO2GiW919BthsS698EWG0BEScY8rb59X8c1xEZGZ2aaemTOh73RBBe22
vWPBsomDXd31p6kiIbMTvkUQLB7Uu2A0lhC3lrAUSDu5ORRR3ehQYjbwTKZ9xCSzyJtNPMPSn2rp
nTkJ16qYjfaQguvRp2QYsIjwcFKtntGb9grEfy2Djkn6hPWau04zbUtw71Oi6de2Vh6KzdgN5IPH
X11Lvro0YQpf4ziKhyevnqzPpTReNRbkvADhqhFG1q5tbNiyQNx1R+JFWFxH+2+Pe5ClCNHscHPR
63fr0pvhzSuKKwLrO35hL20an/Gp2ele/0Q3shx0CDiuc2y09gk+3j0qpkfWBTcJXNGaZ0WCQEH8
LdT+oaTqq4qG1+5Paqhe1QKCfDbDNPYxG+O7jHjzUpzhcZ1jkCwD2ZVolKfeiO5R453VzH2ftxFX
2IAZZN7z7sd+iZ3jIx6i+7yTeO64wkHXRLpsvw3VNWzSl8EieKf1exen9e7R/p48SCZyGbI0qIOz
4SzLa6uJE9x6t71axYMm5jSQ+dIwdUrtcYKyw8ih8UecdVVM0jv888c+uWPtt/9D6kvilzLUrpHW
E6/uvjfMzNyq3WkmawoIMroql2zyHVTpbi/v8zY3/yrY1jMI0MMQ4lFDDckG64R65F63+RXg5m6r
8d2GMRaK8KVq3oZ4OGs2O2MXv4IgX3vhnLMsfkk882TW3wS/nyN8vYQjr4Wh/PlgbRvdDcV8aCX4
r3Ke3483X0/BnJKqDLuDNiv2hgBmGrLrUD5lQUSkwmckMbuW3jlqYxyJw3Peskfzpyw+QWLb67I6
T1NyCmwcaMf+3EXK0/wFzK+fG+1JERvbCO8wiQ7w0B546rzWcXwcOeiCLnkzZPgy2nCNOfU+Ytt+
t6yBvIkS1ax7Gp1fssquNM33LjcvpgzvLgx7L8+pAsWd5p/mA9YRN1+sVqT9FnsnGG+G299Vl7/V
2+f5MeIMt3XziUsC3OX4RcbTK8bQt/lDTWZ8pX1r9XpjyOkG5Pic9P0TDN33P4eO6rzr+kAJCzAc
vUANfYod572Oo7vVrHE3vBLg+VU0497Rg6dm0DeRK9Yak2umfyTirVWl/oimHm7yt5EIgu0yKvfo
eX4LeZpt3e4otOB9XlFcq7PWa69CDM9ZvyG15KxrZH/Ut9YQT0NjfjlxcaWSegIbuFtTsu0D1ceY
7frntlHFY757Q2vcFTr0BSa4BBEevKp7gtPzNk3inijqK5Sa99KienXya52Z79A1NmNikQjQckCk
i0QGD73MrzkLdD4nBzPHUpLcD1ZklQy3oBPPfRffrfBHsCWT1fFiKtbeVZEX8TSAzz/Ha5GGz73a
nYcmP2mluczjcDPW6ZdppB/NqzsRwekHCYFx+W8ZiAuF7pM5KrcoaM/xwF+3+gfg4Xkm9wFstZWE
nl2cHFc8qXry1rPkFHPOLrz0nngozXin3S0B2qLxTxkyv60/X6MHG7RFkmTALINZy9/nAS94+fM+
bX2vECE1qd8RWbUMEKjzPuZPYXfFGzvwzbT3nhueAfGfxjB8Tsz0TY/U15ybguxa2N79o+sDBCPT
YYAy462ytn2Yjn7Bm+5czwBjKr0nAhQOeeRDcN+6Dc9wqLEMG9YIsZ087JQPM4we8+Gl63OXtTaa
4qur2l9aHhI7EV5tOirAo/DFyC0y2dJVaCj3diz8Fq5Z6WAyAZU4bzd5OZ2c2VtbUU+12a8tL9wm
RUwUMAmBdOyJ1ZP5qDxDrMBQqDwAfxwtbfI9JVvGUU5VidaUk53c8q2XtL+ivlpibrcZ7PBFUyBN
KQRUBVazDKv8ZDizkqUrr0PxNiTad58p1Ek622L1PJrFl9WML7nh/LSDuOTZBTXw3Q5Qjdokapni
OdHZbVP3WBnuxixJJwK00MK7JVWS7o0Vpp1bp87ekPRup3rcSXfYk/m0yHvq5UWA/kzzqi3JFM7I
yKufSIAqIIV0m6AzjyLnCVCdnEKuaktfriT0yjiQ7A3msvD645QVVyOcR1/20Um0U1iSlJnsGqff
wM++qAB5Y+ZHVw6J+MwAdZsF/RGxD16PYt0xqO7UQ6x2iyDC02L4rpJZKChw8COcYRFf6tg3qYdb
uCmuHR7NsD7gLAkRelg3ar1RdbmLIMuojCWlTe8nX8IwPg5EjTOpw2QErZeLe08XPGsBALJO/iFe
Ycxym/oHDJXy0loNISUMXE9VLfd1rO5H+BYVDM8yHcnhizZzRQktUfXCI7z2fYlqRhce24HcWyI9
h9QcrvWVeO3d7snGSOQNsQGU12pDPgXe6q+ZqC5ZkV5dSIjowwBzJlidEe8kBEqAJ7HEdATN+K+Q
u0hP2JF68Sg78WQo0CKTdlV57Uxo1pl6JLcwY7vhz6VvuVRyvgx0XEq8qUZ5ElGxnUwYYhfnPQ7x
aXarQ81oa7S9H7Mt9hazCdvCOokBWokgyfO+neNcuIZJCADtbnS2M6H+JK17nNmVnbNJPNTTUHPs
aNeN6TIDpISnwSghINwkItiuXCvzu+TnNV5vWLsRIFeDhI4rIW59ni47Z9yCBGOCzO3FmwnRiaT6
o3AJpmZwQDjIQqHXd3ImY+Hg86pL20+F7huBvcPaihG2uzcUcqa06SQY3gatu0MkNUpyIvS17ph+
J5EEpUxmgqhdNXq2ai9VItaEqBGCKVcmEE0QzAtXWVajuw/xclsi4TZSsStz9YJAbD8N+c6oo02L
e5Fmye0QZTv8tdem9HvYezBM12lNMJgN7bBdm1PiNzq6HAOlEuGl6rdLD26xgAQfKeg4ub8NKK4w
BbhPobp6xtqVd5coPa4A/zXXy/O3gHsyw/9m1WELD6R3d53xhRhSQpvVk0ecb7keVY+0KctnqhAz
EI3vYoi2Cvk4dP3vRTS3atEN64D3JLgnUJlEae6dXn8dL/ioXmH2vwcMzOmyKkHat+s76sFi6U+l
PDXt+AyX7OiG+VXALqgaFQjwNauzXZK0m/kuyFTlxH6TIBH6NdiMajBn20+mvEGQB6Sm5ZmRUXuW
jsjVfH97lJxp6ZEOw/YMBzOUwRrrql2TMrDHd3gImg22lOi17m5agegk+SnUOPkG/aK2MYEU6TKp
x1+B6gEs44/Iu0Z9j90IEHNOh26R+GYfNdpVT6Tb2dpmqC51MDwBmFy1VGELVE9WNUBSNZdwcBcF
u5OBYmcuTeuQAcfkozY+DZblzw9zoq+sxN05Pcca8pccI2WMKHyJAkMOJgpCGgX+f5xrm6DhaywG
X3Tm2k6wpVFOdCSL5DgE61yGTDmwIrKnDTzqdVONfiC9LSfQ2hDKGp3UrBJCPbzO2myl5HI1/3ji
YitOsGFpnsHSBZvBTDm35dfMqZAQGdEFb+aDEEuomxT5VWLpOpaWj2f7QWHeF92YCOyleQkFZMES
Cj8WaLnpbPFawoDGuOhug8OAt0mipwoE1wh9K/RR0K07BlaYvA7BZZJ0g1a1kcqEr1z9XhnhreLY
i5sdcYCERYVM0CR9sLsjGXfT8FBbnXSuKoaxS4VMbCtGc0mUGcqplYAYaiTNqlWaTUBiuUE2sg0w
PuQm061hrSsEvKswWMfomHAJvAHNtNzag7VCtveCzSAqIeHHUOTnbo6OZUWo9xOQ/ispn/vehCny
Nd9Ubu3tawjRukVgfH6SUbwxoaMk0v5Jst2gAs6N+lotqq02Gv6f7tDsnrAGI+DFeKsr9dDF0UbR
3oMg2uECtK4s5nj6UXKrFDSJ+FGwxX/mlnJqexCgJjtlNlmaOzU1rpaOAhmzVENhh+mFzxPz7dAh
WmPbcYJ8ZjPtiAPc5LW7my9T9zs5Z8pacbh4+sJDa/jnkvO3WlKEA0A5ZourPqFS0Ffzm5QKBOLE
2zBxWHCvfPT8zCBQbkRSyYDaDxodSRRFAP9O4mCtD6Pvlu+ZgeNg6e5GJbzppnFpVdN3I3GLlf5Y
ozlkQrZkbwVBMP3YNDnjHsoEE4M8qTEqt7BkFv0syetVRgmVP2/MohfbKN7SQ3JN6sOfvRoXJ8tT
NznTvWK0fEbz6z6CQ4u/BldDJj2UzcIf7OhoVdzBIt4ojr3rwmHrujCUMEEzhXrIOueMl9o+1cWj
AoZLp2Ln6P0upVVGpM9xrR8icsm8wdsERA4HGu799ejLwjpnQONwFY8Ec/hRO313TcPv5Uxk4tf5
Tk5J60Jjc5mq7DRUys32qLVMiLQwV4gKOk6Cm67Q12DXWxhjc1bcQW/f9AGoSrSbQsMvKvpy6Otw
HsjUYJW4B1K2ffjTGyZJq/mLrh2oG3G+Jd53n90mapI0I0pVA1Q0L6pirCFA7Z3G3ZAHdC6cbI/X
wLaR6iaI0aoF7gpvgENdNxeo3ZcgOzVleY3jYpfE+Z4snacqpempsB+IvV1jZjv4suRYxqvE4C9B
spnQdWZQK1S+hhFOqj65W4nHqUXJTdpMJ8udxAxp2Wawtsza/M70xNjAMCqTqoaqoiKLujZJgdW/
CB6zQzQdttH6hwCTuLUxVQDEOZ1AAKf+/9uH/LfsQyzsTP/d7vS/2Ie8/rTdvy0+i/SfHETm5/zN
QcSw/rIcEhVVxzNtaBUGdpt/cxAxzL9cV9VtlZ9zDOue8z/+7e8OIob+F3QS3fQ8HLk4LLAJ+V8O
Iob2l2HipOryknDp5of+BQcRy/xnh0ie72FQYlmObevQE5z5TfyjgYios7Eo6NyXoqnJuymr4bVt
pe3Hmt7swiYGU6uV8Dlz1XFv1KNy8jISDmAffjMhja5QOtV9wknyNfH5Z0p/vrcKHMTKUte3btTT
0ShRWBrLqE2jfm1PXmGvswDlA1ywdiJcrcayeJHX6SoaUmXcawTilBgfEgg4TsOvNIA1gGp+NUl4
bXkDN9W1kS0yR11opQeybGSfXhp/StH/2LJ4V7LwoDjjupUoWWr3lNq2D6v63hbl1TDHpzSNf1h1
CzuDaN8zOamLY1q5jBQQhjLHh9z3rGbw8iNO0kH2RIcby8DukXVWp7KkH7TcnejUk6AEKFsPiK1S
PvIK1C6CRKlpJTmwfQFv2D25/BTcWXt1XXONVgMXCwhPttnBs+wuhEoSW5xUn5U5PHquHla1PlkJ
PmlGa90yUfAkzj0vqqPGCENJ9C12IBc9i9GGyLc4Gu+F2x1IVvTHtvZ10a6DofjKCO/EnctXenmc
8HXEfgjLEjBHPYdyT9oPCHqAeA+D+F1smxAOO9KK0pspu41Z/IqNTyaGM/wvUhc/KAV1R7+1OTmm
Idylg7rSDcwic+2pN1OYcfYTt//CGKznUXQbNUlvY+D5E0l0FtWIGsXnvOL4zBDBwQC0vuTceDYd
dnjBoY5FjbKlW6JZXBHft5mEuaaZ8iHrsOEZD8gpR2Z448I2QPLVGUAa4D/JXZ+iHYrzNzfJ7pHr
PcdJv0PD+UWC/a5Vk70XVxvTHXdDStOXQpoulM84Vd/qKF+hH7yNsbXMenMnHBeMJNm1QAkxYl38
STdpKS8OYbAyqDeDFaJDm5EODByxn9JIJ4/3fT5bRKR4m4WEFKyqQemxoUn2Uac+1EqHG+B506LD
85jeIn5HWLrtXQOQIQAmJlbO6bS95Ub7aghIABytXzjK3VUh9pEyAd5RBzgeCiZFt7aTpbw7hvoM
++oQlvVJUQJMIMbWo/+U3SLtcOR1s/DNUjNfUCBJWtu+lDAScOmtM+UOJXCrWZ65FP34Qx78ORfO
vZ1sCur8XXbmtoub56QGtuyz8l2D2dzX2cXVjD1C0Y/cHbEzFN57b48Ax8HNVeG3Rnp5DMNmj85j
EzYlmHD6e0zzbyQpXCkTaMZ2wg9mCufRbayFtIthNTlEMlhlQo+ZXSOKbMcpQVutWRk/GN9GUG68
sf3US3kAML45A6aZCDif0xDMdgw7m0Dt6oif0LU3MXJpS3EoJvDaghSVBRKpx1TU57kaaQCVpqpg
XWRXQ0LgH4OsX2cVcgMtr8MnL8iNHSxFSmXbDi+lqr5nrrsPuuwJWsU2Fp2zHCG97mhF62tbuhiq
NBQjYau+dMXk7cAOzqVmZNRMMYALSGsr8J8N2bgOIxTRLZ1/cDZCpfIJrekZUPVRecsJ1r2mTViu
wqG42qqLrVCX1+c+wMaoUd5ii8/Rlb0N4ZagsKhOH0WC2VvA1GCJ8Mifi5BB78ZL6eY0ogFqBrfL
1knTzTuiime8KZEtD1JuRpm8e3Z6aj2LfVfp3rOOVzLzEorl7K/LSh4XDaYjsCvtEpppcSnI5IOu
0UGujdIfSEsnsByMXWytRudlwzggz1h31D1b7Wmg8sI5xXgWk2djOwXfgEbo15RWzVIo47Z0+mYN
Iw23m/jmGc4VMoh2yElj3jRO/J6IEW8kATkB80gsRbRHVGRgJ9ydR3g2TCVwXi/y8OFo5tVxo1PX
1gmiFnfvRdhF9UFv+ZmX/9I69Tx4goZAftJZ48OAOsxLu2HRp7j16JP+25uPiUrN30oa9jJO3jIb
DlglsrdkMr6x83lyCv3hjs2tM5TtkNS/tCL/GDTbjybvK+yShCABcXDgOeTLCHbQpWekwFLJ9dMw
KPFx9ihcmKa5wacx3UonmZjYJERSJSObIjZaImtnYha61Hp6b8gQX0uHMJsw0uApuMNwjAsveWUt
nEJD4LBcM/DA4SReOqYTHgHWL21bONHCUzVz6bRu8RvmhOOLjGxnaIQoGCySVJyhxEQ4Gt/UlrOl
Y+1kmfqbaCQYEAkaI+rFSlirUoFj48Hq35pNyseznjyNnR28yWObrzCuSK1P/C6yxUBRT9Nbv3IB
z11H0R1Vd2Q9azNP9ZXhiT3xmRV6FtyIkkIiShjQsuCKCjMDXxQ5Kp96gOlLHZt3s4aIEeT5pucL
Fkmw1x1McIJ2OqZD/uIxUXVEhmm4tcfg4DkT8CQoWqAy1Ng2IfHIiOYJgCMjqH/taMI9NVyy+xrO
Kx3UBSc8SLZD2fCSiu4zTLmYcfyr1jSuUF+CSNZ4JLlyn3cafWJtVBc5RjE0LUbJzVQfVd0bdOqf
xDxGEB/PWF1Z33abua8j3gmrwUuH3VCN5qNvFFICreAt0mkcqgk9aWIaLESSbmtYPziOctsRy8jN
6imXNHbVrSe0rRart1qnqZbsj0muvsk2sfb/enn+37Pu+997AP6/aNyn/5+N+4af759/dvqbn/B3
4z7zL82G66JqHG62/aeu/VvZrWl/qS47h6q6hqFB2cXS7+9lt+39pVIE/3utbVl/GYZlaq7Dy+DM
5Vj/Sq1t/KdSW1URPpm6qenza1K884f/sdQeQx04wjMQQbiY1f6xxu107EQ6XFXQhmONi/lcua3/
hJtHJgFpTrbiQaJA3Cbgfp1NYCvj0cOih1bnNMUSnoV5SS1D2wzkmjDn7lkLjhtQtWouG2zkNXLB
iXiA1CNerJ6aN1DNYaOa34MptJPa5v12QnK1m/JuPOG1pPxf4gZ07T9ZFKoaPY+Hqz0eifyj/bks
/2BR6E1pnUrdgTrLCb5nSLJRZRvghJV1dzWCC9YU4beteeVmGqXiu0oNlpMAzogI9yyquWbrqQNY
j1c6Fw+nvFUxxPkjk7B3TOaTn27KwMx87msjevrzPxie8al1WyGFOImfAODbYyvl+3/8xuyFsxBa
E+6HytswVBDHVHg6lgqMudvArD6QFCD40Ku7HBPt7JkBSdapelYKrmqXTTN1+yedU6iDVDe3JPRO
iOhk/Y6e5oU6KLj1hlFcdAyuFoTB1O9YrNLDIP3e10q7J97WWun3PM6ycxFjyG1Uqu8KDRW4OuqM
nUaCOwNnkVS6OCBKF4cUkHBrOD0Kz04cDBsozIrJShPFs5nWrj+MerVHKZhdDBsBHdh5+InVxbrM
a+XbHafvgUXwsLyq8nWrjw92ohZnZvzwgyOm0ake7gzdDr7zoX+1xmh4CWPIHinu9NsORAgio36F
Y/PW91Lbm0gE0S2E68gbKWEQPxLovp49HH5Gx/joEdZ1pu2RMtI5J0MxnFPk1v+Tr/NYclvZtu0X
IQIJIGG69Cya8k4dRElVgvcuga+/A6BenPNu43YYZGlvqUgCmbnWmnPMB2gRiAhni/c4EusuvReJ
WPmgNxzsHTQ8a5wmatcX6VPTWjpAf2c46eq9t0+t3mdfPqZ9BCpBc/SYk732Ycmb8LOvboayIRjK
oyw99aGenCzc77eH5Wc2x4aVY0/YbHLzKZ4zzHo4mC+tI/iX02lr2IzGiRGstwG98QtE2wxrAGjM
IDLH5x5G3ApwXvutzJcWLy5UneB7UOrL8aT7hgPYxhFlpFffa0K2xViwJVbd40QKxhqyEfr5PMQR
if6370egDT1q8Ypclncm0Thj/fF34sVUR2lHJrwVNAd3cu2DJ6LiFBXqlHT4z3KZyoOy9P5lMpy3
OLG730zkSmrzzH4co4oxWEdmeptzKTQlZfHsEjw7OIjOyCRh4IQtp+M2P6rCFAep8ByNji+2UK7l
k1mY7dqeCmuLYlFjKBRIa9c5IZzstHu2DCgPGcuWbFV/z8jJOJTNDyyb8JSbTYiOiQcN1BqfzPxU
t0yeLn+eAEgBnT38/a8Oyz8O6n8Hylj/f4SJo9M1kQSvm7ZEnWbfqKj/taQIVRWW7Rrhtg30HKOa
ph48lXZn3v0FE1mH/uNPhrdirQyzvfIT4UUw0OYFIkiDHNLQaZpFYMIt4JjR2zi7cQ1JUoDwtfy0
ue+bETUaVyLZQ8ElbBhCBD1tPDvQxCFoPeqEMgJ5h3RkkxsnbRior/k+9padkKkS4+OP6VWvAseZ
xRUctPnDN+rIkPThTR9k8hCGVf/8f38uUsg50OM/UTvsU7ZrStMzJOgNgcfsfwV+dICsHC0E0OT0
nEyAF9nm2Rhqj/MpR5kqnvoX+BPVxVlpUD6muhofXF3HYxmghfM573Bwbz9mVN8AxuuvR/4kCPqt
MfX9hRANIvfS8jmIVJGgWm7NTYLw96TGyuce9cxTjAQ2koidEGJe6W/0Z0DTm9736kcx6LRzS+tu
ZL86FFaE9hKp26m08te6bdpoFxjpupU1/rjh/farJFWwY4cidVa5znNakT879Jima+FVu0nFqMwk
2bJG3tsf05Di4Tb63yGFFh7R73weiIMmLZ+MVvvllsOOSJbkKuKBJdMnHjZIuuTcc6lrJNph7gnM
V4NbAeaLcW1sTNxBPYwfzQTV0Ads23sZnxN1IvsP/709x4NCtTorFVS72MMNX6ARP4TZoLNFxDrl
ChKVYxuRGT0RKLapNDykZVW0T1mV0ZSKKyzc6YD/O4ueEpeso8jNui3Np3s76pnVz5+3rzvOKp8U
RWaTfo+OF17MNuNfcLAMlBm+ulhPpl+yx2Hj1ajdprKwdnpdFdui68PHoI8wZsxMDUpmxSA4aO9p
KzpsQfGbEajs3tX8P6YTlO8AlrWDyt1Hkghd6+i6kAFxUR+qOaU3zvL3ZCwyzGB8h3HZQDZrDeNa
m5Z9yG3KadsZYbno0QFHHfgkV/0JbWk+NPb0bVbCPWYdiTqDi9ENuKoHGGu5ikhu/aD1Ez5TKEHR
a+S15y4dfTWsl8umna+d1sA7f3vbeYKNRjcGBOujnryHOJ+YAVrBBfsMzLG40MVmshN2TcsLANM7
DRJfogJE2/MP1/X4K+Wgf8wH7B4V6qr1kl26RJnGdklTQYjrjeVtp1O8TXDbYW4MvwpQmCAC4xpx
E1EEh4S/XCj5XE/BdIhq3OVOVVpXOT/UFZ44ZTkznLZEEpEaJE/MN8rygKPZ2d3+tKj64pjHNhiU
yIh28djQwzPiGT7chYhD+3cgQwocFqocrGQj+GK8dDGtWpoMcYtMLwpgg7b63oD/KkakvAETFvJe
610YT9mfLOk3NRG0y2Hr9mCMWDELehP0u65Za1ZIvxU4c8PCcQ3ih7Bt629AHlYbD+XbVOkrEwPc
AC9q79DRweRJatZ8EavKLc7tUZMFqLiiM55CaTivzB/RHKEjD9uwPaLUbh+wVwGwsX500eZfVfXd
TI59KYXT74L2dyrd5lcQRuHOz2hnOAqd/oYVC7eNZkTr2O6b32Y4gGq2okM0Ztl2ocl7BYNqI0A4
Eg+Bx7JqCEp2am4GH6R9FOPV9VMPc0PDhaKiuYObcQhD9Yfkd/lmBg4SBqP1Lfp4dUiaqd7nhRh3
iZEj3h2gZI8lqGiTUEH8xFswJogPDolXAvzwBNEv4HzpbWcRJpuqdQ7VfDSvx+g1Hutv3GEc8S1/
8jZlGmOrwEpyj2ya1NYol1sPv5mjKfOp00e1HRuZr4E4FQcqVQ1ZK6fKtHceJyd/6jImeU4xvvUA
NnoZRb81rftDqClkiy4hOtcdfms9g9zCaX7XOqtMmf9SWWMck4pOCv1XRlVSasesbTEk58LlA7Co
k3k+oC0rRN1vx7J9JCis/LzdYjJuxgfpd/u5LfOVVwmEueZj2TumxvEOdYN297aVDHzssTO7z/mF
XIQV3fOyjmYJHYfMIaBhgH63LJWif5t0pY5gEt3HJoKyWQyhiU6UK1AljX2HvRxjRri9LaAdPIsz
dDjmvTaA7Rp1wJJZDCHxopWa/jx5ZnSIS+sl7rGcsKJZcyz2q5c4e2T3xnWYF46ufyHP+ssyMud7
xDtlEcGzy0ZvOjUBCpOOS+a+MavhyXTlg2MV3odXkKUZ6tARK992P8bAuNgQUurMzqC0uNHRVJWz
E9Kp7vvC5Ldg1/ADSec1dKxLiC7zHj49ruHail/wN07cy6lxrmSnvWm6fsj7sCaPQ/bwBQq4kXb9
6XnFsEs8hi4JHJLaMmCIE+m1MWRrvpLQ6O3HicNjXUukvewLrfHTNUHwMFr0lH31J2FIS2iaRXZ6
SORUynKxDkvNIRc8t59uH+fgEEnVKmN4ytqSIKLpxUB4iJKufKc6yteJl7YnJ5y0Sye6LNy0kEpR
hDngR0B8H8tGIplgAXD9P5jHwbNkhskFnU6HHBBp4LJb1sw6f+lMP9zAeGy6chIbJ7bflpBdb6wp
fILoxYML0rqIbnsc1OY6qSMQmJZq1pGp4eMzoxwtvJ29mVqCXVfqn4pEwJkHafunTAQPFQqJVzMw
78eiA6RNbPUmanCvc8QnYBlrw73l+d4hiFs4C86vRtBJc1GIPQQT991/ng25JBzYdn4Ku1QXA4Tr
rhZpfwrD6O8Sx40a3XwKYLDoVqy9GK3ZXUSoscrPFwmDGvqtZm/fGSISH8mrE2DRKJrkYaJC3way
gSGRRv5Vjtg/HQQWJ4mQfHMr7bW4mpELtnUfgr1AaNS46PplTBcLMBT4gOwPO797EkFmrzM6xeu8
gwVFge5fi/khZWe5iiyu1k2ImP+2GwZv8H0CNeIbc4GALM9A2uxUXciDu4QsR9OIdzMJTjBr0Pkv
O9q8aFblmESPZUqS1lCJiavSyj3a20wZFF5pNARh/erK8JviAdrRvFKUvvPYtnEZothSGK8Hzd5Y
stlqnpzbxla9bTAmrBO3t67xxM0bZ4QU2P6AxRwtNYXhC4TJAmO+5x1GT1lX3dd+kO22h1Zzz+Bn
xg/L7leyst8LA+y6H9rpnR6Np46RyLqLBBww10Vr0N3pQTuh4JLNs86Nqk31psS/n5rCrFYDISin
5aGIHmvZy1NC6/UsndDc3la7Js8Hwk+85Gw7U3ImXAilmVLInWYPD28Gd1/OMqUXV1w09l3ma08Z
xcAF2CByvtLrvgoc2EOb+E/ZKOBRVUCZeyPS3tw4j3Ge99aDHZP5WxOXQiEVO9e+SoYNMpH6zqrq
+gms/oMHl3nU01cKsvCKBfZgJVnLcdgNjmFlZi+t1gaHss9++zqSq4rq644kS+cjqdaMlMR5nPhx
W1v1idlCs06lnb+Vzf2S+JmQ3nKqiNhCh5Q9TimCyeXQCCEiX6MeHw+t1X+6URJfWgmBuUmddl+m
YFnYKZxDKQnrqjNLu0v65L7haHmhfFXHfhhPiunYZXko3avZQ+trB6KD+8zm5qkAGaJNqBnPHJYz
nkMc3tVGm82nnLH6dRnfBM5C6qjyWDPz2oDVZ4OCdl1u7XIcCfe2fzP74jc03fFaUE5fJ5Bg+0DW
EdPYfAJZpGI8m72LpHj8MwH6Pk/YAbdpHMwQ+PnUlzkJCUTgrLbtMMwP0uOETA+hIpinFsOFQ++r
7RNwX5WFfKvK14HL+NWFmPMEdg7f87ir6yS4BkyBHmE+r6wpOFcaW01F6u7z1Id4MntMp1qhWRTM
YXW53eplIjpgknYOTGRdOp14sRpHvAxR+aC3xJAWtfYQJWWx46CCF0GzUc8FIWdj0hjQ+OrRuRBa
t/Fr6dxH0Hw2nKyorlIXnkwVGvbeZbBPl6+1LmNtrZY9bx6Pt1g/T8srS3nqjCGK+O4STjkyTn1f
19BSYv72C/MdiI28hQD53bOc31WhCPGNMKuag46eaT5FM2dH/SL5S/oxnY6pV71ZTho/I9ihtvDs
5qlBN7Rqm9RGKVhpu+XqChumnuV5BMxw1SHFPpcBB+Kcof5R89rpeWhTjsUT+JnQ5yXx2yau/jbc
kcOi5zukqQfsVbb9GZQNQkT4F6eYkx2thflpujxVdj+7xLLiMA8otcoz36MwzY8MvVZKVeOtrWpx
ttp7aY1g0LDxPjm0B8s01EogwbmNeNMJ16GMKf7HhDG+VzpfSNWzo48yfChGIHBO4lrzzcCxqe5k
vqV8DO5AwkgOnA2VgF+Vn31jvdmy7RlVtfJ9EEo/eUPKQN9MCDcsHCZAM7OlmNRZaFVzaGLSCRLF
dxj6HhBDl+mclhRXX8SEBqhMbRCwjU8hmdrgXOD0W71UT7qjAvgZCbSa+fSblFm3tsJ2DzsIexNE
/y2GaLScDrxSCa32uwsJdQFpDI2doXxVWciRq/6X6yUpcrqUJdIM5TMHJKIoIDjfPocSchwYZXHM
c45DNtX8e6H8Vx2i77EcvGeUUmWymYlCUSMvKQvnXjlJTfQIo7tWJj8WzdCH2yHArCz1kJADCJzp
a8nVwsrOytDQpRAWIgKz7NxnTy8v0ZALWNmZByrHUAe2yGSVZpmJzy6BJCy5YIukor4Ktd+BF943
zFhfRiZ2Jz9Q96Nd0L1IcXiuOmHzZXoR5Z0jvGcOmuUmSpzsxe69nN4bDKJ4qOHTuQkDvjmn1yoY
29duBc5ifll5zkbYU71uNZ0zgIxch4Uf8+qQ0hJAeY8pajKRIUfE3TaGn2ysoDdwxXB9tRxpHHOw
/o6INfkb9XvA7M46DjPOVj7tmMCatiXG/I07+cPVpL0CJbIL1z67zQazvEXJVmyzJVBq+U/mlyQu
wjjJkQ36k+WfbDf1T6gC3WMYQJpotP4YOX6wG2qt+CJ7pHfb6UsbsxdisL4C4BguxNu5H+WuOKTn
b06CZSQbefuTA4gfwqKJPpTw6q4mxhoeo9iLvPyqBLZI6UuJB5Nn3eilW1wjBD4MY/24fMAt7Jcd
NFg4ysMM8sGgfl4eCsc9gPWZ7rwqvBMD/cG1zZiSSnCf2yHY63kFxj6MGM8i0G9J/7MNUfwrKECd
FZuW+IY6GS+mS6bCSjga8asQmPvGoFczcpGRrahYMdoH3cybB4zpgDMVifNW7OJX9Tt19aKpeMpw
pyinij+XwwsBD+qjaqINmWrhW1KXwzlrxmINvEn7oAbb2jbAHcPx4bYCF/mX5Joz7TWqDH11gRM6
r8MLY+F/D4mQJz8tgvso6X9psfR/2HJXKMQnzH0G67Q/K8gH2HBDH+h/FCRPxjRm/aYaardazjeZ
h54jC6biRIeLS2h5agzU2YcY/h48Rz/+7cB67ThsBqxupKV4sFMn3U9Pqom7HaLc9lBONkL9ZfgT
BEGyD9Rj4Y4l3S71CAedxp5KH+OhCO906ZlrvhtwbA4dvJM3P4y3YyCARIa0cF6nIH0wjDg9NRK7
aBt37t3EF0ffOYlx7Us4vvPyIet9miTJFtUGPf6l44/T8d2fpHroENWXbgP+XSbjgz6E37eSJBDm
m7dcLW7GiczoSJwYvAbDHS24fqBCQep0Vwjx5uTDtFtWDseAyhtoHzZKj8Py48SvZ2RbP/g7c5Te
yeRoHKm4+7FEdgqFM3ymg52hNSvUEUy2s640Ca9xCjDJdtapGan0XZqRR8IMxT4ZoD2kNbuf1Kvg
W2hPEXRWQcT6fzVwVOjq4LJEsg4Hx7lEU8fVwpwKARsvxVicY7DdBA9r9Av7FEa6rY3Nhl44aSJp
fRpApSTzvlqU9vOtqziAaDVWM7u/qEhJmOuYkQtGoRC45Aay06x3a7wAuX/B4OrMB9U8HONNktUw
FOfDqxs45KQJ+KN43VZLgwa0RXqJu/ZZDqDxhBMWu3bC9Akey7snliRZs2DSJDbDEG1zWmmXLJEW
yQX0HxqXdlBNsTs0j0ENhc6VQX971iauXJtDW56z5MC5H6BpmplPLtJsFObqDZO/fm19+4/yaQLT
AxSHfG7QLQ/o/yQYeplttMgzQS4y7F/aAyY6i7MpxYdnYNYOtqleY4AzKC5HJj3vZVa9xvPXGvN9
zLSmw7Lnli0yimXXHKtzCarz2e7dT05QHFFVjQcX63hQGuKlwGn138+Uchkt1sCIGt1EYp0HEyG3
ZsAACaH2/DMNH4eai8q8Gx5MFdPgJI+U5Lz03uivWu12j52pdcdbG1OOzmlq2fwiw1wVI6JC6EB5
s01HZriT6ZcHJ5hwis/FB3lS4pxr+h/HawRxQuxLFYBOYIMD4mk9dnaW02lbVCXtsQ6w+NS5VT9m
KLrWRpdyhnIxZsDltpAZqPBYBVbD4TnXHofAws4b2uXenAb/MQ/b+HLrzpRGQlA9RZ/gaL1pqrq5
Xx50Z/QPTFI5udZzb8/LH5a5tJUNVzsU/n02TM1rjGIucX39funtzK/GLsHevjTEXevZtjuA4CG9
hrA8DPwUpL5uot6j5JV29Lj8yDGFhxYvwcsy97W91Hryxzq9c9pLnMmsZkWzc1Z2Zidq9CPipbWT
Ls19q5CZLq3WxPMngr0Tbxf4HtKVkeFE3YanyIKkVtW+92/dW84eYx3W9BNqcTYaBZuqa3UIGxSU
APk58do/VvKimpCVlG/i3k1Nue3xue6XyUUDN3iHpTaBThL/CC3or7Y9aMdcgT4r+0B8FmXxWbq5
eaLj8tEEuX/GXQc0TXj1V2uJc5/k6jVIzeqYyjDaFYOzDu1sP0V1eYQskbxz6NsYRpKtqyzWDw5A
ejTmntrVRn24jcaTsLhMOEQN6sltPzC7A0sitz7BqmeZNfbu9vlHTT1uJpfe8cqdvPTf7nlbEXNP
G/cEpiTnmjjNc9CSq0ftSWtl/gqc0EIMP4IcqCbdxVqjnW+bVaxZXLglP5pq9z6zteYZpREi+rbM
Dr1PU2F0mWnFiQzPZMRISPODfJNQzw+yE+HWyMzkWUwufaTIu4Js/4jcSDtlnWqfCr3nOM0ksd6a
AG44G4HELa2RsFYVfEUtWBq8xeEzberwnobOygboYI55ugnoufQSuL0XcwwfDQvLlIbMfZldgLLf
GbhAwUbI9O5WRd4ufcMFC7tcuJzciUUCn5WTTbdeEjqzMTWR2zJ2jkL9GHfR+KEHDRNYNx+3IcpB
pMQgjpyuiY703sJd4XnqQbOidpcXXXqh3tP3WmzL84RJK5GVWMUiCi/SF/3RiUYYvG5i8x5ajtja
qPbk0HKOGdsfEqfsbw0YU2qplyak+2azKg/M4o82bwRHUMhSDAFtv4w3IWn96AE4h7qr7d1Uw/cY
TNdc9/SGz1JXhDt6bJIsOZ+uTJx1YreklM0LfT8v+SQ77vLS9c4ICr58SAX3Rs4lWYtqOCWa6z8O
Ro1zMztruRX8zE9w9oj3ICARokmLy/LglP2/Z+pTVHdRHEd3ddE0j6ObPIV2kyc7V0dUyDdqHO2u
P2b1HBMv+sNy9WVV/DM4hDgtr7wSKPCidIkDfDCGZgoO93fLpR/6xUAtNIgj3TS5kw30Ymeo/ZPf
l3+sIv/AffVteu3w7A+UYGRzM/XLtW0WVOfblz6GoQHijz3WN5uUKBq73EU69W+gKQIyIEVtl+8J
9ma3oxnhg18RPoCZPN7/5xlhMLQoYZzdVeXbUr0vD1HWgowZ6H/iXN4mpExswwaIIPPq9NkcuDNb
v3+VxYTQvaqtJ1iMf3OOgi+Z7GGsITmWra5ua5qHXM/zUvQLkXZXze3YdKguNJPEvaZZl6ANgeEr
MWVrS3PfZcnIxXb14KiBDFrfRg66a7xGGd6ZwIZaK2v9rSBIhBYyQ7UR+8j9EFlg+EJQ0jmM8lvX
a+ozVkCh74rKGH+xmDm1HX4GRkmogLT+xsDZ2PQy5sjg9Z6hbe+KeRLeM3teGwKwmF1odwMKh7vY
zCqktVjd9sFEAwgsZHGtJ2nuYh9nTicaJCYVk0gCJOtdBCT54oyNw8mhy6CAmGhLo6Db1J2xX04n
y/UaAhLatJWDWtHxow2KYP1Seo92MYonAjzsddE4z9D9uoM7X5TafI26UDr3liCqRhkCEEuCfqUZ
/OC57KtXOd+B9Ler+0KJu0H3cCKMw8VnkvKQiSZ/MPwyXZEC6mMNqou9YsFbWXmmLqUm6m3lNpJt
dxInqRLaipXX/Hi5mIeqGAAgoqHFb0Jj54f5eIrigHpwaRYUQ/tTREZ6CjCHH5dnkwD7VURtdFCh
+WFlIULvPsLFCEkSWE7D2NYXx2AAlhuT2H7X1sM5QEN/aou+ynboiYPSqj6L0fqZaStsVd9oLxip
aghHDZMtful53dpiDRTP3M/Ueaownam4MlGgc7j1qvLe2Hu5w0yzL8fwhMxY3yR64BwoQHOa6G63
Kd0qRpRNJnwm4vqCBKTdQ+P8Kae2vjQQqugcTyGF4twQhhxerASEeL6WskKQmpsQThnB0GeC5zIv
8APhY+vlBrcmuGLagLI56eTH0vLsME5De4YoOp8Yll60nhgjKSs6Q9bBu9py4pRa2imT4Lmj0NrI
oCuKfnCTjQlqnpm2F7vVcRQqvZJUMSBRTsaPXo0hZ8iexPQOnKBuRVcroVlIl+VRhNIHiYJOf5nj
FMP34HbZC7E05isvvD7KXox5CsMLi+E8fkGKtKULCKNZ7IoJ8x+XwF0+MKVYNpnBnNRpeVnmNIO7
foKGN1e6Sftk6TGJm4P8dltAztS3Z+lmxakKYB8P7fRKop7JMW0iyWY0g0/DNFBtm1O3Yvs0SeNQ
xskhXm4XTZxG25QYphqS7EWvaETebuuqB96Mp7L01wznh2NB7GqUl3RCGa2QRLSIQpbzUVpPH7H/
t5y7HfaUJk/1ZKljm4dADbtSUqm0LUaRUru0We+BFst2VuAlr/DNEVNZUL7jsE3h7QXyQLYk9GTH
NB+sKLYerHrI7wPwd2cDMwRVcpNelmezN+LfM6/WN2Ea9rukCRSDnHDjWrH+1XU61kpHOVvSG9K9
ldT9JqaZvO7pDAHnDO78uVhE3LTNnbG6u9WP46SfnRQzAFF/5ecAuKo2yGjBKxzjmq3pai0Tk6Iv
L8PM/Y614G+YUKQX6jGrR/UdT5WCKT6KZ2QcapcoVComJN3lGkHssXarCdoz8u77pVsKjHUt8O6u
yV1UdyGCgFVgmeMv5MkH3w6795TY83WPwTeMcKAI4ufWZGihOIlTDuim8Vx09wFBXefl0pB6/vff
Ob13w0ea4b8pnIkeEIwHV6ZeP5ZeZu75/7ZJNmWPTQ41AGUGJAgu1D7mHFBkjJQT820kKeejM3XM
z6WCdghW+VyO5L6NlhYDCeLsh5W42y4vSxeaBCra+kJl3m3G3O+OlqXUPhFlx3wI2TmD7oaOx+Ru
l7vcOy3Fpt1WHCnJ1HnCKwqMb8rtOw4i6pJrFGxdAk0l0uxyo3XeUyXj+BQlWvsQMVt9qOHm7YwY
GsDtJV3rUnfiV6IIGGS09WtqaAOoCo5ZCjfxXsxX1DBfW2FEcKZfwnceW7pNqOjBmEkTNFqojqUx
Dndallza1GA7chDczymX/eC4H+Q9cNTJ1YhTs9NYM9CL2ukIySlqgr2GovT/tbn5ppcdjtMxoQ7U
WgApIw2UiR5tWx9mlxSOsw34yFaZhmnUQb66EmmLaXO+VNywrSBrVO66wA6wCsK++hUMZCQU41je
ni0/u/3pwDmzKC3M0p3hP3Yt4wOyGMXRjSLtsZGV/2i7LqmC2xwihiq690F2zHmLGHNEN9Lqmypx
z5Au2OWdEPd50zob29HKz9sEF/g84Y7sxRmxWRSjjtpoQac9Iolb8777l4hx2Is2pWcCKm6rR2p8
dxJMj7nsIEMc18Tv2PZVyvY51MfqhcW7IwsP89pqcjKxKZCaHhLrtZiX91u3tyZ8d9sWSA75MuES
1mI6CTv+m6joIVIdyKkMsgWOGT6fzAsJQIjc8hIkmG/4Xe2GDCrCV1wloz3oNQz7FqkPBHUcIkEo
jYf6Z1ugwnmxInDoAYF02xyh11PZIYkaiZSajdnEeg2/hQn7IeqI89YL81jyRldEk7c7YXvv7UBU
UgPqeR0ZfKEWoQY6Fw4LdY8SxBdorSGYxIZivoK2RcdVm9rlY8noaqO1EAOQaY9xhgLFt5hnZ8Wz
NRFXlUR5RU+5evYmgYfBawAn5GRKmALnAuEoKz8T00q3o9+4RjYtiDzNAQnXmLF2kUyxaOn7Ww3P
XuMhGPUr8aQ1nnHH+wnzOQ+ippRg8w93Qc13LYIGJqCJsTn0MhesYnuUZQVZxyhp8Sj74Jr4LoB/
lA2IVNIutBVi+T9GmrlIqyVp8C5pzSVxcx7RqoimJtrrGiTXniNG4Jm7oq56Pv+LGZMplTTdX5HC
saTylW/g1Wb5zbgLNarPdL6SFKaKXUDlgm9oQKkcrYXtiC0+pbMESn0S9IB2jOppAk/9PeiVT/bM
TV3m5CmFFaEJaGe2QyS/3Kn8skIaUYGj7cMk/fb76TqhkiZXYkPTVzuh+F8lQOD3luQTqXXnOBIs
tY1tMHR68NPIAvqzokpFl7kO8ndq3AxffDFgr0ED12FuP8z8hybS/E1mwIuin7y3PBAQmYXakCju
H3Oq33ofqdro2ndKGj9MmbIHuv9yszwQs1YyJ9bSg4EnbFJmeFZ6cm8qsuX9YPrNvDC6uuA2a2IO
egq3CcfTxiGtZJUTq01TerjrLKJL62BodpYZlquo/hKtulYFZww5Nj+9T++nNdu/Q47FMnLh7iuL
Tp4uPLXtk+FJTQTNjh4V80DCZQsAcj1J1oOol79UQdpXAptUhw2CffEdjBP6scL4Mms2lUD3Doga
sy2M2WrTaO+dEgfYudE2tEpKQaE/4GYcgXOT98bf8DLayC71YkOkHgbVVomTSvQ1EbF4/umhEpr6
OeSI05Qv0qdCpZu41MDnVDh7Ut19qyuyyKq2czdeNlkUxO53kJFZosQWPUmzH/BinXZJqb2ESN/r
NPA2Qu//eANQDji+upPvPYdumZ+CtBqH5MVD0bA/OrTUj3XbPCNggN5PJTbEG5CmwJgkGk3WK1Lz
SiZ/XYzjs8D7xv+r72iUtVsDX2lVJw9tO71xhYyHCHHT2jCdCgaJ68PX0vgvO7Lgpc4tn4BHxukI
IoAdrYN87jwHFP7UyJGJRF4jrYLkyErFUAzzCa5N1pCwV4GNqFtX7ksnRBMRj4wrDaM4DnjFtzC5
o74vuRadYZ+bc762sZsI7trEiUMojw+GNNO/aAT+GSzys+gl0jesX0DygC6rzF+6SB4H1cabyQ+H
NRkPwaaYKm/f5OHTmBMDVCS1uSk1bx3JqsG5qH4ZTunuqjr9mw2kAraDuuuzIlmTKQFeOnbaNffD
X0Gi87aFCUWIOajMlvckSs4bDCKybV4CnIQECIGK7jO3fPTtkpqB5MARm1SghQ1czHKTcMjsIsDb
DDm6aYA9iCN+1zvd2hRhtTW1Plx1fmgQXpImOPucS+qz0w0WU0XJ3bOpdb7vKDMhn4NaUpZxYjTO
W5WCQBEwIkcDci1aVLof/tVwwB+5NXinyt9jIds7ru3e5Vl+p9UojeOUWs2sjVVmG9O1CJlldB4J
xD3CnkUYuw2H8tJYDfIzj+FHbfvmHugxQ8CsOjSFfkUfKNYhxgfUbAb9b7uY42L4hbUgQ4mHBtw0
7QeoNyBjT5bxwl4AQVxKkHh+AnYo0tdkA89JsgfROwiHfP+XaDtx4Khq7CCg+pvB6n5weHPfhsGM
82YZiMf3NIZqX0YxQp4u3iMf3LnklA+CnE1/+ISmTou9UZsuFBWS/nOU/dbxwR1hRmab3m6SHbGA
+rqaggcmRQRTFSCG68IAMZp2/CPFn6QQoK4QYLRVRQJW50WHMmkrTjhwOzpflXd+cOjAFXUGvBPs
VuEqCz+KrlbXxor3kyOKh7TM3zWwwDneuVcSQ3+Kyv8OKGc2ynWvbuV5d9xJm6Kss/si1MkNGT1g
4xqxpTOv3+Y8sPofvs6ryVGg27K/iAi8mUd5X96+EFXd1XifJCS/fhb0N9M37pgXQkKmVBKQmefs
vbYQp6CKwcyIWhwBEO9yW2NwrBWor65f2ebU73EfEBeRkgZSd3BcSbfBKsTGTrqXSU8+haPkxxz5
1+tgb5xOf8z0/IJOrDj2eR6cqxlA7HTwfn2UyGRGWC64RJwn88rE6TIW/on5HnvRlx8nxZXByVln
pXjD7O2TRwHSGtcKicNHGMNUjg19eGhe6hlv5jTBh6pAQmPyNhMW04lw4LoxvA8FmoJo8h3YUON9
OjSIZLrWwKvhDRfhBtfcIM+yMga+rK4oN0Ya30fI9Q/GRJZCzKJExn5435kCh5RPvzlrS+2+peS0
tZgTQ0yLjtCmwkMGvmonQHhFnVA3T/AtUSis91GGRcEOGbr7yNlEeTDso8aZLpM28K2jZDz5mbyN
dIpvWdY4G891IQfDtLgmdOGL3C7O+ZjPOFxCUjuCqogn3nY50W5CZd+li7/CK73rJO7FxKRsNFn7
6FxRN6JtXionQ+8aM5k1y/KadGS06F6MSaUIq6t+zPu8ObWi3Q1SBzUe9pTChvziWn5zkB54gL5n
JcIMb515WNsaG7KDQetnHhFuGtx05s5YERLEnC60I4tk1VuaO0RaU3fYtbXJYIVZiund2N5LO7PJ
YvfMteNWzs1PmakbBtwU6Rnplq5NstH0zrsDpo5kX0vCXSaQUoUTjifdvMdMyGTIZxEvtuHGKHMI
VI2qNgWDF2rOoaYOnqkDnfKXNrf0nZcG6Q7aNp6pvL24CQj+Hir4lEfFCfAV8F7ohAPqs8gZ1b4c
rKs1go6JR7JZBi+AZT7Xq1NyTcQU7SY+HopOXVtbk0n4pkYWA1Hr5imzHr1BNLuKOv+qt5jUYiX/
FdhgmWHO2itaC8EGn0xFaa75ZsFxjMzeeYkrsvRGpFn7oXis2goR9YCOZOoh7FDt8vfoZ06+4a9Z
9Wc0bkz9Jp0ZItQa2sYeJMlQEQYk2jpyW7jCPzNtWWdWaZ/KmmDnngkYcCTdWRNKyRfFDBNV25tF
j2WDva0Du9T+Ia9hHQJEcNNtPhjOa4G9o0T4JO1iC2kMdW2qn+qaVDAWS1RwO5+oBpjxZC3uRqAV
aCIN7wh/9NpaVnWO6yeN1eyphehQK2TjoNxJkwRs5GRniu7mJTfpkGRu3JIWUGz+WsGa7PcQjzHS
KmLd/VmdjSZpM5lWRFVz4gpkqi9PBvkhoWgWDy6RC/LNb7r6omcl3AqvTNYt64RNTUlhm2fS3jjJ
HQN4doga8TOE+R3aIxhZFhPWeKq2pPx8CNNNTkGIZIbedrR2hNnuOwpeK5av8EvsoYBqBkUkb1kp
1+4otr02WwbNlgJeMJ7aVGO2ZOSHRi8fWL1L9AK5f6KfdXDJt7gGI1ce4C4UQzvS5srM57eM7yah
IEQ55M6H5AuDYjnXMYTISNcsYKFBsaO1/RmP4rufx7fSqzGHaz9Det8lZNxYeYrvdMjEJQo9FrqI
G7hmDKV6rfMyXaNnLPfIYDjDp56JW11SXESOtW47d1yNesHiGPPNtm3jo8fhuUqkmR8ifvJtnRHr
RYsbEldOPLphCtZ2ooBm71yKHtq2n8p+jQ7JRLFQpVfbcV5EVYg7qvl95ayjxtOPXTyO+Ol6gHBj
S+bevDEscAdT3RyznHCfSKBaCskw23gGshtbs+BohGO1K2T/5GQRZ3Uh32j2EEpnMn76jl+fEq3m
nFpuWrlen9L5kvXv7nKrQGFHqNr89P9yv1r2svKuSSwdfv7epbyRnQTWcECgvvacIfwkxjR8iOd7
RVO+cy6mt+WxNGd5o+kQAv2mjl6ynmKB20Wg4ebn1hxqtIHJyMgtBYIzJMXdNvud29FaqxsCE0cR
cgqCe56iinQqqSBixTcDqctVGM2+srLp6FeZOE2hAYrDv5XWMwYB/W2MO7Uqqsp+7V3mlVH37MKm
hnqBcFnGBdCWRDzYVe5dZeqh/MbhECez9bSgYaJLjJQVGTCnomBxXIvN4LfJ0afCDmVzSjdoYfBG
UVx9b90zavViZ5F0tXd84XKWGjmDR3VHCLVxn5I2ejBiotl78avNu6vjpQgikrqfRRqvDdOFS+Pr
/SOOzI2DcqJr+uZi+eWNEIX4Ydn0Sjfv8vAHiY7a0qikcucUyR6kEIE0ocF/bhnkFFCGuDW9lLeh
TkPaFI5knZgE+koE2pupud9BeB/ZkflC38x4plShudVrHylWnKkun8qJEC0XPioFsWrPElh/CGOV
nfANkGWlj3heKZwep7JG+DvQNrLHIj2QulWRQmacOS2L25uozeFUA6iOqbHshzqyr0afB7vODlj6
acXsWCIXq4IFqahCHA1rctTKC3zjujzQhSBIrAH37/y0fxsvGU3wuDyNRIZ+h/qSqJt537+nLLeW
faHEa5Wr3tj+e3R5QFcaKX8mog9BnfP0395guWu0Btdr29j/fbv5L/6Xl8KxtrZjjqr832v/ffhl
X6mRs2wZU7tb3oGp03gwVUMCBKF0K/KT3VNcJ9yM7No9LffrIiPKbbkZWuy0455iRqgQYs9PX564
PDDqCWGKgkQ+etdVbFO+pStALYe8tXVExgH3df+PAZTivEgt8UDElNqmczniUwyC4kkoMnlWlgtG
jgBt3ZxrsLUjm+vfm4VtE98xZt7WDUST71NNbaUzfIZM62ih/q+NrIfyWgxBeHDs7ur3k70ZAuJA
jLhWiALgYW1H4djoAclEoMQJb6oKsRe0vXEzxakuEdajIGu+VU1aAJjkFcNH/KI5/U/tG/mtSttf
uZU4kI7g7bQqINBBdc3dYLrWjiAs45rFpb8HUpVeIOJmx6YC7EKePFJ6s6+PkDmDc4TA7WBrHN+p
Yfm7foDyWFI6OIq5MlkLLoEj0s9gLla6pWHdpW6/NqkonFSr/RGFL+/aeTNJiaurYlm+7HNnD3HC
oXxHg5tkvax648pOJACSAE4pNpDRx9tyNx61R9cfjU1KCR7yqOpu4JW7m/2/bw3xr0EM5REoCajZ
Jr4lsDqp5nR6fAPC9Z7nzABiy27WaONwRw/VXiVB+DyXwFKTes5IN0mrI28XD0gr/KH37jltb/lU
I+whUHAzjtiQOh/2OXlFrAkCirxsnIBFtzKNYfdvX9eR+RxL85SaIkAhk376dlGem+COiOvgMXOG
4FGL66PueOEW8hYZ63WikJyzmaBMsuikmeZWLTO/IiQifjSqu2XTzO06p4f56YmnJKy7D9tE+uhE
6Ls00RTPzH9Py360zdOO2p/aF34uPuwp37p6Fr7kCS56zIbAJxU2WVUFvzSiARKHMrlMi12VCvDa
UBU4g/eRh3SuUV27L3CmxD6KvSToSji4QfiSmTlVO6pnK2hKWOJCj0DhMKOVWj/XXhVdBo98X4ca
nkH45ZOPjn6KSXkDAV9D9pfBNg69elXaKi13uWsKPMOaDU5ISz5yTCtgtzRxXjZaSQOXlfEL0Id8
DVoHilJsiYM79NahDIR7rydTs06mnZM1LP9VGf0SFrRdROLvfavKnYZ050SUjP+QAJtbwUiIfnko
kUeauq9ofiCzk5l2jIeqekJcF/99D7+YXvQ0yclf8Tx6IUN2aKRnPguvfl/+iBX4v3W78c9EdiJx
GTzCPDof3tNyM7PMGNp9ccxrQhk6r7DWRpIYOzuX5UNHRslD0glixtrqzrbnOATX6R6buO8eScPd
6Xgh75ZdlArrs94Pv5d7Wt9N9E0kwd9gZCjoDeHJpab4TBS72hqpl2MoniTjdy6YiOQRfGdZsfjx
nM/a/Chkm6BcKp07v9IfQ0h1T2E7fk0aHXuI9c69G1jaRUYA6/XErr4KUhSikcV8q/fuBuswilOz
1KkOkgcdkHniNnnxUeMxn7v+014DefaeGONq6tIPOnnyJfchWA5mkDyandscMhbJh0QT1aE1POaK
PlqsMHSSX1UHUVx5v3uVaUQKhXthaPomjw3nkDji3Dte/8SyHggYSz6Ckf1HSjLNU6JX/anyR9i7
8926MZsn4Og7ECzM93PrRsZA+GSHISHOFiIfavfBUxjqrIRHpmquYXzbk9OsW6RQh9RXX7ROrZvm
WL8FvhNyQ3RQ7Hy1t7aG8VsJDB5WELzMv7LV20RfeM17P8rfOaFA6zCSL1hiaCMXZADneItURXqw
hojxvvFbkjkC+pgTWQbNVN038/pkTI101c93l31eBUg0dslk4ww8oRap7pddbuFFB352hvn5Gf9e
MKbi4o5FeF5evuxHi88BHTG69YLu2Gp5JKrjndfSYlleT5PUZWIns60Ug05mLBvy5fWTmjf/7i63
akSRzOX/Xw8HdYi50ITYMb8LEBeevLzN8opl57KxC+9rkqI8QyK56nkSXxLywYhlM8Z0Aw7K2Wpt
Z9wvm0DlAPyYpa9cN9PIZmm2miT1bDJo21Kfsk+RPqqT7THwlsjUHjxOscEcrbsYlsOqykLjo21d
8qd0zeT0BPZtE4CzUyBqCHJy+xcrgJfrjCJfN07jscgt0JhFpp6daPDPDef8umzGyPjPreWu0Y3y
XCHvwhybnNHN/2fTSn4WwpC5P+ZufPZqozlibP8UFfl3+lhUzwUxek80jJc7XqjYY+PG6BMyCYb3
ZpzGw9RV1iM+LAsIeItYwTcfl43ft3wBzI63kxvguSVmeWcROrUS4YBa2u/ae89SUI4VDmdVEf4z
wc7NrKh/6RutOY7Cwx447wc4OHXlVzbB+G2Rah+zobdfvIrQo2EKXlO7hPFY0JxpM/0ujKoQXSYR
Oyz2zbeoUxcKIe6vIONP+4WlPfkwXfY6uKADRo3gMbARrC9Pmd+oT4bgvSXpYttykab5SSVYZbK9
an7mzb6J7l3lBKmRjfLjRepOa4fkPfIQC8WOlV4TV9POnm4bW2kBLWp96215astbiyGIPgMazxt0
QeOt9xhuGT7UrtEZlvpUEEKAffNGqCOSBU7WbeFj7kkTL8Pd7TX3LvKq+xF0yLmibqICynbYenmg
MClHCCQQyzOW50b9cLCb2mMO+dlksXXBfe9eEeS2ONbmm33q1Vs10gKidnDWRQDuorT0dRIhza7A
qPTUndgZV64sN8tNvn9xkfvltoNXalP6mbamELpxWR9tUiXbWxfkv1sWmd8xrRQW8+Zvp6iPfm6T
pAVbeF3HiY2Dr4Rwr1NfL4evHpxyvJIS97B081cpijO1Ru1SeeV/NtN8d9nHsm0/GJR0ojQNJKIY
778+7+/LTOclwol1GNSc9UhHc91nMkKaIxDlLpuI4K0Ll+/oMinLOVSWQ3eBVl+VTe8R2NH9KKzk
oulULkk744Fh8I2NXUgNgxt3S6d+KbnS7/HrUMxq3WyHRtFTtxLXvYqgIyZOCIe63lamtO5cjziW
MLzPOkO7r4Gt3RfNuE8dbbz+219UMwODL0lXME1blZLiKLsHU4+LB/8Jjcq0sx1isDOzta5Tg/6R
nFTjG10NC5JWfHpknW01f4DqFpBD6Q9CotbjGV5ec54l/kuhBhsu+3hfLkEUOGtfpGsgku7Edyoh
C6qhGu6juLJmQpM3VwbFt4KMTs+Z+HdEphX2c2n4e93qA1h0SXswfDR3A1LNV0YoOkaFMZuhmn4T
4Cp/IAa3wbLg7oI6MZ5xSxQ78gFIHZy9hKNdZyeNXxbLGo9aCa5Rs/tkbf9Uirp6L6Vy9kOO4BC9
TvmOew23VxwQVOS25p1R9+aqasbkIWYds6OkR/eg1gfYGBxuLL+ZU3dZuxO0BvcsTUCMp0a/GdGe
PvVofNZxOravhYu4CAOiw6JTqEuhnJtlltofXzh0t9PmdxQXEGcb0V2y1kdEXyXZNunT4d5jkrJj
jYNCWAO32hWFuCajzXCn0bCiQ20xj2Hs5Mg7ZT42jY7f7TYlVUZ5wxfP2kg+ThFG2Vc8qWsSQ71f
oQ1H7pMQ1YhEYKiTCV1aV+C8pFQS622HRSO4m9K6eNZIpCZloh9m6aL+aWbGteuk8WwMict3Stts
2d+n4xnjIzjfUB+uiAj2fuda9xAxxDPyQMIjGpKjdOKpnr1J1Du8HWJrs3KgSCjHDQNVsAWj2O97
aZNKRsVuBTlI3hwzzN/qZK0Fuf5mdrVzrSLZoWAIpz0ukn5fBs4+NCPvE6vxRDVV70gXpNOYN0AE
DCsDcU+ERYiiZ13qafWta/W5GMLpNZPC3k+CLJDMLvpX5g+X5QljisKmR9h85+RdcqWxFfPx9PI7
o7GFRq64UOgcGDi9dmdMuTjmCaGa6A6Y/Zj9R1hRrDYi8uI8/gUrIkOqMNRDlnrurdGDzb9duH84
DtzqbnnCsj+NnOGEiIZ1Ia9ZNl43GisfxcxajPRrYn5WZFZall2Q9N0NKo8f+nkDe4PISuPz3560
cqOHEry7h9Tmtux3vSQ+d2aRwqm3+l001fKNIFSMQZ4rLwjQ5VvbzdUhYT/TiPbu845TZN4tcGEf
Lb+tN8uL0qAYkAXU5XF5EU1Toqmn7n5o3frF6uxV4lb+Bg0OSSWIXOYoVFYrgGLwhVpE7ERpjRVi
XtUgV/xxPCajLUbWHcPq+Kn6+2Z0nS9k9xzCGeVajDPqsXCiP8v+IXZaNPx6/JBkRULqpoB7P7+g
abU1amjrHetXsg9Toz1ogWxeOYjgCLcgOz0XX11nWacsZlLDUtAh8rspcGIl0VXEgf0iA4hHpgQh
7IBAfKGy8MdoC+Pvg7UE3Kqqbaswxnm9be5ouid7Md9Fx/XsGkl3ZVqXwCFzyg3ey3EbdOIQVdBP
XL3HP64OANMCjNjt5+AVybo2BMLWKmbhbuS/chgfs//cS4vtCGUnLtJvsL+fcdXT4hKUjE0spPNl
dyMM9W2Holu11qRvojrdpo5OADM6tKmIyzMV34jF2bmPWPhjJ6Gm1yLWymJvTdLEVXXCPJj0wwB5
EdOg4yKGou0eJs+RRymp7ttNgIlKO4/OFJ+We9Jqoo1upcMmRL9+iww2OgPB2gpUum3DIj3JqfQf
ZwyPmTGnMJN+k9uGtpa1AV6mKD8YaVlPoymHAvdcl3HAqZlWF78Y3wslkSSg0BehTUcpG59g8G69
Xn0zFXZMRYcJXjC2T2huYWpucmvYBo4FGUcrdk7VfPpuCgyRYg+pq8QLcol8M7LoIYq1dBcrquQz
2+LTcSXmEUxjhk9+cZkVJ+lG4HzNVHuBXHFOhtz8MmFDI8CxraMTRlegdjnNoOLRS9Aldna8t/Kk
3Oed+eyV4+OYe2tbxC9uOl5trTgjO7gkqnvWYm2d5+H35Op/cHXi49enczjp3xgzrl6X1dcA+Vfu
8tX7RJkf5m62g5Dn3JJjQEhhddR0WDQqtA9DXyPNkwg0Cp2fXFTItfw0pZ09UJng3wW/URyaijbn
kNJa0p3aW3U+MdPoMDcK8Sl2UqJiKw0FZaXdgIgEW4W7g8Zfie+fGDHBCqElNm3Td9i+TVIg1x02
2nUBv853SJnSNUoxZTWS7aAF8doaM2rfzARhD1l7vcVrgiRkYrCOBLl2enuqXGeDJdCl/VqTO144
m9ioknXXi3TtgxnYZGr4aYNBXVks/ypCOEPCkfsBjk7N8EfgmK1vE4e4PTjVL9mUPpePIX2AU6gx
ZHg68IVRVCV6FF/uKe+90cUzr5FH0SDlnyldD4TmyEDRmlQ7842KMN54qQUSLbOeKzSPq5QTch3G
4PVNX6fNZ03psQHBsYq/+soNT4Zi0mPqAACd5tdQ9toqshIS1VSJuqV4EaHvonjjrBCmt23tCoRx
WaOhNP21JYcLiyZCy6tY8c7jMciBUVA/BcrwGJcWIqqIKDeM6rBChqk6mUP6aAU4D/RQHcl7F5sa
/nQClmvDWNPLmH6Crl/0eJCQ7mk4cKHZo4YhO1g8+yap0k5sksKqFU9ZSb5KZPWMWEROrYl8+8Nk
q1yRA/hTzP8ySvWNFWfACtt1PNIqdOPgvWvSP7ajHfQ4fcV1Cle/pdNWJ9qObqeL7K7xt3n+5Bkh
bTS9fPb1Jj7EDbYz0863tVejt6iLnd+kbxZJftR1kBrLlPLYlkxgAJ5rVqu/oro5d8jASiMzt7Y+
goifhoscNrlytrZlUpbRqaK5OciCJCjIjcrAG3tuuda04ajX4VFnxIK8vxci+dGnAcWIHF70YdJW
VBnV1gpGfQdptT3JcDwXrP7JOvTIilLJzq+7cF0S/UrnZjNqMWDnCPNpY10DLaLLLPQPBnauYOa9
UoMP5Qs5Ru2iFCxqWo0psZvpFN5syua2XJeVeUK/gM8h1HH2EW2f2N+Cpco6L8RLkqTraMwIf/Zz
4qgpsnGhP099DSE/ghVpquiXltUP8z+p8uTLDa+JilkFqZUxDS2TbbM8VL36NExb7fEhXmpSdLho
pxnGQdKUJjMft7aTkP6sXdKuQO3WksHmUuZPUP4RgL2iLyLWoeZygKdA9OOeq9WJ4Mu3dph+h/3E
nLYGoIslzx2CP76hh6vKgJoRmSEB3DYnqcfRnU3GFxdWlICmHROYPJZ72RhnMyfiKxcwBxIM/lfP
vg1OoVYHq+JzqDh4FtVwcUOIia1ePokb2b/ZpaLLbvp5O1cufjUWxaDMhQonuQaz6JunC0dAUAcL
tS0GKYD04iHqii/fQ0w8ijlbt8yxjcTFV42A6jmxxM3xzbewUg+dV1+nvKcH1GiEuZceXzHaUhT9
nFR2dqiNiva/jF/tgSsLtf10pSUeuanNb8LALkNMhk6evxEFcpCiI0KmwdGBljoO8SbUZQbwRSM/
bw4jsD4soIIAB4GHFYro+MlG6GK5cj017o82kU2mJbSPcAqvs4EIB5GPGwxnHxoiCVMQQ5kpkFv9
xcUGPUreqh78DcaVI0XDSz4VdxPtYkF/1xb9vaIquAblsqa6skncOXM80jCxNUc3xridR8QOVtc4
Gx/IzJCPnHOQFQP9WMXFb0iX6Z4DKEJdQsimeiIbehbXEiilSSirzBWije1aJ28izB0oFJ71kACe
Es5bneRzgiTHI1CCLgixLHY6Crb2NyoM6qEBukvV1ftk6G9D4bx6PetsFMGcpJA9rVn2IMIvpttn
390jhuSHeYSgtY5bdQrNyYBVget3lFdK6vQRkzGnJKfWZpk+972N3KhirWJrzfdgdvhOXdLAW3kO
5xTsIDuOOsstYDtRdk9c0dqohx+v0K6t1nwZ02PU2HcORggnGQ5FYu41J7pv26/J7K4gx34cGPW6
jL9yVLy5DOJdl5lIrX8QwQe4NRrObzt81SiRIWY+8tEI1OjaGyi9c2tw7QUOEe2R5hP7q5Mbb2ik
fRAIw1qb3wGNiMToQoiZB/QOJUcQIXS2QlIEJwv9ej60yW4qQr4+A+1vGyBBcsYSoziVjkQfJ9wy
/XZqM8abXjdXHaPgqsW2pRNhi6f/B2wFaBaXyME8SG1QBQ3Dc/shM6b2gVb/qe1848lpXOu+3q4D
YpGaBuEFdaVtXVABoaZ27KdpUzMnO3Qe3aScq7zta9/dJFGzBWS9FBFaaco+eSpJwmIVCPGNibws
1NqGtHTn6iW5VGUfvIV28Rp3bfcnGxoIwFX/+ddY2nuKjON9jKc4X6uR7G5+wgPfhbbjsxXHyUds
oxVQzazZQWYXRb1xsfjieGWZKaEZRb5P/2h2q5QDi/LERpGm2b73Es23SlPTT4uXpdCsT5J49q5r
W3+mUhxMBFBfzLFWcVfRbNRD9LVKO2spoayDiV6ICqzi18x/zNm3ZDVYOcuCY08b/O8ysVp4fpTM
fdoRjjZcVW3qx66DW2GSfL1shkiuTePxPwiJ2unvhEuAaK0mbdOOXncwUKy8Rj7AJulPX5WUEClf
go7Yvlg53vf4J43S4leoEcOYg+X7rO3wXRk+icmWi5VspmnJqHj8a/40E2KtiBSY07Hm2Au0CfDg
cBP8tQ/DbigvgVa+ptOgPlPHuXbSBhDVStUS4FrKvT1SLLbdabyCl6x2XVv5HDZaca9VSXgtZtZn
oY9bFC7q3ecavcpxJIAhHdJgU4L427utJ1djR/XYMHr3d22zyAvkq994TGZAQv3btPJhskDHuDkJ
sqULN06qj5hu09zbx0hXjzo/pcoG+loKi4SPlFPTynOvmfQOFxpELcD6KErWInR2Sd+pj5LJp58b
01ckgLdKOpObup+iB0EbGxNNT/5bkX4F82J2TGvrDdsTgweAMmyhyV1Rt9mFhZS56+rg12KstYvf
I95FrWO9B3hUXWgJu89jP7lcwi39QKSv84wgqdt5pXQYFRHWp15i83G99sEhctV09GKj/DKBisQ0
995yQNLYJSHkzOvg6nSVd23F+Aw2vXhpnel9iEp1PzYTLpGuPyaW6l5xQkDJ9CnMDsl00sO2PlvO
QCwbnhURuUAtZwhCrgdXp6Q2IPzgLhU5nQ9Uacc+LR8z/pnL8qQWPekKX9SmmpkzduGbp1qXO92r
b20u1SfTCR1hvNvtlUqRoHKcNo7n3Xdxqj/0dgnhQlrIDjMkXW9jg45I2gHdCEADE8qY3Qj94aC3
GUG5PZ5Bq2oZunUEe0YQfHYlxt6/tjnQQytfxrh55s8hk9HZU3YIKTi3wxVs8WunV/qpdLr2IfYx
Xi+c2XAwP7HY9veE9rbQYcFOuFdQnPoF/Cbdp7TnzzqsMhNlP8JpdjAwtDr5bSL+njqDaErY4+Hj
whXr4sR6wtjHZJ4Tn8ISnQDqcZbZbaKUvL4EEDzxO1XJRYVIR037U03Ud1o+sl1p0+9If1Sp/Vr2
Yvimnf+qSfsdb177CG7BXUMtyGm3zmdXmdUjpCNfP4imHh5MyldpJ/ttVhVIrZZjIIts5JUakpsy
H8VdSPN/MaMF4U9p1fnzXz+l/KF+gQ6AtXszU8b6hqtbVMbHXLjaNXJndWLR+5Bb67WhE9K1bGgD
x8fe8H7yUp30QRueVOeagJVrQVksqUilZnZVKHGSyqs/pjhw0VrmDUZUDejqYrwtMpITCYT5QiwX
roCGGBtX/DEr5SOhcGpEFHq27Qft4jWec+m9sMQdVTT8KocBcvrz3y8iIgITp1PpPBU5swl6nqQi
EkOmCAE5mdI1X1Dif3i5GO9tm4L8X3hWi7waXmFBc0R5ABdTgmJW2FCjUw3PiMaGepoMmqMWq+Nz
6sP38KT1FnSsdMUUbPVhVAB1IF+EDa0P0/0qaps+nAVOqmknym3VBEFUwlIL0/pBiSHmV+/fS9cd
H5FDxCumLurVIlSiq2c4p1uqHYaC4hlIkHXCuneDPuU/j3UyQOD1s6OLCmobJlFAYVWHdzRTMRby
raywxPQ9LFeRYOrpXakdYlWRgrUAhhSGxLAqSSnPLLFtxAhvu6O6ufLM0r7oy00C7geq6E2zWU5W
CJZUuT6NRpN7EvHWZTRGhzLq07OmHQC8BPd1601rvDbFrsyJFGp8FpmpO+6jnmNgApIJJ9r9qrue
RGOnNW8khBfnAeLmthkG91XrnUdJ0FEdc4QR1y4efS6buGVvgQxmcx06gOWrhJzX471nCNaNJKdJ
XLVPwyxt89GZa7Htn/qqMw6KWem6x2R+a5rw7S86OCqK7BGPbYoiFYalyjN7wz+ur72miK9iStyD
aZSQtoapBqI6QErSK7ErrIOOE4m4b19l2wqm7l/bnQ8PzBqb+EEjeA9MhE/JvfcwmBaQI3SIjpTD
6KXBNTN123ufDJR7Xfw9UI9c+77EYpWrI0316FUSFTq1+bqeQu0N5JqNGxWTNVUlqLFQWJ5rg8lg
XEgU1nHGoM/wElF4gQVsU19fTn6X3td+9u/fUFcg8X/HSfGS+sbeh495ckZ33NX0NQ6ADOngq75/
hrtobLU0rclLmMHwaQheOkoQILVGxXGRJwQC21a17aMRf7ffFToR0s6rNBlMoD9gB1gGWT+yn62j
z3F0WIje/zbgbByy5dyvOEXZXlpWvGbZkuzAB0DrJByl+Bt2+Wv8H9FP9X9JGDD/e2iJ7pJYMmcL
OA6pqK773zj6KZ7U2sJSuXHGIdukTm5diCycwScpWe9p2ByJIX9JYuV/Ms08ZtL3ad0zvJKP9ZgP
WTkPN2AiYiEunaRX3yYtFYDl/rJJdJceQen6b01g/JTI/B+TpDNPGh3HrYmobf3/zwZYPvF/TQbg
P7Lx99mma3nm/xnDUrb+ONqODYwhybHnieCmRGIe06r29pzIqB36OF0XZR7yY5EhO5K2ImW10Wbc
3L9NLf1PrF3aGfq3vYdEQG6shhWmA6+B49U5G6mKr/HYSdh3ycYcABW3kxExPLAiiTtbXSuRTAyY
yY0zvSV/o3+0Y4UObyaka2FZ7l1Zv2czRmVBRkHs+3u5qcRg3WrCdf8nY2e2JLexZdlfaet3XINj
hllXPQRijsg5mEnyBcYhiXlyAI7h63sBVNWVqG6qzGQypUgmIzG4+zln77UbJ/U++y7mPY8uxXGo
qrM5RZz2bHDnPkDAEy6p6rXltFd2LF49g3tKMTu5ovCiZ0MZzezFuJs1s/1OV+VNhOPx95ebHM1f
khh0x3NxBZimyznBFUvM0J/TfjSaRG4Zg4htSGIM0MqiZh6Hrl6aOipoE4+eD13H52T0Ls2yAdBJ
1U4N9ivaFqZ/65f9uKvy6pAZXX79ieoamc+eoqJ/m2alX1fcAmHz1qmbMTGvxA9PM26WPXxYaqIL
Oxln5WXnhZOysySZ1spneuXHw4aRxkAyVUZWLoSicybabmNJWLCrJR2FRonXT3BgZ/y7UQvqXsQE
LrT6GAV0Pn6SghC3pLTi4mTnL6fHir6Nkzr+KbFz96T77eKzJPllYD7ikPdzybrcfimHdty1Fa77
NjtFvmWcPS01T6Odf1MrX3ThtgjbKQJEQszWUy1YSTb/xtnwEMt6P3Em/VwJci2qfiFLDNFXzS78
l2bwGVhDP9sSWU5cD42vDe4ScEZ4WT6aLZHbC0V6CPGfOin5Pxrj1l2bODN8NNUgQII7svJhC5PC
JPJFtus6EQY10wKsQqP8obXty0+K3YohY1YdQ/y2P6AI6E6DD844T73vbRdDItRkce83ao8S+CPa
PXyzrHmBBink/HP9r8tc3dEooA8WtnuveMFJXb8Zll9RyGFN7ns1PegTdJvNbDufshAidD0S95RW
FK5FPLQH0zIJr+lq59GFXuhlvHgrKazHhHzOs/kp72mAVBRsWwSQ9AGd+iMd7+Lz0oJmyKLaCwJv
6yZrQMHL/6fJXNOYmIY9ksIFBS+zLEjIegoktc3ZM4f61bIivJK6TcQjxmVBUTVOH3FEjk4Nt6J1
enLvm/Y5iwmMo9dCDxAzeuP8F6arEiQ52IBNQrqMn+cE1nhimtGzrJBSzGweqpnf7Dh+EuhVgp/k
D84s23TlWcDfwfqSVjBlhkw9Go2yPsDhnTfLuOZGBjm2bn9RBpr1KfG96B6uJzmgdjh8gcADM4j4
hALg0xlJlDrMmRXt1gPd+qUxPzJXHrdiAXeU//0bCLPtH2x9us2uq+2iNoeSvLy5WGZOkhwhb5rK
zxb8EhZ/RmCOWiJYchlnl6yMoVKl3ksqM5pbsNcPbBYPoJqG+8FagiKY7OUfkXjQzUjM9KGztAPZ
6+GOKpZlS287BuTxdrLc7FK7QL6HylykH5lF3xBIoCCoSK7MdbMsW5JHjOIRpKC+/bmpj3r6rXK6
iAm2Gd05e95OfFDuMV9etdGPmoCet0G8OMygMQZqspTgXuxhuPK9BzoqTM3FIKFrw3OuCult198R
17kxBl7Wy3eUwiEavZZ464VOvsLK1//qE2CpTtLh3Zbi9PtV1vrbNm17DP9cjwxllIyuuQQF/SkI
KB5TjDe53W8duTfq+bsyBIc05SBdBXi2L6pUe7M7dByFj3crlk761qcnzWji1xzFtJimi2XSuKcz
Vk+Xdpkp0DbptuF1tcP1fWP8NMapxR1nVh21ZVQuAnvNA97QImnF6YB+LAzv4rrr3qL5Xmhu/Zrp
jvEQmlh0J8N5jWI8+pF5p8/mw2RWxJQZ+Sf2yK9zgTWvdtxx4zMU/JC5dnTXN4ffX6UlLfovoUAo
irlMjk6TxdeJCCLh7s9XiTrdh8XXjNu2ZFfdsM/URzTFWBOjfrq3Yk97nRFYFmNuUQYaJc8mtUbt
kiqsYQ4qJGPLtHWeJlnIYFSNDVUUCkFV0RqO6nn8nGY4NcdWN3bI8AxoKRyDw8FJAx5t3iKrkgem
C93BDjn6IaGdrpbbMXRr4d2YS59qjsc/vkztgrrGfdMXGy3Tpztj+Vcm9GYX9xllotAgu/LiP1d+
09xs3TYuHFVIKe2M+SabkOqbNXD9KlRKv2mFuzOyvHnygUjdVEtOZNFJcYErpd/iKTS38Uynzh+R
/64tggEKBEgTc75bv2zfcgsc++9vyfpg/vU05oA/MJHuCt13Hf2XW9K2GeoVobVsZIvVI9FTLl0J
urxtzbtO+pRL0Jn2ZqwBwU1j9wTD0w3YVOzXyK0bJEVIpRPHKx5nLwxpiOe0i+jxRke7drFxJuj9
OuODIWX+FGXaKUTOzYi/I5LAQFsOarF9wVNe7kVGQl2J0fNMAaude9nOW1WM/s/j55Ia+e8Tdbsm
kX+rMHrBsOx++fI/b1XBP//nL0mTf/0T/3l4r+6/FO/tb3/T/zfm8i/fmb/9j0+3ZLb/5Yvdmvv+
1L/L6fm9ZVL0Xwnqy+/8n/7i/3r/n6THO7+NsNy+l8UX+Zfo+OUP/IywFMa/PJ2nw3dd1zCEwwHy
Z4Kl9y/dNci2FJZH0JfLWf6/Eyxt919LlrzrG7zxjmXZ/FJb9V38H//btv6FU8TgMKqvgZgcWP/r
x/6jIPp5v/59O/8cwSaW4+ufH2DB+VY4OHioKnQeY/6iP68p7eQNE9NCaBSKmq7HY35EIwiNxSv1
jVPYtAlrncQHjwgrLQQbqfXyKnWgsX1yl7h9RtgkFB+4y0HEPrEvUuWBOhqff/+iub9GxS2f07II
j/U5A3mu8cuLBmjNSvokXvi3Y3KYJfMiWTXk7uEmg9IEBiJsLyTAvmhkhjDyB3GBcov2vcZZjFNm
jxyr1hAS6eJa+dAcxthAvTF27ZInFxh0C/Ztbnd7hwZrVdT4KJti2uLxfO6aDodLbX1rsFkiR9wk
kdft9E6ooPHsbjNkC/yCb1SDszKZc+/gV7OpgwK3cK3t/Qp6QUYvySy9W70UBrNC1QBVuj9g7zlD
lnWhfHhz9HGGSkMxHpuEQpgXYOKIHGa8Bb4qgE5oOyeTr6Ru8hHqrN/GcTWivaK2WwIwRRkflW0z
ruRq1Cj8RI2RGIjaQQ2juK7/mx5PmUnjHzYmYf0/HiLb4lE22Mfxgywb15+2b9R3CVIZbk4RW/JU
FTOjh3oAGTGkOB0RUsxR+zC4p7H42tn9RfS+DmJ66nZZ1n42SHX5/cMilofhl4faF0IYLjGt9FK8
Xx4WiNdFhsqfYefIAdSvSEPNrew0y9EAcQ4NRhrlF0UDFY0zjVxbvrcTWlJIGbu4IhEa+uCmib36
nzJUl5fpb58LlpXBRuHRjmCN+PN1alwHmXhfDDSiWmunARGBzGnh59fHvRNqZSCJrUtole11q14q
luwL/kum9G1eHMKIiT6ROR8q6XXLd1B778120SD5JGtsgWyRYO5TLUZqvtBjNf+hl8K+9rePT3Su
bukWq4/OW7iUyn+6zXCUppDuTUfKDc8kfppgoobdlSrXtpOtn0L4vZLf9UgfcfEp1Gi36Hmjct6V
9uyeojCFTpsPPMsqbreMnIpAGB5SNre84SwHqgkh+RkaApidPCsJ+xqw6EtlERJYvxCFMu8d6HK5
pz6VI1BLzrneUQiOb15M4GXFFdoUstEpGPMfMiRpO7J6OLGCAbiKwilQWaWCXLBEJbCDCJRvH7T+
I48S7a05xE7ikWLiKVM7ZFWZLO6VTzLSFDb/4ZqnnLSipfVbS+SfTN7zUzMaik46MUHdACWFRrI5
ETopPgsrpmxNi3Y7uXy8sbQfq9Y+jQaLRkZL6ulTHt85dh2ea9O7mLWd75LGag+5xiHWK5LX2CP+
glykzSQhPs4QtjBI+emW5aI3eZsHM97ELssC4S9bU+DfSQz1CQkWC5erDzuHbCa7Re/UWtFLay2T
Hye3HlzQQFyi/BwZLGSFLGDNNva016DUTTtrjP2L48gUbZbxnuSUgcsXPoxBs7LeBwmTpkzDWw/T
ZNcz4SGlHuS0NoaMFLkS4fID0z/i/ZYBzZhuF2XyZDkYbXLMfztwDZ9Q6j9mUJ2PQ60dxeh+qBIh
NuMM2j4zJ7wD8HXQ2Jbk3wybsu7huqTZhvCqluiH8pMtyEvUlufC416egZ5sPYy/u1H0L3GKkbLB
9bAbivhNpeIZPhhKrND4FqUWuI5wlieF+2sECQF/+ryuiZoGJSIqNxYN+/vMLm8DKapWU5rENFja
0bXa7+jTrX84OTIn//vr5JqmoZvL62TwnC+r6p9eJwd9SKl5BqbGSn9lGosAy8HbPuTk0Hpefw1n
UhCU52sHEmO+JnqbbZkwdfevuhL9vZt81sMs2WXKhg0ZMVIWgnqzXQLtVLs19SXcrdj6DiKSUe92
WsLbk+rpZ50JOtL66NQPDrek6U5JRqROvjwLw+JBrTFDLNuklHdi5i1zKnIJAN8DyqO3QmymAcq1
T4/r5ZzdbN6XGsM6v253wOUWDl7LJKvQTkxCvAMM3DOSP9R3IEdGRoynQYofVdjQxqkwEhOh9u7X
DWMUhUkBGwNTEBU9lpGwtuvGXg89vehoeFb+DOCbfbaEITR7yPjifrxqy7LIoYQ90TPpl7TRMwdm
faoAFLv6fZLUdENR2Py8LBYqfcR9TXodjexEPwuAUEReIQzTDZSReyOpjjDvCbeyin3aiU9+henO
XTzFLn2bn3triq+lpavX9+2G446+89wSX1CJPGC9AEuKAV58bKl1S69nsBUFt0Dx58u3VgqyA7s7
J+20PYCaO1cbWsyWGx+JD+QrZCSW2HS1DM/6TL5IXYTbebmqudNlDAUcph7xg5u74krMAFCQJtzH
IYEdsH5y0HK8JoOfnJPZuIpeFvu8Jv84o8YYmcgX5jQcdfK93tbPadn1ZQSvh4t6rve0Wk2EIGZM
D5CJRDQOyQ6TqDwZjQZ4a8DeMPtY7ly7rrd23X22Gxj0gvSxQFhjs3VGmNCRnKERkZmG+9v9rKxE
2y5Y2C1i/p1u+9OeywhNFVQSY9MMz2VYXtDecSR68526vU+emEvK01jFH2j3hZecwUNVqDNExQ7+
hCtPJcPRyByjJwD9IHKKkNDMmWLTU5ix/II1BxfOAVEQgC+ye/adrk54Z5eevcCPbCzprKp8mWGM
1ebRGCz9GUQIVVSW7Rv6VftZdMdxiNngYgRCrGUzlkwTN2ZiwUZmlI+oRXoX25r8a+TPx9lIabTA
Zq/g3+ziDvu0yzJo01+jUAdMsWzRtmKkOZUxWa+MqJFcoeZc1xjoyahkkRJiqck3I0kCJ0cOixtW
GzN6vrCBkTugB1neyL6DLlgbdb7NGMQRR5BtPM1+mfQNez51YcH6pmmdxPMcnwhO7gJ9wPW6PgNT
3bfbVvqYT2AvdTVRNhjx5sBv0TAVMVsYrZ89JKB6lxRNhiaT6MKM1MvdejEijIpBlGVTMCWkz83e
kAQ877lMPq2Pp+6VH8lYBToZMxJ1WxsJDV6mymV6ajGiX8/cRin3uQLabBqPA6KBbWfQa0iYkWZm
FfGhSLxF5agKoCLKH+Vm0Av/QFTetPdkdhTSnw5Wxycf0DzhZhjuXX9rt3X7pKozlw1rcAT7LcFG
uZ/T8Mn3HLFbZl59jV4XpP3RnlM+1GLfWPcQwynCc6PKIG4SqgGPMJ9Vx5pqtk+ylg/KOe04O85U
3qW+X3903EvSgIm67EFrclmEwFJiIOZgXAaei4PQT/xDVXsgpOXXdnK7q116gbXUGjZxOIEvQeyE
ZC1CwTHPJloWC4w/E0UO+sv6lhZVg+q1K45zjbw3HcetgrI2+H5zLHNkpKOT5nsqEpRgJEj1xY9+
RFTZu7rBE0cSRNq4PCFYC0sP9lqbxMVuvf7g3QiELowbmSbtVUsIu9dMpFhh6b05dWaiNhElUMk+
3HCEFWcELNt181gXYuTb7BBwX7e0Jj9UJgAyIRky6kmZbdralCcs9zbd/HM0ujdOS9/shXsrO7Yj
x+iqbZZtUpNdhk2RbIy8hRxKIl09jlSV3i1DML0znFGAhiFFYrMCmetM/5oXSNKyNnbPcw/zKWRs
u12PIuQCPWc5qoEBXu02BgMU2IXNAoniM1TOdqIgY/jhnB0jqbci86aNX2YiMLoHUQiobLDQd2Us
j5RpHFMIMnupCgabay0nDAdQQvhgTiwpFjX6zkni+9DbJRnvc+YZn1rHjn/uePHYJCd/mdOjXR4z
ej3RQAiebRMZM2MBriuQUqgkv3eJhLo2OeNj77bPUTgAg0FNhwwbOgLNnJ+HpmwMz6oQ9T1pZJGj
q+P63CmArChXvyPUQNWMm+7i+C162rmn3GMlNwbw+l3MxU4TxHRcw0UKmdz3Rpccfg6816LMD4sF
EjS80nmvtutzsS7dHYLQwFdWFZC7FLV4FeDlDLtaz07KWrZ/uxXcZi3bNAYOrDROvqDw5E4hwl9v
h6bBUddNk8CE7FFOHzFO+tzQCKmIM1/NFAln3bEeTuV3aVN8D9p0i5r6Q4pngAKBD24zmYLniuKp
bMBZ2qjRjo6bfXCYSlMlIevWFwu05cV3HI0J21X6GcQSrHA/r0+gwlyUDwY+WodNE/kSGaR/vOgY
N39MjkESRqF5B9FzZipiTApGaE4HU9vWgwnROafr2Ps/VIl6woo4oUyj/xFE4X07sbKCAcOJY4z0
W8PldOHlhdxYZi9PONqfrNz/mEVTcjYwfy+H4XUPX3+sGqZ2gBpr2MA+B4xX5XpQaK29TbU82q4n
KDWO9Ykhp8VQlJQ8QtU45XbRYziw5JGM4RzDaRElq5y+J74DjfUZBwgtal6t/DP3WF1ml4YvcFRv
VMM+oSmBnQm2AfFPjgHPVeXijbzu8JxzUiSWz2XSsxzo42RAsBLRSoHemjh9ugltE/APhY6LXWoj
SnPbZhgxE/oKQzWRFQcQe31uXJ87t652hOO528SPY6TdXB7OK+vRAQaquK5r2pDbCZknUb1J6age
5HF9y/wHaXj2oUozPBEi/+S6H2CKOd9GoiTyyQ9mOu4Qe7HtLT2YtbEQRoPAngvYUA0smtIxN3Ok
v9uGg2DQiCBPJtDI9LHB+jx9nVykTV0FBpuRixmMkomNzofdYEzuAlswRydp6pSW7EOzD5rGWdga
6NLI0MZnCnOuJmXbJ8EG3BKHvfAWl8lyYkee6Cn1UfV48F3sUAFRO9XD+kM7EIlASjonyuVPc4Uc
kClMBzZThWfCWjcovahEpfYarw9+VR8xmH2JebFoGN88aCMcz6tj7rXUlst7GBnRlyrWviHGq09t
kUYBcGb0yIRT79QQHzMTmUk4dXtjfCAedKEB03zR4EjsdU7VmzGTzw0ECqwg3MJqyprdTCpr9bUq
Gj+wSpab9Vdiq31oiIwk91NQVJrGwXiN7Ni/kr+zSREGBDFQ98o/kAjzVJTQx4gXjIJK5Y80W8ag
qJBtLd+tIHf2kFT+o2kACFjfhqLVDszYRDAnltiS8Pzewd3rKo9UKSRgqKWc2zChPc8z+2BZ1c3R
yLpcCrp5kcPGZNdu9Mw9AXu+YjIE2FIkR4XRClQex9v10fBl9d1NVHz44y5SVOjDB/LTkyDrea6r
ih2mJWswq360ixZ47WOMYvpBMqjB4JqNnNr5e0lC4YZcRf9Q12zpeHBfYBzcZ13Cwqt5fJCZH9KL
iHdwKh1lNvbKjudqOaZnef8wliSRU5BSCy9Nwp9VjKshOBma+7SJd+1yohmE/RUfx8YVCsYaT9x6
cspMot2WlRSUWrdf/7w/95fOo/ngLKfbyFVfG0d8IUCg3bptBHjE1jco6rGZICVlgcPr27hxcVzX
njTzsZ23n1JDx7TrZmKLE+p9fSVNrf7qOhDq6kWHJ3sHvKlqDy2YRUo7IleK8UzDSgVoDcB5eMMO
L/EerGf7Zvqc8O3e+DBx8qde877VHHUPIi0gPhjl3pIUnDansAa+IfRZzkNm710b+ptn1mS1nTAy
rZ8PPz7CWU2l27IKq10TYuRZDxpTl+3KFgN47Ia39YiZLGeH9TBaA0G4VJyXC+dzCvAev+mxWo4Z
bQIisY7aM2pLgVq6Abg8OdObXlfV3kqy16F3vZOSw/e1JGQ4/hAyR6dT4oVnPwb5B+Nub0ZRubVz
HnY6bUxu/ZnuuLlbHxnPpbaTQ/qcF5Q0qdMS1zfIUx82H1MdbxUjSU4hDmYnJ7SeRmoCjtN0zJDY
YaX0tp0b1UFS7/IRqV07tJw72pgkCGboNJmW5imtZ7lctXxeBKxdd4ngrtEKwp6QYj6RrrHH/psc
vJABZ4yeMyDJr97XfU/EgkFseV59I0aJ3jIkhhEx0qnv+h3QDIbvUpj0e4YXIiZbyn4SyUfnbirg
MLRSccv08MUQtTqN0v+Q9DSpbas+8MoNl6r8odEyOcAaPTgZQBcsC6mRVTsUmJuG7QrIlHfo445F
UyTV3nUxlluI59ZvLAoqIlRlcGd1w9uaiqbBegboE0BuDOriTdtHH4jQ9g+h19NRSF3cVeZAq1Tp
dZCaKZoL3pE5w00UauLD2l2qtf4bEhB18tCXTIwgYA1Sk5Rpemyy4uVnpWK3M+V39+QPrCNrR9Ge
int4ng9DT31oxKgXhCeeLWx/zux9ycl9P2ge8RTRwUecD/yBwxYC6yzQG80qAr+CT4NLUR55uq9V
NHCpQaNv0Iy4dzpRwVusz0SYzjxCu8pkAxJqxjzjjNpunmnQNT3Hh0lDAZV79VOrbG+b2ViXR1J+
Loy5x0BmtyR0OE419bzX4qrbhOO4oJESjIAda09PXCwBCOAjJED8db0FRKNdIxvyfS9RsrH4VXo8
Pa6XWRkdp1npfJsqZ3nGOs6qEHO2yMzwcZjqtp4bq7p4UakeBfPcVntSSWHCqOycD9bNggzyVnkk
F+N1plc6qT3EQnXWsK1s8G7YsK74oWpj4naybG9l5pWBiwptqckFfxF6SVw8amcyhToomB5EDxUn
ryfY3a3GFmokTmVbbru8JH92ZEIzaJxsIWKn0BzBqodeKS7ST81dTztz6Vn4aN098xUJ2nnOh/g5
teU1r/X+zpksjQKqwTmTNIe0aryHqbW/2IrEbBpTFg1nfh3n6KM7ixYjG7tphocHrigVpAenrZpR
/aSH0sMMbvNE7PWsEVueXWMHDcEBUQq700CSqXJ1hjN6reioHbtpFpS8ybtD5FGQ6hjBIANNB4I1
rqlOXd6dpslqtoZTIkDOmsfGJHJicsV+CA0gFR6OG3Dm/i5CKeQhQd8P0EurPPsK3EWDDtVZJz8u
N9M03TLRoGqsTP1cjAHL+J0pZLbHEGEfy9CnEih4nq0W2VxUVsOD1qodrhjCkEihvXCD0QKT4MEU
0t6Zs5ZfCA7iZOKHLF46iIi5eqHiH7ZKsF+JmIdY8+qU8rJ7GixJt0/Kgbvh473Kyn5fJA5bXjuc
3MmXr7VMDlXvYMcKZ+9oU3eBPLffGMcV2Ruped1H6Ob4Kn/O7fR9M4GEWhDlVgczykr78dCZFoRg
jSkXLU886U22d+vyM9MCOs+YyXtIBwySNPyrI20oiyAKlKXVtatQZ6VifiqWxqdXyA+ueLLzRRY0
E7cYLRHVuoF8ys6uGcf6O0KrMco2taCxpV1yspOOoAKsGx1oEEwU9BLoZb7o3dh9oYSBUEYR5H4Z
tS5+UiSv7OsKF20Yd8njABqlTQgb0OfoaMUsxhjbkyClycO0UoWX0je/lVjk95Eq04vSGTDixJIB
nefI78Ulc62AFELIoHBhY2eMDx4hybdcwOXwTP76GYjSBEcZaHp1hTRBXmvJ3GI2C3Wo6dxuxsjm
vYO1eEzJ996oGW6oR9pMQLi0QC38XBldoClAb2mvQ25Hzfc8pOEFlJWpx8m1EAwZdCf8BCufmQfu
SBhY2tEouxj65qxv/ARDpkBivB9a8nLAMo1HVNHFacyKg+UOLTjLQWfUZwW+h5AWKbFzrc06JOLA
mF4mlMcbYDHuFy3vjnQr2n0nau9sV90nt829W8H44lAzkzh6hREHgPCmi3Kca645iG5oGj3MpL13
iuNy4fTijrJEvQ4qviK88h7BgmOx9a9TXfl4dpEcFuhDAodGEDosznFLk3xjFFm776GdbEyZuef1
Xw7eS0Om6gioxz03hL/jh2RiTAhtctH0OVtoxaiiFnXrDN+HU/WQH8g9ZTEhIoknyDyuN2s2vfyY
L/CSrGmLk6mBBy/r+LnF3b8deB6IHMyxQOduE5Bip44FxPNNNBnzydHa5JGp0bIB5AMnF+NpTYle
nx1lNZ+lMQ4gNW2xl53+vfXB/SZ6Y+2Z1jt7cpUEGHt7uF9I//d5HysEW3Q2nKhX+5FnACKE9ui1
GrBS3Z/v0zTuqYDDlyL19I9k4u1QPZN8iPv6HuI4RDMnOqkaXWvBbWrR+e1jC8yP16PW9RJy8Xg0
Tm2Sto80j27dxD2JotR4NoftNBlf5ggF3DoY6mWdHBtUiRsvdMNXsllkABearFGf4ZROZTIIEPTk
EW2NmaNSSVz4FSkF+fBUKHTpRNDo5OPBYrB3UTMeI+VPOxSc27EK630VNXmQ4eV/oOscVD4UMPri
pJBwKO+NcO8lsGuiTgvvRvjCnY/UVNpSe1R6su9r+Y0esXkLbRHok5vcEYn3klfOe5ym1d2kSudJ
WB0txJ4Ag3C+K0oFJKBuYMX3qqMTyvvQWPrFLTN8/GZv71dNXVSWm6ENSXpgenBd/6sqKTxlHsOw
crRk7856T1ePsDaUVq24s5mE3RnFrWfodknRzV6VNNutVpJ2TAYMcRtxHM3bbhKs3dQDV0rqPVoJ
JAgOgGcC6om5bCTFADSUo5KcxVNkYlE+gKunQ9dZ0Wmqu5DIvG82c+j7njSnUxkZH6peWldhsw9B
iUTC1n+p9Tl9yKEl7sKhUEFsC/de+DBDLNlgVe9DgKa6je0Hzdu1P4nBw9TSVN3zDJkZUaWOz/ll
BL72rEXTKbNqh7l2VxPBULh3nsfwEi9PdrTqethZyVDtBy3Sj7YzJjtph+pAgZE98FSjPIORNYR2
efy3FNFUuNLijCRovGrbDjvPoxjJFScpKrtYGjoEVdnD3nTjB6wb1VudJV8LGzf1UIM2of6huiML
YZ0nDyOB8VhwuW7Qd0ekkmU8ZvedQa8lo8gHDFcELiUzyk4pT+tpCssA/uX+YmOcpYoEQ9RtK0H/
sxB0QhOn3ObYKxDTcCK2LcZTiWNTWTC8La9l23Y7R3EcXk+nYikQGQTeCAa176ypu8dxtUBHlpiV
Xv+6egUHE+IitKVGN55jqBHotr1+h809JXqkvFb2Eo/eZOjBJcdokX5nZ6YngfbZH3ZNMRIbsXTs
kNx/sTzlXfOGHLC1VdGzwAfSf7BCPTxn5KlCCgDam3WQm/D6fbKs0rqkRcKEjsN3NYUnGC/lF8aU
MZSrjWwL79x2hI10PrKaYWR/wnzQq7Y8krpyYjtoqN/oHqy17aSnAKHonWzquvnImMo/AC09qWQG
MTPrLec8G0l0fOzBG6+WohOt3+06dJs159aOPUNZX2+PWT09VrR4gtJ7NJ/CTmgPvfFuey9m9SGt
vB4T4sihCkv+hAThpjy0g2o49bZJVmXONI+iDqUFlDdeJ8vbRRPO+FZpb6rD4SxCmAtwC54ZqMQP
pKBsPHNph2r8bLld+SwTPLZ2DflINzpxDuO+2HTOaNHlJfiryG4Icw5e7r6awDbvXG/cUXcQGqsP
d6OHLJOz1lOj446W8Fd2lQLH71dRdNUsubMN9wHKRn0y2+yhkVOLqVq9QziYOWNYuxnBM4OXhjgD
neyeBC2QnGIoeTUkWVqEHwsv6/YJoJRNHyfjQWBcxZcFqW35l62xD4qRukFljNmSWex7bSw2UljF
fRZWdARz/RI5pn4xLYtzaG2/U8J25572iybj5jy6fblzO03bkBpfn7tevGJMjR6NsgZgPpII0499
cijKad4lS6xvpA3ao8bROSc6kQggw2/Kf5ilm4uL5y+6GscxPSwai45Nd0m0+GWSHjtdHMPkx6Mn
z8JMQJdkoUPn0kVMSb4gCS/zmynCkk07ejFcsmaXJjjNMVKzU11ixLL2q9QBBcQOBf/3WBUaFjIZ
B57fM6aJToN2FiiGGPrSIfSR32xZOelakDGgbItvZs23dQD3ey3T3xSmyHBwn3h023wH6c2vAr0G
BSt+b5wGiavu6jpGnE0IKWip9HtoEJyqm5/XV3ltyK6F7LqwJBS4AXTJa5IQSuTNjrn1xDdTLw6p
K3+MYfh1dF3vUIMH6CL7wcCltiFwblklvuSlOldYG+nMoeTKJSuk9PEp1sKo/0E6ZiySp7/eOhfh
N/fO9i2TyNtfpFoVLWMRtx1tf7yOWeNUWwOM5DYbZ1IWakXQNxLboLMPaym8Nr3spZtKZhEinkhG
5DlT7gNZeLFozJuE0ZsFfbjO7Ug3IiMvn+Nvv78lf5e7cUss7EAuzmfLt9xf5G4Q7nzePmRcsWYf
s3AGVVDdbA1lARg4ecS1t48Y5G4mk4aPlvT+brCm6pJrPe9LTCWltOEfxFmr9urf19HxfYR3XELb
EehJfc//RccJPiS0LIulXpvn6cxO/DqkuQk7gXawXypxbLQZyRu6rTAU53QALGwAIoxI8JWo4Ts2
gnOnVw+s5l4wwVQsh6K/enmo9otXoYfTzJOwNOB69FoJTW1EFAVBTIRNRGY1HfuGowM2m1J9jX0T
jCBRFconFaWr9IIotTdzkW+1fdpsppkgdMTHBzUl38zylVkHQyHiJJfizvBlScexumQFfJgWx/AW
aT9aLDWzRZHGFSQSL6lluPPW953D2ukHIYBOYWSkQT4fufC0VxtgH+89KetsNpAF0u5j5jEOsaZ7
P0FARbPk3hfGiJdohna8DNFUan2b+nJ4zObH0n81suSWm8gLXNvUNmaCa3maMxSlafhuDCb+eO2P
KYc9tsUOHytivPBR1yEGAL3lvGX8g67R+lUEy+vPVJjVF/Gg6xnuL+uc1spJTjM2+Z5DeSQT7NXM
KzvLPURAawNPpOl9V9GUQ3S/SjGdDNWBv6jJ9boL0Nd3cLGaC6EZHB2Ug+OBMfQxmczPaRl+pD8Q
7eZuifvIyW+EXvzM4Lxjgt49ibmpfsoruiy9wtb44QEovPq19hnEQbWxQvvRmVsnmJzWueNwFxBX
uA/bJKDrfp+4OfqOXAa/fxPdvy38usWV8G3r/xJ2XktyG2m3fSJEwCTcbXnTnk3XNwh2NwVvEh54
+n9ltuKcEakQLzQRYzQqVgGZn9l7bQ/TiGuKXyRUPesl4MxQ6ZB8ZpSEBSMRA0laMRmvQUAApeGM
P8nsID8xwfO+LGb5t34hCnYyIIl+Zpa5c0hs4Kk0bGhigMvUimNy6403knbWE69FVaNWxzHeCjwq
Aywr5C0D7tfBxeUXkkwlSrkPnnEwMrZS/yJKLmYy0HhBcvCWpv91nepw705DjGjSjncQb8obSojd
pN5J3aZNnjS3YqUtzIn+3QWQH9WAhOjh7ugk/KgZLgE/8VF7UY0ImCo2Y6+DkAJFs5kfu9mJdkst
34fcaT8lLXSRKVXEkHa+kQbqoYmbbormxy5GRxPDzP/ujdxwnmz/ZFWxf1e6itAKPXUjY1Zx3V+O
SBK/+HwJyzO93Zz81Nj38jnppvXUlEbKdKojjIk0qmvjdGd3ENvMh4Lks206xnBRfZJj4RMyWq2L
+HZCJiEtI3oQ9ZxDZyLUI1p5tJ1YYGRRM/b/fq6sX02fFs+Vza3r+rhtPahl/ywobK+JrHVi0adP
TLaKVEaEpO1mPMsbtP4diwo2wvqm9Qzs1aSVZ7UTnvoE/eaC9EtKsDTdmJ+XLD/2mVBznb5HiTT+
wTvl/i4jVOYYsmot3w380FeHxv/ICMm2H+ZgGBsyFSfefhMc50D4ilPX5sakBp1cWoy464q9DcIK
E9bJt+X3qPGBs2T1c0RRhwkV6QmDnW2Ol5Yri5PaAAQT2EtJcEXSbTCnEVTgImeDAMgYik3PDnUh
DNd6kcUe+SaE1mY8An+iJwzExx7DMOrxGKBfVGo8JE9snCv0rz17hHF87ZfyJZaed0jC5slSSjPL
qT4xyFu3WT4gdiimW9NN+hsj8L/o6oycFWaBdfVuxMkt6ObhaAV5tZNN9yfjuPWr18rCbOUgZ+fp
DfA6iV/qknHqhqZIi2nbewlnRpf/NeWAVPIUXNrwmDsFysUeNR6paSQqrMTcuRG2pqaIYvQEPyNG
77gL6BBtLJN/eDp/92wok5xH9WKaAbaNX57OYHXXIY5QaywzX5rei2SrvWekiULQG9pLl9CTBBvS
5EuUnexHfRK91peixoGrBL26nQmIO1BTZZux1B8+4L88kuSn+UIdy4SpKWPL/z6SqfDmWCB83urP
JiOidCYaYRY3gJktH8yFPezGRrD49JZtktDWuajmCRNS3EitT2ET7gfVz6JMvzcFq7L//oT2rzep
+nk9l1eGNgYngPjlK/SCFJ7wRAgryLVbfuie4z1AvzrKfcF7RrVE52x26NYc81sqkLSFANv3TkTO
ZGFY8tTguWOOCGDU5gFfCh+RBNMs9Omf42S4gjzPN7a7fvnvz239Vi5jHLBdimWPz+575q8XXrj0
zM5Q0/pewwqjgzQtfBwLSho2yAJ4UWOPuybCGeiEw19b1+nDP313//LrqrIXCIEZeDRdv7waskDT
MA4td2r9PLtheaQlpDseLEZogOI8suz64c4YrfZG1s6xCdwDKhZMOUpGYNsslBHxECxbJN80coVV
YXRRysQ6LK2L9MkYFoOkRr3qBUHvQH6GELFN8j/8ScLfv03K5UDwjvON2oHzSz21Wv7UVwUveZBZ
56QKGV9WbCDF4N9NA4mabXn2Iv4D2RMfLar+mOPX3+oZkP7PxxzWHnSah2lIvtFGNdsKuBqrD/fd
4Eikvaeq1mIMva7UkpcMSV8h0L21MALYDIYk1oujMTdvPT6wjZlUsA4j/61VajtcjmerCICwGGTd
ef09QUoTlQEFShHLNzHEyXats4MPcWU7KrHkItdnTILxI6Jg7O5zx+Cpbn4O2AGISVcaenJZSQB5
1q8ZphM4LFN+9gPWSlrAkC0soNPCIRGVCfcWtel6KCGFRWFwaEm2g1SI5mBRsu+iIc4wapfNaNSP
rOOVFKFnXVn6oDBZjq2R+1Kh+XhKrTX63sURuZMyu41TLvnC5VfNotHAFk92odF/uLjaGTF+s/KH
DZ32kXEdEa2CvNf/fo3Ev/zwNkcAOAxO+N8hGnz1WWa3KJ+dHHG2WRr1jSXDq0F7dVP+jMf4SfpS
3JVV8OpOIrnYc8SuBOGl44yHWo3wXKxXaAzXc2Wuz06ORT33UfX0fG8pMfCuFX7L1MNSQl85IBjd
UBJNZNab79bI+AUi2e0iGChGbp4x6Vu7zUgwKspOsGDRFG1WdWWOja/cIOuhDhGUjREqwWYRf+od
/6Xa8UTg40CwGS4Jx//luA77Pq7DukZgnS+EMRB1s3cdeRdhyNEPvNZctFP8ww5UbrxSqHgzweD+
Ur4GJYzYZna/QSMftygiEf6U/hH8CTDR1P/TzaLOt//f5qJxNj0Xp2RggXMRFr7Jf94sZMH0fhAy
djeiwn5uPOsbBRH1Ms8s+0aDAMG4204x/rIYd/C+yLLvRsbYLlX6ocllHurHxp8O5d+7EI++zGMc
wNWgPt4/P1TSOdEQjgjUR0p0Yulsh9heV8LOmULaQJLdCZL/MgV5Sz+OaCQt58N/P9A8u799MZzJ
JtW2peYorlA1w/9UgbKrm1nhBehgInYKDXtTl1tL8X4kIk2jdr7ps62j9dtOjvjBXo4XusietAiw
AyR7tqr+BW1cD5+6Yg5ULLfEryEOH9P4WDho34HobIDS1V9zh5aYf8B38Ormjo4P7tgKlKLK0DXl
tfe1JbIMnmq70wNubYRa3favgRdsG9MJHbO4fSqLRcUiM9NVerUxLVkSLCrHvlpPyrleGiDiKiTn
Xgdss5S32GWCYy+ZZdck0sKWOupZkJ4K2QY7dSG+Wq7zWcsOK3ZzmHpqmJz+T8g1zr7PJjIqJPmb
rtFjUVSKBZHKcbuU603gEOzAJc+AJO9uhEWaZB0gzyktyX62Wj8XP/W7PEeZcXQA4QRO+iBrGz6F
NwU3PkL32mmZ7fCHY0TgHGKr+Z426IOUJ4MNEgHsvZHtcsMILlnQfGuX/Cno5vI+SKBhEJPwQ3Jl
M3vP37VqSiY+w5QVilQ+fwdAWf2heebJ/O2Z4WUiIQlrsmuxTfvlIi84DEQ05wiIevB1eHyYKquO
MwwmFNuugHAfE2kWnSzU99dsIpU99AdMWSv3TDbcF3H146P6JLd5A6zxvSNDRRXyjlLFTuutN+Zg
WnNsbL1RQ8X1l7dZYbpnpGqMsof40AmfgHT06lb+uXZRD9WG6aEJjz/p62wtCQ+ZTKB3II/OesZp
4S1pK3GPXLk55Xjo0FjvPSj22qRkhPMPL+gbIIIe/GwzuYjKOH48chmbNrNcDlFhIP/NkcptUe5W
Ow9zh92lJFK7RrIDRPZoOstuUu+PVeHLYrEo9/o0N2N0Am2ygNvKxavPTnBj2DZbJgy2C5KZGPm3
X6Q3dL4tUqlgb4riDPWIzXsZntqlnO4IPaRz9tFnV6+ZXQyEm6jIVKJ2aw96LjaDBsxfyIpijNxL
0dWfcvB8u5U8m2MX21ttD83VNgbt686y89cko6TX8psRl+t2KI0XxJmCJHOwzgaOQJRrZGYCtjWB
9v1lde6MsWNedovTPRE/TWuWZazj8zflTjTb0TvC+loOK+xWfJLYHBA3fKWh/TzlHQEAsDkubtoS
cDRZn0dlBXTqqtiIoBp2AKlO2g+ZGCyqUzxc2FHiq9fjNowj89kkKZDQRwIRcLd9lPpQUsdjtRxb
pY/Vs5p5TVCmKC5cunVgqX9J0xifY7bNk6amWsdYrEa8jFEJiqjFt1HJmO0Q54TubuocS1bf42af
/RIkGeymZeG8ol076G103jfoKEmrCIfWB/LJI69fbQMbwQbF54OWG/ro92RP1bN2ac0yxa7xkWXy
QIT61SKBcJJEFemjB088L41yDRAX1u8L1972ViuO+jYEF8avE3BZ5mQmcAVjP3utgYzsHfWJmdLs
ey8lZJ0hlZUzwA1I2dOS2U54TyZaSa4Lucdcht+prV+HQpCpUCGnKj3qgnB+CDuOUC2m9Ihy2tAU
8A9sB5p+k51a3vaHTEJfRdl1lmPOdzAk1YfuP1idz7SygIy9qblv5u5t8PwXq7FKkKWZcV7acS+U
n2fg5idLzbsu1SA3GvVhz/ZNVuPvatWCMeXnfEIJWd/L0sF9FdznHnBY2LTyIZvfioWAoSllgCNM
7ODIN/dZWE/bxcVw5Y2P8bKynzCbYi+c/JuWswWrvMvHwTrNIuiouQGOZ2t2HKokPiSpB7hYebRm
C5W2Y6HxVgp4I5H3ZJoSq4cCbXFgjI9wArDkfsjB56I6Qg/JsJCgIY9afH74Y16XlIGdtvOUQQM/
PWUhpn9XIsuSG4OzmgeVX8ePQI2LDHS5nXeMFnEXbWVt4BuPk2fopcYxa5qDNdPoktrsbTkU+ect
jarMY4xFs8swhaEks8guJOCIX1/7rjj+iXEgiqOIXAP5Kj+26b5BuhUff0bkTuFxjb6mXRjshzS+
zSP7obJdlPVqDRUp76NbT/aWNuwRSvY7FAdCPtX/gOmusXfmp0aSNhwp0TiAbH7AhBc9U5JowjlY
bwl2JVg6GQkdtEp9UougEfGO6yXvYoFdZlJBbv2xe6WhYlOKresgcEHm0QG2GNaxoMUsRMSWdnLq
keZYztUms6fuHlTwLhNl/OgTs8CapGK84yPFAmrt9t0KTJFZqb43kQeaQxNtZReUJ71oG2tu67Hu
bpaB9HEtJPY9h/OeSL4ba3Y+OQM2pZpoRtl+0lNUX31ATHDbFln5rhnD9s4JGPdjS87V3LTkFDRM
ZC7Itvi27eVFW0Kg4lNapNFTOBNA7o7+CSLOdzNJ1kvf4knyzHjehTLpD9BefgaV/5ROfAxrot4N
2FZji7cO0VB+Tb30pUParo+zugtuhY09Xt8erFuJ6bAAnnkBrkZeaH0EfEwRxX21JsFV64PHBIGm
fqMr6n4MotOhU8aeCkvnJjHLtw/XrSosZp+TjGD17KgxvYZdWK9dmxE9sbIHQUWpDzt9ODaj95w3
pMUD2rrXpb6tEhqKwvlWJNVtLa2negi4G3JKGMKVNyTR382uQMSohp368hUcI5w+CJVTC8KA6tox
MW9JM1ICIZwJbh28Ib9DP5Ynz+XIFESZGrSOXZ8kUrlIyHxjslJGYq89kBJK4iTxaJDwglMpGHZl
y/YVPyghKvwZB3/8MnswDPVb+fEDe1xL+swc7fZgNkr2o77Qnp3uxpzFIcENq28DfTgnytaCGCVq
Q3heypApGUacc9h0bESTuh3JCiPHtpvXarcY3XUOkH/Dln3R1ZtujE3lZ5+zGMODNb/0JMeoi0OX
rjOJf5055cdyIiQoQX7DnMM8BYay62YZb10i2Yw0vFU4GpB9eXTbWjGPfGdnxhvW+DBCOJw3SKaG
A/ZeMNFM8ojqYs9e1Ldo+Q5LEYDeD+obzmb/AeHByRnZhrniVEx8Z/qrZCK4cKgt5d6b/NNkk5wR
K6lRSz0WaL2RRGKmFzVjj3AsGKr6Dz3av8zW4Gzaoc2IjTn6b5gIp4ldNyux10TKBw3On6yf5S9R
iEdwAXvCNCQCY25M/dzzPpCbOH7pG36PdYQAavfGXwNsAdin51gMX3pWxAQZzMFFLiXSey978tfh
2x8aqN8HgnxowbAyhM3hIwf8Z/805HW/QAPD41qvxCKQIGcHS8vsNGmOhjUdI9cLCOCq35kExFzx
zA4GVmM5cuI/1OV6OvqPHhegFPMBuJOhanV/7XElqRlZSwuzNU3Isb15FzSY2wJrfkjjLtwXvEen
NrIZnyxrc2rIu90mTvRsxLR72dpe//DNMIb/tU/gA3m2zS7ECpEhaInC//SWlt93XYbnhbVjZ3OX
9O6+AJJwMWzvwhUUYxjr0yum52orXcve4bI2X/XmRJfkCX57Jj9jCHccK+sEjJwjZPyiN/pBad8W
FjbLzv9WWxWrWAqznYuvlzVtss8Iu95ZUpCwgsTw3M7GY67wAk70Gptor4a0uebtjNyZqIs9t6t5
b8r6DLb3Z9YSsqWvdc4KonJUt0eQUIMmtjvqXjirycxQA96ll/eNI6N7cj43nUM1WRmIxCK0VBsr
gR29jKRfYLxi2caYqKvzH7mbmNeJlfIGwqbxvIT+ZypHCqQ1Gk8ym7qvFdEXdTn1F90iDXZp7i1E
9+wZefYztzlm7hNr6eHzLON3uOMVZXpWXz2L5LPO8i/6u2O4W22G0WrwUDbi0v0M48LZOs40frOH
7gtVIDv54hP8TnbviXeL1u+vGVVPK/z+WodOhb5H5faFuby22PrKwlmJ/RmrG3Juz5RfxsFfsmQ7
rn78IDgha8nspB6wNClJF0ugjVvNzr5qW6ZbdewelxpnLcapN9G9tUFY3Lax4hCYcXYNqEYZ5Pek
SNgGqKhe4BkxEchO9tFN1XLJC4/45mEf0cPfl3BMHWtM7kCnPSSc0xv+DZ7wmEAhojHDnZR2etFn
L2kfxt6FVSdJMbxjkGb3wfJhWiPij4MwONOtbZN2OM52EDKTRZtlZ9m0VwQohPd6vGwjrJ0wqV3I
kmGTy4XKPxlx42rjrXLT2xzf+EZziWZVEg7ZSISO+p8xQTrDGEA2VBrPo1N+TzouMH0J6zX71HHr
xEt9O/XilQwphNBYdmaEWUiXjRthjyhaeoxpoX3jdPuRFGYMjAL4DcPwCh/WZhQfnljlJdem8oHw
j20Oy4RK3NmNk9d9lSyhh5n4MNcI+6v9JS+l9eGrJyju7wpW6+z0mAQVcnhsK+M2b6u31qKE9PgL
Mv266/ra2hLL8ziuybhvDEI0fFaImyWevkwYl7d+Ie/0dW+sodjV6XThPDpkU2LfBPZ4zEM3OmhH
Jq09fxqHzPN2XR9i8xLalB6YrL67tefRxtAtEMpEWLz5JicakcJ+4F7P7txGPsTDYF6shPIhNdyD
iatoKw0LN8C63gLy7I7V7Ln7pXWepQ09Fw3/g9PWN22HNbjpc/tAiyEOQytPkyvnrUfDfkZ4dxoH
dqBx7FSnMaK7wsKq94+pLVKAj7A9Chty5iC+ZyJkqYml9iiNGiPuMHxJGkSjjojeSudukNCM2xF6
opuj927CwtgOLdJTv13OnVIpqxIbL5ZxLo354GbJEzGjWAui+Yh5J71mRvxZaVtaMZ1FDQ2hnYa3
KC3L67BWt2JIzzVI+XNW3EI8OrLHnx/KXAz7co0/4Z6bzurXXzpx4znSOVvM1t3yqK0IDLa/OmuS
3NcYXeJG8ZcY6+LkSdZP0gIP5FBUBF0liBoXdAc+uJdARF9J7szRRt54LTuqtI5wx0VcrD6bic2o
UlxpR29iWV0LO44fR8eRF6p3Sv3+tkwsBgDWMt3UVvLFXGlTrGiPDh/xRYOjVBAJeR2HV92T6Hpr
VC5ph5nFE4o6Jn6qKtSHd99Mr+PgoMnEkaerKNnIn+vavDhlZW2GqorPWZPe6PpNRu6baXQebCw3
OJ6qFTYFhoYfWhshkSwja3bJJRb1ZQJEl5bhxqrXy2KZzUe9GKXK7lvmJNeo+n8OeFdSK3hGToVk
tcGfQrCCWQ4GkwCz3Vt7S2XSmmA2h2EcziLuCUOiYiyDYt54cqSpGuc72t/zPMafBxrP/eAMHlPn
huSgbN0DK+ZwV7fU//No6ysgmPzHbKLHGQWmnoG3IWQxqycSfztbrVNrwDro1KmEA9GZUKV4CPh1
3atnAkPP4MyMsBcGIQPWDFWHlubqWgrR+hESKQhKiOebUf5U2TWnUXU2pGRw6dge6hVOwHPl1C+R
NGF6evJuCDPrAn9p5wa8WZlno8ZVVr+hmW8UnUdmeX9qsvdBtrsompOtFce38KA7MggyQjAqUkCw
wU4I3ciPJya9k0SyqlVgHMKMQXOz6cN2l/XQQfTuTFNa0gTnXx5HmOiQ4WTj8F2X0jJcbj1QeDs9
WIrn4RPY7GaTxBCqOjVK0WPBzE7K+zGkKTdhyhPQxv4lS4lnMNXXpftAAxoNkBKcIMF61mWAzX78
4glST8A0bqpiSO+tcDlWao5cMbjhnlU1BFKZj/mS3VONeJmJBLH6Xgo0M4XBMBqRFLY1pZCAWrxN
a0wNa5C+r6zY9v3aeCy9A3Fqq+x1MfNwm9g489N5fcqD7GTwlnPks5TCNhRi9pn6rtzZpXNlwBIe
zWp8MA0nvRZZG2J/BGxgjmyXo8LaUo1u1myOGDCSG6iHH6KIYDyJ7NxPZLeBrU12gxjlSbn1Heh1
eDX+UpZ1BsjrYSA4tRFxtJuGEJccVCD9zLhLg0N7jX/2Hkps/zmPquaI8v29zOOBLwMHjGTIjy86
6ZA8D58ZC5vz6O+HNYHfg9VY1Tpk/noQjBZ5rZy3Vs7lg3gMP62mYd1IZQzG8/RsZRFTOjXp1xdn
IXNr42SGdV2ImW46s8Xbu14bpVSvAeXsyqD86ki7BF/YXMrg3kX0fusG8z1FyXSxLAHj1/HKo7W0
8aGyM/w6PdQAVs0bq8mKS2NbdxUrhl2TdCdVcOz0bCMKiq9dY1X7OfWwdq79SVbpsGlYA9SmIx/N
qX4zsuqs/lIabVhiDgmvTvea85c08/nBjKq7gmutXWNYy+psYOT23Yia6uApi3YG1Y2R+6mcGCfP
0xm8S3icF5yrGT0e7t4qumiXq5uZ91MVrHyZe7jroG76+WfVELurtoY9ceOEqjoQzESdEVSQPU9z
PJwhScC/pZSaGtbsi3gfSss+Mskot9IKlGp9DzljvluatT8idLh6tkkzrJ1AQUouF6QnPX3R2w6c
tt6eG/sDPdNNBnmbxOPcxW56GZf1Wf99A0/eBZu1c0YgdJtGATEuVXTSZWUSy2TT+xhj1wIDQZEw
d0PX3u9702BZXvJO4dJMDm3DmML3WYLVInuMgozKQbZ7gbLwkJGFTtqoFxyj0PgRL4XaiRIhNrpF
cMjdjNvdB+3wMeQEloSSHh8uuYGnYG+lmXgoy/WUamRS3zCP0ksIUarwS1zBbopEyTTcx0Shy51Y
7st5yQ6MQrjL64yyrE+O2j8+K63UwDPrkCK6xnhA1Gg3nmG7MKOrjb/Vg/kIVH22jA8IUNggPl0j
SV7vgimE69wah+SjvbWRibyQAnrSdxl0rGNpdQzkcQYjfRo3mWCXrOfXS4DBx+nIiMzN+ak815JC
tZexs3NHwCd6XFgh5k2Tuft4dfuBUyTL0lv9NnOkYfuqcdOsXEPRVXvI6zaHXEa5OTFLJ5WKeZDf
eQSbZe5WuMbhw22eVC55cVa5nb0XSJ3xloe3P0Jvu9X/fdfTtawNc7NVgH/DraM2fvERkFC1Gxfe
HXQ7l4HTrG9colYVeiMV1WOCluEBpETvhv2xrwgbyF3x0iUEX9LaUwnQBxaZ2Pop5aaupfA5kzO1
cfIx+QQ1cNPz0YkXivfzgJJKkFBfbWJ/trcTHflQB4y9Oz+/gRcXbTxBep0VlTV9Qn0AoZN8yUJc
GGNPsZ0U0ZHU3lv9Xult5Gi2K6AM/h4dToESjsByVWSrskxfF3qeAkp7pW3rTqix1Fi+PfaOcS7m
ITyZkb3TD+S8QOoay3C+8Yl8cmUj7rwphlEkWTeXQv5gPpxejAQ7FmY0orYBww0x52pqvYu1dB8Q
/Cg2RUccMCNtP8TsKcLivc9xS0biqm//WEzLjuH7Uzp6w027GnjAFJRGfwLJdXG0au4hv6ZVY2Tm
BeGDFP6N1hhYZUFMYRjdjjJ+0syBYHG/toW7bBKFhQDNgH4XKRTB01rYMUN0vDC6/zQBZzqnzXxn
4CbFFpr8yAinz0y2Nd1s3uU+u2alX10rr9/AKilOWYj3TxHCtL1AoH2HkX2XoE/lt84+If8prrk1
H6CklltvcB5xkX3tIjuhPkU7GJPru4+sghYxrZ70xEyP68jWYmVmurQIKqXQISJg5+QsDUiLA1vR
VAoyFMgLE4kKKW7FrXgYYewdWoT3vS3nO2yiz7OXxtfBpaGf6/FsGc1wMHJ3PuvJZC4itBs5OckK
ZDcLqzlGva/yFVuiDtYpJPwDukA01c5hVckbSesyCFFDQCYa9WkNncfV7WqagWTiE7jF1mjgbnbR
su+dBS9uVvtsgpTxaEjXTcnVIxrmjSEblJ2+ExM7hj4xgfqoDNy0INJeRzSUp3Y0jyMt/I2khcnZ
qjNvRe/uoKO3/IqBy6Ck3Mn4PsZMotX4Vp8rZixuK1MQCVEYdKO84J0YnB2zgetCqPCFYeVXor2D
bbUst3qOr2vMKqDrTt0UmRL31uivD4VaSg4payb04s+LGAtq/+iqh9p5C+Nrrr9ItQcYluFTOozz
PhgJniyNBmdG6rzT8n0uW76j3uIodxGX7yZb5Lf0dxbDS/lEYAaN6mR/HAPeHLIsp/S8I4JyBhLP
NZsHpXe0Gl70R1X3HZPYJmC4L+rrkKKR8Xi5sSdyDGBtOM7+dF/Asdh2pkVcHuTckxcpQxB2Odxd
DPHX9IGsnxQ5FI26DQ4ubdCRINsHNdvNzyRgO8eKPghxUrvVRUs/OMUhUW95NdCCTxf96mjkaJVJ
LNjpWx3RPC51djX9tr6jvfqD1PffvECg5h0PYqhtMmP9RbVInO0Qzj3hUGDfSR7PKUuSN8uCXpsj
C7zU21mtcPTlr+VY+MjUxQ88Sql9nTT8Tv4mzB6E6FX2xfAN8Frcxxj9zU3E5vDS5Pb3tORuNOPR
2yfoaqEUFvRYK0r2zo6gxLrtQ0Gq/I0w/wgYdpTQ6NfJJ1I8loABmcGgm/85hBW4UKzJJYpitv1v
IA03iSjWszkFz5lF14bQ1D5YJs6aYEXzTzLEitVe3GrvZRbiqQQCfjEqr91XYy7YSlH3+K0Bejoj
jlV0hxkqwmMHogXQKNLlNikOBkuu3r94I5gG8uDOS4I+TqbxWdcQgTc/llxQ6p/BxqgMbsz2mro2
9ldmRDvV7CgxvS3LJ2aP1rkvqyuXZr1PAjUlpeMxsWLuhtwzMGV4d6sYcNuCe3aVxdEcS8q5h8KP
mDYsBM8ZhpltIUVsirIbjnIUVFbxIMkdwcoz09qYNYd7zeoZNeRYXtkN3FQzvk0GeNxB3pA/zp2x
rXN/o4mZI1q0i+y8Z2MJTzYsp1MYS6JynSHc6B49gKRBePqPIhxetBaOlBciKdvFIkqjU/EZw1/p
PYDSMpyeJqicEDHaXRNisInz+sZOpnzvqGrHoexpbLvcLGyBNmMLKQDD3QgLlBy5Llhuk4lwQgDA
7h3oSbY1GLhPQ+C+AnwFJaTq1SJrQOCyRrXwPW8rv892i0VaGqGo3HriaDtNfRLUnYcReS4KIuIC
G1IhzJGCOxYRBrCi29eT8zEYTJXMsF8AoxPrJuv5G37gP6Vx/b7rUApnL8C+Jhwev+DXJ7bkGEqZ
m4JXYE3O6LlkxLYm+9kYKPRFlBysdoYswUfJlYEpUSwf/acl9OncqdFpDRgEgwh5LBAgbrJ5PBbE
y9FakXXdZ+F7QauwYzEl/6B+dX7XuFMFeCgOlJ0Iu673i5iY+7+i20cooGUEiT94+2gZqanD5a6D
TFd0gfxUCqqbwaAP5AKZt3TTh7UGJYEWgWcfyQYPmnFt2z7eFnP8bqwFm28XYmmAaRIeIqjDgiUm
tiMfkJl8irLMPxGEofcDQYeVYwhSDxQS61RHzJvK6niV1kvaYCiVKbt/s2mLTawhSF7xYqx0t3QP
MEo8875Xu3EIAqrsYuVbZDN3rXFaZFrfCPFiG81DEJff7ClfGJDHnzM7eAk6GAZa2Dj0nAQFxdCO
Z/2YN6RPNR1yEZL00r88ClUQhNYnSJy3SsdA1Mo2qfih1vKjHG8qT7Bsix9iKnyQj6zvxOIVjMi/
1B5M66WbQEh5P6FpMcFdfkDurJiXYWrIv2Zyou05a4KeHorE6LDqHACNmkIf+iZMIM08eiEhemoH
Shgvw7Tma8GbvHfbygepe7FDqiClImFaCqRS7WbXCpwcvIyPFmGW+YUpH+A25aLMejA05Ep+FJSp
xU43Q4g8kUQKlFIdsGoESVTwTJO0bLuQ46fKJmYHTdVs1t54dybHv9YOsdFx8rOO/e9ZHJ3HArMx
BeJ8t9I2WBBYP4bruY0weQHkIdz2a0Jw5V7X1a7ymvuSUVWeM0NVouQJ8MdGNOmTBosjGoC+X5tb
a/L9DchrePET81k0GLQmWmZTfWY4pTKfgh2z9XTP9iLBYuws134F68ZwisgV73HANnXSDWznHGy7
Rnqh/vaqiapDRO5pMs4PCRegidQ3MtldKGdpXmawAAu1J7Jfgmwi88bruW7r5KL/bukTvl2043PS
XKqe/we02ZulN71zWGE4B1m1gis6soJisJJEJSY4QSuTphb9AU4xd7whSAEFlT+dwYxw8yo8d9Oi
qkVC/uiwVIHoXzzp7bZ2PUK3draeU8JGRjYEudXy8/DAC3SrnY4Zsx7KjxXpWjsqlIT3YRzL1HPj
W4CgPl5DdqpxjxVwbQKqK5breQagyBzmnQzZ5WvUYNs7CcKq6Hu8YpAGYAIewPRB50UtiMHWSu4k
u1eEis9gx/82QEUWgQVz7xpbEUOn1NW/J5LrwhV1MKrxueTh7KHPfzSq+iHQI04TufGuKQaVOcTS
z2TAXYtUkSLU/2HE1MaNccSpiZkwI2SrUX9HoC5KFq/qN7kRPsxxCv7Znwi9dIiiXsGsrFX02Yxp
DbsCflXnRbdxj1GdXQ5qwJHA57p7JXQHgkPgQzDMFgb6ARzb7chU6GFNmPc50jSe/bF7T9o5v3ZA
qXQtEJrgOQdCIu6SuPuehkv6UbU3qXc2Z8t+qtzqM7q2BCmCDHfeksMFdkB3uj1Pb1K0MANGZp2x
CaGwA1Kwll59TLK63/kS3Xw59rcqVLeeCfrD2XhoMjV8JHf7ELA9/IMGHqvyb9VW6JhOKLDWCCxk
5i8r77WxJ7TcPK89VHasgoxv80VYd5ZZyt049DN9RdgdSrXlaLL1JZFO+ewxaEPTMF0mSVMVpwyu
XG79GN3Ks4UyzegQMq1ladHfZOY1d8Sbb8x7+vf60oFo4S2FN1KJE4EuwKpzmodQpNHOhdK1CyaQ
RAYezJPhDaAQKvezYbzoCFKGCT463SQ7VIxZjo0fA9Up70a8e/e9TbmSr/6lr+la/CWwTmmOP0tN
vPJECNDmfrtt4kHsM9Ll9WRE/5dCgUTiMW8vzVA+TROeqUQ9947zuZmM4gNFB37yUhhMP7vEyJR2
qzhOWf1VrLRpekbgl0DRjIKP6xhbK/VeNIUdh3i1i8jU7dwnts3rXiMHmsKN9i2CbL+Ol6M+TyZF
7dZD/MHOkW2F9x2t8DZLlQ16ZkvQ+R8RExIJVj14pNEvOcmJaswyLX5E41nsSnItojW9s11mmfp8
d6quvLpRuG7sevgcZs1IVNbbYH2WOZdH6o4OMmXijNF5qTE2wjlV1AmFK9G2/xpRTmMzdumZ1JEm
9XWOR7m12gbqmhH/H3tnshy3km3ZX0nLcSELcMAdwCAHFX3LYC9RE5goSuj7Hl9fC6GbTxJv5pU9
szeoQU1oFEVGINB4c87ea2/wwV4XkFcdEe6c9jhawd21/XjtoGpFh4RCi/coLl4LoJfLrPThxSQ6
nS4vOcuRqn5Lt/w7S2Fs43op6isdtQFAQn/Sl1CBoStkcdpuMXry7M3ohWuJzu8BfzptvxcM9Tee
KqZFHnjJttLzzRTIW/q/lB5DCr8U9uEEhD1O1BHNKMEglGJN81TqZr+wZyNNPXRvQxViy/eN7yzL
SQxqac4BvGSnczAh5QgvLt9Y7dCJ8HB19Gabk66wmfrB3HnC9lGnZwh8CxWfrvKL/+nArf+YpUWw
138Fef3HWK7/BwO3hGC4+t//SraaA73+COqac8X++fenLGy+vv3t/1SfX/+2TsPqc/O1JnDrGuW1
f/vn369//j1/S6p/mARpOfZMbBBKKnad3wO4pPEPaSIOxQSIkU38HMAlFOFcoHZhPAhrjiXEIfxH
AJcQ/8D1NutgXMOyuX3FfyuA651xw8S06wgFUQIjmiSs+p2jRZFIW9gRyHAnitj1WOU5Ks0GdSlL
AQstyTT6BKuj+xu69ENsBRQ5Z9gSM3m8TDriAQJR3iXYEX8DVXlvNbweGHMDthaL7C1QCr9uxlPh
QuPx3Jw+JDpyxYixM+AJ3BrJdCk7wE7S+YD861hEVUD6X3yv8YD/Rnz0zof9/Rg4J64Uloui7N0x
YK9QicppZWUpvPsmPQIIWegaXK++Cl8nLTD2RhrJFfzR+DfFln/31tgsJRs7k1XYe3NECwgWtLjB
W5OCuBxbv1+bkiLBSExqNzPp2pzEoaK9s90y/M3Hfi8B43O71D0tbBl8bCzo77aVVakVtR2RMhBg
+4rG8mVwU3qn0t+oKgUP7pBMAcfVWNUc4qLovP7khh38Nl+sbLTJPz1at98LML+ExL0Tx10PhzBT
gDDO/EC8vwz2ZJpxP3bFqiebctcGFvqNaNy7M7UszPJt4jQoqsxwRo+xitV7PA60G2muT7+5K/98
VVyqQ2y3dYMFjf7e/9p5cdwT9Y0wFIkUkg8yx4u0Km+mAAieisn4aiwUlWb7JBRawr8+D/Pd9lN5
aj4NFj4vfHKOIIPzvU8ut91uBMvRUkEdtQ3ClFdkOfre9XV/Q1e9vfnrt3tnz5nfjlgB22ZLgGqO
W/HXB9DzhQNcN2jZ6ZFrhYWl3iAb+9IK/Vl048nz3fLw1+/4nmxzfUvb4U3hydgmIs5f3zLoqJSl
Q0d2nDmOJJs4clkF2GIjM7t4NeYC34zvO2XG694XJ9i2yzzLxTbVNIO2d7wUmttd/vqYxL85644j
XYeaoAOjXX/3LCR5YCKoiKoVXSl727Soc/tS8CWNoOVnkbPDUruNJVZYVcZ3yhnoUjr1s2Ga4X2K
IwO/Te/c0ngultIl7MRJNP04jNZc1gi8VR1ZOlZWp9p191EigYb0dmasFf0ptv/+b+6h9zVO6reY
GHXQEkTl8Thd//8nMWUlZKnKspmLaC1yNDvexYGKD2aL9DDDZriqjOFzKgbzA9rzT27xomVpuKXV
F+zDRu0S+rO6p8Qz1ZsKHUv62SnhXeGKLBf4luG/C3HWpto9GMw2i24WRaHUfXbdOMCbpRO6kbeA
xzQ/JGm79Am8m5yz6fVyXQGO+etrZ/1pcpuFwIwcSmeb4aj3VKJ2HA0L/0ALBpfcscLPpqUfpKzR
MrQauZDZp2H+boL7I9N4Or5WGIsOg5ie0eAED0MW5utaweMcM0Y8BzwoyqeUcuih8j+KoTS2FNvu
y7jzd8haF3Sik73IBeVOvb2purDYJEBCl6GL7kH11jYwlL8x/MBbGFBCqYrU0SbISL8cpUI2U/TB
Rtq0TCVRa09GNb5NYX2w4zz/2OrhDagg6ze3w2zL/GVIUbqpz5wU0xUSgM27Z1wWWQiw3W9W00ie
H0ER4/r6acgsi9eGFSKdyTkexx383zxXV3P7+7c2cftKS7fwrb6fY6yk8UFbVc3KYO+1icbgq0Q9
S25YeoQfQMBGF6wbx6eYMEGkNkbiCdOYmmxQKwcsq9+uGsliWis89hCFsta5gighCZtn6zdMN/Sj
2hUV4WpF2XyXqhL1Jos6hJvqZjT6J4IK+gXOJB+FptatM2KYl6KMrX2YpPu+BeVY0NCGEzmk8E3p
ftLGs35zgxp/mtkQfSuDVOV5TmFim6/PT0+jojAaKgejCGT0DiTug2GzlwgphG2AlNLxBsRA+ZbC
mnJavJx07lZ1mhTQY/FF/PXT8j4Qbm7tsAx0LSEVVDGeyl8PpoYtH5WxGomCMeqtFSb3XpKVt8km
Q2Ezr/CQ3GAfa1PEiDmMEVHEexn4nzoBkChUFRTVRNuwBaQVYHfOb6beP43DtJ1IBsFlrDMJmlc3
6U+nagTEWXYJBHAcY3tFD2834T5cx0EVrAB9Zb97Mt41gzgbnAhp0AK0yHxl6fHr2fCSBNiPxyDs
4q4oQm3vDpN957dae4cxI1wGhZiWFP+IlyOCdgHEvl13yMhXvTF3iGH0SJKmd7Afn0Mdbnk6hRDZ
jPJM6ZS+4TnQRHEuQSkH4E/RtCBdYF33MWtyDxdUZAFrIhEBhoF2IK1giQW8n6cgaETgrgD6tjfS
MtYwP/S7PhwIv7TiZ7bSp8pqDDqTg3dBu37fVMmw77BqYofF9MH0Mj2lA5oxWYNnxkxmMZGFp0bl
4QsINGZBa6EZSMwG0yV7hdlia42k3tvJLBgQ0a6e9OLFJuDcDfzxFhzEKeyK7MFCugifOt+aMd81
RibXnniy1RUXIdoHNU8QVGS6B2XFbGwrrz3pduIsK8tP94Ept43nVndMXWvkCgVhMua48B1wN399
k7/vmMyX1aJTwr7JNFhhvB/xUiW0qQ8gixdVrG1U0acrMFvROtYAm8aZ8De64x9styAM05DER3lC
QRQtV/WkCbKpjOYMoNmhPgK8WAM3jl87z24b1OFfzIGoQXqxwKq7237o3O1vDv7PwzUMDsGQQcEM
h4ach5OfngGCnB0jNEIkDsFkXQqEBEUa3TeNpZO259Oq0mnvOLJ+04yGrlZnG091+mqinZlVLRCd
SRldt6h6DoNRQtcsjD05EgoJL1KCcSzjfYVcchcFbxlqqxNWZIg9A6QxY0oqHCmDIJi0rX8zCr6n
dV2vCVZw0sZYajIlvPtYCaHyii1kv/LL6GJgJjg5pHDEeoaa3n4bgG4uRGLu4aVV0G2mU2LHX7Fv
6ZfKTvd2SvdY1jFGNUtNuNVghITt2qFdcg4795PbioTyv/laCuLv/vqCwOv58yVh9KYDN+Ov2A+I
d1XMtPRg2nrMRklXR/sqbLJt7UT6LcGaMGYKVz4PA8FjMKmm3SBHOkWjT4BPQCitRg+07m8MdoAL
pdU3kyEHEmPNF4UBB9N7BEh7NqND12Gnh+FGlT3GytZ7AN9RsVfXXqMcUpvlEV5XjP4ly5kae5zV
bjPe+vOj7UYjhG7AUApsfBGOX32lHWyNsrpwMb/F35whIsCo8z50Zvls9Sj6Hel9JUzqdSJ5dknI
2luYOtHGm4XDo1t+w5sPihzRHZKd5msk8h0urGhVeY0F1XSB5ZmgBYQ+S5End+ZUXwLq52ucLmpV
uXuTu9IxqIhaDsLnLvvgoJBcxAoWs+6Nj6lbu2e7pW6reRhEhxHo3OhwGrO7VpvIw4LVvQp0OOaW
0S5Y033zIfPjKpGSrjRnsU/OXh08JlMX4oaMTnVrsPIqGmOdjiH6MlKCcwUkOXkZNT+7af3HkhDC
G7RAyCg1JL2TXFjCQrVQMfQ0qFFhpJfTGhct4Rk1WXmpk79MnijXzVgJ9H0Ah5DKoHkZttGYxODB
6IGMazXU9SEji2EjRgWm3hw3wiTCQRoeh1rJt6CfL3bcHGzYt6vGiOVClpC9e5/ZQ8vHNQ8imBHD
wK6q40UAqwkrtiVv1SwOnWh3k4xYNzvxQvqq2qnW2FZWyzBqBfqykwpc8+gvavRQp574k2XyyAxi
bTwH9e5EXbTWXXBBJMPVveks3TS/53VunIn6al1z1xnxi70LZfYGnF3QTI0gLFjxwaXJD7KrP7P9
t4hF1b6l4bSSNb4mZMRE6JozxNBZ5ZJlo+4VPsJ8IqCKkr6fHg7xpnHNTSHKkwkgBajB2OwImPYM
fBHkgM1dl4llhPLWA7DqgYC+lYrVFs/RSKN7bXfAOfvq3jUHtY5F900bh4e+7I5WlOSrZHLunaDs
FnnXC9bt0+e0irydSuLnTIZ3qQVUMvCqdjUU074LprsKjzMVc0J7cCoecJzglOaCWhFWGdLePvUj
5WvKPxEhPERETXm+wx9i+nl4pHPpL3u6i2s3UjuTJiGmX5OImzrfWgGhB2VQeKCjiyX2dHbsmU2b
ewgWk8nwVDdDfCqIo0BNsM5Lyd/mRcHNhOk1icRD7FfABkgktuYXycYy2FVzf8IlKWnnxvALLcwS
tVnFJwQl9k01fzF98TB2+kfb94y13Yv2grYwk+SljYag/2e8Jhjk9E59K/TCxksX2XRdGXMtTDLt
EO/SihmiyidWMDjqGXlpcCIiM9oyW0c2FvCaDaOBEhkhPBDqznaahZ65e2dwz07AwrSzD9BUvuVh
/EEr0VMxxBQ5cUMDNP0FK6VqmfbMTuIus9NNVTdbfALtLh3UjLOk2V3B5Vq4XfEBe4q14Q6aCDEq
v5C8mbAH4MkjRttVxT7EKZspHpPSpCObBZw/pAv7qSLzgO6vttEBJjTdhESx5iqpZuWxpFjk5Lwu
6slEHYJCt2amt2oCbdimfR6k+0QedLdICiBatKMEya4GisyufdzkiKyIjKVpnw+piWW1OZWqedYy
8Ybn8JFQHH1hhc6ayMAS+piPH1HM4R+WgSCqN1ETOYcRMD538o1I8e/GsqgRfLVIDlFAdWWzbGyA
59KloJDVFNUsvDpFOVE58KZpUd0WAUCqsfN5mLDRuUW0of/7rGH7WGMJCJeJyykw25ZoyTQ65DG+
XaMVJJfwgj0jdecbz42l4PLEpM1k9C6AY4K0He1LX+QvjQ50Wos3o5BHtkdoaIohX+ZADduOnK1J
Zh9kDu5NFC4GEnkTDfSHPBPwIYcHHwuHT8AUUdYFxgH/pXYgjhZ5XcEpSNeBHD6RHb2MY3dcqXAA
ia7HNwx62VbU00M6eZ9oRsZIetGKec2Xyu7GVUxPbFEokASiOZcx4Rdao/Oopo8Tft5FFvNRScI4
5qr4Bh0XuYT/wZ9ksDBHI6YDDAK/mYyz1yHfa9BPLIaEPCd9cg4oratQo3QnE3sNi+yODne5CL3o
q2i9twKOy6ar7syReAcMTjW1TY6X3Kggi5Z2bxO7MciEukx7sjM7Bj7BE4xCUTX2M2ELBBiyeFtX
VRotYHcQCFzF3WqQZK+NSfPU+xQD4uFTAs3LCbNPfkpdICc/aJn7dMCBKFVbP+1YFNuOZLyxz1pl
HGWZw3KdvJ4Fdn4TNcmnWo/NVTQN922vUDfJ3lrFvUEHWQ1bs+K5lvFznt6ZjflaePnZGbGg2VG/
MEbCywGbxGHWrzSZ7IaB7NY2NDem4WJGIF/ELEx/oRNDvy7tahdn2Q3Q7Gf0LAyLH8jvijH0E6wA
WSvE6cOXjzW1Au5/G9dOHYKEUFAmjMRaWp6zwfC8tH3jK75gYgDN9tGe8E4W4raAGbBoYwuGS+3h
3uPSaU6CNYwX9sheAIy2xrp5iBtifbhxkGIwl5l06/F6ahMC2gwMcWbyPqb7FX7i18EO2GMR5taJ
nAnUYciRFYjaHt7DMMBx02XL81Qydlpc1KzQLozFpxRZuAGcaRGmUbj0pJfA+ngWrvdxtOVlKPXn
+TdiMRC1TbV3iZL4hYAxltUH9Jv4FkmL0iYJalLm27wfITo2qkPkCNXZNwgLmeejqn/A9fJF+viI
RRtd6GSeTOPBrgfBrAkstc6jl7Se0PnGsl9VY0ZkRfhgTc3zgAbGTsinAgH1pWppGoay/UBYXIuE
XVqvQ1givkvFuKC7vVVtfxoksRVeTBKsk3rnwvrGTfLJdfU5S1ggW/B7ABAW3L0q4hzn5HjJejfW
JGqE7XBnNdbO4+FD722T0oIflimRFjpi4hj29WwHqt36yc5q9qypqGDjDu6ud9WNMCPneP3SOM5T
bRkpijl+VAdFwCDhU7kp1HRQKBwOtU+cgBHb/qr34wP1H/RWfiz1BUkq/qakB7BAyGScmqmm4+9q
p4xwHRyulIKbeSmYd2uM+3Lr51gLyOYQrZT7QQlvaVsRA5+tHlEQt8vWqZAduTs1quFSLvRe9icI
bSxz/I+shr4ZRh3uVVqmOzPAgBfWooNvYSP8A2qxsANCeOxySCDiue4ZNfZL6AQ8p+xj15GJ+DyH
X3Ij4Qexl/RWacfiBzNDuonZKoYaI1XezokPto2R3KuQMhABhUYXJMJn14ntY6WZhISV9tfGJ9Lb
zKf04JaF3EUxkKGJBeAa2VQxaPHSQCm3ykRoHSaCHfB+2Q9em3Qn53nwne6s0vChlqN6KCdSOXxo
tktm008ydfytjc47MsxbM8isG7TtK6csgOdBttpUqb1pex6pibSXKFXZWavT7OxWbL5L1atN5zQ3
kZH3+Of7dRg5ydEcBfFgenGKe8yJMe8W0x9d4NfM9jna4EWbpHD9eYih4VMXhbIT4MXdawHLKCIG
KagSYHabmeXFCri5q06rNr7dT1utNXywv3e+O3zF32yfiD4fHgXBfMCZx01Wtsk293OdMJs5+Mnn
57qeB8QZIVoFcIEn2Y/u2EbM7JWkvmtS70RT77FosIUTndA/VoBMEr/vP5OPeNSJJ8xyy3m1qoZg
YYQ8vhc7H9DgknAwh1hNer5Lyba4QSmaBVN36PHaEmpbGUuboNkw9fKjUU7ZmjqGInUOUrDYjG4n
kKHnwGIs8r7p4vsEe+AfHhjgpZ95IJ2rT4YgZ4xK8pPI2ejEXf/iG+bRVUjJiyJ6iQwkLbVCHBJL
Bt60J2ADCs4miJpiHaNnBNcWWmtVT3tHkXE4tIhizL44an73gib36ERMRQ2QLeY8AkQhESBULr/F
EhV1gUhV42GGAdCNLGH7fdAaNDQJkHsGT57ERk+2zj4dNGMHC2B88ovxhiC1fjdperJ355u5ySmb
+mntYOF255hAmgdmGss7erBAuArvM8In51JXalq4hWrBzhC7GAkJAM240fK221FhBX5PHhCpHW5z
qqo43PclO374FocyMOaAcWYQo9TGla377jKF0XTglr+zemXgf7biLRmd9aMWkN5I8ah9k6WzEQZS
i6BsWGKQocHJrqt7RILGRgUD+WaZL4+9DxrVVhOp9WYY3KrChInYeurebsgN6OO8Zqrqs6PSC2LW
EQAjzyIrwDONdZ9F6aZEfsY6uYn5aKHxWBLXWNgpwn5ZF2B14v4eWNa4Yt1/KBDkbli4uZ9Mth5T
OiF09u8qgWm5Vkm7C4u4ecFpskB0133IiT8gG/GQggVjvWQ0j+w9cWM72iGV/gUCCNEvCkN/6dYZ
DyHLoc4VRETll7TtihO1Les2sI9dmepw1PLojvA/e52QpFwygT8pC2l0T/CcpirqtIMOvWGS57KU
wIOLKcG1hANK8V4bhFfmbow3Wv1G0aI6Wagd9bpT+6ZW+RK/Qcu2t4tPY+dYa+KF+rt8jM7YUpN1
2U3YV+JGnCdEOOAbEvtEK8wEWAiZQchK3k5T/dCO7JRCL2MjG0ZHWhw2kbOVRpOJq2ll8Y44wXvO
X3AXBam3sqGTbhIxWWdCM98im7bLOLnkWNtuiKI9Cp+MhNgo5YLI8vTxwGpw1zQj2WLd8IUlc3Gf
oc/Y9LYBBn+WBgMYslfj7AKJRvT1JCLla9Co+qJJOnmwzKolXUyV5BeVNdmP5LVJjV1FGKdf8Hmc
S3/AtWt6MBJ9vKx+wBAAGCBdCj1iZYHJe+22JOFGYRhdeq9mSV7UeyL+3NtRBSdU/qwUqsx8ItRn
5vPIlVZhPeu70fmsQpbeTpbe1o2K56pDtJlfa+3TAV2JwbAuCW5fFjSKKMwmjG56M78Rmi0OqSBX
YCKbZR+X1aF0MfODEac3GszbYzkkO14WKzt9zq3DbLruY7JZ+7C/byy2O7WpaafRT7+gSCHNMuou
BAT2gqTCwGoObHJfobSig+pr96FQ6Eclp5xBprecz94o0ttsmr1vaZzsYDkwUrUwJEYSHtywKPHI
YpoQFlOgpSUG4yNC07oQw05lM/fDsZ/w6hRbQnHYS4zFJSmlOrQENZ4m83PuTwAxMWaugw6gs2kB
HDZ01lcV2SLaIMSuyKzqltWWvmTbg/ybuCyypXVEEixTTrGPr0AI9usMFyxFmoxepdWRYCt9ptMc
c6YdFotZDLdKBYZzchERZrYmsRpWIfcNI+Cx1ES/BsYocVWkyVbZxiv78oorHaiN0wyYqltaSbhQ
Wfd7S0JnKwIb28da2Hm59Dv5caSGuHHd6SlUojnaRtMcsyQe94XshlNjD0zFJk8q1etdmXOLgNbz
L35AgTBknb4xG+JKu9xMXppyequ61F8YGuOSMN3+9podQpKvf4Sn+OiGex/v+71dts0ukVVMj7Ht
KES0/Rruj3vrigYeVcL0NXTh2tWY0oq8Z7weSmvbsQLE93o7DbhHxZOIQUMGRvEa4fo5k2qkFeyj
PW0qT7QGN9GQRTdlEacbGWrUv9MoBSVM1IAa0/Ji+6AOIRTAIfb6YWP02jaj+H4qMdAgouQ7Auvu
GoXYyPem9KwyK1+OpsP0ADOC7Sfm+r6iTh/Zfnjs7Nn7wjPQyL4+Zx9KBwRBGCarwJHZfqpLc0cw
mb4IWbctpZ4ePBOiIg4zdyML0iYKbnJm8nCPB644AwHc5MMHquGnqh37y1SDftRDmF5ORcCFal0N
IyKjOS4SlmvT5Jzy1NSXAJSouRkjoGJwL0VHxIltYMOge6kfcUJ72GidfJ3L4LVAmH8KqWWYGrgP
TGLxSwdY1leZeouTEXAkNv8I3e0VwqlXjjiXGjtHp3nERLUcItwtqhwRAYM8WDUJyAWiautFTAwx
nip1N5LGfJqMqOYWnrXl7oEgXTCpMtj6g3IvpUTqCBow36NlpxwirIFSOg6cqGNpbPWMTXCeq3sQ
OotuDIJHq3v0efpvFbbyu7HG0N5XUfSkIbBQk/nmWJDqaQ9Vix6P7p0zBWw16VesQoiEGyRy5fM4
HPLI7w+dHjjbvLDuLea8xwBNR9t2Yu2GbFH02DAuUneXSSHwJU61fGhJmuvTMjgBBFELLRvN2y6k
ATrnFTkWkaRFD9bbYGzZ4PeGfz+CU/MmVlfu6Jr3Wfc0p6KeorbBRNnkTxpcj0VMksZe4arQ+Nmm
gdzArr28o5PzxqY6IVbMCtA2WaBgvQ+ZqU4wUAaqb72/ca4tPuiJxywGJUqhZ9uErCrycMAdRXjB
1q2BcjXmY65Lqgg1xvokiSniGTbonQkqVcpmkZsn2NhxbX3AP/el87RnO2m9PWym6YJTdLpYPkkE
1SCPtT2iMhi6W8+1mo1qsexbfZccu8FKjgN0ST10s0PeWngdaqfZaXVzH8fmNkhsuCHJLKzNhm4T
wS1YGXOzduw8Y+c1kbeiVKM2hV5hl47GhtC74NnNiI9J2NFyd5AtoY2tdhmHTsNT25p3rGyfLVGf
REwNKPW8eoOk6bb12djy8j6PTZCAcxTaHrMVC/e6CwAkr5rmYQyGz4RrkLuBCW2Pfh6Ph1RqNZQ1
mPG0tw5QzYgmNLTPPTkq6P1lf6t1fbONnDg65kl9K1qSVYpB6Bea8Ad2qYCARf8lSNrkyOpxxJji
Z3eCOlNX3oah+qhCr6dyY1HDz3TSHlxvnwX6S9ezRkisQrAxpF1rWq7cFTkt7kBLm0uZUamyAEpt
WhYNVHpT1Di+HywEQXgZZWBwHfxVmaYBYuXQWrEvu5s1oKur+hpP8XWHi4SeBghQx3WOEpRrRKPX
EFQkpvYgjp3jB3vqXdHKdkzjfhwQu4eUR1yGJTN/IwGAeSoSaIwr40LILPGuVfC5Zne3baRTL4K+
q9Zd26MUQplA+12vbhtHfc7lkGOVStqtZNG47irS5eeJQpsoLLMC9W4C+eDZ59YJ3EOHXtoN1HS+
fpnrPzAPZHnIHOvOL3V3PxAAuceGsR+o/SULtN7F4fqlq5Py4AIsxShmdVtaFLd1O3bfdNYitE7C
L01li0VrZ/2DMvxyU/nKPQaokY/ISEuWbHb34NHrprsRh18kp6Eqw/5bNvi3lRvnL3pFfzWzjOa2
772E2kM07YOh72+GTDdXdHPt5zzTXqcx5D3p5ZA3Sr2H+mpLJ+RJThCg5FjrZ2KpSrxGERWwpmnu
PLxAy4JSzKdwjI7XI65VABvesz6L3gmW1tC396Dw3Q2TVXQcQt86YR2x1kLSiLKyoFlkllW/VTTv
rn9umt4Te4rgo2OO+YpFd3dJ0Q3sEsN3yMcc28v1P66/4gfBczufpXqiENyYzRtVbpKyymp6HCla
rR2rsNhw88amA5iOuIvm/npY1wOUQbS9niWCFI4U2/tPdgrevXes5u76EdOwLg/Xjx3kfbaGeyue
/DCKKYvX1tcqXl+PeD5v7nwCRwvbtSxxSKGIGvdJlKY7pZfN7fXkx/aYv8zXNYuf2cor6uv+cPr+
hTLWiQEmbuHegOMZ5i/2OLylBYvpoJr3AddfvP7Hjz+5fueUFuGSg4VMbH7B6wt8f63rb/94we//
zWwxjc7xxytdv/vpPa6/hkXPXsCPRPhxPazrD8P5MK/fff/1fCL5tKjshx8v9uNX3n+ciEQir7Xr
/b89qvkDf/8L6piYl5Hm0ST616koXJKCFj9e+/oScd0lB8z963c//+kAfzrqRHwyMzfbvj+sn37b
HHRjXZQEL3z/u+vlefeRf3zSWbOU4NXHgsKx/fj5u6OxAxdEXS3Bwf3Xx/npZP/4u1o1LFLoof/4
0fW799ezQeGy+l+RhdEqIwV6pY9dcIjRc96UtOEY/NepnYePVg+Oy4alSn98F1dURRqtj2gp8c9g
0pbVOPS7vv6W1xAEbQrmi0rP5AnDeLpIDb28kPMwHfyAIise3uC7POT/2x0exwLbwpe8zZpqvP/q
h3n2s1/BkMif/rPd4fx5zJvm65/+4rvDwZL/QBY76zdo9Vtzctm/HA78D4rs2d7gmohnMT/8/W8z
yir45981Ax+DIXT05ejMBd4IjuAPi4NmmP/QkcQJkgEMZDoWSYP/smL8oRev3/37Z/24OQvXfkgN
SWYVylZofiiQzD6zqxH5J9mMYWvQbAI1p9yKjSw/sAanK1faeyePd00Xz3C98b7rk+fIGkpwotTh
QTEmrNCW4gV9VLpYCLHotXk/Wm/IdMSfuh3NZoMQmm2gcwhS31hQDMSw+oRtgypKnH4LxugOBdXJ
qqNj6BR3uX0H8+nLTxfijw/7y4f7VYAyfzhosZxDly8Eb75P3miAczmR1zuL1hh3nX6rW97K0tNT
EEI5ysiBmMRyIu1oDozFw1h9Gv3pIdDKxzQuDlbFuh5S79BSvg4SAiyME0pZciSNQawcp6dKz1wk
H1xxtBFZN8kmDDLMrYIaYXIxi5rVQH4YG2iZNr3F/FuYq9+IbH7V3P/xARHXuC5AX0t/L3oq0Qr7
ANachTFUMOTC22C098puz6PpHrLQ2hZJfjsM2R9jAY4k/2v+b87sFffw623jKEk2kyHsOdj3PZPX
62Cw1AOCCMN8zv1qazTZsaq9Y4+ozeyepyRbhha5Cfm4cSZ6kJl+1FPQdFqwZTNK66kCBAU5rb3p
rW4Vlw9/feXVrDz/0/GhPKIaw8OHbP5XNdjg2uSxxw3iILtdy3r4WGbjNtUPfRPgbxtPg20eBzXc
6AP6jzDYsHQ623W81as30Rlb6pJMzw09+4+J6ZPCmcA0Qidoth/jpvwo/fCOTwUGeWZ+e7sCkFFk
7nV6ynZhPpajSzd76U4IcYyieREtMNuxHajdah+MjjVXFNHh1VYBDOiqttCs2MeB+ol9moCE6Dd5
Yd6bhgOAwA82SlefRZh+qNL0EsFZNDx706SEOmj9DcGdrKlf/vrkWfav9tPvt5VjWAajFoMCw8Kv
Z0936CNmMSRWF9K/bOw7m2jcJrAPWtyehQG2x3ptdetO68In4WZfosD75I7WR7/vLsSvmHnxmOrB
k9Q3Uk77SbdXU0DHKhavCBh3ogmXFVIf3fQ3lbI+xbWxDdFXJrTXCiQuiAcjvVj71LKasV/4ajxS
Y6VW22FVDh7ZTae4Ods6WoKpXRXu9MiM9zkCD0TZ92hhORpsSGl9vcPzsPIjVy76BFoaoDaASFT7
tRfiZjd+/upSOakM+5wH3bkv87UO7LSOipshTQ61Ch9iblWv0bbypPs2y8Li5ALP0tH7p/7LLNOX
tSCbu2BPKhf3Rq7eZAVJw52Q0VDzjOQGm9qq8YwbnY5QCdiIHjBG92Wry4uj51tnxh5GFIMagmeU
8dr0Cf/Ol8k47OxMp2Kqwd879317CWu1C6pwU360q47OISW/KDh3qJEBFZ6RnpKwrZbgs9F+R0vH
y095OB4zDdCGD8ydEiFQSxzORrFQbFsCg1I+gQ+DPWdnzCW19AiB7hKRu+skrCJwUbqNsf869cXZ
jKqb0Iq2UGYXVgOvoSnbsxY6n0X5f9k7r+W4sXRLPxE64DbMbSbSGzKZdOINgpREbHiz4Z9+Pqh6
4pzqnjkdcz8RHexSt0pigsDGb9b6Vvjpr6yiuLRufNOA0I5m/tZZ3olVo46ReiXLEkGlg/aQFPra
O2UjqQdhuuuJH84jcGPDsMkytdfC8iEeope6SaHAnjG6HHMohnkCQhZxB9K/7e+8Kx8TXWzn1j0I
cs8SJ/ouOncfZk/MIbcrvCTPZl8+hqK5I8TYhXN1dxkTS8veuf2cwazTb6Gbrv9kRGjJL5epveT8
cRn3Oob/3DrMIQy2OvYtFyy9Zm+XjvKXg3YMu8TWQg2GPuc8116xcm0XgRyKjwUiwoSymtNfmlu/
z2O4wZ3zPC2nLjmL7gxQQ72BoLzaIZREo/hQZvVYkjGLc+DKqj4tYaq+VxvD4B5BDmHSqPrihDyN
chWoKAIbd+vW/EANDYNyeUc0J8HVTblzTQhOB1R2NrSXis7NaL1nG/tdGxasO72t24hdWkyvmTKR
1TC2odvZhyW4B21EtUsEy6y/tpO9Zzz/pbloSX2mtVl9R0i+iTr5Zdr1LZfa3kzDZyIevhJmAYWV
b/w2+dIT51qbyyYu/FzgUyyzLpYABj0Zt2YZL/lCYTXItx0ivN7jHEYzvq4yuUMoeG886zpE4XF2
0pf+c+i4Hwv2U0XtkiVBdC8cVW2qrzp8tNn/xpfzOzfLe10Mr4XGfmqING5c3quoNHlunystfRpO
UKJY+wOWbuzbOGbnjpxSJd0rcoe7yu3X5jd2T3icjUne6SnyrrbfvnmxD/mtDdhSZtBmF7gE8ZxF
/V7G8pcsqW6KMH1JRAP9P+/3oVudBuE9syH7HmsLTLmPyT5097pdPpLYt2li49TH2Ucps7MDVAfa
qkrFoSnKu7VsIyNcYukUoug0d3pW7Uq3Omh25wWuPSFuWkoJIpvX5IbGKDb0b8LJ0q1UxVfYMJSi
bInnGv+6M7FRz7zTErq2cmtP29TQeREfBYbrF9gM7J2eoF/TZ+ZI0tjoXnZvVAMGDhmTMu2bqbvX
0ky+0fBu9cp5HhVauEp8Ma46oBQ+aK27NufCWiWpdtQz7WiOnDAYp8p1HBgqebUcgftp2JcF+8Jy
INH5aXamFRuordTTdRnClmmqewZFzk3O49xcxko7DSXkJdc5hmy4+7h9RQ2xF1EP6it+K7X5oe8Q
B9mmXEFOWcmRtXMRfmNwCFq3vjW+cVFhtEkuo1E+VfAiTb2ZVjmLoYxyVXswpvLZtXx4Jg0pS5hD
JgNJrBdfG2QzM8DLvDe3ukj28VBzjE27WMY3PQaKl/2olNyPLc+YCS0bBK6lJ0+Lt3a2ajK3spvZ
++RfcmkNlCHKOItcXqrYg2WdHmJzF2K5cfzk0FUs7EPW85nzSOzIseU98D+/of/FjvLPFzQ5ow6O
R4cch38xYORVMiRF1vtIIvV1qF49GPhh/1CgTZibmUVYtZoY9HcOgqWe9WK7GdqbrX8N2rOtGPRH
9DO0PP+/N/wPveEC7vi/t4bb5rP4+bfOcPn9fzWG/j8EY8yF7ISx0dHpAf93Y6iJfxgWXlU2TTSO
NDCLD/GfnSG2eN2jn6RXM4RBriHt5D8bQ9v4B4mZLmJ5509b6Dj/L32h8fe+UFATkjupW3jcaSv+
3eKT1oIQJjyuS6dH77SIisMWjmXTm/I8sIk+sziztmXHDLP0NuNQfFgJyHRIp5BAiTqarpBcIJLP
hFD8t4v4f2g+/v17wwhhGpjCyL3QuYr/kg2rAy9sValQqi25MrDqAXKH7WMtJ/0GCBI162Ri4Bms
ZKEbu2e/7rU9MQna2p8AdvV66wVtx7I/Siwj+J+/uT8t1391HlwqlkS05TCO+Sn5DGH/XjvHxHQl
smEfPvVsxdd/2C1RVF4oKuZLaTb2tnK9oGb+T6IizNs8M7JNL4xxnYl02I4ZwBTiy1AzznUezMpq
g3HsqOTSSdxlnH/5jfOQAYPiPd8cGjjlF6Flj1aaGWi/2WsN+XSSSUJAKMBY9uujYLOG30JBiZVm
EZ2JlUuvVZxYL7pRQBd3QRR1rXmI7HkJborWkUVSUS3nFyWL/oGlFaoAC9OAZc6U2yJ58lNf7kG6
IUSlzlMYZJ+tbp7/kw3y7+07lxJ7NW0Ivhd/+c+/mbprAahRZ1LnV2xWbIUERZ/75hoWSECnHwPi
3Gti+TlYd4wdUaXZBPIJyK8vPQrya9d8Vhl5QwgejXMjjuTEWC9lCBsQ8lJ9ICvVCkKl8HNV6JYU
4SewpThI4wlTAZEGa1cbnKM1SvICCRLo58LbOH1eYvmpfESKA3EEyxeMy/42huez0nhs/sP99C9H
/XIRfINGTDeBDuBr9/6lF7PAyoRtZBEx/Oev1iP9YJXBn6hP6ZYI3JFGZJn9bPqR9eIlxglGvgeY
ETrjn0+TKz2+/DGQpQnMOyGNp/9wx/sep85/67axQzqWqVMusNX3hAX+8u/3fO6xiRwFjFhjSAhZ
GB1r1bT+dRzNWw1mCNfcrBA0CXNHbmcAUZb383wNU2uhE53jEkicZjgWQHjjw8uRe4d9fqkEgmc7
voSSMGbQ8O5qgkOXxL57oZxFamFoJu5WdAaRKdcC13gAF+5bLldnNsMf45BtXPZMp9kAwS5FSiVM
Up1LphmrYL85O7VJ3No8rcOEYpXfhWu+MU8dqoRlKeM2OjnJpXjyEu+l521qptpHrc8OWzIUWyPj
oaalSahqHOIo/Ry5EYLaHZHjtauwKE6bRiaoE2Tz5BK1EktgGfSDJ1sBE9KwFtlkPObDjQ42W0/o
BUwHlbEdWkQbeV8geV8ySrZURm9UEwHZmlIDfeb5dHBNhHstbe6ucZ8rZi2Oj3Q5Mwzq+a5bCzO5
5bTE5fSk8nbXzdzLSGDHh1x+9zARXw1EIKxNVjoPH0HzxqOnaay42KCuq76wDgPEslVfivbSFIDb
ZYZ7IylVcaPRg8eRPIn0YfS0dn4Me1KycvIaqlXeO/QwBd8Eh4kRaFpMgoLjhfNKoIs0gCQ8mnq0
qzxWm7nub1UzPaTpZD5gYfrnF/x9DdfPfcDShXmqz+d3068g0nXA2vEeHe05ygI/sqMnJUmQ6XxZ
PbhTlOzwD4mzUSp/Dxr2Ee+qtxs6EtQEmXWPHlF7a8PN1Jsh529qZu8X7q81OjqBLuyqNEM+/Pni
t6ENDZ6rHIWMMYw+PPd5iAIa3YWz4Q/I1ywPGWf+oZWXgIarMbV/2+kbZg6isMy8OqTjFP2qwuxH
4nflRywIqtdIwnwN83hcw5kZ7njiiPmOnXNnF+qq6wgZCMJ8Vo2GTb4ih8YlEimjvZR6/8OGpnc1
esd8yYVHmoJ1cn2W4K3Wds9xn25Mp7bf0rraxhEJrTXBBDskEupFc/1XNQ0QnZq5YUMiJdKyceX7
rbg1hLk+9AzH2mgsr3VXgAdn2Bc4bMcwKXkHn2zbde6JaZ3F5biePRjx3VSZ96adSLTiHnqxw+hz
dM0lq8JE4GYkj7i4FYlmPRqLojM2dtvgQONXKvEq8df/UeersGDHjXgaVkK5yE3++mJq1xrXk+Ts
EDYJQzzjdVxhsnGRNJfxI26J4iEyuwWzrPegJaT/5ofXbEz9jV614Sby52Mp/PYBEZ5D54G01h6L
aWshW+bGHrHaEJfasOrWvfNfX9AMEs61JnO561HYMdJoL//1BaIuBuVSkkRaL2JCIJSRmQ7vodKd
PdRjyAWFNI9aX4dn0D8WjH67P7km9E0p9Vui8wHNCCOLuegZAPm8xsaNXNzfLlOP7Rint2KYmgc3
r52TSNGcm0zIjNowPx1izEfZf4HaC0lcQ0BPtFWHN2PRBFWVjQIPw9mfXxWS2fRfBEFLIHzu1c2z
gBkmvbgguG9ubQ2jPG7bQ5zqEvz0FIHsn+ug6Upzb/jJt8pNc3lrlMAJxRsN773C08HS2Z7eq1nH
NRNOAj+Jw1tP1zu1y5u2PfYG5jxIN9Nez/Og0BQLKDEPTyrBDhJhud2NXaBlEDL0dvhtNOorNkmb
lBZFjyEwMGnEHhyZotigSXLzFqniWI0Ngo2YPDKn2fmjqZ5SjRFS6z9lEQpFy643sV+2j32kt4/E
N3F5QzOkmy38Y9yS/1VF3gaJu3E0WPCAFMt/lou8aExC82AO4UYvCawiagxDFGYmPFfvZOHhYXSG
9Wi7yJLcIZLvNFXTx7ax2uIZIqBObk+pbdhSF89o9ygt4bg/gRf83Xf89PJ53kFejQ6etO96X02n
P186wLQ7o6yzV6tlFlgwtzqPTYb2GnRRgA0L47g/AegfLYR0DMDbxTLt72wv/MTgX6IObSkYHVQV
mlYgZh4KfW+jjlhPjd0/mSylj42NconJT/+kJVF+jvzsDWdj91RqXffkEqIQxJhEyO5cSHK2rElB
0MVpQuW7qhOmxzo17Glo+nE3SV7XflewiNHsJTx1+cc/v/7zTx7mfWS+6WZEafKYDTG9//LRyG/K
MNS/NVbdf6KwajesRLaKH+kQNeYZNmIeVHE6bpH+10EIVXpvLQxTng5/J1O8m9BUkC1ZM0UvL6Mt
6eioSTNSjIjfxuzjTOKvEnZmBOQBNVjxHG96czYvroPqeO7y1zos3Ju2wAf8zGMYMdu//nxOwqAP
XeLljy4vkrWrgP/7sdvc5j7NA7uWO8Mk1K0eKutFlhVNDoACK8zUgz8cTYN8+DjLIJ26XnHu0czn
FRJ3DSX32dQLDthpQLZTy+I5ROaBS7JP1lErQ7T6iLE1STZUTi7UnVjSyUTXoonCC6ZNztm+ShTj
ubiWzzN5WbzSANvMc8tEDM1Ykni3CpE34++hOCAUoROYrW43+PO1qfTqBvPjpJyuO5PHjto+qn7k
PR6RfmOZ/ctUVN7RHr1m23r4LMoSw3LnWdmVCaRgrEQEimynu0/XceFpLEEf/m4rw4FcBuneZFz2
2JjIuudcV2RcYYJDiPJLF0Oz/fPb84bIt8hZqg81fHXGHJ/r2qzvcWp8lEhQzj4e9HuXR1t0fyKg
Syq3nVfe9J4MwG5Ifnu4Btad/ZBgz3qoWwcuxmI2MjlycvVzTsxfFhjrZ0sM/Uba9jqqO3FUUw8t
BreSa1Texc0gWzfLXoc+JsNAtI0GnCdJ265AZi4OmP6xoNs+zZVurGbk55nVPGH77Y+UKMPVVCUS
asTZOHwN7Na48yqEZGNqYVK4E3iRSPvDJkn0MJhAGdyYEpGolhizx4OFT2ldunRsY+EH6ETii+5T
mmYYfWSSvkxtf1F9eVOGxsMyKOyxs4VrVy+Dsk5fEyMSZ0XLsgilI1z55t1JrFeLu/7EtWM8vXXG
ZeyXtafanuIjKrsVlN6+0nchIQAWzoKNJ8h/Huf+y+fPiaJ+4+csN1FY81PTyLDGqNOSltOzkF1A
MRNoc1+ntXS7vCdZzE02cYtzfK6mB9AqNlotjB7Mcfd2R1yb2xZwXbGxDXW4HZU4WkhfORp8xDHR
U4xffIvhiCK2YO9FNvipQom6Q5qvZ/rKq1R0y9x8gPeMcsKISOjs7pApS+6tby3RrS3aj1CXZ9ba
bAYp7ogG0wNWTLwFUqR1+jR96CkzNyvfaTge7fKJzso9mmzDsczzrXRyQHsHK76yqhMeDiSLoXd0
4qVm03e+xJAgh+KBVoS3YWOOQXOqY72HgxoQe2NjEurZS47h3WEvstcIY4wqEK8OhHVR+O5a5Nnv
DqSHDfLjOlKYNWNXbE0bn6hfBHHViHXc6sAKsl+zjwEikvq5sNg/RaJkg+LhZ+w5w9pxXFaG525K
1yrntnQn7nZPjs4qTIZno0NPL/wfsNuYp8QI8KRrI7QxyrckkwNoUY0oCUkZkzYu+tKPBgkznyFM
eB/+oEHnlBw0ZqcKymU2/fYnVvbDgOBfN16R7g+ovOPmJLXq0unezRx0LTCtsMIjn1+iFLcWOw4M
HTjMShHuapU8JBAcNrHpfHccIhtysRZdK9XaZPwoLJxxvOHf40lbFIGi25JedLQ8Ldza4ZgFhT0f
cRgNbOSm/jxlw6NKfw4OGyM/yx+m9AtwvrejrhvveaF/6C8d9/3eH9Agy8WBg51iq0vcF9h6z/hS
zWAMay9AdoSvsnAeOsR8Z3yaLDqS+cvzpr1y6nBj1MrDNBsJ1ksFEAJYCVlGC5W2qGZFCo6kHjey
tZ6MiQYtRbM2ZbAM8gr8Ch/pMEgDpCtKKCIVC/2apN5FGdWz8Pt669QWGL2uBi6LFbPndrYIbKY3
IiO3MJiEFdMpilr0Xhz1uoOV0sYpRoTu7yROd8D8yS1hhr/WK4zYrt+cFCmBEKcxSlpaeWAK9RLn
9uOE2X7bd5aO2cr/nbDr7KaauEWVR7vi2YXrQcaU+YGvq8KlIp0gTDhOI2a8HWpRNRnesZpmPFI9
y4eZda3pwAoAHXXK5uo5gjKQhxn4C0t5Zz9HyoESugl6kRBC0xzzvO92TJJfCi307z7RTQSqqScN
F+R6clp/4+VfA27zlYo8GNeSWcg4pSuCpbrD0hMlWg2PTXf54Sc8JKmG68LQtggI09U8cwv7HEcr
kgYWVs60cqLwKenj+cQqJ1yJatw3Pee/7FiDYkz/LKIC9g36eV/U+Yk4pGhFsMG8Zrr3HTNbCCpd
sHgetbWbojTXspm3gXUiQCS8FZVzo6jSTa38RIJ9G+ngYGy8zchKEvKQVtYoIpJrm2KH5QKYMQbt
ObGLi8oYFObIONfFQDM1i3nHco8JCxR92dc/S3/g1UhDxT1JdhmU23URNlikxjJZx4vg3/E9Nj72
m1WCX/LyDlRBmI172Y4/a/zOHAj1ATOnCmaQNIHyroL8ZcDGxS/dgD48lYIAZUpsx4oA1pd5ga+7
RJ1vUNyx6R6telpzh6h1i8FzlqFJFhCbQDVzRBRpApqUbLhlHhE6sglSNlhxKfmTsKBgBK4vRLvp
e3DuJyxJ9mFiy433dyKWVRf1innFym6i4mi14gdDgXJlzh/KGNMd0ORu20bkKZku2WXCP0QqzNeD
PXebYs73lQjTJ5gqm6p7I+sTyO7CQPRmcfNCyuSIOg5MQiECz8Q2PApciVXNii80xDoleGs1STWt
mKKikx6J0C10rkGucgazhIZt8OqvspKzFBhMv8agvik0FjKDN+4NVms7mdOi0z4HDdl7bNPhdzdT
/N7oK9n31bL+5LnFaOr0BmEksvS3FRX6OM75QbPUwfMHjAZBGonfU5zXa+ywLNMB0WSHssFhETp3
XFS0MAOZOEZvHGwrJ6zO8ba1HMxDJ94yE7YA4mI+jad2iU792sl5PdSYIXAPhVsnIRWDwcKTW023
KEEg4qUG+2yHI8EsEhHMIWcZ3A7ZJZcIITipIWG78gbmlqLmVYQ8YBMl47xuyX5aR2zQNo7WHlLi
yDGj2Iu+Rsc7MnZpYFTORi8ab+2QHbQ3Q3EwxuLBcaRDTny+ij1w1AlJY5WQGTmh7hZmdLP2MhxF
uqxTYp/LLoAiYejs+hu1M/H+Qs3kqo+5H9AUqBOjIefCdLnpOUhj0yy3ImWobOvVsfUk9BFjfMPf
SbRfwbXrGjyXHi1aXMbBVLlx4OkzrxTTOc92MgS61bWbxqAySjvAI4KydjB4KrwKV2MGxdW0SyD/
cY9bfLkrnSInt8juP8wcnomZfRBN0G7R8PIdCAgAWW1fpE2qUc8g13Pu7QRHB3Yw4RwAA+ZQwq+e
wS0sBxqzd9vEM464GC8scRLJm4MVRdfcLojj9jmf3Hvb1a8SmBCZEEW1oUkKxMRPWMyusY9KaCZm
xKshvNi8H7ZeOO69FqGYXUBzmURRYh/Vv0xGX0HdGBG0laWs05mWR3Z6b/sQr4HhrBLHBwTS0jvM
1EGEXnqkAXjppsH7QC6eB08hngKb04HDP6LXIqA7NL15pbDTBO3irs8LTEaJiVEudOFzEGKRAsgk
Sg0mTEf4lKHBQ6tdVzv2kjPOs43F1dqd1EjcihORaFH0rsbKmHdqHkcbLwFgxH2qb1Odf0frXyw/
aY8y4rkSMx5PQ6Uw9mh1ce5Tz6I34d/fq5haPoUsO5j4AspQsbKnrD6rvLwqHdOiL6yeCTl/+8yG
dyPGeUMq9ZVKn3EgsL5qwDDetWW8xhMCz4E3YYsZwWKAU1VjxVxX8Te0KNvJFrOr6UftDY9YUDHP
MtNlEiNuahofpJceY6Fj49CAEFFvTiG5uaYERJvaFyfs2N46giMtVTsvrtRK2JCMHMb9W8OZbTLT
5IZ29tk3SFKJI94l3Ep1jf5H2A0iPqYk9HvEGFklzUWTVBw/EalmcJBRRUb2WjVecTIIDjsJN0S3
EXEANoO/j2a7wdVLmIydAHANXVoxMxw3SUlKBlA4H+s1fuSGaEy7rX/U/HwuICGgGMhDqEHxjZHW
XMYUqN4ExaRRFTqe+kdLjPXRaLUUHkjOQ4/CbqUZR9rI6dVqEEK5lWEBzCSUpeMAVn2kPdJexvtU
4A23l2QP0kJd4OrXBdJc+hM8Bmfu8Ohkj6PzmM6jWHWq/Y4Ana3QXl2FGQWdGL400VxpDgJkWpS9
V7SXuAX78lPpRrdZlB0UGoSslFu/vcjOfld19emmhGSPW2cIBXiqTSLdn+PE/2Rl+d5zJoJbh0OH
Fa1yyueuFj+pxp5wiZq82PvM+U3mhGQz8KPiBlcWNoGof1UEluAcd884UVsqBT5kPRbPeoZr3VWI
4YepXo/6vBBRCESZUnfVGPTHIvndAYebavNsgA8kM7QKxaafMsbKPmYUo1/1FbNJ52c12F+qR9Pm
RklJhmHJvJbwu5/YEet1no1vRj45a0qG55aYi52YDuaErpEufgpMcB8JddnKyfmYqW/8kvbIPNF4
ZgTGfcc53hOIBzAfcJMm4cE4fJPQPgPMY9xRtRNMEzSX3oV0xNAE6ttLW47M9/XlwYgf7Me+LKpj
GGLL7jOSKEl6em7d9kHLbwm5YlBZmmbV+ugPEq8XB2KF71lavGauxih5rK7NIshpPBLvnIS2otMa
gpJsZQcRtJm0bl/dmFwhhkzLy8/mXMGvUqTNRZjaXhodgXiuQF2QYZYPDQsfsAZcgfSR46BkRItn
fPuxYywDl3mFCNAd1DZ11F41o75ZQmbXynY7pt/YfgiQ2bS+I1bxaH9R64xEwHyxTtpYWDse3J9K
LJMWp7UPkrE8frMlI6zV11FDXaq5y/s1IS65J7N7IMWz4O2yGn0svzXkzVXmj+E1zsvf7Rwe4I9d
NHK+4PW8tszP+X6qZpVZg7NK0xB8oR42a4lHZszL6BpKE2EgB9itIu86kI+TXnaXLEITBi14307m
lk+bn4vSCPS4/hhCEr/BwD/oYJRWmNN+D1iqwQt94qTgDeCO7xX9KRHguPcKlp+bEKsgIjdiI/04
JwkoHi8Ns3BSE2nKS2tm12lOp1yF2ltopVvXUtRgoRYfhTO84YE7+e5UwUWT8VamjIAxFz1NJoBd
zSD5KREdomU2uWfVv/Auj/aq9LYgEFO3/WoV1vfRTp/0gv4qitLXWg3DbjZfC0B9D7qciHfqG16S
imuSSShdwzTGWxeVAqdE9ypr2tewnx6YZse7WX7aDfPUDmfQegLMhOfr1S1qeqJwIEl6ZvDRmQrC
i2MFucjJIiQKpB2Qkpnw9FDoZZHvBEUj76HJg6MqDOBcb+9OsPIv5ISbuc7mdzhHKL1QPbvDySuP
sGc5PFsX7WHyPk4W4+Dm3mYCjISRbsu41h7tGVEYtAwV2FP4pMyuPzVl8VSaLAB8heMyhWbJU4op
MCc+cBx3uK4Wba7FiKAEVKBV5UShPtAJpt0RdUMS1IIby8JsuebSH30HzkNuDNfe1Y9O9+KW2GeN
dGHmOcgg28hnsuBRLOGrbht4lJxYeLkZqXgdq2zidoOa49cOq89lzxja71ZUxXvTFuFqigi2srW3
2h1DeDvwK7zBDNCVfJO4s4A4NLLs3WvW9dGJ3f0A24wWocish0a7wL461p2+jXpvVVejHqjG3Sz4
iCIv0PZDvyS/1w5yQmLCLnzPXLlUzOF3xFhmMHnP9y3oMzKkngWVqm7ccrzapQ3dioZiXKu2CbRO
VBQACZU64zO0sNvJaFCC3MLSNzcJiIgVP9ynaSFjUMf+cFxqf75jQGnIF/P6qURuuEJx8k4OYFk6
FyNebAJ1yqzMYoo1F3u4LEMAkEMwkhi2Zuu9pXr7M6ub19SrUCUotVOMjuCJmQhi4+qxyPDVxG0e
wK+is+ipTsYhPfV98uyE6omadB3iiF3VugiJ9AqzLcHBxdI/Wakjt6bZU8VZbPoGeHlFUhSUI95i
XkdFYVpuH5gJwVu53eFk9gkhEa0t2N4hdulSa3iIqoLpWDLz45pKFmjMZAoO3XFO0rOlkmtZ4FbX
yZgf3Z7glLGqCTvLVimjVUKnKhBjK3tAPxe5fbaFTxJM/puUCLFD39jj8uS93HcJg9mSIjNBEOoP
5Aob5t03rOiYg6pZ21n07NOMBUKQ5DNPePFtlnxGK4GAooWOMwt0PeoGnl8b4xZ4Xj4m2jyO+YvB
YE+TjHFTxaRx8ErCxwqFaTp8mt2Ki0TCSlKlSA8YV/tGPL9p2xzWScDMz0BxCVjFe1Ka++GY7TdH
g7vmkMzw5/Og+bnxnjFXXou2SDdJciIotUDPt7Jik1GS/jy5xk5qjAIcSPDIUbsfQCvPIqvh9qL1
Syb/zCAU2Lo9wwjjdQUvPg5DQElfJkiHXSXKb6c38UFqeripx4i0sfZJZexXfTezVy107MB29IP0
qF7ZiK4QW3k7J405N3P8aTNUAPiZFm9hPWYEFxrDeiAPMItpxUYJ633G/UDnysNf531GIk3V0XWw
SwkfBzP86hv2ZW7JGK1wkARk4AZ2kRo+Er3YdAPbPk/U7TGbibCasnzjcDscRwwC5Wybx4TQpV0S
pqtycnYu4dpnY8IHL81PAMs8aDrLFyc01kz8hqgMnF4d6iVncmp/otDqmUv4grFv9yJ5MoRBleea
k3kxrewsgzIVHyRKlq8yrx9rhVN8wLi0I9tQbepk9IPO6pt1pMMWH2NWhC4HTeqa16g0ltr4B0i5
4oAJu8X7MjHjWo1t80zFb/OiXnxnCta1YyNSqQBpsGAa+cMK7Rrp/kMqRrWz5rNLL7mJcoinpfwu
2Swp8kwAzmgr1bT2nZyVk0uu2Z//JluRKkbhQm8ayIkZnZhdwe9hfaT18GAAsDg7v8ju+EJvabpw
Sya2o2xZNoNXYfz2W207n6B6Ms7yWIqVCVoLbBSrjuAvXLaKPghbThvG6VGRap9kJMsO/TG39TFw
WKLy8CaECWmHsp4/BfjMVaRTtEMiJ1s9yu38PVXsgVPzSkdf9/4lo3mEZf9TAk2fJAFboYP8IOa9
F3SNAfS0Y/7lSw9BVWVzRxIfNtq/abkDBfmjYxRSarfaeU8iw0HXhsqj7WZ4axFUDTT4kx6HWx9d
t+s7d/AvROO6hJou4ii/LdReJxFwRfbUWnnacxuG2QbBLnxab8DYSz8LJ675XWU1o7Qaf2bEVtFn
Is1vf0c9Dugl1WZUvb0GoBIRRAJR2WPfe2ieK6zpF0CHhzRryDnuDPwpYJPW8WefFY/ElQ7rogdG
h5rKhlvL08YIc4MInJxgRe5yV4zOTsj6grxMOw/ee63q6GymcMhkGEGYrruHbEDH4Tu/clW4R7dR
n5F/l6UiUYrX6DFrHP0CuOJ1brgvY+EN6DNkj4o7usmGCYfSO/09MfNXTZj7rKqgH7RsfKtHm7pr
PSwMD6rlX2kRAMV6UxqSlJbKw/bE0azmkw7X40yeTyS7r0hEFHIhOjqcpRpR0fGvfAKY1iQ4UpyK
xrw/8f45ZwUQTT3lrI6hRYjJ/m6kJw8ym6MNW491DUtWE3F/LYTYj3W56OqHRxJEE0BLOZniC0zK
b8JT1Q3NwS5GVpkoACzxULST9jmljMi8iHoqBT50G/1d7HHcsyDWj2kT90fZROHGGslxa90Tbq1j
3hlQXgGMUsm/OQWzY0JB19rcXgen3FY5GdkFXMPAw9zOTLpwIEExETY8ml5s7GBpPL24GUh0VgYg
jpXlYPUDar9toE5s08ySG1v6GD44yi0tmgEdoidXLqRUAiMOhfejZsV4anGigQJJSCqTY1Am5caZ
te8siR+NSUIhCNOtXqt9MrNnK4eaZ2MGkBTzNmxHAxisKeoD+/r1PMwjF9HbZHMZbdvmVEGJ5Ljy
1n0GLtWveQ+kabrNSlBNaQ0iZEk1T7OWb7Xddii9BxFn9LWUAUDPAZeEvNoTalrVEp5EQDxmc3Mk
M7cAI/AyJc7z5GdfkxEpGCfiYjHJQ1vtoZZiRrzul6msloLi5cKOrtcepJheyDabGlZzKTSxRAN7
EnobVZTlKku0r8IgEbWSDptYWjpZA86F/KOYRx3HFGCCkbkVD/p4k1r7yN7Y/F9MnddypEgbbZ+I
CBKSBG7Le5VKrtU3RKsN3iQenv4sNOfEf24qpJmeaZki8zN7r723dPIrnr0nn7ETI5qQaa3F7rkr
H6Xsrk2XxlgMNeKTjMmpMr/GMblPJdy0gY4P4SvtoGmThwa+aROY3XWW1KGhX99M4lUwBZzcSLK+
8q38YjjBDaXUw47CfZkSFa/U/KPjF11Gprnyf4CeGoN622mjW0nDdq+F6uMNoo16I5ZWtW3S97ad
bzrTm7JkJoW1782YT00XvXNM4M+orS1ElfFUNDFA5pakv9HksIo7eNz1VUr/lI2sbZuk5hqbrq2o
PmPDvgB0qAAKDa9znxQnqetzNyX+UaXuHxLk0cMJCl0sIbh6cnfhXcoGZVj3oayJTlVz/yYxjpiy
HpHkBehrQrs/FiZj8RjU3opwgL3rBWg2DflwHLjpQbgi847hb9UdALweQINzJiHbOtD/rgO0ZrgR
7GY7qCXnZcrBzqoW1Hdc3h0TelTt/6I4m1eDqny2JDliI4ougk+4B8RsVrtcgi6LDADfJsDvYppX
nbT+gsk2DnGNvrD2Pwe9aM+WySnK5GIr6Z46RHkFOhguI6w2bk60eOMa91qBtByRQUazT93IPYaE
4GQzRmLcaJwbWX+EITZ20wc/nbvecZoV4xN0MLEzZUiBgmMcDvhe2bJNIfVZ7mONDCIH3OPBy5Aq
5tr4XUbuSBhMtR8TCCymgEeKc2irUX2vhqF8Eow9g7jw113pVDvMSClu3vidX37B9At2rtXLx+CA
zC7gJjMlJ9Ia6QPtxyYIOHmTEpijGLEEsRwFXpSANh+1z/o85iEl7iQfrqCZmIzMf/NYXDmPgTYj
zuQZwDfofrTOvA680D6SJxFSFgB4bEANR0NOBRi9eDKsNkQ1/fZy5x5XUpImzNJJTwiRUvumjeS5
b+dq5w8xa0fJFDIjxHjPiCc3jX9BU6g7E1mh3X3OujTDVILEAJVjD1wzX89N4Nw8M3dWecquGTYd
RF1AbkYS1PupaCgQ0UNZAWnplFCXxBmSTUvKDR3cq8i9X3OX/WUFQyyXUXQoSMiKzMSJPkquIbbD
AwyLP7pWr+5YsUO2eQOy9NxH0S9fIkWIO5NNPvleHENhd0iUvYXGd7PnvHpiDN5P5FPUWY62x4ZC
a6fk5/7tSGmHTyr3rYIyOnig0joPNobFFJHdD8MIYKhcNT5Y6+VxlVrza2OkpgIMmSFawKEPQDLz
Ncu4eVPhUG/diNNbs103huA5sQRqq6U4ld5XbY+XaGlX/RTtgtvNh9Ksz+mc/Yu17e6aocXKh5UR
HEul6zUSlz9FV5LG3X9SmCFRIvagl0VBBUl+vNLPY5J8hcusgOsoW00omghx1mxe8NvG9K3IfhZ0
7ow/bYwTJv/VR8qY0QxksXNqxuNhCPXN9qd10Uo0CuBwD7L/COo4APdGfl1aDtxBfnHI7BLuCWVp
zgKpdc0eTraGs91Zl1QNj9LEVly19QTFVH9OPuuoajKg/4BrNBCkNwZzT8Om8OnVu2ZJzorsRxr9
s9oxPAwDV3offU3NXK5TF8U6vNTfPIjOPoh9BoRZjUUNpQsGuPSfrlyMwqXa57J/Kj1jg+z2bGQm
QHine3BlcNABekmgym5UZf+eXBDgNDb0vKmisiTyFXtZv+yeO/JN2ghPpoY470TRj0nKal3VLVUZ
/jDUR60V/e0i4wxf1UCJ4v4rACbXvBG6tkNgLEu0Chbt/MjlsGHt66/kMkQ2i9+yeK7fc/kXMdNb
PZgXNTDjGAtSQ10v/MVKb/AjdLRJ9xNDPKXqmC2Z1mm8U7XfbPohZaORBKvIx1CX2ApNbQqq09xi
LOShqZ1ffkSpiV3mkAAJXHtGfM2XgXhbJGI3tB0QQXf8l/YRqrgg/eFlhPvu3Jkv2Blrn0bJW5W+
/iK47hPwOZg1e6S8qPwtgDYeN6W+UpZHu17NH7NGJwDHeWfkKGDrET9uX4hf3dg+BUgRBYm1R6dC
dcUYqGIKFr0HXb0TKJ82Bs8n2UT2upvG965njYZev9k+kDj/KETgrzLHTXd6RLvnjoxdJ1OemMXH
tzgxHtYYbxweaPyOHbitZR/eGNOLaKFidzkcsMTNtmZX/2X7/85PLdu06G/WigKaf5ckK8csg20T
52K9Ht8r23/yE3GL3NTdESBLKAasvhJHP0tB3oB2aZJ2oGhoWfFWG47dkxGy5KJuBdVal6wDTA62
uY+OVpq8E/VqQHiu+k3sSXjYVCb7hq+H4jDCrqx++ODW1yOnX9mbr0Vd/um5wDdh6D3XFm165w/v
y1G7mq6eDUy/6R1uRXY7ttt+WLKKtsIDupOsGq98WC3ztS4vPsGhIhnuuz9zTdOFL7Pca46aK8yK
8zzj5BwMSU41KeppNFuroOzGVd/dEi/8p8L6i2nhY+jMmecebTFA4mBl4B0/6KsJfplDK8CX76iR
hW+ydUdkSWlrco2U8ssRr0NJoK9wG7hCTbfOu+ERQ+aSKrx4wNwCenKk2LR3KUbfYCjeXHe8Q42J
9l5LNHcdn4cOxXWRRjwqZgYfZwby+0EY0otXCpep80zfQ8C9HehzAt9nP9pb6fId6JxjVetLEYaL
2BInbNq0hzpMz35NUVzZ1sGq9ICsjJ6SrCJ8+laxRkpwNyekNayfTyY/+zlXJ1ON4c4nG2s9LrE3
ttZvTW1/oQLjaI187v4aSBQGGezn7CICn3MtTnKCnXpGpwZm8LEpDRzi+tKjlmv7uDsa/rCsiFjB
1OKZAJeIiAyoTCZ9iEhiYF2U/+suVI+oGJlbBPQQ5I/d4QT/k9JKNsRY0VX4+o0BPDPTmce6V1+6
JXrZHmtkeVq84hSgykggYqXJA5/LI+ZdRP1eM0WcXwPL3vaVE3LBMj3B7HTFkBuuALpJNoyMGnQa
/oA4onYDaWdxlbyX6Zb9aHbsVLOf2bqdYQme4LOQZoJPgVqFy1V5+pyTojYZGKOTUcCpz6x43XRz
tbHcrD6XBfLYzuiJvEKUjWic4884NZrqyTGnV4vfi+mOiHlHLcDWFyFxAMR9uChfa+1DPjUoYrgH
SW/D6Yugn2u7kTaQiJR1kEVD6Rfdl7BntR+8tFiPE7L4niqUqz0z0V1PIZnr0vsJSTheJ0bB2Dst
SUd2kQMkuMc95kwn5ZhXCRehnNjda8JJhyT6UjbylmpprGqrvbeCpstjPbmCEFhs8oatVVtdXHv8
tFwYQx3moT5sp2Ph6B86yG8KNu927grq5h3FnjsJ6Ol9t/OMBHdWIkgrAUyPVGTEpFL//AZJovFd
dxHB0gr4L7CCbh15RAGRHmDN+XRaEHo2rLU+4QeN1eCuatXvU7dvNnbxp8Hds1Jj/uZ480szaASA
EH672QR9RxOHoNE99tNwoIN+baX1Mi8w6Tml0AHW89FO/n6M66eYBKI9VwKQcvEeOf1HrzVrO8Cn
Y2hUR63YL/V9uHEj9921oNLI+ZMZOQDrtL1l5fDkEW3PSZHvsBAF0Eo4ZI2RX4JG+e4I4LEUbWtz
oJDVoAzq7sNxnf6KKsJfzy1zD49oEyHLQ5nP9tby5YAyqiEfrYkfPdph/v209TKTOhUPo0cJQYxP
t1Gc9KuK6oCSbPygkjr6CRdZFXKb9ibi7QT/3b4YJ2SS4h+LN46pOEWoJT9GAXNf2QQywFoWMcNO
xkXFJbcXEP0Njq6iqcXEZ35FWfGsUonVemDK2Ot0VU/1BKehrrdBWRqrOjM+FO6mnXQhZUSU17aX
XCNPA7Kw5QU86HxwRlb/M0bukcuYEZKfr13QunBhr0OAzL7FMy+DXK0V4STrSvEGqqhi3USs+oZW
tXN4wPpSxsxJlWCShcOwRUpEuTpXhwIhQWgMbJ/QmKyRwfy2W++WdLyllVymjGdGi9EKiSVCNKSn
AOkplMsmJBVnubUxJ6ZrRKHMILyB6n1AAmGnzNznxl/Ex3e2NzGoVmJnCFne+QZWfxAizF673yPG
wF1hVF92Trxl9o8k4HRtNiICXRIR50TqHckvUcdcn9JpKZ9zg17JGNlkgFw+eZXPHiybmPvK39hY
jGvejFfg51TqYf7G4obFkrttW/JF0+weDc0tah2qQHNd5eMNc0r2nM7x81Qk8mRXyUtv3EZ/fLgA
1OmA4nOUTvkGa/yensE9VmX8Y0DcchyBIZNWc51SiCC6jswdegv3bJZJsJ9ksyB/ORYM+yMl8mtP
ubmvCsLce8x37JSzhpa3cm4ZwkZwDRBVVApjNGAm47w7uML2WcZ57cfh2gsHYAPJ+BQj7eQwqr56
FJptyOOoZjKvEFYS3HmIQ9FvJEGoK5lrHvQ4f+SRwy6Y4Bgvcn8mmX2QaT4xCELuNXnzlVyYft2N
45db7QPl9ecwC08Dw/Tlvf+QcQh7pwx5/rxjAdpOdfvMTepd4DOw6ZL3kVzQrUd8pSXJwuy8iz0i
rsq88tgvCGuWltso6ruLlzeAK/Nk7+JkQ2jqrr0m5gORhS8hevIJEqYZRBtinxqG71F+msq3eO4M
Vn1q4xWRvkyIAEUX2fCpvw3FT1Ugir10+F5b84y+p9gqlbTM+dJt3ARUoEBVt2NFqJ8sDvwZmsgE
nHDp2sxpFnWxBjC8ywSXfeJ5V021vshi5Kla1gJV3z2n5LQVLFOXbSlUVc4ACLAYJUgeiie8OIgr
LGpXYa+6LvhZoP9ZS0N9YnrxEY2P/j/Xye33lvWanbgbTUrTPuuQD8TzdDW6+J6bkulOTWwPj+HT
2AH8t/NkTdYBbGY3fMmzVB2B2K/r0v6VxoCIG2GSei2lRnIUH3O8otsEKgOM2c2+xmYAGF77PHeQ
KAx6jNTc5WFyMtr4ns3waMolfKUgRHTlKX7Q2MEE+KNfxFH8yWy8zwkjUiMA8crXhLbSsQpCq9YT
TT6GFI9BwGge4Kn0Z5Qne2CBvzUW4ONY2yBjxPcE8zfOiUdLhbdruFrXJgW2YwDnBkrUL7v12m2Q
NY9i2/sG2uGRAlkwI1lN+St7NHzkyy4TyPBXnZeIQYHiUEZRndh5toUwXgHd/fIsmq4Yb9RKo0pg
mzB9OlVdIOqqNQO89BR01ZJTaR4cLu2yxdlRMgTfNo5fA/pgz5iUlGdOFgfnnEoTnzMS4MjYlKKl
A/MX2BpkuH0xCICYS3hOUyEdBAkGn3veAQjOVlWrsSs1Wc/aTEHfcPnLbEoqC72pZZa/+NtIGqEu
AQcShOPB9BscOhOQmYi/bSXs+Iq3JavQNFqp9ccIdbluglPBocN7bd6b9r1k2sd8iTwrNBQDRO/o
ravVvyjVdwQY5pggkjf6mshvLNmcCsaAwNQfz3qghyAJo5dyGzWsNVSUmux12qvZWJ9Vz5vH5I/N
SXcRhF9OhlU/kQQtGUBTiqVt/UOUnr2t/RjAjCBkoewm7nSUjeOroNZbI+dfUnL0w2LdsA+ki/Ii
la+48/4mtoyOEt8UvbC1nyyG6wxTcR8Og/eUpERLMP4/4Hj4NJCOISfyrOSWMgYhqk7orZlG6S0U
rGzHNLoL6I3yYBRYW+rFNTqD9yN3i6lK2tTRU6G4atLQ3zt9ye/VT4vnoccr0vbmV0+jyfAoOqE2
qdayCxDwAtcZAoIzUCY9l7K9BuOkSfhtG7K+qum1k9pgu898hFXtiStWg0ky8JSgE5pEe86yqDz5
hcEGKQTUgkOv9UMa1tzZFm3yN0/d+AiMalw6yvRgO8gLirZ/0PXUyAKGYu1LEf/U6dCu5kGOT2qw
21va2j8J7zaL7MJ7OTtCn/mNLjA8Ts54cQLfuLPD+KrUiKVm+ax3evDpln8u08q8NrEf7nom2wGL
lUMbDBc9DogmHWJVdc0YJ0Jwu2UCgkIxTaZtPxvFqS3LxkLJGcLGhym3Y4sxAdfT5c1eXr4/6oUZ
nuo+uP7vn9eGzPe58rNDcqXLal60wuIDE53rA+GLQITzkCNKotQc900v0fK3VrhnngxXJoKCnLV1
tNc+1QMqdCyq+Ow3ubC6O4JCD+srfw7nERuXNPnV+I61peQXW4Mh6Qq7jYdLMQ4OZkvNPXqkzI6Q
xxw//0L1z1mHAC41CvU65TN6eXvpvxvXebUK/2cdx0v9Y83vdsbCwBRpfJNFNb8XnG5DnLePeHDV
m+Xtv6V8rDfjZxvWwfd/UnrCuwyT3zKXBWcZQSewKqc4uQ4qxO/YhP/vU669m6Hd97qz+ue8Ptqh
KB7O8oKgozwi9vkyEUrYU0f8DdFWRNgM+z4ckakJ/9wZKrx1OQF6vW1DGhgDUpZbdQ4KXx5TywST
ONtqFeXeaYgKtPizm139Vq5jLZyzIJ/3zBPPD3bk3I0z1z3/72XsU+/cJx6iLjeet3gmmFF6sj1i
ypMPUszUTbjq4OvcWhd5PRwILsveKtztaTDaj3EwszeAHzeZDvaTTwT7TVn9u574xSuzE4e6NcaH
AynkuQg+0mkeH81EYp/Mx4Ywt8S9GlaJpRczR9N7j8rJg4pKP/gjeHo9meXgHwPM3DPZk672st2s
3HZLTGRwIBs7ptIkYKGlOjksQNnPKuEi9Or8A4PZCfYq1C2MHmAjY/EZYxZflUXOKYXNdDX5Aihd
0LC7ipvnzPZ+f6M4EOgtNt+3OC0xqgIpcDESM/qffCSXKXHsB4JfkkPXSvPy/dLyJvrvo+9PBSuA
VRxXB8Ew7GAQyoQUCiWyn/dv/hSFV89n2+Ugfdh0snGQ75npDmuEiZhGDe+WrmM00Z0+Ktluo67q
zrnt6Ov/XtyAN3Whl++3OAI2FWhE/t9LuMhTwYlfa3TDRzj7WORRxpKJNUAzUNKO1hipJloBLJbZ
0LYXNEvbDmnJLY275dutzipk5bgyS4xEjo9iHGlUFl1U3hywpIcHaWvnZDSR8LbfH/Yxmef4adeN
DzBCDCVUutDignBgXDRV8zxlyO+KaspPw5KebKjgiyDrai+kJ87eMItzYvywKsgJW78fgjcudmPF
s9w+07ChY0kWmA2SquriTOcpKIqNaTCcNUeIbaVTpE+uzexsZucguG2+NwlkqJ9y3Mo7qF4XhPXd
X8sGK5lL9Vya84/Smqo1Ix3z4XG+IU/3tvk4G3vLubn4h9755josGcRGO8xy80R+iLQz8axCkp6M
Dt2xZnLqFf6vcYjis4NtnOXCxKowIH25iKdjj4WAsiGijcnJNMDFcoSfgtxuJBSiqgrvYOVU4jm2
vrVb5Ojvlp/D90toIsHp9LhrpEn5sZiFe0tdUdRbR7l4wMOAGW0cY88TAvYlWExy2NvP/w6LDPfA
PJJtTtjoOxsY5gQLTEajKNiYc9WTeMdv3pwbYNkEa/MrhBG5WIn0md1VDamxFu8pziSWX3Z+Z9Eo
twWPJBWR0pt0tPGIp8U1MZJo643ReDbx3ayHZeLasJ5FauKf0foGZ2HheiUyYiRRycQinHYPBOQR
IjMnfKCYO45jyAXuk6VRRpDWfMONzwaqiqFz4xUg00rdVC3q5/9ehrJ6iiEkZmALkADo+8AM5J5A
9WeeHfv7Zp4/VaXsQ+sEhDZS+jEpc+954yLpNbsBxfBcXeYhKTnJxmNS2dk7v6joFFpGtMMTkB8y
LU6DbZvvG5m3zjmMoet6kMwvY1lr5Iryk7wFBoTKHtg7qddahf1b5YKNVjN1ZSvtD0F8aJlypcrC
6fcgBcoX4bA2YrMQt0b37qaMe4eezErsID/s0Vabpqmyo9Mm77E9g4CYrJdaDPEt400Uwnv5mjN5
TxjXHkPBdsdLh/RDUmNtjakpdsjk1uE8E3g2k3oWkeax7vIB8OXyqac9fZgHgtVGe10CWyFdnR4I
uTundolHpit6TFSTtUld17mXWjITHpqa4a2u9x1K8FuGyPOGiYSvpTP/wAWaSZJlW6hoETaszPNL
TcI8fi6Add+MmzTzwjtjPRylDLr2szM5r4QUL7A6bFv5lJOoYuQ+8ZYupVI+niWAqC2PI0utpJ1u
qfeOeXG4FqZjrLMBmWieGuLCU9j40XtrlsaVQrR/tY2Oprp6JonI2jIwojZRxBPlahpSOMGNWH+/
7QUZRCzX2l+O0TovMvlDpkq9chhMV4gu7mGNV85CCMk5EWGTyxMa3TK56gXwgA/VOv93+KTgFzq0
7A8Gh68MXRklBkODGicqnyRITcYwCwexnH4qJB+W7Wfbemklxg7c1Expd+KtSdAedivBPoYwszw1
74XR/hEZsqwqtMWljkuTirF2XiydXslTWIRZYBsk1lVXgxts/DE9gQ0o7nMSZVsDhQ1Kf4wGjmj/
uZWNFovv8jqZRX4FfGce6tx+9Ba2o6Yu8AuVfXCOBvsYq+zbhswgrwdmojwCI+uSzCGKCUy0KiZq
Cet/icZkhYXM2nz/YgOvf9jmgA9e5/MZ5KFNnAlRFLlwCZFqCRZMOzJY+qgzLpE9FcvhwBjUbCD8
SiqwRAVIJprqd2NxyYc0Ad8nVMdZuKMC/gdz0N9EiQeuZHbxGrRecBRRQbJ7kc8UxQMGiKnBiB3F
nyGEi5cyZIBN8eceXfqTtdnbAuYDL0ZOgBhqwAWP1SNKevIaIpwkR5/h2xlOcTCEIsvM00gqxTeq
aiR7IhaMBL8Pf1Lr07XT8Bx4GVKL0O/E+ftltCb6bz8vGML4lMmpiNnT14azj+TwAw0H5rA64gzx
HehIhDeh37HEKWKVuJ3UOF+G5WVsvebUMup0AugM9NHudEqWkV5qJzfF7E4Rm3gN2Qw9cdEvaFhV
n6ok/5GBOiNCkQITcj3eI1uZPKQRgeuu7rlkUVA4uP32WdPMt6lcyughvAP78QkkJBjmu/dpwGq9
FcAvFlPjO3ADB3Ctap6L+VArqr/vI2eMmpPTtXpbiOwpmIL26NiwrYqoBtM8JOiJOYr2LQmae7Km
0Hcs02PGYaxighxgaCqI0Amri0YP8EACbqwr/tQ+tNGh10Wh9oVWqyyi+Gj6pAW+qgZ6seyFrEK9
wdA0vFPQkMpRzyRbJgqWTj9dMLtA4A0aZ4cBxH2QrwUTKl16eiem2VTRRikr3lsZ2F1CmmTdR48C
wCpaPlrwhJxQHdeXhhydnb3QL/77ysd4+DkuJyDy3fvsWNSYEw0O6IgI0M5S4hnIg3WCya2oq3Fj
Lo+MwMhxyJZP7ayP9pMR6zVSk+DMB/B8RxJ3dQF9MkHVLJymo+IrSYduArSbLUPB2LSQaYTzXlWI
vv8Ll2I8dQx18UHK1LQfI88+JblKLvwfaX91JW/kNxIwl7UjZqD83cMpd8AtuIR5gcHxJpTzVTCH
1wSCFyzqSz98DnPnPjkl8wuTSWWIUe/p+5lzrUoQU9W612CQxSkyrbc6sU6DMZofA4KqXdvJF0y0
9ZNkUm3Bab1izmU4BvjkrrI822hiv1Dx4hXJUSCLPPyZzxMMJz+bD56peVJ5YBkIJuPl+6Mmuozq
a/ECzSqMn3B9qbugLL2rFFWfLs5jRgIQuc//9x8jjwPM5JRghXLa+NHZJmmdL7mKKXmdDsEm0JjN
WNk31bIYo1OwD0nv23fRaJIMG+vKFG3f6KS6JAt6DwtCcHbr7iDdmpIHtsWmIIoGSl+YXg00ghxn
m9meCGQte++M6UetY+bYn1PvbrjrtrlfqGePqfS+azEL1Kqq2FfGwYW4Mn225rq/e0mZHwG0g17r
w/7+/aKFfQ3N/K+Zzc8yd9l5U1z6YrwTCx2c+6mBQ+WgtPGn6hwTDVomTnGuk85/dtSw+74Mhlnr
zX/v1a6UP2CbPVkGbwfRpumrdlx+GaHlbdACyz18yvRo+46zGQFAoWueoBPV3dqrBudsdRlknZGn
esb7dC4rwcrcbyj+ZjwCkMqKBwm3xifTT3YWjgr3qpgJvc8xU+k6WZxUdXj7flG2CG+wrKdTndZH
lq7mpqxq6C7JAJcytolSyq3EeObJo5ZIg4cvkOiJDq1v6c6ahSGe6USLeWOEvrGFXZ4+bPmaAYxD
4a24D6EFtWxJ91bpMUypdEoJnUpx7gQrn0RwV9cMnaYkKoNdNBmKvNo5XUXLexoPLOAGEBhbRdlR
h3VzmmMAxOPyorrsk0Nh5MqJ03PllnrnVzPmbnQYrxNVQ0f+cqlGkhSrofMP2G6eVSOCc2fRAUqk
16cG7+kqXv4mexHhaVf/JMA+Pzt2F70ALkYiaeXRoe97QDaIp/ZIhlDmmi4+dkZNZIJFhDcEdnYf
lLz1YeZsncifdjWRqHc4s7dvEFTaj90u7s3pHHeItspYuvs2ZSegsgbGWl28604P4dFxKg9dRQ+B
uc3KMyKxcNP787A26J1WVdf2u4rJaVFa+S3Pnf4Z21O1X9AwSIesaxA7z4x4mhd7ZpYRJ9lfSt/h
M8WbNBhZBhCPMM+FpmSIid7LAlcuBv9fMtn1pY0ARJc+eyv2u/OxCFCa5bWINmLy9F02prs38Wee
ahUBu5hCm8m7sTaSIn8qAsfbGIkFsKv2vNX3l94x0GZMmRGQvXwnGGw40YqIOW+LtAIBUrpxChrD
TmFr4msixitj3G75m3Jw5DkVbol/2kYKqwy00wFo7NQN7BvHLugH3YUIlLHZJqPR3PsWopgd4vSo
Wv/dlpQVLd3eRswe6oRFUb+2rVpdKNfUxbGD+DhG+YvS5SEN/Pg+FyJ8tYeIC6hJjL0A/bsqxVyf
zYgwqShy2MdDf+9MK/6BihQwBQLN2zQavxLVGNvccYr74EbEFXOgGm21S4UaGEA8V2FonpU7E34a
qStS92WeunyXMaYThztlYwiEIXNnN6/fdCWdHQd/lDdISfKCFgzOhCvDq7QIEPd9tsWoUls93aVK
7afU+wwcg+qlHtauZahDFnc3IXImVi1/BwZCli50L4xUbPs0Necqhys+jibpp9Wz2ZHYZS1hoHQt
KyYmxk107YtfBSkHpvOjUdN8dCJcx/wfexblR/raYPNfo2URHzYzKMD94of72ssWzaafDwfB3pLA
BY9LjXOaYTK4Rnv+Oc1gNb4xUJ3l3yubcLs8cKKTyijVw0YdrTD7q0mKDJ0EnTRczmbrZKTYK5JT
n6wgTq5+bALgoPWtrR4wg5wPjY8qB2F8uRloXU7f3DZlu596rtkU4sbeNtprL1XavEcYIAmx50U1
6ol0qOKk4YnY4bC33cx54gEYQAwtg0x8fPlJN4qRo1Z/yMECt5AO0cv01WHn2GUFf9Iwu/ksVLd1
e+6YCg7n1ArjXdvMyGA+hexBxXvQ5uEdSFL8sbaZN591bWU7C9HBLk9AZ31bkYupiMiWVeus+OVC
92gF2sp1I2Lv6X+f5kSGniRopv/IZ6nZ+/uKNS5OnizYRwSZdW31RrrzwPrFmAhfhTRUxISESHi8
e8vn8m1SZMnlUlD0qQ5BESS4XuPqzQznE2GwqMKyl0WxesPgH9+/X9KJgkCllX3Gk2y8IQ5a5SZv
bzf68hO84Xj+/lop3sTeSJ2DKIkAlHIfDSHzIxhXUASw/W3I2sUtbPh6Wxo9wYddxcB9nrr+FPzV
Q9mfat22P9hQ86x6P9wG42mVBfmL71UXZUb04XUx74LUlyi/dX1wzL5+zgrSFcTSp0zmZ2na/L78
+EG2BvaMpn9N0/5QzAYwO40kwIuc5tR5OuTecaYrbVe4CyV4uEB1wQlROGYcF6qhbdQ/6rDrjwH6
qqeY5nidZT70tFHO5zQO/jGpQjPu+5DWODQ5jNGfiT7y0A51xc0YT85garAsgGsNI2M3RDVsrAxp
XaQB0yMX6lfh6vnhxPYNzKp8Eij7hUyx8i+fZRhkbUHgtgmd4MdcPBihup+FYzJMHbNhZ4+N+9kx
G4I96bwxT8OmKj/A4PVbApftlzyBamiwPifhNQQDy86zi7NPG9b/scbEs1kCAAooPy8GPqjN90dx
wqLw+6OBkR/+3GErW2TKiRNbz98vMq5RDLqomJZ/1I1edlv2srXyWFLq9kyxmD/afDbvMTd2lzQA
TbnBqZbrCeBAb6ITW15mH8AAs2gC5UT5PKjc3MmU/T8cuxKJDpZ8D83ABYmRu0okiAY1RP4xj2aB
k4aOoB1s9r/GcC298SJmBJ3SohwauyPNaXKWSzWhB9oeQnBfFcSjTxgkH/iMDYoBEBWxyNprOlF9
A+CPyM/LNaFMKNhtKClYIdy/5DIO955Sugr/MHqMn79fWNvKQ7R8QW5h+3fz3+hi+YzJPH92bDyJ
ERP7Z1TLdJdLVZaO8FVKMa6SMMl/p2hhmbE3KaGPytzQ1/4eSlW99ka3RS0HwzoLfOhhiizI1L47
KM/crO8QNZeb2fT/jk1eXGw3rD42xEtw/2Mvf6h2CRkcQTqUy0NSpvqZ9ir86nvqsRoOFPqEZu86
Vf6mEzb3KA4EMuoYUSG4CnNut+NoYFpoXE8wZ5QQYGaH92kIvqCdkH9kPbjBHuXgFvKqcxkr9Ocp
+Rsp7rb/Q9mZLbeOnFv6VRy+brgxJKYTbV9wJkVRs1TaNwiNmIHEPDx9f4lyuLyrznF1R1SwtiSS
gkBkIvP/1/rW2oq+atTMpNIiYWrqu0LH/7usg/uyufioQwo4h75AvCUdbpRsuHTvDdsysl0X1Sm1
t2Dbj3pyVY0+eT2kuARwOc6yl/kVa44rWkI7GLH+MVLVMmOOysNy4yCwHAMnK+9tppWnPhumX4Re
tOsm92l3sLhINa25J62FDBWCOE8zkWF89IF9woJl8vu/9ApQyDD69aONWhKySX5lGrkG0nvrVOGw
ynT0ANNUGo8u5iTy5htjt3zZmwUMtdp4AMMFD9Gjm24Tn/Beyf4mtvryeWhkvW80Dxl23SaPkTe9
WY1hX5rUzlf4z8Qln3A3FWhqDuWMZG/TlWO2TSf9ml4wzhBVF63KprlTIBn2jXxPs8PmbjSd7ASb
CDBZ7PKUsNUOfc7HmWvdmQzfCbAgtdA8a+03PZneWZ9W9y2qZn9ubpju5AGAZ46UWDY3jcsEo82x
3OcmtXEKUTiWFatcNGzIgCHjQpyoPA+z95xo1nU3O/lHAzUrFOYOJJB+z7rduEdMgcxfR3lNwgcL
DxgDd3WpZJCVn74ZZbfvKxaNukX3wavT+dwLF9OROq25OxJMCmTIQkKHHLYzd9Kq3rGF4AwkqoWp
h1Az2rybcHb7B526TY2J94UmLgIWA4t82CTmFSWWfDvjxr0d5ZdHC2wNJ2R4YREAm9p1K7H3Rj7g
uCy7XWeW8TWAo/ia3B46pb99TWDIQ03R4rB867fvL/8qo5aeigZWyc+JeAVmY+Nu0ufLbw9uA2jb
dYLPRAvbw/L9yOlHmgTGl262qXaYKEJfjaiXryanMY9BJ4x7GKT9U/dWmygEcRDg1Kzb6ZYzTbfO
07MVs1p9ExQgk/zWj3/pwSNtwkikR0NByOu2OWD6OpCtFd5CRLHvgyC45uYw/dLTCGWdYQAfK/2H
MkHKY1qfpYWvItQ78WQm3OBjkpscA/TXsl9Fki+O3ejuSvq2DDdUc41PyXApSlQkda4nPDH3laW1
d2mwN57hU3cfcjL6tZlQTTCcMrtCSsHl4MCF7KnVLQ+DPsLZQGDLCX+iLHD0y86/dtWDRn6jvhkb
85vrUuzD0Cz1za8/wSG9bwZCYn57NrivGVzAzDKkb+Qt0bafFDzM4/LV8lDRDztwOyRDvS8NiR0K
LVftjFeOUZcbYeG67HH+Ih+orRNl87smDcTN8q3lISsjg8EPbud3P3CD9slwqptagt722ii61mYr
hLiSvXhz1Z16vRcE7zozCy3ze0im6hX3EtX/OXSOlZ3nr9OGUObqtRSOcXRrectilcqwa4r7xurZ
fc+GeEYxwxWm6fIpdov7ufZ2ZSenH4PjN1us2jS24fUdYdPtJhy9DySuco8OJmu3rK6T4gqVNLnQ
oXVqswq9Y5tpq2yqAwOnKFM6tapP4UXswMyiPYTkJlFb1r7hWCnjXV1Ct7HqF13Xj1oIPKsxygeI
LM3aknwFcpSmN6AmWugzlrFVUovblCjvSre+R+eF0j9bU9NN9lmLC5D1JdJkkVgI5vvkZJlIpzW9
PrnKfUxLy0dHmKk5FY2qSxmhjl7ZVuhY8m3KwaJzUQVYKEFIBISHhhF0rnda8m7RCT5YsQfojs44
opVN5EJSdRLc5z7LTQ/NHM1tDB0SmCJolvJKt5rbYGiRNDWRXJcT2uqWAVIOgSIGIgm2NWs1VQSg
00S21qglCYPulD2NKh2y9/bOCSqa4eqFBchPShQpSfXeR6Gqn6JDlE+Lf90ZNdwONobbqmHNFkXs
kYfwc6T+bbPOXOMPpksDpLjui+qC4wqmMeW9wL+ZLC0BiOl5R90h3kaALKEBKk+Zbe09mCprr65A
lIxnapj9TY55rUxEtark3GJMdU10hHm0nW221h1yNN9oAGJieHESFlDcyYiMomwTUo9FCqGsn2J6
DZC/rQrdkNeTRKocirY/tNiRswFbKAXI09iQqj63TBcx/VwpKIUpC7wvkmMf5OemK85V2AzrlnX6
arYsKBgx90jqb+TvfdUBMQ6sqQHsluFtp1n+WSe1QXodQJWeXX4scWqzmqFiqY+ruMPGG7nIzrvy
mBj6vhxJkxBeo+1KWwfrE48VEz6mLhsa/brNqx+6DkAi6ytAL6YMtoGQPIPSpmZcYjeV6yhEw+qg
kh4dS/zQ9H4d+OTYEYUMPNhojjlKjkMZ49DsrduI3u2TFzn4LqaOWhvSdctFtGgTQYlWmOK3IooS
QqikV9zR2ATt9HTwj1Vv3lCDyfY0I1caSP5jUMbxsa+0Tc2eZuORM4DRC/zanAEBmQLvNapzUqcs
coJm4R5iuYmirwDf+H0A4XLoZHycO1gBwuNPbrEHnooWj0KYGKtMyb7xytgt9ikgtJu+cNPzAJGx
DlvKpZiOqqkD9xISbThK2s/Tqi6Jq2yd9B66AZ2rvP8EY/cDCMcEQtFqd7Iab0aJSQ6DaKY4lgbK
rM3kjq+eiCAjpq6nVM4nz06fEOyJLcQz5qKehetgf7GJ2pqm/emgidj4DjHTxbgTc0qAW9+0qkma
bhw2wSuzkwIrWb7TrT44BRWiyQxgHJ0+cIsgCGn1zSzirPwp1WgdF1b4ikOVUmP5RayL2LmD2d1Y
6EhdAS1xlu0XjnP7WTJRlr61n+fgJckxi9YTjUobI+ZpjM1XzcVGVzr2bRgbOaY5DNhaJL5i1+VM
R9oPn0Lprhi7A3HZdxKqMMvibEcGWLQ+GSTV3fjskOTsnw22/T+sqN0nbeJuDeZeUFFcb6L6arz+
K0jpQroT3pg+JBNDTtUetMBb5Bbvo50pEIgCI0FdX0eoua5LNRQ83TK2NjxZRC99fQQG/DJzW+4J
mdh27qOkfnBjJRD4QxPUAhT7nRmV4hzHAcLpegSgQvANNwCmKlNCtrHgfVXotJ0JR4TeZ9mqIZ6v
HwRJBv26ceQ7CTOX2HIIxJs9asYJgCOqGoAi6/SzUWAfhz4iVVyj2hg10X26fWx1rTt1g3MzFeIs
DWTw9IhuPRNOufDn+NiaTqzk3cqvzJIDKChKg/66IztplSZIv/U+vyeIB897IH/0FTqMqcIEGsx9
tYlMczvXhThBP0T0nFwVoMeVmudCqOSt37XxVjrhVVoZ3xqln20xyEM6EI5WT15wchh6FHXmeYOB
f6CyU7PsKAeE3x1qZMDr3xrwR9BfRMC3pMQjcnzhSnqpYriFaOd2ngMHRTSGy1AbCvCsnLHGqDel
iYpPlCjSNBueSJd/wlyDVRiviyrETG2Y4HafGwlQNsu7h7TS/FMb3FQ1Tmt8InKNqhQVkk0Hw09B
Do6De5NVEGmmcEADx7yzs261hnsHNabwvvbRSpo05FnvmUer0bIjJkNc/FF91rPCv5CiE28Dj7AG
cd+FJEBAVidnnrFm1FNyrY3a95i1NxL32V7qxEdMg/Eti+KFygu6qCD9ll3/VNTzL/VsXqwILzsW
HSmQP7MiVKRTC+6NzyY7hWRcV69jC5qm04dfqslxT0aDN23g+xhr4dpmrBhng7ETldPpzp9LGvGt
Xhxyl/Hhtgc67Ft3IJaPofUA0IddRtawyZowFECIQzy/TyZtOCVIwrykcI7gp8+OO1wc1P8Edbtw
wYP4lPsjCRUhTpNWq4pTF8fdLi+4llLcqOPEPiOo8ks6ODuMDJ9zqN+2vSQQtTSvvSY9VXV4cOLC
ePGUPASZToZcOv7h+zEHFWubhJ89DEFYULRiWkczZ1LCXZVanOxGK9Av5vQ0GRPi0uhsuzrixJI5
2LSwKJkCvQj8dE2/x4eHdx039GGMi3cfjk+ide7WbvO1rptUm82y3XsmK49KGwiPm0L0Za297XA3
XwvJ/r0AB+XUJnIRJCN9mX9RIuwvfYu2VZChQAFr7Ss7PiLLDXzWu9kh/mJ2k7seE1gwnuf2vZCE
SOSO2DW5vpdZ+CPQ5Wdhj6iZwCJQeocLYSSXQhfpgYbCKtX2mtZR4NXCbGviv9jTabnrNfMZSl3i
le9mIn/EY/8hRxtlDZacHcXaATHzdD3UIGLdTH7jyPtOrOIONxROBHoCB29kRdi3Pu19P5YnQpLl
iTUTLeTrCv/LSvoQfqyafAGEiPbOo1fxKEfzxYAujJW7qDdUl7MA8HaRlgGW5/kecS0O6rQ4pDFg
0qj37oiPTtkO+CCZgFFsTW9ABGajILNFt27leMx7qrOuQT5MwELwvhb0DgwdnuW4SRNs5bSu7mID
HEJH+XRt2+FVWzfiOGj93mnctVN787nOU9RVte/c2JLq7XwTIZL97AftDgP4diBI7Kll5qoVgNJ0
Hrmsm0uFzH7OoPw6vbcbvtvQaLemAOrQoiIpUQq3vS+P0sSsIsbonDQlD1W4d7HHzvi1rn0WV6s2
7cm3kM6utnMAjZr+5oXSuJF5oN+A7249LTz4MCRPRpHuUFOx9Jnm52iGMFqL9AeWH+1BGE17DBG7
rMbAeWlp223SwLingOAgRrOzA0oT+zA1HjgFInFcRsmBRi10YwmZJLDG4SbH1ZrnrXViu/y/ooHG
kEgVQqUtdmAth2OFFzUJSfWZdKpgMOZiTO0aBRF7QKhOTEweygtWP+vRKeVV70LDGq0N6h7TQs47
GjfEtSaHInaP7KV3ZebTXKGVeQhTUhTK+d5JAzbygprj9CdhjvYfYs4c00ZpLRzhmb5hWSpd698i
2MWI3pDeM1dTVH9ShaTJbcctRt4Qw8hknCZp3waFUdzWdYRpmrjYG7oF33oVDDcdOMUMdz0Ua8rd
+6D27yVbuGtk0T94rbPvpqm+Bmz6Xs5Fc22MsBG5zQFlwu++Kj2hXZeAkMZ/pc4hATexm2VwqKsx
ehiZKLBod2chNGq/w9mKYlYuNTQWGuX2SOC1FzxiH6peZ9Yaa2RUdFtG4C4DW52dh/Fnh15Ut6h6
uU591xMGcVPn+UNM5XDljLG8kGz6SUWOsKvROIU2LbP/nE+2RNiX2RSWxfHz73+l/uZZJum9pMC7
pg1Z0Pn5/CJsc8EbYoCvZ5J8vE6D6pYKd+uRWER3Ed2Oy4oDUWZYbBsuZdTjKDCKznswJ/s9bNae
GVs0JVH2pPF4+c9HZ/4hO82zbJ1fYFjYTR1a3D8fHSge9pZTy9GF3JdTcotxFWbBXWfvMG9yqTZu
vLNzfZunYro3rBblSPxiG9E1t3Vt10iohVQ3z1gziEZtmKkLk8p9rh2IV9FfZnxSeL3ln5xULk+O
66ezSra645mu61i67lKm/Pm468YBrZR1oA2XhlSjt+kFPz36Pn9yzujg8nsm/zesusVhZgX7q+YI
HhH8NU2QzIQ7EWGAPVDnrKedNtXOafD85lSP/Ra1V/oozPQx9Kd8F6LLpinY7bhLduhJc/0eC6l+
32Gc0xoYfzNmeFJCIE/olQcEM3vudbs/d0Uy4NVuTNgadrSxW5CrmMGAbQriIsoSfEPgxWcE9flV
WM7jpsKlwkLU2nZBVd62ZBI/cAIEYDQSNjQJSI10cLQGBhXgTC/iqxiu5Bp9oo01dYi5JY4M4zaJ
uetAwzs0YM9g9OEtq6Tn8enaUO8qbP7sZdurvoD8lMbEqbNGEcfS7xhzEItnM/VPIYZLiL4gg3kP
Ex+Zqe2T0mquZ6eM9iKaQsJ/RbvDr1CdbKmRcaAeli/B1D8n6ER3v30ri4poR23yGRYGfceWWGtF
SyHvS71qef3yUjdyyIkgl0cEc3TjqIeqwGJtmt15riUWl5KtvwEGfeNNBe1j2njMseZHNTTeLYaK
VaWKtXU4eA9U3whPMYDJm+wu076dgNDzQEbyAEU4xO/kJJeltCgNazoaPVKdkELRdtSKjC1OR9RL
TBZzWuJ9Xh4cw3lC7y32eNGSLW6pEpJN5R78Rvtokj7H5w1JhaTGktgxvhRpfDPR7vIafTzNeX7f
tXZ1oBZOnVq7zC25Y7NlXvc+UlsIbb8YrLWPU2RBxDck2cHwvddjMzl3Zi2RxngkaYD1CM7LQ1Fl
QEDcBmysiLRzrpfsOfSWZB7WsXf1IK2nGGClryXzw1wUJoLN2dyErFWNKHR/hL454IsDMWOFZCCZ
I628thrWTkwyUEZHgR4yDoqJz8Kfxa0pr1PP925asxS3zXRxU6Ht7K71T96IYGOoW8DAljNSsrCt
E2k/UPRlPZ1vR67KMx7wGhW5HcJnaOp2R4sp6FazG4tzy75XU81orHSkzyudK4sZKlzz1aiFxYXA
tor2bP0F1JUATjdv8bzItVkNxmm0fLy65qTdU42i7Uy1eU0JOKERQFxFURnjOlXjpFWjo9j6oZMd
SEosX3pZpKuQ9qFV5/JegG2EQzITVaFADXTs/LONwWQ7MJ2TWFaRPECGG+Bi/RfPACwiehP7G5zw
2yzEjVEWpbuJHLVHjDNoiI2LUHDOCV93x/pkYmdekWzR5A303trDqJ6gX6HdHZ8mL/xsuEOg/pnO
8yxQSpMFYJoVQSROeWy9pD6avmTrQ3XxoE1xc4mDBq9uiVIvqHw6Uup7CfMN+XBYe+rGYyvIFgWF
rVdVfK6adeVq/oUgv5SjldEZjcpHYKcjYoFrFmXiHAgbeXBWvKJzsK/cYAihSdUYLtMm39YCy+nE
3j5QMaaWFGz/9KLZxqSc7ce8QOCiGV+oVaZfIoWj98tcwG4caJDBYG7sESs3avscqRo6Ws+PvnFF
mwf6wvKYQ+ncDEw362bSYKYOurxNrDk8YEm+cjO/ubHi2mYzINOnLmKIaO2pFHl2RryZ7PrG0y+a
SxnJq/3sZLmopEU5XFu47DcCLSWr4gRy0HRKvSR57RQge0o7l5gIg6oRehLs/mhlzKB7X3xWpJTO
q0R7Ic5hhAF28iZEV/B57e4ZNfUVBU3/4Oeju4/19ruP+vwuzsbqUhi6u2otq7ugEBXbqbXisz2k
06E3+9eyp7LUD5ixR3fc5Bhfp8BpXpril1ggiQ4t9nD1kJWs/yCMZv2ltTvVvdLKPXaY/sZz/FMQ
GdcxETU3QSC041R4NYEt0UoPLNYOUMkurFXpeM7s6oyh0PAX1v0uLzt1QlUr2ML4pxFWQX/F+ZSw
m87JAJWrDcPhVKsHQYVy3fWmvYUWwx3UrYwDzcz8cYZ+fnDZ0JG9xFLcCkBfZSYMJ9Cjx5j8kY1G
OeZd6w8gjIoramHVPreDeR1OqMHooaBkz/NrwVl4yYcAYGwQjCca4eavMbX/+2P8r/Cr/Gcoc/OP
/8PXH6Wc6pjC7O++/MdjmfPfEhr+r+f8/Ip/XMcfddmU3+1/fNb+q7y85V/N75+kjuZf78xv/+fR
bd7at5++wN0Yt9MdBd3p/qvpsnY5Cv4O9cz/1x/+5Wt5l8dJfv39rx9lV0Bzuv8KGVVEeC8/UqtL
m+zp/zkAfP0mv/7y/FV//hQCrl7zawi4Zpp/c1Cysvz3dWzjroqyHr6a9u9/1UybPG/f40eOAwTM
tViA/TMF3HD/ho2aUGCDWz/WSvLBEVm20d//aoi/ebovPL7NatIydPv/JwTcNFRw72+LPIoIJIqz
vBNCV/sTens/L/IKgU4sMcAweP5Ig6RfSXbGu6GjSgq/MJKHzqFOkJndL54dfsOsggaCh6wYSxI2
jEnR9e5MNiVrj1bUGlImhrbKPbbtSEE0avCVWz9cSwV+tGNwKq12P6QS/Ub6LPyezoZeEpPrFRQm
NeeiI5NBOYNhsDh6DC94wURADQpaT6GyWbXnMtbfEOrgGJ9ANTYFzovyajDrnRc7LqsWrKoBJC6I
1wZ7bP/RDigd4Jw9CAltvJakInjlbay5r6wsMAbrLSsygCWePh2MCQqpK1ikQv7cJX3wiN/oU7Mb
SBTQ4EwPmUg4CyK5bbNVGDUqN3GXUBOH1WYV3iM5B4QgcxQNMXJF/F4OzROWFXPlTVazYiWWaeNB
63gdnIwj5IYbjGOPUofpoHmPEd1Zlsvy2vR8NEuSfsjEg8S+nRhvusz2hWxpa7XeY6Jrb/3EM/3+
NvGBLjRmm6z8SQ/XA1CIzojeXU6nBUh/PZoCTJ1NMWmoD/1MQMI8d+1W2P1T1lnU6N2t2fCHy5r3
iQOWD7HLqhnqPOA49zjUNJ8NwSeAvmHL1nGtd+0P9RuWX6yewjHjMO+f/MzYFqM6Gk788muN1MUr
6D6j8N02E8hNODXs5FCMAKpafmsHI/3Xo6sq+7L81kv5WYXWwVDPwwZHTkfLsYQTJxmpIJyeblph
OoJPN4bvrM2O6mDUuxsRx8EWlbKZzb9oWV4XtvbkGu6jHafvUjZXdROcfWWW6nSiDUHx2/H7IMRF
qBaCEQZsbAVOxvQ5M5E8Nh4E7yB8ijB6MF+8Z+MI9aWEbeVFmEp0Pnuqojietfi9zUwOkljSFCPa
KpXiOfdxj3EmLM8/IhBj+2fVu6GAX8fAj9eh4OOuDZOKineYLAjGdfE6zd7jAKv3zyLG7T8Mc88j
gdYzbIPUT4b57zLG7YyYvi62vkP5QZsZOk7ACURHqsAP7tH+8D1s/x4XB90XBkyXvo/kIdkWBhBR
MdLVECwwQ4Le4xqlW0xThCr3TGUxaZHrZO9e5mIzqSHMtrzDVIJfV0MoBzWFBOiVviyBYuobJafN
yKJXX+v2atAvhxIH/FiNIew6d6go7pbLMcs5Rz7h3GUL2t7jUgkjPt5yIl0wH4+4wxkkfITLLCJS
riQ9PdQjV9/y5/ku2EFGWzi6L2WAV2gZKg2OxeVzyVLarCbloKAh9ZT8Co1BUkXxO9WN7eyk76lq
Hryjae5t+8CS5qAOEFUwREj2PTUrd8FJ0ACkbdV1uAwy9c5SHWkSOlgFrQN4zvflG2pELi+YC7Xx
iCemSzValr+rD8QljLRHcTNhG1iGRhozgrNgW6hmiRpnqWEfq8k+tzUoPY33UENGHdJyuVfwnNWv
IHqAUq11pF+TTEd7YBSpd8nm+F29iVZWb5hjmCfsLw30Oq8AiaCbwGRhiCXYIAKiniqGuzo2bzAe
iCW80ZIfonLoqqpPUV2kMZf88vw04jNQ7+JLXkRu7F6w44jcgIVEfOtqbAls56KV8s+u6aVs8tOd
y+OahtrjCMQKNFN/d0mHFdyLeJLfJpvPY+ilh3BwSX8ZOPfq6OYPZ6SQmpgoewv7zbG426ipdlZH
rzi/RgX+u9PpjsbcgzTpPjoU0Qqm15kb2DJlIwK89ICzfp3WjjRq30YumDAFwE8UQdpxwpZrNLM4
WSAorpqJ1FWc7bG6TiuLBg6pLGR/KeGye8P4gM04BGcNnNraCniOzO+n2LvkCUicuPLJ/nbIbIpb
dF4d36F6sV7OMwDCXyfWf1ut/HNR95eiy2/LuGgblg/27+//HnHyrnB9gjqEZauVy7+XJtsy1Esp
wu+g5+NLIvoS+ZjtPfVV7JrccpOZVhtpYCbSPi3h28uDqPNbQm8pMajzjbvTX//Jgalf/PPHiynB
NEwMDIChbPd31ad2ZhttdO5X3frUu+zLrMZalgSPY+8tV31YcPrmmHmGMgX8x5Eb1XJs6jJvU0Zp
mH66hXWQDOk/OTj/j6fNZ+3FbtxSclCO9OfTBiTEwqMk6aBHlzAZTiCXm41ecat1vOS91ZghTWO+
Zo+8y/D1rgKTxYyaMivqs2xV57XLnWWZIZcrM6gSkg241Xcxo92Q0cGt6jtmBPqkwkLiyBVB/vGF
9jV2vALWBxJxyq2soGLvuKxciip/Z+Cue0oCHftgX+lAc7Vk0DHnbYxO+zZqoo277q2KM4zA5s7m
cpTuxKhxmI16wYMb3Lcd/xeCNV2QJYektnc1uVVr6KGXQNPe1OCCTaP6bmuX4shKCOcIpIlPB0Gk
Tvjer6vAqNFXDUUBNehqnbd0Jod4Qq6UXDvXGbXBflafm7q1QGR5JzwK84bk1hj5tO4r1A3L2GoY
lWpWtgfaxHyuK495eznDA/phYM5ck5kLB3s1I3xSi4EyYIpXE6M9gcS1RvfSsCGEbcYcB7MA8nIO
BAtPXpv1/Jwnak73iejhupgYb8uyK9LsjzzoHpb3ajRKLSmo3kk/0P0khonXSAPAaSFfhiR9jNW8
qH41UU/MoawhGg0UyjK/ZwMpJgSdLAsff0jeYybHjFY4fpBLqhYR6q9Ts32iRnurQ44bhrWZa8/L
37as7aKEj1r9gmUNqOYlSQd2i2hoBxL7XpP2yQuY1PoaMJ0kuqWVgLzVFG6kXJR4KtFugKySCaim
ZXFJ6tgpg8MkPVD5tZFtek3d+XPrivLO2TYJFrbA9wYeQYso631IZONFhqqp3zkTrUXkOynBiRp9
LcoGMfib8sWakbcT2NmvUweBr8wJDdfQWvmsSpdVz2S8h31JM9SCyxSZt5laDaj1E7dU8KYT/tqU
V/uSzcSfjFnd//2MAs7UdznNvueZwl1+/m9dGELZpiiamw8YEY8pAXv0By9ay+AcLa6XoRSP9Ac+
Op84SxSRgJKTbOs65g/KfOUVfZQnusMoiHyKtUUM4FbMw8F23X1pIl1U985aLS3cBnMxZMYtM7mA
UTTE+9QYtq1v1VvyZgZVSz0Hk/McFw0ZFFR5Y5fItbSngWVn37Yef7duiRNcp5+roUJPdWVvkshr
PfLp17FWsjq1XyemBbr9zt7SS7TN1lNAs8gPNGRbBoxv0+53VIRXVT4euhz5d13WHAk1uzn2vZUk
P/igy/h7qrVNR3IsSN5uW45opft0gGEBHpHMwt2YOZwEbxpWluzqg5H5RLiaybeLSaQomifLlfHe
KsuPPCtYlUTpN5wYmqnmFdSqs1naB18mH3ObM1upd5ma9JtGmw3C/mFwX8Gzjys7KJEU4eZ1LTJp
qTfiJErM55GnFqj1t1Y17MXYY1wIc8BVct+q3l8kdeR1JqxBO9MPGWi6QuVzO13zJ907Fsh/uHAM
09dd3bF1Umf+0L4DPSNB3nbvsaOiTQpkGuqvrr0Ko5Y/ylc7rahmIorwKjjyehXdY0+Yd3l4HcPy
4WbVW6u611+12HwIs9FlSiqO5QQ5tOAGcxTGPq8/ApdJuilGnxYvNAUbg6rNZhuHyLyqY2FukZCv
Oxq9m8w0oOtW/akqyi83N29zAYGPZOZZkBLaE87KwkQR1v2rsYqeGsd8oenmQTzgxVVcvM5YsNIK
G1yKN71MPWKwEnr7nhFjfJcMBRjd1OK0HroD1syBq9EhfszXvZU5BafIyNDQRbO1drk/rWctMo4z
EDj8aeO3D34EAVvB32Kkzbabbhs1KmbFxopRrmJbxgGQ9vgYRnZrPU3dKefCCAci+KhpPWka/qGC
nchyvSzXRcSfgmapu4nIwxmzB9Sv3+rqaBvrXdfvm1oZTkpGCXsW5PPUZUMNA+dyAQGcShyV7ql/
6eX8baVTgHe0fpZ+gsghBEnkkxiuU+hlh0r8vI43KCe1BhCFBreSvG/WHCuAG3hDSKoZaozxmWYC
1MCn4uuMMAxxt5M6bVEav1o2bsWiZsOIvvDeIAJhE1KOXI1meD1+BRrUbjRFsASBsK7+ZIL7w5rE
NzzXtlXFyKYP4Kgu9L/Nb/2Y0lzK5w+0hP668N5xOFF/sVmKqDXvcjNYtuqm0eO+bI3rStLNmHcN
s8rgdqvE1m7/5JCoU/28iFOHxMTuCFu3dGpMPx8STt9CDMn4YagKgzeyBDf4+CfSSPvQ3Me1/Fb7
JZslk2lSA1KLcLUfjalv/OcjEf/NGAbAoJvg4RCyIp36+Ug43T6wt/ZjWQuxB58d/TGgqbOS3hiz
KGpfW6f8hQ7Paznp9ZasDcLLgezreohPP89UDNT43LjjR5pN+7pzrLUBeVdN2Rp2FGIU7/SwvR/j
HCiDWbxQot79euUPlMLJ8vvORFQfFuYFWyvigkxKW7N694xIRYdg3I3FJVMYSslqcgtSs12irhW7
xuUcZvNT8yfLWO+PV4xp0JjWdZueudD/0Dd3nDERo/8exMSD9TnwgUh1qGs8GH2Bo84ANEBJAAIm
GV2MwchP9zRoxRZ1Ff584VuQIvuzpWXED6kzVjuNdzUpsajFXdAViuiMsnplA/7bL4G2MjIhxNIk
RkTS3IYpwiyrjZxVMzevXt9fAjTYLOjRASId+VbnbQoJ/0qFeYF4VR0KU9Qr3TOUHUuVZWICpQcd
V5EVmaewhb5plJdlAnMrNCGxlA+1RuBBJ2mEzBReMNw8I12nuK/xqqpk4Jd+sCKACpk8yp9EUvvT
GtT4GROZH6O9In41kM1LMMI4WnmtTk6rVm9yYL7bgYYyXvswBlOXa1szIw0w6R8HMd4uQzzv+ni/
fKZs0taaYD4Yx8re+AGZ1Hko4FgyoUCE87f/+YJHF/qHsWeZHh8sihPqPr74XWU3tm1uU5P3ls9U
PrHbUf7EEco4DdbLaqMN+c1qudGx1Fwvx1Elj5ns211b6ZyagNcNEhl02gjVV1KJ68YdjKv73ONi
IJ0uB1LKNGmoh+UNmDCp5mqE14zqPqIWTrqWvKRk4+yTTTgO8lAK/57Y2X5jhN057fn8MTI8TE7s
cnl13Pg67ukQH7cAtFPgVtYHRDNCnVqXrrSR3KD5YYNPj+UwtTqI6477WDYQKVWNQL6Fp8irJIt2
1a41hsNs5hILfICMUA2lMUMMX8C7iQyLpHiHW59dTQorgGatiB8BZRF2aOqMYSj7AJLdayh6rG/9
c5vniEszpm0AmvWBGu9b5JgA0MB8bNFQrJfzMfbO54xQh7AI8KfqiT5AgotMhzczc81VRVVy00wQ
E+wq7NZV7BAEI/Jfr+MoZJVeDleD9RZ7XrlJIouWsg4aVCj+bNWE1ZrtByir0mc/Aqpa9taNJrRq
E5rI+pZn9Wr9aqTFQz2B3MUSzLauvGrhEx28rsSZ15+l3qgdKX/lco/tNPX3hOOLAd6JA+f1vSC/
MRVAC5YbngzM57C+1ltyhdSFNKoTl2nyHIrgdcxiLgHxYjnFtJ+1/uwknKmk08JdbABZ5Uadgine
aLF+pyXT55B12maZ3Zb3UjdzzWVZ6Ua1DnqBqa5i5vPNUu6bSHXYkMYX6UX2avWSlCU0nw+7A6Wb
YJldRf+XvTNZbhvp1u2r3LhznEDfDO6EIkWxE9VYlqwJwrJd6PseT39WJl2ixL+ifM78TlDIBlDJ
IoHMvfe3PlAV+B7UB+LxOEjHfN1qNoyDgV2ejvuzgAj8JSLjrD6ae/k10IC9LPpR+2YrfLjjGPp9
PvB3dXG/WMWUQ/3hxSyDq59CGZ5hqZZGlIA4laGKbM7HF3OYkeqwNfX7+JJRLopUPSLHZ+IEmyt9
u2hI/p/KlTIletR99S4ssChGH8xSr8zedEpJlpkaga4eO8x0ImI2+JayqOJTOcdWvKn0DJvcDBGu
+EpXKS8rbFV5zKr8YUl178O5+za41bfAJEtqzTyocaBchA3V8zgcU7fj/5irvL4pTe+YK+iD5HMX
CvaG5AiVLmHqLHzxRBcLevmKk386+QqrzZiKveHHPAvmVT0YS9T48kMUyX9ZzyP1YbGJTGY++vIu
/Uohs48foPaD2kP2PSG/TDo1xpWqsFPRWMjswq0TGj8AWWK3JB6RZmC/dZB2rqqap1XOojhvYPPI
/YSKTKazccONzBce0YckYIp8nP7/7Ocfsp8Ivj+8d0R29XdqVKRv/9//fSIS+evn/3lsv7e/mo9Z
U3nd7xSobf+X56gG5XnUkIkl6t8ZUKr1/sv0iD2SH9U9WEq8wn4nQB2N3ChQP15frqZzxd/pT/e/
PEPnu+RpuiO8KZ3/TfrT0D4vC03b5e7kZTVDd2zPcPWLNXOKi3muDYn1qzKKg5WzjR6xhFiW4Qzl
QDCZKI3RKZSpIf6KUdVVEGaLUYmskKPo636P/tO158n/dK3mfceGPlwGfVnt5MFN04pn4HsbcS1u
meJw0RcHc/n3RKXZ23k73kgwxfmQll7NMxpYhTxEJirjIgFU6BnPQZlme8OmSBjopPFcTTnFOEPo
rHW7Mp91p8VDscXmdpwXFDavCniEyP2G6dUqK+AfmvcMGBI0U9y2/kJ1ZnMpxZyTYDTKM1uQq3I/
QMp1blMUbGx79gFojnnFO8D72poii6VEVI6A7itQ43/zO0O7O7KTU9/woY3ZyJk53CXKpmTtVOiP
bKZUBD4XA7IpD7LQKikToqjytLzxBAJIjpHMUxCWj/iJBVNP+f2M8UBDWUeAdxklq5zNI+4mtQcX
qtTWcMubr55aKXdgZJJ1ooTFYiz74rYXBywGODjVtLBK9OEo/QKMXE0WhcuyAjhrtO2tFuCiJ8Fw
WgHBXu/94MRiCoNyOARl81RlkE3UkMrGhwQdyxafClm42omSYX4PcBIRC1LZJw/iu7LwojjYyKY9
68HDv10kb5Ra/Y1RF8VmGA3Kiq2oo7jMTT4eZF+JU8iHAdnXm+XT77+5a9xOMUA0bUiPtRFh6O2D
rANxpVEWblNY3ABe6IdGgDqHFm/71thpsJe3pTP0N65WRVQXxzYoiBk/oNE1riwlCZ8TrBQWqOP7
XZlXAKAwgLmKhwaDF3GGDuT3WQO99dR3PiP4p4OvDe2VltaRKCOw1l7oI5WU7QGm2xr6YXDTaywq
+jlEPNfAVHFGyv2BbVU3wai6D2XTQzKH9/eTyMOqrcLsFd67tgzhshysFrxQADUKns9EHXmHK3Qm
ebiUWVgIDnwsOFO9uAUKXEBXq4vbSRwqh0pBRP8lYCkGandC5yaHlRB/YlhsP5xuPFR++gpvByvX
0quUrWjmeQ+MBcKVskWn+MrXk1/ovYmSqb5v5g3k+2w3Wy1FWRJCEecpwtiWokriuHN96jyNx432
ZqPdvHEyK1pBSbXJrCsx1kfKD6XNRqrJKdrKSHa7GFLNX4EcpAu1igI3B/qL/lGzSl7fVjLdebM1
ng45DuMjEKMPPQGKJhRGM4wMpo6sNAC0T5g5YPBQ+IVONKnOfkQUw41xNz6DcbjFSn6dCIiZPPDU
83eWeI7IZiYfJuc2f8CjP7O0cGot3rcYexzCGpADr5v5JfCxKGsoxwqj+RF3zOgZ+8RhhRl4vC/m
OjsQyP09tc/nPYvw4vnDq/Cfcmva5/CHaVPyo5vkN00qf3hhXYY/HC1DYWqH7q/EjtJN5CU4TEMw
LinetIttmyCGJ+bB6WX7cuqH9n+cXl7bTPAKlHY0V6Yxq09dFTygAx6PWRTFT/Bl/AzrcL+YyAmL
P7M8IGgGD65AUc1TKmLkn18v0CLIU1dcMSoAM+S882XvV5z7LX0OyOf8z34Ga85DlQ/54wShAUxN
MdxHel3vfRtMjGW35fcg6beQFQKqKXCeNV2fWvHaLb/3uzYKku9NVqC9Jcp6Y8NB/Koo2SbD7HCY
28eR2tM7BUgJbiQdnDCne5ks4IazbZsrzWm7l7yv2PnVTXjMLMBkdeBA/xEer149ha+930xXmaqO
+z6HVZPhgOCI/gYA6UrNZn9TRVaOeBKbA9HfebFzPbWxvoZVGb5q7XGYRufFn3KKDbvaXMnuoDc3
bVxGT4FHvWOLZnVJMSjJNKCjf/j0ufqnAACfPscxeOJBFzBY4fBR/LztmGPDbWzVjn7GWmIkRLGU
u1hN5ldTne2rYdJZM5S+8dDNLq9yGLNq6iFUDdpmPzeT8RAGyvPEF/Ya9DaWWXgK7CXaKivr32ey
T3GzuySnovSiX84dO3sEmSGuPQ/HdnVHLQz/4gKHe+4//wgVFl0ZdveOxY6M6uZhTzLEElC3eJUB
nnxp7fjoiC+35Vt3FaGtZzlVB5h6mtrP+oephZM6PwvFuIvLTHumXhWQG/LzZR1CG8RWwlTmMr9z
uwHmfXxNWpGqT3GmpiYE1YDw1+ns8+jlPAVDwTEpuOLzvMJttK1ed6Yge8OhmeaPB6/UNjF4jM1F
/3kuZSjqXjZtCxXImPk3UTJN3eI85Xyt7LOK/KgP6QhWjkvloOy/vCzz1Ae8kYblWCSIY9PpCy9P
dHuuVr/YE3YlUesOb0HZHuYkCNHQJS0EelxkFllEdSvWJoS4scEl3v+kxSPBGQH9fG/BZKNAPqqe
dGKLR0kOEWOypfOmOs/8H11HDuHDXc4/D6D26ad//gmyJcY+/3R5nZWn1NOUEUFvAdt1AQdfjZaO
blVg7mSfPDsfEjkQpNQCauPvef80ORx9/+bfv8nO51IIMpVw5k3KkA2bkKrY9Hz+Io9hpOhhbSg/
o1h9bMFz3LsOjnigQvor+Y1mSfCjyw33nqVPdKje+136m/f+foZgWVT6JJYQP0ZHVFq9z5f9RuD8
SP3vERozr4WLg+EKFen++6f2dCb6AL1XKzjv+GSR52ei+FDLYXmQnzZ5JifydsQkzjC5o+w83dzV
oCURngFIVSjmY5Um5Od7L4fIVFuPuJir61DFN0k2VVTa9+hZTi3oAtajgVfnIgKttYus1xmbNlDg
Fo7tbXMc9KG8aqMk+1FZIagSe3zNWCavzjNs6ydIpqZ37Y1jIEf+Tbx7b5fGH1YDF/VK8q8oNrtw
CVSdtN7lX7HE1svhGeT+RAEL+wMESqWv5C6y0NZppytfZCNJbgbUOl/KyC4eo+k73tc7qtmCg23X
rArfm6WvsiqMB/806qF3ufcCHK1431hzpe8NMw1umlLVMRvgjOzV7zPZdx4tShRJ53nybIiGBy2f
o/3geOxBTNzT26pujpL3Ig9yAJQO3iuCsCgPcgpQLlanYqCk6tBa1OI6TXTK25wnesnk/SHSZv/n
N8VhcyhUliYuPuzpP39TAquPFHUMjZ9WDgKxkQYa7we7ifikounW9q3Q/9llQEFrBJTvvauiYHSR
YlG/miPLRE2amIA+seMzwuZgCg8VXRxkfxSbMDYmDCkvBuTo6KHBqtGwtB2mUxvEJU56q0I4WkZ6
9oJCTNtYhQUNC6j80RBnoh9KzwSZS8xNEMYfzS7Z9Uhhnma98O4cJ9rVBNWfyGK6d2IMssGHsUa0
THP4UhTptCp0pdo0Qxnv5Fk8TL/PwDT9PjuPns+ooot3id7U639/irni356f81ukyeefmhHTtSwQ
0jZfgksRbGvjLAFm3v+RTPkSSw3MmLu5Ys+C3A9OEgo92awssEFWHQNYmFkaL+TwxcQYXzkHQR5X
g3Vg0ijuIWeep8tbyqa8pVtax1Q3susoxg8gMo1SX5Augti/kz3zYGATILudUsBa0CPBsGgqnagy
V8hx4ljdwnHSZD1rETYGcvj3XTT21Yu6xpqpCFZkm8hlwNer91pcVDBTxKk8gFrAAowMm+hRB7Pe
f5h8njaJkZASNKygRRqL28mu06mPqBTUruFfg/ctDk2O90rJKmbhEI04yD55sNhrjQt56g4Okf+p
3thhG/7uO0+k5ur3HWSfV1re9t8/AJpMJ376BBgUbBIDt1AwEA+8zEiFTkhBGdnVn0mbz425cnCC
qoE0HlK3uqOeqacmntapy8FYA4xgNy0DKqiv0lP7fTxOognPQLR8uascDBwH+/XkFR9uIwfkvSJb
N5dtgQmWTzkwlvSz8k1wqVGpa8GC4NjUOvw3MO5GPa9eB5+60bTN1Uc1nCGeFIpPqlyNN3qUVxsX
FsIhYdW0ggtUPxpZjiK9CYNXcccwccg01HvTDxIYa2G9NhUqw9qhyn6YqrrGKmt6ifqM+mLFGbZa
avt3ckZa28NtKiyez64/o0mVuiMfWkMFVNsygvTEjpcj54kFDO6lEVDHkA8kObyxIMmJtNusvPBR
HzqdTAHkadn3PqMdq2Spjf5DJQII1hzmQjoUUYJCU/ZFGG6iUGbxD8uOkEPw3pbERTlR9ikeNr6z
FoP7FyjG870ga/GOImW70BqEZWYVrqrWzW+7YCQgIs4cYbEBEsnaaTB9LvrlDDkorpRTzxdZ4spa
XPl+WzlD9stpOrpreVvZdXH559s2gPT/8Gk3Lzb/PO881WT7xf6fD6hxqawJPHIzXtkqb0mTrFpi
F9Q3UDOE3XM3kgzjzXJ+l7i9N966r7IjyvHtWMh3ypQZeOPM6JblfNknz+ZoHm/7H3yQxF3P9/p8
/9MPjWLnL0DMtyBBm/tMHHrnIVTN6u60ZhALB7bg556AOrO7Mt6bHUaTPIXuEzj3j56Ct0RjFtDy
fM96zGc73tmVTmJVjI7aaD2KC0yfj4HsIuLKBdTVYxwhnHMgPCte0i15QxQ3shlkVbfUU624UcVo
6P89KiPv51EZeZejqph8ca2G/vQJvkK2mcsRRIie3YVqmJ8O8FF/zmWibWSXHOzctN/Eev1XpjX5
XapiSDviscFvgvtjdy14HYDjsx9x3yRXE4CAI2Wf3c5pLBjSjR+8NgAEsIg1XsA/LQMgmWt/7MB7
l3X4SN10+IjZM0LYVjnKLgDxBQvZMlwOQKU3dTfoAIO7/Jqyx/7KEmDpykT264gzLK8xarRnrHve
B0agw4cK3a2cdu6XN+laoNjnAWKF88JQFRYQkQ8vGNUl0Q3hFIys/U5V7B8tkK2XqS/ya0ezJqwi
yunF74qj3bnDQxKGf/geXJQhmA6CE6kuszSHtA1lJp+XZB32h7VazeMbHCo2/JC64GXZ5mgdWKfd
F9KWDXH8X0YfAm+EPPVI2La5QRs5XMmmPPTlF4qJqgfZ0CM+N6bj+NeyGWq4jQSxdS9bnZ/3jz2Y
ZKqhup3eK+UtsVXzFOeaKNnAFlLZyRjWKVaVopi9Dnso8ed5hoxieZ2g+1lLJd3KRVhGeeU6KVN1
KdddlI18bHoT9UCtU14LSMXBSIvHWuxS5KFMsruA2lwc9ujy+ROsUsOxV6dsAEr+8/wCUd1VzwJ1
a8bwS+RZhnPAFyrO9tILSPZj32NuvdZ3v7RuedlvDCpvQ0o8gRxj2v6HlZx2wTMRf1PMkKFCUElr
Gibxzc9/UxdXegRNdoHsiqLF3PfrTZt1eKFPeLSBWRnxmanHgzxDr99s7Lq5ZT/XWFs5WTSFWHVa
eMZDqlJl4RVRdoMrQLhtlSE7OPFsr+C8j4+sozzqH6Psu4OrU9JhwEBZBpyGHgdTZwKOmKvWrU5M
kKocPIxi1Z3IK/FCqmbVdRd2OuV3lBMtPGfGnwD78LCHAfFLJ7O5zCcyyxhj1hh4/X2ww6jZY/ZA
FOy9r8+xMtNGMCIU26w83u7tQ9HbeBPUN5k+Gs9GHGIeUprWxkoV47m13b2PqPwBe+jhIW79HY/A
5GvpHB0B4ed/JdnLM3lwZ/BxaKPw6WhS7Ub21V5PhkgP1PVp20ziidKcxl+fN9pyb35uyo213He/
z5Vdcoat4JBu9e2mQQW/Ox9m4cFAcdsN4B087I0AmuF59NR2QvNRgxOxseLBPM42ZIc8qw6GaMmu
lrfOTm3Hg2zxjPnd3xdqdD3B8iat/3efnEIO51XrpmY9EOOt32JDzVdDO2I7nNtsv8op+JYZqM2I
XU67YsryZ43icNlf+H4BviGOV0Tmwm9G0RCLogDxaGY4qWhm+2SLfosAyXXijf46Vxyk/TrmS5S8
VKM27fpxsB9zo4ieWlQtImAFjU02ZMTIDN1QjMhGKqYF/YdpQXRdxdik/ftqwUC2+3l3pIlno6Pb
DsAVyvEuizdHA2Wgl8/GWxbyfXFM1d3LAzDn+LqaUgrx3vtMqMAQkAiEn+bkuE7t+eZZ7zPk3Ium
nG+pkwD+8is5VfsYKvO0jYXBjTxMlorug5XIucuOUHFMFa6llaBSyIHQsJNrW0UhLPuMIdGWVuVV
1yossqtybLKNBoT5S0V9zco28JeXzRLp7E2CzzurTkbjCT9RrSixMhLNjsrrY6+aAIxoJeFcfAms
04WyJ7P7Gz+OnbvAi37EapbvMtSHN505Ui0ulqyTWH9e9AFXYzHyed65TwGzuTjl2i6u6wx32llg
E5CUBN+6JEu+Nj36Ok0PeaVMgX+wZ7VfplaifsNZeYMzNWVfn6YCKu92VPf7B6vq+2U0jsParZHM
+EUf3rrigMFoAZ40vAojYW4KAwMMrRiQ7cEdb4lSmBsFvwYVezLmeL0V3tYKDDEjxArtw3WVojvr
1KUOoII6dzTm9nV2PPVrjP/TDu+V9Eo263Iw1w4W4yvZbPQ0Whnu4K9Pk1M/vMI+ud7JZqBUL44V
dkc7wLsxTMAkGdavDiXawrQM63GyquhQ2tqLfIvJLnJzO7Y30dEpPGcfJOYDxWfkOeV6XIPOvyg1
Yknnhfp5VS5HdXC41xfLdcVXi82IFcXWm32ePsiTYlwzzE04QmmOdcy+S0xFDHEIMkS+solMt+Bp
hxHre5c8k9PkDNmUB7V1mp3va82arHuEcrPDrcLHf64AqvoCtwsi6DzNh2QI/K/edAydPnpRfbyf
ZrwYrmRT9zIMTmwV53cxigH4rs81/wHdzje/sb/jXeYsAxs2gxcW2VMb4nee9tOr7Ad1O24Bt/1j
v8MjahspBsJbkQ4dbQ+vedGUOVGZDZUD57Tpua+b25tyhqvcqMbBV8MCnn6ikvSmeT54701fBRRv
VSaVr6IvYOs7nWbXlR4fQG8KSdIhpqhxFYxmvjJmwz1A7IPjPwwV8FQTH+DQxoSKyORT2fl82aPq
m5ko5jrW0/YaMH75rdLNQ8Sb/RHYq3e6fBbTLi7PKBSU/SyVzJUVxfuocikrFiwveTAKVLBx5hhb
2WQloB0bbJdkiyJiWHszq0S3CzBzxXl39MHKSqvDkGQjdFOlXvUxCSzZZ9mivNR58rri07Tcekmw
7oLeVirePYiumeAeTsz4ci8TnTpvadGkepUvBitR+wBa5viHN8TnbJ4F8UFFmUJKj5ocU6X9ec01
YHAc1bOV3Ex+rcbWlaFdjSTA15hNJZucsquHYSZNb4iU+tAld31q1l/PM3zFnEml4WrGh7jcTjqY
ah5K/B5oot5SsPd7yfa21KzaDmJUNuUhaIe3yR4DmF9q+Hi+Ph+spLhKNO1NHXb//uvqnwuzxK9L
PbrLC9E1AXDx9/3867JQy6YusIObU/zUKMlYEkwAYql5B0Gtl8FmGVyWIWXZ3/Nyy2XUmYf+tMVE
ZdoWqtMuDOpj1xPBNdREAUXtH9rncWnv4NanysFP2JTPCtvPfzki/kQaqW2z+ftZSA8u+W8OgOCq
z/sS/DHStoyF807thWeREWkcT+e2j5lF75TqlR7ifWHJodMEOXQ61Fa5jgekk2Stq3WfAdGSu+FS
NMHDpyu5V/Yx91gXIE5Xcidt98iy5SjErOIe55hrWXgiC1HkWdd0T7XTRZtz/7mGZfh7UM6XxSzn
aZ46PMVz81Do+WKG0f4E3w47omx+0bWUh2GUKYSm6unFG+Zx4RGcv0284TRNwV3hkI2KfiVXqiwL
1Wvf0vCBFBkn2Xdewl6kos6TL9bBF83znVlgRKf00/mm+tjvW1ijR29sb2VCOYuGe01JhmeztqoV
Zsf4SKJ+3CvBhDeugl9mY9S3UUNmBpEVkf08aIMHn0XQQivb6mhabFoGXd2y3JpejMbKbgAmkugR
TTlNpwYNqDGCtcKfKvIRY3Z3fggJCVRfjur29BSCmzzeGBnBCTlFHlrxxArt4qkbCnV77j/Plfc8
Pe0UqzjdLy4mpAxzWF8RXcAXL6GgacTNfiWxh/KAnv51RpK4ky1/0Nw7P3mRDXkNqn5QwXiUUuUE
KvGf7jPmifqHtTFmmBdrY50qUKHdpDrMENmDi2dBMkLJ8sOifG1DPduSPggPqekhqKKQHgi954Fn
t5Dbys5/GpYDbWl9a/Br3ckIQetB1gz6B9lIgHotdd8N17KpjJ12gHP7cIpOJIn6qyqcYN/XLgxT
zUJ0PI7WsIy9LlgaVYnxF0CwmyruniP2rKsiCqm8mmfvaJmD5pDmMJ7dnDpp2SetxIARk0T1q7Vs
zZPZiSJJitIGLAYfpqJowOT7WPq44QyrkJBGphMyUhMb4r4IkvhFF95TgSDQNMOjnFGb+L8XeVps
ZLNybHeLPoWPmLheMzDOqpJoWKfmnO9Lc1y2LHOxcptIblQt6RAtxHcp6BR44W6X24j+GGoU9dUr
XfNm8gKoU0EQ3hRTjkPaOGoPodP0iJhS7SFIJrRy4iwWfYXv6gdF7recRPNY3ETUQKThnRXq5LvE
oalIDMp+dut3sjVH6ooCBG/n2olzh5bgm3x0NHiaXqMxydZaPQS7ro3tTZj79206NgdZa9jqebIJ
PWwicHAKH+VByfz7JHGag2ydZ8haRXnV+z3kjCgYp4XBN35xfi7Kh52uNeGh9X9edMum0+vhgRij
bJwfmfL5KMf87uf5YSnPKvPQN25t34pVRunGCc5KxD3Y8FPFFFvDQdUA1gduOhKoDSP+Ua34axfi
bJy1VfG9yto7LzX9v+z2DZEWUA4Fw5GC0s+fTau95raXfwsSG4c/EhXbUicSAqDOOYBBRczitM4h
spqCFUNy7ya5IYws6JMDuftohyzee1URkZMxiHG104P1OaY65ul1AWmdT8G9ix/Mj/eTNIhPPRhO
nYdazTkqYZ/sbCxGDkrYdKKcn5hwZyk1e0g6PY3S22XV+uV1PjjRfRRb1rbEe2wRdq2aXjWmhQe8
mnjXclXH06e+j6djqrjrilrD/fn55/Cvcc1CHY20XOj1zUMbulBRNOpjhyhJvzD/RfPN7q2LbGQN
Gkkay/SaraOWxqqqyf04EJzkjKJDDdvWdXLIug6yDUYPV3Ao9Y3iFrx0Xc/CxjC3d7U4yOb5UFcq
aLkUjouYJg+dnWDxB3Vt/qrVTbcmL7cyWU3dguAxcZQxjDtXiW32wrOz7h2M2haFGyPhrmz1Sg6b
YmI0hjFbxoAMdBWv3Qh+utEb3jrG03iLP2K+BxWsXXeQ+u970zShA/rOc+VYP8bZyn+VkBOQ2pDs
moPpRqnq8S1RKILRu8ZfTmQzFi4OYo+Fgu2Prtv3aeNWePh00QrcOLAYMWhErXP0FQ8UJIOyK9Dw
pWqJJG9kU0FjubMwS1tkQwJHkmXpUxob6WGuwCyWFoXU11WjZqsoI2sbpmRxVRBprK/FqeyUh0QM
n85UTHsXZU6O+DxHNnnc2mvg1so28UPdWWCpGG3DKH7Bzc07Amv3cNnhDKmQcqUm5YTxF80hKcYb
vw7wpslm5yrxIx4rArAIeY8tqPNc9rq/C8YS2zRic1VmxvPXOVdVPrh6/CAPgfIERNa/kzazrZWP
O22qX8/jRm26qwHYOCRUrtHV5rtbjDELBWeYxnU64ZMBJPB7a2U2JhZ6sY8G1cE4c8IDUKzi/2FG
Gaja9VCaLwb76oeAwLUhAliyFVvgYN9bYoyVBrUCYmahoU18b4mxybaTXxnR951AMNx1FDuevm9V
SrZmJIR92mfJivG86Xe+SaWlX2a3ExYRX1EVX9X13H/xlaZ/ULV8k6aF8hXnjXFfGSmOe2JWXA7O
Oq7CciVH0zgEltWUlIWX1H7IW+tFmt5pkE3lt1seejyUoMOzx5HNOIAq2QbQnZrENfYjgPUuc2ZU
X1OUrnqbFK02uM2DPJDnvB2x6Fi1fnO0ZMVR3ZDIxweSrItYVp46MT8t1r1OCtQPYl5htsKmGsQH
nqA9JhCzMhzjcCN7zt3nqaFmZXdyIM20UUxVIYCu+xJRy01UqPqK5AboKttOfzVUBWqFj1LfjUjt
tO0T3hxoLbRuxtNO02CHIuy6YpGoLE9VWGm0xdSkxxTTqbd94H7oxzsqPmDdBpUqMx54+VypKZQh
GSIrXByfo6F8kK3Yd160Hlsu2dKJXqNQrIqtbPZB6y2pF0jXshkZNh4j8H6W8m72VE9bR1echeX6
zXWvFeBPdDRps19be9UkJVZD7cFTuQ3f+O7d91oSPJkGL7ASgMg1sOrqMInUJGEQGGhK9NNJDcBy
Sdo94v2prLtQiBMju39IMQVZyClonZcUF6qvKVz85dyHVB1iHPOH5IX5D4tJR3Uc2IkmHx/jktxj
UJAbaF6ZvkZRsrD7qrvTBLo8afVkWzYJ/kYkqh5kH3AbjYd+2q1lUw7MBjain68agTxP+Jorj3D4
F/l85Y5elizQMb+fUBOR3eM2q68II5LKh3TR7OTBz6xKmA19n7EN3OVY6CCzBby0U8VBTpFNM2+5
Tp6eL/5wjbzPONXf/n0frsmijOJD2Y7u8B5CtkUBOyXF//Hv1dRqEw6ZMXzT+zyDaaHFC2lQrYlF
hTwrw5TXOsTWhzpy4o3sk0bWQ2UxQAIH/xzFQLkoVhpdErmHTDccxL8OW6AiYDNqa8eLsx6s16lv
fD/7388bIEO2VjCvZYLZopJ7EZpEROW2WDYDM052cg8tm4k5xh+acvQ8+Xxti587AtlPk8/NACQF
bzPFRx2sOXu3KIqjOyU3majKkAcSLcZV5hnGmsh5+JjOXn60wUObulq91ckEZ4YStnsENvpNiXvj
TeiaCfsCA0iX0BgnKNb5a/+0k07BdnGMt6XGI9kumxLOQpq/BBOPfCUcNUwIaeaj80UpnPw+18mi
UlZ5a3hG9oLDRXMTKvAgT814nhf24GO5EffTVyP/FWdz/jKkeb4zTFd8srkXEhGAzK7abOXoZALS
wEmDSl91ZDvB/4G8mZpFwbX8Pzg1Te9L4fb5fefl1UPTW7dZADHEsuJo01ERuaxHB15VWvp3USyK
m5MqeuPL8S1yC+PRUGNjY0daeN1Ycf3qOm/SAPjiQr/Tnv/986/bn8mJSBAd29aB9uuWruowjS9K
CmeDp6bi2dlXrAyy+aupuXie4FQ8XQfY1fSdv1Nsw9+FfXUfBoG5li3ZT0rUqcEDMirbyKBImVC/
dzMMZraZ7Jg9XmgWGa7ZnbZw/LnZGL01PlSVcEuyu6ugTqcH2ZULW+NeydulbMoBU/ceMW6g0lNc
5KCq2kNleZIteRh9rUSVR1Slp1YbaTOCM2duIBZ1PsHAmBpXFpnhVa226R5Epvk8RpSTuNn0RAlk
sKliJ74K+95qRRkTZjWmg+hYfIlPX3n5VUaOvAYWtgs6FeIrr6V17GH6aZKtPB2gzOgLM7XSDwPS
F1Re4Ygr5OS8tN80w7cRPpUIG/ugI6voJdWufT+r5Yhsk6F33SsIgT9GUC6knpiojOptq9p3F3EA
2Tz3RRM8lMbcyx5pRX0OGbR6UJEe9c1F6ObYgrN9+Io3wavJs/8oW117RCbuPmW6D/HDCY/kC5Wv
eheOOyi70VUNXPor6rJobRMjbwaNdxzKKVwVCR7dN/xBwkS1sD7mAGO/WMBHqnayLyu9ddFm09qH
QbFTfKUDojT1Oy/VXfA77215dp4D1ozVmTiw7bsF0YGyUBtvTpu4kODFNvTLJ1n/Iite5JkJIGEx
Fh4SgalksxeQAzjPswqke0DPZpYHGv7QsCQwqWEFZYimPKhtYB1zs7wXpdjbqbawhWn7xD/Uvb+4
mBZXLchWKWtUZ9/cJU0dHuUhH+vk1p3uZINoIPkCUgJfi07H1nce8K6WI04ksoamRrxdXOrxYdq5
bXzgiRM/jI2zSPEsuJOt0k4yEk+ReBrFD/KQpeQmZ4RxLC/+7sMlkrU8jHigSOEhr6efjd8bT4ld
Ao2lVQqPg1iZP7RIlp5aTabrT0nifxjrUbMtCb1iklra8xaXa3Urz9phnE9nsg8BLTi+IUVZ0aXV
1rHccmsUmk+e1OlyovfyXDMRmGY4tCwwiNM3bjVNmzHr0r3u+ggplcm/7YZsXinkqB+AuUVLMw/b
p9yqkOkPJJzGPvoVs5/8YeUaH+cRnF4cAajsIzYdTV0vHCTyAbqcbp9hEfZmh81fvt26L7lXeAuz
1LKnAnnf0ndRkf37A/U/JNd4rrhgeMRDlYcpwxdcksT2w3wA4P8Utr66kK/eoewqpJ1xupXh61FB
YlyqeBXIV68czaLm96iqpb9Hz9fKUd0aNx3YiPt/ul7eTl4Q6pSGW3WtT7u8GilIwgZqcSHlsDu0
EmyGe31xCmK5sTfsTT1qrtgvD09l7QOZ8uzhyWTT3lGkqij60TSj8nl2o3k7OoVIpdMkUqiu3MCY
eEjStANAS37VVoe51YpnyyquqqlK150F+iwAhHODaKtaW71uP3Wz9SA3glM7h3BnMBGLB0i0eI5U
6wBHwCelNx4iNG43gRWaN8ZYbdWmyL9ZCpqKiGXuwTQgsYUAo1Ye1hVfs8b+KqPc71OzJv891el9
7TQVEvhzMZQKdiq6czBdtONLgL0rNS66XeuFrOm6KXAPOrnzg9EO7pueYZ/El/JNNapfwrPym1Hi
JYnP0vyM3BAtq233T6ODeibz9O4xjfNpWXUEKVSl7VduFWKNCwzjmoLe8NavS3U9dma7twfTudGV
0dt6rpNtcSofN84wqDt8F4qbyUbF6WFTt+7G0rkt4VetbHea73TKecndDt1DHhcprmtu+6X5b9LO
a7lVZWvbV0QVOZwqW8GW07Q9T6gZyTk0cPX/Q8trytvrWzvUf0LREVkW0D3GG2q0WnI9F194cKHV
mA3aa+Tg6taUQvnqTNMrf0n9gwXAyUH/9Zclso3ZFeE+IGmDgxl/Tm/m6d1YjNV9Xlbfh9jQ3rTA
xLw60Kp90sBg1VK0Ueb6bGidbQ0ocTMEjvoWBtYuTN3wSXR3eEElN5M3xrsSzjsUNzTPyUYmP8wK
bdgq6X6NlYvpgN2Vz5GfBhvdwl+irfLg5AZWtk7VKnjBge6L8KYOCd9403WWubGLWN+N7GmWhZF0
D1nhGxujU/uDA+ieB2JQbro6LB+bLOZxGRrZd6uaNlpZtwc0mFBfSUr3AGLDuRxkEdn6hjUIxjqy
QXNw61zIUzWLOZWdLqfePNxop/yQRB+mkZ1dBLyROy3SG13xmtUg1PrWVyN939k5jt7ATZ9Aqua8
cMz8lxG+iSmcfuTsE9EUytV7vUK+XYlNd2cqgX5WQlJ0QeVU35ugRpuJMbnrImKkFs9lZiabjp/e
wTKg1GOM6sA0CAfC0bXKazHO9jwNH6N5gQI+l0D0vEqR9XU3PV6rrvWkkx9lSfg6bJY0ai5z/GOd
nEReYejT18wA32FHrrWC5RU8dX3V3LaZe9aVOHySVbbV7jF2Gu8QSgqfXK9GLxuqxFY2xpabgQMk
GSCLnj4Sj7O3pqPGzbLBRgleJCLRU3tnt0r72IbRIUgTwlhaj+WaZhnrfo5qwXmPF72O20eFicaj
3gUfuqH2OksWvRiJM+5KwnSZJyAb6JVbHwcL0KE8yGKWjPz/LCtfET4yztj7Buc42sOpJl4pqxRh
fUUBp32vm9AEWoHfqNaylVVG+Z8Sxfq/6lyZLkwfF3guqVVuTk1TPyXGKyPH0DjO9WcynCRjNjxr
y72Y3K1N3O1emhVNSLHDt30vzW3X0twme7bza334l55/Hyd7Srf6P1f4My5CFWyLSC1iVb1POsXv
BOkVHIibHrCra4+3skYeRtBsW+yboa78a0NjY29zCRS7bqauvDrfh4kFA2FOuXGD48lW+ztZkgez
iawtDwqMPK1QJEBHkZbtPXfchrm2nACcQd7svDsUcv19ZMT3UR57d7JKnikR6ZoumBTeGH81EN2q
N3kWjLcxDuAmZiIotbFgHbMKz+tEqcAL5dZjqMXqgfVDshgz/XtNnPcp0txfU6uHz7XWi82Y+9pe
89FiNk0jBOodNDdlgXYY0Shod6314JRZ+ZiU+VZ6BmElGB+tjtigLA4ATXlqWe2mHhDaHSc9Wira
3i7K7lZJ82xFTEqHJlTY3OYCtzpc6yatAevbKMoNS4l23Wewl7fjNH2D3Yn8KPZUayLT7nNX6g8G
ydYfWU8KZSigcoDpsnepQSb9/+hBdLNYtb6mb2FgabMVMEkNHecV9sDlOkNq6Qvvsp8QPPxfuv7W
tR2i8lDCzZ3vYCeqmyUWGE5qnXGi0fYxkZI1ZAnrVcXhLRys7AeOlO89+PTqfmYLoj5L+qop0UQK
M5yZJFabkHq3TGv2ynoJOgmwcKS44nDBNvoh5nrROBwHFRUtQgTRosU/jUVfjCnBKPTfgWbeEmZO
vteQshc9GOYXt0QLlEVp8jT2kbby+WPOaeS1mxzM/8kKs3E3tGCQxqgPD6j5FbvCLVxcb/x0E9do
OfAfQ03DIKE8Bij2b1iDTyejGqFw6YVxE6jK+Dr7FTnl4BEz9+vTAE0K2zPqTb+ZVkY40G1+cA3V
8KGbiiIfZtQ8wZQxZ7bWeu+WJHDzE+83r/bkxeQrRP2ifgvQqVinthse27iqb1Mt8SGtdPp3DcmY
QLV/RKpaLKc28YC0efq+aeuID6tXL0mR3WZ2YiNjm/7KFVE/OVVV/qelr/WJEsKjygPDg6g5PiuW
CU/xX0Et7ZBoDlCb8RmYlYdN6BfX6HjwonOyt3oPqgcShG9ZhAaarbTdXS8q437QNTRRqE+mZN2P
YoWlAdZW5ZDcyI2ILEbYo3woyla7aA9VVGKW66ZHX4vEJqyH8iGtkxpTEEt/M7LpPpKAas+9KS2n
+t3Y5TdjTN0XBW7uMhNadkPy53fbNupBURuSN105fsVf+gHRMv2xnutDWBSrwDTGr/2xiv3iTqiE
3uWOvkgmdSMm5Mrkfl/GBUhwDadIx//DTh2z3VoFCvyVZcRbJ+1ZWcL4J1fp5vV7MN0R2gqYe390
4jxggaQO4ijL2JaLYzBYHVkJlGQ/NcguNj7OrLbnjq2Hd3XmDs+taZ8lBFSCRjt7SI9zlQLb4z4s
nRRtEFesYM2qJ9dpq7WjzpshVS3RbomGn20E5VgPrN+OWz2g1628ogRhYepYa+cJlQGe/xqxuD/D
cZl5H843dxluW4H5u476h8kYg7vO9MXOifDMbOCDLIrAzl/rOsJY07GzrVJjYxU69luHNco5qqbo
0YPvLKtHL3dxBm3QZpoH5SO7P1Ov/aMZqu1LVOxMw89evaK0D2SJ66UsDsr4CE3wLp6VnPLav3Vi
q3oKRJsehGagAj3XBzlGWFpTPRntiETxpKEgX27MtmUJzkr+COr/4+FaB9RKrM0CQXfZ5dogi0B8
xRpqpbPKRTOuBj1L7/HT9dYsN1RelFG/jeKsOgbVWNwkLAv3GciFg8ENujPirkPcJdM2atC74M6n
DN3geHhIU89fomHePOOR6mPzqnWvKsp2iywejW+6P+eAy+JXXTabMfH9cDFZW/Q60QE1UALGRBkP
VrUgCeM77Y8uiB4NvAXj3z1gihuZMUNFeF/6XXKPkYeBnU+093m+3cs2MjqXNmNWM/jTJrNwfx/n
Iay66kWuX2gfnhnZoIG9cCehs5Casb4tQzikM0ekDRxsAUVaglHmF9k9emowG08Ev2EY3oR+Eb0R
C9F4UAzJLarcBsr7ibnJYt15dGuy2BGaOr9ie8nd7/ystUpdTHquPLjaVGxbFgP7IUDnKkBOb1Xp
6fhWVMEh8tL21KiJsXWI5C0IfAa/wQpnuWn8Vsr2rSC5/IInWbmq3G66M5xy3OGuWN4Yfmdu8MgO
D0jcRJs0bLSDUWsRkpFVugb0lbwYIv2CgEP3C5TLpsNP8duYILhS2mN4htHCk6bKw11Q98Y94uIh
22Ld+u6IryyZ4YmkuSFOkeSXYOshDnN+EsXp4SQbQAS9n5naOCBMgTygOlr2uRftG4r4w2vvjiOu
ziaxxhmI1WrmSu0U72lMRXWEkIbRT2tGr10RA1fj57GTRW+qT10TiIfab9t7USSP+tzLK4x0l7Uj
akJzkeAdkU8l/JFborsln8BXgc3h6gqSmiI8FhADIpY/r+LkYez6FR6O4k6WnNyJdnUabskVGIc0
GWDKBI63NcuGJ4OaKshpd91TYg82ziC9+NoGJb7UJZGdUlknSYJbXR6Xh9Hog+/tpKHIEETmszrd
XhYGSvKDB/UXvzWNl7LVJjTh83Ati57Xd0tF4U67tPJnCWwS/oMLrv23dx/SlwSIdagX+Jr9jZqP
Ux3cdrtSnoSXa2CbDAOjsKm/U0WW7BtR+xtY3cWTX7AsMfXM+VmCCwxabuJr3xH69c2IawKM7k0c
lflTicv3oiwMXPf+6p7hFnyZOoWYur/0nae2ZhpQ42NhdWHY51MHFyJNDy0RX3xGMLvsiuRr2/Tm
Mmrj/Iwzvb4r2HfsgkKLzwHk9qWtFMHXDAJ9wKJcDuqFkxAFBaeBEvpCn58EpZVFT/iXLvQ5Hx+i
VPaED8BCUkpk25/SmEyf2+ZxoFyc1X8IvP19owRVyEB8QgVOp6KJ8wlGR/jGN4ETOk8Gqd1V0o1J
+YL05wKIWbIFKNYcXFVAIZendUc6sp0Pl5bcHL2lrBRpQyZyGl0kRy2QpPY0O5a9w2Hk2SdMzKei
EBb2EVNrmztYbog6dYjBD+TTHh0NQ+nc7buDplTOsU3sft2gifKMxkyARCpfeFYeUdGwfspB6KUy
yIm7jWqw55eDmiTgtgxd49lJS5b66Z2ul+HPToi1q+N/vqiCAicSwDDQMr85rT29elrbLCEhWQ/q
mMDex4rj1MamsoM4qt4kahKeLOACG/welL0Xml9Cn4BaCsjmSIjOO4APjTdKNomnPPMhiqGv8AsX
kLg1+YGAxwPv0cfPIsFSIvLq90EEwlHJngexba3+DBolUqBGY61O9egyKJ6vNG+bLlfydUU8qT6K
/D0AoG1vesgHA+yMvkxt8A0yn3YURhLvpzLGrWyOMjY+a9lmGIKdOccgKxwjFsgee5cYJLpgixmY
9Fym1iylrQJz1ezXsv/dzASFtmsHnOGNcudasTNXV0ZcnBHlfs2czEfXDkmBptFf0J/0b2WVPMii
l6UbAu/x8VO92ej6sstEvc7Hh6QzxgN20jVaUB6aB/PZ9SDrkqAvd0l+5Anl9uzb1Mc8mQHHqW8d
tZk77NjgaXU3t496b+vPsnXsVOtYe49BPTQ3epYYL8nkbUjS2Y/q4IT3dSge05m9V5iNt9OyxF4p
k26slQ4hp6Ks850g/r6Sd63mjvnOG93uUpStmV3e+Nq4tcr2tzXTaAcYFhvCODZVFJVYO2Gh6zz4
xU9jdJRj443OSS5wQ20TOWp1uqx5dddup9nxtl8RnGY5g6fZWqgxsndNCLqaJRm7zACx2zA8lnGY
PaKn/rF+Ytc35Fb2OPe3usx7M/VjOkLNyFrI0Qmwd1N+oigrb1j6I81t9OrOniz+AVk4LbK2dU9t
EhbPShus5T5zzDvsY4kPL0Wid4/jEJbb0jXijUwU+gm2X/iVe8eEr+wlj8+lqo1fQJ89XUAwYL2M
1WQo6oa1sbPHSkc5uX3L9jJuq1erTc7BHOvs43JvZ7n1JpIhBijuRXeVH/k3ntI02yjwzIc0TzFQ
BKvys9U3ZtL8ziGpvOXFA8HgAvbnXyeK8rnmY1MOegGrtg998qp13lRYmTLlAPZlzhE5hFvnn1Pe
kDLSIy3YyNYefmtVjN9dB5MR9uo+/84lHJAWFyUnOXZWESGa1zhvXVavm7TVfuBypy48LZnuUxZJ
AAFtd5NGwnvO2v5J9qiziA1rlD63ZVptO2x2brS0qx66OfgmezgIRpRWP55KnmmrdhaKqeeDUGFB
qWGmrXB6GdnX2zGVuLgv086Jn7MhujX0tDrLl09BiQHlWf6M57ZrqTWCD6U/43yfH+K/f/l4qvP3
9/8MtyHzo5Go+7uIlWEpjRIglv40efta0UR3E2VgkjzP7Fd9EdsHSYyQZ0HnswEyIaet4sZXwJL1
/qbL0WuCVTQ7QHvsbM3BJXuuPiUOMv82j6rtaLbxxvZzosIztFiCjONZnKgtEJaqYBpGqFEdbJ6s
XxzT+5K7iX4nS2owYOkUPyURURvNzv09z+16FeQOPjt98dMBKHdfYkF+m0z9sMigBt6OnlIRgxju
w7ZvYG12Py0kht9qImtgF/rxJTa6aBnV6TkZA3FbxMgHzKrut7Xn+LtYE81Nze40Yw+5Hruqfxx0
dTqmUfdVm/T+caywE4/bPtjYHlmFknfdT8/Gd5HvbpdosbKr/Pb7WCPgl5lZyfcRGCuhefU33BrW
uV46L+Zo+lt43PnWrsruPrTLUwqU9y3NjJXMK6ktglKIyYdnJ67uhRLGN8MQ2Qc/h4siD7w+QSgW
FTp5M8FrJsT1v4XO+5YMDXZ1r2Hho5BqqPXBdcaWoLrNq7SLxrVhDdWmTnzzrubptBTo3m9cAaJg
Ad0eua0ucR5cX70zgMF90wDMLIqyyBe+U5ZseMZNobovoZX33103KhaVqJt1PHXx1q5VbckTQLx4
th0tajPsfwToGNRBJcJFZzz1uen9tnrlnk3xriU7vxodGAtjoi/bVmsXIgvdbWK23qEYmmFnu8re
n4p8rY3ID6QNjiigq1+mvBs2Pbi4TeF37MDz9k4vwe81gA6/d4k4uyRbf5FyImbjeMvAD90NbJB2
nwKLkTRNOvzF58zHqYe2kB6HIIzv5aGqVO2gJED45qpEUeolThbWurQK7SScEf6BKF8HtzxXdl4+
Abx90rDgvkP9Sn0uFO1LEWjOrR6XzWm06jNEACD9WRyzhfsVq11+VKPgwYOQfxM4WWTCoC/Mo0IA
2ltPoZ29YQtpbctOrTeyqIz2nVuyPbT1Xtx2djssAiXP30wljla12oUH3etOwDRd8M/Iv0kGTehx
ViG2hb1DsMV6571eNiYEMQnXzF1kGZm4r4pT5KveH5/JjOR3VRo/szppbsch5k6ahLYXoum/qC5P
aqDh2ZYgyU/eu+I+c3vjNAzOzsJEJVqihEZAzwSCPjeqoy/u+8Fx9uWUfCfHSA+BtMWNFyEodylH
SBnjRKCnC3/I+3VJZPkLy5huDfSe19pcxCEFVxxP62D0TOUm8spxKdpGQaXKNvLD5dQxO7ZJrLjc
pZhrk4AXlKsry1DgkxR6+7wZz9UYW3du1m7Zfa7xSPlZCI0VXtxiNWv1Z8ywSoT03XpTR29TDdA3
ZusydnHzW5iPwnXEc5OE3hH/DUjfVQqtAkv1RRfzSEd70d+p2IUsSm7nc6Z0eLrPZ46pnTMe+gdZ
JRv7osm2QhjBUhYBN2W3ilZ/T0gJF41jPdWJ2t+Ixq6XsuhEwUTkLfkWK7n9hCi0eMi6ApsHSmUB
1TYK+m49qINynOYDaLL3M4xU+20f2t+uVddu174eVHBSG1z9z0jHbg6geH9Xfunuh6qJb9zO9+Dy
DtkuMrXgJKKo2Ya1kdySShw3RmlUd5NbO2svQ5NFiODs8WbeFVmRHRCSbvcht/+uiwr3aCBxu9FH
dbobqrZY+4A/0DpN0Aw3hfpUpvd1bYE6cKfsHkHyeNebdX0TB157N0ZdRNwrrd90Pz+pFXc6xh/4
DOfN17jujCVIvexskHbdAaRSd33ZJcuq0KHbEUW90WxmE5YyvzJEtXQdQ/tms7HQ1dr+5ZbZo8Ya
YtkQVDwLAwsZKy5/m5DKQp6Fb0HPJxRhUpzxTOh29djeutxK20R3xXawwMqojktswQ71F9Vqvut2
Fv/O7RMoTZQxuJnPNrnnN8wTymXVa80DOj3dpkrb4ugO9cHDgm7tB0pzhmHULfOGTEBVDMuwqNNf
asg2y8tZk8DKzDfQC4vDNBnWSQdHsgo9ob2aYjwRA3FJVHoaj+xNo9rVtyi0MABz1WpPmNJ5yBvx
C26FNJzN2BE39n3WdPHBiAIkGLN+vM28eftiWd9jrQygZbS4b4dtt7UDlkgoq913oHR/eMDkFlqe
jQ9jZgoQ5rW6qfO+eyE8QYKEHtG8cHarIrvXRVOAA2h2qhOkN87k2TfaFBdH/pfJdlRb+84zK28V
iVlmaoi93ahH4zEvgeMPkec/WabZnJ162CdQioWB311FujcY2vQUoZy4JYPcriW4K+C7XNkiqm4k
9KtDkR6kiNsiRgX0q+ncRYcY7ZOq9vmD6heETFvrYNV9ujTMXtx0nRasJ1fL3yBi/CLrMpwrD2pH
YYQ/o/mZayUevi5KiUMUcdjRU+2bPurH7dAn+UOgC494Zdf8sL0aFdZO+6WQssCvx3muVCi+mpa8
uWNdrorc8M7ZfEAZQSz0mB+qbyu6siAQpK2m2inXIcbtZ9lxttndurHpLa51KLLBb7F4sMyzyG6p
NdhnvAnnistkqa1tA1ANvZheRiUI125R5iclIAAIP5D1c2+kRy/2vjqJ4Z1m28cibB4nw4iwZddR
GvaQJ6j9veO52qmEoLKcEEYHeoKbgZc2+k3ep+NdOR+iXT5mePu0abQr2SmsTLvTX9Cp/WbUw/Cb
/NwEUpmFCrvtWkmzRdN6xVoQ++ZxmQbTXsG3LjQV637gObJTRyVepZWtPdtx4Oz8RMlR18y5X7X0
FcxMuprchgWXWo7HyQc9khmWs4ltY0DIKSk2rjo6x6Lquh4JrO7RKpxsJ+uuB61x/+rSuDpxNQf4
F6sRpCSb5sVtRLPIHTP60qPGv+ozyzgnXsgWFSwEeO5tbExQBCAkgO9BwVPolcDwtj2J2mALSITq
MSPPtIBNP+DTTp2WGfg3Ti2kYsU9x0bk/CIXhX3FsvUD9yEwWCVHuvpNVZRxD/J02psKTJOFj+h1
NM6hiUoRLASTV6WJ0jehhgDWgQPNwGWXAHi4B5Xeo9No2MtkcOu1DYbeCiMSkkEWHdUSX8NowhPP
LVVlVTmTTmrP8x9GRzzA5T7BjQ5CVJ0UAixJt/W1urgnngYlWalyeGwtfH+bVROU2vrZLsb4NBDX
IBTS1s9JWbi3XmI+8fuxnyZ8Fme5n7+o/c4s83OlglXs4lZVTwJYMvtlQ1w1/m1b/pAFOwzVdeGI
ZOU49XRO0DRbGFo7wEwwpvOlDpmWrZ66YC/mLrKB3QLiNgriPdRg15ssVStnATxLOQ6eUx27Ln0/
S40yWaP3aaHPJpqWPCx9Lqc8ifhdpWq/wesAvUMLrVBFhdqdaZ5/kgd+Bt5NB9PKQBTmZNU2L4As
vm8rvMjUgsciK1jnXpuwLfL5Zm6s2nLuZR1Or3s9aaZdEbu4R5kwu7rUJgs/IFqp5ojhVOMtWSfj
rI4jMgJ+GNzjwVRvR2dMd5iZkw4IJtho4xxCuAPBuuot1eQ1DXLTK3W4OLH51kPqO4X9T/QBSLR2
Y7nxXAK3ZZQ4+8ZvWIvNZzhANvmlUpbloXVuyfKOG/zo2zVhU1IUJUxIoaRvfhImX3GBmKVslPYL
z3tt2cZ+8AgWJVqbce3f2So/iij5xuaKBHxXA97vLF4tc1EehKeDqrU8ogPw2mjSB8fe52KliFQ/
G81DZDYQG1UbzRxMxe7QskDyWvXq9Ma38abLJ02JsNAlHmAmVrqKJsW4l4cqhBLIaqvbaIH6Xle3
XUfCRq9uhrQ2L/2Ept2S0LOPSWF5mzKeceKOZu7biEiLh/j4kxbazYNo8IJFvfjJdPq1l6jK/bxQ
97tGezFArB4JEGBVORetMsMKcBTxJtPLuEYkGeuSEt+GLdpZKbnY4ofrx8UhzoXYc69F7JjN4d5C
AmU5eum0tTzfPSS18iWMi+RBwJA0u7p5CsaxxqbdhfTUanj7KvWTZwhr2SMuzhOWIvY5/lbrCc34
rX9rFYCqoG75t3ls/9SmKX4Jsri+idSQjJAXJC82bJm1KZpoJ1thRKC5GZol6BVa8QdBnjhRHlXX
VB94fwBjoXpweniLYWEvbDaaB0eZAAz2lrGzjCZdIf9iw5hKml0GgGkFD9x+zgglYDziqivi+rSO
qrYtC17vSuJYhFhCdDeBia7lWN3rg22pld36MrYDdMbbnjjf3JkVXrMpJpDxsjXpif2Z41RdisC0
eGGNg7qRnXORkt8cTFRX5+uqQZKv647A2GXsMPgrh4T2VnY2+lZf1aHrX1pTu+kQJsmq3WVsJEi8
9aSE5J+QTKGyJMOabHFRwlXY6+96PAs2WTSVRzc5gD6JnjBb7TVVPCma0z9l9fAFFpV3Ksx82FU9
5E3FGMRd16IdGPU4yRtKZF/qWu1bNSGEd6nqESu4NUk2+2qJQHHMjhmgebh3hSvu5Bx5HaWI1eR4
8+XDMnNywRIvclbAp9NDEED8hvX2Iyc49a3E0BFfQMO6y3wr3kWDu2/bKTt3VvLcqUnwAh9Z3yc4
1C5jbwhe6qRtN8Tax41sBTzQLMkRenvZWpj1Y9YU/TmIXONL962psmCnh4W6KoVVI/Vi16sG3uq2
iUlyYkaCyodXYuuCtbLz12k6n5paVunLDx0+nJqZVm4SLAfxMHnwIWF+sfnzHj0TGO/gBV8Mfm33
footx1xSLGHexcH4IEvxlCNdmosfslTzR0PfjirSrVX4ZaoRfXIHcnRy1ridjI0PMmUV24pxN/rq
+8FUbhxFBHfXahb85T71g2fZ6Vqfmp22DkcyxZ8aiiBWcROELXDtLLsQj2CvgwCd+HM5v2fDaNWa
9gwffhOJdnxzJ9tfTS2g5lHL1ZOqE+4CO71yEemB/16Hy2h2qZEHDLHez1LDcrm9c97hDpY2slX7
c5YWuFji8fo+9togO8tW0Sn4Xc8zy1bIPgEpbIGR5xx7vczaNO4ibSaAex2kYgIs45Tv0Xl7P8Qs
FfbpfJBn14Zrv2vDp37/RZfr9JPdgmyT81/HyeK1z/VK/0WXT1Ndx/7jp/zHq10/wbXLp+mbYAbm
fWr+dKXrNNcP82maa5f/7fv4x2n+/ZXkMPkptX6sNl0YPVz/BFl/Lf7jJf6xy7Xh0xfxv091/TM+
TXX9wv6nq336BP/T2H//vfzjVP/+kyLvULM6NIolKiAs7aL5NpSHf1P+0EQqilF56r6PupQ7Myku
s1zKlwEfhv2fV5CVcqqPo/75E12veu2jknee1teWjzP9/16fzQxbb2HGrM6vV7zMernO9bofa/9/
r3u54se/RF69hQNhVaLfXK96/VSf6q7Fzx/0H4fIhg8f/TqFbEnnf/mnOtnwX9T9F13+96nA1Her
EWsmrJnH5rYbQmddg4hfymLYz5IBZt6A3KEVjJa1VCvXXyluU+jbtMGNsak9VpRzs+w4jAGYOMAr
R0jq9V4v2sFcyeagX5tm6p3A/MKgk1X95KWHymMVWOqlvtVHw1mZJJWwaK2WpBmAXs4+excXPmnI
J7344OyhxSpPrWG2Vr069OnO+8Br1dXDz/eNGHnqJv3mR41yY6LVvcyzLNmSkyIepWYF7svqzqzy
9haxpfwB81//aHntWbbJXhV37saz62EFLTx/kN30BHG5kGDLXnbBppYlUs7SlFllh7QswHCZMWDB
+SKy4b+8uu72Z8fSfYKo/8eVvRHlJd3/HuQGEbjcFacJJNa4sNH+OMkyLqHhcki99+Zrg/mni20q
dCkGuhTifZgcKw+yn/dnFqtKwk1hQt7VShgtRh2TBZCn8kCUEHXZa/lDp8R1T6Avx+2HMSBP/+r+
oRZVzNRdDgYOxEqD9j6effZtr0XOrTxLMR3p+7w7fapnQYS5dprwG/o0YGjDY58EqDX8NYfsIQ8l
21tUoOx+e62TZ2Hq9DtokL8+1ctJSrzc63Ky97JRVjmp2GTqKG4q8PZgJskT4sBl8RU5y9yuvUu9
bJT18ux6AF5nH2RxkgJ48tQlmeLX8ftYOawxI38VGXWLWV02bIAA9MsonnRvgb5ec15UGkES3KgU
frVAqAnb2cMm9or2LAK1Pdda6eyd3n2SVdd65LeerKx12WvQVR4y4Mgb2wz65TiPlHWXa8iZrpXy
Oq4TjJfryAa1nF6zom62kqYrz9CBun/n636i7iLC55WLS9vlXHJ2JXsXPV/QDu3KQ1A1JIe7V1vD
SBGkr7Jmr1SKzbmvqPW/nLeaUatL2d1v6344tJpuL4Kmz1ZNbLxzpxOl81yiG7CjrwejbFBZJZov
qz50+cy8lu1B7ELH/tDVUHwhh0siNvIFiwg7EhzviFmbBkTpJnXtQziDIrD2VL9mBepAswPGtUdo
axpqzwKP7ptPoJ8kA3y+kZXO7PUK/9UiALIq/mCD0DQ65HZA5miOAHKnPERkUVEcRRZPHlDSzzAE
bPuLaF4phcDnfi3ZsEs/oBZijepJg3Rc2dzPCgWbqK3jVYhGP5YVTpIDB8nilfC9+r4UY30v67S5
roPUHS4bYrQbWZbNn+YZ1Piu6fzgprcbcexVqz96ggzxQpZj7AMOrn5bdMWQry4NBJ/AAwxO9z3E
lYjEvd4jnB2Uq+sMXR6/z/WpLpzn8/XbT9W2GilbRR/uuz/2rh/eK+/2r7U/LYkhaB/eMJfXDinA
w6WPLH8YeXnJCD/CdhzQ0xKGH8LGChnTLI1eBLywbT67BMpD+udsBG7foOP9V4ts7kVyGfGpXhbZ
QfdbkP+vjejcaUHgE9aUB4k5MyPldD3kfvNeNIN20QETOcpGWX8Z28PGWQZTPa2vw4iq+6u+rLTl
RabYhHAIDUogBmgaUQQIWKvWitO8GWOXBfs2d8Qxj3M2plFT3cRTWt0kRuqqD8IidqAObr6Ufeq5
YyKpCqMHMroj60Yc8lZWuaFeLFmMCuRBGk2dre5thKYHZ9rxmtPuILPqd/Isw8BVn6LudK3X8dw7
ZrqFdhFdPRVQ7UIbSmvr8LGh+FF5PRDW4y8B9b2KFNTHL82R6SFV+edqsnczX3Io8G+fr3b9AGGd
N8e+MS9X+1CfpxXoGAwNxaTfTGlUbYlTq49elyFUqfj2Tx3XobDLxHe3zcWyhtR/9v/0jQxn+tRX
OK81l0krhLADjRRA1yCOlnoN4aQ82BnoNYlLc2VHRCRBOrzXFRCriqHCGWcecRks5xHhHNSrQnfR
zC01OmbaSs5oD+FOdvk8ZJ4bam2EXD8jZGthVatUd5zBvgOznq/dBoVo/nX2TzuEJ6Il1bfQjtH1
sJr0/9F2ZsttI0u3fiJEYB5uOYoSKYmSbbl9g2i3uzHPM57+fEiqRVn23v9/Is65QaAyswq0TAKo
zJVrPVR1gmgzKpQ7iz6XTxIrdC0/x6r9bFGmAfqg6LWycjQeSdIz0CBXQTNMwnCBEasGvGrilW4D
8TouQAfxytyiow6peobp1WufddYmdfJVvQiBka8nA1+Bn7oOxVstEmLizQrEr2oTQFOjQc/sdSvT
T5sHiEro4FnOro6rLVy8IDi0vR3TrSBxchig0b446N34MVPhm4eBIup1glziw0pyiQm2E6i8WViC
r9dOlw8F+qo5VQt3r2OWW3sCjhfZY/wHfVCoVql/BPwBKBZGcEQPnfZHZWmArMrpeSoG+vOUJKUS
Hmh/OLnqUPxU/VOQzirKlXxhl+myat7m9WEk3/u/W9UfdbgxFAUZMl4eD9bgWnvN7+nMBp+1gj+s
P0Z6FLyE5XwIKrL9rRvPn4qqWI8LMRr9c8W93iH3FCxRNC3y7mwjDiReL9Er/iksKV5Zkq684Sje
yFTfLZlPOYVi1nDb4gclhZQKg1eAoHe6JxWm+EPnhvYOkSr7izJH9/IcvkakAD8PZeRYu7CxYMs2
YacaVvVsVXt5T57jyLgznXz94V2ZpkrewGdVNe6s+NX7ahNP1NTvPNPI42d1eVWn4HNjFM1zsuhu
GmkKi47Z3LbqoAz3b0OKosFJDnOOTqc2lSdbQYiQhYqbRnOjJzl4ADzKBCyejOC20E+V2d4ZvYly
TzZl4z7rhp6bLBNmfv9PTpa260U3a19ARYe6T6velm3nnCRk0v3h3nbn/XWCbs/JDXdQuuplAq3M
1rqF9/4Sc7nunDyURRFeFjGgd3wIJwqf8ikcYPg3MINbK4mVA6jpdAO2adiZy/Kz4pbrETmLZyXd
qDHcrkXXDM9TUOvraECxWGwjiNsjqKgf3sL3KqaqMKEKytSTs5hg/1Z2SW3zFrkMSzZ9T4b1VXwS
bsb0kXoZLTut6pu3U+b/AXfIcOcFwXA3+SModDmVA7d3RUGQ5C3gY1T15pEYGfpFG1QrGUN1Fm11
a+4va15jsiKe/PV1tqxr1dPr57gsIeMycz6pQx3sP4TYjcoTNfA+h1aNBE7nmbdur0RgB2eVUzlc
x+KXSHE7UGW9RsrYvkZeXBJKQWJaawE8IxIka8jZ9ZKISijG+rdXk0j2qCGsgyATVb0ZHxwIBjfx
qCVbGfZeiK03xofenZ3VAAfF7oPDH9IfIfWWw0d7Md6GZabd1Xmd2ujgsMjoPutTOdwHetACTsqc
ncfO8owaQb3y63k4yFAOSec+qWYfH2VUxbF27qxxk6P89FAsI88MgjONmdcpFSwcp66zbvypmaO1
17WwDHjZnxrt39EajpeZn4gO2Z9MXy48muGwa6IMnFJVr4H3DOfaUcNnGgHAVfrPcjBiuwVBZPm3
6WJzG4Cq86ygyrMMqdZ3D3mg31am9zpB74EwWAgEiolWtGzrzD20sUs82Nv82BfOP9d4WgOBd9mo
0i0BVV9N66APpxsZzm3ZAUazo7UMFTc1nvLyS5akr1eDFakifWk7ByNtE1A3hUHSxl3kFeESjfmX
xcEGivXiJLaosAARX8fmwaBRDpEFAvxlkkTJUA5GZMfgaIpg88FxHSK6Y+5CywYj+MXQXASOJiNA
48al2LQQ91sAHzft0Mw7Yen33Sg8q5G7iqcy+8Urc020lCQ2NdzgWebT3P9xvkSEC9X/hyu8XV+c
1zUABcPlCwjdQ6NhZ4VweCU1Sp8rm+adk6u0WzozAogErOGvuo2D23jBWK8kurMjZz2FxvgohxbW
1FPpN9Dat9NjbtPkkcV+tpfPBMU0WhpWfVEqSFzKaI1ijatE/hxvXvl02W+8KSmxd3O7Ze5gFOFz
ribWDbXqgA6nlNabpKxvgQvCLQUA9mkM12m0FPwXS6HG3q095v+I6xJU+902rdxoe50TDEW6mvrg
dR1xQGb8/3Gd67XH//nzdP2srg0LhrIqtYxj0ej7PtatQ+sbvG+lfW8cp4plePVKjWNqG/HtSAsw
co7GUUyDeC8xEl7RlLPVWo9ekmWKRMraMlRGZD82VQDhU5tU01aM4r5cUcJHmpC2NF/Vq8iNkte7
dDmB81mVpjHdIGayVU2UX9YkNczbqMosoNvc89uARx7aIIw9ub+Ln1zO5G7Lqm1vXt9r/DE6kOVT
7vmBBA9ul7q7sWgNuI7/tamLA+FCOnNq/WLPYd5B5XoJQXr+a69b5UHmi0kmaHx9NnxToEVZ5otj
6DP3aOuTsouzkX6OoTyClaiOs2aVx98NxSEhE6zWdj3TWvs/x8pKaRT86dgwotX2c6kYylrOTEAr
l7N8sZWpgmrjm/e/x6HjqoAKJpnpptsP3Fgy1IHxKnkEYHZ5jxOTHOqwD97pp6dAC1LfgLYtC06a
E9B8Rn3ZNDMwzqNpAGCOn43F7Gddcjuxl17L0KpovYcjSQHAPBcvukYSniwQhKNLMG/0lzVm3mke
Yyd8DmhWeuGQ8LM1eY9B4cLOEOrbF6Xz1Pg2orfXIc0hhz6A0GSvNN7FG0BWdo5t0zpCET4+ztCk
WJPR3UGCNj36JocmUmDBriJ94/QlN68xtpPj7L5OkFlycI30MlVGMn+0knjrAKXZlG6Vkuvspn2h
Rca5pNFq25XkyUzLQgtxsaHT0q7Lwm4uIeKYWGAFM1t+W+rT311gabekho0zpKa3ahyqJ61r3Whd
vEz0ip3bxTV1rXLS7PGmNRwvQgE9m24TRf/nEmnSrAU63SzWcs3rh0kDuL5jYDElGPY7saet164r
JD72l6WuH0bc8gFjJ718kOtyxYvmJc4hj/UAwgQ2dhd1lUjpb4D607elsKVfXY3aNIO7lf2ihIP5
JhLS+kvMdYmr42q7LoNMU7ya+Z0qaGB8IYX2QkOl8qktJmtfdGZ502Z1+kmZ4SwD+PjXzwFjhOBF
HZCWESqgSaVPxoDIS8gA1dA2NnaVvR+ay1CCxSvB16F4P8wtbODpLRjr9dBZxilLwAONvvsVfKvm
3wYadOk08cDyVZfKRJomNk/kdo2TRDdju0lqY7gr2n/SwjJvQyie7ugk5b+qUhAYpTO0qCERw4oA
/XhHSki80xIiZ3KoG5qkLp6PYztqjVu7/wstOpu+6CVOlpMxSaSOVujqNp4C6NqDpM9og+ZgzFqo
3IwVCfuZ58i6t6rc/SdNzewONHBJ6jPKsrsGRNQ6cXxtLZMaN/W2UddFvFvljmKe0Fima32Y6ABc
pO2XIaxR04MX+qgPo2Z28VpqX59npAFONOC9sOssvnZZPK+0IvJfug44ktYX04tfRdbKa5v8xXfQ
iyyKwENFoVFWikXPbmfQ0UTZwLvVENG+9GmbcexfhppQPcBW82549Upf3f92bpoG0doZ2JK3S/en
0QGPMepI413Bc072wnZC+QwU+0TN8G4Iqq3YRiCX8+biXqZkfaFt62UFk4aurafp9datlfIG+hR3
m9C2+4eexF8aWgzOal/pD0NWpSux51lvbjIVGLm3gHppf+bVTPvqz1V7yx+gQakkS/6gu61ZNYHn
34MFnJ9KpT2LPdCzapf6pkVijItETbvrTOBELTybL9E3I4zHH8McIFfAbe3cl+18g/pJdaOaWfDE
dhAMvZ3bP6Jvegv/iURCbzad7RhamNc3a/gm6XxCjHMDhUVKD1RK1kikncRIq0G6nSYnPYHGcx7y
SlHWSmDxNHs7C3JSpWKL3s6u3stZPBanLoccKwrsc8jb64HvonEvB5rYzXsr9pHbRPJx9cEhwyn2
z2WZuQeJvUbA804mzAJz2qfBE+R++bNWp/HWV4H9Fw2NY7FSlmurd9K/2jFez+Y0fguQhdvOdfI+
ollKJP81Qnii0jhaZ1E4fTMDhYaPHKrNPew2Gb8iRQ0ffJGDDz1nY6lwgtlhi9Z7KJsT5yoNH9Df
oETWnQdnaLfxFod4vdTlR5PWp0kpa5pClj3Nu2nL2tSAx7umPrWLRrLek/A1Kq98mgAmHgZX0Xfj
XCpfyGBdIgyaflbZBPGQHdMSlVMf1ha+ddS7/6T0rN3BrNs+waM43cN9fmPkfOy1WkzFzpr0YSOx
cjDU9E8o7LQ7GVVdNNNT2d/A5948srlc93NNWdJHhU8UjtuGPFxhkB2Zm3b67Oj5RlqgoUdlO4yc
yka6nF3d0VaubasnGhTXaaj1ynPkT9MW1v3CplMGWlw5hLaq3irWcgBrnnEX4RRsranTUtB9z7g3
UilYPBK+9LT/p9M8QL2zph2WvtdqGs/Rcr+G7MuihpNabOtpXMj/nv023121WGdwt8gyVog8Ts6N
2D/KtUpIHhvjXTqF5mqGhWMjgeK4LiVnQdLs47elPoQl7oPiaVkT7aFc0eNNm1mbtrXzR6tMEbcz
k3hf6226afSInaaa0jjfqQjEmvX3ocy8nd6rM1IECIuL6LjYWq+f16MyNmdx/Eebusylw4/W1GuM
TEnrZlh306htpPB4JYi+lC3f1TFD1It2/jB8lqrlxX3hjv71/FLeNA20BC+c013R2bu+6D670Qby
y5Wlj+npIj6XKLR6OvkvQ1GgywcydGnf7mX0FtouvchXnbrFLitKlNgl4i1e7OYikPTzOhLqfbMr
CJhKyDHZJXMoSt/eNn09r642OVv4M0964UFjKzGWCy8h/fqv81p3oClIIoekQkprSJxtUSXvY64r
thCv7alG/UD5wL6tKuv+8veQIaxXtEUHr59XPiZVtkuY2N3c4X7+NvUyFM8HGxnfP/2grlaaPqjb
puXOJuwCZWP8AFDfPwRAi8GwaivhIGiCKjuaJjyhEiWTnKCHfWGhMv91Utskp9dSiRZpSLSbOe1u
ZTKhIRWg8ZmU9niScYA8zq6fKCWKTVli3gfSdb3lbuVcZoubnLBGZZH8G9hrA+Kh+G+TyttBySfj
UQ5z2zsbZ2iC7dVW015HCVENVlmummyL+2AzLMJhciBbDd9qTc47H30YHBdF+NBODFTEv0nAO3PX
azvobLO12K5rkJMD99Q4zmUNcdi5aCjyqrlcqnu7HiigdDfP5vDRwTvHX5Re+8N18crjZ1CaHV8+
T7+BQQlKmEVtF1LD+mzoBX3WjvnQ5CjzoupZn5cAMUmAHGLnvUlCl4mAla3LxJ/Xui7/81pT0X71
oli7dfVw5djWqzZorBXmPtD87lXXpi0gRdJnzzx0ato+9X3mPfZZuOSo0JIZAoRxfZXoy5jEFbX4
XHuNdmjHeSzYynyMvl5PZqjL+mKbzNF7HFlfRl2pvURZ+DImkXMeB173qsQIDzKU1h1vdu7oQmtO
0sOTxV5wjrU7GUhQCDM9vYzmp2jp+xE70f4+6UFN1RbNYOsO6byN1vDLkRkSQwfy66WuSy2Xckji
opfOh9HaIjz7NX1+yxoqnVfHgctk3lLZUv18F6ghIAtw+o9h1t/XczrdiUkOJaxOe9TMdcgcCSPz
CJd8TJxqAR5IFKe6rUYzdpCARi/9RrYSiTzi5FQOcDj6m1bTtJVsU8Qm2xI5u9quMz7YZAGTqt9K
dYtuG9IACmQIvrB3pGE0izqHWk1RYljoxGh3fSUMK6Z6a1k6FJk94oI7hf7JXb0USOekzHa0GSS7
aqmmXr1ToP81aiBoKOlFa/qUnO0HmLwMxVtScrx4r2h4gdNTpQ0vcz84Lkst3mTmm4y2IdktuojQ
NPoylzB1+RqM/m6vWV/8Tv+GIFP+IM6u1VeQ5Omfqqz2niYdZdhlTpghxGcMTrYa9cj+MhZqc8jV
MtmI1woaZRt4MXW0JdhHtPpygcuSo/PhAhQT310gcht3B5UpqFfaXNqjFSZrhqRdZJhZAPomTV+n
SX8Lgad77Pwp2jRWFH2vaOSYdfhPEYIzd4Ne2JBaFMnnUanPEgCA0oHsIjAerjORBwy/VxqbYM83
v6ZzZu0Qd+FrZcFan44Z/DALZqVfwC7Xg9hyhFegt833V7sX1cOuAihJngtxsA9TZagImHKZS58u
elFvC09PccSXyeqCulx1iz6FHOyiI1Elp3UMBKtdDle32KY5CDfzQCJIHB+XuKxT1hSKyUJvDL22
j9fD0PXNbV8CXXqzB6CRjsYI0d7m31NaDvu5eRdTtNG4T1rvex+MxT1cyfqpVnYygBoafW6b1/GL
vcr2YheLnLXLnCFp9BPvNldzgKAknHYUWX9a9N16V/tPiwYIYvV5E7nOWqdzatlTyAbE8l17P47J
NzFdDx/2HzQKf0X0CzztMhN8mb6L4pFs8TK8xjrLalUYfbvsgMR72c/01bAB0OTexUZWkdLJ6+cm
pYFPVWaaUbLKgUe4cj5NNp3pENb8g4Sd+1nj/kkOT/OPc1zXd7oBEBL9IuOZv/mwCpVW/aG0D6Lz
tcyxKv11jq8p/rEJIjTVk2LaasO0nrKCXTEZ7W8t9+dVD4nLQ9300HmoAbuvMJu/NQ7cD/BFTuu0
gcvRGaZiQ0UlfgB6PB5sd1L2utMUZ1fzKnY+9GEZHnTLC3nYFA2PY9/oXz9M0tpagW3VLM5tDe+B
O+nOwRy8KUN1ghdI+oNqZ5dYufElqcf7dHLTvxIjoZOSt7cn+DVrekyJCBXV+FIP/b3kz34X8bbG
f4ygic1d53QBb9wu+QwvRfYoQIduq1Ld+mJNTU0DWPhJABVFqNq3IxxbF5hDVhpAPVHD2Bkj7FUd
fLv70sj7dVGYyKQvSIg4jy6Lyvx2I4tOoCVlUcFQ0NjpXBbttKnbxoiWAC3mNUV1hsdArfIj2gbs
QBAnuwzpoW/OwhurYSJ3AsPKYhL7YqpjNT/KEm/riAlBz7UTKxp/Zuj7bUCPNF5B8hEcZ1tPHppF
SK8Lw/yvbtmnt573bZpVf5Oy0bpEWK3ar0JAOh5Iu53dxDRQveVToQNoHooy1XAgIzdJ/vRqtODB
RuZSQTdbZlO0qVY6nA/LAzmwN8U4k16bsuwhK+ESFUH6ropHAFW/OmpbYS+xOAIyapcZSe/xLV4c
QVyaR92Ah/g0kqrKikZtnl/zO4PhZLuRArXo3W38flL/bJMXlEKzv8j0qevIm+Z7DXzTkQZ2KMJe
A/I+2tapAp5Pid391HY7S22dO3vyLWdDuiTZ5RApgjLSoos7UnTnLuLfA/0QepUprXeHVKeJXf5l
wKy3Buj/l26E6eNqhxtna6ZJ+PKbeHux65FXgGxs4CIroPdIk5pf6ZKTlLHqBvWKsrGFoB25C6/U
xpVpZy2SsZXx0lB5qVuSkCQH7sO6K1fCsgnPCpRWCnyHMjRt879PqjQTcF4+nUhSFdDfLgcFnkrg
hehntPO/tsURI1OGIswA7Em1txPsxqXmVse4maZzuBzy0do2ZQG7+zKSA4B/M2p46VwsXtapDx21
YhlB6QgfB8g+JJGDu6spHuvsbujVP8QkB7vzioOrIh4vwyaqw0NeW38j0dPdwf2JjFE3Jj3ioEW3
hgjdosY0lOTbF6N4JFLOLuEyNoPs7zxVVfAyyXhky6Rtq7kfVoK11Aa6b3gvxyNjiZEzOcCSBm9B
cryaoe+Nu1XZda8T6gaJ7WpWHxLdQcpIaT2He7Ki85fran87VYG7iRNj+tT0IXlUyzvrKliucCxh
D7U15U6c86CqNFQitC5eF/qnG0Sr/bV4XR41J3ty/qSzePpkwQX9jBxAUdd1ty5q5aEa4BaTyMKi
O7uacvUg6+g1P53GGqatePWmG241+l1hw+QTgeOIH2O9vJVlJQIkJIR9SvUkoyiHiJItZ3WU1chZ
dZDYVxM0WjZ6oyZ6eJbWsw2bQ/2zTzMrBY8ImiiUSG8GvsgHAxrdE13Z3JrroPxUQY6xUgeU2Qr+
aD4JnwC5oGajBvF40wU5gIslp8p2WltHUVjBiscw04vQWIFmSE48lOBrKU2abRTT2cRtrK1TP/sp
MHQQAfCrbKfmFSrASwlOWUpw/lKaS8kBef3Y3otJnHYDgY3qmcNOIsRhdxA5yXyxXRfRrA6Mbtbd
i11tlAFJGjSz6NfXjnVX5Tdl6J/9WTGh/hJKqyDTIbLS4Eid/fivjGc55CqLJ2w8TtGCSXY22sEr
McLdTLicXkKhrsy3XUdZCnnqjee9hEU7PVxTAJNi0hbgR8qNJA7EETXmiBB2U2+4wRqP4kj1hpp3
ob1AkJHeOkWRc+Pz9L2Zdd592aJrkFkRggr+PK/V2olf2sEtVs6c+X9WbnU/DCTkV+P8rWTDx1+1
aOkg6au/EzP7Yg1J/q1T+K+lf3n6zH4g24R52py7viAhYFrayQ3H+WYKnO62Ur0BVV79lysXo/n+
ytZyZSUs78upIM9SpN8o2r+/ct8lX+IyU9dxbvYPc5TvIDGDjXs2lb1ZTMqfxsD33OsSHTLs2t1C
8e8d6fnvb6mja3tjiNXHBEKztdNU5Ver6V4W0Dbz/4HaiErnnPypaIr6EvROstH50T8Gqa/s6d+O
b6Mkbk5jG89by5uLT07oQxgdmtp3hDReP4bGx1D8IPjeGSQBP3yMafZ++RiR6RY/fYyaF5uTwXvy
uhv5PVcD8hUUIbJPUMEWZ6PltrKMTE/lAJYvd6b8Xky8bTUbrzG6vQxlejiDVZJha4yX6fR1O816
mUpjAD3mkCI7sxlteiO0EIjXsjNbLYAJrfWMnoD13AdLEgYRpDux1UGwoH4XritIjp9BGGVn23+d
jiQY9cTIIptgduqxa83XQ7OcJcDfbaUHXbqM7Kifya2kBonTxQM5D6o9mnpQYanciK6DqZFdoAQy
H2GDRVNP/UvMqIsiFbNEiU6NROXzNB3LSj3z3uKvo7KED3MazPrYLwwqctDbvuf9GDLoCPrHw9WB
NALR6lv0NNbbovVvkOvs1gb5s4MU79IE7isYJlzIUMFZixfOa+8ghb9Mn5HjdaGXtX1/ewEOzEMY
rnx/cPdFpNXGRvTetcWIpoK7F2F3EYuXM/HqsLit2sVbtWBnuqFFdR2SsIc5ND7pwlK7jCZb/SQU
tuJbRlffEqm+Rf48D4HhS2Rp1AaNZMDC/MGatkkLh5K8Al7eBsU4RiU6IcvLopTK5XCJNluDLl+g
3teDNynTdip5+x1C+yY2FQOQQjR9A9i1KVMveZmiuqTVD7tw0yaRB5NFlV7s7rQwjLn+9G2xX+M1
3fyb17eBexi5l3FhbJdDm+h0iwxdRLoN29UbLHGZ086AHWS3mKdZeB9oPLjadqDTYnLGr57nB5vR
yPRbqe44xeM8T83Lh6jBiZfa4m3KDv6s8J/WGTaFCzdyzI2bhxQ4F2HWwWjGczXxXypljV5nzybl
tdFQnHNqqsYzLDtbhecNmilWd1RS9muiVKOnGq9zekgTUWYXL8i+5EDTw+ZOvG1q3U7QVjwFQWjK
GmLukRY9hhlryJIGeTDwSEm2ysIiQcGqC5/Lqaqg3wGoVBlR+FxA3A9Zi7ueR9hn15XRo2no+86u
Mu1Xb8K2WqaK6XfzlwhxOjTYbS00aegdqJ22XP4pzYXA3CnM6sg/pblwlqtWWB/FOy+VcfFSHSc4
hN/86pVfkwxDR38/93fB8lvjrpYch7s8csZ1bnvKJyWYfjmbRv3VNrydfYhTYrTcx6Ye902eGHfh
6EK6s3xpwUE8TeU4PVt9a9yV3ZSiasiXs4bu22D38s4uX2b/3/ghhgt07ovBVrel7ZAggsTkbm5C
/W7SW3uDJLyxEtvV8bshuQS9Wsm8q9vIZ3vThihkf3Boy/opT9xN6xpIfCla+CCHrEg/0b/qgHj8
1yRn8Lp5azjl020hepliLOMG2hTbhQLt5+goBOye2t+vZmMKousVMqd4vYJjgd1aWOO8tR6E6VZm
XINtJXsOhuygKLBs0r0Ur6psjHctKp9oybn6oZ3V6l5dKr1KmHl3agfEYKn08qRtnhpyTsgsVOi2
LhHiyBrzoNFDdplEe3G3aRA3m7TZv0eOtF0pqVf+0ZaUIy09C+8yvy9f0CO72OsJlSIEicxtldTV
HyXvqppWFE9G7sNWlE0gjRd7v0ynAyq4Tq+QXH0O7O4LIhfFBu295HlQSbfImdiGxTYtNjn7fxOn
FKQXchWu6XEMtbVnzNDtL3c0az/3U/vV1MPpblLBLIs1STNtPQ7cUcrQQL9i282QYHuI8CgQ5O3q
Jtb2InQxO8a9pRXqU5KNyWPU6D/ELFFu5Kr73DSnr0uU6jl7IwMPUyjmM++a+Z1mcROgHm89i60I
w81Ik+PZsAzrOUaoeeOAut5LhEwwJ9KdiwDss9iWCb0Ne+slD+DqQQSIL9nC2h2+AJeuD35f69tw
SX052K3Wem8v2BZ9W+J/Zx/mFPXZyl+FY9jdJ/ng7hK9L7ZFHmafoTE0btCl9Nah32afh7CmadkJ
nJXiMYxnn6RECT2mBGsGfD59NtyLMynj+SmBhCzg1WlAZ2uTBYX+Se+G6Dw47XDTJ7arkoaz29uS
h2W6GrTAP5jGXrOapv8hDqWA7uou08f29hKObB96M4hQgZ6qYGGZy/HejIrupd3Yozm8qErTIjg1
pisZBmW3MEwqyMAuXlRJS8QVaGWRYTaiYBZYwzOVae/sdvZJzPx1YSgKALmXSc2SLipoGUIwN+J1
tOmbb07tLknZ310ft2RH0mkVkSFBC+DdY1ietteHrz9ul6bedwHiC0WBBeeMzMvlWS0TdXLQEWRI
RxN2d/aQ2rDrlypb1o3tUzT7u7YLgwcxdaqL3nFY/xCfmK6TrrafJ7XjXN1p3fBD4v9vJ0UdaDHY
HvhoXeOSJ3XGBy8OgHqUzWBU36c6uFNi3jafc78tPuWJ/4+2vHVVTh2tXF4mT9AJGpeh/fNQvNdg
MlbN6TocEjrOtDSoNp5y8M2ls3g03PmRUSB9xv1vR4aT56shtasnICH62spC/ezq2rRDVro+QgTX
3w4NYjme4zYP5JeNjQJg4vNcIaQxFVX93a3CQ6OBt10VwLnhJ0AoNDO+o7wTfrV1R18nlNsuS/bK
Qvvo5K9LDjOApW6wXpekpfwY8N2N2mb4qhR6DzUjZxM9eCt0DoavecM15WxYbL+NK4wZmlgPwtL1
2GbhTrTBfNIqJ9uB4qKCOHkrw7qrEQpHkVOUwkQzrMx05/RmF2kxmwQGD+Mk5l3w5ObIBq84MX2e
PyukOi4n713/JUYF8HPbz5GxCzqj24Sz4x8iz5u+OshZd0NRfmm0Ij6lMESvRnQ9vkpYFCXKAY5g
dDZNZ1XqvXcTJ7q/D2lW3NCYbG6joeT/ukznbmMUKbofMp5as4NWxDS3I6JC6ILa89ZQnT1Yph++
NQUH4a0HdNU+yNmb/WoS+2xpl3ihuBeTtQBGRuw8VYOD2MUkzv/R/mF9vuPvPs/P68vn9ATR8bb2
oFs7j662nabYJl/Ifw89RLaT3j10eQLvezW4lC7y+HttOH6yBdtO/qfuIBlZJlxijDlG6CV2UIWJ
uUv/utTV8rbcZXoMpa89ZiiEL2oIZmEt36KmXHuam+7EJtoJHcyn90OqroxehxebR6lhBtqB0qh6
wY0NbmqurMbtTg4s85+jynh9AMfla9gFRraEeW3RnWANsT8n/4bN7fjLaj+HyfTCD/gvtvn2GzMb
YxSYHtrSQpPeqJxz1ETmGbTnQP8wX/RCPaYtzBYS2ZhGe2PbhgtXos6mZImv5wiqw7CG61ZiJsWy
V3UDmk6nxnKJWa4A+7L17grq5hKeDv58hDbiUaJl2dHjvmVcikNqM96ODqgV01eymxQdzC9qSUnC
d/zgJEOo/vZ11kbPCop0z9lkbKalxzVJDZ2up6ZYyXCeNeMGMmb14k3HECDMmOc34pUlQwQ3TjJc
lpxSOPlkyRx6nbQL2pMV+NCiKB7JinCtS95kOTR1BkwcObij5FK6oJzRxIuCnQy1JBzudBXNor4K
808BdaNnM72kUiSgrqB8vk5vmkpde0631VoDlcIg9s5jRauavqiFlkMP7YTTAjTuetgffo0Y3Pau
HnnUf4gAOUVafCl5/GYNh/37ZowM9OF5Z8n0LUgcUiq2YXKcF9r9PlZ2QqR/sV38kOpDsl/VsMBa
uaLtrcqkKqHDakodrDo6MqRkchkKwkYwNeFgXUxXTM3bJEHrSNSbSUYS+jZRpx3hGAa0Usd68dCl
yR3yg84z0GDn2dH1L7Rx1SdIYh0kyyt3S3573IqzdRTvNJGyahenmPI8vS+cVIeVltlJZMVbWurr
nUx31UZjJ1p/v8xeJiGlsQfeHz2KSXV7Xqogft7LJxh7t7sL0QNeiVfW0KnB5aren8U0lAodRIOT
3MhHQF27urV0WwUA8u8ngvQH1S/lSSytmqH6NH/346g/SAKugSB3P1ddeUngDZHR3vOgPYtTvmRU
YxF9j8OzfMHCpKXt4+fpTVaWm9DWoW/OE/cQ8RwAu+seWq/KPll6nH/KeE8yxmR8CCqD77ilmwAH
w+ZGnCCk5xsDooS1THibzv0qg8R1crauXcT3hvEsoAmdh9AGSO8M+w5890lFUbkexug7NLh/2h36
PhCNeIcsRI3RSVPtGxPFLxOnUnE3VgxoJt8oaqwfrAWCrynVdENZXFugF82ZurC18ss63bmwFgzI
IH3tksiA7TSlgpEuSlKLlMtiB1mrv7P/HE/N8KR7ddgdaF0egbAmIBWWzN+HHGDpROXaiChoXB3v
koW1ZAKdAVbNPOIe3vcFXBqDf0bFyz/bGlUWXo+9fY+M7RmOAHL+Nq1fg+sdJUL3Y+1x7P6cJ8uK
16kX2gt9+N++M9jx2lrYgetlSYmVNWRJq6rR7FuuUPU6ydsO9W6/p+lt2dlxX7KR8QvagwxrXd2E
sMJ+jth58Nrya5g8KnoLBW0va38bVi2rCZD5LWzZx1xWE7tcVOnM5npRWa3rYVTukwHgBMJk+3ZO
kjt0wdK7TFPM/QQK4SEcCmDsheY+d/7/Ye26liPXleQXMYLevLb33fIjvTBGY+gtCALk12+iqCPq
zM7djY3YFwRRKIAt0yRQlZWJ0HVjOtWrmcSvSSzqX00KvbvMk/HCkoBAt3H1iwfN66DF5WvRlCmk
cTLvYTDxZa61OL9CoOLjLo0hv97FtZN0jTxYC/rjt8bSP1hjoDQtjsBsEUfMFzO0ISdamb/ZaJKi
4PAjAxIbgb/OEXt7gEhMdXCQsoEwj2M/kC1i3zph9/fCwOsgcCA73I7gwpr9IX0FSCPTsUttjfZu
al76boRoaWXfnEG6B0ttVl1gNzZGNqRIY4/simS7BNr138ZJPJ6MlvJM1/ZBMt//WWX6SQfLyXzh
ucZkCf65+JdPlQbDc9I1b7RHpt0ybZSHHmLzLNT3ZBeBf40tH9iHfHzlEWQH5vAuhYGV3TYhdm67
0YYqDwbxXEdQqoBUhLFKkGeE5Fw6XqyQ6UtycILnrGvsZVyiWL1lUb5kox5txsSxLxoQt1NjBGZ8
Cpi97osQ4S0aIBcBuaVliS/Zhmw96v9WupNEEKbj7NoL0IV0TiY3Vcnw+2sqDQFINhywaRy+gT3X
g0Slox246prmpgmk91KDvObo+FDvi5V2tFGM3pIzUPiPnlaCCav+VQ+W9qYu/Kz+uDDAj5sxCII4
BrKLpZEbz43fdauYM/sqDGgLZG1SHJAwAKNDOAbr2oQqQmqE5TKvQb4TKXm6Ul1xH2hvAHnQ1w0k
/VKpG+v/7EOO1KQp2E5i5T0vRldx8b0suwDHLetER86+isebqY0nkiHLUnO4qTE6YdJYa+K/RR1O
P8f+p3ngQwHLvbTfWsgyLEB8FD/EVuhvBh8YGwEaw7OZBsmaN8x4rjT+vagk1MwT8OBhV/cDdM/W
QqpJmvnPJIBv5RkFPSmYNTX9eZRymgRZ1WlSWyGgBbiJFvbZMWkcbZmPIl0i5pQdo1CCpJ1GujAd
Pi5paMx0BFCcYjxYEgm0UpVVVhoKwRMDwuvQAktOQQgGDa1g7b1mp/Wyqln8NhTi6jmo9Vr04nvP
/O4XSqZ+x77jP3u5BR5mX9rXzNMz6D6x+IDfbH3OBstcM9v3HsyUvSRhtB1V/ogaUQ0BsDUx6sap
n1tIF2eOPBiUgfri8zkc+/FwoF6nQ3G+G4JxS5CgSkKnvG8R0ZsQQgo+BEqWv9uYCwYKEqUmZ/KT
n3MJdUTrkd9/XM9psUf3s+4E/g2Up+ietpojLL2tP4IlHZgbFaQpbYACK8cFVZlCR6uGJoXQdlrP
tjENLob21uDYfUj8oMYpWdckfofRaupKUbjXQRQpKneTAOECECclqqEBMNmFC8sp4+0Xb+yWV+2Q
9+fZ2fEUsXdWP3xxg5B7spZO0YIL/AUEMcGZVbVjLTrEA/aBFb7UphleBoZzywrw+41rgWdsckHN
1bhIk1DD02UoVsATQdRgfj5JM69BZr2mB1NHdnvg9qXMu2IllDONhDkycAudASCYssn5j4cfrV6Y
lgGyRZSlK7ZDV9EjRmaJuky61In4cB4iozBSG6g+YDPUFNLA++IX90YVr8jRSQyUB1m1Z+1NW0y2
aQVrqHctZNrseFHUBeQmDMO+JdnY7Jyky/el5QzXEUKQ0IhLm1cJuUdPi7Rfvmh2bmV6b51XyCVN
Kty02YncAPNIwIerhSWnSYXunumJYJfdDjEid5oUAtd2C9JhbUKhb1GoSgVXVSpQU8tmiaBVcLZs
YQBXo4724NqIQX+F0gMQMn744dQE5hJWN8CbI+Sz+JysV4nYQh8N8sZI51yBGZbXIhPN2XShUM/M
woX4DihQ9KQdDlWg31HPVSa6Am9JvuOuKk9QU2kRGii1KNvoNeB3XtiWH6sEed6tTI5IamL4YbIu
bRw0ZWaCkHC+FXJL+DRA0OxoNTmkuzBN2YWBVGHt+yJZ0zeqUl8rPSkfoORmnqjXhkF3LhsO3j+M
URM0uli7QFys0yr4sKFy9S6sNH/6LqKqtjzXo3Ulf/oqgjyeraNYNOt5IRGymwXZ4jOtg+Aw6DcG
L0WQCZQqteK/MrLkNxOpd3N6iHezEKz1ZGeu4y2N1jCPbVTKJzONt93gG6+5MKBkXbbDltwypNBz
Awf7duzNw39adjS1euEK0HDRskUoyoNFsMBW49YOVYPhunDGbkMsZNRNEVv/0o1VlyjL9LYJ1/No
KBCU0MvfEV4LTz00hQ4sw09JXTtGtLxyfRQiqNHUURyRcQ1courqKbCHTNH0Uxcpg+Sc1V02daNB
6Oeo1n5NKyHjcUmj8jv1IuY4l77Tn71xHJ+6knVXDTpiNBYbVnxr8+BCYxLIxVs7WOAMwB3BqNHc
YYO1C0Gw8pRoowZM0bChsaI3jXsXhIE0jzu8fRi6ZElj9Rglj27xu8Z/3lakwLrzsOwfRFFmoOXK
+6OryJ0AG7Z2qWnX0NIBX9TkgmqaxnKcO+qlZW4CA5gYG+r2BjDcZRZcqEeTSmzQFwgQ9Efq0pKe
z++8LH0cFO1J3rfZvaaitmUd21tsMHrI3cT1XqJ2/0IuSMrEF2hQ7OcJXcH0LQoBgKBQi1DDi4RN
i0RF0+8tQJcXYJgIkMqu3UXaBEAz17atLUzNiSGyxYKVzcfwVudVeEO1ZL5LIG+00MmnMVFmV9b8
QqPUkPNwKIPIvU1OWYuHS4v/gWndLABTku5k0W6eNN+rVLcxUlDYBlnprFBwBQxJEOnm0cEv53Mv
UIgEaG3qf3n7y2TI19xDELzu9G3K837nolroIYqdn3E6Fj9KPUDmwKueCtCl/c0ha72nYKjqyQEv
3n5XDzh0qRVyHJbuPfDILBIXmvalEdVnL9esF5NtxrBIXupGNheZRMBpKzMvRbzNABzfIBllvcyT
PrrYraeIZI1jdZzejNIM8B1J4grlfZBH+tLwEIC3uB+g8ouBVr1b6Qoy794FB57EksGKLIFpYp+T
VdU2zEuo4Tl2AFnXnK0dZqZPrMBWMOmi7meFWJVm2vZvhjRW7Q3pq9MhqJEDn42TNsfxENvvg1G3
KLZT00OI3UzTR19vn5Dy6Ndpjt1+q7AQrsJHsNbG69LjF+p5OtgUxi5jS2MwgO9Qo9wXH6NRhHL5
xqmAmFJTP+cHviw3egAG0wQU1ogFoBC+VzUquQVaFXxBHpC398EVhbNA75n6GxePNB6C221lWsF4
pIm5mthRccsoH5s8GQ6eKqtoOr+8OOqKupEb4nsa9idjhNY2WDjAz9hU4kRu5DFqUbXtOMhi9wAf
8aXvFA0ynoM21QaEeVotEkMXN6P36wuwLxrQrEiduqKu8P9ZK3HSf2ZYURbcgRAQHOa5/cNjPjvS
y4m3SXCBDNq2i/GmX7Zm1G/ApNeu5q2emuCKvDuSSYCmb6P7FkDSCI+y1JVvYV7vQbyj/TIc4wTh
0vGVgVlg6aHe/wreLG3ncL3fobwUqE01yXNQt5jqzX6UcXUdQ7tcZEMZn3NVlZolgEcLSAJNvU+7
w5ySrQpRHEoLXIozyQxgodD10bgHdlW9PNBAjn+vdZXbyPGbIZRcuT6cGzCkvfDftTD4S2TKCBy5
YEULmsB6YeD/2qSGkBtyAmvrxxzTbewX44cd5TvRlMkdb6z4wSwsAONzHfRVbZo85KxqT3jivNLg
GMf1GRTV51K6+ckasnwFZVwILKpuwPEGXNAlNaGW4hGmRgaZYcSDcKcS6nHXZOydd0Di8jt78JpL
DvzoousD/VvcSm1VNWa5p26GjAXUMcVTZqgjGHC2ixjMMN/CtJHAVuj+3ov99IiqU3eJ7dCCZ4w9
j0UUn3VtCECgCxgAhGS7lVb50aFSXeXGlJseNfEZ8UpookUtkmFAYa1AZRMfqPvpZqjVABYDNxqB
Csb2HZUdYNiqq++Bi5i6ipineiuAtOL+RQZldUJFnLv69EBKAiUAqRBLV3mEHSjlyQOaRNX3qPlY
gzw0KM6BiwgcyXgg6fcdkmnrsUENiKwa4x6l9MZ9zoJNiyjllTyKJLWAOAjkAtEp8Ox6qTsu8LQZ
9uRsWyjMZkMLzBWm0oxWrYlwZLu2KzEWy9rVNrJ3Xk1oau0z0DEtOsUM44xhfaQuRGqsJ4ezj24k
h2SToFR5JRvm7uoSgmF0VnfxU+9YJZIVHeRplLp0Wp+d7U6ERwR10gVltTq7A1VwWvabpPU1gJQL
fmC25R91oLam7FgWgpJLIsNKE8hOqbN2kMl2AAZoWmme8OeaiBRBlXCVxdj2mDmAbnHRZ7cgwxtN
jt5dE5YwAUNwlKb/Npv61IUkgl2IZdTlPF16ccFWqdZlm6lfR6PiLE+s/dQ3Qrx8m6q80BJV4Wa3
QXKcD9Vk4O2m9XOU2IKkTh7y5FhEIjtht/PRjH4KsM+f/biq+2PRHslOM7owsECjqhPVjHXxFNh8
7EMIBnuopbRCzVyQzVED+PNXyxKgqPVMA0JXCKMjjQqkXZwUD6MzOI+SASYzJFfONOeRLJY27kEf
wW9MmXpLbxZpzb0jeZTISKxaBiW0Vmtd7KhQKskacEjR1BhSsgcUYwUL6qIk1rj8L3fyrIbfEkBc
WmThA547qJQem+LYqSaRFvp8iAtghsbiSFc0XNlcgpzYkuBt/JwTkTuNk2c91uDz+fOSxrW2b9aQ
0kq2dh5lK9IN3xeqOqzG/8nKbHVx5gDgn508z1a5blpH6Va/WJjxkyH4RxOlNj+RzfXBr+fY+ZEG
R+XBwdaAONqnC41IVNCB0hm8aoV2N6epxt6Lj/rQvLLPynIbaQYyUZqKGq0DRaXyoh650sQx7qaJ
U0brn7Xm5f+9Ftk/7zivZf5zR1rZLEvriFpsPD7xMGoyVN4Sgtf/7OK4Yz6lHR4r8yi2E1+7NIqE
eJyb7dl2NHGWJgv3eLUdOjMFYods06UPgMo+NYwD2agp3Rr1zKpBmQFISl/iDicI8HYxb3jSAL/3
U+2l7prqvbT8Fx//CO+ggp4ugCedLv41pIfSe4ZUxkENl2rm/7LE/7sPJMBQ5QX+7rXDHefUSNde
ENFDEefxpoVO7cQOYXlQdqlr3bl0+JGfTf8xGU3r5W+TQt9sJ3aI/z5JprX1Ell2chIlii95ockb
NV3i5dDKXM6WEYG4m5uoDXkWK9FXXbFZlrWxNRKcUV1hDF+m5nyphU0VTkv2Brg6dKmCEuoOKqZ3
a8LY2GYhiGDJZiNDuWg7rwQ1aFmve9TU70OP5c+DNm7LxgSoVdl1Kwtmu4iqD7sHxrZ9A3zds1Ph
DPlpn/3/ba8a1K9R9mpKfKnsFSgvock8TMmyBrS1Jx60j3P+LO/NZts7vlzO+TOBFCaisIm/mZNi
3I5e88iWRzJN9nhZhagoo5zbqIXZKbbqx/nWHA+cbdPEw3Jepg37r0vTwGDk09K0kA4q5xt3zeVo
oEKQuSMCgzkgKZe8dt2l1rICdQAyvEwjeEINe9S1PBXKRn6tGUJBEQiSLa0wzaUFPlcRYPdBQZNa
9LPB9nRaaTbNazZJtsX7xjvSIHBg96mT81OPMv6VLDzsuNVGZtp54MVXDzZSs8rkg2d6V+UDqLpU
l7YrThkh1ybC7Eg21wfBAUDhVxqc3NS6LlLhm9lWmr/nZbXB/7osTQo0BLNSwTKco7ANomV7MFrT
IDXd57Ihw1FhqLGrkp3m7OsOOzvaz/gRcBDUpf0MdV2/FyhEQmpi7tIoatnwfclOfoRTT48K4m0o
x+9BhyNR5On9CYTi2ONR31NGuqImCUtIxGbtlqaGYFnHa0NNof68QliB4N/q2/s/7NPKX24y5EGy
8PxSbBDi6PfSix5Mu9ffPAixBqGT/Ch42i9bmfoXCP52J9B4oJxwqILvRnMmBweqxMvKA6d8I+v6
XEJHZEUD7taCxtQ7lJ2blduI5BzEUXGJR2APkNpKfrjmY18b43cLRekr6NiWatscbpEiRuyBQbgT
79zhrdBttkgyK7qVpWtfaABHANRWqAENJXbTQK2Bfzk0UUchm4NnxKBWdBQESjJxTzbROUDZDf1w
3yAyuLEiTVzDPDavRqvfMbWpTZFKop7otHijgTEfisAQeYw8zzwgqrKnopa50IW6UHd2DiA/nwbJ
n+zUDEgtHZzE3f1pV8uCHVo7VEa3++Kv7HSDbNTiIwpypsE/pqN6F/ljXUwfb663ITdAIsvjWOfb
eVkTmPpz6otlozF5dl0kdCQw+dc+xOsahWbJPcsCwH4rKDbINiiXhm3ULx5rUcYn2vzN94ECEKL8
EWQgTypd/pvb5SrLCg/6ofdIBqU4peRsWQdW+BupM8C48+xdJj9Ro9c82ZwP6xiPxlOjl9XRQHZ1
M/o2NpUgH1hEhd/9sMxoqY158Rsc3M/cGeyXQJMI7iPyfnE1Xd9XNkr3PZzJ7tLS75ei0423we73
wjXy37o3HvgQNG8AbUKgC+yHHmeLWPTjg26W6Ta0m+zQeCy72n4crYygF29A0m+HOst/6UP8jefp
8NwLOeD0aZSnwOD2Cd/sau31XvXicYQDlavVjfvE8+Nj0ybOso5SDgpshx0T3xgfOmY8gKfDeYNG
M9ScQrs7QT+svgdN2zvZ8cMgKtM34lyCtu6uZTGA1Im/0gIU14EAM7poRZmcGyPGYd+y+vfWWbtp
Uv4AuAYyWcrBZO6wRQ1lvE7NrLyh+KW8VSEKvBBwqBGvd4qbAe01f1EX+MRjfiUTarg0ZKZFYMUL
qVW7SOvSjVCgD/yptTvTz5MFwsbiYKn33jQQolpgDKsb9WI3rM6FGZ/nSXmFt/4QJyDx/FyoRMJ4
hS9TutEIIoIN9cfC5OPFBlsUfvuDyN5GxcdZZ3w4dsWidBTl20T8NrXkQ82Xfi2j8ciAdeWGf4CE
zcJxweJR5dZlwiyMkMZAcCDdEMYhKk12RoHGMw2SyY2Ns2n1H/4MCHekySLnqLW+syQ6Crtqv1WJ
bdybCJqd/mLvm/KrPTW7b07OPvwbAICWxF6B/5tvQZia9zJCNdUUySrDnn3wuyIJcvJccIMSJoFK
1QrwL3RtB+6J0L7hF1M99ZBk2nUo4d50g2V8G/HgjbgXv+MVBvoUlmmngTvjFSrVPogyUJCsZiKn
Wz1JNZNVCAxFbj3NJAcnRBEYzbSAqLjyFKLj3j8z6Z66B4gizXRiX//GAD4iB+z0UHsRrYuote+B
EE83+GMEJ5El4BuGePXOYlaNvEBsQS2c69CjtkCvapnZD0gXbYbaGyPUJMZrcHQZP1IblYVAzKbP
zqiLVWAK81qJSNv2Y98d3KYbTsizQ3zcq5r7Bo95lOf15Su2EY9hBnDvIr4feQvGsNqrlaqI/co0
vVz+7bON3Ppvny2q9S+fLdE0iOyq2i8q3YolK5bMirvDVJylukDNdwcq+2Kmdo86EravRZaJBSKr
oJCjcJ3fes3aSsAYMBldpG3Xvoy1BdLYJU6tnbeREDNbxjLEb52MrErwjo6c06hUvKRqSq57GxZB
7Nyr5daSXnnQAAk5C5fLM11Rw9MKDGWh667mgaYJ3xOmh4ui9eTGSiNr73t1fO8PqqRtANUvkCcn
lHjWL+Qx2JaJ/Kb1hOofsYQee3SQeJRYc1r/S4x/uiSnEU6UAvDSxNkIGePYDza6AcFdx/NRgxLm
60bBipnFuoXRARnYAxb06DqASNvZ+I3cQh00p05dIwLX46yRJF136ZRbH6GWT03/m5vEN39bAooI
GSuPP7VFsUUpN/J6+OZtTCcet4XqirxeptANecnKRj9kpgvZcW3UX3VH/hrSwL8h0SyvYNNGxbry
t4zAXTLuIXOlli14uSX/IfU+lq0QN96NBSrbQa0Nht2ND8zYEtnFZE9HW+rWeprup4OvGkXFRvKl
i1hmsk8bHZnoBtWlPgFXo8TpF4bRO+ugDPSTQ2hXvCR6d4PyjNvHHaFOc4w6xGny0exOKDIBvUQB
ouoTBDpDcxPVKCqvPCk2NE6N5iXfU7c2t7I0OWpY0CRl1J8r1lQo5c8dMMj4rlyQManYh4/lcr6s
GUP2V3nTAPciCf5LKC1kNZK30FrnZy5CgAmhL7XsKkg0igxofqTucYmdV7cB41u38BGalAsytmqE
rnwgZfZV411ne22YoP6YRrm1MmoADSV2Bg5e40dGXzR8heJzl9n4ztFl7D/UVp5C4Qxxc2qQo8oF
Qrr/9DvwC5Xg9SfLl5nUH7PEgGb5ktaa50BICKF41ZiFZ61tmbv5BfRg3UYHF/ilNkLrrPMnQ8G9
qCEzXY2xsJZuOpTrBDsVD2eQ0D+NUbEkl4xsQ1C20O+J7fW8QpvoTzidxKDp83m50KBKdghUQ1dR
5nQlmBRcGHGeC9Zk7cbWBnxXeTmeDaVzNuzIh0y2U/0zm5ac++RD3aoqHHs5j7iGV60MF4KSrUDC
SJTJR5MiGtmiXh79XPoNCIeiX5MtpxFyd1qv2vSF9psikF+ClFmSQOUnBnl6BzT7CWfHr9HMP4Kb
NNl3oict0Z6BgrbOpgZ+QGHFA5Tih/TcDHkJ7iWu3aEIzVw2XWwixpNHCzBGlj9llK0BUiyB/Ugg
XOOE8S+eNu9V5Hbf2gF5e82N9XtseHxwTzIdf8cq2+Ol1YMFp0U1v5etXbxc8X1wSvwuUjGcpkvN
4trBaLGnKrMGlURqhBpXAJk1gBZP4jTYJSaK9kCH8Qrg5R3EOtsHf6yDE4oF2yXZNQ7yxaqNm2sW
WuMtcCT2L2pCDK4AZIwq52ijvvjRryCnK/TyKarGdiHByHeiZhBacdJVM9uoywVnSyc3N9UIQLgo
2Zm5UfUUAAV7z/xwqZttDFzLqnXL/MmRXfWEyCvgjTW/J8eoyi9ASflX6rVp+1OWzTAtAr060Krm
Mb6Has1KHWjxIBJ76uajM66ABbK31O38GulBBLg31B2SkOE01vorS90UXKHJHtkNa0mjyMRrh6YC
vQWN+m6fnLsOO1Qa1aXZXhEyuKNBbF2TRe0M+q7QNGsE23LWoiCjPXTYHCCUVGThGf9b4ZmuNFF/
A1+22JlG5YwLswl7BOAHMMEbBQ6GBZSZ1RU1EVQBDmGCZu7+zW+eRjPIhabN3f/7UvMt/1jqj08w
3+MPPxrwmOD73ngIY4gsa1AJqRZ0OTcg/nBWlVXLBYQS8uM84CWgpG+q4p8p1J+HfbXi3KWrP2+Q
d8hIGh5YDv/nZeLm84PRXeiTTMb5rmR028auFq5t3I08wdlNfYh5CnUnF7qkKXWdvkB5s9lrVlLd
OkhDOkgFnUrF2ElNPThAgWhhvRxM68Mm6CrNNhpEjc6D+gYAG83ZpuUZaiU+59KMKgVaTnrmebaP
Omq3xxxPIrrrPDCAXke4IruUfoydOY97d53VSbCc7vi5MKJUKNwGh7ege+e8xCm5MdLVtBRNjvlr
7on4Oi2Vc6Nex4nWTC6BFlwskBBtwTDBDy7X+WG68vL+4+ovNnKRvu3l+GJjHjXl59Vsc9Uy86o0
MNsasIQuUxvfeNC7Bfd174GbKgaTOnVDJwvuuQkJbZGZ11h5NJBX28Wd0y9psLH94L5CvKVohH6e
JgkOpUAU8SDyBYhoyVl59S3rApqU5mc9OhfN1eufNvcusYeLEhY/TNnJS3JwMwV6uPda+USAdIKh
RwqLjkjAZJ9N5EH2ohmvqDJf6AMOBLmT3kCgZ9+lSepd8EBaU48abQSbc251P/shypDp64DIq4OG
LX03BIuBV0THNrfVeb5xX7vPqyw1Pmx01ee2+xrHQ77Qq8J7nUajrW4EDxnn2Z3jONkdeK/dE+vG
I5kgDpHddQDiX0M8y6CaJ6MlufX9XQwypht5UdO1bJdZlThTTyZpdteW1UvllWDSUCuTSTJwVria
Ge1nW19Z7dJP9WxLLjSQ8wJFFxWKeMhGa8YN5ESjzs5W810jj1vbTIKBel4vsnJz7xkSeC3DxwdO
q9E/2m53R9PoRwIuooFSaf1ldaMBDW86fYT5R8hwohRg/7rMpjJsbzLw4tP8ybgXJgsDNImoScUv
jHyZ24YLTXO9Lz9VY4aAkZqgqyIXaoIRHCDMYMb0U9GiXh9AdK8o+HK+rd6V/k5rgFuff9K+7bWD
7otv8y8OAVLw/vN8P386WTrBtYpeaa3pbxjIWkVdh+vUHWv7AIYNoYppxN4zIZKgVYX8nrLu0cyL
7DGFZOPB03UgdJUdenaWVnWXEftwgD99tulAZbT3i9p+4iC6IyfdNY1l5+rtObEcbaU5VbHgEOB7
6KXxLLqhPAvVc+tg3AArAubkJjAeWle2Nx+kV52fGQ9k6g1Qe0VFlBzJJvuo3hVJpS+nCY4ZPUhj
E3JugIkTED3sq/t0T4uDEzc7ICpiLKhLEwL8s2iuIe/I1I8IJeayb7e0OKpNilNqlb9okD6ulhhH
pHCj63T3zhJAmyXumhbzvUxcdLu+kD81QZp+rzLPOFFPYnu4DT2zB50IfqBRk9EdkCorGiRTBYnM
hd2G8kDdbKytnZcgWEcu9BEEKuP08YEMmgeNl6AZ9R19ANB66IeISxwlcaYSyYueWP3daHv8Vo/i
ZyiC4Buk3Yc1FAGHXSTRjbm2AukWMJppEJzqtoACHyqov4Gn0AYlbtEd6z4BdM28m8w9FPh404Av
BDGa5ceJGxRquwmnN2PzM6Q+jn1ZL74A9ayUQUzcsO41fOw6Cl8ofx3p5TtnvHqskWTbcQaJH0Rp
g0flQKlt7AHfbfamIcj5njoAQGbC/p1Z+bXLB/OVp90APVCzvHOtpN/6jSkPYeNmiFNkOlgDbfmY
DVDGLSHQ+UNNh0ap/TvBdK9AMBj/ouEmtHL8a+Q6ShJUHXnia2C2MDIUn+WxfIZGBbicYZ/dhKo+
zwMPaUQE1CY3F7X35IbqiI/VBuU2r5akP0IiOoDk8QCab5R3aIti+Fl4MdClgfkC2eEGoESj2DHZ
Zc9Nb5+82ojfUc+TL2vAoy/cM/VzZQxIrVlD8v45U+QQo6CZlRsBtm1Z+kpLUySIojJ/pqsycrPp
SvzF9je/SDd0PDfr/EueTXOt4QhmsN2XrN6UY3OGB80Z3T2l16ZRD1mytaM1KDP5zNGRM62SN2xH
dpnmi3JEYvdS93W9dUE/8GIW9cRn5ea+sc4sv90DhQRx3rya+Kywl4Y97UCgbQbas/L3ESdDlRpg
Cs5QgUfZrIW5Vtj5ZewG4MFu4uw/9MUy5Ysw4eExyCA7AqhMVl2K0UHCxRArGkCesLok0BC0Vuko
V8BQhcfZLRyceDNEubeUNqo5BYAaR170/WMszHINljK5mbojiNhst8VHMr3+kQtjBIFrfqJBaoQH
wjAUdd1Rj1aTmfGxmm2Ij9UiS4s2PS87RLx8M1sQZxbkh07CN9oL9Zies10aFO2SutQgyAtizohd
7CYAYFN5MBCILW0lJUK2v6wxeagJ/17jb3exGmi/1j24J+PBrh+0zDgSN0MIddJdhlqrtVRfCmj0
JSoWLa4NRLsfbDEedYi/rvFw9I4xi+Jl54/2iWWV9ayDLn2ireNldQALZb2KgJr7Rm5h3tgnQ4+2
vln1KKp33+kbwxiEKxrELO46Xe+OXdT7Kz3KkndenKvGCt76DLSrYzcmB73Iywc1kcbbrIKGjgm4
kJVk7j7LsY7LTPdnhIBPHHfiHdlSseztIL5lvmFAzHUEy6hVjRBRzj58HSiycMgxlisDydMeDL3g
/rD1laQrC0dVUXIf4QJcTaPqyoq/O52EiruPMiHVgBSTR1sGQO/W6WwkZTmeRB22EeD398ZtgOfM
XeMhta740qY/RtwNK+Yi6Ep/yzzu0zsoyykNrpsT6M5bDq5diCmKN3OU+pJnqYCWXiR2ndtrOx2Z
zqtASfgSebnxtZHyRBzaQQn2zqQSb3qTQw4S9ReaSIvHEqX3KN3GVdTWkA3FI/lRS/mHbR6lq1LX
2VqULZiBbDwoUaJRHOgjh26en9ym/T59YvWjuDXIvsijiPkOigXpU1DUp6rSgscUhE8HPFHUt1AM
b8qe63hbmHFsH1wPVCn/to9IZCwqgzU7PP7kGRt+eR4dV0Af2q62mVkni0aXECGgES9OxkXXOPG2
EgN0zTToIPiBCmqp7mzzsnzYAdvW3vWqYSDWR/YCNurSwGyrmMc2TWj2S0K5Ed4NZ+A7z3bDPeHb
ZrvmpeNWB3Z4kRNN66xsFVjtHXJrbF1yPD0izTCvZeZo60RdRe7wcUW2v40CWAr6HGAltyn+ew4+
UgcbNnr1U9uWPy1EGX8mDdsgECfejCLMVsBPDRfu+4jsGRXblLnnLs1y1BahXxgnnxgRKFBMfQcR
OexzogOZqPFUFJmukKaAlms9QogW4NVN6nFUK6uCOwJxkQ0EANC/sdwzAjnVJVCP35Kbr+bY6bvU
dvBIrjWZ7W1dw1uiyaCB3rPIhpiOkf4M8a3wTdf5XgdxujIcp7gEme7/F2Pntdw4tqXpV+k414MY
eNMxPRck6I0oSkql8gahdPDe4+nnw6aqpcysrjMVFQhuCyZEAHuv9ZtDMOX1amizFq43fHHcPL/r
dfpzzLvm0Q7CZuN5ebrzUwOntHky0WPScFwPa+OV0H7ketaUuZZsj1skBAVGXRycLCtXnmWoK1Hs
Ie9dzbcOumZszDQFLj42D1PmQe2Pw3RHTgOCIQ4P9ziDvNWV1knyol0WmKu/86zwNF61c+M0p+Kt
LJBdIIu99EB0javQh37hCu5/TOpqS65X5RWGyxNCitV9QDDmVieKogF0e7PVlpKFAEKnd+oTNPBu
r6vFrE1tEz6ssIZ4L5oIKHJdtVOk+SCkbdNZxrPCOFatn8y68h8so0mO3Rh7S6Hobf5V3+Zacsy1
2Z6JCPwKLd8EU8JiwW2rfEVvowXzryYXqzVHtF74QyRG2D3IdoXg0PyoHYO3vl2AorGmtsE1UBCv
bj0SWewNpy+6jDPP0I7P2MW81QsgBhqZt3rRf8oib+VLExyDpom3eh8Ga5Ic5PXsieciuXLUbSCF
xEmyVeK0+Sx6BE2obyLM+RYsttLlTXq+keRh87dlITxPvgyWjGE7W9VEGi4wa9zPxCVtq49F0UrE
v9+J61+G/R+tv41979zNU5W21G4mf9r3I0lXrNDLw0AEYJ1VivaQAQnD5jibvufeXTH03g9tKn9q
hm0/tYnCztIfvCMo8Oo2pk0LaZWNMJXE/SaPerWJpCAn9jSvgdp5wdPPh8SZtKUsv75zpt951QVi
Eru0xNxHh3ndm2mNQfHYvjGx3/vhycDavEufdLmW+Z32Fdo0qbZODMDFYVwWJ0jw2QrYU/mpspRv
gtoomd94bMXf38fI4RS4kme8tCZ/TMFaA2Fcrt+LTj2Ua+yRg3Vi+f7RGKFeGcOzQL/neYc1XeCN
Z1u3+6PaspEJS095reNbB214kAdlQbagBCHCLZGzwiQsrBdHYUOTzkVjLopWrYPbKVrZK6pPovXv
xsZmQOYizRBQlbIzywTWlRjQquVgH8pWZqk51/eViWDA2LyUrZ1rP9vYsq/40boo3PrpfeDPBIY2
PKLUbejfMjjELrIa+p1U4Po3Slb85Cd5tVLR2zlB+Ur2ZhGbm6nItYsWFcayM8zgpVOza5rk+k+I
/eAbnfZ7UP413Apa4BtdrCLkz7sCfQSHUIyTHo2m80APDJ/E7S/qVT0zN1ZR3dyHnFFNL3C7D1mG
MdK7IVFaBM3GaAPEcCcMid4blELH8EO6oGCDElUBap/gyqI0wv4gis2YvxUF9ZC3w8fW8deiaI1k
6GH/49h8AqNTZqmLtO3RqK1s58wLLNCIOLLZZRqcRFkc5i5ePmW7KLbCo8LiU+gZRG3/wzPy4GL2
g36Vp/gsxBC0rNc2wEajteg1ptMPWHr+hbXtrZeoVkeNXkNCr3nl+t9zoV9x65XVhblu7VpbEaEE
IDxU8nOooQ3Hfe3dZ0GNHjcP/xMcGXJQXhcQdOm10wRUHHPEWrs2ed0scyUbPkeO9to5VvxDLRuG
z3koIynZKsnxd9PBaHXwDRlDNp972q/RRulH0iSdEp48RXpNJE+/LSi7WEmPeRS8imWa2CDYsFwX
ttbFe7FYc3R+g5Dhi5VQ8xK6Xu3gJSep4lUxK3+J+mZooXbM9XpvL9+7inpsOhNeDE65QLB32kCa
SZ8t7MUzxQ6+ph40aAsttnOUBP3ZhkAN1KAJvkZYAxgy2huqFXqbX0fGSjhdslR7zljZnJBgyk6s
erMTO5BoawzSJ1sLw4MWhWtfTcuHJIm6ixlbAFp6nEEHYi7LypPlrWiVOqM5+r795dYqj+b3GvLH
gcURuxZTl7C8JEIm+ooDwnVro8+kO1EKS8d0//Uf//v//p9vw3/6P/ILMFI/z/4ja9NLHmZN/V//
MuV//Udxq959/69/6Y6t2Yaho2FhOKiPmKZN+7fXK0lweiv/K2jQG8ONSH3Q67x+aFQXA4L0e5R5
Ptw0vyR06+hbzZlVFWDSX5t4hIbbttZ3Uuekz7NvneTe9rF+H8QHGCubWKywesPotkDNjORsTkG6
sYWuHHap+iIYy3BzcxmMw+aXMjzicwAQ5n2ZEcVG5JKNSTEIQZlIHPzY+1gnOpdp4sr8xvfYE4Oe
nQ9Glg4nbT4MUVOtcx56KDL91ZpU7WfE9NOt0cms2I3UrMAj2d2tixgrOosJcFOQF/986XX1z0tv
mrrJL8swyEGb+q+XHnm8XOpry3xo+nDckgT2QU0p0yrVpfKlikmazMuJfoIHXdp6dRE9TDhPULVl
YGJ/36vKPGmfBvaHeXp5ltnQhhazYmlvGHXwkoSV6kZa3J8sLDEPZYFOxkhu6tOE6DOX1/w+d0V/
Goz33FX2cBrxk/EobjOlGu/aINL2uq7yzIXSYP2b36Wj/X5xdJmoL1dHBxpiGqbx68Xp7bi0gc5n
D7dFulkY8PJz/RMZivweR9nuHqr+k3gchnUmrcUjTxTnXsC1svuxwKtYDZxXYsDtyjTSDNU0HkxB
VmPWYBjNZ7WtTta8RuSleM0iOX82pALLoKKn65jrh9q6BFJeXQDar0nYGw/5rKZfom2L3EHsHUQd
kmHxpinQfxStYkAVDmtj1uUnaoZrbRXq8Pa0dElwKtpNVoZqv5dBeRw8NDO0Pq6WtQeLMGge8K43
Hn7rqyuX2lR3Ns4dvy3thcOc2hrOfm4U9nNT58NO6gl6sPyVj4oe/qh6J31s5gORwqIyIgTAKKSh
2S06qIf71CmyR7VVqrWkTPlKtIrRfZ/cRueI997d4o16ocorVW/iD+LyXWPNT2WlWYuGUpWDf/OL
0J1ffhGGLNsK/xs4ZlvQkC1tvp0+PKl4sqgjUjL+g8ErCvs4eTj3CvLKgmcYlp8Up1ZfxSJMl7rh
6BvecJYChyWaVGEFGcUn4Sp7c4kV5rE3e1jxsXKKolg0s9tbCAgQ750ywlwmLg9ikGgQxf+x7jaZ
L8fepq5tUDajZidbq5+Ug6zbykF80odYKxdZOIK2IlEkb3U72r03/9HnVqFX7ebfPHt+fezPFxMB
KFOXTdtREaJzzF8vZhxUspKksne1hnokFZs6CwX+wkUNJQfQd6qsusTJXnLZWIm1ruhRVQEsvV7v
UbhFeJY0YmHDPe6KbU2eYX7OVvPT9cMBktGpazFvo4OoxuODoJMSEE7zp2xZxQryrqqc3itOHC5E
sEU0yKn01kB2JiRKgKy7pLfZMioKtGw8J7k3wbn881VxrD9+YppuyYalqEjuyrr221VhRaX7WZOY
Vxm73JM2G2YgbRIDYZtdboUmqm9GkTsU96E5Je4H6eUcQwMhlyzq0M+DGGsjJS+klT1rBAc3mI1b
V5GEFndaLwUUMDeQ58AK2T8YM2Iw8jdWW1jP771qE3SaJWPd2M+hocKLEMUIJX8riu1c19swlIJR
+6NO9CvmUNOt89xP1I21zVJbl16qWd57YfmT/sBjGF8R1Y9Q6jLLnWgJSzy2vAobLtH6obej1zUG
ubpzDFp1/gmMX/g5FetIradtZgBUmevlfDB5RhBURDWFHT+C/TZgfMNedLUzPKgzgaSAiEzqlp3S
XJrb+hEHpaQhLIdFWOBnyDv3irfD3Ls4t02IzPzUeAc7tT4nWdtcRVXOq8tNyGGsRVE0KAkUKll5
/effiGr8ces4+G04CuYCjqGzC5/bPzyHRkfmdTdq5TUIlDnqnD1HdRV+zXpAh95gyhcyPyHwPADA
6OsFXwsUMcjvey8FaaU1vqmoZFhm+PjrSKfqZDYw49FJpRCOK1osZh9VxKSQqxVFO5xWQdFOD11g
oSriZ+twdsQrcik/IRML1HQussNotrY1q9zMxbRCfLS0jWErihCN3qYURayQVyFQs5Wt8SsXjKDQ
U+tVOJnNB+o1bHFWRlV1Iw4RqJp2iQ7V7Ua9NlKEJHACU27Ua9zm8jtPMz5Qrwt/qFdtn7a3U4jz
jBBzwH2rsfWiqlZ7b6qOfxd38F8HSDwvWqviFC7L6RGEgvWo+OXOCwrlBVWRZs0z1duIblGE/nlB
rqtvbPBOHTsIUW/qzev7tJo/EQGeh4tpizb3CcUXx7rVJ3CjWDeOZRc8ormug88hWldZ9W6syQhA
K7CWqF+E31k+ZYt0Kr2nuJtU15OG5C4DG7pt807diZmMhgzg+0y9nPpXpxggJ+OT1XnDUsU0juA0
3GR7Poh6o2rGVW1o7VIxp7c60SD6DYzSZFm7zWGHG0ys6jvbJ4KS6W36BQH4vXCGbKLmYAyT8wKI
0VxG1hjAn8A+1WoqZTuEBOwVVdP4Bnb6xQ7rfe1lT5AZ4juZx+H9yMYIzwsMro28eyTP5WNn5+eP
eTrV2AQU3UYUzTJpd3UHcFwUMWHWLnUtr6NWy++JsCtuLifWVS3z5E4urY0yDtZVVA2h17ie6k1r
ba5T9bLGuePW3euT7KwW2U4EazENQt0wMXciYBSIDNlc1wwW2OhOhhDOYslGuu1FypT7sDII6uX1
TvOq8menxq9aNNlwXmtvyTZdv5SKVm/0pJbAA03INcDiXBdhm1//bp4k3g1pUW4IWHSrssMSLwuL
azGzUYBB4pI8E1EyKce0sU4ybinqxMHAOED0NSeeUnZYkpMfxs92nrvTmI9PUQxBwy5NhVwLO3ZW
tzoEjZwX6SxuaCSFC7Fo2PdVU5GB67s+PtVRXi5rRXbu0ScNNppdhDjO5OMxVonOA0m0HkyVRIGZ
B/ZXOFWrJPX1n37rHLqGjIwYDhzAudf9INwAaJrW//wk1H5/W7Jq0GVN5sVgKorCM+XXByFhqLJR
B6nDMF4hxNp7pJcEZQC5qYsTtMoWqTAiIqKuwzsqaLrHqTFLDG9QyTetQrmPuoz1QF+m33J+lYDL
9Of3HmD4fRLVXri1ZokVobPSIrLK/qdzVkJUpZ0NbMUnLBwxxl36dZ3e1hEa6ONlq4/xuQ0a9SIa
ZDIgl3++DMrv69L5Mhgy64b5P9MUO+wP7wNrGMB523J7fsO0W87MJOWWl3E+RsSLMICmTuhlvt/0
ia+5+qCVvz8MxIgiAeQv7v6gQM+OTFm0/OevrCu/rXMsxVZsm7+czcND/2PnCdNUwWgwjM63Bf3k
WRVK6H74hZhwMgflUduJN6XjyZu/qsU7vlKAUv1Z7aPbeKuWtTb8gtXGe+86aizXCMsMjaaVCHOm
lhM+qQZaLnmyGoMa4WBSHm4WK8FV8su3Txgh6G7fQvPIfEV3x/nTe78Mi7x/sx1XNHInv14XQ1Zt
i3WxphIo0G3792CIjDlsboVBvUnaWN+3uE4vAZwAhOoN/3OYOiipgV+2rQrCnT6EEH+oB0hirZH0
I48ZZsFnB6FdPHMM86wQun5KSa+JblluZAc/YPcuirmBunEd9TLagCGLrqEp9iRevoLZiX6mxZm1
Bw+2zNdIbHj2y6xYuyTA1F51L2nWqVyWxybprD25yH7TVPp0geLruzwR1Od5nq7xwp/T9DaPKiEY
aJKTKoqz4gc8hxAi7M7gtU+2H+d7lR+JMkcZWoSM/PY0SU8V8g1n0UtUi+LYltMWEu2rqBdVolEc
xq70XIXV4/J2BlFZz1PWytAt2izzN6Luw8lsq9m0Y1QfPtSlXZYeG7l0jb7EtlAMEacy4BBt1KRK
P9aJPpJR5bOVVse+989vjaMxWwtbdja8sMudLyOml0BAwgxQgeZnJ5kLaUw1jlGhEvWNFQ+1tVbq
DqKc27m/bHwlZJE0rhKvNjHnmuJxiQ4vDyazSR+sNrBOk+7dmXpAaa5qE09Z1I1sYDlhpKQBfP0g
6enP9x69If9ES9niCaHHLDsYST7H2jUWbr1iDmeeCP1tuO+tcRI99KSMt4RYiWPOjaJOi/UVEZDg
cjtT6ozrdBwn9zZHyMIpmqI7q9qEdYzg2DxOre1spTiKtbrNkHvlvYZN4vukljKFLnzBYiNm1afC
O4eJv7cN2ciXsMowNii8cZvIt/M0vqcfcQB5Ft3FPAPZ4UWDHuNeFL3A1mfyB/DA+SuIQ+kjy5CY
6lGM8m1f2lYFfxPxrUSdpoJqJ2V6Fv1DPUTjwVMCV1ybcfC+aHkdHm0kxu6qslurga5f0QvUr9qE
ohK2BM6qMY0gWw4Y2WP8kd6LLqSqNZhQmFqGqpqv1EhvNk6HKC2W8UmfJOth0sOdLqnFp2TyeI9Z
yStAuto1m1w9YF45XKWu+6qUXvwKvIY3UtYoZ9t34jsWOeZCNGTm8LMrLek+9PL4ONVN4ooTEGA9
2DMqLu/GM4pvqKEP/CnESRLvMYdsjIjnkGySonc2tS4Vn3FwXo5y5a3VpIah6JANkJpDH5WEsFti
SkueLtFOiS0Zqi6XjACWvCiGUC6XHg8xT/Gze9GqmGHnmmwgN6IYSA6wGPw7b1NV/IZLtvpn22nl
B3wVwrWnEg8SxTKr5DuYcdtb32aA5ovifL72au2bmM0qLGmDV6uxZDOnPKgSqY1UO4i2W00GoD4F
OHX7qrbUZHuWvjh2zN9cS1imo0UB+6TGEIuw3tt3nkNrETmfjfgebS7rR03P3r5zb9p3oFKz23ee
fw5rKPL5Spw1MQBCT5ZFQnY+wXwQ35uwZX/7Xv/0ncWgoZb++M5+XKH7TvrmrsmGdS/FxqatnF1B
igcqU1uAD5A63lDi45i0FehHQutFaBlbR7TYUg7pLUtwB7v1bOAGRIbtY/41wwvmOXqAuWsvtJ9j
LcCPWNTJqFQGR/HxVlt0qrwAseVlUuwGIS8ALX6I6hJaQIVYGKTl5AH6XvJQphgb9s696EDuWVvJ
MHJWoljIsXplsOgohmAkZbt90GdrUVfb5BzbcImj5rjLu2T5Nox566AB3tGWyDerXfKAzX1zNyrm
5r1HWo4t/8w234q52qlxTlwRfN3LojiIfmJo5Q+4eslDvRN12SD3x1GPXqZyane2ViYuAcJoozeD
sZfjLD35Q8WCb3C9rNjZcY5LkpyliyQoxh/BtE4yq/45JtM3NmLqJzsnRh1VXga0GP20qdbZn6iN
fz94yJFknZp+URWblCODwF2yYG7U18jQ0HNvpvQqzjyMubGPosHcoTC3KWwTlRp1sg5NFPzQerUk
2yahkWjaxinkrbHWC1+BlIXz8hiXzlL2SJ1L9arU0XdISNa/2r58Rol5zqKx+bcHLnJEvjkI1fy7
1PrfSgxCP5uDHC/1fvQeamQOXdT8ZdgD09u5IYMX+9/OG7a+fQ+sHvZVEPSfAJvCk1VITP9yPpye
oYXldbF2xgIhbES01xVSEq6X4MSSdQrrtrFTXuF3LbxOrV+cGsZ2gPjYVmZL/MnRzX2ZzrNWjrK0
J/xytKFT7rIwJiUgRhLS8oJyfPAcpdhbeBKvxIA020xqZH+BoZDgs9LXO9De9uPkmBfRPpkRoUGl
7M9BQZQXkhy22fOZUsdHL0q3Hrntmt0gB/G6VCvvi1etbwM1u1up7ZTvFZlACV5xn29fBPDlQsq4
cDHrypNKGmCZzxOCf9nnYZt9muxg3Kowitdp07YvcTEuRAdJg+aFBVx6QMOnvDo2HkbiVLUBB7hm
1XDxSaUfTYQUXdEgGfXa4an53NqavrFRvNwE8SA95zp/+fmcKKWV7hTYCZlAgCNY7Za3y5Xjz70A
NuFfTQmjE2/2ohUjqgjgCPGIl2Yy/c0wFdUWM4vx05Rj1zFf6DiFno+OYnoyJ8kByRWpi4lX0hM5
j6dyxAgiJC29zf0Y96lb/pQkqgEFn7CISQZs1hMRDYpvPUgDHo/z27SSIuNazAc7YW1XapG0Eq/P
0OlosL8F5lDfXqhFGk6bHPmYpRgkenWAQEeWkydRMofWwbyh5zWc5+qGZa6yh4izsABXPCW6JN3H
fnFQvM5/HqyciwNn8BbSqioFtIycDivRaqZ+4kpkgHYihgUg8WdS2PJZlOYZVZLxT9k8Iypn6HMT
BjNKzvsX5zgJsC2EW3AEwmgfW6NjddqVg7rtrfZOnRugTMFF+tAsDcWWh765m4oIKzTgPfbRM9S/
Po6BiVnLNHz3lS+97qMZ3XYpsRRHi5eBFTRLm3fkptRkPV7i6rdRO1s719AWrlMlByctle/eOmcS
eaOhTd1bWSXsBNGvbDBMmSerM+ws5eg+CZ3kSoaVuHHg/GjNhDa1tdOV2tT8zMSJaj3/1haNsgLQ
LK+AzWoIOpnRc+JL5iqVnBx/FIplj7K3F8TFURQHTd0CZWIVlXvGQzYVq3zM4mc/qAiIz95QLKTj
Z0T37U0le2+tUTLELsI/4060drL1qudBdSeGSv5q0mSA70lZXNjDP4nzpJle7sWXSuf5YR7//ZcS
rSlBLPGlJIQiWSzE5cYbJ/kowII32OBczMijLjx2MjfOuehyY6N/ABj6kkecdu5kCU76+0S3TmLO
cO5kpOnklo2/GqdhCbolegBOMD1pgKbjBpKpKMl9zhINUW9RshVtp01yfCslxXjU/Ly/iDavce6Q
fbLvREn15YcShcJbCXDecztYylm0ZX76VQmM8CY+LWNUTohd70+3U8hVsuDe8I5CYhqdzmqROSO4
gvnLeW0O9V1J7INozXjPL5RUJ9wvWrER555KAGy2vvxkWk6yTOVTY1bxjgxL/jiZVrSJJVlxRdFP
5OZkV95nSzZDfsXYXfojolWiUW44Va7Vzj6rpfxxiLt8nUVEekVr72npsR55ot3GNsht2Mmj6Jpm
KF4T72XhPp80aPtuhXFAQhKXiRyI/HtA5EnV1+dEQ6E+iVPFJU1bn40Su1iwHXyMAlL1I8L/61tl
GTg04W5xidJO36l+NuIsNs8hgydItfRz1Qe7YQLqjMZe9qA4fXouw+As4ySfgzmc2LApGq40c6sR
1s3BGwEueWmZP4g6/JK+GKkKnmeuCp0e7/F5IzSKCUYF8Lua1zx9GT8oIHC8AI9AURQj1GIdxJ18
FTVKwFpvNJJ4LdqCMe4vbTfeuose/YBvclsY8VYUbaJn6L9318kavqC40hxFdSOBjuMH2u1F0a9L
HcIKqHNRFIe+Uh+1JklO4kzOBEo/5O0F84UvKg6y4WLh4PJDSS69PsgrTW67FU+acp01ueWKgV2u
SNf+x+1fW5fO5I5wlkF3McsUaepdnEQbNRizB9HdyMjvqfKkvn1929fZAxnPToxt0RLaIbRuf4lB
EALRlqZdYmsG+Er2/r1KfIoHaw0gbDiJ0q0K3wayT8OwgZf5Nhy5eA0E8tgtIczvgmKwVokOXH4E
THnpIju9HbzannX7vb3T5qiVpDWqacOQvfXTnLZftxb+cE5QhG4f+8qJtGhzAlCWuvGQBN+8nYhW
vrfLeveP7WI8r+aUzV+Sr0mWWG5JpuHQNlC8hcn2e1FosbwXYaCgYjJ3hu1GZ5bfT++tYmwNus+t
HHnY2SRC7mpN+Skyi6YdoPRVVeZGZBZZtZ1G9OyvDatQ0cuLrKexR/bWT3tnfbPiUZWnrg2be0d3
yvtESz4JQEUR+fbaKgpn3fLqJLO3GE3YeXBV8827XFMiVekxYNsSx2FQACb5q4uQaoqHoHRRVBlW
Y5/H48JysgvyedFO4GxudQJtYw5N7d48wrCOBmdQDAhpm7LNRUOPN5h0kJ8Z/Avk47Qn0YpTFT65
2AMkce+vB584XSH1iDIqai6fgthZKSRZLtp8GBFRuPhp8XVUq3gvSqLebtW3oaJOHGRTGtyRTdud
oSGZG6JxfBituns04rZeNWVQr/u5qEuKtTMjP1yK1lyPnLuy0veiUVQVXec6mqzcixK2K6i8jml+
wMr742yysg79yrzHcLm5SvGpVbP+XpldtPuUTKzjNfJCtIk605dwQwp7AkJzf1HnxKematVjF6Xn
94HmOMgLUfxtoJYZZFcZBK2oJ0wxvZ1JDIjSzNvmqm0n54x1Atx9hRCWb20lKVMPmdebf3xihb9W
LA8QUUP0iEgaUYoZzE6WuS874yhK7SAZB/wVXkVJHECOj8sIw+yNlvboPXe2f+2Ip86DxTRe2Ejz
3R26XR0j3jzP2ASGcex7KbiaAVibJMNKcPqkin9ShDqyqwemjZIml08coqo6JJomnURp7KFjDr3y
SZQqq++OVW5Pm4QEzDH0A4wJ50P835+M0Gk3TVy+iB6JUr71EMUxSZaGXkS42+kNSqZwSSacTxcO
osvnvkycO3luSOeGXAcTia4obO+8d+7grL6NgDT5cypUWB9GsuvmTLemTPq9jojipNbXdM52Wzza
t3VBGEV0EHX9rCkjAam8DapzSb+3nHVmnUxjWJqxGoK5zfSzOPTOgJsXVqzrDl8eNvQ0BPaMlx3n
Fh0a3KARUhP9RCsYtccOc6+tEGjKHBNnDdM+CH0mR0GqfSEaRHlulTz/G9BBaNwBljSZ06sP7598
aQzcYq6TfFr12PnY+t5vyI0jnilfg74vXwjODoueP/+Z9J16LUlqifoKK3PCZnWxlYewfAnYJqVD
YX7qWhY8KDmy5Z7r34dnmJ0cKhC+l0ZF+GTCDuiZjQQ62vOnaq4Tn0SdaBX9+q4Kfm+1nf5tbF55
1dLpA3UjTRpcqyZAawdB9z04hpWoeq8Xn3Kz8U+trdcbx4inRz3xThJeD9/nDyDvevEBb/FbjVVh
CHtztPb4S7RRG+ylSrkkHnuIUPzlxMfamfB8sceeAAl/U3M+iAZtUoO989cIm3/p+cYosfD/ACqg
Ta6aD82mt0vlkT+ltOkTP3NFMakBrBqEbRaiWA8x2zRWCn4Vqu1Sk9R130cREBSGOgDlFiV33kFq
NOVRTFxFJYHVuRiYTOxkxNo9IrzIzY72BZ2qVRGow9mZOSbxgNOkbPhuB3mGjKjX6NozwlMo48Vp
sVScRH+WzIxorZSV0KVK7bkq6pfR0JKLT/zz8W8GScoou1mumqcMd2ZJimLWSq7vA97jjnFD8aGf
XN5Y5tbUTGOdSmq2GYEKEx/n5SuKWq2zs5pfvqLYYMu5nNKgvB/HRN+riSMtURMaP8to7yy71kiP
hFy6Z6BNmY70vugVFLoEa8kZPjs22q/oBqVHrZNELzH473ppEpSCTDEDoiFx96xLJzFD0bRvpxXF
305Lrzrp83Up9Yo7qmp6fj9EGrJihXx6r0kV3uMLoD3LqjKKo2jApCI7w6FujzL6sJ+zlHuZ98wT
ZlPmNh1LYx3rsvG5q2o3maEvkYUWvl809jFCUPRu6HDOvmFiGOlVUfyUlM3bSMVLbyNFh+S/R5Zq
qt1GCtAMToX3Y95sQywPXutsM6B79LPC0HBRFp35ZCD2sMq7PjxVpRQfKmlQ145h5g9EWshtWZ3+
rZ3ahRgV5+NLG0zhc0Mw3gWcFJwD3Sv2ikH8Di5lfI1qL1j6aVJ+DXsbsQAyZ7HHG1Uq6s9T6JRI
f9TBHaqD3c6u8hcW/albDjqxKPx7kA0a7S8sOIFmtuHP2S8jhjz1kqWKtfRyI7wojadubTs2t7mm
kCQCxo3baz+86GaOGwrvVnzeX9DHO7eK4Zy9UskfO5DoywKria3i5PmjTKoK1qAzLQs9KB77sZfv
Gkz3uO/yR9HDGOytP43JRVSZlVMvI9sOdqL/5HfGpkyVxBWtBPGbMypb9+JUosoOBhfHlvZelJpA
c6CtYIch5g7DSlqbWPOiMMqXMX0tB0tZfBF9hzytzmloQBwOJQ1PljB9JHR17pIs/6KFQG11lGH2
lW0D0ZzgBuC6/mX0RkQhW50fBZYQnwv5q+guKUBcBpuFvShC77fypn/JtbbcYtBWr0U1dphuo0cp
kPxU3eVqUK7EpJ1k7HNuxkcza2B2afoOKFJ8jXMd+xcdjHBtddgc5Z3Hq7DkXU00+Vo0gFWCsYMr
lPXx0vSrdosYlESCdC7/fw6+TTWf7W8nUHzMJKMmR8RjJv43EMSRRXiKFDStWqUwFqI+U4bJLfxe
u3WrsuFDt8ZOPnYzWSztZNbJpzEUztIkEb+HceMsaktBdr+Z9GcZA9cMWeFPsuwEd6ZZBotpfoiy
Pug2DhD/lSiapWEsYgIFR1H0tKfON5tPgVbp5yH1Y9KYTNaZBpzUFqW8qFuY6dh+gxTtympGcAJ8
zCFSHOeLrmFKhgOffEXzo1sPcSMdPKdsD3CE7bUWFtJ9NKIbFkAV/mJ07VkV46cYNaE+rL4XGU4H
g9X0CH1iYVt4Tna2irHdoYY8biOvbu7SUUKcFkeLTySIfqRRF/z05a2hanyPUlGf7MQeMDXh3pNm
rlIUlcoGgHm7b4IJ088uM1YhEpKP8vygYPc+fJXMGklkYmLYDnbbWJO97ShVvtvUqvaUhY29LUqC
EKI4gkzaxlIc3Yp4ZWpb1anjW7H3uUtTHLRcOY/0p0QeyJZrWcb7lWJjRANFM791tkhXb0v8+G6t
ZuU3W4uI0G1skFus85IAx7p5bGGSPalH5f9Rdl67jSNb274iAszhlMqSLTm3e06I7p4eFnMo5qv/
H5Znbw0GGx/wnxRYgZQsWRXWegMuguu7giVS4D6mDV+9hQMfsfd1xAzX3iCok2NsaPNXbx5E2iEe
DP2rd8nT6ECKHUz/+uTWIxGCs7T11esYGAY7JrrV6lEi0a2D3iHHqaqsbcZh6SXs9/XechqXg+lE
eG+sr2sM5nTABQzGzyxP0q+7YzSX71jYTFMIWU8+qoKv9++r1Lp5cpke/j1CDRMwJ0MSeflBVWWN
V20pHLx3VhfCwjb9x2DpgKvU0Y3F1/LQ2HCTfROjoaka1ThVxFX600sAKKqa6nQ1ZAz7Ytyn6/33
oWlOLCpPyYXd29RVZ+pvZokz5v3ZEoPPiy+cs0wiVjw1LEqhbjZIrmzVg42CySdMICEXkHUv9xeL
KlwsGq16yjiQ/+P1YQJItHLKdKfG3l/MM7OT48v64d7ex1pxRgL5Q73y/dlJafobAmPG1zO818gz
YByurh2q0BIMO0SA2fK8kpP+05znwulCVTdxXPjvpUMqDRkQmOuWVmx1ABYPX5dqaFfnWig6bN1U
z//xuC5PDmYUk1pYX3Jen+PGPaciVbdnzUepIjB3RuqzN0NONRiN4NTE/JerqutkHucmUT3qThB/
tFiBqXZj8q1T0+psY8d5+TQkjCJXgpoFLGu/F0QDVHtWBNNpERMcM/Vw3F3IkQBPIwbChtYgFaCK
ukuDh3YtVLXrnGavR/CNVdvYNCSpyfHXoW7qNpGp1HtMvc57zHK57QNrubAI28TG1g438oYdgS/W
laxkn60Gqh4jwf1vHS3We+/t6iqIjL9vU9Wve9vYOdsV0p0/m1we5tnUHoA05L5dPKpithN0j9ZC
Xam2hITRFjhtu/lXB4rV8NjWe9XgVBsOs15X53+1qxHqVtLk0b5lu/z1iv/rxdS9Rhv8JIC4RuYI
/eZjNO/11WXv7uOu/N5r5cOXw044ubG+a1X1Pma0Yn2jB9p4MKWXho7hJPgSt/HJq4v8MIo4/0ii
7FkxExYZpfxbdP8cEYBp/r9HRFrTbeelQ2U0QIgy6DuCV11cPpi6t7MtLFvvTV6ewrG/1+93tGbW
H62qeYRlUTyo9q/B3qx726HAGM3p++4JyXIIEjbGDxOxk4B0X+sdcTeqwmZ2uqevxrqUh9E0Vz1Q
2qq1kG2e7Dhj61v1mK8Ow8OGJEOUedFXN6DVImjSZn2T51G/ubelvvC8r3qlLIDuXYaBKmeo7lSN
/+hXdSmRVPjX4/7nwGl9B6pHFeqJruH/3Xav8qtjYVdj/BI7dtwx4DFtAzIuU1jHc/04YepHZqdq
9EsDxUG3BFXV00fS7Ldx10LR41veq0a3dVdvidlKt1mLhKY1ypcm0ZlLzMQ7+UFGuGRss2fT/1R9
qgXgYnr0iDxu7m2ugx1EUkLKMjKnfRFgBV6qFzVcFbkVsG3Xfe/rNVSbLfQU7Qkhj2blj0ej0MHA
FEX+SDAuf5TEPo4CMYEmqoyR/12fUvWoMck0dcB6B+SA19GqAwqesa8GC+WpIjfPlZMN8i0q8I11
GhzVAj9+LZxk+m4UQJ9bp+jIQzd4m+UxAIkSI/W5gZvNxjF+Qo8Rnz8NIl/G0TkcC3v+E772Bi7D
GId5P4I1sgIwSza89Dzp37SIJN5gtShAeCg463mWnrR13wUFptpZ0zy91RJMcuIi0G742enrSfhl
ElyJ0A3s+fnlRXmNlgItzq6+WI5JHteb85rs0H/q6koVMpHV0ZYWmkFx/Oj+tyC0BoV6YlorEt88
6L78rjrv7f8au0yNWLFt//MZ91tF5g9nrN126tn3dnV1b1tqP3lIUF9e38G/Xunept5MtqDg62Nm
99+hfmknh8Yt0WuKHfmIvih+515s7Se/kLs2XYCBF8+BBx9Qqzr/rS7NpxoXn5tOIvVN9sYSLl6X
X4axCN6WqJdb4i4enwG9thzdvcX2f2eu1WC1ZF00IDjqSenQGtiPiB+q00Fx5iXi58Ke+6HNnBo3
r5ifOhbelNGqikoGCiyDqqtL1LbHM4jWlT4wBe9FhF10Po1XVYMR+FqU+nj7qgmbwJY/PX3VXO9Y
LJX+rGpBRoTEhX5eWt43YMywT8duuanCBAi7KyNLB6JAW9nYf3e0ICpx7vD9Xac7vQtRfO1BmyOM
maGO9yc00M1vaSwOZZ7gaf7fJ8OxDnalBfoywMsR1kxh75Cwcp86QDdPduWlx9n2ICgNNdCStbCI
ijwWOJibEacRdqW09VZ8sNplYntKTY1NE9sMWzeB9YxLzFOP906qTQ96Mo/bgsjWT8RcGsP92SLY
ttWzwnywtNq7zgNpNdXRQFrG/lH/PowOVMAFs/pC8w+z7KpzgeY/WnL3y9QBgktaVy6bNDarc2e4
WEBNWnTCGYCYM7w812nrNzHkFRmzsj0R3KvfCjY4hxZH5a3qLeCoPbZj8UEwOu82/biEfp/Il3pN
qiJWsoSOhxngEAdoy0O0wZ2iL/WzNKLlq8jK8Z/Vn9riFujFavGFqBD0hvUqWirxj6rq+Fdbvo6r
/RInU3WLsXQ75hbn2AIHmoQg4zEXYucJvYVcmaTPhtNCqGhk81MO7lsw6dZb1k/2MfPsaJ/XQ/RN
A40+AaX52SwoV5bD3F1TvbAeJ7Kdm6adytuUCF0e4hhCUwnKC1mFMToZMsNyUJrRk7kWnJqa67jy
oVLC/TswsGzS5Yj5CJ1qGEv0b8LX6Vk9QxXCTQCBx3vYjeDShL1gkY0inm3Nf1h1jWAjiXTMhfr0
kAwgwqPBEdcUOYBr1QikQ2XkEomgeu8Qa7WwO6BPFl4+9w7NdZpHDeCm15QIsJbS+7TiCMle0XoX
F37qt7H/6a7NEVZCp34NDpIlaEIQzPHRgDKJkNKoYbLpag9wUO3dGBckftYO1aZ6HYNjLprfjAEO
22yQsgu1YvFuQQdC3Pfs5Kc+5y+yabS3GmjXUS62uc+bUvssHW2jBswYNW/7JrMf1J1RCVRHOXjg
VvFSGDr53b8dBTonZ7XLrFvqOuaNiOS4jwsNI4r/tqmrNhXNZg1n7OdgHqCicTIa5snnH5N7VeG0
uXkNqjdVsSomiLAA9HeaKu9Pr537bMe+O9/ZEMG297ua9f7YqodQzpF3UB3qrURgH3CCidEqX82V
PRjdWi/Fx4x1+G2ojTgkoU/AuV3mg9dIb6eG+REpAtcOWHfX3v/vu5whad57PHw0yxye0LgZnmAj
oBhhYbdLJunh3t4nJYniZfE5DjJMdWS5rj8QYj2pm1Q7fy/aAd24hrg860a2mwj76LvfdEf/VNos
aXCAvu791mKJCrzh1x+e1NztEICvs2LRnSTGQ0eQWdbNqeXfd/OJfoIe/suK+988Ln78kotTQnLe
qnAiHMyAkghfyLvCnOrohulW5pm+NXMDMLD0H2cDcS4lbJQO5iHWE/9R1VT72qRGBYuIDl+JX7Os
APzZrnitZzN61ooXQMLiVRULzj7btJmSvaoCF13deJv50KQL+oh+/yCNbr45S4EeIln3Dcyc5aQ6
E2+a95j5ljvVi23qdClK7FxUb1sgDDWD41KdqgmmBVBbe76pmhMRY4jkQ8TxpjS3q21xvroyDABK
tzmA9I2q3m2Pv/xSVH1ax8hG6zbKGln3/AmKrTG/+j7qj6aGHyZb3uVV04v1MDG9z2tNNemm+YHa
aP6oxkv+ZQ+4jbPqrCN8YETPg7AJ4POwADIFWg0gxUzcWMzkissSW8CJ2afOn2fdZfdoJ4/kpfQt
b2h8Rh3NZGMbMm8+T+1QA640s81czNi2aQNi8/1n3DnBU3Z2mWyePSjC+TyTbc0L72ATXd/7XuDu
7Sr/rNNaA6TvahtBevJIOvaEnmzyHERM7gZUtz98At12h9CvYdoWUgn2dFVXmgPcqKnRATRdvtZU
GwtcwOtVOzfYEH9ilSYUS+SMJXnUI0xzZWRv/cokiputSPKjNz3PwbojClCIjXl9lBTm6myZ7bJ5
NxPIwqgwnPn9TyEwtl8VSm0vtW7Fp9gvvgdD/EOkcXCIEiM4ZpFGbIvjMKtkwn/R8u4kc35wVzSD
L6dT2tb8rciw+Alut7YTzqgSPdUQ2vYC9nwWgT5vjLfeMv4IDNMPdRBhW7uPiHZqXthaJIj0GeDP
GPebYeTXQ5SgxLqow/0J6Qn9KQh0VLTJE+LkLiAAkYjYAXr24C/Wk9yS6diNY8+6rOfpZQK2GIqq
e+wJx8dE7P/MnBKl0sbqdnFlNPu604pwtAGYmvmwQZ4QoFPy3XD75UfX9Ads8E5ycW5W3eqXQIJt
ZXEadkHSlqGRzH9F/Y+2RMSXs+9vFJX5LOR3xOoOaVB+GwrAJGbdw+isXkzQauHY4lFuat/iMts4
bcOy0nS4WAn7R15+Ih+1t/hkygDvtcmTv3W2CVvH/oAN0JyBHHM6wTMktNOBkIGmjRtzKXMAVs4f
ZmIuAL7ZUwZJJTYM+A4ncVeXLLBzgWdRU2fXxAVZvcTk7ZwMqfup6g+gRX9oY1m+9dFfDUqsh6aV
7xrRUfYJy7WeCCAVyapbNOUsHou31Q3zCh6Tv2RpEPchvABEcvydp3F7NWYLT638rR8G493yzgMI
yo0WiTcDXsi2giC/nZgDiHjaJ1yqr/YynSuhY+iUFdexwzrIgCKzWzK+DBK9wyEBT3pO4lPQdDvP
xIMvqlqcVuzxuTeSls1n1xwSF+26YeifgH5s7XYeQSHbZ6PytVBPkgKkXf/qLRUJy7latn1UtmeR
jqe2B5uLYg+pWeDrWq8fxxGOWWWXAF/BdaF+TrY/8XDiqEkTdT2mYwPi/knkXn0PmDPmK6Jv3EPX
J0gwJvrGBQEpYPAflwUeg42TTGhEpXHmWO5vxl5j6x61J2LYoY3JFSgO/ZwGAppx0yTmrpkbee4z
9Ldv6rKB95aH/+hbTJ2GsnKHg9T7U1UT6AIdyV3qKYbq/npAjNVMGplhMS3jAbJHCWnWbkMcwyfk
GBZ5FkFi7p1ev+lm3ZwBki/8whIf1w3Ox1s5AzLpzfk3a5ULTWYJnqVYRcnZGYSsfvHZNeHol/Em
qj2sjHL/zxdsgb6nPgc4PNuTsDR/mq73KqI+NMnpnWIojzsvHX7Vkq9HBMtTbbvowNZIAJOBr8pV
a3kIbm2eJcjQ4t/pircyWZpd3gNEbvvfhYf0BUBdD/XNut4tWuLfhjY6FYuvvUboxEZzcjGs/r10
umqPAMb3rsy1nRdJvjz0ARGRGR51Vwyk8ElUG7J6lcnwR9zaHYJ4iXvIXBIq9djvo6EtN7zf7FIU
0yFI+ECKGukPs3CGx6biwzJy8VaM5PXNhqNLJA5ZWuwXAspHV8iHoqhQiMmq97HWN2K1GMHuELch
rLfIaGb7rooe2hpxgowfo24MT3VkfCamR6hGthed88amX4ZhB3PROWumJojZZ/YpF2gltF3zlzCq
KsTa2NLbvxB7ScPJTnG4ljm+m/FzV1rGEaHXNu6dLUK6lSdf9Vx8NLaehIE1cfT1i2viufG+tUZk
amOwqW1QnEyDTULmZ59dGyxhn/nzxpMPdZeHvju7oQhKfMOL2t9XpHuuPZDFNpbdtXR6ormoWqDJ
BQ+rEzrShrJ/J6afhmJwPq0qhpFFyOkm9OA45khn+PJcafPvwENGyQm+O2OBi6Q1nkoyT2EiSBez
OE+b2QHOV5mBvyEMPR05eeVk1xBFyYvmko4dc7A/2Xs8GMywXw0jrdz4gBc8gV1tH+zZD7ZpPWDB
kEFOFWN6UcUgnPRCdvSSF617BgJVAOMdXv0MggWRpbBwtbDv2r9Sy/lwxvlXa3bkwBL7ATD2pYaF
6M3EEW3Xb7bQ6b9JPCt3Xpm/oU7tXCeW+7Br8/ZYx7J4KmZweFrSP4t+Ce2+yHcFm7qtCTELbaUU
oyhjBEtbuJvewKC3MYWFroyfHdvCjx9wN4kQjbGSyxIUzilip3YWSWac09GCoZmUy6VKs/FYoqX7
ADTcOhhCzI9DUsRsZqG1Ao9p9sOIvx65JmNXp5n3VHRxsovbx6aH1mMLl2QqPoJIMLAlLhvs8hI0
ZDcrCnLTZTp5cxtIvCOE8+ZaAa5zi2jepTwOmotsfZn67x1J+03rOT2i7QlStT0wIGvG2Qeldf3b
0nByMpqh+tQacqJB1k2n2rGdLZRXGXZMl5+TA9MHX3f3E1pxBzgZ7AM4VczjemF9soBh0AdV63Ny
+x4rWKFj0ehgw0Bc5DNGVyNkWh8/iadzYMua4dMIoiEsQEl9Bg6KOs7it59xxRSBHF7zCYVsQpsZ
pbBYs8741plXZAwDAhJetFXVVCzmtdRgEU3J59Jl9QZekg2mO+72jT2xyNr2OXE5E0exPVxxWh+v
kr/1MvntHsAZZ2UWoG0dFFAtc895ZK9NRCl40pZWe+syPrLR3gwu7xKlmgxF6GlEahdtkT621igo
ojBAo4D9xhixuZNtbFwg43td1yT+G/KHP+SkmJGYgCpevZLTmfcDshRbkELuBlMlKxwMK781zuiF
s8isXUYIOLSc4WBWWYC1dTrul/o6ZM187GUaXRf+Fi11H8AsvudJJJ4IpPYh0kYsWa2m31DURhiu
XJ5ce2bBrtp5QyABdB0C0CSmOMnqQ9pvIDN0e2v10uzLdIMqQnZzx746BQuGnSgEYuVRL39UfYVd
RbUcGszddnMdfAAO3vbtmEJ84fcfLSB+58YX/Cku2BB8a7sFtLbn7qIsicMoJ9AqW+RUBJf7NIUy
JCKkoowxf3K17GquU3ecE7hyi77d9khQash5sXALiA8EBJD0jJxNHxReqBcViUiWhy6N3JexDgiq
O8Ve9lYdjhVBjSqI/W2Gj1goySzvZFK729lvhzN6D+5jKgyc17MF3IIkXGbYTKglW+ibV6UPpdUA
0rUeZhTOdoMzpxe4Hc2Bjb/DO7shv9UcDYQXhCajS8dPFY2h+pftLT1+XsI5DiiaJElKCHn2jF3X
RdWhikW+sdN36RrNUzxPZkhE7Q9mbzLMo5jPpRMO81CHiYy1m1vL/jq5kxaWpOsfpRjFBulf/nA9
OCc4OJQVYZ6sa5+IdgNu6AH+VC1ChqWDD7NnGAicI50Yom3q60Z2hd64519iunaSbCNufME5jnyM
Nwv/ET3wwxBreTj4+s0moLOz3HkOjU47d0H1LoTrPZSd9rud+KImx7Ae7bopd3LO/pQW+J0WbWoM
WJ6qvk0f8mGcQi2dvXBCrL5j3fegnoeB7hZn/KCj3RxhQiMGmNJ9FOHdhQKE8LTf9mSPFzsCvjXV
ySbpJ2cjBf8nfW0WZ00MUEAtAqPzVJ38ecBgwq+aB6SrrnrLkcoCKmLhrGfi3ABYlh2ZKNxLOwUY
g0xsnox2kAdItrtk0qCsNWI5Fk4ugVbWb52snjUdwBs6zfLgSfndELm5sVrD5heW8+ML7NvST7Dk
lvjkx5jfrDHRfkiyHarC7OBjY97qnD7qIBFnOEo62avlDyktsHJsC7b8KOBQYNe9WaYJE5s++J5H
pR123kCsA7WfKUdiWLo3UqXTdQJkiPSN3Od+/OGhebKbAhNTTJHvlil2OQwPfEDDIPZuHOk74eUf
+MpM24aQ2Q7lTn2XJ6AJKy1Gr8OsH8oJWSUZsUQVrm2FHspiey3Fkr4r0m4jouRADC4/Zyi4urrp
XtjjP+CZ2KGGnT5ZhqEdan5IYTQ/5QA4xiIVz5LzbOyQaLZ88iYCXknXSE6semuy0+dkV1vxdChq
19imAGxC4aNKmt5iMTlsb+SwKUBIbh0ve04CcXEdv911KK2Sty70/QAd77h4egDjF60M5nCoNENW
7Hv0w5ferVCFSpH0R5Z7H836Tnp+G0JXzvdR4DCTRCLeIRb03UC+Zdf0cnw1CsJCBeybxjRxjAoC
rC8t9KOaKJ22eAi+8lX5xFj8H4Q/873QMEyYra2Xg5GJCcqB1vdajDFadNHMqADmM4mPhPgMPNeN
BjYQUHvXbga2FPvGQQi7QQkCdHjVvTQ5FC6LRGBAzr+dQNDnkz2HOjtpu8dhivnnJzIL40Wk+bMW
Nctm0I3oUUjru2uTh1+G+pz2mTiVM9O1rQHnqshm1N7F45QJ9fSChevWwMxs0zQGwjpVBHUuAqeU
yXNnloC8phxpwLgJI3Q6D7rGmWVonParcBZQEHZV4LDjOs9RkC17OJp4KmQQUvtF46Q+FSlAgKA5
4ZzYn6dRDGd1dS9i1+7PRQp0Ck4NK7VHuB18+2Euc//Al1ufrVyvzy7xrn23VNcZzdgzyjrLOS04
tAXwkjbqaX5HMqDPp0NDghGFsgvRCz8k1H8VRtCes6b8aP2CAEppj+1xSQqOyAGsZj+fUbft5/No
9UhiexJLVdcoitBxypAPwT4N2uqrVh+meSnPrCIlh6Ap2jl99eEmoAK6Ia54PqEWiV1rYVcbLakS
zlJ+dFYF21f2oUl2dQi77yNNb89L3yK7NDqHlunw3OoZ2MWEbWnYtNVbmnW/ZFf2X5+VulIfU7I4
SGjP0eKHBB7FIVpNDdU5Q135a3V1eOP73rZ1OfGmKdwpGs9u/A6pqWai2xkoxnO6ICsbeOmHVcal
sZF6k526biHhvmyNMXs2tCDFFJ0/jOSbg5ohShDs4KWMog2T1PoGmttQyWumMV2gxLpJsjkqwkSP
osOSN8dRNggrlJjrpclp7OAlamzWgMFO1lm9A8Q8yAt7yztpuxrbA8tfNupSGknN8TeywqQDRIlU
CPTvt6oMOFqNNvEafI3OAB3Ms4Bjvqk9eGzNT3/JfxJ38flkI6TIBtPxOR1Tx0oJN81EnNR3VZtT
dW7XQlVVYSPmwb/5+lX+r+4IP/N/jB69QO7nURBcLA9GPW7w7P3O4aTfSBtxsZ2r2QiMlNlxaIqA
pA4D4hob6cpP0dyewzZowWcKrwFyRzGA+NvPfwqsCcgATobWPUR5n5xyrUAV/NbjNrfvk+G5jOqH
jHngjNgyRlt18QNVsphAuYSm1WNVupg3icQ44XDN33lZq4UAo0knxOnyEjVFydy9FHtjjJ89smJR
8Yp993ur+9ZhWMMEuuMU5ylGbbBtzcts4JBygIjgvfYtv+Fg8MFLFtVboGiQqNiXMUTKYTxplZvx
0/Hnq5jR9XI8TbJrIs4YIN7QDPk50gXyzp3Gtgoy1oWP5oQWjOaEC1nnUJsAafmWGWZBbL+iIlnW
dXYOquVPvmxsTgCtnuyxxKLRTLttQorMHLvgOorFOhBUrmGNbVKOEFunldVNLyA1DhyjNiKv07DP
4+rmpGSc0UNC+708QLRftmRhAkahG2xNCKRilWL6S/YJ6r+9RGVqb3DWLbdSW5qHDOEMy6i0j5pp
du9NrX/Ksbd5xoKRnLSzdL+mTBy8pcPCvLNfPU9UB34C5TEijv5RlRGKCan2o4/seoPK6QBiVORX
TefcI4NhV+eJ+BHXyTuRpA1Gzvb3IRbP6Gp6vwtBPI11wSw195ZHbF/KOG3CVsf9y5buTyLzPrEA
5ihP7/ojwZIXUoNwXPoGohXRkm0Vy+xkIly+9Qp7OSKGuRwWUgdbUJrWdtE6uWP7uK3qMT3ozRrv
CIhIlURaO9G7V4D+uN6J4aWET2KlVfI90moXJjjJBPM1q/VqJa8kO91ylxc56t87aXyWY9cgcg1h
kmw/eRgsP1I/DdABGsst0r3Zs0izAnJrNjNJ7bq5yC9NUY8XZ43ezUB9R6ttjsHQau84KO9EYBFS
hbG3jfp8N8Vp/A5S8KfAr+jRbk3tzdIdDRcGfdz5fQGy0amSfd5O/veW+HUb+GDrZTRfCHzG29xG
Tmkgg3xE2H3rIwj+QwajtfEyz7hxArBObZ3Ig4R79prYHax3MuG/W1RonSD9s8XXlv20YT0HVV6v
Fhb2MbAG8Ww1EaENTZS/8vo3sgIJOdKkDpfWDV5BG0f7OPEgDDcLVk1LttwIMfw5m91pmUX3OsrO
f+4RtkhK8Mz4FbcHBKWZjlT+O+fNnlXOOyOXlof3+le3GqkaVV0Vavj97nvb/3yE6naXSM3zkVlo
p5jIJ+yP1Rv367Iacc1VdXWl1psh0Rmk6v+4vPffh6s2VfyrTT1Htc1GV24tvZ5CznZ5HgIJrllU
10vdYwtDOPU/rdZgsyFY+3MNyO4OW6+/61+3fpViJg2oOdo+zkRzVkW9LrOjXSE+puq2nP9TRwSZ
XeSQPlSzGb84hs7PwS+sDSCi+EW11YXL7J7a40G1qUKHm64nY/Tw1VS42VPMNHa/qcMA8GQjCv/V
pjpKubTkd1bJ3PXhX22pJlcneP10b+PEuUET3bpVdm7sEr+OD06NYnWlNc5Vr239GhVBwtI3dT9a
3/goACK/mro2nZdIFDsXH5vnal44PsVziN599T0BcXFI8RE8khiBtQw7Ea+2rWEGw3Zoc2IpUfno
VoN8sNP84LPGXjCEZIu0ZPkJ5tgh48h/KVH+PCDu8l62uXeFfqjvNI5dTCux+zh2U8oOX3/Mpu6M
GEpxwQRW4MwCkBsU1bKzAsPFO6NAP65afggP9UI+6OCVgP5j2bX6d/TWyq0Y3XKnL8YT6eaeI2aP
2l+VTRuJSN7BbisyPTqCTIYJUY6t9zYbBv298UYAo122simIJOXYDOFkFFufaf2nJXvJSRlAYx87
H8to19sC7txLniBSUE/VT2L580U1tbHZX4O8OKmaKiAKx3sJ9Xurxqu2rjffA2doH1RtSKqFDNP0
2HVzAE6tE9uqyMaXUkQlNNhk3GnxOL6otqRisws46qpqAeaOl6QpfiND8/eAZULxmKgkGJT1Gaoo
zL+S0RHP6jFBvSQnHQe88D5g6HENsLU2P6m2ht/tQ6dF10CSw5+r7QR798lYCh0vyGzee368hieY
tlVb7CTPRUkGVTU51QDqNq9+qXldNSXjMm/02jAPqprOsnqZiYp/PaHESdkEqKQwrwrkChz0Ka1T
75hK5lckW/4Duv0aIhf250b07d7+73GE+EvgkJa5V8+7DxyM5HUiG8fJphg3KDhVj0gG2idrWvVz
mmQKVZsqhkqvHru1iFMNOKc5L6vmE9Sc/3bcBxvZ4h1rU3+6N6mrOY+qx3ubnxa/9aBl99MmQei3
Mn2sTFLGAs/Xr6t7m6t1gAja4KxGaGSYvoaVcZMfNRMwTGciXp3WNp4aetG9xwSCdhF7hr2qGqIq
ENXv4V17jnwXUbSCfNZY4To4GUVxTIUAVL1WR9HXGM+CM0GqibOXcN+tIAffVtlEmNeqTVL9aEqQ
+93Yu+9T2Y5HobFjU735JLNj19bzNrbhyg+d652jlk2JmxGd0zVDIJKWu2/eUHIEC8SHqjmFkb2u
eQJVS/zIfbNsB5WkrnhWTVUfs5so6uVBVUFM2RusAL836DxszakJ3pxk0JAES7SdEwT+m8HW6KiX
bOpUtULqBf01NjlqsMV08QSD4aI6IxAdb99M/q2HzThb/K7q+klfH5p1bHe7ICgf1EDcbdnTzT0G
O/jfhaptZOXZCYkKVcD5PkjqARINS96kFja1NvmmFxHuXNM43QBdZGO55nL0crkX3pCD/YyTQ4la
yFs8Ptd1W+wDDX/hfFx1L0f3lSCBQ/LX6HcVqKx3LRuITuX6tz7OWN3nsnh3jGlmn88sh/dIzl7c
8i5LAt3ZW6uDNpFsCaIPVIVxcpjQEA56+6BqTT22b551YnZMdi6WiB6ooLNnmgH0rQxF4zIS73Ii
kpU3pKSg0ZhHo4y9jSAnsEb5vM0A0mWX5Ha/J4y1xsZ8tvPF69xb5cY2i/gYmFt3ZaG6q62IKsz8
aNnazSrbb72p4ejiN/ONN40MRzURr845u2gWtMiU5PEmdmuohiYagqhmVT+6cniKokZ/wxBPIW7C
1g6i14K4VtawV9e1hs9nNkAXrYW6Eusew63sx7iM868mY4qSM87tL6nMf9Wubx0lbghX4aAPN7PF
vRRN8cneW/7ybXEdpsL4jVvDPgukw2HpJuclZENeksPuOuASThYGaPR+i1f8tSjbMMZi4d1O5SkB
yPvLKBCG055y3DBeTLe6IPBa7iuDOG2ppeXOH9OapHfyjU1fcxh8iAyiCwQy51n3ZA9VSyDATX61
4oceL+4hkMaKzi/97awTIyxTUeG/7BO01UHGuov5vKRj+Tb26f9j7LyWJEWWMP1EmKHFberMytKi
p/sG62mB1pqn3w/POYe22jlre4MRQUBlQRBEuP9iYRem4UWKaYXeKKCJK8x7+8nvJvJQ3VDB1TDG
p6g2F35Z3BxABcenpkIjxFLyE65BeAGkdn0i6FfvzYVWzsrceGHqz5+fyUGSoNgBgtrHCol+klrp
JtbbiOCNvTH1Z8zrXoKZEchgqD0Evl5gGp2D+lK08l13WtyGsvzZYrX23s+u9tw2+kGOIX3q3XVY
MW9G+2fH4Pxuho73mpWovOO08N5bxoQZM16+y7ERIThizZhjLiUVvcWXqidyv5R6ksUvOYauUprq
rHxpvOQQ+qX13hYVnq15dpRjnWepz45fn26l0qye22HGvzBRkbXQT0mVzg/ZsmnV4W6OW51wDaWy
a/pD7yo2Wka6/TDqmsOad8o2RHTQDJBKYzkSW3xjpim7y/TaflAHjaP+1M57M4p6BGuXshySDQlM
3IL6ByncLpVVjUVStSCMmg3haegzwpJNiO+Wa9UhhCGUw6RYLH+AJIDN2QvsmawFcCKKY6vTenbV
+dyF09utKEe0uuwvkZU8ZGn/l1nExTkj4vXQ99U/GxQwnT32ZNX204FB9cZ7nZ+ytm0NRzM2zahV
GwDkSIssV4lagkGjHiMYYPrBo5G44yHsIVNqqRo88iZBErD7ebouVjhSJ+1cHGYepehW5hOMO6IM
y/lr/Vw1yBfVtoIuY1AzlfO1XTj5IYxTNnnc5gCMoVgOaUkSeamLTEZPhIAC4Bx2+5ZZ+XvpV+GD
lDxv8hdoJcbWy8GhjZWjMtgxC+m8e1PtXL+3sY8AMdICeqFFBSyVxfGrFMKaHBOy5/NViloLlAMy
XnqUYjnl8dkfPJDDy5nIeGaP8xDd/rBU2da0jeo0eJGSlQ2EWAc0UaQYYSG+t80lEL2cHtpWeYGL
YW+kmOqO9VRDwZWS/L420E+pndVP8tuzBec1WrGCLePyuxdg0aRr5V6KJR7ldE3M2qXo2RkySDFC
UEtbuVrk909pSYiXxDKpNUvL1a1SNfXFJllAIHmqGKvNojmpNpmhAA/Jd2cspk0cBM53AMR3NXtY
m/E+Ndb8m7jFx0Qk9GvZQRchKR++YhfNp56p4Qarx/IBBEd6Kgvbv7TGHN75vhKdyEPmpwIRz0c9
iz9S5Nl+tpPzYk7Yfjtu+TPPChvn3mS8aCXeuG4M+obYT/TzTCK+IYLPwkAL3PghHfMYJE4Q3JEi
Pcbj/GbPubFBjhP4Rpna9+3cFfMmqzS6N29qn2aPslFsO30kGooxs//dQeFx2ycw0N2hIp8WVD2A
K6DncOhUNDY7WCxeO94Blp/PdVP9jfuicra0bHqzuopuNz5p2Ip/YN/1I5/dLQn6+34q/UNoh7+q
LkseozhCtzZ1lAM0ffWjtGKNSWt70Fzdfg/tIymx9Isxz8PBUKJ47yrpXaB4P5iuqxezjn6ZUfF3
N4Ym6Z3KOWkgRsmyufgvITQ21nGKAhPkBy80km8DSaJ0slygSBXJSocXO6lGb6eHpJcqgAAvRXEk
Ih+T8sM7u81jPERQJyZLoH2p5sA7WR6ZT4Dv6b4Kkcc0HcBKA1j4pun9q/XNhfX9MOTai6E2F4jo
1YYsVHBQCyJiFnKXBF5G4r0qc/PaMR7H8ZuOcYbxXLS2e5qyDvnDEYByvSXOqJw0hbwanKbqAHde
Rx7ENy4/gHqoDykRsB36SvYut/PFjnQ+83lEYtMOvlaZW7/OOh9tqvRHh8Q94G4nJGLKRjHH8Dp6
8Y8px7tvHNDOxbHv9wwNpmx1D1O5oNlafdg+k7zVjhbGw5fAyonKR6W7C3LV+AD5+fdgxeVvExVM
ckG/oq6rIH+HBOuLEnGIoe02KiJ1ZwzgBmxwtOipAqUiJdlUVqsdIM4THFtayMYvdZAuo3fnQ1Z5
QUZFA/YXn8BG7GMk/R97zVRfJ1Kre08n1y1FCyHFhyz27qXUgy58HQzI2KPdX6XKgH1wdCK72jVu
or16vdGC8gRAtJSkSjMsBN/aNLnICcvX52zwZWbuEp0KzV/UPsvudfKBtJpR+SwlrI2Cfer6OLEs
B0dWNuSr24uUPF3rXiMlBSHg9NOtTsdq4tx7uQ2LhhNkw6TkwKuBS+VyQuAq0z6pEhU0Ai2YVcdP
nU72YTmoLJtxIPCnQBo4SwtC3cPFL1CBWi8ZuOkF8dXk9puzaCi2kTe9TjHhjsnS9NfGx2Err8NL
moV86Yo2/m23NrrSzJ1enNB+SYefJdaqb8Q0t5NhjThc5MZbOZY/wgShCTlGiFbdIk7pnUCMmm+2
hi2e0nvDXtrmhh5cKtxOtnJ0UMn04OJtHX3zie99CRimnrKLFzKDgIoWvcgGcZRiXyV+sU/+W6dP
ES7rlYd4t61HL1MwgvLyPbS/zWMaRsarW3TGazIrDPpgWs5SjBWvO2sz8BBpog228coHbHKy6NY+
x1ZgO6LSerKX06ugPgB39xFEh9tWKZ3zIpskbhjtmmE8O0HsvLRooz+MsQLNXAeAVpgB7GiMTY7S
mIhg+IyWHGsav823oH6bPTdo3ANs/ud6dfe7yBR/D7MfYBTuGy9w6XSc0pruVpS61qx3tcb3TEp4
YRbHuQJgdyvqPmfN2dEHuPEoVaMxk87rYhV3iCp4lbpp9i9azoshpbpV+lNr1QUt+KOy6e3psQQc
cn+rggWJMdLgbQwnj54cl9e8RTvLnnRzQ26XTLExBC+y8dTwqBbG/CCl0Xebh6h2j4WeRsl2bpYo
cF05GzlaRHzlU0sndNYk8WGtM7zkl6eqfPT6snnWIlhlvxwsKsdGfZEN/QgFj55s9Vrnm8N7Hanj
FUUf9QWH+vhaa/Zfa4OEdQrKG01zXOtcXK/a8XbRph8QrEBGaGuN9nTVo/ipHb3sgW9g9kAK/dJD
grhICb9FW93IrpeGL1prtuc/6uQ0qyn+rls/2GlllQHyyZ1n2bg1UUIHQgAMdepKVQGkSy6mHnYJ
HNXXOvbLVz8pCa95cXSUuizKiVXGQMzDvCi3U+WrG/q+f5bGpoHVZ4FKsWEC/ylVXJVShtl90EX1
az2XLy2Bwnv0XuvXIkHk1gwVf6tCB8XrYbhzOrPnBnAwBD61I5EKUkqz61d1quPHJnbPclCqsKvS
CN433lmbhvJhMsc7uw57nudgvDfmUF68se5ABU1Bdl8H5T4v94o6lLumceqdZgUzwCMfx3bFcO77
BIpG3PvJ4mK1xw7sS2P4BXz4/uqX/b3VByi2h+Sk4CX87XfxwQoRPEgsVjoFMwCv1KrTGNk/ZzcH
wVaf1T6AOaGEYLrVXt+1zEG2DbOP3MOmRs82Myjh7RgpEEl9vuaS7QMfA7veBIOuKsMFxMS7VjvR
MeCDQIBbBZIOSLnv9Tt1Rmuu1RSD5ALsJFc5pqP+wbqLwQb0wq401IesS894GivXqiuhx/aDe856
CHCG8R43Q8zyz2WdDNoz60P3dc4s7TKR0Sbe0RJMNIpNlk8tnKmNOmLIijox6dsJNwCv7JNNO/ON
ZDF8r/bPWth4T4sI3wSJwZ4qE95jYFzNJlYPCo6nmyL6mOf5jYzQLmq18lDYrXvXZ8aELdeyu26m
AQV426juEC37AsJixMys7Q+lE2IHquv+Q5//5DLhBbkVY4Pu87B1TIPMbaFo14y5amaN6rORcuWh
yuY7C8HZIAQkkik49yU6nLwpOTXaUF/qzq/3uBAOu8Zxgmvq1vNObfUvwYh/AIipbh/MUDTUuXy2
gH88V7r5rsRRdcpQa7wikwiuhG/KPm2c9loWBVESfYC/NfvboJr6K0CCU1cjyNjWyTavy6OXjd45
N6ZqlzJvYGllhhsDU6Zt3Xcnq1oQgUGn7c3BTg4AhP9Gqun74kl5MsmSb7lb/RY4XLdFnY0IHv3G
bhTgeknb3mls0UkAroWWBCv2zuBrb9iwbdS/q0Sf4NWZ9d0A0OCsLAEPo3mWGbW2TKuZotCNOvIg
aYgwS54gGRENrfquZ997W3lIU3i+iKNs0/gZ9PLv2TWqC/k3lS9hUqO5pl6motJeTBgeJt2edK9d
Dwn4G6faGnkYXbu8Ci7ByAwj03h/p7DYQu8skdsblt5bZoSsnB5NCid6x++VCWZCDNWu6voY2tPf
rqm619FN2i2hwDYkFHoDO2DRRW7Jds5BH+IIEUCm0XK8r4p6iZR8gQiQb4c4+tlkJWbLkXniW94n
IFaQt6oP3NDfdYpFzEgYnuwDphxtZT0RGNE3MeiynR83r57bwDFzG0zEVKM4hzXjYKyY23nom23Z
EROo8yc0TdVrH0XatV02jonvoQMJM803oR74e7MDqRdqOisUxekYe61mHySJuwWUdYiK4KdC5gEl
hghFIUIZP3prKD9aZM35aJ+6HDc0x4XTpAfkQNQReqrH9Pg+aADyzM+sSNotec+qNB9wx842uAG8
p7Ea8ucda4FQ7ybIxY+jR4C91ruJrHDwgrAKn8+2AqHkqx04fDO+jiAvN7gvMatgUdglKhwesyV4
PafBwfYW9dmq/xm4foZAmQG80dVTQAxmDvDQP4Yzjn86hPlNp0Flan8NkAYjYL/7xgPOV9sOUWdn
Y+atukVoutirRQdCuVMwYNFUBflI9GKCwCexULqvUzW9jKHdXAk1Ztu5mxBFy9pH2MsvRJqbjYWe
/NmbdFCgum+dHdu9KH7vXZTEdy/WgtOp4u5743rXMmKYNRuFYSytqtOMwhJOnN8GgKjHquu+4X1g
wAm2g71SJtP9gFfR1SF4XCwE4iDVX1PHvQP/MDHLHn3u4PBtZNVOdCMAvhTHe93o/E1TQKLI4opA
RRuYZN1K61S5VbGxErs9Al0vAMV5FqAbPgYHyMwXJycppRdobiEd+1panUuUp9B2SRwfy6k1j31d
eX+l3htcpk5t/R+zXe/gvPMt9RaIjPIjMvptbmXBRcdXfqtXarNjpe6deoBnRwscKLgTUlKKz+Kt
g3DvWAVBD9XcMWe890ZreEoHNIocSojJJPvWDN7yTLHv1k01FM6taDPzP9s1FLF6th4sn7mjN1jg
GN0MoGfleQc/8L1t6KG+pjH0bVkyb3Q14FX0TeNurmPSpsw+fqa5vs+DZLpg/37qEIp61uLgl7U4
REHVuaJbLJ2R1Rkf4mWziOeY+ahdVbNun4e+nR7aeBm5KXll0D7XEVPdqk6PZeCo4TZ1eIxgws5K
y/qj61NmHlb0kaQ6Oodm8WQZo30Y84j197Lx3fvZ6+ChtVq8b7rn1GmSS8jy4JL6TrQzCggAsLGj
O8s2n/XAgL3hjfQoXAMHEFfE9+L9oNTPMz6HBPZYnHWLwJmWnQQDZi8ZaajCwBJNa/G6AoH5343S
kS/q0TYtPOwyjBBJLb8EqTFmXkuYBb8GB9nzJRGgzPpe93EHxXALjgSekh4c66AHjTUFw8SK0+dc
QiNXBKXPdNTirjGnJzWcR6gdvr0bUaXZTksRmYJp25s8LDN1AZo5YQqvpEN6ctZAF3lmcQci4zRM
MFKAKz10ZvestPg/5Wac7HS8GOetYObChcBvgT/bO8OUwymY3Ycx1TSmgl326JGau8RN9TEDN3rH
awO0YfE9HKL0Xc1xifHan27h07klSuAsoYJ61lnppHQox3O1e9lMfMIAWHnKzpfWaIAHTCplqwD2
9EEKTHVuXuQymB++RXWQn7O4ZMgeO2eH7zPwEFIKgOCKeVugmBY5hc17YW9Nhrz7QYPSWwMUUDqA
VUnD30NyxL+PCbCekjn8CJGCQ3z0MAV+uXOcEYL7gjcCoL1LNJ4u+r+pgvpW/Zt1TXvXDtmxHms+
k6ACEwdnZDWBJNTC46zrsxN+LfLS+IKEPIqc44ueBNYpHZSXmSDAQm9Vj5W5GA/E39TOOMXeGJKt
33nx7J3DyHqISaVtUx1ZpVbNEf4zQIzbd66pT1ctjd9GlVUqVvLIKIZQhheTpspH1yZp+HtAgT5u
ChBBVncHm4Q3WK7SvglHpNPvbnC0V2C7LtLYysRCwGSc1hZcfZ72za5Ibe8JFoDzqE5vMwi+JwMw
gp0HzaGKky8lEwPkKyOglSXJVCnOqZ4x58PHPs4V5Zh0bsj8yUiBv1i7POiMbVUW/Ql2RPHWmXVz
GmGLbKWoJ04D3ri2sJ1Umnumy/w/bWfv9DL4OdnKdCzidL5D+OOpnwF7m66dPAZIuTwGjVaTGUYK
0+mddG/VdnUsoYEbAewMJUFiLuPnLUwNd0Aq2AlJMhbBxpnHbM8q+tEgzsEovssy/N4Bi33P7TdM
y9pztmBmygVXF4KwOJvOY7TgRmtjUs8AI8IFSSqbSY8+FMXw9/F/q6RemmfLa1dfyoD76rXQ6TZZ
kbIVoGejg5zW6irY+YcJY8GTFb7FDUgB/3VsgvQQQOe1WwNu0TC+IlSOuiGedzddDcEICW4oM1kw
uLGDkvciuCEHOj+FJDn+PblNcAGXZc17Jqv8EtmVN9qq4JKdZDeZiSDBwuLfG+oCtK/b6igIlcpx
WiCFzGWzS9EDtw4avB78TaJoSxyB2gAs1p6syldHyXeJGmC0+tPsB1DMy41rlivK3opPtLVEnfcC
VZTKcc6m7CQtI6flziCLGPxzfrtcRFppoTptbCdLd/IrE7SmScAifLa4+h2DRj2KwojjbSG5D2cw
nD+65fmNZuScctSoJQcsm0Tuv+zGLJFJaWF8J8Usq45hqej4zyy/KQf3GeCdcZI/KT8DA98wqgbE
Sfpqj5/6TzkvHQM45stjvD1hqRS8VO6TdbEW0uhaN5Z6d0RqBU8mQB837K/0Bmi3ZKjHKR33ql5/
FzywbAZg1F0Nv454KpIjWTXYmBFVTsoY7zZ7SXrfcF6hGnzrYS7uvSbkidpIiB7apHmVZ28n7uNA
3Ocw1wbDujVE6O0xdSe9VVxSh+VfG6LZtj40sMM6EOom2MnjkqcheyVWqclGdqUXWKHuk1fuNl7R
5xd8HT3QZ7K7bCAi0DeUY4VlOGPLkMwAEYA541hrzvs/duVsB0cKkMiukV9uu3Pag4ayo5P8vbFp
iFE3u7hNvsyjfpE7d7tLUEs3hZVOO7nXcleStmD932qIrywYAHkmcobsSd2tO0hZNkaKY0jThUA0
EX0cuhd58LeuKbdm7Q1ypCbyuanAsO/kVsiP1Pua+9MGhb4lgs4s16r+bhfbEOQub/fXzJ1+Bnhl
HDJmA/S6V63KW5i24SGfITq3+vSiL0OHfLaz2HaOczCDBMaOb6NC50QJt0FPyEry4v/6w3/8BtnF
9gqyux7qt5a3p4eaTA7SxNB3MgTI971DbvxkA8gaX1K4vLebe4NT/PHW/AGq+HwHDdJ4RQRrcm4O
Rphr8z52w29Kl6n79Q4zCF50x4XSvQ4uav+UYWJ5kN/S+9Vjas/qAY3Gft42WXhtB10B5rGMQ8tr
LWfK3v+s87pyRjggTHbSE/o4PTCFYemydAR9RNrJhGO9dp+lgV3NNDB1/OqD6SQ9eOys4TTlFsuS
ap87A8ZH7gKu/J9/1y7Ssx+CFfZyA7jCAkhZ+94c37v6AmA0Crte5G0Y3pZhWXqSFNe6gujPMiJZ
+uzsfacawKykT06gMEZKe9msb+sfXfS2K8fnyhtOXmNupSfcTsFW4Kh8tA0JAhkLWbA3RxS6z+sb
vvZlqZNisPRCte8PDSC9Y+hEBzlmSmeXFuv5n7uglOWpyd7tHCnfdj8dl+Knulu3LSvb/mfowVaO
BH9qngO4cpsUeEyRAnLrbRDOy4dD9yCaBjoL1Uk/4ENBnp55gTzxwdYxBnUe87l9dpgbsD686kQs
ZrXAqjl5zgGlDHV3Zy1Y1Xksn/PB7Q6mOTOVaHR1pwYFsZsegZkNCd6D8A6mfLGLNOeh3gVR+ehk
1R8PXv6q9IPb67SWpXLtJmtfkSbFkLanHvtB6YyyqZfhWvb0BPqSGcN5krsvFynAM05gVuh2vQ+t
fitvCax2amX3j9rBNf7KLUSUZN0y4Rq8h1T31RYuRcgN62IlPRMHhxoSL/iGMdHfox64OzIme7nH
spHHHi/TE4RyWSNP6d/5pF+82MgO6jzeJWaJQJnXnWSQ0Ri1Wzi7Jeq5u7AIbl8Ao/0JKT87ywXl
ycseI327sGHsaPg5D94TZnHuDbPsJ/arj+fZIZcesQ4GqqY6Z85bf5/ejtqunyDer3exzBxG0mT5
zGRuZu18C7qQkErgBfwFLtlgJu4hPypNyK1BOTHQRRk1a3/TMZPJFnjd6ji5znkCmEM+9wg9Eo3i
yN5mOIbdZle3VVSkBQU5N127DcJwqR9qIzEOcn35Xb4djedWf5yNvD2opvEsT3V9tLKXd92P2Jii
zVgUKP1DIf9ngbYOHIp8+6V8m9ixPC1xpGH5AMZ/r2V2Dju/zYd7BNnNE9C06iKsnSHqqgt94XcZ
Ztnt+cqTWMeY9cHwgf6VQs80J6/eWRCkkcVwDBxOCl4ClxF8h0LgvuSWyZORbh2oxB4t4MF+gW/I
fwdzabCO6OuTvHXoZbxfb8J6VPakyf/7UszVRthL9/I+yUxBfowUb3PxtSx7t8o5wvaDCS3CDDLR
VTr7pOKxKE3kz96mXLKLwyav2m2XvPY/sPrbh1J+5x+zjNu5Ze5ugQVcSQhij8GHXuavJEcIXctr
MhfIwWyDyfyG1grx5LBPTkUThupemt92/eULGgEG6YL0No+TniozunWz1k1zRspBQylSAya2TMLk
31k3N5SklP+Yy95+fTmPMHHuxwJdt579Bnj6wSZLNW/R6y1IQv3tyg8x64vu6upZbrZM6mRvvfdr
HYkgNK8DCCBrY/nra3E9V/bWx7geWK/36dwof+8Q6mAMY8yUgbMDCJCfpCxvHnc8YRm/HL/9+LnU
ik2kDOof00h5hLeeN38PINqfpbtGKOkCml6eQdh1SG5IT/n3XTn7NlQBymlObpnuPlNBApgi6xLu
EydECB5ydD2wrgHlgGzWdlIc/B+DVufn269fevKN7LG+M7f5zK0zS62n5x35k/++d7J3ayW7n8ty
0u2qf7T6/Ac+n6VoJDZa+02bkZqVcWWdPci5/1a3NpGjt3m27K4beR5rUfbkvP951T+WM9JaGn76
U/9W9+mqn/5SsAz4GM3VXQijb3nF8XAmV1HNt7WqvPCyIZQCORMaEYv3Jcy2bta6OcMTFPodbarW
YPfWSIZbufja9I8jsuubAQghUvC3Hi0vy/rGf3qp1hdofdGkbj1NzvifdZ9O+7fL317XOV/I/UUM
2m/cuTi0Ma1d5sLy4Vo3t5XsWv4jVvFvzT/V3dYTy2Vvf0Gu86nN7S8MiXfVlOG32nnhVoYGWYPK
3vqNljFkLcreOiFbG3+q+1SUdn6PYED/Q6uRREgKGyIfLye5d6a30oVvu1Ir5ZlQNsvqrMoOule8
rsM7YCpo42tZmRcauZRl5GcuFBBRsjLLvYWO/MBq560MD0T/kWRtUAb+h652GzRslRiCjC5FOUPC
RPxtJ09SNutwK0XpCo4s+tc2azdY6z51ofUyY9CkhCxcmF6DOpu7ztHTeSvr3wSAAeGiZHwL2iE6
3N54uSnr5jasrmW5Xf+zKAfWV1eKAYGUf4ZvKX+6gtTNWQJ2Qkt4jdbB/jaxvh2X57Oe2eBVwuIt
O1sERowlQvLHynFtJufKRiYGa1H2PrWTQXSt++MflyOfThm8StnPxj2owKcaKgWuAdKCSLmhgeRY
PlwljnjtqwxdfpZk2UnuTJn0eXaaVWfTZI51kie8PtHbu/9HMPOPqcLaVPbk4UdFT0Tv1ugW5Mod
RE+MOEImRUcre5i9knQMai7a9CCv6C1OKT1gnPW4+Ute5H+iWrUa7LHOJnXSkBzM8+ycIBEMSxzS
mmzqhmzlZi37VqCgfxZam3LRHXZmCwMyBuQ18mHpWnA0df9OONsWCYBIRbtG7qo8lzqDyqRXxVsZ
wzMRPrm+POC5RXSnvcUzP91+ual/PKLb0vV212XNIru31zwiOTl75rSXuyx/dt3ID1iLcmM/1d1W
dXLkM5lzbSmH139JD0N9a2Ott8HGEKu4IPc/uiIejwZCgHsdxixFqGcIkBZnfCY5aunkzgwHmZ7l
qOcB89STBO+mOniNtOyoLddQkzq7L4O63UirucvGkzKX5k7tM0B6w1BsmohXXTZe5ppb2wPgqYEp
uqaJe1Cj0Mr3SAZhuMzKfk9UEtTw5JwbPWge4WSRa0Y0FuJ55uBeFKvX1B/fFkT7S4AM7Av8m3qH
atyIKgdFqcsQPMoS0hP1iApEbFfpS+w5KAua3f0Uo4XgAFs46OT2j57lz09p1fyA73jqTa38GHMT
V63U/5aXTMlrfOAvfqCCFM+at96bre8e0Xoyu35AwkFrUccZhk3Q1PWXegbTy5K8fNfV1N6iqAO8
KkK2Sy0WWwCTUPKcWxX6Taq6q5AIRhmqBMeNEWP1MC5HCCVhJjDgKBAm2rEp7PJhnpLqQfZkkxWF
g+5ZniMsTBDeKuJgV1bID/nT8NUkeXZs1UXKL1MrAzsSlDh2SwB44/qs3OIiRvVahfBp+BiJqigY
7tqsABPktQPr4aZwLyA1SK95BNtbVL+mfoqehmUD0SV68tXkG7KaylmqygyTbnQXUeUqED4zLLI1
TvDUoIb9pJIJfUoVTdtO4xiwguBAbHtAq1Kbe5ljKYqH7GYahu5BSzrvcV42dQZsz6Zvwa6mxXog
1LN0q5UOrmgD2RlzwmxuHHV0YfxfUxLND7cSaA6Ufx363Hp+FVneIyoz0bYK2w26p8be0SxzN01N
jsYbYPrC0MyL7QB1Btaq7XRbT9oNVvDIYOAAXnphea2g2l2bZbMW6Z/HpCCGOiBtZMNNK/VLPpup
sdVMQ7vIppiC/1QWfaVsJw+WuxemBJsRNXjrfQCjrj32X5Mh/8sglQ4uHLo/75YJnxlkImiFokIl
pp9/ke78EuaJ/nVqEtAKCOK8BWMG7BodrMdZI5dsTYl1V7l5f9H7uD2laVw88Ag0KP+t+tKMCp0r
S8171ejfalSD7t0oeRzsqoH6qtQvcU/iyEHscS9FOUAq9B359Xxfj5se447NtDSPtRRTvhgs13Ie
GWyqHAXaLWPG7o+Trfybk87mnVyqbkztwfHCE+QwnDozZNEOfHCq3foL2iD5HYZzcrtubcztY9O1
+1xF1mbrY7HcB9krRoUzQfuiYa1sm3cQLZoXuOf9A6Hjs5Qw2m1fMK2DDJWNiDUtLaTOMcrPJyXu
m+qix4VrIEBtaD9ELJZdBQbdFf20/loPhJXLFLUTOeCgZHFGBjMBzcat0E2lPSK2qW2lKLcnS9Xl
U+WACVvujz2OAF2qZaIXH+3x9+3fSZPcP9pFDedsuX+oToPIyyYPf3r6zDiYKKfIrmyqYIbhvpal
t40tEpJ/VMphOdJB7tgNjwBnQOAFwwZcF5YKZcWgpNd/1XUQnnp7CNB4D6tvZXmQ4/EQ1odUR7Wp
mhWHgLXi4hZOPPDcBFFw7ZbNkKB74hr+8Y8DfZ9iJ/MR+Ha8h8IQ35VjhofhspE9qTNZZWPZYKOo
FmtRg9/g/2gop9xar2d3I+aA/z+npO4AvkLVjp8v03YFIrfP40OpEg3cfvp10lr+yFSUenNN24VH
QdrRtFoYsChS3kfLJkdg4l6Kk++jWBj5A+R1NSa4vhwuVZTLN2sj2cNB744PX0cemZNjl6hKWFYe
nhiTolycDwsoPspScvTTqVKUP9yiOnpyEAK/nSp/7Y8zMt3cdyUAjc8Hll81lTFkx+e5sP9KsScF
uTS76V07VemdO0YATjSUN7uMPKNKtmKfFKH2qpbhcHX1+u881NTXwS7UVz2sHzoG2Ady0zBdEB3k
69cb6H85davf2UBLPtyMS5HMKe9T1Aw+okr5Ah85eJSDZhnc+0VsP8kxkML7FELdS760HOuPZNDM
N82PinctOUsTvjnZq9o00C8fwjqdrn2gpffjskHcTx82ZlKzazfzhjEbNN5SlDYQTUnk+O4vNRlw
L3WJXcJcSj8yr0ZHWzParRSNvhlOBq6pu9K0UMTf2FbXv2BjhXSRNer7CELlR9Nji6DC1zsu/MoP
oGDlzs588zRimflU2uMbEJruq1V+n93G/WIpbnvJygjpJFvvvjYzQArVsfInRHTQ0g3734Fjt1+B
bOm7OcZF3G78Nw3wGRq27QDek704bPcz1rDwhf9TBS3yn4Of6nTLARWbzddy8Oo9fm0lCnNO8ZYp
ln1p0m5Cc7sv3nQY0y9Yv2/koAKM7Q0ExheYvOq9VNl+Q37BHcqjFEfUJM6aNyVbKdaxaz7NZOmk
JFfsBvVeRetNhxF9F0wzuITCCo27Gq0YaNG1jwqbnd8TdI+7HVg8ZD2Rlt1X/uBc5Ejf+t7e1AaL
fofbyewz8iAYE330atVv4fhEFyk6kWoDU4j6OynaGBHhA6n7VynOyvTd5Zv/IKWpz54Yr/MnIwbf
44/BKYwG5TnNWvU+8qERhz52VUNePQH02SM70T+XXvuexK16B1hheNb1llclRlW+StyrNJB6dBEP
pVJnD1IlGxOVo8iGwFB3OoarBe6xmR08S/MYOtpTbj43TXFwO7fCsLDeI2Ne3tmTU9xFHWS5RSy4
vFNUNk1XucjMqtMu9npEx+2oeQw1ByvwyXpDISz9qlqVt0c3szxJEY4OkHq9+CjNEUlKowdLsDTT
+snfoOkHqiYfcVdWW4DiVfoVFHV2hI7vHHRyH19ty7jLXcV6NcPMuS8TC4DF0qyd1F8TaMkznzbt
nmmdhhsRe+6ymbXU3xLBa8Dv/qdubSJ7ltL+qnpdO/7b+XoLAKaz48d6nJuHUamASxcu0neguky+
RL9y1X83x8H+aJwRfaBcL65ZaNgoG1cpiLhh/tJX7rM0HY30WkeG91fd5OrOrWPrPi09DFjqGrUU
dGHfoSP9UBC/2sfF1gU2dFVLXip3jL932v9h7LyWI+WWdftERGAmTLitoryRquV1Q6ilbrz3PP0e
oLWW/rVjn4hzQ+CKKiFMzsz8xkeDmGnY9Z0jWv+oWDLehUmgPkBVqVbL4eX0qhZO/dlSN6KNSERw
GEdjT862gLpbmDfHgjnO7S4BW2rZKk6rHDIujKpzwTP1bBWB23l6dKyAk/9rw/c+y+biZy06Epqf
wfi76uSrkbtsD+h7PC9Hi6TNSqtETlhKcfheXDbrjhYPW27t8HtPX9NvpojNnWr1aLd/DmFKcbJo
Lz/KwFQ2iZbr2FL1cm/S73vA66Y+a4aQWytOx/sRHxe3a9T6ibtRpfXHlu/EzjfYPMrf2nm0+5iQ
dMjN7e3BanLxiSYRWKTgOc/Vx02bxhKRij9tqrKsrpHeVHthlP0xtBsTd1+vwJaglfCxaFblwYcy
Uy/AYnmd9xb5w1McCuWPQqfl9xelmQYqLje/xqT/CBRFvmpWnUI71qaHwIINToji3yGhtnfpDBVX
FS85dUlk7kgHJHc2UiB6nGuT/BkPMsubgjcewO+ID5Uv3ccHme4kImyC8Ni3xZ8UMrLedo8+1hx1
86tr6VmGU1w/Og1jwrYrtTv6Nlrac3BYQnclXZJrnrfXdQMPqkHOSAM1wS1Oa9PTMidlRQkQBMKl
jcG64F/zS5O985glzqs2RspFdI7DOQDfWwVJdVwWWwPyXCaj9qBHHWAqjbjs0Ba0uuW17Tz5CNJX
ZR+ol64svKewmt5009evy9I0d4BL3bxbdnU0eQo107tfloLO3zVJkfwSue49eRO1xNysHwpDyidv
N3ipfIt4Ve6aQW12sun991zfVX1lvRd0ZGGZU1b73u/zV2zu1p0Z2r8YR54xecivlacAz/cRb7Rd
oK2+180bwpyKM866s5Jl2AE7GrmJAK8ZofFnsTs0gakF0m+ffnaojcpwS6s1tz2Wgtd2nnBhjG6N
N7K7LC4bKNjm13rCbQvL6hPNTnyz35Z0N2A4uiJ3l1+NeWKB4j3ZinHJZDn9Igvw2hbh+D6Gc6NH
g54DDhTIvUR/jaZ+fB+q0FwP8/pwXv/f+9sgl37292yP49Cetq59G+Dbv4//s/7/dfz/3n/5Xr3s
UW47YiMyM1r3DNhvRT9WN10KfWfN68BlVLdlQ8bg93vdsgugyPpWzOv+12d5c4KzUpxdpPNOXCbm
rLZ0ylrdcmWk/1qnYh/tZGL7s9uycYgcZ1VV6A384k5JGxPBJJqvQat6fyO5190Ojo2bDlp+t0wG
wf8r7571lVaXGz2I1bNfIsTjIbUsQGhXz808WRYtQ0F0/72clm7HcA3W47+3Lut/FpdPLOtg252y
kIa2n1XfR/pZTnjoTYN9V3C6PjrsPyCSOW8xeiYuqiI7OB5aUn2Qv0arcz4MAHRkC53+zrRtDEdj
eCt5ooZUX1ETIzw+1IWyNXRneoHI0O9ajroAT5+RZR2W7whS2vm6sjEvOGE7V6/VKHTNx8a84k7n
rD3RN2LiOmAYW71uhqNeBTC7Z8OdxVHn21zHDHLEuQy+lg3LpIPVvbFpskKJ3smDSEQBXKfxbqmM
lRuA6NbV9w42YvE0wXQxYMcAIZdiRQiCLiYaqp1Spt2OwR9YfONvKZp3ECP9SxjhBB+3TXcX1p22
V6MmPXhDIq6Br+OJoRTTcxIkf2k6TP/y4QA7+KMiBHQsrH9v+MnsjKH1r2Ve17d8nhgq4WGQg0uc
dzD0WYpU07JhNsVVS9DFg0xWN72Tt9dl/2U3DJ42mEaOGKABp4lnT3Za5vGS7eKbD6wDX7U6uQc6
hEGEiTGa0arDFh+06mr6bbwrkdZc4hRRhTGI6SxtOotRx1snmfbhIQdlfHJEaB5Ie+RHZ5z6Y1oO
w0FRw+KUGjnGPl4XnuPaA/HUS/scFyNerxVJkrCNvW3UNCoODGq1tZ18QOgKdBkAVHdPfaLYJJFs
bx60J7jB9A7yxKEbqOy6h6nF6gdz5+ExNMEjt2LVtQFJKT9Xn2pq0OtgUI3nwbZhecM9fcF7pluV
4ThcPHyoQFBniVuOQQgJC34c7yYEH14y/Y5re+PhR/ZK9bqGaxPOWvspfKCX9G9oqdNvJTZ+k/hF
Xm76JMp9W9+mDS9nrxe7bj6CHeHfQR9YgcXDwIDKGoF00mLyO6cvUW/Fh0OvAUPAtD/BRh3uK4zU
Zxr/BHStujjm2IJC5g5gZFTs01oDJAO8b7hG0FoIyod9JpTw0VMceZUaatrFCD4QHZI70+v3XdKP
r8Ji7KRp/qOdc6doY5aDDVCH15AGwI1f9N1++ZQexYfK6LVjJrXeJZeYH1EERQxV585g08GQw2tW
36vECBBx2WWZ+8dKa96yrPzfW352H9KFT8gX/BxnWVeWNjo0CnjrFMfAq1k0WDk2SvvcYmB5HDw1
BV/BKUnhbZO37FF6zIsQ7ZzN2OT4XM6LuhgRLQkzPyyLXlJpK9SJ0QqTB0RylmRQME/0LMDvqRBj
cRqcuMTBgrll8rPPMresw2mcvWudFqU+oxvr/+NzE8CoAoH6fx17WfzHV0t8BA5EQqt/rPv5yPL9
Q1hMxzR5rccgeOSZ663ySJoH3UNb0WXGg+pIb2f0gbKeMv7N0smje6vM98vS8iFhOA9NmzoX01T2
oIumq9PWSAqbrHnpBlmujF76H42vPCIocr6Epm0zm8cBHPC1r2V6yA5Aeds0+ksy4w46SPS7DKuI
107dvM529+vYbIsLee6TCsT9glCgvGRaGWzBmU6rWKjl5WfDspUA61/7CSx58kau1faZFhmcm+cj
LB9ZdvxZ7KxBrmRfUbP8z5f8r0MrQ4xeSPeeE3pUAWbOX/JzgGUx6dU9xa/o6Nq9Is/t4GNAhHUo
ji9KFyAh0eW9gOR4n1jz01fL6TAQgf29DqUvlkqJvZekCi5SxbgkUkH9fy/O63Dq7i/hPFnW0YKp
bfBFowoyb/3ZsOy3rCsrNd2KHleAZbGxjGwTgoVx22gkvV9Wv0OEC06uVm+aPyJ/64rxWRYM2qux
9h6yKetcWsW6m95G0DDlkN7ZBlCVCIjbZTS7fp/TVQvBMaRnH9uqg5k4MEHmp3gv1fCaJWq5TRnr
3quwdskYkL1OzEohsZ6nT/y6YE3O236JLQgo5iTEO56ir16dWJ+F6R1VEpk+JBx0TXEVE0o/5UVj
ge8jyUBBo/07jM7Zy7L806ijD0WQpeZpSQM9XUOm2eGGJUAtmCA90yntn7yqr2GaM4BYtg4yKE5B
ihRw2Zph4Xn2uqleLVujJEjxvIQpt2wdGyu5Vop4j+cjUfHI7pKqfFi2RcIm5wRoiZg8vCsaVblG
OAkx75tTeLfMLRM19d8mXS0PP6uWOdxQAzfCx+f7Uz9bVZnKXUQharWsk3UAbtKu0Z0CB13/7Pfz
PWqfXmqRW0dv0tl3inClQon0MMROQYnIo3iiJdrJsVvtpKKjQrMeartkAhWzbFgmgw01aK3M+1SK
Mpbbn89onvJZTAVku/8c5h+7mDJCQ7Yc/OdoHTYd606Ohft93GWzl0R8xT/2nCxFWWOHJVzDchCC
zYdX+gqJIArWf3xw2fD9lcsPDFLV2zpCPH+vM5Zf8PPloxNzCXqyVQ910Lj/59/0s/e/jqt9pT7c
hu/fMJ+FZe4fP3b+cd+/adny/aVtkd5FgF2Riu/MxlZP+bzbsoMnKtI8y+yyZZmMy+lfZoXdgm7o
fztUhC5K22+JNrBTG+pLHYflusLAwg+Rmvl19mHm9QhDj57GTj1YgTftpNP+oS13dBPAimr42ekx
1pHCwo/CgQ/m9O0hSJqvKvWcLTHTyQZhGpZ66GrWOKNsnU9LwSI7aldKxYMc0KwAh2875Bhr3K3s
Kn5mnLlHhPck6s5Zddx2cD3Gx8oraS5unzR/4GDI/CBix9dOrc8yQn9Z0vVEQmeTkN3Khf4R5P1Z
oeo55lgijiAYirnglysUHWL0vnt0xAxTnfgUKtqtamLlXo0Y8hb4Gd2X3kkQi2AvN6/qhw6ZVBJf
vtdpmLisprxPDz+f8snkuWkFcgnfVOV+2YAG7aOZUFyVTYeUc3qoy4c6Ef19TyDUyAoWesaQvJ9o
GQFeFvFD/CelwGQFhxxsD8pWQnZohtWA1FQ49BuaybXTBhzA5smYeLeqR8ef5ifp9yZd/0xyssVr
NGbDVs9hjS3rMggMuwmXNRKm/17XTgQSIE31XYmLXm6b3l06T8BROIUs7xsLXFPSwMUZiGHup3kS
Jkaxt0c5rpZFniDGfQSNAsFQ/b3qZ31tiZfQbIzjsspWSh0u2TBhF1rnm2XdMjF0T6dMBLNx2eUf
GyDmGWP9/cXLalPPqe+OeXZYvnhZ5wX9ynIaw23Gior1/COXjWGsZifTAkA4rzJJq1+lVNzeD6Jb
XmxyBMH3jaaFN2rmf4ew9A69ZlwAkSfnAbOq+2ViT7D+wVqZ2591ydhlmLhB5o9VJVKQNHoGntft
MTZj855kv/n92Ta0NlPu4X4UNDUuWjaDNi/BY2gyC3v3vYxDUrmt8kSs6fNle1CY+mkOnqPavpsc
ooNuKqkVla24d5xYuTPDkz8vGGH0r8lgVm8tWcvjKJJ5WIjeB/c/GjN+9htiKEfJxKN3OZBUcwvv
ivAew7v2WuSj+31FTUXo02vcrKAi13d5lfo3QZLspkf5Q+H5w2nZbZkQkukrbIGK/bK47KtBWXfN
ks7x5VPLOhQVCZKE+MIYblg7qu/cJ5nh3MPlno6G0b77XgUlZF6vy7TDSSpaeZGN8n/ZDQLmgcp9
cFn2IPK7V0PNOIUT118+hs1e8R3rHrGovMdBrNxogY2XwTDJ+2WD1gD3VAuKM8visgFgiriWCQEj
zhsK5NigoZRsGOsu5Pkbd+b5Z9+A3ClmZrXcJXoZbe2RjglwlsGtQA3hYs8SbwwJGW0tm9LbGo4B
ORx+yw3Uc3gTTY021IjJHwzkQ20jwVRo9jJZJsQuE25ZuHnq00C0UfjY4SmYhXgzqc8DPPyvuXkR
vt5L1uDlh7eGQ//dbK3iYQ59XOawa06pXx+bWSXUzi2My9wy6ZdGyXnCoJbGyWUl6Np25+hUvIcI
4Es+PgbfjVdzn7dK2F29qvpEmqVhFDsLH34mxMhIHZbldFE9dCJ9EbPwqJ2VNNX8E/AmQnlkLfoj
swTsBg2SpADc3eMy0ctmmDA4qmb+xn9m9cT5DGMdBkadgX1cNnfdhEJ0mY3AzoD8jyPKHIDzKdpB
2fs+Y/aIBUkMZySyLUqIy1n83gzs5TRnZXawT7A7QGGGfEFslNFQkNi1f8ZWfHnQIpK83A3Yf7mm
9uDj63jM2+5VclpPIXZg20YT78EonM0wd9XGHCZ3Tjxx0s3y9/6c7WVu+Q9Qwwo2wudcKbikndRW
d6vYF/sGo7ajZeTFwWKQEJdRtVLUdtcL6ynhrzbNAYU+og6V/zCXgFYRk9sA6SfFdKMKEfMsSsvm
jms5/7OWuRRow6YEC8J7t9OONWQLv7QodBkFJL44Gc7/ODFIlDlvllODUJTaWlFSj3w/CbcyMD9F
GigbwzznfTUc68DqvyeGCIejp89nLh3fU00vj0h+y6OTlUDHl9nMdjpts8wu1qvL3DKJpVfS7eRA
w5h75/PZjqUwSgQ6BB3/54VVODI7hCkggFkjOv+Zy2T5g38W29SALKPhm+nNGqZp7lFcTke+aE6X
2WYi4ZWlcnR//jPLdfqzuMw5Wo+9FQJeHt45nEAmxtz29zMxWxHsWmGe4rn3frkOlkk4L/aUOLZT
WJ+XVYVnYu7g20Qji61BtzgaWErH/7fL81+JVle4jxoZGrBZNfY9K1u9P8RAvhDJc05nPkQpsDFY
JstiFEIh1kLlb0VI2Z8whmxWUy07XFGUaDhJO3cNbLqafBhXfoq1boA/tavaJaMYXfV25H6+nGR4
1IoZrEs8gm9sjuEcUvqR0vlGTzt0o/ElzctgBaOMQulUBGeLXpiL77Vr6u31qh/Ta6rxisic0nQd
KKsntWzWPDIKSuhkFouyPYAbmIe2k3pDfa/vpx4HIcvGk1a+NFWTbQVFGLrY2w4vltrfhg1GlCJb
KV1KfYQ2QZcXLg+N6E7omrUetVHZeEqDLUynb2H/g6ebngyRHLKiIH+HJVFYi7eyL/EsHJMt+KVw
YyL0y5v2HPiVuuLliDI5yHO3RpARtGfAr/STRJR0FZXSqx+RVEFLtQbKFm77cvaIbgy6cElRUJxe
T4Xe429s124BoqK2yTV2w99acmLszsEqhc9PnXP2xzhahxhseVmkwjXFojTUSFd3KuBbI4KOj2lm
2f2NPBTZKp1U62Ey7Z0H60Ypmn2jB5wEOHShsDjTIkArXveCvpj+2bHn1CVGkMRj9Zfk1T0/WzQN
doy0Dlm8M5QRIbBCv3/bKzsiimlN/fGd4DnY2CP6/UKxYthEtOnYE7GnQJtjg0ejfZM/3M+ccR/b
twEE0p6Kp3qmmRb3DBsHBjXjH12g0kUz3/oAg23fVvHaagXMKVRPgfK38fCWqYbLfAXpkdVckmD6
Y7JxndW8KEsG2Yr0rrnefpYpdCSdW3St9R1mTWNPvTGQOOaokXBJiJ7zuMYB10InhoLbTUgnGAJR
+BSrydpqZqQIrOXVoDcvHu8LF8rrCl9m/EFTSjg232WVTggTYurWdOWMEL3MS1sq29SvvdsIcX0q
7d9Fgquer/ofY6dsG5uBYK917hwAdpYRnOiV25pO8KXAYV3lA97E2jC9OiUJCxKQmvJHYpEI18gI
D4ZGJs+J1BvEBXttjInrBd3jqNlbjHBpHwloxVKESrWVEZISf8al1m6ncmjdMUiKrWI/B0qWrcwo
9TZVkpGf6bKtaSn5eQo4YN+QGQw17c4fogY05Xho1Q9G/sHaGWW3aauHOsaqtcKvi3z+xnKKN63p
wLMASLINTI+b7pmOXAPYURSscfFMV0SD2nqCv7pyMExdNeOQriIZ7E2hqKsOZJcViWdAYqWgSRLM
V0J8VKpuFuG+YkMMVbV2rxm+ybbxxXe6D88vK6BO+Vc0vU56DHwtCT5pzk3dWn/CQvGpo1+Sqgu0
1P7kgEydaxvN0NouubZhbCUpM5qALU//S/oGhIn1FvXmNR8o2ifOWejslmr9xVCJ/nmmR5sO1+Gm
qM/e1GIgm4077Hkt3GWzYD/+xjmbfPVjnLXvWouhvNqM9yIi8m+nGdebkwjEGp1Cn+AJnQGZbOkZ
Bmzoc02sq7wFCBZ9dJykVVVgCqwYyqEYCLICoZXrZse5V91EkvDHUuBkFNsqNb0b3obNhtJOtB5K
+WQNqWtkLQ8CBQxtkrzicZ+4mkPBu66acFXX6Qv9oogcG8bQQxzil0T3plVhJDz7xNIZPWxqJXkG
5n8DnWav6pfOgkBXhjG6+/5gh/pXrsRfaah/1qWBWWAFmV9lDEWGe5f17bi1U4oFoUYvu53QRxSM
/qtGFnRIgf31Y/6gRuW1nBNV2TgXYv8YtcR6oecHB7TK1p1Ywb2rNoNizXLn4q4LolWYW2RL5kbd
0h8OucZLIaVHyALeB+uFp6blryPtUKXhnaQRY1Uk+TWN87+pIQ9laX3UIQOvQdwHdpK6Qk32NKqQ
D/Ia/Fp6D1293R8b3Mx8UNVuSQf6pjUiiDx9F7uWghu9rjTjSjGzwfUM5dOGbBR4HY3oobERmErp
jbR241A9YvNGGToVO7IAO3MikxlkT9mgbgWu3ls7sOgfpmclNLnMlPzVUfPo2K39wJ4ZYr86I4A2
njyPU5O48Gceg2r6zAfrRc/HW2et9dQqt5Y/XCbQnLEFea7Gf1KzrEsOxtrOaziDuU5FTdSH2PNo
07Z2fai4dojX/dsYFu+OnzxaRXseLHoa1f45aJJ9TQ9OPHBNRE29BckGmqY7B4ADaWgDjFYlphsX
jMCVyjUq7k+o8mayL+u8J4k7woyDDw00AO8K33wfm+Edb+p0JRPlqbYB2TSh/lan8WcPTs8ohzf0
ZX9o26Uv1thNXXhoRfo4IiNfJ2r+q2iBl4dwmLqYjmrOx4PARGyXUwag588gd1RPOwqQwNTqg9+2
NzyN8BC0yY/3jfxTixo0BW9YPLaxes8EyF8AyitF9FheqhnYpuSsN9ktBs2z0qbe3AjH2Q2Wc3hL
awB90IYO+WA28PZjmuVH2iMCfDRxYz9hipFf0Q3TwifBpuvckYVHZoescGN+qmlzjtX+teVHMfR7
CWnCgPSZPDuVcuLJ90BzWbFqW8mp968azvS5qe+aqN8Pubet93WfbWtOCw8JRv7UDocVtb2Q+L8H
BSyLa0iWat/gp6bWGIsNzjnOYX22Rkw9Jdv2IXdvb3t/kgQL5Zj+tGyoXqy2OetOc9/ayRo/h1vR
+O9myrgRCRnWDX3yJtHUwyfNuzWlGVweBNafE9cGFQGw8RlhQ6X1RDTDxjZUGozbnWCccXAYLefp
FevRijggVMlVcbu0L1ZDUnlK7GEFh+cuiYZ6VUqIgKqg4chI/cfcSv4UzVCt0ibp3dJpcYxEdFgF
6qFTnV/SIIgcA8jZmd+djJoou2i997bhvptafWsB85Z1dzHI3kFOiV0Qd5aSUA0tPVCi9E6B3H2B
QUijk08KzSB3WHUGJ1lyGrE8mXiga6nb6tJB8G/bqy7qUzd9qFMYUV2sqFvdgNlQV+EvDOAbD7Y9
LzgiyZvzpQ5te9YAkTEaM/e21zwqYgS76bTvooE0PiohfS/te1U7W78DKVqHeBQ7seMmpAgqChwJ
jfFupircPARhpYjWpU9GoFXVlIx1vE+nzj5gMvkiQ+A9vMHbrvjSGmLjsef2zOHrROFZKDkOcz0M
xYjLpQx/aTx+XNRJdDXh3zOF5dkP87+YjAYrobWUlYwnr7YxKsl+a5Dr7KlCJaHhCOaFNv6c2aX1
y5NFsOg32bVzKBriLwLq6oKA6JlY+9mmaLE2/dkrQh8+R5MRQGx3w9V2eNVYoxvb7ewwyNvcwkAq
quGoli+xXnJ39GurmtQ7s0sHgvEkXgmbGMxK6Nvww78d+ezmZOYzIcsc4L0N/ZOZ9xtNNwcCK0wz
QgnbwWrvlX4oDqES3xs+ATmetJluZjuDzFRZTj0BbdDtEGkbtZW6JISerMD/Dd8KdmpMz16gldwB
XDTKX5J+H2EeHzzLGHAGbqhWXtMCjBmIe7FK6LbdT6ZfuTVETKeP1tFkXqrWoTe1/WMqR6yWzyHG
rBlJaICP9N7FxQYp433UCbFVs/INyMKxzSaIz/mMaH4vBcbVg6Mh1s+Dp0JIIiF6oGySBKtS9Yk7
8xDMJC3omb2jacnEGlL268hC3GONqELMj6gFAdn1I57tlr4Vxvioq9a5jLgDA85wLDCVoCr5x5Re
5yYNxOF0E2jWLrSG92k40jnzlNCRusIXpNykGucJK/ErSgzaRibG6xZapWacU/DmiwKZb+5tW0MP
edXrk6JtLQyPVo6pPIhcbDsAt/NDKl/BQUUKNdJAvZvpcrh/xDzYFOMEOvCtC4zfuqWMW0/vgCUj
IYVoyPA0ScDbERGaDld/rqAdIDDBNjFAv0KM34QBjKTY+GtYTbayBtL9JtQknpukEE3wgrp6C21V
hyon3RiX05XicJVIU/8g4fIHD+Xi1MVUrXUK9yNWRbGu/QLYl7q0yiCgNDRXjXNz/sAmJEfs6jqF
fTveCRMurTYMe6l1NnFAVKxBzdXQU5rXSCvBUTcnJeRqyyuxqpPiKUoy5EjWETCmO+XEz33j4OpL
kmJlJcGux3Ecaud0tWhhL8TXqDmfRTpFLo1sBZdpe5NZ/ybr/hOS6H4ax7Wla+/5EJrQknsQvYgv
vKEy4ZP02Zo6iFqIhy6Wt7a2kWVE6aWzWwoopUoh23mLzAZH+9R49JpfrVBBdcMQxUEMxx1Veu4Q
ZJfEFGehWdy6foOfE3WMSpV3BaOOLs96NwjVewxHnvQOV0ynzbZ+MP4KPLOjF1DeKKhg4BJ5MJun
V9v5ZVsKTSL6zOJLm2HdNBEBNgEm+DrfjfTcHaHYYnO+6qqWekOwU4rskiVPYPMcip3enmtyXRWB
sRkijZFYp7GrHmYbRbeMtX2sfYCdJP3oXcAb3GnpOcnkpi/VVyVJKLW0+s4bYO4NHmZ4CRi0UrZr
v2s+g5LWe9M4EF/UWUKA0cuVSVTJ6Ku/U+MDkbQJdTjBpSp01lreWXwNfgiJo6w9enOz0tDWth19
jTJ4DahTjmObrpUONmDk6ONBji+5CJONp+8SQUE6Q4eKBtXfWPjA5KJ9jTN/zlAz8vci/muOVa15
IVArqTQyrfjVKbsIEeloxU/DwNvbxNV7W/SEHJ3VUCasKQ8HmEQ70oGh/FV4eGTEQXFt/GBrYCSy
dcbhVMT670RBsBtEkN9n3lDZfNKR9ERBPN8q9KisSu74jaNIxoYOt1Lf19ds3DpQgMeRdDv9XKXr
xT50thxZYIkSIaGqFdVo/xKPXEgYfuVeclalAtQ8KnAW8kxKT2G9DwBsrGhakqsq1796A+xU8qRZ
Mtv5ufYuNWUvp4H8iUM3j1F85TmoU3jdX/BmPoio+22pB9cJ5DBk3zhe4wYLhWC6qwIsXO8H3qbc
iggOsw9aYmj97v7ib3n1HCyWQ55RGkbnaSefHW04jRUwEjhzeMkb1V1XiY+MfxZIlFsYO/pOmS2X
g2I8J6YK9T3M2m0YMk5Tif2Lon/mHqUNhKb6+XFobSp/3PE5quCtD/g2OGAr9BRruuLigLV7Rkjq
rfrSo3voyxleStt4Ibf9KNOWaJPGVHOi4wzraqQTpyR2GKbyiPIMAl7uTZpsyfWWFe01b6qlv5ca
vVQpPRMkbH/lnLxV1hs3JYlJGQrjtaNuqfl95+L+M/NUHP8cmOLRn6y9lhCgCx9TPp5ORACQ9hjD
2jrs1rI1aDSGJEzC6t4J/FvxhwevR+WnR1k5BN0tEYzUrAo9TdRjiyLU16DCqGHUc/yg+kcApMmW
Hq77SHZnygoI/ZTkKhK/cRkEnvuZ3DoaD9qHn9kfsq2fa5ULMzaf8b540K3MFT4+hVgAQwHHSHY8
1hV3C7IuOsT3taG+to35W5EdeWU63WoD77pIJRkT8f6XU2igmOgOZXuNSzjgPABog5vhzdqbNw9e
bcU/T5AKQWqfY92aSNzVn0U5bEupPCdYEq9kYPTrPifwVk26GTyuFqKYNssdpOJCXZkiOeZe8zsT
SCiCdgJKSftT1T7IRJyM1KrXutISU2W036sAqodIUVwx+/O2jrZBCo4VfZR/BmmwB1xxrMJgq8bm
V2BX5KkqqoA4qWKlGO70sbjGFoaiVZkcig7L1FYtNnSFf8RaTbuojkO3GW6imMJz1ND/5mWAg80N
P+HUBncyzGgS7s+ZosF3srRghejR641fXoOEwvP+TpnyqGMlNFh58KjE7zATM3PS14qv0o3V69cR
9phrNNqnbJuD7oQPeU9lHQXgV+PNJztI3kete4kzdNW4LUC/yvmbw/46xv0lj2jP8/wPQogPjFWD
lcy7rVmM720x6/JUXuRK6tAROOWwx3W67YjN50zlsKOKF7jGSGpWDXUM4HWyCcG7Y+JIEdfZOU2w
U8rNX6ndCyroytvk92e1BCHtZBedR7iQ9q7Jc3ud9kDusmYT9uFrmFRi/bc0i0/TSH57RUGvpZ7f
UmiNjUx5uFgVbktmAx7vNGX9xsM/ni4ntNpacUJn9KArHc3pKH9RWezHHixhgDdoFKkk9dqs42qk
53wShqtSU4XB5aMFyfq1um6mIcIpMYy3ky9PKCg/LFG+J9N018H5oqxmXbhDXqwYWpvSuk6W04Np
+zu9itayb2k4VnCLiqYr4qUj1NppV5rGxgRvwPtHw48yWds6d1c3qd0eTwco+rSBD3YLZJ0/qjCc
X4MkeSPJp6wMIjqu4uxiJM+tiF0MVO+roHkNOkrg8yU4jVhM0Viibn2LCwX9xHVKvB0Z8VdPNlcy
t3ceoHxGCejQklLb4EJ0SkT60AT6WzpYgoFeQFiLnsp2oDyJhhdjFj4srQK+SlKG5HGxZzT2gKn2
a9FEn4x+H1GBNgew+XgqT56L7uXVLM5V4b0RHtCPERCieCTqzwqFnErDbKUdzXhjp/qeLiPSetFo
EDKUPv6QyjmXhXJlrPkypOR2p1Zu8cvO3Ny0esb0g7NNJ1A0k0jifVZdslyhQMABNnasfDLuXY1o
IUTo2fthUtBNpiArMcnyB9s/dmHPoBFyArV9ZV1EJrbFo7kb61Q7KgkVrBIlApUIyUDNDlTkGdpu
HJ3ygDwuXFUjHkyDZqS/lLEGGi/jercsfq8DQx9xX9aJ50okHID4C513VYPZuExzvAxm96fh1RYh
MG4MLCw5jOvSGf+Hr/NYblxp0/StdPzrQQy86ZieBT1FUiTlWFUbhFRSwZtMeFz9PIDqHJ2/emY2
CCKRAH0i83vdvnCQpCNy+mFTR9ZM+KeO0Sg73s9m1JioNqZPpQ8Te5Y2L2Mqq23LDF123MNaSQEy
qh/JF35t6nRSdnH3GZVub2qtt3X8Xw6Zncsh1V7hkXGvqaC7xaoZkHOcflcaDFULg6m93Wkffu7y
p2GGnfn+mxGbzZISkbvCNsD0DEyc1Zz3ZDMsueIu6qYpW6gcQgcOn+/8DD39Z1tB3x4YhP3G3+PE
jEE6Fava029egum3tSkH5SSmp4smBMawoU91ON977gv+edge5iRLjPmyHeLjqNoPWXkuY7NdxGn3
mAegz6nr7mVpUtJ0zomOmtxx32VvYeIfiMtgpdd4gg48JaNs2MuDqQbdspIG/wiPFHhUZXfkY+Qr
EYgeDL9eMbnu+Fsb+7w1CdSxWL3tjCA0MZuA2aHaOBJoToknamI4ODQGch1b5VnG7bc+m4IW+7jd
+kb2q4vG6lTjtBFQ3lYtVspG4HGDHQzwAcNYe6H6LRqckxf80isDTFaSh+ay4CwjN2d4jB+z7sU3
ItyFXNZoYWAECyTWi77Gy6Ev+qXrxaydHatbgKlu40jVbonHaI13LKtbSix9Rj6UFh3MhuqL3Zr3
rLGfbDW7VZmbrhVpRhAtgm94jCBhd/UtaiZ1CdGDYXAiHTrEDlE5pEjVLKey57rVEavrfMf6hLaO
CsGQVpJsCTLlLP1ggIVtVNd+HVHyZx2lSr8FXMFCBYk7iHtX96zhFHKX3Dx1l4ltayia2ictxRBQ
NbB8aYsSWhUFK6t8T2KB90ve7dKBOrOWWt5eN/d1VjeLIQCYqkaKT46TvDYU+bjbFMoih/RQpUW4
D+J2mkDr3y0kLguqlQF2J728qFkGsKJbb8UEPfk/BBWWpZYozF3rY0XNEpqsvAuQBjZMRq6+za8y
Lyh2Niq6k/a+RV+3hKNSrr3cwiV9APawp8SaRlDxi8amAy/jB4MzQrKVIS4VTO8WvUyaqyAzfVUR
bzQZ8h+oy58CSyzThrpNj6OG1lHWZC5V7uNW4PjBHSEUpr8UTaSe6k7dZMwpF4ODcjoaSSw31bNX
msbWVBuxwSFyP4rYWdhJvg51AlvGgJtDEJjVoaPenrgQ3OOkf7FzSKZq/Qxqxvefj1B/qMj6URXf
pQVlddat+NTGNtEr7QYvBlwkRB4dawf8VEiK9qXRK4hi8YNMvWw91gY34676hkXPOrem+WeBNG5s
91bCSJpGxUtuj8bO0QvYzGYx3JnVhAlJ6DTEb8DhcxLJvDYlTxztxtoM+VkonYkAu6IQyB+NZZZt
vWSpzJaOlvtLLFdyuJyoXst4SWRbjgHU9Jc8pz1PkQz8hY1UWkvTNKc8BXG0zPhW23y2vlbbuzhK
IDDxt0fm8yJt3rGweEr0RFRiApthDUjGdtub5VkQi5PsiNVnfwiKq0oJhV9UvvD5VtZhUmH3XUmW
ezy3Vg4bgkZaUGdmWQ5Yz9p2y2IZB+3OZOFOvHBGxGpj5lvAYgOPmI3XnoqQ8Ba0sq+qbdYPme6v
23i4GR2qy9ZpnysfrSc0ILnNCaJhiK7PfTTSSfllkhJEWSd4Kw27WTlucxeAoVI49HSMUYKBsrld
vuPfzEc0xJdWbRTCp10UMK1L7EaOMEGU8Gl1KnQ6YSMNCZs5v2TLx26NPxKq//JkDjXDTZ/re4xK
ipFphcVvziy19z6wXlX9V9uP71jPEG6BUbglLmNlqzjj+NSh/VfMtzjb1O2NmqKgADLEvaZCZELd
Q+na+w6M2SbFJw7bdRUq3z1puutGkwSuRUlxAvlz1unoko5ngukAey1VjZkO6xzEvcxYWdduMfYx
l3hiJCtu2/vY8Ic721fBNlj6mDmUHCco+o2CFzw85MdaSdWNdC94XDAxVIeXttd2Y6VSFe7lc92C
iNhdvdSDvFr2nacxUUxHXn1wCqv6e2oDkRm/9Da6uKz2WQRzV2zbHqoRy4GmB4AOPYU5+06iGz8H
5JEoBWHWhDutukp5l0X73QjI9Ur9U9LArTSb986loF/GlOBhVz7VFAXIe/Pw/c1tih/Gc+uzPIxx
b1gj0HlVJvVa6AyH3iG6IIvjq2KWuOdbAz+5sSwWBVSUlday5nMmT/yqzD9Uo3urW5UZi93tNMae
7WS63RXpG9wN0itxPwXvZWWsO/KBdxTzqwpjyi9Wug2xwIVsuEqUeJepBDpL37iIyovviorftiFW
AR/yYig96IGA4JrwrHVYd9196a4N2LMrtzdJ22heh6E4c4eNmQUbC7NEPieLHB5IuRniSbBbs+4g
tA2C/Fi+x4isWCrEj7rq+ctQUHoNCyviEYWTNCiac26jzFV+UmvvfijBDvRVxdrJvG8rYLaxz386
zuTNYrI0khXEupZvRVPHbeCN1TmaNhbVtwwm7d3cZKeCKCMqD2Vi826rKYLG73cZ9Ec4uTpjKcHq
ruLh4i/bYVUKxmG/1J7iJor5Hai3CnuJlabrzjIwdq5tWytz9G5BFJqo3KhpF1XWraXPQibr0EHE
C9kXYi/66ql1ynGrx0a0bmV630MZAzsGnTNkKrb8eQg2dpsEH+EerBYkjikcYywqfWwqqA6vDVk1
923pPqQ5H2g+pous1OR97dUlGd4bl5u+W+LJUgNv4Dp2lv5AkZ8yYx32b12j4SLuAMvHjfZi2DAL
y+pHKXByQdHFVChbe9I5ZyBiq3I0qyWT1rWPdLAFYsUzZwra6D5iOax8u62JL7xLZNNvMP6Guejf
e2NwCmzWKizLNolehstOSajHaN2dRv4Ak5z+gyEX8yjHvWiGvIomoQxjBy/pAP5pcl8KcJCWyvCr
Jz849g3tPrKMdlXnWbBRUpIRhOb+ciw4mln90tetvzCxQV46g7p0qoHx2Rjfzd7dSYOY7PiXY/MD
HbP0p+jR1qpOzdxPIcQoH4JDZ5TPMoFMUfPj0qsndBwHT8LwCfxw7UcSF49GXzie+XNSnDARx52k
8nRj6evOUYd5nYK/rNvA3ntQfu4QKj5rU8x4UCqg7QUfgGO+VyliS3REBcXXTe+7mNrE6ZNng1Pr
DhlFeIHc2cVwbg3QA8v0v4cXGCiMKku/G9eNDnW/laehSdIttIz90Ppn4kKQvlCLSLQeqo7DNYNh
uGW59SHH/mSazZlZKrbF4SHx6cGvU4EQVG0Ss+HXPc3OwFHOdhyaTGerjMqJsRNWvdd6ctCz/lEZ
Ru3UwAXS4QFvimiXSaa4tWd86InRLHK7uilFPVLnSrgZ8LnpKDMFpCfphocaLI2a26tu1vVRIyw2
Dt1ho9S1t6rGYumZIb+W6JrizLAMGOsLucVWaQ9nklt5ouro+8sfqU2cmN8bJE4rH4HVvCZm8lbL
cOTXr287wfdiRoQXkre+scfqR2BQhIzjSU4fg6AZZDzphRssTSzKqDCA2Fp8zK1sNxCfGGHv4jp+
5vt/cN5kKb1VQL2AMi1F/8pTF0rHssoKPvqqf6h056NM65s7VI+gEP5SjxV88h2CszwcpYTPcsDU
JvYOOKpCarBtQskm8sBdNNkoWPKroM6ObxwwSnvT/M5dihye2IRm5TXyfFZq6YrYnX3b25g/3A3G
sHX4B+VBsc0YuH1b+WY00S/MzXIqz6LfFiq0NuTvofzInepGzhTV6Lw4C3Oj+dw5GdNxV/Z2mdni
fpy/6YkLN71fN24EpU41S3IZ0J2WU/yMMkCw87V3R/8A0HTX4eideihpq1zDGgHqdSRUOL1eeNdb
o7aIo/BUFgqplUZ2tFGrJbnItvVgqWtocxazi27Z5PZW6/oAt7FSEMEiHnQujMMaf//EvJMsSgMU
naQ7hgivPVEzwm+HMv4ICzGZTtV7I1d436RymjZVHKa3LMKmDLShe9HG0DtQ2Vj2FdnjrhVp697J
n8JSXoyGIAhsqnkZ0arL4Lq6VMvRe1snO2EpJIDLl9GgElxlJEc89a7QvzH960sQqx4QoyfcCebU
VtRKue7Kcz2q2iHP2k2XK8FKJEzKympX5BrzVmrCUR7x7fX52g3HU5QxAPmhyNdqWd8FLsHtgUrs
AowjzVOqtZcqyJXbb2kv17KtmALUwUXRmPR3efEeAOiJmDBKL1CilTLor3YtzqZa7zIvHda1xnw3
rRObepCBWCjFkcXvLnVgvJXmITAYNckJdIDDfnlwHArTQubeeh9kpLxS/DKF+wKCsu2JgUPTcjBY
lIYB04g+0M8IVs5hp56jroHtoe3LIM02GuUBO7Mvve5NVB6mo6UgSHGA61pK/Vb10RMMS6aj+FBZ
dYtQI7fv89F49I34wWRM2bhOs03kuPVK7c7nTo5YdNkUAGREU67jmGokiZ1xJBe66I0VNEr23IDJ
TgkvpsqomqPljopwO7TaxqlrZiUUGz0yCxalkh7NXr77cfueVGAV8bjQxEMqmoY/DZI/v/imh/Z7
1FsfTVvg16+vDDUtt5jfg5cNGCsIVu12+EZJFsC+zCXFM+VsFONTaDkvsdPvVN3Yi5CpqlLrR+x3
kHuYcHQabohW5TaL4y/NVNZCLblhYA3ReubGEtxh1e5N5tgGJm+mYZLDluwp6l5th0pcWhe30fdW
chjNbVhrzx45rEJ438NmYsRH4VHpIFJAtCMFIuuPVkbuaaFT4M7cZxUXt8YvzhgetTCv2kfRUoup
A8SwhWOfEI4RaOeXDxlChoU3Dse88VbRaJGiRBcQk6OBTwowq7uxXPlgWNmrrMgqU1QHr30IaWr7
5JmUlw0PWYHlPna1xoTNWjHkgkDjkQAN13xOCOhEboK9mGXI11xtVgosVUFqaB/pZ1tzyAzFNzCm
5t6U/m665YEL3MY8sRZmmKNNR+rjC+sqjOrekr27BGtk2U1o3UIRxiVt7Gqdw+npXJiPfX3QG9Dg
ADhFKj9xciDqkdrqopM4SMJL1R2+2g68PE011qXOnhI8Y2OkldzXxm2jNS+ZSgkMV6RJkb5VEHZX
ns2khIlih1plggHxk4qwnVCDgeIAs1+/+iFcbdNI89g4Dn4oJcmQCWM2hhZOQUGzqU9dadYnrYia
EwWIEVivU3bQR7pFpZT9PqvM8iE2leSBZfX0eG4oKvSP+BRx27R9vCD9MNCW0lKr7e/DdFT6dk2s
oTjPTdABwCEs8/vXReIuiBnH3X5tjVX5QB1GPEAXeyxVzDvmJoN413vhqbvPDlOvlADTDa82XH1d
iEI6Kv1OV/ZzP8jW/bUXxNdPV503aEt2IYJKYGte2dxW2VW9hGFnYePyV1sauUsNU5/z3APvrgG2
S0xB20q6s9m3vzes7a6umXd3f7SbzA2w0ukAtP7qrwkbFwvzCE6q3381p0Sr3QcwjOaLzu1pMRA9
FVoX1iKbUhf+JSbT80n4EKeKsqvv5l3bK5IpA25cR33cPHkySA+6oJaYB13DnaN2r2QgLFPkN/Uy
d/pTpzL4zqcO0quWAWS9/bwbp168Rdhgrj4vHPjdkaxCimbT08oU17lE++w6P5XrlTdQF/M0P1MX
Edk4+m5AQYLuXSOyHctpZTnvRihPT52nP2dC4XWo6tkQWvU4X0fjTEoZUhznC1k5pD6Re/5mPlrH
1nKA04uqJi2u88ZKhdwkkr8WVllhuGzsAq+LLquW82EYzcWVJ4x2kgxmRvGpTxaNIawrQK2v6yTV
0LMeyLcUKfRNXRvRmRJ7uCm6Pr0AwU/MgbK8YlHnrIogah8SLDVXFa4Kj4MU9tJHffPE3Esug85O
X2qqb/zvrO4WjvjZOanlfMt7K1+kSlP8MGX5QagsckmZ39w2zn72ZY5sMDbe8xEie+oWv+qeGUUG
pgLCUSxbtWTgGNWL3zOjWcgj1SoouRkuNKYdQz8gmpjpTkvvsdiGYCEfABEHox7FeyqdqwPD/y3q
4u9uHspXlTUBs7fK+66D3S6SOB02URkQjeJp4kqYPL6aqcMQNAUuz21BUiKpHBUmP60Q1/mAFmgO
g4Rfrufd+YCMKA7FQaow3eFSn/3KoF/bUMxW8249XaBwdHfd9i6Oen8/B1nPBfRpcDSrE0W4HKWj
bhRDw4V46jNf3wMT3PbCaj9f6nwgr/xmm1dgWnOX+fq9osLzb0Pw/kLAZ0ORvhvbhLhIINAzaUHZ
rhFWTCRoGZ74mynrWunjR0wMoqXUrPpHlir3ulV2ARjxdXT98JfIrFcI3t6ts3WXCOQa2WznpFRV
PHFQ8sI4OHrnbli8tvz/Mx1c3Gi/dX77zSqwcgmtNeoBvqAxGa+5U9rfe1svlkHQjQ+eFhUbz86w
28mq9g52v7sltdk/E2tarQyRqC8wCmMMk8KLUJOHfNT1e6PMMFow7A5oAiywSUJxzw8HoCgokvuE
pdPWwGvhlCRmum0ELilpDsCVJd1wSiyj3ho5rILcBPxvTC07ac2gb3G2CU6ap9tb/ijOMUkQAhQM
uPzL7nJIJ9sSaf/OsOLwymyEKZ3m2D+D9A5fCfu9Zh2+qOpgeJi7RtaoUJX5q2vfVn90NZA5P6hk
fG/b2mL0bZJH2FPxkeyzbefjbYrbMuWMuY2C57YVZReuO+JCV6VUQf387prpFcnKsT+u9WjsrvOG
eFlnaWAnsZl3tamf1qLEDYzS2pYMbQR3x9SycfUJ9nok+s/zwpiisqv78g4Q/H0kzQ+jKir9cP0v
delhe4NOidWguytIUYFj2SEGRpdwNXAVXkHa6ddzW1e4/pXZPRx9HDfBhOg3tzmdseoG7JnmvS70
s3ssynbz3nwh9GneLiY9Dzoz15g3lmn5BDfzH/pqg88pgXJtfd/83Q/8Y6VjbXeem0rPzbF0k7tC
EqHep2m9UvUOdgUFlHqjxCbfHXGQ4Ro1InpMZUyoZenV2eG2ABFgaqQ2mSw/9yshMeCjjvvZc97F
OJ9S07T5usR8oLCC+mwDqeM57WID01VnzR/U3Vy4z5WUF8EP8//RGFi2ulM0SvzziXPHeTMfQIcK
HDydPI4l9PHEs/fBtAAVoTTuW+o/5yAT0FpwDfxB1bAC5LGKi15iVGGN6HGKBsDRcPKPXC+8axQg
vPEE9fS5PXO8R+w+1Edvmu4KgSxGCRv658WhKHGFsgbSpv0hF+u5vQlZEXVNeQPFcTAn6olXjYEu
M4vIWS3slEPl8GtazA/rgeTSvG+xMreUw9wk44Sj8/7nw7n163jrIVxLM+XXH+3z7h9tlu5q+0wk
686lhkru1XAI9eH3RlWra9TwXkcTvngWOtY3LUZ8oJZJ+QPQ7t0yS/tVcfKXWtPqvWkb5tbV4nDt
ZQauH3jAv5iFBnyGwiPXXcbTQMOXSabRjcRLQo0ZMGFlKOvKGA4uLlv+EBsrWOGMf3l/PwiRfQwl
pp5NpX8LrEqFQVq4rNg75a677XStxVZUBbpfqJ0R7PwsZ2ldI+1y9ey19LTv5JMrDxhmF4dcx2Yw
ckYICX2zEVmZ3loVEG1QUm2jIOH6YftLLpCtm1srg/JOEzLdqAjE9kUTZC/uMOwpRuavWmcUqJ58
/5CFbfzgm8Gv+elG3eUbFH1xdoqsvfcDUIZ+OmF6HTAowbRiuIG5HZhb7CTfYixJT/PGyPvmJMwG
eq3lYnGgsEoXECRPhh6Z/WLug5ZzeghNGw2cefi9+/cl5u5ZWd6yLC12X5dODWjBptLW60YgDej7
cY9vi3c/7+UJAjSnxfZ+3o0lLBboqfvOre4dAMF6X1EBgR2mRstCKPI2tOCqcW6K784Ibh31afVa
pNkNmkf3k4jmU8N89KNqbSRZeUCCfTEuCheZwEJhIT+Vo70AfUvWw5BxA3OS22foxGt0ypO5XOEI
HOZ0rVxEREtv592vA0mqZOQgw7NsKXefoxelJUbcwJD66Nqh8DZVCcW36+1qHxrN3bw3b+Yu1tRv
3hWTusjsAupltXONelXZ5y66rgyVOqv0FhMFHfHVKpoOz32k4qvLNKUmKi2LPtxWf7KkV+4+T9G1
dCn1wDp/duZ7utdIlrCk5VwRDHGRv5/j8/zOzyS/LJ6jglJw6Mu62yxreNgPQZLlD/605IhUCVfn
7za3aupVQgkM6g6WcChX9ItUXfco9Fge0bLcWBNbTyqyKvzG7EtZOVjKxvDJHX6Ix/mghav9Ch5I
uVNLeIJ1a5Tb3IHvmtZG8Bz5hbMuW8wR9LhHR4W8k/CcFqlbn9lPYwrLxisC5WMDvuZ/5C1TUkPW
1lPGtdYQZJNjbxnhqoxTBEQwBR6pZq57rnUxLMN6HKVP4dTRWWEismNtjqm7YdbxYj7qGCCdQ+34
R+B5DEajKL0vK1veOzDWgNBl9Cac7E7msfUijdJBUxFgBzJm0a1UKCBMHZx/PxMstaKo7oZv8EU+
z7QZsZblUOkXsCUq7o5In7oUhRIGntE19n18o7S6ACJJnW032Poh5h4BHSZrQLTj4sj4Vm+HTHXu
TT6ftZMkxrVIib+LVMV56ifLIvx4F0KY7rZq/HFYZFMGQ+MM2gmoM6VwievW1JTD4D+V0+azXy3N
gmwL5fcZ85F6GEhI7kyfCELE7WDcaxiJzYNtNOFjaeNZEWH0tp535w0dTMduHpjZTyogjIe+Osxt
dNBMyoFUQLq97zUmybRtcLDzVJ66sMvWSZbWL3oU/5y/as34FVld+B7zW6WYPhB0MZ3jYlV0MKdz
UoeagozN6mU0Jvig8z/M/POc3Eu1he5mv88RNryUJM0PSKq8g1YP3gHIE3yr0wEkRJwHm4R7gyQN
m0P5fOjPh0yCjZXSRJu0F1lDSIGJjo9U3UXFu8flmRz1IcCEYWGpLtt8avja1GlEADCs16cRIe26
6Ulcr6LeOBa5nqwjK1ZuiOTPHb/CdytqL2bVGTd0CzmwePXfuvpZc56nrmbYX0ov+t31j6uao0rG
eiESyoivusyNZ9WX5VPQ/mMnal+11tY/j2jeP478eU7pld22kj4klFG0JItXas89FsU/gKhqrueH
iYYhQDRtSi/GYdI9q/h2HWQyrdfmhzketAqZqv/eOu/jDC/vRoOStTcod7kVHJCMmNsUqPgOVF65
m9sRvlM8nRu1rHfxRZ56A/p5+WLu1dhaY+3mDtXcOj+cN8K1wMqcJl6UOGf87j8fGbTgR+PJ8DAw
zl8C/hq7tKcwp2Uiv/i5ll/mR8xCX2rA1Luv9t4PtJ1rANzPp/57X9imv/vWePcu8DhosB12g9O8
sTD65HeUmWtHZHiX1A3a7/nhV59qAO74s8982FYtzFpagmUiaIbBk4L5+yHPa5X69PRQV2B8zY/m
TRVw74KeFC6+2lrdHcTpaz+xx2QTZ/iYzScjccSp6Y/rUK4EpKkqm+HKBSP7xzWYODnLfOhV+DUl
Wi3s+lovumBkkF8CNcwvIh0cNOK+sfIGPfvngV3dYuD31VoahrMCaTVW84nzBmvl/FLt5NRzbqg6
+GE2U44tOo2MpJnbCNx4IgxBLOZdpEzFtjJwWpp3dRPJqIJW8zjvRna04gapP5Werl+SzHyam7sI
79baJEMuHvLhVmlAvSwhnP18VLHUM0ma45WgbPOxysfPS3up2Ry6uCnxU+IkEI9hja8Q69HpZWkp
boKFpRj3HblKN90nmeS/v1pzerVMw8INSFJ/+3q18yUTXm1WYdAsUOlvZyf0jNvFpi4CeNGTWfqn
O/rkp/61K6oQJZoHhWY+Oh8Y+5SRfd5P1fx7qqX5bt4bMnFgqETik2prL2auiywwii54u/Wrinr2
uq+cASpTmC19jAruC6ZCRCf5FvCDxD5r7v15omOEcKeFO+V6RBdLqaILfLOApUV3Tci/OGIgf2iU
3r2pOk8/eD2qI8+7iDZ5rqbm3ENnIxPg9LpJ3FtfG/GSQnx0nI/WdkwmxpC8BBrs6dokYqfvFPcm
EY1tchn3m/ksXe8oRzZxfO8pqfcyxsf5KV2lVY84vYIATk/lxzFArsyV7bw7JMP3kdxZPKyq8qkK
/PX8lF4NNqaNJF83baq/mKjGksg91akB4qGqiIsJsjqRlO2cOmGBvcSa7cMLNR+HITWxG/r7cK/A
Yfg6ZRzHgUEUi32LW6thoToJ28cgbNpHgpYoHaaQQ/2AXSxvCJDphtevHlrjP3exkZ7m/qSeVFuj
RWg578rpghOKO11rPqeTmbXEU8Tbeoa1rZtBnvscvT0TAKj2UuHfqmKS2Rh28B5em7At3slwyuAJ
BlPWgInadqxdhP5d/GzZ1ZtnKPl74uvQX2zxzdAtsa5xJjxSjbRP5agJMpA850esiNXcVbjgfHqn
ug9jSjbcoEbcSSzZPYyl1y7m57MRKaatLV79EqqiInomY0piHSpElesist0bxIHT3LWO9e+tq6JB
1G2NF0VFZ34Phd+JpcM66q/3kLCG+nwPRcacan4PEtXQc5SLN+i77cYXiblJ1WTcQQ7IVjrGHs/z
biuTfKWHqv5s1tXvo6MXGP/YVRNd7ACNsg1qZ3ASQ4lfVHLSV+qgynvI8N1eaEm1wzYZH1ElSlcO
vnnfhqG9QYE2f7nVoUqV8aMWDBOYkMcIyjl79Hx5X1HPLBoMFzojf+0yEW7xy8qwv0u78khljsio
6dEfuw0mz8QMm/WSdQC9hegG1BHEQPt1Zt+nmrH2eyU6Ahu5y5S663puF64OFwihc340rGJd1B2R
EUHDGYYXEfzi9e7nBbq94ZikamlTvJ7jqEfThAs67Yk4gMVTyOHzYCtDbS1liyPBdGDuMh/1Wr04
ACDgoh8DUOEEtkllYJ1M6psne9rMu2Ha2YeRcMl5b26fe2gZ+BGgj4MzdR4jfZ/O7QoyjkIr24Sk
3ixnA3aUrs8lRv+PUQBhstLgWcxG6M5YPduemzwCp4ef7WXqLBtNr37gtoHavH3HbZx7GPSXa1Ca
/i7AOmjrhmn+mHSAHLWitu9Gpy4xgG5eVVybVtg4avdYp5KA1qTRphdK9SJV7TmQSYelDkFZQ+7d
rJgMlVhzkmNTio4MEGPAtX8ILqwxEGPnwRVZeXc09Nq+WtPG1OEtWsV1iCN7chRrTlAwD+j/4FpK
M5F7fWRa8dW/qapoo9Ys2ea2+bQ2hIU/RE22nXfnA2okP7Ctt+6+ujkwqZyqyM6IN+1rKvzq7LbK
8qsDzjJMzeLh59dlKsMR23pE1DefNB9omqhfJWnoI7ngQnObVuc9YddRtp9328K3N3lUwoZQycbx
AuvmsqQ7dB4kgHm3GoZwjVONupt3naR4roG7Loip/EcU6puqbqxbOQQI2LwHrY/NE9AFFvyB+gsa
lrqNZcmSZm6bN1GUV0c0V8iW6auOhbHxR1nu6zb/DhcY6bnn6ytNdeOHbsiti6m/NdQWEM4QV7HH
xgzJ63SwkEXyoJqRulJBh9Zz2+cBv/xuDLp2mPewUrQuXv42d59bIktT90xa/3mdOC1UWBG1spZO
2yIkravvARqqz2uwuICuLcbviF/cpfRApmOgf20agCL8Xh+/9nz/c28eq3pcLr6Otf+29/d58yD3
d8/5PDCn7lHvwKqnAfDvnp/PNx2bDHf+L+d5fQD7Mej2QTckJ5SNyclK/IcmG9oddizJ6at9fvTZ
JnoAsw5mA92/mnPJSL+Y96ux/ZkGEPPJZzj5mVWc5kfzphIDnip62hAg9tcBX1Oj/h/7phPtCjXI
7uKOHMrPy3xdoa2UYa3Fk3ffdP15M1+LSUG7+Nd//M///b9+9v8ZfBSXIh2CIv8P1IqXAj+t6r/+
ZWv/+o/ys3n//l//cmA3erZnurqhqohILc3m+M/XhygP6K39j1ytQz/uS++nGuuW/aP3e/QK09Kr
XUlRq88WvO7nAQEaj+fFGnUxrz/rdoJSHOrFd3+aMofTNDqbJtTIzJ48Sn93yTzXzvW25QYDvXbu
Mm/cTLjLXML3FQsl6jwmKoQEpJsgTsx7OVrG5yYbtXuTofUObJjPGrck8x5WfrlVtKBZfPWbD4C5
EaBZRFgmlxFFUSvfidztTlae9af5kfH3o6kHzik50zh4pyFLk5Ova/s6aoprGUGl9c3hH3teru6t
0Bs2//9P3vL+/OQd07Bt0/Usw3V0w3X//ZOPrAEeXxA575IY15OtZ8V916jpPekW02PU2xX4xtQi
1tZAMhm0jR7rkGnzuzmWHraBovJPCuDmKjNVC8Obvrp6kSOxUKCt920LOqnahqj6/tovG/lTpLIh
fSZ8EdD1zxFo+Iuqv6RJ3TwbiKYeErjcc6vb1PFJ85EYzrupBqjSG8r/Ye68mttGuj7/Vbaee8wi
h6p93wsCjCKVLVu+QckaCTlnfPr9gfMECSOSu96bLU9N2RKJBhrdp7vP+QfE86fvaHAPll5clZD3
G+0JrEVsj0YaXx1/m2bRh+v3+YfrC4q47ZoSoqUr4XrqujViHVV7IPt8vqMt5W8drUsi49xQTQnK
l6p+7ujGTE02rF76RkakQy+G/jv2sJdYdKqGlAXEPtTyjn38n193GbKoVZru/vqcXzUwhdER3fnq
WO5J68CHjRhwiT40mGZOP2zNCT98/KvrqtNfDfmfn8o1/a0t2HcVXm5t0axSlq1Zjy91vRgq8uEj
BjErMZGbbZOo5qPmSrfH3yeccsiYyzlMTle/LpE3tqvWHF/cKnrsyTE/EgNmF4yBH9yLlgLQ0O5j
dEtHrb9tDcPfN11+OP4LkcDh9p8/b2/xeUaBr81Td9EqKD8Cc1EcV/3PR/hqraZ/fVUW1NIZ2Z9s
shCUh490CBL2QX8vusXj0EsSBm8tuSSznp7FE34YxnJoNPFZRP1/A1hI/+uf+hBcp3BYHxQTk6Ag
0xIMU/n2V1edvl4qaCEch8b//BT+qmM4fM3yoQw8v57987/Xb9n1S/JW/a/pW//+1Ofv/PdjlvDf
2Y8cgtcyq0ASzD/16bq0/s+7c17ql0//WKZ1UA93zVs53L9VTVz/K4xPn/w//eX/eDte5XHI3/7r
H69ZQ1mUq6HTkv7jn7+awr4uf5hC0+X/+bupI/7rH4BQfkGgCebfeHup6v/6h6r8oUqmiCmsIiOV
b4msGN3b8TfSH4ahqFDI/vE/UhTPfBYQ+Q9DpMZhabqk6rIq0nDFtadfiX+g6GZJlkH4A0ytSP/4
1wP/c9366019vY4Zn+e4AmnVkhRFUVnCVE1RZ8FUSrBhMgQFiDo0M20UM8fr+Uumg333u2sZpZ0P
XfLFwinPFs6/WjRUzTBlaOCGzkN/XDgVYntIUUFeWEo4LIMKonHbhAkiM+F7qsRku6xuIXEQiKBF
i8KAJmxSQLYk40052rtX5AwdklxnXvf6QpGG9egNWBsPLuQV7x04snJhrZ/u6MNSzx0bomoploUx
hmKJxmypN0WhKKKs426wKFESlFss9brnDs73DMjQWUMqTYmUKFjWJEuiyc9dU0VW4OP7MwDy7QE3
S0G31NeNK7BPDlVbFMRuwZ6MA78cOjVGd5UBbNZo0MMNs10jFKhoDqFdK/GfAvSIQfPdnUWsQkWW
NCH23fU6QKUewcDsBuUXn/xqllDmxAGqrJZ1V+4TDVkQCzYP9AIyl02xTZs7Da68PbRojeRKs56O
drZh1ZZdoAhhCBkwUwGJzSF8Rjg4tFMFLchMr9dyOiJgDV3MSuV6p+KfuB7TEcIDYr4Hb4JP+Vmw
LrpOXiY+sFKYWK94V0nLyAIE7OehQ3bs55AgLFVHApI5EUZMoStyfCmz70Gp6ChwZ6sOkbuNjvL6
wmeztojEbTgO5o467nYsExQAZMtEIZjTpZlK7quAPlHhRndJzbNY7fBTlzLrRsu85KYkiZUpHJ9B
+jYSBO4GEv4itEQUI7HoAbqZgH2ZzL1lgZyabyGfyKEBlVXiKz5egBFH905uYYfX6U8K7THndPzQ
qR8g7xLq/tpPflmhd5tWpbfFyYGlXt0knYtiS+KLtlm8JrIfrsAshE4P2yBLoDFGRSSvKZK4LPBI
SQox5gbU85eZWU/Y7RHiE9jFBeIg16qbO1RWkQKdjk2lH92i4EE1fFAw2sWEXIr/FNMAtlpy+5f8
bSRoG9Rq0B7LVAxmUUnVA+Mg+Nq9KYdrIUEgwC+ETWiMyjr0kfGHKy6tIzRZGYzpxkXxSiObf1el
gnEDdReLlTrynmOhQyDbRX+kgk3ww5MafKBN7Eww8r7SLR+tjuljmgCwA0tnbQ8zX/zmczpkLfKe
g8RDFFUxFe6cr4MB/CnqgQc3UNFuUXf8dfxx3DQi0aPsN8c2UeVDT2dsDqUK4VGNAKDWInivvvNt
mFGgjqNwMhj8cwjAcgLYTQGEZxtZB2Sc5JxITGJMMfaPtVZ8V1xvqQDUd0JB7pejfoN8Fh5ro0rm
Rcse8wGbK4eStrdmJ1wsZKWZ4hOCc0lgXlUNyLhjWPPpXtkK372IJEyWPJQh2Ri9ahwqqbJdGiGb
8zaDbpSJT/IU1ejBFWjmPXAH1IeE4N3stWupp9YSoMK7MBPEdCL0EiR0LEOaswqzAXDovWsAk+0W
Coopkd1C0YnL44nNaKm6RV9F714CeH8weVDdaeC3YSQsKQjX6wiWIPe4CKRKtmV4gUOqw80pW20z
6CSLUJ8NxqhfRKzgBJRCxqyei9SIIaGWXJJJ4LZdM3jJyEX56J9jAVTnQJ67jFSfumk0WzPQGZ1u
MtNUPN4SpGOmvo4C/bqJFBG5DLDeffA+Pa8lcWJgymgBXebV/j4KcarNWtom3B6b7jJ6Ioq7ymlD
aU1Flu19ad0IBvvnAU3jAG49nCT6rAGUeexFBO2Raq25pePPw/pXXgtvx7v96weUX1GsxYwNdcXU
RSLObN6L1LgWOv06lHheteQ1I2/8pEbuE5pu13ATikU2ascFssp7ecO4Xhz7rez3dDucU2W6UV98
oq55o+rtt7wXt6aP7cjxZWTFNzSWfvI0v6DbmI4ypghHTi5ekStsx15Ajs4FkdmDUGEq72VlAJhd
MHhR5AJpKebIo5Wmk6uMUzyUZVTD+o5/Ci+EH8ayzjqYTi8L97d8ZYWMCUnnrrG0x5eDo4M5vQZF
R3YagKksGT9xSHuJhMx0BAH2n4CdfK1TGgjUkh7oApQRqKVhVsmw9WlUboyDH0Bk9CHudmJnOtk6
A5V4FYWtI7uQ1ZBXQUaX2dKnOviB4/qJaeqTZvaTZsddl1Yryk/cIrm2UN1g04tMnE6awddtKUCd
u03KO6MX9qjb3YxVuWTd3relReU2RqpC0jaIBhuONHolWQLluUvMdpOaA+wr3VzoGExCQsYCOrbW
fqBVU6bf1qWKx+nj9zyXPXgUqGN00oaEF5uRGFvnLLAeorzQVl6u7QgC+aov6YVjF/u5/Gfcoe9Q
dquqxSHPQxWSI3n77KXKPkRPnaooQxfdUPAWyOwgo+K40OnWfU8xgmHmdYgAYFnrZpygKvOXj8AF
uoTB3mtgoxg+gjuFIhS2XqAnEoPcmPZHrs7/ADz9yEB3IWhwf7zKsTk/FO8Dvb5XpwiAFNC1KjEU
hmoPdXYijgXqTul4/1pUkzTQxCcfBaIo13WwGwjlkA39lUbf8rTFjXwwnbGPrDUCrGspxyF7TLHT
yQprD+lgK5X+W5jnSBhIyU029GSSvXSnRs2riTr5sqr9++NPyRUisiaKy2E0AGTEprcSjR8x6ssO
bK+sL/AEACYHaa93EO2Cd0yYzDwRAWBtuOvKglqGRvzp4m4y87zqAfM4vdihCVV3P8NSfG4rC0Bt
TM8LYbtJPLTBCrHJV0kqahs1HJB28CALktpYptB5bimVvkbUTFaGpotoqPwEBew9CN247UmO7sSw
iRaQjJRVT9K2vC7TfpXVUrEWZal0yqo2HXYjw9LrsGjKZHlfI/7uhCDQFujbr3RmP9xOb0rp4wyb
IkO+do3hSe6xt2uIhI6cGSOebSY8QmSNm5+dm30nq2TXhYhUEdplncIHJFFFBFpHpVcbCnHdGOh+
VmN4IyFg2Zq+ukv8N+RJGBVFu2aDJduiEU7UOTamvVLsJHNaA6oWREdd7jv0HkMj7ggiqGDmLp5W
ytTrx8AFphdHPyl+7S31dgrEOH0QkacwOOaoCwXf3MJ6cTMgVj4Y3e0Qlx3wbD4jSxIKSFOIl+Cu
VG1nbZoAfdhSh5fZD1Og5/FlX3hsWlliVRWCZZ5X8q7wvS1FKRRc5OKQiJW8CJuazEvMwJ4uhxbQ
Dwn6+8poZMtBplZFbDbk3pdDx20JyDcKoKJWx2V5kGEhWXSvBecsSgKMGCP53gsEFwnqQFoXTdU9
mK7a7wc3eTFGtXtQK7Q2FQCgiGzuVDh7KKI/jxWIP/zSJFLpgAgJ38MiVnodF9da3YPp/U4Q34Pk
1rZ11W5Js6xqBCkOYE6RmxBgAfYlecaxfpaabK17911be7ZX+nBpi9gp+/5bAcpxrdfdNotRteqQ
2BpAOekicBaWBE/Dqwrsog36+M9GrlxUpP+sTTm6iv3hhkMjxlVoFrmVsStJfITRBG8pvI0uEqWV
hjKwIpVXTaU9KMjr2uiHAvNs/EezRsgMygxfL9lRNsDXbWQYejvCWjgyKPXrylokf7QvHjU2vyuj
9RxDz4QVCNwK+S7TuCqDQ22C4hE99xppgGccYZS1bLAyGBZHNreLl76sIMfRMJotNXWSDAdLhcC1
jTh8GNBVIekO964YbfyJdpeEKJ56JBpjapOKhvZzBk/EAoX0WMuAAqO3UeuSK3SqqSsg8cfeC5SY
Qm07MryDWAD5SuMxfiBn8oMnbYESQMCuCSMuVeHI6K5Ed/wmu1WzhB7RQjIGXi+nZXftspQszUw3
7yUT7VMtx/6rJWsk++PaREYmRf1Y1yabgDLb6dUUb/Aqs0vR8K/B1hsHXOxR5shxc1HNAkc0faX3
FrK4Ure1dDndmg0dryB26YXrpgShCLmWfpJHTgd+31F+IKyOZRA5gpxP0uIxdrIWG5/W6FEiHyBG
+eC/scYlKMW1qq0kPQjshDFaiUrwjLnWd6zb3nslM6ANXHNqklB9EcuFp3KkMprEWCpZj7i+EqCi
3dTvbeDfpzqi4bGMOU2lvHVe2tyC1n0QQhhoVNQWUqnVV8Oow7SsFGXitMfwHCJj46VdscM4G0y5
cSOjyYP3gWQ+EPCuIFhbdiaOyi4ew+0YDfI14XmNJMs1mxTdaXVXWsGDwLLMunKLtoexX6O8VnCC
sLRcXaTSsIF03u8Dr9JX6DszAZP4EEaIqobFK7A5OK2qdddmjXWgTF76te1Dflmw4UIr180oFwV4
RyQtp63QdRhHa1dSanRDAQ+MQFALnD71JGLfUKjVMnHh1AWeJWw0kgwYptZbsRD8XVK5T/oQmVtx
QgR1aW7HqbEXZRSMWzMKEewJnwVXSK4k10ICyDWzpdxBrcq7CnJIv0Warrlpp/8pmWnt9L6/7jDl
5dBcyZyVXB21Mh3R5MrYD2Le4oADr1xom10hq83O7EQyjIKhg/iOEM+Voy2+UsNOytmKU43eYZvR
X8H+5xzgGW22AbG901Bvv2p7S7Gtpm7tVMxx16tEcdcF0FFjV+Lsrf1ICu9QalK46KCwtoNw3XUx
0bJ7UjwmoQRN1BmjYpNJvQMHZe/77opZbm5Cz7vPrWzYjsYoofNiBajEv1ek2HdV9S5kaC8g8rzK
4v5QjQXi1GNP3jG1OAy0rDtW+u2YDfm/SjH+v2QPPyUlT+Uq/z9MMcoKKbp/V6L+lmN8fAm6l085
yeMX/koxSrL8hygammgosjqZaZBg+ivFCHLgD+gylqUqfJ5cPo38M9Uo639wlkbOlD+KrgDQ/3eq
URb/0EzQRCJFFioAaAL/fqpRkCXVADBqquLnrFYiwsjTAyZ5d4dqK7sDNBhekocPvfBFWnHKU/4n
R/fviytTsehDGa4PXAsfoDg+9PEK2TBEBTxsldxF8Jp3F9KAU7njqyZmKVI4lP3gpty/UN8Jwve6
PZy/dWnqgK8uPOVmP9x7aUFwAOoTH0bfEUg8JeSeFgJqW+WqgrY3abL9lbf/lLb/WLU82dQshRkX
gafm4HEPscyxdTlUixZ/sl8KbArM3lVWpAudJX1O8/7nhUw5zg8P1RcBcn0dD1XiOfHY3iYohMHy
u6l/QqH6Wf0633en3sn08w+tQGeJ1TrheYYIBlR6LRQXkrGSfOKlzHKwCYwUWclTRut7xKZcsYMr
EhLKvayiYGuXO/+tuZAR/1zP/E9PTXfw4Rl6s+xSOI4xKoqLEW2za/1ZfiwBJrxoz+d7SfpcyftP
E9NL+tBEVAhMa+y7D95L/5q+Ru/qe3Un3Adoi0hr8xVK9YWWTj3LbI6zPPRdMNAQfqCAZB6Fe/EG
TgesvZvzj3LihctTwx+eBABvlvrTk/gaWukh+YYLAeRUH8mz6e1aFaYIVRYfuDDVY1IrGltZ4EaL
8n14VF0HjVr3u3fhOaYJ98Wcl2dzPhMNRMihgB5QaHSj1mlJoqVMFeiX5zvqcy3h369cns10Cd2t
1oXxcBDRjEQTEV3ZGGWMnY6UkP17TcymeOJXimsgIncQvUlI9yebT4uj1+9dfDazrSIzRJHt/8Gw
biJ3XyHiNakxnr/4qTgoTxPlwzCqxA6+sc6tp6/kYfoWVctF/F1+Ne7cH6N+4RGmd/nVO55NbD9U
BBw8I+L6a/so/crf3R+UtM4/wal5MJvRtVIjla6E8aFGsW8xII0WD/GFBenUtWeTWEQ3NVJqro0l
YzRey+7j+Xs+Meal2dxVQmhzQIvZ5XfgUQZLkKiJoLPm90AZ2UauzjdzYisgzSayxTF4MnyPDySG
pEeCtsDJqCSzg6LYhTd7qonZ7MW4G4nBjjeLWhQmUOkKzf70Kn+pL7wB6cQrmKOKWmTb8FXmGUCv
JdfVS34r3JOuVH4qtvdsbmxk4pMLI+lEyJZms7gWqDQYx0DxjsHjtb7X3sE4OMP6/Ns4MQmOT/hh
ptXuvy7fcPlxEz7pK//u/KVPddJsEruJGhVazyQukEwiI3noyvDCGDo1VGdTd/CCoZM0+r9kUdaE
R7yZVmgxs2eqL3T7qZufTWAZZVVp8KToUFSI+JqYWUjL891yaiU7Br0PXe5DVh9iY4wOvoBUvkzN
hYy6VTxXVWqBhCrg6Sco1Oh4PzrYu9WIS5fNVdDIqKYgloMjGsKX5+/l66c0zNkrQmwrVtUyCQ96
YEbf2tpv99OSsT1/9WmI/j3AAiT4HMVzctvgZrPwgGC0l00SpoGDoj/12B4r4wsv6sRcF2dRCy/G
rFby6UXhzwrP9If3TSPNBC/o0lD4+jFMcRawGvp79HUrOpijsK5ixInCF7/LfvP+Z7GqiWHH5ClX
p0/WWf/SKLeu8F6ZL8AmHMbKhZB4asM/wVo+Lan+EJtFzFY8b8gMUm2yARtYxqJ5dX9UpElHuzUv
jKoTs1OcOvLDADdcP2/Q5E9QyPehmcfBEspG6qRFZ6OA/7sdN43pD62kYVcpckcrKtrBC5TU4JdF
t2KxVDPn/Pj9enaY4mx2qHXTtm1KC02NA1y06Pr9+QuffBmzmZHqnYtlLVce7kIZJ42F/pbkK+Tm
ASMEJDkFjA4vvPhTo3cWyDQIRK6SFuxy5Bod5xf4kbV54TlOddBsJzKGhVCEBpEdxgLwn3dj2J3v
oK9HEO5qn9+tIQ1+mURJckAUfiH2B5nCRq/urPbx967/tymNzo5exLzZEiPNEauJDbS0RYXIz+81
MJvVvsSRUQ+a6FD3+JOVUmnnlbAUivgakaKn822cOAMb1mxKK1KQlyYizgcZlBypV9LF95KQNveG
5wc4nCSJPXo4x1ZWhjgWxaFl49aT64iJ0orXdlcX7uPrBIkxZaY+zkS9aTIuPoYHc7Cja/HbyBNj
Kn3Xf2Mb+Vv7FMOcDbWiK9MKVoqxT3t1KUcInVHPGRaKWE089Ac0YsML0evrHZFhzMaehckwWn6D
sXetGiUczCGi/C3uMUmyRjzP0gu7o+lyXyyO1ixIpkLZhSMFl0OISW7iiGhCU/ElS4JyUrMw8gsD
8evpjybr53ejQSXzu2mzUctPXrE3gm2rXnjvpy49C48jRkhUNQVQYkmFv9hdp/yZNQ/nx9SJl2DN
AiTK5zXMLnxCapd0IRUcda3WXbL2BOtZDLV4mRul+VsR0rBmw7eOyiTvtSQ7iNXg/kLoWCTs1N4N
VS71QhMnDrSGNRu+gynV7RCz0QqzRYkQPkaSlp2oFL/gQu6w7wYDc77nTowrczZ8NSVsA2+kJTAU
absu/+zRUhhtBMb6wG7fzjdy4tXPsf052qd5IsfsG+G5yso6MXpHay7kXk49wSx2YtURmYXOE+jQ
KFz4nLgJLcwKDP0CUzn/wiOcamUWPDtDqwWppZXkSdOWKWAmpJsl3EdsEgyo3fxeR00d+GGTEqd1
ocYQYw+mex03t7Wyw3fi/KVPjSlzNrVdGf290IO8oMUt8vt3cfBk9FfCgAVs9QMApFMokU1h/Hxz
J165MVsy/cT1xjYOBvyecRhTsAHtINUP77939dk7zwdFkWNDGffoP11jcs2blp8MnOnPX/7rQ4Lx
N2iwUaJfUMj9HlFpTCEARKoUVrWrzEeozznfxqkOmr3qsuo8j3xfj+/0Y41AofE6em/nL33q9mdv
Wleb3gOC0++t2k5EcMVLE7e5e+wfOvFCD02X+mI5MmbBvG8NpNAzeqiNYGJuJwHY8/d+6sLy5xkg
Jtj3obbR7/ssAyH8UA+P5y88TdSv7ngWthutlRJ36hQ9dkQEsSVHdxdwHX/v6rOALeiKHoq9N+yF
Ak28tdyTX1gH1e8tnfosSKfJ0HuQHvu9q9xB9vSaXRm+nr/xE8NQn81TJUVRsO51MDVGZYvRcIWQ
+SZP2gs781OXn03UJHVxb8xaLt/sBba1EW4V/Y/fu/VZSG6lLgLX0vR7KfopkhIs6o3XPf3etWez
s2pdNesV7tss0eqJBFC2HBtL5/zVT2xX9GnwfwjzqJir6HX2zJ4OpXNVtH7iuAY4D8j6iOddlH0/
386pmK/PpimQen8ErsKgH2Sgs0gaAQ3VbzxRu9KNbN8qCiiagowzDrcoWfgX9i+nnm82iUEjICAq
+8NeLHElVnYuUq8R+OnM/Qak60IjJxJjxpHL+aEXg1LT+6yhFV+JgnVdByo2VzrujiXbC1RIjIM7
msJez/3o2h18b58azYAdn6vaGXlM0H1Rf2GYHwvTX0QXfTb/DSMBiOQ3A1aKGTjfqET6Sg/6/ldR
mBCe0dP+WZLMWPY6qTrRCMLnVByxNw0SYJUlxA8VBN2qqME95yYWKbDY+o0fj2zzW2zpa7nsn7tC
7VZQCbQbmBUjNqO40+dgMh29htIBysrbTQ5rV8TPfqVk1ggfIzWf4ZXCPfGEPPkeIBiBnLVl7M2E
dOViQHXgfhgSeWW4anJvFGF2YYH+egnSzdnc1DFHaP3Ek/ee/BiEv6r2RUE6oI2w/MFxJb2/ML6/
Xi3g13+eSHVqDRZ4WmlvPQgAmbMF5VYbKky50H+ITrb1bqOb3yvsgnj43NZkARFGMm0pk99bsDYB
FUnVVQI+q62uJFNDgl66sJycCJtHsuyHoQ06DlPNOB/3RqatR/EFurptjhdC/qlEgDaL+cI4RKLe
jeO+kHobk1aMjr4lGMc2loG4xrM4FKvGXUv0YpzI+PNciKkn0liGNlsMhh7QmCCY4r4YYNgGS039
0cepjfXOoonucn3bCn+auBSow4VN6LHA8sW01GbDMBctBLHwF9pTi0UO9dHEq2Dh7gGi2e4ef8J1
ukxuhEf30h572kx81d5sPAqmJieYk4h773p4Cm+zJ8XJN8pgjy/RTb4+P+ine/+qjdk4dFkqLFDl
w36gGGlrKuwRb9BQw8gid1kk8oWEw4zZ96+Ss6HN1o4CVQC/aQpxbzx49yHA68fuXX3q7wpHuw6w
xfWXwUq6HXbpoXOwHRic9HDprPJ19MA1/PNUG3Pgn5FI0/2+uYcJv9U31e2lzdSpRVGb7QQ1V69F
rw/F/SDlu66r7qKxtWM0cRo1sN06XFpBc+cK/RsCBw/n39mpB5otDyg7FZolWONehOJ7FdS/ws5E
LBiuHRLV2njldTlIoaq3fi9+qLMNIy5lUQklddzXcrgSXPkGAOg+6dULQ/BEeJrTS00RrVa8pljt
AFak7bXV9th8XyrHqidm0YRq+7g9kiZyq4Rp8x4UohNd3bQrYT/YIeMuOuCOt6oWgGi3jQPyeiku
OZwtxFVvXyNetLbuitVDski3w/KhtM3rXbwkgl0Jq/Pv8dSDz+IJyFnEyuAigP4UHTgBv8zQu66G
5Pf2+Ucm6YewrxsBWrJljM9Ui/CtnLzXbnVdBvmFXcqpu59FjtIKVa1GN2vfNfvOBxQvQC5sLgy5
E0NcnYWLqjc7P/S9cZ/51jpkc1EWD4kOe6q1MKC+wavn917BLDZUdYVVxCBw0grxBLV+Vl63tLrt
+YufCnrHIfnhDVhmENfNyFOY6+BKgxt8iK+kTXTVBDbigpt6Ob6Yr8Slb/p37Cse5H21Od/yiag+
h1P2Q5a2oxYSIarXUQJEDx+r6X9kfn8hBJ0Ke3NM5cDI9SuZR6tAsjey6BjqxizNhaq/e8VjW2wj
91vYP55/nCnQfLFIKdMo+dCPmSsZvWkRgNpRsH3XXLXtSxdCE91C2HLy+k8NyfrzTZ3ouQlo+7Gp
AEk7VFrLcY/OhrdMzR5bdTfUt3mY9zuIk4Nzvp0jhOKrZ5pN/q5i2I1BO+7d8h4X0rgocDp5ERjq
HezmfeJu3cpBaZ1i6Q63GzFd+ZgCn29cnlaKrxqf5vSHDm09DbNjix2hvnbXzVO6LfdI19r5xn2w
vqWbdmeucnAk/sFdYud4odVTOzZlFjEISFkKmZV1pI/VVaW61VoIB8rBYYKLfWPhtOXj+21Vube2
gtj9ngeitzbivLu/8NxT+Pj7c6Od8Pm51cYyQwS6pX1wjXb4TnPix3xv7hJb4E/yCFFljef5jo3+
1nvMbeHKcoxLL/zrPtfngATZK7E666Yd/yraiMs3Y90urTVWLxcaUL4OyPq8EuaWRidbEQ1QjvOu
gydlVdznTrVL18Mmd8otspUv8a10pS/qJ+Gg30LJ+IYl8JO1cxf+tWdHTrfyDsa62GYPl8obX89c
fV4505PWSsqRe5LMzjaMmyR77xM8kppbufqllz90+Hfn3+2Jp59XzkSGlpHXmrT3qGNJwAuM5K00
tAvr0REa+cXImWegXQOxIzHUpX3xZDSL4Lq5dp+KQ3gDw9p0msdyU+3HXbDFR+G92sibfCevvHXj
1N/8tXhhPT/Rl8YsNPV9V4JC5RYyEDyOVlY5/tPyjzEFumZhaI9lhp2EnCPzPnw636nTzPz7U+O0
+3m+xEIk9qqpMKQ683vkZ7Bf2wsngiOy7+/XNpTZXAwsDrhpSwxqbG8jMte6Zb5NV94SmQ8O2/6L
ZIMctfE9XlyYIaeOqsp8tW+EpK4amjTX3sa3pQWkddta40SGbe+lXd2pYyLaK5+Ca2/GDQV4lpBh
111bKwy+llN4KVnvpeW78Gew8nfppZj6dVSBtfG5scITgU6GJpvnFfQ4eN2rdomU5XedwH1+DJxa
6uewar3Na0uErbqv5OcufGz1n6EGcBIfMAk/5eQuzh/aTr0w0Y7v4othMYdap0ZqCQpWuvty1Tuo
ctjaonW0heEYi9GpHTjzC3jnC9epF4ntbeOFvtWddbQN7NHOd6xai9qOL5xM5K/HvzFHYsuWPo5J
q5MU3CN+su/uq0Ox7hAAuELNY2Md9B/FbbhJl7ndLOQ1xTwHzjLn2PM9f7IvZnsEq2uBxEJV3yfL
4qe4NJ9fq23nbLGzfFolO+MqXMULgsDS3KSLW5HJIjuvkl2vDaf5Ff0KbePP8zcyRZiv3sksDISt
IGC1wjtJmpcx2+JKbrfaTUMhOS4uQelObLyOr+DDlgSLeQP+tTLsdbYB/VuW3kjBIXffzj/BqavP
gs2QmoKqaaSCagTxPP1xQIUmrm6F8RLU4dTmRp7FlkxyTQmSIX0Ujru+iW88TXcwS3dhJWZLxEGu
0H0ibySXT+NQv+qC9nvnsOPh40PHafqIvcU0YeKcOr6QcIhuM/lZ8M1LiPivl1bjuIv80EJhtXAb
LYnOC/aJfycjPVDJ7oUJ//WqZsyB36loVbERC1SjxNZdFQqra9uYyr4qRZw7KrftrwMDoqyrkUFs
2yC9MLe/HhETbe1TlE5cjfOrxn6haNAeGbIG+na0qvNuVSQkpM4Pu68nDsoBnxvRXDfxIriSe31H
4cce7/pDduGIdwy/f5+U2jyra0FYHaK4QmBv5/2EWb7DY8R2B9t6wJbGGZ6j9XBoDi1iLugSpffC
3VguENA+cG5aZZvGDouLcIbjIP/qXmYHNDc0WhU1CO5lWPi33sNgxzfRTneMH8lL+13+YZTsknwb
vy47tmwJiKzjIXxgXOjmI3z/q/an/v8wQktJjRABLqR9cm39SFuEY+x2T4tProNyxlWxd1faUl1h
KqFl9qXU34mXO08HY2iJ93PLQ0dhZ0vFDoXqMSeVad7n4YUt36kdy5yvUHaWjhw6lQ9UKB/S7a/Q
uR1eEfex06V3aVf09XMY0qzz4GVH/Ti10dnqunYsBqrvsAlbAAe1qxXeOCv/2/n5cGpFO+6ZPrwo
wZcqIxI5D2hk1bKFv36SVt6mWVIwtH1qLaj2L8fFm0TqjYP90lzka9TFnW8o2qwlG5+dxcP5Ozkx
ZJCB+Txk8iIIM8xROJncjPtJQw1FkBsErZ1+IW8rx7O7rXFX3OaH8BJvY5oMfx+kxpztIFmYEJdT
i6WT3A/vI8n8fOk7t/pCsgsHnQsHmbSF55SXGjyR+TyWOj90dlC4fttC79tb6B899g/Gpv0uvCHm
Kx0igXTm+Z48lUw4jt0PzRil0HtlSzPhVkWSf08yY92v2q3iVIdAXcQrpDotm1P1driVlkhmJr8u
tHyqR2c7bRMim570tNw60TLZWSskz9bxKl+ljrkeHd1BQfMeudkr1Sn2aAQcag5j2u2w/gmG78KQ
PrV+zUK8rMsNQZh7GJW3oLlBGESQLRBveDiv22GDM+eFrf6JVXjONcisUlf7qWKYB9/0SY2mu2rF
8VIEPTFW5jwDL9JxM1Jdxor1IlZvZoviDP7h5njraofE+iUl7L0r0dYU4VKTUw99MR/EWdypBTfu
5CkZo9y433KneZE2w3MmLzADXJ4fIEdIy1dNzDbQ8iAV2VgS2saVtVI20Q7FpT37o4W/ctfC4tFk
kcCzc8fyTOhBAAoTeTt18pW+8xk+JuuUu6gccrabcfoWYTFdoHJg4529SBcvCjv/eo2omG3ddMyo
eM3StneRMCG0mUtri53lBt32JeXq5SV634nV1hBnoWuMozLCNpBAQuzEgnrZrEdCSbRGuGjpOtah
vA5u1R+lDRN2ra9NO1id789jmP6qP2ebJjhDJBmmdI73lL1g4LDt3vu9sdEfxNfsEX7KanxqHuK3
862dmN1zBoQrY87sqzRGBh0Zu/umzmzsyNzsV6L4dtkMlwbiqYbkz0tBgMl1nSMEti/6TaJsoRS4
0p1R/m/OvqM5UqZr9hdVBLYKtvj2rZafDaHRzACF9+bX30TxLfRwRRPxbrTQouhyp47Jk/nIRSfu
ChM5yAqoaAEUFklyHoObhqBe3kF9EFRSJeR77k93Lc4WFtYMTKi5AGpGEcIOBqksauq34kVOLdHm
p2jjsf/Z60WX7H+nWkCSSuPzhWCp4IlF9CsCnLnOY0vu9Lf78/jZnQCdxH8/IeoDeOHnafTpYzG8
UPII/mk48odw3MpI/Gxzodnw30/IqZ+B/QufALOhk1xKV3SQNLfb58B+RRjsDq7iCI64rw9bZ1H+
eeGovjRWY801OmdvG6fKDcWdHA3RtmCUdrVL7fQGdjozcGobNE2e7ABCanO8Qnjbqw/Jyh3fEC7q
aTigtAh2U0vY2M4vH+3/v5B02YXRS8L/vT6Ng0Qk3rzahdl6iszCEGCmkAW1iPMn3LCna1u7MDxc
l7RJr7AIsaHMaTqjsbe8iJXTD9r8/+5p2EYTFYt5bP2cs7OYOT6vzLTbxSM1agWQ1lsMmdr7Z3Tt
AC3SAR0poC44uyx0rx6nA8qjNvemE9tCiswL8tO2LCxKKs9cphrG11zZmqzAY06EVKO8B5ToElvZ
PrQ30/5rc1mYDUWOpgb6ibMTJNiQ+zq2L53R7UVjOha7yEPDo6240EqK7fpFxCM2/MuP/qV10uNg
N66HDrCdZDFXclDCtXsv3IHpa+Oirv20hbWB5k9LJbRyH7UH0XqCLOjFxze2agtrOfllt0Hg16NW
zQ8E4EyIf59uE17nwbgp+DNZonOJTaATTc2Q4FvX9ktg+eZWm+FKFzZddiEIcoHUxGyDchTs0nO8
z82d+mBLVmI/bq3fVxb3h3OkLawO1aCbSOfQrLEg6WVwV3KFh8GKbN4YlddbkclsinwgiEcNBRnR
2Pz7/gwSRAcMGwcKKivv/n1ZsX5LCLs+gJU30jWsNH1M6nMDHIT/J9KjDbuycl1mSqLv4fs08Qy6
iBh+4oohQbK8J8+9uNUOtzb6wrKoQwOhb8bEIwFncfUrEq4leHPuL8xKFoYuoesBy9Ds32Fw9TO6
SWdxJzsSNmoHoXvfzp5kyaBP6km7gB/6GflAOJMFwqEzUjK4fafcIS7Z841M4Ip7RtnC7MgRnybS
Yh37f+AjOSEak9/4lWfG5A6VUfyT98WtOocP9HZ/9itBNGUL2wNGQFApDvPGfZK36UkFyB41mz/c
KT4gH69citQKJ2PcyY/gQ/1dvt7/7BcTxw/Xgi3sCsC4IPTWsOiX7jG/NXMRrn5OLr2V7qZ/+j54
zNyOGtIht0HpTVEALS/F81bibSXTS5f4+YbwmFVfWy4aKT5zAimaE5+UR+ENnYfiy/1JrpzaJZRe
heJhyxtFPDL2WwQrW8w+0ba3cWzXBl/YlZxPwTAyDA5Yih0/RRsb81XJ/2Fj6Gw/vqUCkrFWCBsx
brsvvs6CJHjgKIzPIdp2DvqtO7SueJDAYURO0ZVYykP1WR/CX8UDHiH0z0PGWXWEt2afniBSZ/sH
Zau88AV9+emnLWxMAhVsMKHgp+HAHEN+VCYv9AHjjF6gOXpNf5WKgaK/2V+EV/+V7UFfnhUv0U69
9b0HHiwZmoedgfQemK9Pwz/5JamNYq/9LlSrf6UNDlv4sAXcWjP7S0S/2tV9w6EDcAQD5FvidEhb
SpBcdGMVfUPeVHhgxJ0zKx4o79XilsGFL4zgPYCCUmuPB5Cil1YJ3WBvRHcKM5kVXeTr/WO55nEu
mwCgiBUqZY0qNKiQPWpORmhCqtpRXR+Z5r+yWV9mKOfWw7MCoaKzuMb3E0XGqNYgo4BrYER2hPh2
ckIHsi8Ota4F6DQ7G+IBFt13FsztaSsnupLTostugLLXy2bI8VnqSvtmF9lIGxtz5RGa9Gb48fEh
eJM92bPDVGz48mt3cmHUKikv1T7BAW3S9wyUQ1EZOsmmu7Lygi+rBaznZQGFRMS4hSk61NR2eMBB
/n7Tz9lBf5Cs7tS5qVU1G7P5SjL+cN+WsPCChoLY9siOi5+KYhSFRX4HaM1+bPZS66afgm9OkHbc
MDwrYAK6BIMPfZ4m9YivVU5nQYbV47DIjdf9Jray++S3OXOcuNKBPDWb8frKhi3z/wk6wqeCYUmh
KP0UBNJL0cp/SwYgUVc+lmF2Vvt6Jp8/K30JFafpBll6GzJvIDIdb5wpGx2razu7MGyUNG0OfmXk
ZCbZDgN0LqmgDddUg6K/d+PSr0114UIpaR+CqqcVj4o72vUZtKMH/gixJkvcU6dxeWCOh63C3NqV
X0LFIwUalMH8sc7J94NXXdI9dMosQI/P3aE7NHZu9ReQkdrhHkRH/QGFrI1pzuHfT2d2YWymhlDu
59hRNIBc8o9y3z8HD8xOPrS36aX7FW+c1rXVXHhNE+SyehlKI0dN6u1MhL8O1mw0H21MY37Ef5rF
wpAMnUSkkhTwd4HvAqyQ8EdNf9Glfce3CBFW0It0CQnvyEBTMcQ3qquMRilAWxF6Br/YLfOGvfQp
f0Dv0Fc2oYMrK7aEiNM2SdShzGG9Auhjgi2yicBqvXWT51P8w4ItEeJ0kjpCw/kik7OG1G3XbaFZ
1hxkZeEQiVU0cFXFOvUmuYCX254sdGI5CapMo1O4kfXOzMAc7K383s+pTLrEfBc9r6OSYKF0Qz6S
c7QD//zVv92/H2uDL6wAOLXH3h8xGYhG7HTjCUonx60W4LX8zxLxrWgEWhygK0aoO1njOUD1kXuD
DQmorRdpPv8/bfPidiuBH4zj/PNLG/GCEbjckXbA8rjaxvqsJObpEu8NgEddpvNuKy6Q9sdkF5qJ
BcEEU4efQoFcQiiGgrwhHIrnxIst4XXLYVldvsWlH+F6x6IozJPzH2JvNpQR8k3Dqd8wWiubvwR8
g4cK4BxIyB0bCJe5UZ9AcmlE4JUzuXZ8mtWXXk3VNwG2YiPpsBJoqctMskK6SRzzDk7YQ3yTX1Gz
MYqTYMFbMf7cP9E/2xV1mUgem4x1Qo0vzNcS9YuNX74SoKrLbLHESl0rOowrOi+dgwmcmqfS5bfo
pP4G0mWXHyHwt0sdvF+VG5j8LG5mxVYgA2BmxvH/FoPVSSnlCVSJj3GhcVOYpDNvgmcoirnNoDiz
sqLgyxaE6a0J0lEZlBV9PEX313PtGC6R+ixifV/6ALyosq3nT7kLDE+mGsVh4PvwEG4kOn7eNroE
6Q/QD8sLgq9AtsQuSn2fF9quAGPH/Vms3eOvIsC3JYSa1gB9c1ymZIfEaf/Q7NK9/Dp40Js7Vnbj
Fd5oVaa6Tz4yBACCy562Mn5r4ZU8T/n7pyuwKpXzPc5fpmP8S7aaCBV0qAu4/iNUeFBRRAh6hkjb
+xYl5so1A5/0fz8ZC4UWTvOedUNpQZTaGsH3TKbaEMUHqTxC9zjUX/OUm/L0fH+B12zJIv0eE70O
2AAPrx1TIwxnVRRix/wmlpnVAVGoQ8bv/pfWTsrC5vu90kHlBF8iOjaS1EZCf4mo6d0ffV6hH16U
JdJXShsetz5GZ+R3171wJm8MvHoMFuY8Kfsk1vIex8Ceart7g8bCPr41wEfHu+kBuKbH5lxHRvGR
O/enshZBLVG+QzAwHrT44uAIL+1Lew728hl5S0u18yPfE0v+pADhZDfB2uKSXcuhL7G+uTpBNLHn
8/qdxN8Qc0d3HeTzduEDBP1qR3P0IzquN7BUK4duieUd1Q6VJAEfG20I4WSGaqtAq/zdyoWunIWv
IsW3i5tzVmuEJ0ip6b4TVYIT6slGhLdyiKWFTQCLctzmdYCh5dxI9NbQ41d5eLi/8Ss1miXu1oco
nqDFRDh2rakjZwcPZZ9DodnMr1srv/b7F9dd98teA/kzOrV9aLGMLyPkB6N0y3tfCXe+jPi3hRel
qYvUCquDvppn5Vqdys1QdO05W2JrmR5HhEzz2Ed284/da37MHeF38G+rN3ktZb/E1oqBMIZFieWf
LsPF/+h2Pbi4r/S5vwXoJjZEd4gNsFaCRIv+vr/hK+v1ZQC+rRe0xxShFDEn1Cn6f8ljt4fQ05Ze
wdrg8+X7NrgSVMIQxhicPrTn8AV5OvJ+/2evXN8vS/ltZBbwqRUEjNzsZq/zWXQTr/29SVW3cn2/
9ufb8L4q5kWS6sJRyh59+TPJtyiUVw7/EmfINTEJSYHfXdvD7+QQboaWc7bgh8dnCSek4L8DCWMk
HqHX9iR7DbyTwa7BVn6Kjc2WvZXk0hJCOELGJaxAdoTiMlL4APyDJcT/I1xZbUz7CUQgn2gFqV/7
fb+nWx9d2+nFm53XtGU1WPeOCo0LK/W5FXcQVIJcl1zUt8pvTNqBH+P+sVq7gF9e0beNp7WuUzZn
m2YgKki59swBe8QB+mxoJCHvwqF5gHqQvfG1tfuxfNcrXeRqhlci3Cl2+cwO7G3YxXupMGiJ6iC4
5sJDeYEkm4Y0xFZvwoqJXyIHIUg4KSDNgROkEUgoN05XxXbXP/lkMqpGNYaMQaDn6f4UV07MEkiY
ZkqptCNqF0pxbiOnq98LQYYK3GDdH//rQf3h3C9hgyhdaT16z+E8AmwDdvW95MZI8vpPxaE9orZq
jnboNPvwTL3eaz1iRZZuKUDBbSlmrJiKJZlxlgZ6Cioi2LimMrtZSXHLIfpyHH+a2+Klz1PoVvYx
hpb2kCq0VXT5RPvmKbuyA0BOe/UB2MRLDeRNbgCXhm4n6kQWFFCRKpleICtrg7xzt1UzWJvn/P9v
NwOK37VeJCOioCQ3NJzGWN1waFb6qqAd9N+hGwLSqpwNgAwf0Q3sgKkivzFHB3ixOvTOYBRPcHaQ
NaHX4V/wPnxEl5qb1Ut9vX+GVm6hsLAwRdn6rK578ej3EFqF2oDZtLeAG2i+vv+BtaVbZHhboWzU
JsXSxc1zo+RGPXzeH3jtly/sx0goqXSChdOqTyDYjbJ60hQPgnB64t3/wsr9UpcC42kRNJMEdbCj
aCnP0056FmIjdf2r/DqT3KBEhJ7lEdgyxePYqD2f8xfurwz+yVYC++cnU9UX29NDc3Dic6lWjlIj
p8cmeSXZ1nv88+uiLglX47GbcpphcEY0e2T5B6isrD6R3EzTLBpVh0kX/zcAvrokXu0CUSPCgGC+
QJcB2N+u0Bq8oj2ZHprnzXbTeVX+f5uhLlFQbaapIbQRYY4y/UGNKGgEKo/pw1+his9JCPmVOJgl
4uLqIo6jW5LISQf9f7pJ6hIFBaY3DtlVfBys7tWjoJq+bii/Nxt7Vk7CEv8UgaRMIhoYkAj/JXcQ
vkJBpt3oW1hx7tUlq9hEuaRmCgbv+U71rfS528t70YYrPiBpfv82/fwaour2X0NHMsYCSYdbmY6B
3ajxn5IpDpjjdlBV3cIgrS3Swk7zTBRSQYnhCMZooUnfWRUaQr+V0ZtN8k/Ha2Gq/aou1YmjogAI
ml3f2lN6+tsY6M22NK87hVtXZe0zizvfDgknDHz3KPp1DhTMjWIneumOO76DPId+Tcz7G7JSkVGX
LAmSVjWhkofIrICPzMTLo7xkB+0YoYV4zrLpZuROdmjH0Cd4Zxuxy8/PgbpkQWAl66NaQuqhkQP0
7J81drs/m5WtX5IetODs8kH0KICYPLNr/Q9BgiBUNy7Iyq9eUh70UkEoFGCQyx1eCXnLwsf7P3oF
GqAuiQzGUUC8nqFY3++Hi7aPTz5Y2iBik+BYCa/6ddxYnZ/9XnWJWkzqCXKic1eiYFaPdP+322f7
zuXu/Wmsrf3ialchJZHQ440POuqmqQqt9PYY9ls1hNVVWlzrrOxIo0NoFoEjdYsj+k8O8rkzgSCf
+0rw5t6fxlcW6YcLvkQwgndX1NmMH8h2kl278Z7YgQ1a/3fFAsDGhb5zdZB2zA0eE5c/syvZhbox
IijSd/d/wYqNXKIW0yTRo0nCRCUhOTR8NOsBWc9Wf2Qp3fjEWlFkCVTsFUGaq3MzIFvZw0pikopx
hPQcsPnq1kfWLszCOasmNdbYgJUkHlSMvz4E1dM9oNfgJhit+LIFkVh7upYQRMBOgFOYp9OiYRHK
rebc0wSCSnPr3frZz1SX6MNuUtRwbCZcnSiyRe08CKkhQTyn1+0WyM77G79yP+n88W8BxkQmyJRJ
+EhT23O8aEwoWEfX6iF9vf+BlSu6hCOqed6ReMQHICadIOHYlX/D8vn+2Gv3ky7uf6inTTmKGLws
Dg3U7kXg08gnV559QIxocJbyfSE9paPH0KVXx2/3P7tSm1KX2EA9D2oBlg07Axnvi9gaKBApCJxS
r9oBHXdAZcpu4Yx52QvAt/vmpXLjpy2E8dqCLpyBXB7CsQ/g7iXFqZn+QArYoPzp/szWxl54AGUl
KVGUY2Kd9E+l/6Btb6rD1tWcB/nByC3xfKMfBWnRY/DpsbPIIT9LdvTgiq6qGgBE2//TDNTFicgi
Le3YXHktmKcQAM7IFXJEG5dlJW5RF89BAsHAPoxmK4lWh/KMK29qSNdvuEUrV3GJuSJQKG9SDaN3
TvuhAOU4g9SF4xbL6JrXteTgbKdwykGTjF/fW5rqRJ6IzlgjEQxI8A3IYkhexS0Kmj83vpJ5T8aN
cHYlv6eqi1A8j3mICAlfTnYdmj5rtzvyp+iQ2pqlupojJob2OR7Zhr+/UrhT1cUbUE/B/zlNWmyE
ktG/ZI72SNGZo0FJxJr2jcme0BWMVpGtgH2liqYusVgDI4I/zuQHzVv6UgKUB7LoT2rJlr9rbOEQ
O1sEVCvIPHUJw5KyRohyCWs5fIKmI6ksEcXo0JTswFUuEIY3+Qu6rDEz/RQ/xeh4wrNkbz16K6/r
EqWVTYkwZDPkDLqQRtNPRlls5RTXhp49k28PEa+VuuJ0Hjr/QwMJQmFbWfqVTJe6BGTFkB0cuILw
KTtKH8g14ey/Np+ykwpGceyu5Sl6xsLZUF+75kep8qAfnOzVd+k4bpQ9V15yZWE3SKkUUavBKHWU
Gun41DLFJMljhMYTxqz7hm8FQqAuwVtBiGhWgoQ3YG6QWnO6w/RQO7JZuPV+q9l/xUtUFs/DCExN
mFN8Qr+EoFarj/LGlV0xrEvQFlFp2fEmV47hlJldHpyLpDA5QIZSFpxUVT5q0+3+Mq28cEtWTimb
aoEPE0aMpH+kAaBDG8EEWmSf98dfWaIlRAviAlIgMhAd57LsgLHH1NBTMYSNkTTiBvJGXPOklwif
vlcZ8oM1Qs6k8r3EpyCqRM7fzYMus3S1LwBnDUO6lzpEdW0efTItYF6Z+7WXNEFmVS2rzGlAwi2R
x/hMw+kYaiq1S7kUjFbsSiMTw84KWi2zu0hEHx/pQqcuYmoUdZyZAQt1C9lotEWoob5PhrA0mzgC
n01CmKtQtXV5nzOvimV4rtNYOFEsyg8g6vdf486XdiEu5C8e+pMJjIX/PIxlafQZbOb0MBGdO1Ol
g/UyGgIzLXliBU0Ckm9J0HaC4CseyaEj2vSZ6oKPYTTSvuAom7eqKYxS4Ba8r0w/bNJd7w+Bo+Vd
dUpzVL0lqR6fk6GPD1RhxaOedrIRDVX+FhZT4+JnDmCmaeu/LRIFts+V1K3w4APGHQIOA7yw7BEt
qyFLMEi2QFgBlqy8t5UCb6lAc2L6U5XaPa9CR6rQp45FAW1xrKeOkDWBFxVdCtZ/HUR0QdQfhiTp
DiRTNYOpYDAfmlgwJ7+ldq4FmqEX+G3JmENdnsj9CdqcoVPGLb8IoZR4SlNJO6qQ3G6GYvB40Q5P
CorYpl7yyBQnePENmB32TdoDYMY52zh4K3dnCflq2mSI1bkSL7HCDKq/Yw+qd75FAbB2c5YPwJjh
aM1F2rb55AE1lMyLdbcjGxdzLV5borq6QhancpjHv0EEG+vuDgjksxOOvLSRQVtboIWdjxUOrrEZ
BtHq54S/N9Wnzv83C7lkamyVnLUt9GiPygktP5bQIy0gWfH/CP1Vv8iCvj2/0NsCLauINzL4AG0M
sTtzUI3AfBa3CqArJn6J02KcVcEo4QO8vAyKKQxPYII0QpKZlX+m/H9C0qhLKkbRbzu/GuCHFRI0
CWpTLS+VUphx8Z7IoiGzQ9Z0G8HA2oFaorUCTSjqDIb4OEStIZL3cdxN9VWqzoUamQKpnSHQLCb9
b5nAJU7L79OoqpMBPEl9bOv+URY3SWBWbt4SlRUJclQOMWiQycHfS/+yJxT+9swcneRceeJD/pTF
xiN/vv9Arvh5XyWvbwdtSgnVmgDzoAXS1zhkDdD+94deuX5LjFZfEV3T43o6JhSUWa1iZcFDmrzd
H3wt17AEaZGIlXGjgghSQCZQtMhN9DJw0XQv5S5ElZtsJPvXJrEI74MsSUS5wme05pb2lzEPzASd
5huTWIkxl0Ctkcp6ntTzJB7onr9rLvKJJ3EnWvG+OySX9IRwgYD4K/2jHLa837UdX0R/nVirY4Jy
4lFpRMHqUyZbFUef1P0pra3XItjTZF3IkhHnKQq0pzHFu64JVpQqG9ux8uOXSC2Nxc3E5B66LbLc
nVVodTiD3/sbkfHKj1/ih/weeVcW6/kpnuTO6GvpoMrNHyK0G8m3tdDnKxfw7bbFEF4oar2Eak9e
KX/koYrsAsfLarpZWLHSOydS6saFYJhmIEqS9iyUxb0Prp1d2AEGVwq0MhRUuU2xTkVDm2IQ0cl9
7ERpjbbPfJIMNIY2dqTSxA4rLbsp/SBARFxD7+zGoV0xT0vUmQ6imTAniXxM5b43g3BGezRBdYI3
Qry8U7baJVeitCX8TEmh+CP4pYxkYkF+UW3szWTggRNkVfNYJyR1i1Tfej3Wdn7+/7eNabWxE6eo
kY+0LFMvBceSIcQKM6BIWbr3b8baui0sSStKnAsZyU60pa1HwdLm8qgnphSNil1owpZU1opNWXLP
VY1MJ8qYelQ41MqZwsodIpT0TWggp9mFuZYZZS2qtyEOAAtqEv7n/vzWvruwK1mW9SNrGdBhQUEf
WRXXlzFSOCQ8Qxo/dLUePEelXh81fRxRzWyazULp/IUfMplfHsG3zSuVUBgTWRIPgtCjx16Qpeo0
QscrMCI1D69iD+UwCJLrSEKrFfhJjFBWyr/aBKi9WYp4AM37K7DSIq0uUWUCmcCBAsG/Q4PPG02R
PxYUcgV5Lf/Rq27XzqhS7EleZ/u8Al9dm4KiLA7+RGnipAgE21xP4X/Bmcyml74UPuVQSD2u11sg
o/ms/bBSSyRaH8JMBGEpH1CUI77VTrrQ2XUVsMYAdSr1qKRwZtdqKGj4B+0FI4nlBm0PQtUc0SYh
PKPy3T/0ECDYhTm201CYIu9aEjcfaaz7GkRtAwClKSPNuxKNYwzpggTqrXlHuZ21Wr3Fkbtym5aQ
t6HSEimeivHYTiltjSHmoy2pQ/HohxG5tHK1la76Cqd+WrP5F3w7XV0RA/kKMTnAkcPjxUr3/iwT
YPy2XmovbgzBBWe6YLwSE4iwP6wy9r3x2IInL3IjM3D/BeYnXIYTikVbILQ110dYGKs4yKaU6T14
lQ3B/D29DuDdm5nhH3oDdAfW/cP8lQ3+ad6L+xxqRKoJC+RjPhUEbXopPShRHUN2Ro9v+USghTXg
CMWlbKLmA8MJJzjVrbwtj1OuWoGu/iICl60kHKFI12igCuBIkXY0ZhbPy2dRngv0DSJ1sVL30OkD
a4GQo0eK1kB2c+nRz7oHlXUNZO0iEBbF4SHu4jc95dCGly05GN2hDezCb/+lCYuMSh9LWLYuttSo
j4wgrdBd3qQeoaNqyF3AzanQTzKIekgJbfRiov9Cv2RmmUls42kU6Rde7qdVmx2Xb6el1pRAaxoJ
nN1Q9jAntO/sdJV3gsGmUv+dqRXNjAAZA4vGHUd5Lwy0ypS5xG9TCPnLrB0gFz+N6bWIdc0oUd1Q
kIrharfvGmmY3DHKfEBUWUtTuw3BqoUMRYiseqYPnRnxVm8MWY7RVClKNWbpZ3pX2Hj8wT5TS+Pj
VDapk9YB+IgZHroxDCE4QbLh2pZcGqxYQl7FYGSQJORn8IDc/GQkno6h3qHNN0tphvpbF0+Cm0+q
5DKosgYG/IHqr5oEJXSCJOEzqHTgrgscAHgHII62Mnw+c8jUF4JdJeJwC2NIRELJBO2YHKzpwxjr
zI3Cun0FSlCRbA6RdK/BbyFmIWftXzydJLaLKYigpIkq2CsEC7pjo0Cwu1SV6urX4mEgOc5aJOqG
ptexlw+S6qVTlhgqmMeACuyVDGzLWl1YJYTez4LI2ENQQdKRZPjhuN/SQyiQKjUmMc+PlZQlbiEq
ggsabBDIVQk663N1gKpnVsIepjrkRAAycoIqS29FHrS3EZFTa6i9354VkgDvBYolpO56NQvPla4g
aSVnQ2twKFW8l0kyHFouBjYZyx4KnkNr9ZxpBx3ivO+y7KMFemIU1OW+ir7xAsibHmdIgZaZicP0
LvjAnfe5XiLtB05zZayuUaVc9HqAeL2WKMYYK5UZKPKxU6DXPmUNyBoTCtAx45lJqKQZcq+fktzv
TTnq1CONewnE+TzWPmfWCNCFEaE6tJ0AWihKUuWd6SQA2ydkPW96xf4oavErklJ0JmWVbvgkG83B
j3UjzcoPUtOqQ0MOBLCiHlUevcivil6Ph4GGmQUGkdDopBRYo1LPdi2SEN4APZTSYF00OArjmsl5
/SfOiL6PqKpD/wxk0nIQyq6IN8Yu0Z5jDG2dugJ28t1vY+UqEAEMWWKcGoEP1F8on/uGAaTTP9Zl
m5hE1U9Fn/ypVXaW+DBew7qA3lmcKvuuFd6zbJJMZa5wqBEfvLFR/4xyAOePlRdR6KBUAWU3g6hc
vFVlKJod72YzSH7JVC125Sgwq6L6gxjh2tUpi8125L+TuLgGUSlYYyMLu7wHqDyjSe0oiVg4yowz
l2l9LkpohYMZEr3dtfhZlry1/RzvZaKPp1zQ34QyH7D3ubLrWvEBSiZ/Mi7vowSmrginf6rWgz5O
Tr1BZZMhFH7mkYK+AEYg74amBA9N0gjGFKAHoqlCsJszFtsJlgx1KPmlntCz0NVhZHVBew38/CyS
qICZhD3hhf9R9uVoyEJaOToXCjPkfokYfnrPqqGwdFJ4gdg9yA3THCSagRUulaZzZb0/F371SMLu
RZGVwdT6+OrTBDx7LecfYG9Df6oeXyE3+zIy/zEm0SPlY2H2vhzaCXbTHDt5dONICU+FmqY2UTtt
l+TDHn6JbBQAjO1GSQRHrVTt9alRnMRXld2IoNOjcU7sSQ56M9XAsFkFQ/vJADm9jCQG0ZIoonc1
xdv5momdYPpS8JH4ZXlgoxye2lj7SCJ0irehvIewenzOY6aesqgmZhyw2EF6K3QKSb0xGkSPnR/C
khexb8WRdgjD9nfoJy/J5L/pUKyyxCa8MqX2z4Melgel76D1ifU5lHw+H0LZuWWrCpAPrILLNATs
tfDDQzX2XhbCpisRGZ8hcIU0s0gQ91TkiSbFu+SPKEP70a9eE16jNJ9eRHGKf7dpNHhiVRwbUheQ
/Bg1XDGlwWFLqkK2OY3Qbq8lt1wPBCOfOrYffAEdplOP5ziCwqshS21ojJPmNBXkr1K4o5HcN1et
1+IdJxkU2lvpNSBVfphGUf2IsoARo4JAhRFxgDYFlh7iVmZ43EEOIkGeLhytcgLRZk4/gi7pzJKB
456Pj63aeFUtgP80Nv0SaOPYN+VBHJ0MFRND9XWYAcanR5H7rVW3+mgLghY4aTk8ztBUM+uUvTJ1
B650jtTL3Oz7vLAThnOq1M/gSGncjNWVWegZjmLG7IGD9IH1p0AJvDwRLLWcgj2tavqpJf0AYLAE
m11xKG75pZlGeVsYedbgdWqIS/u0wiyHf5maV9Bwmwq7GtULY8mDQDWOJ3a0eEitviutukZdL6vN
LBpNuW4u0aShxEMnsC+igrNXKqBo6WQqMb8kYX4MmuEY4YYwEaEJU/q3qEUecSClF/dQJ4gCBW2f
fYlekap4q8joQw40QjFoAPV8URl5Ip0BSK9fuo7NrEFB49W+L7/GGjlJxQj2Q5naLVh6pxE9SRwo
QmiEO2HO7DgdjH7ArcQLHIf8hCkfqkSG6o/cG1ESnHEy3vNBADGfX3iwC08xATMYhw5ETMVDXmYH
EtT7roTF1LKX2ZlLaOD4ujLYYS9kbir46ICKRLiGzLergeUovcROidRiXnVuJTe4WJpCr3zoJxv+
0QHr8v8Y+67munVszb9y67yzL4jAMHW7Hxh23srRLyxZkgkSBBjA/Ovn2z49021Nd3uqTvlYlrQT
QWCt9SW2rcpuUzhNSqvw4IzVDnmaKTipaTAUN8BwDjUWTmFNunjiIHK4OK/5VWemq6WAdWxOEjIX
LM3lsCs7aOzh/hl1hTsljNBzw6YZvsTSi+remaPRtyTKbKlg25C1V82cwfEJ0XMx5kj7KgDfNXSv
KeYakZOv27EtYKnjIbld7rSFW3bTITPB7rMmiOBOvLVt9xN92gRjeLWEqk9KP9voAFvQVBXrjsv5
Op9ym7JB33BvvWkRR7JGNVNNtMziCVJfEbeD/b6srblS4wSR0+A1eVQSJ49D8MjHKODBiQxlG6OK
kMCmIIQqqqqLhsFdjkL14GtQB/BMsNwbW3eRnPoQMK3gyYVn/RLOHOa3LMCZX5fllszZ3ilkOgZL
u50nrhPi0qNx1A45BEviK1Xh42EggANbvrRvbSJDB3skbvlytWzrt96t29M7P8ySRhsY3Yj10Pq1
3AwXGWs2Di9+u7yiGS8QTtkNsZmKs4axcj1WKUDE4hFnCuzkSjxR3tk14s2k4G853ha5ul8do5CW
PWV+xFy+Wz2oPcFzsBuicKv6fQhDumZBKYcUtXMmKhiRd7Z/o5UXbqRBZkGB/YDmcNenGY0dV6Fs
KbV9RBz7/Niu67bK5k3ukOrV4c6wBc9viWVL3BihbDAGGjkIGiN2Q1Z37Y1yQVbKqXi3FtFpzNv6
47i3k3nOuH8unHzXLSvexAjNvghLuZM+wEgst1Q3dtNmmXMojNmjiXG3KnDnq6x37+Ukr5jxQN2v
y3bf8CxDw13yOHA63Ck+wBG0SrTr08pS91A6g/8hKNRwA2V2N2TrfjQBarJ852p9s87lGOlGgx+E
Y9pbkBqY9RK795Jy6T3VGbsOvFnHIfijKmieFs+L54a/My3e8wmIfiMXEw8u6sBuMpgCBFkZeb68
LeX6wE21WWiZIvHJ7kVvIbHKwxEVNcqfoDDfVqxBZXJnK4WFcwsjUzpTO6edN+WJYK5O60mzxCxF
mZauD/D0GUy593Fdz2ScrrpxSIzSmypswf1QwzuR5aFasisna45rVZ9dvNnQuqkt57vMRVIQ+oZ7
4YRFLBecCavEQdrFpBc/lpq159zjSSazJVly1iMxGU4ec7GHL6WzJ1lY7dEF8T2DzsOUCOC2gyZJ
jhL6zIYqT3q3+xAztJQDTcpSbOoyp6lDxN3SOGlt+yXyO9Pc14EVN07YJJknrmSD0jDHuB4aEuTp
QiRhpnhE+jEOX9oeVW+B3E84H/OxuUxcbtjqPPBVbjMyxcvQpGvnpdkypsFiUWK1RUS9CWVfzZOl
g8LSeoegEw/c6cu97LwHXtETPqMKG8+wVSZM5Fwm2tdpwcLN2iLZYZnSvu7jHk0euq05ctlkwYYE
8S70c8TEijkioRe7qtyuPV4sruIdZs3YQMiIUnD63jXG3xXA1SPfZuzgY1AIugTkdRrWaVeot695
3cRdYY9Mq9vOmU6hYX1cr2a7uuF7Qfsfo2O3fkEjMfgHdKw/AqM/sQUhXbhsX9a66rdycW7c2X8c
CIjt+VRvwn5MkEOZ6IHFJs9j6CsSYZGOGDrx2rspG5FDnMuPPMzO4McC2kcedt576GR9ONDb9aqR
zXfPweOiqbwuiQfelVtuOAsOgepVlDM+JBmFsUwDv0rV8E/f4u3PfHEOzlJuZ+1/WN4+adUeukq8
jn51FRRIBclZEwXumI7Kony3KKuG9rpE87WsMOQYMT6oLLQlQyhjFtidP7FUFe4zh2AKRRuYbSxf
N07QLdsFipFNjaFrXCh53S2mSGrfsn0gve9spjOocaBSeBRzkTq8411NEb3AeTJLeaPIeuUH4ux6
7nnq4fmfGw9vzvRp5qLLCoV7aMAoYU7XRE3Fb6jKgXSWKEJxWNb0WyOmszOrs2bN7TQaoHAkNsv3
DutC9+xWjp+agZINciZj3/riHUKEW+O+iezTycY1atA+hcTZ0xaCRPM5jMG1cbKnutMfZdUAB1DI
vSuL69xzK7AHF5hjyBpbC0F4q6V3Y9suCW2yDEtEoOMNFHDYwFnAVvN32OjjorJV3NVlwpkP569J
NnFNwyN0n4jv4ys9rAasALtydjMH63o9YHRyxy9nfKu/KXSOxm3T1rjpSshWOpiAVOQWHBu09oh5
6oNoQOkSofi98qsPzDOfioacg2VOZlZ80NXeFhpTmsYm/QwwsVs+GgP+ct2nuvBuhPKBp8xqq9C3
ZSFiqRe3P0yMHGDdAHa59nZmJMmcVYnftxsaYhfv8xSjb4xz0e4Rdc1btpttu+XGhxnuEm49JdHQ
oLwrCLY6VimxnZd+Ai0a65xOh3UsI1Wu0RrYPh67blubJ38CUSi/m9bcnMsANzDBkA3L5Log9Vkq
leYk2zC4N0VI6Y2XAO1rDQdSd66jrDVb06AYch5Rze56V6ikYXfw0gUD31WpGpYPN5tRb3npKIpv
S5e9TTla5RmGI2zdiurDx/+Mw2JRsVccdOhlc/2NZcOHHsRrtw5PXsieQMCPmUMfDLjYSdkNBy/D
8Kpub+FjM+VNzDN5nZfLTd1nkeMNJHZ7lF1S4v4x2FfaJw9ndc1+dLx8pDK4J1pGZW+Ssnka87tS
jz9492KHR9tQsIifp/BGlAXaw5dl/FCij+YO+bz0oesQ2xpAFgw6RrPcDnChLB7LXEZtHcQNGv9F
hptlBcO1Hz7lyt7zIjhP5g32SYcF3XUwfkDie+U2XSIWefZp9Vajp0NonX9Si7maIf2CEj34vkIr
ucmn6chxvaYFloL8SuVUJz76+RbDINsdC8/fuZwie5J/z9mP1dtVY/9Qq8fC0JfOrwFRYDRGWzwg
TfoAVmg2TAR+n5A7Ft5eJgNiuO5cFWPz3ns9TPJqyLHkjtNPxzv4TKRIGgfna0CYXo3xu3tddxvm
bg0Zr4rBM/t5XZJ87Bn2MBBvYa04yjyt16t6ubP0PMFPoIM0HBchlyAb9wekr8ctjLvtDyd7qOlt
1pgEbitJDqvdsj7aie/rEa+xAvHMPvgFj5nuU0U/PbXu8smJ8Pg5Fp+Msg6lm7i5vMsxPDto5Rdy
j4TTZKyCXdf98McOdq6oMQOkxIqRx9M8XgfoCAfaHwOwaGXzxsu2i+BSvKeBt8+9JZn8fssUciYw
ktHNe2tVLKj40XneFrbmuyKkW8GeOQLsZNajPp2TlU8pmlbRQLZTVnG1wDhzUrdhMB46LXA0ugtY
ZBhDl/sC6KXW9Yb6WMAevHCwjYFOh762QnSkwEitZFsbTEfb2fthsVEnZ5j8zs4uo/2e+v7biMEf
tpTNPPlXo8ByrtbIQdfWzIjBxCxm4q9uBefiCWQY/6Uo3muepYSJhxpOP033gZ4EN+8UZ5V3sF32
7EFn3K9QYmOyPzunzHFf3B6tZvc067faL84UaSVy8ZKePWYNllGGD59IlN9Ffd/6yOHRISpSbJ9V
f8pb+rQUy7dGbRhyWJt2A2/EtOcHp61fyowOG4amPe8zDKIFFp5gWawHd6tz0Faz27GHfTqZAxJ5
g3zCfBq0Di7iJQdGrvVVXVZ+bBwBSNP1UjP2WALSG08rPsEDUAMgYvMYdUuXDGSBq85w6OUnHSBj
Frl8MlgsGVy4o3Du4XTPxr2HO6gc1kQGNl7XLBow9wOpwMMUatT46P0haitQl7IK8Qzu1aQv2UxF
yqcKY3TYGS5w/DdrVI1XavJRXrcJRfIUXetkxiWV0B0G3o1HQSZEHbwOF8fojdABXIoChituNl6Q
Ycg63TpOA+HCCVPF0tTpksFDftCYbwxRLVCqM7JVyt+Z/A0J81t/VmktbnzdxFVGYuJ+zqw8e2Gx
bU2zQ27ko2e2yFU8T8WcYt6ccHUSZIyzYWtzenYyLIyuj/n4XnrhTVgdVPE0ize0thgemLNwOpS9
0lRQgui4mGwiWwSvIn9SaK/ZlBruVD72Pex9tgAtMyftlmbFuaYHqT6a7FxCZLCaIt/Z/sYPXFDW
941vk4BWsatvrLzOcJ9bUDvhgdwMEewXoqBeQW3DkTXZ97Ao32ezPGL/f20mXDs//EG65n4mUMaN
Q8R63OwKZUvQvSkGuyp83IAE49BFR9x35BFdlE7A20HaGtNHH/NAXNRiSFjFXlZgQHN9jQ+znV6H
CcQC9l1iht7ieSaDSXRJd0XdPSm+KS+TmlJ+OKbA3AJciLJ9cobrwcBqv8sEjNnKK9CzzjNISLHs
0Rvm+yKsYPb34Qq0tG771BA37SvHi/LcSXtnOeR8RhgWQ62v6u7oZMruxuajKJcDMmVSxcwVwgzj
IituNVfI00Aga2bYPbior7ICsE0Qx1krkXjgO9kAsV3CG89UeafGTPnedPBaGyce7LhLXgVf21TV
5jnQuQN49G5YnmHrnXKh0nYgHkYUE7KXxkuucI0OCSCyjEty6/rDGxnIe1bXry3q/ygQ5mGeJn5H
SQjFyM3YHkaO42YItr7aL+jB2+qQYYyfXaIeMLJsd7SZY997oOv9ituf0DSA+trJzDbvYRiVGxIt
k7fBHfDoIlZgjlBKon7ylUs2KrT0JdcirHfBwB26UesqxH6k6GrjEHGrsJMriuCHbgavP6H2Hq9b
6083SzGCueJLUT0HqpVvBXcwhSlMzyJq0b1kymk2wdrT13AmN23uOM8+k+zRkIX0UeAXWY2RNQbt
uTU0/Q3C+W/A8C+EDPSMfRMCMz7N3UM7nkl3WwS3//mh/w1N6aubBulXRYRn2SkX+cH06wPILE//
+aH/DVOFfCFYDTYvK4SLQg2BYQ7CFloWreUaxrom5k/o97/f5/+Vf0I8US15bezf/gdfv9fN0hW5
7L98+beHWuO//7n8zv/9mV9/42/bz/rqTX/arz/0y+/gcf/+vMlb//bLF6npix512Ge33H3aoep/
Pj5e4eUn/3+/+V+fPx/lYWk+//rHez2Y/vJoOUDWP/7+rf3HX/+4RCj99z8//N+/d3n9f/1j+9np
N7N8/YXPN9v/9Q9X/IWwMPBDPwwCRPuCBjB9Xr4h/hJ4Apk9CDohhLuC4DlMDck8voXfgVE+ft6l
VMDqAFwZWw+Xb3H/L9QXfoACjQkXvy/++D+v65cL848L9V8GE8Iat4T96x9fnEl84hLqIdsRfaXn
43nYZSH+E+y8+pluWL8W8cD7TZhVVOL+9QFaNQPiwdcAmyArbVINS3New2HdllXAo1UZc5O7ZM80
2wAAtsUmrLwza7MCm1QpT67jtpgYNDT9+SVuQ7UduulDAVK6XqGjSfrJ69ML3PRPH/zf3+A/v6Gf
BOd/4Oc/35BPEJ5FMKf0wCyhv74hf7KqdHJ50YL4bw7Mmo7h5Q/RQOkQDi8BrccI9bc6LtSxSdhn
ILnl9XTKcOdhxFtiqFIVu6IPT6XNxwdS18t11tpTj6MzWqqMA90VRdIDDYlpLYMTy7vg5HESnNp3
3exa6dUb18uny4S8BVSkt3I062/o4z+F3L++TUYpwxSactfjwdfYlhqLhY9dXcdhM4lj27ROl861
/ujsWG6LokecOFdxl1vnWGjGt6IFUuaGOXuEX0933Y/ViRk9n/tZ7uB6sFwVQOjv80GfSrFeBw11
d4N25pvS16AcNF6VRXI2el9lKz7MLAvjtu32Q5A5CSmI/N6IreF7j2b59aiFs1N1Jo7h0gk0T+Sz
gX3La196OK2b0eymGWM+z5gre1X6HoInprBGRK5T7gafzelI+/FoK3Nspk7tiDToVwfuHecsLCLQ
BfIXCwHWprIIFfz5JeoKYNBZhclaYYJjMAHfr1aUbKxx9op5z0NBGhAT+oztcTteIQljjR0c4ch4
vlRRoIf8+Ufh2t+Q9n7yub9eKHiHMxZS3wsxy/x1PfbcNrbxSoAZDMO1jhF1CRfH0xcAKwJnh9A5
P490Sc+d51epW5brkTgc+VNFyXZymd80cGIM6uv6ql0GCGHGhdxd+I3n0Xpnp0RxEFzWANwVwziv
6mJv6FCkS9CCVwQayNFXbN34VVD9ucv/ssn/8632Rbp4udUY1jWnIZRAnHlfScjNBBUwhnZIfyes
23GWo42Al/3VVPjZVrauOPpzB3kG95HcHmRLAIMooEiuZN7BsX2DnhrKIc5BB0vrENU1xc3iBfRF
LzK7IhP0YhgLVyf00L9hAX8R1/186T51A48SXBov+Kq8GkldYbjklMD7dOK0s7cfeVk9TXUNP/Yp
ODY9wE2Mx4ooWJr8KKBgarRUv+P7/XoW//1lUMhMKScuE/6X3dfO09wPpASIgTZn21djAEpG1R/d
iT/CadqcspDqk7z8bSGm3VrTPMsCZTcqm/tQ3EpnhGFzwMPDz7/NQmZ//i33/CFxRy+IRmfoTvDO
R+/j4foMdlq3Gofg797KrxzKP98K9zwsCoGcSvZVlmON5y+0wbhhcJol7aFDOPbszoJYc/j5BVpz
/Mvln6Fe7nZdbZddcVkj//gDvZo4LmAtgr5UBKgQcVZUHQZ/U3c00GdFUBb9Zh/9VwsBdzzOPdfn
eN3/T7TK0LNgUUzH/gjAAQhlpIWrElgxYTA2gude5eWH7txwrzOHbz3+gzjqN2fWF+XJz88O1QGa
Wx5gDfCvm/m8ItuvYi20Zk0mMJAHDhooN6HGExH2eXIKcwx6bAFuaNYWN75sx99cvi9i8stL4IRA
LoQaBbsU5tu/blPjUuhhVl0VK8RDHKXbs8SxgFKKCwZckewY1Pa7VzK1XUDoORZAKEY23fIWtK+5
QBtn5Hz2RBbTNh+PZKoVBH3hoH6jyPoXHxUnPkNOr++h9PG+mo8YZmmANqSKpTNghTvMP3ewrT1Q
jMwMZuyn1seMifcDNKj6vqvd3/mk//wkft3QsU7w1IBBCUq0rxu6D2TQtJTW8QpRDQehY8bYWXLy
pCrVvnqloYAhpjYC/etx8SRNvcWheyGGyAk0zL2gjtuoYMV01cBsCPRG3POMypRkgNrgHYAZj8B0
oOy9O2I7gNl+yPdU2P6S5+U1Yf3ijyCuIjxiTn8e6HpcQJhQ9TNVHFweb+WA+IG5FrNV6c9tePZ6
+xsJ9E/BxK8fA3LeGfNCF+ABqq0vWxc44TNqzryOpwLjXftmhjLY5E3hJ3MIHVXtdeQEilub8CUE
O4dhlsi98ljApyAAowizP6sPShRIC7Bsdyl27+1xrLruN1v9F071ZWX7qJICQhHZwALwe35d2Sog
OebGSx0HsM1vfSgdCNDxK2l9csX8/hwuctyLoToMo7WgCZAHtzPs0QVEDpyyOgCDrSOq83GD0yo/
k55hsjL7+74HGFIUMvxNxYDSvvnywRLmolwgqMqRG/fl9a4LAfSPc/zPyq5vSQE+Cc1PHWsHvIfw
ZeoRZ4zrfVV144//XD3/Kpn487PCVohiFQcSZ1+TrTyd8bLkw+WiDuGWlZNTRCsDn8BicPWAl4y7
nqjpN5vPvygkfBe3NEc3gdOYfzX76I0FraXB00qfku8T5q25RPYSHbzHkkm9qYW8U7O2tyUCmmJA
KDbunHE7jC1Uq6SrRUy1AN23WL83XqvO89BpgD3WQVRy1t+TdV4BRv7O9uxffFg+5Zz6OECgqv66
FbVukHsm8zSWMqk2eYFZvldUZ9sDhOyolru1moLkP1+gL85SuEIeQbUfoubCdk3x119X8wCOU7ni
I4xU62Kzdl+HdugPCFm4DWWeIMjRj7UPmMHLgjiocpXwAsRzSByRugeykwmqm56U94vNv0Ni1+N4
kcmqsxem8j7qW2c7ZEXclQoAfYYwAUeI3yxvD2vp6wr3qEtCcBy54Lgpvzqtlbg8fdjJICo56sYl
QHLhrJptUDibYS0vQJ/MoPyWULUX9AzboWThTnk3bvic2yRfWwAeHLNvbTD1WqvEc8AuX7MwT8dG
Bkm7ZCcphRdLV6+bwlQ3TQ/CFwgbiGQIRrNx8+52XdHGihFJ9rUbnlFX70cXrAVkLn6KJoF5HvAh
z4F7S62OKuzvDBXBneWgwgTgwHaBGBOzr0vnoNxC7G0mYR600B40JHgqr+NT52ggi2t/HAT4sR6x
couDI2JOeaUzoODu8DJ6GV5xDdpyMQLDRhg8i1sGQIj3GD7LJrLh9Gg6TiPWyE/bsE0Nn9XIoOYG
c8lvMXocfiBHm2/Bzb1Ghgy3oL2FoNxMjXMy7WOQWXt/i1auAZ+iMSk25j6ebIVU69wFDrLqPaNm
iQJ05kkVvuXgQkUoN7xkJGBLkUztJIf0vAbHJ7KT90KLygHzHqsPYg/tlmZf4Wk7lc9Hvro3s8Ob
ewPNwsRYeetj2BTnjNkEeoBnRsYc9FbPpqpzNnLWG/gZ3MDpn8YFeNMRGFUiArGm2Fq3OYy1nuNy
uLXeNMSNCyE8DBKGLcJVYANzmamacnRAomwGHIEaXWM/pk44P5d6+T5LgAWTHrLEMeWES4vNy3/r
FgZOWUXTWQmTwLj0EEiDOJBZsI09rKFqj5Q6V3OlaJyPc+SxIIsWU9N0Mc67mpA009dgZAGlPge1
G3ft8h0TxSJx3CmWVQX0FHELA7Anje4u6rUqkqF0mrg3b32Gwm1x1gvraQDTJZN7OxfXA1zUokCh
MkdNiGELyhoAfzY4NMN+7QjfqBaC3VXKY1EooEjdi5Js3lgn/Bi8Vl/PTa8jphu1xfofkjIwDQCw
A3TrhyFTQSRD9hlWwZ1ekNdRKXME0tcrRCyr5RaMOvech3iA3sy3tEfabD6232UjIgFd5GEln55Y
TFJQBeBLgYeXz1jiuuLPbY4Qmm7IZMxNGFOsvf0kBMwygY5UfUKMsBuxggCpmbg0q3YnEFua8xE0
E4ZWXpvmPUdIMXD1tY0o/BNiE8BPpSSh2rj4tA+FYDARzruUD3iYohrCeJnBZs1n866XdhfmZR81
rgZgNyAcleIuh2crgVAAEbVOBSwFyBeHPsMWcdspnoLWMu2K4XbqiqO12E/CBRyjIRVW0l0L3WS7
uuu28dX9oFeSSsgjkmqvKcZUjmq87TDrPQDwPlloMO6K2QN1sJlqKFTgi5FPUGqNw4hUS7gTr+70
of3SjYYoB5khddH8gyDrA0TFSpupfKqGDKYFXt0lqPP0AZv9klQXgo0uGx6Vkx1iMI/AhQKCu4Tk
nhlYwQYlYkpXl9aJlpW7dfT0IPl71mO+33kA2YULoi55aLEjxRWcLiKllbcDJBo5YFTGY4Urk9Xd
PUQ35RaZu2QfrK/Enb0NK813D2+NNjxPBdiYie5pDChkiQPQkFMUmw/SLNDQlD08fV3AQwCVwT7a
s1pmp9JpNyFGOdHM2LKZCAgZkH80acHbNgKlUyaZ23+EmEA0WueJNVAReuamC9VhKKoHWu8Lmb9q
Bu2aGS+o+OxEgQFZonOcGv4ZiSx4BSDft2kZTm1SdHADAJz4lEFCVcqGvYAYGuFGE2g3xhMBJLyr
6/69v+wUNW7PNUfIAfSyAFMnlaAKEWmxNG9LA/5b0UwD1MzeNwFS10ZO6zcpf8hStbFSoOMimlXj
gxyLm8U6N7qboKshrYnbsHQif3Zeg7DdBXXDb7xmaGGaggOEhmQ5dZLuYRRfHtDcz1EvQM6nVXFn
XYJ8qCBMvU68wJzRv8b1xT64glAiMZb0hXohk3E35fRagTV321R1lTBZhBun5lEHpirUiEEB3jB5
XinEkNRFuCkf1zgTDtIKqjtk72UgUWPesjrqnvTdGAek+qYLs2wCjDNbeS0fUOR9aj+wt7MVJ2C2
Owva7cYHNTelSAcE3XbFcqp6IPu61nFtOtjjYQaEjiKE3qD2oRVZcwpcmes46OmaWF49j+KWhfNW
CwJosuL7Sfp23yGJcRwaG/FQImtdAZHthLqf68qL/bYAwzJTNNVD/i5ZN0XOqIdt7X8TsJMIpB0x
JTzpYXWAtIKzb2uRpTnMUwRYHx6gfD5UHzxs2C3mexgqOl6yLMVbc1ka7UAjnOh1JAYiXmXOwGym
xT50hxPUBCA6iPwKR+W+A9Ok6Xkeiyl/kS6c06qaIUmSy2vBzVl7kziFfvCGLkAkw6C6pJ2nQwUe
+MkKcoVtSt9ZaClaitcFElzs0u7UaOdZBtkDmu19g5k4fszfsJAlvQr5Ts2gnhbdGnccyKaaEAfE
ZjjyFKh5IYPeGVDN9pgYnt1K6A10QyZRjndCOlK9dTvMUNfa3zLwIU2n/ShEvTYzGBPpwmeRrMvn
fmmduAvw79gr3tyaXMOVFCTr0YJvmUdrZ94MX8Y9FHRDXLVgmrvR1DUgIBuoSq2dQA4buo0G9JRy
IKsJJf7G9Wd7ncsaWGK10C1vHYgNPPq+DN0KXnhIY734/o5iVIwbmT4KPY47sL/bU1HVYeRf1ihs
fXb1UL9R50fVj0GsrcXBBNFGOjlVkMxdhXgmGtyhQD2vF2ap7IFnzyuYFpdXWQ1C3zqDTBk7NQVl
rzjxKtAFSpQR7Qh+R4l7AUSPHKVg0tdgtA4I2gMI2qZgch9yKL836D7848NUavO9G+t7g4YzIsEQ
AODwMWVu2zzNkYBWvRjm3isFe5YauWvgjM7QVbFdN3p7QcvPgtOdqJy33D7OROSQ0u+WBuINCwVF
okOe6ipHSAJ27YiKm6LIkl52AmeAFkmLMTGyZbHNEzgYEUogC6qx3c2xyP3sziXgOCC7Ylm8ftfO
WMGLCeUNbdUD1HzQTroGPnBiAhUA3m0DapJQqhpMXLrsaAfxlnTz9555bsJKvcvz9tpUBEyYIDuh
TvtWgliberY5Q+vyCo41PMDyap/DKCBBSvqV7gSIdCOuqe2nDSk81J1gtrTr88CX3dQAXnbn/sfA
1+9gc0GqhmpTTExG01umlULCzkWNwPsUxxiEBGy6MY7DT04j07nxr8OWaNxp8r4byC5oKsg1Cew2
BXSiThuyZ3SJD3RxIjXM7NgwD/lpxNuC7l/61asOJaorwwysy8szqI+QDPjDGXzTV3G5JSrqXmEz
NVAAQSTViBwxX7S/GQedQ6rs3ZkwD+6QBPbIC9ruDeoOSskNNH1BMogg6eB6cCTNijopajsU2lNT
7LDJgsWr2HLnUkwAloJMyVLfwN4x3JeUoXfiIjv4HNVnLbelyxK9sP7emU1sC8fu8kpQQGslqDSl
86rU/6bqTJYbVbYo+kVE0CUJU6Felm3JfU2IclP0bQIJfP1b8h29wVXYrluNBGSe3GfvdSYTuOne
w0JMlbkUd17nRaucxaREhaRNX/4bkFSmouTpYKxhe5+pgnExYsRGbMn6yVLVru6bbfeI6GvfHLo4
Bq1+q/lvMjGFSGN51q77OVnGg0NO1LO6U9sPh8hp/VBp/N6CZd5SPbGUkBFeP4rV2lT3VQ7CqqMe
tAd3V5BmrG3zLrcYyb04j66PD6l9FjcvnOdqImfprjLxL2XzSZfWHzSxW4X2N7DcYZW/OqO8zDm1
zwgG2UYlGfqGCt4xrnOanB2PbobZFevZI3NUW3hwBckfcjfjys1zCGjehUonvZDyWw1mZR1V1L9x
KMnHOt8aHKVWRTxQcOjoODrBchpL61gFGee14Ga6EvVOJ+pPl9HgxqDICBqnDpHCn7U4FtgQN06B
kcRRmfGMlfcUEQ4Ly8i3V3O0OGTvyfHUS3wIeKZxJ6z1ANHLF7g056h+S7sIs7x9TWwohFgpq/Sx
cG0LuyDW0978TmrnUqvbGGLfz0PXWuJ9ZVnrAcWOPfqDZivpmQEeGMC1Fz2ubS9tVm7cEHohCIFp
9cfMxadpToQxGC25sjJnCmvCJ1FQMdLNrFZ+G7S33velFOldZqbjZnHx/avq7UZg48ko8BubH6n0
P91BEMy1310+2ZJKLCkNFeZR9uLF0b02eiwc6aOi9Ef/rvdJ5eqdN4dx/MbZcu7aP8Myf6RNc+l7
HG1D16393m2PuR/3aw5G6SEvCb2my2sRuG9lbp+x5ZIntruUhRS/rosNvGut8xzJdrW42N2ZfuE0
Qx6WJmfiylKK3fIhTcmrNoXBKPom7XZLm1srHPPk7YhtUCiYR4NAxsqwLNQK41XRiQH8uHTxgZTp
M+mvY21pxpvEmD5NO/lXpTj5DSJusw3lwy+znW8H18Ypd7MFNNJPMB5zujuy525dW5GHqsiTkIvw
1rcMllcvoTkGAfJb8bdVxoe1RNmm7N2fzHA25c2ExDoX1e5bHiRf0uBzZb++JxVN4UtKEO2Oo0fE
UcDIA8AjNQEMw0BYxMhVOk+2tNWeI/gTWevDgGUwZLh7vBocLo2MU1BmRdMwSZRCp1TmIUnT60xK
JR3PbN3eDeVC7iM+NPX0Bwg+MlBGvCepgyMuobu8q9aLkfwxjLLdJzbkhNGJDA58pHgH1R1q17u2
pc0xjlIfT5kr/Q2nTj68HA9xfIqIt4ZNnGzruZfhIi0rLKr06ucISrEtn2Z6ynsvpfswy4JVUqV4
KFlkyhncUJRPyZvrdsmubDHW3aSYjRdVHR3b5YznpwnbOTfWrJomJyWx8Odjh0v93ZyV0JVbck11
NF5yz9Z7G19cqKu0ovBb2Ivg1axmwZm2qAAANtFNMzfGR3fcJyAn1lOZLqfokJKbPDpjRKtk3EiH
7RFHHlEem+gN8T84hJJ+cfqntfufqKNaciPzYdAut2ny1mEC5h152PZ9XgI3qrCqyp86bzfGFQu5
2DURhF1ymOEAYGYVOBjIPIy3fdDgNNKYVadiuOT1eASuOezavj7omTGnYq4plaziZLZlR0qH24jo
OBntzIn2w1L/K6xuOiaetwZFhk1XJaQPE/fDzegCL1Cp2yJ6bVG2Qygp7kbnNZOtirNrcaN4sYvJ
tl32PcOCV8NYDFu/6uUxIhgiSx0cnEGf80F9TdoJsybzOEVYms/d9nYwAh7dCGukIa1txMVZpYb9
luba3BkN/IVBG/PG+/a7tril4AFH5mAUsSz3h640trMhE+Bf7bsxdcHaJD4FjTi++q3rP7dYfyNB
U63sPmfB2lqldRZGWVpulAJtCdqZoD3O1qEDq5kbh/amIVW9PidliZ7hEzQWqCy68zmgjncFjsTR
Na6qMtctK/ux0C66xO3YGXTfQYzYR2jwj+Mku7GwFedd77tSeBZ0xdsasvjSZvFrMfkA3dzbYjax
URG4NjdqGv4YEeh32zrM3rxbJoNlIHpNlv481MXOH+WJXtYnNQ0BjCZ/baoWRHnB1Rm4hE7y5lt0
JhPR3uk/NJQ5/oqqJkxQb5qOwReJZymK7MYOJxYpGdTVWkn/kPnNJ5rBIe6BC9Afn9b4TNhEjYAI
ZgezoGvxkDqCDyTSwzYVCO/FQCChZlEkWpVheUUmx/PAQa8ZSqpT7DRF/qKWcuPknIRFUx3m9nZ2
6JBI7bTZWqUhMX4ux8kTGGO1hca7KHvbcuYITLmrLBasZCK2lBCs42Fc/JXVrUsH9a8QRrk3Z6db
NVSkY2TSF4i593PRtetlIB3E1FlZWU8Ffs1jansV3dOBjJVJwTeNQGlk8q/33Df0kV0v7D+BTYbY
DYg8OSOPz2gZxELJ7C9p+V3E4873EO6kht2kW/LSSiOH2gn+LfeHNbVFSuSi4daxH0xOrMVskkUW
Nkee9nXQ9YXwXBlxexBjxOtGQp/CUVztlHeSKHWoImLUiXuFifFjzLpedQX5B2HH2w7/Y5jY/bHC
TE2hQZVjolsQlS9Iyk34SjoZQz9C7bpdj5Z4kKGkt5nAb2irTXaB1T47RlodOerFp3EuNl0jbmp6
jz/bHU5jWmVrJOw8tApYYSnQGW86pzbZ/bHA6Z5F6UYPFR7V3lg2AuTRFjxSwK3GjdlrdagN5Emt
yh4POY9OcJ2qZd3O9dXwZXOY0o+uSpI7ZoJsvB4L71RGLBDYOJn/fSxz442Bp177PMy4nYrFvUhL
I7KQ9a8FU7T19IbBpwqjbq4PdWusu8k5pA6W/Sju3jlTZgwMTGClt91L28Fd1QnVetKfl8j4dFRc
rTqdbZaenJoJQnWVKfyXaSy7bTXV+0IyU0UlezRxvLlO/9JyGiNjpI6yhqoajIyrqXIWPNtEPyEp
HIxvgRuYxw7ESxzXa2Y1IPYM5qHsAw6VQbQrTK9h48XPQADxTDsmD+uEZ6oA2Ng3/ZvTJd+2sEdQ
GYbg7nC8Q1oQEpt0eufMA59Kcm+U6qmOvNAI8Ddly4sj6nNgF1z+yFnul1q1YVxPyVZra+sr915J
a9o4JTiVTHvBSkgcC7XXfFXznOz91S2FKnCWeAXQkZU1toBlwJPcYvzV3XBD35jouoAEMM4ImgXV
mG4Lc1E7axzuPPtjclvzRsbpVxUXaFtUy0Nf3RTJwPjqqRXaEkPeUtb+qhwKHTbjrWBqK5Lo+GhX
ZTu+m+eowB4tYtooZY4qYOKhz5tpAE2bnYwuf+iXIg4TzULEoZwGf2CunMw1VxxLr0aO1CPaAkJO
wdG7rAyaSLQcc8VjTqXAlGm8vYU7vqBlacIaYt6ZJjHNcSm/jIS/qq36i+HSfqvthpMEYJCVx6TU
0HjgUaROYtIB0Q/2zN7feV5WblxlMSzocy6X75orAFxrJuXlo9SmLmk6lwSLvehdrZdnWRvIQWN/
cCNb4NHnrrDjKF4vxNa6jnNB30fZrjb/2hEe/jKwIh6n7ISMSY1UsQE3VrY2ZqJOg4PeOjXjNW7m
ramtej/mE2SBOiCoOFo3+DBpS1cVu7xATZR6AbLo9QnRLY5jvlRnZIt6R/bq8zaEGw7NcnRs7qlZ
um041a6xsTyfgBGJ/8h1zl2RGbssmL7p/pZPcwzqKGGvUk3GFuCyNHW5sIkykVqxQ90XfRjnhKtQ
c/3DbDXXoSWQ2BXFsQu8J9HLLzYRlIQxmU/Sjr8D3b2Mvi8OqW0ccQau0NKYxtb8eL5ElqzfXJ+6
OIleVZd9KwMIyUyWxIiieuup0zzJYRfzNvggcT25vVi2iY8dhn2uZWnm6E3C017XgvgDc5LI8MyU
cAQHRpqMQ0z2ujZvCV+3PFkEbAkmehsMIH+rllOCHZ8njztOD2kYpbX77MwMN5NzeU8SndgokQeM
6B5nkRBkTU7QacnADiQ5mX5f7kid/4t1ci3aW2u64hjoRzZBG1/9dIZ1VlHcbrXhgInrj+3CqIWK
C1TYAHIwqBPtXchl3cuubLnTB7a+kmx8bJab2GveeJCoB4qf+HZgm+yWuiBm40uwHa4t/+bJ2Rai
IU0naVmAivLWVue+9NNAlVmxIrFV92N0rsg3LirriWN43zNqRNRkNzHUOS9D/tg4XbN1EmNXLWRm
YVSg5jrIfX0t7pqJKeFdHNy5I8lcq+WfXk1vY9/SQOyTOLQH/GElj0roDITZRwlLov8ujOa1BLSQ
B1n87E0MGH8wbSahfcu24X1Ez0g7T3gy6m2krWs0uO9DxMrc8BmgNh5n7lvB9cpmxwTRZZKY0M69
Of2RsnZCzzLI35HSH8dNUAj+5dPfikax1ZmhExgm6mq/S635y4VdtPXQ7hvffe1tcW9Hi3ekkXGI
eBrCjBBTmGf72zj0u7Qr1Wq+larE/vCf9ywYpXrIE/3Pd1ikasNS60j3V+FsCgOsZZmNb33H8+1h
jNFJ8pz4Aw8Hr2Fl9f4aoggijc+RSWYqTBdWxXLK8zVrCzQxBT28Lrt4HShzM3lInX7yEHitCLmq
GV0JvbXcAlqjUO66zfynxusQWgK9SSTogcwqinUaAaobEwntNHau5tzbd5r9rEnYL1tdmRtRqrdo
Z6vkjwK3AkKgp/6DxbDN0oTZS1H51E7OQtqSzKLmrGdNhNRg/7w6OfnjwCvZAmpCQi2kkVX+aQPA
AmrAYmPMWGSKYdpxVISG1Jbtoc1o5uN84v70hq0IJgu4OXdqkXSPlQ3hAlxQFHZe+Ybi6u5sGSOO
CrA9FgfwMKq/CzTjvUI0XmkOaCu7abZLT5PFGFZ2iiSe1dx6vTE+SM+Q61kiXpa3vFDWmNz+lf1X
UtKt3bJjww0oV1jcWsSQ8V1o1vxRGmJtGtk3oX8rFI3WK9WUJ7QgSsXOZ0PmcAx0nKkGCnm7t09N
SZ+q6FP+KXoMIYaAuzEdl3ZjHtOr9hMgH+SbHN89ctG/ZlUccHLXqyrjKDRk6yS+IcScntnzsAfq
BbG411gviuqRbnQb+mT01pFy/2nXtjdF0fK7vL1dB4dh0t2mS1CtsvWsOM4OnGlX9rHUkNDnUfPb
yIK5nB+Ea8hVUysaOGoG3W4cyR2hXczJei6yo28hZkknf2A5WOeBkKFZLyWfHXelwhpA0owoa73P
XHTgONgBkXyD0/pFxB14RxQstDiNd2JMYIf818GIHvwqGrAWmduyVvUGGyQVlR1YIPNiLyyagX4R
lLJVLXtmLJRfkE/qPefKU1q594iJZLqp8EM+08VrsnU6D18T3eQKDUuT1e1ZRTqbg8M0CRpuHG07
x7n1ss92EQMBNBnj1y7te00wN8qck9+l/7LAfpPzjBZn16R1W31o69wKjbZa68m6xdnEk466OpRJ
xKktBYxXJwdzNBhEe7uFBnnAuH2eXCg8tmceeejSsB8zHhcQxts4U29I0Bensx8mtHHGLb5Gbjyt
IxbjkLmbFAKQS3ZlFGyQQYOdrzRdwvrLE9kRQwCPupTkxnnwunTeMZ7jaaTwrAp28WUE+4Xw8fHX
ZFrzzKlv5+cAxMwGGMVsMrumji6z1/5NOxAWGdxAEBaBxH004NZz7QutO+Avic+5qZomviKgliTL
uyAcierif40Vh3ERj4dpDL7bsSeBq946FVmbInXfG1aRjd2zJkVt9NBGECI4RsfWBQiLvx45iINq
53g47qmL47R4i1TZHP36FmTGetI+m+WCdTCrXsyxxdDnizsMQs9WYLzjPjs2o81wKsHCXCkE9hFM
2t4vp8tcq7Pdmd4+H5DqxmI6A6CBOfA8FlQn9HjxzueEFfg4wxo5PXcviFzeMYrLlLm9inzj2EE9
AJbSwo3K/eGnnzVWhiy4kugCIFCUB2sA5qHLfrfEPOHaKOEsdT9+DFKHDsGmk+4uqRAdlDKhdOTc
bjVyLzYyoIAePIVJeAiSANp8m+jmslzkPHLXVrm3sfVfkdvlxjTqk1VYCiQc9Wk9Zx913l9GEmxr
xbXaGsyQ0LVfhGr+PdrEa6eOZpYdF3xC595acZgG5u7JMq9tXvwRVbfvVfWiSmLsdC1YjqPTjHM6
DDo+Pz+l9uhqVJ1bT2o1WDI4NOX4KukJIBWVExulZjnkODDhBFxl/nggB5M+19ADzHLGXVhdIkXL
ybLav16DkFhDDFkJ0YUidbpNVVvzStvLl518j7Q69jltzrh0w2RonjJv3DQZNo+Sg0DECcCwmM8u
9xlaL5WGR9k30S5kxOrIMU/M7BqDkUK7s0Hm1WRTcJwgDs7FI1yCZuIE5MmzqMpHfHC4emyOqt28
4gywSwa5CxKz3Qy9t19MeiUzBVcVpe9ZA2zARrcKXBK5WspqUziHqpV/QFExrdha/gq5ZTTClx+g
VDVWn61VPt9hj5nWnDpjotDo2QUMsribCf3ROGzH4G6I+oadGs+ra5T3+SRPTlw/ZYp+foDoAJks
Pwvkkr3rpccSWOjKa5xiW9O1zZwGM1S3yxz+afU49qGCnGbw9zVVTH4+3uUu+ppQ7euYet0mMdjO
zDBf2CCEzFZjPMqjIozpzuuaCovehXilKkw2lWTSRjKLwzQUCAwNIMDfoGIOA01EBEctVpp1CtOH
UxGztLDxbxm7dfHciUkTkb01sOHzIT9ATkKaHVDtVP137jOLrg/rWJElL4M3Gkf24HzdEY6xENJG
lO9Olc55NnjOBMpIU/j4+v1nO/1SuXUFOszcp7rnlrORP+vJ2dE9/kmSKIO/qN/7ims9srcrzpNb
r8r+XkuYdetROteGcKwXOR3KmHofzeFl0dltbha2zboMOESM5G2MrbkU6QaWcLUZGo7DQ3RnEx4e
HbpHHROwQQhS4zhGmJLAXCX+7G3SwOTEOfyBA1LhZqFAafv+M9bYkbCFcbt+yxFJqOule79w3ElV
BkxRHynETfavXmySIn3NM/NvHMBaBKX8o3OoA0LbU7j48b/eaGB6ZRji3KBiEWM7zeY52sqpfp+t
7McccMXI3iWFWuFRLLp/aD3eWFxbMzvmE/Wf67OPB6a3rX1MCktQIbDQ/VyZQ/UxyOriWuPWG8E+
DC3tg7zgcRQk6EfrZbkNq26d4eQ1xU6AGIDeEtCusbHgDZzU7VIXJCjsH0aD9e85jNl5oyJXIZy6
T+nM+pPWwBHE8DpkxXubUz7QN3hu8sXAg4TxeCIGhx6DYkt5kXgy3onsw5FzsfW9/I+csJSkKHpo
DK+m39D0YfFeM6OJFnxnhIrseFgJq+PPQFao6cRTbBV52DBCpnPSL1E9/tS4NwF9teteYIUbnOxt
dIr5cdjgEZ5OUW9NqyCR2XoM2rduEQXrWVWsDY/8c4WRwC6dm/3IWTcco26PyL8mbd6tnNDUkkF4
HFHpZb7s8nZ8mlptAUAZxzU+IuA2huI6qos5Ndu5vC1gRl6s/Xr4iQJJ/xFDz0H5zD5NFSskVrK1
Pc8fwWKezEIyen0R5ykt7XWcyY/BsZvd0MxH0xc7a/r2a1eccBl9tos77Kqgbtfm4tzHpeNv9Cj9
laGo68euvNpwj8J+/gqI+6Cpc+FGRMnJh8LDrryV1PAwslpIESAmQYkGfTgNMMcQ3D+tJLp1POa/
2gRytWCvDJHVtuyboD5t6iviLhsjU+PjPF5qE8AWmNWITHL7ZfXtq1l8pt6kQscbB1a8GQuD7tFv
6EuVNR67DMtAbWGdGpZVeuvgIcSlJ0tGxY5EDk751tnNgouaibq6NdC9TeA0hziwPw2rz4/K9JfH
yqvMx9FJLrVlvfqmn9zNha6eJrE8D6UoaIGZLq5NfSxVZxysgGxCAnPJCoRCCcahE2e0ecpSHdsO
xXYC7zUk+ik3M2CHi/FhJv2lLpLdIpZm7Sw5nS7STpFI2vsl7+5Sm/17FMGHH3kJgb8GWx6Hmm1n
UemBNkUZZwxbK4aDjf6ErouzWEg0Ul8MdKbGdhebVYUEXnoMjXHkKrUuloE26sZzTKO9Va81F5bY
obpbsvkev3J+UXW8pWF9Mmkrn5IAOGNqwnjtljejRTKDVRFzybFoRR66bDQtP5KyfMqMJyBCdyM0
s5YZssx9Sp2jKTJMPVKeqwVyfp1iwciFuDIXIAhrzM7zgJo/znF3WKRqMM0tZYhw47F5jwhV7vQw
yflPMVjnySawOGTLm9JBe+fTyg91nB361P7s5LJuusjeez5jMcG7oqkVTkiE6a8wiclJjG1hq+Mr
yIgOBNaGGx87YHXXLnUasoAmJzf/GkcWeAAcD5KcDmtwRqLfnntgK6ykjzg/ow0C4WFxmFDePUyU
xEfLT/ujaMYxpO0MZYrmYxqnzjoTaJyCd5ixkurowTIyfOAt5BSrSNb1UgznaurPOL3xu7hMuZLB
rk5mcFOiIsrn7lVOvN2v8odhafdCy0s/NFR9uZMfza7bguF56IzOPKVzCWIPRZ66MjqWzSTXUUpf
vWk3DrIXggIIONyOwVMW/YHa3B/Lfdl1BzONn9s+uDpsSUAWA/RV2h7dsOyhbeIWmMVjBeyhgZFi
4b+as/nBB+AZRWoG2hK3h8BAN+tz8VYi/q9yr8ZzZxT5voWHP43sfaU/wNRLnRfLBoGoZZX8y8Ho
esM7smW5KogknPREqTbq8p8O0nhtZgQnbXwnK7eEc1X17WM3tfYexC3T5nGTprrFl0JptS5dTnwJ
Gm1jiJh+GcbkQERf07IcGRGQPNbJlPNYJN5+mHdwDucfv7OAKbirNFrU1aLpex2cHhaDazvH328d
9vhwKrGKi6g2TnZsYvauYy51Tjq0KSPz0ZWeOjdmstOqsR6H28t/P3fkYyOH+dQ5PmkXdxQ0nZvh
LquzfQxzAml4Sp4EPJWnoDfInHo2bBEpxZ4KKoHTAFv5vqk5+sAGC7bi9q2czHhrjKh/LECGzaM2
s6oG+Zl127n/feklYhH0cmRvGkF3zfBS6YiyN07Uw5SmE15Bp7niQW9cTVZi8mMIGf7yShTtb21X
N2of34HTWI9RGV90b4b9LW2SR/qBDdy9T9FKnn3d5Kzbg7f7/cXUjatDJs525QYUtZ146r2lfmJW
EH1c8RQ3bM1lm9/nGRRxcqVX0NjW1WyKkxuLGoh3UhwiVU9hUip3V+HPwKwqpsfuqezohup0XiW9
pLKek+oDGfx51K1cD00UbAeDviXdVmZ1svwf2PeRt39T7tjVGHkn5nRVMU/zpG49zd+XXM90N9tG
HDJlh7+JTFO73d18e/n99velHNyzKRdaXuaANghw2wOYcQx6ssyr3/BY2xq0oWX01ei5u9gfnify
yxAF3UX4AfRcTezL/pht82EB9tbg538H2miwXrXDUSd5+p6aVI4+w7OQjJLHmcpxw/tWW0/o4iQc
+oUORDxdufl9S7LjRVnd53D7Ts5LsJ68YAR4rTk1y+S1pK9wGms/wk7uexf82rdf+X1plXJPRTG8
4c79ZtZo/TwPiDSW7zmvbZFW657W32PRaBDpynyJ4oUJFz52OwJg9dZFFLiJFq8M0cNjRogunKYR
pnS30csSPFQICnC/CvfBfZBWHTwQlus3HIIYQtaaTNG4vXhJ50AOH779xEFCFggX0m6f0zkBVy27
+l4NWVgFQ3Aqu0OvYtyZUO23kubo9fdF5fWxmho0amDY10lFpHr8dFNGvSAaZbgfBXS01p7/EBI0
thVZ1v9+nFPfSRxjwjAvHcymx3RGjAqm20hMHNFrZmfEW/xZfei0LjcMQYzQQHR88QF4hwZAstcm
TzAv5NhllhxioIzvINkwwiA6+gS0DmbdFq9ZU3WHkeDM1VjSEyFBjbBt0FCRU3MoPL1tmR9wNWQk
t8ngTLQIGa9Y0yRlT8BKgydUA/JVb5aogn/otJ2+wcjMki3AkuPpVhasCA8tyESefshb7wexwl0H
rlIrbVVgnG9PGvWWeEI8KVxreJJZ2TzUDZjUYLBOBnagFvAnX/6+OLlLGH0uCD1kebCbojcj8e0n
TvnJiz35xLzN6KGurWpb9nrcFD7pZa075+BWD0miv93Wjk/+OA0byXiGY1P3XyY8+x2Twujmt7UD
2mR4LgNvuGVUKOXlDavX1fPR1SK7s6d+V0r3UbGjPuaT5+z489TeHfTwhDNwZST2tnCD+Pz7Aq8t
+e+rqtbftUnswFOMA5B5m36SzcJXytp6LZ3MYsDCpCjOnfiRwejUSUDw8M98m0HFUoqs8+RhS9x5
ljnuSMRm+9912JZ+eYxJja06s3C3FeHvjZHG93E3iitpz/gRB//PhHnlXid9sImDZGtg4DtJxQpt
BqPHeULuqFTLHZhnBPBpxPFam9Hud3HQt1Vh0VxEWu/AFeOtMBHYSWd0Fym6PBynQB3BBeAvzbpX
uxKYmAIK+rpO0/fITNJtm7R6Z3hj+i5T/0MwzWQrlM3xrZnViRngsDxvXyVtumUcdf4Yc9ynV918
SCZ3QwiGthRIvIdqhiKS+/QRhx6u/0z76/r74kj3zcAde/r9jhwRj3OcrDOWvv/+B1IMy843vkCK
0kll1743mh2EfvXgRoV68FLD30e5+9O01dEo66+ySQba1mn60ifTjYEwXjsjnlY2v+VkEMFf+x2g
/jZAGNKN6XyaLh0FWVjfIsZAX6U5JvbWnR7dvFnux5nOjBnUf0QCeywopnHTZu6/wg6KdTLSUASl
hbsj6gsqXdl5IVmw5Nw1EQo7TbutYn9Hy3XuG3M0z3D1TKBOaFUALvnSBUy1JaIHmf72bVAO1Za+
pocpg9z7uDQJLe2qOI7iFrqSzZVQWoYHp412hsPptuoYi/1L7WD0Q/JkY4ReMUWN9tstlDzOdnr6
/V/GQRZ3qYdLhduh9t7QTt9q31aftQ/w2jplNAHOnjMkT47bWntHGkUYyMhbORiNNotA1fld5fBM
4KcA6d/gY26Sq91X0Lax0+xTpryCa3By2K+POinmE0K5hgmstLr770sAfdvcmhwykQn+syG3Xks5
W/slUdPaqqnJrcgyNlWJp7gphEU94LPSsm7mDiVWZea7QMkrjYmMFBi9w6pELlWBpFdU0DpORbah
3vOeZmSae9x/54B5ATvWazeM7Xx4FFN21CY7wggusxgFVOPaSDYOIzGybrh/7Hkw7qGu52u/6T6z
3mam86KmsPX94S7RZOaYTw5SjiOODKZXJ2jhZhcErC27eMEQYmjjMTOYf1FV84IUO+D248C5cSpi
2gGP3+MwWK+GEui7PR1sJl5hkVFJeyxp6TOBoj8C8vtxyQRvEs8xT7jhzVNBu0NZbnk/GlMJRJvK
JM+6gz3ht/MMz2JS8JDe/b4A8j6NScpsMJYYmjuR2s5j9m4VHbscXjjUW3R/6kfrVDUI6ya9SiNx
NwXRp5Cl6acjWbNbNBRckbOBCPGwOC3dZ9s4NaPpr1RRgGU3cafbEEkus1/tHBM8rKennePpTYY3
+ZxLl0vHOufgztWDlQEO7fcaW/xHEQsdGqbEh0ebV054EXXaRxuS1Q0DRQJmXUyN2PtLo+7bUTe0
deb8OdE3Ka2wxH014LM1jOmtQhr5rFz7vy9uPzFqRNA0JqpBsM/aLngA97i7gucima4D8TPM6ngl
+0UXwFFI5skRFLoqbfsl8HgPLXhoTPLb+b0TTfPepJV1UpymQw/q5/vkmoeRuGiCC2kh1Onrc5fJ
tyFGGuAUMJ2pb6fdknZQB9scUIR1e4j7QjxN1sQOaR1doYxrruSrS2yME6R8cry0RLChF1FabQOt
z/9QGdpnOsbPvWf3D01PDo678On3hbTKReeGe4LXBH2S2T9A4P+/ePytIH9/hmVSYjj4aUeruZDm
JI2Y5uVXPvqMuUjh8Xe63zpAALUn0tfk5iwOLD5lNpHof4Sd2W7bSpu1r4hAFWeeSqJmeZ7iE8JO
Ys4zWUXy6vthGo1udAP/f/AF2zvZ+WxJrHqHtZ51TQfpWXuQwgIpCg2A4ri4y8Xwbcqat3VFFvz7
hUAJcZ2DaWspSxPE07n7zKYJIksJzjUEnjCozYuU3hpO4alj7GbdtmKux36pHI7zemRJoxpvnH8O
BoZzIoarHhV9CHu0uyRO5A2MLwGE0fwJPf6YdLwtITsXsq/7at6lCNA/WylPbpEHr2WfLadqTAlK
qm9mxi0slILG7xssrxMGGCBr7/DABod5Wlh/VaYIC3eE3e+n3IBeG5/+VZaNAXY/gyXAw6b5Px6Z
Abro4x+APAx3viaGLJZUgiWyo9MgGLWa4zzQCGHymbuGEmyFIZGNfVQysY+lgXK2B8x9G7q2vjlt
uxd2O5//fSXz8RyIIr/N7TMjGu8hG83o0fCM5wnxtpkGHjuAhUWik8mHrgS+GuQjGQ/rl//+XaC4
MrRaTcnzytsqmlZegPPyj7QrX405V4R4eygL1l9qYq7Pmu8gSfz2StKEkbQUd6gxLvM4SFRPjkTL
6k/gG1nAtrCzdn40Wic0Q3z2m2jqN804V++8POzD6/kzhefLU1pUp0hplqEuy2Ttru4wt3YQwQ7e
S+bqK8BFXsneNNFTKGYrBVIhwF/xLRU5dFJ/SGDlQiAre50SEYO7QsgKsaYoD4PUAF9Nt39uBLxN
bK7mDhwr9XLtl9e0sc8Tnjt2kv51WIiU2DAeBGLfk1PhVLq8X/pLhHPyzWqxdhdq/uwtzF1x486n
xJnsR7cJXlNsq5AHlgAz8+jevZdBgGgC1PG8WRyw6syM7+Yhxa4+uro45pH3F0VitR+t2LxgaPtA
iIRko1DZHhEb7apKGX71CzBEO2pP/YhVvPMLnKzSMiGPO3fBGC9/7QKCbEGowR2vysB6vBVHLLAP
lWfHN9lG1X6JJPkp6DL2iVt4lxaHCaOaYGH6z4tvDWzrg9ka73M2UvfeSrbW4/hVN9GdnPPm05GK
i9z37afJLkCOFPN8JQJsgQbgmId4RsCSDI04xHBL9rUOxvt//wSdR90nwfKCDU2f65Zxp+cSR96t
516/mPpadh9Rmtt3LSPAo+Oqnzjjq3+zgH//XmnhHIitx/M8Vy07OeRMomYvzWcIgAYqn6rHqPdf
v2VoFYQCZArOds882wjx/pFRjPWE+fdPVmqpAySGt76J58t//7Ko5n9+2ecOTeQIvec//0iKOqoJ
WoCv66zi37f27zt11zVJkiC2+fcbY0oxKOWcXXQbXVpibj6lxTkFhd9n2ZOnh9hdkkvUDfN1dDtW
/Lh5UEDNjwuJEI/l0u7qdgR/Oiggn8tX3Q7tY2zy+5Pl8FIa5fbfH3QSDR8VR9Le8cz87AOh21rJ
Q8uinqQ8fkkrD1Hcf39dogAM3OLewAz/JX0P70Lb9Y9DwHRzUuSRkQfCuDpZQnB8f4S0X5IU+63i
Gt2npj75Nsjgwcesb6NN8YXwtqTfbLQF3TVNOKUDJ9+0ZpruGR6cDNd6zqZHJ44fRzNRL70xfaas
KIYuQiXY7mMutJvnBB+s2wlumMKh8exbQIzbAaiRv7XN3ci6etvYpLmWxSRfZlPhe2OB3JY2yrip
cPekbF7pb9ZSDDgqWNrlJDWvvG/Xn7qa4EbRdxzjYUBQ7nbkI8bDdx0V+qnKRmeLt+UkzMIPt6WB
oBrlToqPxxgvoqZaDHzE0CJdSBOEK3YNpo52u8wh//EVQqojhtu3yENqAj/E2emUwlXr5px38UPT
YxVvZGLsTOZ+STsulwZjXSnS/dgiqhQTFIbOS/rQbvx70nmAyIDDDbzl3XdYBzoW+8GsOzNm+7EE
C227ALjtDPFbUxaSM38izWtEQ+kN+c6KocVmaP5pKdz9YE8BBhzClEEobQfmcVuMr+a2QIvT7alu
kKIneMsNFtpZcS6StGYEhpkrqeqHUZaXpF9p/GbZh43ZAhPOv72xfyhxSRtZcB9b7XuKQ/hR9OVt
CNTNd8geAEvdM8Nq8EMY9all+ABIAK3SSPTVjGMfWbpCtSX067iuUOweGZBJHbXrC91cs8U5sz1d
4O/G/dqsb0U76xcax4cYst46PWOiLvSzXbNH6WSKmccIxHCcqD7i6epkqJiwoPqXdOHGcgxGaV0x
kGphI+8bC4v06veuLt/axWcuIVCntcIJ+1RcKzeOn9qWxW7F9oZx0oU59P24BpPV0tdnn9hALr8a
uiPhuBzd66fT2kQJQRHka5RHuhgRtrX82zoH10FKNvWE95LTeSJGh5U2vKvQE81DXyKJNuLhFvXd
77pPvwzsjdsx1tXRSRybBpxQ+EBN6bbv3O8pSzErANwP1aw7/GeZuSNhGQUw3P6o/B0vwWVs0jWy
isAG9KrYGkht3JY5n8bF9I++/+Oq+S8XPCMD0/nbfLWl/zExJcMLxey9m91bQS7OLo+QUWF+5Tay
F8xabUZL7PJdil/QiIkOddqHkYUJ2vnyE/TnjMJTh5NcKPLjbtoiKIpOCFZCox3/wAtuHlme8hfO
8wXlx5YyyccM0LInapf+vH6CKiMD8915p7FAvVkp59Lx+KO2jR1wC3ouYZX7ZAUinHc3soWkmcsZ
zTiikNWp/Opr83HKCXia0/aXquZsa0mgI/ZAUBca3XoXjfvK9P072InsHkcXT5cZ7M1G/A4GRhqs
humvdAFVM1dHrPdElMR5OHbyLuGNDI0yybY+UBHcFvAURqf/yltwhMjY0bws751J2FK5eh/fVOUU
R3SGBJroxg6DsXp2tNOfyiwmQamFqKKaadfbrMi9nFUg89QdsRici+pZmpG1NbS7q6Ppwx7GS6DK
g+7qk+pLrv+hlGhAVLeZSN8mPYEAggD1l/D1DI/AMB7jkz0k5SE1Mg5dBWDadZKfCLvUGckUCb49
hmFfV6FKhHXKBfIOmraQAZ1FUsAAT2LA1ltYL8m0GOxH3b1ZdyhoEnMM3UlhfhU0+akDWD24KUUG
2VSyqRtIwkin6KFtZLS6fhxkb2xM6FbvZv/FiKiKnyFt4FgPepx/wdusR7IQK7xevna3bjB+BoL2
rA8utmsPxxj4sqzZgfNkc4mnxoBO1N02RbycZbySvpEWSAl3YvIoP6YOJnRRJyiUZhTeTuBc/Eh/
IZrJUe/aj43VbGNNwAz2GlwIJjs7XCURUUQ+5D8jDYuyp3PFFjAiv5onE5mU1WbHwrTgmGcciKi8
EADiW86QDXCMcWJQXbopyNqSD4RHT8JDMuMfmOPhMgzObQbiejNHtc9mGcbm+KYCi3mgwU9rN2Ai
2vouyrW9k54z7c3KrOA7pTge15G+qtkNFb2F01uzyXWLgQ6Zxd2W4wKPB/UE2kq8ciMKJTfOz4lq
2ivLu49hVpe5ioy9MTRfPruYtuKsW+/EHRGBnI4JFNSuI/C30TTPv8o8e8wTfGjj4hvUBN+DTf5r
2fj1zmvG70ijvC7n6sLW/DDr/tnySRsz4nKnHLvdz8MZpymK0pnJM4yQ4BJ040teeh/1nIASVS9N
3yb7PCeFEo8ba6KheSQgxQwXIoOQ5TY/RVSEWUZWby6VyUG3aw3ScPMOowUjoWNZQRxgWUxNN6/L
EdqcOvXuB+0p3JOt2Pv5qqPIXKAOppQPDvLYjY1RZUk1S9Ns2nuOiYvBzg5BLfHBcizT3BvcSjg9
SfIp+6oNzTYqLjIlVBMljoGjQ1WG/yQ9orIibB/1IvjKfSg5eXcp6P9LAMUYiQimfnyZ+9mZEcJR
MFcBPU6HqLUcWKnaKOqR53dW2Ljxe5GgoY3919SgKp2YnfGYRNOpinlTKMf6iW1pnRifXUE5mQU4
g+3c+ps6zJ0ID5rg4l8odcl5SxLE31Bvuf6e+rajo03xTJROCDwMERisVsFAhkUAevPUb1sEwckY
prI95bWOeRYlg/EChI+h32un7d57s3opRvs5ISX7yiONYsUgMruM75NSLtxk82WsUDA7GTt0fx5u
lV02N+pRBx9j0J8IL8U15BzQ6q7L0m9LZ5QcEHYAd4wRJX/93YileWwlBr0hUzA/Yjj6umKQWVRl
qNb+2IoG+AquHw4SfbxjTt9BKp8IYSekopen2Jo+O1jHYx5YRy+Rn+6zCRbtwZuCNQYOlhE9KTeP
fFyQm++81nk0cnMzlYvDWhZERXo1m4V0vHhNyetSEptwqay5nDjqsVcmo3iAzXJsvga3M+65jHFf
OrAAEmJQI0lb0HQuOQVgZOcHkK7mDtkyJ0X01gz6MreefYYTTUCj7H/zKP1R+UfuD11YGACOYw1A
Aeb1XYGIE6vcNiOCjoeBGGlhMuwt646tdR4ugVfsJNrmne2PgqdwWnOhK5YTwY9ZGe9lj/e/s3ui
bO1oxT6xDlIOI1q8jsFuNEfsNH1/TUfSCjp3VJjl1I/iNLgUaJkaSwEQIOYb1j96dqNHYTVa53ow
D0slnrXDMeVGkb/CgLwwxRSPn596zfI7vDdya+XIylBmWwcDYV7gTiiSIYyhSKv2dV7Zl8bOvqTB
9Qm2Z5lpUWzxQUbyuc7s+yhL3nBEZ+RXcKYJm1QIMpA5+hGSuSyFbMxqhoPRa97bZQBOsvbPDDEl
xkC9tYuY7MWZfLXYSM5zwL06YIzY0vz+bhYf6UXHhjn1zS/kgnKjqvFezImHAQuEIMEjutChn7GL
NATa4Ek96YIn0y2JoaQ6IqtOpsErYdDcVA3FMaLA5EsVDlLmTL3pqDhWZT2Rh6Q+feKOOmi+MSud
Le0VaQwDmvOotE9If8oNo1iI00X0qxl/QYpcjZP8zN4SMRFRZBj28Ik6ovIcA3En2LSFc7i2DqVa
opNKl2f0L4ju0uAj842foVrqfZb64GegXkfEnxybzP81uzktV/nkEiSPinZNnM6LU2cV9yrofxju
viacnpgRo2jfXrqmNq6tC3qCeFZg2UflLIR8EALFiJlMwYbKQ0xPqlmGfV/W5MqWM6bH9ABLWu6x
AJTY9xCK5OiBvMT9SlEZkryZMPhQr+MCnrSJLQJTqJuoWhPnuiBijZsOCwypnQjY66/CwsBJ8um7
hoHSJBC0X8lRuFQzwkTizfzqZLS+PNheTarvXL/Pnnxs8YwotJUXggo+YO9JOg8WmcG8dBuzdXgr
ZY1HDu8cU/plZ34ukPu4CxElk+mwBfp361V13xokXdB/vFLD7CNjYPPm+Ty2vHNhNb1CztIrr+8L
ZYD5ZKfqOzZw8JLi0NmpxQHOCXkqCIYAmBD1O7HWxKbTWI9e5f/y+xJlYn+flgPj+3KIDjVp9Fso
KJ/u9EcwV86k+55J7K9W4H93dUPmOIk/sK1edDuuWtn4xZd6OOE2ZHmgsYQtawIrjspe0aKSw3ny
xfwMQGED7PYh4q7dZqvqUA/WNnXjZwcHMXIuQIIyR0RNp9IMSBTnqMx22tKEBFI0Fx7UEztG59qp
7jAWPIDLvOa5VCWewgwnyYBxScUJ0u3B+5GLf57H4nlsTKwsvXNHqs1FMlXEAh2DiQPyDXjHvboX
Xq/9yLZpk3HJgcCgOzQcavwApa9Zj1jna3uvJE3MmNdtGDtNiJf82fBx2GEvY/uOoq9jNkvlJuAT
SCRMpgW1pE6RYDE7dDOld36J5B/DbxlAHTEirKx6umBd2fHu/0oD+DPTmH0ZY3uIYuiCHoY0Fguv
LAVDr6ShUykK6mb5psMdNlG08N93xdll0EtiFG/I1kenb+C+ddIvPeA7ydNz0nefQ0u/4hk9otQi
/w3hx980EOeaNrkLCA4RZMuP9S9zxLnFFvUh9YuvoJD0iuQ9u+OyXzpE7uwqvsupPcf5eO3tkQSw
Xt2gYFAjm+3zYtihbdRox6V6j3GjbOYs+kmX6Ug0uaR+4sOCzxi6+Mbzmncd2LfIpGBPpM1BOV1H
Zcd7W/fr2fzbS9JQNdfFeBbkhO5Ms6KoR1Q+5U+NDq6FFZ0XBazTGeuX3vHeyh6xz0LOEFtJdGDF
8OoCRCgZJ6W/GY+7SJNMqE9G/dZMtDWt/WqMA57DmnGJKfRBBgQykk5wAB3CyigeagQwBCix//DN
6imZZ73jfiArl0R0+xRQJ8W8uzuBiIEE8+VNll21F9yTePes8nFmX8eTHzatKjfzeoBAhskoFeyN
1QmClVEk7Buc9TDtYLAJYsnRqb4aCc5PRmibYDDheXNiX0ewllYF19ATVGlzy2SyXD1hBdbOG1mV
w4bSttsOccPg2WsepgAtatuOX01ivDMVaPcR+cLsXK0/rveCYh/gwMi7hPFChutpUcEeAx0ed9sR
79xqo6pQ6SZ2f2Sceo+e6M+6MokhSuwrywGNZyBx9FRMsDmUnqXEyNhNhKCP4wv6DoBpXvXiyfJa
JNF93HIfeeLbSn68uM92Y8fwPCmTu5w1MBCSD7bXhIdnd9ocr3AsXi1BXJKe3K3p8ThhOFrnM8Fv
o8PEmXX43TrcxXBrTRaUPvQ5dnJkOvOxl+kj+XgnZgv64M/i23aHlwm3w0JvkjEzNuz6KYlhp+RJ
gmq3grAhuvLbN/rgqCuHmANHfhspq5mcvfLOmflJA23/YQzTbCILF1GUEQFc0jh67Gn4KAW8DLXm
vqECrYynpOISRKNThxbtwEbKBZR3ihlRbcvBSNEIRx+mwKEQdxhmGs8JI+TW99SN56JSN9XaR1K9
DkkRnMjfuZsb/avsxL2JTHKHXPIOnMWDNc47JksvdoAzLoUjQrtchY2jsDq6BrWhhANo+iVnH+iQ
be+ypHQrpFqDZe7/mLAYQ9+CCtMWKJfH2WkPlJnmgvzEk91d6oIU8+LxOK8pcdSQM17mhiBxEszS
jm0ls2l3QslI8fhCLuIfjCoMRzOS5Fg1UuCw3x8AdNmwvijGir/O4nzJYnihqYPFoMmBI0cnWiOI
SwMnj0vzh1e3gxDCp95gTEtYPI+ZALc095FzV9AU1ewvAKw10uLV9wxmZt4Bd16At+OhEMbPUj3l
ECwP2kZc7OuUeepAl9cY2WOGhGD2B4YErtq0zmzv+sp68JrqN8uCZueo5DlGvhgDJucQSsNhIZEv
8GPr1MNZyXrvvRvzzwb93sxCc1d65k3OLJtHVDb6lmLZ1RqQEHylIOxq0Dc+MiUxoQdOsWODmIMI
OTcRFU/y0gcO0WkVD2KtPKoZ98k0nSTsiBbDK5C+pVGVk4HpNPsghQ8qtMc0sb1Pg0htrLicw3zh
A1kQ56EjHB0zAJKqNX6zAW34649G4hyrYEhurVPylkTcx2mkiXKL2NjMxdbWUTgtPHMUDKcliNkn
GT47w3x8F2UdX1FTgbCieoE0KFfejzOZ9qZlVd55xoOL8oBgU16mUvSc4mMabK3gLWUiFYIzqTb1
yutpg19Jh+yWxoFR9uT8RcW/bDxu1x1P+x6F0VYsotkbTdNv3YVh5xJgLFdskwBOSP5oF3zZAnVE
Wj/AXm8xi6OYBm4L0RL7XsgZDy8H0WkRlSkcNO56fFhHU6pjiwtpm3sRJmtxXXzzqQKasInd4JCg
qeDb9jSaIkutcQSbCjoDBAmKZsQ+HH2ub9+cXr+XFoX8WKJ5xwyCKTtnFjCnjLZaP/iD6AksTNtd
6Earc1nPLwz+Gmai5hX07q+mmllvd6dGzuqh7oyzlreWZ6fofWc7LAK23fq49mMwncVohY4cuW+I
9YvFObKHVz3x6e8ISuPTe5eY5ZuTgEkbeq9DjixgV+aEZuLxURuJMymk+HqrB2IGBwiVjrt8xLbJ
ZMGN9mp0nsjDRNtH+oUqQYH6Qp0XQ1yIxb2rDOVsAsH+OJtpuQRT6lRjyZgpsWeszQT0JA+lK74j
RU/NcXXmEUALao83OdZPpjDra6niI705gY+Lfy/b7MuxWjZjxrBicR6xJzTrdzsw6DznSBXCgSRY
PqzermYhdwf/OMHcbHx3FbVN4IeIkQIu3HQzdRIwFixTZ37Vnj+c8COQCceTCA1m15sUeWMRc1C7
GaF7o3NzcRcA16yZI7sv3auRVaufx5+AV5cEuKMEMkbFRy0mIjtw2O5OIM9jD/BJmRfHrBj26/+6
Pr/LWt+85Zj0d0ueoz1GpoK53XxEHOYjdJ8+iUlw2D/uQYCFVWJPlJI826bDonJiaMnIhPM0JxpS
Dx0jFwNyV9vTnET5nt7tgJ72wVmMnyqrw9oE6cllk+G/89YlQnIp/V9DZRDK2YP8AuWzMY0YOqiH
wt5Kghtq+ITFMu80I9E9mdXDVrgVls9S8Mr5onpcbJVshe8vVLD4uRuC2cFitTTdI3p2DBXWXpGv
FC3D3YxPyqlEA1qsf69hy4dRukqLjPMweBdzmsK444cUAgtCJolobXsLfal58L0hfvR92sU2pcTK
uOu/bMe6n+KRJlc9gqPuTonlX4y16gWMvuwVFvONMeiHYEqLcOntI16k8S7lo5W1TNYVwb0qJulQ
2vJnJg5eSEdtJ0MQJCqaaywGhkQuNOGASYM5bPM6/uP2bgQDD2SKzfO+q4fuGzkIw7mMBdZysW3f
OY9Yqf24epCB9b4CpQl4siW3jmV703a4S4iYIr6RjRBh10fV52+9H4sPKsAYD0b00LnmeEcbr69V
QGVedPkbS11xy/3JPwcrQMjWz5bTfJUa++fU/YFU4yANIHbFYdrDPo+FAemuV3v8MAtpXO2kvQGM
dg9Zn7BVaBoObzMPRc4RHMy4MLwFyxh5e3qbwV2fP2rF8ibpiWfKUPbuZMOWvbLqW/UkhiE/Vbna
Dex06GzBDqGaXcgzNutQENTFubJNYoJ3+gkoAxTPS110f61KVdhKCA2EpYRjEqJfSH7iSwrrpG9L
7iDb6I7CxzmBqiQMNJWdsu3nJrUPqe0F+3ZKDwFjx2aunfsCUsczzxbg2P6jM1AyFwxMZWiilAzq
vxPHvikYXThSsgnU9AejMSKMrCbO14g1chs7bEJBDYDc/c7H9q1Rwc1S314j7nrMzvHclh8u6Dba
MU3/ateKPXe7fFkxkwU73YNUmrfmoCbGIepswhC+5M5bMrjZ2Ylrd9uCXdkO+MumjIkIeNcChygg
jxlG1Iw1ZmDU5DcyTPsunGaOETHH3k4myaOTZc9gyN1D5yL0nDBEFAMDTS/GW9123bur+2THy0nd
mTcXo121rc2lzxL7WZMsKVZnjS2ykJCzH4NazqWpC83l2rMdOtSmR1xwcKdjBsJSzdYlVfZyAmjC
fBi0DdSFGFTZ0L1Mg039OZA7re+DxapOigBKXYhQSm3eYWEmkfcf6tKhtlPgWTAq7TiuQMHiaTo0
Pc6SuGwf8mCs36BUfsY7aQHOpA1CAMuQOW4WbobxNfECbIZ8ouizv90Y7tSwNtcJR2UiSdNxzeQm
AZxvB09vzTN5WDQXM4gwFxPHwI4fFV56nzoUDk4n4y2X99/c9T6jNnvIZV3tZ5YRcFTbF8nkDZFD
sYV7cIoFOzZqANoeywTvEoQGFTtzmenMgsTtXrxohQrM2BQgAECX6ZHkzztnmO017TzUhpnvJ7t7
cYu/fqvte+ZqIzLLdCm4BxEA3rTwHxDOXh0rbfd99acRgbPvx1VKw1FSUuZh5OM0c+qabUrRMAeO
HjI9fE6xfK0clxEkrW+Re1cDP1oM0LTt2ZdOMaNq6iEQkewoOBt3Tv+JZAWHOGr8ndbqzwjMJzTL
4g2h7QT2h8fLVPnrQgoUlDyihnF5Tk1xbGut8LJSMcdzcRzG4j5zfRF2zSq1QlYC4nnMOVCsnlco
RbdCddzsRZWdNHip0ukj3DHuS6PHHfv9TxqR3/FICbv07rAX5nzo+hb0zQRvwmJv4Q3O3dSn4CSm
d3vVN/Zt8Dty67/2KrbwbOi1HTMQ0QnFaAc2BfXPT710z2qpMKYzXmkK+NPwcFIIgT/o9LEKjv6y
kdyOnjD2NRtH17YfiEyrRZseHJsS3W8+S7RVW0hODQ/NXDZf6OR/I1nddzMoUsEPKzrpb8xKo5E0
/JfJlr9KZfyRrX1OA2e4qYk49fjJ86Yjf/reoOvYVVEGA80k0xed7q2B/86nxjHgRrC4iKXxAnIm
2C7GtPc7TCpakeXWiD0WnSsaFIzOLLjQuJeMwiAyK5QI1lD9lHod+wxIBXzrJ1LWH0WALrw5xfJj
73agvZM+sHeVxuzdGfJPkCOgFT7a/NZapl2xCH3KEAMEf7PyCV/CZ24VPeOdS61Z0vpEYR9bjIJM
kUCBTTQHNjXeJNwb4FuF2LXtljMkC8GahxyOKv8glppRE0f2BkDOz2Qg4bVKnW+RtBMFLj5sVi8I
Hux7ArO5vNmSZwkoU2wpCfkR83QACbOp4y36mfvEyrdt81N7R7jY6V52+W/yGlkptyNSisXrwmBw
WhaANNjklq/D8WQ79xZQ9JweeAQUYrg2+griiEUuLgoN88Jg/pAEWNJMoCwx8m5Edekfll4X7KFY
5A1hbLXh/27JpwKgic8sJvpbU2qCfXmWcDqaCfpQN64jXdsjUFlTnybvnes/EQ+xX2Y/OZlDc1+h
MFH8ua0XsSWNARa4dcsTmCWf3PsTH8IFeQg9OjRAzWGQAUbzgzcgwv01SjjBZSejfRTYD7KlyDA7
dTEDQhj8tL1fsIrsU40QLsBa7xrNTqiE45dEGqvwvoTziKr1XHrT+5wi56uxXmxSVivszdsORDba
j0Pitbs4zoAOulApkFMDo8wh/a2LsNFbvXGkJZp+dsFyPFTZD8epYh0cOgOfgWzU1iGxsZpWKXCt
vqCxt3A/j8myczTk6ohGCBr/qoNT3z3g2gqHDNd49JlXeCw8NMImCUNnFe9o/4NwWMPAXYUVJrJ+
ChGTBdDOb8bIi9giHQcw9BrICX9r3VXsgGr+Qn8+Djp/8ArKRoXiZNIzksSYpS2K7l2MLeU6T8XR
G4+NDHJ2A9amb3LwSvkoQjq9GDmE/IWGFAthOgy7vCDUKiGK51JH9oOLUijVuIIGy/oTNUy48PPe
LBkZR73gP7O8Uuy8udKPjLGGriaPXt/In/6Ts8cd4/jI1IZkZCaQp9mCXMh+5xzEkuBpL3HoC2p+
JvkcZcXd2KCYbfjeKzkjJhqtT8tuH+dRm2GFp/RhIfYPZsYpqazlXCyOCO0Z6hzu60GKlyaKR8r1
RO/nqf1q4748psgL3ZbPOWX1txWRUyBWrX5f3bOybc9LWn8FgIxxp1cHPwn+Ypv/WMCdZpn1exbW
fPRmWEqSz4FWuc8KYNlJd37sTAU6jBFB3Tr5pXfKU3TXi8J/NPVy0Z0T3xysXSFG12LXNcV4aRrn
CT50/2SvkJ/Z67gOF8WYXLtry4y4gKLzWpMVzafDtve+JLpZSILFu5qsNYK5URBwkuA9KA+1YzuH
iTKlKY3tEqNhWcDB7Ztk9cpTPB2mFsd34Otlp3vl7BrTCOin+4tjVt5B4WIODT7uG8tYKyb7vCLt
yHUwL4B8gU1gdtwOKZr8QTQHoPoB2dOiutM9PsD+zOsWbA3D5PeZhW0p6pDYW+pYls4zpz4beHYc
jt2JU4V6mdh4CT0PnFcesaeqq/TcWrRgAsHXxoYBOibmZ8c3GSrBENeQqbxIA52VueTOXYOWOUob
tVuoG3lP7pK8jy5umr9l/XTOypyBUwkSFrAD0RrpS+GzOJyy8huS2X5S6pDP5VOKZN1PjGNQMIsY
HTLT/Ra6UpBstcujDWMKJ3Wg5z2QNbDAEzPsyobv4k4/fWHfsg7OtkI22EVVeoii4lHXIOwEz8FO
pv5fGTdXbScWTOri5Fj1Vw0efOszqcadx/LbQ/1gDvK3F5kaZFbOOGTYp7LxkIYrM5xGD3xjE//4
efVcLGzJunWpblHqOFPwFiTpd+QQhWNJ1HXBxFNRiYx8nzFF6cJ5Q3wDwLKMdxPiOjtxjsbckBgo
6VUM9DUYCY8EFgCbIh6dg0LceoujjWIbpEsnGEq7hDrhwLzqeH7WdopLKPkKYjS7S17C1EzChMCk
g0cBT5Cdu4tQ3Q6uRIw/++5Z57jGezndRN1eICWizkGfOrIy/n+HgNn/JyKOiEbP811rDSIkBIxI
6f8Z2sxURhn/FuUV1dRLwOd4toPla0ZpvcEWf6lJOroTmRtc2FV1oVzcL8oEdZx5+B9pQ56HRtYf
g4FSKTd9ltKrzIrkm4sNX4bbBDOKMTC+NxrBU54+O50hnsDSupzJXX2zhA2QiigRzP4VMtKSsfGc
2w9VzLy2qiEGQW95czKrZpODNLtBwLhJqunesMdqWwvZHtlo9feNF/5nNmw6YIqKTcKxN/acP+oI
RVwbzN4twhv5/wltt/5PbJsnqHk9EN+WabvW/w6Itvhgo8Yx0M7ZrbsG63hhVI/BufdZ1oP6Afcv
IOYs3W5ueiQPDSnzFVJaCsz53OUgSiwWemjh4n1uJHRiZOVtzTY9dl1OYEYM0Uik9ilrCOfIJoam
Vo9QbTvWTbNrASY9OmOLYVpOh6C07YtVF4QAa4+9ahkHL/5s7ND0+v9B2XktR45lWfZX2vJ50I0L
cQGYddWDa6c7hVOTLzAyyIDGhVZfPwusmp4gmRYxY1kWWUwGCTjEFefsvfapbIdy4wLI/kP+mvDm
p+NTwKBDAUXXTcOYgyyl9eXpQbMIosVEqkuaF44aJcWV8sND3Gjhg03bm3phQF8voydfYJl5rNLw
va8HxEER23U9jUpKVznbJA0w8ho19cjYlI8XCegWXEABrqrWRptK7fAjQnqCL4ZS9SwkcmaHUb4+
hZI/jBr8m6VAjCSk2xxZWbyYVf5aV/0jUOYZDFgbq6HqS7y7dHJaI77rPYGmryHHLWvkytPrdjuN
Stw2mpCbWZ64DtCwLyyTydUsDHWTxsENu3Y2fxR5jmaoA5Ri6FtEThGcwbZK2cMA49cgKl7IfuGU
hHSI+QfbHpZZEaf6HtH/nGCDiadIaph34GmyBsjR6Df6JfXkaT90NosRlffLkn3yHM3c0X2AHDi1
ATXqgsVf5hqvcH+9SxuZq0cmwrkfjmcZ4Q+7UpDdbJuDhxI4eFZW+NPoOnczuNCy6hSRXTAT3nOD
/PKPQNY0sRKIyx2oF00T2O6EuKh01mIVhCb4KrNfafcR31iaAFJHhwgCv20jgP/u1eAD8wF5oC5C
mwYOMNfXkUiwcSNnBn0IAwe/gTh+/DHkUhwzT78eUyd84uRAlLeMqmZ/59eFXPUpLKCPgPVSdf5B
NS9E8lwYKKB2hH5FW9o43guwVZbkI3LVokKOMNUbo+DlXAeOob+2oEuWVumcm8S0XtAFQg9v1Jd0
yN1VH9pnyOnsgygmFNmyzq/CzkDj01qvjuodFvb0Ysa5oUdZ/c0cB7FtOn1YddDJTlP1A2Lqkecz
I7Qgn84NIyjWXolYAJwgqDdVhqes0x8iFSWwXcAbhbNooZqXzvT3oFtCyjx3Jbo3faCBWZvVbTKV
M3SyqKlDQh8HG1I+6QwhSTxclLMXehqRQicaIYqUXBZGqBt3soY5P6K5Xk0hzEXbnOo9RLP8qu6A
Rhc4ileVE+tscjsb5T6GQd/qaa0EfYIfoEw2HzPHf33K7K7/+d98/UMVY8U6qfny5T9vVcb//nv+
mf/5O59/4p/n0Y8KvODP5rd/a/uuLl6y9/rrX/r0mzn6v89u9dK8fPpiTqloxlP7Xo3X73WbNh9n
Ebyr+W/+v37zP94/fsvtWLz/468fqs2b+bcFkcr/+ve39m//+Et4ZFD+16+//9/fnD/AP/66eslf
spdvP/D+Ujf/+EtznP9EUohTxvUElQ1bmn/9R//+8S3X/E/d1k1TCIGqyJA2YymzVBP+4y/vP4kS
IiJYJ9ubzHIpmIdq1c7f4vd5jgGQwTKlZ+t0Zf76P6d29a+B+l/3jEvx769/jWG35mjm/zue20xm
wnHM+Q/pGaa057jNHy+wy4OaT/6/YHx6teUNaBYkQ9tIN3nR0GlZGFZxVnpOv+sD+dPSan07TbJc
1TaUnDLSyGasCZxs3UvP8ZB79fIdEVl8qDp3ncaEGnkeyvHaJDjBLp6kOcLLQ9O7TjTYZzAZ2m1M
T5BxEA6gDNRDORPzwwKBQltjVWgichPIUxlaY2+9ukM50CABNohxF4UpzoAV3S0sV/A7QoibS2Xl
iIbQMy8idkKYvS36W6O81RhY/xCiSp3w+yVzheHM4a2mPV+0z5dMpIxNng/WKTDp99FbgjUDgStv
7KeWTCq3sjee2VxoUbxG0oXWeuTUSgVl36+3OGPmimY/7QajB66d9jTrAvDWNkiSnArRYJbgqybc
gOSAUAU7y/Bp0AguECO47hUhfSvQdu+BLm6xsQ2YIcW9UMa74eYrnqltIq+AvKtDy04SxjN0jZxY
8owYG4yVBcNpQJbCEMfbUjY/SunciNhGMTFRoYSZR0ujl+2zZYPGUkHRbDBB0/jTHutyuJggum7j
2NvFGc3ugn0ZXQH5TtPylbyiGLEezhv3iMv82Sg6jZCG9mCyg2UPZOrwd4wHYj7gigZ0Vk0vfmg8
P1mzzfHZq+kOqqZRM88i7dW+z2kfkALhNHVBGck6T2p30+raLSPmIoectuq78lrv6H+CV7FZTt7a
VYzWbZjFuWPzLvWrWIYXytkHdboOM3CRVhC+JKJCRy5ufnnd/+YdMuxvDwS9HB2zLy0Az3C/PhB2
RfO4TcFeBYicVlrEwN8H4ckNkSKT+GAtxxRsfjjdaE5x8LzTkPcu9RkoSkJjQ1L0lEoqGS9ZQNPR
VAnbMBdaztCGq56QJmYRgD550GBJgS1ACJ3Pf/jDZ5jf88/jABglnVR0W0oMnfqXCHfoJxnvfi3W
roZMZKxhPXXS2lVu+eIp89p3h12UQR0HJzOu4j44wYnYDGn5Mxos+gvjCcz1rBmfIyShfI2mfdYN
iN5U/u733UOf1/+ajT5NRr+OXOL7GTNwuY50TYurLkwG1l9HLjbzTdJRV1qPY7Lxpf6sxdNPUAeo
bllhZTrJlNrQUgTIF6auaFGDL/VCshx/f+W+33wk2MQIWPMArtvzSP3raXRF6LcYr5CUQIBbGtJ9
zMrqmv3Anw708Zs+3yKOJEF7SMy0qAvnjd2vQ3XRoY2aYNXEZMwttNxFl9gQsVhWz6EdnfcpxmZU
9YrIovICZy5nIxrcBUZIsQjZifJ9kqWI1/T6GGdPRXf095dCfB8ZHddjxjBMm8th6l/O0OcBmmN1
MWNRNh/rp1ARQJUVJcmAUZUtLUDCbh04a+zyvLDTz7DJr2sx3efm+K5FfwqZ17890pwNl4xsRK7b
tztTE8qU+B0WVDnO4MZir/vqZSjl49TMqFqWz0xIDSWaIlbM7/+zAvibIeH7rMpIoBssI2mmUsX9
8jZF1F51DOXNGmElRZ9GEchuoELC9YsD18P4Mfn2PpPm+e+PK8S3z+zSzmVSN1zbE8znn58RIMXI
xh2vWrskRSm2Px1txSBXKJuKjR+qyxBuPQXSOr00ZX37h6PPM9/nJ5Sj09vQdUn1jTHx89Ed2fdJ
WdsUDWJFNlJLU8Y9lnWALN69wlH6FkbTNciAe6EZBJIRpUWvKSzuy1icI3LZTKr8wykZn6sd8/rG
NQzLg7ZHHhUX5cudqC2k5Dyu9DeFfu02AH5rc43CBVdm9ezozbOJ0itssiNNlEuptefaGJ+3xgmo
MHyRRdL7yzamC9wVt2Z0rkZjT7YpP9C+jjXOUiu9TLXhdVLVBqniLp/oENJo+v11/T7EfP4MX16r
ps7Czg/4DDhoz4zcu/Ks5pU7vfv9Yf5mgOE4jo58xWQ8ZTL4fPuklrlDbEx0QILq3lXjtZtOZ8ay
sYBwYKoH/nbGauPN6jIWYc6Koi4CYbx4lN1E95pO3lkS6H96oj9XXP59A5mPBC+TZRrO/MT/MurB
Xmhi1Q7wwbweTy+bdg3+rSK+fhbVGMN1nLS7NMwfx8S5Iid6WYftLUxiLMbVdg4bG6gydcXj76/V
3zzpBpx6SmlC0MTX5+//clY6rfSs17tqPcX6dTOpx9YUiNPVZUW18veH+rt3mkWm51pcDAMZw5eJ
LrYIWCnttlpHSTEr8Ovbws7ZE6dEK4H00Bd95OxSbIELvwzIJZM45vBNjH+Y6D7e3i9vt2E6JqOa
bUpL6F8eD68SQuL3rNYm6hAxbnDdBMOtJ881d7wGmIbNzDnrQvPt95/f+D6OuxxXOsKxOajlfBlV
kPtPhj9ijw1G+w3d4nOm0TV0Qv08awkQU9nlOBSXCAJXZCM548qy4mdGZYFchzqMxIZAXZMu3DDE
P2ucFTRq740Bu8Hvz1P83VBjuuzxTMu1UDx/eU2p+mh62ZTV2g+8K2HhOxDgYNQeJBN5FARfL9nU
v7V4zgI9wH7T01XVtWBFeuB6auofOBRXuZlsTc+5Au/xGnWV9qdznO/R13tofUyHOtOi7n15lhIv
UKUR5tWaPMq7vFqZJiUaYZwDdbstRHFvWDw3raaeq2yEwunQBwz/MMyYfzecIUBi3GXJ7PL2fH53
GD2IbK7nhHZd/ah6H7p3MdKiQxMty/rUd6JE3ltG9DjqQ2PnCLayywDPUeplEQDB7pSDA5rBV/ai
w89SojxOLeAFgyZ+urM1sotxjE1yObL9XliFDwUBhaOWbBFebolUdRAvoX4xV1XgLCtUMYMxKVoT
vrn6/TPxffBC7aqDxWNjjdTH/PLKQD91QnprCOB7604Ke9irYESt7G4dd+wXU0cw/e+PKOY7+PkO
M/PKeU/vQGYR1perW/eGbJs4FetGyXQZQo+O7OklIF9dy5GwUVQhMmPqT5lhI8DDIbtxjfA4FUQE
OFW5/f3Z2N/vNeMWJ6RLLJm2ML6Mk3Hsi2RILBp4YXd0FJFSSXSR1Gz4ood8DC7GvGanhqev60Gm
4uMgKeEiucjwQhhGzdJJjx7HwDtlg3tpd+9hQYtJxT3Rfan9IANW85XTHhPd3AywJJq6ek1LGx9t
TnbATH6E059k4Q+8WLS4m8ewHa46oK15gruGVHhr6K6bgLFBh8GzpOJ9FwaXRc0lSqjmIbx3yf4q
k/uwN6joNkQgJdU5BnJ62c2qS6p9nMX3aRlc/f6yfbuJDlgCijI8Nh/7yq+T3hQbBoyjcoJ8jqM6
zYulGPT7oCWgzMYeAqkR/VHhliRjBW+ZLO2drqWnok1QB/Te/+8E9K+zcYVJ84PS00dB5JfJDtlA
3OlFNa0DbP1LKl0vRYGjLlJNi4AYHoegfzuhUAJSY6vV1EPP7tzm/fcXZV6p/fpgz2dhCUH3weN9
Yhv0edhIrUhkEZCQNYbNdAXh7tWxMqIgSizP6l5ZSxtXxR/eX/E3BzUp9EiHxSzKfufL7m4o+tC1
8WGtRZrfOVXHQwJK2QQ4WWfuvd8Qeiui3SidH1o2XnPPeIkAe7u31ORTQvrskShY7dYJzFMCaPkP
L7vx9WXnmsxbLXPeZ1ge887na2LHbhM3rjuss2y8dBMfh2dwnQ43TgXIMaGkgPwrptSAzKlSJiEz
JEOPDaY5a1uR96O33WVMNOoiLV/llL0gOX1oVEyajcC7EFv1sSrM/e9v49dZklNmB8uwjy0V6ZP8
sp4bqGPUOQEP6zrRzOWA4MAfAmsP0eZReO6DG10SFYfjP/T+sIr+to7gyK6tf2zUYViYzpfBOBnx
OhEfg+TSDlJI4KS49Ub2WLzRzzqNGePx4CbVTk7iBdv71i0H8CTRa5b3jxbZRZpEplMT7oDYGlCT
ci8IS6ccNu5+f4G+LcM/ztNw5nN0WYd/PJO/vG40+EKbDhLkP5N9SN1dGpO+ifvoFMxp0so8aJF+
BuZxZZZI76eYiutgntdFu4KDvGffby14O0qijlA//v7cDOvbSyjmIjb/MLHNO9vPDxwV6UrlAzj0
sU5+DqMuLlrZuavG0u8HAn7PSMuD2oreWwr/hfkQlJpfRVtVZ/R0SjvegXUlhK1Vh8rcojTmxcoK
8oDCFNoc1c9YxMHBlsWlX/gPADnTP11c8/sbzSJSuBZDkc7E9PUpaNPSJC1K69b1uq07smtr9HKd
B5PLcopoa5jJz5T0bNwVFeHP46ivoqk6F2RR35KLuOmMBA23SfBRHRVohemdsQ7vCRrAZWjE44ok
8n5ne+EpypN1jYpxjhhAmiguc2a1fWcWb3mIwb1s0geZjM52yjJtkSI1WIdBz0KhDNcR/Si4W8PR
SlXFO1Joy6qKIPeCRo9wvi/0EqX9x2WMU+Wu8FNdjTrUX+X1UMSjfEL37unbCGkg0nhEFuRIedt2
Tiai4wwPGAKLRfIm+vBo7Q0kCesaKiDScmRlX+s2akQHbNkCHtOT3gjoMQh0tBC1o7qfPNSBdpq/
2faVclwUvEa2cYz4VYh1jO9nU1jTbeirk+N0j1mBsCU2xbEROEGnGDARoHfZwtirIWNsUcdcFUMM
HdFWYDzBv6WjAP2S0sUbQkCAQeFdeD5U0b6xUIGh36bq563xX2pLs7eWGrllZ56Jhmf0Mdjheh6s
jJ9NmZJsazi0nqHtpRmeZYaLYJhnlUbjHMGiqku70dHdEbRpBFRZgVsOODdDTi8hTkdZMwC4RqNb
BrhBY6MCRWVnG4ofmKKxswLvHF9IYHZX/mipw8fT07Rjt0w7mCQdqVCbNqQticwR/Kjdb5wgbx9/
/z5+2xvidqTyiTF1rkE63yYAbYROYrfkzkEQvrUD626onFflFM+2PiwHab3V1XRNj3DFViIYtR9/
OPzX7QSHl47lSZdDIwj40Jr8MlRNRN9ZpKEABJrxPojhWMDhpyMOHJ/YVRYjtKtCWx3Sbs7gRjiy
KYRVLdmwXv7+TD7qOJ9XB5yJq0uaafrcTPsyuJPhnbsYa7q17eFzxymmB+QIdp2x/Fhp14HuohOr
aBfl8Umm/TO2Psim5p6w0GibZDxW2t72q+S642+l8+PV9lV9qRoU+0WtLqIqIXbWI+4XEwBGZUIz
FoWHqsWxcR9EZmIvfV17r+XcCvr4xe7QXBjtEz4ZY/vxrqLfYGgmD3EpqlBtPVS7Sdoe6VbD453k
xuzDq7wzcV0giQsiZB9Bt416fdhGlcvIj8J2rUkS2QbdPHkagUm9C3OunEl1BSkZDu+vhZ7pD4v4
v5mQLAZ2qJ308gjBkV8GfRYxI8xjqNo+aMG1VcGzcewLJRWPv03osOH+9OIwIYesWca98VOnirG2
WukeP7reZkxSgjXstR6zdt63/R8KvSYF/2/TEqsfl5UYZ+mZLFI/T0uh8JvA9ykIlRqBKH7dC3gW
qTGvwvLdZPbwHeSpSPvwwqx2nhMYZ40n+22Hn/nORuUZNS0eU98cLjFO8QmH9HyYTCQ4ItniBq+X
gz5lhwA7HBtolgisAcVQerc9fv6lZ1b1Ng7Q9Q/UnHbKbjagj5Cos5rAhmqZuzFLXiKyYbYUHxEH
tbgK5n+LbNwbiAMA+2H0J9VuXTTCw1lFPqXvAVxnT/M6TmfsckYvbC/qgopPDzF6k0PrATJa7eA+
0yubp+AOIOwS5S2cGdyeeCsZdNqrMNG3hVLluTGwrMvCdNxQPEIBnEw8NIm2cvSiv8BdhEAfnqCc
AMHjRp/DbSz8AVHeb5DSuTSqiO81lLOePJAMoWJ91HtQ0vvIvygTaxc4ENF9zz0a5kRbN+155eN1
VsEfUPFQnsOF1JcwkAyUkEu/w53ZFu59KFmNJSjPlmTXGcui6JqDHRlvKG11mYpjnrlveDyxbZGL
CGKNz4uQp9J/lJWX3dpGmt94WL6GxFvJMRYX2EvPB8w6lza8tHWQqbtinnMz9p9O1ZDUGsKJ8Jji
sLZWRMAHaQrECZYxiLqeJnKQ7UffBzaNI+HjcHitgTJ7+luIim2LjFNsgXM8TUhaEns8aYb9I6/r
ceUMo8KzSAi74jaDvI5cJM16vaM5xp4b0ySUhA+RazxdBFb8IKLylUJdfgeIYqOn9VVIQOhzUiRX
oPNYDOyzNB14EvT6PB5h/1dRm64yRbog4LZjOL4hta3f4G/wFPlrN+ClgnbxA5CnBaI1OEyu1V9l
xkC0ldZfGnJiryuJNMdTrfZz/sWpYTfigl6UoHXu4eiRUX6koVCt6sqbVoynL+O83Kx7035JDQcH
EvHZpMMXDkjM0DiKmZYSN/6hromfdcJVHWE7mtIRob7hkn3EvWTTxBMYhofJ9u57mrKTbWn7UCd7
PNUgCYaR791ni3rsQU+k8jpWFqJCX4FKqvI9vxALP+2KdQYZBvw+3h0Lg0liR7dZ77YH+GDXcemc
lD02T4DuOJ534cqI4yi3v6aYzfoCk10rzVsNPvwpUel5GJA/rUNrOGpGbh58owiWBCwOtxWRl02Z
gHALHZh4bTagGGZsdWfGhVPJbtlkab/K3QrDh9CzQ1JCnJIoYxPtaXL9K+Ti3ChZF7QBhMMiZ3wS
E+KlqtWmXYja41KW2pnVEnKrw1FiWRQeMc5e915kPfGOGyjUNqWfZPgHRxJBZRzuc9k9wascdwiO
88NQA9lmSYIRH11/OW0yrP0APOxTCW1ezDs37lJ40iA8D06oXeA235ZaAoIGNcA4wx0SNT3SuDeu
W2yzsWXdloPq9r2fAY2vo7XWG/uwZohjO3sM07jfhbo4Wj3hBTUfY4WMEVm9TdSRrWX/+krU2UMN
Du3MrKm8KPhwMDuWxCXVNBrp/zU+8yMvCG6TMb3qBXY8RuNrJAF7N2O/DHnxELOTWPi06XFQMEJl
7T4MnWLpFAyqBNK6q6LGiUMizpWmnKs8K9VWjimBjOac9oeGMB1xuzUBoQKu2n0sxUY2vn3MUtC1
SnddUTnA+NiJnQFL0IIsRJW82gVm+FxpISWW5swZfP8cOgPSVZ90uWYaiPQlxeDSMbM7K292EGO1
NVlDateEfbmJdILDYeZ642gcG31smYqBg7MnO9rzH1bkHztvyHdhKeyDiXsQueGA1dPNdiIP5Dkb
UAlu2rDP31ho2JA/zwOnGS5ATQ4XAS2BMz9BZNxA0AlyWNUlA8aNTIR5JOr8vvLJCLKgKvWdnl4H
M9wtSPsWpDNftnoDd6TMis3g5O0qT4LiqSKwJiJToK+99oL1ZLZEoa1vLOY3UkVJKa1B3PXnTcAC
DZtEvJ0KlhhNb+nUSgemlSTUUG0Oy95HLtQWJXXEltje2C+9DXfHTCmuJvlwlU2Q3VRXzwRAAGFO
cO/aQbTFa2XtobT1i2BCrcPKB1yZGxMwMqEdsfSmXnVGpV8YhfbCPLYd2GFOsKDXvdss0Vf45wNJ
7JK9kBt5JRTCjqyXrn3y4VBgdGmPpUFZoxiICCxjvNauvdWNiqDP2J8OeYbqliYSJc4nu4GPZBH6
oMRdhoGAvPY5hm9e5pN3dcMMZa0UjUq8vcOa2n1CWSsf9tg5QuB85RtC/P3HBgWt5SnFBQFJy+su
M5HeKXyI8/Ykjcs7aNdiRT3G2hcNVcms2zaSKwg9F6q3LjGLjtsPiW5U13OUfMA2WEPaMoY1a3Vh
ksclQVFOxKZEfqKOs2B/aLR+ZVFT3dYTC5q2PlJwS45eBwnNK6/RRQP5t0k+IJSizAIQPzkjga3t
YHmKm8i2AD9NxG+nvWGyoxpoGcWuRIMT9Y157XXJbuw4/arwrXmEXtq+I7ZeBHUM/E64ornTrt2k
P+rkbhs1EtuAAFKrtA+FL+ETA7ndxjS8TYPoCjXtiki+FWbDxFwg7jY8OJs9sDYy4Ni5TfUEy8oZ
k6UDw8fAelhk+X0TjC9OSnDMOChnaUG27ZLcWdt5MXMehb+N4UCihqHaUfidwFJp+ataKCg8Yjqm
FdIgDecPiIUIzjGRfxXS/q7Ty2NlVQ+pHxxCYnWpCZ9cgVbF0qnniMyvKQFMS1wZRy1W7AdSN98U
yth8ZLtKJbZJxZqIGK11bD3YLtHjH3tJlzDIhkVRVqFqs0DDuNZbSywiq2hv7zvluzGBwatl1m1Y
f9DAal9CoEwHw2EpqQ+CQZNw09qux4Nj+/s6bKw15ehsVZMym+aonRCa4cSJjBJQiRnv43g6dsSr
2p4TXxOA81DpDvph8uWXZalcmPGJh1c4eITxIq4KknDJg5U4/8Vw6GvicZOkci56nzBcSCu4KcS2
Ne9kbuaHm5z68m2ZjMuoJR2uKcaMJ3eqLi0zWUEz1NaW8UrcOaNMsGP5MaOGNbAyUd6dfNq0YAT0
c9gkCvqnuA01aa9UYvF5kgyK6Wi910aU7Y0EBwWkkmhp9625DLs5R23ebTnEp6GQNjzMFB5GNgnk
wZ0X2yRxgdQbrGMY+/SM8lOa81rp972tFetR9gq6UEXpo/A1cJCWoCGNtS8qjx9vojHa7QKFXlKD
9e2ibdjPlWIzRn3cE4ZUNLM0JKxvlPUQYxKkwBGefdQiHHJkCD7tyc7r2+shmG5UaCUbHGdkMZNB
1bbGxjBwuHjFdIQyMCxal/TEIZQjydcIexGfnOVtirB4LKi00pQt3KTbmI33CJGP4MGWnNMWcvbe
SKHw65UMj7Tf6HC2ZCKogv0S3ghlhvLKGMFkJHlIAHA/joQm12BasVQfy6q4nCMKSYTU3ouq4fNl
6M2qCJ1AYbWbeowdDElhvTPpGFdBEu1iBA1+chnovklUagiHOB6rXW4/FSAhllA9q00f6gE2Ne9J
6xMDoZCVXbnyubRaZ6H01NxCTjlrk/ZglF6MuSccGfTU/UAcDqSqEXJfMKFDdLGuON14NvJCrkMS
BBesCSkFlJq/89zqKY9asAixYtdRFOsaRPul0rADZzCuqMAcZ2bMuVdHT0MJozc0fMABjn0d0uHa
ax2dDraSTAMaheKKIvmCEXHcTFNEFl0FFKBJ2uuPJ6C08h3Zq/dSa15F0D3nUVhtzLnWB0fmxoyu
244hQjXJsFQO6QB94I4LGoxEXckr9n4VJdU03HiA4cxAnkbLNRcm+xYBkB6FanJvRrE6ZMUu9HTv
JrRiY6H69lKi2dhMtbEnJ/qujImdNlWHS3WeHrwi0OC+Y+ubuIL5jPF0iB69L6LaPg/Nxl8SXqgO
fcPLQepigMySudPNU7E3p8xfteV2Ippoj+MIEmhZBbCw2ydNASKEkRxt9Tx7CEA6LWRH8C+e0IAQ
0wgPf9xVG1U52yKi4sZyDt2GjUQovtEE1zIEyLlTen5GmnZPzp4T7YJVE5rVWdFmMItDynE6CYq0
OxgnibxaD2TN+2NfPKbLafSrY0+HZmUPPWAJmxiezDmEsO1OY5/tyzgEtBXl0XIswy2TtnMeU6o5
5VV+PmlsG/qyZKSuI5bp0jBPQIrOx3QkJ94EzU58wY63Sj8FOkAVV/MfCSRL8LyZ94hZWUVOcUW0
PKVvcL+OZZ/Bff7h481bGJWZse6JA1qvw7okw/aAZuvFh8i9bez+xdKBcw3gTzaO6/DpbQqSWuxu
qfwS+GRDKm3iYw28LpEiv9WM6XDrxm61KbwM1BoMqyoLzglPuG1Soh+mvHgGxavDadDrLQkiLJm9
6IbCz2tMqOjS45nOauNZmpc6GXR7kZG3kbWkXLZ98kOiDj4jx8Y45tFwl6qxWcigd051H+55BocN
UVYUQYfBuR7uqKoaZ3nIetWRAoeU/EkvsTmjVVlvugYAFwmCG42B1jGsCfg+TCmtaTat+UJYDNpg
c7zqWgBifqRf+F5zXeFiPvPjDIZlQUhF1iyt4JGspXjvRfW1WxHU2srA2UCVu5okSVpF3J0JhekY
ki46i6Z6BL5Wr5vaBD1d3+M6CbeBT4/QAiCPA4SpQV8kAaTMWFfhOk47mDYAZIbpxswxTpoOCs1R
6f2qHDHtARQL0aIjZSsJ7DSNdid8pMwERwWk8Rp7R9PZc8vorciaFyuEL2PQNoHb1Nywc60XprCb
VWoHTLb6s5vjzZha4jNcWMFp6KGq7brnVLCKklKcCT1BaA1xq6iUtoMaduo8W2K8ZyHUFupi0Id+
HwyvWVzf1F0iNvFTBAMEUApYdbQrJV6g5tRFzDJipgipUmyBye64Sa9p43JVsmwXUz9g4Rw/yRDM
0eBk5tKDDcKGyVgUJZ+GadRdpOMVZdce2xiFSM9yoeQ13v1YztlJqUuSdWmD957wfFU1XFbMqaDv
tHbvYgJRBnllxL/KDfGsj+DSBxbiOOliPb3Dq5djkq/WrXxq2uGRlOX8Kt6YBWwxL2hb0IfVS10K
IFtsqMm2ab190gV32dBvCgD2S1aZwDIGcTYVenQIMWBl0FjWdM1hMevOc0DBE75fSZ0FBgZBbNWT
42uIHhtodtJP0kNUDXsCR54axQYnqKMd2Ucl6EZcqh3BRnAPeNUHWMVGlzIGkolkVm6x1tQqhQZ9
rFSgw2NhPV5BolOkRkUUcDprx5ybbyoKkhtZkPHiRtfABZqtGVDGim3nDL/UbTq9oxWPTo2RgIAB
5qRz9RCjMhb5TNQuwiA0tzrPMfLlPq0lXEm7RV9OQEIae6u8Ies2MgsSxHR7qTnj9dRW2yi0rtkO
P+dyOtps/3B3YOfRd/qsFZDsW3S1LURyaVfuOfv8y9RwoTZGdwbRSKwLKbDBfJsJ1RsFZGllAKzt
y66/z634OjBo2yKh5S0qGwrOUYBJsnrSGlstnKh4lqlJsKy3Faqn35Okc4w4o4JPz81q3jQLbNDE
SFiyJlywz7mHG3jgMmZLAzEGBcie8i31DX+E9VRF5dVHUqDqERvUWjzQqZLvvjUWB6BPuA9O+JYe
04RnqfYHYmAm58pnYS69BL1gGbprNcDdGhrsZlHDQpWO2aIJ9GrJgO0vaYccVWjq0GokEgxFAl2d
rUxUJw/NIMut7G/HchK7qmTVoJV+s46Y4vfZgBZIWeNwldDaYeqajpoOViSjzI75zSC+gLShYvKW
xogpsyZgeAVmrwBSfeYI/6BnJGLENJvFtpZluIdb6C8hAVFAnc7IyNWXiVUZ284DLebo7dbStJXV
5bRLhPZmBf67JfJu1U46Pu7UeSty7P6xk9yM3bgagjvdDR7TlJ0aWW7pWlTqpwXFuvavYAp4uLuP
gZPoa3NoyEZQ8pnSzIT3M7lrfGtneQ214qxcD3Vp8n9Gcs9NNW6NMdlZFbMCqRPZrRGYPxz4+cKu
jVMj2YPAiz5AC9Zf97BuDkIR4VNSkQ3reCfpJuOh6AliY3UDkOc+NRlD+ZznbSvYzRExuFPC8zZm
EmPSRqmWqv5+mpnDdLwfqHF5l2GRvhN82i2hAw1njbAYQny3WjMzuluQp+BurBgsvp4ll9aQbdgm
YrCuvPCuS8Z+XZX9u80a5+A4+rgJLVDok6R+HNEEoUXzECeY0C1QnTvSl3/6MoJhPZ47wMnPEkf9
1DpkFNM27dhpEcOJjz01MP5Hbb9ofPtAsS68iG2xtpygeGCbekpdvBC5NtJOyaetKmV3AR+AZcZW
/G/2zmM5ciTbtl+ENsABh5iGFpRBMikmMIoktHKH/vq7wOrXr6varMvu/A6KFozMSjIiII7Ye23w
l51N1p2OqaC8vHLO/fDFZL46R9UaYzSFEXfgXmD979uRI7kzDgmEPdqpbSVruJath05Aef6WFSW0
xsrY+07dnnxreP3ZaBsBM6ggJh4jaozNT0VeM3XfM7fCjpSFNwGN6qnoF4+eO0BgSGYsCM/498HG
FdC0c09D3eEEXMVK3gNChvJobFXJB2INFcGQRbeXef8xGvWxIEh31UPf2dQMItyYHrlCrEvSAzuI
+BJ4YNmgy1RJzvs7FJskMwmakesmhrY6o4Nmm9vw9KDXA5OoLSI4Pto3v46wVibi5OGxXNVFXaHV
ip7goqxKhy4VOoy9VhwwTIEywojGneoeUtUaGyT9MXtO6y6unK+ImbVAzm1D7KOOdlBoeWuPpLp1
3/Bqoqyp1/7EeCSU73gUChrz4VUEB85Bsq3yCTFKOfpUzvk+zaLbAg9NHiPTNkyHNOPWT7Fx1k8O
iqGTbaLdhD0E9T6/A7WYsE4jM2KyjS1X7HGLEo9Oso1Y5wEb65V5pWlvWxyUftR+wyflHVT4q/EB
gsvqEc+A0mEtYO66DOoXEXYFC3ZoEoKGxyp88HyO5tbqhDh0GhRYoAemaFoGu4yS80TQUbVvsFnx
gZqSD6TqDG5c3odla8yqEWHUJeGnAfAurB1np9LNLpcUPGaHUcVWYO3ymrlK0l655r7ZqgJhdVpl
eldqzMvc4w56xpcXd2Krc7GsceDrS34BEQFzYGKz7+PxhdiKcZsW+QVCS7oid43UMi4jFnK2o/bi
Jxfx3N4QTn7ugAUrEuWQUXnt+ySFcYWT9ewMPRAx5y6Xuz49RqrVT2qkZOiS+NSEhB4tobC9KtFh
whHqST9HBc6nQ39bH2cMuh65RXfIZWIGu822E8Zu2Q9vets6j7nxZiWmPCD1fE/nqGBTwGrdjh+8
JDWPtuzWrR1NR9UpczsAlob3sWpr+8pPkN5Eg/9VLLHaMgpjEHyVfBfSzmCm4Bf3qpeGyA1ucQx2
jIT4hqAKBbtRa9VYukfoE/0KYbtmZeju4HkSKFCfTQMydzCm8B7bwD66850BfW4dVXm+CUQVkdMz
P402mw3cBda669tjMnTiEFVBusmw0224g3/lg6Iy5RI30JkyO4e6UwLWgzS4XYYGk2X7V7P10jFQ
J0INSFhhdd6VCEmG8Nvq3H+bA7cNNJAPRcW5FNRA8DJhCzicyGgaJ/py+L1TODCuaRwEd7A9STPk
LSQFwS4x/45TzdHWquzHOuhYnQxooG3eoqZz4p3ywnyX6LcsyM4RJKUiGbhJY6/sovzBaocGQMlo
rT2vO9ocFT6aDDWhWjNaplmQ4p+EiyimwEtEfbmei68uGX2KUXRRQAmD+kBM+E0eN4fJ8L6covoe
TSxgLR1vAVWtG6uFhcagw6uOPtfhzdQMJclF1QUsLJ16tEzPw4+W8N9VD195E2lAVC4bpGNwX6TL
liapeszXCWldkckqykJbb5Y0CUZeMhbWYbHPRkpvJhBQvesSMRL7PiaHCazTpCuPo0sfgEeAG63F
BwuWpN7UVRCsHcyw69rz4FQhYjzENZS1LHh3lgjyGKRaV5vBsTU8ytU4vq1MsglF0trMkhlN4YCH
m1eUcEyl5ZzgB9SAKxLKR7LBDZOaLKrNRU7SreNMkOtMYJGnQUK6JKLUfWKckapcy9DaApJ4zht+
ATViq5Up3q5Sec02BoO+bjoSmfqRONCiW5fQq++I6v0Fkcw4jagDVrEXdtsizRBBGy5IMGE+CtH/
osPXUSfvO472sLA4ACvG8WEzQAuOIdZBS2oPQds5W7NIHXhJttqlkhKR65e15p+yV2zhgpVOQgy4
hOdSLDjpJowSbkVJ4mzTGikLnoxzTbXsD2N8k/eU7Y7l7Cqrq54mgjEqpcs1nleuNSRYs49Pr+Cl
DZT0sJDM+KGR0evP1SIXLv1TCN4NNOLB9PC7RsWr1p56AJxyZVggH1U93iVQbm5HH1aqm8HD6Cc1
rWIbBp0XC3aXEctxVkGMsohYj5BCaK/amVbxngC+onvBq8hLBlDk56dEdweZwsrrVLw1ygpjbYBd
cz+TDrb50WnkHVi0mUOnbKCkatuDIzel0K/ee2dXT1DS4iFi4QqJTZB/vo+r+LlN519xUAFEs5p3
xxpiSn7rWE8hGmwcw2vm0dfQJ+Ojp1ICMCzVLrPHXW4l3t00FU98ou51JDs6bsE92sxe6xQ0SBk2
GHEFTn+Bh3rrzlW70eDE1mUK6iz8Y4Q2F9uyj51bBGktd/xWQm0dc0L53mpugbd2FNFky0beGFFS
LvrdFT3O9JVPxXc20fHYjXnbjrV/LX2L0woIhiDZBIoCyeExUR3e2MZns3TefSdaGyloTQuG1EFr
dApD1FubUnss06mjXEb869tMDM3BcWdQHNzzPbEyRm3d4A5L9mXr3bcTB4cVl8aau+g+nHhxZgPk
JVXOVVaDcQlS/6lkKrdXHWVXqBn/2aFdU+5QyXRuS7QprAR8BJShY5mSFDR12zwDXmZ3qAwnoOAd
t6WomjftHkZsC+XN37OdKG8NGHk7r6xvupCkKCN0N7aR/S4bdFpQs5/DRF28uH+YWqh+bM5fc53c
ZSXw+iw0UOkphsdhlz43dfbcOpJUJh/MiEh2Sb/A5d1p7U5ZvIsjoPIuYXYFMD/AJ4/4kpoNztvv
sXbJVO/Kk63Sp8hp3hoJcypPnk2mgNxA8a0XEQtXl5ero/HBqgBgTtHibYmc9752XhyQF2Njf7R5
fp5r9OlQ00CnadYdqUVvV8dHc3Tljis5SR25/VB7s9zFhf7kPo0shFwrNJDmvpSK3WlOaWh65zDw
LjBbvhVZ7atYrogyj68QP990PYvZHLFIS0+yNWp1W3lUhsyyrTw5cN8NNjEZaFkJZ91mYgZV8jgU
1qWOsody4I5qlt5Xy9qb6DeY7OAT13mGjIBUrmyG3m27dE9QbkGg2ywqHREfoNtt7QUVR9n0GFnO
th2978aNn03F3+3tMeav1R0MTiB0Jce3yWc1uHpvh8BJZ12QcAR2xZH5h1/rq0BgNoj12RRtd9ID
NyUGUGy98mtcYZekA9Y5AxPYu+rF7nIXQi1daBuTQJEhjHaDvNuZdWBukEXtR0obm10ccEQABdji
B8i0/S1JaEwotXLWbhIhLpv2UQ6OpIZDGLfprRbBheBFAppYThQ2n2WRgjKaDALfyvlgJ22zsRyU
KXWd3jr4nzY/7nnTgPxcN3a7YdHBzoJ1P6Ov21E+xa0EN+mgSJBkfScG+6IcI15jc5LCV7ccdOBk
9RyCEsyjtfGb9NjlJSoQC+YVpfeQYv21FWoeIqhWVt+c6h6rvwFFeBUx4rZY55OSSTFiDsW48Sy2
o9fDQiEoBuhYiqu4rdn/1Iyk8shj4lRnsEe6/LlT1KmBYMbEz6MB3gRhF267jjPVDFFDRZN+Gai8
tOsRPRVjsYj6OOZyEpobYqlZCpJN15ksfi1OdaoYC1IuvzWbBpJIyYgfs/VkPzJL8hhlsf9JAZ5w
NQ6uEhp2YiPooZntOONMNmPEGDqeVcs0NGfK1BuMbQhmsUR5UZaDuKuMes4AA+JeEiHrY1J60w/t
tM1LCznKLwkJiGIRSYP7nSjj0oAAQNI5MT9u2l2p8t+BbZN0fxnb0mOlkb8YmHJX9BdIDaL2Bk4c
8QxwZHfTVUbbtTNU9VpaIyE99gOJcXmZ7rOoI5pyFjszwJRbny226nVu/k4EBgs02BDhGsCVAM4u
yez+9saOuUNJPrSnVq6vP+HSrgd463TiTKm4pI6SK8eMqMjJG6ZHLvlb/Chnoe30BWqX4Qlj1oOM
m5sS89kqMpGZtVNyrVyXMmwqT3NZia3M1F3SVWh5ioEp8TKpmWegiNA6fKbilvM2tRDy1G2dtjeq
q29SDFgbt6BFCmnDrDnDHRofYiLFyMxcFT0flT9VHpmOMSGic3ccGUamjUVrLVnleCUXM/+l6lBm
VTLbOzltl2Dk0dXoilhjVLfgzwHolkBuCIA6pVN+nc6wEKfafs80IMMOKnNmI8ivMci7LMGslPjA
2RTZupYTy0DwUbnDKVNyqBM18aXrJyIixEIySQ5QRMFqEY6wzjtyScQcE/Kc4Q5HIhcQeIh1Yr7J
LCPcAP1ZAU5UnMTItVFhbeEq3KCPzA7kPy0nsaQ17pIHQZW31WR9r/MGJ5aTEKMsKNLxD3qMWKcV
Gd+rSfEaVMrVkw3qmlrsLdc9iT8Bv4Q/qJei6d9/6oeadW3F3q4xUW0HOSafCnYMJ2/u7e3WFQdZ
0/lkljcfRcsOLvGm4cvn3j312T16NEoJu/ntGpb94sHOWss27h8x982b3JvmuxpLoK0pT9QYgMT1
GkxVVfMKr75elOD1TmXtDdmldzKZr0tN2xKikoItzQbUkJT9YjAQATufvtu+ob7/oK1X6xzEqDMR
DjVMdMNE65AyEF+1YfqRV4DRXTgFqdlsvYi9Td2hq2YvfOBacjGH8eC7+hHyM8WqxdsKZduf222k
+Xg9ttDDUN+2mfNWEujYjjPhfc1B+OMpCj1J+J6885zqUKMLXzp4vQs6qOJJzWgseU+E/xnb3GAC
pFSmhkKrPcjOSHtJGwK2PimyAASY9qgu9qXTMFohVrrmbdj6XfssoN/UnrUByk9kr9ghxmFRnL71
WXA/NOWvZqzXrvmiLfdRLdv/yNEXO0AaBU4mQ0RZcFdAL46HH+h4NV25rJY7VS7TfHQbhXs/aHWt
OmLSCgKr/Tr8cEgs9bxk0xdcOTsKsnriKsJ9beMM6ik16RXnxryBBe0eRhagS74mDI/UOwH9Qr0j
uqfCKe8aY3rRfbdz413K+7jyjfqrckzaPPfdYFg4TMFO9mTxgKdhsVqL67AA6MxiysR3TT1fj0cW
9XEbvo9Fe0hAhk31gwUKzLDbt1hbT0kU/CIf+7qc2dpO9tWcavLgguhAvnBq0rjQ0eubBvr9Fe8W
sVd2uslz8wpm8760NTrBUXw3+aC39mCT3usUBI+OQ4CrgilgC9Lm0LeCZZOXhMXJLfP/95BSv/zn
94z9KlgcebwSU5HuRpQlBFdBXg4txGfFaSL7keix4tGMoEBkgJ/tGbuD8oN2Ywfimfhqe+OUIdRW
e6lMhy8k2WTPjjF6icSgOYsPAdKNC53xiuqdPt0q+tuSgSD7McM/+exaSGUl/wXBeO+rgrQkkCo9
hT0RZm5xtsHrejUc4ZkAXpQ+XbBWZvVhw+oALphfB1NnrDXjbr+Z74OQu69SkEJzB6WiRyfjW7Lg
dqb7vVxcQEmcJuzCQdWncX5fOBELeBsdjBUjGrEcWqaf5/gfbSm4bNVtTwjztgR7tcK5AYceqN8r
0uV2j8qX1PCsvF2Ay+RkJQ21p1HxQTE1T8iIs2yCHey+4NsRKabACF5VwU1rwF2NhTynAtGE1RZ7
Vsaqs+/G6HsaNcPOVljQcTPCYPeVY6/mtg/BAxFwVaAclbyA2e+vQrBia+3PyUZ08TN6ZlIE4mQE
YkcDIz1zS1uckcRM0kGCoHyd0viYIKrssqKGQD8CY2h8bKyRgy4B1M/A2qw0GE4dTFs7t+7s+rdA
ZYqJZA5qjVnJPSfdnO7yYNqh/2pOzg7dzGOMtu2qLTqENXFv7gRC6LkNmJSoGSmy+ohJjZQ1iRWl
jk645F6ziGqlRoyGHdLcEJWTfpQYfzDLH+3KoeSRuKqFGH/b0gpvVWADwgO734ZZ88jO+qkbQCCj
ScGIN4YXBha0WV31GWfqOx2nD4+4yLLtsr3J2bkmM41UDB8Ie42muteYy3Ubt/cYAVnkCed3n7qM
YuU5qzj7HLJ0onLyb8r5xdXhDMAveYkB8DbjKDeZZD+XzGSzzqLBK5N804uDayZ3aGtltuAMDE7S
GVjeYjYdkMJi2spfmmTgoPTr/mCUpn8NhnGPed8+DYO4a/ogOBDwMG2wjRD1xc5mowgp3fWO9cUR
6G/+MFcwOt87bCaYbJ3EPCHxDGKEjiGrKSOquKH0wBs8aUC4BSmygZm0Yk+IXRu7EQKI6DSx7SHX
Zkc/yLKK8BP6qrzbzkSRTuRNnEzrKH2COGP2EnvbZE8dtGOxR7nLfCK6LirX3RhK3iTSEocY/uwk
SsIxdJxsCgbgDr98almflAIDbzxseU/eyuA6qXR409eCGXV5FjnltIxJWJgorc4azjkDXdIDQjiC
zGcIK2IqKY5T6jwSc7yph758SDE83o8tf2mgVqUqd3epTr9FXWZH2SUEJ8ThdGpi3tf2F4rAaVOn
aPsLmX/nTEflZM47E/SVJGKPAxcK5rZW02fo1R9C+y65egDaS4uQd6qPTSlRjfsaVWQedFTFzcgn
gLmw7uW7RjCSJJI0LfD46Dox4M3mdO0mXbTqUemuCj8hbKJ8y+vwIixca4FRGjRmKn1QAVfHsRVw
7Cnop8ZBLOeQsZR68W8022JbzPG9ZQK56ih7O00OzBy0bBvblkU+i6wkUvGOvI2dxNSDPqW/ov/Y
eJCUyjEigVtdN61drguLi/cMFNxrm49J8rKMTO4sdGTbRWpvuyThqa8qHHLGyRSzCRM3xfpj7M8R
deg6zXD1kzixGqT/K+uLdquU6aPT7q46G9V1mTBwbCk8k5E7bFo3G9tsy705vrMKZypdUVhOFsOg
1P0ceJctUODTIK09KxDighNs6FnXoXKb4coQYYF+/RHlbLatvLZbB8Z4ieUONySdzkwkDTOmdIrV
3hN8IpLsWEbv2GYG7XKfccQ6abt5j5IeRxH62Nrhr05xPJwmQOH7mDyzNeMQHH9Dbm9Gz2QohRZ2
XvqhRIp5NzbPKCFQ79k7jYHCnMsbGdWfnkkKiuOcW3dIt501B/iZ1XU2E58zYCAZRo9EHTFc54y2
N9WcY3T1eQVB9MSeb5VC018RgXA9Rs2xKpeBWeH99jXH2aK1bLmhM1EloTO3mpu+EtkqaVLG5JF6
D7v4hIku3zo5P4fhL/UmiIatqYP9SNFEVoLamfMS1t0at1OHeCCqom1T5Ih2pL7jdeJYlOciowY0
odNRjnfMisi8AA6PKjkboy8zCGi7/H7jmsk3QGXCg9Mrj9IZY80Mb1wPLGWc4L1lvsaMHHMC86pm
wIUQdWzigC3/Jn6+3pCdWa7zYUZC2NxNGVmxoogIMxrGWx1On3UljWMTkFbddwhRUkkaoUqJVupj
H/or+TXsSNcw+Z+MPIf/OTTJjnFvflaDx703Gk6DHO9S8v1IyVRX3fwVRwuIvAJyHkya+kZmV0NG
IpUqZjqO0DKx1tMCWsDplw18GBEqZZUDRz7T0mNQcN2baMsZ9c572fDvFnGiKX7Ut+y9czv21gkl
8nZSkflg2B02lYwdlOmHzHiC8aLgf4NuNoP7TuPUjWY7OpVTpXcaJOCPUC0Jw+EBOm1/QgBRcNVI
6jK6HriCzpLNM8Elt2kImM5JdE+2nfOa4sHf2SG66SknfpSzNWNCi8QjxkPZtfdCoiNRqHtI2KWt
N5H2ExF+00f+/WxIjBUOEuCw/Er6B1Y1gAtB67QM7kjZQuXVjQHZIRSTZAJ92Jr4XtYgBiGc46vw
HtChPTPV6zckXD8bzjI1dzVKMEfyyWBbWDSSP7ptZ+rRWxKA6gOLY7IIrNlmiYfYBUYj3oVJONnR
qBb3UKNJAyFPHIOUm9r3Q7nIhXN91XcMXehf1joyzFWlJVIZzvs0+9ZGc5CKtXMcoqSAA//Zsdz0
muK1sKLTTMUaDl+BZ94OJ8strjOXJNSu6e/HoLoifpIrgJF8JOl4wfJ1xi35y/UN4ptAeJjXkeni
AoBLXsidEVmPylC/N3WDsWho5q+Ku+Van0Esqp1RNEz/Rv0x0io52Xfkz3rFBin6gHY8rOSAxAWl
nDYeu+A1iZsPz2o/p0h9mqN5cqx47dgjx4ZVgW+DGdAvseO92EuBTeuHlVEgjSMwgsYs4YN0K+OJ
pINV6VsrNGX7PicYI55SNDTZpyNCxK7db5cE6izFTyFYekX5KRrmR+G0L0BQWemwP6qceucLp1ib
i/2XOoKWbgKSLeWdL78ShkFeUT+ZoiY7YnDurcjjjTE/wIlwbajVy5jIi8PooZ39eRNzL9zEFh4g
zTjwhliggXYnAfof2+lAhGWT7j0Oe+ZE40wuaH+Zcxh1y7tv9NxYIj5pXCnpuqxSuS9D7L+gfSBh
tBuhGBfjeEt2pcvtiJrlQC0RKerzCFXiPimnXzAjbpo0UQebTJK1i+qf3hdl+ZCnt7PZOWephksG
NJYwmvLUC/QPiWcceyW+CtXHOznU7NLsikJ9GImqlCyxJFqlgkg0e+Ro9X33wo0Hf1LpPzRTWRzi
nGFVTP6WsLuGVUuNWnnW+x/zhpEu0MxKPujSd48YuJj9KaJds372NkYBkq8d2wcnsteH1PETBkxt
zQT7YoUMMX8EOKMR/LYao9+zmA6xZSG9wCu3HYcy4n7FkGVZdaQ9L9FnAVlZ2jqUWYDzvMTenphm
vH+yktg/tIuSvyQJbZ1OJKMLZH470iaXyPbkQzCvW2vyS7iYkB05zoxQnAr99xiy+PBFcpnquD8s
mHhHmaQl9amxDZhdbWrEpiRTJcefS81Q+/OB3KFk1Uka/YS26Uy9KKjsErE7ScFSIlXa23mdgXPF
GDTHgr9rDG+dZPRDU/OZ9fnOT4v30AA50kZUEuDkja1mrA4+mlt2B+H/aBFzbg9qXDsqmDjLycCs
sogbZEzWQVM6YtsO9mPO0m7ld0lFOwrytDZGdlbY3ITX2XvPKLcBHkOuzvoptJnhJWxDt9bonOcI
6cx/N0o7/0lwWBBiC/ffc80FAvVnq+xg2Bh5TNFsBzftGc+Lkz3AOuf2vCL19C3sAbtI7yq0fCju
Zbwp3OT3WDjYUhUuRiaET2me3TA22S3/hQZXk3x+rg3lXqsBwWZECmuXhBdGTkcVMzdH8L7ttbnM
KZOPTkHARv5F+E1LG9e6kbtl/uEuuyGHXEfO/zs0FHIFOunJGtLqpNlwEwpXxvuOizf/EqhrgWLt
v78tP3CuP/vHpefge2Nia2O1sv7ytjiotMPBXrRsvW8c8opgXD+o6X+qvUb2UNTm9ywHcuBRAwRz
ccPQm/q3aItd7+XPtVtxZFSM+smQid1sYYQQNlIMxzhP7pUn3gajglWM6I4ZJowvpBcA/cBroeu2
S69iHO9+Z7Xz6UgTRU+a0599+Qv3oMRmaRDLcQ5rALm9+htz9wKw+evrhqCKEiFweNk/ULN/c/Db
ZtlE5P4guHDcG2sG4E8b+d7lPuYqFEyrRvM7/Pf3Gkf+f/5QaEIgrBe/vuu7C6Pj336oRwik8JcV
StRdClX/7k1Mk1PzxFWdGGS8B5AWVobuLyoUJYNhcc5zipaxLMRuLDAZMBQwgBCvHOFzaSySjSET
Np/FqTdbhErmplLit9G4euOV6TUEJ5wNjiKSyuyvqBZnZuz2bZIv4c1ev2s9e7xU8bxvZy7BZoOG
MMo+oowwm4AdMdWx3nnTC56pV1GwTZyo7FamJ0qOBDpqs20LBrqqAf2L1z1UFgai0RqJaQt/hXl9
NfoB+R/NE1Azb9X49gM8QcxUwQ6a1Uz0Wdyxwq8v7JrA3WdXWWnfNwQGdXDK1uoZfYzehgGaJjIS
R+ApIYme1VfKDhc3CrZr3FZUpG20iUfjjWlAKmoWlBWzETe8bQr7HKQgQxinENI7d7feYNwsUitQ
rdmxEiMhXInrXd2Esxf8ctU1K4UOX42OdrpKD0Vi0cFU5ashcWWXnUmypfM85sTXWAwvA38koivn
jSc+6aym9h0BqX5S6uq/HzP/wVj2JAxXpheBxZoUd+JfDplgqoBADk3FbQIZ/Vg611GVPfuDrtjw
xe0SfWlxne83wiHsvImyI9UyyQ8Y8SYSl10bUUc4HlKFWqfQ+Ity3b56mf3ZJ8V2HkbnSMhdtI4N
Yh2medyaNfF6//01/Ad5BmiOEIEAJCXYL/l/eQk9f1InTLm3cmlTTJSMjdOch5ryCIP2gzQa6B1x
9Qdv6f+o/Y9/Q+23IEv9i9m7pAL8idp/LL9AT+vk/U/g/uX/+QPcbznWP7geQhCWEmCVtRyQf3D7
A/kPYToCwKPHFdMG0vQvbL/8h+tzSwXN7EDes6Xkf9J/YPsNy/xHAPAK5pDFMYDnwv3fcPt/fv6/
Xbg5ekwBI8olOsCHjGn9Bw26by1Iyy2i6KgJ99AD8j2sL4Zxo8Gg8OcRYyzUE8bMWDYr76joGcAP
+FqX7wpmmYccCNbGcEJ/k8L651E23cWSL0YwuufUZq8ljZLkO+u9wae8icQ0UXQyosODql6sQH6k
/KtfJqPtAOQ184AoYEGpm68u6L5tq5XPVph96NK8J6GtvycP19gZnRrPvZnMZy6+wU4X9ngvosxc
m2ntvsgo/pV7LQGlboXfT5Dic85dq9goW1vnyS6sB1rTSzYP01vmMOiJDMs6z4NrPrAau8iJqPuw
9TFf1XX+DPKw2qBHj3bS7NW9n3jq/uc5zJ3fgR2b52CKb340SRP0tgcA+MaqJmo8xjQdow9KbXtf
Zk58/fPIYPn9x6P//9wfjyIJq6Buge7IbtohgJ7eyvQzRUn1IuexOvw8rQUOOZJc3FPEJSjJHEQI
lWEiq+YR8Pt/Pvp5DmY8PlL0yFe5vAvSPnvQdlc8qtAiLLRvIoaNfMuEj7TP1kG2yuxiovr6VSbA
NAerwpSwPDIG18Br969H2fjLa18TMWiYmnzBXaVvUWgMa9NDz//zHHf/v7l+g+n70z1/OV69JTVI
wsgH52r/lUyND1e1nh8NO2gHyaGw1A6/QPQ6Z769ZQnqYrOJbGIB66fMxA5bjIW+NyuVs1Ueqw0M
BX0eGgEQdHlUzz9RscTL/fwBE6UJsD/0LbPzSQrrdfFRgBx/qR9JSZpeohE8DnEB4T6RGeupgFkI
75D1Oij30ORqWDUhDU0ysfjTWA4vYSdqCFDBJcp6cZzDzj7Fsvjno5/nxuW5dHkuGhnBoJEjEb5p
kpvKJy9RNZl6nor2eZBZ+GZ4zdWxG2mF61JiWlPRcD12xXQNoibFXeAWn5e//LHZU1OQ2NytFAvl
Qxn6+piy4bjhk2q2bT0Pj7lF8WCVjfpoKhRpbXJnOPn02nlyP86B804+eIjg2A4uhYnvVOejPHRV
t7VsQ1/whYEFKGK9+/n250uNlwTlx8nJ+4JVsot2UM6teCIYOxnnGgVSHx7rAtfXFCfBxvE+SG90
smsyhaZtpZ36MUzf7KCOAdTF4s5OP0WaDL/p2393ZVY8jyPUCuXHxV2d0VJHCmAkZjXzoHFysczh
hJ6tRdoe9PV92TIlkNr+IrPHu/Ud/7vPh+lF6TzacXixaBn841D1/XESFv6dgVR7w9E8EgnsUNn6
K79q5YMbGC8mvtcPs8h7pkjwxsBi9RjiWZfPY3AdBbO+TZYvdl7rWx9x52l5/ue7n+ex4pYzrarX
11wLUbLjq9fjY7RcKKumaG+xQq6Is00PXj8Qv7f8niw7CYrinNgaMp9xETX3bdjYz8SqFEfbx2Hy
861PrlzYNyVKN6CifVMP8RZVeH+gsWc1uPxWaaCHbWt0rPdar7iZZMzY61QtyeliUsUnmbCbesrM
RxWE0yrpCEUcCOReAYpRVz9f8jpQV5gy/w737/y5d+CUXtjX5F2gf7doIf5K/2LMUllWT7gsii/j
UKDiPBVF8FBCRj87sfvtG3oPWcT9Iu/vw5pL84ls6GJXY2I+ab39ueDSkRzGXsS3P9fgXDff0COI
ys7c8l45AC8AARb3PhMe1+7iB5sxhuhS98ZOTAwzUKd2pdTqnuuZuPuZU4hEiTs4VvquNc+hX1hX
QY0eu5qYdUMxmzvEJoF5lXfdORwBfm3bTlQ3xK+Xdxh8HNfAGr08zgP7b3rMv7Doeb9c33dsk3u1
Y8oFpfWXtqfTQRPV+I1Ml6kKIrbnrA71B1OcPx4sz5hDxzagIW3lX3+uEv08KpdQW+K3U/T4pA66
ZTFezwMZVas6hAqY2rh923z4zeq++Oyt/EnQNjxN8fhLDZbbX0gBfVR5zz3TVRG7ae38TSMZ/Hmw
wKsjjQNc9FIWQet25F86aPAisWLRnu6LsstuugZtf6AQP0HIQBUj5oF9mpm8RaWNyH052VVQf3b9
I0EiitQ+mmx4JeB67d7GJJ9xi3Kca4dN4il0mBYZMo02OmTJ7FkQUeCQJ/esINpjiKxxMGF2jMNc
PWdBBTyqnGqSTbv6mTvy26Bq81YOFpVJTZg1K9r0gmON4Rcs0uPPtz9fppZ9fVX0d16R49wjX2GL
xTu6/vkycdpf7ytYNX4LwjhvcyK7rEZsmjhkGCu7/DIYuth7XiOA0nr5E/4JvMkYKAxkj7dNMtc7
dwbOBm/MeRY5io8OK8iNK4qK+fdY3TS2eafKyjr+fPfzPGL+CsV93u1LHbh3rs9qZFTygQrBeRiq
8i1Bz3cYmG5bO3iKa51Z8yVr3HdzTMsbK4jsp9q234OZgz2O5Iv5gYLqfwg7r+XGra7bvsp5AVQh
b+CWYqZIUVnqG1RHbOQcn/4fG3S5P/epsm9gAGrbahLYYa05x7S/olbqNiax0EdZifHJL/+LM77A
eH+XFbCxgI1S9SVHJcowRKih4392+NhMG0uDlLgbY9yQZVW0KgkOl50uxXa5xMni7JEBlp9+ZXaH
BuzpXWvm3UNd4PHpOtMHw5X8sPAdQ7Rk2RaxZLtGxp5UueKYN0mIU3RsHjENVHc+qUbknSf5mdhi
/y7shPw2+/2matLqQ6Ds3nWuPEvPcs6zz4MgA7RlfEs+9BrOiqh5pA6fUznQm6/x+LMbJveLsawl
TJpkLwIjfl3640dn18Wx7dr7EP7/CzW6Zj1aw0i+PV+qTMeLDrWJRR0WImsKvpphTd2AnLlt7IoW
oXhEcQPpM5IlQgrtvkR9nUNo07FKZJWLXMw0XzUixbfLZe45FRpji0B1YT6QwOs9Nm3GOsWq75eD
12kdgeNI0pbLLtK1/9q0qtf2j2/SZKfBVohXG6zIn6+1HCFsukGxKwqCjjeFF9Ikp7j+kNC2OxZd
Vt8VKKzOYTn2LGSH9lzg2fnrrBjqXfH6++e/z5Y/GY7Ok+Wl5ls/lmvyML1PDAT1XalgP0E39vfM
Zg5BhgxbaWB8GBrmN0fDStqE0clQs3ppa2T6Bv14MeJeAzMnEEbhN9N7R3/qcZ1vLZM4YIOIF/TR
HZ6fSBv2SWahXQLDek7ZDJyN0PN2bpZpLbGzjKjo58YPUrrvNCNN3toer0TSGl9HREibvJq9M0sv
76Drudx7NAauuZ8EtAqD4Tx51UekDA5JQnEVe226BzSkb6plRyExAayWHxdZdkhNNARabIj1YBbu
XqPgQFetNB5TWg+nYcTY2mC4+GZXu6bGT6jZJI5rdnTIizb/+J+97/X2df6/vMuuRZS3BLs5/5zK
eV+BxZuuCcFTp8QCO/6f72uWpYGr+ToOSq8Rq6RGGiWR13zH9fHU2KJGv22zKJxHcW71lkp5G1cH
A2w+VSs9h8Glrfw8hqBpzkRQuFVpX8QQQtWMWpPoLcx2phc+EcVgPuOvH0TTv0zqAGnxlcim+LJc
Zchp+n54rGpdENQufpmyFk8qyG3p5KHXlXsSupHxBg6WbbSOf5xpfUNacuZTGfRqeccy0HrF0q6D
k8mtXZZkt6xFJw4iXpu82liOxRqxcqy9DmBkVZwq4SJ/cvrm+O+f8B9Be0z9jqf7hMlR87RtV/co
DfzviNhVYMYid+oPDonxF5OEd4mEZmdlYBftDq3rg21MKF9lElHIsiJs72P84ag3jdlFqYrscY3u
M7y7PUxVGXsrZyqk0glCxuqMjk3rbecLIaJZ4fj9bjhxCTqOGSaE6nhPyxoKW9g81NqIgGbyXxy6
bDQIBSsupzOKzVC+NEk8Py3zG4QCdoUoniEXMN3ldbROBpER+2U1IJTc4r0cQ/QmGCmPkbo0hvRJ
NIN3dYlZev73D5ACyx8jkW8JSicsLmxTUK92/yCH1+TlEfEcGMcSofy6sYgqrswJWyF5on1Z6kfL
7cS1ytOXcAy2mVZWp2USrS0jX99GLytNxbmnBTFMrfgxohdABZ6kL8jX9CgfN0WsD9flLDHkfDcH
qYGcPoye6yw16fulsNPljEUijPxzIAAhJzruPbS29s5LUMk10hEGInEcqoU/+/cJuQs6As19YRO8
pfczib4U2Yf1NM/4gFvgYaU1Ud81BWh5LAJR0l2cNrcvE6GMtzNPS59yox6QS/VXMvPWEw/ZE7UL
81VdQZfQn0w11asr23Z2MA92ozdYJ7N3zVe9lRAvAOEmIjh5JCWuo0my2khZ9iYSNABt3EuioU2N
2WXA+vMY5j32NDvsWAUbjuFDQ42/H6MLwt7yM6HbVY4IkVo1WfEx2VsXxR026gLGVvlj+cV6e/DP
6so0EEf0y7OJQVXuCLzzdr6fR4fQlf5V9D3pG5Livu2iOUbcNa49HU748l9ZLhOJcpG00vmtqKpp
i4ZzrQM6Ow3eOEIJqU3WfzJJ1DFiMdTAJO9jL7vWFaT7hn06cSBczpbpbWsvZRRzWmjEuHsJqEzM
CciAbbyNsJ2GsJi+OGSD1Et27DL9Y/zGiDCN8j0N84Me6ZLmPMq0ah7SSxxh3R8YwrezxVM/sjfG
pcvaIx6CD7igznNpgzolVLzXnmdEKpTpja3WhgkOkWT6qFrj2Qoyj/g6AhL9Utf3kBeYC4iqv4bA
he/cwPI+y4Leozi0TRn8jKm8wzvIvhAPCD7LHsorj/0HhczsGAwheKWRXZKvNxc6c28gxz9Sb0gI
9Y58guNzb+8wsdFTRjG/bFSLOd+6aGtk1lrXZcGIIIS9fWw/LaNnmBpry7Si9WyVHfDEblCbShBT
alLGS/kBMg/Hvg4UzupsmyJSOH3RTe0jD1iwdsbXKen8h6jJsIm6VrXS1WUiUkNga1Q7kdyg2wDj
YvkP6qb+o3Rl/B9NT+/PRQxDhxp+TYq1+H3Yrf5z8NW1aa4srRdHYwh4e5OWmSl023VWieKCD0Se
2tyHDTyh+4zcULGZ2CmhAowQGj876n79932lDtStODqUUDXvmlnYzz5EdfyfPbZmkTvPuh+Pe8TL
A1zb9Jns568NJ3cI4LxtAS3HY9jwgPwY9b6HIEM3as6eekwFDOhT/DnY+JJDjEIvoCMOy1VjJn/d
T0VpPTo2lI82ylk4GZRB4BjJjbrMfS3bmcF4iXrfumr5ZBEYWiFYlgklE3WPyiT3tLS8GHgrSr3V
ApCAUbEiTgftfVBM6ymh2BPGiX2RFBcs9TZYl7pGVc9KJMXXPuTG2Xbz+Qc55H+czN18u2NwIizW
EpMHW33o+Kuy2yruwZIAFw31+D+SCf7/YgSCeUKFTFqKpg5d6o/NdSvIW7cDy9kVrXIcNl0HzBOo
hoUi/jux66pWUuY53Psxmc8gFzsC4psKGxY28HhltsSKLeUu2RY/MC1Me7d002B1mxxz5Mk5zsK1
hsjwaTnDiFw9aQOlnOUs17HSLyVrUXc46Mzcucsw4gxrK/4pUf2vdQoej1Y6AdVgt5o6QLHqPIk/
Mrc8WXkfPKW20K6Fab3Osow+GnJviFS1rU2nm9FHNGS4rchv/I8FvvtPdrbat7O6pxJFvJjwbP/P
wmyc+SFzFiENhtlpO7POrVcw+97K1nHQZwY4O3spjBVGvdbjGHSmutTgI9N1lcyZrVVey+Zl2aRV
WTfyXqjNvj06Ylt3lLD6cd5lalwKNLqaXhVsJ/zcryXWX0jR00ebWL9imLAropqGB+JGh/UYTc1b
GpVUssNx+qHTBJ8a2YTwsMKjeVjKH3XuDeflEA/uRz7Du8NY162rTlTrwXOni88+7iL6gJj4QtfP
WpbXx6mYkjN06ZWPAHrA7N+CWpohbRm6iMm+svwOZ1bdn7L5O/hr/5eRDNfJtLKv2E8BZaZO9FaU
JQChpBwebcfOtlbc9GerDv29SNpo/+/rnj/GLvX96CQ+GzQNyctyTfHH0rzVSBc2jITCwVKXzaVF
aZPn+9Uo9VPsV9O1dJzu1S/KZ2oD2UPdRb7qcVBmhFBmpnoHsHcYzsgSxvNyVvsDie+UCI5j9zHp
dv3SNzx1wGy0UKt2WYxTLpwLlxCJBKlxm37o81wcMjR/F2oc6b2FVLQnTXTZmSUuxuSDFABeLLXe
HiwTKH7fPI9BVX7qsTx1VHHY6UD3jftu3NkYXZ5CTRNY5ez5e2NL2rSwB90S1g6SPBzOanLpZ/eh
BHD7MtjtvJrzwDwNTDaPBZa31mmiF1eBoCtRfe8oPN0Z7ew0W2cKrC0TV7cDAKehsKfmSoiFu9Jj
8iZRJ3mIZRNwe36Tb2MzitdubVBbSA1zEygpXm4IUMAVNeSlv6KNXo1hgGk9EdmLDI3/irFd1v2/
99fL6+cggaBeRhMPYOQfU5PRG/oQj6wIIqOp7rN8Gu+FK8bbWZ7FPLGOrRBjf90qTaQpdQysFtdB
fSYGt7ntkGc7/JUSDfbgBj+kKmE6nRXuBxNsxnLpx11/qO3+q2sX4hwo+DDwOn9iR6cOy93Zy+ud
GYI/HlhiPVC59V0wP6pFFKtmkeM+alGJSS8EgzO5JMwhgOQUagzaXJqCa0s379N5tL4WgbgbyIT8
EQDjhAifTi9SRNbWY6g7Vn6uXfxUI2RBw6YeIf9qzdj/ge3uhzBRSeQ4v1EKG+6Jlea4g8+OP1lz
UT5yqO2E6cgtEYuwaW42sK+mPatGA3wMtcRe1RI9IKK3e3p7lRRYvuYl/ohi8OQHON0GDm9ZPMuZ
bFoj98MHRNg2g1RUn2Qu7COAHH/37y+yUDu8f37TFkMt2eAWeAlh//kiUyHSCCTsk11RGtQNK6DP
RWwUh7gTConCR6wOy/24Yff35nn+k9ba1nsH8OEwer2NG5YHuuAxWlU+uQHqPcGHdVe5lvbuh3SK
Qn1MtoZahKn7GMQvkZ8kRyFr41LNITZ84k8umEp9lmJhje6eHyz3lp86+Wie0+mp7mf9IHR2g2Ho
sanIGVEdFg3CpL4yUQNzBjN4UghLjAbym6WykdJxMB672HgZ8infZGzUsELn1znJ/zoMMyTOUpgv
ydT7u9yfWZCrv4FjnAa7S9bo6HDsqPaUraSsXq4F2+Uytp3pADOdokTeHTpVFSm7vrurNKqcVWOW
lzppoPh38AT+/UszliTP//nWfBV5qVQnBqUAXZAh+8+lI4XA2XCmyDhS35YPSel22IVKH5K0aO8S
TbeSc2Fp7L209JKS6X23rB1BTuFvrTsdHfmwoxlU0PbIumtnUd+i0CS/B/X3TAdPo7eGt5+yCBrj
7FPYrP0vwCGmq6UOTWsbezFW6PDo2rOabO/jIsvfw76dIVCWWFyy7px0vX28bSZrz1jXbv1D8UZ9
oyyP0dgWj41XQV6sQm3Ptz3s8N2SDYNvKygnGKCT9Ww7Wf00Fpq4iNHqViGh9p9w7aM1cu/h0PsA
QMqq6najTlBFmqXvdlvm22oOfrGGdU4kCHUbHW7v3gDWeFfSCQHHo7EZAyH1OE1TCWuoewBSdihn
V38FBJUfefyizbLlUvenaevUmv29luVlALfzg6cGpkfrP3vk5qyaWtJfx5EEX7oTHomRnb+2DHYW
ESushGbAN69mNyh17VPYRraFFzccPOpBd3jx51NbA37rfM87RziZD7cOvyOT8gAXBDmwp9dYHMgB
Zrf+vQVUXNxVZv+jaFCa/ccTJVSd4vcTRa2NhBJfN1RFlWhENCH/fKJKmP6ZnyVyH7oVoJ2AMiAf
3auhNut/Xzm5br3ikmiOJqxZ9gDtZgAPgf/Anl6m4opsSa7q1O3Py5+sMuTxbYPJtfczupRaD0i4
mNwz9h9aa1leYJA7eJgLWBoL4stoE72kY7a3VIU6DnqLepEqICFGZCBXFn8ZutrTcoZJ/a8z2mmP
If70PTPxThjjo5tE39kYNY+hOug5Jgom9kssynLv+860UXmtfjiRhKMqFJVbfmkMGEnL9l5dOc0o
tkRl92uQivOm1kP/bRz7F9vMKNAM/im1nWAz5yndk6V7F6jundTTR2Qo5X4YcKEamUsb3Qo081Z5
bCcwBXVlyH0qAgvnGxsuNN9MQ3bYk4epftXeGxw8169eA10pQHKHC56qr6P1+AXJIAFuXCUrpzG6
YEu2l8bDwaEZZ/NNRw6Yde2p1hFV4FS3t6j7sbVjj7sdEo2aQe419iZ3S2rMo+cfq9bd2I42nMH5
hlCAk+9JlWa7ZtLbO6tr2oO11AB93YIMGqXvyVRJwkFsiPYkW1AxLeXG7FLqdLnlBLugrOWzbYfx
EYwO6FS7j/dgjIv1yBS2YjzQseRPpKzb+g4Vdgy01ObvT438Qq4Egg/Vf0BzcLLLieVXB/2BXj1t
ldI/3M4C5pFp9E6haHB0dGCn5TBUn2YYbII4n19pBeYYd3F485FVn3WibZxIZttWmXJ/d7Cswm//
erTa5VdAJjQ8y1Q/BHPfKS4rsbhF1F+zjsK8WxTBnjbmlfJTcZjaJNjmU5pdtAFoYSiG3W039u9v
pEkp4I9X0jXo7Fi26aCzoi+LNusfxdm5EZptySTYmV2EsUbQfI8ZdLc+UV6n5eCN3gyZ5u9r2x7W
EfQ0Agy/VVFsvWqJl16yEe+GdMXDrVJGONbeCd1vuTmFTyAntXvHQiJkNzb1t6UU5VVol4oez0LX
gYaTXv/c6dXz0h+tLI+BgW+t0IiS6PLQeHCUrmFpfFhRcB3CRDxm2NGXrVeoE85UZLtoyqgqCseG
/5T0uNxD/VXL3Tcb0uveVFVD1EAdPCEul4JP6NJW8ZrgIdGQs1hsezc2cRuvBVkXyB2c4OeEmobf
UTfoldVUuwzLrL86xG2Qu+Cnj47byT1SWXpZk1j/XoPZJpDFwbH67XKvGqByDJpt72vc1SWrhSdI
4tbr31fLb6OuXD0xbuWnv3/21y+OqSWJGflGwHgIv4KHYorg73twDOhctE/jMA13kkyAi8QZe55p
/qzIHZDd4VY1bzufLs/sj+WnXZruhzm3xz5AotBJnDZqadqxhFubOe6DorDcHxXwi9Sp+6/8mx8D
8xy+emIAXSisz3nep/ehNv4qnMB7dCkSQSLDCeE78dNyyPSCYFSjz3dzU6GL1zMbuz9+KHqA4uw4
sXMoXNgxVdE0j6ISyd1Ne2P6nb128cEfpxjqhaOUD5lJtEofFeysQaIA5mj9VakePBEa4Un23SYS
znCuhpJbVnzxSEKh69IMaHyz6oVG4cZJNevdmQCIwhjv7pKq/rhVe7Xssamy4V7z7Es8lCpSybU/
aZEb10kL8k2HyO8gsyx6E6lEm0KK1O1fDKNJJyhTjX6zBvzeDPe+GgbD8tttOmEKaikctf1u7MX0
aoj8pWw1bTvGvYRqDjwf7LPbn2ozN/JtWIYTb4L6irxdsdIbqrIrzH4Ye9Q/cy//1bipv86mQltN
TUgLxZ/8AEoakRlCbeRM9/32P3aGfD7qMsHIg3Z/PzSh++zmZXwkK5OSVtGRc2QMaJ0EPCiZ/9Ly
HHbslHnA/paJ0CxIsZ2mFPRsqb0t627K1BC/oj7a4Iqvd7KBPkx1AdwPbyKNSR6JCTrUoxaDayr4
fnSAKbvEdujR2PORJkt4ib2ElUxbBW8ahvNDntrJ/RiFu+UXROkJrxB6DSQ0yoizZQcHIvSkCSPT
yqr8avx9YHp7ycMiW5myqA8k+kwnfU7q7ezL6CX3GXS1yegeb2vHof8s6iJ7pEpcHZ3EjrZD2cjN
HBTuVpYUXkJnzN6LjiiJwnX8Ez3xz1uVR7YoJ63BXDluyPaayAx5R2SDsRpUe+J3j2JpWZQmRYfs
jgzQ5lSESfvQqFlmOXhOf0I+hduxr6sT6guduoJnXPIsF/jMBP4y6Yc/l+pTWtATNURm7vxKy981
K3A3xK5Wa5JtWpq6HPR0/kH5rToxdRKQSfLbzrUH2r7p3Nx3Wd+/ILTB7RPo2W65FKUjsA2JidIB
5KK6s/PdsmSpvtw+IsKiXlklZ/dJSkAmsTPaJnHgKlYih7ZMntS+1LqgPRRdWL/W70ulI5vFMyUm
AMQh1kM7ZFqjqA+AAhqB6pTULMeW18FoADbV0ehulstyxA11K5JRB7ea7VjW8SZuMfxKr7NeC1oa
OMk0ELKDfKlrdoMuUqjdMs+Ms2FhPqi7EypNj0yq0cICVstzKTzrnhZSqFvhuWvL0+0vNk3Ww7IM
T6sa8pCR366ogSPUBVpXECZAPJB9bCppujvLjiM8W6yxloOnztoMJ+qth2PRplqWZvFzkFKYs9k7
ocxSoLhCpM2nzSJ1XacS2nPsbNEjBEoRw96wDEIDcwNGsUYzuy1yss2yBlzqRoR8/cSTPu8dHslD
pPNgFL60ec+74a1vg18VcLbzFGYuaPtOYjjgcy6iaEu7WbyEU5icSjndjU3cLbW8fUjT/SP12Teo
/aVbtz/d5flNCh7xOmRwT5VCl5n0uXbMhzSEnufGfn8SXVIqwBAmo1SvT0FoHfh7iR9aqb/rRVW/
OfaDFPCcNS+YvgRa/gbn+hUnWHOXK6VpkjfvRAwkjwzc45qSDsJoyfUGiBINvlmH1OgW1a5H0/2K
S3plgr56QczkXGq3f9er5nOwcue+UOXSJJq+JwmVN4mlcum2iVLod+h2xsPAr9h0fX5tdemeojL8
0tNrf1oOFbFjd13h8B9jgF6lWOjvBks6z2YVlc+TcxuqAPR4d2WBd120Up4tuG4gFhLn3NDtOiwP
KpBUHiUtbO7H7LE1m+xM8h9JYGraqdwow4OBbHGq63AFBpuioWFoty2dnxDNimz7fUDqiQYDdzXw
aXmmthLeDn6bfLPxUR8p/EjmzHbcLyrU5UB+GUFOcpfWrs50Rz3HyUX5EKf53SIXc5Qd2oyUzXN5
7HpVHO+86lZPps7SH8jntClVq5VOpMEq1ZKGoHBWOj6O95dBBtGljQyEGtT1ip6XPPPs6egzHSzC
sdotyvtMRGK1oKb1ADBZMgHTiC1xj/LEv4YIxABJpPb7chYOaNEBTFbHoCH4KS3Z19AmpRkkaYzS
fPqZ4y5L0P2+GXYzrNOMjJMk68imTFWAlvqoceSBXZFmDfqFObUs5To08HIWXS8f9Rr3y+8zaHjG
/jZVzSjBVyJxX2L1EWfqI14OoV9/6DFG/06f9gTQ5N89Y9ZXndt9LdPYPBXTOOyiOIuOglf4gkFo
JoIA6WEDMIpoHglDJhiui2LF7qADuQU9o3yW7CZDxACRPw3XpT0+TrW/FRNv1GDAg24hRWAsI9VF
vX5BZu20mRWa0Kx+l2KbvyAa4xWcTet9bKC/s8mSpM6ANlZ7hKMkuRF1AlJNPJvWYyh/+GFdvbjd
57KJXC6i+osz6z8KNs33i6Fh8DtCBA2EPGllnm+rvdn4xS9A3kRCD2yRUlTsY24jLzoewiIAdW2W
5ZXfahXRK8Z3mMHj92p+WBQC1LJpjY4TyQqL+skwYLT5A336yo4el55GRsbNlvL9SDORd7brR7G/
jVSDvdIE2pMhE8l5WUC4w6E1yY0HPgWwFKJy4Vn0SdLqXnNr98mxq/flE5s6izlKeuV9b8XiKWuL
230fzQu/8/hhGpgMls8POfjdYLr5a1FI56GqcxgZIDoCUTRX4mO/6E3svnm6EW4COuPnWu+SI75V
IkS0rQiEeKoLkg/CLB2/T2R8agwILy4u6dXkRAMhV5Iol2zyCBuAogg2aPCy4oUmrn61iuStFr31
jrKQBRYYm4BV3LZ2Wf3UahUa+Vm3b9VlrqGGMrDj7hfNL+xWobXmUzkR1mCOKSAKCp8UpNWKFoXm
chlRr4bAPtWs0VAMRWH8LvXI2JH/KnZjGlpvXVkfx552vT6yG19kwOybCCIoSO5ziCtCYCOCO0xp
waEbk574RHCHLLvQ7DWiO2lhyzjTmq36Cdc25Kow6959tBMq8gCIuJJ+LI9/aNIincrBOQLhlc+m
lY4nGIjhTc5Vhml3ZRTdaFn9ilAH7XFc+q/l+N6MefnutkZ6mQqFYJEye4gc52eXiRTJmTtvK2lN
H8ILPwOZ+1cZ+u5jkuXPTllOH8xBf/4pe9IDyHdo4Ebb9cCOOOJh/vusGPS/7v0+C6Vkds67v/4c
ELnybEm+FMvKd6Icm2OfNPIyQ/BZAzyo3h2jfwdDA6uMSePswSc+am6DYbVt8g+tt3R3l2sllMj8
3taz4l33eBjHnr3jOH3nbge4xcsvtTO9E17j7nEGsgBO+cuA8gnC7aL1hbpCzgSyLhTiDO/LqE4D
3MDI/xpXvnfykrJ+HicsLmoMIREiWgeBmwPJLu1TLqgFZ0pEDNIDdHMJrKyyqnAzZiYw/hLzRIzg
/3Hs87/OlntS3ZvVveUs9kJF0TZWS5HdQXG3Dkd0FMtla1bHPk6stTsC+4uVFF+qAzrBaEuSCIXF
ZGxOhi2PqHzpJOoqa3LqSbc252LrVD6DQcrodBujJ+w5gULLZpnbP1vV+KXWXSI2Zdc/63bn7qrR
BdGtfojHCX2QNlkwSlhdhTKLfwDTtZKgR+84ibuZBsClbfru1He9sakLH2xhqaLcbDya8Ieaa5ZW
KUklE5yBZrKPSZ5oyIfG9KEX6Aodz2xeUKsRdI3l1KO9/GiJwTyVQ0zeniqva+mHnfrRJ2K4wRid
Z0Tn0xbaHX/FxLGfET74JzfV33S73wyanI6/ldIA1ICnqob/7KANrfRZbdfJlIwS61FzzF+16ttO
NTJvhvNqZdoVpLgedEFku1+rJWCSDTkdCIJkKt3e6Q0oawkiaQMre1CFcHJr1KFzyochDSglofS5
7VvLErzL7RMvdByhuYhIOEjZ9v39bw1Yi9azHdFL4cGTfcuIIeZ63SGTlxAMuI4l1pTCY45aBD+0
0Pj/Ox6OnoFXJsmhG3tRdQxRWwNMJXJnjov6Qw6oNEPHE6/0N1Zp1YVUqMcModIk3weyv+zIIX2S
jdF+jgkIJg4pvEtygpLvLMelN6c110V3t6jt6jl40tH8oYn6uvTeKGVUK/Ikw71UrbjlXmrX2Wq0
zPwB0mGJx7lp1fDiEu6hxLqwPF28wnqypr/qnJBi9c8t5aWhFP1bGo4PvFUgcKPpwzGKcmfE5NA4
SmIwkpR7dPqUrClNfPg0+rZDbou9PnnyFVHRY9Dy7cy5yY6htexLEWssotTShlF7G+CCPwazB9AH
twwlHx7g6syirGTKbAseoWrTDJTKZlsjWEWL07M5ec0Daa8a+CzHAh3ksBabtRpFNjkjvJnRE1PX
qxjK6pOqh7Fpelq0pL9ENBmRECBS3BnSr19Kl2QKFHyoMgbiU1R9aZhF8aCuWscMMZ74iqE18qXV
bfg1QPode4P5q4tA23YueSnkWa816J0/aKB8tqnZkaymB0RkusV1IJ1qGQtSCfoDLU29gTCIh9qw
+2997uhb2nrswVQDRYvYbk6ikveJGYtXLYOoQXr0oaM3sDV6dnuQPrTHeoJaOqdWfNI81FXaRNhc
Cilp4/Wt2LHxue/LaPqCgBfRSNKYx8gig4nnLCWenCm7UHLgMPFYqFh9997335qAugFKTf0ew0F6
j2iLKovSv1S2czbQYL/V1mRvtYjUqEa65q4ilHNF+866b7Jxz0Z/XYT+IXRa8+c/T0jlvQ8G+kKa
pnaTRtae/ZzaC76U6Igy4gvgVWBN1JOfgjZoLwhukCFU/c60WA0GkYt4jfShrVVqzcfspnuWFun3
zGclLTUGNUmeQ8yEsxul0u8MRPLM6kyqe8vZci8M6Vvp0KjXXe9D4qzVSDWJIzwX94fjnIkY5K9Y
ttcOvdJTkhZX6JT9mXhpwInqrTewtiLSGu4nMJPXDIZXXPR4H0Pn2atIKiShZPjS00v3/FSEkF9W
0KaBorHxfKbkEKy91NcOIOzAP8RBtqnVQn9ICu9C5ZQSgrMdOwb2qTOgPyls9RSXmL9oUTAk1OE2
7klbtbLofik58I37GzSj3svgCoIhzQjHmWUAjvWamULm8D87o6bQSLmyS8hndbqtyq75brdwZI0i
+Ol09mfbuf6bLMXPzjEmWqjjBIGD8qGBlOABJfTOA2m//Omoz7+Nbje++TNuW96b7mx7tF41UWC+
RRacZAisowI6zvIatd40H2rXAHhS9i8Ob90zBjUiHJ0me2Lz6x4zEL+bBmDFF9N5t3jxQjP5RJCY
7MUkze2yZeZ26cfpZ4Uqbl+wA7mDMRUd3B+LKDUl7efeEvNRk25+qPH3PVgZ4UxpraWfvkZrsEy6
c1POLU4S/RfhM8MjCCBzNYMdWTPYdPvRTSjKqrN5OQujenerXajGCfLMVk/v6M38ysc2OsHeKp5E
7wL2UkvWYCaPh6mOCMQElwYdbwqXZH5sbdKFbltPrzVLlORddFNSG1PlHW4TjjQ8a89mQXmyGmky
9XWsN1aNGbPFZlh79qF/LB9l4Te8iEn5cxGcNW0d7HH+h+tFr4uJsvFqGPBB7eyLyntajArSpG0k
RVoC4oRCHpIMdFrOCtNt9wDB0br0dAwlGj47eDGTCp28TaQS1Iw6kTBub+WdNG6PIWR52puTfQC8
AeZhQA2f6cQ2xG4WXodWeqcsigQEsjL9FhVE22nGN7tWSViBNdz7zVg8QMsFYLj8QCd5yIZkIJvO
WCN4Ds+JXsMkjNqAZAW2tXFOTy+V89GkO7WEHIRjsw95X34VbvnHyUiyQOxrwb3dgRlrwZBf7boC
J+i5xNBiughoLYfJua/dnZuHd+C853OrxBS1OhiBRWJZ7JxClZznzeG8W/Ycs5DD1uydeb1cppYX
Pqugz8ZJ69OiVLo5HMi2HCmb5/btm7LAe56WS/bKxAQOpA0t9+KutvHB0E2B1N2eKltKUHosCR/1
SRd3Yfxl2cWUDrbbFcqN/NSwXGcDvFrUyOWiAhURX3rm9E8wl6hLzUpnqQ4BWhEykzvvxKZ/i1hy
XFsNolsxtX8tU3oemuPtVbWS1lp54LiX2srvKgvRD/UqsI3ugK5t3riDDSpJ1T7qyB5OkUvw8K34
wXJvLH1xr21GLfCf9dwgsojneDUULXU/cIIv0OuL3ayqJ8tPaWATZZdo91gC+4dQNphbVUB5g8Cj
cOfoOiYI5PSiKD6mPH4Dc6ddIpUsnOXpB45f/3mu4vkwSS3ZZuwjvzhkwFCyLHeFY5Myxq7+CAb4
/yg7r+XGkazrPhEi4M0tPUUjW3I3iLLw3iXw9P/KZM1Ud098M/HfsAFSLalEAnnynL3XJgRLikHU
Q8O8e+NmGaQPqAHrkhTqN8urccHH1evNqdUYGdr2mng0eTP0y/nOzLP8k56IzVIVzwRuFDjd+ZDU
RuFsLTOXmfTsPG1psvCi9NyMjnmeXH/aUyrj2o0zsgDUnK7WrKsJbYq0TGlFMwWJD8WwU9fvWHU6
0BXHW/vaQC5c39NLITlpw62n/uxNvAimFNGoG6vnTnyXYKTXAQ+kYMEtprdlAivaeNdbQVXHiKPV
gBbvd7qFVxMTSzkcIWseUrnn8Uuz3Ioh1I6UKfGrfH4kasFEv/FWJ365dcaeG5qp3V4bGAmTx0rU
msPNgj9ssQsdtIClm7mboiMzqEzsB9ea7F8hzNswNtMfc95DMuVXfmnxXCI/k781veo1rCAD2LHr
PBszRAgnx+4Q1Bkq6lx7SXzKioqknL2GRubDFu4umZL6C9yw4Vwzc1iHlfOmpRG6pkh8QRJofyun
7p8HTXWqiBYAeO/9LAFn203KkLqlLEupf35oovxWTZX1bjopyHBj7p9tc8HLE9jDqQy1Q1kUBQa0
zr0kKHL2AO1doA3276NIPpfIV//5dcUUHFgsv6RUXrvQS8OHOgm7Td5MpGeVjEmsuNM/Kr3+iPXG
+lF4xrZqRQJvojs5YY68bCICOS20cedALTiIAERQCMvy0QN+cKC6cA4xc6mHKWQS6k6Y9MuUQG2M
aT+pwj+bdgZHTyzbnlo5vJ/a8t2SOXe6icNwmYdyo06xHwywzJs13UnxhEbGJ95HpN9Bpq2VR0DT
6nd5grWuvvRTULw0hPSuO6d2D2Yq2FJj2zu4koQZx1LoYZhfTY0miBTY1nH2mKTkQTcVPHKkC+1T
n7n1LmdXU0cvjTF8Gfx++bogOVslVRnfzyzoVy8Y2nU7+gtS9/l+HCrSFJSjjn3/jTFREvJLxmb8
ndSV7DoV5dlUkk1SgmgCYDM6OYSibMbZo3QWdg87uwyvIdqlx5tcZ4yKZyUHYyoQXOrEOKkzmqz9
E2XgJW80os3KKcOy030ZRz87G4BQnqqBvSJpQiuoLswlovhXyHD8nkiqbH2z0DvE6/id9mFZTrNl
ftOf8N2+5HbCYDVAOuXVRvytNIwv+pC3L96A920s55B8cwxl01izeWd5b5PSPPlyTKtOLbRHXkce
hyIJjHr4mzCQdibbmrIKtniKd9j15F9FSqrVCxl9SWal+btYxgm17eQeOhdKJts7603vBTx5+hwn
YzyilQ5enIltgDf42lkNz3GhAGpcnuhU1KdUtrbHwcLmYsMqVKcEyHZEzcdY+dzyQp599QAmYjm5
c0BPd0BraOGi3rpkjaM3PilXaVrl5AaOfpwenXk4snFzT0avW1tSKejHcIWe1EPute7tiLe/Wmll
oW+1MMT0scgIuGbs/nUI1wM/P3IOMYYlzABzvCAY7rdxEmovc9zx2+Vh9YNw4ZU5jD8mEp1fvSF6
mr14+Shc1JtN2hdPoOfFLh+N9Lz4xYhchOBGIbsV2DuNk1cDoh3l6WD75mpukL+qDwydbNLBc+1e
fXLictb2dcj8TXMBossVPSlYIM3K4lQKmhMvn06iJCA7oqVIHdM/u0kaHrsJPykcDevTqp6mhL9d
b2kfWVDgIqXiVg+uFy7w6giJunWZnSK6b8f82ObkRkRlRVBOrD91QbRVP7mVZzXhxOrd1PSw2LWF
7oMRHh/VPt3CZL9vpok5l0vFUXadfiE5iEk1di70CWxrSzetEXIzvdamxDoYeeBsAzrBlhaPv1Ky
2j3qPyQ5xVOCPvPDFEyznDo0juYI39CvjspCZMv+VRa4930kjkq+oR5IQoPQVkfJvm+tw+8Z5oLM
ZaRZeGw7NPCuBT0jG3VzOxdZ+OS4AcmjQ++8x0nzOZtT9LM3kFMR+/kp6BFsjXa450Zm3ZrGjuVW
m9q0+rUmaDmNhkNQjKSQhDOT3riuHkvelPOc0hVQAoB/n7KBCg/5YM7rNujdczyWBEmbQvsCG/ri
C9hEIk5fOlkly7Mp6NMXPy+Pt7WtzL0PyTA7Vkkb4KkTsEYWaiC/IVy7phe2yeWu1ic06xS3y89B
TtucLEVEXTB6n5ACVKwA20TJJ7wq3OUVG43cmpOd+lr1wJsBoDKtr05LUxGmO51Z3RcPnWMcbZqN
CNs4y5wS6WfntuAq3WaNXv3ayru4XuBpiJvpoTYWjxTPMt1VvmsdWE+/23Ei2b6y3G4HGlw9Hngi
jG6/tfrZs7f0ciOGfiRrp8vtnhrllvFACHWxhtvTsePix0QmojE0LNUGTUQCEskzCta34HO0ycL7
t8I66DHsNeKce4iGpEIcBgcP4qyZ1FQmbfprhlJnkOa7sdeL0+i5A9ZiKkOTsKcPBnw0MbG0IZI4
jF7XXKya+pa3Ld1GXos1YzaLh5yGMulvhkwYydrNzcwruzq0FmhYmgJvrzxlGmke66laGRk7eTik
HZ3rQPbo+MfkrMkP3gKlaujQwgU+uM/AS7fks9fEHsFSSHTy2SrXeKcd7P2Wh06Lqd3qMEZ48R0b
6Jn4JHt80NJJbP8czV06PUS5KUiDgW4MsOSayG4jAKkr6iRMGiS50y1tlhUVD7GhaiadkI/s2kP1
wM58vNKSG9GENTGQkkSvds3UL/vSAxaaFb2xafSh+Iz6kQuZXppm07nV/NF7WoqwoULVUdou3TPR
gjg8qTrX9jj3tMabc15EVHWRR/Pe197zyfruEIpkOMWD+hVriwkypuKFj0oKCn0KDxNq+FNpAtaY
5ZFms6JEGcJOdapeUF8yj32P1bqIT5M8+vOqbGvevsHt64bl1ahEQJ8gAmFt4dkUaRwfSX+I1k7C
W5ECxQc06c/k8oUAsXt6Dgf6kTC9Cxym9uzugIVFT9gSpuffjU3ByDnwHhyxDNe/LKE8pdVPZpv1
P5OooY7ppneVvSa6AEmY9FxrYWPviry63Z9Lf3EedWvBuNvs1FWfTFV0NAJMkuNYTQcrG9ONwobl
o/4c0K5qV0VP72OKul9CbjTs4cHJx+WHEdh48nqSoVTvtZ+BkUwzGn/ZTxsZnrw5ffrVcXhD6mZl
zxEmDAMtSobwfDsV/oD2IqnfJpvPekK/9uLIUzoBbCtA0Hapt+zdQe8OrWzZjdYI48UfXvsFfFS8
+N+nyZ0vo9Wd1TvLMLfdDczD1q05on9VT+pluQXMO10y+fkM6Edz2RfJJZ3HUxAmxc+oECeu8OJn
F/aApAPkrZIFhcZ103qxfeQeA1uybV5HjfB4m/bPa1M8qt9b1IDFRtJORiN6Um+cX0RQrpfwkSmu
uXGZDt6ltVNuzIAFop/pTMaJU2ydIPPejR4Rk+wT51xqFGrFSUvj+llDmb8q5Ywdlzauvgj3Q0kM
e1RuOg/2k/rJekqL2mcOBkFYvFoz1XOWPtFl/alPgKVc2TMOczbI1GbpJfLL4aWZjKOxwFrgcn8h
5y4GzC2T4eTqX5NXfIdnluwveWNJcvdxGjUmferObpiEAbb5hAdN6s3Qozb7dORf9RwOpMfEJjGO
PuIv4qr5XYsBNWMbJ9vAzvRDhJrhuXLEL1V1yhKzILviCxqacT8zoSGpm7AatfLG2pCelg6BMeMW
Y+MkotzPiNQfYzs/qjVMnbmsX4O5mBcvHLXV4s0Aah0KxczPvum6kf3ycybPaMtWgWaRlRz6V7sp
SFWGj7QhXkw7+72eXC0CkEGVO8V319/Vrdl9S+gT3b5AYIph887g+T+/oLUSBtqwM//xRZpB3G3e
/9/f5V9foH4PwDXRpffjE9vt9DzRKV41eqt9CBs6d2TEUu6tL8/2gNpTPp+6BP0WVmkdUwCqbwOc
PPX1Xsp0pmvyas9QuF8Lsqm2s2cEj2LJgYBzK0mSpfu98FUMXCZkb2wd5T5RVIS9ZG3zseAVXvuI
Jc6Z18asQa5xspOEsjv08zONWfW2aw6WME3DlaNO4Xp80xx/2OCkLu6zHAFYK+cbwmzx0HrWl7Ei
j9eyxvNsROGtuIM5Oe/Luvh9WpBBs297PKRJ6OFy1BM0Kn60Nl0xfuh+8JYMsfhpW/gSQlqlK5hu
m6yhmEpm8WkNmnXqPLNezw6LZGNUPiiSJGQ3jC60dIrgbdSdS9047Q9j8N70PA2+BD1mNmSGtEm4
GO+zhMlp5qC3EXmS3DUCEncz+OWTEzg4JIWXnWOEiifQOd2eP4bzQFr2GV4RGiY1W2j523vLpxGP
hzDoz6okuO35PJfr2Su7s95HK6e2+1drEPVdI00q7IK7a098FdBGRkpWY5HAGyzRCb1WtlVWHx96
SOPYh8U26u1YeuIyWHyjjDiTU5lg4UNqD7g9zeNXdcRWP/p9xI6b6r8Chs7uXVuQ8cZIfBe10V2m
GuCQ3f0wRxnfSMrBK+Sx9TLXn7oCa6G4Hi/6SaQakeiy74JVct90Guywxn9QD13gb1T94MOZvC+M
5S4SJenOgu6cKvg9suPYE/nfdIIa2GHJV102C5qDDr9fLk2Qka6uZmG0UbUetm6yhNsZqPyGDVJ3
l/hFfm+LkSCFdKi/Fr3YuHLKEVLwrTw71V8i2IM7Fx1R4UfVNnJQ1qIp4V+Sa2O1DtjO7ooGhLoS
C/fgWo7q1GEaSMqQhTVX1M99khXfyTeMcIUV/WYmKX01tnNyFzpee7sRum6d3C2D9fvUwWR7Wx2A
Dn3V0ix71B1+YW0m1iWvKJ0HMEFYCGI8g2l1UUvHUmnhXZqWw1rduSscW2QQEeAu77RxYH73Gd9d
1K4rbJYP0kJc5lyPA2ayiz3PJVopxAC1TrwCKlbgiOXiHGs2WcdkAYSpC7q1t18qRGySCTqj6lvr
RTyesEL99TSvaDBC1t5GdZx8lhGCBy1d4t9HVXBhFRofmXCS1xmFI9k/qXGYnLo89qVJo1b2xWwU
BClkl4fMrDV6Bct7sJjdk6q3Kyd1STJIEQvjFbBG738Yty1pSvjjI5LOURtsj2TKBPgW/sO4bUaG
Zjp6me+t5ZrjFPpcRjqFQdpO1zQ0suU119nnQLuuHrSK4tMWdn2xsaidGKNbu6ISzTPRCYQkuh3Z
NQ3E6tZzkWkWevmgaxZ/4iC6mJUcW3SJSToeKa+kWMJ3/V3gamWzq/VaEM3tJufex0hlL3mzIU2K
zbCHZKPFW3+nehcERp6S4OO/WzcM/e9kB/lHwEGFed1wTazw7j+pc2QsxfM0xM0eFMa8Vdt9YZXu
2S7cT9ULSNsQ/AnNm9UNrdP0OveayZwPN70WOrNN6y8MBwg3vpkydN+eDo67CCT6OHa6VvqhpdpP
SJ/BksT9U1WV1MzySHkPFAO07Nkb4qf0rlPCFFmW1mjw2/uGW/tNFWk1350uflfjBrC7FywwkA4T
NDGGB2oFRAwtTiL71n/UFEFQTZu2b4jBqjQSKaRzgTZVvWc8QCxehCBPjQy4REA1oD16bPRAOuiQ
3JAZYQAswBkGe+TC/ISw3771VosgNqr2GkLB5MNcXsrM/Jo2DUamrj4TGaOfbgI6kQyYfWXLvBjS
jIaiG+30boi3jgEZR7l8mCPRBZZVoqVVw9oJgeAQZRavqjRcp21kbtgZ2ThdQ8Jd8ZjK7KAVZSR3
qZha9xpkRMDE/nPazfMLXbps0wANuIZp690tBXf31EbDiqSGdCY5ulUbUEd0xf+4nPCo/Mf15Nse
9zjDNH3Xw439dxNQildCTKT77plQI2JozGjXCoIeNSSET+qh7ZdfGlQviTxKVr2m/1AzTcpRGrLY
LC6p41mPC/L4KIrvopOHb+Fag/y+ImvM0dvrzsnsaC53LPRLg9Uxy3GmLFnDtI8dNKtxjtunbw59
nZMppIyfVT+POzFV2sH2kGYMsjUxYIL5zVRsychStoAQB8WDOjIrQWKQn9h0WRKkxFSsOBSsD3VE
Vrb1EZPSY4t2PCs2lDBmjQFk8q40JXHQ25em848mSUOXBlDJl6KvuVX6eEiVWmURcbgL0+xdvZgR
ns10aXTX8ilj0q0dxK6cjFXQapOErEWG++B7RCIzGi6v9pgg5bISfStyrXiwyrI4i9CmiW1F9hrW
PlQwqy+vode8qDP1oIuzoTXiOcoxxJTkQu7J8qVD0VU5QdP05vystZCvQ5ruFme8C102GUlB+W04
fvaGrOg90gf/brE07ISJuA+wkb5DSCDvamaeOft+dxzNCIj/VH5L/BZxc1/re3VUmpO+n6pDwqbr
cAO3xvqLvlg+XYVQe57bbgfaDylOxCTEWtBsJMi1GKCwgwtL3SBwEzqFOk3ZwXllcAHc4H3rCJRN
myr7X7Rl7+9rA7QxEPMgxwyb/3Bnsv/JygogFhrAPo6a5ZKnk8KphZpUowZqmE7qJRdzG5DxrXwb
ydRC5WbiJW8v9jWfsuxqGqhha9nXyN+Ub4gwTCFb0SSTRXl39SxSCbAGhlsnZZ5XYi1f5XMXflti
nz0Im9xKByw5ORDVALXCR7r8MYLr+tTu7KZ/jQBy8TEPpu9F/YD/zv2hFLf+nHSUoVV4NJ02uB/7
g0/T7L62zOBePRMFIjkUU0VwQu09kGBxVSogqCIkb+BZvvf82kJekBIFP9rwgMMp3f+RTVGP2Gfb
tE4pKenvzJKYA4f03NVR7RMvB03iwcj4KC9s3O8YFeT3uQMRLAzuwzSJGB5wT7NNagG4z+mwfCmC
vn/sg6J5pAp7nV0kOuj8EYi35L6tOi8oCDsx8v3ALYXMwxxQe9vNW3BmLNRd0db3yBLDc5mk59Lp
2scMtQWfHzs5z5FLMuYYP7eDad97BdI02jy6K27XJjr64LqM8+vtSo3zY0jduMGIMLwuVXdSPCqh
uRCWazKME3JId/binB0cfWeXCelZi40Zk5k8d/rm5dbjoMfUXLVqLnal6Tf3oOLmprERgCXZVm2U
4qD7Rj53/OjqWvIQ9fgUIYoiWE8SYjVGgwijhqTR2tSyU1cWEZlQdvREUUTVHXvRPsaPckjwjWdi
5G3XjF8aESwvnj69hENJjjSjnIMb690b7tzdMvXdV7vT6AoGzgICVtTIpdkQaWH71QYryMw+N+6t
JfqeLMVF74PxTFD2dCaSThyxWB/0ZZrORZpHA2YUm0f1NQOdQMfqPpoEcvScVF+81p7ukowPcWiT
EnYrJv970eIGf0fu+ORYeJbD3DawAe5AA5av/4WO6iJ6Dgo/5wd5VnInqnEXN/M1SqbHaE6T7w58
eCn6RGqLZ6RnYEhLPzjiY3OQTA5krqLmjFSCdposH+qoSvT5dkQc7O/nUnkkOkiz6kh9Ha287wu2
5pMXEN8hTKdZt3LfO0ySR+iU1WXSyPigKIEgCDeZ0ld7zdHLXSwta0ANcjqCtjsQaYjBSp4yYQqQ
3CU/+jZlsiI32j3tk02cmu1BeZZGdTrSKjGWHzlS8pBKhYaM3qTlHruPeFAPWYcDEmUG0CVLikbp
Gt4zPuUGII+ajp53BtV9p14IPEraMjANQJoId5lYRgcrZbhJ8RYd05aEJnWKMukDulElSMFGS9D4
7TnEqXRWR6xK3bkF1rxttGTSnuNK3JlSwayJG5N3Iqx6G7gEZ1qSuAyBFENnXSwb+msZHgcpgKQQ
92mRodxtYtSPZosJNpK63jHqeuoVEll0lyyh0JrAkRvZeukiJJ/y+zVSCkubrFrfZqGGj/CkbOx8
NxOoeIoXq7qGeL83XgADeCxjc9sVZLOSk9jcjLa2dMLEQf77uSRAO4CgkJ09DeUL1LG/PvSxtUeW
V2FR4fm05c5IEox+jDFA7wcspVsqmfotN8kxpD1b300SqdwgEtWLYd9JCrMwg7Ubh+1JQ071GjBl
VlrHPHGrQ+lq2nbQan9VNBPLu2dZD1i20lM6+S+altgks8vPUD/l97qf+AAVm26juVZ4GsYhPKkj
s4i1k7n0ywltTORUxCqqMgjhM+qeKofHqjuoS4lSVHkV0FumLbDImtxKmSdmVsZWvboMtXdmJTlq
jsywwH9rnvkIP7gTrPlFfI3Rvm+HzO+xhHbWkxe2vzKgxOekRzwquvCxcafuvWIyu2l8EImFrplH
UyN9MZ679y7v8p0yQlltBwKKhWzndZnYB7HV7bsK863TB+UVqGr2ZhfbxhutN3uqBAEDWrGeq8S6
5Fa2bGwrJV2arfUYDvqOhrq9WQAGn9046c7qSD3ohgB47BIvlHQ4d/qp5TJMN8qTLwjrOWgzZM64
6wi+xay2yeEsexDX3tpMhEwMl3afGzPd8C7Z+LQNvg6DvmwIMtJPM9viTljZxsYVZezyyWt/15bz
VBRnMyai3huLhb+FEQIYGANG2uVrBq+Qu6hLzCjlnnGuwnITdprxnEydu9G5KRyU6cWsluc5930W
Munfu2l10ENGd37albSUhzswJ/p5kA9FWdCGTQMfHaHdPgIhMDDqdmLrxm18ZBs3rP68IJoCNAZW
p/sULsLUxNm9r7tgcRYkGsmcFhtvqP07fCLTGwTgVQZUmq4GuJnQD9JHO8vvdAndmJ3W3dHxHVa9
DrHOMAb3x7Z2RufHyLrEbXDtSue035bdOgYadzKLzHoj8G5DjHVzJvYMbpSYkg29CutTt4g0k6UM
Q71zlnY7lu0Dm8v25DVgcXvFqcjHdtrpDG9uCwz75+XkWwA6b5EKlbZgFhGDe/LI1DhEnuWeJnqL
h0DbjvZofqG+2wszcx5bJVucxZ7xPmWCg8iOQWVMSONzw59h849tfT54NrLwdtyaRq5/dNyq0OIS
VdV0gKRREVNS94G3HQhDxokMf7+Pi/o+bviA1dym8mjqX/A01dIb3yPJgRDHCDro3O3N5xxPMrgg
Niq22+yG/XFeKWUlOBf/ZDlUWoVvhvcRSGO2yNVFOX6jwNBOoW6+dtjSb2hc6o/ifqa5WBA3a+fA
zUjtNb9YLcLXxK+ezZrir3WGdH1j4MbdXCEWiD8Vysyy+/fJ5RKrtGettbTXZqx3yGja54hkwGeA
W9sB/sxbgOP/0gxE6KIuD55dYq1VbRbWlYB8YXJ9eR6VmqzhqpKA+lapKH2ipygsjHPeWvo5q9hZ
rGbNp0lQW5sg8XCuSi8YTfn+LAB6IXW8MlwcfqRNcTtAT7eTuNY8M/MHJSNMOveqp23+UJaI2pkM
Y4IfQrCtDHIlYCmj/WKYb2MWQmFc7ILo7YgEy8AW63xxQ5rBQYxFdq7OeUeAF8VxhsLblIJYeAO2
NX92XHQ7PXeWQ0PK65n7Zk8mtCmOiZlfJpTAl3lw+5Or2e5NpKiUihVb5ZPhL2e2sdoaUh504hpu
orLlxIXBrtzUf1btY157XGOe9pADjlk59COelwI0KB+2jwrd/7opw+RJayS5qPOjc6DP6Wma30yT
MBF6BBaDJaIi896mBSFP5cWOuHhcj6PVQkfWKrJf+/ZDHRmoTW5H6rnJxIuV6p+saePjuBj9xXS9
Bj4q/266R788BLOrJo/aI340H48E2hC/MOsPlHI49yyIVigTxJWMRgALZeEBl8rjZwrLnK6t790P
U/lQo1U8hjXklZqx2cUim9i0Oie72Ogj70lNhrQ3TsbDlPXDdhIOqe2+RncEz/vjaIbmg8Pcrp3D
O9uJfhB45DxHujFtU3R7W4URpeGYIleT1o0mpQGXDOzJmlCnV9KPXQJxx4c8K2ERRjp/B0FP8Kse
LhutoRek2jQ3k2Mx6mdaHAZW6oyeXGQShVG3y+qPCCnyyp3pm3fQfrwfTXWIEjQEfi2HZLhJIV74
+maOafLPrf0xSofFsqQNs7RuPy9Wf6gjZ76hT1HX909dxCfU845pWC8bBJoFgum4uRdOTXi5Yp+L
pfiMQ+/VlAQDtfFXDx0GMvqNAUvbg46t+CyqeT6TyldutY4BmlZ2Dw0IDtFYBXE5iX0dcvwmRkS5
YNfoH1o3OAcTuZDJbHPJR7AJAQchFXhxmrE5GCiDYtkhc/CMLd/CGdzCbafz7+2Pes63BJ6DoETY
3Czfw9D3IbNyn3UDmzmg0qlVg/UwEXf9f36PNoEdMTsy9xUFkxqKRKN9br3qSZPs9rJLoeEW5ld5
EOkmEC4+2UfV1eqqjWdGwUPjOqDfolocmRsAwUFfP3NQmfBBlAYzc7AbuC634rmdwo+av89Nt9cP
+ADL+Fc/+99MrZnuzBYgViDLZ6LmtJ0PL2OtTvPCD/hn8sKEbHuVyYLbYgd69UKBEaUILqrHpgvc
ONx8MJjZ1ldVGI4iKo6RjwxYCREz1zI2A576g52q/MXQuSITf+/CqXkw2Hy/DNCDVfeXwFpdvRXM
O5oTbAYmZ/GyQ6MHXjQZ5pM6+vNQAtTd0Nv99d+3Xob5HxBxwigc29It33bok+r/2Hr1ODIcUw/G
O0S2yFpuIahg+HYMt4pDOE4QtNQ9gOkAxhhZn6P+uaMOwDpk2+3GmjHQ223/6hoWrlMo2756Yyjc
zloZlJCEvbc/nUoM80R3LsFb6EQzuI+SXhxcuyPGle+DFLeLtpkfFvmA8mDbmbl7QWOC0jxJ7qtO
E1ttbJNzQ7QK9nCCbmP9ak6EFKqGB/BycELaSNpy57ubNAbLXblAFtCR5a+/j37eJMxy//aMpP/T
iUkvciGTYZzBAJQ2zmuSZ9LbMr+nNfFCQwVFwdAvS2L90uVkppZngjPlXsjyKFnrcUQvMzakUbbD
1tU4m1TH/8aGN9jRr0ZG5gXG0xhqT2nnRWuSXuONLfc8XVkLckHCqiQYAAMwUF36gGAEZKtQ9Qtt
Rpx37eg+MVTKjo4rvG06W87Oj9pm6+e6vnYmNmiWMYkzUtXHpKdd6JLMcCTXmCj62AR11nTjHVuY
aQvv5VwzdzthkfpK0dtsoJkzJO3qA27b9m6UK1/gzsbekWkkg+/Q85DcLr8IazYQTP7RH3PNTc29
lzk7bhDL/eKOUG4G8YmI3ETpqtcndZf0PhivN/+/EEKf3CAdkaJlBS6bUV1l7/ylYYAQNar6pSVh
CkXBpvfa7szUYwWAymNfbnlsTHlQR+o5we0XltCqk9WhFjofY2GNSFU560bro62a9JQH6QFlgPu8
pAUdunYUAN9L57kpjQ6i30IesN3oG7w2rn2IfSrDBWskjeSKjYg0SbIkRqtIkHjcRf868hHDxe2Y
7EvcboTaDB8j9kJgiUtymrPucXF8G9ONs/BOg1aQsldWMCT48ohsr2WV+cVjqdMXQq3v7DEeV28k
pHE/HcL5gqoe/UlOagplKVN1jzSgvN0vQ++v59CPrqVdxxfydrrNkvfjwbaMZRv5xRd9HJ1v8mAi
c/uwhDWT3Hq675ZhfKqXqH5I6+V70efaOSNBdq0zvT64oAp2SnAf6O/VPCUfaW7lh84YCFMrJhYC
3X72GcnDkpewOpTqI/quF0FxgPMlLU6d5pX7qQUO4oraOrWT92WUuUgOn+aVY7iEF8lqAvXlig2h
+RYuSGwWJCFI8Js7oqrppFnC/x+obFbev006ZNqHDOFzUI7Yvqez0vy9/9Q2OmgJBEVsVr3oKvQg
pm0a+a+4hhhV5LWzYbfsQ8lhcpFY+wrd8WqArZivTXMwyGYW9VG5MvocV1nUgSj8kk26dug8zX9h
yLtVWMGWGcSxnOJdHDBrV59FOw7N/TzlYML8wZlX0pfEdMlMdEfukSLQg2W2o4tfrhtvcGik1ITA
6zVufemJYdtgYcFgqMoHwdrVQQJGRmp0BYzrnRnVBnU9JrSRlv4mD5fwlMoHdfTngVslSU92rZOB
PYWbIHJx+/gpTVBol9n5L4cFOOmUEJo1s5L6kYswY8Cub8Ne5kt6M44cOYvvyLvyM8wuovairTfZ
lCQBMnC/YnylIG2QWoobt80uw580XB2gwjjv0Z3QA65qhjnqMkNKWB1GES67OCvs7a15Jk9JO7a3
qUHyeuVHzUENF8FwuWvCw4KtckOHTp2db/RH5iP5Pszz5T508yd12eedO9/XQfkUwatYs7WkTVQE
7al1TagkVR58hAmMltYE/S7s4WI0Rbb2mCpeEurzByLtGY9L5g1+Jq76tN//40Xlxv/zf01SG4OD
4zEX7Suxh+HVruL0FE16i08vNQ9VNnqnvx6hoVoQYICjVwTLHHkW8TGJAehgoJxNyC5esQpaW0OL
UIMYCoaYjq7Dsgs+2Wyq+Gj3HbuONn0NbtFueJ3VBYyx/Sv7xOopgWV6XoSpr9syaPA/yzeyGnJu
aTE9zoVY4D2QaIEWVMpc6AfejtDyHmOnPI6C7o4TpaxUZtjtLXkk5HMdxrjZDMed+jiCi8eTKBpx
6sTMR4ZeepQR8R4xU4Gay5IXIVW9NbY6kJfILL15WKkWSOo70yFBQmtHzss8LvoTGKt0Z4mpPEWp
hXUi89tNWNTeviAJYn+Os2D6bHw8claLLsJNyWaSD6nnftZDj+AkSLYdOKcrWeqvSuOWWuayQzN3
X9TmgP7ROajpQfW3s5REjkcsAgcnFTR+p+gLA8julIS+foNldoi+19qnrwXloShH6Z6fe9go8nxu
zK8a7aNnYYUkvlb2Lz3UdvFE4EiOPo40c258JCjRgaQ5dWQO0m9vb1prRzB/5BvfyQcMNrgk2o64
NHlaccfZ8zlEpdAvX0bHTmnapikghV+DiXVO3U5ah6CQW7qfHo+boBUdPIhs+QxTKFpG070ynbOP
6vne9EduGtq0u1W9AZ4optZXdRYNDD2noOzXwHvMfaL56QUn+ZoE88G8d6rRuUD4u+U0ziGAnEIM
K1oTPm20yhZ36SCQHI/WGmlU9mwuy3aJ/GV1K4X5BIm7uSeIc9by6E7p+wtgLEk9jQeEhVwKZlHT
btaiZ11k4WYp/HSn/nAi8F4ExSp/2pHsGi1qxb7UkVBrFPThXJX3VS+aNUWQvlPKz/9H2HntRq5l
W/aLCNCT+5VkWIWkkDcvhFKZSe+56b7+DlIHdep2A92FgqAMKfMoQkHuZeYcc/swafjtBIzbzrbn
Szcwi93eDZtEpjeT5S5z5b31n8F0o0bubmh1E9O0rA9ORDzq9rJs5a1U5H0zoeoaRhEdzBUvtim2
U1WakD1wOW/a7S1NkVfrkti19Ebul5zb1ud2ZHLechjQxsgQtd/6hGNecJZ+3NGtHGq7oVWUci53
HDUxSAxZBmi/8DVeomZSPNLx5kvhPkXYSW6ntXxcNY9BYg5W0KW1dq/K/fYjbT/D9iEDU/7/ayn+
N9eb09Q12eOYpkPsjuqwev3fp2lINWn2KMwOeZGE/qzVXxJrCJvqUJx6MtvQftT65zI9LVFl7rU+
zY8w8+293oBfqodI+5hi1XeyQryGbQ97HBkVujipfaQzk4s5yXn9mbiHsyVvXadZjYPh3ZRNkwhY
bHLJF0t1nKfwTsG6dPx3ij5aciFiYTW+GTLztnFe5TT5dXaVH1e4vRpVkgHy4QQl4jAqLV2I6tzl
s2vvkoUlJs7Q5PBjXTRqTHZ2Fi07vZ7Mo7XqarPoT+nm2ptbd9YZlh8qu7z7uQdqVqUemsFizL/2
EEgaH9Bbgk1JGHs2TaNdfyYdaYoFDfSLEdRwyM5Zp9wKhTU68rHeGzOUcqrrpswuyuTJ0RVYQFaS
H9rJyl61sHzQc6Ld4qohLteqiqBDEXBvgfY5dQwHj9XkJg9zUXz+NHVb7KK2yPdNoVRpS3d0E3Aw
2x/RPjao5CS/wjx+kxw/6Mz6lzy3zdv2lmTnJR2JpSt3/WZpWD+MgJyAq6wIj58ns7DxBjBXll3A
LO1UlNknM50CwsI6JVG52U7NnTbis29TpUOJmC1HnBseQEnnurmTmP3bJxVjvzfEmL/+329Ww9X/
d0wnygCTthcwv60bQnPVLY/gv1qJDgsZrFklOnW2Yu20qRHPRPW4e9lCqVNzQzwnTidOrcZqZ/sq
kpIZLlL4tX2REZT90Mjs529u39BRAS8z6F8LjlewPbQwr50b27j7+TuiJBMOMsJ5+yKNJshuGDSH
7av//te3r/Y1oGpz0HKfTiw/LqMU2H6y8TGHqzVp5dP2obUzGSAYdxAY8lg64eBNo/qI9Lb6+Q5d
uqBYidP4+Vu1Pi+XrA3f//03xgHxQaK3xQ3s9OqJ21t6bjMm1Nu3TDLFSVOVd460nxK9yW43EJQJ
4unUqBkRBRsHTdbmE8N7OwDUYe6GQtE4LoVzM8alzj6Sz6b1MQyXq5kbZBuk5hNAqNA+E8OXX5GD
2IcYWIMv184glnhOhtCtj1qrFriPVFwt2wAQBQuQN6XVyasiGrtB1zwMqTxBc6N95WfzMKWl+22O
G6qEXkGKeDfHL8sJxy82LUYQYRDHXtrOZ7zGr5CYuhsV5MtDu25aOr07F+p9tA5MsemHntq51k2s
O8fGBmcHqUp7Y/3+snmrST8K5FDNsI4jHHGCNIYqjA0yWo1V6pjj1IIWUO1ahRGUW4vqsAWxFX2X
Ix3WwsssMPSv1pQlF2epqNanOsBxcvIww+ZBKDw7VGWfFyXrDvfsOknqHtqQm1kXxnZgOt1raY+R
V6oSfVsZ/vdn0Kj/r8f+6/vWOqKr+ue5L0uMfnzryOnONUpknG0nuPS7LKhMUI45AuRVmDqioLKo
najrs1tWtRa0D9Kdtpw+LR15K1dlfoSYwyGFk/dhGePhFr3wPyNyvaa4zG37vXLcItiwXiCyT4o6
Ui+Vc3P6qVMqqbAgtgq/1rDtVAYcLgNCwTqTUZXoK42r57Z2k71MdS1IaFIftxTVyg3feX3Dm+0h
cyHOKNZOnUuI8Fb2j9GsnJaB6fu2FymnWjmV9BpUau3vKtN6HUdXCN6O+MpdFCXW/b+fRTUMiL5R
h58tmSUVwuLU2TjDRP1BhBKrpV4qJPf7ITdqbyOGbo85BIsTTf/V4fk8LKojPpplN1gqVVsqOBWZ
DPzs19OIFAWYqkHk4pFqk3m+2T7794PaOtNJcfuf7/j3cdvnAlEuehvrQd9ZeG1XiuX2QfSOGgwL
ecGuNTt3vaiDbUq1QcbAGlJ9437lCGGYgDJOKd/QdNb3fVV9b6mGQqbxKU7UKWhmxv9Um6T25Wp9
sBq3w700Nx+EEuS8TaaQW7jbv2V6+fN4XYXuDiNFoK2LRTV8I9qne97+kE+AIqP8TjJtgIcHdkiZ
ZpqNAn3Wfy5DYwBYsT2W9c5wBNHTEC6MWZ/GKPKMscEqvV7wU9N+/PRJqdYXXlUrGft5O391RPKw
aHX+UQMFs9DuE6vA5bgNGLd5o4x7F8oEDf06fdw+1HNl+YqIvsGJIRtVQrIdiNIwkS2t73kcKAPF
36w9KqX9d8HR+CubkczPYao8bCbpIsb+qKMM+HkvpworpqGRSL/WpfdAPCNqN9BMSXfVwvANrBwh
hzwWSIz6WZ7BdEr79mAQPARPh5e31tUz9sbyeerU+jZTnsYircE92aTNKu0zQ9XlUUlZoIzZyDMx
iUDXLBVHLgOuKk7+uQx+Gt/JfstQyVYbiWPbj2R4wZyhsUHeMnuwTGXfV7UDDqCr93RucYC2/J+n
MpdwTBHzi7hYPhU5UISz1g8sjRZnzO3Rs7PaQl9PjFxk1mDUs8Y5gSg8ZEUz/F0/iRP75xOQNj+f
bF+KRyXQNfaO47c5kM9urlW3vX7IZOac8qHWvbAt2h0vH0nvWzZVJwV3V30AyVw6fRDLbDxt2jyI
6PcSXuRDaJPK0rfYN9hw9o3t3rGNJIEjK+ozSnzGK4OjXsm62bdGBMBrVR1v4B3RhExCt8abZdYV
+LD5xDDbOeZQVfwNb4RqKXoqlGPbkEtY0o7iPCJjAASq7Z6mQZxHlSCa1rqCbs7+uT8OWtV50B+q
U8/17WnsmpHmpMkTh2V3CZf+Q2wbtu2rlqozOCpss/nF9rf6ucvZbb6uYkzH2+5324dQNpE/0goH
kzN9/asKxPCt39hFc9k0gv8+LkaLDSNKMZhJ+n57xdTMjffULC0ud1b7QjdRVoS5dddHpb1jHoZS
D8+drMloZx5yVyFe8+T2x6riOC9BZ2xfLdwlpWC0YWtY2WF7bhP0+Ou0xLtwiuiylx7Oji47z4Y1
9MfpdpT94Z9xIXSu0ezupSyN9zxtjVPSJfSJvCNtRPSnoUdDvVHk7TuyIcKH7fOyr8wz3R9njRVD
OhAIQXZVq2iYsuGdS/nbLPP4ZFQW/4zgTJnylCFY6QHU6DOMnPy/dfYJfSo/3ootJE2MEWPMHA5p
Shv2B8tKkh83ulz/2KQi3sUDdvl0cO+379ge2ppGJzf++Qt2IpdLN2r28Fj25CSzw1z9bE17B/xy
Oc5AerY6o58nUoxGu99t98CmUONzi1MLmr++PBeVStEFoLIVFYMZ3dDV41Y6NLrR3kbhdYhQdfRb
kETGhvcEN7i+sJGzgryam6+cLDETqGeJ6JQhF1s1bWgGm8rUeqHvMu/A0JbELRoRZp1IPGUEwBRx
M7ELbdc50uB1Wq18WhnddjPN8tzUjdLuCgtEV1CG5lsHbB2DZvOw9TTrn4wJpXZuNNaptbAX2i50
Gqu3WvaeebQTWc4dFToFeleBkbxM7d2Q5trJjSf7yezM9w2EN1jtwAqUHiDSyvGkKQmJ002+m1pV
vDWolTcItVMVVw1ZIYu69i+YuWavLW3Luqaonyc3eu35zf2qZ3PxkLzIK3MpGSxxXMOOJsZ2aOI7
xBrldUsD69cGvV4sfiarO23/PON+L3JS9ReTtIHSucmugyPeYmz8hwQG/c/KKUsxyJUdhISQ6XEw
dhVHfQKn367U4bca5T7rHgyHBZlElbt0X6GcHS9eGv2pHnOStBWGyVa9KN52y9M2q5WKky8YJ9yP
rqLr/kaCdLA0bePV7fEJvu25jBOHg9nu92aGQF2Iwn5gliK9htuMZKu1PbXtA8Dh1Tcubgel0W5i
k3DnNiOAI8kh7zhqajyQ1c0azsZiPbUzXtZREgfrIk3s+1icral5KTeloll0yzlTCjIEict9HJBK
BVavpY9ExwQ/5C9z2W1FeZyl1b1a0gSvRzYJxz15zljVfopyM9FOxqYXmGPeeqOJJaJIegax29jT
TQSJuShutqZ87tG9VLPTn5UJws4Cqm8LGFDafggaI0sPG9E7nlffUa0fmRzcb6IcIrF2yJUUcnY0
xe+sKuSoTa4LEgGG5ji6udj6U1Rj0t4+WyxsVU278p1E/Wt7W5ciz++acPJaBQJjQoDYfesoC+t8
+Hk/z7imq7hNoz4iGTkOrKRW7iqVX1+UkatXsR+4/z8+Y3buF2hGD+tw58YOSwIdyg42VhGJVZGr
Q/Zdd0DkNKVsXNN7ERqv245T1WN7L8dC2Wf6IF4qnHGVrh4oVse/6ydYK6e/UUYKA/87weRod401
azDzYNZuz0ca0Z2r56avwRI8maTtPPYWLlOiI7rrT8pnF2aCvgL4KJja6bvX/LrWUqB0AsqZSKur
3lo5dwN33rOZdl9IYHvtWip7WLHu8Oik2RwMqrY82Ku7OF6RvmT4HiJtBDIdmcSWt0WJpcJtsDgW
z4uWzHdJ2v/zYRmN+Q7u4d2SpeV5e5wJ+z9fnAFmnUvti9HQYatgzdroL2Y3tGwUmrsN7EiqDD24
boyPMiPikASw6JytbaLEQnwg70/6WyHQL+5tRDix/+/I7GduBhzBl6kk5ivrvrZEKSTqhD/r8osm
KVOYVlfu3J+b9Q1aysW9iR39exBliV+5cm+XFlYgqmfkQKtYxGomrHYts6pp6bQ9YbHmC92Ev804
6QrVU1Mbj7ohv/8dzbG7bu6cHAXQepMaNaf3UgewJCshhdhyB+h4iGfvng25fqPEuEPBlXW+jMLc
r5c42zumax2H0IgvbV6seC2lI7A5v0v+Mx4ssAoGpNPNe0TrBeg4udynaqveZMpQ7PRifo3VyqbL
49antU89IVnflkSokeXOcCeKijDvGpqf1J/QdnZAjGrtKhetfJhxym3vVjbh7qFLO2BqJvHGkYWg
n4Q15D689O2siSBpYCzZ5fukQdxtrAzBQRSqDyk+80Gxox2bpuGwbRFCRubBz2sQRiTTUKP919iu
LjWK9i48VLaLhstUkSvl2WsRCuuiEiu5F7ECfGhlmw2TQHGthvpe1sZFL0yiGbOMAV+lek2piCN0
G04tClqvHO17M/slZA/7JLJIyxKPYliqR3dMjzalQF9WT4kmLn01P0wwdnzs4jbRC8vjhFPURhse
tEVz01VYMZDZn0YNFJQy2PPOGDmT5LR42ngB/KoEdYIrd6wZMuJTzHuydVppCJxFZmAZDKdTodue
7Yq9FvITk7S+yqS5vM1QPqE1nyDfIhGb+/tFF07gpG22V2HRpZl+nBNt1cpD/Ogl/OMExIicXDJ4
+a9cpoz/rlswC0cLiDEX/1kjGO9FAQ4t85iP0vKzXnlj+PyQ5WUWDFPmYHGqiRGNyt+VhQ5fEizQ
xOJI44VGkTxOL0oMZjDk/6glQM4unp8s0bsHUfSMvkd9T4txHk1jOq1q06YusXuXRu6rwniIsxF7
SEV2Cj6AyJ+Yf3pczM/FkuCAr7pflURFnn1K/ZP4QFJssr1eksJuOhcW2EnQhAaiS4AgYGh13iNh
BUHI+STEB8GA+ra+XuSfEh0WCyIU1Zm+i2mLRWFGaUOR1DHHODkhfxVi5IPV5remKoc9sv/n2VHr
nahaZJT9N4Q9EuLkpbbLbxvKvLkABwk5KIbJgfzntmf4B59ua9+Rr4wcr+RXXZB5pRTnlFA0X1nG
L8ZmXp3CvOoKp93PFlIWJBRYSC305snsXJkGfI99+VYlOHvW4BSXo8rQcn2X6S0uZ2cYPWGpV9Eq
Z2yvym09zKeIIQnFs0Y6xjy8DTTKJLQ7Z7Uu/lg1l/poGIFmm79kWT8lcWkFmtT2xRI+I7StsfGu
P5QBZTpcc6WmUtmbefJU1po/c6NXNCPyyI5teKExA9cwsyx8B81t13CWpQsSkSlF10+hWU5C+A48
asJQc81zTS30Fbd9It0kuZPc0jrg+7KHLACUg6A2JTTgXqPTn+mGDETMmvlSDiy53RYkA9r8DMZa
p3sO3YXHBvXDIj/rQmoAMnnHIxKz4Jcacu1qyXddwYLJIHiEdVLsci0+63H35OodHEXJ+pjb8Vs7
Lh8QBzHat8wHQkPZmQkGzLRCsebybwaJKj+NXCAgYkQwJKupoh3uoTC11EXJY2ngFnW79J3okz00
6Nm3k2YGdbpOEb+hDcT+ksw8D/Kk00V7nxLzIpf2D5XMcGid6MG0B56Iw+xLBwXX1Q2QbxeSXFhh
qoAQKM99ad2o7lwjGunPcmb4qK/5u0se73IHXrRuX/qRomqalT9as5CZM9dXCyX2XWLLO5dgXy+2
KmywDizzIQXdOy6/+1793Tf8qgeoJB5Y3VO0LijXoPNp7K+zrSSkBZFKVMnq3KvZKzfme22WM5A9
Rh2Fu4PNTAVThZ+i6LpTCuzYQ0668F7Oo6DPSvIZ1YRWxF78kVILFclbyvQC8I5BQWsd0rq9d5z8
QdH0D8VeQtrB5FVmlNAkCwrPyntnnxZz6w0zAV5VnuLBSQ+2dCm5OoUVicJikpyHKFkyNL1BVSFm
dzVhHZa2fi1rehMlYhepRL+LeExpZGEvuqexMJkdmbeyRcwS6uU7GeX3plRS3+baQFjb7eKMSFO9
JgYoXA5132UXI3rvQ2LVYAz5C1GxPotOD4cbA2hJdwW4+aYqTQ7DSUk9K+HncKZ2x4LmXvTdO8ro
LmiVjIg73v0Z+c3a8rKucOLmjyGX4UASRB5kcTcSUjP9cSMjCZbuGsfWF69sm9XV67KEl8YigNoc
i52qZBws/VPYZ0/8LuUZ/wk8mmiZOG6Kr17TeZ2GQ9MzW89jYC3kiUzaA+Rq7QGtCNC3cN51ffxR
1uroTarxYVozTLUwfO8jpz7U8Lx8xWDc12XkxVuDetvAALNNlXsPmyFcnWAxSX4F0Eu7g6iXKYJC
ZEOgJMboz9jFD0liHRc19UFA72dtUUG+Eu4TourPWrjRthifMrZIYzrsRai9GrUuvYJKKTBYfKMa
VfaqnWT7JpYDIhSZ3GdlTMATy2fFygPwlmxCmmtthlDVos7xc1I8vQJjRp22f5c0e1jy7qEdBjaL
vZeR2hFYtn1rd/KhyqxjisHPdyr7HZrDwAj2SyPubFePsgriPmFTY9Ldjsqznurvah2jG0N32mms
XUUrMj8NnWdtaQYPuhj2TzGe5UA1PmP5G5p5uOB74YYix484rHezBdWexhLohs4gqgrrpzD0QnfW
9wmzQ68mjTjEEndBbP9n0slFVM1xx0bC9HJ1IFisM5agsZfIN43mMRtZzmf21aVf4QbEbwsRmdJr
auD2VX4L1eVE/xrddB1xX8NMtF6fKt+2tTwWi34dVYBc7MheJTDC8x0j1e+qNK44i+db0qCDQhAL
bWi8d0yyalCuIS15xb5y0Oc5ZnrBD2aDqPOifLLxdn9EunrTNjLf2US1eJMO8XNoLi5g2kVz/LSk
lxstlUNwQmiPJlHVGoIDQA3wWnJ/5SISXXpxK673mgxqz4K7HjiW+1GmqRMUxHBwV3QJNg8fHJXJ
tUbM3WDQCLJwL/wuumaSPViGWjVrGZBBpAl3A80aJXLkc54cKZ8ctNyI8XEnBC0Bn2TZZ3+dLnmS
SViyli87b1wUdshAA33kLdeo+WjKscIrkGFZndQB1uyqqsPsapLntGujmutUAleI0jzIk4KTFfi5
J0w8Eam+3BZ18VFI1Ibo3auicx/A87XaRxQWLat6isQGUnTSj7tsQDSDw0J16eRTqASG0g7HVOIV
idSM+mN8N8aU0NUscW6zqbs2k3QDoctXhldDsEwpg40yIi25I6Bc6JT20RC53ty6RsDM/ZwhbWIt
FyWeYY9ixzgwI10gyfcgsncKEKedG5YkLjsab+y6AAO+sLBsyopIkj4O9LrAfCfw8SCf+tUzkmPL
AULPVqrPiBdYU+pnM1Fq7u2W9NAHmdQ+xUE1LVpJIzZ2WVx5SH3xLg3Ge9I532bBW99YGvV58sdu
tneOEmfcuSISAWpqgdr4mxTCZe5mccIxkZzYKAQjWYE5k0pqcebyVs9vvuIlbIxVPwEeR01Bf3MG
8/bpxtMY7zInvZpl0p2GsQbflFYUzQRBTGYe2OsLXpvAF01FBk5NraaXCaupefah0L5OTXeJnJzD
a+ZqH3T7c3Cjs8LU/ZKK5A9tTXSJl7r2AKAPvpDmU5VbzyJeAQO/pop0B0x/aYDo94oPAxl/h2WH
fd5tX5WczH0eJMijcQoYidcNesVuXBFc4/JtoBrHaJjvNWSfvuNC+k1ec/zPiLyQgk0mSKCmLyiP
4tyfFJ0pSoZPPzJPoAVvTZt9U0br5U3kVTCsb4JectBqtd5z2y0bsjYpiXPnuTUVVMkoRzwSG9cL
s0uNBC+02WAqiK8JbNM3O/fL1HmRyN2YwlVg14fb9WoZeHo9jFO1A8mhRC/kUr2nc7av+LWmes+/
F2oHJ3b3DasGIJ1TdtD6+Gq4bD0snXJhYSOnDtYcYPW6o31oLONGQYpAvzS73oIWNquL327KhkrP
u98MMNwbafy2FPipDi6qgMnaDQUVmcRmeRelQetFRkFJE7XWvjbRgpXaHU0xWl210w4jK6/RsBPP
hfzmCxY/EF24xUfePDo3nWl3PCiUu2iKf9uiuEU0zFYuUR8UCbCsVepbBaj1os6jt4z8EtjA/5IO
JuRi5l0aEvfXlKeOS2G1DXlWxSVs67fs9Z7K/JGjgGUAZaEwkuo8sEwnhqPzqyJ/MnAUR4NMvNZB
FzeL8TVndlFVe2kf0Vn8CiMEvgpD9T3QCud2Ec96t+hBo3OxsndjnqFepY2VoKNw6HdW4rzYKpYC
CSu0c9DA6VpmeQheA+5fvBvXCxkx+m/8i0fQveI49sO+sBP94iAlVOqIBVGxlH7+sMZYE+H7CUb8
7KQLZBJqnh3cm9Ybo7umatTr0LInR/qHVX7eYTeh06t6+5Qxx3q0q2g3D1AtFxqrhQRR3jM4BvUZ
YTJt4HcfomrpQnxO9HxzC8As6vlvL6wzsqZ8I5H9STTCRsLP2nAeW5yGLTrAMSOJzXT7GxkrbzPb
TUwajP0MtQWw4wB+KorKWIdJztnoqmJvJ/GHPTKCwnl+FaAeV+p0veu1M+ZI/DV1GfthFL7gR//o
yv5d6bDZ1XV1KKzkJYSb7A8GzwsL9addu48ICRqfYdwUTHVR74GXXXoUKR4Jxre1PcBOVSh8AZul
ewGKHNQd9/8xdPfwq4C4dXdFHfEeVY/ZnIa73hjhHcfG6NUuWFfBdHWHkzLeZyFtOFkhRzUPXbpF
4osFJRfYTBY7KliTIbOkr4VC97LJoC3l5iUsOBp537x3cUkajjOyF2addRzK6Vol4ewRvTO9O81v
bqQcsgU3rI7OzHGRi02A3S+jHY9eRMye2cTscocsB2jccjt3x+de9lfLwq3JG+EDIn2RD+6uz9Vr
FisF9dDvdhnYq5NmC4mQZAe14KJIi+kp7SUpDWl7VmyOT5kElYb5LCGp7VaNX92JmNbFqFkMg4gz
C/K0rBXyFg7Q7KeFcPps7l77OkPCR3+YFURGNurONHVgL7S1nFT0lo54gus2Yb8hligr3O8pwwEA
D7h/cKfUN0OAeRFSBtOsKHL7aMUF7DRYiTO0/DhZ424Kmy1P+ZbTa3jEW3hyPceLOfxwkvVNq1oq
Nn5JfEvJYNtGws79YuEYDGq9TA+o4b1O9pCgK5u8KSV7EBUnrZXtraLRfANeOv8GlYWtDJ7RGU0g
8hXQEUlxYgbTn5Gj/wW8f66l/CJMhbUpba9fblzURdurbWn7aYToa0IXejKJ0/VgTjurLMFrRfsX
4va3RoZWUGrmVW1T3LtpfRkbm4Xt0Dg7IcAHsJM2iedQdlG3zOd69blJ0f3VrBsaTPcUh/0b8vHH
VomRhJr1FZp2YMeTfk2aRve0yir9pGi/iXBhqKWpUINt8iubPt1z2P7qWKYNLW5fJ413QIAMxsV/
y250Asr4iHzP5ltAHXRi+yGSnERrG2whaN3ZUnsjqZuVfBSKQObWxZ7Vl2V0EDESHR0RgssojxK4
UJ7bXL5MSQWmRZ/fdUIVuDABrihVfgNfxGZOuzzAqrgZLMq62sr+1gxZb4Cgea6wCmpBtTvLMEHr
E0fTTswEcxtsMpAwKGBd8slzbVh2+lgcqnH0HN24lMh79hPuTVu3YXY30XwI9fBmmuqHXIlNNBLq
8zBJzlHe6Z4FKob1K+vCKINqkFh/QOacc/lKZJ8IXJSqfo+M1SW41yfZtQxSgxYa3Qqvx6g+Dfj6
9njv4QamQa+O5/Vftyar2S/Wmds9PnRiMWliJqIqYUeXCl6JjsPW6vfRNBi7puk/XfUvvjKmQcBn
PTkTOY8LG35hTA4lIQFeI6c/1dCVpF9F5RlDbMQk1MH9uYA+V5l2B51BEYneyAzmLqdCWXNuSAuh
pRHzI6GlFArLADArNZkayukFqOh3wtAUHmyPIxC8DKcF3qdLWDCBTGV0pg1ydkU7Jr6Yoq8cBZ6v
y5a387AcYMR5oRjvuVJaTs869hNLe+4T+p1SOdha96KDjPIVjYvIVMwXcsQNGjX1sUyXX/Ga7mAX
mGrSnlu1PhEbts5j8NF46qDw+1dyoiat2CNRIwYeyBhM0HU6qv1l9gILptOcHYzZPhA2Th5hj4SA
Ts8jY1zakG8x1JY3iW4IrBZSescoXYhv2Jo9DfgD8x222JF20Ap7OrZ23kFqAqc22o3DepE3JN/B
9EoH48eRV4zMBNhOCJbzi0CODnSBikHgxDmrWnXDKhvO0HphhORNqQNBioXW7HIrAoKlRtKLQoeo
Rcbv2GuCOk3vmFrA21gWCHazfSp6610UyzXNInVXC+O+sRiNTSQHLLqKFSsU4H6m+BENwE1luPdG
MeJN18WX7cinzmmuObZrQs0RF6eV6pujyhyZEiLWuF8OlfoNT1UiqHFqn8khZUkZfxKCtmMSwFR4
gbkgCcDyclrsRiFkqAKvkjsxHPNheALIyP6wkUaQU0ujfAKnaXQI1vsUc+pc0I5geiFF/ivtZPtg
yoPZEhMwVxGJJvo6NdGHne2yE7AL9An5eEL71/m+LZiaKVSJY1PfGyXdABH3DLKdeh+6Lfq11q59
JRMPi7FoPqPexBMZfXwmfscpoLqJo9VAZspc5Xtwa2K4kxfgMDulXDVp3UraKJOXYq7jowgtr2kp
uiw8mLsQI1jg+GEGsaS1+e0kInnWNKBlycQoQ50e2KOv2blU9XEpXwaI0mcZRSMaQwuOaZatHBB/
gF8DKISWe5UnLZydgqDGA33wmJT9y+IYB61umks06A4jSKDJU/vLUhJY0Q2poGIKa9/hCNec2NxV
af45dMqXOomXLodMpo8NroKkDpFAEaUkQvJLFCu5cQvjSDDGu5URWF+RIOVm1sFa7Pgu0ujrtBqM
IYyfKY6lJ4aWMdd4HjCD7DEUlL6h07OSejD5GpWp55aERDR9uTNmQW2tmQ+9A5JYA7i6L8bkM2/D
j8bpH1KCHjtgcDsnfZ0zDZZzRrE0L/G+dmUE5am5TLwiChfujplK6QuqHb1iB4t2/Ra5q692yYto
eVO7EHp34F5Gn3HKITHNfRtJ7Iuu8qdYimtcQyFODO59upWd3HBhniwIcnPUztzXxRQH6hxTcFX2
H+xs9bFNxncrRsdiROqqqS1RHnPPQXHyt1gZq1T9Ao/KqPXKOQ3nPcPIPxZ5xX4XtvfhNDc3WgY3
bFTcjEHYgdg+WNdCld7kOvMNJ1hniXw3ZsBYpzhbTRrUEvpb1uYWua6pHbDcIz6hrI9Gg+a1JfNg
tqkeJE+1V3lipum3ufHaifJECuFrQmQNVVeM3aJkx59ZSIlE+F4uxkfDi+UN0l3n1C9Z7lr4Uc0U
bKJmHdseB/4y3ZUrLcUeLO2QN3/AE+FEa44EESiPIWDIQ2l2u4VITa/EIQ+7bWfk/XSmCviI5sny
iwj5hdvXSIb4HZYLs65awblk8YfO/uLHvbHBlIOvyIJYKDccE2geZtHzVGEiR5/9Ium+hPtXJXWl
RdNZSv13P7lHaEXnHLGsSaLUmWSDe3s1Xbmpme517RLP1KZuaXS8SGgqxvy71WEHIUIWHngERj35
HDjAHvwMn4jX6yV0SPlHBiRNDcSKW+HBrbS1YLIvVVldpDt+qUi6IBnnN3C1PsDTR/6CKy1YSvMK
5auHkkDQRuhMu7pjIcVg41dswxJG2UinV5PH604h9LaBO6JJ/hKoJDa617A30HbWETi9FOwXpiQU
68g6FgJqLTd64ziOp+bvQLICAUOMEGoi1HDFaJQ8FVOOcHlsMqYYspP2frKp0nULzZQtyE+JOMva
djCvrR1+u6xBkYQMjE/oZIlnrr3OjpsTAQL/Q9h5LbetLFH0i1AFYDAIr8xRonJ4QUmyjZwzvv4u
gC77HN8qnxcWQdmWSQKD6e6917ZQDzId6QTKfYN9ExtN/8vuknblhZ7CKgeJpjKGj8jP623N2+pg
SwsEHFZEzCyka3po20Dtmi1CT4nSE8Ex2CIQF2jW2ItjL3aeYN/AWeBjb0pF7pAdMYnt2Pl1brrJ
j2lMR7tBlBgyo3tMGEZBXeScpfbd+tyvmoqzuGncDL1q/anaUAJpEb01FaeKlnm7oG29ZVaxWI5u
dLHQa5FnXVMdtey+rbUwcxJlFUus3UI7s6qlmxDI1FCOOSNC/6k22aR4sbrlpJ2uScdZB0F7hw61
XQJyJ752CF+JhFsE6CEOLSGxI4GRsB2jYxT2xwFBjLotM8py0RiovrPowQw3SR89lIYKLpDboDkK
pmNefYJubezBqO1SiR6bdj/NVaB+AF6KjWPpzzL3niDuhVjutkYovhsJd7x82LV1D6G485kAwAzL
hQY4F0maoesFfuLwPs0RHgAcvR0sBkpKFOxyuufL3NLdlWfZS1mlOE8lvB1Xmha54RptBVEcRaKH
C3Q+S1Pj2xE1dUdLH7avumrn2i1DlR6Ro961xUEg+4IIlBKSZRPeWjwP2vA9fyn81t21IqTIinRr
oRdOilQ9Tc+eVR7GUrXW9bQlVNOTVtHBHb0YlpqOaAqgBFFJBSpUyl5IQOvGkagS8FVuauug5f1r
Qhce/5bK1Wd/WTWJHxi9Qrv4MHr9C1nIJsORsOjzfGv3ibmLdZcJbi/XJECCpPTAipnuo1YNO7dW
jY1XMOmLinMz4rOAQGkstNbdl6r+rjiU/tCVyibAWIYCD6qafIqScjxS5331KDTzIMZrPXR4YoyE
DC3+69SNfDKxMax98wcGz6+wYYUzdLb3UaLciIKWairT96L2KCvQHm+CvNkTtoCH0o2QBqvehhY4
Rc9t3xD1AkPTXji1fFG84UdTMLQKnRqEiNmeDIftjMw7KO0hEswkfyod11/RWnkvMgal6KFpkkpQ
WCxV5AM/mBOSN8RzzDeJrMWpHkouJHYOOjslEQMDab5Lm/hz23/Cm7Kss8jbAUR6MQpUlnXLGSl6
2hUa/c/WJ8jSIyd21YbGU4QgxS/1V2YMH1lZlDROlDVCBwOb9rhwBiJZKVjOZZw+mQSzLZ3OWKOh
XtZ28J6lwVdUlNspg26JmHVEzEL/v++zYaWbl9SUYuUnd11K7dIpwt9o0IBFNhqI8dCHYYWFcGRT
sYQMaUp7i6Q92Samum1NIiXckqE5rSpm9yxDBgM7YnUh5kwBS04crdluLgKfi8LIuOpwZoL2SBCk
C/3Y1jSP9ZjFuGZuHdDCp7FZ5pPCfwN0bbx1BOSXsPaPEO7gAuH8DDL/W8WUGJP6tMQTbe6MtFJB
0oi1ijhHBJp/7Bl2EOA5pczqZy3Om2XimIc6a7t1yqhOicyPpMupKUbjVSk5nTSbkwblIeF1Khse
wvg8Xf9SWuh43KqJ4WGGgbYuXhR6Ee4od/d9RfQt7GEGd4CT+s55g0SbbhIgMRe7B++aTfecIK83
llA+dCv7cHTxIzU+RER/U+/A1FFcPJjIZBTAddz/sTWrKq5mBjmLmvHPtjHLB9dRi32hqGvhJu2u
9I5NHkd7NEK0OZVS0sG3M/6a+y2IwG3ARDiX6k2v9M3WhYiAdLbl++GDkGZTbYakfqxVxdiQnsul
5a4h/324XJHEeRn3Y0i2Bxuava1r3tKv7EeoM4R4fjKtNs8Evrn1hJnumnszFMkmB/uh+awwGnQi
1Vxkor2NcaSbFve/olyEwLIoF6H+U2Dm9DT1YWsE5taaHICT5w7Mr/I9Gut4E8rsQOP5rqitEEUF
0dyN8j2fJqVFhCeNUiReugnTG5QE1kpRlFOJ0r0E/ka7y0C81ZfvACjaU2YZxUNBFG8gj/DAk4XU
oHuZoOm3svbklBcmlpDF0zfbDe5SRIc/shBKn2/KG4bLbrmuWJA2UynHza77BDG9MvxM2/u92M9I
8S4qvPOMuHZsLiZRhAxFZvK4hqKQDUZGtsFgv+peX6C1pFLDa4jzBWV2OSv8Ydpt0qI214id43ut
qlfIhbIbZKP1MhpEsU4sJSWDUT8SANzsLFNW942HHs9R2DJeD9UYC02CJrpLAb8ZlqLustxV4Gqr
+un3M9uN30y1Qgsx2bPSdvRu6B3dqHSUJ+kpignPScujVunDOfYoPnyoNUvLGjY92TLrtp4ul4lm
NfRpiJig8K5wK1uPlqaEj5CgBduWOVPaAscKuyFdP8/JEte8kV4XO2MI1XOC6rCBmn1ObeIZGJgZ
jAZ9+ZBOWYyReUtTTKAvshhhRPBQthPeosydnroTbaSl2+mmFUa5j1nlVhYZLJzxQXdL3Q782EAI
BthjeJ9/oJt4/yI8A5c+GdDBu2TeRRJ3sESegCwZbsL8e+ATEaxIKbbutFLcDiPy3ivticmbTh4s
CvcJ2jZoQfBYWMH1iDYXb3D6myEDGyW0AziBLjgNWwGhOAk6Zj91XD39/HwDpd2ntcblkwXfZ28w
Jrbr0SxCnzXp4Hufg4LMCp9J4FcaQq+vEvme+8rz9Z/pAJN+JALzqqaNn3koxUJwi3pokFrgdrGr
U99U6REh4XqIrWNM1cTokcwGPWerhYXe2IqmOseGKl8FupGoKvHBWBqeNL+zTqWeiFtU0dS8YBLA
d3kIszXvW+nk1l3aGyELOiizOfZser2JxKUa1BeMmg7m/BbDc9vVGyVJXRCf+kS6Yw/ciegtbTTt
VjHi6Rbs6bdcucTS09zczRyrmUY15sAkrgRfmDVUmjNyq5XtqaZtd9NWQ3mxXAJfpUOiQ0vvMrDz
bD2z95DAJxjbu7sibE5er4NL84b30ei1pet3ctkQ07GcAw09J0nWeVum18is0VAT6lX9JTe7t2qW
5Ks9+cGR449Hr1AmKS1SUKHzL1mVcUhV0l2wq1ebNJLK+qrwL4knuIzsJALMtd8GwVRPF1b8VCLQ
RY4dqGcRJtGBW2BAHLF9GCbHSkIJoy3w0/HR/0xtGq0oXTNGNXfMFYfXOgT3DL22UnxMlE6ZMXSd
PLmhOWlFRrYWSibdTa0IcaB5qp4R6/proj/ks62zp0qAkInAcBhMIyOHddO64SUccttGc6VMvX5u
hTPRCbD3avbE06w5qqpTH/Woc7ZRSopU0PXKJQM1t1Qq1J8M5TwsxZJdMIntolPVHTC4JXkK007H
g7/bFmix2ATn69DCQyFaK111Tm+TmwvbRvqwbVC8kNxDSOSCyYu7yvO820WZ/9Hl5IdZpMVsKTjQ
Jkxodanky87yk5txOppfSgbxPW1FAm3J1ld2gDmIsIpnRQev1OJlOuRlbG40Z2wfMxXtrXTN5vHK
Zai7KXoQTSHTLl284PnyNzUk2G0wHaKmDxcaKTHbqBunQh3LtyfCiewSXuZwJa1ATuebXnWnDXEL
AxBd0XWNE7+OUc3wjlV8+/kYreflSzP1bG9amK7yqixO14++K52ehEbGbZNEN1RyqhRG+OcGGh1j
mfLenn0XUW2nxEtXP+YVxYoQOVtQDzd4oKdMCHLW/hGbV3dtc+gqWMwEnaIWbLC4ayGfOHShR7d9
bnFm3F4/iiHgn2wb5j3Qrg/YBHgWWs6yJDZlV7OO3JbTQ05A1lJ0aHaur2F0W/G/dLYkb4yLpHLK
WzRbYm1lBX30ng3MHOaF/mHJGj+8C/XVouKvw05dZLIOvznGt9k8BDrtqxN6AYN1SNcdYWEMmxjK
zMJt0cs3PSjbm/nybnz7TepAVWvHpJIaMuwophuEExUXU/10hSp2etdXeXyfsIm+WEX2UTvPlSe0
yxwZgxp7hTRR2V8X/a4Lhjv66l0i0Cauukwn5USrURmUWnJDWLS5pOWYfA3xYQjUSURSD9cIiTq1
zUNujhfWcvR/vmIr+9qkKsRpM+4dcJsLcgbaB8673XyK2ZMNMMsKg74rp1isosUartQL2/t0Ym38
EGX+AHWlekTfILGJSrIup9eDmzDP648QY8JaifVhnw0Ma0iPKfdyKu0dwxMHm3g2ZoCaGtMn6k6k
YaYXtq0/H5DEmQvY1h09Bm3LXQutjRYO17WQ6q65V+03IYV8iL0h37feELOFfUxBxHzYdCQAqbr9
qfOg69VshHZzWsZsZioR7aJ/6xchsdSbGUyiIJIggDFdX+0Vdq0J5O1heaPQWfbhONGAaL90b3D2
xUAsAYIu8y4ti4g2kow/M9+ZAtGauy5oxCI0ALTl3EVOteuazxj/FmHb9C/X24IMuI25cRjSa8mr
bZlgtuh9SXwjmXC0b9NL1bbkSZo40uaXQL6zVRkBnjhIXdYVuHVwllMzFlrYOD24lUA/UKTWoWqZ
PRPOt8x7UnlnoEHjhKc65PY9H/XUgKeQXlFaPI6GdnKiIvgcfDT8DSLvGwE5nsQysKf0uLi/juE2
F4F4UZnTXbGngaJEz9PfnP/A/DdTBymYX3eLru+D+9ZSzrPxVKkMdR8mDDOVwhEvJRqdFZjIGwXX
3aqe81JmqJTeIL0Mgnya2zewJfUAvS17tt3o6+dm8lSJiDrHCiZ941C2Z/zuclkOjvkM+WFXavEp
Y+24x3NZ3ufxeJoXRKuMrT3BCsnKph2wLhqQrX6JfJAZmnvD+q48QGjYyTwfqEfLbgd9ol1nk3XE
UVjFZFl6Z5tYDLjG6WNRM5+Pm6Q8TdkYjyQtkOvFibsRjpo8pnwCJLpT8xn2OwNG+TBH3+QDu/2R
SPp2SsH1VXZ1U0/UGB3IU0OTvQ7eWQWv85ZGVcT/tSvWM09aU9W3tIjjVUez5wao4WF2FhWG+6S3
pfrcNyQWjizSrnQ//CJH/Df5DatpzctAD5SKANIOYA9CTtys9DTLXxzD+iB10fhRPKeGbH9IkT7q
zLpfEur6lSqc7pxRex+lmkB4mmLLri6/6+Zt8M2Lp5BUV9IrneTo46Mb2kRMgdj9TCQEuMrHczbE
+TrQ/fLLsnXoypI5OwFxWN2MzVjn42ZeRtqeGFLfVNQzM5aM+T7kA6GDzBWIBAjezNmKTYeFUij0
t+l9oXTwDmRZaPhEjG7pGNH4moCRXII8ZoDuhJaxM3PtZKOPPJNBnlRReT2YX0kjGorX96FbFAcz
nMnwWmJOMzdc/QY2qVLRDngFu12Yef0RryxpsxGJ1UDJxplP1jZOsBnn3YdQO3akIcl5zDpfdfJL
GMbl8bnM8/hE4+/NDUlAmriSs8fbGqJoJ1KftKfptd8/wJUYVcy586b/KjASoxqZVueuNyKqF89f
95V9e111RVygNM/GEA6baaxMyqqXovZfotpwv5d4p4jjtA7QECS95SLna4TeY5RJ/Nw42naO7ppf
B063j0d8NEx55EPZhkz1PNpv8y5zjlMzwfONzHTHIPsYWC2Xhu4GF0ArxDYSXr3NSFtfDs2kwBtl
421FPhxNKspHx2KSTeqjundio71zavNHI0x28Sa2AhRMaXec443LVpEHe3SZ3U2kZjs38CoMTYcp
l54WncNWJe1VTH5sJzHS1d8xLM6fyCDbsKQwgQWpAqs4NvB/I4NKLc+UJi+SPV1PSshOGhXtcYif
Hm79TfrrGTBe//pazYXkGGP55LMjcLzQfVJ9P71lgIOW0ZfJ3ZWuniXosjrbPY5UUmtj7AEnmhFA
9/lF1JLannQAWt52f1Ha4qIylTxefY4NYty1ahTGiv4TYPfcS0lu7S79FL7Qzg9xNO5DD73WBI+d
X4+GQZxN33m3+c0PVqYRLtKqOLAzN4MtJ+xNSL7tPSbv+ywKng3puE/2YBE3PD1jCpEuO6KlzjWS
y1VU77xCEEA8PQQVKk2vtMrTfKi7qrmSgPQzl4mFMgrv7Ks8zM/gkD4X2D7Prdq8RGonyVtq9SeG
Si8dimx0y4A1Eurka3CyrWKhNGQNPJ2447pjCGZWLxmmko2mVZiEp4cZNmzaKu/Yih6bRn+9En4s
PMloVXBgX+HKJVHl/0HpIYiH7/93tJuNSdgyVEuVtmbrzNqNPwGNoaaW3ARSOmT1ZBRPKml+aZn2
E3OV92xN2igiimAMJ5iIHz1eTaSZwQAv66wHGYzK0htpYmq1lgJQa7VbQcNgMd9hOhq86x5MNS4Z
7znptGLXNPIzC6jjV/7gU2NNrzmB/Wnlyo8rRfnqhU5ZW1DZZISpJNsYpRwlMQ8R+NYz0L1Fhfbp
HvD/q9Fb2o1oab7Xfo1ucXLhYdt7FIoyYDjz+3Nco1aQvi3WTWq7G83PrW2tJ/aWHR0mu0i9m33J
apBxE1KSV19jefIYc6+UCnsY6aP+QxLRXIVVVK91Q8vvHWuTztUhtyJm5vUZweyzo+TI5xNqUJ3J
/NyCmrtPQ96kOzqF0tghRIQawkfpusonwYsl1eZwSk21WxSwD5kDxwhNfC7A0/yA2gkUWz3RA32X
hhzkdCrwOC+jU/rrweeGysdIOlZuxu5iLJQP0Wvsj/WuuvVMiyTJ3iOhm2ykoB8iUs5c8nor+MTo
5VTZ3heZ6lzS9pMhCFaGiZhXuuhC6tpmTq0kN0RvORs/N4dFIB31mHrYJybkBgyu6qBWjE7y6bBU
XCB4NVN+8uWDu8rumKdN0Dw5hk/XXf11HeKSI1WiLdFTUun+tmbOjszKqY5eVT3QHRq3v7Fq/fTn
sUA5C62DiRuodNkGPbnMf9vvmyN5lOFpPpKNYy//vpKKP3nO5P9ZjipsTTdYR/+P50zzGAp1r9Z7
RzHapWnl2G+ywdHgiKQIf1Ck3BB2stWnerR3RueO1i+mbHN8GneiHrHo4ml49PwQBOeUaeDilOiq
eLxruGBpdMTGfsJcTC37+GLlmrdyvaJ6NYryKUkN+MjhU+OOtwFZVfN1o04NivmZ2Y1rOEfw6iId
WYVm5W9udFcgTf77R2D9O7eOxcLG9C80S0V0ANLLmG42/yB6UWX7hgzdfp9r3dlpNfmcWVp/KAsB
LD7P5LOJUXDjleRyWtNPsfUFK6k2LSZcfqr2Nq1t5g+QPn2IEpKEYTno77P33hQ+M27ooG0P0qDF
B4BYRnOWv0ECdoFsL+6VKcmeXklcmD+vC2+SyqOOeYlGjew55rvTAbUFdkaeiFzyGYN0QjbOfE7Y
yW3hj0hNOHk/JJHZvlb5a5qzPhKXRDuJdgBBXOomRVk47tRujwjJvzMI+ULtNUwbyWkfxg3Jn7Iw
8FiXKFTaaYzvT4eRE5gncBNflWiSRzDX7B5LqeA6r+r9WLgMh1xxMz+o5mhcn0k48H//tsT/8deo
QemiOtz+Be9K/wNATkNdj1MmVgfRKRn+dJoWrmK8q0ngLxsBMFP1c2/TBKpDB0rJD6rPSF9Nt+Ct
3TtWa1iwExwln4By80PcVN8TGte50rj1Xms6a9uptLUcZHLXdBElVI5pEtvfgpG0pHKpgkajOkUp
XUCsGhZlHZOvTTsqSES3ShO6H39/0+afb9pwuC0alg0Q3rRIiZxO4X+cogy1mtwznX5D0suwnjHD
OVrGhRY16RY7pNx4NSK8CNPlMDrFRUc99GwyaI4q71nKWr/jjnekccW53VHXNpWN9Wk61HFt77xk
JKYxj/ZZ5XDL71TqVeBiqTfdgBTzzRosQn9ilRiGOqiRZdHHLl3X3Rc0iOiaJdkNnyza2c8B19kt
X9GlJIzg6dfR3JH9dURp89Z6Xn1JwkrbmUNZrmdQl9AbcPpa8gONfnfsk7TfZLUwT3oQjns/9ZO9
qenFGeh4QrykhaS5V6clOjSfDaUgviQy+0+ZAH8P6T/+/SuYg1D/uaXgK8D/rhumzjqpWdrEhP7H
V+B2qdkQ4jMAJnW+/2Zl2Wn5k5o16GLD8rILUpPriIY0pLZhZ0dqew8oD/PXFM+eaNiewQu/06Vs
cRaY9TltA/UUFz6zeo3h5ZhhiG6VkNtlz7wAsZPpHbsRXfCUtRWlOpnPc3k1TQaMyH0eaHPeVNOR
JS0i60zrJsqcmAKKyQ/4kqXB9NdnKgTzh+xHM2QsWETafTE96HpL3GxoqBsvtkeERwEUFNlgETNU
QEjMGQcCifE9dfV/LLucuH9s0qSqCku1LEvT6dKzU/v3J0q00GgiE5KbMrulmzq+MPtZWoNMD9dc
sAEC35aEwWIlFO7MVZPnL8Jx33y7F7eZ5ovnhG6vzRZNmjVRcw6JitGUM52o3tat4+q5laax//26
XyuboSn3Pn6IB3Yk6cbTRYS5PeUmo/cEw8sHNiL5Q5O07aOgBboIUtmdfN1qH6OOqXrBAHBLu5Ip
BYqCcxDD3ddY8y4Z9SmTJVrVHrqWnSMInUdRBWcTyQ9eU/bOdDfqi56WG77+bIJi5XtfBO1jW5gT
2l2/nX+rYjTMpzND318PTRAfGkELPRrae4tBI317IkdKY+8XMjt2+LBW7nRmzHlsv0PZkkIAAKhr
5+Kj0YNP55T3fd6fnKI4VPZAF7PGCUEbMht33Sg5F11okfpEXSPPgv19PoQL8FTAXupIrlKUvktT
GEg7ez0KToI8kClmsUsQzClQ8XBv6Cg2I8A3ge6e4wCh5FRDtLFzcZu+2if4ueZp1vzzX0dAhey1
abpiW5lMZwbTQ1ub07x1yw5hkjYEt1Wn67eydFq+YqLcPJvNe1el4FZx5TwpfgCpIdfeTBm5m0m8
ve08S4UJS+Bt471OwbO3NGIocL0aQQ7i4TfHxRzlV3pxMwym2EW2Rnsqry4ikMWbbONow1oX7uY/
G9A7DOTgARw19wrUhoObjBZ6Wk60PomPKCWSJ+qj+2qM2S+IJHqruue5WM8cTwej3EU7ZVTnlymF
gz3bMXyRNgrowrBouAD4f9XaDF11LNSbUIji0bW1Lek67cvfFzHrz/uIVHW28ULXqIpsTVp/1M1N
XmMZpIW4SVLTXpUl2KvpfSDxQo7SMX5FCWS8FD28kOn1NJQ/X08RsK7Z7bRb0wQ2Zeue2M8ZTQmL
/SkU/gsQ+6lNMP20MYJy2hccqOHH197utjNkhUtMLLC/8UD499FsQpUaZAi+YF2sZppl74JDNJri
vWg8AkzBMmxjp09XgQzPfELtZT6B4Gycxb+OeheR+pXnnA7A7VOinhjRp9n9/Mwz4G8EfaBNJt3s
3pueBTXjgtix+tXcMBmJXUWZNMj93EQJmtTZGRHzn74SO7zzxaUeJTV7CmzDqtrH+SEp+5WrOupd
O71EbQP+qgrSI5Ol4j8pyf+3Wmp8d7a0TTTPYA/UP0raFl9VM9RmuL2yNsmxbk/eNA2KctwGfty9
pgYS8m7QcEnFZXFMHbpxM36LXHVo37HyABkcaXaLqlnmh6bK3e9c1hh16Yjdhob86plKLAfpOh95
3a5nVGkX9PdBCpu/QXAHaBtUS6D2t144fM5fKmj6F7803MdGtkDcbJntGsNOHv22/czwb08MRXJh
poaHNsl/HA90xdwNUehQ4MHuUIQyA7G3w6S4TZDVnrPYhaTNZYAtOD6OkWihcXjDe+h7t1kg10Nl
p2fiDNtH4q71BUl/OoNNDglmMdYx07r1fNirfn0Y6YoSGdOiC57lBoo/4MfoipNiBN/n4T9VvXwo
QEDHfkerzhTqunAmfFrta+FNntj4mQXe2ZoiegMgMNrNsTYlLhRkojXZl1PKDUvAnvQMQB+h85Gq
cf/x60lKJ14JB9oehmrQY5asvmUQ9/hco4cIb/qCwsj/HJPuwnpcPBFpq+9iM7E3fVCPrwXrr5Yg
OI3qgchZsF/rsWFuZgSu86S7NfoTrlWswaiwpXNf+RJbgqQXnPsefArYFE9tB2qJxkv9PeBc8FoB
q7KmJ5/Jsr+DRhLvmjIL9lWCjuDvS868Nf3nvslms45zULOmlHlT+3PfpLUVHZCOWtJ0u+yUFzIg
4AOHpairiz5nEFyxiVmvWcef+FFApLFsEpJ48dbEXrG+NmeauJHIA6D/k8XEuJeTZeDrRidXQZXV
GL+dzAnI3UdMjwY/IvY7AeGm10W/LWtN27dlPyznUnY+rKdD3/DZ0SsS/sIk2vPLIbifn3laEtxz
OZNfpfmXPPeIhJhaCDba94s64QntGCTYPE8rm9aAuY+bhRY2tEMz4/dEfA95P7DMjNU3UCHOQ2zl
zS4pEkyvHWJtz6ILXBu6f+NnTc+Ui8m7mYYKb2/4r+9BTuvDv78HqiWh2Y6u61LH4/vv3RYp14ku
UI9Dkqn8RWskz53OOMHQD8TJ0o0z7eyMEjH6yNHScOQWj3TZEs7Ror9xZQq00Q2hYLEb63Mbayv/
2YQWJ03m3D4PoZPcws1ZzQhOPEzvaZz4u3K6Msibi/fXFo5OxbgfCFavNcYnbB7UnQcIeWPpsn+f
XncZVBGqN4hdXbrfZ12Ha6WCwbT/Yy4ifh0pbmQtzbSrDjBZ7OPYYiqZ1+75AWLvBvB2e/z72Uy+
yx8fI8gkSmRKAEswcnH+zL9C+t/qRKBXB22Q2j5qxXA/TDTvlo0TnfhuJyV5VXqNbBT72XNYy2pX
ROzR4Gq+QQR+86Lqrcew8jk98fI6WZcx4KC5i5XWSbpSkox1sBd0/PvGRyzgMRXqjP6kOAVy2aQ6
9nVk3+oarsXcHyE8F6q1FSmWMTIYvXvpinxXaOq4q5u+Zwdr4BrQ0rU3oakDHcVW2nesufwuWJV6
/pI3zMdbis9THNrZiy+5T1KBPQJi3gwqZ+zIsvKcKd/DaacyEmqXRXmPRdbwHkK/wrE5NX4q+YIR
vUOL04k90dwY0zv2Vp5aBK/Upfi/8/wkTbhaYCaam6YP34kB7SH6FTYd+wSKR1ZYV9C71gF4d/oP
8tnlPmNE8dgrR2yMUDUywltpDPiLRrmP8IX6gaa+4uStd2rrEqDwFGr4jPljg74IibkCTtiAuvW0
e9ip/apRUac1FRzaa2k/2qivRtMdLxMl2lOV4dXv6d5zvt9neuE9W7l9N4skGE2rYfydPBwAsNKM
b0jFJfE5bvECcjUtyM1dOnhXb5ezUGR+qFJQA6FZXYdZV61EqfrjWmbmuFCEDC/KIN/m8Wrr2NnO
9WvwCGRHbXsMtUuzqAnVGbhJn5KpK6oWn8g+5Z6Y+fwNUDcbHbB+XjZEN5DE//msG9t4OVgEqM8N
tVn2Y3H7+Y9tiZyyGX6vKhaLiRBSNaUqDEPSQfujKvbKwkitRG8OhAlZ9UOoaOgPJvK5nHaDwGoW
Fl2iNWJmxNtobJD2TcetQiOsEuZNOw+XvMZa64Qc3zJH3ZRaZR9/cj+9auW66aefge9Oe5YILXO/
DwqOsxzKIHIdRHylPVy4MZIA2bBqqHn70OGpWtAzSL44ORUote9qiC7GRN5BHSX0B8J67xVUr09m
S37yNAuBjZNVq87OWpxFRbydlRuIOwdM1Iq2lz1DkJJx87y4+DS6AVxxk5kP4xy4a/EfW/X5k/v3
J2vamqFpAK51PmDxx3otRwGB2mj1A/wH4hGiknkpGsD4xXPbVyfzlO8VhsQ21Jt3OyoFpRetWy+3
LKwwA/bZX88MGoX02F9+YvAJTV4xwKE3K3/YbRkfZqRzYyAi95NEWYd4kTOzrf3Jtfrzmc9rJOLh
1Jnxfg3p60sYUcHahoD3LnsUGpOOCJF1sfQK4u7rFgmgZpRLVioHC7BGHtWYjeiBm3LZS0EwvSGI
aOaB+69xImDeWvL50s1nn7T1OrTVihk/AmzqT8XUqhNIjsgkpQ6Y1oZStVdZEsSXQhmxtNRue+w9
Pz9ZoQVeiSgB5AVWdJePHX4hPfV3lQzrXZZo5ur31ZnjPZbQJ/edgqzAp2+3m2fJfW0BeOzU5xLz
68mP6VmjhWlQ5LYtDSkQbp7EqG9FOb3frFtDwaEVEU3BGmlx3ylOtzCtiBloyVkjsUXeKjrM/oYG
8qqOfefjP+5J+pw39vtcmTrYFkEMaLdRRWvEqfzRwY5QHNPE11Br9G1wAHBV3RO2sTYR0DGDLfNN
JsjenR9oc7CizDJjFzHtumvS4TCKJCSni9U9ZY+whA2ob40K660tq27DTrR8y3qsXF4UfOKjneLU
rfbkNnp0oUuK+C/2zFdbu4Wp1tOrgsdSpCU2TZpjBIM5BB1OD/zHM3bS7rcZpamOzTJH1HGLUJxc
ux7mNd0LZIH9rI2FsT/F5pkELBORdwqnETm8kT032vFduNW4nC/8TKM1H7s55VkULjtNaf11g3dn
Mx9PBMeNW1X4/LuUu2pQ4GNv6jD3AY0rCmi4YTNTYasQ9xlzneA0H0KC87ajAsAhz8kzykujOMDV
wjHl9pCcfA9ep4p4blTzNzPBJT3Wrjyl7hjurzMt283AG2hN8AHSaVGj0/hKvaHBeBAergMz5gEj
AEO2R4nVZ5uowUY7A33n13DiE9TjgoAeTW24xML2HhhS4G1uy5AJdMYky1frM6rrO2SVLLWF1P71
UwSZZ5maiBOU0r7QfxoOQjFB64RafrQDRJVn3QFPlBh+uh+VVmzZkDv3RQwiIy9q/fn6RsKxf/f7
OmH8pyFvpTlL8JhBBHZZ4duJuqPlj+Wxqy3ittz458P8ehZXx98vueQcXYvR2MZBDwavWnvCwuqN
AXRY1LChV5YxBFt7tH6Ueew+BhqYUa2G5QOex+FG0Z9/woLrYotNC5EqV/sm4elmPnV1ZXggd8Le
X2eB84aKDerPk13FTqDSwLi3HfjJcw9NGrdDGPdfDYNiZKk9ck1ElYc6jsDS2lpzZ3ROQ5arKABK
gK+ff4DJ1D+IwugvKJAs2mndgIpkQka4Oq260Bmr29YeEkbO6mbmvoeNyd1CSYiCnOQafYTGNzDk
FgCnubqeDIkUkK9MnMaUS9466F2Lfqbs5K1iITz0Hq/jTN9nBjpiFcQIvMiqAeEsLWXHa3Zlvutz
LXiYmca1LQEU5b69m0/mJMDB7gcEbEaQubDyix2VcPPQWlAZpTuYjPAIlMAK7CJhHdIN2173RaD5
a0Yz+fJVY+u15TlnRvXNwewwXYkttICFUEgQUwl8Was5/aMsMV7/R9h5LbmNbNv2ixABb17pbXkj
1QtCFt7bxNffkUndrW7tE9ovbBCsarFIIM1ac46p+LotgplTaNYf6hkZQOYhZQ+L5azVoLD1+T6L
nfRNaA2zlMal2xTLWR+y4Ijddlg7CNQoMjg7Q7YCE9lMhzqF0ir4URsoHNSbtVrYfOHIv019vP88
lM02mzW0DipL0dQx8Qxh0D6qt5Dobr0aDJqcZtZqa9gT3c4BPfCoXkCV3h8n+cN0spC9j0u+d2oh
wO+V4g4eSr8pkrndBEMw3/XLWLgb3euvRuy22AjoehjeAvAT2MoqTEb7Zk/o27eGO48ejOveDc6P
upquAh7dRT3ABv51ZE1Cv+D5Q0jR3qX8/aySIkg1Hqstqs01ewk2oNK6p0pfJqWcJ/lM+TjUM/TU
G1VpNYJKV69NjAXrJInDPcus9qIezH6koZAFvU+i4zah4z26pHcYSe4cSmIZd3m578zUOYvA/lCb
6NaGVAy1DnDxwFyb9i+Lttjr2TK7l8pk97rIo1meU69Gdf0zq3FEjMJsnqWfXhWTyRponk2EdE5E
1p02+g9q9Bp0PK+sxUm2oQ21atRoHwkPW6hSCuju0O6NMvlUuAK20qTnpPvNWbMPZW+8NjvnDPgc
CQstU/JWh6uMwlVDp3oAVoYYtgm1bWMPyTEbgqffY5Eucvi6wvvH8PQEYbkkWYRYlTyISCj0DPAu
QfvFTM3u9jHePkH1YYrJbi8e39WiBTPqEi6t5qju/I4t4Pk2u/YsYddKTdAG3JhJmD72LKOfdWIO
1GkvNEBwpSEqBivSiIEhxTJaqK0JwPtbA7jtq5frP0xE9tegXq5pnuZXo47HbTdVGMWUzKxB1gvU
UCIRmsvUm82752GhZ3S0lg46QAhDhFyTeIO8nuJCz8INsHxDeHyE+Vhj/VwgYt+GeZwfTS2Lr53Z
fTUAy63mxCUyZ6JJggjTwpDQzhfhxebWx2r4eKMqa1r40AWJdgdPdNg5Y6/d+f1CJGGp3yuge+I7
0TmKKfnOhjNBGMIgtsijOabSpI7UuQg4yu3VeSACVBrpNr9/WB3NSeFjCh4lvZ08UV+PP/Vzbh+S
FJ2B8t7g4Fyzd/NwkMrYFdx2Gg4eMI0Ckb68v61iju5HACIhzCSz0a9qhFEhHnHhEVRJhz9yUpk2
JYFb/zmal9ZAUjhiA2pmhDL62W/EdPttw+y0Xw37PC6aAxlR0bUjj+0KvRHEoIMNkYpCcmiK5Acf
bPeUeHP0WGnfy7iB3WvVpbvvBB5moghYctsTK9tM2/datFFj3+/3GDGHTqQvwhYatQOuPveeTof0
YwXL53aeb4ukJoL5515V9OlQl9q95bn3YRBSnHU1Fwkn5YS6Gqt9mqLYVU/Vw4z/ejt6ors6eJkW
K/+U+qZ1DjsYph3r9n22LD7gHv68zEjia1+Tx+0yBqpTSBVXNyVMtYBhiFp04whozHt2T9oWi3li
p8mvTrHsGSftQNe5w8CZwfWdRP3MhIMEsRafpLwGbywzrJ5Zz71radXWGPw3ndv8RM4NdXqFNb+F
SlBywYAvhwH1QCTrKTLn+nIbGUKHdHFneszzaY/4mw2hYLRh5gEoX2tf1Aec+BPAFq1jrY4U/M75
atoUGeqZLZVb8w3B8NLP+ii+qG+PHV//1GJZ2gjuWOb1ob/qKcAj+XdOZm7e20sS7bqyoYOjYi80
K8mv6l/yi/YaN356iidYIjV19IOdet6lsE+aWgb5XbxHMVJvkiUZqbSgs+1nsuRKy1qry7gMc2Yo
l+yi1qDsHJZHHb7Hzu4n8ZZH6T3JIlihp8i4WVNCjIt6A+606ifrrsR5lZL/8a2oui+zlpNyY1rG
Dl/XzViWVr1BHAEAG9lMTuLYeK7wFMSQ0Y9ZQARGt3j2s0i7pzDuABpI5XrU1DbjUaJvI9N+sgaT
PmYSEkPUzAnhKG6vIaV2qFOk0UtdQF2oMPdzPYGWv12JDWBQPejQPCUfRQAJmTnhg/UpNe7SWM4a
fDb8TiDMavngD1i+bk/x7L/7LtVCK2QdcyvDRjC9NlZdyF17a34ujeJeiYy6vFs3Yra+xXWKx30R
1aNBSWBVApOb/D7x90sP4p8kQ9KERwzLbYn5t9eW/BIa7XKoazDDPaJ4HCIoWlW9nzYT+zL7qrKL
3Cpfo8DtL79NCiqjywKBurmFOvVUO7c+3B50j7Gxq7QoqDYUgNst3l0UdI1Wf0Wz5lwAg0Z4o9mM
VS3tTp9AilOHEWSpSYufE4nbYMOHUNoKr1lBWzaybOc6lvpNc+GZY3Qq7GjXDKzMSf2MV42cyh1Z
GWfleHfTIqds2lZREdCKsEL0hze1ODVNVgn4MX4Zqiifa7tW98BvGvp7oeEFqDQP+JO8QpzOIoY4
WT6GOhvW0M+DQy+8GTqehf4mWF4srsZ11CfQduiU7n3L8a42Q/PtCKsFACKl350jancSWPbcERdz
bS0CZicDpU1giWsTr276SYhQ9sNA2uMWlLR9tiH93Qda+3h7FVvecPLjjg5XKGPVAtAql3RgzWzT
lN3ZySDOo58BqbXGcc8bfVDPfp///ZSgBuxNix6h5ZbR6a16hO4cEq5mgbAt170go6ztWOXgg+BH
1ItOHQD9Ek14Vk8hkRS7ZGRY7wT5FD7gKtyld+qhcxcmRWp2hDQYZk/zWz5P+/wY4qKB/tk8N7CO
zioptpeTV5RVz24k3LMmCvchqw56UdtHQc4yl2wgPuIk3NV12L2p83ZMxhzNFnKNHe0kck28UKbD
l+08tf3SHX9fx0qj3WczqzhwgmXtZ/cCpsYRqHEEkn4pHv0WW6gBKvBLS/LFTT2/lNFDLPBxbQlu
z2iPhnYmHoLFAYhrFPpq1o7IZYjhlsv3Ojd/afpUMdJNUTGoVwdUL0e97mL3U2Xg+DXxhS5WM4HQ
q/xncJi31lCHFloHnM4+ILxgLmO7CwX8UMWZ23yt4MA8tJN+a8oJFYdTRAXLfEz8kJv4ysloYJ/9
j5dwrtfIcDiptwvTZR2Q9+h51VXr8hQcI+KdWmCqZBEWnhKZDJFnztFG7XRnNyVjXSclfPImHNX9
uDS2BR5jXrZxit+/nkbMUJ5NtNNwdEnZuTaB8K6F5jxqbVo/Jmxq57ZsXpOJxqO6A9LZwoI+txMK
Lz9ZwxvqMBRN3b06+v3C73MkIj8NVY2IJAm8qxEMp8X1y5OXjwMFGPnvOeSWXE3fm1ZCNE8EovSb
f3xLfqSjDMcaKr+zPBzFQ8Jm9GKl/T0lX9r8U3Ovxowwohrk2QMr/hki4VrE3p68guaeCTBZ67QQ
Dq0gL2aRtgelG1LyIjEhtK9Sxzipcya8yDsdK5N6kepwcM6E8w3RW7v2rLQ7ClEZLxMxL7vEMPWt
eup7bQpNvozW6qlJits9Stb7ODMM1qZ0fIqJvebsOD9Hy7SIiybnSz3QPLIc/rBYnkEJhbA2me+s
yScMztDQQIJI0Hebm03hNp7X4WtrQguHycnIEbrQyNGFhDv1IeRAKIDQAtm7jaO1Pz5WIPh+fULg
12/3RUHkBAahCAsgaSzKxYmn+aPu3BfiEuNlWoVF2Lx1XrFKBlP/1OEtu/3mGPfBVrmz/QaZtgNb
ea9+Xz1lkT7sgU8NZ3wf0SGyx3NM5u1VxVZarVle3Fm8KT0jgR/TTqQ1Sp3fF78Rv7VigYKP/xHt
PvNB45jONSnbewrh1qVI2vvbtawua/WgoT/1W+2TYVgjUhW5HTSb5byI4aeu+WKP20v6PcqGKA83
s1OCVp14D/GneWsYESrdt1a/5r7cc88xtpv7CDrdcda1z4WX0/1X51oKQethWswt+3s81nEbH3Mi
WNJOhiK0j6A/ysf8oo7V2boYkSGchPyJ0uq3oZUnYAT9V/V5uQby7qqbYIRFpvaWzPkLlTj3ewDN
KW315RVK3mapWaSNuhcerCWx3vvGIoPBFB+ZXkW7pSkjnGRydAFn7YI1E7DmZMFAHTUxupC2j/bd
HHZ3dlVAXhJt8Q20G9aPgRzAseULlCsF8HA+6BJh34agOMBJ4rE+OeteN+wDr293aqaXk3/tFCCS
OrrRdDSYlkdkjyc3Kt5xzJmtNr3XS1RcojiADC9XB2E7bmGS1yeSOjd/DLFq2I27IbmUhDgB/Wy3
tS2q7Sx3gUN3budkASw2Iyeo/LvQ7YmWRmeO41xS6SZk5mhFgeexRVnFk5aw92cWVp5kcsV/ZTuW
sHpPvj8/tkBFL7f/ASU21rRR8ELN2L7WPRAjNIqHiA9pD8/BeYTkoC6lmfrrQYtwy/Dfkl4i2GtO
2BTq4XYftKp1f8RRczN7qbL84CxMyMonr5VOf1DXqFoJZXYI1CaDZkLPXdvfCshsuMvTFCKm/Hu5
He3Cv3peqtpO+cXEOI0W1LXMP6rtUeDUfjLZ1nHJ0+Br9jTCN+/E0N/NCffhGABrsrDTr1w6GQW0
EcBEZPlaLPWvEUtiqZbFoEFAXJ9SkIK7kbQtA2npikMVcNlmXl4c9ai+mlLkpE5RC6x3BuK0TgTi
pE25/zASl4WYUwRfrcL7rv6v4G0jbJ2w6B1iteEcY16RfWlXdl2JCdiCpBmoevRIPifoKAb3zJYk
TB9DfAwKJUONhqJxAiaCaJ36A9GDoMVrHQhj6SwPWVh/GRusFEZipTLu6Lvmu/Ex1SNPLqqLB0It
DmQopj+ZVDgAd0lV2t/yy/2p1LR5r0kdqSovxZX9mTjU5qj2t1Y1rzyfzgSN5YzcH4sB2orhC+lw
yxH+ihfy2V58qZLRworSjl263GYFlo8Cr67tReRM1gg+8hoS7jwt1XuVEkWnEdpTRV5HmBk7b7sc
6wcBD15rhXYpp+LFinXzFcXl06AF4j6QA2+T0VEgGxO1IfvfExVK+7nvkUNVQvzwRfah3vCk1d5O
A1u+rivvQwBxPffwudXO2KKuvQ9TQjccnFGIp8SHZvvJdir0bQtIZOtQlKIRWhMQ7mW7W3cg179o
yeztfbdkDEUEt10K4tjHlJR0AvT0damupBku3ZMPezitjOpaa+0nUEb2XSO6gA0TKC9fPvWwLmAA
jNuVejWXynw7LMF4avnFTKFRjRrxBaoGimDY34Ux9FboG5/dgVmCHSZs0H4KvG016kB1pcPG2JPE
8ENp/iqWyo+6k+wrN/48wuelqkzBo4VpAzMr/JYg9LHKTLtDgcj/jWAD6RXH21mVQS3fJmhknRRw
I5/evXSCLF2BxeqJ4tyPC4ruyueLJS+pB0PgAwGTbaccl9sqzXTvBBsFGltq5RsyLYYPGoa7gprw
xdBRltVw9KqNphMGTaH4Xlmm68mnU1vMhHuPCDKJWNHXo+xYZIZrXMJqhGskWxcoMMOZNRqW6uXk
Zj7WJVmwx/i5p+3cHNwOtpLm6uVLFvfdikK6+eAvpP91IyyzFNpX5GewUGQ8JfWC5SEi0TelLUEp
31pelPXWsJrkbhFLc7TdirusEeGOxQycSIcpHJDY2iixIqd68hwFQKq0ysZeTA+1mgBBrUmGzO5u
3aC69VcgIldkjHmvQSmeIsbCuyxDbTq03tHTyL+IJq/bkfyG6V4udm/LYCpBXfs/dDGW/ueYSJ+G
Jp5Bp9rUbe9Pw10RhYNbAos8lp7zOSAbhNDsJHkGt5ZRY1pWSqGtCowVlakN3CzjwD7zZOiRC4Df
Dbc1GVzLHiw4OSepvsB68n6aafVTM9H0y73rKDL/JJ+h41gpSo3mz181M7YPtsekhG3Cl8laBOA1
ZfL891HfCKQa/V891oAsIAZ7yzZ1KaL6Q3+JPp2MQsMMjrchvTbdZ5xP1QppyfQ56CQnJRfhnZsa
v74r6g007AxwfHtkbLNu1I8kaizXai4vKWlY+66PTCRlk8n22IIy0zZS14x1SmuM5yTpk3e9lPVS
HUwW4hVEtB10ukXkyRkAGytRCBL3qKHtVSVfThysbVqEBdqKWgFS7HGYGeTbXEsfl1jQwMg7yltz
5+6WcPxM4o6zUZqg3rGoK2QJ+Q3tWmRIn7Hvx8ulFefWcZG95O+Vmxv3EAFh6Mm0aTNoCMOgZHJy
GjKHh8yqtyp9cs7bp8ih/Y6F0r+kM8IkdRT/5wgcRbbG0f2kCnSqmt+lERNSDTO/Mcw7Jc+bvLY7
CEYYxx++41mi5kGspLbFwVviBqBgk40tWajBT7h5bPAgCsByyf2OuBbGqlh5JdPwgo/E24OMgYoj
J0IWxMtFD74E1NV1eaIkgHenE82pD5q7jWISBtSRFqKinUvH3VpSIJWMxWmUz2KN8/ZAcLCR+Dss
m5gw5T9I4T3aUPnEUTDNO1VkM4taeh8BF+i4Qb1fPK3biOgUdQ7DVCtPyIcrUFHeBsAiBXwJofEz
2By8uQfSAPJN4+blNeSKNBBARVz4QxC8pvTX13Er5Sym5381iIChsOJBzCHVZQs43NvepovULqyr
pbGm5PJNvon0GxwrezU1y09aq85x7gfgwmaAnRL7FwpRkT/e3mLmoB26VZuarBl3aqWhTTQByvBN
m9ICFadJsE6JvlFQvj9oaSXuKR9tf5fAnBgvIEP4GcSvOpuW5pd67rLzLDvYZFgfciu3V/6CIVLL
6L3A6b1j0yWDD/eqHvP7QRVqKhOBAZIz42SqqWWGpU9BZNL+x3jm/LeDOMBjZriMZXC/POtP2SpJ
5SSBodY4OcIbAxwmGD0WiSvT83LY+oU2byNRjg8dJpZ1OnSkqFHpCCwoc0U81nsa2vVugZROfYdq
+e2TbGM3W+dOBm+NJDRiZuyhPKvnIzfzWrFTkLkZO8+qSZBAQLqzHWK6DIAkzw3qvPVSYEothvp9
lPw19eC4X+t8Sh6dDnqjlUJZ6PyGaC8rs4+zeenBLb9QrcLmLkVDTnPV+tK6GCN5rnUTJ6c2R2uv
1vaW11d0pAL/NSMKccYVjTZ83Lqd6X73YusbWYjdq4u1sXTM5WRL2IcCgNSJ3R4cxKRBGMDibrKr
77nsxkufBR1yfiIY+/lLWpIhUs3hjyAfwT1qhKMjZaJlK3kbtkOsZ2xM+RlDAvOwXcfnPs5whSzo
NtSPLIYGYbQmEqGZYEykAlk5Wz0yzMhzGjvTei3QMbuBdQR4O75Xvf6DfJ3xUyjvpVrS0+Svib41
L26W1gjTZnuPeSfZlm49X0FRTNe6eBNsYh/YbrePvk5Q8uJEGxvE5Pqm/W2zDmDEeL2JuHEqUQm9
K4ukhCGbiU+TYX9WdwrTpLN2wdcyYnSQ2sbusWn719oe5vN/TptpgYo504HmAXWMDPstdhx3pwdi
3jpTeUzkMBbJh7JxZAdALgFsEon/UYa2nG6v4X7blJkd8w+BsZy+/pp66P+JWjzfMGUOMUklmBSC
hN2HFF723GbiLrUz8Nk+q11fE6DiCYwkwmdcwFqPprzt0TTTlYRT5A4z+FximatJCvu9tQHE9uT3
OZYgrKWkDKo7EhIN85HcSqeBIAEE1XNMt/hqGtwwVqJv7MYZae8E8fPSoQEJq1esCS9qn+I3Zn2f
l+kLa79xpXZXY+Vb7DS0io0qHkQjTY1xo8/2OOzSHCZtn3lfrbacX0vcrTLmOTkVqTHsVfurGTqo
9knjHALPW5VQrudsqJ6KbNDYN+jW14ldT2AK/ZRq0MQ1QYCoGLT6mNIyhY3IBr519OZKezf4agS7
Zekw48vqoPz/2UaEEzcaj8iG7O1tci4yF1KvuyAVomnte/SAYtvbBEiniTZ0gq8+IbjHQaIQ+yq+
H2Jcvaj3jmqFrtbqEWUpv2NUo37UHjX8Yaqhrd5MSVznSs+Whgzl7G7AkHJSyhuc2hph1O5z3roU
2DAbHlBl4irQhpjlbjAc7KU2jpXmQ4Dm2e8f01iIrRyzGk8aPM2HMYguaG4B4I/xj4ogyDmLJoJ5
gFjOHb40NdsEVelfG1nSdb32YaqzHp//AkF1Eg9qm5UtmnfQ2UMgnJrzr6Qe223hbrleUihVA/G+
YcWiwe6KIzoSb2OU6beaNsdLSw0WRYzYKlup6sYPEbs1qitnb1gSgmcEY0hMFPbNAJCmLZoQhl/K
IRH370p0YXKHQPsVjYwgto+I96qZi+OUhocWSUoB3MG39rVwnHWXVtml03jXngHDVqct8xVazf62
BRrrvDqo95HTk6VpPhe70iWFSu60lFrELYhz7AW3pG7BiSaGy3u7/W6ahl8WF/BVJ8tXfutVp2Zo
Pmd10F87yJAEAxJ9xeblWMo3B0eNhN/U6SH7dF+1ajhGQHDfhEl59XZa/cBkURXxoD3fns3Nc92R
ApgWd2p5rB6I+C3Wbdis/c6q9j4UwAPXgL/yumjvDZTKAHh9H1LIn/mAX5Zr+UmPPqttjrJBMT4R
TEG/fjP2bIdUORLFh7muvKrcE7w1pWvVgZnyyjilLdKBeTHrJywEuDiDEb1cZOwUEiaiwLrHOH5U
m6sqliHHuUdGvHW/GLKXkDofhujHF1ODfGe74Lx9MkH9sdepoNoxcWeps5uyqd3eSgREEMIBTIyt
lS0HGsKIYkUOZtDMBcHki4P3k9Z2/DanjUY4A1DGPC3Oia/jgkc1v6YA3j40pRhQSc7TvozbfjOH
Tf05ir/rsrTVs59f9aIUF6FhT3Mjp9s1ejvvbQMnstBNVoilNR+E7FY59dAfK8eO10pkpYRX+a6z
Y583GbcXp7erM4LY5yicd80Y9WfVAs5dt97o6WgDx6wsxKwk3o73HhqxYyhXQLHXzWfQM2+DXhqr
XDZ2vASytGtH4qCgG+rBRcF+uX0GNx27i14G949WEhVZ2+fIzpoLDFFKIB6MdKx2PwfDzE5qce3g
1mFwije2YIBSfWX1YFvkb6lzSi3hDckdQI7irD5Xr8m5vaTuvI1CcZy8ArnlPDRHMiHsZ1do7bFl
a8deGMQ7G9nPdhofjLZtf8oDy2DtghHQOsPa0/dWBW1phMyy1Zfa2wzQytnIspzeV+lrjmqTojIz
iEFU8CrUlkMRZPobgfZ7P4nc77VXfxFUd85zTE0XoCduu1J3i42WxvWzOiqb6FNV6E+M68vZto1i
W1p+9aHFkLTNl3ppiByGLLoil3KPdmA8+JXbnwwM8XtPya3p/lw8Jw52fhiz9rf87t6tAqQcY2ic
NcNwwLBTMu4955V253AdbZbV3kJ0Q4UsAPKT7ZfnruWNr/++EbX/3IcGuo/1RAdHKPE2hikV+f/w
oQ9sPHWLgeg0l/O7EBE60QlxPg7dYpezloS+Ebkw6E3tMZdBJbJLr6W68zw1+pfEezTT2dvpGRZP
9jL23c1NGDVkrCkhh6pgqSOAlM52sQmamdwWSmuWlJ8bPb0zpzj84TrpoRvgFk369LIYUcraAC9i
EPvBKQvmD/UsHj5uvEcnLg9e0MY3hpWB32eCbv33D8b/txXBx5Nj43CyScHCXG3y/N8fTF60Pezf
MGBjlfvbmiwwL52rH62DrrMJOyJY8xbzta1lZy5y91rphrGpHH/+RCP5LpA/6/bdtZiRScT1KDZJ
UsZ3nleMyHIqidjgs5Uzt2WZ80NKk1651VyUqSsRteE2kjylKHOK/U2oyraxYieDFO2YOikd9Szn
5Qlsl98YDxHZomMtw5Tb5mgOXn78rdZTR4bR2ptR92fKm01+X6HMIASZbKaR1vh91DFRw3eK4jNK
7Ys6B5O0OPqAPhCYifZeaMYPUPewRdnr7RdjMLcGVK/3oCEWtUqJ6BV1HqwgalvvvgyPp2Hz+u/f
LJvC3oe4ircL+L49tPgMcZElRSgItKRmEWUEiSmIqlZ14KRPZjPNx8JgPekuefakzsUTjY3SAelO
NcH+HzwQen9/FGYCqmfcFOzXTFwougI3/OOGmChST5nPdefkY4FubWiSi9Z73z3f9lBpAj7VMsOm
Ey00tjktvFXZ0I0N49I6XZORUBttxoD0OGCyNW0b3XptguTXU7V2FlYJ1h9WYbrWI5/QAduj8Cyn
DCQJxoHwQbrHcwIBuEQuI30n7giUGfQp7ZAvZU5aYR665n2naVSokIBskioST8VMQhvS+YzM5kl/
IUXoRS1CsCPJNIlqvidfXWh+ukWiY76y/m33ZUDYubSSoSrKkLLb+oW1FZk/dYj4zR7QPWjQCW4K
OJNmpiogD8kMUAiVxU6E6UB6CVb/ICW0RHn4YXE2pyLrf0aR2dyHOk4sxxueW3z2rFUqb6+ejiIR
F8SvH7dnSHKfrVi8DQvTdT7F1d5eCkzQRV1vxBDbUIJ5ynK9OrROgbpDPjX1NlybJT129jLM2i4S
tp7uHyCdOd/HzCyHTmfTOVjkHpQe9Wu1Lx2CfrpUIqQhLz90ukqHsS3ESXWA6imB/eagoS/ixjy5
GKLUUshvBpK7XXGfJO6yv+3dDaN6mgy0zpKgp6xboAGJ0bF88r008/j3EUnZLv5ZMgSnhCPDBbth
6AxOzh/mKKxNepJ61nSOR0rcZUgcpfDf/XanoJW6N3aHTAB/9Pj+WUrG8bWyTxnG+YsXUHNAbQ/t
wbYq8gj87Jk6IOSOrsqfI4X2l0dV5q0qn7wN3EHEJixDsFOLpZKkIWqJ6US8HDvZvjHjkzcQZO/o
Ywu2zS/oSmI0baqOJuuE8lR02bPZ2NpBD8II4CXCFFV3n1OPWCZhPBcWLA34VdGufv3754Sr6c9b
2A2wtbu6Avs4jv/H0J2Wlg1C3cnhYw3NKxjHAiRuFr2pIyrg2u2cOooCfU1yxRe1Y0RA0p291pdx
HpTzQH12FBBse8UHfTGx7Hc7EL0sMyLM0SnXx/63smLARnkqrAR18v8vZKiSRlBN4T4viIWypBQc
LAqLEKkoGgKdXIagmreeVAgomQB2esPHzcha7BQLr90tXLWvrfC/RbT4/Up2rxLj85wIOlqOFwPT
isWTUXcv6rweaSVw7GQ4Zi5lF77rVZYEe9HN8zMStuZx6uInBWMVHuaSITEemeLGlbqAqLqgfusI
ySTvyN9ONjHbj7epx0pe2PIdooXKWGoiI8HxKd0JWnOYvPKu9Yzqok3a8FaS/iAZnyShuJekGu3V
XABQxNDYrm7yRdh/MrTDCE5Nk97ZsUnfRC60Cfzp9iTVZ5vCJL2yjSnD6gWLXSMje/4/XKCxHBGy
L2T4BB3RDqEkyVa6Kp4O466VeDVQwpR3TYC/Tdwi42HPpDZO2CjencVGbKX0vLnufXjeUD1U/txd
uhIhbDfNydcklfm6VPy1pH+wtIn0+YUgO+l2+qqzeqkk/7Z2qmY/tu7HlAT1HWGyUYOVGwLFcB3U
rmZOUkZ3uZsrrLF/QIU0H8zQCw4mkqh727WNtWl1Tnb9+7Vv/R+XvkeBUTd0yA5Ekv7ZVmB9paEr
yc994c/fllqKbV1EIQZHdjzxfbtTSTPLeoN1mL2WcW4xtE7dgZ4xqgljkPjLynAuNeRCH6YuVxxH
ddf/Orqdk6+W6ty/fy5KCAAfNeDvBe38lbJYpzjAL1k33v/9T7X/a6KWXXPT0AlB02Gu/ekVjfWR
npflj2dWuN6xIOLBN2VAAE6ZYE3izGpMMIFVeHg+FUQ01ZlvvTipPl30atYwUcBpNBEQLaj575Fd
BfdZ4y2nYRqem8T5dSqJqgfue27GdIQRYYNAMmU3xBi1CdIHI2CpEWBvaMm2E6l7Gb1sujRTVm9F
2+rvY+g9+I1/N9khHRQ+5dLPyp/C7w+lWyYvf/9AnD9pLIFHz8xGIAV4j2niz2HPcNwiZOCDVNsF
tDmDFmKqFCkTJXZkda+9E3/20c3Th6pc9j5Y7z5/UrKX1GmNk1cHP73WQNhO9vdxHtvdbzbj771i
URLbpBt9shWu5zZbB/rDwRIsYdqpo4Yq9V+aVO/55qjv+yUgWVeeEwNiH3oMdAma2nzluqTwpQ4P
UdnS+Aqq+KL6qGpMjQZxTLrEOiuJWlhDDqJqvZwmByqDrCDrS/dM1S19x/A2bZOo+/n3j9P/Pz5O
WJ+ma6Bo1039z4VgGOJTiC1DO93qFHavhxtLyL0f3t6DMlkbqfUpybXqYWnGHA+g9M26NqshoaG7
J2RA5kHmtVwdaqjMql0Mmvw5lQ8l0b0kv75rblBfarBRVdtClzYMplGSG4NNxsj5GJZkz+N2vUba
MJwQwPcrW4ra+flwmfX3rER3NJjzSVWY25EeXPK5xvG0V7D+JMa5mZQhxfz0+0iOy47pwNlP5Rxe
+iFzb0etPKL7UhNhAZWXDHNq57L8DF2B75eWBooaNJYUSNttaARvQTDnl0F2DOzei+5Yq54bGhxX
NvDoECxjXGfS+e+VFIYMSh77Qj5t7EqsiFbFHZ335coLfdBzLF4JGqbAFuURleVko1bIfCXRXRcF
Lvts4ptVAYjcDcLY1eD69y/asOR64F8LK89lH2D4BlstyyNv5t9bvZmm36SZQ3zmh6ojA+HyhGF5
q+O63U34uXbkZ6nlXRtMr3q6lO+wUijejOK9m/pvdSUuhdWFd4ryTQpvIaH39PZ95nsxGfio5ZzZ
mDogBkFG2m1PbxvBUVtccF6yOOE6xj3jc/GCg6s6e2P6VOvh8x9A17DNsXOoikDfY3YKpkTbmSMp
kKrXM0tYPjvGM64PWTQo2pQ+AgTNG1oHVIsWJCDLYxuiurzRB8BLK/S7zKMLYe9x/SUiNebUQqs5
h4sdnrFBHUXeISefbeMIc5N5XC/pDinXVZKWD1ZIYbKcna8EZOEE83sSNFTdKLHc+WqU+U7d/YNt
PQwu1Ik5Cb+TIU+ela3xNw5CPMKsyMyQenBluKfbFGT6S3dSrdClSrTzYukraX2ZNvoYR7tMmiNK
Wp4R1Ia4IkQJetpd1VfjixcH8RlNwcwWxgrfq5rJDlnDR6t7YHtMlMfEvCFj8yDIhEFVr343vsKS
SILAgWuIub9srHqvVeSg9tG2K/X6keTuO9Eb2tuCr+DsxiaRCWYSvRuanu4jUKrbsB/ipzSov1TL
vMOLLj56rWs3PbHcogj1tz4ud8k0uay7ZOFTC0IuInlllK1PaUQWw6Kytg+M4u+L3JksKQC/v1/s
/13vCXQUmxZzRQBEh4XCv691s0j8wfZbsqRQ374kOEuToYbVnhrNNS9s82Pu+cuMocmeKyR8GC8Y
cP0uiXfT7HtbEOtoCfuRXI65WD4r7qirHS0ErPeq+6768F2GSuX/EXZeS25jWRb9IkTAm1d6T6ZP
1QtCFu7Ce3z9LFyoS1PdE9MPjQbAzJJEgtecs/fauipYS5j5KS+86tKEbGt2Nljc32CtvqBvH7wq
qHG+y5O8ee3qUjwHLtX0INfiBxh4C2xWpR+aGS5l2O0nYTmwwGbtZDgikv7/35z/4GLSotVNg4qD
4/D/UBL++eawJqBWWjl0PzQPR0/zib6M5vwwqeTH9S1lB3md1RRxlFYdjix3+ovdNu9NGrbnJIrM
lRzAAqKvzhgGyT6eR7dqflVeau4e0Yv2F60r2pKIuR+qUTRkHc3zhxmrX4Hy7gAoVh8QIhUCJP0S
fEEf/eYiKy5ByWzfyA+dtcTVrKLFE9c9zEe37Y1qC2jT/xllKnjvNPtMZ95/HDrGTaAeOcZs64Ca
at873VSflA7UYdHHyldB8GMx9P7PhF8MC987eyPk8Ex5EXNUllsVoFrdxlzZQjE+jIbHgtxD4Ft5
/V8+gf/ACnksXhC0AbakBqMStvTPTwAkiKvlajVHABjnBAfcuuGr9ibPXOSct6l1YtxImvXalBbB
lUKp9gbm2VfRhCNhmtG4ga9kv5Zxk53HnkKwmrf2K21f/S6a9Cp/lUpes84TjbTXxV2J0jHeq017
6hGqfsKvpaNME1f83cmtykrse492SEFgjegobdGaGM6T1fprCQiEHZavAOha97ivtAcK25kEX2hf
RBRUhCiH+m5xp/hu2X30WsI0AOdGceiIouKqX4w8G/9LEdP4d8obqCwYYIx3EDHZDfw73ZbWC+rn
YsxPRWg84hCIjWtp+kdQtfoqKMkDyinErSm+C2gdoIVkZoQ8GHOEBJgv6glzNELltDfZrpUH2b21
aVmQwVXZx6o3kcpptoJzvhupmZjPuTJMt6qOto4UJ4ZOSv7WYkxCnvFgWu/34aQomwrp3dufS7lj
qKc6/y/jHlILnpx/TPKmblPY0yE4mOZ/SsqMPjTrgaH1hNa8P5KzYZ4F3UBJPo/cgX0DFR403Kxq
MLICNTGC35eEFSsn1mwZ33mKwE39Jr/UXKRVUL+l73g262sskeHtuLa6+BN/QwkjzPQ1ZlW4a2ZT
PhtJ/nDRPDzpRpW+tHl4VJIhedXKHBmaZx4Mr7NuDN7uxu9C1hn1rLbK/P47Amo8JXb0khM4wqTj
Tgea2f45N33SJ4p2uFsWdMo+q7UXYz4blAxFuQ2ns+ztd4lTalQ4naLIvtRZaq1qYjpldU9jF3H0
MmMGAVORmA++6n+MPvWaai7mJOMUPLrph0BJcO9REKwUNIerRUMl6/peq+0Kq5xjcpnKyF89iSno
FjO0bCdLp3Q7+Cfd6NJNmlMk+qIDqtX7eIAMRXrh0rDpZ/nTHw1U4leI9/vglNip2P4pFMhqQRDN
/+DQeWKBQc7M38Kp5dd7n6898HZtlYmQiUsJTxRkq6tcciABDXa+1k6bZdFhNS1VF5FOFMzFfjCC
/sWZvdYDzCm61674RK2h43M8AxXJLmOg+quO1PtrmjXqc2Xmr6zgzS/BwB4Qv7pxzINC3TvRMKyl
bUseJtXPd61F2Pefe20yARGUmFOkEwrKNmwB6LG1nVnjgjdbG5St3kTsM9EMD73F+hpBm+yu1mgj
17jfV73WJ9coJUdYIVjwqpB+VgvBrF0kb7RDf8oxJqscPPo4OP7/6fI/RxdT9yhtOqoKucwC0vLP
wXqMKsRdnmqeyi5FAUTFzIKivaM/1rKyZ94DfqvsFD34fRkgDgk1se6NxjnnnntYACt/X5YlgC8b
3H6WgjCLnca5hvNBnrFwdq51SeZCR2TbfBvM7K/Wpe0mewMhOZgXVPFPskkgD+YAQ9kKKWnIS6WI
lf9Sb6Gm9u8NNNdzDaj3dNB0yFUUZ//5JtRd3nZDFvnHZV2e5HOTkWroU8NTcsoBJ/B5OvFqyCi1
BGmaPAzb+ZHOZQmS5cVOnZBtystUqFQKmuTm5b26/UPt75242AYT+eVQqr6lZtGf5LNSaE6/T2tU
2jkyhI1OTtOmb5vwYqNqlAr+ToueBrtLrwk68KfJUNZyi2K2XvpS1ds6CHHOgbU7ymGPeb16sutF
Bgb1lWpgAgqzNqB41gbsywai9bZDML9JWKMdiFGk9RDo7UVtAP54akUKRjjkh8W7kXedvRobHBwt
Yo+N4jcDfm+GPYhqOc8AlMxCTcuXPtmITlQQCObiE0J0/GrxACHeoEMee/5sCCYXRK89TD8M2SvH
ZS7NtZQcMrkajWrzq6uan2gS9UM/gwTnLkPRIGLucEFqxjQdda0vDlWLzZCdUrwBVyA+w356xy5n
P/tK+ClRx/LwB3+s6H69XfZSLNhNYuOogLuK08+zGl2STPHJAiFPTfoQJxKyVh4xrXvs6hkGGf8X
3Fh4EiX5722RpuykyP1DAsUyTYvQebhGfu2cvjzWurhOwICvvjJW7UYrFboIZcQKeepoyFZR2V10
/bMl+YBsiYZ2W9mqqVh1RaIRRA4M1Qxb/4Rx9kle/TnYRletAf6X+Z3C8zluNW8lDI3sxcY0Xy1l
mm6id68aGXTPE5CwZ52ChzUv82p9nzdWc+9xK6z0rE0OulV598LQvXtGMtHdNU6jTVhZoU/sZrp4
QGI4Gs9e4osng1DwFzNu9rrsEKZwf4tJdza622Gxpu8/A/1NKq6FBjGXDfcKYAZxm9K2jnKt3gLF
pz+W5Rq4K54OEjWc7qURKsiZvpqO+IoDpTR3MnQkU2Zsh29vssy8xCDkHmlBxIAFi8dSfHga84Pl
Epu9V+uiuelZ+ZdsgWXmtFxJeZd8TZhvGpBQxXvtFN/+Qd/7rBOU9xl4hrlJHYKZaifVbpGGkW8u
xGRe5R4cH8eKUrVLxN9IvRLvZWcsY6BfIcCUl0NkzJVI65mkvSvpyc4bH0t9EKUq2GZmIdGw1joq
bmHCnwyi/yfmy+Qt7ilsEziCiGE0vbXXzdZ70sE3piuMv1zbmWl4OJ8FmhxZy0MyBlk2Xxnj2B9k
2JQ8NAa9ymQGuE9z4lQ7FJgDpAQ1DnUyjP7uQchuROqmNeMIfd25Le1/BIZmnEMHy7ppjdnVRku8
BJKwehEDmhOZScK62N+oFkgMaOflNi0i0rfQ1N7xDLyNbfwIMMJ/06idZrNys87qV1wb7oePhHPM
Z8GkU6WnprPzVeuEUAdqZH5yrFPtsX4s2hR6slKmoFnNF3x5RvmtppwhgmEvpqG85k027OFMlVdv
vpe7vrM2fZzAKub5fTA45fXPDyvUTvae9r9+/s8PWHYOnSxVmuPQbpTUwT1ReLDo0sR5qj33Paeh
8qXC6jxbUJwDPtmO7HPHOxmU2KSDz4wVfeW5rvIIDKs7NTH83CYslYtOZ2k1oKZcU8Mfb34vQJwT
zEinlHg7EWUHfZrp50VaHfKm/qSmA6eQlXpLNsR3fsZdpT7mIswp3V4OPtFQ/MBAm6ImorI2NT91
9RtBKMkPP0S5IIywxnhSI8Mc/CezrOMvaf0hZs6vAbp2VwW5OLQj6uSuaHeNZuPdU0mOSVVctvL9
b2JWhJ0vhkNh6t+dqjOOfyaoMtYAV2OyiQdFvetJHh+rsq4PsYowwYv4dzVtxtxkmOGSDB1X4gll
7Xis85To2NJqxwtaP8ysJeuqslvJvE5SOUG32EQWVMZtSsgFjgcTWqiaFzc0/DtZ85QdSMsplWvS
1Jq9rwCYFDSghra+syOCWDGmtX5MdftD6HTn5QfKDsBdx/68PlS6MzBJDAG6gtU2i6BO44wqTiFm
jM1ijBQuVc3e1C84a4hrISFTtEb8kpneMxoNfxNpmfokz7J0Up9GZE+KaHUQbxMtqgqwCbwPEtGW
65QC+taxCvaEs87w15BbPeZLCL+L4CD0sE34mYWiaIaBdp13IdBNuy5+1Vr0J8PRfgSCNo7tleML
z07106MKv4pHUd2W6aoPMCbnrNePKXk9G1nNxaM3Tx7m0xJNNqUKPN1pWLEsUF+aglbb4JJbSBxU
eFU0UW+RlP3lliLCzEmUl23mzxaMkWcxUZQP7f6NjHez3vW4+xkjxUpWxB0+S/jtqbfS7ZKsv9HY
VOg6f4MmMnb/RxQL3yrVDC9mUGcX36TXSI/Vew0EObh+JoqD3gECmDCObBxDJCfpMi2hl0yFmq8U
NAGvvUg/Il003wBcfyBHqr+aBqow5VfC0/oylgB2bOBf+8bL3qYKJkxZjh6l8yQ9AsrIbpoaAQFv
zOizKWwaGVn/GkwKlr0onJ0M0eeYacpuGpxhZ8yX2uQcW6XV1/0Ei9yc0GUM5Fp3qE8LC7ZK6JlA
wnPApSGktCdiwH5ZYF9dyd0zi+xOBkF1NwaoJ7HutgjCq+FQFlhZMd8F5+UTEYazSWvX3HoEaKyW
Nr6rsTkTBSmOqQp2aVDZ9zV2QxNhQh3B3u/DVv1TQ6KBFJBUJTS4yYU/J0d2U3HyZOvZGDbAhWyc
0dbeIBoNV02kxoqawLQxEU1spW3UHJGbFBZQyqDXtlPg/UpZYT6I2s4PSmhnx8j02rsr8FvFEZEF
MBudU2BMjEUaedrVqOfvA+8ypBa2JhQk9sZQITqsm+5B6b0/UPX00Y+2zt0eBm9tgnlfR7mesgYC
VaXn6mepVc3BVst2VzW5cgg0ApAMtR33eZH6hPNQE5WXsYc/R4osEWFX0VTsamo+OzHpxkdlzuCj
1FSurTlN97hA1Zwb39VxdJ+KWI+uGZkQSx4BYWUPm+7umf5LhTmya8vT8v1B8W/vfST9b1EU7TCz
FF8wb4x7pfKnneEX6sOJcU9D4GueRzXGckhd6bDYA+d79aETfr4EruZJbh/YD7orqv3eVclqVrlz
kivjUfZwaQBts4YoiSgDR15SKJ5jYqsTZCKixeZwpCopi+eoU5crBa368pck6WYn1/O2qqJjtkoF
pLuwXqqoB3MwojGtcnONWqu9w5UTJyeH7WO5unsZc/55rmicDVgu8ZVReBV1WDanaFDuRUVR2Ct9
71VHwkUDp8+wffNoT2iV8pSYOTwl6N3mszCpf5/FGvFWVUb/tcjDL6JQxhu/TeifSL8EnQFveWBz
N1Ati3H3vQz15GPMnDzUJ9wLBvLFf0uiOqNf/4vjmweQU3NoJX2O5qWIx884IvtmqIdiY8d4HzFg
GoAo/1IqyGKTWeTH2FHTNxqg97pzp682BrU19O1hG3ZDyVQ/4yGjtILx3kb6Ng985Z00uPXQm7Ol
sqyf20wl/pLbNu37C2Fl+qpronqn18AqxyQI1oz+4jGiXTtjfupZn7j9FyOM0ezj2v+3n0DGU24z
d0W3Ov0rEoRqjpH2relIcg8jjf3tfID2aQEU4gXbsgA3eilJUQJ3r40qum2L/gmFa7MSeXvp5FrW
zN0Ks/5Us2ZP/GtkD2cplQcjE1wbSn4rrLwaa+bQ3sunTD5v/DPybUAXuocbeojKpD726lDAZyEq
2QcD+Cnq6k7A/NdhMIcXmtot/51Cey3adtxq05RdawbBUysQMff+u1Bu5fwRd03xCEvNvZOwccXz
fBWjQl0LKcvk4NiKPGqIeuqcQ68v+Xuiyi49oVzxFKxLvXNdWtWkqy9rUUOhd6JaQ7j1Zl32EjSt
9O+p44yPjo96RZ1DJ+QkbbZBZRmPrK6bbTSfBfM9eSbvBdXU3yE4bcYU4p9k3kj6DVnqyVHekwub
sETPY+h+dggjAsyVcuweXlcGeDjgDiHGVt/aqPqkVhz/aAvxIBsUnaTV6GeJnW0UkqwSdkPUQsSm
BsENcNZ9nh2676yrsx1kIPUEXlK7W7jj1oxOzvfstWk1Z526/nSUKddNOjXAjHGBLJ6t+CMU5HE6
GtMFBo0FI4F8yz/4ZIWvm1B1dhDwAxIa0NxftHszgBB0A1Ig/fngxBmvxQ3eizD23Z2TRNinCh91
vuE+ISO+SRGQEk+MOCoVGUB09dbuW+0L0ujnBE7Bc9CnNi5ABvSiCzTM9WzHOmjbcF6JVvQTjDNK
ZSjvV3ms0MI9DAFyRU2Cj7pvzRNqepC8oDqom5vpwRUEwbHp/KX5yq6ucuvXxImY78wvJW5gwyad
+kscseUNbRYIpd9rj1LRAaxqbviNAK+nVHkxeid8sv3WfW5pxCV2HX/mlRBHWBzWJs6U6HNqiZ6K
HDcAftVjsYGcv6pCmhVTm+WvYGqzXZjmxhnu/nihYKxtVeUxFlF0caluPlVB/zYNwQubLnBmVZlf
a9acV3n251C1bnYUnXk1o/S4LN0wB6Tv+KfvDr7Zn7Xp72xM81+p2NXruLg7jp9sdTjTFxbv+TVM
Imejmpr2KPLipIFYOqjKTNjHthmuCz88FAMVBacLlb/iGOhaodHEn3GzkFez59jEqeyw0NtPqdPd
lIJNU+a7n0qeigVeZNm2fdbD6RV6j4DC+6+EOqMBAzsBgN/TGp1uCs2tSRJEceVexvngDjGjpl9C
pavb53TS/Tusa+3suwNFl9myiyZa42Gl7dr3rNhY2cyGJ9N+atgZmXPuUT3vjNR5Z4TN0XqJ0u4w
YYeJkqR+J5jMPMZNSwlqXuOWPRG4f9/XwOL3wn5Fgg/ybZIEJr0gzSgurpCUf9JsLvYplfx9qzuf
f4QpbqSurNwrPyhvbXShJR9ZmhbHue2/RYVNoDtlFJryhBd60mbWGN1PCJY98lbcsIr5HnWe8VCy
8fdhKL5TOGjvlZ6by+2gt8oV0XpAJ9qmPUphaO0nhMSkfr5deEZNvKnyYXymQhS+xKQnLC/ikmw3
QeD1WCJyWqgB8qV9OQB5kHl3pM5pKHEPTQyggSkouQ5pv6htHaH4R5IZ3qVpSwZigLgOr4nz21M2
e/HlbVtNv2tJHuDg0wH9p3NadUac2L7UJhCZRrLLFVxGte+QmGHF5VYW/O2ow3M3AkT1J/0se/8A
Hf3lTF4aQZiftXEV+i/BXJsYM7zIjik8ut2VsU9K3OrL3pwVk76lJTZj72v/r8pW9lLfH3klKXJu
t/cF6zTZKA4cgGzs3qbd0kQOm7stXOUwKGh8rUHDzZW2/V2aBUrUuk+h6u2lTkseSH7Pd6ZjID/+
W8AFJbY5L2veaVR+hGH5DrjIYDClZaLRot3KSyDQ7VoPR7wyoXIZZpO0qFuwfDKxkV0qf2qgkVCZ
et+GzFhOun+dzC8Bq18pwkL+93/+XIh8+ovWVBBp4xulH/vHVIGqqYv2wyzbaluRo3hRBJGSdeuD
BrJp1WqtuPUhXyoT7/y9awiXwOCWn1LV7D6FOIj5W6d5iXtISStk1bgJzTb/iNOu2DS13Rybtig+
+iRF/uNZ1MzUattUTrHvzXeCMYyPqI+si8QKy8uYZd0qaFWW1nTnu4SWjY0qd774Havr0fDMAuLq
Yf/Hz1B7h7CP8Bfo+qLzlmLvVi+Ck9+gx5RCS8LB3XMW8qw0kcNyKxhGwNBo8WQTCm1Dh5TGNWv3
Ickf4FcJhteDBwuvcdOx4zuDcgzAIkctC7TefMaxCDuswtfqYBQvg6E6S2HUUPRshFWgGk7SGV88
+LzujHMZOvLx3DbLLl5b5sdmBn6gAbephrE4a+BThlHXX0Y8CxsThXw0b+Mqx/1lJI27A92ZbTTV
JyVqrLtN07XOqrVy9ZSNYbD2aD0Bm/LSZ1qWCKmtO9UJb/tvZ2ET+Mu9WJ5R8twU2lQf+LKd5fNn
drVyjPSJpcn8dOJ2OWAT+8sukY7wR7CoptpDovs9shOHuc0+ZK0w1lloBYc46fmUK9x2LDu969Ro
+YeBvhMPaPCatS/53LG28C5ep0FY8ACwHAfuc485ZxMU/TUe2Vfio4U9KCPIR1coOKPNEypR5QQO
GjmuGdAKD4uLRBAbeTNu0syLt1NS5Ue6NhXi7jku6c91bNGvNYkaRBf/0nRR+ZCfUaipxX7Z2tYD
VAq/OwW21f+cT+rIGuQJvXP0vZA5FrJ/lWbMWX8z/qfJoxxQBLgSuI/9+kgvob7KuSzxISgQ/+Zu
JLUsHSOxBbMmNp2ChwAGXPvTr5MVI1L9PY0jIJhq4Tx1YM72JsQENCvgGWiaGusxIeGx7zR1Jwzz
16SqBjJJ5xc69t8nUWbwJFaPYIKhg+CoOcnir5397K3Gf+/iabo0QQbEaK4Jk6li0LmFZOgK3N6z
HLwB62is5Kk73NGc7wq/ZBk6R7FUhppczHKOZgkVs9vEShFsM5CoszcY4oc0hvx96Y+iexpbH3Va
ld+s0Z3O2aRul6jwtDXwMLcTTl8vW+tWY7wB4atf5NXMJkoyDzi5VHbjI8pe/MIrQDBqwHELozwW
VPe3aNvYqSL+8uaDPGvMjqcm1micC1llc73uF7yOp8l1IwhAs+9c3ydGsJF2lcjGuWcmUfBwMvgK
mkPgJBAW0uS6uma2NbLdAodTIo/oMsvXjgW5oOtR99wr8esT4IOQ2ugM6tHT5tylBeuSANvrPC8p
pE5tSPGBCK6EyvIXlC94+ZNV+izUZu62BET0BUkjdhCH29AG0rGPDRsXXTi2P6tYzTeB0t0cVXf2
ZmJq5z+HiTeuXJUFRl2vm9ylj8t26zeIU7ZwERLFB98Tt4r8LpRMGfS0uQG+iFfnM71p37KCnefy
lpGR0ZGepKD0CkN1JQPapbzPM7piHemzf1dUxkuWJdY2hQXKo55Ur0gjXlq3mb6y6YppsGjGzQew
cVNsPVtHHfjipivNG1Lyb7bSxs8T4eSXfLJh1oK93dO7QzQ3z5BmEZ9ds3AJB+VKkvIaI3BOaWg/
aRHIlFHaH0s9mChjx/bZckxS0GJkqhS5vXpXfC4PjiYUk50+svqYSPdtVeKI/UPXqzUt2eZqy1wr
iXvUGBqlMo/NkHTnVm+6cz0f5Jm8N0CYPdeRS+05SA+l09zbCpWG7FkMc6di8sIemJteH2TjgneQ
1aKpl8QB8Wayqmk38m+juUVzZcLZyzW6mnQF5ER/XFbwf9btci1PWzs5p0N91n37aFDGvC6TjG4h
AyKJOgyz72rh/5hi12FE0z6WYayZGvubgck+mAzve9vbDcaqyHil+jBum2QSB+gtR2/y2cG0Npxp
NduOoVm9+rYtDhp55/uAvPZXqzI+5TeFlu9Xsx6x1foC/UU5r6YU1VhHkkpaqfGhojB2D6Pe3Mea
mW3RDL549Hve/LZo94Pna4dIUAXWvDhY+Xqb/MXmYTcm7HBm41iTosevrXJ4FCrVOs+Pja1SGNGX
+SfUcfqROYl45m3yNhBT25MeRvWbMQ4nA1jG1i5qFFb4M8G9aaS8RWgjijzQDqmpZp82s6oMsoDM
mO348h9btdd2I7vsZ4NkIaQyVn//XdSmTb1iA3KQf6swSTUKqM14qfTSWcvieE+Ch5J7xTGyxCaO
KwLbwvpLGZDOV9KdONklZfKYXjJm6WQolW9T2f/sahG+j5FXbesKXEU7zXQH0URHuTePB53QxVEd
10KM7jaOI8YhM9Gqjamq5b4sMbYHc+Sl3kKwKtOy2Bk9JAspelMVRHE069i4ktnwATpnoNwmZa8z
wfrF5bu7dgPrHWj9QGpEXbwytX6tFa95Eq36ac1cvtoS35QQX5ZmuN46Kah/FKn3VYoyYpKvW1A3
HwQQrbrZCIoOeDhiYDZWkyds9EBjtazQpTjH6giX0QnJhscd7s246vfd6AtU94XxVpaNCUGjf5J/
rLTLBP38xdDUZF+affUatfatM0kFdrxgHSqCbKsZrlzkhAcqgbgJMRGqZhHnBoJEf0M1nFzl5Qhp
/owJslozQwRby0dJNEH+W0vBaqjn8R7Pnb7p09hfSzCRLS6/F+EhohtLy717aXruPYswzRiZb+HH
76F1GoRI1qoPvS30EY6j/ii3DuRDut7GDma/9cJUWz8ZFYXJ2XbsxXFwWv7Lg6l2mzzw/oojV/86
n9Rts5yovRUj2clBruVooxGlTG2aPs9X1tTowI4SJIFh+PCZulFC1cFB2oPkclbeq9qu2MVdupUf
dN/k/iNCE+ti498vewRK4s4NtbE9QUUjNN27y02Ir9XVIRnwjw+Gr91F30ztT9Mr+bhAmuC2U7pq
m9qKhww+ewqmID9GM22X1gpFwJmxK8+03Ey2MZaXdVNW9b0KNOOwmKesdlfOtljYNd4WrLW2ISsk
eZb3+iRpVnbS6seA4JsHdZdnrEf2uvTRTNMTI2o8NZO1KqxhC/KuvfdeCC3QjbrlrJrPEh9jkt10
5vtQDbeUjvUbQ1t7gPsS7+MsYRMqWwpgJr86UwJwFXaQbRXO1W+zgpYmpMR0QMxEpaXc6iaMAH9U
iMqxMhfQHBQgxzAeehSbD3kWTwi4M8Di8sqYzPzgDKleflPBXu9sehTsSZ9lkz82i3NddtlWVRRQ
1zOiX5k4WHmjXCsNxYutgddnzemtBQuQvWNb9XMjMoSWpoUgFlU3/+u/L240pEuQyBlqS9EiQ5OS
McHkwe+35yBOzJtPLwncCZbIMCtYvX0snwHpPOb+T9WBkdrZjGOTrz31Ncauhy+QCIZF2RQWaOuV
im7RXIyMk1zfhgLRvDzL0zZ7DHiB4n5Og509ubQ1iP8pTDFTXPCSdG2iXeWYQxQi1bFIu6hjdpRF
AunEbZwIjYI1J0d6075uBcup+Zkxidcjtl757sxWGVchQsuqfrC8V1aFGudr4BDxNphZlGhnq7Vr
d86BmiV0Qsvwfzv1KKXQXMmmva6m7gXyASFCeUvMlQN+mr0Xem1jbPZyGKmw2y1PRibdCZVpVCuD
ZglgHPaefmoUCCGniGo0gmKiKrJVplFdlrDqXqGL488soMDmYJhuf/j9Ndf4z6gMG1fXq5x1NlcB
E9veem6EfIds0z1b0gMy02m9RNzUmZIdYT99eFig1zYcyq3sBNfE1u6siFxFWUSRDJza0YJLByk0
blg1V4IEqqXYBHXgNlahdZSIjbaJquNAaASBp58lxb5Hgbr9OcDvkat1d2XkDdi7zLoWvlqQI3xx
lQIXuzF8cKhMtEGcjXsAMOlakl50i14RaiaNerHLXhFY912egbgej7qKvzvzyl+d2elv6pjo15lb
SLM0wicUoGSpy1eKTt0BN7TxhFTTmbt21o+tWze/lvdNzb/gz7d/mOjUG2ZlyhiUZDxYFFvbJD85
mjtP7EbSw+B0rErnS8CCu6WFrrYMYOhNN/KjJb6Zb1Wr15chb+azWZfTT6ML6mi229Weslbr6VdS
qsWV3JuK3BishHlbwBoppg9vgMKTVHG7SdIowuwOc5P3tEGhXg5ES4ttSD7YbekY2hkUPjZElzAI
NfrtpXbJO2U4x8U3vBDPmW905DWw+1WCvCWykn4wMWmUrqSjorFK77TEYvpRX53QjOyLrMapmvK9
XNpL5Gqt47rMD4OR1xd5FhRjfQnne9N8LwjGf72aeFjxZccFZH+4/Ju8hLSFLqZVihdsZeZmcWhB
2tx6WpZbUZQO85QZrP1asb8IY3g1s0H9pXuvDbGOL4IBft0oNE9bXXwYacD4Iz/TMBgumnyIWjPH
tJnY7Bt817i56ujvw0hNVmaTmTeLWKwLNct1SxwNQRuiZkiRe4dTRg7VJRqN6lL8fZZ3unpsfRw6
xbPMoJxCe3glvXTRWQ+NvJCvuF1P9vWUlwcly9K9aXBpiAJu/FwUCPOgR6o4E+sss0+ecAJk+3As
h61Zqu17iedza2mhsScioXuP1LJbh45HO3V+tfGGbFUEU32dsqx9j03YxiJ0H35TWUgJPR3NdESJ
XGG5oAgI0I2f/FKDyHpf6CkKARdo9dnrdd20VfvUA03evmZitC8qcznhmXg/G8R4nPRqp8Qr9lB9
GXk0CRvvIDMee50yrdOUd3lVAxo55IG714f02x8hieLTuIiq8JuY3XcYV1GgqDouvjH6qHHSfwSJ
Z25szYpulV+A5hZ9j57KJ9ipq58TQDeAJQ33G0LgdTU7KsLE2w946QkRB7yrAZZYTWl5MQwSMxGY
/8h9C5ZzUHXrdq5DAsia1opRGtsinrSjWaQ/5G/KlEkITl8X/Uo05mjyitzVdorook1gs/xTJngh
8uDO3v+xRNRvD3586qpIf+gWMm3ZkHPT6W6jhr8ppf3GemE8NbNYpoCEWXX+TY6XUVraG8tvITWn
vn5uU95bSeYRc4NZ1BS1iS1ctwmBi/kwKBuvZ5OAoyB9xcg1Qj8gDKgBgPya1KS8k3Bt+920dtF9
75IqAStUash/zJSk6NZmuNABly4P/PJga9tEnbTbyCCPzVw1YAAmKdGHWTNcGwftaqTHEajlCYgD
4qYfKCRWbhYEl14pnY1TkGvX4YA5yvkGO9KjjJruCfBDvqmaMJ+ni+IMdKXZyKyncnTuaVolr/K+
mO+nytgds0BztsKLJlb+XXiER2m+GkX+Ip3ieRVADjadc4MpVHZCIz+nh5prS180xUCzMIWWTVDO
F+eiaUZ7rrPs3c0JD/lzEF3zvy/lC2NuJCsrRSeZ+WGwkWRnXNX5bNoeyRKqflfd7R4ycBfH1PqQ
DR5GqB7rCHUkM2NOIVTnkZ5H+GWYH6x11yMWlYOrHGYRvFtTx1QISNkw63DXqT6FjPm7P0snD1Sa
shV+N/eA66CmfYBxlyw1LMa23l3l4PHnUr6KTvX3q/qYCWCpIf1draHKgWGu9Yv0VhUQ2jW/Cz4A
qydHyDX1Rr7aiazYKv15UVNDL9MOTdlKsW1gQr4d+at4JIkEjXWxZo+KVuS/JkAuqzYmnZMCNr77
eUX+p8xhMVmsjFrvD26Jpp4iELlBWIeBG8ybckQl8goMzkGfi2TyinLewcNKpcUtDBRQWqxr/oew
81pyW8mi7BchAi5hXul9WVWp9IIoOXib8F8/C8meUbd6ou9DM0hKfVVFApknz9l77ehYNzlO5XSy
zqaPY0ttcragvxpq44t6n1EbJOlSd8+mmEx6WEX9xOn/wbLj6j2W43Qaoklfi+VlIhnyJ67c2K2D
1qkwdWIby5GfnR94toL2xh2EEz3suk1vBOE+8/2Vu7S5UfpK9EusJKTZNo+ebZCRktka9B+tcdrt
QD4bqwLVVGql2q6uuxz69BKhJDo2kKp4icCeHkc3FPiAQBfkU1ccS5qp3OaEZVZTcGF9I6IhEfra
topn2/ajk4dC/KSehcEKh9T0gNGUQfMiJNSykrx1VsCbQZDmQ0vE7SrjF3u1nfpcLGXf2HofUEYS
8vZyDxVVuAm5Ps9VtIR1J25zsYzcARiKVziuR28Xw1zHR8mUQyv7fB3mPVNMk+T4Ionl3ouI8EyR
G6wMRtMrdVZDetwzRasZcdvsLKpV2Xlxe+R0G/CFVHDYBi84q5fqIfCdlfuW0hsX4pr+v7tEDDLb
wXEqcUc6n2Wl6dTslX3ySzYWrR2t1X1nClIvu0GCrM8pTE3uTJSLkGQsAVdHj9uTI+wfKrnOkn28
amJZbexk/CqXeGMO+p9Co0d3v9T/VcI0NAyD5VwTLiccUE3FgRy9fpV24sf/tm/8f5wLsI5I2TZN
3xIcgf6ygqKw0ujb0VuRxQtQuHL/Z0QcE4gL9jd5VK11m2TOnY12eB3oDU0YDrRqbqAmCH/NEiy/
mHf3RLUm8qgt7YDxGtwRMJHl72qhF99DCpb377qzMbkABzJO1Vxyn89zeJYjhVxPM/42pFTVefpa
NlxduZuNp8iKUb5NJUwul8W5y/v+lfSN6SQSn3Ph8qdtWz9qozjNwhmutTmPJ45ZcKe4HTzQJoxd
VXRKETfaZkR1iIEPqL60GRtUfbdmwkA+n8/i3phL7DhpAvBA250rPYLFxpG7CLHv7e5jrYMZHX5A
yViL0lkpUJmzeKvdsB/2//sbs/W/zSaYaXTTNlwLk6gvsN/8p9lEb8rUsRyrOWn0SPboDTFHBIl9
xso8X+OhNmiFgkdPwj4mjUdHjDf7xlFZhrycDl0zFRjdnFMtjad6aRzZfZzd0qr7rl71hZ3eNG/4
XiTBKwrH8kPqC3mdtZonad1MP8rOfQcEVD2GqDbOMVUdQ36whQjEY6jODeQA0yNyAd3FXI+fGKDx
iLShfqojC6LASH9bM3cIoHDF9enioG2m7WJ3h5blXnRr2KsVWRouR1UpyX3wjOphymeE5+hjpGeK
oxK9tS0BYQQA1KB0LXcJ7aHBMQeLYIA4tmQoXpNei9cm2QNH20yKVyOFZgfMs33qNSfcNn3VU62i
Wk6xQ1wF6SkrBFfylree/mqUM4XuZ2A5+jNjGAvbPw6bYTKeF9URg1N0PwpryN72w/Ly6gW9tI4S
0m1egDmbu6bp4nPl+cnBmW3j0ovAORWG+WLkdfFIgJd1nQk99Ra5FL5x9Md2UWrYwxmEqW2tIaX4
bEcRmkVySooBYkNiOs2FqcrSKJXaCQezucYImz8qdVc+lpS99pjSU4riNUKR5cASlVfqB5axJcMT
i6q/mnHeXDMRNkxCU3PXabP2VLT+zrXwM5uIibdx7xJBZuYMV7q+Y+DiWMF5cIKUwy2fgqZF+bUw
B31/f6YvwkFlY4MBlh782m/2ue0Xq6FNp2uTe9/8QjZXfc7kuHLQwV7vr30MurmZbdRb6sG8/5Xx
qhGRfVFTzCYe92Pdj6ckn34vA62zS0b8kzOmB/W1FGUndiUhCkD1BsjOkWW+lDqnlNET3++dHgKL
OULLDkvJ2Efkd0zot23tV1Alb5FX2x9zmmqrNA2jo8Pw4job7ZuLxPenVqGc6lAPr0ycvcSPxCs5
RNvMdPpfgcmm70014h6JMcBP+vdG0+o1uMjskNbetylN4rNIZMy8hWdmDL8xDtzDvOhrVEyviu71
SjfEDLEwHuvK7/dm5nwICGOHiGAyaxPhGdxTg9K4BpINrcCuw/VYjvmCRV8AtoYgS28mPKhncTzg
JyOOSWnylpd27/SbvpjDWyzsDwVJLjtvWg3W5B91PR+2NiLa7VgCOYq75Ko6ZurBLAJjW+mxz/g7
/6IA9FN7qhb+rjtTF1nJmbN29FJNLYI3vxtWBCWzVJpS/+ZmjrWZA12cdZd2clXkH8LSW6Yb9Lgn
TLEbo+8OnbDAp2rxDzUylS4tV3JHb7pWl48gNNbTqPmsMSKHOB5S6FZon3q3/hI4AcCzBCQPRvAa
oM5gcKMykWHQdR31vNqPgzkjt0p8cllCCaMURmEuu2NJ8tjL0FBygcaJuqNnlkdksQlK2+ZVxQ0Y
zkMfIdZV+FL1kGvRRxOTlzGk/SMFCKrjtkXsvzwLO9LAO9CAt8hpn23HGh5Uym7g9c9DqffYnJDT
51jrcPCn/inCg082Z+pt+Zej18o1Z75PxG33viJm4OYi6YYX1ZR9jxtWPNrL4qEvUU0Yc/pskE65
DqagPaqSux24/dXLYUjMzf1sDr6jWqnjHx2DJeVgZppAp20dSpxMAy3Hgz1W2cXrhmPh+zi4FuEX
sa7z5aZSpA3XCdd3LY8ZZvNGTReckuLFaKf6qq4tl1H7qrMzJH55sXUcALEcT34pSosupUbozECP
SJvk8lFmJkIW3zmFXLREo/u3NKiZRmB9qHDv7UcBxkHOQpw9OXyzvbVsivInCZDhOh87lL9AKQ4J
a8+9PrLaIfugKImIcEOhwdeCdWwZtagHVIP0ZTpmOE43DKuuzPSHNmnTB0Z8mD3U1GpCHGv15Lsu
K2fFXO4UhvVHqMPfjTTvO+K78qbO4qrq73yDJrRlyl0SVOFGhIW/T3JGr5od41fTaDUUIUrg/73R
EwLyt1ud6A/gQx7sVUcH1fGXq3SZBOYUjtZJKw17OwxFgZDgiyurZNd3Pfoxw/mdiWS6jz5RC99M
y88IcbOKb5Mhj0mMvknp02hBJ09lxNBlehbus2tE5Nq0HdHpcjK2fQHO36DLTKjYb1cihl0HloY8
zWnqM6BMuW1MGXz17a1DUZQVUfk16Duib8qiPnGSfyukV25V8eBZaY4OxZuxri7gmcgczz1JLApE
DCO5RouK7XuuYUfSKfkx8gR7p6+ehOm+qyJUU2lL2LgwCULqknDNIkjHJB3wnfkpIJ7E9lC0D4M8
J4kdoJ9xRuq6rKEHhgW6GdGhWJjGzl0ApxTYzQZ6rffKh0lygE4aLi0hDjxG17/2UX1rdUeuJsfT
HqSX1XuAlg/OEg2T2uYu10qunXABh1WYhUyoPw/SAPu8DAxHi9AV23LFWo2UTIn7ZkBFd1YLwBQU
JKdYXYt228c+VppRzjyHDMmoNd2X0iY0Pjw1ht3sR6NHj+7lVBsGw/mPOXD1Az2mdlcCTrypZ2Ga
MZ11sePmFq0yJITt0dFS77GFLOaIPHlPQLQoIVNNlE05GV+wHKTfxtACNSQr/2iLClIDSazK8OWG
F8BpBpEj8Uguoaaf0rCDLJ/OzWOAKnwDzUC+m5b82c52z+6DRxGBZuM6HhDIcO83WvVCN82nbN57
NDzfy1hAi/y3v5J1gp226iI0iMsXqAY1w1xZ/Dx8tfcFD+1Wu5yDyMD+bKTfwO4R74A7k5e4HdyV
EU/YoYM+fZwzSAjdxPTbK3002XWjH0aoWMSR+81THnfRAZohW8aSAtIEqb4yQyg7oqCnmGOj3yky
gUki84yNd3PvYIuw7reZF9zUsNRofHHx4F5RvxGgtmRvLEFgc0hQlwzCX1jdHxVc0OwDJKXYoDZA
jK33XNNdLlfA3qCMd2qEqB76WIMiSuDvUcniSnZ0rFcFdNzlUN0HcFiQ3sPCXV7m5dJFq6qDmgLr
8bCVCdFQSvs+Z9PJNzTxLPQsfNb0BjakRRA81HrSWWjMukY1rjGMvNYR3Jpx0bXFuud+G4t55ffH
vki6Z7UOFOiI124zOyth5z8595V0EGqXSBjVgLZ9I1oNIwFPgt1xW45EVQXmkD8kWXkmH8DeTbbr
3pNE/aDsDolFdIgoI2Jmgqk+8NnXl4g8+a0bC0KiiAjDg4awoXaaHZMQmtWW3/lY/k2+KSz+ksoK
MT9efy3fcWictk1E6let0nlkOV58zphMfxDpPMNjNw5jB1SIO/6nWAiTfWT2pNf001V9TtEvSnVO
bWMk+DS4LIbWNck1gKrt0z+6OMP4LRMEcUW1N+3Q4viEtTm/Y9MVR0m69hZ8R7ipaZ0dct1rzxFt
5XWE63edTI65B6zP12bg8Kx9lIpVUf5SHXTNwQmzvKrMUDsMpIHv4xjRrZu5P6MufbVlj5FEmA+D
FmIwigzz/rUaxBzg1zOcK2bG8FVyPeCJjoBr5ObuDw7UX0y52GvfZW3ZlxRc/6q1k+KKYmLYmKHt
Hqj9+u3ca+HdKtFP8nstTfuhktbPnFPv3ZpeBci3tIbPOBLeD1x+wYFaOP0H2oxQdMn/YKwYtk4O
6gKEEFBuFcH239jJqKYqOTfVfArj5CfYXtp4+jyvy+XoZzWRTgaN9TXwjGCraBG0N9FXejDhRy3R
Lq7yZlIpRyeVPzmWc3XuM+Oa+kb6uXTeFM6Qfi/BG/bDfR+kuzRv8ABEaA8I0P3zgOX0DUfg4S4/
8/1s3KkMTRVQrPtWuXWsKd8aHg5xkC3ddUE1vE4RcrPJrT7w4fNNYFvbFv24AxrmE1MZybOX9OJt
SWmDIFN/BA1i5aQEwsey3K9gRM17R8Y0o7uYYa1VRCzdsQmrFb1SDiL2Dlfo8x5Afd6gFZIIzBdB
ZGlo3UZnXvP851mY+YQuuDVqQ5KglezsHg+tXhcO99tyMmDqrchvyjtSE6VwiGabkcNCg1P2ko7N
53GKzedK1NoJSoIPwTZ2cdIzHPcGM/6GnhPhR3VLZq4udbwOaZttyewhe77O8peaAPXlv5d69mfh
6f5R/YtBaTNe8Ow3VX2FwFr60DdOaO3ijeOV84GlwQeZG6DEhSDChIs9bnLIZ5rDItoWXeOdA9bu
m/qD1ABQswkWgX5pMjNRb5b+ZB2UPz9OQT2FmjS2RSiCG3B8RLA2GA1hsbouvdzRIJmPaTqi86WP
C7fH2ETLy0g6N/KOrHUvCfNoUgMVvl6IYz3X1VMp00eVYhOOhb6x3KtShKuqhRYBMxnUqaRjaTY2
VfKk1B+guE2CxN0p+4KjgbkoUhpIkb4PrQrI7xK0wNtMSSlue8JbepygB8gdJM/mE9dqo/U/8EX1
NDyR7fUPd5VG7DkY35NnC7EDCN9EPuShxnieELGtwgrj0np3Br04qqAk9SDFGCIYGoHHAYg/qh0F
wjI9FtPgikqe9ULrL+pUh/BQnkvX+VFHnXy2mhSxJzEy6ywZ/W3W18HephvzlaL6EoM55eAAJy6w
/erU0tN4pO73V1auDfsu0sfHaRHnxRXY3rrdqk64nFCO6b4YNw3aMCV8JwaoXIWwnl/0jgQXG0Dx
O8evZi9FydwYQR1dBNJntI3W02Jq7aHca2CY1xKR1EVUJup1in9g5d+rIkivdtINp/sOTkd93vb9
kDOJjcyj2nc1XXTHe3kRDb9UTRTb1trNpuyb8DHmtmwpyViJp9KMaeJq1hsjQffkEbTzKnLt8i8/
ymQQHB7t7/+lu9uyYmm+x76pIk8Vfsge6MybZnEAG7eKkxxzrjdw7gJnLo/3H9Mwy4HycdluZavj
Bx/yZqcCLse+FxvLDsB8LEtX2LvsvT6+b6XoqjSx8wXNMXXmmpPc2bnLSxbgA8Bk/4qNJDoHcDrv
I6zCjG4ajeVtadJYosKuKLa86qOc9GqFbeNX2Y3TUnnzvunna7fPadF1trPVgslagfQ8tGODfRMl
8lZVQJNs2q3ZesExPin5fEBPa8PWRbePWmmThZr+c25Tc3+fkfdxxB43zmf1IUqv+BLLqd3ICQS8
WJB96khtFq25TkmNX3FO/6b+IZX+E5btztHi6imv09dhdsu7o7lI41etnj9w8Mid+tuqRCuqCMX5
4m4OPY94oiVbafHBGNFDIC3zgkCUk+kSuULZWjx30cn0pP6BrMZDx1TR7sLAtAVwyiGihkvKR9A9
qELzLhMc+dKPatlhjtoiHUmrU5ZVwR6RXbO+S41igrXoy5NLdf9JIL92WIIDuUc5njMsmThJCmQe
TtMbVwMXxVq63RMpyAAohQT21Br+dTBqZtbJa+cXsPiXetAkMwD0QrJWK576IdzCSnD7+Ad6uslT
bnTDxptDfQfvvT9nLnkCNjqPXd9UiDuigMsq6wf4I0O5baU/XLDv2hcQwMm2Gg3mLqlu8WC+lrLz
v5eT81qmqBMKgcBuJlP7WHo6Wn365abFQZwzRHrMjD66ZAkqQTVTNcYZ2ePAmiGN8fNfqp+MCwf9
wZ+HjnyAQ17XtxwW7rGYEtBpUf99pAdnmeQMMymqVhK7EjzDJtzLZdMENsn+2XPI294bCSFOlMrS
3U2kEGsV4q7tqHv1psx1/VyL9LeKYHDihtNc5U2P6fDLtyvtOyNLFs+msR7Iqldo4aQJl7sH4WFR
NVALZi4QYLvMzSwHEjQbXDnrHFj4vhc+39KWA3/lb5LG2BQJQZSBFWdXU/uqChQVz1c2rTiXHEG9
GLk2aEZxcAX3eRdYb9L2ftvRmD9UZGilhmueVH3iXga/9y7UFOPJH/TTxDEITki2KzOB3isGx9tA
FV4z9mkq/YvP6OWrpU8tAqiBWZgZ0WEZ0dcOY7Od+IUGP7U3jY3Uuh76rcrocKKyPOPfxnFal+Qu
iBLyI5CQFbEH/BTcVWv6D81+7m06C8vNqdNFXM2RLBbME82ryEy2/7urYQjvv7oagpvAcVzbEPCy
/AW5/G/1YZTRVkdW7516CUkblHiIpjjJf+RO/8KuLE9dwTSmqawlhM63DjpamJe6qeAm60ca6V37
6lWDwHr7xuXXPjD7eLFpbQiyeYLKMF+zgNY7LkqUzHaUPFSkRQdeOXwyji7qdPiZdJI8urm2Dl23
0LCy5DXrRXxVFxCiKnT5cfedRLLwohdzu+vtpMfvT5wvvBrUqT4YOMejkYG2uk6JXHF8Oawacpw2
KhSnKZExB4UZ7tRLURvFupn9V3Vp3Ys0Zk6lU8wLVX650Di/7WD/gH5ZijS3E9kaC49JaPvC2h2z
1FgxJoaOUZnTmnLHuz+Llvdma5zWyJVW/RiilmSau1OSLelPv2Oiofb3Rh5VabuWcSHXaTFH1zDS
6Qsgs9iFwqjpMTTubm7zzf1fRFWyUnqQAhrCxjMikpV6b2dHTfJp6ySBJXKOVsuzIa6djy416Wn/
p3vUIiNsUwVUKYikBwSCwr2fza305S7zsoF7FsjBtji12ie7DWO0H7KlaeL2m1FFsEa09/dsc6SI
ssbtKlmSmlm7KYsR5ZTS9Xoh9p8o/WJpbf6lGTdEUHWOx9Nl/4xo//rRrS/b5H0MWo6+mc6yu7QX
SK/9YgGXWQeZaz5UITSZNvA+iL0b1oVw5ZNmzA1H88A41XOCkYrIsLbvW0YnuKzVQ+kRxu6V5jd1
bTRT3F2nng+08Ry86W7wUExkmdFdbv6BuSf+uzHoktck0Etz+OAK+SuvKQ9cMg5x2558L9K3A/Y8
6RT6j+WJFZj3JyJp8ne7qz49cr9x4/W3zDTnYxdWYAWNCKxhQW7KEhVfswwekwgymyX0i2cvKXxL
B2yqKlr0jv/rXgGxZm8VaKcJ0RiRWUE0OXQyIbrmRX0VWlUu4o7mpXGpKhBbYvOpprfBTMbvzf99
kmr9W4TdfI1SJVr9McrIdN5l7iAv6i31oBbrmvdhp8gLU7TwH9Yi4f0XD9Qg08m1aXJDQSYt4a9R
KlORIEtSNzsnzfivONlQEuKTMMWr3cVapWy62bI0d6IqKdHneDdajYFZyzcxzQEGYLuaIrfYNTHr
WeMX2lPElPhKCMMRJF/wZM1D8FTMiFi8qSWOeXlPPYQENSw55adGm2ZGTg6ZyRj8tjWRpqxtDUF8
I1ddWz2o3qo7Ja/z8qrS3JplwPU5HSU4xoRJamZg5qucGcPFa634gv5FeabVQTfIq4/7KTGthP6U
T0hMHEK1n3rf6A5xVdV7YiDXaTkl5zzM69s8krjThH4KdKDlz/od1850+sN+dQAvrxIU3HeWIMZR
HJMiIuNlRLAf+snGXayYxVENfMcZdGHnpl9mEpXqNs2O2Vzra4U89/Tqk9ip4rltUf+UWvtFQWeL
Nk1vLj9U62jrNMJCzlxWW7dWwrPUDDeNerb8qZW7370yAs/A2/e/sPxV25Y2HhKrfqhKc2eAo/xs
XNmsi6zAIpYE2t5th6NNdt9jDR7vPvoO8mJVcsYGZZHfUP93P5cnc5Rke013CnbKku8ZAeJeTay0
DqKeU60BMnhX11pijbSp2zrFb/OkNXw6yST6dWz3V8QqVANV3x6ayjvCj+hAkgNlGlPrLGZ8N6Sk
NFFBLzmM8nUA/i+xzrY+/0LMJeGlpr/HMTq6g/ajIFFnnUEgGYX7be7qYkuSlIeZwN+GGHuyKv+c
Y4TdQt9oZkUB05iwaZ1jgthuFUcHoFIYKbUfoWFQ9gwQU3In+tklLXCAFKdhP/knbl2NDQ2lrhXv
4toCtj3yX4SiM9Eo2CPDALYGn3prNym/vR4ChOz2rk0iZ9k6HeQf/TRMpL6ScJluXOxH7a5yOEGX
dfZlaP2XmMHBIQ0ZZGMSJ5fgrHORLY1+2rtutUOibRn1vnX7WxWGuymPxeJGbLbp8AUWhr5Ju6a4
YNjhOqDyTjyT82cWMCBE1Z4Z0yXzQ5r9UobPnK0DKBucZuaJUVX1HBR5uBtmeZE1EUVjWJpHIQAE
NP7FbSx/5ZWJzXbDqM5j4tylxXjS8uLVcUzsSpyuN/bgzOslWTjsyDFOinEDY2Zl5GzS3VAe0St8
ran9WFvnS4UHEjzjAR7hz9mmqTvr32zjEUFjujIhjfXAr3JXotWYhv1EwFhXkNqBTro9eOQeJ80y
HnTnl8xPKrY27VD0hg1cFoZzHUKsIfK9A2stTlNRU5k4JrB97SccDohN0WoCTfWgBx1Md+fsJu2M
KA6Id8/93FLmrwat4PNDNdN27dnXYnNtNAknJqvbI14RqwVryL6LqHIkc9AbPYJUuW+9Wl4ZmLyI
gQg3PydY57fO2DcgaCjuzY95Sp3t2GBniopXnwxDVK2WPNi+nr9a7dIP6qKLpzfvfxF7l+Ayq9EO
RtW5O8vLzDdJmDD9sR9xM/k0nfRsV3mzvqdo6l+SYjgRfABksEvbrbHsY3Tlkm05UTK6fftlMjBh
RUFZPbVD++YXwy0zxvD0x7Qx17Aw5dwSlpxVt2hZ4wc8EPsacUOZ34o+LzbtDN4oqwHtQUmyvuWW
IJOWiDNOtG71TrG6wbK30RDe9mRjBHxlIx9XPtXc+Uji+N/Uv4CsWkUDJefUPYMGvIEgXAfOW9Jl
q3aaWbQzjhXIQPTHOP5WWUiVLfJE24vEuB9Vv2zrMoDqsYsH3TlI7xDCPuqh2eT6bhwRTcarLIR2
4uzd8Eoysh2ssvjr0MF9Bv9i6yNkHSiIWy8F5kaLLCHwOj5N+i5vTgaxbrgP8MtoqL7f4EeQEKa/
owX8XrDwPHjps9Kgdl1hrGs7QM9cac8+Gttz0NHJC1DEeSIkUdbJzkaxKCWsi5Wd9NFrNnM5Fudi
pJ4a7PxX2AkA1oEdPRiAFwrg9wMCLbDnQ5IdAzMYVhHmtjUQzxB7QIqSImxxfJnBcx8E68jLIaoi
tzyl/YcnkMd1XvDayCDf0u15nwyd4XZZ79DYfumHlBSDTsO867ln7j79GEdY/ZpluDHNJZuEbhkb
JDyHAKvnuQOwo88sI1Mls+PoYIUv6g5T1ciVHgH+ipry6kz2g6mbwVONlLVLfxC7MZGL4rfGp2tP
BNSj6FtlTGR2HXigqTmG6WwfkZV9pv57G5Q6wIP2B94bxtJ95j+qfk4d9fvWYx9O+/XQxUh9TPJX
vEqv0W2NB8dJo4seuF9Vm4l+KqogLzfXYKYcRIV9cZhTn/IN+8E2GcziOS8rzDqz1GkpGj7j75Cs
UQtdBHRBCx9iwzS4dK2bBUF2h5J9cQzznvpTxEzlhnkfaVSDlbyO2nDRfAoj3ynq213nSPwCxbaM
yeKO5fCOa4/mWW3sVeDt/f+a+7I7GEbte+CR2BlAtuGiCbc+LC6Et5hf5kVqa1dTQzvPDA6266H9
QfRVdMm0NtFPbamidBgvoP7UdK2V2rTzc8/exYuMjK/MYnwSyoepM0LISGLeKbcT5MYIMlKCQEn5
uBzgPRFGt70Y40MRxu1dt8DwkGPg8rJMJaMsTHpbJRG0B4ShTWkiYimInFHH/n84+hrLwP4/RyOL
dk93hO94wqLd+p9HX5Mq2NG5ys6t4MCmqPOe1zqblA7mugzd6Hyfw6naHeXpQbLcvzWt/oEcBNiC
P827ASX9dfCHTYb98aXX25didrWDEE7NBlpggFXNxyFKPoQUmy7pi7exMq7346pV/jSiZ1W8RMPA
XAwI09mHZ3EGD5MCRQMIAn84eMlNoKhVZdLklz7djLQ73eH2oV5Oh9DWXtuRm8gS1mckKpoGUAhe
rUSfd66WQHjH18a6BDSzknSs1HmCS3nahK7/YyC6bWlOzS+jbsTAytnhhnwDJa1+19xlppu76TXq
bOt9Lo9RXbu3LO7l42RC41xO3VlNsFrae3w+ffGUjq7OQLhzNsNSfg6B5d2sGUz4uAfRjKkU779/
ZfC1D4tib4Z+fVVt9SarP7WhI599mRlX7Co7H2wqA5ioXjsQ/K5d2OKC6j0ymOq4O08xB2HlP+ua
a+WiDc90CqmEUhbzKVPz6KIMeV4Xpg9u98UdLXm7t0WxubbXFFnLwzjFZ2Wg8BhAPueiP7azAzKu
ljmukNF+zrJye/d4/cPl5/2VC+cCtULB6Fo6sbau6/0tHCW/pYjrTjPPdytCqEO4d7oSSx/5yO3N
Dh2SzFBeb3OC5KlzNH3bLimfFnyMXZojUuhDsnwMjjyruPbTi9PW6cXFA8rtu7pbq7qxm24lbuOj
g1d2b7qyfOJo36zdSehntLsd2EXuXuVqbRv+nY5G6baA7H6tOsQ8y9y2Y4NkSr0VGXsa6r5HJVpo
AtFsvBzdxzL9304dghxBMbOaQxEe3UVvC1KzgzyezyhPyqcwdc0fZZj+ecKlRt+9THuc8X5y8pkP
r93eEG9J1Y7MXItmV1eleHPg+9JUKbzjZMbO26IVXoFEZeBXB0SNtIY4pYFHSzgy8i9T4P3kZEf5
IpmQ6W7WAkd0+2tZL8MOrbw4IqbLkVntXuEq28SPtm0TLGBsFsPasjiZlOUBJf8vY0wInMj9BTGC
+BW3OMnCZuNc/jyUmR3TfGph1/znH7TG9CCJ+txYJik7pWfXK1sAgTEJGdozlvbWDO0wLs16+15b
3htE2eBXQNfJivP0FA6uccDWde/JJnNUr6QT6S9ZLqEJuSNzEmF+tWg6N8MYf6ciiBDW2P6l9Mr8
6Pi9c1byOwmuU2+SCh0BvBtpIOBRa76UtnNSL5W2N5T0e/Nidujfdb848Aa/svSLIfr2ZxcBOK/b
9mOAqsVo0guv6iFYnhU2OEh3AswqDKGvmgmtq6F7sImQRT8zQllXVZM8qrcoOcp1LZZAXhqDnyxH
41vvdL9RX2a/M2edp4P9m4332+wiH6G/Yd3XZBIucBXQH86FnI7wRQ4FkKII8Aa/vel4ICOj6kg2
dbRtMsSw6heKtczYmzAaN+rX9dK5/od2hWH/1TrlBrZck+wmwe8GeMP6K5qoHkXbYgRw8WJNzv7e
pZ40vF90PuatNiVECnYxvdDEQTITCTc8+LTTtoWsm9dBEV98a/yV6HZ8MEODEHen1l854L2mAlkK
mfCkhMp178rxDuRSDuu4NgD7p/E3+tHjSr2laF0uMwYmofEqWmIJZB1Bq+69iqFlCni9Lhk5OWgM
z60Fv5Q8HA5ykZy3Ta7/KPvQPYYhlAdGJ+HWK9xRECxEVrI1+hxKqtJ9bJzAfcw4ljrkCKp3nHF2
H42pfofU6J/+vJXE+vuUO+M6LNAA54g1qtv93mjMi1URejIUKB3TkobkHF7/PFA77u5jm4SKPlqA
LeGYlQ/Nmck41GjdNb/fg0JrEX38OxeL5kxnEucxjw6qRCeEc75c+CrmZB4GfhtLH14SxwyP3G4g
X2QVEmgam5tWRN26bpwnM+7Sr1EW/CIlUvucEBbTWQRuNs6/tZAlZHky8Q504/aWT+60UrBtgSQp
l0bFcUYyii+zenMfYehO95BN0N5waaaXDIjhqdBRf/6/t8RcPBHIZj31Zd6sOdJ0t8Y0olvhIMfq
WKO+Bzd7rp8Lw2eEtSAGcDp7D5McsO5HRGDZiQWr2K3rlWl83vMdujmND2QS+9gfWLhxezaXe1Ri
aJhi2yRne2J5Hed+uJVOliM/M613p+36f8j2MY3/6uWZWM1IGvE9G7eorXQp/zZXGGeTS6znbHO/
0AmerZjowWwECkHNTMasry4z13vo8rFfWZUW/6wEnanO/dkv1LWxrh3u+WY8KikDjXHqqjE5lI21
1fB2PinEjG5Y+SV09Ed8t1cLfFiIsuZmZkl5MfzG2ZBOhlRQTZUoaLAsWTPsiDZehwsypEIsB56k
p6+vkbm6VvSnHA7jRSGgorGOjyi5DnYa4dBApys/7g38CVMLZ2q/2oTL8qSKR9PjtvUiklYo9Yhz
WGIx9Ot9ZNXWxzuy5//wdR7LjSvbtv2X20cEXMI0bofei5IoVUkdhMrBe4+vvwNJ7a16J068RiGQ
IGSKIoDMteYc0wIse5Qwnzafam7GqASEZzeXsE/qo9Zpr/c/pTG19bHxKpYv75qpLGsHUIbd6AMw
9hgto1Ob5PV1PCDm95LlU0UmmhUiDYE1IDfO+/2t53tOVDqijRjD8PsAi3Ibk4K3K+LQeiEn4jJ1
Gu5nxDgNi75Fao0sZyWCzp6LmnfBpKF4J/QcFaRdjBpfzV0XEQVgHdZoC1s1KSIFxYrbAZlF88aZ
NxoBPpv7vMvs8lXc0xFddUrLNUtSDOVV0Dat83zv0rNaRHDmlUR1yjtYMnjcwmXx1NQTZSN/iDVj
fvnOdq/ZLJPCbcnhq65Uv0FIaEfKfOqGnryzcA0Y2RJrlwzq+X5vQWf0DnQ8XPdMYC73pAwTZCnm
Km4FlPDgNkuFZNGDYbivtULW4LRDMKzJzQgJ42jNAiA5FCE0vbRKPHBbDb3TQWsxeHP9ydmTPJaU
sCmbxn5vQPfstUEzHzxbqw5inG7GPFIbXwAjZ2/SRb2OEWuu5NDzQGvcS/46ZIXl11s/lV2zDakW
37tEXHDXNhIWhStKxwirCgXin99jp8LnbFgRoIEiTVbSvKzWPo1Muym2slYT0fndO3F+i/J1HhvZ
X24IaY7wlR5tXFVaxyHQaYENfnxVdEO7pPh2wKFhWLtfFnXDNYXQqYbvukJsuf//T5oRW8/NlDzB
XZntf/3v/1CEdVxT5XlLGB3/DDmr/uu+YhDT4IOTsc7kn9CKiAiOcULUMHyqDt28kcOvjTzmhFa+
HFNkAv6IhpxaeZEftMy3Kd0Y1t8HzRamGVItQtbk7l/ny7HclLl4aEU/buT3+TqOsj9Dy4VIbvn1
ylTV//zE+zfLWiuCNZgudJ2HYdmaxX3ThEF58AFfJAt5EO0GoNx5I4cIZSmlsazMEic7hOOUoX74
Z2+gpLLUy6aAq/TPMXlKT+AFC8l/z/6PL/6PoTxPHvv6Nj5c1W09FvtescoDMObPzSDgR5EeEK5L
Gpmz2Ss9TF1lxwu5i1udZ3GilNnhvvvXCY0SmVvVi7YtzUzeq/kkQSF5WpNtxjuofSMbbJ9a+sm1
R5IXAuc3H4cETSAWUvpA9Bj2ZpU8iLAqFzwKHpII1Th8xN+jYw4gk8ZtCgJGhDfhFKs8Cx9Sndlp
HbWUGPzwBIjsNyXuXZi5JksP50TO3Nq0vGPdOOmG1JNi4YqypvLbN0ulbljdjjfPjsmsxxlsNMJY
D3Z2ImNv3cGqweiRb8sMLoGtl1DkcrFwJnhe2CziHKRNT02wmF6dYRZbE92yLFLtOU+ab26gQHln
orbWS30F0vU0zFZ5EkSCTV5Fp1obUZL8oM4dbmgorROz+5E12XtFnX8RJSykOtLeJ/dAx+mxdjuW
dj7LamqMKp7JcvDfCz8I17N2wFW7eOF1nbYAhnJLMw0H9NEEpLkaK49Qu737zRJVuQq8ErRyt/dc
9C7OkiYaC5P8t+3qh9Bmccl1ETb6ra8jjMXBrYLxgC4BK0TXM83PtVOBcg3Wkn6MtKUSKr9NAv0M
NxCrLg1esgSwF+mXYkeV69SmyPrz6sDK57kOIK71PjOkSfy2yvEpTxxEZf7VpHliqwGZNxoaLt/e
llZU0E5CRaOS5OJVl5q3FXIrGiKxjALr4th1v+8Tg3bK3AEqIVqZ3ZMZwCXIJ+RNS6EVb21YnjJf
XboVaxWPMllErkTqVe8Npa6VmtJSavNTX2mkXcL4RpAULKyGxpqpEcxeKvapc8Ulrtwr1yWQ487W
WHLD44gKOPZ9NyzURtu6enTRP3CRE3aRX9sBLQPMfSQEyQ/Ti8A5oFdMeVhhsj2kDpLoNqAAToV8
ofblz4kyPiuHJy8Kn0nIW5uG+4ghYlgN5Q136S+z0B7M6kOP3V0cH9WqoLnSWK8OJuYsK/et2dvL
hJL/YtK1VztXVyncs01qFK9I+n50E65U0xhInhfPqXULe8SySok6pcs3RteGS65rlLLAOAOD4nhV
pwNc9XAfdu2ttMPfaX8TfKxtb3izal1fl6P/XInhKcqYjpb6WxYpV6Vhmdurb8QiohpodIfpCuo4
rxtfcViUCyg1xDqGIGsynfaJra0M13zLM4O6bGqsRuQCiWEdiPfNVmURXkhC3epp80amaLeAogOZ
fJXT618gqfqdKdUvE+fbuk5HzNKjW/S7DEiDXfj4Ifs0K3jeevnB8aedMijjFkd5eSDiuziMxZAn
i6+x24WPY06sg7w3yY28N8r7k9z7ekHeL+WQ5aa2opiFCHa+Jcr7oq+ROHK/D8qDciPvhZrVODQE
5zP/2o3QU3ipauxCyx1p6/JbZAe5gdVv8VFObKRDphsvaKLylfMjR+7Jc/5z+O8p91fnodxL79+B
RAqsaV4K4JRb8Nd/JEvRLwH54KDc3J8LXwdZXaEAlS+VvsL/Qr4vX6fKYYOReZEOPjTlkNxueoj8
dCf00vuzQu59HZNDm18B+fO/58iX71/9dXqbiR+mlrTroqbmdKSunh96qtSfu/IhjOwiyHZhmC1x
xeg7AQjo/rQEeIVdZIliw+P2jzVHgbS3gA6dH4JuBGwqn+Zy7Dfxt2AWkQ5oPhdmbeyxF5nmo6YW
3UJNm2Cle+a4kmaVOM/tz5Ib3W5nYWr71iknamiY61sfH7ObhtzpRp/bX9WQezdxT2cmMJAWWk9U
cMduKeFfXtlrT+44xxWIZ3kkC1KDuwmpO/KYVb6rTl5dBE5Q9B3TWa5y5Wo5xAoDETxv15IzDvdi
3am1vacggy7BEY61VQgfoBWLjbDzffI2+yQ5GCaTr2pmo4dNaeNWGsu9LBGnHf0HLdCeLTHaZI34
qHzmGllzDMNmeElEk734wxKmOmYMPsovgCipQWjERVpO8plXLnHlciOPuVpOEPj8dpU4wDRl8rU7
bl3MlkHfqs2T339L+CBTTswI5PHTfZpa3XMiSNVxW2PO/ApB5DqhdiyDyb4MkZGczTH6Yyo6vVvw
2488Hmibq2G95l2KP3g62ixGfyh2VK+caRhP2GjbB/h7NDXg+RtZ7N7StlYvhek+y5GqpOFzn7f3
1+QhgzS7vlPcR9Xu3ZsTRx85nfxTxORdjOKWuA6Cm9pBMV0r4tb4KasuTyk2oKXFTdMKY9fHFaSX
eUhotHYK2ixcmBjbnM5L0aVggxd+tDG7JkWmQHPTNSPzSX43y6neNJotZ/mjIEb9qiDWrtwxeLyD
5Yu5ypDNm5yMkDW1HH+Th927P9TiY96ZElsQIlK/g6O2PiZ2Brpab+g/F1FqwAUh4+GhxPx3CW3s
n1Iub0Jlv79Qzy+YLYTKXDk0lj2TfTyLejRqm3aOqB3MFkJY3h1HfMXXPLr2oYhfQ0AiV33SXiWF
sBszYz+qSrRiEbNoJyLqhpk9aDvDtG5jeLdfFMJOL+xDaHmv8oyW5q+i+fktL7uLpoXKI9MN+8kY
mgN5j9lTWMLzxNR/wYepH0iVOSWz20kesjNn3PUBMwjI/u80ZoZvBIOUsIjg/yG0wdxnB/ne5glP
IEd7KpM42vatSlNVNyekr5O3TqzMfU7nj6pZCpvQXXFzXUDfqybQrMVk81fzmLRh/StTlbtJEvCb
sBj3HdO6D91OBJe+NQ4CutsZuKayLrXUxE3eqAktee2bWbczyMdVtn2TONc8SykYx131MRkh89Hc
9B9bVKynctI8SM68UGjhMW0L98U2s2xX0fBH0IS9IhLipiutD9rcUBfgTMSNWgef95SqT1+LW0a6
wm3cyFfq1M32yKLbpQCDrTElvTSx1d4Kl0iFXrHjvTWl3c2NWm8zBIgOxqEMdtht/ZWEt/zNbXHD
vWPwgJ6hLkTFADvIrEdWstZ5oHm5lOFpuVdGC2ZCwaM1VdbZMrDODTaX3n0BOTj0aGZXejshcO7p
4VPPG4aNG2fxZuBWf5abtk/ecOG423rOAvk6XkcE+5B1nK6ryqGM0cbUW5nvAUinnHfCfP8Ow6rZ
oc/D/eYojQai45tkS5qUaOraaZ87l0DG3qXt2Q3d9FQL90buDOQ4a3RXlRj9gxoE47eWziu3T/ut
Uetmy+cR1IMPQs91kYANTfGsOwryhTzr9hiGzMNd+g4yMIGUREogxgtBgwX/mIxHrLXsMyhR7hlq
O2y/jomkT9d3eI6o8ZAYBU3/tOnGO+9Iy71zY8XTA4Cbjcf6v17FHm7rvAIyNNdNVr4aEjmFOmPz
H3uAOGlRpEWEVq70V9JGcveS4FA9O8a0kUaTzscs04eWwYwS04Wjt9kthHi4rhrPJPcCSiIPYnU3
OYZySZNcrEbWGjkRTnsKs93NqWjW1VAdNnJYUgyj4OCgn241Pl2xiv1QNnldbwT/Mb+vInLeWiex
HovaKi8lnqb78QCF1DJVvfGcGhiovKBm7sr5kQVZnBYLHv1AnNADYHULk3oTAHN+nlH4C4H07ggN
pyIXBOh2ozrPOQrsc9zqQDhm85jl6+0SJ3y3V8vkWR/DdIMNK/yeVX256Al/uVjQ6l8b1jgE/4bf
jbAuj5R0qMm2RfmkKNPHMCVPmgbp0fX0c59N5fep05WV1bC0iWtm8VENI65zs5+mVfdbaZGQRR05
DEX+Rx6Sm4l0l91dnxvVwNr5RQndsHCgJ8ljOA+MselP0Cke5UsuseiPgeuMWzWjohVb+s/CwVKc
55aYQ30LdQ73nWN++98RTM+Zce2eZIABxVJgKn55M+PGYmWZn+mI5k9GapnlD8dpi70/thfLMo0/
LlpoQqKGnworrcWIyoB1YP6D3KVoQSQaK+z+N4YENFll3t5GMcQ8yU37SBIFi1xjWia9XYoDDCE8
mFGxL9NXvJ1WfG77AK4aoGBEMxo6+QBC0iYSGZ4mPY8ftBxlR9Xd+tkM6ISKsSYnadzZfVG+xW61
QJVVfhuGfleLiDVuAC5ExPHVycviWjlX2bW6oygnXbEIdxJq+zv2gGv5UwgnKG2rRwnJ8FvjR4sW
iXg7QBVqGSrLiknSQVrYqyk42EgOYyxOh37GsklQxWBM4UOkoXsfkrUtRIz/3e5uhAHoK/JpES7N
GKQwHpydMxG/KV/tq9pcA2Bj7oQedqk4Q/7RVCQAzkYMy1dmbcQAw3YwjI3O3OgQpGP84GdwvGzF
2VgzsaxL2gYDNYVOcx4ih/8AEjg8xHGrgsFw3yI9OJhGUIFy9WsmQjRm50OUHyu6+gRY4MABbGso
Lr1HKgSnL+14UFPeIYH5Iy24+/dXK0jN64Qk7WrOe3qfkakSTYev4yWO4hWtL3cJSKRXnknNfJTh
uYofQkHWpze77LoVbSuV1bzV7KPOqyi7q96PMf9Dmd7+zrR8LbWtxsB1BTVXrOQw4SmNhSD7S/ia
8pRYDNE4rseeKG6JVaaeoW+HhuKF/FyPPZWf1LLESQZzpDxzR7VKbjrt5E1RgtFLUqLUWBcYJ+ih
I1dzUG18WpC3yCZtTacDB+ZFO8E1ym6YRsBC5nD3ZAD2HDSwUwxQf9bQbCpNSb8BRsZBAf7mSe1C
UsGhjqxhbSavSqXsZfyeAKc1F8X7hVS5prpxAqBD6JBsGmA6R/U18wUGbfKZm3kjkzgdzdq8N83H
vvb8vp7ev86jxEH5Mdr9xwm51aPiGjKMLWQq1HYZruAH//c091x5p4elHokxAP+tGi6r8zmLiL8y
byMhRLtwGD8qykpn2VcEI+Kvy27A9zS3GQeDppKVtOVeRL35IDfcbz5U01D/OqRRuHvALWTMJ9kD
z1vfK5ytl2KC67Q6RXOn1E8wspqnWVwVKf4+cBV3WftwtkAflrtRqfSLBZdkbQGpei5DP1iGXm+9
ldpwK11f/ePqL62rPng0LB87QpGuuaIRlMby5d+RIUjjoLtqb3yTQoKu02McEHYhd7CHVRJp40Zy
rjE7h4/zq3JVJFdK+EE+z5DH5BlZzfpcoUdiIyjdyzVDofonnTXwVa4ZdMMCyF00Pi5kVhwxVIDl
pEDvka/OaRKbklbnmiVpvc36WnUpfk7Nu2+N/cmvVI0Jnqa81kVlbQvTLNZymCZZhWoLtZxaNM5Z
kEuF1TnYIV7N3soO+z9/hvaUe6jaVbdnatC57rtZOcvcCh2WQjys0Z4MKLWa/MlNU8rMCg1tJjja
c9vrLMhrL/zl1uEOijnMZo+pAHyJAvAG4eJcaco6Rpl71ntb35M1oO8iKkYXjuXrtjD5/4QRgZp2
ppztuASe3k77Uev0bjtH5a2Q8SjYLXm1Sf6UNWkhohjHS+lk40V4tNSQiNPaTcKSel/rDpdscqsN
1yaLkIb+HLf/zdQR5ktT93NjGH5RLrLIGI5NKR5CNc2Ovhs4OEX606cKaR5mcXOaDGKOSl9bYoy0
QCcHLWUxoCDn+66SXNA1LNoqbE5VUwYDImwejnLDZIcgugnAEyYhdRl2/pJoCeWBYl/zRGlLW4sp
DtaSbms0qrW0KiYx1VSZj12mbaWQ0E8N83GEZR9pH8iEVk0e20dpqkw6zdo02BM3nR48KUy0Hzqz
w0NtRk9pbY0PE2XDixl7r72qPMrXy5kzNXC2O58dQZco+1bcLOVcm4r6as7Z8ixMEyZmk/4ozE6s
WeR8a3Mg79KbgPZJ9CtN77TDPSKFpPWHhOBhdb4gZbZqPgDshMFF42U+Bq1x5SpJ89Qm3i/QHva5
spKCxLwhXA0sxyg4l8brvcUaKj6uJRMvBmlNI4mqLBSjdYJejmhT9VHTlOS5BT0qaRIhZq8D+s83
f9JfFI16BUBAkBh8ANU43cjfRf4GqKxITyqaq5VpsMhygrZdT1kbFpQLqQVJSbK5D4PqPVaL7BE8
3vjo10f59XJTln25rKQ4xUnJqpMgXz8fjG0Dh2Yh5iar7KqCr1D3QZ1/z4XfPPRcUjykpgh6ep4M
Gl44u39UCBidBJPAZWljQpwPocrSbjXS9QW1zZZ6P/Y3kKTKtuoJREpwgtiI8VQ83079hMMmXePl
TgGujc65zXOCcbhlfpQZlCM/jX45aCsWLYbtnZ+G+ibLWZGLUaXkpUOVlTAlqxqv6D3+wi9IoyOa
p47005K6bNk8cKeJf/0/OxQEkvuRPnU2mAm6HVIrheaSgRh8vn2yulKWNOOVXQTo+AR16A/Y0fEi
N62KD8cCKazK61UeawxnvBQVlgstVx4024xARGJet3oN9zNljyOuisf7oS7O9prs1t979qBn5fq2
w0mgm8fAmeLvoA2lkaUJsP6x4CdRk/nnBqItwKAw6FgAgHYbosL4ltJTanuR3+Dbz2F5itgh4+1g
qYTWMoPtLug3uOEG93W7jqg7n0QNLNaxzfCHifw6d3r/zdBHH/HbLBIA/rorgDAv9SozXlSsy3s5
hFJCtIjOymDu+04pWbB2g/pA5pl+HXM049wa8aPp5EfpP7yLc9uqBCIb6bSeoiPtf4p4M+6mcsb5
8rHB36hQVDaupv8M9TmUKMY3vpeaENdyrYutDMRakjohD02ZygM0IJooEvBLYttSj+1Mdx+K8Yej
iP4+ivMmx2ySkBM/O5xN1GgHvYBVlllAo+K46g5SPumxuj4GQ/FEPk12/SxyDiXTey1CnV06hCRO
YrjKjWKiDqI2cM0dUrDqsNvdW9d0vKFdZW6+Kmul3YcxkWnk9r7Ndq8HdO4oweKty21hh5YM28t8
Zwna8jfar+woR12SRg+KEm6Up27OXqr0Rl8lY9AdzSqKnqCvBAv5AuwIIoCKzrwCNe9YbjXVOiED
6IwaF6nuvJFDdzJYoLIq3xh2UR5bUe165MBvgBGXQWsHP0aFPCrdhdQQdlVyqSHq8abQSLDolpg4
DO57X8f6ooGwPVqrKrGDJxsExqaaCErz1CY+6r2Rb+vGV67IhWwEPul0KFScp6atLPMWMr9uRx7x
NnGwB30UPgaJucPxHiOqi+yrlU/KWQdyz2Wrj+9pPjMVAS87JgpDWYG7Z0aqKTyqTmSwxMzyZKqe
9j2cQ02LOd6UpUVI9VRRCE4w403qhph3IfgRHhh2vwkt4EnsbYQwapCvnjiGpfa5+RqWdtsdeHIo
I9KTqt9A+yg/tDj6KXfA5f+1Q6bwjSTKHXHX4YOnf5pYs5n+TwIegL/5kjJaNzi5VAA2fReraH1E
uv/U64SZf6FA1+Nfyfs1Cu7i0sy2ilwxn2kjHcwyrR4kSRWwvILsrn+FBDksJWqk6H0CWRS9vT8E
snkY+GawsZKzLagfEWRxGaic/B4bfwfN1Ht3LGVaTFS2hKnaV1+xsl2si2yv+3n30CoO2NQ6CVmQ
x9naV0ioGOcSqtxTfHN4Y0maEYPAXjbjL+ca0jIOtXAHSEA9jgJPJ/fb8bvVFvoyn/oSNMUwfoce
QL7tk9uN1loAGngJg6JYxJ2unRST2NHKY/moknHYaiWT086F9JzDNNlLvF9Qh4IGx/TcqtUDxUrK
iQAR6GfnREvjYFYefX0pz4zb+QOpaw9pWBj7u6j5fnmmeAODFm6fdI4Cm0NbhIHLJWvrqM5zJrVx
u1MaJXhY5DhtlGadKCytBj/7fLnw7ZswzG4vMeX+TMLKN1TQigclKXB8KZ69j4E70Cy0fvmlYCEz
TVQqAUFYsAHvEHMipNxNQmAATTxdf4GQ6276HmtXZXbLNORphG2WXA8bz/ol8ZCg6yYLZpfZL9E+
vwBqmOQpRcFe6TFT4tocr03NpToRkLIWSjus5VMw0sLgjMTUP2tCUB6ZqQKtMEkjxlNNUNAcf974
Dypm6QOazXdmUfqyVgMCQUfH2/y3vTzR/341/wjMViH/q0E+O5R9eAjoybJMgaSDkzhfDVNz1tPE
vmey08N8UQEZPCRhxdUaQokINXqXU5voD03ohIDBsW3xvNauud/+cCr9ybfD+MUpsPTIvUxUIPpo
cZ+nriGAnMV+b4e8fek4QRlj2S8LAPKYrtCCCn/KQNxSQ3hG6h/+3xSgvhZBxJ5cq94SlDzB6fWT
K3UAGMwls5JmIlWitD3KSMqymytJkKjF85AM7mcBbycfd1J/WLEQ3DlNgRYbE85jYZbdmeTRLFhh
YPWwTIZ/+IkEl1stGGhdK3ZqYWjYdOGtm6GVLs2qVjdOyA3zDmFX0T2MXn9IGzU7y59eVeO4IuhM
YQ5EjSuBwn4qGoteEL+V3AQIwLn7tftSaZQTgD5rh6I2W/NpLr9b58R0fRA2z6ji45N0bFDrqHfC
xy+d9AHNMwTxW5ImredS7XIgGDh9nDGtdm2ngqmCv39i1tu9dqJfANR59L30BfSz9RArfLVjh+l2
CEzrmTbEqiuMmxP6hM+i8mchmP0Qmjku0yRIUINP+gK0pOB9NEqYEuxBDK2+9R33SwWJFoiWDvPO
/LB1+doLCbErRygkN2h1Lc53oSclBgf3f9qsSI5nEsOHOvJc7a3HQrHxCGXcaCOMIYqa2qJsAmvd
V8aTkdHpGEoU1Iqu2N/BhB0sgL+YU4yfTlj6L9pk2hunjJU90RDZtbX1YtmicftpA7wtRnNjGIgM
6Rf1i0BLmu9yr9erTUyM6kVOdUQcOpuGStFynGIQslY0Lmy+JfqtJKbqVwznnGC7I+HqT2prA142
E1JMVOsBE56yFwDYN6bQhvPoYL2VThJrHgZlREgjggvFAWpD9a16a9ur7DUAfhcbYMr+Th7WxH89
3LdXh6LRY6bmty6pwieQEw31qWQJsQoFgYXW3ILQP0xK8OiS6UDpTBUo2VvlFWKksk6ZUm7lsMiY
dQFp6I5QSXcdfP5r65FzQ3/P+pWgwIgRh32YiQDT51H+7JyyOWR1b4Bnd9Tb17l6CjZ8CvMPN4Gp
p1KrPRKOEzxnwqsJ6uz1FdgIuOEhTR83DcrtlBTIHUOecejSuqU060vbfjBGA6zh4zT3P6wgrE/l
vTMyjeG+yrqLnDgGpo4+WQuCxUSgF+jeoazWQ2rSRzFMnHC9O7Jq7G23OCqmQpG2RbPs9k539Eee
mSU6nIN8EFdGRShkgt5i8CPmror1HovyKVcc9wW7YbFNqt7eJbpf0E+j/TmIwVulhNdhidDaK6WN
hZzE3meyPEP2bVRSbJ/1zwLMHTV0GDt36gwyLiCeETWgeDT8t4B8XAoSw3PRowrqbLyWdpMEb0mm
F6uWBd7BhST83b66kUgOGVjUpZrq/ZMgl1WxlAyeKQtdLR7VR+xT9Mx06CvuNNmnem7ZdlEM3JfS
8NLOoz/yvZUb+VYLTKXuqKLelmsKogXfS0NXmD7ohzEGDfHXUyuOgKZaQbUQ9QQ10667G8VljP1q
irRnHoZzdzjUnT9y5BPwXg3mcKnBxa8qzbLX96uecL7yoKf1ezSk02pM0URhl7Gv5SzV95aI+M2r
mEX6ctNY4qWwLQjY/x5Km+kYixTZqhr/qriv54b1K5tqXHeJBbVmAGRjhUGwclMBEkWbr4QicegS
GXNfe17qKFaqH9u6BePEA31Ipv4sF4m14/mLIlG6sz4X2Zjufb76dZ48pU5IQJanyBd8y80XsYHF
zDGoyzhdO2zk3KWPhvgxQwghR3kxkaYpSXs00IZtJL4NedPQTc/L5TRG1R9gzdexoOUdFTlLc7tS
vzUJYq5JG6znkRzmFQly9dXJIgm0yM9JGJo7xNvp52NsaFRCU+cSy6qwx3MtrO4w2CmCAAt2JW1A
Uj4tUOlyrkkwDaxssvEaVaTwTselnL0QPpY96zE+2lowuZwJzE3WQNMJbH0tidHUmY3lfR7cT96j
WcY4ZubqCBBM6+CWuGvkd7KV/nPoaUrzDKdz6f57SH6BPOPr6/0g4/bq4jxyMwTndPjTLZ+XlyhP
c5ax8zHdaluYbzE+VmKinphzv5RxVb6VtPDXfVPpOyVxC5ZoKLeGfiVE036QuoIjEdH3s+/hJ2rM
ntyXyjaekwIDPTdC62fRVcfa9IPvhHOa6wF361EBRNtZTr+19EK9EtBoLfQ5+xuIHrg+V/ke4D9a
h7jRNvcwJR5PLU8nJ7vYUhXigVRoyBTP+6EGrtIf5G9W1lFCXknsHXJda76FCpPv+TcmlJJEc+Kf
dolig7FIFveKQnRAoNU9+4ZaPXaN+eg1WBoR7GFZ6q158ZORVoVP7rPM0UI+THga3RNo/HkYduY2
pyazFjORpclr9RIH7kGO5Ib8qHaJlYGYS1nEwN/RLZxEK77ZYpxzRgymPhMPaPAP58wQv7W5jmDE
gUEf2vmtEkRzFMb4Q5Yy/2tRU74iAjIuSd/jTZ+bzVzixryBxcPErzEx2c6jf+8FLG5WVqsVF3lI
JcprWU4xyr8+crahjyWb8F3vUvLRxkNa99/DCNn88IfAMeXVKIfuYOYxaQ/zsFTSYtOajr6RQyZs
xRLphtih5SZYEROvglHsJNU8gUV8kdBAoadZO6fLFbfOjyAcT3r9pOmVdrarbd4QOG2DFDlUM+BW
SUp9F/duA0g98E6+3b9KLX1shuOijn1rF4iI+1A4j02jwN7m+CMMgPHo1QlR9LOdUW7MuWaXev1f
x01dORsiDA5SopF3tbnDyvwqR1KhQVch+UfAAZ+5QKshhR3yjLB0zFVr0zkpYYVt8E/UyzA15rRU
RdNOVq0ews41rko2GtemhUETk12e2Jgsc63NX5CYtiC+gs89eayJ6j360AJxZEldaMiG7cT/72CZ
FNT9mgzjTjjazXJcWNGkH/zUiTq28Zj/aW3jwS6U4Q2VIMkwsd0Dsc+A45rKcEHlhbIv1Ys3q+jc
ZdiL6qgRw/paw4s0N/eYQDPGDmCTKnhnHhuOSsSNLlYEbDNDL5kmcq8YL22oFjoScnCnYT4d5DG5
we9fXTxcaopZbYyMCniiWcxGYyZ5F6+JViN5QNfAz0ZSeYMBYKH5c8Sj8tzETXKg62msfRAXH329
j/iTLkK8fVsenYL7h0FlIJ1UcZTjtunTja+APilYOFzSmKRHWP1QLXJ/ApPN8OuFEBso6Av3J/a2
cSlpq3ICKjdFixJZZ0aWFD5yPAzaxJb752poi2OhGfAWiPjpDb899bW2lyMXa8YuidrybqryS29v
km98plDH51ARCuVg/GoKyLDlEIKkW3wtMeWe02bUvXRIT3IYIDRvlNQ7VIgrvEmrYZ/849nJoNWu
QqUjOwMFGoD1MvxB+4NGhZ29UtIjyCLq663A3QHHwU/I5Qu6XYUQkWePRrXPAK28S5vBuyR2+rmp
0ziZcW354n5TAo0O7TIkEoFGy+q/7eUlKcZKOGg7mqm4ddzQVbdNmb1QqJjr3GGAdubquw5aHnYi
o4Eur6nXevBp/PqWvR9NJXpKhv5boLdILeaRnUEoDSeqJvNosPXfbkuAchiW5smJbRUEDx3O0bbf
sQUXTwZRbqeKtgV6fuot9zV6mdreRpPkL7dQ7EOl6XcEGNSxvdskw3OMVnxDZqS9s4n2+1a7NZib
uWI2H4ebDp9ZPWuJgLYwv+udYdWroh3FStbzA4uK8Gfno7TKvXwTQW38qAbF+nyf5bvbdJ6xztSq
WdIk+OM7uv7QRyIiwYK5vXwgG/y57sMyArmPcUXfalThYKJ4yT1RRw6TgTQTAVJ3WURe993sOwpZ
FROXbOZ5opnF3abY13qGjJT0Xj661vgleHQ9idowSB3izZFfILR5FR++pFBskqoidtEty31MzfCl
CIaHCi7Oh+22dNsLN7oUtF2hJZE+KwQt7hD26CXrwU2klvFr3lHM8r4zzkd6MzxnamH+GtlRfCGe
Yzd+C1oS5DQ/8o9Cag/i4IxS1H6c8LHforFf0aDMv5WeB1FCQPGCD1t809OUSmhBr0N+URgMDfPb
Ll10bLctf9a9lZjBvoFMfC61BhZn1xWPVtokq/9j77yWHEe2LPsrbfcd1YADcABjffuBWoWWGS+w
yMwIaOnQXz8LiOxboseqZ97HrIxFFUySIFycs/faRFfIJwDqIzvl1H8rCnE3giH9bNidlCiMUP1p
mEdAOdWWN51jsudvW30kaIJMqu9JXd94sXCfBg2zllVV9j5F9W7rk3qybf1GCLO4E52ePSXwLjoK
Oi9BHQXX0k3yr5tdfP33jiZb/MVFLD22LaZr2ggZhC0Nb378D4YmlFBhA9i2OmehMWxwcTVnLTNE
dtZ7J18tdRvPR1OgF4Ss5KwgkXoAwTOMJ+m37N5/uGbVfM5cak8Ym3aJRrV8JqBAyfvecMHawLL8
0XXEOpLvNlwWEUJbdOOTe1oUCEEYPNsWyMwwmaMVS1FcWlIvL7CIwl3oe+pabwtv5W2VqIu7SKeJ
/YsZSNQci2SyJI8LoNma8uqSiHEbFNIFL4Oiko+vv0QhbFE8W9+EKvCnNPEz8ZrDSnHW3zSqvZMF
1d8s7K17pRIWKbFxGF292iyt9YoiYti196mlFKoXUR3StPG30Bu6c9RM7hXzMOlfCn99iUPiICRp
ZWIYGNnSDu+k5l/FEk/8l0suyvvj18Ky6utDUPTfl5XKssxc7mfj8/lFCaYRv0CAk7lWuFzz/Tw5
fIEVzJ51s+k27IUgwr9Fhdo6c13TgmAf7nLUDOdyrnktFsAafZayGJ0LWswXWAgdAbushJdr8Xyt
8MtXlPThMdbV8XdPt+fYpIiobOZPGuuyj4ztgHMy3FrC/rTQQayynj2xNvO5Gf3QaTjEx22/TNJT
aVAaW4jVVUVKWpTY6yggyXgKdR7w8Y6y57IYMXttN4w+eoY5SZQh1962ZgQgu5C0pQNgoKUc+ZyE
aXxlrU8+ladF9dQb9Bw1NLirr4qSNRgos3u/uHcCDogWh8OlMnmfoy7BrgkfGdMIXDROGGbT8M31
I0APSzEnzj4dUkr2X7DfGicAImQ64P3AjOpkJQ4ft32MTH+8fCFlUHYEqy9VJUIRiUyAJk+F2nVb
eKGk25Q2J0d0h98PcBTY9ZYZrVsv8mA515AHTa84usiAvhTDzNLeDIFZXi3uIMFUZLlvDHTie6MU
qCdG3zp2/agjxhK/rqlU03YsWjYLkbEEEXocYozmS4ptX4Y3Gg2X4wK26eZaJxvpb+TTXagvUqrq
oe27U/z69T0sN4ew309jcFxS8CIbr4Ft9thNR1LNqq5/dLr6IQDZewiJ9EFKm+vfqD/WhyjRt6np
Bg9EQpf3dfqS++7DAmlBB0ImdhUTlKpw9hg+GVG+uu30HuljVHrHrwYntJmf2Lh+OZphG2l0RLt1
/jOZ03etDip54yIgWniMlRHxFsMEa5t4hu+2SzSneWof0rmYNwTSXbVmDxt+vmln3aub9gP2LBDw
dLr1YxnExXMHNbcZWnXDEoyF+/xzjYtQ7L1qJp0tyTieLfHt9YbaLk2FBMHhLorV2VkM5Kjyv2rK
vTSiixc59d1yIXx5zFoU/AnD2g0G7WSX1rG/safMvLRI6zcSFNEyAJZF1Z6+kOK+AWw1syXg01hH
JqkC+dAL0B8VU42NUheVYV0dHH7uuxiIxznzywYNjWNBibG1+95BpkmHq37U4shmL6R6cpCRuDXQ
UjehNKf9ItLo5ptoUwx4qS0CigSKfYZdg0Lr2RvtcOfXvQF+YE65H8toExr1eFng8nZpX4caNfpa
dNBq4bvp68xU2S5tUa4UDJBXSRjhsahC+mq4w2/xylAKmzNKO7+7aBSxNW3AI5bZb8sVrfDfcr0z
74yMrhXDmX6RBsSwKh5OvSOZCpM01oAwxDjEOimeonxMLyioAZp1cb1Kya14mgqKRg7hYgZprDFY
SXJP8Q7MV/71UI+FM1WPwB9xkKFF24aKtX/A+uGlMMj74KMAnY7TE0BkIqty0wXtQU5F3sESQwdg
FpDmFy5wNjTyPNa72rptNPdqnHvkS8+cebHc9NYQb5bfCjwlcoBxePoaBmZIp4gs1HgxE6MHBRTC
PSV9mj1puKfHxLahN65LyrHV99jN3eulk1HGvX2bFjutz62VnknKZfNIkRIYxpq7Y2yDqDrs+Tbv
v3BR7RiIHSQm+6FNXW9V+2wkltrokOEElSicUP54sCUNGzKT818JGUuZdZ5P7VQgG+/8dTy30JZh
FlKZukHLXm7deniqcZmGeezdLBeIRVwaEoK81X/dFzsqvdKXAED2Es+cihOcMzsCh8MXtXxbdDmw
M/z+yELPZvEgzkGRXc0pWvscBdmvaxFlmziQOJAg2IyyCNg2gXfjG1MUHR4CWMRrC9DoaSn+NcRM
f92E+UIRBS3Mzhiy9qbqnpf2hT/LBJZrJjzwlewrKOiFegq7zrqfKPnc19YmMQoQPxNdrV0zDGhG
+wA/10Sl2Sd0/Hp5bpKm/a6WYqfhZqHvzoQvXQIaDYCISk7d+ff7Qy/+w/1V45Qbzs61CWv2QcaA
N32tSr56xdZ80xuTZLdUJn3dGLZNf4cYm+PMivYt/lj+KZGZOQZ6e9gXWT7fm5YGVNROMy8pO6Zt
MtSQd0lK+vs1I8tO1oR/MMFLYsgMHaERci5PB3T3l5jYGJZr0dRacBmtLCMroifywHFT+ld6fzsk
MBHjufkTWc2zBgKGrzKicTQPjWzTm1Nl6R/LrWVQD9KyXtulDpucWpSlyyOUwfyulq48xRHVjZ5k
PST91ifQlkspCCHzreK91K4KdBKsKkfzojFuvvc+FVCrc9rHLneTrdNb2iVy9bWO92lbViL61nhz
xDoLgMlDbeBq5XCraa1zCkwjXVeZ0jajMQarJW1TzfPBQp8VbZptcZydAI64K85YnuwPEUzUpjcO
oVnl11D6jkvHk1IjXSZMuF8dz2mYDplZhXd50IKjM4c7aVPe1pke41/cDxpSfJvALM3WenIK9b7I
leOJjkTOLli4grBmO64Y4Kn3nv0u26SR7d33c1facCLaRLhRjoUEAbVk6Gl2w3CbWOwkZvMX6Sam
KfbJQMXxS/AbWvs0K9fAsVaoQsp7Rx+JMSbDF6kYg/TRwFXwrc8D+NFIP1zsxmxUSzud24A9g7ET
xlsA9B2yseG6Ywg9pQpS99caltrTPqgkOo8cUZECbHVYaow0fY6Dn7oUdgakNiMdfwdm1z4Whn8v
a6dbNcRH0sSYE540kcd72D8ug7AbHCvA27ejA7pQ7zN/NU2euHWHc6/58ufQIzddnpC497GBvGHV
Jf6w1ouCYlnkUQSItK+q3FKQ80Jgq5PymkNp6PS3HfD6ftbtlpqWLTFZ5kXy7rERIJrNUfc1Ioxo
RhYncWsd0tBuHsohDtnLNJhjZ3pKk/a31OPL9aBrwMrI99mXkTsdjWDSrs0cU3vbRYgDZbLu8ZCX
XjRe+6PIbpd1dj4a0xxwqF/9n9wxrlvfewKPeQ6nn5aSuk96vz12bW3tLDC4vay37Zi7e5El5gsk
7p9ySsabqja6J1eS62Wmj3ZtfQ2LmgrrvUHAz9YYy1WZ5bscM/5JzaJN0aGnRaaanbpZ45nbOBxr
cLYrrPM7CpvF1XLRwT3e1rIWq9/vW65ZdVudmY2PhqYVV7E7jvsmTyXqDZfk1b8ff8z/tmX1KObC
TvRcdsUAOf4CvipdqSbZTN550GmkU8yzH5CBmyczI2JzmKl/y30OcijPOaq0TW6Ws3m5aCynOiS6
la6Wk5uQ70ccBqRROq7CWDoLJFLgO5fBRtvgiq97ysZ5bbHpn+RceK+UdwkmOuAkT2pbmGPVziWe
hBBO1tyL2nZR4EIQRZqpBYShZFZ+GB3DsOX/MBZ7MyTyL0OxZ7NrJ+NZsmr9K48kGW27JezYPyNa
uBvzTtLPLgkYRA71ajgU86hgPPmZZjFaYnJa7h9EKTclkKtjVuTO2mswgO7syj0CyJwOaozLnRdm
KPulWBFyVL46NeMYnuVxpUvSSd3IHm7i0Yl20HkHkG2Utpb7gozE58Rlv+g46iln2BlVnj24COvv
2UAdVFuWL5QE5HnSZ8lxnoj7cmok4J6soO4wx3GHk9iyd9FOeZ2h6Y5xRw/u5+IvXpzGdUy6Nikm
rA+AV992kYwBs0dUwpPwdrlrubCaosQH0xeb3+9bnpJGBuXeiZrm/Od6SVWo99orFED9ykic4S1J
XGR0MRGhS1io77PN03vuipLshy/IW2a2fdEV4dLwLi56bROmMe8blgursNlBiOzVcwf9KMD6Hrn1
RiXe0TeR89EpWvk+I1i3HxLdXZU9yFG7qrUrLapOf3+iCPe/IUb5bUCrMdEge7phuH8h2ncRS+N6
TCDI+pCXF9Uqjo5P2y7cGzMb0D3kBlHSXv3iICC4xGbmrYSsrBeLH5KV4gEOKC08uEKn0zVf62nH
AZtHSSDZAlq2/+v+35/x+7WEcHdJ2Wc57QqTyGvqLJdm5sYmVtvf1f+6Zk3Wr/sCu3wvTSw9S0Fn
ItH29LUx1Jvi22RNNPDBRV25aPH28XzNrh4XhpVM7/Iq8r+JtDk3sGk/4lQRH+9lb8SYUv6h+id8
swQg5J+/yF9L/bU2cb58Fa2CBGLTUrOBMbyx+zZ5yRq4M77sGGQgkvPBdQ/Kqa2KfRjm5tWEb2Zf
+K64KsRcQdI1ej3+vcbiCcfKbEtmyVydax9OK9KMraKL/K0dky2KYJbBOqlfY6mpvdV6UGx6Iiqm
xFL7lAYeZbY5JxQhAFTBOnlolyzlMXPoQY0vGlbAm8p2pzsRVa9BRtOxGBJs112vHVBrGxtjGXeD
iaTcLDN2qZ5H98taIEW+4MdBiv1MQ56fq5MRes69mCz/rhi768VyJpE5b792tTRxWBrN780WYbut
tErD2F2Y94XQ9wVLLmpHqI2XtLTlWqEMDhnhkLWFo1/GYXQKdEIdVS8u8MsIvmJy2pSzRWG5IJHr
PWF8Oadw4BCG6sWed1ytfLPNb1nHYcIAVLGqWz4yCWDs1iNM302Yg97yBfAeak/j0vYwTNM+eEqD
ju0VCSNvWm39eUiZ+PQbFs/2jnkjP4XERq6XCXMW8VOJ0vujV6YAFKKhPoaDjE95ghxtKaYIzpBt
UJbueiFVKVtxqJpIh+dhfBs9X985IoZ0RYP7cSIKgIYIYAa3ddTawPLtV1gFS6O80rWU414FMd4z
+z1VxtPSuZdD3qzNphVH6Wjlt0i3ul0eRTHZZ8n48JdrOVVm0xj0C9//7ZdLmQNwUiJ/1yZSOGKL
gDnXiMDm8y6uEmRFmwkt+do3bNZFmqrHAxDtZ9P076Hq2E9OmdbsHFP7UIV8mUNwZ+TTtzxsQ+Jy
vfout5OY9ppWHCYS6wkC8LFq9+oq6oADOM2PZUgshfNMcbW7b6OCrOAcRsGBdnaX9uMrzrPsnJRk
FKAWYgefXxl+oJ5QHz8thTivRi0q3M3y9lnCwvac33mFzp+ARZJewnk+Xi7if12T/a5IpHb5+lRL
VWu5IL9t2ptO+SEzzKQ1OwmkXgIcka41xdXXVeh8p1wyBYSA4zbhomZPUah4eo0jv4GtM6sfzEJc
CYTQkehh280XMr7Tqij5aq2EJBBQu+XtlRky76x075eB+99/DP8r+Chuv+Zv9Z//we0fBXRrVhXN
X27+52OR8d9/zH/zr+f8+S/+8yr6URcKW+LfPmv/UVy/Zx/qr0/60yvzr/96d5v35v1PN7Y54vzx
rv2ox/sP1abN8i74HPMz/28f/LeP5VUex/Ljn//4UbR5M78aU0b+j18PzXi1eaX37398+V+Pze//
n//A5NTmP6O//sHHu2r4U/03F38SU6AA9wi5lqmw/5gfEe5v7FeRiUlhSZMIWibBnAiu8J//0MRv
psGqC0ikZ0hJbhc7WVW0y2PWb5a0WVKxzxTwpXAy/OO/3tqfjuDvR/TfkJ3dFlHeqH/+w/hCw/1h
qWYYuuClCPb2WP4Acv9LTg9voAbwUD7n7jv0ju+6yX4nN60ru65JnPSSPeDi16mZfd+Jf8Ab5QRE
MhrB+JRWJdwseV9C/9KIchvR4rIXK/DxZcAbEuIY5p7tOBTfvQI3GB3lKSH2t47q74ULwMSG6Ub6
xrrOEhpW5T4XUP3sDHV/ATcWKFK3l5NE4DA64MGLm6BBAd7l/c005wKMMeOsOZCjrvKzR9l2l0Z9
uWbtYa0dlxBmZY6Phof9381BnZZtcg4OupKIo0lswkxkAepmWs5IQKj0AKvmtFcIGQkEMtJd29H3
1rx2r5ltdcoj41kMAKYlam4/mbVhoL4oZ7BanG5xlfcbvSWk3JXE7Ux3nW486DCgrdDU10M/HKgB
rglHoVXTVD+TxHw2+vbQ2PpMOkHloKiRe5Sz2VtHK5++zqrJbIwUDJwqcZ0VistLyob6pPLFX7H2
WmW8mIZ15RRYVZwwKK9U0lm7ts9t/HCEkOj0ise5u6XFa5Hm3r10EGujtsxWKXrAU5nZ2A2dzzjW
yz0/kW9Mk2eX7vJWpukTPPwLpS0+MDg+sG9ETIYeSw0MND/LnyyR7P1APHIs3fuQD33A4BRukrwi
fiRLXMqSau20qqTUCbs/04OjtER5LJFTQmnRgTzMw18UnFTVHPxGH7ZpDDEOxkFYMrOib9tqnXY0
XLi9PU6yKNLJBclCtbHQUwBWY3pQj47h/DQccdsrjVguc/xUI4jvLB9e0W7zjBjujbcl2OhDpsRQ
HWKfVpAZq0sk0yctCkHIxdeEfc8IVnPrS+balLjXDaPNG78kRcJgkZI0O5ySFkekdO5oXrd7bwYd
aZQCPCRqaNuAEvvNU50VN6ZHwlGxjziUZGpv9M8sKbEtJN+avN/kYxDO6RvBKiC+aO22KlqJut/3
odVBKHNPdjS+jmLydkF377WjPCZ9spuc6LaPDSKBVfAwefE5Z924szUUTaR5H53pukd6dAyk0a40
x7u2OvLB/Pw+1DW04w5qNym2Q/zDowG5Nqz+eahVjkyWRB50e2slzfzgD/F3jyo2k8wtkX5z0GnI
yoiGEXD1wdfYIWU+5fP0jrggucZdbazd0vtRA/i+Zuu2YtGmfvpqugoT/b6SUoegkH+mTUexr5we
U7efIxBx9Nm1egMKBU7VVTB0fJzk2LBxH2Tgh2n9oM5UydEjqAJzAO0BoWq1jRPtJUO0Qyec4gbE
FBdZzxa/do9ANYB/4mcv9O0FKVWBuxopS7SsSERXv5Wxdpd8uoNFfwoeAN1WsulDCqM3mWnux9aK
0Eg2Zz0wybM/1a7dPnlBeA6jbCJoChCdNx7HSUVXMRkuVvw5aDanp0A5OQQvKmJ5XODln1drAhYO
/nRrn89brqZbOyVCLC+2TPoc9Rmxv/9AcT3KcFeVbb3NK8geIgvWlfnaKJmu/AgCn/TaXRk5M2u6
2lqqOLtUpp8GeeVENZYy/VaOlSSULOZdDMXWa8lVgTMsWQknhBnbCVhHlcG9FwUjQFk+dT4OoRpU
WhkDM7Zax6DSDlBnmhpBgAG2LWyPkQEMEK1jvmtr86TQAPjhcK50OCyV7kQrJzA2WdzpBytNrkYR
XOlDiX2IxEgCqlZekG8rFJ03aZ6cIuCn3hT1exrp3rrtEM753rM3aCfN1AHkB3uWVh+g4D7InUVT
6qcvrZWQraousla3oZFzPgq5wgxJgM1g2wQUkVs0EJ3FKVF+g2elEwAXws+vnW1UW+GVOeavytWO
ROpsHL6CFeZRmd3YxiQfy6DdNXr1GWZa+WDI2lyZtCdbd19UjLwKANagG80u7FldWu9xFvjrBmgk
Ox95bTURAU9nPyzWInd0LPDp3jHBI5rxhRiXR0hGzSFU5dYYvM9EIUnVqoI6mk3cGA0N5sNTqunX
MTY8kk6i16yjpA8qCDGSSQnDuGOkOTYCOXia7eANR6vKtrTrNgvlustS3EF4YXvDfzcp71T6K/JM
MumCigFsFpX777ih0RKjAlobmZmw1w9Adlm48rq3IaT3Tx8ODFsx20BbcfDEp6grPBG6geSYbepQ
rHIX4FRMrXE9Ne5ejtm9E2o3YyWSLfwUisv1M74HDJMY4o9VS9l3SNWLtJxHgVT9YNveWpTlKfMT
fkwGCc76E/G9KGkELlLfyg6Weyw1w3vSvRt4f+S5VVN/sCdxpou5aXrb3k+9saN4RwODiohjSFK5
Wp1ROI/WhbjJ/RhClwcBS2iK8waVlKlbWz2uOmwnuTjQyAYLMpEUQ/N9OCL1WlvOxpR5egvVEYs5
pKWgcXddMgQbY3QakjHyl2k03YuwEw1eAhApQnAeuoJNW9WgEWKfSn5S4G91y01fZfpOJxfFA+Fk
deUEa2GN11o20fPK030ah8j/p/au0NEVj8O49RLYwRRzUTRz+IzeP+idvjNHuL9jEjx6UyY3mv7U
DBbGvCmnODOmHKS1q7s37HPXEPVBrCvtuccpCnQ421CzfbWr6BUz4k97ziG1tPFTA8wS5ajbErQO
4UQqGRlArhm4B30KPzuBvBaILCkWnPZ74eZiPwSvWhpNazv50FltCEZbAFH261jZ9X7sEZfWLC8Q
pGMzGySwquTstVq6xg6kI/huqVnmZnpRrTaujMq/Y9FKYFN5LDyUjV700gxGDg4+2INoehR9uh21
1t/EQicDhpS3kpLXPpGSEOOBw0k1EtcNDIUW0WEO3OCW4gcinko8kdrM7AC7wIgfBn6mI7GKWTQ8
27Pjajp0LZEOQ+0mDwbY+RH59MbRdGefAeHXgHRftRmTJumwSI2JZRFxtB7qVD+H34PCDPGf1zXx
kiM43jrb+OgE1vFcNwd0cUzQR2DFi1fRoD/5kUZ3PULhVBbjmXrMsavtbIs49N0ljS82oNPEQ9Uw
fbcsi6YhA82dr6lQWBwZHWc9Zp8djea3Nqyp1hpU6iZJLS/0voXA8QeinD02lBSGiz1qK9IiWpqz
kQ7yza33Q8n3ElEZDYs+3ItJ1Gu4pFCZMEeq6AEXebzuc8Jt7MgMTxULKNuicel0YbkicuJDh0hK
1O+dayBrx6NBtxH1KtVoqB9AGlcN08AmdoxmY9c+Fto0IvzJVStZmOQOqqNCKLYuSkqOumgetML7
3iD73Ro0oHWrvm+GaqvVLnV0EiqqknkkQVi1bmOTiSmA5kEFdlUY6kdHGTEIKnNliCfpqo9AjP3B
iAGpmcbZTmr4hfVDrIonA3vhjs8Q4Y6RDxlwop3BugZfwiZm0U1dGEgUcz56wGyP2AsGrHDnCWpO
gPdPtr/2S9yrwmCCsEvXWmsIoQpoiRrj2SUeASHpIqj2mmx/Mgxpu64i6qqLzrwKmJtYXQeEFyNK
J50K1TVTZICq1Bu2gR588zyrWctWXIQFxiwMsLlFrVmvW7e+9UMr37HQJjJbhlggMQdpHq3Dunhh
s2mtND0tjglVxtJyH6zYvertHpYEe43EaeW6QDyBRoKsUa39zhBxPaLdIR6CihIJOT/yRNsY/fCa
eba7Vw7tHGGT0aiR9Wsx9BEWSkpn+haIBMAk2S0R5fiV9MkWT7+TlrATtTdRyhjbK0G9a9163k2X
0KqU3jetq4atFTX3ws0sjFe4ws2pooWUnCOWU+smwYxjde0Nct92NWjhuLcmDAfRgGmvendRzm+k
uEa29Rg4DEVala4ZyW/NmmREv1UOCyz105v9J6MM5W4Q3UcbD+8axO5zrzvnohOCFhV7yI5uI6dr
QCKTs5UKZRegRpwYfs2HF2x/ZrRTPLmPid5yHKUHNOzTMGHv0e84F5kDNRxcRqFl/QaMGGh8KmtN
2oqdMqtV2t7DOMcnaH4UWg5suiWmitiuJ1FwVlKw2/txeJO0HJrOscA02SiM8QkKVCjZGG3DuD/o
WhfsKr856SVDflfcRyDf6bZF6SqY8mu4RRBQhIn+rtk6+Tisc5KBUonxLw/g8FpTfF0XNfTdcmg2
dCKMQaE4m6qELL7sONbaHU27U2owS5dEHBbyHkmD2paj81jZnGO9zQIB2TPgwqRFp53Dww0d66OO
TGvleXPzI2wvTmtc4vipb5Hg57b1rGEZ4gOKlLJYe57KOrrWGMTsNr3rR5/TtIEpVom6w+rOuNcq
0masBkNGdSwhY26myDr25IOsxrYd+IEa5zTuHuj6vlmdeoBeeROa4dE3DSrRI00mfuobw/ZDjqh/
pIEizk1cH13DovUSopYXRvTqqrPZERnP0cXBXri3uOtJXIv1W91xT5YlSZSGfw3E8yRbG78DB2ZL
9JC5QaR/G0bXTgWsxyG0K1LMjpOo+NWlG89rz63ZvJIFv4k8asMlIhMZ1SEbgag9jPqmD/pjmA5k
rne3TkiaKv3FTNTIcsRnJkhqKh4kJ3YzZkctU+zIFMDinF9ITft1qIIdahK+Tbu5sQXn4TiHvrCf
G9/SOaGcfx3hFvDl6KmMo59agHU7zvpyFXQS6Q9lftO5Q1OAFKk7ljh+Nb3cwE5HQ9+hKex0sTIn
5FIIwH8kqFZY6J6SsmClKMkmQvvF8jB79FOcUKrqngKsrlsYdFe6ct8jPxRYhF4JQAk38VNFsXHb
xdENCic4cZRzxMwxwicQ3FbDNKyqGm4IAkY2UiRfV/IH656DYeTfCk91JO2N+nrSXX3LrE83ffL0
Ew0LIhJ8bDWIywDQ0aLP5N4IrZVoo50OGDKW94ZjXAyL6btLnB1SqXOKXWpl1mSx9ibFX2R2uHvr
fEfJ+rVx4rs4AzEVZ1fmVF9XQpHDG1/T4LpTMQtDS/2sybZdh6M8eIVxo+r4zoqTfG1E6VvV1D9t
1tn6u9QVPshA3geT3Jb+AMTdvATjTzP2frYZbbRpCLZqqL77VGw1Ifd6N31SA74J+qlC/VOeAf7d
kEO2rurkMUuNS9+onWepp7JJX3tZnbs6uUtr/bNu1M/IZEPt64dOT8V2eYXwTSXiFSDkpxnJXV2Y
2Uqr1XMcJ2uCbXYTZvc88IKNXgXXkYrAKE4/YEMN6xjyaU60z/wWNFTffRJfd3n6Zozsk6288tfV
A02DN8ezd2MMfg6CA02WlvVItFUyvg0IPcj8gj2Nkb3aGf9wM/QE283ck8dIEq1qCOsh7+y7Drls
aYdv1O6DdRGjwyBpauMY6skIynPXp3exzT9qyqDZmK1kObJPVHebTSjtQfxrDL5h/Wkhj3dnnEhJ
BvcMPyu7Nxu/em9PwTr07HtRASHkU2g+QWTz4k6VxmqquyvVZHcZXFBXDafcp74i3edq+mGx3W4G
9USjl1TolFPV5FCIJLmZRHEMcjsDflC8WQEYEjJ9ZgVTC3RIGMG7T3prN/G1YiG8nz9vTRYwNHU8
MMkbW2BzxbjA4qn03nEw7mRwCeyBpCdfcIz05IBuNkT7R4Fo7GLiVsmZHSWBZZp+0zbaS2U/jynC
Aanm2g7TWR8wqFX2u283JGvC34DPl7BcK26w+K/CMLwOQzBnFja3WpFVQ+gK2l6hSNewaDSad1ZP
ak/Tl88pcZvI14ONUvKc6Nl3EYbbbIiufUcZaxmQR+AVF10MFzV239UA0MjtG2M9jfVZZ0imEA7d
1LGTTeOH4DbOSJ2uIYoQk61+gi7BZ+dC/h/tdD0NjO4OdH3hsjINIX+sy2E79EQ46GUywJWrNnbC
GWEOn2zPdsnQPVq5AtYYnab3UTIzi3a6Kehrdbr+ORT5j4T8hRXEa5DPokhWQR9d5xZfdGWCCoin
6yqmA+PxTaCrZXPIWFz1VPpoN0H146XC3li3I+DFYlYPpe8Ed37Mh8/x8u+9ybddJsHJ8rw9WH1K
PEP11lCDROc/wiZvntu4LsHt6S9mzHaV6sBE942f4sAaV9z3RHVO3UQrdzIOMk3e/H5cN7Z9Na7q
V8amYUjWKVkgshgzsmWzc9W6zpu38YME5ashbjjVYkopvE8soJle81vL+AcrqG2EE6/w7XyWKcJc
fdDZ7ecPrj2+VmDHKiNH01IV5V7QSET0jIaOEsy68ixJZYgFUFnK56rDla7BWR7tuPxKXfv/nZn/
oTMj/7Yzc6w/0vf85x87M/MffHVmNPmbrusSbQp5TQICi8FDX60ZzdB/sxxzztRBjeRZpklP5Fdv
xrZ/M10LabWQumMJw+WvfrVmbOM3nmp4DspDy4V6b/8/dWZmEcTvfRnbko6kOWQv/4bhwNbh8T84
YLyMDr6n+L3mTNMPwejeDuGU7ic66ocAVfWZ2ZpxLuLcNgQnmCtJgtA97wOSnc322UalPPr7QCOl
IpCdWiuTySLwsn4f1fs/dLx+tZX+2Eby/pzaOb9ZIjvpZBk2nxwdlPXnN+umaKQTkRApPSQ3WTbV
W7hjJxYn9pn9prcfWvIt0Bnc9iFVdhxt7sataK946e3SjO6aO9+JrA3yhLflc7VaS+qlDmtKM8Rh
CuRtUKpwX/B/u3WJCGGfjbzSPIMAs3Dic346pmj3fnXQKRyeHWmiCoAXEfSFt2/lwY1VTgPCuPHM
lBriEJVIW6NPJeiRRAJNFtRNYgJFT5PfZYp3C9tkWZN9SKElx1rSr4EWa64qMpaGAkWZyxYlCn0q
Tkb9ElSAEoxGL65o+nn3dq15h0lP+rVqxJuXoDszQ/OOWCjzGPAiXz4Bf4uxHYNShe5Njb282Aws
LLiI+RpzxiqiaHdj6zLDo24/15Ntn/83YefVHCmybtFfRAQmgeS1qKKcpJJaakndL4TaCO9NAr/+
Luh5ODPnxJ2XiZgY01IVZH5m77Wdprg3W4YmYYK4SIvYorE/oFO/LCFM5Ey4eFnL7/qUXcbeswFn
Le5l9a/zYf2b4O0fetvtS5esq1moIeVBzLPKfP7jCW2n2NW8jC/dGLk1cNSq3dBU4R7saHfd/mLW
c0esm4503amvA82kKi0qG4XQW8ZOivgUHkWZte96HBEAx69C1RGflb7cIKqaQHchxbtueGfDlv7/
n9n1/f7HC8YWEGuZicLNdHXxj6DjRsYxQX9p4yeG1TEtKZcHlzbrwWHA36c28M1EHOcUbto8PnWw
/o+xzGoqLOehKrhjU5MVRsa02mRQBiUi7/eVKP8lMvB//pTsZXULHR1tuW7+/UMeWYHMZhU1/tQs
j0SP3EcZ45TQUeQFkvt6nvQPIL0mKyo/aabhXBqtfcUElD9gnX7YPLjE+r4IVz3kuSiuVij60798
kv91VKHz46RcX3xdN3X7Hz+jq6eyyTUgXBI0X8Bq58MeijBAr5jd9QhR/AytM1NnEgqrLMYPw6gg
c+9yiv3D9lFicdiRwxz6SboG0zZPptXvnNJq/yWd1P67RJxHVjo2q0bJde5iL9TXZ+I/Hlk3TyLL
MyYGdcL93PRDIeZMY3gwwJVCkGJLN76zfspfe6PmNeyyz2oG7x8pwtujeQwSozP9eqxMjmXnt7G0
nzbFMMdt7o8OdvXhJuhIty9Bmes5NHr0MB2ijJREmR2YYXGA1588JGVJypaMXvS8JPXLwr7sVCi9
ajMkjA5szYZRKUiKyLNhDkqhvoJnF09ehvGiYKRoV9bJGMKLIT/tyB2+dDERabZIMSyaMcYtf9Kw
0P7LN/33nLm/Pj/eds8zWPqKLTz8Pz4/plXZYjVj6Yu5bI65NJyrTES3285sXXG0LUMBYZghaJ1j
uW7xKWeOvJDTUJx0e8BVZSjvIIKu1eZ/MY0a/+MxFMZ6Y5q2KXTd/eeN6WmiK3Nik8pa7yG3msBA
ual3jVvdyXLkypmmn07MyDhun+OaIrADfYJicDcxxTuPkTqydCPKC00NxIeGPEYn025jis/l//8c
zb/ngG6fIx/equ4QhofL9R9vzERePNKFkKu7i34pFpZfy1Fg7kfXlfN+TCwFCfcQJv7VlDXqjw6u
yG6aRQ+jig+5aiaNZpOOKcNRmoJmpO1FmqrbbDOw5w5e/i83vLH+RH8rR3hzXEbHXPWmELr4h7nC
AtQd2qIoSa8Y4yN3cH4WcdTvOuMGtbcPRvaFd6ZObMvMXnkRDHOo//v7mVbyX5TW5t/Vxeunx8xI
SAsZjIlSRl8fhP94Ch13ElEY6ZAABgwTTdEmtIzZfNZm73X7u37QTUwu6ekPaZUAWYgE+qud9QxP
17cP6cmnmvG9pWFunXKRJ2SBMinR5xaVcagN10iqc5S0cj84hhsoUlZFWcf/8qly5Pz3G0VyIzeo
aWLYE571D9W4HXmdxGiTIZipoqBv4/JO5vZlFsh0Y6v3E1vzgmTBNZj25nED8Zt2ne8dMiygbYOC
6Jf3PIr6Q1wxHLUUC8FGH1YQUWXu28lHN0vKE+1jOSBkSaPs2mE9eYTfBqQ12bHIN69jNTrn2mPo
vtVdec89l9QZYSiEd5y7tfKwkuSrLbOeG1H8BLZ7l67pEiof12KKFbDz0bVhwkk2e348RT9MsmAx
wbtn4SFnWBZ5E/2C5LNKP2oR/xwXMweOUlLhMLgUDXNZVVkWDNQ+eehSjlwit0FnKMVSzAMCS8Qi
dvzevQ8JI9wqsU2aWEHzTscqPjSyIHCL3UgDHsrPC3vYtXCcXT3eebWyr+yjElyW/pgl5r2WEUaV
h/cR7yYEjR5zXFJM7AstksOrDGk4Baqao+QhJcnA5VY5GlXyFs+gUbzEeNOjmmzvKUXLgUbizweU
LMWxlWN1D/X8ZGpIoHRd3OldPDHjIX9li+vF5sDiFgcMvNGbYAXuQsY42RruDK9wn0ACE+XoNT/5
HeLzskxHT2efwhA0/lr05XthqGqXs4TCLslXTBaFRqUrV7mTZFVU/ti+KqWce8tzrgVfsZrr8DDk
3ky/Xf4QUFAgvodgK9Tg7qKy4891SG9MF/ulC83hGk76wbEV/Hi+8yKB4reeN5MJyiMLmxerX80M
tdePQV8Z5lEjwWZfLRmZ96W3i1KzRZCvkDnZVepLg/99HC+svhQRe9tFmjbzs94jtc374nUN6jo0
eAH2YrIPKhm84xy6Fik3052bq3M3hXPALzsMbb4rTM89eGMfgnsfPeCnnnPK+CRxLweuTJigRKoO
sq6Idm08a4BIpMG0y10T+7qa0Udz9uZQC+oitQOjlafBshBZkz8ZaN1wnCYgWVrdRe/qs3EJwsaw
4B3V2rwwrt7FRDvsB61CWIvjWDSiZy5Mlk8o7ZhSYK6PBeKYs8gVrtTQ4rNtfrqjsAZfaRfdQavS
2cbPrYpM4bNxtln7uhswZJaq36mgwfMQzFrND7PIH0bHGmd7yMGBM5fWZRA3UGcX4p+2b37OnHVs
deykul8iuyLOxgS9lbM/Qw9iX22XF8pZ+jiQjCRPWwu5ZsSbUWEflZzfGNbp52wxbm0+ueci9H6N
Y0HwVzU0fHypc8hiXoHZKsdgcN57UXyt6tY7Wp38YuCxuLG6XQXP6dKWx+3Tr0WxX3Dv7NYV67Gz
2vBZNtVHtowPlROJXe267d5DN8rr2Jo4Nl02Jco+RYtrXdLV0DtYvPAl7F+zLF6s2ng10iT5c98B
NnvxFKt/hFo5KLKCN7zsuqMVhUHaASjtcCko8NEORtcbE98iHd6azP2kd7jDflUGERbtUpOHruJI
lKGNuKeOqEI7cmP+fDqTMwY1cAe/mjn4MmEi+IvjW362AWoHLNgfttcUD2se+XabqX2oo2mIM0/5
I0PQq/dz3c/0U7Lm2C7iEDF/2vVEO6/FL+A2+zoQn7Mb4qra1XP1bEl5AB5qfZk7+RBp4/SYdwWz
2UGmmAJ4luO2wZPWq12bFz+2j387yZbQCcaqMb64RHvwpoWPQ+EMyKBAF+ShU/EzhGBqTbKN/6Jf
boUZAjv4CjxEjhfeeXVXB39eZqNaCtJCofg6PMA2QvwS32/FZmJ70tq1n8Ugtp3ODe+9xwjgkHbp
982pkHK19mtv1EXFA0wRQS5g4h3DKhNnLJ5C90bf6lxtv964KBDpmsz5bNPfotbh8qaJHM7Ev0pw
pc3ONXKGtEl7JisMnEczI2EQqwsISpFPdwOnhJz0XFp5sGiltt9eEWIU5hN2FzbRCXS2kX5/e5EQ
LWKDZB87iPiIVwgwmKtdEFnAjwLgrIxkz5YiObR4UZAb8p/RfLBNI3Dz2BnjcpDIh6oumCOcR9mQ
i7NM8k9m8QeBMu9IL7Xdv9uN6ZB84Y+w/uTsFShSiBVJIJsqnJmJ1vc7PMHpvuO3Q2sXBkqSMNvI
5Nlrl+Wvr2GYvpDUM15xI877iMecQWJ+SEikfpF9WzwX88+07A5hNaevib28ZEzRLzaOFbTQwK2j
DjpxVDsQ5TQiZFOXLE+c8w1O0x2BuMU1VDF5BdJFoiQe2yUfz4us7uZs8G5p8mpGyiPYa8CNY4fm
k/sO5jH3t6reGElyNaLC8euOnAtNZ3XQatztYRVeaAe6IyEVTGDdhu8v76fHLhEfUZxDriaUFg3c
Mt0nUynORsWQxrO8n5CzVMAS1zeTNnBikuQsa3b321kbiYR9V1+OjJmr8GTP0YkIcULY8fCyFR6p
kbevarQmgluJPciaMuSLa/bS4EyMxhJricfBPkFG2DU1MibRISTI11fILczTmtYWNK6HSo7owCdn
Evup1kK/A2n5TWWIVFfNbx+lb7bLlwxC28/1FheDHid7TYY7MD25Z35sIASnzT8tvMZzzHYWWMCh
XAcDW4e+PRE2LzDMIbAA2kQx44H0cvTsQk6Bn1YWjYqzwg8LFwq8NcxQZE0CCJL2Z0K8KQpkl6zE
gdSttJ7f84LGc5HLbUaiedz+79sQoJqrndESZ5tVsMlNEluPujKOmZQNvVg0HXRtRirHvOvgLvq3
ynXHkwizkwVddFcMU/8lzDqWDDNThdpjyj3n1UFwOh9teVYJvioj5rze7sk6t5IrNqRnTLdnTDrm
nSCVPZapOtdZGj8vMEnzDgQM2mrrnLXRd10xnGel8zbAIA5g7/ImOaCZY5NZJISfJzs04gCrpMcu
Lt8joduTUFDBPrUX3LxV75syghc9tICsU+TIZQI+wywzBH6+ip7d2SY8MU4Y1TvO63Zla8aH6SnP
Z7gbLEwXuFCbcq+aEE06iVaAfku4yWutsb2+Gbm3yCDm08or2Dux8eVPiw/wbw8CCYCSTdyuXZv6
wbWSvZFGydEqCDnUUGQxdOUtH4G8BZqrLQHdSnOuNNXe8iK6gtzxLSZZyKcQLRfQrdGWcRStxQrh
aHYgownpLxzf+z/ndoN4q/IsQELGip/vXeCrM8as7SBGDhIePTU8tB2nJQ2FtQroP7f20I69T9Ty
eM9zsJRg4w5/RqxeOh1CaFm+s4qWbSd56gefOFnvuBVjjiHfSCmhDmR/bds5TYNV3rHoOXTErENI
HhlFhIpYK2pAq+tAV6xSw+1ysufxgKHIOC5EqVp15QW9yUa6bYmXewxzvbjffsQxz+5or4io0efb
OnDNqupqhqh4MTMv+7rvmjNry+3d70AyB15qVP5kIDwghuZFzU8m89AHMKG7KSNAZT1IttHM9riT
5GfvhwVlkCmYJKn4TrlIhGPKqAIlIpk4yX24Xhn9EN2KunPv9a9bYWNXSbZqtX/p3oISN0seXeaN
Z3tAADNODlLpeEaIXbDFyavIOgxdez/WC9yAvDkvSGxja7xEoQa6WORByfPg98Ke78mVy3ZoDKnN
1xaiAcnVjG6xN/TM2hfGyKDXIbPaSOvT9ggqMi6O8wz5K9QH4KsNg2qGz/0omEUbDuRh5tC8BHYu
iUgdifXp4uXSWBbCf+u0eZyNJv5ZL9LQ/QonU0CgOF3FlJfvYrFvTGFfZtCjLFHDr1OY3BuzeBFT
+F0j3jMg3hLYR1HFIzKFUXxpvRGSfDdUFJE4jxjRhbpV38N2vPVYyQMt4itTDOp3oI/Tg5C9CwEi
QmP+3WyoWIGBRjdbvjRNSSjTGkrtEMbQN82nnUFtL9nH+LNDsJOF5sGuaM3iLh780HR9Q29/srgl
AsGpgbp3HbrKWAYlaw84nW5gDSNckwSMSifn3UDipFoNuVPlW8a3oSfgM6qyVUGHSEUrITek0BWS
hoSw1CrrfdQS3kHn6G//CTF6+ylzlmd2c7Bvl+SshzhPpD69TejY9nA836sFG4mySGUhW8wzI0pH
RKuWPv6GXEY3Oa0v2nPZId43koolp/3Dbigrm3Bm/blAlzRXgybS3Z3jOAiorOYtZjN+GesBgVfo
Yt9zrSPVXu7bsr3ITmN7kt6Zye/KuuaQO/1u3WEj9Wx8++TmqQwkbWKUoOLFe2GDl0Y6NeN5KzoV
H/Qq+m7a+qeYRrj1A8TtrLID3glvPycogFpjvZ9RwJ94DE5maWic/hW5uq5zJV0i9+eOJK+2qA99
lO1jEd0VuHHu5txhNkqbXhvwUdGGsBRpINgui4mwDBFin31hcPGZVjhWrbkbdw2j34PmJPuaZsr3
Iol+GN2nVxgfEunk0RuorMSoXZYaKWQ6U88lyey3rX1SVstT1yZARC20rcQ1xJYark4pLYTgO2eg
UUe03CPX7L4B6NpPU6n5ckKUZ3nJN2fUXxFtTgmtVUjRwsz/3JeFe0S2t9MB05zqMPO4KOn5+xWG
t6ATJLjwrSmIhjQJTVyaPIhy9SNJHkULD3LRGgMxOs/oSLjMyWKzvf7jskzDU1PpVycmm73o4gbV
WzL5U/VJt5tdMWcHmKpuTt7bh15PfseNtqtUjiQ+q/vdpCd4MAuv2TWA9vyQJBbT5usw5u/auGqX
pmmX2bHyLSddWfb8u+Dh3P3Yyys08vt8ZL4r0cZGAGkZx9LMR2+K3wWoOcW0QNs+JOXO7mk0AMfA
1BHDTLxUfUnUZzh3RwdrFwIhv6Bw2PUmSAorzK7xfRSmd4ah6XfMlp8dr/wye+d44ZQYiuXTndZD
e4CgWhApABn3YpdZfh5wazlNNpyBGh2AcPzqG9052QyJTKNdwCjaHvxphgat7v1QtvjadHrju6N8
gwpz1KMUss83264Z5pXeB3FZr5GF2MyR4TksFjAumXumVvqKC9MiZ2F60aX56HEphUX6RIF5n1TR
j9kT6iiVd2mGzO91+J2NoRooyva0d109WGSMOhWzOeI//AR2ab9ORkrqKyliLm0TcJhbGNefXN23
DBsA9xxMBM3oSoSFyW8x8F0VyEbahRlTXD3FCwhfbNdaAOWJGhcUjJPp9ltrdq+9VwWtze9Y5QJC
TJEUvCS5tY8ihvIJeVo1+Au/NJsP066cAysDqAf0AkVZ92QZKO0gqFE5zKnKYiFfR0TkYe3uMy2Z
zg5PThoCIGniuzbMPhHlwA1Jjec2jQPO4HPfQJSrZvlrcCzPBzfrHeVYfkYZWa6zlY0APUny6U1i
4nia11x0Ao0TXXtm23ZJ86W9RgJQd193Dpbo9kFZ5hkprHPKFdVM7dY2YSyGOmrdNV8KgtlEBxM1
e7eQER7sqqZc9xSXOGVCUc1v8yTmqxjyfb0I51SXpY9omTAlwWTxs12PMkn20C5Gz+v1Q/XAt81I
luaVEsWA8xHaeQBrYZ62VhEMVBJKHAfqkjKJWF1T+t4C44y//SsbeXhEDaQHVFyHqkdrF4/zFQ8B
ePSO4LtiqcmYEcOJ8v3TNJ9NBGkckPij9PRYue33SpkXL3Fqf8mas96F7HHolf1yrmAqCCBHSAcB
9Yhl1xbRLTOJ4jY5ZwdXvidjrLNsTQ41Bj2vNc5ASB+pNxTqc3j+FJIXz43hCs/WPXPmg2WWOkXJ
jARyyECt5uy4q+ZRDpz4yMMIS5yzxDcnLvy2d33RMQVwrfJTjP2NhM6+ZlYTdmnpDyQiHPgS90kx
aCeoqTvOaPWcuzpCIjlX+5qpYWeNZ3rw6m6ssH0MdFF8NDXHW99ie2zIetfxYoz2wDHoLecI/7iP
a/xHqkOfiFwirxSbm6L/whz7obb6E3KxjCeeljuDMiWiUfhJ0r6bvKtZZFYXt09K4hudk1Y/lZa2
nIyy/HRHY1/N9Qcgj5e2Tz5Tr7D3aWz2FxNflY8eI0M2hhI60gn5cHK7PrTiN5PN5AnBk+vjUHMd
ZmUELtbpZcguzPrYxVlas8tS56OQnGiqMr/oCYJS2X+iLvjeqy07EyAtiBCfPI/uUHjO6oDX+qsa
mvkylV+9JEwx+tx0L0TXqXE/TWR+kFn5fekLYo96C1A4gV8+cabH0himPa+ASwVBKrKNjJXrGHgS
qO2syXYzKgD074pm21ZP3JXRPhUQpm0oUKMzUkgV9gWyy4FimNNFsC+fo/6ulnqIopef2pZM0RUN
ckQMgZx/q+UdGKM82+Qyz+FlQQdAmgWBzn1N6d4XCX6KOL8ODAcUQoEgy4nhqK/u7JBNVCMDZIwB
tpayxilNYk80wWbVfmXlgZA5ajhA++VOyPDSaGWPSyWd/QUt/CEEFUnJthxcJ6/5wEzf0FpYcKrm
FJ0B2CEtDybLeRrFzYG2XEKSjXsU/mIFvqCnrOTbsNBCKDF+VM4V3mHvV8ng7MAlWSd4qFUSmXg5
mDiBtOnoURw2h3geCrnLbhVZTg/Q/A1fn/MYVXhYQkRD32Z+qYwQ7DpbjL2mGRD1aKgOqUFgt40e
eUrYH8ccVaHu3cctScyoYoM08TpoGUD7psbRL3Xc/gJ/tAQMih+Lpp7wD7tPLsa/o2rzr5nSvmQ1
ICMQAZ8DrvEdaM8rsA0iIt3lg7LpFqZmfphk8yZUVfpFChtzHqvfLbmplOw6UQFgfslTxAarKF60
3D6mI/Y7L1XOOY9dc69a/YP4+OWouc29hFUOY7zFBrtLK8YjRdZ81PIcGoM6hL3L2R3pez3KDr31
EdUELvQSXdlCmi6TYQg4WS+7E8vLk2Gpn0tjPou4p5wJqYcihgBdZHNYcV5j3n4dO8Z88TP2lYug
AEM7Xu/p/1uSqcMKNaMhcEsnnFqg4PdtY5FJvEIBhQdfhW3CnFGyktMyXgaMdlOegv7iRSjmlLCR
BHEzrsY4jp4c75GdzFcsw/WlwrA01gjZNz65HAA4WE3HbFQHsJo2DgQoqax9M7buy1Lb9qWKEYx2
69+yKNUeYtk8bf+Q1bKH1PDO6hoAnADyz24eL3Cg+TfbyqbbgIjrF+Yy+Q2FzWO3/qXNRtw2lWhP
6Uqit7xFYKpl3dZAz5zwZ5/NPHdfShXjH6gClSSUiinCqmouuYfWVhvFL0ec5957rhU0gPxamQ4X
DmflV+NC6HS26kTCMARUhBdkmcKDIm/oCBE/SSNxRjL+HrulF3BUDTSBEWDH3M24f/V5l9YOulG6
+mGWx6yo1S0cbJgqpcX8nkgznEZlcTay97bHK0tV8uiNChNBPpM0F+bdrbRk8EdVwIb+aOpXN+RI
mgn6OhfphEk9q5pjpunJPusaSLAhq3CuJQyZdJ8NAtfK9MRhXJvRbPH6Ay6WP+uHpvhIrCQ9UuJi
mbKW8agaSwXGQkVssY7J+BAhpKBOUVPM1rd3A/Z9WLGcTJyW4nff9u1XLqZNe7a2/8VkUcqEeRN4
NQomWTjlURnLtzHlt2Y0R5f2QRtlQ11gHkSILFv7arpmI5gUa46mo4wUPFCHm7r7BYbapHZy+wdU
3lTw8YzrAA1u2VDklSExnCczkfbZUZg1kOz+XkzyovDfwkztKcQrQvZ2IjPKu1jDOe5qYXHpHH58
ARf9kOhz82jCE9zpsYNSeIYciwsHgibOv77/SvGWjA1OL2WayG7SW5nPyauc3mgI2ICJhPC5Jb0n
pvdXm9P0e3n7rpE9+mT1PNvbWKmmtyfw8TVLnPZezKa11xOMOov5tc5676FuyDByvPR3P2fTHjo3
/ZQLGHCZ3mTIvHqbmshutZzGuHsywYYGMjXopHi43+bwsxMZDF7XyK11HrFNfcoENYobEhAjgH3v
EckV+xSratVZtJc2geSxYAG4TrSNouMRNkPk9xlafHoHXzQGYZ9GNPFTKGhs62MbAUeJlMhOhtLS
oKyJYDaH93Tw2pc+cx/oI937hUucYjShng687IQGl9APL+qOWsOybbFqroTwE4CfuoLzlhEhBxCZ
4jaa78dG8hRoYx6MTo9dFxXfXW7S/0dqvqMkjy91BKZ5fZhZzOHwMHviHY2XEMfZbljm5ZRgVmb0
HSztlF23RV1tsVZA3X5ugPoFVEjck+sIVEIipo+lvEGn9wtVk3UG+MUuZpV+pdBprgmUZwZV7jlP
mFKDl40xXU88xfEz5G5U+FY87I2h4zrSGWNsvzV1866RbAXVPOeHqnagUXuYqeAk8BKi96ttOfDp
Lbvtz7EhgfEvZLSCST4zdWCaAWgCnyjZoXd/hIoVo9ejG3s7OPwSej97ShTer6Eh7UvLprRPhi8U
kd6pX5WUYK4NoPgYhpXBMmtKBTbqDtdIqaZ9t1AKzN1sHCTHqD+UbbUnqx3zZ5FRzw9MLzW75CuY
W5gXa+wxKH+iL9jz4kpeb2/264gLUE7UtOxYnoMwc3/3hv4Yuxj0crtgeOqA+vLgPgLK4Bpa5TjC
w6YcZV5ANNCdnS1TQFbZW1dWECfcmN4i1p8Eu+YzTq7ZF3Xz2KNCvOqtwJ3NqmVR3rn3tJjoKQyv
y5iURF9kzpd1LGrGbXqOM4bdg4k9NOksDBwSl/M0zKcEX0oYh2lQt3V8h1z1m7vMZMd4M/OwdzxF
5m02oXd3g63+6G+YQzU74KIl3T4z7DBK7KNXEeHnQv4/lhWC83HOLhX2qs05CMugDhqNSzSl73+0
E2d8qNM9m+SVw52lQSp22+yPjS7Qw4ULfclRooXiidwTIPDra+V+j1nVXiuYupdKundtg9IsQ1LV
K0dwnJcXkioAPndWSuWwR4AY+f2s0mufnDUpiyutPY+HJ29hUl2SNC5uw1IfUptU39Eq7MPcOc+m
Ylgqm/ZXh9No1zjaTVrtr+2hGSay1Nqo+crs/i0ai1dPje7+z5vQegTT11pzaNsIT2ZcX6ALPMTQ
O/dl81DGzyQYgT3NwzfR2vVlWM8QYhqjnYXg9kSonu43lnizZETQEh7NwCh7wrQsICASoidj1b9m
4l5HQZrUU3yICy5bR2CQtgXbSwgyct/bP0z22ldAiyc9LLpzznISzJdH60bPTfNtH20Yv7uocAlh
ALkBu+RHlfHKbUNtEkS6vTl00c2ql6fYMT8Mat8H10gGrCr4HrcviaGpcbTUaPgGq5By3Vbi6Hsx
4BzfO2X7yyIEPpH5N1Wx+obp8+wkQ3O2ZnsJisnA0JZLd9+RGfmY9NUvaVw2qcK84FnGIqrfSZyW
ZOiqkwsOlfhU7XeKx/q0SPMJncksLeaTiUIzUmh4LhgORG1NAljPNTkng3u//SoR8clBRAUT6Rk9
mfTkwWwabI9z6pwahsEnu+3fc961J8OWh7kpwVAMSI/jRDtLa3V5zOJ+yjrt6mryo8I6vz0F6Lfs
a5oV72Zlvyjq+UZkiC2y4kc0quyQ9ZfKHhRzz+ZnAVzNHyHi7DuPJTYsj0/d0l96viE+TVBAWBaR
2kDqH0IEGIrgAD+J9XKvQTOCCpJhLrdcmX0lRwTQAiKgRvaYjnWCgr3LdgaBWQuRRi7z3narZZ/F
NKZmMv1eVAbWL7Z8wjvRwwysnWOkGQeWVAuOaCq47UIr6r49sB0650Vz24qSqtPas11DaRiItcb5
j7i6MNFyyqLsT17PVkxybughF1KbhPe6N39GKoy+6bxKm85zW0Jvx/x2XdRD82lIOT6qmVWJJ/yx
kuFTIbDjWys7VktHCDODfc3arGPoxWy2wDXqSOYKBh67vR2mlPd5ZB/kYELrqav3qZsLimpsuq7w
Dni5vhF3sX2+aa84f8dpv31XhZTWKR6is6gl+acdvqv1uFpWKUtswX3pNWPH6mNg+MFWH4vVOWJ1
shtxr+yUmb5t98gfAT3KKO27kSSwO7Ll24JAgYJO4wRdCwPXljUzdiVupWd+82Zmaro3nFRB2tjY
JtopbL07ZvvRJdXwv2plpR/DMf6VDDqYGZzUHDIPYS2zh8HxfpMwfB5T8aKZCvWCMNFFZjW2Sa8Z
tAPJ3liJSD35ttWnbh+yhmo5cZUY2DFTmYlwnF+TjBN3U+5uqj1b177EntH5EHuSo8rn6TYQsB7x
lHE382CBKA88eueUccQ+DL/nWvh7208O69K+Vu2vKQHBpCRzD629i2qMjonrPI4Gn8Ef1RAFRWW0
5dXpwJ27poFnemznvVVq6lzp0QMsGZhUmjb6dPcIetctGndMdHRr71apN3PuLLRjJn4AcLycyDXF
M9v/ss+rKzJtVoCrmLsfejYeIxD6Ppu1w/YlDBbzJuWJrypCAJmq9qBqEwLNmk+7fknrFVj93FLR
ykGY/va9OpQmQeuGyQH1h9prVh4/mOqapSTCmKttojqNBbmVdGzxYVvl5wNlTpo4NzG5lz5C9YxX
swqsJb1t/8cIMRTULh6sIWQ6k7DkqZpoOCw4T05OR1BKodGJo5+YYFnQN8XaPjZqQb3JTcAQjLUo
TyTzpvxBm+YjnkztgorjAZ35V4v0Fnh22qOAvw7fMqO8QxUnVB4fty/amdL+zp1YzRD5aFID1yez
ASJkmJbLIKsl5cccDynkP4pMNJA8CFu5upXefDerga36sCVsMq/H15XFDQpLmwISZxh/YNIj//De
q6p4HvBcPJQuMrSmm/Jr5vaV308M9XVe05TjAMpF0/lIAtugtisY+ZbYN3yMm3VjaSg9Y50RR964
RIUu9kOe8iTSltWBKrw19SvyWwZ/++3bq6yef1iExG5bTb7f1Mlied6Cw0p+0EG2yTmEerUPp4Zh
OjzE/VZGRj67IMMf51l7yMaY4DXjrCc9a5q1tSs1u0Eog2qxXtjlVARDr3IFhdLzUInkruPIpMqV
GIZ0gbl++1SNPMe2No03F3VpppEO6qKwk4vQ8Wnjk26I6r3YosaYFBonpBRPHbfnxazrtxQgWdI3
38lduDfEmP25cnm9yVFDAnNACFb4miianZi3ddX3pnXi43abefSKWjP9pZxJc4a49swil8KLJDX1
7GVC+9PiFKswItUsA2Wvum1dcDSUx8bOsKg23h1zHO8m0yc7s+FL9TUDW6/zcJNXf+RDc9XzJrl+
Zdnh/XZjFudFS53jdppHKTzytPa6S9FKIuGm4ioa8AGTVz5v3SmpX7o/GtDnZiVD38qrD6Xxov8R
0kLFsbIeDzEf/3aPzLVjH/WKLTU1LX/wQqyT3tBaxYt3yMsP5sbWeWgUOT0DM3YriU6mGSWIhAYV
bMfBJs7l+DrqkFmEYU+HZrR/ygjPtzacmzRx/akP+9MgZhYLlRJ4aw2BSqMDRhCr92UBvWUsBDkg
L52A852hExLcq1iEx8X/sXce241r2xX9F/fxBnLokgQDmElRqYNRUlUh53AAfL0nKNvvNWyP4b4b
N0lXKhIEztln77XmQvsUBxQheWETTh7YjBgjbMEcUt8MR1M2xAmDfjUR43Kva1iFw1OsVdfnnSyX
xVYFreTSxrpFE4zZ51ErkAqgHiQsiHr/M9iW6MF3and8+qGey6LOsJW+tesUlrpHQ+Uv5KTizM4j
hopQctUaBHANohkcH502yy93fR/erKo/ZeQRu37DLNKOhk+FcOb1UwWLFFu9Bb7tWq3BQEEDaZam
zh4Z7Alutv+ztqbgZt22VK/P5SUmKXI52paEu5/RTxinPPM5UtK6+JSbjkyfRtaOWRqvIGxqZMMU
v594eT3quT071XZzwos8WWMuNMfugA/T8Bc/78l0rpit+dT+fFLNRAzLTqfTB5OawJ6EyABDR5tY
zafNYhazka2zRR8B1wz8jRMgvU9hxm3xbycoRyhHxlwQn1whmDTo89UKzbjAHDfw77O/9OWN/fPf
crAJzCFZJB3KX7/J/8DBXQiN2R7DsBEsylcxv5vGLh9h3I5EH0O9KTjxUDpiOG6bX89HzJyL7nlf
mRCrR0L7RSC4dKwLxsI/PFk0bnv5Qk2McBgz7DaPcVr08Qx8tCZnIYDm7kdfWVqsBR6N4/c6CxeN
EfxBn8vsF3dupGfFIUO6vNJqdRUWHM6kmcLYB/UxcsiWLJTvQIJiXHdMd547/kQ/YTHYGP2ikYao
JEjGk6T8OPhWvdeGlrRlpU9XWmlckdu+JEJjhDsUpIsjg0Gui8CnrQELJfE3Q5j0VFS1vy7gxzFc
YcV0ykfNE7sWdeEwildWial5eisB3reVeCtzRF0EmvIdQxR2I3TQVHwW8JDMTjkD40w0pdg4EXeF
+ErHypmYf3PUSE0AIQnsG7t54dNznuXfsyLzZ9GA8LvNCMtZmr7yrqeMbGjn4SS2GHk1XaisBM1x
zov0xsKBuVQmK84ymFpmjNz+yHz8WRY3LATN1hX4ApYJh/gDVMJPedqzMWSTe970jCHCJBHbHnhj
BRiTKCB9F7T458UcitDr39ngO2dJbWnGoEht4UD1HUK4csjsDX1bQF8d57Of42IBZOWnEeHAqqok
/VLEn0hAhkUfJuXWyH9XRGNQt5HrDjCNVkpGyM/UtNexnT4kTWKzJpyPN6oujWeUrL7Si4JwhrmI
ldRmraWMMaNZQYBznGmSkt3SsIVro7X6utLTT0fg2Jhk/66rxrKtq+LYdYXbJeRMBR2cJ4EKlE56
uWmzOaNAEQdtGG1vqsZ3KM7Q5JCWLVHqFVV41z38NPYuUxIF+W6Njk3E6wYJ+T4bAfdMAlqCSrdV
Y2+Cq2Fsazjg1QjKFC5GlFrXERYK8vy+35Bfd1NZkAmr5k0o0e754UkE8XGiRDhD97HZQGbg1Iw0
VfUrTtLMVcdkAsNMtegBKeiaeOVgB2QRYmFldT2UjduZ3a4LIcbj9TSNY15O1a5CibawY8lZKBqq
AsMKz4pkON6P3Pep+UdOhfCwH2RnZ1R+5BUMJSQd+WKk/abzqLo1WygnVkYszKyQA47OvMhQqQ1J
h4bJapEUqaMncxk3caHYno+6xjMjAG54IL3KsvOD6hQ4cqhwWtLHZSifZy4nOWitWq1VZBwLhvb4
Onr7M3K0FMI1Wyy336pLIvvYFWza9hB4/hQe28YBq9G0gRuZ+c4v48JlAC/wHMz+qLmIqvO68QzO
4kuTwBEnnk/LofFroKlxrGhGrxvFdEdHoMqGCwpSip9x6FrsAJ5mHAi5a4YOeBoSSsI0P38aZI3/
2/bLTYRQaf8sh0kkgASLQt2u0VVMc+qHaVZImUKGtX4Z/Hb8C0LBbPeUEJIRIvZpP0UHcH3XRB6H
TSmbsGAV/z0FJRPECIQc1f9S5BIXHdHZo2X8je1I2z9Pm8OknuuysC6ZVEGt6PBYxAiooYmc21c9
16rL8y4Cm4CyUi6o21v0m5A3Yy+1SlAHNCvzV8y1n0glrHtPVvBigDZEC6XZRg1dhaH8IxV7kfcR
Gvgk2xW0GXUbWbyl68gz0aWt66g1aHaQ9canX+dj5w3ImQk31NAIFe7P/VpnTIS1+Cganw5qoP7u
ZqNz3RdQD7VqheBDXXVdvJmiIt4XiXrF/MMpAsHTcy2KWn8lk4y31pwSJgsc5U1K9UXZ6qMnhPRN
h+pZqXY4gcmcDR7EGmLhAnr1vNBh1/l4RfoPJ7FibvioOoguWMaz7r4KI2dfUqIsJT+6F5V5NumS
2jrjFENCIjT3IWG91xsmRventTfCOeS0HGbR7W+erWtZMRdVAiqnaOnnmtKwfNZzeTSnDGloT3/6
SaT4ICHFXR8BerX7dNoHBvNaJSl/HJ9tNcWcB4Dc+qHZeVrKkEBumCWQj7TAPofVXY8xcSjjbp6U
wOgnJhoX984HiPtzvn++3aSVvYH5oDtqoFkd2XCReyUrDAbDNnD67Ejb77WSnCUfkjii/hQoEopi
TcJbfMqb8jGlzOX9bkvw9uChFHoLh7mk5wzltn4QnlXtt5n1qhcV6bdIpwRdFmMKX/lCzVb9fOSZ
FcfrWmgMhWI9J/UM2hHDvpVEN87tul9qhlz+Wd4lHUkyjhK2azSUI+YlJzgaQeGNwskPJl7d5dSE
B+yFNrOPErHKJJ/95kbYke+pc08QId5npGCGo43dF622BaSZL59nE7yKy8I2pH04C64SkKBPg4SP
LnKZImzb9hG3qiYtIcB/PBeXdl5faf1Cp5MChNDzkbxI3p8hafwTG8dLJohPgJcNIJTsjvXTjq9G
lrFLkoKcNB90cvzjxmjQCS7kOifBLtLzFTElo+uAz3ZNSWOE7x+eFwBBQXR6/lvdy2h2E847Pap7
M0ptsi7Tu9NZiQcV5WD5Qt+bwWjun3UAJ4JiX6I9WloWZzZR9JmHYnefJAnC8OeWC1Nk9axAkTyu
FLUb2X+JSg4iszhMenFS8XptSOGmoc6oeedY073urOKk5B7gZFrHMeFez5nJc4v1Zbk/DXjyGabE
xrIe2t88kiChskzskrA/FDZSopCryhkOFX1LSeOUaH5KC97a3B5wUlaRxoCFYGCDVtF6Y2uuE1Zq
nrM8BPj9LAORPpBJSOTbMMkHrU2YKM4tugbljzF9khmzsvAAfhSiWkSxPC4Zn8VbAeIbNt8ubhUo
CjEwqoQ2wHLolHRnG8MfOwhQR3IfEdWnEYU1WddylrYr7JGxqMJ9XrCN+GIa94NOZnYKJW2apmHl
O3p9QPIOTYjyPvLLcKtZzOoia9o+ewV9bShn7G8Xpv7O4nnle19ldEo8dyc77KTEGq77ECFN1Y/K
etC7Yo8qITpNHNuQjKAoG2Cq73yh/XnWWBL40k03AEst5brBDN8m64iM7WcbMXQEMOCpHM883NCi
LTh2swWzartXhojNllHDJ4KSkskNX07w07sG8zkE2wN614LlRO1aeR2Gxj5oa3RXBYIiFWlmz/sx
u83T10Fc3Td9TvWR9Cmd4oaZ4ISeRusjTlryNNJ/F/TipsarfBO2AJOXSIovzwZF30ntZQj6Mzg7
dTW18LeVQYIKLend3pooxJ/ev9HpctzX1aIhLHSPojFaTWH78dxLM/piW7C3/cofmTtEuXALFYpp
W9K3SlL9ZFNFGVOrPpxsoxBXSLI7UV1V+cESprnP71jZX6dmN5fTZp0XGNCiJpY8u8O9TfJeIGSb
dvBVi9sAzTZdsWKo+ALzENUJto2fMBxSBnwgNBDyKLD2YMbjmx4AJ23m+UuT1a+OxLrcNeIrUCR8
dC2rfYCQHEF11iOfkdKVLkyZoRczftBPNCQptcjdS1/CJv/NSNKAED5uLUPegX+i+TqInFILxXtc
vGEQJxAkl5xDHn6VQb2pLZ4a9l35XtSZfA84+2U0tOQSNFLnBBRdjTycfNN5MWRNeElLcVbICBWY
qgBFcWgXCw2bHCV6fRjy+NfTOVA2fAIzX6RSQ2P1/BKYvBbZeiXva7CYQBxZNAQDYnk+VPRVcGux
eyNmw0I8lvaJLBYOdrMmvccs5wGV4wzWjJ+NmF4iPz22pvNpUqxCo476ZeGn74NNCvwo9eTKm90n
ga3tLuhDsTbC5kyD1Zu4EAszMwNXmjj5qYNGQ1CSICRA89u05WBy0xDwBp49XMomA0Q1qO1DMb9u
YGcQEqnYSBhjagKIvYSiC/VGEH1MVnOoxddwTn3MvjSbfPdEYVqpM9vQ9GbddQTNRy9ZPXbAiSMe
jARZhJ4SwpuK7D3Uy2KNW+YvQSODW6QyQik+It3eqyCwVya46784X4wt/WL7gGkIrmB5r3MhNhWR
JqZqWXdNzqodg/fjc1+tmtLap7J9YSoVwOuju2ZYdcvT7zA0M9VtM8leo0TG7XnT5WLMXT6FN2Be
yaG2QtUznBm1WTbKChRLxCEuX7GIaxiEYO/OovcwjYB7AO5OrfGEsJd3nMmeNprxCh+95oKGndya
6czVOOoTVC5tSN4Qbn4jACHsHY1+GdijZ2VlsYRYF3Ee5PQZEiIWkC4uKSXwZbmjiStmKM+8rjUp
vzuNweY/T+FKhcpXy6df0+yVex5PDZMR31Aw8QOrUVGB4BfQ49KzUf0auaw99FT5TMfyHuOe2ODt
iVzaVvDWYkjBgZYqiIVVjKRN+qoM6kExKoZOlfoth3q8bdV24LeU6wae64W5tHqte5UZJSRKXVif
gWR7T35GXOr7vKYVMrHCorBGz6gXcb1Qeq3fT5PpFQ3Sq2DMcxZVrO6SnGF4GmVrqaJQ4ElAhT8/
OVjImNrETKTAVkyhFpzjSflWWoGSMUHcUI/cyIHBemTStgqZcj8rkbxGcmx120LmgKPKzndikDHN
43+3x6Wmo9Z+FqB12LzZlVV7nd4j/EPmwc/V10QrxEFnhktUyzoas5TySfWBpHTsbwoxgHsOSNd+
bMTGzLOMtls1kOsY0gDEKLG1JkTlBH2TfdwzQTNESyr9YLYu4Wf1IR79W7TT57qrtrLK41PFVR4m
BZ4FgTxZta9W9wsFEsFHXC03lpS9aTOrTFpIHvM07AliytPyUfrYT2M211UZEgXt9CxNfmzR7UkW
vsX7ZsiIeCx7SUkf200dnAUdKYFli8gdYwPXVU9gnt63vFJb1FspSFAwRoRvofLF6FDSqU9LvT9L
femvhGH9eo4CNS3+Q66w5CVG/3gOBCTBY9gpTXlg1VwVLQ+ejLd7pUk5IgFT3aVW5nPvRjg6Gqlz
lYrP3sfJi0ev4DkMvnSrIVVIA5D5bNoR+0ET0uj/ipSXxTSB/GMpWI+5puADXqsQsTxnQqRTGhMc
BI2lv6qyc66r1kYr89vTRa9gE38eOM3KP5t0z24xs/x5O6u1ciPm6aAWMTjNxlRb4yU50JzFUzRT
v1gp0TswZVXYSLYlcXRUqyL3WpTbDKxRr7bxuxOn6SY2cWTn7ffzxzJ1fPMVIXsF5W2WNP4p1yA0
9YGqrM2q74/oD+UvoBHhTx5YBf51gc9+CE2O83rdvQqcD8soze/+yLQWDTMLR2qv9VROMQXinXu+
oUGlPjd9vVq2jrWSSw2xbIctOxmbOylt+snsEtUVgK+XKEH3zyQlP6T9LAZl4PS6gkHYiiP2Vj6Q
qjT2TWMfEoYhx1oXgOs75nOZ3xibUB7wa867Mya37qpkGzvvvAZO8d544oTxYoxaEd4riQAmjR5O
ndGQ07uuvYwGb732LXAexs1v4JbUaq2t2rhnOmMODY00ZJq1NvJIIjb4+tnnUFhj+q9Ez2wAeQXE
t5/9KJ8aIvLmX8ne3THP72AMMPYSSH/cgQS98zQqS21WPOk8tVoS1IxGs3grQXxZQUSa3CcIwpav
T/IGsBRzh2CVrtXY6hAo4jmBG8VmngYpYsSFVWFES2UE8ky0kp2cYO8KHTwZYL2rLZaLzCzeiCwD
V+XLNz62H8VHP5A6rMulp0jtS93b2DnYtPAka15qM64a32u7Hc+2XN+elbJP337Z+w5mQCkoN4kv
rDUx4TlsbFRLSfgXgBuxJ4ZWuAWOiTXhdfogfeoqER4ptiZGnEyv/u2fOUr/DVXuv2HOoOZUMXTA
1eOOfLJT/oXzAtBCDDUb/FJtsHQQUUg9XtXaMctFgc+F6sUhV+lC3xZaR0u6az3K0cYSk7IvfhhX
/09YfPnfs68APSGYALDzPwdg7YE29MW/Uhb/64d+UIuq8g8LiiLkO1PRLR3m4r/9ZwiW/A9IQpoM
ZoWcK0efeV3/AVrUtX+o7CcWK5w8g6Yc6HLNTwaW/vP7+B5+dV3mLP5/Ai1aT9LbP9lGTOYJZsSa
C0OdXwlXaGb0/Mt91vYA4zMdSrWW2X8003IOWd2culEuH52KU2qqfk8ZpYPjHPWorD3NdsZrYCcy
woIQWi+dhobVcWjleA0pnKWwao61TV5iPGiQdPKo2TT19JXpZvpq6YdYJtiBPA1atSehsrvlxZGh
jPlJzM2xV4ZpoTYVYh4TAdLa1GkSBzr82T4jP0B+MzI/hb7jBKT/jO9cIEJOenJLZbrr9KiBrMHS
3VKjMle11fj0/BvGomyhKAlKXmlEti/VGM+n7NG4Uiv1B2ZECFtMGvkM5kHmXeWJ3q9TxaQGhrS/
FBjwG0jJLsy+KeUELSn02BX4GIqN3lTqinObts4qLj5UYu8LE3+RM/BEQo/mh9AuVJbljgB8qKnh
Rw21v8naOMbhQL+bsJizqkAkaAkQLmVrgrRgzMEFjst8k3QjEaNsm3zrmAp3SpJF2wtkqq1vLRQR
QFWv+hRDu/5noCWuOKZCG0kGkmd3pjtpCa392mRKyuFomaiCkr9Vaq5p9CqkwoQx5GOqwtcLYUam
w4yYwsylxWh1e9iZ66IvX5vOPCb4lALT6rc4XZQlA93TpNqHUarwp3GWGVJuHwPJ0KjAFkC9M7im
SetJZfy4tFPcgXJWsPPlZQcYSEYsDtUDN0bXuQSLI4DFRxtlWs2WGJtLv6pXRDnlDOILLKr0q0oB
MaS5q5YAJwvQYaUo7afOum+2mmvOM4jMSq9jQTHR6e95UlB0tJaJ30HHzXbzSffwUXIREqU/dJET
6qHjbWxC4irrcFgpoSFWmW19aEEpqF3I7PATyiOaL6Mlrm10g6a5JBcFGHe64hZdlSqmUy1l1jWs
YXegLkC61EuHRk93Y+TsopIE7KT6zIPhnkQZoen5jhnLRUqPRVeeie8+O0ZJ646aOiJuaiS4EyVr
YaVeVfQnu7Y3U0efStLcwtDPYams0vRFlqtNdp2M3OujbFvZBfogImCkkZYVeti2ALZ0IPyK3EjI
282L33/VIzFEOoMaETAveQ/lal+AS9IKe4vi19Xo8mBDPMyy3RoOqKkUR1GHN0yWxD5WZ3kCNlwo
m9FJ3gxIV0bRcPJRf9u5gEwck8iMfiPmQRbj2i9amMExpjaU1L6OKEPdB37moj33eoBGCROHFIIB
roeHrGWeUTgnrHn7AcyObOSrshm2U23vCi3ekBC+Ibr60PKeTJWGJThx2h+rPvwcMpolCOJzPgaQ
kZsRdZGdjVuHaAcHX34UbUXXb+cvZQFTxU6+9CJcKhTeFMfAqcZV3WlLs34dfSgEzDf5Q7cl7UPS
RE5YJw+M0q/z1zPVYHgUXUfd2ZXAk2z1A90CczhG8p0GOmUmwGtuxuwSnZoXN9Hs+V7VYfQLpdOi
bP1NNGAv4GsE86iMJfqeUVKsLgjkXVWY5XiaNrRPEXUsLKd3h3QtnYm1qlBT+YazkxAYBRFzdLRC
8yddDMFahMV2PV8OAt0AYltbkAlukhgXmEhpuXXI82TasvbHEB3Or0bh3rN6UDsTpsojpdRSJzyL
cdouTj6NMuKTVYhiN97nV2na/X1iGBfqOiS7aqtPHJ/lCMjKTqqcP3Ni3xRGG2cAWw8DY9IoXB2y
W2EgfPVkJ8RT4ll59pY41j0mry7iYFgR3aIXuCIRAypq/xoJc1VjitOsYYWoHVrLwVZ4RS29Uyhk
Q6bDM6C+yswDwhs6vYhK45r8RLqh0bQitHOlQJ3C2PG8TCqndrLXYImgDYtY+pxdkE4g/EMcATR9
pl3Kt1otuppR+zHfyvM11wZjJcqLpd+G0VkYOMihJMX5ukKmlIR3xQf2RBBNHGtnBiEcaaxt3din
ssiOYY82VT/rOtMNKbwG3uiE+xFX9dToh6nPLiBKroalniViA9GLbYPQQij9VeCxEJO27KSNOQan
wPbRsDCE7yWmciPK6nQF3svtmeJhp5q/bFUZ/Ap7i+R9rVWB26IR61TpyF/EPbu9B21ywUs9ViwW
PMvI49dZCYfCnjZ+JLllMGFB1VbzQjz/9xyMYbBbI9BxuRF2BTV2wfMYTDoNxPTIhroe1YODe8gy
sqVFcM78bSWhs1MKHn2ZAFYJ90d0qX1xDwYuDCbVPsFQT5MgNQ9DbJBFke0MxP6EIKo99v909CQZ
3Uc1fNs2cV0NKCmhnkMleNWIPyAzKllYYX3DLk9HeBMKad1gkJpvqnCE3uYUXqh2j7QgXjAxDw7A
DcB5K3AeLobORULyDryQDcfua5uQoQE+FOPslyKB3xlMh6gJ86CZrJtc7LR8q1CQC4SESEouftEc
mgZTdTEeTTrItrzHsQQbbGEnXxJCp7ItPySLw9oJMeqbKHQvsWM38W95on9ISngtwuTSZuVHoGOB
ENQdaXTDUEDoS6MTyMnLWZWm46IhPU52tZGH/lUuSI2UoSMV1SoPuGWUegVrD9bJrR4waukIZ26W
w8dJjpI9YYhW+OjC31LLIgtID5eQA6dgkH+n8HbniLPZuKIna3l0G31c2Q01EMdWf5IWUFYGtXSZ
nSDXkUnjqlF8Rpvez3eBVHoiZsY6iZ0wOeTEczgyC7UtLTPBQago95o9a4wndh7htudGpRvGQ808
cR7NNejLzXWiEPtCtIuKSNXZ1aONaFg5WhULUep7wN43dWfvGkVbR1tQMssxQLHLyhyQPZWDket4
S4itlqn64KIAxBoXKsnSdPlwFg8oMpOl6K9aOazqGKcrRYNpk8QW6MuYdBe15ogWBwhHHQjBsAX4
OmDlZU/PG6rbUhqPRB0CPiWIyDwozZ8uZ36PeIPJkDvfOfYB9lsJ+Gn+FCxDmR/NpdHk3ogwd34x
qV2iD7VW9sfYnWX9LsJ8Ww3jEfnhJva7Wz5K2SpxMKd9hWl2SWi+jtWkLiqneTFSfmfJAbJo723W
Ei4tXfWcSVf/bZjSQmUxCBVMQemEKRStrtUtgj/z/Z3lySXry/PUhW++cSHiciN0iVSTka5UdEuc
5hbbxldYb8ye6KNy9LSeOe9EozfOPMUJDr25MRDXWX64IewAp58PHoETYkSzNa08hG4MS6uziZys
Aw0kGX8yjIzM1xWySgxCPU05ePiDRuIL9BpuvQJoU6HEh3x8nfDGKCpBMxEoF3XcMeDedJNgzEs6
DnEVuBEOrTIyvoAvEa3jc4yK2HhTov6GPg/7xm/ECYuYIrCTmfCxwBikpMfGISzaQ9dQ1xxUbZme
2GUxnZKkrZ21EfImL3msD1I1wfkxDjUmJXCxlzhvDzyNADwGD/vTCu6lupwXiAm7vciGndTqBz1u
N06Su3U3bW0eoIkMOKfcSkRPhoQgMTsidGayhSdXw64fiy1E53fJtLaABFfmKBPwF9z8YmkUCoEI
9gbw7CEh4ALVyIuCtXm+zqPk3PL03IoeQ6L1x6yH11HPv8aofMEl3qd094dY+T3k71VbXHSLOxEK
71EymNWo+lmVGOkNZvBKBOYm6qBexs03yo+tZlBhCGgPU7KDWUvnY1yD8zj4eb7Xc7GTJ+dFirgI
VPgSa6kmBZt2kjajCmIwY2ekVdf1w1FyqFKZ7nNDtpVAv5uvQ026MU1b6RlMSD94RWIlFqIJLmRz
rrqy+dbr/Au3lqZWN3KcP/DNPmzSykbnbuZr3ZToxKPcc+ruAY9tm4e4NeR9yrcB1GAgIrp+3giz
pnn4qwGakCGmPXKFR93yE4P5UTXmB1rut0RP3scgeClFc/ftgHR5r04BsbX5u1Zkl974jHSizpjM
hJP8OxAveFU8GGo8Cv6roQWvagbeExNnqyhu5CTBIum6+/wNmvYPTh9lnlB+ekEz3CDMPXKwb4IU
xCi9yHH2roXjvcrKY1uOVxSjgAiPcW+fuFqPWGQXRe9O+hTecnu4j9ZwztW/YyE9xo011dfqTdOS
T1ElXx2A3JLB8VBnx17mkSHycN655tc5vwuHFF9DMrz5ZYmCgKfgT8/JQmr7FzTsVyrem5FwlNKz
zfxjudw95h9LRv+BAxKfUHOkX0zIsbypU/0jdZJLwE3k9+ZHaExvmmhvVMzvxMff7djf5/jpsG8u
i0rs/OoJznrgsCGRN790pPOlZcRtLl1N0aKOSS+FpnzJY3tHxaOSgApq5RRCtyy6lyGa3lS7Og0l
UsHU/mhIDDHi7aiKtwwcGtGEq9pvqaS/W06ASV98jlScIb5tw3hPzc7FZLnJB/tuGb0XWekXAUMX
BzxfIF2r2vjg6AxKSHpkgatq3WW+KbBOPWLb/pg/RinrXqZhuNZqxSnmguXsYqi4rfLhOr8Ew5Ie
vZoey/pXovtbxenuPQmmPM0PCF00oYcr3CwvlMkG5HtOmrCrNosm7W92ll1Io7lhrb3hqzxDt7lV
dXxpm+9SNY+izXe6Ie70hT8yqf5EdYUBf8RmaBKOhKkam/ih14Y3RhqPoSHSTwtuc6CaXx1DvzlF
nUQhaNMMbk5qp7xJFkZR6YjVHeGTioVHenSZdI8r/6hEARmP1ikNK69WPsMyOAj7hqn8Qnf4NW4z
j77zHUxoqSj7MnPuz99fOyf08JaqPho+yPlDniwfb7a4KNzZw9SchPUtxdpx/qN8dPdloFymKHgr
B+mh53Dfnbew57kX7YlZwi2Rg1vdEKfeBrdMGMcaVlOdt8/bprL9e2s2J/qeV7sWN4l3MDTr+JSe
ENUt59cjW9UuJ02XY9XH/L8GWNMlQ3rIEjj7dvDaJryVWXghGohnTIBfXJsQlVJzmNwGCNQQEU6u
zKayh9NcODrYdnscnfP8xpSaZfIyl6baeJa/k7J+sEkIgEVl6omQZoZ/Ttp3JrYhTxnqODo99/kD
GMLgkYKdsdqbQjQzmWObNOB4p/Aae+vUKdLVSp272jUoBnhdmnmyWLeGcHxLeCKRwh/ClFI7D1ZT
IF80szsiZPIT+S3jARUydwMrKKZMgPPLpPWvQT49BJUB7vq7jW+Re3PXThRX3HzzHSWThVUb7Wss
wtv8RHW6f3GOSl58+FpCNeiV40KY/t2ReWDS9KL24m1+9eOIsVSuaeko5/n74WTfg0x5G1C6GPkl
LfmcysCVG2Nlt+Itt6c3usvkF6enJHQeGn7UsW3vGK22rWy5GbJEXatfgBFcoNG/2VrrOnCIq4ir
oCTS54hkb9FUKws7tF6h9eIpnRitjHJ/ixnSZZmMmaO9tX/r1LkyqH5v3UDxL60umIShDi2SL1Qu
n6KVN/PuoA1fiuIfc36FSutFSXY5NMFFw3k1SG0g9NJ+smVCHtrH/Jpg137oCUdROjO2VT1MFfAi
73G+szuoQhoRefOzamDrbRPVyxuL9ykeeMU4MIUYPKQ7IQWnXHUO4DUqEq0abu2YW5z576UZskvV
ZowpGIbQlFKi+R5Q3uarG1riYjjZe1l0j9apP3UhaBolz/+maTMtqIQBgFRvUV0flXTahsn7RGOH
Ta9gC8clNyCd+93ECFOozaOcA7YVnOykuCAqY78cy++a8ofAw73F7GiBXpzpnrUtB4uYlTPISdev
fbzxFIUtsTC9jugffSpo+ecTkGATIexXThAnoZyS1dci4bamHpxvmikINxlnXpIylonhvOg2dbU6
7g3/DZWP2nYnq5U+s45tIZA38z8xdK3yNFklmeTmiPn7kOXbGiHDZ26ee8I3FwkjD1uzdkNRuCjs
dpEhthIzrHnpLILQRRuDrxvt6d7u/3ZZdgQFhLkbBLBkHNqGxAb9DBM9Wcht7kkt+5bJESeLgFYp
vOyO7GlK4GJoCSABqUTGFp8KPZHg1CShC0tkrZXSZkrzbdQDAM6LvRNT9tp0jPpdJ89pyfZ2/nU8
foixkE6TzqV0RU3puSkjiemefBEyYNryXcvpQJirfkBTisJVp+1klh+h/jLIHOsBWnOdq+qqE4YO
XH+j1AGUA9pZ3HUG7cb5arUyH0s6ea2TbzOrPviKs2aXSqBAiAyhExa4xF/aAQbGpj1UaIpty3mZ
f5J1KmBQzZ9fNlxS5lkxkWQmgMp25HTGcQphI6JRbHtqtSoDEEUpdEdNbPOxovA8zddEmA4Su2Jr
FtXCNHy3sXJ4QBKjbrFOEt9DXIH87EC4xtGUvMGQ/vp5dQmK9E8aJYOLQGIjoQRayk3/BnpZORRZ
9Jla5sBs9BDDNiGug6ZUJ0MQyKovFVrIIkbclHZou2UbCSyd+GgY3E4t8SbA/OFepJEPXqAkdbCO
A5B7jpUtxkrhfIcGNNaLF8N3yAwJKxeYprmi47dMDeOK+7TaxrFz78rg3vhr38EY6jeGtqLi2RhB
0oH9LZA55dhsDZxilWa8+I0AytD97SIso7nb2jPxLxMqeF+OuSOqedERdDSV4neh4uCf8HlEsMrU
IvocHfMe/Dt7Z7YUt9Jm7SvSFxpSKem0VHMBBZjJnCjAxkrN85RX34/Y0b27d/T/d/R5nxAGYwOF
pHyHtZ7VpcfK2kGev80rRkRWH0IOx61KhLtZe3f9BF2qzo1hUxr+MdP00kZJ6B3uXQIgnd95l/6J
aRHiGRdF3l3ce5UaZehpBnkdP64AkbiJCvPV08NbM2aviel2O7f/6UsyjNDyUVy4P1KgJGFtFaRZ
pCiiPQPImk82dOIQP4mXUpRBf50Cvols8MK8nth7FzyjRbMTs0+IXOCVmHXkpbJyJ4wNBgm2gS3C
4tXoHdO/pG66ddKVqSdhFxH2ABYxeyN6+0fSTcvGwDAIgZWJhpp/iRLUiqugKtlwe5eoxRgbr6l5
KRHtU9o29IFN6LRM4AuDbegYa+iZ/nhqBuIHCzn/maaVf2bX24KBgla1DlPBb09niDNk/4Fj9Tnz
p4OI0HNJ2tCN9SynqibH8fvgncmolXoTuN4T8hEPJBA2ZtkGYGkrH9lHEkGk+WGv2Y5V09xZ3fK7
9wbCWJr60LkrG8lhRliI/DdX5YryjfYN55dNsGMoc/2ntZZnY8ZF0vwsCeFEwU2CmIOgi2SmHlRd
H8AmJChsMm/dMbtN3BVoTXTTXyky/7dL/R92qbZkvfn/3qO+fxSfycd/3qN+/4O/dqiO8y9vzX9i
iWquETfrOvSvtDq2q3zUIYOCxDjT5jz9jx2q4f/LZnfuIgsDbBNYCNX/Y4lqWP6/TNayULXYsvrS
cpz/zRYVLeGauvL3FtW37ID/yzXNwLUdR7Cz/a9b1Fx7wIqtge0cLMoN260wCsrmXNpZOCrf3CM3
eWg7DivTWt32buvgJpbkOWeLfZLGDeOtivwlEstRfzxGLD+3TdEYe5m+BlWJJrAmV9FjPynG6Y8R
Q2Fx8Y8i/NnNbnPCmC4tOLNefxYV1RRrwlu5MFbX5gzTV0bk9VaFZjgw79DkQwoOmvfMaMXWxz+/
oZT98tF8ataEty9xzkrMqJDq1X775Dl633fSuYyN/eFWWL4EiBA0x5HBsB4kkzTdh7K++q57Ff0E
1zxH0lpb88KMknt24ABsFys/pzPzbKQoxKLCuhMuSc6OhlvW5OC2Ta8afywW4rRAqa+MaKc9eUZf
gS8h363RWR2oR5ueFQfNmp/hgetQAmhL1EzibqkcfZhXchgd8ydLbnXJJhoNBxBrL5h4zqN2txAP
fyuzIISzqPVdO5n02HH7SETXvk7tgilLEnY+/7ZgxH01AtBlvu16d50jGQWnjzH+HeRc6ujH3nTE
LEzsoDX598mASrWPFgBvH9Jkh2GTdamsdn6v40OrtP2rXmF5PMXiux5stldG1nkaJMFZffwrXohF
H0z3jXqRIsCEztIw8jH88rHXMSkUqUFUbt89KxaUR//gt3xxmNv4ASLKcgjW2Eu8H72F9A7GMI4K
H/lo1STVYcgEhKN04PFMvgrVktjHRGRtDSJ+CAIt29vYiShNXFazpfQJzMlcbNo6OQ7JPNzAvD2h
St3XYCd3DDKHc0WYRdiOvboWqjFugQkOoV4wAuXkJl2nDh42AL6rHwW/4r5uDqJiWYzzCutZECFy
U9GpgZCBq1Z+4V+HG1UOHxpD/TZXqr8hiTZFIyzakxrYRdpNfT82cnpC9pmo8StfFMe0W+Aog0uW
NFBFMjk8qaAoL4MvidPr7oG4414UBWZMgDgnxJNJKMqLERvTHVFRL86qxOt6easLlVwBXpdP3tUS
lYveq52Q8q/Df68LwLteWwwEO3eI6l0c+z9TPMIIcILnLLW7m6WtftsuGD9GKvR08yzCTMNq7GGc
oh9Cl9dYQXMTlw3upUa6j8Ok07AOkuTNyeajsl+CoHcfvt8kVZ0yVjRBE+UEiDQPmJrSh04tzJLj
yb6b8Wx9v1c4oPlJKT8XidPeN+snfH/cI9ukz4b29q9PCIT6sGfTOn//pdkjl7JapI1jz/FatpBY
rbQQ19rDwDDNKL+bQeVvY4S8Q73bsWY1aNlYWmxh0TevocP9TVI17t7Uw3zIRfxDIlG+y7zg5NXq
K7A771hGFM3vTVzAE18sGw1vdkgKEzhe668JOOVhySj4wJkPW3PBkNTHd6M3FnutFXC83LuSeUKh
z8ZCDYZEzVf+SrzuVxogDjM8FvFFUqFCK4niSZ2WuITsCfLfh2zN5pi7L97o9Rz1zc7unfKo5qA6
Jjr9if/H2UZ/6qmIQ+FYtCQtkuiC5ASSJYnXmIata/V3jkoiJOC0kmkJnWNY2iP8kzM0S2LdZa93
n+UIIDrzlXWaggUFADtcUQ/BaTHNL79UCIxHx9xCQiS7/KJMTbnW+912Ih+MJqB2E2YGOngYVfGR
2ewH4PSdskjty1y9ZPgNiCl2v9K0R/2szOOELIx7ENqwbIfr0tb3Rsb94Tf9gz3TrRo4K0KAb6Qe
+tmey1Ue04HCu3BxZ83LW+TYL3FlZoR9oMeZY1i/GVEYaWf8LJbsKyMEbJtSioauy7wNo8LGmiu+
Tcs4oq0u8YQk/a4gjWGwBQSL5meLQujOjlhgI3QIbaFgG/ioXNJSwj9yOSr6MpBXnUxX04qAKFTG
O7BLhfHDfdElTO/MmHbZzE55yqyHJe39UKx0GeTILzy5WHvK1wl5/EGXmWK1ECS7XMzE+FndsOPw
+9EWg9zb9UrvLRigULCbmC427cpWZPMmUAbweDWCbN5sA+umVoYI2dDh+h+mp9FQL46SAP2VifS2
AjAxzxyMXkGFmY5uKH3riF2Czc3OqmaMB/HWSuYLLNgwz9X0gpw+HmuYKSQzUFkmyyFiLoHwewNX
Ec1/7K9Xeqq3fqDa7ew3v1LVW+fB5aknA4wls2CeRYbBqxW7N5QqA5ZlsG2668J2guBNwgcyWiM+
B/fws4dDU3MnVSnUYRScoDELnumEIch9qhy1AhD93RTtBIIAzkcoKJUNswG6sX2bufZL4Rl9aJD5
ZGSW2NM6rYgjcbHyETORHZ3Kur1pXXDkHWZi7Q3OCUowpwDIb1bKQS6rgxuwTxMlq3N5g6j8ZhKs
pyxEOWGL1KsiB8k6VxAowW2NbGij4F30yWVR6MZj1hfb0QWLY/C82nujdcNM3g+NAox57wA7YKJW
7SbzJ2N08xQ7DvqkBIW62/lia+QUQo31VGjQ4CNuDKyYvnVCir3r4fQyiuLLTRXinAF6gdnhJW0I
YiKKqC7AGqiLDoK7tnZTjmEETEVm1xBzPPtZLgQeqAqaiTfvA4xBAyiyjYlliQ0kJ5eAJtwrC3kW
wwxyuWmrXR1t9ERzA3p0hhK5yUsgm4nl5hdiklfkYPqS1d3tkCYoEki3WQ1zZ1mZNnZ5+8vwxuq+
y817ERhHf3pwe2t4c1L3tbAvTQNTzUinrRszP5S9bMNgRrbaCrTOkTQB0+XsKPvJg0aHVgk4wDPx
JfWDqnG9ReZnMMnxXKCdi60cxKQ4G62bYKA76YSLuRyHZTOOROIIxXyhKMS9o4FeSvat09RGpz4P
zjnx5RtYmKzASHcYoqy+pXxSQ6dwGPLwKGKCwIaYCyvx6PXwZPx0CAtbsgNp6dYzh8qhlePE8/c6
Fy1AGUZxowOmL15b9YU3k7ebcKdUEQxmq8k/64bdOGX1uDfa8SmLYiqfig1idWL4q8+DZh7Z3Xl5
51x5HHNz9a+99JqjZ5PeBFAcnv2lay2eQ+mHO1IBEGGLLccFx5/RJbARnIf9AstjjPBWKR07Z9J0
nE0/2N1hIO7Ii6DtIemsbycogGMhuALQxhyK9FQsgz4FsvsyMY04TX9KdAtmnhZSjXX5o5unAo5+
Gp8QiR1Vq8VTNa7HsFkdWJyFRYDjo8umR4qS8kk1fojpF/lznBp7t0tv04qtR8k5GeI2dDEQxXxp
XZiPaDiQ22+tiAiuiqc1NI+N5cJX4Evv5WQt956PLAEvrNpoYdyya9rUix0/fr+pSqOgHuh/alJk
WXqkP77fGPbAurdlxGXF4OcbHoXXbn1j+biXUqIKDqboHgTF2dmMvZUNvzpDCitRqKe6/q8/sYpB
AON5+taj2ZAlkowe5E+HupM50G1tWuUWnLvTkyXpoj5xe1hQcB9BC2djh+LGZy/ZVtdpkd2Dl3Tl
oWp7yU5hPlPKFzw3OaOszn8c4sC7Srn417hV43VhKLAGp0aQ6kbBhHjsZELMLLFubjo6d412nTun
7/zbvLx+v9OVBnYLXyyH1FlTjL0wdlZ/YkoRiCn/Ecmp5SlaAq6ERwn9WzqEIMbiSKWJd23ui40w
4pIOJv2ce8t4oTS8DxQvuSPJW9Op8NCTBvFLTKZSDvliaw2egiRsmD/KDPpTxTTQr+VtETvB3eBp
j8MYBYJtgSNrXpA8lHeTlXh3iYCUlJU8VZgrpigakDbYPLoOXgEoCEwDWblzo16MbGLbjqHyr3cd
ULKbUrdyrxD5s9qvKdTYrthftMfwF+tluUvBzZ24D3ceJ0YQqOKy2N2udL3uqfZp7Ko/cxU8Dx1+
5NBd9Wypqx84oJ/QKeRpl5/GBtWaAFh1pABYAU2ef4/qlz5xDH0/Trlp7f7u+80yYzYZI2ixGaWA
oanq8NIY1szF1SXuXrouZABh+jdKsIUwKw7PeTXYpsG6IuZ3PzuoJNb6PcrV8ETy3TUj4uEOt28b
lngGwqUGW98Vf81vo9DIiGVgIxQ8ACPfTPh4lU55KaSYHlrLugvg/LDRFvCFlf403aDczXXBwHGK
HhoXx5Rwgf13E7/kqWO3tATOY+lS7ntJ+xIZKy2vcRXMcsx6wsU0PK32WQnE9kQek2JzVTr3Y/VE
7w0c7UZOcG7IuTzm64aCSJd2h4ijeiQ64WZEkgHzKa4eSRV1bumXbr7fKxV+qITrLcmc9vvlDZXR
LGQHIcfFe1YS1EgACCCK5GxINYFkDGA6JEphqp4pByoujkwgOZPNkfseRlwADgyuxMXFLld3IRsg
9YZkiqmyy3WmdVpdHBOlKDgoVaDWXmyEq1bcwsRGSeyRVnEmvagmn7H5OcAUuLGS4rFU+DBtS50Q
CN3lHCUo7ZBKBgIcVxJppNlAZSJzOODuR1gys98ra2S7s+ffNGqE58SPU9IShvGsGuLfYnPnjjEa
qxRrT9UuYUM1VDUAf6aE/GFtBRu/fw9WaGcqnvOiZGitKyxrDTxagwHHVtn5pUymEiqM+4wi/71g
35oEM1rPZPyIFlLLAzxTqLxcik5crLRYn97k8vyzhl8MbS7eynweOMhhyKTnIoYbzPn+FjO+BPrk
w/NCHxIzBOxaOT8SHp2PrsEYc3wuCrkl/PutbZFVkXlG7L15M5pBuSntGNGk22cnG7L4E78bdKUY
TwVWwV0T5mNTb/R8xfrI5DQGPDz4MfEswWRtrTyuKTOROonGCxfTzi41ZHIexOQ2sGjDDsYTmaUj
uKhpSqZd0xb9Jo0jDnQHL2LVvqXXGdk0OMjyA17UggqFOtDC8WaPOiPWoXA33OvEz2HPD1ZiCO5Z
05QDsA8q/mw2jM3Y0JH30gaL6LV7YnnmnrlzG6C9Ma38GmiIEXOfbEcnpv7smnfhYGMeGkHi/SKB
vjTOykgBANfbX6JQT441b7NZ4eB2NX2MVf9y1XxcagBVph8/RQXELxdlAtGksIMUIrOlR42eMifC
KhqS01MiswWZleN5qbooJxYg4NeAS7awfTZ/EOGnlQ1BkTEfSDahtKYnjkf+TZqkGasQlrfx9Huc
Ol5Bp/s59vpPEcyP3XkqIecPwgIR50yPgWRIPERkzrkTmqMiJVypGNS9HiLJNukZS8Jblq/w+WFJ
2GwCsQvM9mx7/s9ADBB1OCoP+She/LZ+1h5PNOHI90gs08Z00Lu3+pXnQUNyQbmjxAsoyeiCBLVC
K4llQkBkcN9Zg3W7sCTfoI9EzSfUvQ3oxUTPi6oVio+aACz3wt6TJfBMPGVMsQOxyDehreBnIGt1
P49o4/E8H0rFG15h5MXxEamzcdRqdg5ZEL9lMbL8VhFKXFRAkpjOYcSco2OMFkFOzzKLzZOLeg/j
YXFMKN02qlxYrnOIC4LnDA87Bdxx40T/ftuP8e9spQlARI+2LH72fR3/hCBn7AfnsNS5dQ6c+EKe
5Huz+Nk5WfLbIQmNzv50KBlNCjrIJOZbTizZXJkDZ8uw1pjzaaa73Mi0sBCXjkwCXWNrpi9sqrA9
U1hzt6HZ8hlBRSjVZhGc/3qTezN7blSJK5KW4WzF9tfOKSGYM7DQqDdMlRkEUiGeFODBipiHu2rg
B6BNWl1wHyyM+MbLiOSdvuH6Z1+3aPE5ttNri7WwJbeA+Db4MF4H9yjoFUJbHlxYjN3QCPKfNdUW
xSQtZ89jZ0zTD+rzTNcnyp0O7wbKmJnNfZa3d7ab/Ca7fN9EetwLUz9VPqktdcMaWZo35tQ8DK6z
nFRJAo8GNA15+JCQcFLbJVyJqf/T9C03qCruRPFKN34UHgbDJnP8XZTmT3lMYpfJcjGS5zyzaV8F
xm18s5Tlsencx03/WSbu3WAPX4HpwQhSBDiasHijKC1AHzAvc1aoXxQXb23UUY9m1P5KZE9QVmZT
ry+rceMkTn9IOVIZmZAGS7AOChPbCz5HI++3swOpBhj0g8zsx6AWGUx6mF1pVYy7MSLxDmxjk0jr
drDkYze0Hegu4JJTuzz3uIzxAUZPVuB9oq85ET/Lc5LFfizQGcbaL8GrMyhlDIqJ4GeZij/8sh8X
mOEcZAbXJDDzUmYohE3WmUV55zCEBkbKXTibfKMKMZAscXmkMOOhD2wFMqBtVycYXIyeGSc1X52r
8+AMyXlA+Q45k9s6bTCipOqQwe6AmsXBNaQkQwBPgGPKeHjGJxSnrAexK8d7a2YggKFnL2sfXh4W
67A0ohvfRiM31FNGulLJ0znPbpFc6Uve4EI3Jq855HC0rardpSWj/iqfnBMnohO65qPMqR4SoNyQ
uIMPmNDPtHdsvyIYEMTl7FhpkZmFlVm7HT6XtiFSWtzlFRLtoSb2xO3psh2iZvLGLbZlM392GfyH
pW27Q+ztkDO2xy5hxUiMvPvZJn6NqiVSuxi3dNXkYewyk8GwNIUWzHUo6JcKEcNDUmZf0rMQUP+B
obbxatqAuNCwnZCI1Y4sL5PD7c+0PSyAWIU+4S4EEL8v41oLsHvw8lpeJ1IQjRpFgNsImjcRG2Ge
SqQZjbyYMbSDQhp/nI7TGd2hH7FdFvnAXJDhj+VUbPMj59WA1tAOLPwy+zoiq2RfuXWy7IqEgsCw
WYHa1qyuaTfqrdXSB2sO0z6u06vRIGUs54nwHftdlhUmhpGwXOL6PGO52JCn9/0cEN4IGyY2MU1V
s1dSnDwHDPY2bs7edvXjcGQ9RB6DLer6yW8fsqoEHuj9api57DDQ+QXShsg1n7RnksrlqNvIhFg8
ca8iuQiGM+HXp9bF8fZ9/c6O8945EUZU56eaMcNOoL8OFuLcpALx0xhGSpCF8ztZvI2uc9whIOV3
3iUe2JKMSv4CF4S/t2uvKbIFoJeVOlVNSgdIcrkzVKxU89esnCB0185DKfV7al3sBW23VL+WzPsg
cde8ZcX9k7XcxEOaFMG6mn53KwgWfb+JsQPm7QtHozpWZdBSRPAIscwBYRYbeGUyW0RIu6V0dFIa
7WBMuIzIcAAxzUPWoBVOg/d6WO57zwbIAYS7zoOXyGXoZerPPhrRXQTyocnRN5frTWBiPHYtb68n
UhIwrYHXZVCBWc1+tjrnQfR5gRYg/+1xLd0ICRBjMEI5W7tiGB6dxFSIFRws8IY6UDaevKrqMJW4
bIX8t7gdC46/YTPONgpy26WRrj+R8qLzcytU7rX5UMCQiQKbPOQ1TzWKgm3hkk+ez/flIn7aKety
o/SfrSGtQrJzzYNneGGWM0sRUEXRnCkGsfVWW6S5sdCzoc9mIAsLBpADcWOnBGCKz+PxGC3Lo111
2Vm44IJ11V6innDxTH6CkCJHyJuRkiILstrXdJDitORdSW5g8gTbFnOIEbzPunkdc9wBA7mOdcqs
lyEVkgTjhQTE17HzqhuzxwReURUTHYrqPU/veuQv2PyQsUyy37cj6LiSOKOwbk+k76ijpe0fru9c
Ei3GB4iEIMGfzKYIyIuhcF1K7exLG+NkZF7KjhbO9MRDZ6cx+//lRzdZOU6sjZfmOBNGMnV8BdSB
HFoy7QFn0KgVB1TBpzRtpzB1rU+Fya+JSyAELfSCDro2ArT5aLrj0cag4tMHKiJPWKvQwZpB9zzb
AD3q6VMMXPBDT/8GohhmCEiSTelJE8OR8A7GIF+Z/D8R65zcBb1/y+SFAb7GpwNbdZ97YLiZ+sp9
h/gKkspz0duPUSr1tZ4G5LvAgjrLw6JSa3cNWrG3dkKgN5y3E+4ryMf2Q90VFdWcYD85kNSjqkbt
YIK8teD9b3Vjnbxu2HcmQS1ES7GTySqy9Jhkzt2PMdIveZxJFgEAhiF/PBFhdOV4gXLsjfR+xgtZ
amQt81tipZiFUeWUzA674IgM6Nj3o8dQc+r32dRNu8S7abpcPGB6jMOhHXaB0YkDa6hkwwVfEiHQ
8PIn5nutcBLMA7Q0PkKabMQ4LzMuQuo3Dg7fyAyYIjxHpV2/yGwifJtntGiggtUOcEivflWlznfL
CAwrLhpmLNCSI9978hHj2SbyutkV6Fz0FBZt/ScSSOhsh5CtaQ27oMK78hxA7tTs0dfYp5Z7JpnV
GC7l1B4ShaIl6tmbjAWD72DS9E/uD1KT5Ms4d+/R2N0USChfYbo/LtNPRllq7/Ky7usotjE15TdN
ZLQYW85NjxNuXYdx2xldSHjuMtOilhqEmdE90gKQKC1E9RCh7ydvmYO74awwDfdKHlLyMGvDOjcc
YFUQmpWjfuRF9GINvTxMSoZWDdi2zHnYu4NxlcoVhGfh9VAUJLuYFQwwrReOQfC6oNSSQKT7IB5W
4Vv9x0YKePAH8z5lJMt0iJTltCkwvFTGmm3O0Id1su6SYTsW5dUkRazQxMujuCVrWR1xI/bMzR3J
sGo15MrfMBp4TBxdLuW7psLfLKolAmeYPvtls4tR/7wWPZ16q4xbs6ztW3yi145I38u4tE9ZjTBP
Cp6o/KrtsGvmMB3QgWEj93dJo3+0Uf6sW1p1Q5UmkzbCPayeiK4a0k4BAL0KHlsuJgaDzZ9cvFkm
z/giu4e0fHWB5Tmjs+yyhEGxSZJag6URekPVZr9a1HrjgJgJT4kb6a8pRo6X+f1WeaQfMJmiOvJT
Ap1J1rC1+yfJbHyNFrIzhCNbi8CbeKgkMnIEosiF+8Xbc5B9+gHp0OVYs/6brH6XV8ad6fJqjYCm
JZHwwOOaaI/FBPriMrFZw82a90+qImIl0gUeTHIG0mW4j5fizejUV2U59FzN1mlU9erKR9b3e9Xx
wO+Ft9AWUBpYMrltUu8ne71mlwGJ2QiohZtybr6ArG/SIe2JKKQ8NhgmzInxNSclwSSrL6UcsEGN
/oCxXlfTpRqMkV/zIcD/tdcxe8vhZdHoHcCNHUjLfAmgUiKurIoL6J794g1vmTM9oTcdt0QwEMpn
9vnG+TRz7JId7P54nUloCbE99sdHZ0D3pQPHp4g5d16dhSm6hKPFCFV0Utzbg0Z1FbmHaKqJ0jOh
6noV2M/EO7HaBDtZcm8yJiTtfL5ZEsJZPPExKEy5UjAWhidGy+v+Jhfj5AzTzN5YXzj0EcvFGc7m
ldDTaSI7RVBaoTS9+wUyIcF/d3TPrOQQBO8tvo9Nbde/l5KIP1m/963NGQDGcevb9aEImEWPY4tf
DAhsZz+ZVpXt4BhVRyW5cSbQ8SclhbxyHcCjV3+UhwcaQikqy1bmFHbp8JDVz9gxgXmcsFWgU6iW
D34qPs5NF22rojiSnLAcHDBOPSIPuH1/eqNk4++EJhb8XQ9Pa5Om+T14k/LYNSiBY995GHVNELFh
8KgPFgOFt7FibhltBQwjrLhkN0wswFIGN20HZpnQHBSmCo+gk3aneJ5/FXE5bx0poIjWwXIEZZZu
zekEx+kVfEqw0zlY2UTwACXO0CUu0mnh/Q9mAuHaaX96hUklk43IoH11TBt5iFvvyirZJprNwgbg
eqfShhiLy79SEg7Z4gJZiuwnw0qvesZ11bRhCrJiX5ZtujEEjAJGXCBVIYKeo2gmyyMPyGKNrwpw
4GFBSbTpuoVDiOlAjtCaMPKnbCTCkaqYBOhCS6x3JFLbzf24OP3j3NbVifTuNiScJMAcPcOPCRL7
MGO9oWpMiWYyNRxvb2lDoT+6Dkgrseo/0iKmnclrg/m8MHdDifwK6k+9iX0o5oBRsMG4DqtbVJNz
xlQpg7RMsummKcu7xrFvCGKcN/0KZ7/roOIedaa3ScEr4QcYAyvGuCBn8nujxO7vpoG56RiCMHb0
Mh4uJoY2NBI70cYBcmbCn2yzzradWz1qmypvyNnPc0jOS9UeXBcnopmOgJ8m61GPhAIw60RP3bZ7
ryEG2qT86F0vOkNb+uUPJSRrZ+/A3Xsg6AS0sItChP/Q1PaMHHjcGrMBrjZFBZo13e/ZyR+YM2DH
1fZ9GsR6w4yWKU3efsxs8pBQmYSq2V/u2Iet2eGZrWzAS9EA2KkghmyY0qPHTB+YxFTTjmL9S3Pr
B1k5hMKMT3w23sAp5S4VjJp9LwsA1+anyOtetFnctwGqNFmo1QF6MOyxhSLuYqsT5dHMBTD/5SoS
1mNF/gPYzz7weocCwj+0RPI23sS1CaO7hkwK7I8oqgE4OWm5sL2bB9S4mF6n5NkGKyUqv9u1YLx2
k6G2LCpeImQ04WygzsWf5xvFTJNnv4N5IJ0PaggT2WRnp8FxIc4bdGyzbW3D2goPBJWHSYm9GCT2
CtJvv7xx0mx8t7mLVFk9GMt0Y/dUo5oczV3aM1koZ3kxlAMa2oY7PuMpOBB3w+hYZT8QpKCwDRrE
RMVyVhqLRUk/NXaaSWWV3C8lYAvUd1vy6LNfHQDEDaf/ejdAllMFGl3uWg34FXk0B/ZeeBa4I5zx
91V2CXo74D9vh3ut8xdrIo3UlGh8TdLjGHv7AyP9hGVY1W+TmkdCWnBDzknbfk5Lditcv3oROpIH
VToSe/jSPOiy+GB0j9Ykffx+A79/70nP3xO7mKLtjdV5mglf5mfzbiLRA+5a//T9Jm7IGfZSVq3/
+It/vPv9ycL55fiMP//+599/+sen1gU0uoQXafuPv/jHJ6OJ6s8tYbZ/f1rs/vs39/fHvv/V2NCs
MlUDiPBfv/9//J+42PuD1Q8f/92nOZPzn3/0LGnPpWQy9N997t8fM4wIsvNIG/T3x76/6j++9Pe7
N/MCaO///4lVQGOKpCD6H16f1qqG02Rk57+/0N+vz98fK+3uIbCRCvS9e0P8EZ7aZITr+f3+EvUO
ISvkGKx/m2WOe/P9J3tmcboHCNeE9P3kTxt0B5kYNWRERz2DoWq3fW/Fx+93FzopWyBUMYYGucxY
Bdvaz4sbRFi46J3oT5Q8Lkhl0U6VbzZb5aM3WNl+nJ5Jks3vB2vCCyk99+LUoz5PSGKEzvyd7Ev1
ZpjtvnV19knwKREolQtx0s8doBcQIbIVIxk3xrPXgx2dqaPv3NQuf8DMwHxlcxfOUCq9RXcXJidk
aTNbQzQlXxQ91LZeGJdm7VTTlqcsT6vuImYYYkn8O2UZYpbVzeTZpPTiCtow+TvOS3Gq7fbdizJ+
GIC/0TKFifVpMBS/eDE0GhSGDZB0fWhMBwC+nciXo9szD2ImdBQjZz2PtXWykw8vTG3RdzZQi4l8
6WU1MaOwH2cvAX9esALLyvVUbEhjLvrf1D7OKW2oCZDehHON9GJWxhuZ4r+0Zaa7dk5ialyVEs6C
i9ROyxP7GTSoKav1IiHsgyXKGpa6t6cR6EF7ydNdIQz70OKJZ9aIeEYk25Vli9DXZThkZuQPDNGZ
NQHkuASXCjGh4eBNeA3kSTj6qx9tEp5N8y2hBZy5qVuJudn2hj3dFzhq8OROP6g9CYdK5+yTUsfe
oVJCh/MErRSUE6IEzXiDcSm6vF9pxTWSCtPZt4O1M2fOYC9yh2NDob5rEBdwplOUjJOEbYyjPWX1
gxQNkFQ0xduO6D/2vt0b3j1evJb9wbJ05rZ1Y/S8Q6537L3XWLQ3sOCsLLscvUTJWO8zcez0EsuS
5kqdXSM52TigEnYGPpiiDc5pyPEAlAEfsXK8GEyejqoXR8O23lF9mBe/GrbMjtA7aQ+OLm7XdGbl
Iwmq57zdZ2xqzEm+LkVf3XoGAsvEHaft0Lf3i4cSZFiIyG0HPD6LmRkbGecD8Xh6kwbUVpx0HDIh
SWkT3m39luT2YSLfDWNP/oQ/6pZG8YgenJjrWn4t9arfSJC1qdrotgoU5SYg1mOHOWK6BNMVinJ5
diz7qSzoWceuZzwRgLCAGjWBmZZ5bB2pxTdBOfa7pvGIYerQQGaJ+8cTucmFi1CLnLM8LGcThxvG
FhYgaK16Ssa6/FWLpTopM37UNT9PFbUrHUhcqSDykpOVlI8y4seKDMJ6uoRAE9joB7TQSzjMFXUr
O9ldYjkPTTYae4ZmCAbHP323kAbodygoGqKwAxMvKGyUnt/Ydk5zlzDPxNwnefFvpJ3ZTuRM16Wv
yJLDs0/TOWcyF0NxEiqgyvMU4fnq+zHv96l+vepWt9QHhUgKEkjsiB17r/UshC3GD3uUXRQ3VrFP
TU5pcVX9EI1AzlWLW53ZHCPU0u5Q2MCNNeiDZfkY7mfNHRDXwUbpsrtveuOWa7va49M9Ylhjgm7X
r2Th4fUKm9vCNcaN8ih6BNRXSPCt5ALrryZMG4dZlN+4pNPa2Uc3ye1gjIpu2cSQnaOrR1uwjQk7
z2iX+An1V+Cpx8agDWPimMpts4W1a1nRAUeVZopiI2Gcs4++V59+CUxfENvKZEuTrZqlBISz8tYh
Y/p57vS18t98ZBmblDnQcWFqvulr9PlkgH8CiTQPPVZA37/pi3DXeghuh8BPI6/s9EXmj94EwqWn
V7Ol1UfmPTZcJql4q3CSDo7zNXTdz47GQDBSgmUl+Xh2MW2Jv3UPhNKciqGwocAAHXLTGxN59An1
6Ysx9fhr2elVb+9JlXsZ7eGTw+JnMRASgY4K8kYoIMjQEIUIQ6BfEqXAR+2sCvbEmAa72ruj/GZA
uJREyxjVNnfz4eR4hE6NBVndNsFnaB1ql8hqjCD+prfomH1fZfU49xvpGfV2rvXv9UfpverVUcu7
qGIcVRODvF4wVlb05/L2Mc3HFCDBONNLRla3NPZnm8JzCFL5JEc6fSoJdkuWErTzmARLDa25f6pI
VjTjhn5nhxOtku57735Mxe/YHD+gkcQEWLM8IktKBe4mu6Q/TEANB2iueb9DG9qCsjYgc+/k0O67
NmuPsS1e58IkZDXo9LGKkfkMDdmnY4aOOuloc3vZjyGE3uV5iFdblsnaQ1RgaoL7wFHkJQ0m02EC
mxKWMiRvJIHe+ra94tG7G7fWIDjznfQ9NzKTqT80HnCkdime7DpGIiSsV51yYjAQWXX2pz+qd22U
60gZ00A8kYU3orVkOvyjqZi2+Pm4ZqMHn8zX6C+53nFYe1OZt8fATud2mO/yWfmXJLBJ87b7Zgco
ltcidKeLKsMYLFJGQknRH1XR71ptP5sEk24X9rgtRNKooEfPI5cSw9R/LAX5iNl3cXXq8wRzdwl9
BgCIvjas2Nc8bsVRTGeawLiaB0GHbAgObdBMm15wJrR4LQND0aAJ612LNy/AWMHEpclPauGk1a6N
yaz+zemCk7dCMgbie0sC8U2R6GRHtiCnS4lxk6BmWopZduj86lmMA+7BzLmGJJBjuVOR3SPJQ4hK
1xE5bdD04PJhZlOwwZiK7CZFGmEmkPrqZqfMwD8ARi2jvFGvJXf41rQ5h5tkpcY0jLrECe8zr94z
cZecQqb8OnEy46y24EBiJIdHgr9v70aD59whb+RIn8vqEqTJs5G+dLPMWe4S1uUR8qBak0sNYrI2
RZMbN7XPKASV2HtQJPbBCw3maQ3t53hwruB0UVJlPuoZaXzVrvnRgma+UL5rnMZujqiu32BFcbZp
/Fyr9MEu3Pd1jV/W3Em/jo0j0qxN7na3pec+MVUZQNAGiCX1Gq2s6HBIBmxTLutdqCumaYZzrkGk
HskpeCHlCmT3ACPMaK0rkdpW1Pa3MSr4yM6w9TJYi9y8xnrMHuM0u7akmuvc/OB6MbEAJpmpfdO9
VBJaDNHPKVx5VRbRLHW8nYqJNudA/4syu49U353aarzNJRz8eQomDqyvhc0BfyIMfMhKfARLvy4t
/BBDPR/xa5zY3+dNWbQ/yxLz6xpPt5jN2xpRZ9JUO8G1KmMGJbUCSNdBx3YRtY+J+MUlgZrOfxCe
nl6pXpj/higLi3j+ypjQ0bYL5x8ZSvfGsdOtart21yXmaeJguHMT/u6WUT7R+MaL7dIVYNx3UKD9
GIaD7sjT/pLxBBFt6AndFRGatJ8M2WwG2uy0Sfh71A3d2TJ+M+sRnXVuOZt2oqtQNLtAF2rn9xN7
FI7NCI2N83IqnhJPc8ksBbO43vptDc49Qhv/MFnFDoi0e8B297OjxW8s3hBhgA3p6/oEgBYk+eYQ
6KBqGkN4ixDQiMvivq3Dh9Qb3urFts5DSYnldXSfSdU4T2u2TrzqZOAtyagNnftL15JxHIBu3JT9
HwtKl6EW/wpOFfh3160QsP5uqdz4YBXDhT+McQqABbqxuqfViAQeUJqfOLtUPWbEBEVMp8xDMqUM
1Apjuyg6SHiJyAJs8Y8mqbmhTdNGFaV2lA+/Gm2DSo+9Fyv37m1MEETRQpEqa7mrsvwnQ4vpPBik
jDFVPEp2g7IbTknpwg+qWTgc1dWwxEJ8gSq/s9H/ntMUhOD3e1aTBKeA4fX6YdvwbuMusPd+bLTF
xhEZ3KSMpqetk+FsM/wMqdzcIuAs0dcJ/VomvjsvTccjO8muc2p6ExXGe3+0/GMCXY51vD1/v7Ea
oz3D/ovPFBaUseWZHFO7t/5UHbz7CtziHMu1bVIOW9d3R+pC4FEOtc1ZzDMBytbyG9yqt/OW8D3H
OEvza34gm4RDQ0ozOJgR+Kxf0uSwmL/fZAW0JQs7LqP9xT0L138WJuxItw+4AGM/g3qe6i1ZckwG
HZ8WVLfM5i5Hdp7E8o4ro1vbNJxD1hcnlDUAAAMLCgcSgGLAJM70iRAl1yykbpKZ58ZHR54G1uc8
zWIrsQmTLwvnLoUsyozxrPJRQSFT6akTJf3ZgDl2F7iEi0rc72WOJjOrifSQfpgjgWIyQ2oT1UO4
gGuUPiGoa1sIpc7HBL2ayrf3UBqP0yYbOc8lrs8I0HLRPJBMhVSmt7e2M6Iw0R7NIxcmlIXDLkd8
knkcgcGPEKdTfGYlw9pOeJ8mDnAvHTCd2KHYxcPwFIoBnac3axqCLLAIqU7WNDGVoPQO+iM20Y4h
E8i15Wqy8Zcha2JcZNfM1vExjXtCKNQngZCPdKQ+ESAaFLrqtSI8GrsmYXmIWzhKFS8lvsJ5zN7K
U2cbh7QvNRUJHAZ8pNsi7L+8lgORY3z1XGs7gAQo8lpy+QJ4FkjbMeyTIoXeEXtTiJcBTxd6xiHY
5EzdIZkxdUay4+670qVspX9vhjdzm0IPI/83wseEv0radxKiUWRypUQaBydzYoIW0BmPufM4zhXh
x9Ok4Z+WOipootcz207a4QTsuaH7pXypgE3qxdeboJ6JYWDKaHYZ0qCehJLY+dTW1UlILFx/z8HH
ZbEAcklramfPI6vA7IsnI/BfRLNQWlAPkqf9gsQf3DiQ/3rMaZ4RycQc+EWKAURAYBGFHKc3aJFi
pz7hW6EbgISwSmKWlAGhlmsyJ2/57RogjKpGzchiSiwDSsODuQKFhV/sXb//3SMw3gJEP2SGbnZL
2MhdXMYcEwd1MYq+xfc/3wzHYsa+71vmZ1xIRKWyzk8LFV5dWD9idCg/BI1a4kQiG3ij53o+Szlz
jUqP5ww6GdHy/Jpe4L91Atyu3XxxbtX7UYf7bCp8BHcLDetKpFsSwclxOzBEeexGLschdXj1BRtl
b2wQuIRrt4IYuDGGOxm4amdZy03c6hNGAF6lOSDIoMS56V1dv3udrJEpk3LRKzlMUXr6kCEy0GEd
dzpNfWtkXJZgxqwzSqNGADMpFfkNkhZZxkEVwudFtLHPzAXcEiUPaiFqrn2QgwJg7gOFQzvwbDn2
IHoGBdAkL4OpymttPBagYzdFnl0hDv1GbfTkeym5H/MfBmQaoQGny6a+V1bxjg6eOVPqvjdk3m5i
h3yjuPTemNDhUTSZgnRD6W51kCNB9TJSdQa8mQTJRUNQIkUh98lJIWN4KowyTY+FFwnLQdnN0eLW
KHzjo2ngz017qSl8rGOfVPLQTMtBQxxNQrxOGZB6MqDlLWet4GjQhYMxfGAiZkchvDIUMGRVNkx7
ufC3tmTREXX9E/M5mapD55+M6QpOlCYzUlf2D17TqWMPz/Zz3oc7uxVMQCnsWXDL/eS9+2RR7eKa
ebtDcOfWDpovwI3R7FFQebnd7/Ma0WPtAW/ROTMTwBcSGyGVqK4ihHtMD1r0fJXz2FuivPQhpS78
c1bHyRgBSeqjG6jpPknyCFURg/V5IMPDxPRsZ+fEoPSrS5xTdjdh7qs9WoicEu56LwnBYufGiXyN
Xa9CuDPJabENoIjgb6O5RIjCOWnexpNT7CeXItQa09/E1FcghOHW2P2i6Dq1/o2uUNA3AQN/Tyl/
HxB8SkBYgSUwRHzhK7EF+8u2Zj0JJhyhCpD9LLN3oGCfpkCcO15MIt8YmuD3yhH3U3PV5j7X812S
l2GkV6mwui/G8A8V3V1vs1TIanAIbk7Hs2MB7CGg40Myut4vbfAMOdy8Dy3C2rtLQ40WgZtC92or
QFiTCI7Cmt5Wx3Xag/OZ2KSNmNclDFUSKVW9uY59k8UD2ubUhhWs31v27Wf6OskW6tJC2N/ImJYQ
G6akWzSIwck1mpcAcDJrqiHB0U5PBcnnZ9ModiYl1A6vzz2cojcpl2M9vXrKMU8+MydKDg7a1Kfs
OUTBTihTzJodVFVHyV/+1p2w5bJURkNoEwq01H/yDpP/MhSPtC5GbiPOfrhC3W3anWynZ3Uf7sPA
ucsbZBkGsEvaHIm7WwJ5JUSNZkkQ1UVKeBddLAyaWEvzu65NUPaRJjGAPD9g3Ue0WuMvGLOlPHTg
QBH0EWY+sY7XnfjppoS114GzC3jijt7eSff+E9b+235iKzQDk5E3pORFOmM0pOxDfAF6xC6P/DS5
WiOZ45lzQBJlQ595HVEjRz1FTJS1ageJhuF1a2WELWaUKk1DV3cyPqSHgtLwmMXTsXmkZclP1ZYX
YHULGS/tZ9+4x75HBWpb4t6y8SDLmA1XIXXaUI5lB1fT5Q6RE/e59dW08TvSBAsTokOlMWNeJYZc
TwcMy1SSnoNIi7oNFQ+hFrQZrv0E3kBNy1do0NFOADUjeYibWw/CbWu9zlkgtx4oAzu4zdI2B7BZ
T1Ga2V/rn6wHUB/JgoMVfAA848AJvdA9WRbsUdmwuac2SqO8QGiOrBZt74tCQ63aBcR3PC77rGtu
+hJUtesrc3uYU4WCXMzWkQNLvI3fvQlVm+ISBWVDlyVR5DYFXElN1YXYL5xn4Wi1iTUMtMkuX+sq
B2yhMjoZ8CGxQcHLn4q7uLa/rL7k92jnr8LjdQMqwy0fBhwixfhr6fyDaOZg3yP7dJBR5wXibsyZ
v4A21Yd6oU/mtmB2EPHlG8+nVazbVS2SoEJdPNqBBCkOnOeSxpv2mIochhJ4oYOYeJBg5KKjb2/v
LeEC2UFcKWoD/K0TQotW5sc4jGT8NgYCEGO+K9t2OuS8opGFwpsDNOv1EKbBoUrvFi0hAfnhnjiF
HAF0oRC0HfK+PYhiakgM4NUr66LaAivl1DGcrbXg/34j3fm/D2camEiuTzQ6FpAOZFABCIqSRHzw
Z8/uulToQzpRus8L0bW2he6J+pETPy3CgiDnwet/V4Lbz5n8X64hbwEuySNhwIhDnAG9BZsKyDiN
5GbfsCDu42r1xB3ioSsZWVQlpzI6pJ5ySUaAvoulpgYN1FPIjdYl7Ee0BF6CICUz7jtvvAq/+qLF
fOdDyj04o/OuTHUDkB7uaFk1pOFJuAS/tEWDz5S6jgixYcyPHiboDDjGc7IRo/XYNsbrAAkINYRR
7UxPXeeYKbZJGvo+n/qzhxRncTOQuWyW0RLEJ5CG6bbAl8S1faNdsfUbmxBXtyTN0RC/J4dBKI6P
dm2u/DJacQ9hhAQz51Oo+WcaLs+TG8u9k5E9EeDdSgco7YPFXTc46y4lURMbwjvS8gK3wiZgyUzu
CLbxri2AtcGiO7R086lKmgRrNIbwFLVgbYJPMchfYPd5WUgNBrx3tIL8BH4mRR0ErxutwYNjun86
9JTHYoT0WME/N6z8Rx/+qvIiBQWCUCen6c7k3tuRlgsi1mxeksKP4RG6xANodfatc+DjlRkmIC/4
fK+lp/dgPo298+k7SDHb3qgR0/4wJO2mEoI/EI1gnRZsGbIzH6uM7GRqKn0v6YyNJkB9rxI01vSj
oExPdCiMZm9V6KOr/hQ6nJBKeCEZrEvmw3TjpiZ8mJC577p4YK5Cez3pUR4G5J0fQJ2s4CniwFfo
1Vg9yoTxs9kycsLGOqH19PX65pINRLJXVtlQwKcejuy02CasF3B4m/tENfk5VuGeZllxm+iWyG2k
rYnyzp6FMaAe+qPlKePoV/Fr1+Fg7ZmP7b0BvKLTf2UmcV+s8HjMAvbah4Q8xo2bP8Tm6oEvWNDL
5n220C0pw/6ZlsTQ6mF0j0QXEwFfVJFAM0mZVIGOtfJdRa94BKCICX9VhT1qY+xPmC6uBAxBu/Y1
GgGniy9s6vHFsCvgy4PwN2r2/POEMUnorD83S/GQi0ofStO7zEE8cM+a2YZu1VaYuChbyzq03sx0
EWdRWt61DNtAaLcptNOZQ6/8YWetexiHhrt5ngkIrbDeFIbvR6oeG7KrExg/dNMsXF2n3HUfbVdj
rWo4kBPQ53KZj+vxcHpjP37OpHgoLQSPS3weUeZQ/6a4OO3mii3E3V1jy/9Vk1q1B352X9nvrlGu
GS8h1zunsLZO6Cpb7jPhbjVw8CDdOiibIogzLLUUIOsdjjEQBktgYTYXmDImLEnbpPDQdK+Ci977
yoLiOQ9X4qUpN6U72g9g42XKNCu1Rrgz8YeJpmnMRsxlLXjaifuiDkibzxIjsscGtk4znuyueUUb
9adcQehKgvsf4Q9OOTB9TXZGwxk6tIlkxD0X3shkY/rWA1plbEUOxl9zoqlGICDhB/Zc7tKdLudD
hxUScWclNyb1FzP09DBaxsbXbbMfUq+BD8TK0DaesbNnuqQzNkpy1E5ZQIMgnuyjG3fs3PN40zfe
rcXfj1FiSOBZTSXkDmjNKvJoNubEpM+d03Ne4VUqp+xOFzEnsg6qZOxMm8lzEc0voBw5JMBwoAlT
VBYeddaYMkM0SDgbeNRVqhVQbprkbO3d6XNePaKjXGfgzCTTOmcw2qCcMeLky3egXOCN2uKTVVGe
GmDrXfwsJX1lAVWpVfFeKvU+lW57TCHZVAZebQKznofZepvJVy/92GNPDN86u+3hAbTFxXGIzZRT
CSw6wVuBSFHMjDg77FMb7IE/McwdizrvjoTj3GBoifc1t0sEi2prulmOn8fYkcx4oMQo8ZKV8OYG
HAZZNVxd7bubhSQ3BozUndRWRYi6i2zYAtr6ZvAIC4KNPMPnCn/Rk+R6x/PdTsErAlAPLAejwcS+
ps21Q8e8HVNQlCmX0MzOZUjdIjOldeOydLbW8A6o6zGbrV1VV7dScEygD3Wbm0dP5nmUVCwbOKEZ
WmQ3IvdutDVXR0dMR1kxhuhdvEGdldwAa7IuOrE7AkYPPouqpIVVIuM92hVwZcftMu5z6lODCboB
aDHtQITiaYpZjgUuTq5Fo0Ob7iykeaoMLZc137aSQeEUKLGrcmz2o7gSF4ZKyPI+tFJkYPhRC9H4
3IsnHPIYSxZ5Ji4EkVGKIssI0yuRCbswT9TWCpJT2gePc99x76bJ/YyJkFWV0IOUm8GZYH0ULhtv
sWALo9uxnsXYCGXzwsnNjgKdVTs/vJ2ZW27GmP9y+lbsB6Pm8gONVRg2bRHaXaP4bWG6Y1Hb4D+G
buUOZGCgB0TageMiG6YdkzeEAX0/bWu6+wzrfNJvmC7OgyLFBjhOWAf3ZgmnRePTRVuPi5JMwW0q
0odK6/c8LABvkdBet/Ji+r1JVEq/yqLJSShDvSPLbh/UAG4H1MxHmuXPjVjCPdid+TSClCjvwkp+
ubQqaSMgxM+S6qlraFr1zdJGWTXfBVxsO7I037zlSU5CMzT/vWTJe7FerNIUDR0SehclhFArdh5U
4NdwbFaMgrMdrcQ/zRJbuodXydO0i/xEcnZAD5KY4PMXWErbdk5+uRbQCWUvYSTEIVkgcc19cIUZ
9JU17UtnOMeiMufTQAHXDvEByShWgQ43cuIUzK6DFyLtMM5aENMzc/VJd7naylg85z70UjzDF1n/
mFO4uc5SPehO4DmwTSAL3Z0VoMCVaIC21kznsh0emR6/EDI4gP6cOWGDu8iVAySntPF+cHZYb6kf
ZakE9rj4lRJqutEYPycXVtGUfVpqQj1ZseLIubSBsIIBPZAW6FIVmuHeFerFzr0cvG1LUd/MbBlZ
P3xwhGi3UJVmhP4ApwTadBbZ0mbSnZuZZvy75lqmWy19Jyo7JXelgLCO+OaAN4TxTlgwCEOVC79n
3g/TGnOp8WKF2JMs04iPNCdT5AvyAbB5tFieS8PzJLq2uUi5br1ttk287sM3godMpleN4usoUg3s
j1EjbZPL6HnLKXNI91jmu1GMj15WnBfyHajuTPPgpObRTYvboMuiNDeMo0VFyDnPK7cezsRZ4TFs
lS6OsdFs6qUbjm23hIBZWaBzB383S0CCND9UF8Sk54zaGAuJexgoEDfwVs7gUW7iDii4BJ1hAQJr
pOZoiTvEkeggJ860bCw2XDOEkJ7C1LlAqec8bURkPbp7DrdR0loNtpLfDdyjbaFTbHFO/Se0yDru
fe6wwYpPiUvns2zZdl3NQCbAaRJZH8wmf0jTWG0RDBh9h+QOzQ9mLfKkW1mzcCcY1ub0GEK6qtGt
b8JuG3DZ/vMsZg6jFBsCndGS6j6u3CVKvAn/iMnrHt9VUEVOnDxRu2N7xa7PywxsrPRDGnqO4GZl
/ITc2m3LNyFbgS/Fw3qdOqdhWJ7ShjZ860lo9HiW+rZHXIaiVSemxK0FC4gInhUoFHQgNAKEd/bM
8Yau5c4sqAlCmDaYSeQa4oIO3ezJrbecVVL7k8GBefQ9dgE/XQhyAIbsYnWQ5niniN/uM/g8Yobs
6o/1vTUvXOn0scCebUpW76UBWyJt6hb26Z0Nw1Eac0MS5R1AiqjVTKMwfr4GTFx5pFm3OxTsIYTj
xnUxPCa3NCHpd7VQ85qG+g10AaM+irtqlNAcUudY1S5zmy9+D8IlDQyFxCgk0fQrbm8Iu8Q9SiPt
waEXUlXVcBhryMx4HN2oEw0+qhodud02eJwWj8Mr0whlQuYB0Q86OLw3UI3Aq/2YZ/kzA/SLENUw
tsQAPZQJiC3G9/haNTdfIfcjBB2i0bpnr1A/GPE1hLvRkWHrkxC589eZQdJKvU1cvaWnL6hi24BS
L//iCMU10KbImFBOblSMlmIK0hZfKpt8UaExnx1oFiv3f2TsYx7N1ZZJCpp1nHJm2cqoD10343O3
YSAxtD4Mmk1tNJG44M8kVi8u7B2cCk64XYHCyx4ZkbQAyyJzsMgSTXGM6/YWQzX9wZTzpHIv5UIy
cFAWd22szPVa6C4k0x8TM8/OFtgffjC3pBh11GGh8wea1DlVNmV9DXpKaBRCHSurabISOyb+xAVY
neh950x0DnGKyfDepJCC6UAT+SVpnSQm+lu3wzfn0L1erf954q6/AAW5snPaIlpeFFeUTuS9FULC
CMPflQ5DGB7mJ4e2S2UuV+2L36VDRRkreYaDzJfFBrl2k74rwmTNj/OmzVgU9Q4IIjS/9sUsaUUB
zRtZW7v3UVlftbhnsURU12/z4BM7LAHT7aur6+rYINC3fGSMtTzoykIEYUz4lUMyZFpnRkwCoTMq
FvQx7WlsOev3g/2G7OyPkBVHxJlGr13SddQMOXK5U2GHuwxY8cygUCUr5hlXxXaCL4AiYMI7wEik
RX4DA3lI9vliE9Ci0UQhDN00ffnuB3l2ku6CphB7wyb1x+ZCINBm5opPUAHx8sUTM2bBpsI8QBQr
0zS+bexOn8Nc/cn4+20SNRebVksVpSqOtMd2EI7E3o/I8KqCyJ1i+IlukdmnuEsnA3Q3jCTshTqi
CYRy02KaYNEOynEm7z2LVtgino3uPfXhLpgLyoHKw089LfPOsKaPofR3Xp1n9NZifOt/jNQfNg79
egYUm6SGWk66HtMd45Kjt4rKOLBvLHc9VVXO1arZvZyC3dRtKvzR6lEYtGAHzQto1gx/aFNGXVU+
jbM4teE+tDkOtS6JDHGtqA/H/7yn1/f+Pvz7KX8/71+f8v0f/w+f968v+/4e3x8zaomE8f/7ab6f
4J/n+j9+q7+/xN9vt1rWGUH/31+L/+1P/K9v9fdpCDt0ijk4YXekB2nUA2Nr12HAnAZ2dY4LppUI
qRzR7sEJ7Zf1/01RVmenKtau+vrYGpErXb4/OnT0jDbf79KLnyH6rZ/wz+f++6NY6NDWrs+VxNhi
2aH++/ifp3KHQr39/WCDPRlYTHH6Hq2PLhKB7/dUbPAtv9/99+MM/sHyzyj+W1RKm5fH3+8aCJr+
81Xfj2dvHRL8+wm+HzfrKP/v839/+vdDKwv++/T/PN3f//rn6f4+/v7874d/f/C/H/v75NVi9rsg
Hj9EkDZn4HDKZJbsEehY+m51jBveFV6LqPj7ox2szP88/h//9f1RZslZsSlGfZ4EGa+e0dUXBPM/
kS2/xamBMXf0h7Oka9TBXEzmhT/D+qZzcqCG63uhG5yBiTAxD3LOFuGAJb7GxlTW4CW8EeNz41wN
GfyqR+qqvJ+nm4ljIiE2Tdb8QbPENsjAgCUWp/Bc0U6vJYPpAV2B4emvebHpcK984rYEes6UqNrG
mNkJ3K6+ln55Qp14QWMERE8xa2c0QhhJUo8wpvCaYuT6wOhkbtouGuPAwi1UPMRQXvl2aD5sixEe
vLO06TEqcWrfVnm8c3zQBanG+VfIWxzFAvH/JkiqbtO2jsMp8q6s/HdIDttCVfWdKop3vuF9OJFz
ZXR2jjYFIVeS7QG2mM+0hiD/ZLC6zG2/tuXNWVMRtnm1DjUbyKiIlGdJviB67skV7l5N8SNiLpuB
W/ozE4vaEqzdYe/Uw7YZdiAenysn9xiNjShC5hSfr8Y367g35oLccFrg52vJHLzWEyn3Yv5dEoAe
5TnmI8+mEZLFxo+x8A9DqbufMuioNErq1nj0n5O1rCWGTFEIE0FJCT596U7FF+SOybEVy67t5Ymk
LoUXuPyDxLje9P2IwZsqUvbNTTLjAEJELaJRStoeEqSIXkbQUjdoqDENcMA6Q6+a4AxiXG57RPPN
mibo1syZEbhXP8vQeDSVsJHTCbTY/oQhSvUjueW5tQkDg3xVBBSoUowds5af0HzLn0n77CopnhhV
8K/A9JzDfmDguaGV9ZH3FmJpN7W3aPgX5pyO/TFPidyRksHBTRm7xPFvw8H+EMZKIqtEuzWtApVu
SwyqLOv4nTBeLm4s4J7hsumWaGZt03nriFnaSj+9oQ39HEDyasIFFKGT3cyDBaFBkyjBjcLw6yLc
5i11VIT1e0OzZb63Oh9JTEPonKeq/JQY5c8QnZnf4DK0Elle46QgiJmpesIQGIUODYSRk/Xo0U+G
evaUCzHtQrtGVFYxrp/CVfVUPrqO8WcZgnFrAPuIKCYknEvrYS7kPUltWiFg4Pz1UQma1KCop40C
9FzCtLs3U4eXlD7mYJKebeJg7OjOU/mV0z2iAbBOLz7hfze+ptzIJvI7cmeFNHZ7RIbKwxna9n+m
Sl0Lo3oI7aTY5tnw7KhXO0+JWqEqNwtd752CcXHpnMxaoXRCgLeiNVZlkKOZyZbHPFa/KpyxUS2m
gmg45lZM5Znhy+4YECbPhJPBTScueK6rTW6nP9BL0LG3aYRLnX80Ar54ibZrJXfkrftG9BPHodQS
9AJqDAe1eOSaJtl0YAToHs0ORNjieGdTNYjULf7SxoQRuBLbaeBG02AEXL4S+mWF+Rh1V/CcBsEh
d28qEVLSiQH5yZD+Hpn9wDfnHL6UIWISXIvtxNGuY+YlRMnPPJFm2gylecvRYiERzCwvmMiOeuXj
xxmotcl3PGvrJKBpc1yvy/dDzZ/2drb95Sr7ZdPVC+Ygx/NQ+K3vfr9RtJ0BIvyPD39/UceaWOdi
uBZi1R3/87H1i4xFHZHky3Nbqno5CKcHrdmOp+/P8DjMacr760w8X2PBZ5CT8QbcB/2L1V+0aWPc
z6HBiv46LOVDAPn5qC37JtYO0VFM3ds4IS+4Yz2uQnRwwCoLcl19jH+QSVJcgbf5EFzsCjvSUtOi
pGPIhDnMAV5YFt/NO5WNGre4cN7R7Dwgv04PxqqRtBNlX4oSBKvdIoognSXqgwKfSngeaHbvmjS/
t0aniGoOwxTV0HiSEG1X8tSQA7XLLJ/2K9fPxqZOR2Hp+VxXE6Fk7Rif8zh9B1smV7/7Z+/BvI/B
9HGYRc/EDQ7CyUZxFSPaEntToDSxaCUbPoSImfkCxwv+AyzdJlfegQbCtJNC3BOfMAE4cR5a9Lhb
+A5oH8E5c9ecWs/77ZIsbHo1mpN2IXHaVW+tVaK787ojT9ojo3ORH4acVV7wf1vbOCfRV9nv/eD/
4OfZx7b72xLZE8kqpIAQfdWnYIzm5a2ci2Ob8QMKJ9yGTXHnLtavLnXZcuYaHk5CwHu43EAMss9D
/yNoobB5UI28eUBvNTa7ue6eTV0igEB2nIxiJxxEvY682GoxsMDfhD29DVdZtAMM6KUpTUHq/U6X
+KeS8Nan07+OKDED2Y9jO+id6YAXDHpeRCcpHiRTvwiKd7z1e8/CEU7GgpynQ9XRA+jtGoxlQIMk
HYA1oxHm5BHaoPbyP955sRHw1DbxLrlC39lxSOls0iKMRD62MfqcySuvg/tD+cFHSD4Pvd7k5NMd
mR0E/6bNj0L0BGrh+Cr6/sSd82esodv0Y/5pWmK/QgE7U3/WXh9Dzu9fslI9OJV5DQr5C2ko3KoG
lZwpgysHo4gjMxLErJZROWT099RwGuL6oYtzcqxD6wXpVL31ZPk2e1wiFqXiTs0/REGmkK9vYOP/
IC+GhszNLJP3/8Xeme3GjaXZ+lUKeX2Y4MzNBuomGIw5QgqNlm8IWZY4z+Tm8PTno7O62nZmp08D
fXmAglG20+K8h/9f61soGA4NLsBV5BA3G0pgpAgwP3d5fhzjLOa11YKj3YyXriOod1Sd5yHO2DVa
rWCNtFSlyHaIu9dmKB6NKd47hvVR5MkrTUuDKOTmOLU83ESzj7YD9LX5ZGcU6BUVYgxE2nzun4AN
yoOcmf0Ltf3aKbvM1lmNuSyFhw4SvCRtMYxrGC56USIq3zopPEUpPk/pfUYlZWXIek+aKQk+oto7
GmhKKoEmoT7OWYy80xrlCn+mPLImE9T0zCp5H2tQW5oZQuONMKVhu0GDloS8pmySAQCx9urN9Rxj
0wrqZ4YrfR9JIdco6LwgEo9TJIZN35v3iqmdlIj8yhhcCRwQumNI16tkT0sEuVxEohUmzK0x6YIN
S14v3o5LDxFkI3vzbGYmJjzrAIgTub+Ymu3i2DJMnNuFvU8HZV67IbNXWX5gnV/1sHE3VX9Vp3Qg
8YNVBVxOafbY51scQfWA7taQ8TofnDt2DvDptHMbThHWc3KA1Rg6AjQGzxbio9ewuAQ89iJO9F1U
hkQXS9jl7qlakrnKJKBWndP8Ia+N3m0T3irwB4sMaq2mhFirlWWJZCEqalSoTq01HKb5bZ4Nb0b/
CfYDXGQflfHK1eCDRHG1bisWlay1aTX6CQkQBEb1d6q+5HYxs0j8DAIJY9Ro3A1TZ6y1zXXuPptK
8G4FQcjXWT3NZU/LuK8+jLQ55/OCSmbxOVfYCPORmnTr3JHfQOvF0LYuLgLfbj9CSEIqfRe6EVKu
k1E7I2SEH+JU24juP6t7ueodmF8d+wiDxEqzK2O/dIq3VoY+tzz1cZZcJqvq/WZYwao7pGOOhJra
PwEJxJLXOr5dK8Qt2Wqi9pOmPLmmu+3db92xU2SznA5NUlZVwShghueR+DKUsa8m0z0MyW5Le5m1
P6Ak8Kf1QZJHTipVt2XQAD7YUqAvooK8dOTOVTBCtc+vzN4V4sH6nRYse1vsaAUiDpvlG2vueD20
9Yfscdq41gIGZVXQA4HyAEmAIA8QereY5eGSIQkqx4dZo3yul9XzMCOSmfqnNjRfGE5dTzYMOWF6
1JDLUXUNBJ9QaaMaM2b6/U9c/qVKQPeMU/RV4LZZCDqbAoecsoDUlVL56EmIvmmMaJer5u0s9TeH
RoU3Rm+xrn+eJcok2skMEA2F4C4kIjtbsu8spO9142xzi1S7wmnvyll5BeFIk3HhFTC8MoWD2ObO
krJ9DStIZ3NIExczhx/36CNjmwRmE5V7Ebw3w5iSEE8LSe00jabhazXg91WckdJdkFPoKVz2SMWJ
x5BtfltSmv5/nNUv4qwQYn+7UW/jf4Tv5fq1e/3HO139brq85u///G3fNq/v2fdxVt/+wb/irKzf
bcKsdNdSTcM1LYOwqD/irAzzd7pItkD66ArLsJbIKoDIXfTP38jA0l3V0h3DNBzr30lWuvu7yR9j
hjQ1Mgcc9X8UZGX+9o/vUqwA7gjXUEm30oCGm45l6fz92+tdjJfwn79p/0fablenwHy8lCjEgvVN
/Ef62R934faPQKx/FD1Eirjo+Dc6oV9/e4TlDL47QhmYEesz1jTdevJNb1yr/nSe/P4zhojYewEQ
eZ/MXv7ArHXWd8ZD9oiFbf3do/iLk+BJ/e05cJO/PwdTIgkZCaj0qjWrlnPsYe76xXVqP+aBfbuT
ps6j0nWXZ2244sdjRBbFoypPWbutUZduhoNxU+21HQDAbXimOO9DDNrMPpUMz/3F5f3FQ/zh0Mup
fXeL47iYxgCgLJHvBDmUX9v84e/vn8br9vMNNHVT0xjmNRy1y/v7/RGssXRCOqwc4ZDstXW9DW7N
vbZFE+bhbNgyTfuJ94tj/sWL88Mxl6v+7qoMJ2cf0HJMzJErBjYfo/fqzVy9QOVdB784mrG8An+8
vfuv//ztX4/P1oSmOpZjG8ZyNt8dTSYiHzMknN4a9733Gf/p6sz/sr3ugSpYfyE3ZuV61Y76wYbW
0Wr0AqS5r4dmVXkf/RFGhd+vnv7+FvzlXbctHbOywdepLq/1d+eEMd0JkNvjH4BRk0DNK/HWJfnd
3x/lr6/8v47y04trpjFM0Ag3FclNntFua/WI/4We7/7vj6MvY8mfb7EgV8xRLYPgvB8vB4axGgu2
KB6rbP9JbD+ZHprmldyx8fBxUaxu+/Ww77zscH/91dv017fyP4+NWO7HY+OHsgbX4Vbq9sVUSU05
ujnhhP+OL7z980in/f31aepPH4kIe3prNtc3eOp2GeeMHV7uNXuYBwgUu18cbTnj//5uAtP78Yra
rkLb1/PCim28esdQvbVXlB121S8Gl798bIapCgNcKaw/96fBM2mbPrMXQlPvf8LSuN6X23pbbl0f
z/EKoMUqXqOh8xKP1fZqWP3iw/yrsc0wTd0xNepNmv3TS6O2Vj8YGkePjCetfZ2VX7z9yyz+4310
yYJk2Wi7mrAsENg/3sdgSoZEROxSBuYmue++qizCpad8Up6Ug07tfStWhkdExbb8xSPU/3Rtrmap
HFUXfBAOF/njoWvLYE89YpWFfbea158TKo2Ih97yy7xx+CN8RqvVrfRZw9G9sz8N69n3fjVx/fIs
fh75HLfGWMtZyPXg44f/UN6GjApN+/QJpsdKW93dGQf7U/UavNmfjIO7RW7u//3LrP/pZf7pTvw0
1sfAUETRcA69X+2Jr8bDml/wsqzAEaz24eqtX8NZlorfn/SNvvr6i8P/6ctdDo+f0jQtU6Bl+unw
cyFaXGSWZKIJts2eYMKt2HaR/9ld3cQ+G4uDdUjuEP7daR9YIzfZL17yP39jP53AT2+5TuEnCBWT
6/eKvdwH2+g22Gqb/il6IK9jgy7Oa9ftibdA9GzsV+w8fzkF/nkF89NJ/PShj9UY1lbCXSAme0vh
4ZO24Tl8nnzbewhXRGj7st20lk8H/ZcH/9P47OrUVg3BspZYVc3+6SvUHUj+QjdGvCzkxtlR+9VF
CeY5dZH94qtz1J8nPEfVbQ3WGrmyjoG64adjJaRQkNaM/VCBf0mOXF9FYA/B2bh9TomrUst7sobL
z0ltOI92K/EoT7amxn7vYG7bjGkUd4fMxmXk4Tuwet8Sdv6SoD+1t47b8gk3LaaIyplfeigcijJS
iMnnlIxsaCNz44e9XqJjQSSleeMwQP6RPenOpe7YL0k8EgI7z9pY7cJoxhGTqLUkm5tB7WiGDeTB
eUFgG7NRnON+Ch6hvbkb3Wn1ox07lF+UYY5NzwiH4XPQR7y0Q+oe8ipI7tH1Ua6dxoZcRDUSBNvj
BICrnItMo66mz8RUtRgEE5p9Mr4j6M3+MiHmcNa54ur6We9b48OZ2ZP6hQgz7YvKjkfxUATlJYA+
wnCElL0kkigJqco6VYG0AwWUhjB0gmygoc9T4ADmGfDVJhU4/GtV1bDbwI7eU6CncmpTXYTZ35Nu
4xrZfRVr5ecG799tS+DgvpBavIuEA2cRGc8BS5qELwgssB4rwGYKXnm9SMgnRdPyOjp6jze6j0mf
pis3eYbr0rWUbjfy07TRpdZagAtBNpt+xW+LstEe6vQ5sJvgHZ0o/AojzEF8WCl9ktmyeIwjcA+O
gaIPv1TpZPey7NOlD/ZIH0Vuoyh392anBadKHYZVRzvmWQZ0R6MUY2sYl/lDI4WhQ6gsP3Kg8zAf
4iw8FbDNyZsfHenpwqb12enA3BLkpXr52Z1GPjm6fKvO7q+h5qD5B2TglSPlLpRKNzYElzOoH2tl
lNQBqF8BaJ5nNH8VCPfIdQcv64eXdoaLEdgpBJP8xTataetqWYacbTDQtGB5Bx7p5wJYUIggGDmc
Od60xBTmWbGB2IUeaeYnNWSYl/vBcLGFdDq+MRDNU4Xgs42KY51Ao/EIqWvslSWn4Q5CYn3rhq4N
BBnad2w0zSPRU3ZMYRd+fwK4YZ+5gnAgTTSPMrBaBL6FXGO8RDs4DeUqoJe/AS/Vr1v4WxvCgdR9
WQCbjPF67cseJgw8JiLRBgq39oSuWJCiwBtH0QtDDT6djuzBAsSqT/D84AdEfMP+tnRiVjCrGGZd
7g3qlogs9enqjIKiOgK2bd+OxrkOmtavcb151I81r2S77DlZMl/TDOQdmvt5XakdjsQ2tRgdyVHv
Zawd6MqT2I6BHDSLHhINOC+d4DbELEAk2yMATp4LeHN5D2qpuM5qUB07bHqYRbWKaJ18upSJJrdu
1bZXdEsUXUUdZTdtb+IJaSXySDzYeLHaikFFthVEp84qHG8sQIZClFWPAZqyR5C1qMvysHsXfHog
csKAjpQV10RWtXG3DcPG3AZj6u7GOpD7iiyOZ4B4yqc2rfQ7i7/h1VaiS1kPKJl1srGISsFIZCeg
lNIEaRLu7a53QfBCCXVGZbzMYSa3Ap75hf1UQTqGE5tfi9DMAHVCsvWk2qZvDGhIwuNmJrJP6yxs
b+a00e3aob1D64OKtG08xrNtbwy7y8g7NYdbwp5YhgDHgBQkwQR1wTMJZJeihIgKzn94H9VDCBOD
KHek1PMaT5PnWO+q+1rORDCbx2zoVp1LAjzBk1pDq7m4q+GE0FB14J2OkXhiGz2ecGDn8iZwGkJn
Lli5JhKfOkQ7yfAQ8rVkxt5J3rSxnQhyKpWtZWo7dXyM8ost9mrwEVcvsryZjNe+Ta5GqN/MNs5N
a0JQatnEkX7MNn21GA+3psebSpwGgwrwBLIHWaxqT6cgOUkTE6kEEsZ4ONVnXrJCwRlmf2TAHAKJ
5qJ6knHzoeqYq7PT7ILmRnR8yLt1pm60cptOW2w9o70FvK/Cz1DP5LUZ5KOiVmZa0Ru0EcO6s5Ir
gVlbjTfNGbV6lWKpwPbYL7bgjGSlSemubrfRa1qQD1at0EFJE41XHMgeBXGCPJHvDgVczjrfxH3x
OHXFJh8aWkTCvEbQWRlJIizf9YtMzAcqFEAgyniHg/lS5coSRUcbwwWd4X6S3euMrzCzjxkSyUL1
CE3Zi7I89s6uGbZNdnXozgTh+yDeI5NujECfrZ9FCDYe0pNZvdMeuUn7luvskZ80ELCNjvF62NTC
ClcgozZ2B66udD8YUBHpQkp2k5UwEItAO6/OZn/Ipw9qRbcGbs1svEGDvbM09jrGG3BuarFQ13HB
QCOOeftLlqrhsc8I4E1f2YzBzZJerGNKNO/rNCVe1Me23nZ3Zrsd5ptW8y0dKuyuZ2Bjby3cLwJL
IfifXH3uss+psZMV0acREuTidezeEsJ0J3FB1nKXRjYEjXbrLFr7pS8DWwaeRH60BN5lXYjjDKHI
0V4X4acwLorzlqKlUKNPKmpWJ/zSyafa/prbtKKyO8tghUJwlFFBZnENMi77rVHcEX6xWsQXUY7g
s3ooAScjIvB1800l7ayV5DwRaVxuAnnRwhdbvVNYSwjxLpcZFEjhhIQXe+w9RoNCJcvA3JEcNRq+
Fg+XpmzPUV++sPBD3v45kjrGNpLmqvrZ7bGdlYLIB4Tt9XDr6IQokxWd2+BW5bG0r9Xotxk8BM8F
onhIo97EyJecbcTRo3PVI2Qmwl7b1R3Z9WL4JNp7NX4Mqb8FTJigHcliRTkaepg3AEr0lzg5ZeWn
cH4aml2cvFf5Ww4rUY/oYEy3bn1bBLUXF8KzkULRR8KZdwO5jHSajW4myJUGckK6TRdCXMQrksp+
09TRGZxF6bcWIUxDc85aE5qLZd5rbr5xxuY8TtldNbePKGou5Hg9miP6onoWj5Gt3hbVgLNfnsLO
ugwDmbyVcL1MpXEPpoA7pmSJtrLrsvLizgHWZEe3JZY9xtPk6sBadaBnjrZ4Rm6I6QdW/6xvEi2h
aQ+3kCaOaeChmGtwcSJNgYGTudkpz3FjEWkJRdHo5vfM0J7CXpQnxbUbYBrFeFUg8G/nJrEE6Yyd
CJ8cfEZQPL4JlGa6l9ixJ8Tm6P3RF2iMwrmVLT5PumQlI5oWbvgtxPiMPlmlwzKYHDS89oQeWLR6
sI1du9wlCFPIYI2d+LHsK0vfNE3wHGg90Uaqho6MPmuSHx1LHb0pHsIvQSUAzxOBxwJai7NR3NLr
gNfc2xUxOg0YfCKQZf6akDE9YgoJYiJjqc3S/jZLo5x9rXYTiOh67cAJAN4z3zTNZDzXU58/BEYB
sV+GQY4PBvomIsYOMblK7JnlOVqt3M0Gs/EOdksTP9kyQAe/yiEAwIUQDrpwUlTYfKznaoaBWutm
9xDrvbXF0dCyQC4WI9u3nev/djNm+14uXYr2W5fnjU8XCWbU/dH0+fdv2383gZbmxg+/8b81Oq79
ezPdvbd9xj/9rzbI/+tf/qtd8os2i2A39u+q25+6LNvXL2XxfZNl+c//6LFo5u+WSgH+jzaKZets
Mf/osYjf2VJS3LP0pfCoOoLC3L96LPrv1Ott1XVVzdQFLyE/ri37pf2iGL+77lLyFpgBhEFpWP/t
Py/7X9VA7th/2wcxTOvHIsei7bdhaRuqQDFiU2T+aZM/gULshjr3tYmQLDCx6xnJV6Mb8jLuO5RS
x7l70Ed3OLW8NSxIkJzEyMsyuqCeqDAjlGm4rDexOwJhTJVJJQ5Dkm+Ng6xCODFFHXmiVkjFenrB
rqodW5MAotrIKWv0lfTdwKIt2hD6jjYjH/KFETqA2pfOGcbelZUcYWjC+ES8XgRscCQBVA9QtsOK
WlNsdI4lAbI7zRi+arkR+0niRgenc+HWNuPZoHy81k0wL6VCQkA/nGMIKX7mkr1dwRSfl/Tbph6U
dTeVN7lDxGEYWeON7NTHOg5Rq8VjcVTm3IA5h7Jl6BEIIVKCiFvj9MywIFWEnIeOeplUoVxSOwJt
NiTICpYAYTcH1tvrABFtF9PJXG4HtDcher7UbO8TBjnUGGmxg0KtrtnlkRWfTzurd9NnxG8PwxTf
Wmi8dhj0ngzrOQ4BQQ5SH/0O1tsUWek6UmBp1OiKEDEnlz5hrW9kxrnC6Hw16QrDJMNxx9B/dKvw
Dm2r8dCRGLLGyz1uLLBRdqcPd5M5LPeDEkuedWiv1E8oOuINLW1PxKl4FBQRelzc65pUTGaZLn2g
kLGYbMPwBDvFvOvyhzZUDiFOkGxASuPWCFsxjmVnawpf0ymiI22pR7MKLkQCOJ4INNwLtQk2lPyv
SJTqyXCAs0gr2C5Tu0Mg8WgCASFjcN7EsbN45BPXpwbijRN7pxbB1SYXiBMCt6YdYzfTW5m36peO
rAqbtzCqR+mPpF+TZFITZ7cst/XqmRU7UznJzHWqIaWefadxm32fmq+UFLy5bh0gTcDnjRBkUy8T
gsCq/HHI49zvwx5ChULutsmQvJ2gBm3QVZFw4cLSo4njdWqOiGxE2QkkgfzMvPNMqUOH7ft3s1K1
Qzog7J2RrzskvNOnBw+J4WYlkjDZWQRxWTERefTIN6NsspMbFHitTH1taT2wF6P040CLTx0r/rzX
5EOWziG28RTnUDLfu5ZxTGqUmJo7e1lm3DTEIRDh+dmtsLmgukraUWydUvp4NKKbIglhUk266idm
dWyIW7zHUxzdK5HVAaqUaIIcCD9RE5YPmSxcuKUn2MT6EqjRXqYI3yST/kOfk7TLdsremXNOuEZj
HmgRz0d83D5WS+iPifqmNJq4rYpAvZ3v5NC7R6t8tm1i10EVbULLxoxVILdEEk1Bm3JJroCOy3Jr
Yxe4eRaEW45+dD1PX8sq/mqzBdgNxqG1sZTZtqZg+G0eJ2k5h7RVTwDc1b3WsoMld2EVZcNNHLB/
bg1r8kzrWrot03FtgaxgHQomcF4RjoNNOGT7g6YWfac+P81qF4D0yPJNRlxjr9PSGFOVcO1hDvyq
685sb4l6IF1+jGb3XEeka3SOoBQpqWNNaSgPTZlweuHcbJT0buiN8DyFsO96k5pLBJKLxCFnP2jV
Y6CSbRyjXWfBH7xj2f0YnL64jTPnBcCXvktSFZVpz+ap4Gv0IwFEvAS2kDXayRbVYWqUdycl+qzG
ct/Z3bCtdITdVTRcNai3x6lM2WCg3ewB6rlVM+9ZqVGH0TysvOVDOmBHVHS87a7JDk5r/QqP72qS
LTCrngVmbpXHbs6pLXWs6CdrZlHYnk1Gwauwqle+WTwCIWRmGOgTlaykPXduhom9PDoVIaMTdmCs
2NoN6yZiZSiVYHh8x/TvCSgYFOP0Zkv81fMkYJ/mdfm1KPFnTgpTRduZhymqS0zRQ7xzcCCWZmxd
J4fZpI2PeeXHw5ADWk1bfmizruP8WRVW8jnDBDA6AL41jZQgRtqlTwkqWTsFOhgy0noV9mNZui4K
F0dUGdNnmE5zV+x1CU1o7vFtJuWJ+n92GHMhD2HY7eg6RTfwqGnWiWqrMOSidF3cKN9+ieC6Cyd2
fd0p7rk5WHZEDfXECGeUUMHyf7/9Pu5BbIwdFoBGsbVtHHUvU75NYJg3jbxqUxUthQTC70L3LWQ7
Tvnlc6c2X+E1TbeRCvhGbVTKhDXWS2h3B5toA5gF8UNPihtafIothLGW+/kIRc9dhdjdmQDY1jFv
wosPxSuzLRfEiHm0W5JBSjc5pC7MBCVg8Ss6owK9rXxVB95Ixg+M6AVaZyvT3/AdGDfAfkgzMtr3
SK87X8EB7hXd/Rzk1ksfxvcoyDG5WbZ16kqqHiT2fcgUWT4ugJ2iSHGQaQOPQB/gFVvRO1ErM5yG
clpD2OZx6Wqwp3bEjQ3H/mo1jbFrS+MptNHfEcC0t8lVX8tx2R6mkvINuaU2MRgEj03mqXCdfeCy
VYpScmJLUrpWNlPXqHHTMoMw2gFMCynDNC5q7YO8333R1f0po7mhzsrKMhp1HyrGZii6BWDhIL9q
bAVySvEx9U17rlr5UrbtcUZMs4UxBIorq8ECHrUgoJyJFZWBzDxNBFbpgZzudVFdTD0m1rNDzecK
FJepkg/3aVBdpSTVxpx7FkXwb+sRt0cgZ7BibO7x0M6nSGrHLEMcOjjApAthwF0zgSAvLCItX1xZ
5djDgirgYiUvzsIy1mFTozBuCJGeChiedRlvHaUF3ayQ7qgvQQVCsZliiHdcKwtjT8cp0sVVuitg
l95KhTEQJNklJiv7Zl64UYpqnd3MAXHgzquZkEn+DvWZbpLPNyPWHhKFFDzpEOxTHZok1ReI+7zu
B3JMgx7pZ0BQLBHl6RnXCFp9p7Kw59M7sO3u5KrDk4OangyTir22mPxoAl4vwsk+amN/nyI1pFPJ
3Fezm+7caTjoee0x0lOeqeGFkZKNQo7knAmf/9gDJ4pkTO1RaLewy/t5gDGTAzXPWjtchcRSeLkZ
5aCzt2HNKoSCWr4ZZmIYVJ06bfIAgrzYAgfjB06dfiIWVz+50OPGqDsEhX6tqn5v4YorgmS8nez5
wZmgqpZoI1dNDPZGbYFJS/TAzGDDKs2zy1hb7lUk4AKNz0jh0fhY2rVQjHcFnPuqV9t+nTQ0L8Uc
HuOAacGAKFmyfFsTq3jWRJhss1JugBd3nxMsrv4Y4yQmRZppwdTPeUIKQSPLZBMMvOnIEnfmgL7d
invVbzHLE6deHfCiDC8kWLXrUVhIKbuC/GLRHgKVuIfBh1uPC9oxkNwrJJHHINwSVSseW8ZZszR3
RjaYbylue+w2FzVwSGKY5rNaT49FI+PbMqjHjZq4VAM1+sNNuA/i0t0oAW7WWSuGPd3yddAmtj/L
vL7N6hUAnXnX491HKy2NR00/6mkMI0phphF5UN9Pbv9UzWX92IriW7oc4BK9PjReOLlH4kkAsKZl
cxWN+qbNVHxy8prykTsnWwTB1O8HyndNu4ElJlcpH+JgzM/gm79igiXPUJqb5cS8Um8eyUk8pxOU
XXbnzJPKcK9iDjrEEeyknBaL5Q7pMY6cbUB3xheCkqSRZW8SwTGx4HsXFCDfk9PfCmX60qTp0bEd
c+XW1DoCXBF1YImbxu7F2rk1ZpZPY0UlVmTmTq21bTNilqjj9BG+Mzcr19e6RWqrLgpnbQ1C3Tu5
JFbA7c5pokho8mQpdCb2FvrFld9NJD0HRZUd7cisn3RoKbA3NfOsGhKnQRq2vk2DurP4VA3J/Ast
pOva/gmsw5ueGGcp9Xs5cgM7rTNIloL9RkOsVaZPapNhIOEmbDUxap8IxUI4in0tatVyW9nxBZse
ClI8/pt4tm4Y3ClGZ6pvGe507sNqP7HG3pdh8AXp+ktBTdO2rfyU1S07G9bkoOjZ/xWpgSecgk0y
MEKzDJt2BDFgNspGEsoMngAcPM8Iks0wKNkhI0lh7GW1V0qL2mF1R0al8RbL6DYcerG11BpFfqpe
RLEVGo2nzq5fOsUt927R1FdFky9NU2UvRgFJFzHjDKiBDoArZtUbR8pzTXSlEpSxZ5IwTnvbi0Jc
0vDAnvTKUi4N2TIZax3Z9uk+m/X6WDfJwmGxd6PCWChqAqdz3FdrpR+JMalzr6hgq2VW09NUPBkl
kQZu1ED7LNSzW6jPDdUiUDtCJd+EHiFL4JGmP5iC4oWiJgWElOzw6AkpMmIzHvR6DmFt52BCslEl
JGayKFtZxXzJBuemSu1nnSbDRRrquM8LhMWgzk6lnJVd7bZ4se4yA5hJG9avbd/INeLdh0FCWqP3
/KR1+E2J2xaXNjWezYymVlIY6xTwPAm5EUjjrL/Rmrw7KD05SxS2XuWsHps66SlKduXaYupQ7LE9
J+U879tpOkd6iseGzt2shIGfEpkEnLo5gO6PEhJRxjZ+YuGOc0Da/UksLFY8n4lHQARTQGBjhW9n
hzI+VXMi/fptT6fNCqoXxQ3ktTWOup6PF3UJOe6m8Ew4U7t2ZgisQSdobY3IxC8E0nZHbYr2o6zd
y7c/Uqi/kYGShesZ4PpRW36ZUTjrs9uei82cz6TfaXj28KOho4OgRAV6AqQlgNy0jYQmmWM1crr8
izA6+tuaol+bMO8Rp1OdjgPVM0elOmchk1Ts0MYYXPz9HSTv4zSJtejz2K/yjoV1P2rXCkMrqdcH
sxy8TuK7TtQOz/xoEEN4nxs5bOh6eh4t+aA6sH+V2Ap3U1a7VxVXLhkjjHuZuje1YnrspvFz2NFB
Tme1IcI7yHZuVF9UhWUwuFs2yZlYKEWTtkrTJDlMqbiW+DkLK6AoURYPbQJT3bi4Di8HFm+L25nL
O5QpLU0IurqG+DBT+BD4OlI/Y1xAU8A+12oAN3Wk3QIOJE/Ias0VXTga0u92o4G8SJwHhL7d4dsv
mgxuqyG/GvHVkom2pkZCwV+y8Bz0TV/U0RUkPjAUiiqdiG9UG/BdW7Je0BoQFelIo7tIovFE+6Hb
Qb0E6iBbZ5tpDYNuPD/qvMibKKrnpXVKJ/DWQjVxp9Al9vscaxPwkENeO6gk8Kz5idS2sE/IEG7o
MFR0gleDHhgYB7NXeqNeATf5Tobth1aBGQwiVqjZyLlG5VyuVbaOlVohdkuUA4AMhGeu+m676ato
JFaMZM5OVagSRu4+chPmjVbw3xiJYl+t0Xpqq1nbm7wGPLlwqo6FXldkAqYlbuKYQEMg/nCItN1U
6XLjaBOhAtcl0RJTIGGtqlneWUOwI3BjpeehvbbI2GItpD5qMibWQWPwUdJ2HQfmcQ6Gd869IPzD
3jcp1bcgrxazHQ2bySY7ql646+EJRXZ232h3ikxsr5birZPuC3y7YpVgmS1Nm+ZOPZs09JOZwkxY
gA2qdI9Ajhs9O4olQSVWESxgGzobAVsY1JWviuk+VeOyDZSkyIzKjZjKCwuzLbFaszfqhetD1bqZ
cPA6mgeL+FDWM3feYZ0/G4w38fyJcwb01433Zi7pYA3ZG36yLzM+oJrlYDKlnxyRL42BBwcrMQ4e
nqNOlAgkdVuuJ4ifbgQjI6waAYoKv81M8GhqMEVQr0x3PO1NayjpOkmdYpv39hZMqpIVz0UoJdtX
yiDayKOzDbc/WtMzxvUsRjyeyva4nBXBYqhwIQ6FpbzAqdkNDWbjLsofRSqSjdMY7qEZx0PcDHhq
gvQj1GFvANAZ7L0MMqJBpQZZKCJktqYZKGPQepEhvKhrmPdVMody+1xVQ71Jm8bT9PqisHBD0bDC
eILnSHlHKSEozChQ+uzgtoWzc63Ro7hxqZwK9cPppsXCC8gjY/NAsCPjLQYuac+PGE1ve3dWfcUc
UNuxuWOOI2w54uNFwKEOAhQVLUYV7KaX2uU5r8Z4F+T2Z9Pl5WRdXIaa9kxS2DZR72LXmfd93KEZ
06LkOMdygxADh6kzaDeyGV/b7F6dMNrWANXRhptGDn3Swfgt62uZK4+F0zW3ISYhL4uBu8hkPJJP
rJzi2DqMencfQZ3sK125LvatLoEQONPlLF2bhCOV7Tzbb2njSszHFO1wsgkT7MKFaSMwWIK261ge
G6cP/NgOWvZq/U0zRuveVG0qlh1pfT3Nnti8Qfa11CXwlychoOHsK2kmDG89oxp85YYqYHB0FNgH
NkmCsMlBko4RDJTCwHI1usTjlB62//uZUGQizrmj7bgfR9PdmRHgCOq0H04glxS5q7SWOGtEbNNE
/1I02nEmg5wqACIYQ32Gy6yuBFUijey4ZK7fyaR5nEtq9LbefibBepzM7f+l7kyWG2fObftEcABI
AAlM7oAk2EukOorSBCGpJPR9m3j6syjb1/Y/uCfO4Ayuw6Go0q+qEkUA+TV7rw3/MvwJkmI76YFv
dQ1wnslhnFQEiJdrW/PtxFqbnYdCzOhR2ZDlV4tNKgbsmAD8lq5hvAFdO9Sptsli85qDnoL0BTyw
ahoK2xqFN4dhUoDCcnXyXSb1oEXypBf8cwnv9kzax9Q5h5mcSyhCLkxzjpxu3kw6D4h+gL1kp2SM
Zgx2yoIjylOW8LU8vXEURl/33I/cZIeaVu/ld94xrfHC9upyYLMkuOvMqfODkC+c+2w9694b1Maa
Jri9OpbUloRiPIS2uS1AqS6xUt729O5P21a172BetTLvfqj771nh9Os1XGH00SdvNl+0UNd2nfq0
dZ3rp8nlQuXelUHOPsfB2ugD9CPFC7cjBx8xC3o9QedYe9mJ3Ac8BvRVmCw/o9F663OdMtp9MxXO
dtdLIFFaX0Ea8cgCacQpcYy0c5NksW9rlA9d0D+GfcP9FTzrTQNehbGSoxNq1QzRXZhN/b3rBRcu
DvS2YfDAVu/GUODmzO2D6dx0GCb3Y5nhvfb2acZFMnjqEuvUskGKl7S31rGD3g0pgGS7SPhfhXYO
HB+BhJFG9E6roxxiJlb08i62+7MdowZR+bgiYPeDqFuQUOktYSH8KUa+rGUfCt4xRfxh1KxFPuJ+
3jVa8tJa5ZXF113l8t8CbqJFbjCq5MZ+hxM7L8KERkGVTLcNqI5djc8lp+qWMj4FPSdoFBDBkxRy
MVYfCZA7xucjWN55hbRA0rUPNgZDTd6qyODdhjHJFA5UJEzxCMwm8gwqHYapVfhiZdN3yO5kMfUc
/wyRdknXnTGRPoiGT+QIqlaEN8Dp5YdjGCbRBZG5x6NKY2VZH+1Y7rv6UXh1utLS4lpazUfNJeBT
LJc4ZY19Hxav3mR/K+VZiw5+gk6VjdAywExqrewp+wHNvGd42aA4ugud+mzc/mHd4rsfG/6ZWrdt
Pw07i7FYtu+/zDHfjmmyRbp0l6c3sgLCqSnbOoWVsHQmEcDszjH1RJq+F567zw1zrQo6Ra7bs4DA
NKeIGeeAuQV8oJysdxRUaN9I/9gYkAjDeTiSSXApp/mYZET85B2GcwXWMqD3L3a5o550TTxYNmEV
ednjmlc/RvZtqIBCxcj3TmbEG1yf92bavepVjemWtyzUcPLGbcH7ptZgDdWiMprD2HONWyR/jnWT
cosxgYsn6y53c/ZX5UM1d/cMOMgzgSqBvNHa0BUYsLLGp6jPsWsTvpxl12rCg+3UxYtrcr7VZraH
ZEu4iIjrRQ3Dk/IK+DaqpdrO2ZhjzMLASgGQVoKBS5ft2Jl+kaxZcA1lXEiBs4oH46JNESFKOK51
JkbK04N1PwxUn7HOm60DqK0NzY/NiW98BqPcNPZn0TKZSNJHLTTDZcf6FIMtcUmCWc9ArO0oCK8h
7BRVKEaKUSeZFenKUCo/o45JYtOnKJsn6+JUDcll6QuAE2Nh1s2Tq7dAaPunEAvuIutvA0mgKkAa
UCRkeyfsP8n2OnTB8OllMMW14al0bVDYg5x9wNvpCtPuWtdrCja3u+f5OpuzHxr90VGW71TlUSXy
QUUEloHTka9xp12CxjgrExLbnN6QaYh7a3YJiw5QV5IdIqvYU3hA1Ml/AV/9H4ZJR5KoENFsh0md
8+5rriB9DKxgizj7LLnLHSkfgjJ7rzvreyiMY9xTJxL5IyvAZ7i8MX3l7Q5tol8U1Iw2ywrLQsYW
3hJUXNoWO31RfbFy9eCZAMqjJTnDc/O2EVXkZPDIsRpS+zLzIytDZn7p3i5vmtqofspIATEG1sYk
FuHILXddW22MUXD0aga3ququOol/IRtCNzsPDjzKeaA/GCGOVxD7kAnvW7t76nEUSyBUmodjWFfe
0WzTs+ghl5kNqz70rARMpO6qHYaL6OV3jjYSHceLcrbURQR0gzbp1JGmTusGVCQRp19ROX4Qh/uC
zAUIxSfozRcgG08QW55No92PcboyQzKKzXyre9V1MtCb0E2AAHD3ty+uYu87cAkKlTMhq1Kg5ciO
WhM8GFW1Bdh2iqrwkwnLU+DeCDtj9l2FvNfsytGxeVq7KNBzxTlSK2FvROwdXcLBpbUFapwsU1+P
bqZwrkCWybSGyJCl1rcLINcAsKXz1Q/5TniU26LXdspjYjQZRBmEDJ6SLhiBroPpn7L5nM7PsUjP
CMo5Qxr+8bm6Gf2z5KQcDsmY2ri22HHqcEjcL83wwiUznIy8PXWBIpsg02Q+v7Mt8RI68nWoLHiv
zLCz9KVM0PtYRrnLRcYBPFXLWSdq3i7ec1IyuHzpmzqSCuh8zyShPcFiWcGuWrY6gh5r8FiRWVvO
32phJ1ypXd0dWNedRUlIZqnddywoYDSc49H+arS28KfCuDMGtM4tgvMYHwE6vhBqRmC9OTbfspxy
ZGCBeUk8Rdnh3fWOh+qa4mSsiNu0vHodT9UO5UCH+FUjY/TGulP0lrcZh+MWrBhDnlTJxLHRJc+w
749Flm81tztEtx1FhpOl667F0F4pnrtNXMJjarhqA+zzs/Zg1CLkgctPvkbBxPTUF5Up0WbzMGAz
dg3fxRyVPsKgLS3Tqiq5vwLnJj7IfvSo/ywhgneze+eOb2PhHDuhkOo6ecEP2d2DO4Ajal/oyyCo
ooegrz1WSXPP8OAuLG88nC+0XoiJSS0r+0MhxEElxZoOdJfyMCT//QQE8ZwV4IoZ7CzKLtlXhXpK
CA1moP8t50eMAgfRDmt7IDJKen7IiBmotA0BaXgglY6cTjHDizaiP9rU7JNaO1U8sPW2eWe8xsMi
Cl9ahpbVgK+zMoBGBP1iVMx6mYwQSP0S5OPZZR27KDIK377rn3QPBVYRKHgtFM9hsQuytzHRL9YY
f0oj/plV+1RKtg1GzJsFcBV4prlQyHmWpV0U5ArVlDLlwmqNLw94CabrYxgQZ95Sh/e/GRJbZdXn
cYyPxfQ9BLu0t89TQnGSh2jqsKOK8NFlD8hgk8n8EDBbgu04IwFmE3Lft/Fnkttf0CWuY9TfVVBO
j5NZLtLSas8Wg9aNHcB0dWfrznC6bzMWh0Z37gYJjEvxeJaLgbXOij3TkbfhKctT0OPZ+G5m5ZGt
3Yo5xSKdnFd2cYiEDxPefka7yCDG2S+i7twz5S6H6lrcHjLCURs1pu91pj82EXMvpIgmaTescS46
z7tZAaNCC71CifGuBBudbtzPQ8r2sAzeCC6iOw62I6ocwuecu2myv7oRFkI8HuI4FZu6AWJR529U
iSXIIATiVUW5orkaRqainxkirVsGtAR7EBYcM19DHByCicvEcKVUJ4OFl4QU/8OqBZlf47ZX/I2z
4HkYh/jhYqf5UynjobfTU+66HwZQF3eOGM/GN/EP4/1q3Lpe3KILpchl4LzRKUYcm2dWDRKj6bVq
qRPidKPtV7Hz3YfBT4YPRbMp1+vMbXhCxy+D7t3h5ECCeMRWiVGiNeisBslcSFTTFgPDa2h/Mhq7
sFTLgEuN06ro/6RttwZI/iInRLyJhbRZsRWMA8hlqqEbGjCax9PZ6tGi59XArGXaag7zRK9H5RfL
W2sUw0sdJaWM+2A22c4YOLRUgd/Hrp7age9PF4haXSC9fU+Ui2P0S21i/WGbUbl3Amed51MMDZBm
yLbFndIktTla7AJlMY86ne4swzihMqrzqqFb0KCIyoLnIqnxSA1FVd/PPJQmYgkLK2NuSJDVClHT
sCmD6HNM1XQy/0xmi1vCaYihjNx9oHBeZDctd1VumKF95J2fM5SGGYqgvjWtBYwIhmj5njn9V9Xn
BYwKedeMttiqIXkh0egmjvxhcganJkdYY2gjSm7duY1mf2UTLi7TLAxWuXH0Uu9U92i1mAT0t3D5
A+pixj8Apb2g+rSR8S/tengenf6cIxVYlup2rFUdvd8UEfWkQhaB2pKdsU+eyYm6cFjkLBZ5ihQy
uzqGvYnJ4XBQghNAv4OI5xdNd46E810ChGoF3OxWR7gjtAGZEolMye0izzhySXIqDoWiRzKBw2Q1
TJQ4OYPcX9dGusE4QM2jbzSNBbVdljOg33IzVBSKJunHb8YjbGEGu0s3n49Wa92N9vhKuiWi05je
DN1JogOxd54D9D5zwUSBNd2D7iSPHst9C+r44tWbmYI4RtVytJ+nGwmRHmpAC780kIeaLvrxpPXo
5fXgGDoxR32CpuS3qAnq6lq7w2ORdm8zwHs6LB78Y6vg+KtlcxGTOBbG/KQzdp9c1qAMtVYmCLuI
Mo66EIuU9aUN+d4OODjjsn5y5HDGduLA0NffzFG9F50i1DJjZZfNp1h031DbL16JwoVXa3om3475
asTzOjPxZgxTT4AxV05PqCwRKWaZWxuU8CddZjd97kZ20loTAP9coLd3c/s9dpUAdHKTpdBoJPDy
Eu1VG8wLQG3gXmX6yOR4abRijY6EqLfb809Dn5cRCzME3ZkYBmdFgaLot8RytMZ01QQ44CciHq3p
zrbrH+DHN9JPe2BYxBswd0/oWeQ87BXjjXAAZQWWjUiQHo5ZLCEZBh/EntAz2O1DqsT7EGfGrk3Y
+SQltxjj20Vyq3egb+9m1/5u6uAxJfGa8gixsmcsMq/YkvSA8tL8gX2ERxK/Buhyi8N54BwTiA4Y
Xl2gACM/NEu56NJqDw1oE1fzG/GZHHAZQhYUB3oTdYRF9U9uhPouX3Si3vRZGazjmjYMzCYdO1o5
DCbRwNyfwB1tdftzBYuPhYlGsoHiPYbptIjII+eP908jlS3jRB/+NIVDFXxFTf1e2nMLO4yyxZn7
Ld/gpuahjpPCJXPTtg9ebPDssjDdEguSt/sOljGRVW7f7n9/Dyr5iGL5RxX01JbXXqmIrT0Kiogp
oBmNu5Fezo7lBE/O1EFuhxIiKATvRhuPtcdZYDXpvM/Sbt4jM48RQ+5zJsHUbQEymduni1CHzR5f
m5jKgixzY+U1hIGRdMsSAlcOEg6ybrVfimxsJShVoq71kZV9aKEn/U7mno40tujBqOaIKB1xVV6j
lsYIR9ow7UORDNlmpH36fUW/H5IB1tSQJt9Glevb1jB9Ygfb/b8+lEr847dIBJkMl44LNHzUGUvZ
Ohm/U7SLbi9OBTzrbx9+fyVgaS7HsrW2WnMPSK7aB0lU7005VPt//Ra4+TZqk2pL/RvTJLvPVYQo
3HQm6oSUItoqZ0LGOSUqvb/Ilng4oZhjtOwig26k6aFl3kd5zvBwVgS0tdNXEDFfNhh/EwH9EMwU
62wjR+lueiJjzYbE30Sw0P/98K/fWrqebA0Z07b1TNzGGMRQ20NpYafGjQjp/lY5hF31PtJY+L+f
S0jZ3pe//+H3l/P9NEueebevRyELP/f24V+/jaXN7TN2T6pUH16bH7o0GzeEsjTshbji/v4r16Gh
m9D9Y9zzmGAaf2iDkHH9QpnhwDV76/YiIlKJWbBPhH9Ta+9JOGRQhlY3twJf5S4UtLJaq8j6tnOm
RKWRnuyJALcKVtS+uX1wbnnLZnRPJohvZ+y7TJSrU8zF4u5rGTMPtsDe2zf3h11upzn+DDL9i+AQ
IjCn6dppATQmu6AzR09bEk0ZQS5ckI7FtY14bBEa0SUcGtw6JEXrWf4ZzM2xCRufpmift+1RpvLb
GPpmb3SuT3zFeB+Mch1+eyXFV2cSZx7bDMSIjlxXtnXLn3JYX0ByiuuJWFg93+T0WGewruisG+Rz
5EmtlRV96gxICK+0oUqSFRJlTopuEg2ImxwGTxfPrEyH5W7SpLbWQobrbsvUqBhrvzeD9ohUYl45
FhR9z43qbceA0SUzySVJlBlX355YXC5Cac8st3yUGRpxIFb1VnrauqHPW01oVnDwjPWGse2NHtnv
J1uttaYl1JqlHC4MFA8a2TUE8ERIewdWFhp5LIbGSZJXlbZtZrbwbZ4xTnF5CxAMOl6Je61Ur71o
8mNrU2vJmAAKvCzLMsLQ1pnXIIute472HoFx3xPYqxX3ofZJ8l8yrUe6Sd/sTHlXV/ozoloqV/Ew
NmTMICbDf6xlaud+cV8o0eC4y9plrsiWa3hU04wXnwwHWY3NbHCjsqkOpMCCeNfELi1C46iZ1k5O
U04f3I3rKnWPYUoguZoB/uWCiilqy3xtBEnth63+1gjFPqDq3ww9M+kbpxMpnYwzKS84Q+QD7Gfr
XiS3uYIlx2dHo06aGntfVYbOSMTi81pr/xmaiQFyxf4bPqjCDla/c0Ns6qm7CNfsWMPinauLeWtD
G35CiNn7wl5a/WQeEAjNfmnvNHDaTwJnswQSukSGWm3lTKiKYm24Kwl4XWoOC5eUjLAwb+MHIRh3
MhpFTIWp+76ZoRl5lD+Dbh1t0I+E+NlnBKvmchy0nuhQZHf4DsmxdZiGhHiq5sw7FijTWIQzkzKc
COelZn5lrS7P6choctaSQzmzxwlRUjEwD80HknVWmiXTTROqcN20fIXD4nVRjqp50BtrRyxHcZpM
HYYq2zj67nTfs4p7Ljyc6IMAhWkQab2IVFTex+DTFkakR+vACOKDk0Ws9vl5F0ly7tPo+ntNqBn3
gkEzu82j+QHqer9IYGs+G3l6CYPORuiekcNXsQETWvxlTHH9FhflHnhWfQrzTOydyskCXqRJXqgJ
iTdE2LB28sFZa2PHO2nG79pofbKwg5Rizbib+ynj/SDrxYgQK4+iXP1eYEPpHQhkax4i3AEsWBsU
0Ag3ORDEgQbM2Wt24WJECMmb1TRmPjoyu4plfdlg6eplCci0R6qhoa60IxP5QlJetK5fA8HL/bLN
440ZI5Iix5t3JieWpVXhY5rBJPY4iLemHbhLVXrBOmuTfFNoIKYxrIoXKIMFA5pebfHMGNg5uRuC
mz4jIOTLHbBV3O6uwOQ4qWnVSkJ2dh2Snx0BTe0fbO1U1dIt74bSthigwFmxi5yTpRwPKKm1u7Gw
XlwSWzBK8LskT+2diNv7siVnupsT6UOgZt8UeO5RthJTv5mlx3YazrUnDjLmM6FhkRjjYV7//SdH
0aMXqs32VvBMaxnTtrdRS6hw2jMd6OBz2Y13arqpRVRBv8B0sjz8fjCQTv39L5mZx/tZNgdYdhKC
HRNscxgGKbyN+mgEFZWg2z9jMgmJcep8r5bUnay4L2OZlGtXuxtmKzyonPwwh0gNJkkjOkTytPbk
oqU++7+lKLzq0RziDwJnykmUYN6n8j7p5TLp8WdyQLWPVXSdKmCOyNlbooCWBJCKXRjUyAanBnGE
K45iVPoRB846kp04ljaVsaoFcWogeXfFaFFL3m7GdmY+yJGyx/JMU9Vm2RowprNShX4uMWaYncOT
jCd1mGrWPewDv2k7dxWTEY6nqX1kSX8hzSdaytGJfHcIv1g3zkfeIag5fNzMTIF3QlYxaW0JBmFj
om/6fYgRWYcP1BKv6YM0TbVmsdEvbS3JNlaBAo843h3Yy+8Ilrnv5IqON962vR4xJRBfiTl6tIgd
y/2sgeCNDeRgdQZ++SbhiWBMEz9gUodD8jV+PxWlrXd25+IiovwuiL1o28eU6bYoxQ4aVLxp2yxZ
mWld3vccBn3Gd8wL++6a4ZQnon0IQ6aMvy++sIedYXKkDtX8iPguvhf4qrMSoQl4jpd+rH56dP1m
o9plMIXWjhw37AOwGeMxtdeTJ0nfGLoIJQbtkKXI8pbEI+1ShdVDlQV0b9teDJltvYHOWlhEhN8b
CMwWYzl5p2EUX8Brhh0h4N7JHAZmvDZaz5uMCp/XKr6F5LrdV+upYaFEVj9FbZ5vJtV9k2kbI8Az
nXVV1/3GrHrqkIgxJLky4qXHfOB0rBCjrozONYE1pCOGzsYaVItnVTxNuCTIYFFX0ap4LTTd2qC7
pfKxwguwYM6hdDxns/Ms49JcF2PWHd269La/P39nwm1vW3Q3U+wcPMUN/3v0ukmerQfyZ7dWh1oR
A/ATDIX5VBilezRD/pDX8a+p1Ha2sbgVQoiXH7DtJ/tA3PjnYvajhHMM0ee9m6Xyq5Xan2qDMy69
hoMbLasul89Dk8CRJfbwNCBnMgJz2hKhUK+T+dYDoxnWbggQwzCcHdcNc9gJcf9o07LqAVcIj8fh
oNBwLnpb7RxnTB9Q0CCUyUZ31SGgZuQbEcDHndNlMlrJzBvudcq1Iw/wdB/X7sfv7xqN4PHYDQuy
f7t9LyrQF8YsV9iW5Dlp9ZaTLlLr0Qk/Cks3PxS/GNP8778ItRzAaqbpVC7zGlF7d2Vw0K3HFiE7
J2RBLkJAhzSU2f5fv9Ks7MhlPWzqOhy3Gtjru0BXxToifdUPRtNgnhQ0myzRKNWknO7iJGOFVbvh
spTkbzv4dtcpsrvtND2bKBD2Qc0CJhYROcB581o45YekTW0623h2Bry6vw3l2OoNqmBcDLMyc66f
6ifx9ToLHpvcBlNs2MN+gugRjzK/2C4bgJlFV6+b8XWeIvTm7PI0hJlNiT8+KEJt3aZsVlWtmz4j
nf5+DriHIbf2m0InfoDw9HHykSh/jynbMI2ENYR2/CrUh9fSZnZB9hTQWR5oRy3sYPiO3qowFSbJ
2xmScLdx+xKbgLSJ0The+k1LitdBlusCVdF94OJ3AbUaf2pRdZxVUVwMq5c+1uFtrE9y3WSDehfy
qFfd+BZ5GWlHlRqXs5e+uzT4F3YTj9o4OTCpzaXs5WuTjiT1OXD2La3+IGcdbMKAaHnKyL/Fb5l/
aYCFG0tSaifaS3MLkkb1PNyb+CMcJ4VQYNe6jxDKeR9H5uthfinz7q7UsQBaSVUdXdMNzymWUXZZ
rvEYKvKfBZFCfd8ZX0qD4mFMlHCoGq/9rY5DxPDAduAdp0y0ChtlPCFZilYQkcEgUjQfwtt/iCcP
NZtOZLIMiLSfbZ3OFvXHYnD1Yss3+BQR8IGe3rAwhwUnq2UUFsBY8lVcSdoaQxwo/osVU/xko0rj
wzH8TDeN5wG5rdfbJCDd7hxGrB3FWbx2tJ6Zu4gnnG9UGIPmvsbpBAulFW8IDKP3YqmVyXCFV5pg
u+nX4Vxm12ayJD42S25LK69OgRnfITJ+d1rT+WND7DVIBn2LwultNtvPuSnHE/spfUuSWbETuq6t
7Z6tAdOMyrf1sXgaAnSJ+M81Tskg3Ggjp4eW1JgUau04FxbDadCJz5J9FTPpwt1lmf7u0kpsahN5
/VT2kI4DOKdOkAjGMGG9bqYg2ppR84ouSay0PECHxxm2LGL8CJyuT6Eb38VWO2/+foRxehwc+64n
9eSn6ksYGUjxGH6qbW8bHqPExrlzGPRsauTEXGKFb0ytfGOF8JDKceJNI+RkDklhMEbeOTsbtf3/
igX9Lv6C8lD+dH/1oOOg/r8W9P/z/5FR3XD/n07183fT/7tR/ffL/+5U1xwc6VKaEsOkIUyXQdQ/
reqaa/xN3LC+umfKf4J//+FV1/S/6TAQXZ3/GYbtCUMXgOr+aVc33L+x/pQQt4T0IKk58n9iV7d4
Mf+GReQJD5BY2NK0bduwcM7/BZjpRmagDb2ofTIeDXLTSX8fw+pV6xyiaYv6tZ3xH7OLzjZGbTL4
c/BfpBW1YgVqoaZxcRIq0bQ/FhVZ71n7pYUuy7Cmf0QFs5czSzH5ZTb558Q0PQ37p8Lsf4YohiMD
ZoRKLCzN6yxYikcDRmmDPTBbdraXSQCOrMNQUniXoZYYKqVz6MxLrhi1DOgNu5QIN+9qtxXQRs9O
Fqt/Iw78w9n/H0Tjv/5oHDz8gneCkszSDflXVGzhGeGkQY/3PZbzS/ztHNKH2B4OgyCe0iVbJYkq
64BUypon4oiRKZRx900WN8VpwMPYu7kIjfFuINdzZY02+o/+q7F0uR/rfdgC3O+IcFyVlRHsYQYs
TFybCNK0/+aF/AVY6gjH5TpxQUnzf+LGnL+8x7aJaDWSle6HhUHCeOWAIjHzVROrB9cpCMTFlY77
Jwn37bOuZL4hjib04Rv8N0g+QNj/SWB0hMTGB1jYpBLlegPD+58ozJi6bkboO/ipB8rr0dFZuoSj
QFQYPTPzldvIAuvjlei5qkAHpJMMBFoEIvUnx7t3cJiAKNPWeRCK40SiO7tyQQcXRwmRt433KrPO
xqny3FuZeITOPA6k5gy16XeW38IUu5NF8+lNUb5ta2GtosJrLglCaJJ+jvD8T8hBvXXPyg/PhHuT
EHkrq8ahFtwEcbngrY7RedtlpINcwQ9dLkYkGx+hWfqTyC/4N/aF1QTXu8Ls4g9JqaMHtrYwurB6
nvo5IWIbMXdfGi8Ikb5q1NO+Rogy9uGGWCD0arfk5q2bRt4xlNwUzSC7Vbeb61DcFooGi0sLb73b
mGuUwyl2ffMlJN1l1SNeIlPHDu6HYF5ltybcVfO8kTOVQdAlHxNkgLvWfuoMfXwuTlGgZYc86z+m
SsZ4nmloypCQiXp+Y8BYbIXt+GGewGXyYoESe7rWcb/csAONHygqF73DxMNtphNTuJY9LgqEIq9q
cAuEFYx6+myzo165gZg3hdfiQfPsq2fWSw/7wSG3+o8mt5CO6ExGlbD/OMgEQzG6m6LinSAntz1q
XRb4w0jARFdNd5UHHSOy9cgH77Csq6lZTzLdlRZm0T7L3ZXKhCLW0z24KtzVFDYfDcPxpUDRf5QW
CSNubynW0fFB1DPzpDqYN0gKpnVxU4ZhhdGT8FnHe7oo9WQzMluYUIdctNjofHIoC8ZWTrAOm+4P
uqDOl8ghNMGUmF55mTRDyj4mQe9DwULCwSHkuhlxx5NkVi6hGhHOjH8vsnlgSp0ZWGsX0XlmRLrT
rXuatRnRlr6R9eCdtLl9UqPzjGvvvq7b9jVmLAAH62Z4CdFqlASGkBha+ZZp3Cmhe7vxq1PBZ1QI
clBV0zKKTxiADA7IRCAPZZV3awheP1PJCE25AbFTlGkIdsymxVBZrM1iQhiSGz/cPe9Rwgsejix2
gzUSjYYoyayVtIDmNLJjT9boMVAyJ3ih9EJ169sN0wQR+TkOo7UiQBGZZ+ewJzhbJ4l7MZVtdqI8
w8GVM4xpCsIljPjayTFkvjRv5nRyMQYH1Z5xAFMC07qLcbEcGQV8uOzr76s/ZefpK8RTKe+m9mdA
UYNtL/VrzzpNhXmtiIGPxpAsVFINfb0lCahg3rVAbXh1jewZWhPh5GaCZrbyPj2GjFMr9qUd0UBG
xujbjoHtW79lLPXJsyiSq0janOyN6KGhHVx4Fi+IFAiga7H7TU7O81yiXkqnuTi3tX0YBrLj7UY9
oxkGAoikstF6+8HUud6UkWzaZERCNZkn46Zsw4vl1+w85eCIderJn2S8pmCJjnlC1T52Nk+3gkJX
xcT/tPKFRTBhQZLboOZvZROUE2ttu8Y6LBA0wlFMYiYS0wSvIWxvt6pq811uPgPOeAAhiqc0gCaL
Dscx0frR5F0nrKaLwFK9H0MYMAVJLlghGWXnH8xb/SwlLL2f+1dTuF+4ycKXPirSfZcGr7VwT2AR
11VjfAQpOxXhtdglm+/MtJFcaPanTsTLAq7UUkv7p2Awjb2raiKIs0xtDFK/pMbkzmJotIkw8T8k
XN9civnVTcZ8LxCzAppC+FiNHqNGxLFVzrzRUmqbDT24jK7CezG+ykS2q4oBNhGzf3pz1C9OUJbn
YnIfnahCTJe2DYsUxCSBEnLfJwPDWrJZEjMkqheFzKKb8hU0IJAE3WHA773PdMfcVml3YAB5u/oT
fRFVNDCup6HJBkqf4f1ilg6DpOJYT9qnPHHTq5ZUMFIfVD54X5aECwOpW6AM15BGJu3GDV3YFvPS
pThYoQY7hRFCuLiuqpXpnYrpy670T5dYoKrUvYcsZpeDmCRUAj/8g1fbp8gkr2fUvHlDLPuFsR4v
qVXv5YC6YWaDwupbX7YaWVxmO0b7nkB4wynl/eCYe6d0LpmdZusKDeeSnVvIXEg8iYZRiw4/lIHp
9DoLLLiJXjgbjxlLHq6HMv/Qar3iYYVqk2sLhW0vOR1c96tFls/rwtpktuYbOcz3g1uMB/b92Tml
Yd+lQD0qWS7rPNlEXmoyaKH45O9UgEIGtWqdajy5xCY/psRfHa2wejQsWB6EFKaPfXYfCRghEck9
K6w1//j02KHEF3aV7X7/oD7gGJMl36DGg7CRbnX+/dq5GEJWEdNFYfesLXlh2pvde8qLXxqn8SF+
jFcK7WanFwOyg44TW06BwOGAjp4LvGaaYQMyRDPaBOR0ssNCqjqtEkqTB3uMX2QbsP1o23FXT/IS
OAZh0IrNe0QOTpXM10mPX4IGUdAUsZhjxzSvuu41MHkepFPyRiAk0YxDwoijeTdl+lxKbB0iZYdR
5OTHk6UcpT3jfKt5NPtSbTvrv4g6j+XIeWaJPhEjSNAA3LY3Usu0/IYhS29ATz79PZzvRvybCUkz
I9cgUKjKPPkDJfNVaVLefRtJpR1ek2axgKGqqIr6NA/A5XzPNFlvgpMydVeg3ZClkbOOqRHdj9L3
bQGsI5+lPGVle8WzfBd1gPI6N/ntY9ffQHVB8/TbyRQIeLLMCz3zi7MU1If662Vd7uz+hdWUbEt0
0ivoUHpPYzRcs4f+mZQEfY0lFckp/QczwQ3AhzJLHpC7sJvVDEzC+qPvyph7wPjlgxC+j2T9F44g
FIK8+ek6vbeakGi4ae/ESXnwa0XiaD10D2JQD+kCqYHGYt44hnlXF+SW2H5c7YuZH1LkDesuq25S
kXaPvcrwG1v0yOvmz4VvvJNfNQJaUr6SfA0U45prdBaj/O57yQGYGc4tAMev2IuwKk3Z7+w1Mfou
BHiVGZJTnpSAV10mXWNSpWtp1vd27BGJ2uQ40fqLVxqPQ1R9+VGP+G3MsCeJ7IcWeXERQ/Uq0za5
HR1szYNHoyMrfxIzqy42xDYkQvwXGaOdzZQmLBiRj7CpcXHs76tM3nl15e+z0bpGLboFJusPrRjb
c1eDcmaBzlsDdrORJpA/bEgrNBfm6i6Pcnp9pq1W3pgzQk8bygHcSkntIdi1YrVJ8JLdDvbU7Gsv
+8KauoszFzG3w3NeBMudbq5X7QClaQ4lBZPboyXvzM+oxAiAfIkfHfOQy6R+IIa8EVbxKFrz14Bb
z4YLtMKriksJkrGuG/tWeYQyGVXxOqMm6ko8McTP7yrHD67NHG4ocfauAyUhqASCiEVKU4alsw7M
0CM+Efd2QoDnGjv8JnZl9ZAUXbiqckcfELkGa2/xlJCTdJPoRO8dr2TSPnlH6UaAFqBf1nTaUsyX
+O/zU+fp/C4du2glU1/tGlXCQQqDtyzsxCn1hDjNY3pTt6AAjSm6mRnQbpRBjHgG7JIkZ2Yh3j6a
FnkMtAWpkwPQKHytlIXbWeIw9hPr2/KdcAeg5Y6y807JNn6EF1lfhB9eosbYxVVrHEsIKzvTKH6x
jLTorJjo2SPTxKBXX1bcnvnWX6piCLditlxEeMUjfIuV5QzFIWmH53JUcsMly1pri8554UNDyLqj
gu5zPxfBC+0GSKeSyE6TQN7KculGwThmwJUrQtppg7u6sPYmNTtlamseNG2otXKgfWW+idYFyZDA
PNm3kug32193+LkQEpiVaB4khT2uOFwgcXfjc7qxCxcfavLTTVd6B0bJewT2DGNxDpQSqCaO8B77
CyMRjBFvVeTLx8CbDlORPdCHX6O+QyXGBID/MXwnlAQU6Fz2bFg9RIq60EwgMWTMtaNTOJOIXgj7
HqTTRxZuq9Fijchp53Q2O19yUWBGUCsRjpXh0sr5PFLA+yCAkz0MOgbGOuyCXh8lBLLav01vfDD0
PDO1vjTk9GFSo1gT5ZKCNgR/gf3AosQyn9vViRjIYKdHXKRmvpnbJobU3pD/G4cv49KWoI65bUz3
MwiyOywzh6In5TBPy1+ruWbB0+jS2xYi3loq2c6eezQ1ZvwWiqvPjZuNWmPXn6eVa9CFpnrYMzp4
iQtj7Vbi6PCtxWbOpgf5dUWP4KVdTeGd4vEqSvS74pUW09ZF4LfqBTu+ExtrERIqPBGka6NeMoBA
MLFiwoZ7RKrpkuX9O9hBwDNs9Dutk3xlSBi+7tVvvM+iCe8sLa92mt4ydn1yoY4Hrn+ROQdhpJmd
iUfXaDpk5e9ZGlarwfcQyKaApgSZqPa1dVGRd2D9uiSm0EkmAg5DLqfw6pFtPNHTSvB95XskIbD4
ibEHMxoTPowWxXoCmFat0HnclU72FDThg7DNXaC0uSKvmDtHiZLWu8C2Poy45QJXX2OjBmfeMJqv
+QcYNB9yfowNwrI1UozL2KbHNtPnSHl76HbfIqb9QUKxafyaKf4fI0keCE101kDdocwyYgtmk855
9ZjP94TUwZWF3N909wb2w2MiEK/F7Y0ZTccEQjX30rbYaErJVWcd5j2jqpOdyHaLIOOzc5hP+NOu
Kkq1N1J+BgOVP0rf7mBWIwRvurqBvNG6hI5eMBTnvh5G6KXgd5Rhigw1jIstMkMoEGR5uyFs1xpG
fuBV4bpqKBQHjxkJUkxLmfFaKBhb8/yepuVdEmPjGQbUZLB6Zo2HMkseXBad6Xu0I77TFoRq4GNo
yp0ZYqE1YZdgqp6krrUWY7xVFoHIVQwtN7E97jFYuaamQiFH+7zlQSQ/qV7pasfA/jvvgpsBediq
iavL8sqChA52FZCzLNVc6429RxLx0C1eIafC3JvszbxXm55JUWlbmLJFsXEAoK/daNqkHoAV4TZE
3HB1rNNwX3fj9zDrt4DKTbZab7GdGyuROBpu97HQGCvLATA7HpwtmiEx9BOFrf9j9MPRGDBpqK6e
N0NVoDhT0z6iH8rvA7I+3k7Mnt5bFMGLyKV4blp98M3yz+z1a59O7QZ64Ysprb85GV9LpKAhd7Jd
1BvfKokeotG66TLzq5FIyscwJa7Do0egkW7ns3otc+ziVuhA4zE/ikp+6goZfoN3FpfIsHML5JhT
PT0KcgJXQILRVKUXaY0fvZf9Bi29nNIRz2NvngJl3rcSZ/XsfBPoC8lvZpTlYcbe2oW3I6b66umf
gcvF2h/mmlyw+DDYXroz04ls5Rm3LJK70CV33FJ3iQ/N3oaIPnTrAFhQ3JbvSUuKomt0oDZwcYUY
lcISTwyUp5KBcYNB9phM7vskG3tf9OvAxu+10Hi52nvkkwfMFOFPH2sP5oNAJUcOp7UqDdziMwvK
7CnglEUOqC5u9WIFytzkykBZPgeSXKjIc68J6+zZal4Bz7ebGhbh3lVl8+zwtTk1p8c8VfUzns9T
KnHdzVG11HNVdMpsYAp16d8mfho98+LBl5xbMlyWd60Jukvnqvjw791GTkzhiDQgfcHHlavmZ5gV
zs5uOrGJpOTAsIfPEleQwILYCoGoin4j4lbXf+TGBmvG5znrMPzOlszfLTY6xQT4Nais6pxMwucl
a/P3EUOfIV12ton5EsSzgiwGXz53cXyuI0FPwY/fpMPgv03ocKMIfk9NK9jrych3KACKd6gz93ke
eY+kse0Tq27PQ4ENB7Vk/g7EM9kQIWyc0tiYX33rK8St/140nNJ4lcRadcxKBxdbkkriKyNR83HG
entxtEZv4Fjdk4MiMyEpGkFL394sc8mnYbYP+RhWqE7iei2F2RxmET/CSb0aqqPsmJy3xYFn2b26
Dp4JVyueDkPH0Q4j4xIbXnPVDdcSd5iiLaYEOjCCSGAhKAM8TfOmKNPlvlgc2pobXkfB/j6YzTNw
BP+BzZ0iWKgvdDv56t8/BW01YTCENiPi+RQZ0fiMT/oIr7P5SJoUDlpl3kcgt+q5m7bp7JvbQQ7J
UWsDFYEnXix79s5FLyC0TEH8rionxI5rcNOTSbzIFirGu4AEqMNdbr3nlF4n+2sGKgDCwko2rt5E
1TfuG55TOyCc3C9fuhiTV1jKT6CeCTcv8eR1WbSskNs5wcWQjOlJVk1yg45L4RVf01WmSQO0B1sx
LJ/JBrmf9fMp7sOr6jufHU7/WVghSl/2mznBqhnJ/CqUSbwzlBYyYf+K2agYX6PiD2V1FwP6H4sH
JyHwoRPUD42DHDvMC/smoZSgRUiWQLAI86eyqmAfRUiw0u6J7i90cqiYVyv099SR5TlrYI4Ww5fB
tGnbvJWlFBvZQjwrfO+gqu7kjhTNREc8OqU6GI5w8en1H31CkrMkxv0WEixUU1nsrCmb1i3OsQ5n
wdEHnoEgH9k5qfI5PMmisBfGJORDE5O3b4CGY+ADXw6cxtThlCRfoDhIrV7HSMd7J0k2aWaaPMDT
sZ/yJ8d2o029WC3QMaMSkVZ3jCADbmxLltyg5WNTey9hXF4Me8BqwlO4ZbZ714XWuDQ+g302xR/U
we9JMw+Movs7kZsfUT0owBoulXEN1sZnA7WoyNZJHp3aVjW85NdsqZrCytm7oUUclEEzBjvXcCyt
cUUNGtyFBfetYmSUEIZQz8WQAUOrsOY1kiTBRPgHlalFWll67WmmE+fWMj+6i2DeZXly8tE9ryg1
44ETJs1cdBBGTuKH8LPw2FQ0RGmUc1lx36QPiKmtDQ7qML214eXtS5YuSRh1W56AxSU7x++eDPnX
Oeci9vzDvy9TLgJ8oqvXxNa5h5FSPAOlZ2HMd90oYxbhRPvBau/gufGrD9JDiT/sNCOdwP/OYD4H
qEVfJ3UZAAYnc8ahQgeYeZFPcoYR6iOVkECXn9gIFvmjLdhmITQzCWCkZS/fW4OT9FQuX/O/d6En
EQCREcmUeeoAPgKzr4723jDdyba/aQfimcJFZ99HBVgOi8flgJjoPE7RrjbL6kKZ2DEiesiL5Ccf
PnPWAEY5kW67Gh0hXhVyituDaeK2Tn7SgiuGygqEHgHC+hyjFTV099Vns7uB5PaC0fHaz9A8Z6tl
lGST6Gy69BF8My/3U9e8oxDIynonmfViSx82QrpkdSUkxtHcPiUt0oe8iBWKs+nIbKdddc30Gia4
dvIQT2E+dndx8yMs75kUDqYDNGzY2px6rOF1OM9+WvzmkH5Wxjx9klzSkjquHzoFuFgUzYkOD5eH
MafYLtGMDUu2Ux1LUKiRk22DrmaLHSlbB+wY/uyf6+R9mrHZ5EHy2gZYTZSw/nqEOoAMbOi52a+T
tget0LunYQlhx+BeHPT9AbFvuqp6TU5JA+3bDtRTVjT1qpjULeQn0M+1ODKZsbF2Alf2oyXVaLSs
HUw0Qjbo+m6HCE4M5+e+CfHkmk6CnMaACKRGWqGttYJcQDFpj79d34dnTiO0nP5ewz9/qGT6WU7J
kzCLszMLcXb5/aGLTO7sehf6dEABDeyasTWoGQIfi4/H/CisXCwmub2z235pf0HxMOEZWZ3hbhUk
oxWeRm91KeM5eBiZM84E5OIuALxTL9Wx03iUzakBBcGqEbAYDlHfAyvcJ0WHqeNRJeqQqgpTXm7l
O9FO9qPHOcckgLs6zItawTd3c++36B/jwSD5CHXursEw49t65+n6GVU5ijnel/YJKWSeO/05mMDc
tuF8wn+3qoxMP81x9GA2MPqaiPEnYRMH3FacqV200eXsrma9mKaRNNvZMqYXkcHA9pqa+t1NvEc/
RTSNPv+BqEbD/XCC2x599aYu6X/AwAFfAnmJte/n+ZulzWBDuw5pfFhOF1tdXGQpi50zHoDZYqXs
9i5UpSyE6epFwzacQSKGaeWeYBmwRWlCPHsCphBjQWWJii0erfwQdcZHULOZtwW9IRcydQzULHuq
i3aTGEpc35OiClBhMlBxmDkTrrQroN5CWb5BjWxt2b+ajVdCebI1nN88TqA4w79vCmYtQcsftegp
N/PhDz3kzT+Xh5kGKC1rcz8VYPRpUeH8aLGSAK2e0cSIu2r2KUj/fahePv7vLSDFdL6G4J5ksuL0
7+NG2Ren/73LocZElR7MKrCAGVQ5cqj/3vz3DwFbYHHFsLbxmAz+/9/892aR9WdPxfEejgyvcZQE
+akcwH78e4vt+tNpkjv4ROa+FPNtZBjFYZoBjvVFm9+2GVmII/56k0bPDucrzyPFQ5VrC3U5DH9/
ItLciVqcwQMUpdr48gaHmt+ZGAq12UPv4QAxPfexM8pdVgX3+HYJ7w0pTmhM/mIp2OsO/VtrRv0G
GpyLNNvmW4nkejDldFXxvSK7emvYHUeSR1SQSdnIMQaY3uJR6W23u/N0Fh87DcISccONCMzfigIQ
DxESVJguvyKY7S2U34Qrf3OsqClZgPf2IJubweMhddCXjbofd73FTzRr45gnUq4z26QvPem9Ssfn
BpuoN6gMgzPVeEr/ZLENkORu/3pFF8Cokqii8szfxEYVP4vUPBqB/vSR7HHVCzYzDSZQlAMwjvAe
dLfmXMJxNZtyW2b12Y9sRtE6uOEWrSg9hIsFxKV34iIYx0lY7KjamOpRO4KcCJp11LTtJnCjH980
6x3ooZKyCdno+I0gaCkBiy+/YNmiiHmMazmyXyCnr6tXlI2ntrL5rOTDbUOV+3s0Nk9+A44P76Xa
pAE3qRoL0yGy1ojGMc0OW6dTIwrOiEbRsmz/mZv+vcX/9Y5NsXP+t9SXRfy/FY7oe9h5Ji2LZUnj
HGb9/1vY//4wbMjVA400SrXZRwRhTQ+5Mg+om6stbFvs3AwJxaSDrQAJwAgk3sR53W6aiWdvCrgm
CWOAYWDbR4BC802fFRe47p+NYRondGnAdgJBY8UxcTIEi/OMzcsrB54KGjsXlbY0sGhQbJ1oBvdh
TD9W7va3o3IYDvX6r9E/eQFsP6+hZHRwMPqQW/1EQJjNppraBvfa2Obsq+wXd3ZxKBZC7TJ4Croh
joj0iu8xAtsuEAkg18A/P7EWh3i67Rg0QS5uHtsOaXabdVRr+MLxLw0vMFJ8nLL8uqfBIfPJAkRP
S4JOgUEaD87ie0NaEhPQnG/IU3t0+/su+aLZl+2E0SF57Q/OYDkMMvru1qk7fMA2oxC7UqvwI/IL
gHqVLzdml910eTrgiR1IKL9MskZ9H2VI9J2DzKl6eKKugxrJ1WAgtuu7Pt34WfSykBwAuqLMcep+
UcYwrvV9+9kocGpUUcDUe4A904VJeUR/tW4NnLWhZeUHbk//BB8MvuotrrNup6PhBld/8JKHx3wv
PMhBpT9KaCcU2MwBsfM7vYlhwKQfCcNrihb5LGMf2lnFb8bpseKYfmFvVqemZNorR85ETN/SHJNd
Qbt3Z2vQ2H1BuhpxjICqkEnMMN7WZlR+JUJLpjexYGiDMz4UTMdKxYnNcZlH0juOR6EYwynQYE5f
jYz8+6Mx05RIINetYP/S0q7sNWNiApeDkPXpAB+wU3GQMR6XcSrAghk/7RAw2Q2Tt9gwx93sfXDv
q3kZYKK7PrOL4IXWhga+Sy+oAYMD0KAednYVPUOkXZoEg7vNkKLv7KguDpWT2lxuYeTkbyINnxw3
HPZBOdwYXeWd/LKgLgscXsyyKPGNs4ODwjz0xRxtUzCe9Oi69RRPP0HWWb8yerc7a1jVpqqPSbFE
xYFktDC+4MB7qSD4nyfunvhOwJYEQbrpHb/cRBBT9nXN7Hp25ndmGdl9UZabvFL5yYwAzLtVe65a
/LoZfYy8D35dlfNSWo9OJZ7GaGJ6Raem9Sxi/KyZwSCvr8IfgXhufpKSXmyWR5uG6gA8zqNQiIdQ
v5GLQTRk2eg9O5/kLsl0NYtDew/TMaU/DzkjKHFFxtRsK6MMHgDi4tT26HlX85VDkYtSMobbPvOx
uUB5M8Cv0lc5WnlGO2WKmRH5/otCEWEPPJM15tamns9VSfhBUUcbskjyDSt7F8p24fwohlkZZl5E
MysKpnSRGW8VAD3HAjlJLgKdXxr+uuT3JuxfCoOzwb0K2XtEYBoeiDiekRS0kc8k/2bmUBMaAwHQ
SKKQ/fRNwdE/uNPCexAj0Stj6R7+4XzMdnycCXXrG6wck4PDxZQou2aPB7KB2E+9/Feab0lihA/U
wNtR2ABeHSoz0sGoUiM85tizGuCSlKxzvGHtJUioeERqXZP44WBfEAuBP44NAhk9c1oZhGueXR+O
i4rHd9/JJEsAlyDurHQ9tiOcyxndsVsN3cqp6jNEspsaQSlOeHwDGmlSK/QXOvNYm59mNm+ntHr2
Q4/2vwqSTUknJco1be1IQf6Ipuvkhseqpjnpxl59YCO0dwmJktsG7VObxoBqvajEibN1F1QTXiyS
Hqa+XjN8VkdidgmCjOKzGczWgTRcCeK+QDcZMNvzABGNQfumhnhGYlUVm3auUHzX8cFT7k9qgagN
b5UMvsFVgI00kYoq/7cpEcKbAmlWUJ/dxmaFumR1tq4+py6N5ggJHrwPGJV9ajKfYkZXcRlCOY+/
1+Qim9HcjNRw1owmViPkT+nEwwEQ4yPCV1oylkdnhXbFXL87KHJE53+FORcikO17xkQWkrcFerbc
JYK4OkMQXy/8sNFDBcUrqBmkiLdQQvq2qJNnqBj7pjU3PCcZQTMQVhoT/kXseeD4OBn0APg/GrzP
OsWuKXhODGh3+4zd0eZcp6V2A6KpOfZ+hElptugKYXr2Kj3R0/e3Xg2oCweC5IUf2cc54luGeRbX
ZfyrPickHSKDmjEgNn7dMu9uEOIx9EiIPFfOn1jqkdHFjsY531sXlQ+0dRgn48zi37MOT1MALjuN
QN0N/YflxPc9cTvSi59bnraV6puGUMTE2ToeKrMEz9EK2ky4tkhvAp/dESOw4KDJy7xWgn4ZC3Bn
Z/PD3KLuqu2iPfR1ofY8rU/52J8tt8R+TlrSOi3OUR3/2RVILIa94GXYj0hYCMaVSom9GpCxMvgj
fKi0n2xiZfek9q2ZCyyhIBxU3hg9TjX+0zkAzg76eopL8xD3cbHTEE2yyrVeImG9jjXPPHEs6mb0
LGJAB/pnYf7WmSSZIEi766ww2PGJbNh5wXM9FEhUMF7Gc3hD6z3bGgQNbxYRZecxqR6abD1Lou8Y
1zOVDsknyuqcwKn4FSw90kGcgTSz4GEX+y5O0o0ZThFxCzGRCVOxAccENZvYuFXS5v6KAfw2GpLh
oe3zg4Uji3wI6K/+P9nPjZ5SuUlcDhCDeBg7h+WiN9LKvlyHrpChS/pa4WsnQM44ssNx5TjsTV72
QzGTPPZpS2JYMhabWgVqJZTxAh5IggX2LUzVA9it6TWVxrkmcTEIOOiq+In4icX0nR9hzz4NHSUt
FKrpuXcAZrko1lg7CmSFqW8DvpbHEdoUDscqD1w6AjSRlEqR7zznVoiTD2s9MdO7rHPbi6UzOimW
w8WhLK62bN9K76npg68ck/ehto1NCJh5oCfU0q46EbQgNO2XyNoyHAEv/DICEz3bAqyX1AgdBqie
ehqJY0RBhI1zxwmAXNdtDsJuh2PRxOjd3MhnsjTtwNRxFVf2j+l0OLT0eFcOQuz8HAadb0R0VMr2
J3UbeGGqOtuZ8IDDtpcKPNNG0wzHbuOtEy3u834w17FCS9QVJAoQNYj9Eh+G4jpS7UXtJjtEpjxq
vQIRzmaI0iu7iUcLKKhHGRMY8soNdsf44KHKVXjRI5NIk7GUmf8GxRicUA4uJyHKiAbyMbEjPqnS
VgiiNcEUGgGgrXXAaxdzES2ePFFCdvSriD+MO4O2M/3wECurUx8sHM9B1jIVNx76TqJyHGjBgWrx
UohKxO9YGGs43B0yGyRS3ShHGY0rSI6L+tUGHoFFxxo6a5PN0U4tIDurFNuUPRyTrQV4MRTH2Siv
C/k/Mxn+t8VDn0Bl7OQLn9GBLU3rYaQDo0mhovuU58dx5OraJfNTnRvXWC1Dhl0ZZEtkCIQde2nG
DHSyET9u27pZAlxbtdaEuuOqfTAGqHKG8+bI4DQmBL6G6UeLQSn1EFV44wcU2zu34qCiCfzUduFP
mpK2aiOaMcPhTZMrsC07kwZIdqON/KayUfHjfycChwkkkphdnSYXisNyh+aBhr88+tl4KxJ9GKfz
nOGaMD1uNpSnh6rPsbU5f2a9vEiZ2x+ItGe5o2HZRbqiWAQq6QRHxl0VwidU5TbSHV//1f7A0THo
Lysavzzt71Nz6k7SjN5H5Hk86d56NNAb1PRJVwaSki2f7uDJ7KnwJuuCOO7MjLHfWxG7ahww0CFt
avF6YrCEXJgs+3e9MQKYoBCFZxSKTvDZjgghuaiJLeE/T6SrGGcfG/eqJ2khcrrk1hDNJ43oNTOn
P+AnQHQUfZ4npno7DvdvFQwbVXdP3ORGTslyXdjjSXDbBMnVfqB15QeMwZYnFWkw7PnbwIx+mGld
hhQemNnTCSWf2A4+uzIh/raPwrXXaI6vqUSVrfi11a/c9zVsDE7tmTJ07RC5Oil065qJRXKoZX2w
BekOghaa56N7ACl00i4eK9eraMPpQ1rFH6wW81hUcM18sBBVMKFtSsV1WShGPN1HKoOkHdFXE/Tw
Rmsjp/55CB3Ebsz35zl48XJUoQGB3p286EGjjE2zJ7NitgGHliTd0szoj6BZpqfa0IG1Iz4wVlhi
FBj3EiMmC3WZjiQfESPgddNC57KHPVbZGRUI3w+Cs99gvrHb8b00mZwBBTuGihwUfi7p3w5L4UFN
yXH8l1s09EglDBFC2HgdiaRWXA1mOCkI3o6tM1cMw4AG1NXj5LeHqYmOy1/GvdrVxnM8ljREg/xq
RvLPnoyHFPTnhiY2EAgTfBbgBobI3Rp8IdDkkYPRAZ7ncDj6fXnUPhNP4sYJqdY0x/pf0wdLlEb6
ftJEDUzOPYTSr67LJC87ZJSCpJxQYBZvHeu2LZhuSh2S0vhGciWhE+M1z4LvQndqFUd0oIcpfC5Q
R/lj+lZUJXV6lO7zcV4TJJuup7n/JW71LW/HaKubUO2p8lA60roM9ZI10GJRF+SyOe1e9PmHGmH7
RITEY6CFeQnfJ0NOS7WOwqGSL8ruSTMovd94DC7JZHwtW9ac12Cfq32eoJY2ovlqY4jRhHjVSzdp
6ozfBCzNyjMfCPuhOjDEIcg8iofCX4w8l0F6il42WNphoIgvf1QDPJvsIJYxNkcyFr+rAlhJN97x
wF1E/8gtgBe3thza6s53qKr72lL1tgnzS2ctvE4qLzgVSCci89teCmFFeJKq2Rinb9CX9la73bX1
caRA1F/5CQeyNPB6Vz6je5/2RMbVeihfrXlOD6JTT33nrmuSjipnKS2N/r4IxkvExT2JuLQyUQCQ
bDiarTx5HOIBtEmzR//SBs5dPbnFJs9GtAIhQrki+IhE+UEfB71ktUgvqmEnPAwQU929BBYbRZcz
iQaAIEmGN+CWQE1i2NVnzh3tl41M6m/fnN7SKGWNeMF1WScOHtHldrMZFva7SEyf4h0ZuGXfDYwb
oxJWctvBwJcFJZNNQLlKh5yI0iXH3CuMvVyoLIazXR6Q2Uv0unGshynOeShp+666mPUU/Mw9vuqs
wyQw8OWYBK8ctdywL9wNbuLI2dva3SMicNemmq9BrfItc1gCUNciVmSrpTdRNrFnelAtg8DZpO0I
pb1WSM7Yk+nQDlRgxSGWNshO/2zkCJCN6KlAadiQzYUogQ4337eK/H1kGreMNItVbJXPVk4fp5TZ
nthEBi9oRXn26Qvm5U8k2mOeDeuKMz325FWO+taf5B27ypYW5cr1RuCf1sJPz9qjBQbP7ZlOu/F8
b9sRMtia63+GkNnl+mz36WPOSLqcwTO5FqrysQZmUBytyrkho+SM9pBYMhrQBFBFfGvz1k+pp5Ki
2S+bpyXy13+/xNqsCawt55u5crZJMIA0oeotynYniV9TE3Eaob6ken4ppP0QJMN1KBAXpSPIDBAx
cU6oUxnxZbyFx11+8Ms/tMJjYDrwTZXQIoMw+IYAAgmKuEoFzRmH1E661m3ITuf5/riP5KFx3PVc
TB/o6Jd52n0u2xuEfZC6ECER8hmqC+6yb0PewnC5IOkksCaviEmvT9XMJhNPJk3p0KRhXp2XV0Q4
OaKylmN1GbrEQ7mF7MIEpWt3YZltvGZ48afih8fuKI1oi8nrxc+n3yRgxVraWxcZlNfZe7c1SGGY
iC9hAsAo08Flpqtgj8b75NmLqMS8K5V/l0w4a9LUvgEE8lhl44uNhXetXeeYSgZycxMYBLz6963C
VI7w/eS4zsHv/Jeu/JsS5qZcB+mLcKZwceE5GZG0MQsvzP5GLIcVqU94legW+qK6MhL+KrJkG0t+
kpmmjKv97ZxZz7j2og0l7SOe43TtocNHjpEeBnoEayArESei/LQ7ykIhPqy0I668GAgKAQ3OWOsj
Rqria++Gq+CrVVhvif51SHTY+gZK4IRR9abWF6esDiTtYmQh8cQq4UtObQAJYgbBNskUEQW2DScm
oNKUsqCulfexhTxEyqOKB34IgQy1fS3n6dccNa7/7IdnlG4vj0XqoDMsA/ehw0GTN0a4bwdx9ajo
4mE6Y0M7ZhDEwcgAEBrhUp5cU2ODMqlumdXM1R8aEqDiPcF+jrLp/YyMcFvjt3eMB120PyhrSf41
vA0Qsk9XIORYiDpW9FHbZLOS3tzkH7D8NRKo23aq7grsQ8fJlCytSt2awDkM6q6mmc6Ja+GSKION
F7RkGc7+S13wax1jugsyPsQKQlP8NoakRIZZdEzxl/qWuI/a8CeXEGiQ4fq2H6DzBQ4NfXYiJ33A
YIMPHdRK7ZnUKdGXk7jHasR/OJspCjJVnLuBnlMwEc6sQiDd+oMJ8akJLKp4861NGEA6U/pCtwPh
bMq2IHo8YsB9mu3gXYTooSnRWINn9lIKRs4m8cRARgbUWMBFiYmT+rnWfX3s2TmYQhwhVX44FmLu
IWU24EoBa3UM17nJBLdLLQwcnffcM6zyQ5NVOqFWtMwOnJrYZR6dAVpBrx6xNZlpkFhWJHexNJ6V
T/ux1C1dvD+Z8Chb4KBH072FeH2fe0szIuS7gu7EoCIj8zm6L7yIEjBA5RrvErv7P5LOY7lxZAui
X1QR8GZLbyVKFCmKG0RL6oZ3BaBgvv4dzFvOTEePRAJV12SehA5wsnDFvmSTIplErjOsvZUffqvU
+WhN/T6l+WEo+InbTt+SScGMAXkVRar5kuDJ8mPj2I4eCNeBzVrMgAfnIPFi6DbLmnkvjP9+Pbja
klyhAwF2Wu2uze4F2v3ekwwma2YccmTc6ZFftKzor8D9tms6xffQ5fNhpvnU2hafm9096HZ2kQNU
NO5oRKYayxxycDrswSn2AFWw3jxzNjlr22+vug2MQaXkAtILK9fAGujcUWfsjVaCjp76J+lx5TFt
l+QOPEL6YS6ldaiMdzMp3lwcoUjoLFbh480s8q+utK5mp7WA+u/UAyVLw+6e87AsouhaQddrHeIZ
Yu1EZAFqI7nWLLilVvMgiYpE74H9bP2bOQY8Zu1HxmSgkIfXbCxbfc5ejmD+jC2USygIrS+9sO9O
Hz0r01+lqjpW9iTW4ZDvu6Q9Var/jMecL9uDMikre5fa4R/PPrNY4lDB4uPqxTdhxg8vEuOmZhIU
V4yp6P+2EFRemfbRhs9c8V6HvlCudEH7SdDWsde/UVfj3jvniDXzaHzFuIi6X4lmS2r5FlEML2xE
fkqVLc0qu5oQJQjdQhXChNO1e6aiYYIM3d2bQ3/sZf7M83VriLNkP+gmLF2zp+yg3Rn6u52qfiuh
YUBw3HEFOGuwZb9aOd2dzrl4TnvJM/n0VHtxCawk+NBbI9JC0GuMuyDFlw++L0GGEdbELMKpGHRx
5uulftOSlcaccMuiGNs04wZwjby7Ol56RDisIOpvZo8H09bujF9zEnD4NgqSOBYtXqzl0+/HGub7
+FW6wtkEZUK4MBtNbA2fzDIKTEaMmzXk5pWbw05mPkB6Lhjna0rdQh40ap6UGQz/K5EwkbEHKlJM
WRdqVq5L/RH0GnBoYsKCAOp6QyJ3MfPBMJ0tdPtsTuXNJnWBGVJ8Ey2dRQ3gM4iZbeY8HjZkNBhq
PmpsrEclozJPpBfWAr8N4x2UVpgUIv86QLLdIuWjScm6F+0NNg0EJiEx1aLvq9OQnKTg3WmEcdQY
TC6EilZ8Si8Rw8eqJsDZF1jGqMWgOvgHxU1dpffOdp+QOkBWQ2tYpEV+UpFtopmomXTwZxnoEUac
USfEzriXk/4xxMVbFgWHKMY4G9ZdBsUAh2dZb3BelPv5xklAx0UOzCpzMnaWRjkaE3Yfln61sO5+
iwM76M2PfEaZabl81nSwydjWe79VW5BCn67Wvjqm/WJ5tGlRg2MwUaa9QOkRMNZPT5aRsleHPzxV
O71rn/DMkWc6vJRRm3P/eiUbh3YA6M0vQFTx0mrrk6Pn/7h6t0GvnyVrdBIAhwtT2JdUcRZhM3zK
Cf202Yi9P8DVnpirac5Iz0ZmXEz68jg82B3jm5vGe6+DrPORgNUNEvRaXSYyzH0E7zumAsi1FkZH
LACmKWg+Vb0rTPHFG82xjDK+ksYpZpSaEOC4DEbs6OVwcES8aSQJUKN+y1NoNek0W1Y89A8Njs4k
4akkNgo8rH9DYXPWCvnep4hbreXcRCtPfKqWRaU930fI25lQGukmcUJWzZZ57FNyUePmlTqVu+vT
78xhF4t8T0LTmhdhlVnpaxOZd852GrEuJcpeHd0u3jciYl7bnAAGsshNid923HttCLYc43gaJvQ0
PL2j6NZ+x64F/Vm9qEygNG6GNjKu90Y9gIfEKF9YB8slzMqssOjJqv8dC/UbYZOx2UaD83TEAcgv
q3mUzZ4yiMPgqFtGSXfo8d+XSJZlxci98JFaZdHIMzUaX7ylf6ekhkVsZQeX5PGlmOK//kwsDE0J
gjMls60sfmTDtzhht606oY7wFhGkQWDlOaxvTt3fuxqese/jwhg61iwNFgMKdHnTfZRksT5nqhEs
ifzrT1aHFxNIwGoO4fHSHNiiFq1sDdMrIPSo+tM49Ul48hVV12tK0hjfGwqyMMTyHGpsd5g43gO3
Ojp6djMGbuiAMULZx1uJDCQcdYhr6c21prOMqRpyJeJ1rqM9ybEdckuPU9auNRRO7ISgmsJyHPip
o6S/VWl3FGK8GAiDMft+t3OCduUagP/MzzSRJ+Zqi9qdbhMzPRo6FjkuEjyn9ggTjbyXwFEPBWXZ
1uyXsUp+fZsgGxdB9NK3yXUBNrqrp3xftW8AEHdoDLaaWyEytdg4DMFnWUjsZGLL/n1h5mC1vab9
zGbDY8teBq0DcDTKPUIfkVx6DP1FFP9Tsn02lsZ8C7eXbw39otYEtbWJICGowVFnzpVcxlXjk3IV
0wdByN/krvsSuekrOdIbJ8AP7Bm8t1l1qDADjLrAENQI9K44XWYXsaC2lCMNCooeZjzmeSpc0Icl
MrOe3ld5QDbRTdMCnYhox1OusHeFQPVZly1NzjJwTLPbOdubHYbuAWM1Rh87cCFv+l8JpRzhwe1x
RP4+klNcCiQ1g9Yth4CQLaupVsXoXLS0/DImBfgXdfMCG3Ozc8sJJyPmSaYZ+ndWeGJVuvOckHZ1
42nRO3lYxVYfyhk0B20fx8cOddKmmrpD9suL9p5rPCES7eySqPYb8xdtbyS/HtomRp8233E+Zvwa
4bKbVLiPKkhYKXyxMM0eiE38hUvwJN1Dou90Td/oBOcsWGT1i64rUGyrf4OPENlA6YZy7iuKhHsq
7H2iBrXr46xYYZy2TA0RcL2WEfdYYrPLxV3BDNtldmBPWbUJ7OEoYp6w2LTReanpmI0lVs4+wG/x
qmGZkH3ObKXnzs1KPV4HqDmW+mg8LAUh1KO/HYz5dmvJPkh0n1m5yXnjcLhS2+sJ2v6qvFV9cQjH
g1tWHXBQVC1aM+6EAw2zT7i3K1cGaKkYHgkPw7mDeN0KY4xhBSfYT9Qa+gUl4QciL2jds1W3gy2L
AW3n9/1Z8sQQwP0lTO2SOC0cIJAeccgOL5P+sHAd8gtE9u1YSJuy2nVXWMUBZ/kFZyKNv79FVfyV
Gdht+nqlNLrFGQ2ONMo9G72OQZEO0VARFs8GyWkfrZTXK1J5OlivbG824MMIeaHkin+jMCWTk8lG
HTrDsjK9jakxoYKnju3LS5+Dh+wBLyLprHl9yghlyyr5ESFKUf6Hn+vuureKhs+RoGQLaDRids3O
2DjNNTVFPtqa+sm+60Tsn0teEfeynFgO1Pg7l0of3gOTBUTemt9D6ESHwf8oJkkYhB6AZwBJR2Nw
HFG2MTOjZdOkT09N9TXPrBXUHABLElxzetNAwNIn8E8Y7+E2kNB6GWV1qTtNu2p+3wHIkFBSOwbL
gBKR7rC+P+NyXlemWb7OMtOFyDXx1U6Yys0kK87Sjb13r45INMg4bYltf5UTehrLMioUk8q4pRoR
nkQ0RjEOizhVp9wot5JotlXAcx8l0XfRG2CYfb1dTbarHfq7bfvdl+xFtU/zUBLdxQwVWvTTLLqz
S7bPB1YP6xj2yFH93smegrbUDVGGy2Jo9mPWyxeovvD25eB90ReFxIZYxlmxjiPpkJVx4NgPTUT9
s/eBRuN8KU6TG9dHx1BzSnjxkVmqfKImUSsPaPVhssvqFvjavp1gQHZGeW+xJ2C74EccM5Lr5k8x
R0rkIdF5uq6XbNmhYOGfP8lUe1oGrBsd3Mo+1/JxGc/UcKcKvvLMOJLH2H+gNhbHXGPG4w59dQ/t
GmBtWy/QdE0vo0N+EHMJc2Waw0tNPu8afQTiSvElyY5YtXXwNlbM+HxY+otx2HvjGzwFQrPighyk
BNIxqSnI25G2GYb+ZmnxKu9fgRkDNE07bK0d6hErfnSNkwAvDwn4Qu5GovpiGpxzMau6Wzd6b8aB
UF5uPD2vLWbRBI3FrEYkQrclRK+HL+kIfVQRMnmqMB9ZPw9Paqm9RFKQ8Hok2Csx09LoTdHWiszb
6JuKW1Z/S9J8YVNUHQJSshnNi9GWDAv8L6A8mxqPKLUN+0BrJ/EO8XuyD4h44heDN/HSoCbVores
4wb0Qp2xQl9efCMBD1Ph7xHIPn3nD2G5V4ozh5OMf4Erfo4UsWevmdqDAgMZ6KOjQVOBCKaQa3P4
GWLd42NQRCFO02VqKEFHNi4oBXDJBztGlY/GVvXB84KL3uWo6TT91bP6ZqOQno46cQVFVl8ISza4
RSAa8A4s5iVpS6x2pn0mAWd1xZUWMfk3cIhYvkYVwYqTYWSmY5lLnTffcfKNb74nM8ve5JPWve2Q
EIIn+FYMOSemmjx4cfrPZiTUIAta1nX/G+OPL+3YgM+sSI02Gdw6lb12BZd7VaVgIAmMxeDHjMPo
GTD4ubVyWnshmxBheJeSvhb79coh4pihAgUKUywCZmHEovAGzD+wTKmHbp1C60YqxJAypgLVi2Rn
FN9OMagD0syBoEnFXkHR51jVuRbDC3s/tuXm384JsLcWd13QNWaxPm6cztyZRfMIGqqNfNDWRqUh
0PM0FPkD2RH5G4IxiyAS29jWNJvIKjHHIXXJCvQ5INQQBGMfd9uNZsBy6APeELvetGH8y8wVmLhC
MGWXcp8mWD6cDGXk0CR3hiWPoB4veC1YdPMGt/2HaTOsM4crOZpMuYpd7ln3ARXjivDztaPfXVH+
nSYlliZkbH63MjBwaxj22ZADftP0iNAwYStXWgvX32hl+03iBzs/3X1DJ27u9VPR6B8q5VBHDXRH
fpeF9VsB7+GSqnrPhYVeggl/Hf7rAuPHi/kkDdVgsgWYi003pI5eQ0KgYYbSlTJIM1APRdAkGHnM
xgstfOenqpF1Dvb0YbaIwNy+cGibgj1pArvCp310YiR2TYwPgw60TLErcZ3vePv/ku57MhnPsg16
Kfz6I2P3y66qalalaSGcT9p3xIt8A60MUGc2V9H48HNQAbT/UZGIF2kSckhbGb0EUW2vpk4MxE0z
Pk1uqfJw6sBI28tqbww2AOVwaaUBbP3BeRMlFZwXNV+Z0HeWbH6J2LzayL1n0S5Dhyr5hrxzUtMu
MH97lzSkotN8xHT2WxBa7oKJGVd79qWwaC+bkvMPFElUwUyblZaOgKZjpsrFBP+vzxjHtVLbRB0O
rQAFtwWmlZOBtkhJ/6fD/BEOmb6KPffX9O1l2QTtQmN5bXUo7ZI3j/thYfJOg+EnWSRIacEywTqM
MOLECJ7TTen2H/K7jxUiiEWUoSoS1ToeIlSDpHKqMADu14fz/taHp4ZqtibBCUlNsSyM6m451h06
Pub98C/jrrujDVcmqTjgJv2kK5w5cw5jJ2oCQU2M6Mw5M4bpi0ZqLCP/jQZAqjjA2sJaq4Jox5qs
+G2Zr9h2suraelg3caFvuvYK3oG60WSEkhjDq4M1juQp9KQJ2rN5W1t6LCGQkNig/UekRMtUfsW5
J7deEnwAZz2AP36MHhkJYFntqT+QLTLwqvIAJs2nLm3cvkn9y06W9rEpqkW17seSCQyro5006JdE
yB6u+lElj5ca1xMRUM2AC9Nr57vKr5c4zf4i8+NEsKYruQuEbBva0YQYgx5IYGIDh1PmGOxk/ogG
iL26Pf1YqnPQvwMpdNw/7rNLOEM7ovLQ2f940UvusJ/k++kXPA/1Q4V1vKpGDiet3uXCxyLpM2ZQ
A6W0KlH0sXh1p+al79NzAcmaLRbGoxrt3dThyGWFxeg5WGn9eSB0Y2V6sKmGFAOCOasn054/LXuk
GyRWPBt1xr//T1jDF6xiYBsH/tMh8uutYYNkBw1oLCEUv8Ux2ukxfPqkJi2SNZA+/h8wpMBjpFdL
r9ydPkYP7rAzxc4uIfoZCy4KUmIia8P804eAjQi1rxC3oxzxC/SxCSStykQkmATILhk7L2Q0yj08
thO7xRMO7jVojxW+xAgsByKBOs4eiCH0FT+wy8W591BVCX4uLTDfS8aUS4RKO4a1fxnOe7Y58s6l
8S41yf+F3WG3CV7WvD1bqWB7hIu/mRDQkxKwKsrPtCuWuSj6jRW5b2bL4g+GBuMHme0G9njb3m6v
xX9GpRQPQmOvcpvaZ0xjKNgDy0fb92/QUj6bSsoD/lduTqThoaI5VxZjIQrEdZ+UtzQa3pMp/2C7
sjT7fEuX3bLifxQjxVVrcJl6gUQ/bv6FqIYXroQNoUNJm0CVY4DqESTgRpf72AP/oPKtp7ETbqJ+
RVItLg4IAXBvtD0y7T3FCEoWkjdpUbykfK15H1MoSmwMXzpnIHLsz+hqdxU3uBUg+r1Afj/axMa+
Yhi7B1PxR3Pld2pwwBOKKPZc/WLVb6T0X4N8PLXcidi5hhc+3Z3TdtdYj4DZR1jv6JlNy7g3GW6N
7MeXGxtPWdNB8ph0PpXEFQy0q9cyKpxVlhfBqp+wtw/SpZ0lyGHZkG8QNvshyJ4uYuWgb3YhwYiD
0+zjccgQvUS3KXbeKGlmDylMoYdPGDSkzaFZ6wCXhkA3V50eHxIFTHVq9pLxi+XhW50qGlyUHi2i
jG0O3iy2e/qF5lDrXrhyQjSYNavNzru3dvVNL3apIkx3s+VlrcX9iqTLRVJm6glKiYEy/G/cJhs3
K4g50sdd0cdrqVBu5x5uWSykJN9iw5Q1F4cv8ZejM0lY6XHTpkvdKn7hxV8Ln/niiDljpIZaoqpq
KRmWuICPIbrOqrXuSP1u7jyPKRrjR0cma2Txb0MJ0HrtxfQSckTMbenkFMkIPFktn/APXUssiJ0X
7W0zfHMA3y80g6s+LsczJL6XifS0Ik2MbTC6W7Lq4G2NYAOxjpImdRQTkYXKeHg5f0pZF6R97oJk
WtIjMBWjM11hW3sfjf67ttrrDLjuG+YZfsabbwKMCwdyehUYmYKno0HoNFLLNSJYCzFRq082iyyj
OcSB8wPB5zXN0Kl7IwIOmA+Vpbjrq/U01ehMyjffxR7VG9Rac5miTMazQUgt4trJK9zfE0gxrCK6
xwtv3zRfXvJ22hOEdwsLUeLZro6plN+Ux4u0ah8yyakqsaUN6OkjtSmMibvJ9L0lW7OL6kePkR3+
tyiP8fcHYjf1eJkN4KwWH2mgn5FKGUt7ck5hIt76uEDQEWTLKHRfiJviTMjLmJNo0yP5MA32Cq4j
HlP25o5Eq8VojOqSlBLkFTiTKAV762JrB0P752PrY4fKC4Z7z6Ui1nqXmjx7r0WzaRq0UA7R0VBf
31l/AzyJ6CcLFWXY0VZx+apcSEdoCqACkHhFZg0koJFKLGi8M3S3cpmj+Ch1sGyq/PX17Onr+l99
0SG54fJIXjNU0D3WsYXHCHtpCjIEyPjb6UixiZb7DpkmomkAS4sDAqVOL9KWZBQkIqgVIA3AItw6
yvrnhn4DWlY+aj/6HPT2VGbdtbF4dGVp5svhn0NMaCmzVcs2C1fpHGtJ6V5iMmiS+DetohcXmdbk
1++RRG9AiPPOyaj+2TQfVeKeKobOrGmYpwiUAfyVkXJzBBzymZuhvXYCSKFRFjL6RROnPKwCtt8c
EDv+xortuwhRRwlTvHh4sA1XfFlGezag9xAcxDE3PhEcfuTUaXgByH/B0b7s/Vdz1OJNH4k3Ugae
+ElvuctzDmsGHoFxNyK35+80/5oJ5smprqkdvB88RtPC6qgymijGoi5DZKEiOyWtHW9KnyV7+YjM
+L1ovZfKqxn3QbUfRLfUS1zUYGSPZcMP3KbTp0Blve1Gymot+3Kob8KZpFPfPFGkaxY2dGaD8TYZ
urvtve7hObdItJ+aAdZMoapYtYTzGHwZW3tOqR3+GJF9K3O6EH5naYg/gROR5nTwQs5CgSJw2enV
bUjGs8ocFJ2JuTYi7SJjWixWmXgBS+wRPZ2OtTYMtofWEH5bckJCBxmIPd0Vf8zJibSHM7WnzgWM
VeNbIH6egbu3xTOmttLmB2BttpGV+sGsMr+2cc5tmlsgvlKz+VHeQgfsU/GmL31OobAej3ViPxIh
t1bNVZFNCYmSLP/6HzvgFkyZ0zOpEAcFk4UwEvPNQpFgjzXLoPKVTGp2+EBI2F132hp7I0Npd5Qr
8upee8Vr16Odd8CSLhzPscgcNijCcwQ82lU6tlz3QFoXVq2rle/866gLKDJ3ncuCAQvT0vOIkFAx
E8FROQdpVMdsYA6gGIQlU3sWQfoT6UON26z5wD0LW5COeL2xiaxMJFcScXz7cOhHAq9Xods9fKYj
jOuY7qOmj3u2pMGI2tZj10EfzGqnawhZQJdUEtpsj/4TCTB2b9bKdCIUtlHdrwkpS3QOZbd98zt0
YCov/XUXqM04FF9lKD4wr3BmMb/odXFBg3GojVn3gh18GUzOfS6pGokjEbm5WBMXj/EnZfMijPdS
H/vZPcVBYy4KkcBqC/l4DDP/TSz7kEXqBy/S9T/6RGOkMC/n7QghQFidSg6lGGkyjh+EYmcR4cB1
8vbqD4wVcuaNLIJRLfXMpG0iMfUAjEUDO3dj1OfMrz6sjOOvLnD/N6QDzr+Ho8n9vAtvW2PvF4xo
6JR/ZJQT5EA7aYfNEX332SLY1rbtvwFPRo1VbEEgyhGAEOoq0Z5Yqs+7uXKWx7D/yrPXoLc/MTZt
M0LLl7pZvSZyQoJcv8VOsFeh/eMl094S1nbI44dfx4j8BQvmEIIq+6WUJ2MMwgbbEwAQrzWJnWQr
Ord4iTp4EgmYJcyAIpCcK88V43psrLM/D9uD8Jli/Tz1eEDcxjnLKmBhQfUbx0bANc++SEPcqvTv
zh3/WJ5vrNqRdEERqbWU/ycIM6d1xWfgWsZC0+9dNTsn4d6vKot9MXWhofbJ1PWnsc83k46bodNY
95bSeqMJuI2uypcGm3vES/Gta5llj1BkWb/E6zHkOejwwC/SzPjn+1tuWWYcDSRmz7ZQNb8MOfb5
yICCwOr8ApDmYspi65dQQoUwLkFeXVyrfYQVikyNhlzXziliowz5hSDxmB+Hwf1w1CrnsxXJfh4H
wJMkGrZB9OogO441+RiLHHucF23CljDEeqJddxA5qRqZmBqntYeYhANlyWBRgUfnV1FmQCoa7BvH
/oHGeexz6G0evEttWuvCydZTXTxclNODbPUlxKAyyhLAJtrPYNE9FUC751X4UyOtxoDMC0TDV1Au
xQv0V1JqsKnMdgFdF+9BUvwkq3DXyAFMYDrvWmIeex97gOy9JxAv6sF0vGJZOWFrGYcYESY30iKu
i6+syJAAFMO9jyD7aBYPaEmV46Txb88WZpW55oqo6e8Wnucq1NBbEChZpgmje9D9CUmfTOPJKUcB
oiB0T57+FqJZBDZAL9EM5J1pMOrdOFlxIN29oIFLk7HmbMncdNgKliUzXFuiMmMfMupxso7C9mJU
7dUR3p+UNbvfU/2aE9yzWb1vJ3N8vRBoZcfqawzEl4ukcZS8oGNDxlbOCJmk9DmTt9O/8qK5eVbx
5pCpCVp21smwOsBf/+i9dUlS8MIsnUuO/mY1xWSpGwyGHTN92DEzjJBlG85Sdl01Tlj3HgtUXRGw
Usuk8Inpkq0M/4Q3JTuzdhMmOCFHqLHubsCnvmHbzvuy5NUjmTxoyHfzahvwcfgVafNZbdsFUIy7
wwSffWu9zhtuFZNEodDsLv4AQSQGDLooWnNc5bgWcoY3VkXlXlydtunXZM8SCZ++TEZR7zhK0WAI
AVMDhmcwaykmC//cm5vVXxkKykqYFdbBbtwUTb5q2wXTLfZbNfEAsvplcAGwc4JRMzHBqtGCLmSG
m6Lxg6PRMNZj441hcd5PUaJo2Inpo5lpmgZSMHfrOemNOc937NDzWsVrGTZ3P4meY4pWTKu4FISj
QXKMjrja0hXIjF3dwN9M8t1IJO2C3TwEw3PAGgANU7IVMXoEDHHpvq/xPjhYi4akl1S+4iDLWZ5I
99T68je0/DejNBcq0n+6oPhlZVFD5jykOSlcBBMBGERi0l4sMzpR1fzNU9YLblCRTG8WeLVadalG
/83qr6Tr1qukCw+pb50q7KiahXa6ZYEVh+MvtdzGsRFmOZig0WcX49YdsKsGntiP5R9jaNJvZZ27
EBG0H7KAtLyOXwuJXOSEPNCYlhnYyWWgO5e6ZTQ2AKodLFYA1cFr3E+NgcALNNKt4/fvYx8Sa242
WGtmKmZsbdq8KRGRcv+5auaDJddIB98fcss6wmQajI0jUCg/EoKHM9We6ZqTReCYc8ZrSH0D7SYA
ZIzFh5VfpxKoEM3JdhVfn7q7qNmrYg5s76tHElGUqR5xAGTLYGxxNvunZtZN9Yb14wcRdxEnayvH
P0nBTZvKT5Iy/HWV+H+INLopJheyi76NjFWD52zGjL5HitdcKyj0zOozYVwlsU0Q+UdTSXvdpDxI
CnGYpf75wvqjEz5hp3m6nKDYzanE9F5VC1/dYUSZRthMPIv+2jHH+5jO9TFF0ESIgwYQw2Y0GjT8
faNlQl+0ir8NmkTqE9Yw7XgRIaI8u9aIgXS9hUUzVOQoedm58bH5zYX8u42JCVo2kP98F2ZIxMDX
aLjW41RuCGwz66T7jur60ir8CvjgRe6vKNVuoG++kHzcc3aP+9zSYGxSTXtTtUXTx1k0db+RQFkn
mqegxVrGYbl1TPMP79LJDsc3BQpx3iRfrYBCnm7pSmrBT2+X26BSw5Yn8k3m1rpz6+uIrRcEpN8s
cH8vCXr9wTmw61U97s0o1JYdOFzHWFSwTFcgDK2+mq0afJ0+ZMfZYOmgeIzbaJUZEdeXZzurpvM/
0Nis3YYNikalFJTcll6ZbLvWBErdSANxf84eJryUt27+JrpZ3OOqZzt2P66v/grs6wm0dAEVSJZb
UyL7TRpoJtS+Hi8Kb1NUg80EOYBlMsqghjF3dnid9Jz1Ur3H0b/xW0wRRBXYGH7sY54iEzREdhUw
DClc8xcBOTUxhP9Rh2ybgWR3NasNH9i2p3tI1K0jyD/aTFO9ZAlZv17OCe/BWzD4OVRkbtABr7iP
ygqcXlOwRA3xe4ZFeGP2ta8bhIR2crMt89x00FIsfzg0mrh6Zhni5VcFYMzX0ghuUcwQnJIv3pWp
+TO6+rkA1UTC2mlQ5blq5aZ1UkhbvGTJeRBVgmbVog3PzrgptqmtvcbUJR+jrK8sCpUO+suQy5YI
cDSJFlN+Jr4FhxCU4HTT6munBAuZeji0LxwM+bLo+1fyNumH8Bnl8FPBTDPySdncagz1bEAaWTPg
WsY+ZvSaQ5yQi4NnEB+kHF8RhRDogl6QySyhjmgkeJZt80pS2TW1YLdmoV2um5SlZOMfYcrhxM0F
MTcFpvSWspEdKd5a+MUDeQMgUZW4TkjBlnGcebAAjI2Vyh+dvTvPHUMBAwI6wIjghIp66xvDPdb4
BquM5ayBNcXGXSCyrkKkj7W3RFU1P7AJSfb/PWNYRf9kzgjl7QW8+R9PNK90qPHasppvVccf4yS0
TVWbZOIy4cftrV1zEstwaKGK98d8PUBuObjpm+F67ETD0SA2gCrHkTLbeKHVruNouFsMj1/smHOW
Np2Z3cgNE6YRtQKCoSKImtmRzT3YFSgPUWZWVexteU5Ndnt7PP8tS4SWDAFILz21XcUCT0v9m0/Q
PNtPla8by+eUXevYz5UqilVjzL3SkD/1MWbG7L/IKH7XmIfhuxU6tyaxjZ6PQS6mPoHYsWRA67gl
VD4fUUWgjO0ISkkyE8bhvsyCGf8tv1qMwQOYWIPbqFYEwzNxWYAOuCQ1W0Pd8vd5Nz4Kk0O5zout
x1Qg5IdRqvohOjncABZB2d7ydzGbcUkFzb4jRmojh2hYBF/2wOitmMt1YU/ertTpO1kFkWD3lVGO
Qwz8Lmw+kDCxtUXTpi+6cKOtSvC8RPnWLNODZVNNOGl5m9pOsUrUfgw0q0VlYqIqAqQoPC5KRXsK
WDpcQ52TBpmNOdupijJjBoEafT5QKaFAqkfBi1YF2yHgc3X+BIqaM6qoa8YEAFcq+++Zr2FNmlg2
fX3tEuefyqf3jsKwa4tt5nxgnTmlY9FuLba5epCSk9lQm5vzirmFxntIk+DmNCOLly74cMqCus/S
CDTNs2XnF2S8IJi3in2jQbQzPNgmjZeMLxoi3gB7zmJKrIwFYB0fSAz77M1YQ5mqfjMdYBRMjrmc
695TtK1YELYBC619FRyqbvDIAGnP+GNenIQXWo3WOW9CphAOcRXa6DwAOy/rkRZnau6iiPOTpf24
hb2uAgtecadfuzB9tYFozWonczV0atfSRFaaJldeqX8phkRMZJ7kpkT8pi25lhloqKn8iEtGZVb6
C+zTzQNt7bHm0Cr/TWeOEpBXGRaRCTDK+hmQgHez7EdhEcB29zUwj5jrgIkBHBgu7WKxHdwYwFmB
ng3rARKomW7VgFSeMf8a2vKrqAcgCChlTNysgwMe2M7ZQxjL1oQDMeH9WRPveQKicGpT71/CBxS6
rCUchi/c7P1y7i5BzJyoDy+WlQH/0e1NSuIoLsEb8pqIcfvkE2fESkcDwLawS/+zMUAlzy2Lm0/r
WnP/tkPJYd+JOX7pr5TQGUrdPbvAtKO03/XWUoSsaitHoDtBTm+nIbccCwkZ16diog7XRzBBXH2y
CB6lb3xr3nxaVRQPUXOfqug5SHFMBqBPVopwOIrYO1vpxhY5RklW6JEzy97ilRreOKCgBnhYEgEl
MPajww+8mb7fw/DXKM/LkOopi2dl0azUw8BumO4PsxJ6MSMlxoEFQttcKp9CQvV1frBDNkHtcah4
KYfBPyMUR/PhJ89OOZ96XByG/7F0XsttI+0WfSJUNTJwK+ZMiqLSDcqyPMixEfvpzwL/Mxcq0fbY
FAmiv7D32gKx+5j8Z6dEJdZ8flrBISObaqPVXCet8E+ARTn9jJOwScnovOLS2QQepzOI55aRBLS0
S9PdBRJXdFkFWy3RPidygxdCw86us20qmndXt9y9Gwv4jjCgWNqyTHcrAitYqsLS6i9ZjbeyKj6R
GVnMnCxaBGm+RpiiEr+7K3s4dm11T1laFpWDbi/bUh3fK1SPwZTfms7D2l8xAnUXpjucwbZfOHoh
5PnNZzCLvvwJRQa3UgpsKt8wfU9E+G1n4GEE218sravJ0gkQLQa1jvSf0R5OKq6Kv2IkCc099E57
s1yNM5a4rBnWkRw9zGirrBrJFMrVtzEaKOR0LwffNuFKR+dBxp8xnqc8W4422C4+7ueao/BgmEi1
0pFFtdWEiF9Sz722SaewfnCQNjL314ZTAFP6zSuXyjQf5BVxCkPdKch3DonCURZf/cGarvaIOj1L
vHbldGypDQznRkxZU0decq3ZckMhxErv6457HJJsp7udukKLVledsnQPAO0TUf+3jRqtjfbPf4kl
IKkwYDn4fLlbjMHEFDyyaCYyJM0dg4T1MjXZqs2ytzBO2KX60175ib/i9X7BEkygYT+QKmudBlvn
0gTl3pcQaHqQSApuIatQHWF9/i9OEvvdbuybcqeDpyWfVVL6Vy81cmx0Y3Ok2ZOnIu2wvDd/RTaE
3y0fWfO/JGFD5qF/OWR9SPEe3oppGu9YtJ01QMwC7Bf+41TSG1I/TCCFquRvG51AVhuvDiFRmMM9
dw6fB3OcBt4qhQJuDI6+G8io2sS2Xb2lWGAYF3n9L8LCFTvkAJ7Wvh48c1mlO6YDwzLI6cMYc2uo
lkR1iiQ7eUMZ+XfQGqtqvuwJJWhWk+cPC3t+ogkOggXrPfSlnbcXpVtsUHWfOsOA9zHm3ZXWOoN6
gNhOj8cr8i06DyRJlhWPZCNEM1MfeE2uGTg24zHfzh9QwtHLX0wUCNZi29kZjgsNPGSdBUyH0zKr
f/yU9VKNETXvUud87LoSMZA+/ArNtlcohnGB+RZQvbC5WVkufpG1XA0ZTR8+3SSvS4T/Km3JgCOg
9WAJwkcaMCIt6VFXrSk5wuuDXsfNr+90f0wQtI8xm3P1XP8tF128RorUX5IqXCsRwbvt0J6mrePf
bMaQOIGt2k+I7CnLs18kJJsRJvSaVkaypdxQW4W19FTa9VmvcNCV/Pmh99RP0OxCByIRMkG1bPqg
WXN5ZgjFBg/7vBArFdp/3JHhnqb3J1r1eSQEe0XbuqLTb75E9mRzQyPO/cWW4GACRyEJq6ihG4zU
L3WS6DezJ6Wz4PO6eT4EKshM3dfJ6TBnT44DQRRBJhTZIq93iApmOGEoWNNB5SK26PR8FJU2y18f
9HUSfDCGLleGk0xLhovSym+erti7EZJXmyljDhpvRmDeMGFv9/zpZoc1fbRpQ4fyiXTJm+rC/WDB
7kxdcwQjlwJa9IDt3Ijb5Oy3sGPwqr17XV/yt2jBpeUdKfDQpdJWy9wfwMoSz4QZXjPRsYIXQurS
NEZ/AxY63PApyDM/4BpbJfOiUZ/YaCY4cxtJiAcw8ZM/hnvjgtaLcRvWC4VO8wZWRqKY13bPRzoH
NMTB+GhPLoBnaRNDnW47ggaXNNXBCv9YfCt8yz67BEZUSLyP9jAu1Mypc+v+1tpZi+wR1gZgtRBx
49IoerEN/ZI3MPBpryrjaMdTcgN11muKEULBEN1nyxfn+esI7YKwgE4tkCq/EU0mz8IPSVvDCYVc
gpi3Ors2Y8RERWddUubMaSt5MAduXZaU/e+Uref3w6wmcU4HBmQoZB4dqVA0UEl6hJlKKKnWHzve
5AFjrWEZwVdf4maf6pNR9c1pinBcAQBauNw9K2seMCttOpEIChRmpNxnZpYppDaW7oilJFpvb2P+
c36Vl3JnUSV+FGO8Yp9cBRBRYmZ/Swtk94vnO38NdY9TkGPjxkeFc8gdNk4yxm4qgDzlJk8TnDs8
GxdpsV/6ADeZddQF4kk9tl/1CmhS4LgbPURRFk+xd8Tsiq7O4Gx0Wbf4kIfRAzUjgGZvm4Txa9p0
30FQfAddfm4gJ73kXPzL3GXZrKkU4B32LBRgKgHAPc6mBMPeFAauaILp9JPmomOCrAiaRXjTMpHd
bujB67s1OF2O7vPYJwxSXXQfuYiDRYgtrejQu05dsEkDG6gTPkOc/JjifbpwDfw5+rRmazHw9qKD
hhrrZXC6K1JHcK/cYoV1x/vDItfGUqFNIVoeLUNu0+HbGLQ/YRP/2OjiXrjTAibl/8AyPayScPqT
mtmJGRV6wDI0t0Ye47Jqx2XHc5YEdyxgYyxqD3zB0GThWpZHCzLWcjL4m+vCWEUJN7aqoDFmLAyc
hTCoxmFf73fc5NNhJ3KWKQkjwhJKIrEpaiHrnN8PbXl6fqmJ+nOjaJaQNyvgqfi06Y2nAm2ULVvA
tI264pVn6eaxmoH8esJKsdeNYUZTm/qii+CheMo+Ep6BspqilGEnOSDV8IMcNV5Y4TAt++lPTbLu
iSRUPHluuxtL8z00IEMBjGb5iz4HQ5PV9vGMIf8p7UzHQfmfCyxcIslxPC08GQQyaHW+K2cnE3cR
8nKQRb2MOWeqjFZS5OwLJQT8SQHkojS6hcAb12OLXSJuHRtyHzsJh5hCZIAUiBqsjVWBxBwXSeoh
9vHvcY4EuQp1f2sx26NL6Hl6mynqvkGdk1CjSrr+oTIfQfqIfNpC07TVtosZKs05VrXL/0IHtmOH
SsPfUtuB5F/kiXB3CSVvPHo7ljq8RbpHKzEYpxhf2XxkLRySXo+mc+9p0bdNlILv735LMmIXLK0+
gsT/rnhd7YrpWgW6zmW88DIJixhlOlaSWdcEQPETtRRUiYODff5SDbxHzaDBPmeps+i6AWrwfBlU
7hrd72wVJmOI9del5ozn04N/wYPK15ILKgpFXxw5G8xYmOwTbSnKhiIXm/FGZAhkiNjQaSRZ1mWl
hcIh/NWEs3T6EoKxJ1gJIategCQHg59RtGSSmDDXg4szNMUf3I3gJJUHMW9CD1kaFCFM1lxQjNkV
qD7LAov3N6pyAlNmxRAIho6BIcZ4bVimwpSbSgSfrsvJk0aENBb9I6CFCH2FNgeYzqKt7H8QQoqV
C5HCKfriNqMbQSeu/ZIdbKmuYcTHL3yYMi73riw3Vtv8xILpSt5B1h3xKk0+vZ4O/dmJ//iyunog
G9FeSWMdmdFw1oxkk+PwyKd+IP8IJ6bdiKOOaIVjIb+UOjecaRqMl9YMEKpAUqgdhekdm4hX9uG6
M9m9DBr3gpKid+lLMS6c2dERjrg0klF3YCyZkJi4DyFdo7DeND36sMCmpIejv/ArjmGvH9CoGepX
y9Se3q1clvzYzOWQGo85+rqRJZGe7vGyVtxQIjQeOArAda9sjDp5qo7GMBJWljOp7VgIl28MQa4w
JsjMc+CuSJchq51wJesBy0TEEHPOws5oHC7aysHrQ9znIp3I+jba6hMT41xXolww+QnV8FB9a63z
WLwL4mEggSMBdUm0A3wdbTPTXTkOUYHKf5NlAsJI7646ODQvcv1dqnx0zoP4mwsbTFXOOr7N0Rj3
OPzADGA9R6a0we9FV0fy8YDgWPjaVSQG56AdXXz9D/F/2RrU7rtJ+ZQYiBAKD7ckbCfp2mrFuJz6
iF0unuSaGKkA4/rgXQi+jJc4NTdZZL9wy1zPcH9uqn/1rpsnTCVVeyLPZhPf/MaqT9r8RXbGiQBe
RLBZeYYWo5Yau6cFhvtubzDriX3dJhOPIIIu/ICnZOzZkhmLsAxReelEF3LaeavcufagHxajaUNl
y8hD8F3yoyzRfE9ajVo3OJFQs8oa8wY/DN9CzJDwLRlUSthwe+FUZ26jtM+msr7aHuQQ0916l2bg
UgZvCQsa6UGR7+AKsE0rEmvOoN1Cn9XN/qctcbiVPlK+BF1In4Qzc8LY2WQp2WazJP56ToqWmKUQ
7hBeBF3EEb8Yp+GZq6ifFZQPW2NpHvjJg5dM0mfAnvsuZfqda/ZSRAYZIhXFF5HDeOjBSJiY4zq6
2rAdlsxZ/yP05mcw2rtMSOqlv2e/wAFEbsvOAtLQBZydTgZ8wdJh/2TaFQQQrxXiiSjEhKBNY7mE
Yspdyjkmeq+zYw3ZApopbYvxa4jhFzvHpA+oyHQm7ZHLqswm3KKqNiaXHbbxsWaXGqVbU2Pbno5o
pO3WwTvi1JtB5Uwoqd5SVf5j/QwcWsea0RDGvvADTb1MWvNVwu+p4kF9KJIvYlsnRU/N2xRvYPG4
hEpmrfwW3xtVFO5Q2PoEK7I4D+jg2J35/dXRRkyDBi6IIe4XwMGxpYfJvgy0DxKbtRE9H+WgPhDu
ihkYm0X3zw6j5QBa6EhKIyYT0Es0wsisW543W0GJx461G1F/zb+2/VOZO+e3FXXy4kvMHr5NFLXo
aqCv1GFRHD0oxH/afrg7uTCojbndU0W/qDjZ9rbcEXzd/NF4d1HOHQQOtXlheAO6i8E9o+GHVLxr
W/NNoPXCBJpQVFYQiCZwZXZdU8Hh4eRymT7zMnztWHuqm2iYSkTj0swS9EE3HeZIERjvbLoTEJq4
IeIH9ct3oBeHksXZM3bA3s2rnsgKtpzCV0OM+87iHqrcJNg2KgPum3PdlG9mHuwwbq0SjO74st23
OHONl1hDdp+QxpdyKKXcMF6UAfGEjK7VXO0Aunr3SvyuOhmyjtaTE4AqPmeOxzvOCoRkBWzFBxUr
aBTxLuzEe1X2w0o5OEJmdYLUmJh5cf5rZryzvcJvbascvbf6T4hErKe2vWsjdSXqNiQmDMvLDm3A
McyLvykD4WUFxqlq0/2Q85kjg25pNu6/2s63npu/izI8dVF6a9HX4MZcNzXRx6a8osGDlEN5c1TE
yhE7lCGt3A+SWlQN0cNyE/x/2l+GHyiKs7uuUZoMrRAvBkYQ0GvbPE/w5oaxPDgdsCZdlygL8a86
4S0c1U/JLtadOIUyt/ivFZ71wmrIdCPt1afVhp6gHVDHv0sdDjxL7ZUvyovVOt0iB5aqthknFSpO
6IgOW53J6zepAl7t9puiHknk7MZNOxK/Q+D1osJNNoL/p2t/KXscs/0CJ+xniH6JXO+f2nNAz42Y
kcwX363eJ5PXOy3Z8kdB8v53ojO+SMpsDx8FTKLMIL2CKbmOOoC3SLARF18ThtHWzuOjzrrJrDcp
S70gCV8JkGRQUE/HJpg/xSMg9iyh7MVaM0PnRysGam2GqzQBAs+JwWGOhlQrxw8nwbI+FFgsQlxR
iPpZiXGLFphfwNgBBVoxS0p2Mf8qkjb/6GX6Z29yBrTQ6xwW8YR6Vi9inkEzzWIFpkic1Lx/ioID
osgxinq0/zY/WsFiohJQ+NhmjUDsY+oA+DDxUssuZMYDFHPlf1DhN/6lcfUfB4L3wmgifWGhpuc0
9PD/bAILi1WeQAjNXb08Quj5tafoUuM50zr3I2zygWl5iNOtDBBUtXTgY7vUxmYP4maGIDIe6JP+
NuSGuQpfKw2ZWD7Q3BteQ8q8iUd0hEzKDs956WV08Iz+XuSYctFjwYOsy5yReXt0pggyY25uVaL+
Q97FArsHvt7p/kWbaGRgsMfRaWImJcvqpytA3xTEe/j98CeuMVKHNqWMF1cRywuDyULBvSAs4rMx
sZz1fVBoIt1nXY0tYVZXo7UNfb5hn80TzZuFLXVaP3QqSpAx0yiLApv0o5ylfi28pS39tyCwUURH
r63LbG6cuWt9TQkRcBnAtQzPkDo/Gy15NQ2QTqnxDR4uZxPuFHx+qf6a4F1EiPWNpr0lAXrNIOwZ
HFV8osN5Y6OOCIzNnZX/pd1HZ87REOVq45QlLLLEeoecwPI6KcFwtKXLkCQ5a9UFBhpUW1u5y6qg
P08oI7x6EAs7u7he1y6Jt/9mBnSbK0Ju9ABFgUVELoC/sdblVmstxIWGYDI19oh1xu2QjCzsxKoU
MD3JM1oFdfErW0laNdA7xBIW105HpJ8T/NBqPYLa1F5ipV1zNn3TbIrQGdOOVQ5ciBM2FBiNaGVg
WJKSwl8SF/GSED8ERpl4Z14Sntqa+81kWO4Gc2u+srmVn5C/7gpW/7csn8I9kU8s/qOGClR00z5E
lrQfUHiOWmgw6E6j17gYxBUS5PNB5ORHxdL7zqArNbtv+IzdBkAn1we3m5Cp4SFsmncie5xTIPel
MVUr+EM4ZMwyukeg+diYVv4KlcFHgcXjbNSuRmAx+82waLybbbDKpPtZ9qY1nHrdtQ+ZWXH160Ny
zHnSuJwsKjZwAaRWYYQLtG+yOYO9jiz0tfYB4Hho6XMcIGsuLuNReZ8sLrB70nN/ZHBgwR5DMX8+
7GWFYMvQPNb51a5JGV73gIEWxsSIdEph47c1ikuqkUVvGsOZmdcGx2by6phjh11MT9ai24RRyTyW
b4ZYw5Akuubmx/jHNcaDnRdYhwCIR04m7MqBVnYk7mCCOc0kSqZxd+hCNKmF3tQHrZhwyU0h1X2T
nSkJdKQBJYpnjTlBH3XIeZlva0M1LVUTVKdGwfUZAB8uHMOGiqrBxJdNJxduurRsjYapspAoS3YH
eZr3bGAikzl/9zcgKAGLeGHfnTTY+xhYGEs3fcXAMAmQB0/Rd+mL9jgl6cUJeu2kpSUuVSlvISpx
1s5j9dXCVECJNcItRdHkUBAvonrYAEkdt6JF4+3FboNQsvopZRldSBtMTrXXAo9WungkUbDUNHZR
4aRYg+tWsgPtR4K0L+vTZMk7LTpifZIA//SCfOe0iEtWNNNM66EM7pSUO2kKsfOlxf2tMcNNL4cA
gVrgLj0WUMteBFxDnOMXCezoRbQ4whNQQms6HWjxSbuL6OSYRwKtg2iId8Jwfz2C4f817qeHqnKj
dx4rpbSVOtG4Su+3XlQYrF7lSiNm6pBUwiOtxqdxBnjAxdh4Vw2P7qpwsM0WHgFongH4quPC+QPm
fT1Syv5LQ+NKDA/DAYGCQdEFnciEQrWHLuYdJrLHPXpidNT0q5Ch+YWeQh5QNdAbVPH0jSPuqjF+
e6vJR1i0KsXiR4rsQkF0+lT6hOyyaOXO6hX5ZdUcxY6e6QhqTj9QGD0fNEatr6T0XOT4+FJeuqo7
taHXXp+fFoc26/nIyFGFh1HQLAqayp1WQT8fWl17z0UrUHGX38TY/dcUw6GXmv0m7Ml+GzGFa6p4
Y1Kn7UNMJC+jb+G5siKSCAa5E41xDwcr+esO1j0aWHCEoduf5l/29PGk+7YAWK1Nu75Dum0BgqCy
jd31kEy08VM3vGexVPuOUJezUxnbJreD2/OLoX3FHWrSIe+stzm3G2GjU91QZZOIiZN0QkH2NbS9
t6DmR9xg2PkhUwbLm7lQM0kXm58/O6qrQJXKbB31fVozmDf7LzBl4b80k1z4ysrXIoQPiB2C/Ikq
BWCmRjCTLNBaSJ6QyuLp08kRT/dTY13YCFo7Bnu41KNfs2X/NP8+cRH+pgsjknISZ+X2Jbf0xLYR
hcefqfTq+/OXdK38z2iQVDekuqwaVnhvwejKNXI9OBuFHr6pOrVOlXuMavOeurrz2SKQXlt1b26a
iNxedi57MabOXavs8RwYMX/X/OvsVglfkP0SByMpfXGZPjx7NAhlmDGC0gUCU8Ovamrc98/fbQzQ
OJLlBoyBBglX4HifoqOfztrCOzZ0fw+jVMvnrxMi8sFQCDAbB/imsQoD8ll209tI/4lydBxdkvc3
B0nTS2OPajkxRISBm1TfWUL8ajXoP4lTOItRRc7JUDUlBHAUpEZtgGXeyXcBaYWIZnnnWZ1Vq94a
oNbXFswBLzI3WT1Gd12K7wxK1KrR0R6bsV1/4VzFZDf22AyL+jLVvPiD8Ov7f1Aek0XPuvorDxEJ
NZBhjnoJlCSW4fb565itKPVVxjBtmL4Hqd/1tunugSA/VcuZHidIWRsXkhIiaeMI1U/nCCzwdk3P
uAsq5BRTc6AV1iNGSySqof/Eh1lvsz28IXnxe9kfbNfd89GdbOasDXKLQqXreDKbo5uSLlPgggn4
bL70qP82PvfjcwcKZIF9WN/W/A5xQBnoE8dyD34Ozb6LunENLtfZaIzwJ3NGPvDSPHTWI3Hf9B9W
n5hHwq4WXos0MGPx8V6HmrlhWyJXfqPrJw6WlLO0khsrTMZTOGqXIfCbN0R7b6HmETNGF1Hrcy9M
BPJLrjX5SbU6lm/4xWtqRDh4HPxY5HlIajcxNjK9dnZpPaqIUopcteZPiW3Jc2vriyb56JgR+kKz
/3BnLIKfefDRonb8UMJd215j/ynIlVt0WfTgRK62jW3oZ9tCxfa8upwgWOLEj78ili2oDNKTPvTu
wWxrxmyVHv1Ipzqh3tceVl7BVu+JspQMRYcS4F1qMSQIWiV+jMReTpWS/zFrR09K0kPY9OYel0y7
CccJ41Gjho9c79YJKH5j9IJLXRMinWj+K8Nj41TOjzyX9L4gym10FxWSo8xxdhHN/vPUDRAPTppQ
BwU4cYl7tn7gEXBpYMPqy0yLv3mopr+d0mfyDn0m7Tqyn/6VaXr5J5Wo7CvppR+O4u0zwk7eh5E0
q/Y2hsVwVPOX53ei9ftj5fTxTHjMVrKQ0XuLRb0qmVkPAnoJGG605CDMPyWOAMt2eYnB75E7ozXH
1ooM2n5rEbXB9/Pa5xbLvrUL/LPOhvjSVuARW68J3qywPng5yqUGsPJx6hoaw0B4F9ERQ2TW1lXv
p31sFxMgzt7AgzVSrOKSX2ssdNkgxjamhsD4bjN5zfyYvgCsM/jo/oO1PuvMRr/hsok3elxDOKK/
SHre9YK5EHhG1EpWTWiB3jsGurzGY1wSafT2UQpxxzcJZChhuLkVdmHXfXsec1ZbFey6yZSB3Out
eqYlzLc8D/WAvrdBVd9GJIgocmx7U1rYVcYox3DYEw5Wm/GOzmhauwqnM9hgugM1Tp/tKLy1SkNt
JaZyK3PDeFgW/nbgxOKQYsizsj5vXnLbrfaR8Marb0GsAJ6ibUiOo67h5jINzcXkL4JWXVertogN
RpCkQbHeeoclUW9grb7GEWBcSv/pE0YqhDLdtfYMcaZPNZxqH+rnmFk6ED1C7I56FbTrLi6HhCz4
kHCcEq7FaE8Nq4CcJPrMMA+kMnVzuXR+7kdsPi7HvqexS5KWG1s2NfoqJPFmG8h5Coem9pXEph+Z
m6x8ZO5hn37A7IXCyDcDs4DnNxqAi6/IlA/0sq+974znNu/7N6tnIGKIWJD01t1y1bO2cMufCDPz
S+z702fvEwKTp3fDk4QRP5+BH3i7OGZzY+rm54AACcdMtqzMvriyBo0PodD/TZ21Q3xp3T2vew3H
Jl1rQ1zt4kTLDs/vtB4zZMxaGhlBeJpsaGeQn6NtVLTiFOf+f5oKo21Xs3/MuAhbkq/Dl6i78OEQ
+86pxEb3jA9pYge1VdldMsjQYEYaTpY4BOOnkc/J5whCTZckW6U4RXxmGhquMQR2L9iaZlIYxiMW
Z/W+k4TDwJmuNs87ZF/86NkYgLCVf9nYcxlOqSMPjWN8FPiHStP57TE+jEULMgtoAPLV8vT8kmse
vAUfJJ2O0OhWVdpG+X1xDobBJbvASK4e5ke9RW5PlNC6I4urQZgUBNv/XY2AH4atJypk7Y0zruyW
fXNHQnVNfvdd94t5VjTGaxuyNfZF5V6d6bVM3jIWnncEhv29VyzHrDCV23jsHpFyu1fhZzdivKc3
q1TBLis4h9PKT84jDcpL34p14BXFGzwP5+LJFOu6Gb6LqsFSaPegnLmQYXCQ4SHCeNd2gVxaMyuO
s8nBT2M2++eFBDCwZ6bQ8j478Cu8Vt8UwRQutZKSWCs1AdG2d8l7Gcxhi6xvT6SmfW9SHZn3mOKZ
Nh/KxvdCq4nOszWy9fOhC4C6dEAvkmb/fO8G32IgE4batkg1UnwA8BWpPA9WC8t4aJBSdI3FORpZ
x+d3qPzr5RgO8YdqkuRiazaAmzEF+U8EX2e0/tZFGMEE46XVIa85LjO0uRtruuZfqWHDhqgHEwNF
0LlhOwfxFFIVG+J+bIeNblQgg9jpnUuNodGINxTPpbTvWbmohD5ty0DVy2AkZqqQ6Y05crjgDVoX
cfUHVy6JrJghnbCKXg2XhIR2KsK/duec9R6fh4rdS4o49QqE4avD9fuJdFatBJtnE5kqd9XeCw+A
VXmOgb1h++/eM4tdYtAMf2zV6NfK0h+UPPjPfdT/zyvbykxnTbXtrOY15YczVVCuTNgcXpIxcbOd
eB8ZeObLdOy2UarrbwJ3/5qIX5alzFaBEUENcJXvrwcSoaCtGd0ecSZeI9s6POsgMqrLM/NnLOAa
CyYNvKldx0gjssr/HXMiu+Ybz/MLeb2HAdPcpvJHqLNTBs5UdvVrwDRnUeLNuEJEu9OcsJsf/fAq
raI8RG3arbD3AEtPzgHZP+fYTPyF1WO3wokTHJR3FZ6XHsasRoFo0nsaiNbpUf303rndV1hwv4a9
Djar9hdGz7YlhO8NIGzdhFG1r+cNQpnbaMpCUW486fHKcO4fukC99bgi19EwmDutK5k0C93eh86p
xen+WvDDPc+ZKp8+yAIxNtqsAtbGSnyHUbTSC6f5jTBisgxoqlc/+g1GuF1t2VWPwpmBk01IbH1G
zp8+C8EjArnvXUy1RuNt7vnkpod2dJJFzCE6VG6Jy6utkdrzSV11OtvvEVDYYWL6ejDw7B6eD4FI
o32b5JuKlHksxX3Az3ZKOrwUdSXAqTwf179FPSB2hEmz6GKsBS957YhdLIoPsivKbVigEniOWjqB
CM3u0FybFFAPh8zxxahZ1nZKjGgv5inGGA9fg2t4O21S4hi16IllALyiNhhrR9PWtXLBkKNK1tJF
gmzm/S6eRcENd6Rj6kC+Hd1coMTVnWVE6vBoLBh7AFvvdR+nsf2LGaRnz+Z9eohMGFSjaZHvMg7h
0seItnLuPK+eXx9tNJcf6Ph3RSnBkvFRXipcPpLK0oqJ4JgP1NLK9XVbtuU8LEvXel9My3Ecuk1p
cvN2g/i9iApKHimOtUydY2lQqA2hK75GBGDAM97auE/vKuenGDW0QyGDV9aF9qGZq+1Yxx7hFKG3
7g2LVbEcb4HRUg8gRH8Lue7XMd3Sl2d/J63R/GGQNaw6FtBrTYsumjZOR62Em1dYwfi/77BOTMcB
33VRw8d6/onJnJIt3dL//9mYH9CrBvsQoTiEiEdL8/yCUkBeROahdQ5AiEL32rdMND9MOC0rSOj2
wi/hpZmkDXw10VZObbkKQlschoEnpQeZt54NlI85Na9u05U/SncTVqZ413LMBoMgB/350COLqkiC
c6dKedb90HzUcvx+PsLDhhpUF+ORrPYq66fvsu2MdcdyZwuWI/vyPJbxDhk/nCMHjIpkZWQ5SEz+
ra86spdZhYmEOfHdsAMP9nAMEaaRGQKJFKFq2vcbO+3TY1hbPmUdw6Ci6N5dJCAv3AWYZc0Ple6c
E1q76/ORhzEy5lTGCGR+i5BcSxkJcF2BufLr0HwdjPrYgFT5FEMR7TD5uuCggkeFKfdh2adYC7wf
r4LG1NmJQopSB9c2pjCNPf9jSKMLO8L6QhpAuDNtdpmJ6+2e53dBhXOOjBCjQp5u/lck1q7pMnKB
bloEbr4n1ybfFyLbuYVZLuuxse9FAEIlSKOHW5XtsplfQRWJ3YjBxxdmdRKmJl/NOCpZXxZiWdiM
pOWohlvljdtWOhbyNxxwz3elQxCznWp3Z3DLgFI6NTetav9EIojPDSh5B8X0DxY3GKCGcs8YiFkY
hmT6omudFs/rNTOsC6k9LgYP29p1tflqFCNPpZHFpz862ET4jzCVOnx3SSfW5l+3sY+gLVXupoVB
n03jpVNueH1+IefeXA+elS/a1Lzz8onj88XidaESUlm4p96P7gFc/RmO/gVcnfxpXAh63H8yv7a+
OxZkdckEMB9LB3JPr23j1khW7NYoya3wPHiBjlVydPdhozNA7JLupvvDl8uElPVr5B10IsEOwPa/
XIQQGGCY6KrWuyggVMshQZM3TaX+psekesuEUktLOCilTMgoyP49i1BDEEIWls0lpGfHCoUiN4KM
EqQ6hCL8KOesH8oTulG2pzOB4abn9noqdnabRV+aEs7OdUsTbK0ZfiUDbVWmqW9Lt2gmpFu+x/7X
mFTmR2d39BRFCmwxHv5NxP+8w6QzSn0mjPjigoxSexik/SgydU4C+0sCytNjkKv1W+waJfVYmedb
x4H+TAgLE1G8fLZWwJbU4mTP5/QngId0HeqUSE7bdzZNyHZEgsA9hNxKP+oy2uWZ0l7TUOpngiS4
sxmtsuWaZj88hSIqrvkHEry96UkoH57OLOTACDncVoQAvDoqox/hZbba+p/jVPEeJonxoHa8UyQ3
F8NuzYeo/YOtkmUAcnqXYZY5P7/8H2Vntty2lm3ZXzlxngt50eyNpuJmPpAUe1Ik1djyC8Jyg77v
8fU1AJ28eSxX2FWZGQjSkp1sgI2115pzTOyV1hriFGRgqwEoZ7Znz2/ah4TZ6dqt4pwhgUtLp6m+
KO0uL2T5NdXw8weVT/Mar/0uifqPZYQS1k+0ReLq/tMQYLqx0t64xy03MqSJnooWgDGmTP8UGoPH
l8aGJeuHa68GA9hc4rj+85IyMN64RvLjf/5cFqmzKTsQTXqrEcoV1C1+6H//LdEVHwKLsa8kVnp+
61bG3aToxdslGqcVuq9s+Bq3gblWuMdte1HVL708zzvUqmCFdwLrTowDAZLTBsjJehSQ0dHCv3JG
41twGnzJnNIDBJwjyA4hV9SBB9ZwKLRLWQOzMLuqeK2AkISVTTaSJgcQt7RpCFXRzsnUpvPpQ5HR
s+8Lq0bzzymB6Fg/tfNWNmVmxKjSvCZmZH5p6uCTWeF9VhE+bOjkAWtyjUtlV/EhBle9SomC/qja
ND6lEkCYQlPZMrDvFe3FgRzvBB7BhtPJoRPDjh2rP0ZSXnI10o/Qcd1r5XfRduhteEzSHiGgfppP
MxEn2aGVk3JTTy6xVqWX+c/NFEkYsjpydmQBwNuq2seOTc5OquyV0GH1W/jDziaA0WLL2Pyi+GhK
Sr0yrx5I7x0+5mJdDV/ne37t4ZjzJLV4MOxIhAB1iKuki3JYz4n3aWSXf44NmyqAgnoz0Jajs8RB
nQ7oli8CAP40vd65hf/SNZEO/S+IbuhWe9xJEr6qYXjb+TyGj1weq1J9DWI2lCw+yhHV1bgL4wz4
LNG+lD+YYFCXJUga7lODlkg4sl2JWofGaJ12i5UA7nUelRDs2hRl4kwQbCdunNca+lqYMwoiiuFT
1JB8pRXasPGxb5+HzhjOOLko4FC/dza+ZSn711hkN6lzw1G5KMkvxYXeC8Z3OTT4eTTkUNtpums+
G7LzUH+9gMY3b2M87FXTtq/Y1qE/1uhCoUqu5i0N7JJhGUuHIF0n2EOf9I7EZRd3QV07l/lRioLm
qErzY5fAyxVJ3cFcnuyirWcdhzQqH+Na7LVEaV/8GISa1xPHpriC8XEaOY/w18j1Uq3+bn7a9eB+
k2xqszKPWlSFGpBHye0oUjT15LRadAkdPtC2jNPPbsZNJvYwro6JHmz81oeNNOjRJ7VQjrTgz3/+
8V//+u//+tL/b+9bdsniwcvS6l//zfMvGcLuwPPrd0//9Zgl/G/+O//zOz/+jX+dgi8lI7rv9S9/
a/MtO39OvlXvf2l6Nf/zL/P//terW32uP//w5C6tg3q4Nt/K4fYNhl89vwrex/Sb/68//IN5LP/K
45B/++efX7ImhVZw++YR3PXnXz/aff3nn8j25w/q7XOa/v2/fji9gX/++ZQG9bevfxyC1PuaJT/9
xW+fq/qff2r/sPAxGI6j49czdcsx/vyj+zb9RLH/YRqq4ai4rmhhGLqt/flHSg6C/88/TfUfNnhA
S9Um/b8mTf5WlTXTj4TzD8hIlukYGu5D05HGn//+BH74Jv/zzf6RNsklC5gJ8HKk9ecfsPOmb3x6
i1JIU4WcLVVV8C/qlsVbzr98ZlTvTb/+vzTqpMAsyaQpS7g0YR8GuBQ5FF3116P//JlsmVa0OTvq
re8wgKgl7cimkecSEcy10jyxLiH+orEm7tQPpvEfkaIM7stq34bppdd6+WAYX02zKG/zk9ZGhypc
t9rOT03Gd3u8BSpqUg07vkF8OHpH4wBoAVlSFQOajtFQlHpO1WOa2pGi+2zZlcd9jXp3IVwFlSD0
c3sMtojx20cqJndDSkc8ZfX6tz5Cr4Snt1MWudU8k3KQs8Av1MqnjZfE5hOdO+sjDDG0tHowXA0l
o6NAyXKXo+lZJ7lTHsGPsc/SDcBf2sdx7JA/2r2+bZWGXnh/XzTecEi92t4ojvjcC8QonpvCcqM5
qSJMmUAxmgHiaBYiiC55HYpwOJidfpeUFLKtTUbSfPAoqQm11PsrrWH1mOAjmBBxdOiNJnnUqNA7
dEWKHghn20SZ5LspyWxV2VMoMcvtvGaGCgqLVW1WG0Wpl17QZ9Ha9mnW6ykuGdLM2PHSuiACAP22
xHXzlHQlQjoV7wTpsvpT24/BrpT51JLgqalmFOAYKfUKUKAiVOWacTYAuS+qj4U5fDJQSG/1JuZj
Cf1g2IMzLU/zoetqdw29CiEzIgH8Qz7d+MydXD0NtLUxFl+MDGnnEicJTbvQbNacp0sL7a2BQ903
OYuSHePCfpdIAPQrYeX9McFV3ALcOOBBtE6BgazaG0HYl0x2ts7kZsgsw0bfR5jcvAnRE0J0u765
R/ZoLv62BPx1gf39gjLkT9eTOV2bUgqLsG/DFD9eTyNnZWOpCebZUcpDzvAZX52ykvAJHwhH5uBc
y96+E4qVAdPL8vSgR0V2Ltjj78e+qu5DL0xA+CI9IftSgbpWTOkFuboqGCafNakdxkZ7svvRvrWF
+TzfU/NMJfOvx5Ayofty5Pu3THXXeg0/a27yawIZuKbp6yAbg4PWyuHw6zeuTwvFjwsJrkJDTEuI
IaVqmT++caaWUVR1abKM5u5FlWrTtBOnMeCAbw5SvEcnH7r7bKTKzsAkp6rLJeBqhygxsw9DmLJH
H7NPYFD6S5Gq+q2ZsraTgay5QM83YPOskx841qkx9e+/fu3aT4sgaYyCmkxjhbaFbqo/vnYVkRsl
vt8tYzIgpW+09Exx+hrRna7hG6yto/6Qu6N3mg+9GuZb5tvJOdVR2nP77VAtI8uAS/dquGOz+fXL
o8v5/rOVlCEGNw/L0nTDMN4t0kRt23Hqkjzg5229M8FH4PNSSck1jMuQTxgiMoI289P5kEHJA72o
fGQZbRZBUCqXUrOVZcEAbZXDslvoZcosXgBlcuo8X2FbzlehGo2fEie65rHcULeUR+5eySMxBvnS
jx0C8lrr3pP9F6+r1F0GlXgfmkhrfDxnK6NOMJqQ8xKsoXggfgqC18oNSRxJK0AWsXjNpFff29ay
Q0d11j0w44neYyOg8Nx5rJJoZ+rkWcc1YJYVPdBZT2Nh6iUkyaRzVObRsMuT6JCNnbKDaUgIl+9H
90VgjDgvtE8R8PXXMLcBRNCuOIB+x5bhyWeN9JWHxI5XONHbQ2CmzirOxug5cVCt6j7Y07ym320U
fTi5O4Jj1TkJUYfBpOg2cHi+vbeSvSsJdeA0wrj5xLCyv5jmxyFguCuactjkjelcnZaBZN86iMoD
5VUR+kIWZfNNmNp3VdTNk82g7W7sEBVZBtk6tnbxiJhfehGgTOQZySNax+hxuHNacKv+wBhVctta
tWYW7BjJJGuv825ZkXZ8Cd6NyHoKW1/3ASKbj4h6x2shWDERfcRHnbVlzQTX3lQO7mvH8zfobTEV
Jkp/6RUzXakF6SaGNDCvBNqjoZTxPtZzxmbT08j0kvuJjXj/tuzTPgJ8rLw9a5gqHtF17y2EgWzd
aUQMGRZnr2+UTbFKLU3yzSIEPUR6uhvZo5v2OD6F1QhMU3DjybqDA87mHI1edT8f8Dh1y04JTm+d
k5x6ap/XTO+TxupPZhMYJHXTKYm5Ra2UPAqQ5MATtTTrUfRddc3E0F+iUIHzHhbIx3v7JNy4uh8q
pNlZoMgdUuBvtWbjpaonbLA1WaLtyg2+InjcuYioP4Z1lNyVbryqBsd60HTxEIVEleWEkyKwGNSi
OvL1jHulM2C3L/D8MrLnQZdaPACUwPQQdSbNbr4yXSo4OozHBm7jFmBTqq+7wrxC9h++DDxQcIq8
KGi4RMtmM6lq9Vay4u8DISEI5pT4bzfr0FIhY0D+hi+LQycCCClq62omYXzKZXryCmYxujtGJzLH
yTZpzXilefoN0Ux1mL87Eqi/gtsd1cQFssw9POUPQrJ9d2R/nO08R/yQmqeqFip8BQ5O2qP3sujP
GGxgDq4/0HFIq2GVWRZzAWikn8M250oui0e1Dw8hwcQrn6HCE66sgTzBMPycZcXFI/Du9TeL4c9r
oeVMhTP3WMOwdP3dWg2iaDCxFQNL0twW5WGXHT2SRgzFsE6iv59Ag/eursunSQdB4/65sPMPeZAV
G+3ajKNzTwPWvocbh3MFPeMmDHMsEch2oDh5D2gu5ZMduzD0rGjn9jYR6VnX4yZKflMpCMr7H2+Y
kvXcmCpvjTdiv7/pNAXmdaPqeSMoZ3y05At8afZxLNuSmLOR4JdOUGzmsb0qM3unqiSYC7tqt9ZE
OQxTCBqcbtFH35AvpsTWoLrlixlE4kOITALRf/8kXHqYmMxBbTc0IvW9pcv+Ew4oZ8XwIb2jbHqQ
bVRuutycmjgYsCKzeW2ghJM3XUN09P2rrnvjkSiVFJ23+eLmJh0o29+muRfsf/3dGvb7j4TNjuHw
pUrLdmw+mh/vw71qFkZfePkyiestkyv/JcVvzyxQPY4jEV70S1W6QIRphXjIYow3BxW0wqqBob6G
BwRDvCkKYqrklvmNveto66EoJHuEesWZ+tcgd2FMfeH63xQ+tj0uYfKnAIDg/hHbvpflKYgIonXb
ylzbo80MvTTUo56yGMnaPXiO0uwshjvwYcg9iKAq7mvftI+//iTYyP38URiaYOigC8FGxn73UbR4
BjszTBkILpho16CIx/aRXl9+x80NeFcWyXNTZi/2RGUADxjfqzRKN9TAF6ZcOOanG3zaWs52fmrr
FNiBofREr2rkBXFvpPGY1be+xMzrQW3pJ82m6eK8LzMlO81P2X+sibR6NgcpwMMG2TIdc2dFTDsV
km/hkIAkylDWLP11EaP3+3eJRH/rM70fzjfLXaPaQt9mJuLmRYo4G1PnVHC/S8p6zbY5f3G14Rtj
QpzOKHeLTWngPR3NgSQyzz8OAzNwtXbF2VYAW7Ki16Xy1WhcxnWlVl6LIfHWIDEycm7db0VOIX2n
0a/doTZ0D/MhVfpx3XLLQ8SL2s1OO3Md+RkpDPad7voPSeKJ7wbqPVAG2tc8NxEQNtiUwvilF7jQ
QE5ox9FHeN8j59whqLPJQwzSA6IAxl2Gk9zwUiwKu3Nuo7aft3l0s/W7Gl3Zat4BklhOrp5SqNiW
/OCAbdJcchP1V1UrcPoNHg0mR2fg02EJfY4HbiCxhbooiX1gauC/yaqP4jVJFZd5WztMzcJGwZA2
JMzO2oYxWxhvY1Mz7qxabTelS8Z7kIbcvgNf3ThqqC3mp1o/ySxUjWTeQdnUpbnWjA68C3mrlqV4
177+nikhyiJ99IxF4mNGfXuNVlLyFdttfslsUpFmpSwEf2KWOj3EfkYXLMm6r5FwvBPLqXvsBB3x
hUk1ILzTfAjz/Ivr0+5TQMrt7D5pzxqLOYWIXe81JktQwlIH16X70YiGZ1WG5TMarfsEiM+LjCDf
Iv5T6vy+LGo4VZKvoIvALOYVnXQpu4+BV1zR3ZoPTVp90nwrvZN+4q7q+eSan7eVfc9aXC/IreT9
oWdV7rTpJNRycUvweS3MMrOu1gCVyh1dkMIc5keM7lvG86W2qBzFWtuoEXdOZEEharo7xayyD7KP
cKGX3nCSbeatY/z5yxyW1ZRcpDI/d/KXKfcJoFMFeBVwpvS2BvO3b+Fo7dFYX50hV5mtWtF9mbHz
aHoXj9P0ITacx7shYobReopYZn2FuIKl/tz4kD3MeLpdD8g4VlU2EljjgTQRdR1tgyhTNtiTd4XU
75MI4BQkePXy9s1EAcAYA0TXIfSmDKG8VPZ27YFM0DpjqehFfvF1Rd2OQfA8WMVNIS5w6dlq95xW
cKNHTi5zr1GNH1CgWNcg4nJKB0x281OTRsu1jZoCpQXbYV1TgpWWhcp+yuc8VqGByCydfBEBYHJX
0mXWaihKpvKkvbjM4GzMhSjrwuWvV9afb7umOrXUELvRPpOq824v5XnYmhA9kF7TEjFINutSKI19
Hh3VWtFbeQ2loe5MLSN1JGgmiUbACWJgibGo0ICouJRpBQ1n4SKQ0hPrq+ymaGfYlFmfYD3mX7ZM
WRFeqOJQQ573IpmaBZXaXKNObueCDPwgow4FM38cmJ9iGfhAUFXmgwxc1u3IlDrem9PiFvZBSQa0
Ft/N+99q6nAMrhb97kP5qajiQ9E0AcPKNtE2vu9aVFFRu7jIs2WFRBGVrIWjcjoEoyP2g3sZpi5W
7/rtTnNo11AMREtCUvWdZkoi6Kp+X4S1eCjBazdxHFyF2YJrVI2n+ed8htsuqfdKbdgbc5qCD9yN
LVlduqjwUNXV5FZvIsVsN6KyYiTkVqmcmxWWihDLrOFfSlV1T7h37wpUh8xC6ZAQ5XGRoZpgJ7f9
FY4NhIOSnNteQ2SSMyKrVDva/frk0em7/lizmSrzRt1WBR8UDdh33Z02lYi2LXY7curPZFDjjsRJ
cN+INd4TB0NMsV8F8ch2/lW1XbYAhj0cYs2xrm/NENvZuPYUt+iZd07TG4uSIdQqYf5w8ozgxDzL
3XVmUh1bBYvfr1+/8X+pKixqK0mbRqfKet9IILFAJfOH79m3dPV18LHcDg3xMGyxglustkzcvOa5
c0hASwYtp3YAhz10cX/Jg/zOUQhTc5g6H2aFDX1j5rvSsNEe0Oqhy3uPHvR7b4fmNmahJICockB+
QJUUaGoOMTyxM15De9kIlhrPTvxtxtjZwMA2TmIMOEo2Jc5dnOTjep40xRHo2KzpGBzm5W8KcF1M
NdQPLStLg9XEpyB0UoZ/2kpIli6PMw3VSGKDnh1EBPWcs9N8Lt0u/tAO6aHpC+x5ib9JeuezMom6
wFeYcKiBq7aI3K+dFT5w814EbWhfYyWOL9yMGGVVMj0EDqPRlknELU+Ft3FjSZs01dKLG2v9SvMF
hHstrK6DNeAdM9ITehoDKie9Wdfc9CGqoBYKy47XRFzJ1PM1mhq0ktDX03k/VMSnD0W56Uf1Xi8L
bBChLk89Q8utk9TuUQnH6mRpnJ8ZbTTZD+bBBXr4WDYt4LL2HBpef0yj1rxLQ/gTqEj6U1okxy7Q
jHOSmtG1Id6nnWw79XRwomJRBCF9rvJ1mF44pMwB1buPGA00/ioJeWXzUiF9QSqxrRP1PQR856p/
M8Yu3iRSh/iVomdXW7wsHGSMBzgxOCXHzhq3vt7RAZ0OZKbbK78XJzDIeB2ms2sgLnSdKnC0OsOH
JyaiTfm1BQLGSDkNlrNGhcCErZspESE0EQS2Ls0ekw4av9/Qj4GfexeSY7YYa6SbbuvsXeqNt0MO
4ZbJc3JkK4ywHTvrJc+7amMJzPWhq6qrYRxycFdGvNLd3CHIbtyKQsT3Qeg9107aHLmbSyJxq0mT
M0TMQgNiJBZ+FKuLLgtXheenLyqApK3OVnMtMXC+FKW4BfZ4H8Rk65HsUZAxZ3/jXGKkM4CPwGy3
Fnj+tmMD69Me15EZVvcyC50H5sP5i+3q5nMT475S8yE7d5DC6e7U6Ks26Kn4P9c1fTvfhfwCkYYt
wmscNf4BZdWqb4toirZpt5oZyw9KW09cEFy1hVXczX0AFpJhZbsRnVwHdPYdOUrG2ROheQjKlhxp
I9tN9EikW/QMANKlhXmeW+x/9dnJQ27vO88WNxQa7bnOgS4HQf8RNHN8rKu4OYSm9pjFdrZSQruk
+mtgmPcEiM36oWzaBHj2aOy8KAiWbFXqnZD1a9RW2X2WgNCkEwYElu3Ldj5BGvIvyXVeFBqUXjCt
/oPiBd3VkOGic7rrm9iuFtlrn7oMIVCnPSoTi641lU9tYfgPjZEVJ0TKN8mn8Zf5LbCDlMT1tqSy
9Ip9nunf52e2hSffUOG1ZFqsHSQ13gE0GNRsUgD2ttYpDygmt7NaPSNF89dLOTfn96uXtNkeCkaI
3LYF3yM//9vkjkCyqOnUoVyOpZNskibcI5wetkaggdB1VWNTsMAdS3AxFyOU5rqzimpZtKp3Gs3M
mRQp9K5N5BDeFKIriOYCfUsW1KQlKRMDBGkNeFpzBB9eDQ4irB17W4I5W1aRhvMwSI3b/AhfNKo6
Z1U3irOpJz+Dz1xzlUSetrYYoyu2O3xKpxEjgv6HqslHbVXan2IauPMObj6oijlZ/12HsX8SnATO
visOvy9JGusfS1qxwBpeUj/QKNQre2WgYCf32gw/9sHnsglQ7xZhd99GGvx9ruln+BsElWo1l0Cc
krxLG3Zpkxn03OWwX5KAxGqVam++0qxUTXaVIJlRaM+lpR8aKscPJGSPK4hl9ilolmaqKjqNXdYp
PZEt/Bq59Ls6i1aZ6+8D27W2rddPXWq7thaG65POLboaO26DkdqNSMGGhjHWMaISknPu2UxsylwX
OyVw9WOdxAP3nya5jgb2STMA6NxaibkUk9Na2ra2QL9q3aVKzNiV2BVFOxTQsl6HAFVgaClilWZY
aAbNM+7SIEgu3fSIdC+ayLkXnwqMnitsK942A9J2X3QCPAMgyYUwlejiNwlY1tS24DSm+VmtNB6h
BkZwuW0xxiwxffwl1YzoMyhR+VzDBBrIQrgZFvneb/uJIBFrSjztMTR8+keu1207u9BQU7qwTBWp
rJwmOxACJC4sLPm2Q5a/wkX9mytD/DTNMVFgU2hJIWzJf6Zi928XRkfEgZKz/C+7fvw8iBo0WNQV
CMvXNWfZ3h9UueoD3yay1gX9l3LK1D6hLwJQJs6hCtyuahHk2KooNGof4EFVPM7jvNC1JSPJTt0D
SFf38yM9FahTHGwZROzSLO6Hdrh3zPgmqiG4GmX0rEyMwLLyzQ+2R1BPXl78ygGU4TIgnWdlCnot
FZOmhNY7SFaM5Ltejcl92n8cmEvdUcxVB8uoq4M6PdLhjK1/vZoYP28AGFZqBjWhRi1kvt8VtaIL
QBjBJqIh5gGo8l2EcUL9ECletUU0b66yEk7i/MhzDLkOE91da6SBu/Cwng22lmfLmwCFbfedte8l
nZRkySSJG3JQqE7OXiquYywIwNoFOr1H0yjDFZs/rBmYIxeaUa61sQm/FpWcg1sJYPJNCkynKS+a
mZQksqfrzghJGRxcI/pdx+3n0t7RbEcVpm3pjim192eNl1uenLyZGdvSKRh4GbZKhQqp0JaQgWys
tKD4+0YaJ70PBSZkB4Ml2rGFQ6V2HILw4yxmbn1LILunNEYN1mxkEJ2lW4YH638OEQrGgzK4z7/+
Ds2fbgiWqhpT61TQwUav/O4dhDZduUR0MdiJyUBWBvbH3u+Da6/JF1vTPhmdyhVpGOmtStvshi99
kWd9fSnbMLtlAs5UlgTV1hCkPePZPtqVam4k9cHCnZRgDIVgyg1gd4mEV7aDj5lkrhIQmUWbUHNf
FTvRyF+rs30shkMIDOShL9zPsmUjrHG38HujOlqpv0HMh60WhyymDrO6DY76WHlTNHO61R301Kat
yqXbVOV90pIsWov81usMtoME+M/bNgreOlBxVT4QDOJimikAwMwXUz2aX2jZRsf5YIGmXvRVOcXW
6sp2vopnLEHQpx+VsOk2aZL4BwbA2nKYypgx6n93cWk/7br4YmxD5cSiD6+y0/hxQSL5OKLWz0nA
SwAN01UWTxEyv37ovrQlkURIhMonTMnY3ftPneoHa6LBvVVutcYHN4Wl5fqrLMcrHlmoSIewMLYS
r/MG4utvpvjyp6GEpQp2tvSjGbJIvOA/vlTXLEaSYCaMrs9V1/EVz41kj5Cs/fyUSIJs0zXMX6og
AOFsOV8laIW12ubDYT7UAPkWamo9GUBE9nUeFIcxKki2kYgbYE7CD5QK6eZVGV66FpxKPwUsWKly
CoVnbcYx+j4/sxUy00Bd1Ogg9OqePYFztoxYu3YekOaRIAQ/XtBo7u5l2Il7pPcN6xYY9agry1PZ
D4RxofWFTsnHSNVGklWcakzieNqZWKyRRp1Uu65houh3v74W9elz+nFrqUpNMBymOOO/79dTgkDB
aBewdd40TF2tHMo0vmtGn/k1s8ZlBJmfBOEs2gFoUO6i2dXZEsOaXMkWIdXVmAJ481HZG70qX2SW
HWy1hv5mNf7d3ETyJfS6mA3UfLEjwhJAkqpRvPz/vxVh2+ySaQ6pQn//VvQKxZc+xT+9KUlipOq0
GfMV15J/AhgHgtoDa9qyZwZ41ue30HJRvag50qS0eiSGTVmWqd2dcIJhdxXKbm4Rh/LwZi2EPElD
yRIT7QkJ5tsd0aNIAGgdLdNsMLa/fkfae40O235BT5fZmzlRUd9r3gavLtFMqWKR03PJXYPmlWMt
ahVbYVdLe8NUlaXCKKFKKvEbnZUlH3nOSE752CrxLvZNHKHO7+5B00Lw41mjqaYQ0xDMUB36lD9e
fX45ktCjM4zR6/BF9Ax74ra1D57p9mdV4uJyIs/7kqWbtiUktohMtDVOox2U3NKLRcTHR46d3gTy
OfWgBIJBse4Z2DUrXQEbp3Tx0QAWwomkhb9bOKbO148vfeopUURYDKscIaaf/63oSh2d5pCmxmRQ
y45+ddqtWqLEjllXf/N81OEMrHQmtTwCcJ2vyoJEyc6kcgV95rzURLHQgzIuSoBrHd9UshndcljN
wqFGsjPLVO0ggmY3dXaP3oCGv+UGzJQT7dQkjNILsvU0PcwBJQ86YrkxX5CQDorKzMN9a5QvRpNV
wNlLRIu1Y57HBJiiD8x2h0LrofVq+dFPKFxVyHqWY2fPAp7uxFLBnB1tpHl5u5RzNe7XCZmkh7Cl
nJ0fxdMjxfd+U8nqP6/GXG9SUs6ygmjW+3Yd41DkU2rGajzSLFvNcwrVVSX+o6lpZ4rXwlKdieuR
PKal8sFA+77FFzlkC7vsDZjSnEAqKw4XApOI3jiJhs3MMLQZOnRakkSj4jHKPf3+15fYPIX/8XSw
HMeeRUvc79S53vzb6ZArSGjgZ0OyT/VmkTdqdm7djVGAZGom4UtT5XdgwgY9tE76NLpHKUjk3CwX
w2vcbitHvrhWZezc1IeV7lReusMdsmbBR0ia/G4aj9n9pxN4Wt00RLcmEn+u/h9P4LI2FDWsWLGz
1hJPjs61RXtfv86PdI+hVRKM57oo1Q8BQbJIr4PxoER5dSZCnvZnGAWHioH+uZgOg1GzXazJhLmF
rCvPDK2TG2Kp7VBG57DgUtZs21mS/zTA04mZC+n53lNjE7gV5hetlIemhkQSEud5Id8hnchPkqa8
1iIete2VGAisDfwaGH4dPfISUOQXVFObeWSTI1voO/dbbRZnP8/tq+1iW/T68Ra4Oe4tv/4AUNdb
ZY6d7vOmxaBCoNWZ3jBt+YR+y/Rs/vMWyjCQwdJf5nGIUBb7+H6+KK22Y3hVlNouQE2IRCEoPrQl
MR6hU901eeHTwGT6nktRrBUizDFHy2zJdeNcXD2HEDMv9IF3M5iSkj7lhmuB/mHlTPTMqjfve4+p
GC1n+LSWkr/EbksEZhJeGNvIh2pkslr3abCZqzn9XEx3GMTy8q71dPJL3tYFPuxub6sMtd+uIJTW
tLgnUbKXOGhlTAqZNXEr6lZtQ/MN3GKl8ceGgo63NJmGkgKXRoDN9F7i/ouYud7UIPNvcTj8Tv7w
/nI3qcINth4qBbwlaIn9eAqmzPv7BEQH2Nrmngy+4oVB1US6DtyzpT/nmtfvS62ytggCWQw9eQE2
L9auCUk55hb6RBjs8xBW9s7U2+jOnQaEaqmbWAb3najWb2UDUfC36VksQbWSo/ICO2ctJgxYFCng
bSV5FYYZ4fWtreA3gyZutO8uM96joU8yUWSWwrTsaRPzt4WBngvxJQGQnD7LzRUV1Mr3iN1dyDrh
bbXJK1cnMLy5SUTW1l03JPsxStNLNqoYxLIGq3qpkyUVS+g3oeWBP1Q7AA1dquKlnmyjCH0Z96u3
3LWaTarZ1k0wBVXSEL83KtxkIv/IKp3qR1ESRxYt3mR+flwEm5KIkoM7CuzaQnZbUWsAv0nkaLTO
PZZarj46Bl0RMTRcYbp+J4quY98uD6blsSdC2TdXN30C3hzlTw2QvE8uWghn1kB1HixyriLCj5pT
gmUIKWFUvEhBK8zOMxCfbfaZcX3KTJ1fwx0enc3aeo2BUZ2RqJZnWYVf66q5H7Kku0WoNu9oVci9
WWQjMCr6zCK+gtZ6SEQ4ZWf66SPKYHtDHDL5pvTLe6r2B9nQDTJ8o95qdvpoNUFx7zuI7pXKTK6u
IGWd+BEQcEYwFmtu1lCECwvKkC+JZxm9XZiV9mdidAG0VNAEndVMLGuBpyRxmQK3LZ5c8TTvhulx
I+4m8+Nt7tlYPpMc4Sw7E5+AnK7rpClupcMXbZM0giQcovKv70X2+1p8OuVMZEXMeoCQ/9Qo9bLB
bjILfUrnxI9ghV4K1+13Vd/Q00KZv7TZ/fEJemsHLc73tO/3qpHUkP+1jHIhkkv8IxVMF0Jl6PHZ
a6uKqkeZeKfOcHajpuUfspJcwxpoxFWZRPGxb5vHgjb5qrWszyZQ/IMequlGg1d6KaNOW/mVtB5d
ckFgbBRyXSDU3mZCS7aFVh5IiB0ObzKKvGMfnzrDvmGhjwjKfvRphzxoRJf2diOfiefA+ahr32N8
z4s4zpTnEffGjnZn/UZhE31/GnXajg5BWYc8DP1bVzpAJWNt/Ew2C+dcFz2VMqBHaodTH4bg911m
FwYwv9zaMUnPiRW33WtIVPu1KRmCq5pGMCBUtgDN71MWcoI4ZY+HeZpIcKj2TBA5aMQKzjyFOFT8
S39RAaofSmYQS+x2JfMUnoauGH43pX1fRvOF00A0iUdB0Q2r9d06Cine86RQo2WolPWp0INq41Vq
eBf19f8h7Lx2I1eWbftFBOjNa3lf8uruF0JtRJO0SZv8+jNI9blrYx3g7ocmiiWpIUMmMyLmHNN+
7Lrmd+v2RLzNNqx5pNV4uXa07IlLdSrLcA/JAjxe2OXHyOI7dKGI5rhB95E9ycukFR95VXsP7IbF
2gAU/l/U3uz4/12fuL7tUqAEeuCwJwn+z7bPYAJCWAVyqCD6kXgm3rtYpdgLOfh2oI6DPmZsDfL0
0WqC9FEqqDfIuu7LZyxvARNgzIpAg8C4bI6RTIs1xCZYlPP8kdGFdQwG79dypowQwxqUH3gNFfW3
tG61/QzLL2qV9WDJbzP46pF7VHtUQemfnLsj79VU8LilkbX0tf7V4aJzkawlj7mdrfvyJUHJ7xXE
9ZjaPtG6/ux1iraoiHP2VGxoUjFOB2sUzJpazXtDB/U7HTz5Sa5Hm0AezAj/IinRc3ZNJty31E6Y
wtKR43OaAyFZ1t4p8QJm3QN2VvNYWdMHfQPrgTa6BY4DukOOH+hY1FOL/pWYXzXRjVwmthH9bttM
MScYhNqiN53vaKgNFZLuDRuQmoKk9x9T3PyJ8NhlMyo680G0YpBjgfPa4VFmyREpu/UuRP1SmOkn
8L6HiLH+L+AqDwUulK/OVKQSZL4ifLL00toHDvkJWRPvFl1Q6Mq1FxfdOTYkiTezlXea4narBW6w
tx3gL2nQq59VCn+ELtOXX5lQnHUnZPRiSsLtbIqVbS4c+4hwUpDCSY/f6rweOUrw3fHF8DCo9q5h
7dzKVl40whPuiMNzLsVzJnT3PKnJeI4Jw9N7+5Fe9hrPAOEvrguOEAYVpL3OOMT4Zo9tRTJzrTlY
DupwF3RJA297girgaXiweqaYfe+g6GrT/A7Bs1jr47z9bRxG7eVYnfrMLa94P4lA1Lzu1awai4wK
iOWtGz/iEhmPA8A1xgq6gOORRheTgLhVN5/6bGpNwzkappGiFhrD4dS6xt+DpXf6sSrZEcw7hoYO
Pu0eWL3LqZrfC2H3zq5Ja1NrAqS9xAlPgPLe67NxE4IKuPTVQH2ZPOoJJVaAse0WBa28+Sppvl4V
c46zEYt+u3zUmz9FukWxAwY5bWrdvYrQtr+lJbCuXrfELVKWcdACheyvdcod2Sj2Y6K5LnFisXgn
2ieDKFw50B+CB1+jWVpQUe3trguvIQCSUjRvXtpdAqurfrpeH61roCT3njDLC41F4jkACvxEvL0y
PDoAUdYC3nfi6UyPA9klFe5bUbF8j/J3qOfbzhURWL5YPDU2z6VhkOc8wu6mqiC54ax4Yu++dyVM
DZjKQI9LD+yiKC9tL70XWYfpi1v58ZMhHPmU8bs+jBI9zHIaBkxOjTQARt579aHL6GFG01PnC+N5
OaQye6MvU12XswC/ws7QXIeMtPoZiE120qN8XCeAXLaA14ZbGmuoFOaDqumDThVQn6CyvUMM3nOP
3KB+6cf6lGBsK6o8KjaDVXWXr5edSU3usbP0KICOZa0dU8s/K9abV106+rHupcmNMDDMBSwutEo/
2/MIl3g5/VyNharRsTscyXtBBTx5DPymcFdWjXaL6fLuypoga3T5/nU50KIZ0zo7UMN+BLmxqbu0
/mRa8aAXdfQ9zDXGkUhMw2Q8aIh+ge8Pxm1CMwSNZJxu7iof9HRntGa/xUdcvICqKy/ShMNA9x12
DOrPvq3Usz17ctyB8rTq7AoKf5BcgphxtsxocUrbJd6iitSrVUgAtFmH4w7r9OvUTc42taEaQ97/
rCfvw64bLpRuxrC1bDOmMWLeyC1pxtyhQgM5QGlqGdqDMWmUT9ER6VX63cFTk+KQyENx7waP1FBB
NqWeBdtSmzZdEtDLNSd9ZZc9zZYqSbiCxjlBKyxXesVk2qP5Y1HSrxL+cgFERSmOTPDfeJx5m6az
TmnkDltYHR4rnTz0mf5cJd0vPUgPaes3h8By1coimW/X+G1CgAio0Mb6mCKxraVHwpntrkyjHLbB
dMxV8WGRHkUBGmEVsWzktmtky9cis6Y9VqYPRxkmztDChYFi4fWaQntfOJJUIHNS65Ko1Kxjna5p
n40EGCJcoGipwHQx2XwPUhhXXRPf7XL80DN8jZqIzj3bxVU2sCebcYUZd9Qos1cr8rJ9uLRcqvGc
KO0BBTGXf13+bsdRP+kUASvA+M1WdYhDWgt8kl0HuDsYYAQWlQkRnBM8O18QbI7NBeKJ1hmbygix
qj5hW+IR2YTstjFGkrA2GCRoW9UtY41f9YGur1zdftUD6t9Ad6YdmdDGxmy2RByYh6is0Ua3Gf7Q
8Yx1/iOvmXG7ngOICyY+vqnHNG7/cA/+dPpDZ98HC22npXaoo8Vcc9grXUMYOwD65HGBfh8vcWAX
2UZFQGhHgQqgAjy+sXyiwtrp0kV1ei0L/DtKeW+Jhs2pQCoDFbLZNE5/7XKiEnED9xfabBnDoN4C
k9yCVDbi7FxJHEQN5PCVPTjaWhvJMERU1Lrhs5dM/rGfeD6qP24znoWEuOH4yR4m+qcRIQ9BMHUJ
CfXdhHOYjmv7JOYiciTf5s4IxgI8Z70NbR5tdLt75BfPo81oYWujIdHD4YzbagXRDMuqOXZEatKG
8Lg6NjUmjmRsoTe2FsXVQDNQ9OmPtom2dVBO6CjCag05KUzC9KyK18GM1SlzTehdcMLXsCP52Vxz
PRiyXXd0z4iYC34E7afvQWcuM/2p8FNAuqn70XZ+jZM1hnrvHa25uZkcXLddWXSDE1whfsvQzyr/
JMxyttqE3KEmQA3mLLEaoW8ANJQtYswGaBGqhj8AW17KqADoqW+qTnzKwCJzMXygvjhwhxWHLDLL
E7boI9bfb1bU2+vUNXfE+czrBdaukkKydS20yE/pVAcru+r49HYgFbpnJkjnaeJeBAmj9nhi92mN
rFe1MtpFTBZ2LfOLVVcirpdQSy9ZY/XHsvjm+zC8hceKSZ708CxI5I3zDgD8TOum5bEJp6JArkpz
ZqYw9e29D8XnEMCN62VLe21Mji7Z2IDPyJb1OpT3CkdSmZkHdkBcZZ0atqZZ8M3VKJGVdfW9ONvY
+nQaJAyxsvFIYbWsB58O16xR43m7dcF+b1vP/xYzD1inpneq8+huUhgQ7VX1u7Ef9jliu13ukj4w
NWG9VqI+jtRQ6yHUT3Zd/ZhSRo6uuTXMmuXefBYBeqLO7g7ZVH2r9Hmnx6yUPa8OsHLeu1RwNccu
RfkVjNugCV/NfNoEPKo2iYW5ORtOtcrqU1/R8lEtiSc0ELswh86OzdPz9sxHiTmFdt52tL0QsGCM
jFdWxH7X0z9TbYfxGzwhv00yV9yD1ZFUOzK/zUr17qcWsJVg2NllFR3gpEkQT98am6m3mFivw+Zs
g67Zl17lbMUwRTBfGvfQWyiDpbw1VUOAhRWqNfo2eR6UCfoKWZT0yEAFLrkaYZgza8cEVUd1v7Fj
N1g1Vf0ZejXka0qkdaH832M99FfyvY91Gu9UajyTxSxWDLI/RZReCkq2BPicXsjx2FX+phvCQ2T7
b0MDE9+OsSWKuNYIUmxbwpSzZy+c3I2BeGibm/VH6Vh0qcn1XJPBQchSjRi3QbBeZXbIWqQDZg/Y
tJnNW2Ig4XB6bTMOKl1FSkT7bMxml3v52NWoCk1/H5HGyD4s+TPNwaMjXOlVmhPgXGjDPYirT0Lw
7mnTDOgRMSylYpcF5htph4S+hwUyqpI9hYblQwwha0pu1btR6+iudtCahuDE3m3cp2X0M1HZFWnU
YxyCyvVtGFXji9fOmp/BeSVq6Ni1Vr52m+g0FCi6uyFikhx8GFOWrwPrG9mPW0OLDr0fvlcNP+OQ
eK9ayWzJ4sHDeCrgluxJ9nLcX07hu4fUi38ndbt1SCg8mgje27rJjn4QngrXeY4jFCz+6NEmi0yW
WZbBJD/xJ31yS+sZ6T+wvTC9JDgyBeIqMuroZtuoAwkgadpHJAP7dPhskurk2p26st47T24LxiAn
SG8w8ba5tdMdS8uBkpO860TEqIjg8aDak6RbrDxiSWUSngeUYUa7Z6sGg3yeUubDuiZgwTNiqBS5
8QOGpLYKx22i6/0aUgs5GVaermHntyu7hrqY1Dgp9OQP+0tnC/zhbrIRbokvPbf2p+exO6V/UD8w
fjI3iva2zCUXm6N+QuVZdaIbD64dM2HRaoP1uLd2MaUgH1Y14FAzUwcWrD2Au3dgjjAoGy/AeObs
ylAENB9i64AnbNUAbNzzuGbHxZPHZCy2qTa1a77Bk/vujcGc90r7MtWxXafN99xnw+F0LclhtDIL
QEmRNSCthHceNJNFJkLMgzon0DS0DhUZ7esoVcThVcF3z+7xfHTT1vMVvYHcQONshCgqMXVV5HCG
6BYrgr22pmpIFSqRyJHT9tm34mlG2E3mtO6RsG5Zo2c8E5orPSvUbszcG7tR6xLZ0YXSc1MXzHuS
xF3h1qMPN1B4uCxpHRQ4Ng08vizHpPdVA1hMTAogUBfL7yXuWGetsW/OIEw+CeX8wS0bbxtHOqsE
qCq0OFpoKQ4Z7PP7vkbCZh/ChERUabLiQ4BX68I6G8kfyzk3iQfJ2penoGPLGoWTtad1zqwC+TZ9
wPg0WPW7A7+BaDi+ODb7goF9gK2NGM3M55mjl79i5ocrjzJs5fXPCSOjFUK0s6n3f2TfbXwz8rcK
XWofptsIyjrZOs63YGJb4+nwyUPNWmmmlxwrQRNM5vqzgxiy9wF/oi3L11rNOM4qqk1cmyCUyt4i
xbhZ24IaPRoq4ko8zdh4KZgEvsQKaEB3W32AMgnCnQ4AWTZTPpFLg2cjomuH6LNpsCdUx6LJHUhW
5a8Q51kEN3VtZLNOIyWfys2Nw9Q4BKrH7Hti0X52msHYZdL2wAKMle2/gMGO7izB3sp1f8yOagud
41bpyJ1rkoOeW13qGLp6F/gdp+V8CGuWsOJYJnr8mDuu+TK6LQr/wf0vw0bv/8xNyN0zTQ/ujG8b
+HT+1e/TJJPgEPEZd/Rspusrfy0sk11FOxSnRY+e9VI8dcTaoMvYVk2bXkRaqAMePX46SDMyATC7
iBQ0z91ogXEzadLtWAPL56xpsWJp+PbDMbB2fuw0J2nxg5uzZ2E5rcP/HUUMwSXMBCEa2vhSlVpw
iyeMdyBjSR1bDGed2+XA7TyDe2NVVvUEX8HcQOaKnp0xxJquV+IUz9JlutaP5SRx+WYkdcI/dB8E
Dx+/y6t9jAVplY1583gDEqB/MQQJkvgul8EJPrtqL7vYPo5t6uxtIc1D5Wjf0UWPt66rvsc1MRK1
PXzzqr4kfif7e/AKdU1ay/1viot/i+tQPqH24bYAQokg898KKMEIHkp/R79HJN2hQ8xCYPPw7sx0
4R4M+ikaYetyIZJGz0zvS9MCmxWfjU6pKFBP/ZfZ+iKP/s8JNd+Sj5GHYgcnOVSNf100DIpcL8aR
RR8VxTjzHPvWw4naFpD2M28aXvSh+aUb3klk8mFkxHC19MRaTxnZjf//AQUk8H9L9zwbMpMd4PS1
DdezzX9NxfowjCM11qzVGtM/XY63HoHJ0JW7tp1N+XLqTzKCyNnrzZkRsn0mCc3dBVlsP/oZvAOd
NSPD6b7JE31OFwmaa12gBZiHHGZOUKlpGz+cdsC7oLx465ROc/+agNg4udAWiCKC7Z3AWmrC3nr1
JrYky2mmGW++N4DhDPE0cvPhHJ1mS09YgY613Pe/+BqUFo6LANSaLbp1X8MgKkp0+YhkV76I6Fv6
2FJJjENzY/TalkTKr89luz6w5yFwsxn6ais1jOl2HqwjhkU/g66HxoBFiOzbIN+VICC3qdPNmr5c
bavajjcEUjcMkWf8CBAp/wqsLbjr84GsewtBFcZMp350cu3RTHMsjG3I7/VrHhyZ/rPL0202S2Mp
TWkvkjpIbtKX7TIxBZpbbHNn5WfxQW+SqzdMtEtxnzqT1eKwAbDpu92TjUjkttA32WGg+lL5GdW7
v0HoG25iQngJiGP8loeMBcOB2HtNb8tVyI6b0g9wxWTAx1w4qoljH9qMTBiyu4oukq9GiQWXmiW4
pCI1DpUuQwqTlsGdo139Jo7vkmbp7mvtm3yLVNlM8x7iINj4bmKdZWxb+57NQOG1fzKZ2sfQNPwH
cGXJCeUl1xzPtLUIFGCMhkCHFSkCzXWK4Jy0UXFp/Kq4WHL6+yq+tBqZUBZ0kdUU5hhDcEVcQrea
rmOJXJbMQ8YDnXPk9sEkSY7V0245IhsrnwIBh2NIUWS3RTocvHjM91XQ/lDYy+52r7RNFzv2CeyC
c6qLuMYVax3tiCtrGq/4NZxDHzsFi2TgUDsl5moxwWphJYHbF/7RUj4W1cbO9pois8lPnGibmuSN
yTnhS7ZTRF+8zvfoQcU8eR3S7gl9/PTEAFUyIAAlkKBq/Lrp5learR5VrZeH5S1Dg/HeesPbGJCi
VJX2rgp6YB2lXl5bWZfXoMUYiboZ3U3C2MGp9RnoHiJI0KBgrZN4wjWonPahng9D7p++MDdhmNAa
H8RwHf28fcwy5y2pnx0BqN5KiTsUQQL5esEfTsobN27O8AlY/hkbsQEPhoPSbGtTujWJBiwZGFs5
dCT8oShQD8uZ7rDJCmc5QwxGZZZmM235CwlFEucey1B/BpGMlDIMXgRjvc3odPEB4P13c4afJvJZ
NWyzsSZ4W13PtYsuaus8FG52xpccXjWrsdemVxJzSEaF2PRqWJNKIB5ypP5PjVVobETtCZx/R/p6
BmYsvNLUb874pYM5Uq+Hm5JnBb/CPDnSHd/Xs+PV9F2cFLmi01VSVm7sumVQmaZRv5sMs2G06YwP
jtnrIIQQ8kFki+5h/4NgH0WYCOY66nY2Vss51KlyNaju92LXzIMKkY0lnKssLQhZdu/caFDDCMgo
tFxPutvG1h/Az6nTwi/qtd2XNsGpQw9fRNY+KYdySmaPhWW/fn0Mt9KPaPGw5QQXudJUm4wdLS2j
xNkNECCXr5OjnT+O6iGbDfMexdwucR06h/OpUEV8RXaWbaRQxlaQpXXNaDLajWe89NLJnuvij3Jy
FqZ5mtCOvyXk4ZgSotl1TaP9CgtqTdUH9wqR5Q3AXr0LR9gt6TzEkgn0bquy/xh+R2eZW14LD+hK
aI/MqOXSy6q75nPlqqd/3tV8M75WLMX1T6p0G3Q45IC0MY7FwsQjbWYT2nG1r6CfHSyCkQgSGb4H
/OW/4RdYeahYfzC6jnEtPQuyPjdQtMYnXY3JNjHabhfqKt1KMVU8zGYtMdHOoDFzshTsYR1mE3qE
qRt93Mj9EO7cMOi+7rtwBMZhVSMtvvkOLHu4C/QzyR9fFD4tm+8TM5BLXnsoBWsf4XlYFmxM0QvZ
g2KL4Wt0pIt8vGJ+Gcu9QfLmalTdjwLu3DoogpmHw8H7f68C27JZZXpAR1EBsj4Loj0TTTLHKZ9x
W7YSn9uYgIVV1XMYmtFh1NKHnPv7Us4HYYI4M/1ql0qyWgOe5C8kIYBXQusJmYpJB1ANN2V8Rxv+
E8bfeiTr44HU8s+gBXoTRuVwYe7abVH96ERYcrp8oAnbFx+h+yEjIHyOAjTEBaz/WsZKuyKzlOs4
Z4vjLJwgqrB4r2EpzBRmzamKu9cm9Jt1ZVjN/ev5h7VFP/znD1WLOl71BYgzl9n7dWTRUavlpdm9
Ubdssym1LnrmRG9JGfz2CXc5fml0WmwgKx93f9RVxs/5hS6s7E6cZ0kGHlLnyO1eW9khY3Gqfacp
qm9kgQN1/7SyaDauNcDr5DZFEyarHLeAXpU/gdkhddR1WlxpKqt7+Snt3/GAcqpNeuOQSm6efgoo
e9lIb4EBXPsimF48O7Zp1aSV2Nl1Nl1xRJtbvTWjLSkPGN51SXdg3njFXTpuxrShP+VBUyD0+t0M
acIL5fjn3O58pEXqNTShxmp1cXK5y9Fl/vNSBTSeat379qXQXcS6Q24TzYBwgJW6abqDs6xmjR7E
dAz9YBtpjtwr1A2rRTq0ONQazVJ3u/qo09x4YywyHcl477bjuYm05sExoGmA8Um3mWNTTxqlObB0
6/a0Kdpohc2W8XB2m/t5brxrbDrgxrw/WnggAk/Frsdfuc1cYhtWOmrDFUB7fHuVjJ8x/pMvGxOR
6y5bcTbyxjmHsulWQXhGOQfRPxpO2YzJiIfRZE0kWVoA//tCfvwD/2i976H/rnrhI13zaSvqLOXL
aea2NASEjYV4ygxtJXDV7N2QKQW6JW+TZk5xigzxZ4FiogFWX3jM0vTGs55kb6I3jYvhUeKR8bVb
NnONssSTy1kTjHelMD16bg9Hs+nCY9UwqVlOE+mNj4Ex9YcKH4KRZfm32tA/kxHf9tflQXuIItjJ
QMdL2OQ3w7+50n1mGuGF51qUhHGzUTcS6ZxkRd+p97VrmGjg45Ed/WgzjQduQJhwPPi7hR1RZg1U
rTwWX6eDPchDYtr0B8j0elZl/zMYpf9ugHjK2cedloOYX6mkf+9kbF1BNKUPQRj9qWNLfYt4gHIV
d+beqSr1zUvULdUTk7k9nwXT42dpXuO0TK61IbZf2MwegzIpesx8MA5nj1SnhA9i49rpiFJfI9XO
+TztGgcCo3o3qu9pPRxLzCsMdnLxhl5mbZv4M1ts/IfJ7Kc9seLJSwgRisXAvUhsSLfICGKstPFj
nWVEpiq5RZNmXCu3Na4EvejX5TQt+FsMWf2BZrC4F0lXwPOb45QtusPL6fIBrXmsF7KP8vuDGtxw
bUUq/0UufGPk5s9pHP9I4JeLPxQl6ptP6fSU5mN9Y4MGEpqMmd3fdchiuFw3rgU/tpSHyrXLVatc
HRxUY/Gdk2RTi8FCXwA/S7uVhVvs2MUx/pMg4AovXjVTaZ64Ub/qJ3YFzVa3lbEO57A9RFz2PvQI
7Aqbsj8S+Iu2NYqGK1kq7b6M9OHKvqrdx9ro7YQx/pq4y65siycCRInZKIP4bnBHvfawtRkcmHQh
MyoDqHEvcaXlmxxIIzbzGaGUk93dFaR5LzSG5aNO20wHMIHarsPMscV5RYRQoIDKOaHxpiXu74LZ
9c0IpfnGRGpj53J8liVpC9Dm3dVMCDn7c4WDtA2wXSNOy9nyvjcKq4YXw6cAuvnflz4yiYhQDL6m
1T8iUldOrmr9DXp6BdDbi87LwZtflSlQgfXyMtGdf///y/9RB80fbRigc82a/kXdT3hmuBlLm7Dk
Gf9aC/CzENq+RJqKLmLj+i5R28J/MEBBLfPxdqL5rrURYcOEy4bzwcnHYk3ptcrzsn5KY9DzVhP/
DEuHEIOO2GEwszt9hp5EefX3sJyydSSYpDRH2gKhdZNm9kixqR2xzkqyJirtjJI+2jpG3e95Oluv
OP8jKthy65FKcmVbVt5S2x3WKaCobTHVKWDeztnSYIq2kW2pH8Jzj9w76tXJCSsssm5T8hCmq55X
0ANC97cP1rzx2vbdAUYT5ao+jLavryl3nWdHz1/FHERAC/mR+R0RUShSHrkL9gzDuPYNQ91kGk03
4NPqBqic4UAdPMz/isx9cIU1nojD1d46o3mzk0C7+0CGrzLKP0I0SkyR3d+2nX5KQbiHYDi/a2vX
OBFlEHje+Or1D7ZNmk0BFe0W98kLv9qtjmD0T9VQLsxcZdIu4asLAr0q3BaeA+we7HADlG0IXpwu
G7Z5JhAmzII8ywiygzJGHcfzSLdaMl2oKwqmiNamqAgJR96bMBSovtkAO/ftjMXImgbslYj97SJN
nyDzntXA7IC5F9CMfBxXUUHWBexhJhOjk/9qBwoIwDGvreb8qmL5Hs95YhkMEApJGPFOltfPEcy9
Jx4IyGZJ895jd0h+4KFfiLvL26AJdOpXED2h079aIvo2jIN2p4Nrv37BGw36TEemSPbRL5MnMgjx
Bmv7xcSAunxjZGHzgNHbPtHam8PI8ffRigyf3Dgo31D99jxrbWqqpADKPwzhSpu8kvW8DVZuyfBA
DqOA+VsVNC1F8xErUtqGWn/TW1oFJtuPdVRVn5Gj6XcoZoxc51dg2Mj9AGlxp9jmvUqnChfQ/yAL
sbJiAP5otADYY+b9Zv6BtCyoTVrBoj2kpXY1COi+W+mIDMXrKQRINu2Djg0mQIeT6PjP/DwiNMmr
o4Mz68rTFiqXZEXOIoI7bRM+dOcY6V5IBADObO5rjU3X2+mlzbJsb5fVB9cqcEcj7mk1ZLt0bE+z
ifKNNAIkpePUn1me4zfTo6GcWOD3lo9Wrf5zKJ3iEjE28eftOjMv/RKNRkX7nRGaCKiPgnhs94L/
mq5CYmwXWZ+mnpikJc8KU9AmdUsSOPbZHFZQ4JfYx1bV7/1B8Esu2nCrKpXule90hwKi8utIt86g
5PsJjRGXRKHyu66r64jqcYekbjqW5eCeoopNW0liV6FQpZuTXV0rb7S35OPoz2EQ+ysatN9Swvpu
/nw9ZPP1oM3XAxYAWClEHI9wqwPfphKc+Z+m8LSHFn6LStqUGq4ZYc7yNW6QH/7Z3S1bvMKszv0C
JW0EOro6HbGODFFSrM1OEC0Zmek56Xv7yQw1hMulePF8AzJ3EkjS8Rj9rLKiNCHEO+WhHtsP2QTy
JQi67GCzpu2p8g+EYxb3LsjZDxlF9SfmT5bC8NdI7zXzMNrbVVPsxjJm2KCl2W/iTv0cCWti5x8N
8qZNEATExYNXvwkQc2snEPn73we27l9RGGp3VxUU93VNvZ+QVVxMVvgcBcZLzuP62kVafy1LW1v5
/gXP/viuFTK/uC44rjqU+huIjk1rdG8LQ7YJCdlzC0Z4Vm48q7h96hrHf/HS/pLkXvYWNgYrQGM8
xXX36MymgSwniTS01LYG5/PSe93aD3pSPahvEalKxKhlq0GLK8zsHNmIgjUnda6kCrfrROjtUzWz
FnUtOJRy2A+MTmpaRfS5wCO0TqIA8BTVbjm1FlBCP9ibn6VbjdfAFBFcastFlFiWMCxKn2t1CraY
+evrWBNOy9rKjniWz/M3Gfaa7ICHFnTCHAjMu8U11gvxy4MV6qRQFlPSew5OZMFVRBvsg5b5QuXm
mUXEOUlVSzxaZbT9cUrky9jd0go5GyYdopZYt6NRr4ntxlk0vzt1t0hU7isNgRS6gVfhSbTjK2zY
6m1i+dUy1g236pKtqCKmoqpx3o0AL71d+/0m8kfE2el0qftc33SmMDaZLYJdgbjAYUjXA2ueTLLA
iKZZ9wX5Y6krmUD3/LTGgCo1NZPfqIzQEIprhET0aTlwF+jwdOxyF3aqfwpuyMRCbBjudnkk9G5V
PDZSB/Bskwdo8yQnt0UoQgH434eaeE0F+L+RbnswDW9EaN8fG1IFPnQysbXewhnPzpBhFvue5cCo
jvRe1bnb5RTO0mkkIXvdWQPEowV3NJrRQ06aYYeH99kgUWXxPzQ6w+vFqlPqqSQzcJ0V1nCdJKJG
VcfBZsEyJWSFn9oFXuwMvbhCi69XpEmGx3oOpImGIjt9fVvIRGxucUKael8m63gWrVdclhtfVrh0
F0gJFZugtTnf2bnKxaUBTaIPiKAmfNlsTckc84hF/nppa0JcMwPmRDiw3NYEER2iJDe/bDkstd2m
UpVvHx8N+nrx2pok/RRTatt2BmRhp+yuoBOO3UwmWg5Bamhbh29+/c97LZECVzLUdlKnhUpznSFA
D/Zx4yQjWZa5kjuH5+qGBb1lY5PW53w05YZO+c+qteLLAvnu7aY6MXWAeT5P0AqjG0BIxfW+9FG4
zNWSlVoIE5K03lhWXFxkEKS0Han0R0uSJmHHn8xBQnYVIbiXySCxuNFMUlgUNPTFhjQROLvF6llu
ltPWmMQB3DWcyziUO6sbepBKnfEiZCVPCDJY11VfPFZDGp7K1FQgb8guo6reTsJ0v+FRanbtPAYr
YvJhnLm4HbgQ/+PQmP1DbjBMnxr9F5ky4R89/TUk41PDE+rUSbGpWJTPicEOBojjasJaxpMcB9Ju
GhXP57FMDlAJ4scm6b4YHD4q8ee2wWiVoQs9IlRjQ6bpaChcZDI0U5cDVNRHvZmxEJl6FaRa0h2Z
2T2usJOHZZPZOd+czMseWke294GJK0+/6OzPe33PHVIwHvP535cVHFcBSfYa+eW1mZR+60qjW5EA
GZySTmd0gOMRX1gEKBK7C91F2CP3om72RindU9NQ9S0lbq105FSDJi4Mu55jqQJu7Avm3uaO6Z4x
0NTbn4wfEKAVXXwZuzq5CBn+9Mk3Y4lo1FZ6hr0i3LXKzT914D97ZGy/tna1L/Xuz/Lna9gePflI
Et254zpf149BxSpLSvyYIp+qNPfsBU3704CjvGoIVXqHe2hyoXjiNMBD36Qeo5d56iAAej/gJD33
jUlxgNxsjZQfnojf9kj3fIzOBEsi5SrPS+8XBjmDGI2fNkPefmkKBtsE08bfJzxa67y27HMI5/S5
Dagv3ah51KswvuR99G7wc7yxXb+aIzaw5Uyf1uNY5m9ZqHekqMSPmZ/9iv0g/R1mYI2V0N5JKZ22
9v8QdmbbjSrtln0iRgEBBNSl+taWeztvGJnp3PRN0MPTnwnKOvuvUxd1oyHJ3rltWQoi1rfWXMzm
MZTa6qECduTU0esCHO6V9SuSwwgYCDtRUpREUBVsRddo/Ifcd7utNdrdc56WNsCfqXuPdRTNJs+Z
ZqQi3WKGU2cpwRbM+8DlelbZb6ox+jdD139rmTfvGiIOs92VlCqM+vGbkfXA0q7MF4zTKPGqz/cU
rO6rBsyKlTbMwaQ3Q9xxWNFa22PInZ9cvhwYtnspkD5W1tQQM/5vIPFyr8AIQ4MrZTPK1tJvnJOZ
Vmqn3uSCzYliviVrheYyP+v0ITXddfuemL665pZOvmngouJUNZ6S+eHyhVE31bCqHaWutbK9U0Fh
8/LVf78l6RnmVoP21tN0cxuBZB61HC9mjtnotjzniqG98mek5ZmnHB0IW6wH5V6WU3vpZ0/7ci9r
vpj+NODWPQYFBRXWlzolhaeNJS4YvBg4pLA+Bgzj31Jo2Mc6RIYvB+2b+QomuaiUEMuSAEulE541
z8wu/96QNaxwjsvvRXAMMn2G2kLZVv15LIR57qUj1vbotMmHGYr2sWfbsGlc+M7LamIXNciVAmu5
PrTHro7qdRrwJgnD+HvJpeUgX49RApra0gE9jsRM98t1qG3thN5QEztreyWBlG4d0YYvaGTHHGD3
ZQFLhmMzEMwye3yHrAoeXpz6owkH99CZp8bKzLXNov5F3+utGPKJX+KDNeUUSEz2I+eVl8hjoe5H
tPVBb38Ghd0cksI3j7Ltjr1tynXFyeFUJ/TyhB4jCn1s0rWom+rLDdIPtvbOZnJmzo02lU9uCwJy
NukTzCS+1ENelkN87Q2v+onFhM+CMoJrzLX3Zmu85mkv/KOgCGO7eEwmTj8r4TDB+Kv9cobftoI5
HxYpiXI0TJiOVH2OPdJ2rd/DHa/BnpaifzRGHOqeBAO2XDsXAdzsXUItoqBNUPPOpeOeqY6kldbH
mcR0+Vdaq5GJCY9KqjDIZFjq0Yh++lE13MbE89aE4076PAOvRr/ckqVibNgyFDCgzv7SCn5F1Rd/
ULf/aSH0vbE2xjtlkydE/m+vmrVVQb6KTEzfd+jZ5CDy4gZg9zNfR8cmZB4c/i7Hx8GrjnLhgdd6
AUaLghpBEVw/KxkLHqrH99SKWn4Fdk7bPCGLS6Vx+DBGa1jbRfS2VODeh90t3YPnQpzarHLemxE4
BH4Zj24T8wxnwj5i3GQGjjp2ZmVDXc8AFNcmbPP5/+YXXKDHDAGbckz7ZXkutn9znRxAQGThQ40v
Zd2PHZ1QlNEB11Dbin92F8S2/TqrzUccNvAJ54fR6CdXO2bPJ+rd2GB6IGxa4m+d7YEontZzb0Ks
nL/qyjQ4i5o9CrN346UAv+g1XvTpkVM7xgMmMkYQ5ikio7qxITcljkzevL7P9pbKyiPDSeeJDotp
lfukvZ3AOsBmMdb0drrbqHK1ZCvc7rHvNHvbt+JDm6PM3nyz3OtcGqdTqAIXhnjvWDemp1o6yU3Z
IiB97AdfGq3CWyq1Lz7C0TU3fBC8MG+/PILB6x4K3rnpvOhNpx2A9KNxWmwO92izLs3xwGVNsHWL
x1sXajemPdq7WY1fQ5b4b5UfM44I2pXpEGbzHD48aZn/PehFHqHBfzfUi+ao5dGwJ3byVrvjXG1R
a/0xd4YnoKJupUcrxr09TK6ADcU8/FvudY760boMrha5bpJG8ODo58HRHhYOJpOVVUzl9IptgX0p
k+FIhKLatHNhTQhTIZRG/tQYunFs5tkz+jDI5Sl/ax3CJdgEfvSKIpjKN6b9Qq+IZUPrlDHBfcxz
MvaDTsDQigcDMGpUzBTEW2tUEx8C1stAUwVexWBSF0pwz67ysS7atFgdqthjXS6r5EJ13bmAmXZw
usw/1RzE1YyzWr6WYVm6lKp+KP2KWtQu9ydWBB2HFKaWk1sDpm/cNtynGoZBLpyvruGDZV/KsiJX
TGtIVfOsTEKnKGQWbDW3+4xDgxXR/aWN6TORHujXwj5SjkJgswbHn5nBHwGdY4c9YljZ5Tg+6KrB
jhAnZYyZNrCOQlGGM+Kl67QsPHl5cjIoKBhXlWaYx0QP/55OpTvREb+k4O9IeWj8EdoCx50xHeqd
mESwaeJSri1mQ4xJTT6hLYNzYiG7xW0XkBJ9nh8JqtRu99+rRb94cgL9qR6g2tshvXTLOQkRftgv
hQG9E1DrYurhJpyn8gJd7+KLSm4sYKxr32d/wiA/upCtBsA0z0388lUrxvwj8eoak0OUcXkoxTac
Au3ot/Fr2vO2tut+FzSGOC9DdTdAhglAGxzLMnnN0+rHCPj00UhjJJBSL24a40KOjnV9wP+fnZ3S
wTteiSctN8PP2tE42nNamFKGirNdf7Fh+ZUXrcumIVsSql+liXxqcRJ8ZX70khohBabsqfYi83FF
IY7ubcpx3qi8XN1f5eZQzgP9cgIQzM+xIeDWfvZR/3z/8gRlONVc0lal1FZikvURZPC95KqR2juu
eH8f4iu2gK84tel8k2PCqXMMPD/dK2Oms85pPOjRCsJmPW012Xjv/UBTBXUybmPiSzfqW6FfrNnA
I4plIQV3dW/Nw5bg3c/jTm+He8UrsZkItG7iRA8O1Ae/p2GkPSD32GutmPytZmH7pb4X/Tee5wc4
5jsTG5aL2ekBHeNdT+vsVrrazc378YSog1mkL9WXCXZ6tdyERSu39z4A8o4jstjd9IAni5oU9j6r
cLZhjso2jgvHvfeYEFHbGdJ44qNfVG5hXC1tzxWgeKgd82gjAB7vtTnJqrKDYq/5rUWgSz8t0wdb
Bx3LeDUJiN0vY40u6wYSxu64TzBm0Cmq1KYic0HKAkcQNdLbPvCpH2GgfpdiFBaiY1hJKkHl8Enh
ago8p9vcP0TQnuPYCon5leIjLFBkS82l4MI2xxd433urmugoSQnqLKMIHd8+TbFwkXrESy2zP3ot
i7/DFCdKRxGSLJkTLlx2XxoU0POex1wNe5JwdH2u7dLeBIpdhF07zWW5CXX9h8lIhC05WXkW16Q5
RgLrXeTjmC76q4SPxAKYUUO12Cf12BmNTVyx9BkcUNRMB7LHcsf0LeXTllmPnqcD+amcp+Wj5dcW
V8a8f6z9jbRhScvWn09m8xvyj9vG/XeQQ+20Da1/Iq09kVaAK3V/jwW6Fq8ygROfqydV6LMkEZhZ
eqhTjNWK5XrV4Pc9T6IUh6iCXQM1FPMsZ7Kjrcv6SQtxrywPjZKc2lIHEwahcYkaYBkAi1Z11Tvv
eAOOiPGowGrcLCCEmnPIVmM8+IR+ZRJt5rUpK36nJGv3vDR15T1KI2OIvrgSU6d7bpXn/cdD/gDa
nW/TZ0WKSMRet0/h8RadE5+nSv2zvEMLrFdMNXqksTym16AKetopXAAOxZOqXGb6vWj8Yzzq23T2
6iwcAzSv9pBFz1wAaIZiHWZiLRD6XIKerkn/gzeE3g2O6m9EmX0f4GuRXijPcdn+Mh0fyMW8a+oD
rl9pCt+UnqjiEndp8Mxwdacp8d3YREViS/wf41qSWJc2YqCZVyaj5hQcOT81VaOREkSW4ghIhZVl
tGtVRrzquvS1zBFkqUmyj4OTd7vMN9qPbsi2jByT17DO0xf4BRCmcD+EyHx361RMV+/5/snIZnt1
24M3EC5VKeF8pf67QS3QG1SqiaPoaY8z5gbGygAoHZRDjFafvvR+E/7Sgtlm3Yk5G+R2p0jY5I8n
811WbM5yz6NHTYoBoCHb3X9vFjvD8jDvrTdtpjMbgSJePJNUqFYKXlvQsPtIdVzxrdbZhSaXWRmT
9F+wBZNZrOoaSPDCLyDp5W0rlxWD+h7YwGluPowV2eUeD2KDwnCI2yLadSbsynlJ8sLMXudRHG5D
KpqIG1QlFZrQE/B9lmpmC08cDeahMmvFuUz8Yl/DPv9K1GvlF8WuKIaUYUv0YshC+yMgCdSctFdG
bmGswGiFlj+LVJovYo0JZIyJwCLQoHWBS9pT8KmZbQghnZduaXDZKInBB7AbDzTU5nsztbS3rvOe
4sYy8E7kBQf80CNuUgdwImVu7TlGPFKxg+27s2AgUq8y0eLSFXvPCa1X5X+Vdaf/gfr+PfBHf9Cw
DrNzrdU6h6/1ttyjiLFCzcBwfbRNWpODeYTSOqxBlTU+pZnTvciGJcJOkxtvVQ1DJEPaYHA+q9Iz
Dws8KjSzJ0wO4/HuI1O4LPjEB2f4GDbccXP8MSVYTPVB8whGtPKhdXIbFXBt1q7kehDqR0AW2iYp
4q8QmnW59l316crKvUiyRJUzEoN1SoD07Ed2i+hkyUkeeh3grBPwgbQg9u8wsJc3+hjwW3NukITW
ITobKTgwXFoB3TdBFzfbxbOlwSHfLfcCIdNdz/B0HajpR+e0w1W5abT3wwR0QRwyEu2qF7/EbzbW
kIFQQ+SJxiBzP6YCcG3OoALMvvFUZLHxlJiwOljshN+Y+5os6brmanGMPKoZlwUoGuTPtnKqLdMQ
5znzrKucit86POjHmBoZDL8JH5cc03diSf/QtNZLM8UapetdRpCaf1BPveKTmMLvwmLcTV3OOkxk
+ByRRtozoD+buAoPNK4oTnjRzUztjiLE9LuaefSdY/2E3GYfBo6xmABBaWvsi0GHJNnvpHMPxFuS
T99vsdwMVXEqKbxc1bYdMP1BGGjs6Wer+xGeOzhzyTDAPFWhtTITsjB3oo1LyUseVzcwQ9fO6sy3
VEviTS00eWR4nlFcm1nrAZ4DaPS2ZBSOAWQzCc8+OG01vqBA75IEV5UJXebS22lzi0ryWzodI1uc
KeJNi2jNzMJPMjX0KPblw3K2Z4HnENW/aPmffnYTZcb8o8kMnbaVSMpC20MvfAnSOnlNU50P5pxU
uS99Tmu+LZK4SmMabnwcFYskTlfkmnD83tBVe2yjxn13knGLQ3z84QRYLDG3aUetFb81gmRMgHXr
5gRutTHpojuziQpfLV4ImOU3PTCTjyyN3sssHr6mpoqBIcTTi+Wm9bYbo53ftSfZ2RZYX/HDxpmC
CN2ED6yY4UPrGw0HWKfY53pBcwOZuQeNSorXMMHgAD3mc2gxfelc7Da6Nz1wnXhWg0JKIDL8lAUu
7mApu30r7OglJaDPyeFqUti8Hj2qf4Nc+1ps9XedYCxLnWRfhzW4zbKdOw4PCIrZDgc4rY2tS5wg
rqmxnga1HrxG3hzYm+t0BBKjMrKMGe7/q9Aq6ymtpu/lb1H89/M9ozqSZxETgIDq0aWbhjPWOYp7
gHhGfxGO/9NqAB+mvisedJP4jm7UilMZJsbc6VD4eHds2HXia6WRuEPexa8CzFUwK4zw6H7GlIyu
44wwkuWQUBgoFtlaofmhhQYjnKhyaKI/N+4wftrUP3Vd0R+6pon3pWkC4cZ39tCiBMVl9qCGqNn2
Fu0l43yxEBlSKb5sOq4j0zwOnfkzTIHzmoqPJ87A/JMOkglQ84dhNxY1G/D5e7vJ3wNvIieLfEVy
Jy+eDezLqyQ1h1NXQAQTZV5fYj97iv26uo21UhfZZvVGw4i70VTqbhNvsE+Cg/d6iHxwpYjn+0pa
clt6Nf4Gx/kwlFtdEEvqy2CW6Y7pPI2d3p8luSLm+EoGy2zF28c/kw/1ydLtaX1Lt4UtxpuKxTse
2PJJT+m4Mk3vty2owvMDfIeLDvKvLNKZ2q7Utctkl+iTg9inhjLQIxGMtA7qH6ngeY6R4lSXQfnh
ERaMEbpoFxJvnFqB8bkWpzWwOOusyKbDIskHMabbGOxjwHEgmneLaVFZx9Ef+rVbOMOumDqWUUWp
CZDzdm26BamdKL1poQy/4P5YfUIVuFb/vZPkW91IgvdYa9rHkLAd0buW0x+mNypEVwYC0lM8Nl+e
O8tbHpbNwI/dy31Xjtt1xtzLYhUpS8BlsvudwxhjN4RF+lKzS/VE8FDODcbQxctLNU3sVOeHBgVH
h4np9kYeoQmpHChqWuIO9k0MkdRntnt42dUrc3yGn5lV/BHa88jFfn3P49zXIitinYuFr1+6NMs2
JeUvr8IvXmXCqAFryQ/phmzqElQapTBNdEn5srw0WOC2GPKOrJ31U4cmR71S+s70TrxNYk5Edy1v
OC2afTRNu2exwvMM2f+15q+zlZrj7sB8E6MFFn2JqB62vDC/LZEJjiT+IZlI3SYiwlsc5x2Go9x+
0Rr7mNbd8EgHnv3iOFIyf9YxSdewSxrCC7cit/DYoA7rzPOPYxaNN7b1ctN0tkdUqQHtwvVuL6XL
pN8hNl/17fh0H535xF83QVENV5ogujWuh2rP3sPZse8et0vIAirL34dtM7Vv020p/TJSnHPxxPwh
nDuw4yBP5gA3WaEMHwQZNnQNmpYvrmNl4B6JYAVlwDmSL6yzxdeLtUmt3ShiMzorvZitxCoiaHeO
BblzelTv1TI1cuBDb5EOWelmz+/t0+3omxI3TsoArA4k7Gor/iHc8Gp3o/jmonulOWFjyUJclkii
r+inrCb3QVTAlPN8hE0A2m6UDO9pgHCfNZ3jW2mzOrbBMbufqgOcR65wbP6Hxcnqw/hJJ3+DwV7v
tnlmYXxi+PR+vxdjX1qWd8OsklUZFJgn08p5Ttjw35talp8jBRS+QeOaqGrE9WL09pnZWnVsAvVa
FPq2x6tK8a4zbVjtou9y6gjzqq4/SUplET09Foyu+DSBpG6zhsHuolKzg9zcX5/Wter9cuUx4gDb
EFeT02D4u8pQ9fuEEfToVkPNNtw211EPeyw21daxA/9PpcznUpevQTmqV8tLv5Ftkp9Eor77QZH9
N/ovzclOXN2sj3ik0ZRRIzP5IYzXtG5uABykT50IEbFHj5BOM+j7vHBsIEuUes0QPj8Z0scONyCh
VjAQBtesHXT+f/q5yMMLK+vg1R6InDi7mcOEkZ8T9l0104O85c0eWcAh/O4j4DSOPfL5nit121sp
3HQVOlP6znGaVy7Pq8cWauHBjGeUCdQ0jY33i/L86hRQq7tSs4VveS7o/siCzvfalu+6Sq0dk773
gMgZiTwlPjyT7mTd1OKL0aa8/VSSYQONQIRE2PY29jwUAg46Hu5rC40s8XUp13I5f+8JyZ+Dwh1W
88X6d99/+W3Axm6c4GSvOaFMEAZKvC+Z2aHUGon5MkjU+ySl/jtpEOEjOFx0MpEx0OdqK042GBfn
1xKi16OLV+XclXW41Yve/NHFctW2abHnNIzTfu7Nkg6YlsEX3UEslwniZKIIxPOYFfpa+F1yDKoX
4urizQ/AAiXMqDdEkOS+CmJO9dGYXCyX39XIZftkVT0zJKu8TmmubfyyJ71kuOl4ut/1GRZvkeuA
hsIIrKLqGzcalCCV7xuYpkS7mdXOa6Zuji2xkQfZlvqDYpS/70HgX+4vYC8x9csY42WBT/ieDLJp
uK4cYW3L+WYpYerBxOji4KHEHP+HAT8x9Xx79zlO4fiQaQm2eY+Gr39nSQ0TD8O2meTMUamsHWic
ZZOK2Z/BXVs/ZyLm5FS67SqlS+N8/8kgrK78cfqbu6nDCSptqHcbdxGvUx1ADq3Khz5M5SqAan2x
rDQ4JMwy7/eWgxBpl5odcVk/hW5onE02l0C2oekua5uXY9EKw3GWLcvTUkfm61CgggBYVWxkuC1U
h5TrAMWaQj+A+TxlK05M9i8fI5/H1fStK/tPqHVgzPNAbheZb1l3Ot+sN2qQvyabqEhnt/azKNJ0
7SYF1zpLPESxrq91hwlSIQgtGNiEalIYkFSn8llkAv6cMRMg/FGjy90T33RsN6csSJpNnNXRPhVV
jX6Y1JeU4ljO2TBHI9Pw1/zj2kNNNJi9Nad8xIWzVjjZn/lOTiPdnzFpzlyT8uWZ//tLGiC45XuW
b0b+YuxLZU9hOLwgU+7cgjBF0WQqvsXGWbM8kCwXhTZcyLZgzUKE+uItRewX1tmj58byEU2sZKYh
ta8RG3L59G/OfLkn5+x5LLdu8ehqvbaJkRkf7ZkJC9W3vgjgtG+4AUMqJbvwSlbKPzd58cPnvHxe
buLIpHQHPxCVmNaxC0vCW8q3jiRh0CIbdu4VloW3REJqahzWeo2enuvyELLQpz+ArdxWDts3ilfz
Lyv28Wdhnxx1zT+ms22EhGa7GmP4aVbfi0tpYvaIK6vfpy3EGW92/NdZ9562mfdc9VG1yfTaPciu
/Yincjglhhsjl+j6M0C8VWogmpvD1qlo9kSBTU+8IRPQaBU9ZTb+C4TabdvQrraoyVLSyNWSGef9
CHsQ+LSgT0fwBi7X1OYwjDc7K0OP9n+MonORC9JMrBXixr6ryn88EnI/Rq0nsk1b7T1m2jpGwLAX
QQ23mtzASFJf+K7+8VN+lj7tn/UK1HHYE/IghgkKnfiYirK3YX6gdTy9fEPQ2/H93r/fqpft8Cjq
fNgQt1IfhIk38dxp4TWms02rIQXNk1bId/0mMNBxSQr0gE5wqlMpgAbugNfI8o4V+v953Frl9qXO
TPOtTR611ms3UjTiVslxPXXh9LsYddaLUtNvMinqkwb4aAdDCXAeg+HDoPfpqq3JmgZVS8mLgSzd
ltdUD6e5YzXYFi2bXJif8YeupFrRdzFeI5XFH2FEn65gFOSajcIbW5yUFyQfpZ9zNqrgtCzf5av8
V+u7+b7sASJZXpWvjfkCstw0fvBa8s45B0n396lSNM/UTfnn1Js4ZYZW8EQSI7ks359IUg/3bFgT
8nY0kDxf6IeF9dLQOmhOmPuT/sFx7A6jDtj2zGUqyb4n2Vjzc2wIf/RVCjGkGuD6EfJlPo5slyD6
MOLEd9irql93DqkjgEPdS1Hj4THtmo/KUO0W68dy08wNhK4gMRhnybjL25/3iWMfduFqLBv3G+CT
hZL8R8X4vHip+leFB3fV62Z00Ab8Jd58o/WCQlQ7QI4hOZXkbBnK0XiMMiGPJpokRVp4Ofq2kz+S
ie4hCCTvlTkMCLqdsc1IY590BV4f69rskZOxxPfnOGfKhlGNmt5bLw+J7lG8l40mtCKv2hVxOp2H
FFEQ93HBEMOpv7SynfgzxBv2wE+FG/c3L86ZckcoMZCeaJdmJarMnFAmHTXL9rK2zHAbh5RkWo3Z
X5Z74fLQ4dJgdtkT6rn9bNAeaAXpvvGea6ULDjHcdKKczo46uQx71koUnG1EAGeBxPRTQt51X4VB
j/WrML7G7mZOjvsjticmL85TAzfoKpnuE6Ah+LPqqyTcLU9qYRXuRw1Tb1IqmrExnasqnla6l+Y7
U6TDqm/q4pRZI5Hk1OO0b12jsjM2+PeZ6lhi5vfMSbF+YFRUr0xMYF+J5spDQQ/6OiqdhJbS1pq2
HVF+ZbFkNlnmPBcUTO/CSolT7fvj1TEr0oKxmN6BeP00LU37U1v8jSTCL4Dy3yYq6FjkRItJ3H94
BcCJPvMeh9aZC/LmYXbgwf4Y5LEhrrsyOgcXvTTGYzmjEOLGZtrKJGWsSk7LjPkfNPpB0XjB4Juy
5HDZx/VplLAskYrGtdM16SmqJQDzPt0mCBUvwqrzfVBC5ea09suIEvIILQJbk43iNJVWfbsrQ6Xp
rLppAhUBsIb4G7VGzfyQCjlvI9NC7JuAxm7T7NSZdDOvHgTXAxFS/QAHVN/VhUFRe4RW7TtWfoN4
GoGXAZpkJV31M8rto92T92uZYO0LKhD3Yx8MR7xZzk0f62jdGY76pj7RrnKcZV7qXUAsgQ8couJI
ds/d6/lon43meQ7I/6xG3d9MeAbOg46ZajSnYy2xZukJ4znalKK2JGwhh+bFDIJHkYvhi6vUWLn4
mudDM8bC6kSWkCy9G3iPSpj84vO9Rlq/sw5K/ORc5iDgO/j3c9iGLn2Epv2GRBUUJJZIklVocr65
TnvK4PK2y3eB4UTXxDDHowmXA+znOO6NtitWyygaf5S49Bhp7vz3gLNkPwTF40BLZxQ+D/hgn5mT
sfv2u41mR4rQQRe8Ljc6hlmSly/LA0kSjgyPYe0CNU8XMzBtsuiMXZCY48paAs1I34wUcJFu/zNt
a3JeazlU09AhvpwqEh9VaRQHjbk2V2IeCkT4dWJ7+jlW/gWkvsRZi3WWayMIHnUMtBFZxvq1XJTB
7OoXpY/5atTG9m4wbLs5UkhceeXMmdglCjuOyj/nLAH63LABPfU9UZ71OHSTOnSyob09kP56md5r
ibTPMsaRsrxkpkORiFWHG88aqDCYgjmlri7V+BjheXgmvyOuxaDOyyMORnBQF+rRfV8rRWVRMMV/
NdLfTKAvKXZLcN3pMOVSe/WVaeaPZSoZzt7RVCN8ARyVoGQprH2bt6ix81U5JVbopNlLBSCsnvTy
K4J2vPMz76EdLe8ydnF8GF23PuaGpjbK7BhVoyIpVQYfnUNXT2RBA6TVy31OdX27JJ4iEezarimv
dRrdtGmQh1jTIUL5dbOxFjpSaDhcBJzin/tDGC/zwJ3mhZzGUniK2FtbgS0zbO39fUtTGN3LInSD
I3TXdI90d6F7mhx+kSlCZUfV6QX97EyC9rDDn0pyMpyL+SWRCSljzC8xDq+LBnwL/Xa+66L/Xvz5
hsm6uxdp/d55PpMLGZMc9qwAmBnF7rXRc+7Mk8fGrDlrpFVwRmYjjyUmbQOdYZ26tF0N8zEjS6lG
LsZMoCahabtAjR+pZlWHsdHafS0LgLNJfosaK1+VcrQOBIfeHHceTGtNSFUACFsDI3JFGC2PGM+O
bVpaK9FAlMAdME+o28nfQDIqK6ZeWe1+3M1gYxSm21ANzirog+MyAzAaXIUktzAQGVNhbO+tor11
nY8AWqGXvyNXew6cxv9p+O8cZK7YeuJv22x+kg+O31IZBXsGS9HmfknzJljdXc02q+ag+psP1S0k
pfnOv3tqpr5Yd0pWb+nYw2nQK+ePRWJSkqebmG9ucq6FZLiasTovNx1Q9/s9WsRekBinfcE5wb66
MJ8vXmEjnHvRXE4yJ0DKvntveYMcluOunZTWLgmhqPKy/EPmwLhZRRuT/XLleXTER2wG9sUyQQ5Y
k6nwG/V/ufb0E1A6xxb0/rLgckDONwrvcbnB6OPvCQv2q2zw/z63fGGUKaFZjBnrNux/sPLgX5cq
Pyf5EDwsh91C4mA1bEK29Lous6PBTOynKCVwPJvDVdq/16Fh4aP2kBU9R5yXe3prv45wWKotJRHu
OSlouCVXa3yYafingdT4h9PrmkTJJrengfQi0aTYxtGIc7+HmzrXoviRnayX/6doITPWKRgg/u/b
tmN8kueRxFsAHPgu7bQjBSBhmv0o5lQsZwHiNXltnlU2wLYIM0AjU3YmX0Q553KXlYzJl34CGyuu
HawYtJj6stjDlJuPnIusYUvfIbxJmTiQCsNxRtNKwl31sB04ylig13rgyfNNbYbnmiz/mQFjSItR
0+Q7YkDog63Q+EuldJ4SeRwzuethNz7IsG1O4J7R1VX3MM5PhTMnPGDV3DSToGi9AiSiVRcVdeOl
nm+6Np1v7HqlKMTaDvZYcbVjwJBb9k/L0IpVoXO1DSIwiTqtNOeinrjoaHyokswpPiIdwy/HupuZ
Wd2ZERyz3lnQiZLWX+sV3qwEOeMFZs4qmlcRAmHBBZvEz4A+kN3y6N/nNWOgWsCQKyw6pOFKdz5u
jQJebZm4+H0ZOmjo5r+HeLglZSV/d9wJY54hUW5zKcsACt4aM8ueNRk8Lcagyu9qijjZyeBNyGgJ
qT51rEfIxr8HQCVrF5X8Qc8noDZ82kVnFeYKi1+5HbwAG878V2vi0VvR9EGVeZHZj8CcGZrOI1ET
l+S67op6v8DptDixGaKtoehSOpP3nCgV/dmhFCOODeOjwCO0Kp2SkC/5L3DeCs6ygb0gaDlwOBNq
jGJed+49joGekW+GTBRXo3fr59hgsMn7/4hsO3OdDcb/s62t8Fjr/KjEZday4EF80R5y2V0ZI/jv
A2ffnZ75A5b9aLd4xN2xeg5SRJbFYOj0+TGHzl56wyeoQ38DAPY7cDV1SmbgDmxzJL0xB17l0kbu
GVp2dTTtUjKgeFEy/KkMw70/MnQMGS7RdEQyvpiE0XDF2vW+PFpuOixy9kQn5fJIZgZc3hzWtB3B
1UrT4akc1D8G0nUc0yOBDEIZF0KjDjU+76R3DTUMYYod/w/2w+tybmHItJ4b2luwI2jGSvl40df0
HFPtl6NbWonP4JceCsuYaMGUdrszoZ2Z055dWcr72rbOSn71gjDMJp7x9I3dO+iSDAq6mPkDCxaT
vSzH0aXbT9Pk6kfL8j6IlqbE44Dts/Xsr42bfeJbd0/kr7KdYN66GoYu2Dtz27Krsuo2NUN1azv9
/1coJ/9nJ4q0XNMDRCEtS6dm8H/2RkWDYSJk8GYx1UgZVFgeazhl1wrf5i2Vb9E8U5mYApzNLl3H
efIZgfc+097tXPPMF6vM8A793GOyLPolVO0DYT2xWp5rtRQafPVQ+LQRBzaK6XKvsAbmK/hg74ms
gXL4e0ILE9EEqg97bzvIjBAVAUWr1+K9qXW3u46e+v2mtKwVru7yV1dkTKbHgXkvPd1o+BiR4vlm
nPvvpJvIE4Cs//AT+w4qjh3TBEkkh1GWG8dcu7E/tTAfkGtLdohzLq0JGGOhuolb1gCuqiW+/ti6
gcZOthwkrDu+KBl8ZwWWPd+WeMBq6BFfpqNKEL/++Io7YtP0mdjWYanvG0gxC93wf/0e/nfwX4yd
WW/rSpal/0rhvjOb8wBU5gNJjbYsW5Y8nBfCI8cgg/Pw6+tjdnV3ZTXQaODi5nX62EcSyYgde6/1
rZ8KYPYcV2X7j3/n669Kzg3TzO6/ffmPayX459/Xn/nff+Zff+Ifp/Srqdrqt/t//qndT/XwIX7a
//6H/uU387f/56sLP7qPf/lig3i6m59wHs+Xn7Yvun++Ct7H+if/f7/5bz///C3XWf78/a+vqocK
yW/DfVv+9Z/fOnz//S9thVz+j//6+//zm+sb+Ptfp6r4roaP/+snfj7a7u9/GerfNNtwTBW/kupq
qsXjMP6s39Htv9ma61AJOLprwV8GtYkZvkv+/pfp/g24hWZ7nIU0E3I92WtthdKIb1l/Qxmg255h
upppgrz863+9sn+5gv/niv5b2YvHCk1Wy1vhtfxrprFDuq3LL1SBaPIXqYa7fv+/5LgtHOOkXZtp
aIxjfJdnhhJiyiX8QelEqFoQ8UvIddtWI4XComzwyYh0wkkCvunqsQ2NztMD0SfQbBsUWuWEQlMX
JLDq6dKBENG2eJcpwjxDbKkWL56qaptk5LhgKP3JTmK63bTeaxApYTR3JHHozmNjKNTo6cyxGREx
YMFT8wakAvc9jFWbGTuIMqIXiY3QXbcMXWtUWDaxYyHDPaqWQ0o9XvWGHEbU8e6r8oxPAMk7B7TA
MPHo1EOBQkRk2FslRKWkWNNFnYPXKdN+AvTeIVy00dc9RG73Y1rg7hTyaSKt/K4KbYKQLekdrB1o
pkzkM76jT9zHBS9t6a525z3ZWveSEgCjacmyr7JI26rRg1zoqsgJIpVCoenU6S0rkVj2BbPqgQUY
+hjCaHcf63I7wEFA1BrTlGjomuXaTLK8wqTXbMzHoo/PuFeN0LBb6RN+vSmrYVdl5VubVO9uBnlN
KAOrE9uxvsAw7NXhbZAN5QR09AZM4tHwUCtGyB+sqZ4DjSxw2knH0vkhRiFekoSW4FD6/USwXPMi
MtfxE/w8i5eapIKMzAYH9drLuthLJ/fFUOshg2bVn8rmGzPJ86SUv8bar6yq+bN2u4+5nb8JGu83
fXJwIlXbIry0qD/d1G/aIQeT7JAaMRwr5N6YhnEhNcj2AQRsPQ+DdKSuErgOqHymNCVz01B1ZTAY
LMTAkVsyTwTjPnGXYH/ZAv2SfGIAxQoRL7uWFDW1J5mhtE9g1nBRtEDCC3UQO/hthz5bjAOuNMDN
mpltplxke9QevK6otTYtO5A/OiDgVVvX97MB8VLPlvjBIcTR91xwkkIPx0p68ArQG9Ucnrolfx+M
ZTkWjrtVzKrZWToRFwpvi6ZUuU0V6Fnz8lla4Mg6jcqduEgjTBh7gWOCWZpyAEAp6ZLvZNEW6Cwc
U5nT7AUTs9sq+03vJOepQ24Pg99n3eu4TF+ZCrAE1W3iU6/D2VlgQaiA7y5m1P8xs4eaPLkP8qvo
fHF+E4rXhl0561zX0kFdQfocgXRvohNvi1YHtaoZQbQOu6xJvDYiel2axgtVQjfImkiO4qmOB3IQ
kkgjlKlZLnKu9lRhakCTozwIEGMPxqA/VbgPnUhctHHEpITiZkghYeuIVovOqbY5BjR0+kMcwpe/
1+SASbD61cf+GZ1ZHi6pHa8RljwA9njvJGq7HW2E9daSbVPSEhXLJUy2Rza0OAdlJE7M7eQ2maxr
kjViU2B6wEMe9EsOTmOkOVGWLFFokYajLLz+f/6r6ySS6NnlpGE2sNqQF+lldevK5KWvAi9SCUWa
jV9ozTctTn+KKBe7bOD4mhtzCEWNIPjRioH9WpEvsHn4Iir+dBXA/iYhwYYhOf22fa85xtYhGNOn
eRFxz/v06XPfnLqwWBlW0n723BGMfk/6UVYKSmuLzNJSscNEQOqGeWS52rny4g/FIvVCne4XjYAs
ZnkffU2kksJwhRZkq+uUQgVzmUxZkSzjQwr+vUVyEfXNp2PPL0i3bf6a/Oi4XXzEY34wO0YsrB5G
p30CgqfHLfyO9KCjTIqznJOtjEkLqiwHKD+AScHWFLguWNsoy8FltUjsCkP1JaWSn7S8tUXm944L
dAJVOGsCEuK+Mo+ARs5ja33Q/mWsgcq/Z/iZJkCoBjCyFpGIevoH9T6Mpu4XNXfFCoY3rwkRfNiY
bM2egJ/lrpDdibYoR2/3hQ0Jl6EN+KngWdJ4/fA16KZkX0vGeEmUcEri0jMDzVR/9bpEF9IN9zoY
dp/0h0IlcCRV7gClRTvRe+/Yd/H15x2DUuEQ4DMqpAkMMV39fA5aI683MqNYM+NoTWgZlmNpkk/U
2Bm2Hz6NRYBTp2dP+kPewY386jxaPkp1Q2BeHSLGVoHpZmeShAYmsQiPhqEh+4OzKbgWd4PI63dK
9SunVhJC4guM9F1kRJ+marRhM+j3ImbN7ESBfhO1iClrc986QJZE/6TocXZV+oK4bJKP6YtDxyQe
4xi73WuFf2+Tl2j1W+m8yIFkihaTJUT76glH/j9jeQl7UdxDXVWP/U88yjgkvNfhfGZogTU4CtJP
HYqF3r0rg063u86v9WJ9ObKpw6pq/0w2+VpQV3w7TbsVY3CVst5WgjgqUTgreMd4mzXrqW/1LExH
+dT1zRoIF0Db2OpRd64ncVQQhyKWAKs1sEr4EuE16UnG1hx5BF0cQF3ivRYksHUQd3nDPJvDPWDL
rzpv9jZvfu9AJaf7XG17r/mM++QuT+4cPWOKZnzQJG04/quvbW2+y04VsI4utuiGjfDws3yD7VcO
JCB/uo2Jtw0nhpusrC/w2Bs2X7NJHq1OT8/Ce2bpF+epBp6nOiDgCSMX6N/DWpbeXhoN9yozZ390
Fd/Rk+d5Mko/SZynRF/O4PBevZLk30le50bTfW39m3oP4sqcj/kOnzDa/Omf1CxHAtQ0omBQzIBs
BnHP1IdwIDFeRTaCVcYXn9aPBrlVBzu1wzw2BoxtWAiV5VEZ5ENmwqBaHqwmJdBpxP5pDwi9Ey2G
k83aa4wmHONcJ8lvzDbSjAKbuv7Qzv3eTZqnrlt32Dh5rer0s/Nyy9cmYKmRF6ZdAzSNrUckHMVi
A40q9i7f1pcn8ueGTU77HlizhTXKEGSBDzrRCs2DNmsax5gkGNt1nOdqV/whYDkGsUk6h7cKNwfu
k5YqyMHr+9xlmmZX30aTHmOTqUo9c8XT5oxv+0IrzQCJCTZwUXd5XQJWxqxxAF/zWHI5sohE3G7Z
02OrA33o9T1qBGLeY9Tdk4pvL1oRNO6GaFc0ULHaBwb96o3VmIStksAVGHbJhi5Cvc0wY9yUeHT8
wU1+vaZatvAG+61mx++SWYdQs5/Fobh0XfxJ9dhf4jmj7kmrOVyqxUWjq8G0obv16KbYjiKa4NCW
UgTCxnZ22w2dVP0wgsG2o5q7FSke06/seqa51mHLMAEZ4a8a4zObXsOWlo7wj+e1wx+j1NWz77xI
6FOpc3q0Vl5Q16H7b5Rxb0MzCfSqnnlV72UKH6WW1Q0xRo7Yf62tdDr9QyXDOVO+K8CIc+vc+tll
blpxl9WfXvcS67T9AAqQqAkDJxRMwKB5+5lZ3fKJBJZmdH7Rb12WOcG35qDj7Zyta5UxWpscDBk6
AG4CkiugQ9z6VF5bUnvb/HUqKHisST6PNGqiWn+veEiCrBh/lvKY2B0aix42SOal34wXkz3heB2F
Lg9IneUoLbL5TeZGQ4DxF3a74q4BNheq3L/QfxDTCA21CkVM25fHsZpBkjr4Ew0NYU5MhMpgqX6r
koehOE+RDuQmUwv2KY0EDRm99rrO/6bkQtAZvWItEr5ajsPOYwqw7kl2NTPuA5eUk9rmTaNNuGS/
I+wOmR9djUElH3DucTJkQS2vqjmwM7h9ubcnIhIiy/MtE1jx6IrFj1FzE2i6nfI+A8VBooqqwg9v
aKr78QRiKx7TTd1HX5pu0Lg1HNDJOVl245S8mWn2TNZBmNUsCjPN1W2jw9uY84rdPa7flKXNt7aT
3aLWvse8BkcRUMdsPpKKVQVTywQ3bsfXjFMa660JT2msD8JuXuPY1VhD8rPjGQcmG4Of2NOL0t00
i+ZQnA2npmX/pIW0Zr9nW8Ue3EPVxxdS3MXGT2lw+WmKdj9KUXNgOhX6/JWaJQpCW92OK700Mvi8
x4hrVgug0ODADmqL6WYc52tiMNZs0xFchodKBHB3bQzloyWTFyYs03HBz2nKkvRmB15HVtpHXZEa
Vhd+zE0QfZUDpRLE3a095L+990jO7ufM/V4txbVv0DggjE3CuKheVB2jh6NkSlj3VgekGnhEm2Gq
KuQ1k7oIPQkLynKbW9L2bUCZBUbaPBvGXAZdOd3HsfFctmwOtCmR82TyAEeZR7U/wXvDIjlC2Gow
CyJ4LLc5qu2UwT48vJZRtfcxqFDiSP/rGoxrqI+xJUnwPViT6BVx0tOt4YUAycfRxhHnFuvtgPK+
AyDgIxW+s7Juv6zUg0Sj/q3u//kntGb8Aam/kePOMuvL4s4vUSwCeMlvAD8QySHo5yu4TAYCDsfo
IX7WsbbrEXduBdFatFCJkgFU46k5Wor5p/e4nJ5kBkZrwBeyikMlRktHMu2dMVf9TsTaiVw5JWBv
NUIMhXZYFjlwRIIsXBuNppxtC5Ecq6BhnauRFDuj4uDeld4X4TeXujGScOSC+iPclERpDsCiLA4V
qAulg1Gd3v2+qND7Fx1xbl013GYLlbrpNqfOoc8OG8jiFoU+SxDfRCCe6U69vzTbNp8BTlGx+R4S
oWwYiAiJijkwRPyhziSArAEPoqpAePCfgcwpgiJTZTZk3vo+e2OoQhyioRB0iMEjTXgr2P/u7ew3
zvsf16qfYTe3oCESzifJtbOdp4mk+XnsD04z7omy+Z70qzO3D3lDKh8DdCLisAYOBToey+LYBwTd
qeSOIk1fPREZp9sMO4Sv1joMSSt/xWQXNP06GtQYqdvOHB/qLvuhIcHiUr1ENHcCo+a0o4HFpeEb
Ws07h1HsumNxqYb8IzeVJrRsOIUNj10ymCQvi10k4htJKD+EtNuoxPA4LFW3Ub3qK8fw1GsnN4Lr
3proH9yheSN9jIS+DAKcCri2cLxdhNCSS6RcZcd007Yx3sl3bQ3gIrVkL3N1PLiDvQMyF4i87kMA
kc4moWJAHxiKHgpoVo5HQhu+hUiVlStyTbgDmJr5LUI1EjO5GJAHPIK544CUVxrqSJ7xH9aHGkiT
3+WsdROwQt/uEHChoz5O0bVmIUcDlNNcd1ecTfRlung+5yXuSEO6HxYCObOrGCuxZXNUNqxKoZ01
b3Rf703NBWula0+KYb5XTowRXu46NU5orJBUQUKGCscbj13mYH7HvRwAdXoxOoiu1kQ5jnX+Ed5Q
G4zQzjYFiikBjMZwGhEqeh5a+iZz1OQ+NoxnhckccxjiPY07Duyg2ObsN1qSZ6KGsU+MRoiC2vFl
vrcmHCCVVl4czoooxCChIH6M+rMyJydOxz76gER5jRBdDmp7LC3vJPo548E90Qq790bixaMWbaKl
dtdkIL1wSU9ojyyfbOeziWrOz/BmpP1EkLx7bhRS5RS1pNMDpZa5oRAbFwBeAZdSd8SekOgno43n
3aC07jZO5+3U3iWJZOzA0BCrSf3TQ0wuNeqMimgZ0qi1ADUo9f+1KykdR0+nsJcoWMajCWKLQTNG
kqYFy4hfRCMCF6j/NFEiJiyXtKSCKJ+/4nxNf8L6pLHyNcUjUva3zEPaP49ElmV8mGKyvpM2NY4e
maXxlD3bC2FKKvBzX1tNmQRmEFAq9dDCLaaq6rRhOs4gJy+Cdilfugz8q2kSFyA4xHszliHY2D0V
vbcZiA/cucVAijD9c99zrEcKfaK3BmfxM0bv8Jb1Q9faJ0Jqf6dhrjd6M5+MZvpNirLZDPV0n8+2
FkyN91tqX5GsPjxD/ZD28qVJrLeiy6+jKffxQpiJQ+zaFnhZmK9AT2+O72WHYSexweJW1ldZIzFW
AAzPahUSwHCcdPWxE0huKRBjSQAn+iyLzzA5Jnkrd21kfyF4pizgBN0vzK6w8ethw9rOEwQ+JL70
o3m1HEHQKqZLjbWBXJA4Q6FbOy+JlY6buh45p7nQsCNbYzfk7Css56kkNxsdErdl1zyZ8bSvZk6I
cIdWpw+Voa4tAYe0X6ErIzz85EB2LCipSCybOI+fVMv2DnalALn0jl2ufRvpdNUKeqZxMb4RKXy2
yGDwh1x7sdnpfbuPaDTmw2+ewpsV9m1U++emBIOPk7DZ0sV7o/EEwQ3B6oGRdKCuXQWPXBA/1p1z
WRnXfkxwe02IS6Z6CqKJW5HzO2+pKN9SE94/DWnCeAlCd3pKYLUBjT2hgseVpZwHjTIL8O5BTBBU
mrmUZE0mu1ZBujQUru9UVU7MMIrDpYH2bGrd/TIb2GwNOoJCrz4As6UbbEeQzr3RYMuhbZjbE3tr
A1XNRaeAeX5vQ6vrJa6ajofVL/T+kPKxopPQttZaEU8NS3Kh9ZfaYfefsru8y8gOquD1WvqTmnSC
4hiTmUUTJ5jb6s6eiItDr/OImH06qDrdMxrpATiHOFwcWR+yxToPMW2VrEbOLzhuupzEEIgZaz0e
3Vk5eRa98i4kXaIZVRu+uuUytghBp159anjzmxlmBPqc+K2O8GtldCE3B0MwlqAvftAqghVJuQ2c
dgK2WJFuszDQoW1jlHcaKFkfuK+9WxwDabHDZdDWABw6wzuv5WHIlfEdS0Z+thP7HjG6e282M1it
Op6xg8zU1BM2DAxdO6VlTxCoDjbgQinXVLrHUOlrfBcsMpYC8h1HR7OLNWZtBYG063MaDwXa+uQs
UKSuV8YNxk6DVDWT1JYlj7rXwVznAaolyRsRkrVMmOXBdU2IoAuYE0W+th2HA1HXD5VXPoCNo/VC
ZHKoAeDuteQqZ4ysAEzuElGAvNkJhV1LGxqaePHyq+eJuiUHho60xBzSCnhSsVe4u4bxd034EePC
bpNK2JfapJPv2a/bgyaeYBho6D5Gyt/qrbG3tZpdvRJk0dBrE9MbcHgV0lq6VA3drOKS12wQ81jf
0apwdmbffrH2BgCLvY3OYL8ZG3khe/AyWOgQCV5mOSrDqFRfUI7n+sqGS/emRjGVwGbErukiVF1b
D0uVKwTOsjuq5tdgquWhb8xf0NIzpmlIAFpWbCalYT7Tx1A3YBDeQ1C6G6LyeUigXGSuOwUVES/+
hDX0wADrqInkotEd34BVCiiialIV6kqZKb6xJcyJd8A5oG9kLH0vV2SgN9znZTntW+Zg+OgpNRVl
+ED2yOAgfq9XFppUWcFNkjVam3zuyHB2vV2d0fnFdyKV1J7MSz0DLExhAkiMbfuxwePt9KVJBUPy
LCbUu0l/IkBmCiZDixkY4zpyaIfnaZcSs36QOikWNiJe1EP6tl68HwPFBjGjjJMzHTpoRN9W6cmE
bTqEIrA84ajOrCnWWoRg9hkx4vvUPRCM54fRWOHSs0sqD42f1pl2y2Q+yp5F2vBm2DIk7XBq3OgV
jU9PMwrWYepQFT124CXboiHfhWm+EuhakzCVY+sz+jDq68ds2eXOjNPVYKW3uurgYlHbYQJZ+blZ
Gy4m58OOJHSeaKAoJA2iooldcn2QasZwvbckipU6uCryjmOuUuWUHArQgG/Ssjxx/zO8KfsfVWsm
xMWpuaU2COs8QZexamy3eswZoNMihlO6NEI+jROQqsBKPXtj4tsKoLpQ2JB44NFx7nGt+9N6vUcB
Nn3u2xdSHphNpeqjWtnZvsuWLZNUKsW1evQ4g8v0zbBq0o9t+YOE6Gvi/o7ymhFJ9CF08yZb50JG
UYSbzq8EmzqNZ/zji31cNOut7vTtLGmhQfXGYDajNTZe2tK1AomlIwQ1gNZjkeC8Gy10afEEhfiY
kq+qea6X0CJ9XP1cXBAq5zw/Y2iiC0Afxn339OcYHqRKoKd+tfOjEe/yAWPKQ06n1Lnr1b1iX6L6
Id+TETjCxdYuBSdW0HXWs6FdnOTeYTRgx0+jvuNneQoGpkqadXHd55ksMK8HGnTT+JglkwqA7ALZ
gEzTgEkJJ9kylBOzr5pO6adXXyr7tPQbo3oqndlnukBD5N0lEl0vWh93yGifgDoFdJU2RgQn8DAm
WmAi1JvBhaaXlibo+DyXD0X9Z6AcF/NXaWr+tLwZ47U0n935vjdv0fIbmS+W85Y21ypP9t7yxx4Z
5tkone7y5a4n0wKdD4k03R0mF79JydNw76f4iOZ2gXKBTq15a8yLWsS+XXdU5N42FxuSo4IMQVLH
Wew1GeutZ/zI/Ja5mY9os6PfIx9V+06vv9TqxdF+4MqwrecbWzzM7W/f3Sr1aTEvsfzNzJfSsllA
SNzSHrryTxJ/dsj1yeIKlLkOcuInRsZPM4jokVs6frfEpxpddf0zogUUmTddu2CB3uo0K2ER86aH
NPVzplo4EznwBimLVIqbPIfRm1huMJW04TU+WKYEngJ7ZvIVdaRFtyJ//2itB+7iJuCxEYNBHxkr
IlEfyq0qDlZ10F3P1zjx91j699mwM7tL3d2DzY0qbvATMsSU2828L+OtqwQlEvEtH+ZgvHbjCegj
MbpotJKDm22ddD+leyM+gDPgJ3Pr6DjnxT0PdIhoBAxBO4beQqJNXe/jQYZyLFcXfTCOf3pOopqG
5yfzEGlzvqgZZit/LFZ3leY/2p8gZoM2aV9z9vP12IZokGx1F6kWDaQFUnlLzwmcH5PUPZ4YnwrY
72w0qQ4VKbc0+M8BUw70HI1SKnGKTafIzdps9xTHn5g4M/z2dZLZweQVPATu3JHFjITS3WXLYwJY
ieb/OjwjVu6t099wntkkSZ6hxIBzQ8K8mxzw+Idu2tTphjBNfzY2WX/Osrshfajnw6hdASBB6jZi
LDvKl4f1Ys3hqu6T6cmarlxnq2ao/by3GoFpG3leFVZ0JZIswWRwQYMFEoDgNL5xjPJz+RSj3hpN
1jXxySOiZXfEUmjyj4vMUP0Vxa+mfwOYYYbyp5npstFsKIxflclkJ4LZeJrHjwmhjwrCbCUUkiLh
C/ZiLb2xcWresZ4/XTICk9UiBF+NIAmffN95fHRpqOONlknIwqfPvxO1NNmduIxOQoe/xX2tfpXM
sKuRI2BFIH05BSnpDihXOP90AekWDNNvTijca6p/jGSH8zEyJw75KFSiRglWpZe4ZC9GL6g7EuDp
3PLjD3qSTTp9uwOu9ik6mjINotnaxuZ2vcslF2l9LlvWnI6vcWQFiMZxstyrE6UZcVfmANv4hOLY
qX8t981VX6v2VNQvcj5L7Zrhr5pezeij4bMgXIVS/VWO+l1F366P+MVhCp8yrlQC7p643WnWBb32
qby3q//IQg/qLb68gXsNnGxtgRLQrTp7nfN66ZFfVbIeiR4fDpMN/OTTwF38MXYfzOA39LZ8SgLz
guYPpEQcyASbtT75ffnlCkYFzU5VbK6/515rA4gVz/7yiiyTozHISWLqmUSuQc8OmRyG+Ei7X9Cu
+Aq5eerPAUsXXWCLQMR17XGRoaJ99+fJg+Hn0iy4dNkm5/QStWNg8Frxo9DEB7rFRbEyM9QSF9o6
ny+QjyT9IXAJBedzZWyGB3i+QNToQkp141UMN9ia407sLXJXKp4mkypJsWVQTBxuAUxSXnDj10h0
JJWM9BtOjdjyKPjwdRdUS3x8JKlU1EJ2uZ8TRApzBwJl2nLboRJRNn0rw5y4nzTHHu4MoQ1BjjB3
qw08Cxe2epv1Gc8i2e+UThXzfrOb2dmMsLfltjNe86rDW8dzTreBYdHGNpvAZleNKiTVEa14l44u
EmT6E2FevaMruZnkfbtDHVSE+Sj1BtfnoeHMo6hsEIojn0RHNDmOi8Cr8SWVBJ5bOVzGEaUTtFoe
YmfedFAvK5oQRf5ijRydL0r7J3cFdQlbEZT42EL68jxSd9mR4q8vbg2O16f7Oeb8zQxQ9N9eCjL7
Xs3Oo/UHQzTDzu+ZCQIntUBBarJQMc1mt52X99kk/2zZEjGjLMmebl7IzR/nmt9Jst8XmPfeuwEz
seLQM7DRqiygEivMBPpubD9hAYGGQKJiBaLRNl6MzElrfM2g9mJ5LNB+engJ7dkOU2xXnU2vpsfB
45LJTodmoAvYpDwozkPLJzJ5l/XvcQsg+w8GT8r68XZzDBWKRNveQe9Da5bCuBrYTmRCEPopnh7N
5jmnes0opbzvpn8nZ8V3Td41o3Ed1+zoog/KubVylOTcUhbjwMH4lrgfZucaqZ+q+dGK+0Ry/9gx
t0T0K5A3GSzNEW3knt2B9hxlKHGK3OApp5hiqXcdemhm0czjxbZu6IPDv82xF1VR/0QiaRCny5PC
VsGIhKZOESxM8c3IWMvZewRVkO+mh7xYp31v+qizV0t8CYQfiBcLy2KrnCz21BZZBFDFANMl04GV
ZmHC0vSOcQZqfhlPvW099h7+r1m4t6zK2YPWZ04nEcDadZIGmI76zbLDSeEB1vpjhQBCjTE34wMm
cyMwK3RiQ3pSnPK+6pOHRqpHVNBwK5iuam8t0WgxIgm6bjp0e29K7yJNveZpdaxG7qJ52qEl4L2O
G4hjpNTVR6kTiiEJlEgYKsGL1bZ2KneTqA6JtewGMowhIu/igkJHN0+u8J5cCcq8Gb/Hfr5TAC2N
7Nh9Z28X9HQqJK9OPHNSf3DT8eyi8apcZ4ddm1SeZecM+SUf5ElPFJIx08c62pj6wHB4QH7ckoLk
aTvHah/w1zxsUKCfRvp0wsy2XTvjJIKEwfjPWhwsvYisgBGYLXnu5XyvZe52mtaWWobQrmUEgs4g
rW4yGi+YNKjaoRQtQrslav9W6w7TUnEqYb0iW79zamdjmN3OTej3usZrranvau49NK35jC7ywSyt
XVX8SQvxaS17z2kfatTIZNNoCc6WrLrTExrvFKaFSsxMLJYX3fQei1L9nXKmIhwCTqaiPSqMRQut
3WOSaeo/jZL91pb7UI7xtbBDWzaX2nZ+WpctPx7pgmUnDKEHTUMiUtv1R+HRRWb5wBhxRaVmI1lc
1/bRfa8FuT7aB6wJJu2gcQyuM6lp1b6qP1Xm6PlgBkUGDJlTzPDTZHdRS5ZaSFwEIuDFo2HpHssC
1cTT7EGQ36XLc0osu4vh6pLpkFN8DUhE/pyaX6nDck4QNOCZwXpreFyEGTMZp3VAUECFoyHdufKP
6QvGBX9i86FNX8qFPYyhMM4zGOrcdAFTOLoqE8UCXzT62XZP2tHXdpr+Tn8mFAbJO8llKH+kj6CN
gbuIxoBsK/9GtTI9qsOxVM+Z8cRsNbCTnQCcuGXeYAM6uwzJr0RvP7JLkaa6UY1b1v7hqWYhPhk+
Hk91S4Arm7bW0eQ2YM0+2hs6U2TSPPAo7aD9+ebIoBxBKZrPTRmjaCIWYqBUcNEtGWgxjPjW6nvT
uRYswLDm/N64QS7WaJDmBw3mRg+WIOCf1Li3rYy+/x+pqQd1y3Gk+jXyV2JaOgXs+h7ZwZIdkvqF
vdIvgZNBHqlPjU+KSRPIoEFNfhx9sq2sE6uL6+1Y04BtbRuUddpXQesEMeywq4t7Ok4kqGSbKpzG
A3Qa3wlTEks+2bygcD10NPAi0MvyZCDt1IZn6R1tJtY6mo90vrcSJ8gC2jXOZiDx+ptkDxurVivZ
Cz6N4YnYBl/g2Ga5SJ/WlkHPXQGJcppuI67n6OBp52SDStF+pOJ37WszHUXyPmHoGl7qhXPgVSjv
qf3C+ahZNp26n72bpJwvtVMzhbxBjjN7Jvv+VF145dvEehT5SUeSmh2nLRlu9p1bPXTmRUrpO+ay
beezGoBxdkIOIvN0ruVuUO9wh/FjOVZZ61y6j64aWu3Wms+9e1BDxKA8CNTp4phtrGDRt8WOG6c8
pMn9xJRSFrRWv8Tyo1jP9bgtgtuMCOsniV5agqHSX4r10dsZyVPe7Wfr0lNL3WLze5y3lXejDieq
6t3W8OrvlOnKYqy6T06ocN9/yzDaqM5Ddui2Snl26lPMawlouhXP/M6g83Zx9ZOy/2nVO+n03bTt
QgbFRJRWzHMqtuxefo3m29yRsLWDXq2ZD9Z0VGDC1tsyiANu816c+v5OxaUb3IRFlEE/brr2D/Re
ZTjI9Nj1X9DDfae7pBG4ELRw7vCcmSe93ufeB5//xtFQQsPBOayXYpeTKn/KCaGcd0W+Tofu4IDA
K91aPnUpc/koJ/m8eh22RHuV5NnHvuOzHnV8Dk6or+8O8jnuv3LYIbeJKRZ771Xr62AYntYkGh0U
+IIkSeEMubNhuw/1vUVUirpnjuM78oXkNXAOws5R7bHX7uQvIUt+zeAooT+SDq9RuxN0JVAu+85T
3tAHV89asSc72GccZ5OqUvCfk47Dku7f0hDzdZqS17L9WO+0cho3LsQHuglU7gy4Av5fihJZ/9Fx
JBoHemO+5X+jKudg8lbisliv2Gm1+VSLX85P3nhu48cExoyjbDZ69BE3J45EnJsqvh229UG2D0n3
AG7QGu8hAszepZMTQ8kaEx4T4WovxsOs/DpoMRqFbvt/kHQeu61j2Rp+IgLMYSoG5WxZlieEwzFz
znz6/lgN3MFFodplS+Tea/0x+h2Ef9E6WafGa2LC7JRLW/wsf+DrIsrvdYXOFonl2NzKJddsa8C2
ryVtbVqQlvu6fmuqS83Y9IEau7c4XraN8B46HLiO3B/ZF/mLTz2nbtJdG4fIZOlV+Ee5/kByg95v
1aLbZ3LhKDqF6abr1oP58FfAW8p70Bxj0AM+L1t0Jjb921Rvwdm8lLW48rchqUOCG05f//HTcHry
uvK/TPmgwMbH6T1Q/vzJI/K4XqMITT8KsFYwK3qMLE9sxhVxeJ7RMkhHF1/bRQspw07NlLzKF1H2
dPOjN6m/hpwvOvdeh4CNgZthr9B3UeXOmpOhuY7VPfi0wi6IorTQty3hxRmB0zsruBIHMa2+xMpF
2sByQnr+PoN4m7KPnhQEl6MVubnXQFA5ReYmbJZJ89e4pVPTKaei2BA0aNel3lI+zch2p4OgnXRt
Sw5U1+0qtshB/WVXIq+ajGQ+y5sZrEsRHSzk4d5I9+QSF9q7kgBwbcZ8PVonLXyG0k5E80HYmDcX
+7ggFZHz+YynCRzomdQLfY3n8kj1o10Ie7HZ0/6CkewnmH9yAVRIfS7KcRYUO3BkdvEnp3NCduum
s6ittpc/YHTUNeOdrR1IikfQ7GnIUWdTdUnRtkkZZc0w7eXTVB4M6EQaDCVpAgGUyWMK3chaf+lg
4kxta2tbrvUl7/ot09e/D767Mtj2yJ/Lm1XYmuAaw0PmNCfqIizWfXlpaseQdkGwPl34qwObC53c
BeJsUWGWcN+7suS9W1QM66hemy4BRCiWhQ0h55ihovm90kg9PGVAytaKOWcVXgH4KtZeytc/IWhg
iyl7dKT8bSh2vLj4SEGpKDOjIJ4U7v4HIdUKC4Q3m6tx9W06KqTrmTG6ScOVZhBSsekVYPStYL0n
lpeml5grJ7D9zCNdb0Vlnoeqw4cOcgDr2K0IWAA2ukgGFexIjtGBIGAotkkKWHsm1WJF6tNK0Z5t
eun6k8LAYzx1hQnJwjFLB96rbRlnwdrXCE7+j4Y0TIkmxmZyXyI2qrnoVu2yygo5e9o6Ss6K6XIs
pm8GE9Um8BTcHA3b86bUbFpblgBUj6p3Ll9Og2Svt/e0cFnYWWKQc58wIBrlo0XahaCKVeLb5yNv
FDJAvqTQP5mgcJ22E6M3c7pxwA+TI/KSK9vaxH3vjZwY+WFx3TEqDYdMGdjZ3+WbFu590TZn7jZe
j6yyl1GjM17CvC9cCjVn46DFp5JfbYo5nfcjF4XPgbVksB0jXl8T3hbBp50IdMlo53l8M8KdkG7D
9Nm+M8e4Nd3ojrzKTXqetwLMsOip7R1iGhRQIaSVeQb0QkRQp5O8BH6+y8NNwumESSE7CbwwGi8I
RLzC6CuI+1C+Z8w7cr4ZlA0+EoZeS17zMCaZh96EekdzPA3WjnRBQIA1ogAezohP1iDeojcrJxh/
jXFnGYcgp2fVJxYw8OBUljg7qKBFp4dJqGJUQog8c1BVKutseiyeSNAt/dBU6wRKVNlQwGtRE0Mu
7PiTp6Ijw++I/j7riXH3AseIO7tqyUY7d4Tv6KgwGlasyvXt2vyn+D+j/GwpljMjc4cWEDrqlo3n
1iPgOKvxXaGskrM98pGavyEl/6FY6UQZQXK5ITEUv1zluramyyKvPDVyGzLGqe8K+y9zeIqMq8oC
lMGcqOqNV8YegrVZL72QbOUbQzyOfyOnefjVjHdhPhrxk7gNR8vuyxA3fwbN1VzSX7zEAc9zp2on
Z0dZmlbhcNbzD45LTd0tL7zuv8QO+EP/XF6orsV/YGvIbOPGXC03r67zsviAXf3TCg+EFIvTTdU+
+2SZISsRC/gll3dacNTNM+YpZdqk+X624Zf9I2vCqikh81skDM/A7rn2VllA+o5rcpvl8zmuOV7l
I2JDxvTUpRi0XjMNUkV5IvZJVrax8lyCbTVInC46L7uVAfzOkhAHZICbz2E6muV95Mse+6M5HkhK
VOJ9R0gdlBP6k8yjC8tsqaRrK0gslG38bQRlm/7f1F8jnrDI38iEp19r4ZKIpzLdLB+g6nsYLYIK
H3//svqrtuVtlHNylXnNu3TbdP8W6FToXsn806mwweMLgsnWuxNrjyo/SuGGXAGPEk+lk9pM0NiR
lstBUUhfuenaPtE/VPlNZk7r81dbf1TDZyxs544Dk+KA+NwMJw5cZlyFFUV2Qpj5Cdv3xQ9uoXW3
cNNRh7bq2YguPVu8dGAZbHyKkOaVET5FCFMHBBegPT/PO9Nc9+2haLZg0HZBOL2TOVwaywE0Rech
/W9CljuPBzSgZrvjE+j+Yua9DVyqDJetMVW8S8G2TfdY+GfhVNr4WIW3wAtdjheixtad8MHCy648
2bCs6CkEctZOKb6+6loqvyocAMWJq4nQlhjhs2zd1eIkF9MqHvZ++V2ql2Rmon4icc4HV0pdLQfW
20bmdy3y6L5TEFD96KsW185WNFjwKMVgVMKVICr/gBIHcWTc61YxEgWr+Jdp/4rgREbGqrRZ1nAC
cZVbwT8j/NXVzYjvrN+lJUD+NSKQJDk8Fpb0GLSbWrlqOGqS9DwxD3XTIeoJ9/9FCSB+q9wQs+RZ
OYwMYAaXBIFHZ8PpzNdMXcVYHKASmxSZxVlv1iMj6Zw+1WAvC99Nw9XFkVncGB8qqwRHQeBQHOT6
rogfXFG5zjg6bsg2TfVnDDksCLfllkEz0GRbjY0e8uDRq7hw0ISLQNnCeBLEw1B9L967GGSQTiCQ
+ps6Kls1/VdZl2T4qbObbjImHH3Li3TapLlL8y8lQ0XtzrRlseT2xGhA7q7Sr5m2K4VfMtn5jZOu
Ihs/E4eGPHtGeMTg5RYo18L7GGxlbS3oF/IX4E9gdHiQiBhhUI5gJB6lgWXB02M0b3vQqrY7ZuVT
t9Cpo+fViRtF1blK1B7o5EW503pWMNVr18hF22m9+el3Uj269tNsPVoaYmq7lL8h/0Or1EMuMsdq
yu+ysGV0r656J/fXaXMcsp3qn4h9T5pvrfqgQHCQHnwhSkBh6jqsD5Kyi7RFUxJimT/CHajiJUKb
UL3npKdK0yNqr6xAQQFsMoiulpG0up3Lw2DsfPmL0F5MPahGD7XDkKb8dC7PcfyQbaoSgUpN5SqT
DFJJwgrS2B7qYDU0/+SeBB2IcelvyPYsxh2x38OUOFaNUGv4JSrGVTpiLoZftit7psMxWf0K+vvo
oXKX30dQkGCjry1rK0dX6hZBlO8YTe2A9cQm1Iz/wWg5I9iPeu55Y7lPoMWSrxEkdvk1+Dqk0E1n
0DpiMYtXQPGhdNWkQzVxZjHmY8dd9WDGtGplOGT8RXSTXkLFkwYU+N+6ST2oUyPM+k503ofnPIJQ
JQXpKLcEDc+yrCkyJ2vY2UWrrrPVnzTsiBTOfV6xU9e/mzwdRGGu/OHdpOcxyB8CtEV6YClABse1
fJ30M2s+Q7Iz+SxG/MQKNrCK3jL1aG3i8mgALjIGI7jQEZlCysTAWtRATjYZ5Mn4y3uZj29UJaAk
2GnGZVIc4c+cveSVReup3DRLsnS2WlCI7lDJp9Z05r/M3MBE1MqRN0GSd7W4Nf0zZwCnwoRBQ2Jj
ZfsqSV1Rqh952BvmvQtvZnkcdMIs1ilXoqF+1ECtGhoeVjmieuCpPkyYrKE4++OeH9bTWkfeAbsc
YSlK8NeBS1OU41JBCLh9BLCpvJmIHJZ+ugeAJKVtGVwRPCOTlQBPX2Vz0RWcQCvaJaujdRUMBw23
MIHtQ3m5lHX998MxfI3vQfYWT8cw+6mG0zIkawERVcmALjOxx+KhDesECjjMbxYXDJ159jLlw5J3
DOvGepg2LbNNzSGzAvUwaJ/jLaXnWCIRpRZ2araOzFO0FN5t2vpTJuyje6qyW/Xrxnp8zXZWnTlR
QpdwXPPKFknd4WZIPsgowguIhyX9Hja6dobFLKjnyUAFt8kbMSfLZw5hEZk3zCw2cbMM7dVq2uTB
Xe//tfyu3Bu2jJoNECDUuURpOR6eFv84wHumDw8x2XbQMtNK/+yWqBskMx+y+M3I3qurottwh5bJ
FmYOz/Z2eZrp0qt3/bvwyWmupZtWOisNQ6ayRj3NkbxuqWZRDgusaciIFz3Stub0HkovZgVp2hCf
MhWHvLugW4K6ffQ2q2L93Wk/pgJQAleyEBioF0fBbZXr8h8W4Q/i+cU3IxR3wzrAF09QoMp1FM9o
zPlEgFyWU7b1UCwju/o0EPS07SfX4GjsM2sbzF4I//OVYsXaFugMGFWdHrrOiSc74mLJxJtK70f5
AFAuDJSl4wWzIf3t0wQet56yQ7lGTuU7hXldIKQq+QCs05VjaR0L6SXlL/9YgBwQQRYanoQyspk/
Y/hYqX4zkydtK0a7lqdj3e9FnBxMyAMan2i0My1YXpWUqNjyd1IjPsF3Bagkbb6JXsP1B+tUH8j7
s3VurE9uKZSKT752PdgvO156GjaRN1XPZXMewduYDUKwRrRkmAnlLboyjtVdzaWXjZ9NvMmAEoT0
K86/yEdflRhzOvZgY0diLG/cph+vXNf8sOXmrD3d7Y0Hyw7+X3XV9Ww+S3mLeF6OR8pIw+JamjMl
YZ5hURJ8Ru/TSk4ib3Rs1r1Hn0aJRDIhwTdbkce3oC5auOsWMsA/ZtGrIXsPxwazjvBV84+T6mVm
n4iToSP3RXXOwm8dhdUYH3MAGiN4a1C4q8aPIG4L4axD7YXwKEwqYnMU5VvkfI1Qlvjr7KZ6Nv6+
sylkD8594i13AvmXGdgQRaYwo9+z8s/XPiL/qXcPS99W8qZNv9uA6Wg3lt9z9ykIiH+5yMP/sOyR
YU381HyKUXweGBPe7bms8op6D6pdHdyBmu083rMfuuYiU/1CArYyEzKH4ctLkYuH2zYjUGsc7+Dy
RbanWpEKJT8gdrCCnue5iTj6TxUFRPhQ7YyTOq0L28BZ3TPp+uAeRrZILv4WTqEbGQethzg9dZFw
8PhQI7bhmKu+h7BdReVja3WXttzJIWqb9E3gdUW0a2N/7AQKZ1Bn/ktIRdd9eaXlvDekSvj+bMcB
jyc/XgiOA0FGmSenHim+EUbn9x4NfuVhjmLlWJ63Sf2Uy3vWnIr81/ILu2Nzy5K7KL40/Hy+duVB
GxH9yAG/cH5rk0tyj+erMXKFg3NuxqnAveOEy86DhAGNWwCaz3++lGFDgEmQrXPujT+omaFVgTcR
LpaEE0uPbgGKRDTT/RNlF2PB2aB5R8RJuMUD4ab5NXS+U8KdCwFiFgsAR3zq1uLJQPFENhSxogFu
XsvWVHlFIkRi2jgYxvACMMSWq1skIqJeoCywHjAUEswxHSWFs4a/aySz/bW8iYV4Ei0gPHbNBsg0
mZ41x14TnFR/u6zcy5LANcGDyJ0PkEPrydJqjn7Dl15WtZ0pP/Mte/kDZFBRHbp5WETh0yO2Nv10
R6pMd9V5njg0kPhu2QuybJ3HrkTliHmgQHEVoE0ou7POVVXI30ryA2xvEICWHzNtE2J0FOXeWe6G
Xp4B4baTdBvBG0w3X7Md5pKX6gfxs3Fp82huSHddi6G2xJGT8aIzoRn6Rp+2pf7oa/gjPv6ESqX2
XdExSXppeTLlv+WTMJQ3ZXjkwQf5ofpSHcwVLRxZCTmpBGkL7yM/E2EPOPn+N0bYvK6TT1YYbRKS
weIR/AbKpsbzmqQfc37gc4thjjoZBmA1ILA8GMNHpXrh5DFZ6BaD9VoaKFM94XtExWes8L3B7qNV
TE50TQWtNwq7aUeQNKRDTRwrzgWMQsQo8vVKaPga1ge4+BnxZS5+BNbVr++QDI6Ocrnf9KQWHM0j
tXpNd2iN34xmn7equmDEJ8lfW2FQ5H9Na5F5VffjI7cBwkQAWIQ4zZpJyZKZyERsWZ9Zex+nN58R
Lh7RHDC85uzO62ozcLAv3zviwgXbo7MItee3YWDNbK+G9i6aNK/9FfZ3PrD4TsALIy7lYyXSVIZf
7xiyyNcmqc0s0inrjhGc6cU09z2ppcH0Xs9fgvLq9D9U+X6/k/1vpcQVsgL9057yfNP794XP8f0P
4GFFh3lDkuIW96jfxUTRVb8lHiMk7tygtYpIwDy2FtJ6jip1IfMeHe1K3M1+xqjpdQzw/t6Pryju
Fs7HSDzN302uvkbvJhKpor6N2aOK/hSoYbT/Fk+IBH8zw4IkNa85y3cdykR0aDckZnYtHTps29J1
ShlKXYLCuPPeCkIrDGV2dWAzca4ZrT7z8rUcrjoRj1www1VuebNozRAxD3eNzNwY4Fe9mRpINI2J
MbrZjmEJCXQicCzYgmP4v63HHZH8GVhY59ZyzIAtWd+Y4zmUfytjJXfQPkerhzj4mumaSjm6qEdw
erqDAv8lkZ+gldQYhKltAVgqE07vR+BfGRlmEx4DxxR23HYrwUwTgieUf3X4Zg1Hfm8oPoBl8MT7
6NXOmES7xfHSYxLNeDk6klqCXdLuE9R0iXnkTBTxtU+DBmHwIyPvKXSOrvLUGA3A23pMtgKUpOK0
CDyxXMN85jju+TqUZwcTES16FVB3RBf8H6SYEQPaAZuKCmKT+UY+hg+b1WsOzaApaR85gUE7Sbqq
rJ2q/ylU33QIVPJhcAYv7g4k6Dnc35HHhaL9t8uAf2mEx+TxKSFQjIfSb1tbLLeV/t5LM7gtvQ/j
M/WfU88O/2cJH0L6kVeuFiG72IwiCXhrRuYNxtcG8dK01dadJyA/R4yBfYNX4PnFoav9QwUIZ56u
VMxe3WKjmnB/keK9QZKk1k+V2HHUe9r0seyFOBOt+rzsnVX93fwlnCAakNaMVqguzkrNDsnDQoTo
Tar2af1Po/4dloJUoPysLlf3cteaA5db41TGDfpNqm4mIl4XEyvwA0CVYS7RuD9yFdlS0HsSjVwW
evxhsfMhWmoVJH/9jy9+mdY+JO63kL5z/cQnww4TcdbiAHYW+Q+oXzy7skVd+Aw/aCDTPmnyjpAT
BweL/MwiT1XOZXf0A34i0lSffEc89HlfEAPAOC5yixH4KdOlEBdYZycqbHdkLZs1kPoaUZyKXhan
O0iikt316KEMrHb6DwwVsRH/HuhRjQ+r/4q036FC9qf9dsxYpMHYk8/9BXNPpy078nramFj+BeJj
oVtdEEqGK2KDeiTsmrg6vrck9pVgbAacDpVqKJLv2JlagwheD5pewqqH/qybT3p44zs1Zyg5RqPY
yp2mPaaTsqpeOSfWSJ9J1fdeNf3TUcSkoKxVd6nZ+jukd5IJEZt+1dnZzy6AmT1DXkgaRYsUahjR
r+W9XdN9BBcWv7XCn1J9URRKpTDgJs4xAYQmYdygmDYGZY0lbukktHMevqDiVdVGO5AASfeNeCre
mIMSRCXivekhVsrNILykEAaZ/SEnwWO5qOKCg/GlE7BH9xe5z2DuBJxyUqcVE0jaoX5ySa4JqQlG
uA/uIG2Yp5Zvo1SufdhwttMRxPY4L1pYE00lhHPcHvhBdK+u6bYb0s+Ug2RFb6xJ2ynud23TvI2s
tKoHwG1p+5bhO7oY+PVm7Wgx8FV4xfVhR6kNw5ltVHvAFZ3fBVeMjf6UwU5dskzYMPzpJBWX5XlP
yenIqreKL78YyLnhJSh9nqU1X35wX+7lRW8CdyVP2+XL7/xnQwpaRKdRFg4gFIQggOxYe5kKO67a
MTYAdZh2uKp16yXOB6W8VcJbQdxMt/PzF4eCoqzl6H2G22iYvOLCES0gzDK0C+y0bcmI61NM3r3I
RmDZQwAKmLm4XnDQKuUFO56jpftl6iJm2e74nQ1uaMQZ9kym2CLCHurFmrSkfRN0Qwa/he4St5+W
Jxs10F0xsoDHhU2pzus8WVpYMgjZhdRD0AoHlJPlo2CsTxy5lVc1V8GyZemdZecHjEkAY6Wg730w
VIuZaXQt0eGAB/6GBYEzg4YUJJTRN9kz1nKwL7U3MUb38FXVa59hpwUBxY+1ygHrzaS125B0uOWx
AVGksvHTxA0kF7+6dK3mI5FNqsZM0afOIkpNZb4jVNCV2dnpGtiuj9dIw1SCaypI4y3/CRzRdXap
1d0MpmuJ3H76D6sDaiWDF7c3723yF3AtQB1olyC9tCqYKxpVvEyh8Vlh0VcwpFjT9yKLGjqX05n9
2SuEnc/IyzNZBuc520TTfbTuE7JE2kNti33gknAEYFdFmPc32xYnwn6S3uu6tmuKM19K9dBKpCEg
afrIkI88UJvTbby8VcBiokkmRMJbHhO2eqlD2CF/34OZ9SDEuUHNGYXAo3JJ/U8N2HHQwO9BTY1d
qiFK3eV8yxiL839UBmCf2kj+fTlMl1/U+RKbGkKHThuyWmvLAjJEGYW6KoPj5izlzVYLUo2+ZBB5
oTh/Y4Imb9aW7Zz0JqexzfgyJe+qdJ5gmRc7SWj+tWQjCOGFC2cOx02gfEoCztb6s/E9ZYm6ujco
PCICcMThHi1+Auh+E40EyJatIYlfALA6qletLXtlumZIdyftGMLs1/KTl3hTWVS2ftSIM6aUcS5A
Pc4rMpn8kvHEGxe5aA1QJPwJOjP8d5h/QUA06obpQfChlDhcUnHbjPuGX0KyO2bir2qB7Iy9ErB0
1fbAKjEwLwA/qfq1Gn54k2kEwlYtC3b6H7X26Iyr5udrkWiWEmNdrTKMzikw8ODgJiTEB2MXXJ2R
wTscyfekrXShyySCApzQ7SlHM9zaAehs14P1rOkvFxptRWWm1mwMjU8y+WSIjObNHF4K7RhkkFE8
HTS18C/RpFI2PwGCbJNvMIlLIgp/fTfwonzrf2mLlnLfgi3zccbI/JC9kMEKXrKUabhGwF/oOxvs
CXYnZNsS5b+JH0UpYLYpCEphCAaXNSgrVoCUSBM/OANXwvxOFIsMYH4hm252Ro8SWJWXHEp/Js0a
zG2fTOz3rMiSGJPlmjLIE7zVHc3uveVPnUWd0yiVCPuvLJe0VlcCAGwqgULA1InLA5nhlf9Ddwd6
cqE+xThCBG7OdLxpmB3Kol79/KubC8QsP+uV4gDpi/fJOiY405J7iPDKRL2hd7vltJZjj+topUq2
gKkEh7r1pxA1RNQlw3ow5Z7l/xbiY0GHpJqUVxIxrEJ2O5WbgN9OpNCGSyHGolQcqBlL2uuQi9Ca
3iSDRBMO+S83XlnvNl6wVvLLchSE4ZE8x9pGamN5/bSTCbEIr3LkiOFpgdjwWCz6GJSRG0lZMY+5
tPqBO4b8o8npJ6J+Pxog4KWiKEh3FhptM3+3chQJfPlImvxbiBJ5cX3kR9m86sW2SG/UO9uddEsM
SrU69CeI5gel3BPoabMIkdO9rtGcb+T2wJ/EpuJ28jHjCKT2A17xT0m/fGI1fiuutOV7YAi3MbNN
5Yck8WFmBK84EiN6cV7Ojba4W9Vh+WDLZG28eN6WKyDtrpl4beVTWQ+OYc5bKp22xiy6yWwRHVLz
7hXewN21+psTw/VzQgAqlaEJReAiOlV/J3f0YjSgOEjnf1SHQPdvm+AjUN5qBM9JS2Ru9hKVT0Rn
/3104EooXi2RzNJpy96mFF8V5hQSLOiQhpOFxgNbGo3n1F4jTEYE3Rq6na959cpH1/8TEAhNCuNS
6xXl++B2bgL4hpeE7Czo0nNZiqtRv6ngGqV1HgAyqmcc/OUd5z46Es7obHzPedlTsjDHGpPojNRd
2tS5W5kP2oyk+Br2fwqu+CJoyZQguUdqnXYTs2r0NlomJVqD0K7kib4DcWSpQpzfHqoB7cqMpyOH
LaNltzv014L3frkfBZMUPQe6Bki8cQn/kFbdX9V4urgh0cxkmSOiOH5U+a8evgXpx4RTYQY/6oe3
eCTWZ7oyPlj/JPFTnE41OoXyQT4QasGNSbjrnxqso4/OvP5i6VHugXElqQezx6mZbkVyJZhS7Uan
gw2N0Jf3jehVOpjC6ldjutNxpOTvXAASrROcGcLsQcZhy92b1PgRoLVKWTeTeUegRiF+WubZj+9k
WCsQ79iWMbuwnYkIse6+jzNeJkN5K9dbBcoflTxC1UTdGvzpHTZYgsA1GUcCFNjyeFGhR+8kbcVm
wL+L4mLZeFtm0nyRQtLsXYS2RnzyNJFndQaDG/y3Gha6fKnCccGs6DGifJiD8oKLbVXOZ79xkWIu
ciFB9oKQTBhSQ6/LCWb4n6LuoGpfJYvdA5EGa4bBcKXjSa85AtP4tx6vy0A8ZgCIdQ/0kOACfsHF
Wv9K+0G7Bfx3ycREmQv0MtIHfR/Ar1XqbzVfjJxKXeZ9MVg1vPQ9J2DO1IPFG4CUmdw2CVElReso
42Yy0V3wtQisqzgd/bWcASXtUU7W8s7AHQWz0P2azQvS38L4vmLKA/5vyt7+MjlzjgRVrdrqMH2D
2Roqw2/9rLEmqAp16yN6FfjBKnMmyLRlidSbv5C/eG7ggATLDuYtGVRY4NDGcLl24wVbaHpTOhwd
qDvRBpJ2y8BJHoMBIay9aujb5RDsK8xliLH1HfdMEFO2/j47sydXFx/T0RJpNlU/VfkjZ5tQudPE
STIgIiOBX+/YK0esgdxuvCtIQRH+yOWWRTDONm3zM2Oj7CFvyQJUfizcyHr9ORS3INrQ/WM6gUuj
DzdijmjXS7Y0ntVMzHwAy2k2goqMReMKmPWiHVRcMqK27BiGpLfKPEfqJXDlEWjEE+sviYCXtPmP
SNWKne4IdgdT4KpOSRJRDU7Nj3XJIQM/SFBvkZiHWWdFqBnSG4Yc3MngqiMzyVZDVpUVVGV5RXJs
mksi7YbhQBgweUkPknGOfnQdOVar0jZYWEwGdAsXIaN8ISF37TCEQaJL4N2HufHG4YGNf5XC5oct
XlxoCC9CnK/aBqXZXsZ/95/lhl4YvJZFiC0ozjfKmkIwwfPjQyN4CiG5Jts0cSVeCIAHZAQhKnYw
jxxbsGWF6Rbh610GfmY/Ydtro/eqpE/8A9wwFzbLsiu5XHw6fl9QmSUtv63gmnRmF5L2egjRRb88
MFyk9c9Dx/eZu2CnA3vYVz98ZcqfRaQbpbrnKSCoayN0/xpIvFj75C9xCZdyDtDidzO4Ab44ofEh
m5vShldMXfEJiqEJmzr8I+vGHuRkVd1Dvo8qWoshOcp/cf8rIqYHA8qUe6VfOgZvPhEnVbbjLVNd
DjVAI28UN0W7EesrsXGka75NgB/LrGjJR/J57aS5IxrhbiSJf8nNFR+acgH8i5mB0OSSy0t4shii
IAq/vnJ2cFfVf9heQabC0U2By6JT8NdC0c7CyJeCkQxNQzp9ZJ3XW+9h/B6Gf61+F4Zb7h8mkdHw
PK0Fr9L2pXzoMuyXjF9kINVA7zobJ52mUGNeSf+ndCDdvuBeGzbCtC6Ti66eZfE2NKQGXcrwj+5Q
wK2i2i1Bx99VtSa2C2PdhjHWgaOV462ZcXKXW8O8tXODq1yz/fQ09TfSRUzzWRoHhZQ/CE9oJSyW
83upv1njBnWbpr1pgFxaudeGrwngvpIvRrZb/nDmsSG/LlI+EnxL9VQrgAo3ieN5DH9lqFTqxFLL
9UtyEuAlbJzhJirX7t3M34T2q3drNwMyTWgNyzhSFDZtlec0IrA1mYmFU4/zSOi4QzxMy7MdrLph
bSVHOGqaN7fokEbStanwCVhIgxVwy1ACUpzHdINGiqdciy4LGj8TDsDwR9G93E3Yrmo3wiav7mX5
bEU4AnYKETEgnO2N+FhA3nsMOjHLb3wOjgAfzYT/b27PafQrE/PUC39Wv0EovWiicwAbc/j1MxBm
7XME7kcLqI6kzXBR+Nqn1b+ko6auLFQzFvGCR5G0ViQtwmeSL2+JPfNWM206wHJIGZywcBfqvsPT
hYQqFv5SpgOwWduwfgu3KWq7U0lnPpaisMwuKEplDowlFs+bwq8CmhVluxMQkjYkD8X8ACKJpGf0
miZvELygeMSkocc/A/E/lrLBnehikiOB9B8qjcYrNwVSMe0D7ApdWGMxm4bHHG6McYdcs6Y+IkTl
hRkJ31CRRHGD6+KJ/49MjaFiItvG1ssvv+L5N57/8f45VrMPgD7lbgPUa0vcyV6JDYwRAB/pEtqe
bhbMk1co/RS1Y4+1nK0Yvi4hpHddKdRfMl0Hi5h0KTwBtcj0rZy+VTVHZoHuOaXWdFtoh4oAFss/
zcqVX086Gkjk0RxE1lWEUZcG67AwvyUEDUiEXu1lmAkutHDBgap3ilOQq31Z5vfQMzZjnilcMnEz
k0yC1dwfkWL22itvuarFd9KiqADdKFG43F2SvB7qIyECSBX3+Rr5vLqtNvEamr09Gkp9aaQHjwvM
fqzsFhG/Zp0uUnkpxbOYfkIiIT4XOLKNZD8A39fCH/WZ9iRgjeRikdAZV+abIWzJ9sQRjdl4Pygm
yugegfGPqu2G5DpSbk/hpILwGaPVWHylx5S52bdbYh3S23IETPGz94+N/mHVW83CDOmo1DmiRNEc
/ra8vlRvpvoLwEGn3KrjKULdgqLU1tIdq8LiQFtDcVsv/vV1REpgj463SI+VrJCBs03wGxQ8RgAC
5HQLKVjlTFqvlq2NLYs+XdfzPvtTi4v853PUWnukkhOtj1BcisSeZF2T6F+T7pXIDYo1DEtQvGcI
/OeRA71iOgbxRZpKv0AAom38+NANeY2tGWevqp1J8gnX8XrGQ98ifUOcjsjEgWKIZUhumVrCGtBS
vOUMfcqI0mzwCISUwOD4RAN2+5vQvyOs4CZ8QxvpKMqn1XEvyFyTq0b7HiK+4Ay0WPCWCYNqaAgn
p/sVkQYuMMb0Q1uKTemoQ0h4yTib8JGD7Tt40hOPGWjdqv9aYIAF8+T6wIHeQIgTJgqLiQI9lDem
/6j7Lyv/TcDlNfBRN51mzgG0zu22ZPMMyu00/HUq+eioAMh4Sa7Ec4VMFAwWPWqGGXUwrh6VUHyx
BYsM6vUgbyPiLc1rIn9L5kXP8BUTp2/WIMB+z9QBev0/xs5jSXYkO9OvUnbXRBNa0Fi9CK11REbm
BpYSWms8PT+/XcNh95iNcVGLW5kZAnC4n/OfXygHT35xyp/GnjSrYdX1O8x1InnZjft21jK9uMji
1lLTtRgayOlKRoCcksGAnnwGsO8rS2Opaj/BF0M1MbrR3eNIsRhfB2QZHrCCvSBhKK5fhM7FS2D4
e+AD+55PDTI0ShDhDt2MkVG1bq1tXGyL8BJ6T3LHQJPmGhZjXGuCm+oOcoo/B/9G5jKn8Kf6CLFh
ZKfqtqX5WxbisjExAAO+v6ZMm6FNcQxwzeGO7J11t4KoF4dziavnniLWurwPuxeaQDubSyYGHKCC
YC7ZQKcRry1zAZsKUjWohaZgS85RKDUPkPWpWazqeYGkccucr0WYHNEOYTVcQ3bwSnawTJn5Z4jx
Tb2NmY4arxEngi9v++EkKI4hZ5xfSwTF/jCG9+sNvvc4XoCrZulaheDc4OBCrxs4SGywxEyhosOm
Ka2tbK2qftGHqeAnY6pWEzlpL03vfYBSEUh7jpQ4eVGDCwA8tHi6S9SKCfXOJCiudg2BEI/lSuPe
r2iw4/6ZBMdcujT+axsfQp6NatyBcFSrbkVEpugPsngG06st9uoUTnu6TLVvm1Ymq9/rjnlkuY3x
I6KKr1Zmq87Nam81fLli4Upb9m5G5KzNeOnIiyemx2RogaX3O3D2ie+tya62lXnXPTrgrq6FruEd
hZeFZh4cE1u4TYRfHkaag5vMLPU1ZoZosAP2eA9kHNT55KUe3tTqqS+cJUQpQVrBmx+gE44VEHmo
bAdj05bwF81kbvD2yGmZK4ONnku67LHwEF+uvG4D/GFJB7TGgFwsOZwqwgorcehU9a58oMHC6LCs
YRMvIu1QNVhisXEtxwdnkSh+TNDpDJKiXBLa2n5TeKFSzl7CNX9VzvyvPDWmhsvEFQIZkhoH6k89
SwwhcvwSIiYs/5M9sbNB8xK3n3gGIh4gabzmOYNXWcnuRKrfwvrejxpXfO/WG+r48oxfdsdh1zFN
oWzIGf5Hkx+fPHOukb5Ulx7oLfnPCy958dhvKNyguONScQ9nzB6gRran1ES3Kq2CapKBgNEThVeK
RnxOQ/SL9qOmT+9uogPu2pNmnRAEipAXf6kb34S8xmArCh2F6KsTJFAM07AacQcGuNBaUvfhK+wQ
48Znj0NbVL8VyHA1Mhr3EmcvX8MHniTfu533Kl+OhivDov7k5/Oxn3tiyj3hCZz3PbNYph/6lXgP
wfFo48+ioCj3DyzzTqGabftJX/VTp37z4MfIGMh+ycaK3mko6dS6WeOsKBP66o5yku2ZBwASGf51
s0Ca+jlzcm4jMsq8KZaxveMV4Q4pGFICZNnvdr13dEFjcmeDdqLDkZkgormi1hCgoOfvHBaBKA1x
dZyVJYcE9iMBMG6bXfARxIGE9MFr/1bHS76+Hl4oGtRqzfNcZK8SzWVbfhThTsynbIgFOOhPKAwS
f8v6Er212hwi0wIs4nK538EH2SaCgiUNHB/5uddDUk78qQQhvDnZ3Q8SBQmSRjgs/Wh596yl0FOO
1ZuKjxBGpA31vQ3fm6KpMn9aLZ3EFpYH9EJCBUCxSwpamV5Umw0IC+EqeBUErnczSKb4ahMc7Ecb
O3ntqbqrPITbgBYwfhGoQ8qwmCthhIhRvZlWYInXNcwQP2WWAwdXcQU8RskfBy/E60w6J+IcQ6rA
WROgtlJeS06vKqUN8c66gZkTTlUe4nJRcooRGBRIPd+EyILVFljlEhZ3Vb1LxU6xtyOcS02dUVYl
8VtKxT2y+hPjkjMEytJX5s2muZIdCmd5FnM6UYhCMsjfmPAb62alNKvM2QKLpVCkwFLbL60AOjAI
EmI2NiogKaLM9vNDkNMCKDpi4BJpLG158zBnTZVMbdZMETVzQkAmo/ma2O95/5YyOJswi6jAj4eZ
lVpwQpgSa9wTdk9C7Uy0SN1e7PJseUIsnHEMDaT2FRtqGGySyPVRF2HPnrJhz6n0b0SbQjPTq/qs
PAf9dwNNkscVy6Mgv7JHT7XKQsvmUFddkGkg/EvGH/GUwCKN7G/D7jj+OaxY3DauP/ClSyr2DpX5
NOq2frmlThhqaEot4B14ljB7HYSv3tydSdRuAOOxchZdeqSz32FuRRTa1INEkA/R3BO2yLA50H9M
+d8CIRE3tX3wEakY3Q9OZeY0Q715r9AeLntIJ8AqbgOAsgpNwpNb1iIEVPoSVE6aw/CvPPMkBycD
Eriypl7uEA7CjsJe3txlATOfi6hzQhCdmyB66i893nlVurL1jU7/CosfUicGe+EMOouxBDwqIHlS
rPTesslOmMnXymIMPgMHZR8bTXGAhyIjPYKonWbL0d4y1uzajY/ITZCLJFJ+VqIpo/YCQUCMSGu8
TUMcYolSRylJXciooJFnSjN7rZ4ZhiQadHJ16jtPqUQ4gS2DDMvR6CFD9j7rgrgAmeV/Cq1bg8Nc
8OUrH66Ne/oiXFQY1TPtnwlEQw0OTf+UPFBaahBozR1z8Ve2UkFLZqUijRRbHOHpD5OMgZr/JUzr
gkdIRIQJ6uYbV9M86i8y6gBF2yaYSIW4AeX5xWdthnuU3IWEjGVdl1unMDGTaubJsLT1WRGezGAL
noh38qRbWFPgJT4X09drn15DvrXqy1MSuTormemhMC5dB97BBDCbvlM8GtA3rEVj3UJMdIAJTBBI
/B0oP3DFqReqeZGSn9Gg807muLxgSjHR2Lr7bMnIU9gXBL+1ySPa1V03rJ1Rg/SEzci5YeJGcwGK
PW+bTSjiF0z26JMtnWTz6TL4d44MBQhMcfpNx3Y2yFNG9HVyMGVm8uOW/c0zILvJQswY0nn/nkVY
M8t6d8jV8jpwbmxo8qVbHXROVpo24Wo4U/KDFAJTKMk80TEqAspDwgwzhKVxLx1pFXcEBY27EBJ3
wAGHtZs/oU/2/EtdIY0myUBVd3p2pNXC1o6DVIXDe5RhB6VrjAnEEtOZ7TOqzFs2WKOZltY8BKf5
HUCMjpAhwEZfmnMAV+NzMNxFjjtHCBYSYq8WM5hILrIAetl/u/IqA/H5ECsv2Hx5EjVM9MVyl/Mj
meORe6/8j6ytCGZbHPQWrQAAlXFKQVminDAEPksz8l//WSF2U7cGbNSKDAAi5KUCBjjdPfK+QtsZ
3DTUtPkSLdGwhLbd9B9iY62JdfCLYyqh+iCzIqVEzKCuke6yQ3Nr4iqQF1+R9iiQHz/M7qWw4G1j
uqGNry4jMyP90ixm0+o4O6i1MrGGN9Go5paxKNWzI2/AN6xltGbeUU/1Re7YU+pSo1/3/auwbYsj
ekQo5faCHgDSEw/co0sfLhrLxKR1U3hbLV74OCVI1Lrqyu/mKWbepjctqN3S+k21LIzF+Ioumy+5
tzNUgT1VEL19bybQSjD2rjcpjQmRH7woZ/ed5cZ8Sdh5ad2roTwx5+Gpc2ky4aJARWsuINcTmjw2
CAMXL75KRYVRg69aPAo2JjX9229ENLmGEmFcHwkW4MPetDba8ArLtLDXKP0N6+olyWTwgP1ET5i8
e8GnJpBd7+FDgWwqB00+4+/kmDTnJp9U5AlkOFiIl0bnguRAr27RAHuMWnCoMWsJYK88Hf1q0TiZ
1k3wfJ3kqMuvHf5H1rIocC7FZlhZaO2eGDpJWTI3CszPmD1tCHTmy3eMdOGyJGutpfQuXswvBPU6
bv1VQEIQvXXnySyaakaA2VRgSSAoEuWaIj95DkVNBoAB74PzCWMwYsdyRKgqOe2keuBU95arP7iL
uOWuqiqOtNWYvicMnAyt5W+AMYAOobQTVnMBI6NYbISOdN2SG5iRvfOmQjUIjE8zfHOL8zDA4qW8
Im+dLBqCsKkR8WW18peAfrHocBqeMPhsZliHMr0Z2RJ0/1CY3Pr8Zcjec1LfQniIap0flfbRifnI
SuyOCvMdv4MOa/0Ao5DKCBskmFQfEbp+F7tYN67ng0owAWqklp1123bw+am1Di+WG880iB78FicK
ZNizkm9LeZqDxVjeSvpyCyoYcsncGXBMv8zKdSoZk8L7TEOHmhiSFIT+ZlXNHIDRvRiDOfgk1Pkp
07+VnkQ1MsX0dunTo7sjU8fiFtlL9aS351o/Zqk0+cwwo2rWQsek4u3tvADaTarsyFNuqWezbLHM
A0O5mvmml+B9zepqkzTvBXZtSZJxnzAPhzdJqFwmxORzWVBit0ZzR/AhNMybF2brQsOvo2nuJ1AA
GSV7+huTCex2HSG+2jB01bn/ef9ZwAh2pU8lXQkAGPDfj67DQlt6VFg3YrzEwCf0v4PuFDvbdtmF
6DvNAoENndCktebgQ1W06tllQ5NSfxkoZ9U56emBlkeD3gKBGYsFWB86yzewXQ5tkC6ojhDmGQXh
UW3jEcimS6j3UvC3pOCoYuxFemYEzwNdFDSa6K2dYD/yAaTnkho8LNDz4Al00kwa1/I71Z5ZDb4r
N4tBCuYBCj8IbVhEUJxRcHDfG5RnpbAOz68SXYcsbzVVQbE/Io19yDXu/lvpAxQeE5mgunjZJ+mU
vBWXcGqhSsPzE1StPjAl4jUfefIFAQ6KAalLEl5SRw8mA4uJ2re60oKLAbRbn8T81AM46YOdE3/m
4+0vvM9Hdu2H5OMtMSuUog9TW3vkR+UcCsorpXK4HpbWcAAxdRj+jEvfXFbxKdWdqWaQ482JAcZF
abX06U6Vql44bTczY7ws1BPyNkDvBEBMcIPE5KhNuOYnuPaZ5FI3wr8KNraAfjmZm67i7t0keyfF
B9wumHoKsTPaa6KUlasK+XQEKizzeh5CCCJdG6ApxD2ItUsL1vAM/J4QdgsRH2XPcoyrJMioOerM
uhAN0pQmmhqIsUEoqOfSJ2a5EOLpgJgGJ9D0LJtqPzrEZwz4YzxCIgad3VXw+MBz1AjXEloO9mMh
wKqYYVEBw6bQOADDczI5U0JopN8En7jEcIS3kQWdE3Y6TlBcX1FXgrUQuzaTihnl6jzLtgKXJqUS
eCl2P9SCB/67H19wx2UqhJNGzAcpkqdS3BX6uooAgVFIwji4Y6y2mLimqAd3Ki9sH2ocq7XsLUOc
me+Y6PbZt1Eh5FwyNancceEmb5GMlpGmjymdxROtjcI7k7AwE2kxZlBtj+EhbFIFM6w64+Q1aVih
r6gcPL8JmKCZ/gtNOHs5uwSOXL0lT1WdWoyknYiZjue859lnQBFZbWtznywx8ErXxOMtWgsjvqWY
xQHFKICvotdLaAoGzHtSVihUQWUhlDmGtEy09VjvUb2jE2a+lu+xz0IDYmbzVFg9Y4mwk0yoNoum
wMRgE6P3kI2LjwIIt1MIpc607R0a3UuBawYDU6C0ylrjQ4Uof14N2+aKbtSmDYutE7btE7fZgi4Z
iJBs9ppVCG1L+q66auUT+k3OGLgOjHI0GkgdsgsbS6PeAvOZxvZa5QaGDMpZnMCFyybf6TIwgbHU
WQEW7CfVfgRIVRwGzxf27ihIJprFfrK6j9O+vfg+VswfNm7aaaXOiPSaFyq7HXEHsskG8xyqFbhT
YB81DrcIL4My+5Tto9wtJQWa9yyynyXFcNOwxrQd7nOLAuyO8nCREtY657lcOM0jzK9EUuCEV09z
HD3HkDkMXjerPN13jgR/FJQTc66CrRE757Uj38ffLC5xoujOkVHR4EIjYlMVk3GIpZZwTlW3HorY
cQAGzs4BFql2iRoX6TRKEHlfhitNtlhgXxEtoITrTHk0+2eV4iz3ZK4thRCy9Z9UI9oGABJ4KvCe
XX5Q3/18hd0G9u0cA/QiGdZ4i0ryAcJ2CHkmbrt9hSbwEYwnRoYDg/OKrdEJmNZV5yE/2tG9s7/C
9rOTxxXhABRreQzNy7oYHvuAgi3TQW6WdNmJS2FOfIiOIgDKyj8OmJb753I6SjMWBA4DYaUJV81Z
HSpz1/ZRFp2bBdWee4IJHmtA1tT0DB7U9jvB3sVPP7LgVcIErnwHIsU5ziC+OAdNOFuTr8E+4Kjm
Kz8GGa7ONZTHWdC/GXif13vJ+TGavWpuVDQB7sPRrpr0w0Id00sYQfpZ26huj6o6R0iooQ9XZ1bn
rbWYIgAWImG6MwxHgvSoWa+ewhMOi0geNtI8XBThkkZSHKiiq+OTwwebS+51hLhRtWiy4OsbYtxe
P2VpIUQSqrRhtq+C1CgR5r1H6YzYN1d6RujPRN3JFkQfLDW2ed+x/TIWgqBE0gRT3jV0umCavaqM
JBufaNCJzcSkxJDhTQ52erfUsIZMgi9FQ4iuXMyyYWCGCmq49UyJxmW/KpaQM/IVC9Fcd8z1g/Au
gLOBYjRg7GnRXssjNFodl7J6kUMNxsq3jgE7AopLswZ5v+PxPA2UQycDQgEyOj0OB1eLkyBjqcRo
5zglIdNQllNugfU462HFHi16IC1doIwWxpoVSAnVa77hTGiDFSB9NL5UFWaS+1Q7x8m1wUsg2KG+
kYqFwXJnnDN3lnTlojXCzJ5KosqvCR0z4T4I5971NIKrt8pptxUWJTOgGSYU0NV7/Ddp6qrwjrlL
n/30oCIWfYZQqtQqaF8ys8nPUXj+DLh+2rraJsOqJI8N25/aZu9mbuLWH0n12ZoXf+qt+vHL98lQ
QX0QzR3jPYFFW95++9xt4Qc24gCi7LSXbkztsYXEQPADQOS3T69mk3XZHCqaKltfRfnT7y/KmPHk
bQoWX9juFO85+nv7qTtrefR3plrOnYFIrJcKj1sxoGaSzEYr7BLlCjaleZAciLXCyY2L3AnjJ0Hg
ZKZFghRlJM6c3ntCelmZUN80JtU5d4cIvZABhb9gWmsQpwmWHVFaYLWHqwDqf7Qw7XBqYfFnTMTy
cgViZKgLnflO0pRkZmcEK4J8Vqs7vqDNnFuWFycDgRZu6daugX+uckUTmni5vcnYIgQw/IZ6D991
2tKOuifRveCOLOjNdrsU05aSUMjSYB1y/pdKDkzUTSJI+BVMXYeZbCTxYGL3BBw4LrhUeBHo1Von
ojD7KnVsMySIVxxfI0tCs3gufZ2UdGn1CcINzDzHAvIfNjm69SF4dDUBHPBJwKGj+hpRLHmGNqHL
x2J1WmkIhD1ERPiCND0EDNoQwhLq9lWDMdSfNQzDPYI9uv5RYt+fowhea48M47HwaqjgcMNJzc8K
PXhOqRC9jVgGwvGl7oTDXT5Gcnaoc8CpNfZ0J1zp5byvT7oYRIgC0X498WYajorbliGu+urwkKGY
U1ZicBBxgGH/aBsPAiGZN2+Z59FX7QubuPlZgV+oQC5cna6Wpk4bbrG+Zfggk2xx8/LX35uPPMD2
3HmsJEc4PNA+c6ewF4z1hRoCgmKw2K3dS4kif5HKW1i3jXxOm/VgLdwab8lV4fJyM/wAQJm0eONa
0dLIDzm9SK/JsJ8XwK8jflnpruV6+mgBkYfQdCsz+TPGVRAPLxy+94KyoQiDet+Ay+fenPhg9fuN
3C0w3hV2L5AzYWj4OTmRLx4VjHsuB2JWVwlUlGI13sFnyE/qZ6Dv7Ec0cqF/bHj0qujD6j6DcNYi
3KqAHW6lv5fNS5W/pgV8qaUwOewWVGsNs6ei6rDiw5KsWGb2Ar+qIod0vnDdPWBIF71pQmsdMGlG
fKvJbHI/Rn8ZO+w2JIZ6HxrDDwVh6Dqy1mKmvcACNe5nlVpSMgBe+/uhutmINfBSJ/HUZZlgzBDj
IrHxWIj6vuIYnOPT6b8DDsUMAojgQDIETZ9NT2ecKyxu8g0imaC+Vcph0B8WbhVo+2CHRu7S44Ft
gfLWWb4Z+00aPPQhXpn6W6beWZ2qgrwKJqfoYEeoQgVnu4UqBZeaflxhe4tdyZHZE6epaLlGtDDd
lNSQyaB+lAq6rkWTnx1SmwP12ivvKlyTimc7aGajGUwd+3WgEIwITVq57qb295r+qnhn7F9ld5Pr
+9jchPHeDB6OdYPA1uBR8Toqa8jIvn+NwPEV6+TxBGgblnXuXH1gFQ9Q1PhkVjSUe6neGZTO+EnI
7hoxczGSoTUoi9SDeqQPQKKwLqWnTXRqjzpxAdCl43lUEnY702mIYugyuvbopdM4riX9qUKGiUGu
ZAmUNn7ts0dOt5VtMU2LGlFftL43Z/w8Le89dGG5++KCSg0pEtsUOpKMeX1JFoQd4ASW3Xz5h7xu
LBwrc9P6K7eYZ/oUp+oNtpAx7L4MBqcpn1xMbuu1IH655jHoDiNEE2OZZu+DMh/sW6ZTic84ZJlw
2fXGVnbyFSNMtXrVgpua3UesuBiwSMtAn8d4D8OXnfMGFLuNh0n5KzjUGBPg17jLjHudgCQP0POd
9sP1eRLmY0xAx6uNLYE5k5NFZyJK4HMWLdo+rBxAuMLu4penHu0UTM0WJg1tJGbD5rDrCa0usRwB
WJUahPQIrsIT9gZe06OlnTvWU4kpufZ+hGILjUSGh4aNdNF719WfkM/aIcCTrQ+gFiJyFuKZzy08
/E4xDCXAxrmtrRP5TlDkUJ8wfq6MPTDWaJ7IUASBRUuF1/1v4rb/E3c8zCNmsO/Z8BXT8JkJURny
BfosXJpmn7r1dFZJT4ySUImk2UXG5yR5NNbXyCqQqOATQWHs7vATgoBKR9kQlBypD0Gps7FWvfOW
5HDiscxQjpkAQ3pMWPJ2jsX6zO2OYmyRaMk0VL9FTkioPAb/Bpda86Dn4gKwb5VjGQOL7PV6I9VU
2gKry74SxC0U+qa1YnMQI60mwLDz7uCJyqVWxmdST5yqIyiIAQ37t+9zGDhAu/bOrbfk0HC39GYp
mnr1dvATPAJw++cVI23Hk4MliotX41H4XGGJVYtJQ1xMKgCyuDKmNcdKaBxAeHpMj5TuNQmNSSyM
Mbwfjj98fvqQbJLkgfWnNwZkNBzM+BzLT33E5Ku/hRuJL9dtMhJsGWKXhLTvKK/84jSAZdU0uZn5
5VBcdd7h98IB+qu3igeQzyNP3OUthoreu98pX6vDwl4MuGvpweC+gDNtF1Bb6MjBWVt10istQAPm
FddkUfb7IiVNakEXx3bVUFr9hvmaWQPukWCGhxEuZjvbiOkGs3o3XzP0IBt1zE9lB5+fkxDudRS/
of1KYsjYSzJ3XF3crMLb6XhABGi/xX7nMUri6qnmUVFWKh0bOmlEJyWeBmwce1X+FkAwxnBl+NTs
A3tbhYkoHr/Om4qUssqevgT8jkl7/xnrCA0xfvNXJXC1s9Xbp80nU55iNGmJvdM4+tbUoK82twnV
GvLnatOp7HdCcXlgmYzRmukSGxsmIlQ0pOUC5gxYaZJnA0kRj+EHgjbMPhUcnWy2HAe0Ot0o8pYL
nvUP8tOgAvlc9WcIF57qfq9372O/VUriGucUgLYMEEfcA6O+suO1u5+iw810CcjjFrAXGZBtIgqG
fmtgqr0be3gKlM9AmwAlDiTDlbX2eeTaaxZ/G8q1b+f4njjfIK9W9l1kxyi49OZ2aJZ1vYNp38EZ
rOCASftevznAoATEVTedxwJNbvijyACAGbBT9RjTq/tpdDM7YNK+s/0TiEmbrmJqmgbQJCApKPsk
xpYxdUwfxRxI16Ek4ivNYKPFxwpmI7YDyTokdDD2F2oCJ3MTkl6inOsBuGgxpktEB40EBQfnQChT
2j2FHF5d2+gUhK8D1JEqAnAY20lpHGoJUtAthfaAoV/GgPIqsl6AeaT6UgxbYdZO0dMTULRh6mdZ
M7tkKn4MvIsrP+rio9IugfolBXilQ7TPtxHd14K39MOThF6vbOdju/L0VWHx2Ea4xe/dFNuWe1zA
mESmCWbdrnkg8QxjAo5lMfa1Q/XsKehLTFmaJeoM5PHetBYfxGz9TYmNhS1fWmxy2IwG0JmDm+OI
vDbJ6ub+9JMazcRCJPvWbr9KCXYEImIECQiDeFfduaQ8yPsggDtKTIm1stRbKL04bP9YzQq64VoB
1at6HppuORCmUf3oYb4omZeYw4o5R4LqsMMcaKW6tz6bNzKZO8uokzDr2VvB9wgfrs0X/cAymOb5
lPoPLVEer9l9TefDZTIZ3u14QVCLWWyIrV/UnMUBLgL4MEK3hQxG9EYQvBe43SDc74p90Cx1k25x
hxjVTC59laDSElS9Reovcrpzizp5uNfJZ6dyEFsGXZOwhmLWT7UVEkEO+prtrfZqomCvyg9Jm9u9
4GlCdinxvDDbk6nCpAkPhc7SstF7IozaKZgDRDguo31EWo31FA+dCxe+hVKvr/HRpH3QyXVoIUgi
BcHWRUwdk6MkhWQw7nomJA1a4aC913z80UDHOcO3qr2HEUGoQIEVFn2jtWxx0C6Wbb/BjMsLF5F1
aRwqH+oLBWUJKsAWDzEfMiaiFmOPfW9iLTWcH9p2J2m3vPlIDAxD7121kYaY7vzJwDBEHcP5FB8g
wtba3oBfY12IIWBA0rF34jyeBCw1apItQS768FnmOxuEueRiLbt+q437vD8O0qckUr0/YnsBfk8G
/Siv9PAdro4lY2yCjBsP16MzLDP2xxSRgYaA23kU1XXYBumzA7QAo5ZB31lQZv2DJ6SJsWY55wCF
vwFiFOMkP7zwpiAfGOEGMq1j92NnT+SkDQiY/+E6LPRNjEGGDtNrkZu8Ej4aFJbhgfxMi2lH2B2t
/twX96x7pDwxVY6z0fAhWbgwor+Pg88kn+NYa3HP/I1bryQVaMb6tM2LAawIj5yWAfoM8bI5jexM
9S9j825g3KIoNxIPamubjVtH2+hpNYUnK1ezKeQhomRkyPcC8sVg3rCPGNewGlIoFwS91JAkDjlG
vR5wXU6DZ+qPTr6O6Sdxe6LK6bSVxOEkbAVDZDkS1RhjUb4S4/fUuw3R3bQ+xCMLFhu+CB018Y/T
gn6FYRFYu1FeSmOrqGeCv0axR6CRsbJFELw2UK0STviG7j/2wUWDV1GFojqg+cXjzGtgXPy4tNm4
XCiH1ntJhu/YDGddAMjS24TuHQ0e4mzeY6gVJ5iAn3IDi2K7vA7DhWTXhACP6IM7gJ82QQ4dc5qe
xgpVHKwQPENhbprLGKNt/ooHG7o+41p8GnKbMN11R6wxBWnkfThQ8ahGobuzXGmIuCmlij+M5QJ7
XrnohLpRPTPlSPhOjcHc2RCREu+Ve8aZN6nY7daRcy9w2sJFRv0q00fOmMKCTivf6BtzTCCZrGdr
Fniuv/Dp42BLCjrPadEf8ZGuER56rwkRYC4uykyxb46H8h2VwFlDbY75rZiihJ9V981lbLqTZW+D
5C47S0BRqk07uCTqiUtlS3sAUt/D2GOfOrha75FjSousOBdgvW63baQjqN4A+mSX87R1F1J1weK3
obfKDmzFBGODA0MWLisxbkHsLBaOhyyQPUD7Yhukw/aISQ1mlYFpajFp1HzbJu8jkCSSJG81dtgr
7ALjoQCnNAwYOsx50MRZnGC4ph38CEuBp2RuEi8DDKGBwdRXY9LAYGjON8KjVarvXbsdl2O44a3j
/i6qL74gHhTC64SRXoHR/lrVTyVhye23Muxc6ZFbx8HZVfnObM8METBFjYZToH4bUc0TeC6rS1hd
VPmRp6e4m0XgVCmUxhnPiNeTEfGjuA8zuXUcd/5SGleYzJf5Sxa1tF2MtTzMexGR1MwAtbudXQb7
lIP4h8lZBYOEx6t/+Hg/jWiogeXx2X9rx3U0Qlpa0f2g28nka1gcRCavQdLcCK5GVQWbGZdlBfZy
i9/oqrHuBjxerjLbaZxs5P6kKgcCfrzwrrvj0snzhRqFhOkeO6jrGghaSKXAe/A7Po5iXQH6qHIU
BZvMeI8Ta+p29kGtejrDjYI5trY2ijcNC3tHl9ZWAzJvnQtm3zliOU4/Oi+4LkT1spMw5e1+WumC
cZfuHwdoJsh850V5zbt4JtU2g+9mDcxqtl+Y90G+itpFAzZeY/61jDBcksoaCtNXn3/lGr4Qi1rb
xijohgEp1o8OESD1vmHlSy7S+7c2f21qcGC+OpDskcLdYKoFUy5aOv5Txp9PBR2mmJyP6aIMdzWO
WzaPNjajlkljffboSocpA4oen2R9LSs0FxForHvGU1OLDsgAqnIXWx+6QVQKPMZ4N+brzjwUQNGy
+oywD8F7D8dObR4bH2nFFAt0ETKUg8ct5Xz02scPxcJFHa2bTpU/kH3H2EQJgWSh0SsXv3vt1JXT
0wvdo/fMhqRVs+v4mEVVn0ZD0SK9j4iOdTglljAE6rbkEkNmskvIO4uAj2yUnPMlxJ/PCt/VEPHQ
jg0oz2H9wblkk6nGg1ecM0ySJIOWSHpLojeYZjQqOYgFlD1QGIfkAWZzCOxgJRThXGZ+JBcxW9em
I9WrW9XaYmg2efdeCOymhovXXDA51JwWkHnH2ecCXMfUb4327gKDjeA207pjAE8b5UePAU2Gu7WT
VdmsSFfhUORQ5fzyUwgaGgwPlWWovBgDhWJ0aXCc4dxitOzJByFSTKGKMKvlIVOB2IlEXwiDbs5N
sb96cPYFzz4x1j7JFBQQ2oYe+dKZD6GKkFd4heFzwzyUb+b1Z7Pf5MVLRmEitZB8+g9BrQmrBWGK
oP8cDS689g4Q34Qg3vpC6PsiCZsM6TN0fyzgrAz+0T5rnyMiKQk0tWE7cvurrj4s65rJoBlcOwVE
hg2Q5NECohwjJf1AVrGwCXB5W8upIedAQhYuSYQCxM9KIhduHSYvyfjCsPowJivPyGlFX2v9TE0F
a7ri7B3Hhc5u7+NeAfzjOwSFvo/lMTA3LCZBNlc8VNwmxy6pZ7ZE5jj005J8cRatVgsjjQLI7afz
3soA6BaCfgKu7CwcAgDIdLrDWQuHZ99vaNxs/Sh15274Kot3J/h26UEKk+wCa5PmyDuuGT8nP6R1
MHiWuXMQV8UpZhJQsayDrVcfZOUdGExgYkRPT5R1Jn7uajNH94g5iyC5vUilAu2HXtPHpEMCLGIm
wsQqfP7649///p///tn/h/ednbJ48LK0+vt/8u/PLB/48H79L//8+z74LLMq+6l//9l//9o//9Hf
l9/Z4T35rv6/v3TDkyBL/vVXxKf575fl3f/6dLP3+v2f/jFP66Aezs13OVy+qyauf38Evof4zf/t
D//4/v0qtyH//vPXZ9aktXg1L8jSX3/9aP315y/F0X5fqH9cJ/H6f/1QfMc/f52ysm689/j/+ZPv
96r+85dk/k2xVdN2TNNE/iTrpvPrj+7794805W+qRWyh7Riaqluy9euPlFfz//ylq38jpMMUPzFV
x7ZV+9cfVdaIH2ny32RNdlR+gnOlY9r2r//z3f/pHv7fe/pH2hBOjyFAxZfhPfJ/3Grx3QxTU/h4
sq2qjqM5piLL/Pzz/RKknvjtf+uyFD8GOcRA2QmDdcPZwXyuy0b9WKk1khXdudl+RWJKUx2wTMkx
WWggiifRsq3yW+o5zkbBqMO00ePkpjXM/se1/Ovz/s/Ppxv/+vl0BX9w2TEN+b8IO6/lyHUt234R
IwiQoHktpU+lTEoqoxeGygj0BjQg+fU9ss7tiD67b5x+YWxJu6pSmSSwsNacY4a8SsFn8W+vr9Wk
w3oiuHPmoNjpMSf7xmUj687DKAlJmDijpHF0wN5CDlLW5M9GC5+kzOy5bel4hLfwJuxebx21vxH4
8oJuDECwjYi8JFrXCDKzqo+rntPz2lMeEmz6EMTmo2u8YJPkOj1Wxh+2k14YzjeVv3Frknp0l324
i5gfEEtqtJr5s/YCvTFpgT/ZEx864LAYe6t+mqznPZhbZhkpfx6avf/rLbq9Bf/2EfqR8D3BLSZC
5QsR/Ptb1AVLA1KnYSfmw+YkUkTnv5cyGKJzZ+meKFsxCesNtgY/waMQMIhTko0pAIVwhwE0OpPk
t9dazOd0Ec5GFKU+z+O0ibPMeW5nB3BLSVdulMlzCCJsHS28RmLEdOtgmJ01jY62TS5pXRMwErFV
mjgl7zAbNmh992FlyKLgVdyNgRee89KG31aUvOuYZqfFi4KNZhCzcTTQsEUx9fvPN1Hk//MdCjwZ
8/B5Pg9VGP3zJprWvAjEkNMVtPanH6NoneuUroy/ZEetedkupkcxq5fUJj98UB+9ENmzEyS/0owm
u+sk6fPfb63TbXwZjMwubt/7e6mCEC3XxBkrWVxqdS8jwWtMD1Ne+JsoKfKvTt8gDIXcVPgjbd+J
adPfC/C4Y+tM04Ot5uU6NlNw6iTnt78/TE25XL2Q5sPAU7Zn7B0Ecf9U6dV9CkyCKDRGgfr3y7+X
0OQhaLkI81a3OA+J7WmfBl7wEcTqqVii9E367YRvDf5UGcitE0fZj2gpfogEKbYrMAAIrz3MSOi0
Hzj5djYxij5Jwl6l2221giQrGzTDvfbksRZucCSWHUGPu1bn1cM2Y1gRdm44XoNa+o8m8/RXHcjT
qNC9jHmnOaFhzxIwQK3f/v7PH3F4u8n/8RDI2I29wI+lkp66rXP/Yx3rlqWvdOrZux7b3TwzvCt7
QEiptde89JKHafA2cKGJxE46asx2ZbPs3AG6xQgfhK5LzkF/uAyTIqLEL3ZixACaFDOHIRM8LtIv
LsHQlwDk5XuZU/v9/daQFaQVTGgpGzW7z5IODuEsTrtjPOzSmeCCv40ITusClYqp6ZQ/Fc8x1jCZ
6+BzKfsnVU/ts1lJqlh1i1TEa/51UaL9f18GSUthJfxzkoFvM6vyHtwczrAdzKGARXQpwqi5OMng
3hXaow3o6bs8aop3VRJ26leFvuMdExwzWxJ9s/Q4RRk209tXf7+VpXq+b8cMyQ3p5J4txrNTL8N5
aLv6jMhBJUDUl0L7D3i/zH3S9P/XMi/ZBP/94wtkyL3EsynRsYTBP9Ywp4h7UEMzHIPIAVrayPIh
TcMn3paFroRHrpVLC7hxo/yN7tItaqgrX6sbpSd1Ud8r4N1mZsRQWpTnwxBdu5U2hJ8tD2XtYSnz
2uKhLxbWpodymm6p28huiyZoLrWkEvQ00R5dHdlL69t8/5/vTfX/WX4Czw8kvxtrTxjcfv4/7k2Y
bUHmJutIurNivMIJWleg+5oFr/Xaf9d1qH5oJMI90xTW6/D0r4vH4cyNkD1K7Oezbzj01/m6Q62J
xHVNn1U0Rfd/L7KoonuvpKyuTHzNhkgTulDK92mJh32ch/59NWEjXUJy7Mzcb0Xmdceg98T3dIU2
GkPdCAL0MpQjZ9cfEmQfIzTtefqeLtHPqlE+ce44YbzD0Db1Rat8YsoO5zLvXY6hRycX5kTsMFqj
xV0TWkHdf1/CLtj857cTTMb/ullCGahQRb4bRdwzFEf/8/2cHSEX09C6tdjBAh+vS2WBYFmbTqdK
JXjInGUajqkXQIBRDBVul0i89tJzn/Mp1A9jRDuDv5kOwH9fOovmdE4QCwwB1EeKmreOKVSTB5yq
OobEUYXbpjaoX9xUnZaymfY8WaepStnwl62G7vcUxc16rUSKaN9LnK2Z1/Ai/Pa+8aX/bIqxu6tV
xAjJ87/FguXbie2CLq1z7zvv9xLcWNwhbsau9s1zf7sgP8Gj0cftplPRthui+kGIRR+j1Ty7cdGd
RzgYcJoSd8c7hYzXaWOy6aqvMp3PjuiDpxxY/GMQjsQPCnX+e1nXRJ1LJ31Xc0xgZdI7l7HwwEWt
8AA8eXCGMnlaFp8Q1WXdL2JwL+omcuoXcUA9Dfbkdun6GWDFwDl/blZ43FNNfEXK1CiPW1xC7gQm
u3WqB98w7Uh0HtDtMOXHIMpHleJebdHS3TfAkM9rCOqoL+uGxIn5+9jO5jprRJdp7JI8m/j1e1sO
r5Vs7H2fEtP299Ksy56znzxVZkVxm4CdtIunLjZ3fkVuU//6z3ed978e4lCEYcziJL1IhtL9x0Mc
Mo8nPinEzA3JWU3ttZrWlqyTBJ00H/hFjbI+gzmDeibRwKbVOFFUFsdp6duzN5f9oRrqT6MqjPBp
Ew+HIgu/JXXMum/S30UWO/vU8Z8J7GwKDTuhRoLRt8K5+oulfdDLfZbRbPt7qbrU7pJM0pVOg+mt
9TzmqNn67T//ytz9/zwdhBTeVF6sXkrJmJPKvz9pXTzYMfI5fLq3jWBpXv9eSrBieRrIq5W+ICyd
GX+pEIEPaXBngqg6iox6U01F9lVZt77HZsmkdZozeDccs+10M7DffhokwXQs/VAhQEETPidpshc4
INes2S2tKN+inDZ2iAQv6fR1col6djzOyXpoMHrevuy7SkJSTWMKOFd9zr4HU6GhFlsG2Nxt5OCj
7f0tNf0eLcGMfPiWK0z4cLt2X/PJ4PRmbC6yDpt7h1kl7d6b4oF86ex3VOBecYpluxbxe6Lgj4M1
6NXwY/Hi7z0V7d34Z3Ciz5oZ99oWDJIcFOJpsbzPHsWW1zRIKKnmqtVihNDLR2dBpbhesw8DTeaM
R4b9Gvj7uNH02cqR1kBpKEps9BjBjV7f4wHc+lJnD6IjKaWqn3Iz/ciNOhRh8RF13j7uMGcIlI53
TQdQtskhdHpeJXYTHUgTVQMMEdpfNUQauxIxW0NFc6oYd0iov6QO5rG2KV4ELf9xitliVfI1z/Lv
xnkNgu5lWkLGYj5GbIPpa6DLsZmwozk1ZwdnpDXZ3Xols/OYRyBpRtfgaa7mt9yH02cDhq92L6f1
hbB0jARvaYz4N63jS7K0z0U4tNtZT3tXtDikekIgmcRtm4yxVzc31a4ynfPFiGRvZP2t83q63262
3nklbDoShUjR81ei6GJEkyO1552HCsoz2b4T3k4UwEnXFNeS06lDnDMYmsa423mt/uUisXbC6HcX
uMdsGfOdzFJ/J4YqOTLcjf1+55fEhqkJwVKpgEmK5pEzD6sTytIwj5gq42iLMUD5KHujscathGJi
dugfC0OP26hI3ckRyrCcbtkV2V4RP+cnmnRUBQ5xRJVlUxdH1ciYLpz248xQJsGxotoZvX5bnPnN
mKb5uLISCauhG+UXv6PlVy6gclrxmSK6hZBLfBHYE7pUCJ/N6DLO3Y8T+sIoag+BRCUGhqyb6YjL
Vp3SuGT6PaPBaekF837iUuoIXMljBIkLDW9ZrF9XZFBA5HBXFiPfZ0MMdwGr3kFJOrMzAkmfwy4B
MmreTnihMuCdMFyqJrab7JA03iXwEBsMgzvs59mY18oNP0tIjFbRzZ5pGyyGAsMSdbfpguCi09L7
0srUeRLrS6fqn70O9nk6MB1lCekRckBB9w/Lmu9GJEe+FAwn46dRkvDbj9BkaIWNK/NXxC5fHdf9
cHzLXqS/lXT8l9Q9TMH0pXjNUnp/5dDh/GvCx2HOHmcRLafh2xjjW5jb+MdqyBCrsIStxYQHhY3K
e8/n8Vca/hBOzxzL3sT7hOxM859iLJsfFS/czkwgnWYKn6uT9gyT1eXmI3QTxoIdD/Oimqskszoo
VriZtiM9JvVuRkSkttqJ9KaM/AmDsSMukzt/1g3UEXeulzeV5YdeN5DlIXRBHOznTWNdeXINU2WB
V7UFjnOytfG3a9XNDHuCcGuX7jlubL0J+umQ+fnP3pZAeXJGukzziRbDQLNMHAE0JKwyrt+9bAHP
1JZfsek/VafkZCOeQGPnQ9XxpNWRJ7eCjgXW0zg+dHoXZMWfyNna0gMCtQ71DXPq7lXAWCYxu0Eh
VF0WtAIreDZ8Y6az8tTWyUvzXBUMMrS/Rnd9lWBWbY5jSQ5NYwO5o/j7SunhXGIrEJKECnxKiPoJ
C1icIYV2E/+URN13rBTRPS2YBz7wz7zkdfVt5oBgc1YidghXc8Zni/duCIB0uGRbtUs9XcJgYU2X
LR9CPB7UCGhvIvmxU+YUlPspXJilFfw1VZh8124w0LjtdlWbQEBNXTSHbnMDxgxvfZIHqMqARWiJ
4M5r/4zZJRbXbAk+c7SuDF9rb6sNQBbRYZwVSXUx7a3RnCzfhpZZ0Cot1LnEIrUMbLcNDU+ucCSt
34zJQG8TlP7VnyjKyu9VkdBqx6pXZmv1VHtPqicVzumuRgbdXhcPph+fs2HXWe+1bpgKJm32Eg7+
vVXg8fN8PZIE0+9VUf4ZekN0/DzbjRPM5IeEzKxH0AlJSWM+6m8ye3LboCMfIplA2mjL7FqHJJQr
NexHlELdkIVog8izKRd8y7W3clfuZCl44zxxdSLKvWamIJoXxh3iNgp/FX4HCHsiw2yNy+d8cUmH
yVFuFsWl7Tt8rAWj9BDoU9WEWxpA7l466SbLfsto7YjVZUG0a1ahBe/umzG5oWgbdxsb+Fk8Ci05
C3HDf5RTGe7b2WUGGJnHAftPzl3+ymb7tZuQHcRT6F0MLCBlCZJoGUpNMrQPfp1hqyexCsPbtIsZ
YNvS9Hehr5ZNnnEAc5f5LeLItau85pc3agy6eU2MgnxOvJc8YeIeNP1X5TEKsRGoT9Wvl1E6Wz5q
pIVOjZ00hs/dIXnpSugf6pbP6mPkT2N47mSof3Eoi8+90363Fv9V3cc/XXS0Jq+Q2hU1+0ODPSED
jcsx+IsxmOqqGdumzuhutBmCqSjF4F7zoax5DuF+KuKNTWd1aAjakmiPquUy0tkBf+zjWR50sRl9
mx4VPDhXJdd1rl8Ld9kL7rEkMMG2symWK20em5n0wSXLf+bINU3uMORcSvLtAws+ovbPcd+hh6iY
csJw0DlA0maW56GI1n9dxDKyNbH5tVVY3gch0QxILzmBjtV9177QhazPupiqc43268y5AhbYHH2G
Ltt67G0CX0W70DBvGdLQ3QVRSDieQyATmxZUDSSwhowyieYp+ZAYUikxOdHX000q503fc9wZYemZ
XVSFyEGTmZBM+574+a2jVpH/fTvi9g4+MUeBHcmLbpeV5gtzBtQSFIoxHAIzR9/7lh5S5Z1MCNmK
DhL1w29GgdhJFeLSqcYAEvs5qNexdU+mQeETd8CqSW2aYgJ7htvGh3hBhtmwNYOzrXjJxLgg3+vz
9SetIHwbPmumWSDpdEWC8b5GgFwUTLv7iIkriuxvHlrNAuNML6DAhu6+C3y7DRxIbgESgThpwV0y
eY0nc2r7ESGdIoBMAS/VCG87ulImXe1uaquLW2b4vfV7essossljHqJZlNRDlv9hsdQxiwrPsZse
0xA7Qj/+zlDkO3CvaCy/2rV4LQak12HsvcUL/NPZ4gQeo60NnE85QL9J/WQbEnMKhQmLX4i4tiDq
ng48xPOhhdxWiy+ZPsk4Xw9iHn4lqEFT6q67RI7fZ5dUi2U9DSPNA82JpuxxyafLelTl9LaumzYu
IzjlHaBS6BhI6BY+dmblEy+JEcl2XeONaB2MWjm9VZPbvcBymfslKH/gq7dgCH9XtBz1Q8kjOYAr
DT6jivvBqZgpn/M5z87p7aIrUpvQmhyXXt5Vtml23V/rRSuw5pCPAfAQjDYSXBc5dPoqZ2MPRY3t
ZZ3HmKxMh7hPVIexwAM8rQmBCAC7yQxauy8ZMqpO8Ef7ZMp3MJ2Jdl+oUmuKI1TS68w9OGkf+dIU
7pwCD12+dt+yZLq3JSGfcNqqKpMEA3uEYPRxtndiZBxrtT7io/m2IlLvR3NQU4pdnc8tski8nBz3
m0urYMynE/HcaODcm4isUHddBZDFd7p3GwGunVsKeU9VAB58PPZzc8wdpJmi4G53Eh8wjZv+Slvv
WjaY2O0QwDRssfoLhwUn62b4GxS0Uovg5Bb1bvWcfrfmHBPKxfz20qbYCF7dlwKv62Tvk9x7WAUy
uLzIsOXPnbys+MWb2kDrY2vgFHSjycEtMezAvEjKePI8PJ7jL77AfWLTlATCdX7OVb3izu0f50jb
Y+Nm2yRPcd0uAXWhys7dsn5UghG60OOlu4kR4h6LgEmHbUCk0l3YcbZJ1/UUuG20F64PHXTcVFN8
H1fB8zSuRCzmUcB8BONMNaIajBUez9GH2jj1b20K5mnJCFLVnXfXGjJcfDwUfeG+C8eSvWuIhoqy
7r2vZUb/EjxwJWMgXbH/mCw/wqZ4zCEEABNHOuxwLgjE+lG6rt4ihdqtGneInLNzmbMVSVIW7ZA+
GI10IVhXcDARgkVdheu20hcvM78zPBVzFcSYMfE7tHMIMTOHDW6rDBMYGDv1WChPP+lhfvNZVNq5
rram5k9FIV205HmeIfG56bWC4Zwv3nXKWghJQUpsbYCqYzGcgMMitldVO8cppg9b9PdCyA+pp6NQ
VcDuN23FUOcHF8ttyPpyMCJD6XpLiRo7snaREk1J6PAAKQLF0x9U4Js28t8Thj6EBqu3QmKkm3q1
cTr/cZq/RQvH+/V7MqL15LFwGDHCAl79Wz9hiSeQkfdFAXKjSYI3QoyetJLr71LbTR3AdRkc+ZQO
vIwaeVbbGrJrkwBSDpqoMeVNJeIE36Xil5uhN0nC4zd9HYTHaUC0iiTfydYWpEz7tW/9D56wbDPG
nGZL1yx3yiU5Ml3Tj1IDuDb2DiZdkq03AHkR7krUXapMKDXxe9bixtrTN21W+r0AltJa/gJn5Pw9
OANmS+IqpFcOd1rBi9UtsQBwvEM73o95fsuMuplMhNj0q/9SjQMzftdChChfC2ZmKZwfv0AcGcke
Hb6SqL31CorDe8UTW8pmI9mQT05AVDjDEEiTtoNDmvEB4YyvoS2JjvTyEX1SlLBcrWP1R1OSggpV
Oqn2g51+Nf5cH5veHDVSrayohwf5FI0YgOkg9zuGbsCxRmh9JSPTowMJPx4mb+80qcTyD5/enThY
avXUQQ6JIq15wdjjG9Y8g+x2O2ZAlSaOWI1Gg1x4dY2XHvDRBM5ymMJ7ipqXpKFBv0iAAjbEpEyr
R0jWRbr5qit21iYvyfqQLshW3SXrzuilwPWArmUimj8Wxv6eLChWZy5O8RwB+ALIzNlXnKmtB3az
zz6yiAm76WyibDdM5jOtZ4IYsRtNifujb7KzUyFezW9LkR5QqxoReRj5AVu3iniCmRxVm565X+kI
OCV8k+ySJ9T8ZeZ9eEv9Af+DIdhUwUviOYtvPmpm0Qzikl0ErTMy/lMw+8ipFR9SMIKstOVuaIIV
+u4qsdZrCEbiZoAr30JvcMknaudt0SWcbdMpoHpAJ5RRMSxtBut45XZ03J5d64k6mAGHH6pNlzD0
GGS982Wqbv8j/9xUXI1TbIdREFhb/SA/KAyrcLskakVMj1k80tRmeg63QfCmnNQh1JQOtdsg+c3w
KQTj2ODyql+qBMBkME4Q//h7sEg628AKKlLqV2PhcXCuvd0nzn2WiODIMwS+HO3BPdSk2GnhK3SF
xMTSn1umMViZ1hmQXk/aB1Pm0EFBls1Pus5O/khQw4TUVBW0CFrGpHcmq+ADwTMIUDmW58K7yxPC
9oaie/QQBtmiLqhH9NOQqHynjPhTAjzJV8Pdtowvbp8i9Ek7aIcw83qYEnFluXVo1fFZF+9p+jjY
dtq40E3GvgO9vfgbHoWvha9nuBQTboYS287gFxs3oxgVazbdFSLmiDcSqLYmP5ne4Iys0xQ+c7KJ
hXoZyzV7uraTW5/asb2C9Lk4si7Os0ZA+rNGC5bMMQ+bOk7l0tylAerFwOTRLqjcO2TCjRGv6Nmy
Ue4qEkIrehp8UX9kpI7WI5HOPjavzBbsfpBj2q5HhVVVj2vhz7taYMxXnGb/flXMjBex5V7qMQBh
2+sD2ZnoGkXcnmohv9YG8eltdCQrks0bnX1tjac5ueWvOvT6uxaBCYcTJFluaoYt0bRe09HyHiAL
TvLPPGTOyaKktDjTFz/p9o5CYjJFrbuhSPZm7KWmwEaFwKwAHp9KSutgmGG4Gf5Q85FZ2kK8LqyU
803VjUMszrtNroIPL2U82HrI/GSpAU9p+awtcXyG3gYzMTzSNZPrnMpmtvLND8y3ZqZbIOJF76s2
v+oKQV9au3/6KmYT8MHJyBVNp5jQaK1ut6H9/VYvCQ3eKXgsPLWPp2anOJgfNOLK/tm47nI2BXk/
Q4qByclpXUzBj32GfahwNVyRG8XRKZ/GcA653dOF5EeJcnv4LCUpQguI32SIse9UT2Lo7Cm2BYYx
OyWHSgf3Y9//LsRnF5Kam2kWEY9wnlAk+BxTUE8TS8TNGVbUy9Z3OQq1XbY141A9D1m6n2E9HHw0
5hpR6xIdFfkQ7uQRBTlLgFVkl5bzkm7uXdenh49AluffoPBGUDj3fQxn9K2uOhD2Y5geWhFEqPnx
X8QClpB3c9QUp47pYtQ8+QxCPBJbpXJeRDZTQmblpbWcvUxOf2Ak1yBe6ehEwUsyNPeVYjSbRPFX
NlJWKcSNoc3LowMdSKwuNXZCiz+cu0dnYRWrZ7pJNA8U3d+JCINmBjdALegWfs96TIkjwCsFbf+R
W9c929thMB/UPpjFRtNx+RIyXgjH9DKvA0YhP/K3JunVrjb4FmbrMUKmO+FBG+EV0w0QBTA7oo4L
g7g/Zu5wCLPuV1P2tIj7brqjJtbixVvh8AVGHE0JmLADXIInz1DOEkHG5vWlkfiWdLf+caOamCEf
M4PiXiysj6dZIKGtnBZ49zx/ZOl0zGmU469GTEhEVynlgexD1km/+FYCChinUr+4/ny0M6aEzFeo
Pd3uh3WS+Ti8eMbvLjh/6ZfdBb4z7SMr2/0YL0BhxVMscF1zJ/7BWhnzYRTuyIwmp8hBsfWHIQbA
ngoOMfg6xyV+WpZRv49j9v0q86lrPljL+IcRjayhPC1V9LhARCOK8iWjIpkjbiCVsHLagQewNEiH
jBgZt8QNGDJotBUYSzFlZ2lwhXaz+uHcPvOVuehBkS5JvtdPtgPCu9AR3TWosvseqyBU4z3Dws/B
Wf+09AA3HL0+hKBGrjKAik7/tCCmOPVFdSjjW+aJ0uiYQ+blsx+hzUFcWpIUtyuH6Xs4AKNu8ssa
W7lP1+Oac/AigADd3Vda17Q4GnWWOT06a8KPOeS0nMUoQEWJ/Hlm/HGKaV8OC3DIKdb9XiOglVHa
YNFixNClAutOgt4/ccNHOfS4s4kTRLHfMrB4SUjovpFXu2SurrjVcm3LJ6CS5pYeFWYo0UOja1RU
sOb6P0WveO+gbEFMcPZT1D8P+QrgISbykUHLW+WAh+0TrEve2IG3JTozScuNVrPEaLtCQfTDz6oA
DxGJR1VEWMINNtk+oFxmtIkopIPtYWlp6dm07GXJNwp+QoKpV8ZElZewzX5FBZlvI2JyIrI5rDg9
6K6YqtMSnuMMnni1USdeRd7sJRXzl9qdGS9FnNG142Mcqd3lCfT1qQ5qfWX7GI5M67kH/BRuaj87
gAvd5EFRuDxE7s35Xa94cBFSV3qJiQrCNOQlEWcz3dxnIjQPToRFtbCcsJyvtW0/dc4OJBpF3lft
YgczybJfqNx2oR//UWl+ll1k7nNw2WZE9DGLNn1qu7KmT9lSttNUx0wx/XRsc66DBc54mtGuK4R5
qCuhYIcMw698xgreAZn2anevmY3uhphJp1H0BLKSbHcTufZiu7G6xmG96agKr22zr4auvzIo3E5r
Y+mBkRiRhHmTbyTfr8VjYAZ4ojqYHjNV2MdoCMxhiKhZx/xjrAb1lOcmv2Z4xs6rSr9HvZNd/17y
Cetc6nNo9+L4SFhD+YAEur1yPkD24AMcmZqEiXSG6lw1db2rs3TeJ6Jdnm3Uek9jyVFC/JhQNZzS
htCdgjChZ4dClgy7BA8/P7Rl5Z8cp2caM03tZupyxqat7zzR67JbNRbgDrt02Di273dhXPTX+HYx
pCOVKOoe3AJjUtwsyZlfHvsziX66cL1TVsnoJQl/6ZYzM0NyjMJsZ/dCOXB7Pb+7DwTUeTx+xuKS
lPAi3FVO4GDeFujMV87U9iV1PbNZWvhpf790V4z40s+q3RKHv5uRB/8OmrElTaVUuJn9ovnEbI2s
vuvNa1TLEB1jRfLY7Yd66Fi19fq6ePnV7dL4m5UChGzdVYd4nbxXZZmnTpm7SyJKUDf3iDLyghkc
tV+/SM1HyFmEVVn39UsoR5Cgi+M/VIAS3aK9C743c9R8ygxOI8LG6pKqicHO6gSbINfzQ5xmZI30
6dOq8cZYGX54kx+8GyZcuBDwkhd+9Fz7DDnmKfidcKK+bTo+D83HXKbvOnenN+PByurb8DmPHFhW
zdCh7Ruhe5u+3t/6p/cpcVon/ybkqjp53+ZVi0BWjp/GyNfQCdwrunaJ6cuZtIUDW+08psT3vken
3IefvebRa6ohYjuOQjs08ljP5iHMGSsPDF3veMXL3g7YjxrzZgZN9i8nJSEuY7ZM3xqRNMjs8Dap
ku2gsqdFx+AsO+jBA3VTULsa8kXNCEy9RtAJnbDhgOz1+SFwwmvsFM2DcjAT1akl6YAE34tTTkdd
8tbzpmBisdXwtVLirgtXItVCnW2ngLGU35C5mADnVpRbJ1c1ETjJzzb3wRXmjXMtcvO6WEeePBMV
NN3qeTt4bXpPe+XZ5pncJC5styib5QW5rcCXh1yTMTmIta5skGBBA1QwExtlur3tHPUMr7p+pAG9
m7shfqnH+loXLexKHw4L+eG7iCYSUAVEHnLU9yNQJyDCw9UsfwcpkrFH1HT33lop3AIs+6ki/pcI
A+360bmKmXvUknBkL4PrJT3yqml5vbP+JoewIAxlzG7BvgMhOU5cXcUyNAdzm2E2wXevt8FRtUik
22H2eRKyBxSE33PKhYfGRMRs1lUE0jmBVNh3T8WAQEWTLGV7ET38vdRzcAi7yjksyFdhepFTBUlq
zZm4d+HPgjaCKtuWuUDEKBYK933GXhQ7o3ko4giWZ6xPS5CprSEtN2bDI7MCO3IUcKO2DqZqAbjK
0xqsOWiELA6eCgfPNXtdjFDTuW9TVDCLdqpDMtAHXeccIqCfgUWe2uUcOuEtRifjLNDddJ7J3O9q
nuNjhktWt533q6o9QNyQ80XvfisFKHHmg4gg8rl4UU2wEV4enf9emgydtKO/mamqn8NK+9daAoGM
xu/EBVQ7lzHKKZMiPcimf3ebUN7JKv/tS+qISC/Bc4Ta90sT3xo7K43aPhzua6IW57VHhks+XlBI
9yGOacV0rQNop6jrp8BF1xWqId24JQN+DlvmQ8bD7/hRrLa9FuzKvi2puBo8xr4AKbssIXGxiYlg
91XhLtcjEr7avFTVn1rXh6VYl0dZBO1bYgF7dGjVnXx5yGYOFVFRHNtMpvelKu60VPnFdYB2TJ76
ugw1mUFRHz3kzsojusBHTbM3b2DCZwstnoshYBS3iuKL4+FnrGct9nXVxnACcmAqxUgvevRogKDr
RBnRPiOFWZ81QtXrFM1n0zjyKG8HlEJk6aUOsa2EKBOjElO3nNSWwKrkvq1lTQ9P2i8qdTEKskLt
Y29ZntfZP6ZrGz7oGa9T05cDHDFF3VmSUH/7/uzVBh3EF78v/KeyYZAY995Kb34A9pmFLFH5SAjr
8l/snddy3UabtW9lbgAuhG40cDg7Z2aR4gmKVEDOGVc/D+hvxiLlT/r9H83BlKtUZVvkxgYaHd53
rWfNVF0OlQ9+MdfWI9Gfxkyo41CZpBMUHQ2KGriUM3rTp0ToxKmY4cuykUZ/NrwRh51fmvB4VUSr
SOOlbMd43+dJdnz7I/Eiig0ZQeN1jzjbJZ7GdaJXwmxaI1XZMlW0y5nPYb2UlnebhR4g2phCk+HG
my713fvart37vPxs0mW7EpNzOxlM8SAJEmKlC4EgFi3j6OjyANT6wmmes2FZhjf1bqKf7yeWcUNd
TDsboJbaFvsWpiqLlj5wKrrc28DhmVuK6LM0hLmRlFmK7ZsEQuQ98LfS+9Q3smNGiWzlJZgibQGE
wYvb4kq2EVhsI92Z9X2QDtWxjqH+Vbr/2DdyhBDl33SYQb47HERLuEdZRvxEN0m5+mufk/dyTxf9
bU1wncJ81luCm2mpr2wvlSubDdahcHzE71hr+W3wK2xMrG3lFA+q16EpaG67GiwYnKS44rSM0PsJ
vdCvWYfwOzbQ/9yBTUqlQBbY+FxVQ7WR9woTfFkOm1CHo5MmClSEGGESsfQcw6BWy6hp1L3deVtE
DeBseTM++dNGt2H/WLn9LcHhDpY+vzUCwJuc5IpVP6iUM4qWr5JWH1eVAlfewU08e5DLO+fOpdmY
5ba8s1zqUZUfviRBQhXQz6pT6SF6afUrUUBSGSv9LjVs/4SHGurzU6VCuSlUa9x7GaZEjhTUYKfQ
PdD0XDa4JoAlKCp3OrXsZey5a9+ndISqojqpJKVW5wHYm3CfbKjl02kwUMS5ZURfxPFKtUymwrxy
ByzFUxNYO5H6mGyLASdbp8WQ/0t6/VVzefs30ysJh3R1B2NwFh3y0HsRsmuRnw1E+fVBu+sDwlsR
B2LJNozitsQkeyvwpGplduWybzgnAcebepIn3yz4gzbTcjIKEo86v7s2ERpdOzEuYMciily0t7qq
8Nx60GX66B56vvnw9i+ZdVe4mnmV+Oa9ZH98LmSGlD2a3M+jIhlzqDDTpmGyrWXp3dRQpW5+rYCk
x/NBaqykpYRpUSNwpIlVa9at/yDdLuOgqzsPAVGI8AX1TK3f2JHtLpQVApKLiubozkr50AB5q7cY
YjMobSsvGPe2mzrgLwEcs6Tki7jMJFXVqaeMhmYlsD6lkZ9QlDDAhFdgW+u8gFg35B7lxco6UpCe
BRsbPCHKwQmi4ubM+QSI/xBd4VnqcP/xhzbQDMsG5DRv/6pHr0VIoz41VXf0fGdVd3W9yzvHPiLK
CfZVGIRHVwlrP2ZRiY/+WXYsVy2mxJ7rB6whouYpxcvVRE563c1/BDVje7JgiYU0nZCyBHGysSwq
m5YJlUzZ2UPSNfLoBBK1TE6WdOjZn4YWV2KaEwPrTPFuYstBGAj6VQ7NHUpE9vP8HvHZUu5OU8Xc
goN0Y/EzuRM526TLm8ds6FLic5PsUvRTR1EuJ3M29vLblgrxygGwvnkbeVZ47ahGO5f+8GR6Q/SJ
lgzi/gF2RGM9Dghrbt/+cASbMWwX5iY/5kGSXHKvKU8xQbCN0vK7oinV4tfj5yfRsLJRXQulbNMx
pW3axofhk4Uq17u5PjLAa/eqkKy30MrXr108aZ9bu5HLDhnOqtX5O1HU9IfUZXIzTapUBR4MHli0
UfEAtJQ+4DlwCqAEfhhej4pYbCvA+h6LCvCoJV7zNiH5ckI4EXgI4ArjycVSuMoa1q86rW+7JC42
npFTmi7pkBuGdR3gG9j/+iuL+Sv9aMThKzuuYxhoNQxXio9fWS+dvinKBlZeS04nutN8RZjeyupI
H/cMKTbZgMixNjleG56pnxTxTXrthVcNa/NVqCN8y/WqOYTo4QrXrh8HgvYOeQllymd/8bn155ZH
R5JQjCAeojJbaH7OD+xLAOtN956nrGguhglZl7uKjDQfriw2jo+BaPWDV6aPTqwfjJRWBv4o72ik
KDjpWkVHagKPnIjSu1/fko/eFuXopqkcVyjuCja92b/3wxziF6YZEFaRsoMCzkYh6Zudat+xnhOT
rc0FegN1QAd1d8FbFv5mCL552949Dz7dcngQyLstw9I/DEGRgSELQ53lbRQviRY+D7YA/k8yRTlB
/Y2JtMatPSXVmiZsv0CE8CISB6JA09a7f34jKFCYum24Dm+F+f5GMA1qEQTFeaXNvg51xc4+3Mdd
ADhPa8Eu6Wi9xUQCEbiat0/+R97l7f+/K/lHU/K/90D/L/QuWwj68Xj/G+syFbDsW/ijcXn++3/6
lhFe/mFJV1i2jjWMuQsTzp+2ZQbxHzpmCJ2pDS2La/IY/2Vbln/oQgo8A4pyGHOU8ZdtmZ/RLd1x
XV0oZ/6F1j+yLb+3+/G5DGbTtCxWZNOxHPHBjTEVmk49rE/3mXqJFLGWxviK5sxGzezeN1TmYWtz
UtdpnZkqOQ5eutZbF3tm4j3hnshW01RcRjd6/uH+Xf/5Wv1oV/7by3Id17Qtac434cMIT5hRPQ/x
olZn+Amzo2WTieQWGPQ5vv76s+Yn8MNM++c9mJ3gljBZsbnz7z+srCNLx2aS7hvdY3LL1uYArDv3
XFYMBQ3cvjFHY9UXw8Hr8UQVnkc5a0xOaVyT9oFtTjN84KTa9w7OkDQJZjA0pFq1rX2tHLJ9EZCz
LR8R2VqfTCvyfjczza/7XzPT2/Ur7hXDwha6jkf+/fUrV0PDoeswwgz3i91BYzWb8TXpUqKMQdju
/DzfO9Jy2GUHPgBwuhpltv71TfybB/buGj7s75BFWMZYjsm+L/MK8gkxRAOYlbgmVMlxbn79Ye/d
ND99YfXBa98aY5DElZHsg6B/HYryktXaS5Dt20l9TUL74defJvX5Br6/waZjCxNfsKV4X/QPX67Q
msEPJPlLs05hnyNfMxryxFic4Ufo0W6QEr37WHAsHJFzr82i3sdtE61kDhmu87PikvbxmkMFeAq6
7xKB7LF0CfiqJQFg2HHxQ8T9ys3jESAYrQqTNxAqWrqJHNJnMz6sy0CXIxK7afuwfggTBC1j7d/6
A8wSli20/gP9XukJcSO6HkzloRwwJ/Z0lglViraZb37J2qG8dIMefwrB7Gcmv9FAzyt96rpwGIeq
xIYfN5/Znu5gKoka10Dis62t0ZSN0EAE4rB93pHeDsmLKpZPwk5uBPkymvG6wRjM4rziumebum4p
HG3ynrzEBN/OGNagQye5F+5IblYxG2fwrQzSwTA7jmvbL14CDRuOiqkNefmuk4Tk2Eb6VTgmSHmv
eJ4CGjbtZKT4lMhW8ftbjYeBUqgaZXIS5DlhNOo2dKefc62oIXJO5B+yDySlyLokxJqc0KgTrhh/
5ixJWBsJ7joRLPTOkXFFdFCLAnuFU+fLTENiAdXgThQmb4yN1UCbyoOIM7AvyWc9m/YOCKgG6izM
OEJNoA46BqArhsm4FLJCOiGiTSEBm7SSBtqgdl3qwmhVnrlhtVh6qgDFRItXN+ioOoDfE01rt5Yr
qlu9wDdgsXbrjbdq7Lb4BO0IqHDIoaGmz0UzyaG25yMSnTqwN/RKsN6iY3OXk2yHJfC8rHU9wiDj
z9XQUZhYNsrx6PqE36uc3aBjfw2q8kKlUk/0Yakey7LpN6PePwdpTKMa4OsZ1ehm8FxtMdg6PK/m
dmpw6E0tISldD0K3pJ5mmfGmGqpoybdVW+X16wJ1RdQi68wkesG0JMxVkTXo2OFjUNDJxYlFiT62
t/nYPEU5ZHg/cL/yneAlypQjf1lEy8HkfNzH1n3//a2yl2YhPaHIPISuN6wMN7yxEyjmqQA9URc3
TqX5KwGA3o7ybG2YtLiQiewQXrH7bWvo7DmHKUPPnEWHYoN3C8CTVABkeQnmNa/0rVOZ968pU4dF
3MAwyYeuyNY4B4Nl/ZAmwLLGNH22RfDEJAcXy1/7s9KmsGpjQTGLY2wJpigh7k9FoBf95DEy+tey
0AsEr/d+MKUrf1pnZKS7JsRA6N8VsOgYXsSiFl6+ElPqUTaSV1bgwJEksHktKi6oRe9NY7Y4t2V/
f9JDXVxTlcf+ltyVmI1CCm5LTy/Ntd6YL5nlPgrEeGhfcSXAhuetQ5qmO/GznYmHqSLguaBNU3IX
FhYk5pLcytBHW2UJjYY9OTkFxgiFL3NkFFpxe6W3NdnbVUK0soH9y42sU2JQu8OJActZPQ606msN
GRHdQ4HVCBdVjIV3DBz9aRRf9fopmD3ZkKe0TdehHcpqqoa5N3y2BrFyA5RhYEnuKZrdUreiXeTK
6hLS/dEzQ21a1VW4F8xo53fE8E6CSpdbdRxpOhr/7J4Q0xtbjD/pM4Lys11N+8Jt5w4cOWFhz2gN
iZvHB8/j5rkuEmFO24yc0W1mtGKjleqi2x4YVtcsl3rvlw/QSSwUDU0bcqY1iDRBVLxx44i6qYac
J9E7MMOdvm/CNL2dosJbu3icvQILddbrxXWQ580+9vsvUybLi0ee+GZe7y2j++5aPsB4zsyhgUQk
7vxrFHOEKBmhu3McyKRz4c7HvYo+GkqLb3gCqqpeLoJqTjiLx+9sNcJl4VtiHcWYc0bOqtAhLdor
CWDJtGClNaGf6X1JNLaFkDvU0g0xdP4GaR+xr8xpSzstqcyPwwoHoUMVNfpOvHzlQMGQVpYeLSfF
vTGCRcoxfFhRtqPx5plReatHkX5O4unF9uo7ZzAX2Th2J0vC2p0nQFS27cpo1DohdT1IxfXU2A8+
U96eYt/SrRybfrurLgjvbLNBLinhHVseEJwuYb6BslWFWFFqRNARtBU0M/FOK8xPmeY7W12rnZXd
kXUK2IflB+uH311cBByHdtSOVgxfA7EOaOJM3pjheGt3fr3BQ4qn4InuCyDjKKrXZWbdlrV3RRlq
hm2Zr42jkI5E9Hqpu9zpNKszGh9ukT9lBcXapCe6UnQrhXfmGPXUBEwFqsOgMoc/zKqRCdMyvnGs
dmMWYXKt5y5bPPQ8jldAP00k3qoRaVlCmSubOnNlKbqQVqDmQFODoiYuT1DiwxOusieZw9xs0oJ4
MhowPPW8sFahIqU7rAt+B/ucbjoJ0WDULBFequmptqNol7ELagoWDF8EgF8y2o4ddXqnYnUq1WPh
f5/MgLDqwX1Ji4y5frry+k4iG4yPZLRRpuq//Xq7ZH3ACszbMxAxrjKAMVk2M9qH/XRRlsngtnnM
m0BIUqODD5/L9WFkbLwkM29kkwMRU8DJHHB0jXCeHD0AB+CZFwpAV03up8sg6YJzG1GiqFxssOBj
FmmaxRdZOmtqJZ9rO8A5L9Sdx0g3vYzjiTPWZI27RzWiyRCmz2pbjwwVy4fIjJkKgZubb3KtoyFN
YrUKMkS83qqii7omo33DQFkbqEYXnqfustHfgec4GrxMIWqh1FP9zrIA5KqwflQ1W5agLb+q/Amm
h7keygTJr6WHUJO706j06KCMgD0IuaC+K5dQNtQKlViydN3gUTSU3frwddTmQkETFKCD+2srM+44
2u88zBhpVBFX53xLULLQGaTE3lXr1EyeqB8TldCll5a4XbuPby2TUvHQdXtTd18cMznHUypOiA7Y
Agb0kmPWMFH311pB0d47uG2s7ZsSpXHik8sc9s6XMiYehdohfIR0Z/nVuZlX4jAPr4IUybeOjZKg
TkR5+rCf92GyL7bSz7atRktgHHoWnNnPmFMrizQ41SIsV04qvtt9dRs4yEQALUCAJ8PXSH2cFHWx
Y796nUe6hikSyXIynP2EDRl9BugQ8mx5ablxxgFVDjCmvhSE/to0YNtIW5dq53iftbR7nj8mLsSx
k9RG9ZYCKrvsFGwewiUQXV9YLqYlOtXnuoyf+6bcxg1HoDmvktDU1GcPkHhsmwy+waqLjrJFQTjo
O9mEl7LwnyxAMgjoKRM2XJU+247jr1MwoatsySFotlplP2Zheal9hyijABqIj4c1oUlbm+lDgL2x
9q5NSaZErrPrqIS8afApu2OLXSAdX/uRzWFMv2phAKXsIV8hcMQjlWbMhuYYPU8dzcI4OcrEedC9
+lW5RbQxMv3VVCidfN4Ir4PWweu9K6NG20rNQbUNfrAtuysCTAqOAnlL+Eqcf+FUilItUOiMhunV
aqOvfuBlyyGwedo4bdOpyhbglEcDPlIjoXQAIfmGNJQdfcAqIkfYzQNZe8L4EvPwfGptF/IH7rUJ
i67ekT8/BO7ehtqRTRSNI5U2mya9FrZdrTqfcJCgrm/k7CfM+qHDhdXt9TJKHmgXswEwVYiiF91C
naf9mqot5kBMWbkdICqn0YqLKLxmazpjPbjQ3o8uPkiOMaUjU5iY3c3a+5T32MBgs509N7oMNd8q
LHxvmUiXmCl1OwVpsjQDEaxi/hcNJ0IDnfoOnd4tO/f2lAyU7yrVoz2XGBQK7TnRcb1K81tWht+t
OnPQ1fMyFVH2OSatKG5i3kjgjxSO9zqG8rNqzrndB5s21NXCHxFVDykqSqsIX1XqGQuBgiijhiLo
wtUcS9BgkLYVhSikOfxl+KFcceD4HG68ruAwkx00gd6EvXchkODrSIy2dhd/qYEaytKVfx7h/1Ft
7+9hgv9vZbt3f+vfFQn/F9b2EBL+sML9xCW8A+FHjGDFMvgn5nDm/b39zL8KfDolOZe6tGO7tCdc
ndLIvwp8uvWHRIOuQwYDvaccqlj/KvAZf1C94y+DmoM554Az/B8uofGHYdsW9cD5T5vanPFPCnzi
DYr0Q/HCcZRF8YeyuQMNCqzdXD36oWqexqEsw0rLtv00XTyLRgnoHRf0y7bAcpermDWpAutgV0WJ
f0cgZQOf6YBurQnppmlANV3uEOkshzpbUvzAvJOcal/iAScBrSEbyfH6bOvjMrHz5HumAWYZSrkM
unKlDR6Q98Gmqx2BBrcB1Sixm4xkXcwbdPpLaCnxqTsJknAdaTIBArXko0K61+yF62raGKxy1PfX
/aQgCN7FMRkSRfqMZRpzD8GcaYjGItBAVNCEQQerHPsyag57Zd1kop+B4l+wx2iLWHLKATzDm4lu
OGZfTM5wI24rx7yx0KZnmdxFidqYqoXQkZzmiylLe5NgwZhkcyYCblmDpShluqbjupREAxBx6BEB
Pab0Twax7TJxI2XxZCf5XYbeFfICBsGYSL8+u55/l9Yioq6T566wd6X+4qh0nRnaOnaNG9/rzvb4
2pTpWtOSdTbQcwovkpTZTD3MgD3rFpsTSyuzfHML+VaONmdltdcJi84xogzi1pIe+dG70pggAnv3
OiagbUmlDI377LZjvZOwwVzstQs8irv56TrtdeNHqEbELvWcFSL/1VS1Doh19OKZ2TyFZGSEZXai
94KFsS8+1+1rrr/G3CnNSE46OqnAutVdXCvQ/bnK+cqZD0HpY8qr5FJoYiej/LprMmhIt/N/mh/N
/INjJ3D0ia1RJ+v5YjTLQPxhs0PxOc7LG9erCbhnzGr+uSTMKOagKssGPuJsEoDOOoe4TTpZORS/
gMjU9GFgZ81JV+0re4bd2HcryXmKLJykvZ2Dbxh784MYB289Dwj6ZBuptGV274Zya+kmgncEDXFw
nN8T5ICzG3ejWnsjGA59zQFZbNmY7+cR02o0+IE204FqyBtgJtiURQhHw1zjHV1IVsTq6/zxVSa3
2FLovSZ4JkktjnkHGe8+3UfUt6ueJB/kzmmVrKlRL1Uxl3Zu/RbNS4wffUivG8O+ZFF3LtvsmXLB
qcaB1w7qHjXQcSybFSIc7OFvYyKGMpEjwc/V8Kl04vU8PsY0OQu5MBjxHJXWbYPBofK2SJGOpJvt
0oAfUTPugx6hriXbNKUGJW3g8elpcrAyWKRvMHFtQtEtiMZYJw7fNVOXJpZbiWNp/pauB449djbz
U5ufaNh4a4re255zSc/kQRcRPRsaD96YoiUJk+fgoq9QCRG3sFCYNDpH4fuyN7mRntxAWw9FsBl9
sUNHuK8ppvFytOwHCt3Zew5RdUi328xdVXp7tu10bQjtS+oy3sOC7YPQ1rz7Zc6rbePsYuzwr4hO
4bLcWiMVtTwABWhvAtJ54m6fqvQEJgBWD4Z2Q7eWzkRuYWgrSKSjDcI6HslGmcN/45J9WqSevbZo
t0MqT1G9Y2b+iisZSIiykHynJz/Nkb3khPC2XrBK3NQ+ZPyMW/koH1VgAwwnnJXog1Vq00iRRrUx
Aoo2RU04UY6x0jDzC1JRcKsBWjl3JBW2A+e16iDtGxkpj5xSTYcWtNPInVn2r91k7QuD0vHb3/WM
sJ4ZzPdhFl9zoA62ulsR+tKP59p0b1FpY6t1SrmSvYmcLTTPuUEMFrPhUo70g0FBMNXDau8HOkCd
EtcZc9OCBikR1emIjCuUq0KpNbgLynwDm/syBBg+f8m362wQY3o0TAOEeSoB+mSkNhLxLvtuZ+ms
7TfPidGHO00GZ1/3PlN94FwdAA2oqe9EErhAjsLJsUHHu5MN7r7JYFyELimWwWfKWNtIy0P4Hd73
fna5BZZJEFim7bqkthbAFl5BV1qb1ufcy0K0ivBjcWuYgbV2+mJQoqAi7T+OHWuaD5iol5mJFy8r
15bk07CNFRxPikDs8ibDlBFuEFF8STGrpBapUJn3VCQcHdOBypxaKbaXhn70ymivIUP5Yctx/XM/
7G2V/mkVN2n4CVufWcYfVnEtpGjsiz7feprajCVTLjOIylMWE6YKDtXJSGpX9+pTsPCUB5XU+N0l
vJfwsL9hI6F0ZggJJxdq4Ieui16HXetPTr61c3Vpw/oYUCsmYmnXa/GzLqwb1I0sshT8eSnmVzuL
NaymLOae9ZsGEHKG9y2Zt4uxpHAtYJBCRyLxfldjpeBtkjbOt4aLrxoPCw6lbtkWQIwpJbztDVhL
E+8lLr7Oa/pQK7z0VN7QCJ1jK0KJZXyKUvNGK/LZOzV86pOboveNhYRzsrTqdlG6+Tdzi4SS8qFh
XdWTuZoXC6YQFZXXChO3jSknndQlbEnB5kMikzCq9B4vIsnwFav/vMzNE7Q/aYeORWkak/W8rMwP
TUyIrGux1YvsDhvtvRSvaUEd8rEh5zlg5h94B4Ww6cySi+bvVZc998yQNiAl1fHzTLqFaW+mRkGR
9Y9F51Ol8mAlimUY2jsHK/b87yr2j7rzgs0I+oOHfPK2IhHPxhxscHAKR2zaySu6oFXVvlJc3BrY
bHJA2MizMHHd9vMGkKVJUUCdf4ew5dbD1NI7UM/6/M514u9zLfxt24IGorIO/mBfEEtcSt6gZFrL
uD352rAbKvoXVeleMpcFMdUIo0y+9/p6csFhjmJHXdnPhy27mr1h6OMZmNjcPIGQI6aVO6r7vmGY
O9F3HHzNOjRxupIeKKbp07ypI2GIW0NK2lypAE0DhG09f5WKnUqbrD3WkvlOSfaiShzwBK0QXL3W
aXpq6uxzLqe1QPozkbfiyI2fOr95ez60LN/GK64Q3bYNJg8G7vvxCtm2TlI55tseuPEic004foTl
hHay5nICLXz99YQh51/4ccJAWuDMsjvXFM7csP1h2+/WvqCQYOfbASTK23aDnegY05xDKzW2/qYM
WRIddgn2QQvvALccpvikW80nQSxYZEoWNGcpk5sauk3u7N3865ix5+03PfXIt5EQfKmktbV7bZ2Q
S+/1hyJRl9J29oMhLp5WHRzrsTEEWW/2vmyo+KJAOM9lfoa6ZsJEY1MFf4xih1h2FCkthlbN2MTI
VM010y5jmGJyF6/WUKJgPMybZ9/LFqjk3nbbv75l1t/dMneWGzC7sZX5SLfGZGUGnZ7nVLaAE3i8
TkGx6300si66ouKRodQnr5Plb+bBD5TAJ9yDfNGBXaTHG1C98nIpN10Ptve2nRsi+qfMy62vsUFl
l2eKzeAsEXxv66dSDKt2JIYpmPAJQCTyxWr+4FhTF5MkRc0R27HpfiN2mIUoP40Ll4MNwgqA/FRq
34+L3vUxfLYsJDyE+cQx4FKz6S7mzXzYYUrps01CLZpe2rKFbAFt6WjKVyfmkBK8LhwXfKLRrHrv
Vq8ShPBspgZeLwbX2yMsgFb7x/kElcRELqf7YvQOAzAWXZ5NgokHR+7n/xsgOhwLsf31I/wo5Xh7
zSBt6q7L0mAgrnn/7awCmF5PEPMWyt4rjVxJnIoj9XVYtTDHAns/10DZzy4UBy3mHMZWK79ZsXEl
Us4FEdPoqK29Il2ZLcldVnIqGaDzRAmgiYGpjkWZbn590W8L58dXlQciWc9spcPs+HDRiNlJVqu5
aOba+Yg3aN3KseWyT8VunipAsK1wYa8mA5QAdWwVn6w5RouGioUfRCSXXoREuCpOHk9tyAvY2mfn
qhpewwfPwzDMzZ44aUWggYz6tsVZN7/981m+j4OzVwWfclaqcULDT7F6gOwDbgm22SqbrF2gOELz
V6H1LmGtbhoGqW/w33JJHG/9NL+Nv74j5rx6/3RHlCV0JdjwOG///4fJK7EnL7bou27nuzAfB+Zt
+VznkwYaB2YP2iDhgv7Wsu/lEjPWIkoAP81LMF9Rzz/30cM8WznotAVQh5Yz228ucRYb/nyJtoOj
2WFb9pGdLAuyZ0a8raDT7LfjCPsmqFev87FwPoOChWF5T9bjkJwinJFv+zTOnJY8DsNzySN8KwfA
FQc1k2jUuTkk4ZpFCZH8Wdj7U4x2/edF/Simehv1768VXZCOenbuyehS/7BZgplHXNY0R1ITzdBY
tyBY1ilPVFUctFhge3/cmXq/DNXWoJRvzRgjryWZTVA0v2B/W1ll9psF0fh5B8dF8XQt1+DaTGG+
H/V9aXraiBN0O+9z+OLL+c6lihI/5QPfT9fzeZvROk+cxB3l13bpoyy1L79+kB90tvO29v11fFCV
YqYb0hJK9TbGij6lMJkcufVTijDOLc+zl8Yij77Mu7bMZt/EFmMeiI5Gnf8GxM7aIhUoRtExj7c2
JIdqgnx7SlEGZCQaD2fG8kHVr0Pfr5rxUNiv87vkxBRginpbgq0Za3WB+bGeX8H5y3YMacwEz61s
P7191/+r8P4meYah9e/Fm/9Jdo3fvvzHS/b1PxYv1Wv79eVdpfe/hZyabfxhSxtiOnsqQ2KvZqT8
WejVbPMPSyi6nTZKyrnYyhv235Ve9QcDzFDUhZkkXKJo/qr02n+4TB5oePFESKq09j+p9LrvXygp
kZHqkmVEcmW6MKwPA7mNAie1vXJc4ePe9ofoNB6SU3ZSV8XJvdKu4ktwnV7SS84/aBMO08k/Dvvw
qHbpjvTWgzwC91pC6D0nV+UZFMIVUQiX9ByfsWWcq2N1FPti5234Z+fvh0O4pzJ0yE/BpTzVp+gC
ZemUXfqTtfQW4wlUyb7fJ7thiydhlx3EMTk0Z/NIOuO5OIdXwO+vvEt7jM7BWe7Lo7XPj+Nv5ui/
uSEYUYRBjAXCPdP5sBlIBq0N/NwcVrAsVzEqsj6bfrOd+t1HfNhNGdYwRtbIRygNkq1EuODkv5so
5+X/r9n77bkid+dLgOFzDH2OMPpxJ+/R4Q2RAg4rGdZXOiq3Jj2Y2AaWmFwXdn+GvvYCrGC2KW06
s79uaC8hUNnL5kvgZgz2/3k3/mYt+ekL065gAlSYeBhwhvOhCIAt3aQTFk9we2gdJvFeYrL/9Uf8
9H35CITtSnKqxu1hfVgYNOQWfeWZKCFxhwPI3WgU+YTp/Gbb9WEB4r6yr0CWrYDQ877AxHx/X80m
CNsU/N8qj7KNo5VXWdM9Bg3h3EZMXBaO5QL1Pvq4DlexIsHbjry7qtYfrDj7/OuvbHzM7eBi2I3j
LkB8KtDyftyWe6VjW0nMy2uhYc1sNDZNeYcmByYMmfD6BesX6sJQXAC4fLVJoyCRArNshO5TUBxW
QGAUm72x2TaZdZCYFqGniYHIUM1HDhHNmogswzQS+K9lX0NBQFCdpNHGqrV6aWfOsEaZACUypj+q
d5jDzNXoUQVRvvvJHkEVxniYFgoxRmMMz1wObe3paQj5vUZZ31Ef3fMqkgDsHV3npoJ0Bic7hw4i
00Xl0VpWsdjoiVrmJtGlWmV992h+LEptem4DNuP2SI5cwPVGYuAJyEUJnC1uDsL2P2tJfReoik4d
csfSi6/8CC1dif/J7e7a1vzqx9wIGL6HklpLSifVxOkIkuEq0CoQWjAK/TG2oCCyx4XyLifrKw09
g2MLtSJ6q6gNoeVCQSWJW7UXY+wo/9BMyFpIYp0RbqKI/9JjT4XiA1UxUqTdws5J8BjjuudnNWyV
K0IdNZCXhdPgSSYmbQH2YtZ66V8aavw5aHqShMRNaax1ZwZ6limCM96zhZ0AFYMWsbSqbFv34i4L
2jvyNR8QO/GrKnEUqXNJJ+i35tT+Zpr8+X0zyboyGHfodVg8Pswv5hAosPf5wLGj/CzHeBMQBB6r
4jdj/K1E+W4e43378XPm4/cPm/rKjzMfcS2fk4V7N41e0maGI9nXeRvuWsqmqJaOc+BTG0ynGhEY
3i6CCLE9UfOGeMNW0eiK29yTNP4JXB/jFxeZsyXD/a/fxrk08tOFKiY4dqWStfTDDclRzqeNHiNF
00OUbeinJ/1hcIGYKf3064/6eTqd51EqDmwaZgPGfCk/3JNBx4mWTaJfmZW7rJvymPTm7z7C+Lvv
Q3mYhjPmAFeqDxuDHEJGWGuyf1tALAfIs1vdhlJgVHTvBr05dkZzRtoAwHQoFvMX7nv4SDNeOy5v
fYS0ys++oTCkXWA8DB7ZiIWS13X3LFW7IePkbr563LFrewB+EGi3E2JZL3mRg3HiBscLryBJvBMr
x+2LVSsnEoXaad01OTgu1wS3lNybWXmVltURls0pNYqjyusrxA6bpsoPU2s8AK7MzP5xEFyRGx1S
BbLRS74VhLN7Y7DLkvjFS4qDDlG+qqq1hK1XVO7KS+tjzks61P5e75Bx4wTX4b/zYq7axFyhj15N
WXuM8zsHlb2ZEbgx/10rjV8KK9gCLWPWe/wv9s4jO3Jk27JTqQmgFrRolmuHCzq16GAxgpHQMEgz
AKP/G57v56tX1agJVDawCHcGk4QDJu49Z58ZabswfAKLxWdPwHo8aZvRS39DqoQqXO5yCQ6sd5M1
/ss13YknQd4VPdvUJWGXK65bzTarjdcZo5Yek4eRwMOyaVdQGdLT4SlQ+qt0XcIptR5WtY0jerJv
be7eRpdU8MAg9IqwXyc59G5wKQHXOnBqclWG6dQ+REjNVlUZ7OEmPTSQQZoy3Yx5+ZGKBy/d1SB+
pd98ztoA+hXc/dCgu5PgMAlioarrlF+TXW9KELFSW25D/ZxO5msZNF8F1nStCpXuwC3wq8+ZQjSZ
W8HMlemah5EFlWukB4bI38vd25U1ZDz4RursWnyWOcnxjnkTot5ljXrviDWMO/PVjasQyMRvBfI7
BVKU1JABsreydHZE5D2bokQZ5gzv0diclA+etfEv49CdirF+KvRiV6uE/h2CNMg0Fch7Iz7m+P8S
vHdOXaC/oeTRxi/M09/LmKYP/g1R7KV7JD47GIKHbuhPOAROVZ99+m334AuuRwaZ8JV21LGa2xMX
chdkVJXBXUhHhwNDjc/qT06ZHEojPVq4tTFx7AmV32WJeOkR8Lgan62MX8DU5iviIMOqJnPK4qMy
CFUxrRBrjoMgoCFOa3hv2vqovvspOYJ/wofRakROOHApB3a5PZzbyLu5wnoloONc8Ulq9dfUz2dm
0Vect2jhvJ88x/LZBSNh4WRc6Akzj+EsOc7xiyYtSHq0agkdWosCBNSUhzYiCS6Oc6BFuJn1JsUw
zYpfqXdDA5o2U+UsfO6B6WDL+HkZY/XO+zJ9+cdHfQjd4z4658z4bSme80g+6jVVsbJvT66fHms/
eJ7VtJe52i2fvoa9GZldWBr5uCJq5U9aM+6P+nmQ+mtmyFA1x0bJ2yzPycRgxM24gkob2mW7TVR3
ao0s7P3ydzyKH6/7sO3iO48IriFiBdCV8To1z8EAPa6PIrwc2zF3bm7H7MF9WPO7xnr73vbDu0CO
1kt2IjzVzpRRUwbhrhLxaQUVFepDj7u7no2zlaBaHqFmDuqcIRboUR/Wn8LG+Wojw0QoWD/FcIH8
6LuxX/v6yU/tC1EU09orRoimrMqDtH93WbhKrQgHKcnTLaAhJipFTVd+4h6Bk9+/e61+joo8ZFG0
gXt0i/psv/wLV03nxHBvWlxCQxchBvhTkEIvZsia/ObkcE3NuFzNbnXQcgBFlvvLaB1KXyxJtfbB
a4vfgexPqv1VC0ATjnOfWZHShH7aPthedJFV/67F3tqFF9ylZFK4+ygx36jond0oGQm8D27Lr2h7
8UvMKqAJkr2dJYfWbh48M/sjRXfKF3m+wVPWZftJ8XOj6KK4uFhzBOsXBHc8oT1TOOByqr/NQ8DN
A7fh7+XE/69l/L9qGYv77J8d2/+tVlvCbf/H//qrTX//Zxlj+Wd/C9Ysf7GQAmL0XR3Uir0s1P4l
WHP/Jww2ipmeyb7r7jr9VxVDMwnSxQCnB4sHe+lBs5LB9b4E6Wo2dQzWMA61a53wweUH/rdV9l87
yr/jj+M//52O/L9XKz22Pf+xAPMN1l3UwlFYeAbLI9o+/7kqstMOioQ0l4bjOIQRKPqqiKJnUIox
pLL2GR1m/yDi3jmTF6608cGm0Psyqlac5gwtAr7n6WvgdVc142Fxx690bTBusz62YZy7X/czlWRw
PZH+4xsotENT538GmB971ZVmSAgmY6dUzTqeAYUQANEfq7bUn3vfhcdUIOlS97cbwEsRm/EuNrxP
KRBAlyUIZaxTi0mOb9PbynrVyEjH3+VD6qhfUltPnpEoAJuUdJsMO06fK93QHppAEX4SffRgz+U1
FxNbviCJjr4v4pc8Rv5pqERb15OvPQ8kaW5NW+lnaD5ElqNJ+fZRLsGAJUGkXLlz4j7pceY8DAF6
1mye0GfRjLrdsUk0h7NzUZSHrJqnsJXvKBrGk9tO6iRHNLCpZjZhZJarfnDys4hVfq4cMl0CZSer
GcJovjFJ7js5hEdAcXFe2qR/b3otuc7O5LxkaVusZYw2jWnNffH78S8ZyfJCCax8reZ8XWp69OS3
VfWqtPkcNY5zbduPrmEythKTMscEnLPnGu1kMBQbY0CKRBCWevKmeus4wtu3RF+svVTinhHUQYqp
9v1VYXTVrZzdD7fJqnBohHOQqfkdAKs9ectB4TNkGat7zSlJYmfrGhIonn0phzGCCc6BTcyDWdfj
tfViK7TtDu+TLG6aau2nCNnUg+qyn3r+ofiCN1q1aTjN6NAK/uRtG9vkN/WSdUES+Z9D8VwGstwW
XqzjAs0hQftTi7g7SdXe0izvMggqc1mSs0rrWavSvTqY0NTeaqG/+qN4gto8qEk+tbabPOeD4Wzs
5CL0Tl7nmukZ9Xj20ekpDbsGDXdsNm+pMWFbHnV7my+npcX/n7405ek2vRgEkKGV5vKF9nLoIFQf
tMrOCBph5fNYtXPHVXD3/MbTO2A+Wn+x1UNMG75VkYL9FASZ3g9ABKvTtOSQ6K0Z4W4zKRUwNmwD
pyCr3tBkQva6RZ6ZkjWb3H/Ou+WcaNQ2dNTwPPdji1eIw6IYTT2VX/2mbG+F3MZd4V5azfUPvaGe
qDupk/7PIXF6darzmJjl5av7G/9+baizIdT8P0C002OhEjJM5uiULweSWLFOef68c6LOwiDtdvsi
K8Z1Vjnpzk6wLrWaodjraznTZfo9WEZ0yeBcUygQjyJttFu5HJwCUV4bQfXhRDIJ3rLO0G6TNR67
stK32DFoV5GNcu4669VI7HHfzG59vr90PzQ61JT7V9yFxd6bKVX42dSt/ClIsJ5jKxjiccQqszyD
Tm2JCRZZ8pVOcc64pcBhKhN7UmeX14hkmCsa23995RRxsh1HQ0dyV0GTub9NbwHbiMvPrmqsSvfX
ij6yti15d+vMtmraaE6kr2FAgdlCg+pCG5HWxW6exZjRd6vUo2MNCZ/a3IDmh6dFcneJ0whvoPfP
u+M/7yIm9ENRih+X4JlrXmnBxUyPKg0eC83/QOZUbfEMiytJUQhvaiD7VxpAyHg0ne6m13I6zi9z
6nunPhPnxigoNrteswWExriODD7D+frLjqeTnBPjU9RBA1JZxS9cLWOX0QYPoUvFqJUqb90YX8oC
ugJEcqGAsiVfa8VIdreQ3aHvCSiMHCvbGEYTwCdfiD0NSNykydyrT7Iv4N4I21BkkaREem92InuL
AGRfzca+jjVgv0Q9e518SVtHvjiBecQjmt/uL9VmpWFEspMw9vIUoTLXn7yV9DIQmnzRZAt3M+jM
zf3032/4eWMcRCSv0egmfweswEFjsX/PWvn7S9BABkpkREp2UXcPbEbM4+B77+QaoJMrDOtqDP3V
RcF2y/VyeLVA14GMZwFoT4Z3cqlvclmdLTuA7hMC40aBQf+l6/RWDavrH9g4pufGRhDXd3X/7ZMu
MG0NP8WniwiEFas33crM5RR5DgFtBH5iGdFJE1v60W4ho7CXvYdoI6P1bjeU9hBA8KWhWU+ecrtD
HVfmxQWFc0nGOA2FYcJW7TEi3l9zF4ok4mS5ZdSEzLx83/0AC09Sj2RSypRG9RudHp5OA11Topn1
JXcSce6oO9pM2w8WoVcM7/2TXMIuU3o4O6CxFXCHwmCm0uA1KqwZ93e7gPrnRJo3+Kn2y2Oz9KJn
cn4a84ysJsd5ub9k5Dq3aJrvCWsgkGiZuZxl5rIb6GKW1Yv1/TV/GPol0MxDZNwhtxpm/VkFzrR3
g7w8AiAtH20t0VYRW+E8V/rF8Jri0UYJxna2F8f76f1Qks63HsyGvKnlW8g0C5O+xKRUtm/1WDgf
EMflLq0R391P57i6lJORP8cuQnstLkCr2j+mAcc/tpkkKpKwd1oii48sp+jRmcTbpkOnXnSZ/v06
ITFx2ADihMXMv2Idr9Yk6vanppvpeVapdu1ofgKUbN7wjGbcZTB4Y0+mH+BLkp0qhnEf9EH60Rvy
Ex78gMetGJ8JljzoTjuFcQ3ai3Zbs6n10kRKbLAL0hKxFz7J075CaIBvSf4MZhiQVhXGgGQ3ldYF
18HUj/lUM/YALZ8w5izKz2VZNfVpcFW8S/x38uw0LvDy2HE2qVNHJIoL64TFrrzpfuetRov0Cr8g
6ACuQ7rjVx6OUzxGL27a34jJ0b9dfD1UcidxRVXn40yekrW/vJHXwws2UBJoK32+oronFEhSD2gX
/iC20xs9hy+n0tm/c1G2hgNW05AuRZUc04WqWtADy7rw36fmcnr/5vu7zdw7T4wTeEFJB5ooo99s
n/Vq4wXZIYra+Elnc74qhk7+UD6MUI4f5ESFCvl4DclaRaeM+PKnwWIh66VG/T0tfMy8d+YHLWqt
owl9AhdyATl1dj60yL0NRp//NVpsvuEi/+qsKQUJFedPbaKaPR74Lqy6Q0uLMVSu05NGY6nQzKMu
tAZjPMZz2Z/cXujo/GJ1NhXiHrcJ5gtqm2hHWouDqgmzvQAjQXTNsgAy04coAqSdwoX4rlX2NI+x
2BhNhtRbm8pNNqjuMXXY/sKgMS/kZengOScSmCF1L4kj5l4sWn3dF6GVOPIka2faOX6ZPrGCzyfT
2sRN14V92VtvuqmzjGzKj8J2kXdaCIRte/qga2uADh11EKrt9IGak/QY334FArZOS9JVGYqcT79+
c7Ko/AbIUG377thWjfXY6y6SZhC0v8253Hqlir8aAe90Au949sosv6aTAT1C4aOITDEfCCFRpyGq
7PUI5vbCYjHf1Fa9VU0ev1fl2B3LYf4FhIJbMxrEaz3heve0WPujWetcms2XVOLLsH5m4MXP/CD5
DFemX9MJmg7308lozVNSYhkZl29Ji2Bd+CBUlefOu8WfN/A/yM0h21hO4V1yv3XOflH8lS/1PaPq
5CN3BHB7i4BPbG1k0gS4KoMSpQKJzd65ygt5gBosT5UZOTui4chXab0HI2vpmiyHeTnoOY8TN6JN
gWH6snRZ/5E6gVMWbtpVrNJtSkTQD8Pgn0nLtPe4hwyRDhkcC92Ptuykposnu/zoS8YeDNpkLPax
duTx9/BpJvNeEmR0xSM5b4nMLp+I04pI0LKC1yAuDYIKZPxFq+Oj1IPhx/LzPdhFQeuGLkIGtoTw
r50b6cZPqlnvqJzqY2cxOjBb0/sKJv2aO3F2spTI8CuTWkT1/q3L3RF5f3KRWUokRatgvXiZPEvf
yC+JjJwNORzlZ6XUkWLJ+AO14JdDzfIVkNq4S+ZOQgezJKME2u1ihryS2ZKcbsWIkkFuuIhWqscu
dX4EoMwvs0DqyHAlzpF01bPRWo+k8Yovabr6Rm8dM2Tk1l+7mOS05fWG6ECkeupHJQx26HyjV+WV
ocis/BtsEhhyPw0Y+ozmqTDin79f78xolaLnvdoZubKFsj36hEXxberan0l5yZMiXTLpLPZ+UfZl
txWVIlGmp6mWOClK13hr517f96JtwFXwLsnQwcbWGIru75LtzKrZ1czT/TTRnRcIkNrD/cztsX7r
XvJYGO1ZDlV/YGFlndq6L7lNSy8kkCgOE9fRSBpI/JC7ojg2jmmfvMQGXAL14jxEqbFvTMe4CGeI
djJgEuneupleXaFX6UkNRFjjMabK6RSVsW1lJhBoOvqR8judxC6CbZPY7PRNj/1INOi7cTKq13aK
qU176seKaHATrfYpyPTeAISHhjAG/XmK8G3R16s+NCO70Ip1YCv5xXkM8LrHMez3Mu7NUxz3Nvld
SBFxaqigi77svLG20UT9m/s2eBpr68/9fTsgZ2lwp/TJpQQI1sBc20GqbZNMH05JlZknTWBD0j1p
PDbSnta560QfDrvpyBfU3tpzmQhGekin7wTlzh8JTiYceE77mJgi2XdRM5xS2ZkAG0EymXX83mqw
NkblZ3sUZ+oCzMrakzhsnG0t7g6ebLwTFu3kSGcT1GXbWcfIs5swFQzAiW3N6A0rwsxFHhxyWcdn
eyrFoSOoZFWSJbcWkLCfrTax96NYIimW0/uhm0zyvuzulpVO8ex7JLCz4mKa/q6cIHpOvWq+DoG6
tcjQXhDNlC/GlO0q9kO3AeDYizXjC5z8teka0UPVkoNDro1xQjNphr0q4EbM0rkOHWN3q5vTM0Wf
gliTOP80HPmZcyX+lGogPgoB9qrGo2i0kftTleWvuGqMj7QLWOKiC3+GmCa3zczImNvK21dCant9
ZE/s1MIJU59sHH2S6XWWGRyQjqi7SLVYAuvgmjYGO0AvqbuNz/aakLURDTrSYMANeWnt55oxrer9
gGE/+VWMFuHfc6JeDBKw7i8PeeyE0WjtYvrNkMkL+VUH+qfT2e2Tlln+eVIs3Hs7yb+6pzoVZWh3
wd4wI4qySWrKA/u8x2D0g241ucOLa9jz3pxnwOIdl/V8P8R2cVNuS5JXS9ncaPsGI3cuH3rLGR7M
5StCtZI9kidndX/t328wnsJkn6Ce/R9vNDhJt00Po1O3tBXL9vhmKb18qqZWbCZ+sd399H6Y6unB
xYN/IWa+ejKDJXjMMfedIxjRl5cW0vVekYA0B8wPsEGeoEeMT2BjsUQGkRbeX6u0friWmnW8nw0p
/A9MVZJWFqFz939wP4isRD1o59f7mWa2KxgczgktV3TucN63wXlO5+jvQ9UgmNjUBWyJXrXlqesI
iy9I20ln3ds45HAgQu6PRZX9MQZyF4I88kNN1TOaA7vd8Fv2oTPqwaab8HgZeTCGeUKeG2OpvYZi
3+9sTeNBjl5yfJM7HnB7ccnTcJkGGd4PJhXE4u9zs+9JAxcFuSTTXIWyS6vQiGN7PXNllojXJpRl
uUmk6R/AcVhHss2IJ4P+4GBY2jkzVAF6i+WejAkjDHootGb8luiBcRL8lmwlljZKRGoN+UEZ3Lqf
iATsg+ridUIm9iZwF2OgTTOv0B0A6iCuvDR9YXbqdmCtQzd2KDItWC8F7oRQvQ/EpESlia1uEcML
U5hBWMk8pDwHHyKB3z5WJnuvyFozxKxgoI1XHRCXmKO3lorHhRDBRGwj4X0jg0ESbZtEHXYPKlrp
Ac47iywVpNQXWw6PeMLI2WyjVYuOFORVR63AeSS8A89yLvdRgJGRKAN6z3glzl0p6T3r19GkCGwQ
QNtiKCw1zzja5FOw/pIsUCv3NLOF3qQUKVfjxZpn61R5phaO6XPXNEmYgQ4x2VCciq7+FcQ9aFmt
2/CoenSZxmRvFe4D5pfsZGfEuCksGisUVZgqm/gKEg8QtzuBGRmHR2esH+93C88S+AG/yt5RIyXY
ZhLKP3SY2H4sEhDpJ2iQOv5MnzLsSneqm9Z0bfj3AV9fWMkehckU41EaYcc1YHUs4Opjnq97Ij5W
QN6om3R1C+/d/UjandXk+HqB02zoC3fhSFo5HI0RqMbg0kEOrA9HJ3/G9r1f1Om7tfKjvV/UDwX9
XXYD3x1RiztjBGJhan/pEWmEsRZhI5YFkUjUAKdZyUerFgeLbLXzNFwMiuPbyVavKqPak7QePjk6
mSTJSiTs/iNlyPgAG/2MbCCBmtAXiNUhUwOVIM+53S1wDH+iBnU/pMbs7Jwy+E1pZ6slO6p/hHfZ
drOtqWdRAk/cnRQbRdHpMEtfX7nZ1UlNcqJHjaca4YJo+4fGh1VcyMxC2OVYW6vyfG6AnIun2DYV
vn5AudNtHDv9aB3qfwZLxCHySK/K7HyX92LRIKnyBNYL9BcJ8Tk+90fYwO0mjSb5UA+wom1jFxTU
lII6xdQ+TYpZJQVYR9mYREhzK1zmUG0IIbc0a48dK/wi7OTUjgGUp7900lwPFSBptoxpfDANwsf5
6+DSFFTZ54lkvMYUZy0nyNaImx3Suf5BH9NzIbq/AqfDMU/qqd+Yn7YPByoyMgjAI6ZWvYEnk6fU
Gl0qwBqAmoz82XlkxqvgEu3EwmzBV3fnpu9dSsHEU0ljYwb+xdPmi/JVTq1peLbKAd5N1bUXyGJJ
ZnmQfdBeSCs+IHC2jhV8yhMB7EgGInqRH5FvFaz0aF5HjTwwwtbM3ByIjD3kWQ45JM3ZZkgQRQXm
B/CBs5y0nbJ9vDUyUuuyis+1rlRo+Yk6x0DFyId9WRIjaDgwWUz2jGeAMOM2Ht+bhD8YpQL/O8L7
mo7qg+MWxcYJ5h0NFPPBMPq/Kr86GvDnN4PMkwPkKz7YgcWtS+gJ0go4MYx9794YrKDbPRnKqVfU
Zq1TrcWfVk/1fYBT+Fz6AEMFQQGzKP33RJI/4pIsOp6IxcpvPqQJbMPzS8KCZ01tOSDxdhUNjffq
dv6u76CZCWxJ6x2B5/5byjpqZXrNX4FnCbIiMEkTmtIiz2+56a0339LGTdql4zoy2E4YqRVOJcZX
tIZ/lJW2JNWQAC11ijtD/1o1orkU2VMDtmiDqG7e1TkR3r6edRg0j1QQS+p4pFYM3s1oCEP0inZf
qeGQ69wcRWF92FL3DuQnHFvV2ysP1PRPuygbYB58Zy3wbc8jxlEtySYBIe7cIux0RGquVc1yaWy8
I/ut9gFf5LYms55tGGupzHSjDTuDTdx3p8HFSiL0CUNmbD0Wgih5EtL9Tdr476pBIwA0F1cScCWH
SkKgje7Ws/pLHcyvLdGkLca7lbLnZ6Irwlz281WY7d4k9P0zy5mrZHbLE6DoA+DHiLDdl8ZWey0O
DsyL0doSbIQsoicnt9eY+yk2FoZ46nFbG0G1D9jVb+vMHI5iJD2d6EMgM5Hrn3U2BdgUfy9EF5+t
MtG35ROG1XrbQG7ezR0ANoYu7GHK/bQJKSe0tXtLFzt4WvuvupyBIgVt89GlxR8XErzkZr9MSyx9
n+rjzpuHDYUgLEtAitx60QUCIVp+KtHXmN8z8oJTsQ1qVSAxID+7MusN+BsD73uBrf65wfa8p+P5
i6gMsUrAyz3WTAhoMatNYcbz3sq64pjOHVERg7nOsLXuvIxmD6F9z67ff891rCOcmsWmD7B3E1x7
o4KzNXqaXwK7CehGUgQ8dAqr0VYuY6fwdgLvK/vqhrjOGfXAQsJWXv6mgQoe+G9n6OOeHXu0i6kr
RDwmLMfjVW00Q0iw2tYljm4ru3HcjRTmybMsHo3YuegWHC1dtcZGGIRIDUa7R5sUovCxwwyzBWLO
4UDdyySX4l1ZAyVgaEmQP1wX/FeUYnUB/kMWPf49H0RF09hY3qxk69AD2uQ90ErZFJ8Wpc49kQlr
1jzsDxGQNJ95EATbfLECaj1GVi1tP4GfPXg1K8WmiV9lQ4q26DXWFtFfbkS6kyj0DytPzrgwaQWR
T7I25pzdAxeH4eFgJtAyMnLxEkIyPTUfLXKUuftDo3E2iQjefOpPOOCx/UNbzdYN+Ka9reo3AJbu
yhtL3FvXYEha4mvIUBC5eWzb+pAZA70GWy/WttWd69r7YNvaHcCDjJCyDAaZzQQkNJagVYLYP9Ck
I7+w2aalzpqsyLZZiQFzRGWzyVp93w2evxc1TWcc8m3fEcMZzETuqZhPrUowexMym5f1kzeSCzJH
xpEAvD3iXVilA53eTLN5Bl3rOZXTLwodZJ5Fxs7JNfc4iQwoBt4os2gykBtFdIqSelfksjyMsEbK
CZSdlaHkqxwbECRhv3NHLz9V3bZ3kLl5nf5A5Tc7CD07N/NgnryGjLC27Y96JXKYEx5oTiFe9IY+
NUWYDGXjr9wyadtYsdz0VrCxYk9tYn8AKOkUV4O4zH2WEk8aO0dbPWR+4BwNntCIsvE+78RrQ+/7
CsCCGBm9JRrca0/QyPK1myQLDSGyz3XgNbuyt2+CTExJ0Ws9ABlj4+eGUV//Fam8fkyN4NzXJQCx
QVyLts32WWJfZoJWaO62/FShfxArvHjMPYpoXvSQWtw+AwxbsneBvI3xyzBweQphb2M9zORU0Us0
gm1FZjgIFdM/iY5Oh91F4C1ecfNrK3N2vA17yWyfTj5zqhtH2zGC/SBlhApp2lO4Do5NwCMbMTr5
YNaEfRr0jrDlmCndqD5HhCJHTqgexltXOP6+Itub2xfqpphYSi27Xz0DdpVgfhqs4RgHTvlclHl1
AsWar3zheg9Z1uygerlPPUUD5ONIs2t/RCSWwrUdNTveEHNrejnE16IpT/dDV/0esMSGJqx9Omw+
35yWFwWytckItdDZElemQ+IVaGstMz/6nrCHvAj6HdK5D7Sbc+hHXndQuZZe6ZmTutzGHyb4WpJ2
yfzVyg63wQA10lWgZg3bOzaDmE5FVWz9PkuutRzOjW74rJaqLTd8fdIa45MwjQF1OE3lQdCjsnsx
bPuI2c0cWDxDW3bqbd0Auew8t9k653amLlVS3BerbmLOb1P94DL0aHAGTun0YtLU0gpAfGXW0Sh7
NgybRL4YjPJsutWNG6SeLJQsTYWEj5fWXueetIjQ8M7LBzoL1nFoAvCCmT2zR/J/j9ovMyAVsKrl
U5rGPrw3ddDn6id1YiO0pT88Emo78JzrX3NpnNG4pCcZmF9DIBtWv8jfhBzmVT9l2iZNeM6HwnoE
CWJcI3ti/h2DU2S1F6spk11d+ehI0+l3Pbpsz8fGDlU2/WYROD62QTc+pjSLjiLKe3I67fFRYLOr
sarv9DzBcs1OgKDHatzVD22c7Ggz+Y8Ufv3HrOva1ZDk6dY3SjrP3Y4cinRf1G27LoMg2riOP2zT
VGAksuY37RdLjoxnkDZVh+RTbCw+1A3zMdchK3KyrVK50QgI9/LaOwSjxWqQBUIateQh4UTndyKe
TadmnNZBfzH8cjeDc1rRMiwIWzogh0pWfl7inMJIu0vVC1p27ehC4Fp5yGvxujdSaNgQ5qeUQunt
fhANffKSogI/B0g8FbYv+LotCU9GvyqE+43gwj8ai+B3Ektddd57Tv+A02YdldWehkywSvoBcWnX
nav5aSKT6wmw3DoZqTwUGEBCt4tvZqweyeil4dSTZz1M30OWq7VfZk+uP9vbSGnxWhIxvPaaKhzh
ta+cFEJ1nH41yqrgZ7Cry+qD56obQqvgOE9MYxRJbLbeLDsQQlvpo24Oj2Ap+zMtl19J1kikzsWO
YOuzN3j85CTfSPBLpV4hlDY9snmKakORjQxzm48aYme3qinEAjPNju7HMCna0uADYoeFXREHR6i9
69hHsOH0j1CB25WeCmtDHxIRkVAbpQhkLWV2pcpDJpKntjLTfkZNNVSdQI0KY90XKN2RlDOXkcAI
DplHri72qL+BaJggjfwaYPHgF9oKHcVbjwNBB/KycJGGLTfHWRW+OtGbOHSZpsLcSEpWyqzGOoXU
XbVHa6TYZkasP8khY+lAlVmH55BX6JecIYU6a3GH5/OqGcjopCuzic2OW1V2PLGNs60iyKZGUe7K
0iTkuNd94Dj6urAKwhIJhqqoYa717tObzB6CKGsRtzVZG9NogdIzvbmTMI7cowYduDk6tC6KOW9e
ZYs3HCAkbpKIu76WyFkQAkKe7OQmkCMxiSQ2TxXNTlo0O5NcSGo1Gj8n3fWat64KCDhz3j0H5nzV
9ZbWOuVxJnKaDb4R76OuQjDbfVBxxNkanAiuT4mAVbtZN+N9TYLUElyxGjTBKJrqVzHV5PZE6T6X
nwDu+02qF83K9tW3lQ3G1hzkOYbylPn1VQua/lQUDAV67UDJzapN5KiTmGz+sih5MbOJwmvCU0S4
5TFqxxkjgSbOvZhQ2w0+AN82WYulFkJ3BmyoFZD8V+frEXbmVq/Z7DtgHtlwzEQsBqSUeT4Ax5iC
XlbMr7qHi7woVQ9Nlwt9P4CSIaw9pa1kEvZFdfcGQ3wikYzMrygSIaI0NIgKJJPKf3SJ88cBSgmr
8SQkKqxockOayPvceBMD0ghgRhTUcl2Bu92npHusgYNvCf7uaZwLBXuvY8vra+KQO+NPFaWHfOaX
mpJsWpOu9VpGwLwiSXO5iTYMf+OlQklctulRoyOw0NQBilmmj0hO37BWYd+PnqatnyNfJ0qcwUOn
chC43merxfs4m+SaWqe9Kd79uYmxNfftoXn1O/2vSLP3ZmpOq7m0uDFakNi9xFwRiZvldUiL431F
Jd5u/b2MUSo2Sn/TvCXKjL7tytO9GYODsx/YslG0IjJ4SJna5iHZUoNLdpZ+SbNYvP8XW+e12zqy
peEnIsAcbkUqWJac5HxDOLKKmcXMp5+P7hn04OAAjY323rYlyyJrrT92Q3BL2lUXApy81emyR3/8
PBpMqAST0sCcEK53geeQDeWZJP1TC8tdVOKuOiwzTLjGPlR6wAbbGYwgQhTD6+sEhzyLuUjz7B03
E+lugTHsXOcn94eNiCkz4Wnr+4mNmT1wlziDvjELw41ybbgA/jKN+mrYunp87ZKOu0FpduVPDk2q
0MA0ahoHskbvdaRNa3AJ0YrzS9Jachtr5H22+hrzW6cJDplQNvKJkgMOLkdvrl23eleYUQI727B+
NWGNrinsrQmxeZmoHbPUPgU5GCrLOzqZ+WBqxTnvLf2A7OqdBK+CItpgbAhofxp9UnlGt+DkAsau
dZQuFiluY7NUd703k43ODZyKUwDbLJ2uBKFueTMDiwyqjU60KxkEJoAF23rxM3jV56hb437SQY8t
dJ+UJWq7WtEIkIj3YCn9Cxb8sPSD7zglFrJBdARZOUf09HGnBWQEwjYjbwQs6s1Ycquvr5y1M1AZ
xRqy71yBftxUi21wHJe8SEmNKc9jqK2LID+Muotbjq12myZvZpJ+0EsQ7GD33WOqyHsZ9aNFTyiB
NdgnmKsDhrkhMvL6p637JAQSCT0fChCElVu9iNxA7x90jmHPMeY7ShhbNEchKg9mPFcbo8LR0lB0
6tKN2bybCtVus4Wkcux75SH3K9pFBylD5CMnf40WY1vXNmULJGLGYxu13auQWr911Pw09Np1UTXD
CcVJAHpRc+NP8BWqjCJLNsQ66kCq1j5byixrLJvUGAorzfbIVwTZN+lDqyYriju/2ukC3aduZDdL
V9NverR788O3EUUUGlqDIu9fe2NjpOV80OviqxhvOsP67LSWBgq9f+kSs7hqZE+mDNPQULGsO2Dr
R7HMj0tBAPCsehmqzDnSHhjck+D+iMT2ujCME0MBJe2qf0YBfZgpFLCk9Uih4iedz8HRkgRaEOiz
J+PtylOAgunwkXIyhhz2IEwmIL/jiF3i0YjVQ3uMXvdaGi73Qc71bTzEwcby9A3DmwyHOib3ICCB
SJkIn1y3+eKlt3dJS4krFsDHJHXtm7m/twNGa1N3Do5sktA5LvxR4g3RKBeoFGm7ag221iJPXzPB
y/ErTqYDKLcTFbN+qNcTLV+oIB/OMuvfYWLIXbKrB1XNKEE6eTKBV4i9lyelAzNyd6eQw8t2k6W/
GtKszqvZIzaHNEQGxPTNwe/PRAIhr277s96irWhw20Uy6171Va1sMoSNGKq2DUUi4RiTeEVF2wZn
GlCMHjcbZ5lfUuVfxkl/o6+QiDt9ZCFLJMWu71lie6DnE2ePhcljUJIxsCfxn9TBo13bDE5yep2d
/h55PruL+m4n+dw2OovHq6vVmFgs65A3HB9tXR3tJT1T2ExIkedSoG0HVwhWZWjq7UuVGHDfaf0+
kiC/7R3o0czT3xgkr2zyOFaJwn1nXMFlLufS8l+mkbsz+U2cHCNwVIv0AdddsRYfX3X9QvwgIHrY
avoLAXzNcZZ9c6RdMFQ2TczYjWoeHkFl3QRb5TxaU9VgGmeL04j+85fhLXGyfWPLD9+F65l8bdkE
ot4Eg4YZOyD80ia+Wrtd8mnXKoLVCE3/8tNgZkmd0E4UfKeYzy0RCBCuxGhCW4GjZx8JnddaNXh7
mQbkDJq3g95eGpXQs3o0agKrs7T77oeFRX5uyGBudrqNQk95gdjDPNHlAEi2svGRS6RHYHI1j8SL
WdX30Lb0iSzEUyV0/TZXKTqvnZ1YPyP3MrZ1Qx5zmwpTPHSZnXxZA1+qO92lRYLFWxLGpBaxFxlt
8kFLpA3TLz50ESuakuyvuCNnSZzKZHgf3eYRboaGl3r4Drri0nvIC6h4+6AdlrBFpT+TEbI2p3gd
cYf9q2EXe5mbjyi3P6j7IFkEzEnTujctcL6ygRRIkHdwEP27q5zXMuk/vW5+kCbb+EjQaTN4bG+x
6AEsQpkst6rVrpFpLB+twz3QHE0Ritm5tTuD1bojVqHQSOuloL0dKVfBLwR3+1oPOsLrtDwld8QQ
vReW+Yq04BanOHN6XkOXNwhWvf62bITcCC+58wuT1hFnPUv1YasvFj6wFgGpa1D6SlBKOpgoJ8Xq
R6vKO6umYSR22mFfa/V0GHTmPMu2ve3cJFEm60ejjQ+ppCx+lGBFqcCtl9JVyKGVpZEXSOZfmq4h
iR79xDp0C9HmYhGPhTVKpATQMLN7SZu8OLnpEzXsPh71AqiojO+5V51T3CTwE9bZkdOmCkR+ZNl4
V4Xz7UjjLujxgI6dPFK6/MYKg0pElg+15z7bDXiE0bf39EOz/aqr0rRJDtQI0/RfecjrWe6G2X3U
ew16RrZRzf65S2sAfaygxIIteDy7gL5PRxfvmhw4+UAeiZY+QiQRTNZJ6DACpAy/BIIokxfHhF+l
Z/1Tc8eTxMoVao58SwEOeiPgvtJlr1XNhBWQ2VF4fQgkJrejqVp0K5zGK4BmUiEQtjXut9hqQqP6
RdKJ+IIk9bvEKhnAvV2p2c1+GvWL8FEqIK2OgeDrm8wHrl8q0IgqF5AFtBbRcItyOVFGmIr0UlFI
DF9F1r3ooH4XD6ZYmXT9LjQ2Yzwk/A/A7z117HZTtPEjfgcGjSA765n30WJc5JsO/Ci5vtdBR69U
b90UpnvXFBP2esO6Xu+tpU0FcOW0lEuU+IIQ4cebIePvtDogolfmBBIy+y+Dx+3TJWkV0ImyzOHY
pHhXMnu4N+t3L3G5+WY1SnF//kUTFYr1nRsIz4LkvGQDxEwcTBcdcrSkpjxwaLa2VjsdVTl9qBUQ
4VNPfMCAkMqEWwy68pKy7EZ2/Yaf58Bi1YSEiFzPSQfzYR9cu8pZ2MmA67lW9BaBMciLFvb5MG9S
xb3NxsfRGvKpRzABByt2EA9PeWubO2L22yQZ9p4XsHyon0ZpAPTGsimt7Glx0bzwvtubuHU3sFy7
SUhuEbRpbJI1hzFpHj26HY7aML7PupWSzSqvUXU1UWxOQOZeudczh4qquasPRUG4q8KX25n7wjH1
L+ZFgJmMJAWkybwb6gkzc91V2zwLiFdK+z0I/ODqPIdMPXm+9TZh1Y0VMRO9ksRKNmPIOV1fo9uK
aOUTp6ZoEN6sGqJlbaN2wBS5uGTjLRDHC/Xta49JbcwvMH57vxOMHuvjx4XVeABRnXVATfJbT6jb
yoMnpzJCuswWj25xcnMalFpPp+dsOmNpYAbnjAztjiG0dsdtR+1P6VU/mU7cGr1j+1Fk1lEFE+Cm
RDcE0rRhoGaNb6yI4Orfshz35tCSI5rB4pjUUY8Grnub3BCA/nJfGwWk6CR3vb5GqxGYLVy85Hrt
s7edPKR4kX9ItTw9wgTwa0/KaK61YF9g4D7ME5x42Z6argMF6s1HlVa0SdgrBqfyFp9CNV1nOQkT
8Yx0vOp5V0PcSc6NTePVF4bX+6VFLtvN6HmaAhsd9bbBnUnPAqEzWOSddn7SStjr3DZI4Pg70zoK
HutUvx+HvaOT3dEkC13yvn9Mggr1QN/+jF3aQG8izpnqPL3JmessAj560eRPyn+tHY+MEbN+qQzk
5hmdFudOsNxm5U9CGvDZklnFrZQ/8CyB/tUri0mZnGbSoQCZQ0Fa5+wzN21vyQRHPGqhrauGO2eI
qaWlvCFqRf0qyJbAjErmrLtWYoikwARlTaEjVB9Rdew/xaZpkjS2BP98iIhBojQyVrkV1AF6z73N
jtLPpP6tOljqKlLOPreLn2uGdk3ggpowBqNspSXbkB1aAoxkEq3Gaze/dz2zMCxLsNeW2EEC07uR
51XX1H6fUosPZsvddhqVcegkF3rs21sz18abrG4JsmgK97wot95LYcRh0UBic1miD0HhMLMOh3nu
dtt5JLQB4fi+VX55HVfK3dijm0WL+5iqCTOAgws7xiKYyYd8wFkU1Hesc8lBdrRvuGI4tnI+jYNJ
VEDs4mRpvJ/ORbBjtfjoval/Lka1GuTuFosoSndmP0aPIBHJHwKuKiq1n52cq6ToSavWGA6V4aGG
CMw74j+jeYJ3r1D3i3iiGY47L7HE5a0tiH/M9Y+kn7vQXZq3Oik6IKbilTq8Yku8IG8FSEU9uHeH
hHz5xAd6XPWfkxeU9Irl23XAEK3+EZfenWone0M3ABEDarVjdJa3g5N75y7+MyXLuCFzmLOSJuLj
1PqPrsqjwhy6TZU8oNnmq6bgs+dEQY4jICaHZZdqpbubTKeFKJI31jTy+qKiqchZ39hUlW2C0Sw4
4Ga41kxk+OfFweRVCzwU6mPdXdKJNp+q5xfnK3Wol8/CKe81wYlulNjqJEQ2Tmt/HIJdIop4ryDW
DyLorAiIqVl848pLBBVsaAaG5d7Ui+rBbs3s6JgkjsTfTjB123rhU7o2TIfsezRxPPF7BlXy2KjA
PwAMo8lgkRaENyw0RgtJREfnWs8VtJdldA+j7+1d7gtsIDzzpqPZpnlwXYFjsrgqwMcxeechZv4C
oyxh9jVcTpTG8OBBbNxptua+L8Zn28lPUb6WOnKHJg4+/SEYQIwUy59+shA9bZThoEuKXwfDjGJa
J7ZjGtwglKTT3Zt/ZucO79o+C4j7nvyIDj8avYb02zQIv5PZCw//oE39A4XkYTOaRKLTwUMieh86
VgGML9KD5egzw0F2oBHqAd0m8dtJ2m76mDh4e8w3VddfYcZqgflTXAPCZnNnVDAajY9m8oRiRqa5
RSjGG9rMMvoYOIyq26bPxUl1wUs7LD7wdX9yRs3f1E1y5nQ6Ndr4FI/CC8fZercdwsuRAe/Q4dLn
WawmkmLdyweWAWqirsk1ruBlkiAcupPKyTUh/30sH7Sk3M7YUsK6AZIlT+XLJ0gdtc9r6mBcKxJ1
k/TNeSafN3PS0E38DlnW+vK6r1qOn5VhUUnCQzjToAkIKypMmMlpfle2c5ckxm8+OZtS+N80jvKi
GQZu1py0F7fcmZAIvpWaIVWeL3hMjc3UaPTtkQHnBp8VRNKEXxxn7FhtDbCRlP0/bQlRGkpt9UsU
/c1o6b+8XCHIGJbMwAJohjsM5sCLFJsnKQedpJfbTb9HmZeHwvAuDANjaJRHb2RuEZC4tKIh0aDt
MamMnUHMxMZlAW+tfJ8kv4j8Gc9ME+XRRHI/94l0sQmEonBoJ9Vd2lh3iCKT7fKKBPK37o1LJvuw
NaizL9HTpkjQRjTpaPk3Qoc0r7qJ1868bnAssPFz33PQm1mpRvAt+3SeUzNkVgmNc9rnrCgvd8D8
bL+8z6BIDrM7TdGcx23UtM7NUk7lMd4pv8UBELgIO8VXqpOKWQjUYDHHrSqKO7+fvxuK/LaQaw8m
4g9l3pcWwAWe6t0Ywwk4Rn43JWGcJxevqu/I2yBeCLKpHpZjp9xvkkgoDYESjUqdV5fh+gPlKCOn
i5+xPJstOvGy9j7L+nbGPNVOxvXcBa94g4nSqU3eqcODqPQgDAqD9FRt1y/OE15dALCSdiQNr6Is
r4SZ/M6osZl10VogWEDTI9ioW29fq0vm2CiWvS0tKz42H4QwFNE/+x4CLqH9WEISl+YheHNiCN2p
zY5D199VWGqioa5Zuaae0Cu7Jl5rfMy99SQr84XRkrEAoPgHadm566fT4pnvJA3QvGpFzPv4DYcW
OY6JB5SeMmGcUAmRIFEyo4NPbJICD31SG8MBpTtgJxNYYoMWdYyCyNJ6XI1V2KD726P/f559RP8r
2WEbvKkszXcjMExHTM65DzBMTXiiSfQhEWjx3qZx2SqJuIz94E0F4lEbMQ46eIRmjFH7YP1IAL53
Zv9R2MFzM8XDNteqa7NdE5PXy6TxQZZnY62+GRJ8I7V/otqwOI7g3ThkaJvVkNvQacve4tvfca2/
tYgFQmaW5pBAt2madWLjYzlyrC4qGxQmE37ZulpYwBYq7e37xOYZgVPJsC8I4fGM5SIUKv84+8kG
XoA5T7j8aCGGKL2KXTnu6hU2TPr4x1RPuIgvxaQ/FqN8keAI5HSTGVM+412Gz7ff02xub2ct42wo
RujI+ItggocKvUDUZiTsahM/RffM9yfixUruEeS1M4ptpvkaXe9eS30c2R12pKVBREl3ca41M22f
VYFKWBYoHMyjb/tNtK5+B0pXKRAa9Iub9MZx9r/aWnuxXNtDFUVnrbQc8P0U4InEObGQkJOK4ZLU
44ONYQIoNgXNLlLa3NYEt6TdpFIfI60AivTrARi2hON0ny1ytXU1bokRo3BFxp8cXgH23TlBeun/
wAjva39R+6zR66iu1X6gWeaKrslr3WXrKhvKkFntTSdBeuNN8c61BL/6esDqtdbnVdqLfVu46ofV
FXW4MvcUsN0JN7mvRdLv5Az61QvqM4D7ojG12hBqmbSfwbMwH2c7Rz0FdfJujVuOJ7n1RP6EVvLG
JAogTHgx9oJql8XBidXRszcSjy+W9Ls3wPTQvWTbtreAbYKoGBiikmyywg7jS2SatJnbpfPUs9aE
qUIazB1zcAJs1aJ9JHp8n+L21mOUbPaA1oM2HCpAeEciHSl+PfK0bG4w9pOhI7pu5VXWjF9201KG
iiLZtVF4znlXc+FPD6LT2cVYpaPYZhnt7IvmQG4A1puU+JRe/sCAZZgIbGzy3seG/jZJ8WRhFCkp
4t64MZESFSsqlrn2Y26nbxOlB7T/cTCXcr52MSajORo2WT9mR7pZYcvsPb0QSGwFMnPo9dCGiQFi
I1O+sYqDyxuHfcji+h6d67VlZbRyf5dN2avv09o7z9dl5vIOiLXbWkdoxJz7qpMEwhxB8pRlE4EO
Lhwjvvya4pLl1MupcDfgPBAvjhs3HsjnJuqJCESyzpvsVW+Nx3ROTwFigDpz+52rg7QT58EwyLA0
t1xrQ3fpl5764TF4peNXcX1YBH5lMdU/tlpglR5JJ7KPRuE/1iMzku0YoYXdsMZFZTb9eJ4HfY9e
l6t1Gl7a0i53hUWQSIFwYcgeTD15MFKbQQwhYjnb8dnRzAhr/VuvLQDK3ddYMTcXuA3BLZlSaor9
qhaoWinu0b2unbOeFkP2843hFMeCKLojAYkspwxNcTYaWzstJSJ/ercsvHt9WiJvKXqKm5x7QKJ+
g8vzqgJvW9ZWlam4Qe6J2jJFr5zyO6xMLCCVzQpc0SVBFAUBlfWI19Hry91giikUVKz0qGhQiSAA
oNy0oGEGisulD3jclvl6J6mI885JVXM1FtAZca6/cI/jc/qj1ckDSGXkFsYZGUmLiMyIo6D3thNM
ZEThIm2B1rxPO+Mw2XS3e33WbRtLHEXLNZhO9a6vRUPe5yotyz6yRLsIO7jH19FtkeBSoIol1q4J
9MbMyMSXuw6cBBPANdswtI/pPJbU2AqT90wlW/JJqhWdtk6BrZETB+i8L5Ui4MFMzi6FQqA413O+
NuS0cX1eHypfqKh0GZwdnQDEpmg5Bnz2qUktVLzGjbuf54DZ0VriqFeajIgxoECTwmGAvpNHYtUG
naqM2sFhhy1+ytVjMXtTEsFbDVFa84QHw9prXpFdeY2aIjJLbGgqz47MBqFXbrB1aGWQ7hxq8ebC
Jh6gRJTQMwokgWx5V05IO0RySqvLjOh0Y1o0MqiUS7YfKbUHNWy1+p47CxrXxNvWre5vTIm6vHWV
s21L7lECKIG1/pQV6WvZ6g4+EePU6YABzofX6OSZDQnXtPMoRP3M9c1upThoCwjGFD2VkvN0mdza
pm/0boDW2HK20TX3XmbkDtDue597GaBXEOA5yFGh0mfM1vRODgFsSUYHpess/nUC7L9BcHub0Frc
gg5WJm3GwuyO+gLWptl55DsPLm5SeNnix5D6pzWj6DVmjeyK4uLF9TUIyOey+L/xQoB5xRt562wt
vzSO2ECykJ7kYI8sAf/U8OX1en9EgvkSdFReFQ6Jgc7a+ViOVrTYBJ96yHV8+QyPfyca41cIheu6
QnwPCNLDfLzSW3eI+7bZZMgD+onUUbHIsz+/ernm3bXGrwx62sldDBp2TIuTNWo0RCuJGag0qWKz
5UWLk/JWuKh3LWMB61oV1Lm68JshMxhTkG/fOVzK92McqHuVZv3RTrOH1hnR96bNxu09Xvjho3ao
eZ5vgYMISOy/JhNhu4WX7rqB2QHcTj/wnSO88bWJDnJND00ToDIz4me9AI+yoKu2NIO/T8I84Ex6
Txm8djS84/iIG/1gOPNLU4wMryjbeSN0v0NwmRItI54+eW+VFtPBbB90dHTYiRjeBv5u06lT5aJP
jU23i0zf+A7qb1nQ9gUSnF63FQdKqa8ZCkWBdlGRmFsiN5da86UpDBZr30JS8Z40pzuL9VQQ/wSX
bZOOm6D6E4iSomFsqaEV8WHyNJseC+9YW2r/oMkUdtYs/6w8B6qD2YTN+svI0LmI4NCT2rQP8njc
5nqH8FqmfoRjxXV6omhYD/DBiggjZdTIMd0gvyWi0ny1TQvzng53NCfJhzcZZzMtjt0cj+fUUhTK
N7gYu854xHLnbkaH37Aq4C8Xg94qdigDDsvzWJ2sEs/aTB8IHiASL3L3q2n6h66r9XDSvzk0261k
qkHvNpB5vATAiK4BSN1tddvDH20ae52mJTwjvrfB2bVrsd7BvwDlSudX2MvvaJvucSqDLdPycl2Y
KSxYLugS9BjMSssFp6TvgFzpC85YZUpEDHn/6ec0ffXYNkOIKxi4IWjuocvRTmjUFtHrc+aBjJUE
fYh17LfEMXc7gvRAOpQVslkuIL/mPslAKg1yazbQ3zDSWoEgHqH+Zi66k3TkLTEabjQRIak3+k8M
AaVcJoLEpq4BPA1WM9uVQX2Zakddp/bzjENMI2j41hv9bMcuvFY1HdERfMwB+QiZeuzjxQ1Fyfk/
o6DtmnOZBrwbaZamUQ46dhHREhRR5efzDpKAYCRcQ+lc/Bp6hWfA4DoaGm7ihAohWmJxa42OxMbg
Jhb0jizeM4T+sq80QHnoVbolU4Q6U36lMz3omfy2ugHJQn4FJfDSESobaa67RU1OXzZoRuehX8JL
7W+tTI6R34qziSJ/n8fze0KaFCGR2m2uc2Q0VPEsgtTTiu4JTgsDcDqmKTLormgiA9MnNMctvM1I
XNKVPlU/U1fc644urxxt2WlrfplEO9YMYGlFPb9UPk7XRNaR55cYNof6t+ibNhorlNbOOJ7zITmT
9eBtRCEfXeqgS/Mpx0n6INW9HTt4b/DPMBs7X8i1EG85tN/tHQJekwUEdjQOdCtyHjr9Ddpf7NhZ
tvWxtoXcGepwrp5UV0TFgibM4NbOATwwCBe6BaMoKaFs27tC4JMdRvFUOvkh0CjxwztNyaUHlBgk
y7K1eKvNaLWJwQPOG2BdOmMLQOlfL7gC4mxLHjOj5Rjflx0B15XRn6rFvAvyAvn4OH3PlvbraILL
ZBlWYIX+yZ4aYN/yL5A0w673ooEDLlxU8F413huN1+7GNCzzojAzS7bbEHO9PEHFqV3Xiymq4YgM
+dZ5+guG8GsCdE94t0KPeFGEVWnoA5ZFWVFNW9XJFUHpwEtWloBb/NgY+zibH5jbD34qz7Ktbiz4
hCXLEpRMzeOgzyBSJLpxEsYhroaYAND4Zwi8sHcGjZ0zwabIXreQsbI4/aFMxLQt2/bF7puZFNj8
0LJ4RhiGv7Ub1eDYm3nlqtk41ijBrsbpHGfiJp5T4wCDDH9Jz/R2LrmrjH6wIRwSJ3lMuzgWBg3J
SqGQa9v1TC+oM7YUZJaglbNPK7Rzlyvx5lrDzeg//xUbCu6+GxuWASuu+e5W00Mmf5h2kKea0yrr
JHCjKZ17qWygTMv5SYzEIqWPOkEzQf4kwRE1YsUWK+rU9CpjNgzjZBKOiIl9em4tlmQ/Ia42iDJr
IRtenhmcnvSigGNH+JgsA32czU1mmni5eEnSHiAwF1vLFQzQHmyH6ikFSJCOL7r12wrFJQ82L4hq
yg1ggXkyf8bRfQRtI4kv341Dq5HGilac6uevXGUn1K5Y3EFEZsI2jJbA8syJUM66KP/KkzmQyt5y
d49Mlw0NyRzd5JSQVLad72hEIJOH+37aPqUI6CNRUm8iGmY1IH53P3XsYWbRYIPU9GaDBFAc/WqO
uin5yE2L0to+GQkpSohccvrrfBjm/Qidzd042Lro2Dagn7d9g4C0yKiEsKvjyqB51df6n0V3++wH
7/nayN0gTjemaRW8Fz1SOv0lt/tPlIc16T4dURdM9HNMoIyHsas0lm0+6CJ0Mlz/6RrXlQiypRxl
IzYx1/QQB4R3jne+5DfWjjriBcN5yGlmvZpYEKf6KBHS3s1KN7YQbWjmxkM+YFJwCSDbeLwLidn9
XXreWz0v3JamlgezgJ8mh9nEC1BSNmM521hVEkKGqyDT0EmXq+l6dNiLprY5URal0RycVcdiip9F
AYj292+CaE1sJ+un/f0R/Ei/F0ccZdzYchM9jD9LAgCNYv2OCbmupXcRq6mbMaQ8puv//fuh1zQP
prU8oBHuw3+fxd+nNsN1ThjEVVy55GOnZBqnybxT61OyVVcds9wvj38ftnE+wnwXPK/qnLegRZu/
71CRarCZEepEIDA4yNv8f/9IyICwjFXoW4+rkVxz+QfdxFRscuf5+9q/V+Pvj3+f1n/83T8/83/7
nL+f8t/P/m+f8vd3CuU/TtT1hf+Pz/l7Dv/xyP/vs/956P/4979v8e9D/79P/2+P8N/+Dl6B5+Ma
nbtvNJoU/uOJ4TEuDn9/iaICWd2//26mPh6pv4//npQNi7hwG/2/H+zv/4piDP73p8U7m7ZEcP7f
2+7/ff0/X/ofP9rfh/rfg/zz/cdpKQ5/X//PjzlbW5JGNnniEqQxjAdwtVt9NBQRFKzvRSqfErKv
9oWJIN3pUL+bci11ju98babKM0mfYc5z9kz/QMOmRgjTe4+JKlQohqCoUVEYvxkIKAs8qqNFEfqc
slsttt+GAgBTGBJb+QKTicLZsYbV3OvjGcdkC8Ny7ekOpdqEUW7Yejczu+LB0iumlioKut7fZ3ZH
BWsJ9YBUGZnANCGh4zu1qz+qyT7GSf5aZMEA7Xs/opuyGziEFwbqG0NJRqxRKPq3k0iN2UvWMjUU
3fidmYQeeyONcMnSoVpPjV3y3c6dtQOtaSMrb/2tia95T13HNigt74XkKdZ/XR05Zazz7MW/Uzt2
x49kjZrJA6pZA+OLNbUfxk/UfwBzc3WrAru9EkOZ7gMMh1gcqq8BPtjqyawnUBIKhpzoG8cYdwhg
nG3C9UvS2B2O6po8ULiozB+THc4tZpWu/XQVF22HaTe0rH4kkaU7q5rAOV9d9S5ayKFcZRdD0qN/
J+e7XVURYsQT7Hj2lpaQYGs4OMN49I1y3XpH4x14R+tOq3EfH6PH3JUp9NvjEryAqs1rVeVnkuVE
mlZrWD8DQWACv7tTOoZJ/h7UEFS9CbMBTQMyylwdGngToyElp5cQNEUc687PrZ9psSPZedVl6fOb
XIy/8AHyKUeeEs3EpjH8GV+xhaq/GwfcDvqzmm+TwO1CCl3TbWyMYWDVd80kMORlwLHQoynd63c9
qWJhWnnDSU56yJwjkMhAHUsPNrnH/DkYbKrlacjwDOt68I6H8buxtd/Crc2IkLnrxkMR6ngTFIE1
OpEVG7SKonfM1KAhwzd3DfJwvU8g3RrG4Y78oagnmx0MiHeWYeoIXCb5pcM5HuuU8NssiygFkaHj
AMiPGUwygnYDGca0kQkgHu+rm0mrB8yN9iexcVc0mH+SeDtsaxsFt5CfRuWYB5WSxm/Imi+ve/Z6
UNelB8IN/IsmfD8aUVjSTbGq6VgFZU4gbrMQ3Yl/xQ/nJlv1r40ZNR0rd5UqepEDCgDSPDDJZue7
dqlq6UJZmZeeNVHLDvpYPLMAv3REYV158Qt0JnFFKDM2Mf03be3lURkTcKJr1r0UDC72UuK9m6iu
83CSEY+/LwREfzWRe1F3aXDS6uIhGDuxI8EN9w4ZE4l6xzM2YRrr99Q7G7eOK7/t1ukOWBwJy3XJ
NPHiGDvJDKEjeHFJC/pKXO693ug9JgYlvlOzkAhqVRu7KINwcnIMfqfFZftpQJm2RaWevQmoa9LN
ZzxBvPLqCxcsURwSnYh2IDYADWFM+6mn5kMtKD8dAvu4MKuE+RxvqxpdvUYO2Yt5lVG7woDsOFuJ
DqzrEQLAK/UHGIONzLhkp8T+NfzugCqBHpjMLK/5dfJ6UNRMgQ556B0wCnxF6hmvvb1QPMvWHrFv
nOekXxBcYu0ghB+yE8mbaY9XbQCIoqniER76heObhp2JuxtCWL5WwvzK7wBwrsga7LXWcqKTqIsU
xshwButxMl9ih0xqoD0S3ju7uiqQMoUGG7KuT9dJ9WZW+lOPKK5rVrsswmYzZgTPpLYnFPk268X3
QAgu6bW62mb9fJqHgFcAUF13nSeU5Fvg6QZRl+g2yu9vG1O9tG0A6T4TRKDDfO/JDK/CFJFSYep7
axquWACnszPN3My33CPiUPwPY+e1JDlyZdtfodXzgAPhABzXpvkQWqeIFJX1AktV0NKhv/4uJJsz
7Bre5jXrDqtIFQpw+Dln77VTcMMe4Jp+A2jW3k5t9qo1JBVQkD6Scnbf9iUlAk3oRbBGBJPCW+CE
twMkTlKRKGAk9l3nlChqhp0VJoxXdPwfTIe8I/LJdU3feGvbol6Ur3rgH+yS9vwMLLWKCQatFj3U
Zb+BBWKvy4FYZ7JG0NelEwke7bXz0ifTJ2DJAXG3rRKkKxmZDL3uPna0OJB0oYbr2+41qsxgNxj1
Y56mJ0egfCVAZzEN/atwb2PHnBCDMo+ZwDE6WZYuOs3GZ9XSO0rn/lhaG2ujtVLCJ2JvHeo10oB+
V2uM8ZVOxztHs2Bnw6aqs+FQIbDhUEelbZPFagh8N3n/6RrODQrxYCT1C8x/t+SDeCoNcEsilvGS
w9xBvs1EV+2xMRIHBSX2SP1x53viluMBMprQrrXe7uxsMwZquEROVWC0bqKlZLwzGvom0bJZE0yp
XEm88qpK5iBVba1p0l0m+ZMWRM/AGvpt6DaLfOWO4omsFps+DaUBwBP6/lp8Nzi2vfNrmwwq8k2E
hhOMRtaqMii072tTz49a0ByzXPvJDMtGxMXTKFzrx0vY4ulxspb5niynpezEtA6wEJlGskefXV0Y
6N4ybFzYdfnS1qk8uO3MsWbH0hDW5ITDo+dyAcPSDusj/06v4oN/u0S8cyHNEIdQM/o06fGJMLx1
SS0IbnJa21VhMvRIIRykuYYAh2mE6ZByh/Y5YJTK+NJbSkzGXbD3odQvCN9LWPta1OR96NwxILNs
67E3PcYF8WTvo6aSW1nS6XACprglphR6f/RhU921b/IU4aqu7ZBojTSD06Vr2s6+jHoGVcRsYES+
h5H4Tk6YwG3+Qa4z+Po+e0QaSVzvVOmon9XDaJjhutnVo5RHt+th5WrgIISPSEZkn25YnerRucea
aGzCcazZD55qTK5nMWI0JuM92QSE22twkxZqKksGJYtqsFHBTfY6RmpjB+hZSrDCVqcWHFtsrSzz
YOc4IHqd9sV7xlQ7yMcr0xYGC5HzNkW0hOqJLrCwjHBV6eNdEhEdLB5CB+mM1DYaib7LnpF5HflM
KiCsYhyRr1rR3nBAXmEjzBcZqnwnws5oNdtowDKuDc2J3NB039oFidSF8Yx50a4Jtk2FMrD4MGLV
tOTQ2v0NUgVr4fkMgYcaWr7lgE6hn5LzUz6re+L9hBqkFsLwIZQaVsCRxuWzS+nVlR31JzgPyWQB
USbbkUSHKNUF69jOqw2huUsOaMZLqox2hSPQhzBvDezW3Hlm+N0UT50TP5nNFRk2rbS+uA1FAsDP
ZqhfGPYL6bsnM0DXHox0gOyBrfrUrgPvDTphTXBI1B9jj410gNYnGquX0JtOWmvByx6nEP4aAr6s
WNk+4qQqouE45CQE9NqSsOIfjWm+VEX3ok/YkBybaPQo0nZMv1FfVewwOcA3SUVjSpTYcPUZk2Wu
TAIN8eYiNAHbbaNtwY+Za8+zWdYZuArr6Qga20s3AASbrWsOdzSbbKrqFIh5mjylEzZJ1kPapgy+
rTaG95JYRBmU+dlJ0RSbysYsBcQ+igho9+66AvJIKpeTb/okPeC26t7yAFFMHTj7LB3FwXE62laD
rG4SWEbMfVvxMAH8xHSj7EMbeuEaPchnaCgH+YKs150XIZQXQ340/Qy7YMCguGeLt+HAPyQV/d6l
T0+BY7exD7URlJu8RaCHbChk4Qn8u7b25LErdORiXqJeU01tPRlqT5ndb8vGtlC59N1VMSYhOTrf
l6TkXDGuRrfSis4Gl9vCj9hkF12PPkNXnyVMRqaz1UswM9AyqDNbZaZiZVi0175uaIHoO2AlB90R
9MBjlM8EUZiPIsIT5IpGYymIrceiLH6/24ZGdwTdR7Md+yums1g/a47onivJgeLI53IYgnPuDFR+
CTP6QNenPTLg8k6GHiPlztWwGHOXZlt5ByCpxIASAf2Zv1bON0gV5jS72KLY5e7XTYP6b4Vqiab5
f38NlOWIXc0Ymfb94+fqrFIYAPRbgxNu08HnvaokJvxH794MOhqYt+xxP9TVeCO0xr5aTuSuzCh8
rY3OWKCa65HN6f3N17+8IX/ho9L3v3y9LZ0DCQsIZslRnsDoPUFdEOuRucfGB2P8VLeGIMQ6CHfG
/F0yb+SytHX6jYFbrXB7UBm7VnghFjw4trPDbb43FCRpS197NOkBcjWnksTr7t6VafWjFJH/0iND
ByZryQM7y+Ap7xv885oPHsNQm6Aekt3Xjw3Juo/q6mViRLzzgsrBMBh5Gx7Lp86ukpNfCsBMbONG
PBx7z6jc8xxYutbAelxbobPtIpfgxxyLUNMleAIG/UBq3bjU5g/F9j1yCOabqMnE2prYwLc4O7re
VVebpMerr/5+x9Hz5loi9sL/kmTYJWdVUeGKY+/76bEPEL60SanfWloYr/JQ3dlGJHaVa1SPQSWe
FGC5i5rvRQnetMqXxunrm4CIAR7UNM+4BoldkwURHKCBgfqgy2NaD90212VyU3Vki7mdcO7rFDVy
pJgEgguicoyYJiaReet6znCfY1+junUdPPylQ8kvUaVU00eN06Yapp+D4x7LBqefReUJfbf6Qae/
QdBqVfh7cNKOQOe4ArLhmKrSu2timsoYGDsalcRhsgChNbecZsdKmB0tp0LlYLjV3teG5DQl1Ipa
Rfno9717h9XEvQOOsBJEfe+6nFO+qt3uqYhgxkSt+wIO3d2QuTduv+7mBkpu1spDhoEHDZSp7tuE
MQSpBvHh6y66V2/bjt1HEdbPQZoAn7YsRiOFRu2QDsZDGqYlVQcCT+UzXUg4XoxcZwXJbkz69g86
UlOesPqJb9Y/ToEg6Ne17sHm+seobknNbrBZs1zVF3e+yZywvkyyh/Xu4nL5+obTc21EM8N3IFEc
Rcistu+GbWeX4yoBs0EmpjWcus4iH2ZYN2BUiOOb2LZ0+Z2ZSmyYZVYJkD38M+rDm7rElUuMwiUu
qvIuDLvPwoZKCqZcsrW0tCMIybkAkwUwX/OxtebhcFWhAWf3dabHZe+LOr5Noeqtqe3LY1GU44WA
uWDl4ctkT+vljKMif10VIl8HbYRxgeskYjtIKIs04vqdGTqJe1mX8dF55RuV8qsZGc2taXmshOnI
VbGCICGzxLqV3l1WF8n9181gxfbelwxlVYz804vKw9cNEwSiBOcbyTCAtseGwtuZs4fCixqtnMZw
1J19zaK4YTp2iknwcZPA348gA0+KFwQYl1hPUJ9nU5Y+YppsE8HrGnHJ5RR3tAdWGgbLR5/5O2Mw
6olw3WE5vhlSAioqi0ml07w7iHyfjJRQIXZTjB3Y1ujAnbeGF1iPdpcbHJ22gfJVUB4MzbTVihTG
VTyYJzGU35OvTA9PySc5IKsvcCTeZhzbqQNkDjIIEoFoZHsPVOk8aV64ozVlHnvy0mmx1P7egSd3
9IU1z1lwJbVq2hoB62DuIk/mgyzejESgSy/9T178NY/AY9dMxy1/Cm++bqDSvXDGU2W2jnaHnMUm
dzBzPvrnchwGnJSIMwkrHO/GAjcCG/0lnWZ3Lzy7OePpozqqB+eqQxtcWENiAKSb093mG3792Azm
s6zK4LEkUndjayOCuLDXHrB9Xlz2potuXpS9kAhES0+faq8Uh7A2jvWYv6tOiy84qSNzhUWccGXB
tiWYhouml/0dC6S5S6rGwuoa9C9ZWt0N0MtXDNiAgkWaOkoaohMW+zNGdH0DY7k/TJ0ZXBovvuq5
ETwolW6Zurc3UIfyBbsF+2mMij0lpn80Q5gUJtnGC+bLFPGOi3YgY0gLm1o7ZIVTn1gLig3wE+2e
XRAu+Qj5heqSl3gs22sWMb1J4zg9ijzqiaFx4MBqtfaQa4a9w58HWUwX2kOJQiVVwdUYeJ+DHpux
y5GqZcHc/YLMb6tD7TkwdCbdPsIwpYTPOKkalLcXEImCfAOjX6lrXYjhEsYNes/5Ru+t8YLF/pqb
+bD3yh8Z5XeGZivNSrChUH93qnc8mGScXmhZ0Khy6N7zftIw6Fq8REQrWVhCFigO5aUWenaHpu2j
LyJtiWMzwBecUYIF7iHJEyx2802BaEjqenw39hkoBJqoSjM4zMYguqGfXhwLC4vL/KWvGwzWcPaz
xECq3Tunr5t0Yu2LDGdaf90Ng9rbZOjFUU4m+iHwy8evACma4fnt140VItHoC2/Y1ZCmj7ZuT+ur
z0l+M9X09+gAxNsC3fnWCRogHXG6D+qQDTmWGqJdnOZsgZeBdxIPeEkwIAlSctaSMCeUIiQJfP2L
rg473gAvdC+D81BxAjue5W3AGlNSOjiL1iRDy7VhOdO9yzhy1CgWzSnT77OqbPftAMzu65tjgkrC
GTpMuUx0jqY50ZL/+uc0r0ZFGzdQ6gWobaE7l94VyV4NlbVzagfTFyI/Bf7UgzkcdqtExuXagBNw
m04pCsYAyJhtlT1t7FwCezixe+TUTXzjCGTffzZIZvYhPzy6XeLTcjeJCQvq+hpDAViAl+j3kV8m
xxFV/SKt3IzELcbkXDyG70NjEwrLQHEKrO8s5LAh2+chNjUovGmzTER1CcZ8F/e+dS66BLd6RaYK
OAhxVlPx+02i9IyNFeGLUTjlZ63JgAlgXdrnPuWARiERoZDZ1UiPViMerSObIerilg3+1KlHz5Px
pzaN65bmPzJ1JrmCAhDVbHEaksi9I3c23hDDjm28c26gcZRgVQEkW4DFb/sK/otZCgEOZeyNrdth
1uvmpgV7VlqSdbHhcgTfjfVoRIoGvUAfKcotwXw8T/YCSyVvV+kdkMlq2x5F2SVIzB3bpLc+yOag
64ou5n9EdTMGNjlEsAzps/chm1sUMzYVYHDkOP7ILAN90RTvmB6/clbVC9juhNw2Pr0TjJtcTbfu
6NT7eMQo3yvyxMD/UehjK2ut9jzpam/JrN703ugs8g59KntJA8XkhfYuE43cYZjRbqXBmVlM6lQP
VKcW8niGYytVs+SKwCZ2zotX2AdAe1pDRoeLI9RyxkdlTvGJ+vU9Zwi/Eak4DGNR7KU+uqfRxCOS
Q3/ezpxf5RBgxTb1OhjasOyxWC6bgl2dKvgHwyQryJ2DYZfvHJg/smJ8TrQJrHym4lPRrpzkLSlr
/yqk8I4FTVjK3noj+7lXbJn6YaA52cblQ4z3MY08uu5keY8T+TeRt8/tRi7CUJ6CLIvXzG9QM+fe
e9iywUtH+73NW6AOxAd0cSWOhdldQks+qqhkCTuq/jxZrnbkhE3XHUBPC0Nh48f4WvSG2LuwumpJ
eEh1JC0gk5iAk8HUJt0ucYHxo/ncGJVvbcl2+Uj6XTha91UaoiRGBLxsAgd8iKKjNU2Jto5dNzw3
rik3w4AeKjas58nNECC2DehiB9BHaLL7reWdmYttE0AYajLJFKKJP/Kmf428Ez5RwMgJs628qteV
7WxrE00pNthbLFtu6H6vHcNF2eaxwghEYbSyT9IOaFi5FECFoOBPAghCRLwuRVleBLrvLQ7WD6ZD
94mD1EcDZVfU3t5t+ORADr0Bntn1ffngBGrPdggIRELfncxbp32UtqQnqrJFmzWvkS3XvN8OZLkI
RwO2StpUaIsmXewrEr+wLt705ySAA4ekrF7Swuxuq6WCS3sjq6JYU/Q11oiF2aFlPDiSw0eE4z7O
h2Gf8/xPfTGdKqVzEWbTGmq0TQqBzQW9yGAhd3AZMi68uD0CzN6w985vZcHGKEYH2LjAokvaM7aR
jQ/CTcuzKfK3UKtOTd+3RwQQtNm05CHq036ZO+i6VOQWiyoApNJ7k7a1Wu3kxXq58YasX0dJOp1j
gbSbNle5jsFliMI8a555AClRQNMJbqwUNkegQ4Bx83URgnXKNO+zIpaTTOEAk0xsk41kGmRuAVV1
pbFFZCZuhzB96xCtT50DcRf9HyqLTT4Wwd7sgu+efo8rvc/YXARNfWWVubg5WsDGpGuQ3ESGGsHd
ay9F0bzjm0RtHQlC2eD4V9b8O4CLHOU+os4olmarn8UQOxAF2kOB7R6ozqQn224Yf3ZDfO7r7IdE
/LqXdfOCfihkShG9D9+puBl+mN20DSymUr7De5SgsaOTzZjNYO6U6W9uBDGxshMM57X2PKCdWQQK
xGAW/jDF+IB5gtauAQcaPlws30pNgBARtKyKhvauO5jXVruOfuIuPK/mel2ivI9D1MKTUou0HLZo
lnLD3PVsmXrStNZ2M96KyIw2ZGDggo2DRyOrXaYNvEs90b5VxfjJ0KdbVwdtLpoZupNzRYPsFOpV
s6El+ML2LeCcZ22fBzNug23AY5i/IU0vxp6CVabr4CgpDO6dnyDjwkWs6bedb1wyO/wRz9xpRRDA
ilnXipknW5Hxo1TjxHI73eWktuUdl23NF9F68O5TtwjWmV+gpy51gOd6ejEjnFMOu7KvMpjWh/ua
kdLmpSeRqJcJcTDpacMPNhmHFncMuRtrEypkVH7mrUpwswO144J+7GboWxb0P3wjM3ZOB0AjQl3m
kJ92QVdjLrPiTe/GD+TJ7/FosM7K9DXcjHEJsERyHhWjPA51J4992H7EEXY92tbRym5sAjQisrtF
/tPTyZhi1XhHcPfUmKmBUZrdMVNPFyqnkScLLmnoaJJWLRsy3tMaC07FTEn3YIZnOhVspT0TLfnT
1HFkFc1t3FM3NnPihpGXP4KiuGMT/2z2OIKtGESE8k+BXp7Mufto4P2vKvszxLsMOb49+/5lEDEa
5HI39dRxROOuxlBXayZhiO8Z6NoV4/cxee8z+9WUdCI0pS8JD8PBF6NOr7TqexNpt7SNzq6sqdPk
IXRj0hHu4tZD7F2b9+xH7F09VBtYbgeEcyFbweZBefFJ0uRhH2+EwTms7IfRDw5NCME39rCOkIZw
yOoMSWgD2BgOO6+HeYuK7iJXcpyAq3Y3GVcyjv8Yr9eo+kU4ZkjBugs1EZSNlOhM96cWsnxUXu6t
5JYVah+5KJYjHLDI920HEzBasnzmJZxJFbg30Dq2Eqm8a3MpCgdtXEdm8BrUfbcr+4cENgqEfgH3
qMO5SK8kt8QxJvumikFYJYiSUXE+io5hbeEWs/gZyypgyh3TyovkNGMEiidRv/dQ6BIx0x/czPuB
fqlaOj7IYsn4mokd/qm+OFmAzkAEQxs3i4+0MRNSgP1TLgLa6kPLmRha6U7E1Z1Q3kvaVtcqxkGd
NcxcckySXY7eFlD0YtLLnZrS1zayWPeiDE1d4NwE9VL586W2jhj3ubDPXK9FTkxwXiAZ/lFx2lRw
W7s2OJxBbOjgz+pW/MS2baw1LkpE2K47I10HElu91YBMJ1JwmaPy2SPDLgOnQ29usNMiD6yeQgQi
bvpBhPEydM216cOiq5u9bSFpZca7rcPsBdcuIo662qfRj7b0X9Oyt9Zj0L0W2hgvc1NDYpfaOaEB
BHe01R4XB8iryvtQBfnP7CXbZnwYnfRHaSftqi7RKcaxfzSMJy1Bt2JL9ny6DrKJDPFwBFbNNUYM
pJbT4xh4n+pPMer+SplEJkaiw4Mdn2gCHPUAaq7G1DcjD5HFVCuwghFGVFjZ3rSAVaLn07l07YNp
jk2mF8JlVQf3WzPhI3SnWJeG/ERIWQJgMIFQF2xTGpNMGGk+EfAIkjKYCGB3u7WbZ9YJlV/iEFbk
hvXarBg8JW+dJfpNwrQZWxyai6HU95oVPyu04j70LA3twKzXVhoWD6UVt1NpCTIDHooev5hp9FdM
FrC6QQyGEYaBqNKu5mgyQhiL77p39QqtRAQkl9bQ4sOBXbmxedzMma7RVAGCbCQozyBdg65o4YzY
zAIHWp6GQaWoCxJ2aJqH6XtXwrcOiWZekPkQXPyqAiinErwLjzLTzqWjDAZycE45HIIg/Wo+1vNm
C7J/WF5SDl/te2W6C0LtPUjfxyk3wEF6NnQd5b3WFctj6OCn9UrzpcYvsipCAv20+D1CQHPQpBbQ
IhuZvtf528gWoYcpwHv65oWU03byxg6hu0HRy+W5XwMLQGRN/1pr6A0We0TFGSG2TbvtxuScKafY
IKFQC9O07nUtVISGwBudeusjPTsVKRs2MT7LXCBT7VV04WKxcBI+5IZNI0Cebi3DNNpZdHaXYNay
7wURSlXZ3RitvHO77lNnPWOmOe/vGszPyJVE0z45A6okP3a3uk01VoK8iSTg0yxkItco/OZQFm7d
Mq7ZJUqNac64q2lfrSwcGKug7VaKMO9bZXm3TKzgdtNb5LKhfyAH2bDFJl+gmVaNL4dVEIZYuCM6
vzJu78zCGE5SgH5wA/mG32JW/Sb7ArsfPq9sZ01RsaoT47mXwx2WI4Q8A82lKYUO4bqnYd64N6Vo
trjjkE2Z2VLF5B6QywIQIBn0LZRTvPUCQBZ5xStbep8ONRtLXHWYJnEkwu7ItuWkAu3dj5sjtsi1
TSaYX3QfaBrKvXCiHwh49AOBFxwkSbjEwBvuSc+lrd1Vu0nHHi77dGszIUMqzEYTcdmZ4KdnBDxI
isnwKqdyEVPLEFJAF7qBFVV7AafsxKdMVDAKCKgZub0Z7GuQZE8O3odUv5YIHrZVnL1oEdVSJeQO
sP+hARK+G0ixUflzkCEcN/yaYAUL/GIbWjjMa5ByYiy30JgVcRhYlmvyCbLmPSdPjEIAQZHbmY90
0+olWZskaYAvbXOMAAn02bQeiSmw4dEr99IbFQEj4wMOr6th9Sg02bHRIk4Dsgaf8Aa6YXNwUzM8
aJrxI03cfapmpqHpIumRHRmUTASWUTM9jbQ7s366r0w6h8mE/NgGkpXPxM6+mVNMZb5onQmluzkr
HFIjXpNj/mhUjIYNvfmYwMUy2N/rUXMz1pOz0t1gB7ZyPOJEf2E53CjQtYk2TqxXjAxkLM+eaLGI
jXini6TYON7IIEKBqjSLbmNN1kOR2C9Ow4HURQN1p+95q0p6h8BA7T74wEUHGg1La9SXEECNrTky
WQnJ9MkhEqSEihB2p0FRqzlxNXXJAwiNjguOb5oUdZsRvHsV/YDQ9/lcYXE5JjuYGgBAXPYUyjVD
GGAsFN/6T5cMagRk/r7snJ9WoqExRiAgUxwDBd09MlcucBCfe78muoTQLD0SCW/riAvEYQjadyg3
es7+ZM5zicxmbUQoZUn/WTqWZGIcKWwhgAsm37qtiOvjr4YUiZPegHpveQrkUzUZJnUdaGVIUAFE
EXnq/eY408qVX+jwBz0fiJVBz/ndNYrwjISZE/1pIC2SPNO3pvQ8mFOIJQdfvIqSCz4dacQzs+WJ
D9mIL1lt+4cWHUOXtPXRHAGjmg32sQhoNu66dgXAzFnZyl4nXoqMXo91Juh09bG1DQXrQa8z5XZb
H9ErhMixv7K1NKHmMGDw16bzZpNBuyESNVjWA9la6FaKHSLLBX64fhVXEgGGXTw6jDb3Sp+xvJzX
e4AY67RZhElYbmuKU+xe1HQen/g6MFdRkT+HRtPuagnfJgxTINKCEeH47NsaLEvkKoxFVxbM0S7z
7jw/yU4JuNHMcG6HmtaQosyz+za5SzDXMubbM9m/74jOKRU5eJZ/O2rFDB+q38JgCg4Oic9m6bYn
1aVk/2CZ7ojp2li8RFKlCmth2GTW5voP5jRg2kzCNNsOIaFRznsE01KrsCypzNyIsfO0H0ufMUNX
32ekTaRwJmm3oMg1QiSd7G0rEvZMjn09hNnReiT0MrzAguVsVO6nOxyX19DySIxLraWu8ehm7h20
KCLbADro0n1hjkBwR44+0Wz2gaT1xOFMZ0lNOBQbwEPoDRRXBA2KQtQvhOZanCN6vilz16UGGKtl
ZYtzGUAax9YpcXq1z4YH6a1O9l08gIcu5yZEwZiodeKbWuuInrfM09cD9xkb2toR1KcIQBj0lHvq
Fs5EXLgS0UMJTA5IAosvLPH7sYy1Ta6zabEs8WpWxFK27IpYEHyiDfehHb/QFr4FhQGG0WyIgNej
ehG5JoSACeopEi9+PKaN9u0v//m3/3of/k/wWdzO4WBF/pe8zW6LKG/Ub99M+9tfyr9/ef/x2zdp
SEvXpUkZrQu8S6br8P33V6hTAT9t/AeKiT5x0VMsk7Cqjh5AjksMkNSzaf0z4h3OIUBFHxjXOuzs
k6/ReDMng6auRayaVdPM9AD+Rj0ayL6GHY1019qThnfvjruhjeubLpHubeMIXmSd47G3ZplE59/8
m9fh/vF1CJ6+YbmGsC1Dt2Hyy19ehxz7uMxyUO/AWzZ62akdtu5uYYZZdwu7NgZGK4qVyRT+roqT
ZwgSyIwzdfZMV7tU0vd2g1W+VcmgXUK5sesiOKVOdI2lHA/EGeRgIvRqjfEN6wkGUGn02tV1cv9i
jDkMxLBxV3/+kmzvf78k0/Ms0zKpvVzLEX98ST3XA6wgXrQGbBbzxjJpz6gwmOFEx8BP9Wc9ENue
7StxQKG1gv05UXGpOxiS6WfUV1ujc1kasuRCVWANhrj5nxtSf2kLRPFj5aZXJ22809fNBIbiRLte
4dJLB9HdgDykCYzS/mEunZZVUdqQ+YE1dR0JRH2Gx2xQg9oVpVrWKmtua30MFoId/Hw2pY/IVCmz
XHc6MMpLn0qX44cGBNPoaNg3ZlvSao6jS2uwd0pDsqa+7ro5i/5kpwhB0uzGziy5zwLx8HUvtdtg
//VO/+cfzgL1dVa8F7z6KAibX+7+7aHI+O+/5t/575/542/87Ry914UqfjZ/+lPbz+Lymn2qX3/o
D3+ZR//92a1em9c/3IFOx8Xzrv2sx/tPxTTkH2fz/JP/v9/8y+fXX3kYy8/fvr0DTm/mvxZwwfj2
+7fms9/W/+mInP/879+bn/9v35YANni9v/7C56tqfvsmxF9tMdM3LGG5rCkUm/NXrb+apvRAJCPJ
dQH9cEjnZO6Fv33TDOOvlmMbpidcFhzb8PgtBQT+63vmX4WpO46uG9IzdenJb/941b+vYX//uP4f
a5r4ZTFgMmZJWwhbp7uMK+7XM6fLmB06KBAXduijnQGqsMziZ8IjDoqlupy8i2ESFlG3nE6JSdOz
JMTJ0Oe5cnc7IqdYDI1E6sTQwSY7I9XTGOGg9zBJ/KWTHSA7IQbWGN9bLwR6XCLQCads1mQlN4Ge
7EJCwTsEqytfYfgOQm7S8SmyBJtS1vull493Fft/ocs3R6BFrFpgdcxGO9JLeGJmwbRDpzMSCX66
HPTnwDFPYcLjaC2s7qKZrlSIZ+xqeNrnSn3+6sCUff7NLtqgS4GFKnjcr2832hGsLTpc+kiEtXfL
wVTEW2DWWAzJsDHn64qrOQgMKSzahM5imR28mBadwRUacH721uQ1cqHqZoBsRZ8QyigXO1oae4eE
j/kHprRiI8MXpYHN/Ou1DI6CijIlZzVQ0n69INMSATzQl4kMBhqKEC0imxY0NvSP+Y98/fUs7T5N
Wi95HEBMw1u91Lq5Wh154rEoz0Wm4G2lb+x3LXohDuZKQ4cPqj24NNeaqEXbO86C+Th886byw3Pi
K3TXN+WQjKAUwasDA5U1wUtvcaeNG4PSQUkEpTM5fwjeHIc302HKsqoriJVYLXc1CF068eW9xWCL
Slyni5LRF/RDItDmV9na3jJuRY1vgydV9MP3sidIT9XeQxt3cDtKdzl1Lak1Ph+KFnTrQbPnfvVk
H1FLj2ct5vfo/gAGzOiRWewM2HU0FvRVhSzWstZgFyOefvr29RBVH9z0tf4Qz4cJNfRJ6kj3BVF1
PKSG98M0nHU37xv7weBzTJxP6bnbzGmIP0vjt5E3ByM318wtQdiHLPYftIAEQXcMaTyQ6Z7Px4nS
2XdxZFyq0n7ORkXCBW9sJu1LqEVv/nzUzd/12P+ZeAxpgfFLf/9NyssAyeqoaMt/vWGtV56hEGPu
DTu5YiwIS08lD50AmUlx0nSz+rwlVyRLujconZid2/4spDygaOJU7ubDMSbZJm6+4yjhGPOqVTmM
5RJJ/TpvARnNf/jr7YYE85MA7LCaTriZGHtknCRfzyshPwXXan6ji5uvZ6tx6QK4mTGwp1Ezv2gf
Naao8Rs0vnqwO+Yh/7SM/os917yl+uctF8ugsIUpUL04Undd84/XddcpCa4JKmQzNosMhcretHU+
J00+fD3+nz/aL7sI1kIejb2JIR02eZ78ZRdhmDprEIy+hTFy5tLQegsYZZpAY/FK6IU8a537MB80
f/6wv+4rf33Y+fv/tK8cII8pE//YopPunvf8LfIRSSG3V//m3TSsf/V2upZlOjb/67++wD7Lkypq
cBeYFivRnL9sR5zY/gP6o2hZhCUl1sTZ73Ea9IJRF9NNMiEfchKJ/vw1G/Mm89dP1mEParOjlo6t
z0/1n150j54aLxPDe6zn+85p9vSq2cOwbM/Pxwj5uOMqP2HE/ZlSYiRqj8zreX52GakwdbwiSQaP
vBqeMh3E5b95dlzd//TZ/XIkDAlxP4POcYfLCEKCdpMQ24CEm+O/QtTTcoEL5qtYXI5bgVPz3z2+
9a+egCukzYHoSVPav7w93uSi2YI2T/vI2ataWYC7G65bil6CP5+m8by68GF+RPQa/M47KU9+KK1n
yYpZakYJ3XTKrZ9WLh9sfCrU/S+x0bBExVfbMR+MRj6gSSFPidqT9Z+4T4srdmJwIRm0FzX9X/bO
Yzl2JcuyX4Q0aDENrSMYJC/FBEZxCQ04pAP4+loAs6qyssy6rec9icfgI3nJCMD9+Dl7rx2V6zYZ
T2ptHg12ynzaJqZdPma2LltxleF4wRhjLIKcZbqW/Hb46QHJFMckskFHp6jEHb1eALVHq80bHdB3
nLYUGEvuSp1usWmr0WI35NvfCsHXIhEz+LUF607ggO4zr2Q/0jjw6NmyisrpNZg+aJOPxqzeo+lP
xdVMmWDZFy0csFpqH8K8zFtHJf6mmn0HtrLtIhRgzrRZJX33RLl8TU37qez/AolH19CyMTCSWg9Z
sUlks+cERQ6kwvGO/GH62p6u/RksVtZ56xmdZMT4wNNkfsmso6faX2FhEwnHNTH/M9NFPFdUyuTf
DxCHohvG3MEr6UwXbji99NKC0ettWpNt2CNUoWFp+S1vrI49VH+RFfLGiL933kvmtT3yeJfyevpu
TvSUjswCp+9iD7HLx/nr/s/3gq5Ni+y/3arcpCyNLg5ZW7P/bX1y/XIcew6SVDgUXG3HbKOGgDi6
PBNJxx0LHV8E/EpChZjpxp8OKkvw2q/ltHNNL0U0jn/9WkF9wwUzvQh53d4Q7z1Chh53HTLoJZlw
XNXTvY/rRX2tLX/ZeSjI/XZKxfOUtQ3TYxiiz0aZ1oaGV7pRs4vJtyrTyz5961R4ymw4qgpyz4hE
gEhDSUQFUkS8wzkizix2FtOi12XpZzMyD8DNe/Q7bqgGZQhG4f7dU/s5TGH6knR6taef3DqC0K5a
3ODv73u2n7lirEr2ysifLv2aizDo3IcsT1+ziTJdSeqgIlXv5FAfWQInESt/4QBzCsflKz0eAwfD
fFlDEqZaDcp3pbA2FWHjyHWf5mvdEn+lCeDNIvxIqu59rkl6jzlSad9TnftkIKMBkK33NKjWkzq9
JVOVURlcnWm2sqoNWK/L/M97bF4oV/lLaZyUtK7gRrLLGS1Q++lm1I3gc1otmLKTkNU8SH4TpFXU
HANvrSK/SJDlkptueVHxsrTSfa9LgDrTExGztGRd/5RX4WH+jEtoF9fm1i21YyfAJCeO/jmtOohm
cWNRUSZe8N0DeIpU5cMYX0m/fMxzbji+RhlkvrUUjIdDTecvhd5Fzljh6ZRM9nThU4wB3eHfrDoQ
OKMXXgnMXpgpiSRzFYPQADdU/4rxEoH2dJsWOuzkaUInNOUWNAjI/DIGJc3ilUxrW2JODwxpMknO
/Hwj9RGA1LC5NgjPOE1AU57PKNMpoi4oDl2AuYGq/bUNhXeG7VrU9tN8Z0eTAqYY0fTKU6ajVuUM
+ol5loUqjf9UlfFYOeEnmHqq5+KAXiejJOZJJv84ZfGBX7peza9D7y9zpk1zQdvFLKl+pS0VGzIo
+PGNz3WBPJu/br7n//8p//9yykdu9i+L4/865j+Kj+h/dAXmr//nKf8fBoUMNASdRpQ7dQj/86Sv
aO4/NIdyUqXjZnoaHcT/OurTBaCjM3XhzOk/qkOZ9M+Tvu78w1ZRorp0tDTVsDT7/+WgbwK++h/L
+NQWw2DoTLJxXXdcVf+3kkIMKvbGtPvhRNptsEkSwIcHbNmpaXPPvY9WBvIxArnf5PkzHpsqN6uH
OmqsFYGXHLWUfryARh611RhlXzU89cPQ4v1qLQ105RAWtM7UKwjPeOO10kAB9Gi4mnEo1XNnA0ho
I+BMbdU7Z6uLymecqBgkFOOlVTTSDZG3rxL8dQw8weVPXKi6kvlb2ilwdsHQB01prCu6Jc8musd1
F5Oa1FVuedZaJLVkiU4GaSrVQaHLjGF+clbd/NpiMykubab0t67B3O8iHGnG0buWAaN8ySFypcc6
gUVlfq8Mki4gXienDOcuh8SDWzTBuia3+zZWrgFAIs6QrTpks7R+Yxya9s3hDnzoICSd/d4CZVoE
/nc3/XxbK7xrGMkvtXWwtNcwD/Oow99byminmnBHGs+JEeLJZoWcCONLMaGdYxTV9GqM5fz9bl58
+yEi5/lXFnFyrEPs3krjujvVIGKuFU1yURMdZZwSXcWoTAr1AOfl4LOEDa23DyLsW+TomBC6HQdx
vTcoh/kjMT3tdRMkklHDXswrl+m1okA0I8xqLYCYXXBADpfGcNG8N7Z17IMMkJiitzRhbklD8msb
Da9yjFJi+0Zj28pcvZvB2WgylWHFOBi3gN4LXlg82H1b4jxCOvyYKZjhM8u7paBIt3UruKYYw1U7
ZTT94/zQ4PtaDb55SOWDmo/QqKPEfAGw1myLelDWuvsUK5l9QiJhbiNhvcqIcPmVPlTZV6P1Llv1
9GsaiFZK18yRldnFiWkrHseEjFNcYyFDzRKeqBbXD3pk40iLdG/NRIJmkIIEaH4XYcm619+/hmz7
cD/r45vK6dd2OUJGrCOUVtAadh4Zp7vEx9swP4jY0mhGTL+COaJjKIkBP8Q9wQpD2bV3ae4pkzc0
EZA8ks+8yU1F++x1xulW0FzD3jwnsakcfNqGEDhQRQW6rK/R9OCYeBfblGvQNUnH6SMyQbmc4pXu
IckoGA/frPKcDqH5XdVOt2hATcgyfrZLKIxZXcMCBbEVxmP2ZZLJUmRA9diLjmOS5zfP0ZBI0l3g
BTcxUtMi5w/Uvi21jE6B0RKXVDNN/n1FFIKWGMZWDyMst01lk0s6GMmbtFL3j9JRbyud+0UQonv5
fWaCQXPlSFSoVkAqIL3gnBdTWm6kPaMAh0WIV8I61gMB60EXN2tHB+WK50B9lFjSlghT5yfe9OlO
1SJ41612iiBalZ72BDPkqdUSLEZ6Hd5YqsWbSwBX3+TFgxulP3TR6ExOz0BEJIhCUBj//qluGvyp
+7a+zg+eABxZDczRHfWQo7t48NP224txV2fCzHceZJWHVBAgNBKmohg7Iytz+O+xuR67BG4G+KJt
T5rFcv5KRfEJyQuCYaUnZXGBn7C2cbAzjGz+uvlPGEw9vcQML0ha5fsgEXTVIF+ZOnHf2mmP3kcT
jGCcFO8BI1XVFsUnS4uVd59pWFgrYoyrFbMPJs5VbjwrjfMdxjqB9gJ+iNZNprPU/wYKPKlFhv7m
mOVRV0zvEpVaMfF3rXXmWfKlbeSFkIebHWmk0WhIHJJA/gx4uxZS77pjQYoRiq7RuaLNcCcnGmPN
QKz7POzPmIbQLM0XTkMxe6rZH5ZOX4V7WdlYb3GUOLK68KqNRxbKPwr9ysfJlqAUvXao6J2t/BQY
I6uQ/Vj46WufACqqwkE5D7mrnGGb+ONCFS7gT8veIQJcsNO0S6S9wyuUSMJ4yLnbWaFeX0cxDiiD
VLySQXVIk+ZHnW7yynJZ7+bVWzLR25n9MPEDsltbhvkTegkL0P41G/RoO7SkkZnIQF+8Dt22Zqj1
TrdwK5dudZofdNt3t576An2uNe3LUAcyXBqWHx+KzgDOHO1NQBPX2Bvra0VqPGQ4SvHWbvsznYQI
5wgdzQ6kx0UiqF/0g09aEsK7x6wSzxYqvYPo8Z2TT1cu598+AJKKdh2NjAneHim6Icu90yODxRS0
dAsGyi6l97nxiHjoIDnMF5+br/Eg31lc68+kbV+CUhcH01MYTEmzIkS7qrmtQ6jWkKS9VGnuhlSP
blIZE2lZ47RcFNl7nOZnMrnMn7apOBl8ZY4ytcUjQsNqZ0C6qdFWNh1MKW6vbEopjGeBuHMpXcDJ
MdEVjQHD2HLF8FogVvajcWBEQMMylFG/S7SOVi83r+nozqEuq/pqGcmwV9CL9OKhULX2Ykzva98R
VW2hktnmvsMrUPT9Q2ySKag6VXEZpgdrVNLTYAzbZmyMP6QIfWiEB7yqZncUjkeClNLHh0Q42hFW
PI5I+jyY3srhUYbqJfFoJDBsH6pvVT+oxEhsQp1svjqxrEs2xod6WEvU2i+WW8RHQk16JKq+yzJX
dyc3Ff7KYcC7K8j92fl2Vr71baefsN5/FZHICGT8lw+CSbLuNHqF5U3JfWbwK73yO9qy00lgWueR
QtTXjkvkpOnBJhkGfWXjJd0SC9biO0ERjf1PfoT2e1sUx0AW9qvXK5RCem3c9ZivjFIZ7w3OR6vc
6QhU0/WQAq7nyDSJ2iyPf0kB260avkJsKt56XOli0dvDflAg+TN7iu/zw/SpeHDLvSKqB48EJ9Ie
7Ve3LW4CFWtoRN1Tm3XdU+ViDSIM/OL7iT7FmYsDxOGj0yjNo0l00rXPDGZCURWhRyLrTA3FeBvK
kVU5au7YND64tzwbtmRR7ws9J2bYqjxqHlPdmW2DXouSAvyu1GGUw2oIpeOcPc5oR2mJpwAT4mpe
78KKyNgwCbbzyqxNy3OzH+v2HBNW/IKorF2Ogz4+eDo4tYZTo5tAUmG4/Rw19dFU/OrDb3PaDwaS
sdEf5cnX63UfFPWOoqla9fDHbxxa38cuhCwP9fe7QiuqGkRlGbLPzomV2+cCJdCC4ka8uFr81pnc
EJYEO9LHUCziXj1GriCzKksENBVBFkMHc7PNrK0mfWLB7dJ80QyN2F1fpsca/hK2SHdNfLt2pwGi
3eFLraThJjcjIu8ugmm26geg0XVJwRGZavg4ylY7h8itMPtgiY6tPy6elUXZOhDsK7+52/kkgEr0
5AOX6x5B7E7WTv3Ro8fGYMVwgzjEDQ0WRnyp9t3x6aLtQujYMdqxsSL5JAfykPRZ/RD5pY/Lpu8Y
+x+NyFPpLCCNjcLhbPrC3fDEmj/bKYd5O3FaPVvH/Wivs9YBmpbH+M5EZeGsdyUGbPRGcV6PhBPk
3bnHQ4bjqja2fcFLWLr9W+po045gJ9Ehh1s9bxVKZ9vTcdsmuFahcmqb7sq2UK5qIjRXdlzq+9Tz
uiUNxmFHkslIhLfX33qPQHuFAvNiDq15cewQcJQkXjrJJjup57Zn2gj88fUYo8wsylVKxsszRiPU
fkHVHptQ1ZcNzW6yhm2kQRTN88PQYLhwhgo8wgSHI9Sepollshl46sZqcvPiYSrcNBo5sGR0NYIg
0vo0sht8Tx+gCalfbQs8kWn88dFc7U0/ra9GjE4gqlRoWGneUHTEyanhoJVoWJsAF/2gkGroT0lE
5CGM6Tjr7bPLmHKb/tdH0xsrRzc8zp//76/Q+iPR4O6+MrT2Tl4kSl1CfC8UfQLAFEnwLJa4dAaC
PbVwhMIHOGnen3SdPFgPJAxKY8jIBUpfTkmDQO2DjXKloWEP0DmerLA4/NYJZRcU79QZE2B0+ELy
D5dhOjZYk2YsjqtnJe7YtadTaNznP5jw8TSGkBFXuEAh943dE2eZ7om2zla1U/1mEnHd2Lpymt/K
HGXhmlxWYAQhUahNeJofGpIWTtX08C+fa2yxi5LsNRRILU0uxYNUqr0DCIpgOs6RkTlxVbTklA4e
iQc9b6itZ8VlfnBB3K5VCY0+RUU+71+/m9i0Z0VZAKknZhNbsQAuB2amh9nJ6deqcUbCb57npyE3
GA5/muW6p28xalOfhF5Ah977ykOcCTb/KilQ4XuhccqtRDMVQUm0TdUqe/FMjtlBqX3iiwC+LP0P
AHbRtYObs67D1Fm3sCYfhzQer5Ze7ShDiZHUnhRINvcMuc5v4Tg9cxBggswmihnKy9Jq2+bW9kF0
qrIBR1dtgz0r9PUQClAkHYIUKG9Yeapd0fXFQ+J30c53rXDZ6kZ9SXqcOHPlNb2HedX8fmruJmT4
dLYKYsJjExAIbrRGcA+C7J0J4jtvnDwpDaAD3/Cane3gFDL7tnokRKZ6dJuWVhl+Isqg4k4KnMaI
ZMo38xIacia/RgPo0Kwd7Ql5nsaRQF1lfdeeOvJOF3YvSd9OlewexoQDD5SgNA978Qa5Z7iWNVY3
GRjKtp1MjBCmNioRnW+ZYQDJ0G3AaBmbtZUUwQ3UAEGZThCAhRu76pISKK82uvXlk2wPbMJpnvM8
Z21XfmLPG167cty2ukdfJAr7vevnf4qR+JRWayerbhMy+e1EOOnv81dTKS6mylTfMLCg5IODnZ0K
2khB/ngCWOZcc4elTSJkixcpp4G9HRUb9aeu/MUTmqIO7/LNAAHzxW2r1eDI+Bp3jYte1SducMQo
XBtjvwn6vl4aMTy4RU0o36GUZYoVFi4yjdAIk+KDlijdlVC8aS5MPDLpvGIg0qb7sPX4IRoJZyBA
feF4DkMkgVnG1R5dpXgkjvpZ1QexaCijF9aPE/TIRoOX0Iwfszh+Fpb/iZMEXHQNSGAsTyU47WWU
cdw36zuoNYsQwKVuOkSOu4K4mYTdu7rXIf1rWw7rDpugklyaaESejsFiDQsyFOWhbtQtAQy0lySg
JKOyd9novscdqdqx+6wW1t2tVFz2lOS+Xz0VXQQN0h9PvkNYQSVbCPqlviiEV9EAYtamejWYpD7e
KlrPXswrg9Q2WTdd4b+lNptKPv5wkgDH7jUhPdnhkyE1uTO1bi6SyHPOI/kMQQO7EnkPwImgi85p
+aVFWXZWKziV5vDuKNI42eoIBCw+tSGBKKO4AM/y1jkoVkyg+tbXmO+AkTKRKOgPRk90sq0bLDn+
QFIys3jaUXlGZ5gEx6sn4nrlQbtdMXXId1gAL3Zsgd0n/menl0O6i1pB/Lqv3WmrcHX49kuIzxY7
Z93sEbMqj7WZvEcjGR7hMP4J3IhVJU82vqMEhxYXxY58qRI+ETkUQrt2ivpRW5kEhYAOI5lwcAM9
erWI27MbKKRLkXpYFyGIuZ5MW9ptfamJveQGFCR6Yo0CtEBzbG1+kSrmblDg88uy2yGcvhg2E3c3
P7a6vi5QpD6jlFmDI3nwsnqy9lzTERltO9jXPOMmsioXPphuLU293fZKbO5h1x38KiAHCmMFo6r+
IY0hnMUNdHmJGKYmWsEd9burhSg5YEktW9HvTYvTJUVgtjJceSCbIV8TFwsUNa0BSDPnSVH5Ltw8
yXdDZjFoGu+I1/HEQMJbldXewp2z0pWUjFwoHV6WWU8JDLmNWaUBjjP8opAS8kU5ZN6ZKLkJvRKU
jAJGYWhrr8cjhLVqYuTmlCEGiZpD/8MZ4yeOyXsZvUqgPoZI6ZqQvXzWIE22G08pxRF817GMzYXA
+mcERrkwNLJIvVJwEhkK7K3WoSObLibZb6cLf0s5HD2kyaHOAc2oKmlRgJknF1Y1wG41iP9upLmt
BDkVTQGWeNBOasf7UWZiPLiMdROEkAu/0NNd6gBv1Ek4JEgJ+Q05FjAhhmKPSXOrus4PdjM4rbEW
bx0ktmuYL6/CbX70Z38sblWkFncXI1cKRTWWLgMbXLCrmEafY/xpZRWsRVUgxe+mGJlqbdtjvq4d
Wn26auxqzTymEhk8mZ2pylDK8KnyWRfoJyOO7iOFjOqohtgRvReow/deTZC1w/97Ad+080jx00FP
ndtOXNVAvaFE+VaFtVHK7DIMjVwi9id5MM/uQGraTQu45wDgAXsrYRUrmm60kB1aWUbWHRxHXoIm
PSWGb+0Vz90ati4PXkAyX9xSBrndF1sUujmpX62+fnRlpB1zeBNm6DQ7YmEiAJA7XhNteY+K4aBq
ofKeyZrXN6EUD1E76KQGLQAZOpDJ5Ssd+3QF8JzEdQc8DPIVAJ4bxL/YQ83SpKgsEn74oR71S1GN
r17aPPtJ9DO9BiuiSV4GffgpVSPclKGTbIk2uwaD8mNkbnzODTRAgsbWuQv0B4ujB30QJSqitQYW
4CJYlE8kRKxodqZwivS9UZR4B5FPb0dDsqmTbn43b0PNZCGKRLgVjYPVYLCuboK/QRausjVFFS5c
rSBabYS4149Xt9a9Qx/Wj5UQ4yb0/oSafqlGzgkZdqFec56SNvuOmc4ZRYxaSecyqGoi0VIBfgTS
wZbmAPGwKZemU8MvKgsUaKH+Eo7DS9VgeXJy70iGe4xvPPsZW9NFu05XusF1sTD1UaJ9AE7rlJ2O
Asr16UOnyqGQeGEzAOGJHH4KOzjSD4zAreU3SE+XeICc3PcS+FG0VilcDxFrljKS1DiWAPhlqcLU
9sW7UaFT07rsnsY1zVxfd1lWOJ1KF6NwUQ6vA/mEoWlA9PaAtfZeAOMprG5ZGg/bMTdPnbSvraq0
ICD2euWwT7bAeZyaOWNDuB3w3OSbfj3ymNhINmC0KZkMW9wwnV2odT8n5RYVGulIHrhbyqJIwW1c
1l1wVC0G06PfCZw3oEw9XPujCgnLJoXNCAvzNIDIpC1C6KnGwJXEJeXKXFmOIoXToj/z417yNK/2
GmUOR0PS6DFjowQRNj1/Kuel3hBUO1ipB6I6/2RJ+SiHckvVVazcwSAwngVliSnp72iWf6XDxT5l
xiL8cLiGG/yCevFejt7J59AG3Cy5XqF90M1P0k2awAqBovowpowaMmIDabq8M2UryGUx/wZ9TnBN
pMFmtgmMdQlOhX/0RsqDoLdTk/EY4G5SMvclRue3LcVzKQrrjyqavwa9sU3ll1uDUO5rIfBI85r9
LUe6OIX/qkrN23OTPNtaWRzEGHGYsct6SWHtLn3mW4md+QemvBujFeSiGTAqYIYmK7OrodPCDtwQ
/QFad4q1BJ9t6Na3W9IkN/S/tqV9tTrJdPjHzXUyRM8Qzw5NhTerToAa87a9hYWgysWSttRldR44
/pVlf/Uyo9mUfjqshjZ5Z2n6dp1Aw76V3OuiJ3dvMQg49ehP+02FMGOlRe34XAfNthf2gyQX5pRm
Ch1XuyGKuQuiDZHtsYakVlZryD7uwXL7csGeQQezFdGehG9ix4ruHoV/Y6A2feDuQpsA56jKwFu6
b7BE8wX5lsW0LEMIEYLMoNIn1MOGAg4LfZ+z9XdNl245o121RHp7N9Lhu8Pnp6sQkMeL49sTg9zw
W/k306m3pmLXW4ZdK1ycVHa+mjxL4wYxqj3AlM93YDEZoMX+pg77GIE9SaG2Yb6bk44xCoyv2EkE
FkT1QmanL7NJ5hH764yZIoAD1JZtVr7bFJ7LUcPfCd8PDbSlQvJ3a2UDZNLcoKkl56zYR6Ezcjih
6W3i722y/DowrFpmXYPF1SvaNXNe+kWGd5pOEBbmLlB3rrIf278AUGzcqkW+7lrrBPkEfFoHFTtK
xAkR5Kkn8AjbXcG6EZxj2//EwA8eNWiIJIpS0s/RewhgfPByup1NPO+C6Yk4+xbznUjIt3Fs0nWh
QUGBm1csnJJMrdhhKRkLLtA6PXWaQeRQGrKEZiFsAYcOnhibg4jNkq6899aDyCc7rT/h5kXFIFMm
ZhZWtaw8kJyDr5hUZk9NvP0wUQv84uYHXbrp1OJqWPDxkLpDasCf1LiAnNO22AR5/O3GdXmLSB4U
aDBoFVTAuJQ4XQ7WQC4TW4evuF86OvF1m9NiSyl5HB9Kea80D0Dg6WVmE2m7rpKVX3k632f1C91S
+B8Y1hdC0oRo5PA61UpZHYqlIhsA2mZ5y92gODoe1IJRn8xypE3avJeYBT3kXjTlhAujqNTMvcOZ
uurI4QmST8zLMIODmo5t4q+yyLioJiMsiNUj1QGcfMxPbwYCsUXScMdyRMww8SxczpQLX1Grg6l7
dPuz+KBjFlqQT03US4XVacRFtx0zkokG+6UiMCeNg2VSmQT8ETwQ+/EljHAM4bEyBdKXpkMlZFvl
Y+xTKqrpuNcq8aJQIC0MPzZXe1tTfsIBjKJed6yFbhiudKv+1gYClyMUlAe1ApnpqQDByXVckO2q
H8G+9CepAxhQpo1xtAz2XB5IdJPHwAt2I/kq+0LJXuZP93Fi7pOxe446z7gZ1dDgt3M5g+TMfefP
Fe7WFvBYFqFFwaCojXWMAF0u1QFSMgKdM7N+6pUx5NzKM6GGyYofSnxAnRbn+WFM2jeVrNqtGuhi
W7gI51EFwv6yzfpglznwsumpo/fjzWDEVUTyNqau/gJ9J1/Tv6CDpfr47F3s84kb2otULxio5xHT
54wzFVXmwXc5Z2eio0+HgHJP5h9fVsiM4CfJoDUEJ3+E/hEuOzGRMnO/3QusduzRY3USVqzx1MXA
ZuYrzQqxezdA68exIDxgmmhXRecfhSC5e/5x+CyDddKTcoldvnuZLLgBtMhOC010DW52MxPSbD3F
0JczE00LOmdZRT3btP830+r8Fk7dANMc3/VsmIgu1rBm/oct2S/FG+1uhUOPIc/ElmMuMIO3XEb3
JPO6YylJLioxrN1pbz7Y6JBODnyzuzuSFd440kRp1MUDaVPtm+gr6xEQJSE8/t9JnmE3TnQVcqge
AmVnxyRys6f7G0eKErM9pHYCILdBOA9+wARIZlK7ftCDG0X1OsT4SN6O4h1tE7K04Lw2P4QtSZTY
5OupRxTodnBQDQcj8NC8BmqQfUp8IGqqm88+ybcCKu2k4YA+nJv737YpYna2qzpYUzw753h6cJUu
PZaB2JW9cI46pOSFm1gmwbxoNUCi7Do8ICe8K9WJHEUyP0sC3yVYrfkqnH+EngbqRus4AwVckBdZ
BC3vnotjsqOms6CnM4myrKPqdlDGBsuVSyAInb/RvVI7EKtWHueHJAAivqB7RYp0Geo0pmkFrExa
1CCgUUSstAR6mIaUga4LA/QiiYmOR2FyIWHNvwylbnOaFKx8k7ZgGEr0EXb7bUSK3Li0J5pcByXu
+MYFrJ95ifptZg0s4qHVc5Soh2gVO4J85Oknzg8Ap5gD+xWFVgn0jqGhp548BSMmYM5jP6ziTLfO
ZqOTjGVnxjoQEPxCVwNlhz18+fvTGyJ2SwtYQwEA7zHwfXoDqkPACZVHDzbb84/z7wvBNFr/dpdS
M82W8+uuTq97vWkHg2QcE+CpOlFjJl3ISN8R02l/yB1EJBx02LqAOckhL6+ihqxkOvnUmk74u7Gb
rkNrFw24i0sCR4UnyysJNN0iTgJz0wx5j0ivy5JVJuUXvA1rPahwJUVQe0ezpyfcumV3KKv0K2gr
sbOmfm6fTe3icrA3uVVXD60f7HzU8uc69RE3zi9sioV5GXLuPwrVxrjC3ZAA8VlDZdOWgddqRyMx
NVZLPhJYfDat1yJXrIGVJebX/K+YnKjPgbPPJ5VROYmOONQk5KVX99/VslHVUzZkCb+s/OdDoIPP
KbT4iHGe/5kklCoBAK6+DYpzDUjk/PtRHBiH1knX83swXy7zG4FwskLjbQ8AVBPOcSWNuTyZLscp
VcXrXHIf8sjFTcxd2FjWyH6sNfoV7MqPXaKnBjNqXrqSIgp5L94Z13hQLE/uMjtpj0zH6G7rxosr
zWbRG60JHcP8q6tWv2VCEO3aOHMY6CXKmXo9XJjkVSzHCNQfjdzhNSfMzTWU9LGriakXcWGje3DW
dUrCSI1yZjtfHHTzmO4fYo4vbVrbxFrSCGyY6PAaqauwUe2dJsp+k8fZlpUq/wDmWHOWrCik6PUS
2D0kG6RtqC0VZffbuKUcBVjGjGZedjnQJYff/+FW/d9ECUnQyIJmlTYpGiZEq6FXmLeajcaK64eO
ULUdojiPexMqI5b29iQ0G112GZPhmuX6GqcsrRecVlRtXL4Cudu+A/INSsTNL+00/o/y1lvW+K4b
OLLkhkTuM7KLO/KI7EuMxfp3kev88lVqJscwQ+339ayz+N1MarMMDlrp9csOGw1bDQFInoXarEKi
9h37j2QrNzupJfVGU7VirxacsBsCjCm2ps7zMDW/ewt21EzjhHJCAMhZIRrh5MHT/9WxzVoo0fXm
qqvKVSdRi9khw5xZRCAc1V/KhOWZaeRf6Mnk2M8NZbfP12EcfxMrO7yrNlCk0eeY8jvl8XSsJbOq
yZhmWp1h3JKwO6m8oXGaKC/6PAuyw/xbccTGctT0rk/U3+lZICnN485CesPg7dknLDK0yW0GR9bT
SidoBUPjJs3JrUScuOrMTn+WtnOdd0tkLAiv+TaRxf1W7WkMDpOCZd4x5fRRCQ52mSg6WR69jFYm
zMR3z3bWo2sAL5kKAmlQ6c1LxHzDaBLVkauU7SJVQ5MCn91lfhiDgSSolm3DjjpidEpVbEct1J57
PbsHiei+Aqu4B3iCgZXmzMbMZas1ySZrPP7xaQkavQxYnhkCIKxlsiVnUP4WZhCtBtBe9rDlRfw0
a6YaKtIqLZ3cKZVZ/ZFEfkQJw8Kpt69X8Y2wbvZxkHAjEuJH2pe/f3IY2HKnt8PH71pG9vCezTJf
/C4FadvsWpNRLDrppe+K9I1c0YeRrOsvjs0bw2z751lVBCvbFYeGKdpXFaEqcBOaRrwj3bBnKfP2
skbFLgv/RwvS5o/lKBQqGUNnqxqQHnacAlyvg8Yju3CNPgUNZ6NQwHt1NrDkwGfTDA7HcECjpwge
RcPBea25h5yB9altciwwafWo6BpytUHl5YrA7hFRmCObBy3IphQTOUwoZ3VQNMTTVs+RjcWfBdiS
CJ2CcjNDpQkbYGDqeHsNI/USTot3aEzAxH6CIqYMRmUdGBYqSsvNr4lEbF5k/rghrkvd1uqeTnvx
OY+TWul3sG2UdR8VnK1q32IDgSm7c8nheqyM+LNWqvIxSQXu0MrYYIC0HskhAAZvGydD6x71NGJG
rHbsL0NIwpepVJtMaV5JGZW7nN41k6nXTOLDBHtBotz0lFixx4Huy3n+HRLbfk0GOzmCG32bB92m
5oozbEfm60X0UZgmDPY279eQyz7mSZ1Njb7qBCkXBn2km6ykg+CHJkNUOuUFHj20PQwDnIA069Ih
NUCs49IzX2gOSgirsP6podMYRNLK0ndKNnzOuQ0tV9LeMMATFVX/H4Sd2XLbyJZFvwgRSCSQAF5J
gjNFarSlF4Q8CPM84+t7ge6ILveNqPvCMm2XLIFA5slz9l774vRzj4pQByy+MKTjsfuhtGDeaxb9
rrqSjgegitwMErHCjR9MhXcvCSLiXrdmPCT4ccMGYUg5MHl6+LNYhkh8h/SFjgRdtGVfLvK5YXrP
+uYMWbgdyr548H/wXYvj1IT99a54jGMTlROTnh2s7hB4YoZQz/TJILDJglKF+VPQ+fhGz8Q81IOj
sfe7xw6/9CEy9LfBdKDCdfEvmNKvpa/StyzPu63tEP+hCzs9S8Pd63Fe/m8VZBptfdNhkgxx9B0X
FuUfw1hDLOiKyTgQEbA0wAZzex97s5q4G9vOSm8YhIaYIn24D/7uL9FyHfnyx9oHl0TQ+021XXQ0
W581P5pewzmbP3W0N6tOgzsyIXLY0nzMn1Q3vDRQ395FmT40MYW9M9CNF4t4cOww3OQ4EZ0wip5N
f2Z+GbbBjl7kfIodSFaObZe3eni/HzUQP3e3HPfmjYTHDNZUKM6JqMQ50/Sfw11q52bFDmqvc0EO
Z1+M1rAvlU0hqTpslVPX9cfR7lKvG695zVlY+gzYqZRHui6LLjKICTl1BBBxssom/ysIJKoGzQHE
Bxx/0LEi1eSj04sqV74O/yy0w7fGhGTJ8ZqesNs9ymVcZTOjb2qtQ3sJ7BRXsV7lDz3wVHBClu5p
1UEGdnqzgiclXBqzzHZ8Z7gJ1c3PY7q1NCLeZIufx9bsa0McIBEI8XagYedlTUEvg/ZLHC2AmClh
KsMoczAtDtlMy5F6ptEmVUR8Eyv/icRhXI2uOpGH5ewVI1GtvOQhbYHWPkzuACVbSy55pK8sNX6n
/gBQ77gX7jS5C4hOow5FR4++jtVQFXszp//ihrc0iskzdxBwcUb9BOTlb0LT+N109VdVdO5Oj2E9
jsFGQ2lHJAu6IiYHP9SskQtl2/u46enRhs57R/l6INf6ZEjQlehFV4hly30uey8MbDqSLWyqtuwW
xz86DwZnm8iPnsH0Hqmer5NtHHu0iGROjzT0PpssMo9Ip3cidZqdr6cIkuk847HOzimlGeK/36Zf
OSjkZ7WuXEIBK4BS8W9HGN0qEOLWutODPXD2t0yt3w0RTilsdLVZXZpn0zBGiPLFe2UJf8HnxAen
HA5db2lPpRYs+uxvmRVrZ6sE+pm3wRXpsxYT0slMh4C/7jMbabX3eN6oNIf6UKO2p9XtLMs0XZBy
/h3A2VrrBv4y2lV7Zi81Tnd61yVU/SnRxSG14TZm8nnas6DjTkobH/Ze8xN6U7CPa3Dm4I8LTvfJ
QzEMhI8sM/0S6dYg9S1qT6oCbArb0daAG4Y6GY1VxHMNwd7iKZgGYwM3yNqZCEx6+jWnvhs/ZzK0
o4rAO/oD4Ju4u1e6M53qGkBi7PAB444yV6yjdBuRNcdc99Wod6QlyvLWz3XKR4MZQl9u2plLFAIi
BO1wnkL3WeUwT/NO8zgVoVkK549WZZcRR9JaIEUyNLWTFL6jXd0mfUcfCybiCiMWNNwULabLFOOB
M0e4zzLss4H5OmB+WGcN/1bh1CiVJSMFp1WX7yWpOLR7ug9EK/66wZSwcmuLcEW1YMvD47AWTuXv
LWCSYCuyR47pnpkbyAWTfPLI/fFZ77FrJqhmFNp3UHVv0YSFx1/UCoxZ26b5RejrmUGFj/I8oVXd
VsMxSrMbHF5vjIPvCW23NTL5LxTRj23O4DAIgGcyuL2xxbP25PGPyqq+n+AHv8f8SehExUraxNUZ
eTSduubRtODuqWlf1vk2ltZu6hUqYlCgzdC99rNebXSkGGJmvXOrZKZj6U7wja3fAxUThpj0ybKt
YDfYBjFpWfettczXLq54ypZtAyguAe+q2qMyXacVZ7cOBFQlO4sGk0T2bKlPJyZeNnOZtohhJWRT
rcMhULseH1k975KUzq5TOWKVJCleZmfyeAKSvS+mDZ9/2esbOsE0MZy0hrqorc1c7ODLasepsH7P
80y6A3NlFp05rJnRLykerhVJj3yahhF5+uLSG/TMMnnruJG8Cq24TfTJhjv6zSQtBeFeRqJ6rvM8
mPYO4dhD0iaVp1n+uAVMh+4CEOD9HXLsa0W4EhbRBp1UAkTWNOi5W+RN1hgBp+ZT15n15UtWpC7x
tUDWlS9zA0+bAVZeOVs60+Rwt8TzTrM6jMp0tzXMfEDy7cVHxHAS5BK4Q/1U9Hp+fGxxlN8YYz+X
oU9NVYVnypma7C7/h97RjRRuvZ4GcgWRNXQg8GhOQhg7y5wTtGNmozco4w2f9qZbIIC4uZgNAFkM
wqvWJB+MprnZs6HaEGq4hRj1gfCVpbMJl8zxDnomuSyJ4d7MWvyGQJhsXTe6cX8nnl0W38MQtR9S
rSP+7bjLOd29Dxhqqyj74t6ZcFfSZ4xxz1hdN27mPD3yvN4KkantXF2LtOk9BhwkDpQEO1pze9LK
BEStxgiKURa/aZ5nAL6YkYU6OCC5zShGsMDxZu2MINojenlTAV2Cgd87P1a2ISYhw22aw5LWQfWh
s2gG1yZDGSYszXvtpPI3JJq2B4oTZmJMsGSlzeBJWtvLw1PP12k6BJxa4sk+eRpLEi+kQSOnMWCN
+cDIkfzgafCZbrUPMerZlUIYu6qkP/Fi7ctM61ecFNUaKFqDgbxcDsXEDPAgvaJEiCmFgqeUfYk9
Up83BUuEMnJAes2wrsSsrWH73myofaVLuw4RWLcmVLHMG22TuQj4GGQ+2kH6Ofb6p8QCC8v1bFXg
/XUkxwd8yMdW9wrLbT3NIdgFIAne2Aa5awRxGUIFuZFEp6OMm96ZDK4EosBd07MLO8SwjBWRZc7A
lPSrtZiFjoLRf9wTAzg64M1GWPCObEhYmX/ZJCtcidJhKyWFXExRdWrdCAed/1AYAeCGKmGg7jzo
xr7Vra9mCAdvMgfPLeYMLZjx3PQ2ePcZARTHSkIK8KAGgC/LHgrIgHxc1kw6nILzjkzGte2gGyln
SiHzNvd97gGj4jsqQu6XFkuDr5EEXxWS24Q8e4Pm8wqNaLO1O7o04hYmeYvNRycVrT7k5pgfmqH/
aQZ+tjNNz8wg4xnx78SBi9XTP1+z9j/YXKKc8Mt5dDNSPRDY5lE+rOs2PnAM0CiejGLTPk2heCEJ
7Vub4Q7UeYI3JnqFVTvwN8yZtkX8kstmOGS46pPOeGbeQ+hJQz2IDm2lhg45UEHm0JR9xwz3K6vh
0NiIwzoNwRbtJJwEnFLAHcdoLr6louCEvGi9MslMR9jOLuuAeZYEaGkR3EsmeKIekKFk8Ki1j7YL
QfkRpLNuXZo9QT1HG8MQn4WVvdU5mvUJkVcduzvHGu1D1iFGdsm21Au4joioGzlBdyDMc6ouarT2
fM4ISEr/jFZ4poYVt7lxmGNFPQGL+fzLx6SFAvQVADCLdHMmYQZCR0HEFDgE5I2V8Lfaou/O3xof
vRn0tqA2r46fWRu66HslrVdtot2EK+6jJ0+g0cJ34ViPdigJALDKddeFmz4leKQSUc8+zLfh2Nge
HS3apy4iuzlAsk35FMb6Jwt7TRfolcAWzAHj8KQKzoHcNROoWwyBA6PHlcgy+UTXJJm0R5J8GSf7
j7ZNpkGfQc9pM0+KlInP+NqoJrg5Sl67Zt+OVviGrQYqheGs9chB18PUfzsRwBY3xa/OOA+xmOm7
8sdRRThq3qcTbjvtghnOYUWytixKEXTm+dwYBnx0PfCqePy0jYLhoKP4v8hMVUVydaf31DWvqeFC
PTF0oD3IAnd2VH2w2jEV1Yb0WCf6B5OLblPgvyY1nG7IFM3bIky9Jq9eM4ywEJrac9qxotHZJZmE
8xJXk6aMA9g3hdAxMqM2dPNd6qWzC+aZ+RVxuBaSexalsPVqt1GryIAPUDQX30GfobTh08jCEy3p
hbBIng1CUE/iZzlgaLxK8lSOydQ/DjrTVfTVlKK0NwhiZSnKTAjMFVN4vQLBDn3XSpb0hahndBHM
azFWxiVKODtOwtbXhWY+EHs0nGsmvmxKELmTzWgXvzSHzztPrWYLFHPrJ406Zn0XeygEx41o7GIt
y+LTtMjay9BFoOGXT6Me/vQJyl7pSTvvI/AMtH4OpYmkbrYiPlPstjB8wLcWffFB7l+HRSWx1gBX
dixZeG5NXIZmpu0dAzYlcEKm/IsuetZIIuzq/VSh/jS+jeXIrT3Aq2zciCOZnDZpFhleFPnMTd19
6PdnANXf/CQW5O/BmAxMauqlx8Pk7iaB8puiIyRNk1dnLOOt6idEqPbX6BJx4HDR8EkBbghxdoEt
FNt+Ru6c6xW1llvgQrXiYe8+NsA96Kum6yKWPCDkd6QjZGWJqsmAM7etGHcGIY8/qdB7d1ThSVte
Buokoslxgh2iX9HcMq4UIylEujohFzGJWwOEi6hxXiObQQ4IZ1ChXFiHmY+qyNlQW1J6TtW4aVn5
KuKkChPBBym77NDEqJXdJqU9h2jowHkNLiYj46YzCeOaj4Pu1AfX6FgS2R0yFpyQXEHhxsuic4zb
nJC8mUk5TtAzdHrmCT0NY9sgTX5MNxISh1+ZAb5G92scXW8YeVLBSq6JbnrVpTFupjZ6gR7+4jfm
jhbjPm3wUObUkHlwqDr3NA5kqBnDTPw103+JEiIa/GsAJ3Ssg4+ZE3NXZpcq5C9ExWJ0qVAu+d/Z
CJJ1WtY0G7TyKAoyrpQPh66FuoqWDmEPWyD3847WFfRuw1H7+q3jjOPkQOrjxPc3ad4jXkWW7OW+
YDVi5MHYd8nT6ocfccew35ghwcsFVbsI6P1cAmsDYCnwEU9jGIMju2mcMVezIBVKtVTWLTAjZAfc
7EpQz9qfguPZClO6OnXd0ZEFi32svteuoPVYYc1GpcB0ZiUnt9xOEis8JwcSdXNWwiBKD5kK4HE4
7Ufetq92Zi/9vaHe9rL/7pftdztSxD46Halw/YLk+OwN1aEMY2Bmr6uJuWA8GazgPa7vkt4kUHWy
4W0AL1tfoqU2Ggb+zpdB4UAgn5mdlrX4NGYhJWb5HC6Hc3ICdpURzDchx/Q8kMtsTJ1OVo8z/3kp
R+OE4AhZRWYYIIQ//QZvJ6fHE4AOa0VKmO/1Ye7sk1nd8Hr8CKRy1mlQX+shhKukp8Dm2QGSetz1
NX074Ty55gynbwgPBIckGwGofN86ZEpPfTZdqGm8fN2H7JJ9n5ADFlPEFHkC1yf0t0W0hHuHNBjT
saf8rB1KhAZNV900dDubn26CVgBIN6FrRr9Ht/+zX2rpWiu/+26pnSK7wKhK7DOrlFwbVt4yrwE5
XdHzZN65Fk2Dn9yfCNQwNArAZr6A60KhxanUKpo3YIXB2pXP8WQ+NnH+ak/wATNICXZiWNt5Gl/7
GONn3wLFMy2oyyXHEtGqDvdF+JsMqcyjJTY8oFZ4ZFRFkH3h0ie15YXBy0QjYOafyDvYooGXBnlz
zd3xR9Kn9s4pmnFTVP1P5qKj4+Tbrot0zxQWPQRRoPCJskOAY2mFzag6hNEvoRHmHUb6LsugXKt8
n7AzeEWDrkZqSXIhBJVcREE3Kn2MegRgulmhdK9fGgK8r64kioJTbe1CP8HZ+SQYoCMq2GYMdJOJ
kAmH54yWAKLx1hhPlh9wb/JUYPuPUBpESB6FyXm5fEkgLyMlIjarZV7o2mNC/M0YXFNUlJRwpLOY
Sfq7M+aGmLl4PvRWv1WtCacueq7LEXB9KV7Cdkue0yNxhgzLKwrV6slN0te4uZWYKW9lx2fKXeJp
JKh8tzRaS6ZNdZ3hxHCniPBqsi7CKK28wmdtYesWTM8LEuum4Zs2NfPWylI+A2xPTHhmhOq59KIQ
sCW4yC8rfG6ji65lv03D2iBKJaUwdCz6evXrHBC1zVPKFhyrdE0xuKXabg9+43zHks2OgjR0pXxY
z0N9jPVdG2sQsFrRoTTKIeL0VNbk2l9Ko9g1iH1WAdFngT93j5xTokrNaAr4Mrmg/POt/GtOcXDH
kXM2+gJ+kkCAGmioBPnLM81QtzP3blvgmiN4463k4Lr1J2tet2ZxqDP/Q5MzD2hC7zKnd+4/90Nu
HMlHkyu5rqxp2o9hqNaqYr10uyff94nlsPLcE3FVbdkRcCf9jpQ31wIj9pL2DdTD8DoTuVeP134I
x8LrDulxKtUtKtM3W1rVPnHzj7QL55Um8XsS8tN5dhewYPUnveP0QHv+B3nXe9Tw+YbItUcM9LY3
ZRVOV9Y7r0hCE8lI8muuA0SgA85do+N5YCJaEx2JsoQz7X4e8+k1K+C0dfr4pSJNXBLH7Lea7xDW
HRQm9Q5HOGK73I2VzGIvEvdzZDZHaUJHVfdhdk8RVl+j1q/p0S96+7FfQiVTVEBxRweyG39rpTiG
A6crHfLzJrDfo7H72ciPgtFvHw2bMaPNzya6G0r3vXWJwAxfB3iWx7HFd56515GNcRU1JsKFt7gj
/LAV+5Hhm2D/sufpAZzbZwrFpJ2rdN0w5HKk3GUjHrtidG/gaS6MQlcKyW/nJhyVZ7oDU4YqkYBX
UjR3iCF/jPmzaAz/hvZwafgi9ShzuYkiAjCX6TRD7PBaGs7Jt8wv7sfqJSzadmdJzl7ksFwYqxbu
sAlt67O2krcY5Pcwj57MCZsZSDpP+W4wNXT5vhxaG4GQUdNZpXeo15wpubRvHN4EVuuaBCl0wGaD
MC4xqV2YLt9aA6+QIeVR5flMsqO7UhZ2P7JbyY7iC9k7YOAv85g+sQZXOHVUuAWprZ8YM36NCEYN
G7lAzQhcM1hrQyIpVkOjwXKTEafnPDh3JlrgzF829Lnf9ajxK2pZ0RUlfXVSkfwgPJq9dubwuzOU
sRLIrPdFNRN1EAXDBphvuwsnfhyK2kNrUsOkru5lZFbDfLZf8QL4iCjJEsBp3fEHPk/tIgZ9MHDP
bYNbqLnuwSiV3E4pSPiqng/x2ADuA4st3B9NwynYYZ61qn25JxqGvSWzuSl6Y1uZ2P1qyFnWRKyl
hRXCSpt0rwfxtLfBZK2YA020a/g4tSr9hmRzx/FFW0UxulbTJYQ10CD6DkO40V0aga5sd7pGj1Gb
yscody9pSC3Rpa/6xM/dz89V3O/Meatho1vLbHw1piJdmAVY+QHcDCEdhV5xJyLexZDTfUPFvyiX
q4+I0QfeT9s8WCDpKu0FNsN3zfTfQEPgBLFYB4vkOa0qwZJKIkvmYhbG5QgPYFakIpFZ5GufudQa
iDLOgyEzaKPxnG7yKmnXONsws0MhR8Qqd00ZffZcK81uUEGntzD3PZCsDw452Ui05g/7UA7OtUxr
EqBSHmanCGhqqYUGnjZrzXDiNf3ZXUUhtbbb/rMLWnBrxYClRhbFepDha5BMHwMiY+5RfqflKNZo
zlf7u84424/S/c4c9B2XdCap/fNZfaAR9hyXFkTNbrvPk4eF7YZDmmNCVP1SLtQXqyhfMNO+MQ2i
dUHLlptyXHOY2fkNEe5V6fDJlcgl7vZQmyZUHrsk/y2OUbYhjW5YN4b7JLbfSAGFnI9EFJjyoI6i
tZtTUPvZ8Q+SSGMPzoow8TLcwjgzJiZw95eaaYSLrW3PlsDpfJjUqbI67Y32Ofk1Zgz7fTkZoBhH
S6JjF44QjC+UBRm61nHCh6Bxany2rJjtYkwepCUtNo1B93rlS240+qfFQHkRhESttj1BBMYivLi/
NRkI0RdJtOcgtlYduYue3mjZRRQ6MZKZmWxtywhYs7mVCC5GlBBGPHqoyjNZmh/FLLtNZIj+wgw4
2MU+tryZzPG5ZS1X8CMPluMTbYwjnM6Ljd7SN+NlyLTN6256HJvoB7K66EYmbA1iOiOgxteZ2JM6
Bh786IB0uP4ZHZtl/OBTQ50iybYSz8P00RntQyPzbWK74ik0cZss61Z1H1a3Fv9iUkZoeWryg+6D
+CDq38AyIfOewyvQv5qllIwZ1jJ4MEG1ikiUadDxVWk/fRRmSVhPRFZtTxTwqpoz3srki95e9nKv
TYHwGkCsQgLGK6vf61MODDWbTQSBtI1U9tMgeCPTCcHy3ZybxSFOgIvE3V0f7oCk8ChikpKmxV5O
tOiG/Q+3/fIrjUhIe2xo9mbRO47V4cjICcFwMl99x58+fAReGzV8WSqzzhYq1EPYjRlhDoF9sW0T
p2NDp8qo0LTOTsyaVIimO/yBrlDP6hslGQaJ0I2u1WLA6mNOtrPmF08ThE5U1s78mepLjGrsTDdi
Nvpl0k6z3OpjYgYdjSnfIjftBLeyXSJ+/fO1NU6T9BLPkTA+un5SN1fv1RHiNAFYOT/AP6Bvtz/k
y7+CIP6mEv8hqYHDtCxl6oaw1cJU/we7liR2GBTS/S1ckxVyUsciFIxtc+s0xKY69HP6HgPrKo1Q
vsRIdjwLORVwkYCy5I/q5q42yvDCYz0cz7HD+MxuZHyoqiJ85ElfTZBSNo7/iN9h8ByV25uos7L/
AuE1AM/9g+y5/CDKcQ2pLFconUzM/5do4aiezbmY0cpVCiBBre+MrHoKW80jKlF5tLCqwyLX14vg
xam6YMGAfY0WZfMUAX2hIOSQieAhtyiP/Z4iH0IB25oyrlqkncYw0P4LGddeyLv/ByPlW1a2KaHV
666J1sD+D24wduYgrKJ8ZaWL9NbMzGyXVFm+a1L6+QkWoPe6NQ7OpEkc5UlwyGeRXIqhoU86lwYe
W9o1u0KVI5LJ1D8GNv2O3BLPjR0fs0USg+QPNaRjnNzBCRgV8VKW4Ub5QbXJHN8/svX1D7gG6IrC
6IdrSU8AtkS9gXKqNo6dPIf6bHiuSX7wXVVlxsxedBfUUGvq52Z5uf9KtfJDArmAvWPSdAIddqEV
3a2btiCR0wdulVM4z/Snb0xUcUWQzrojARn9gmk73/Nu4FdaeK1srf62rEFhUxbPbaOd/JSg0h5M
5JbZr0unogHjGQ7jfhypZcsSPRgaW55E442utnZCsBM/9cpobwVlUCJJTfv3Z8b9j2fGsR3JzWZK
/mOCO/z7maFiDOl6AVwd2OKjojq05Rw8T62qL1E5XTFarIxQU9nOID1wLWuOOKXOkO0OkAMTQeKW
49PPNht8J3O5GxZqU2vlaIEYCR7ubztV4g4sF5iD3j5VHeBoLdQwxtAPfaoiUnpj23B2plOzNZhi
8HqXvm/VYK+rxvC5qednQh+TSx1ZKFuJ7wVoUpD3illZugzxIje3zkrlDO8QB92X68ke+42aBVH0
IHBWTCqjE3ELgTcRU3UenSY7IcrYJ6luvznw4MgnSrltiTpFSpRqdHVTGEgwTgjhur+3KnmOq46J
ALa351pFJJf1zreR0KK7DvX+grz4Efwaqh3Ttz0/o9T0p7B7LTS07lLp42tbi5tfEXhLXhyqDZO0
rhX5rxikibgnXyCATARQfxPmVvnBNGdT5q7101lUen0Hg0z12NB6pbEl4EzHNJG6lznKf1BSJ/v/
/b0iUJd/v0vUfyxI7kLCtFzHoZS24Fb8fZdooeJAJIDU4E11tw0aa4iMqtlqFl3e3gz1fTsj2gls
4sacoXEvrky6Z0nSGaWJxZEGiRuIxr7Efesg+LMjsRGafO27qH3stCm8ztZ3W1nNE5mciPv9iOqr
5tgTi0e9aTPAOVr6VQ7pl1vOF5SZ2snqOMqONRORch60QxnLxitDNNZ3GMvcoOQchNzFUZ96IOOn
q4OVKKqd4vn+UnQdyBDUTy9GSc0yjaODilS31hJ0mdcua8Eoa3RTc5wdBkv8jtKoeddgsa/yov0W
APiDwZBZNBD19A0sJMDdSTd3/37hzb8ZzyyrLsu/q1vSddnSuPZ/X3gpp87CWUW6H9EH61qVZQKW
iFw/W3p6NnzEejLD0iOPKs4LdfZLH4RG3nwS+Fs/1DqKrhiBHQKugrENWgt6nHZwaSz7FiTx+BTH
gvjajHOtWWP2XKiBrKv20fbH97v4+v7idzTVI0FK9mTgGlK9a7xCAtoygNfXetONax86JI2MrEaN
hNhsMIf5LDjlUgfTjwmLh0Dq2ebfr43Q///FAVNqMV8gIUUYpvqPXIAGMl3pVwmMDDsMd9oU6HtA
NJTbYbm/E6cc/IKKIzetPqjDuS5f+WybhD3nT31SEsxBDrv5nMloQKJg1ae5G/2ztIdvlgoYroCA
Eqc7IbBr1W8OUAJqaXM0MtG8arneHgm6YxRlB4e48SdPJIUEJjFk2wIpI93j6DvOpxDSk9FtaDFm
F2Nw6J+bRXaJOgJv65l+uDu54aEJ84AmuJN5GvXJG+cOdwNxaDPqyXDpU5L0gspVj8wdUdNwRVlF
jbNTDasO/T91Xe/PG8IYo82dUEa+Hg2K1kC2nYMlSkpB57MX+nopEiT4rms0Y+xO0mrYiuXt/fcc
5j57jWBze7FdBFUMC9ZSs9e1Lgl0o/kDvq7HabUg7kQQMxeAivCrUUynSmk47ZxwOE4xx0KrVeYL
sOuHqGygaHb2B1qUr5z84Udd41RTJEiB75BSDQM802za4Gq+4aRMnsrFB4X28Rdwxuh0fxeUXfRf
niwhl53tnxULNw0LmUWZRTaFaegL6v8f1SIs0Dl1wyohf6U3d3e8abU4wtBszmu+b4eJkj2cCqtj
rGEWbf6Z9ObPoAg/esuqHxn3oDhPWghn2exuZItWko1j3NW13p3GtrePM/DNfdliOBCt+TgocvyK
ugrOYSUzJjCLmrpzCqZq7/ffsVnlT1YGjer+doKif9UKX//hkos7JHG5bcxyOEejEEeHO3EnJ6tZ
ahfmMAJTtaOUC6KhPXRhmP9sBvVklvYDO/Z8upOEet1mX4tdKIzVMO9dvwfdq0FiTAj7ozd2ZAhV
/ohMGl0hXbQ3nNDFKtLnKz4L/2z27ssfH4yGZvHPTTcIJHQuUAIgfHkybQZa3Ec9r/JnXYkfYQdL
e4baE03jjoHh9J1RTe7JRqg9M75N2oCd34T6YHgpf0A4cKszgp8ALI5NDN6FkLN1CtWMsaDmPPzZ
oaMCNWdli+rqohRdbHkDirD1VIFbud/59+V/aLrmxIFpwbaMN+YUDdHSnbm9v+0X7DBCjUfpZOe7
0lcucl99U8AIvMi8dLmCJja1yG2voFmnDZbW4s21BJM8SJ04iTnXq0bz7sfOplKk82kT2Kt0Q+Ye
V9TQ0B2wzX+LaWpv0CX6O2iZLJ1drDc75m/zem6G+T1Nx6uSg/kFc2st2OP+S1UuzL/zKizlCNNm
bzZ116ZWVdb/K+/mgNgiuxKcAuIkgTVYpZuYR+ptBOQJvn8KfgGtweDc2cHKBhXJLL3Bq21Uj4YS
19EQ8Ws3XVsgfteS9Mh8DoGQMKSl9RwQdpwU6DRa2AvAoIGQMNBFHGlBZ2ViMYeenerGqSVVvpp1
7IG23UORiSIqTYYVsdFYt96yu9eyICJ6IfKlYkmEGrjtJOqgOH8pGc0+2aP480S04dje/pwWyOlb
B9GAY1qX5rGrZPisBNLPMa+PgkTUdkXgXHbO3+02DC/3lzuH02qpknikdLpmeBl0dxXmXfkNrD1S
BJt7yLSD8lvSqhflYgcLTXh9PcKMlRapcKHPIXBbTEJ8X+XGkhr2k0Upf38ZAotsDJvsqfvbQIwJ
Unmkdxb8uiNTm3SjV9K9kMRHIxFE4BERPDGbi5nATRuUVXUPh8di5rpggO0Wn/mU9/aDFk3Mi8CH
MY99/NOeEFN/ybTP0bSmvaUnDop+w7/WmbLXqVOFEDDQQxRCpDsHRCWcg3gBniI6tfPnqBt08Euy
2A1U29SyDDSaZeTNglwfKdbNJyAlG4Rpxqsh7eChVgjgkvqP8xPp3HdnHNOT78NG0yf9PQIl99Av
es9oElBPCRPv9k6WcDZT7FjoqZntWdWu84ld3Bk073sU7mjsHhCEa/t/rwqMvwNsbENXBjNJZS5L
u24CrPl7WQ8HMU1m4qMswgGSGtbeTlAdFPNTyJ5Tgmrdl/SG6W5ikR2dgzCLeN8GNymZfvrhW4hy
OoanNon8ZA+dfPHT/MENHO/PVinQW4kGOsOIxRRMAXi8kpqzo4d7UG2+/fcfxv2bDc8Pw1OrLPYn
6SqLi7X8sP/Yo2amqrSRCIFwIw3JKNqTb2bJYOxuAzFKlstggYFFspohVXQ7c6gwtCyHJr2sEDU2
w1Ew8sVhwAk7yFw0CXeoIT7d6DADt0ViOH3rbdgJaYjpWqpfuBWYPsfVx5+/qfpWY8CnlYAUu21K
WDIEksqAbEho7t1tMI08OR1bSbTInaJInGWVIgm72xpt1I6nmrBfS3fjc0NmyqEkg3xlRDAkA6ad
RByZtteOiXl2xmdCzxCC59w5Wms9Y2cZLuIO1a7SL1yb+LmGrAAzUOHA4FGndJjmIyqa4kEbdn3Y
ArctYFeIYNMYbnKZGrQBnDcJ2hoswwtN2uKt/ytMfAbDxP7uNdc6zFXPV4xL+c0FRbdGzZ0fSWRa
3+uT+DWw/GE/OkxW75D0KtV/gl1zT5iHIiinye1ulKsNOuZxHVj7+9sSftp/ubGdv0/qNh4pKYXj
CAbEEh2UXKrhf9wLVqhg46v2F6EibGnzYngz7temlAtpmuWFnJdAu8ULHcp3jIuNzfrJRGZM1EtP
kbw8/tpEF3ehruX2iAy8w6gxSs1f4/pMLjIEpj107a6iH0i0OaUEJgV/ncZ1jybenFYwO/rb1C0i
VaZSguLqQLkHXsfv5LFI0BTebwnEY/9nw6vzNNj1E74FwzH/h7wz25Eb2bLsF/HCSOP42D7PQ4wu
vRBSSOJMGufh63vRdW/XrWqg0PXcSIAIDykzI9xJs2Pn7L22+jYL9SzWOKMXPfFocjoYHtmtID1R
zTgAXYVjI5QwjHI2IZ0QU+cc9ckGVUO9TYesvscTMOVkKuEcPw3TtrrajJbhl5ZAoSMiiKlQyHJN
7/44LgtfisWzV4NWfzxFRvbW4345aF3BzHP+Kuhtc2W3bfFCdM6byk+GXbvgnQLIL8F0bPxp6Uaw
PlL9T1hbLWVdTDMelZfn/4jS6u2/f+blf047e37OrqAodQAr65br/pe6FNSak1pF+mswPnrpdH9P
Mhy+1Yo9lRD2NKyu2cTBok3CD8cIdyAfx+8Epc7i0NvfW6KP8JbETUftONKWMm3eh06W30qfNkGW
VnhkRkd9QxoJW/5eZU76A/3N12S7yauWdslBDZZcw8hYBixSP4OgH0hr4WTEyU4tu3ylTTI4Py/u
vMECHf/v3wUOYNzO/1Gez2+DCxpflwiLdZh5zn/pgdLyizga07/sqwzVnE7lGHfG9MNKobH7wfc8
F9Mmi9PPseKzwQxmbhzC4NFv09dBLVnALqB0ERJVWMQs/EeZb0HxnaVbV98s4qpXpNACJQ3VQ4Vs
yGMWjbfnxUUJSmDfBJjLf+hZgSmQL0RN/d3YwWN+Mf3ru1R7RHLZn31eJehqwFzhniyXz4IkmusT
29TeGM4VF1AlGRO6CdEW/cLNFARbniiXER4c5Bw5JWofYFph3KJYhCpc/BgzBCZ4IKtzYHsLcx7j
NF30aAcrwfihvvoyb68OGTcM65NTPviPbiIWJOXzPZuR1m7Thp0d0yjRnbNVOsq84lgn8pc0JiAn
NsZt1JT04uNih/3W/Cx9CSnPxrFUVRWUe7+13rvQBPwXQ0XHYboz7E8aDr+q2Y+uZKPYQ0g26qMK
phLqwkMnMYfwkHtq+eyTdY00t8/H3hwbY5fOLTsG/3//koUf/BC0sykszm/N+E88MvESCJfgdu70
AfHI0Pu/hybb1SmO1KoCt4Eruj7K+cLpvD7iwLF6kRxpvRq7vycUwy/Iiczt8T2ys5Ufk1cfz37b
oEr6l6enk+CsqzfIix8l+bmrAv9Migh9yJQh9d//RjI4V5HFFUz8T4XW/RO9zBm5oLZBYKrWUDTC
nxAvlFfTZB5LFFFBTgHWvhn0a9+zMMRa37o7ZeJV9mTe3VRhj0DcyPhWtt3uDbNnzsL5pRBTus3b
MFhqlfOWF2NxlzJtNgXz+V1WGK/ZWGh3q3EQG5XNeZ5RQf9NCBKXgsnNIJtL4SBJnCYSQUGRmitr
hM8K5SddNVXroP2OigPBMhSEtkPQ9Wzg1SxNnFVeig/wFP3O6pz0y86RkD8nY774aoFrwkhMml1W
TjtDWuPZn0b/EvTwP00rkNu8NqeDKbTFFHTFV8OyhTFh/DCpjy81bLMdcpdtHoyYj0pPfqawzNdl
XTLXtCFmjJwq9OFzHP0KwiL1h+y0GCQhHahSVn9yg7dDy4GDBNKE51hs0Jf+DKb4Aga3OdWWaLYJ
nt2N3wb9rrbiZteNAt1PWe8DOxnOfQSbptHTFwnhDzyX81KZTr96AltjKxsPf2nHpitYGNz+nPvi
JYgj75+0Y8NKl9hJi7fChzeZ9Ok66L3po6azTzsarqHOgQlHi58OMMMAEL6Kzmzuz0XwfxT39P+W
2Pz2/2H0M4X9/4mJ/78iof5XGvyuoh//nvzM3/8bCaXr/+A0TOfQpLy2CMXgT/rfc/iz5v6D2Zvr
CEGvxPaID2Rzzotn+rN0/kEWM7sdBwxgme6cdf7PSCiCpDyCnw0uwDPmgd3/JBKK+v4/NzbJU+DH
IoBTCGKpUH8+2/H/VuqVin8mFR5kwPncmnZ5m79kYIDmlDcAlWmZXmYUQWm0w0nP8a3lPexrP9YL
sixGYMSujWMGyOdqQuPcmykm0+T1icV+jk4Qg9MKseDXOxPRJW1KIIQsLmiI/T3z4fyiOVD8RvpI
+C+aiGfOWCb4MjG9ZD3QZ2TerhUfef9+hSNpPa7JAFWgcsKJWXzHHsQyVe0mQ0zrrAfCQZ5xSl61
n140idDHMat8qydhcpkyUNlW+tNvRLbpdNUfMy+bw6rVJRjlPg08/RDEZXJuvU+qUPrSEwY0a5w2
Sc1hYMyt8hJWkQYTCC5ESDl7Eb29V3m/l4Zwt2xR/SXMTJY+ZTOrnc3ZZfseDHG67wb9YjQmDjHk
flVWGuspnIbL8+K23nCxqf6Qbbn6xjeMc+Z22t6kHsb5SWjIskfXQHe5IyrGCXbPLT4rnVk5wGYf
GGW9mSIcUi7xByieeJPihpqHridvRZhXWMEiMg46QckSKvrriQc3uXLAZoAilqkZXZ5vvd/WCuUM
Daw0qdt1Kit6sk1nnw2V/vPyfKlo0Q5JlJxEljgn1DGZk2vn0jBdtJH6GK8UsqTV85vJ/CeMyhcm
s7dTgzHpMoyj2uJpxKJf1+YBV+w+chrnLDUJDWz+imkNJLCgXQ1DMa09HNSoaP4VA/P86nkRPswH
1+pXeAMC6nmEjDiflX/22vRXrNnBToq22pdw6oP78xd0Et55bjqCTnXPPyO38s/PrwbuDZLEg+Pz
553mG2cqJbCNykDAqaHdWYZ2ghD8+Trg99tVGsu2TPMfbeWlDw3rPAo/4khGjd6fZ6WYD31Zsiv6
+oFzrr8tpGyudGext6ahvncHXEa2IsdFATr/EYNR6DJXckYiYEUCqkOxGoLyZa4nYj08CNvGyts3
3ituQM4+okeiEwX5gQwJfyvDrj8o33wvfXgjWW5mn00if1NedL818xfJNljpJWRX+mULvXfyn+HQ
w4Zl+LX2AIJv7QJ+TD9Y3YsYmCcy4DTPuT3Yiyz102UKcWGvO1l3Dia4PAxIgteBCIglITjDtzx6
0br2EuqAaBa0lON0/j1Czb9xeE2+w8GJlxSEauP6iYO4nRAhqKwcmeMkPAAS6TZth3u0o4SGrNiu
ahWU914zqEU5M6KILL48PNre8NrS70OgRm5FlGvxW+nUBwaX9jIpfecqa83cysQlRiHxd7aX2Wf0
TfZ6jEW0rwlZWcgAhVcUQ+jwhFqzvuV/miK/uTlQcmvw6UNOOC0coe6jX5Tb2hT45ObvuXrtzmAa
QMxa8kdJVHASjfnJn3SyZ0hE342ZKjaGyl8D0DuvXcsQlWmZa+XuH+qSV4K9/DevjrZEiJBaLw3t
hr5hWZccNUrSri6RiUgYD9tXZPjjfoRhcFEsYmvSd/J3qTEvdpvRf60tkLAhQDSGqNUfIw3fkOiU
WDjwzyVj/DOl+Nzn0kRHNtJEtB65zZiASJFDCsp9pTAeQ+2N/oQU3tHIveA6zVeUqeHQ+f6t8pxw
n4dVuCOQ5sisdHo0bQ512XXsU74fk9w/VXjRVy32u+/joFZV3KQfXVy/MUuYF7DBvusIjPe0W27x
RAZLrvLh3RHZRx6jWg/LoDmNdveKHSK70Q6+jpawdliLWG50IuTDPmyxkb01k/8NTVZ1RMBzw2sU
3l2rO4+4lJxMgLIs7/nMfELTluzVkFoPePKT8zPShPVe+6V1AsgtWjz9RSghnMRiWHnTLR+7au+6
mX6pWhbEVc/ZhKGZLjacCL4TQ8WdzkPTZOp1Qkw11V1KRruKj3Adxw8kkyvV8Zl40on2rOvhXkxA
JcB5tw+Uryi9h56YjSiv3vXe4tOs032pDHyjYCH2aarNeE9+HM9siSrE6DrC+DwPnR1s3ShzV40R
75yUIl+lJliZWc0xxjM7DsvCkvwwfR3CIXyQ0fMLP/GEyJjGBQYV/4737PX5y7QWCTho327I3el/
O83wMJPxQ/ZecY+02N1VdcdephXvyaD0h3AAXPdlF247JfVHl4gXL80Zc2juqcgq7WoHdI0Tg8cw
KqQ6VVFwZvfLCJCzUYR2uCCz2tc+bTzOKsp0HuKU7XYkDYlxBE5Cww3eOWJudOBQS94Y7zjZzvgp
vEvhUrKXHSnytHD9Pd4Ygb9x5vU6Ub8NSE7F1FFY5wkN7tWowxcBGNS2RX9xkxKrOt6HPSknTJMG
97el1Piw5vq/IBJga4KUX4S2Vrw1GtHCSYjvBrGoQRN9gypiWqdW0jzM2eHlp8V0YfgGV8KlmxfB
Ty09oT08Bm3bSSDcsrt3hNJ8akX/5Za6upUNg4g6dvs9Vs9zEQUdbg/5ZiM63nZ8tTbqn6bupg/V
Zr9xgLXHboR3ExjmCxrra8zS9TAcYOpS5G8D0UsbOf/4g8ze87Hq7jwxu7Ct5NnJo/fRadqHxPi5
VShSkfLQYuhTPaANYuG3mfob6jD1Quf1VnpIBCPWIiYj370q+CWQEJKIMM8CjPb3mLX93eR8VWNZ
dfpsp82YT1rN0z1Bap9O5fL5U/tD3WyrwNngW+AQE6XGAybGj8rO5c3jeJu4kXfxouqGVbN6TFrv
b/XMIuVhsqNFT4TSp5uSyKDKKjiXafYoBte6+sUvBAL9jTLvO6YJeIdWna8DD3SFZ1gLGbvFo9Ex
NhZaKjd+LTdqfnpCD+mjKtwzYkZnIXJ+OWes0nvZNx8c7QS5t59GNVXz+15u2igrdo41cxolsiGV
VVSCA/tpphJw7/6BkUH4mIwwP00Z5PGUfOgHDlCN4Xf2MWRJsXaygkAGl/skrr13ibJL5sXHnO9E
K6XIVnluvJoZSYScX82DRI3IkzPqtPD5L4cdmCQjjH+Fum5sC19p7wY3rR8HwyOdsbiDmiD4KpMm
GdFOWU8NJKPhiNHVOuSa0c2rWC669BPLzWGy25JjPYQUpEDpw4/h4Oj8nLAS7V1UmNmpCMluwmR0
GmygPhVF8xIdvQkDdPwz9VZ78uv5KXVhtsgp6XYlNLuI8OE3u61e3UB2d6iPxpasuGGZ5Q2GL739
7AUnfTJRMk7Col/1BQoGPRito19z21t26B2zugEAPQ2f0t02Zmh9aP0xn5r4XMseRqEoj3GiYyYz
J7i0RAmtMhEdUzPMsEE25buUE9YIuXWoVF81O6pveNG/YS1w91ZGspKwWQDmPtNGV2X2qBifsYyz
R7IpekdnxrWY4FC1sONdgc5zML3MXw5N5Sw7BdnJ0qxg5WtQJ4Qf21sjplxib9xaWP9eBw0nQt47
3WYSDZIWM350yHq3Loxdcl90MHJB9CY0RQoRwJJzKO3m04Hlk4DWY+paLKcsoxk/0tVqWXo+S3ax
9ZTgNxy9VzJFx4+Q9dkcCNqJK7IqPKB3neV9gN+Ut56i8Sgtl3CC+dPSoyBaJ9MMTsjgweiRzA5G
h/3QdKPx1NEvjtNRvrBPsy534hBELDqlTllpmYQ4cINAUTK87pMnnreTo4fXEu3x97PRjN+mTZwh
I5PEKD9q4y0fBvHJKrk2osYD1EyCx3ML8cKQPSGluoGHV22wungbQ4xvuRq9GxMjcNwYDy4FTBS3
pI1C8CPxPHVZiwUqRf2SIoXCxqunF2QtUG/Rom9pYfrrBAIO7f8Ssi4V5CqLPRsLarWOOhI3PIui
xotIrqocA5AuO6bfu58J2m4CH8VvLVCwzId7SSZHOdnDBVHjVx1i1rbK8qfe+iz2ZtKexxb6ssMj
vtCFRWPUJxxEn7Jq146Wu4hpsC8gPHjr0eiM/VgXGjxXF2GTuSoNI3mHZn7CQY8X1zR/67otMS5J
Hx1n229HSZIxijOsNmnjHzkLIBP8PrRIIyvlRUtl5B6JdPzNGqSVVC/hCMJPlP25AZRBYxY1XZN/
wme6M9pB7zVFMFez4HtYN/h1e25KpVBFFQP4dOmWcicm+6NQzgjxH21pnfBB03N0OBBDdTBpODsx
p6L6OyE82TK1E3lkVvGIUOv1vwOsHq/PS+gM3+3c104ZgEmUQa7YERCBiksyNVH6qL3CQ3ZP+qT/
MDRfey04dW1HM/hpOFq0DesK8HagE68TYYLTreLooRBdC1IMyE2p8P4actX6jMRiRB+iNf/E2jAg
P5wB9zV/qTaIVeOctwgbdkKz38qiPhqhOilTpksCZ6MfbF/fY2RYL9GYG8c0gcVm4znPaxX+yPX+
0HvCfBdSpdtEiG0ENm7dq7b8bikQcbmoLjCpvhs4ejmiR8aqSegty6Z+JJ3Abg7szFqB2nkdkqG8
xqa31VRdbosuNbd2q/V3VBjvmR4s40H1Z8vMuJPjpWYG1bEsSHkbTZthPemIOtHIgN5xJyI1izzi
AlSDNiMO1TF3ol2cnNGIwrjszZMTiGnfR8MLTAgEqtr4ElveLQcix07UvRkcRW7PSwdHeoE1D2hB
lTOAR+t97QfX23Q+3CVkDMHWyjV7SRpS8iLoi75YsGgWYIF7PkZEeQBCso1W6e6N1K0mfufXRbjC
ULOynLvS9F1uiV+D5cUbjSLGdwh0ce0IGlE7sfCUyXA3XVQLDbrvfTkKqAMOfF/CjOtekk49GHdi
Bjgf2bQKbMLYmM3nPlibpm+nvdW6n33WqFMewdo2JqeDhwA8XmL1gNXE/F1v/CUNsXUV5CHOG+bX
mnbBY0VWZFR+NHbu7Wh68UDOn2eL/VSgoCWXEAcM8S7jMix7bYlzonnVyv4oshIbb4WasNTTduvk
3XAjJuvbpunz7m5EJXBXUpT346ARNGezIcXe0o+kWIZhhm93LLXjf1yU2a04kc+YngzD4ehf+S28
Ncq7cWdoobPSrWwRTF21pYM7vsnOJhfBAroZehsh+0XSjfFZIhhLKxsyUQeTXqjjsKv0oHnxBL3l
jsiVqYjiLee7DLNUFJaHsjXV3wsCQHVI5tQYI6shoBd4IxpFpuTZz6PXTlnwdSKkbJLbrnkDd1fg
ZWxiRj0kJh/GLFcH0UOYGkqbVHI+dwfDr9+3K01DHWtPdgmAcz5gppJROGiiKPgoB8db69FwcOv4
5Fc5SSAdB6A6XEJ1cr9FyQJqecShQD0Yu7ULJDY9sWbK3McdhpsBZOtW4APAbh29uqL57fgJKDxX
FycGi898O7pnA+iqJKn2UaQB2XXo3OuRQp6Jx64Nk/QXcIOUyNpRh9U8WlthuCO9LrAXpVxNnS7f
KAug1wTiK6PjvmD/6O+Dq/+2h8RZ2sHwLruIsysWlBcrbe/oR2BcGOcQINTHFLvkYzuFfNPGSmyk
1o8H5bI2pTw3TZNDanWM73kah29pjh/fL4qHx9h8jSvXO1JNRxfG/yh/VQ7vJBTe2oHMI/2GMOIw
PBmNVR5NNyZ8fOZS6aI6p74O9cTxM+LCjeqRQhE1ZioVmoTmjgHvW0a39R1EQLVyXWtrmnp8qoyw
WFcmpjT0+wkTxoupWe8JlpbrGP7umLf4bdV+cT764Xn18GZ3wt1UpGj1SdHvkxzuXBJ6Kb5AAMrQ
fOdpSJ5exma69POxwGwnqIDpRAIhTcklMwqcCFZe0mLRnY1sTIYmXgWtgtA4jqQGKPgYfrcXvvQU
r8jFPMQOgKaoC7as8O4i1TVSovz+k4wObymEPKWdE0AoFuLFKqsDBqO9amd6ZAMxonPtr2YO1Oyo
CN0pd19jZspbmZLS7RDXOOBRMueGTl/E/g7O0y6cQAAVSV2trKqCpWDZX2NNimMBr2/pDdGdZx9Y
UEOpFfbub00mlB40Gt6TZDek+bGL6e6Qw0IMgl8XL41vc2Yp5ZmsxWM/khPtKl2u03pU53pk4l9x
5tfJUqWKfWmQtL5gwjw6dfazi1W6GWvc+kYyyiPhUEigjF9B6HRwpMRHEBnOrmkArIQkMkLYpcfp
a+3rkPWfjo/KhPQUDu/NygF6yrjV2pmVBQ84w3yaeo3OsQgfV2IVNGU9dMp7oawbOr7slvjJe1Ck
8QoDo7GwjITFkhljUk5XpGnDEm7dyhiyzUii45Wy9TdlaLzhvKDhhGzgNeT2ihxFb5tEZABxGCM4
RDrDeziD4ywH8MqYX71mWjnpRKJZam91VAmX3LDeispGra7yb+lgb5AxV7cy0OAGWkO8AjBH9Fqd
XTDdpgtjcAD9g/bQPDLQ+oq1p3SSF7OS6dG2IQkqx10XMZWVSLQPNlOi6ar+1UiKM6QrtW7HZiSg
g/6v3pyNOv00scFxL4YvfmwEu8g3H6zeH4WcwFRUiN30RocSG7Qf7MH+foqcQ1wreVNxv6KiyY8t
nXJ6cpiDyXtbmvUAZib1mN+VZ8ed3SGi/8KUQbaP2YDi8bvs7KtfucMcoyrImizDpEHSHuTLvAw6
ZndfiOAIGNJhfMUGbR0N+EJiwaPWg0tWigyW/Q24V73C0kRhh8kAjDXExWboFqlZrIIfQ+nS5qcv
lZkED5RG+RrFEDoA1S9rHZKVh9GC0Wy8s+RJo7rf1ZWOJhr++hCY31s8xd0AHqxNXZMO9UDUvVsN
OyKKf9uUGUEfX0xU8Kl0fkdJGWyyyG03iUW8cBHEwXqQ/EjSZI3HOa+WekaKyeD540XD6L2wO/dg
grzYOH6I8Kh4dRHqnfaxblF/spCsZN4a93rYe1hdd3yHAsfKx1uYXq0eRyFm8HeR6OMaAzxHtxSf
upI/G8dvrrWa2lXVSrUsy+liqTR8LXFvX92iWMthAkSRwKKJWJGvKeCW6/Mr4kuMFZSJq1eZs2vV
Gc98hkQy1XFL4el5h8nDljUEqHMz253W5cUISuc6IMTEZlrvOjeDNzwU3dGstfbvBZleunCDhM3P
D3FCZ3Gxtdrylpj+g5jytDK+QN4ShiRM7WjUVXACPVOw/QBlNXgjIetZkGBLDIxG/wdEvns1YtTY
ER71DX2W6OhZ1kfAe7lNWrDGY0DAUnTMuN1QkgZ7eNmSbbG3nA/eUmvtgq+bKkYSdk7sQdXl9yga
/WXlZO7SoxdzwJ/1mmUcRmVhYEAB4U6/dJcyTsMHbifQh7vh0Cb5cAjdf31FJ2HcZpp19j1UykNX
epecvKAqHJClzN9KC8rURo2Hoq7aDb22e5eWe73jAG4ruTeY211U0zKNKr2IRbQg+2l+6WJmWE7Q
Ata+Y/Jyvjz/IIxH2jOpC6ZRW7pJqy6qDMYlDWlrWyWxoP6FK4UpBJ0Sc/BjPH7QJwAGEobJB8Dq
RTEV+qoKPVADNaC7sTz0fMqKEzjMxoSIOEdEmOSjDNIuogZzanb0BdZaO9+FcRB9BDThdqZWNDDW
eGnYfbVtSOPAhoCUn3xH480vYrXPot/wYZJlkjjGh+T53BaaVa4rdrJbo+xDqobXZsLe64e/SXN4
aVv5sx7M4FMa+SNPNUTJWrBp0nDYpLgfVkRSt2TEe2CmdHr+VnDSZ+dNCWLyGjfHutY+rIQ8k1zP
3yZT0r0chvHW5eCKGisqz5WvzF0kqC5tlobYCrIjUG9iAEz71A/mzkExv0Corzbx+Ken8lnWw/jO
cYxYzlj/yfgw2jeA2V2fDZLS7VsgEKpreohuzh2bhaHgh2KgWnQV0chFQZEDMH1RB+hyhwDXf1Ca
2S5M8WK3mLzQ9KKK9XBOhO3Kd0FTlNElbOg+hiaqncQpftYfhhmAq0Mksi8w4+8DFejbEgcWGXtN
eKlJMUAZJDZmgXbSmSYq3rg5iHgI9r1OVrj5YfALXwcn+QJt0TpY1KmsmWeBsrvaMHCvDVzsSxF8
IkveDrHIDqK1QZ2aAN/mi+5EHAiLG9vwPoMyutIh71+LAgYBcD4UmdvKKgUhdhA0h8K2duj5soun
0eITorumnixOpdlt67jGHOHJlrdjBKhTAJAdiIRBsExa+9C1+8ApX6UTGlf6YPrfS0hvHBIPuAqV
liulWRwCgZobzOVIqvfsfGPHxre4Aaxm9VNyZaqRb3of7w0WZXHMPRSQ0JdonUc8XEe/ZJ2M4QRX
MWIh4HoH0zcuDYXPqq4Ij2F9iGvHvcZGkt+elzKETRV2pliZqDOPHHpOQjXhtrZtxN4S7gjSqc+g
bLX989XzAoRJXCeJaIq29SmaTd06yfJB6F1ZzpMl2SrhZiD3cVvMQM0E9Q7InOEa98TDuWRSnIt8
ZtpO6CgTTkd+K6qbO180obRLH9FhN4tyaUEWI7iYYb9R19bSGcTZ6rN6S/7hDVjPJQrUuKWvhMew
p1NRta7FyWk0jpFWbATAwZssqUMQIao1qcrWjRwlEoIGB6QTqJyL3gdioRPwivJ2qTrnMRZGc6yS
5t8vz+8RlwMHB5/3wWhiqoYxvSeuHr6kiK99QTUOMeLOlBcCTNHGGDhrMkSdxuVAauePtiJPkLzG
5jI4Wf+OkGtpirx45BNYAUJQHdgbGHh12vcuyUBarPsHojuyxwzjC9pYe49EW+5iTf0MPIPb0B7i
B8IhbW15BRlwjcZLZ/g07di8UdfGr3R+5unb0RGV/WJD8dwTZ6qvPCwrD83NUfCxHByfLyfru0V1
fCgbL0NMDCbXdfl/tHIMHl5dZZtETbMgNg0eAHO/Mqh0V6wAJADiQUPb1K6jOvQ/2yGV+OY7C4lV
63+WXqVWRZ06e+yW/W2U0SnANXtwQa873YzJylGckA/vG2dBH3oVVKmxFEjEV+FI9rGkw1EQCXtI
mP8wmJq/TOf4Ux+7j8N45bXqEOaOKgh3yMCdd83Ir1Ba041u2OZelr2BfsTsbtYEMSymXF6pIex+
VvOlpGewhMG9dD1NHrk/QRX6nK113tifWRyeNS/oUFAXBNs1erazYEyvB4vqS4/79hDYZnvInKFZ
kkwZbDBeGBd3MD4HNxPvTMua49TMNPPwvcua6d2nwXDFoX9/vhJ1F+7dCmoosjHvoPIxRKSfUix3
PtN0C9lCPwMLbZoUVeNp1II1UBgCFc5Op1e7uPWaIzx7BR5rNAhKEt7EMNM0D0NM9qfPBrnICg5v
Luab5ym4dtoH/Ax+NPiEFMhggbw6PmD7yG9yxiEUIY44nIYfVeHDDVZiuFIy4B+Ksh9hUe060sTe
GH1qK6wQB5UQoVJZab/iHOawSjuQsAy2RcnE0PXst9QNYQuYsI2rlEikov5jK0QibCBEsJmFoMlj
nzUwYarqPpJxm2tVfKKkoHExqq/CT60Tg3aYRVP9WkGokgRx+276xlgyAl5FbHmik9rigUOLSI8e
huyXwqnEB8TSWMfBdhzFTISJ43sepEBTKnK2KkFqENKmhZ/McF1hv1e4sFFpV+l6TJpfHo1wmttk
t4SGvKfKuExJkJycil3ZthC0epW2t2cRhY2ImJtHTmTOiw0K15Fcl7sZwsgfyavy/NRYDQzU1x18
udNg9BiOIhPKbNrrTMjJq2A9glpEKe6GzPkRMASAT7iMJZ5g0WZIglR7bAtCPcCXbBKbRWkwzQ8G
7d26Z+KpCf2n47KUGU7YYuVuIGukP8vC0A+Voclb3uefgSf3k92Zp8adeGDRNSWOKXbw6b8yZk6l
V55J2iqXEAph3nnJxJkHdUZmTpfG1MqFZyscBQr071Os0yqAlFnaD6fEsZaWT+egGuaRf9p/hwZH
yJafIW4B9wYI3oHgq2zGbOs2teIfPn5wgoblaxA23wpLQxKvnI/g0xHa3mXzQ9xvWqtGI76wiJku
jLna2U1wQGfFwt6t8A26CymGjdnx/gdG8wv55HTrHk6wSnqt518F+jv2/Yaoqn6Nlno1B6GQvJgf
HGg5LLKk4wUWiUt4ivHuMdj1yNqzOOEvQmZZPcCMobQGkhI43zV+TfioIIOE+QQbc9FyyDZHsqqH
bO1BCoss0iCqkjqfGLUdEPiBZss0IziTR1OZ0Q72tLUmIz1YR2nCua3MxRqDEWdcb0aHh53BjWdf
oEYBXYaR+WI4kPMwuDH5d4NNMkKRz5sMXNnoLbu2x4FrOxdHhHJd4hSB0l0TJC8Cfiva67SH4FZm
Jq475GAutihmdTyY4XAOcndATTNyCzYcWGt9/BaPhGEGcBCXkDSXaUejygoRiwxwv1PhklmdLW39
jkE0eIFZhKFEDxkLVV9NFJR7dEOMkOJMrCYzpPdKGHHE29biTUu6lzJrWwhTc+OfLagLtLOdCxpF
wL0J14BeNUduhfq9rpmsuj0q4Vo1N6tz6UzFwC/ToZ7PC86bkxC4zvjriCOE7l7u3235NjrMLivQ
zZsEXsm6lAx0mNtpF98A5Nvo5HxmrGPAi4rGPRHVQsZN4NNBH3GPsz7DDImXnphhdlYl9siaThr8
aByKapeyJRqlNO66xLdlWdkL07G1DzlJBbcyLNNDxClrNaFwIJGhkAeZl99SxvobV1XWkezpQcMF
ZOYSQDWZAN4QvCeEJe30yMfXn4s93WSP7pab7e2QYOOsyxdtnrWkASE40cqNydR1qYMmWnSdD1UW
Dc1GD+ufShsfadFOuyqIV0aUBEygW/G/uTqvJUeVtuleERF4cyqDJORabWf6hJg9Bu+KggKu/l/o
/Y7+E4U0s2NPt4SoqnwyV56CwDoXrRWjRXH4ppkdYNnEhUp7A20y/hrZenMV5caVYWJpJIawaftm
/lTQIpjDYJ0mRPJSdSWR9i4B1Sc4SFXZGjHUtwGGulA3VQ3Gkou2HjHduOl2gAwUetaYbFyj1WGr
ansIjWyIq+xmsUhE5pL9FEOgh6XqD7Oaf2aNrO5ktXd9jqFCR+dq81+GbacXxv/wD3vchoRQxt2c
9QQb3b/Z7NgXrtqdiS/o0PXwY2WOp6l3mBvSTxoa3PbgK7lBSEEvNOTK+0iWvo9E7XziluSIwvG3
yuUhnilURdXDI6ltx0776fsZXtGx/l3xHdqM6fLqkMFa+zTcqn3n9k5P9LwbKvNObKt5FdwJ5vYl
SWpvW3EVhBMROioVi2rT6Fy+zaBunZDmJisg9NZj8TYkX1kLDW/GaSMN+1/bUZNTDR52QtyERgns
CL4Xu+MFkcbtqwOuFmIKuk5/uDVg72RGdcCR2tXTmWZM7ojN1fUzjrNGRsmv2X/2hc6dsaMCJu3G
0O7UgbMIUK96GLaOpwEKTgDE9yZYWs2BaHQxO0qYZ9yik95TJMzqbhIMPI+Jujk+vBPBWkjM7DZw
x0fcExuCsAiAnvNHUAaY9v5XOXsxyg8QgpgKC3JIIc5c7qO5mi/52oTLMJyhaPctRqAdVgv5g8Ce
zOZqX/k2mvpss+2nCkIUQXUkGid2UG9Oucz5P5aL2I8mHbn1cgvSIeXG0+aH2ESy4Y3VC9oaWrjg
eW2RyjOHGR1Izh/gbRwfpkxj0cLCMhBjq3WD6d7JzNrqzKkOOdkv1csj+CG8fIkGuIsRCJSSat1q
4cW3Cvx7JuuBxQrLz+h9UjK6mXs+687XOG6kTLnZshp5Vp49q74JvIz4GPKtHXR+VDXlMabAqh1p
gw+8i1jqKJiHY4tXcrfWQu2q/pUwUwaSKP85Z9VrX1BXrAhAlxb7nKRmK0mA1Lg6gU4uwd3RtXO3
3O6SJuWKGDrUnbrgpGWW25Tbai4vs/9pJcRPXCf/u4TrYzIOI/qQkW41Qrlh2cIjM6ENN14GqzuI
hoGaCLuCy+02zl3LsQ7ol6SrbmmsTsrjDfZtDlpOmX+7MfgGMYhXuj1wx5jO3jGM+oIgqZoZkV+j
CBmO+TfiORDWKcNO2jDc15Mwofls5+RWfOpiTNZt3m30TmSbxSwg4Rf0IGM/OLVMLVjA++FKqJFR
LVm5YsANzEkQAzHWYeSQ0Cltn01iqZ09Sqf9Mr6alUI6dvjY6eSFVTShO89rNr1KP9cGVEb0fmhY
zHynBkPabDYuYqlt7Ieg1h79+jANsMGxI2VRkBnfFYYvjNm2n+Lf7ULIOfE9MNLhCKvJ2tb9ONWn
mHMIhDmhHVRP80+CsgPwcnLOeK3B/pfAQT1HtO8i8KkaqnQ0h9pu342WgkaDkZZF40wiO46euuG8
PJ/ZgRs2pHquz1eqnr17Todr5ttHemVuGGbdS5qDVMDFilEHIL8R5oqqYFt5vMOsU+n6qso+J9FQ
UONP+QF2axZSyPu3JNV4MFI92fS9FBdzaH6CA5mP5YwdtEwDGKP5QGzTU+rQ2Kb9SCDuN8tIc9w0
pdgBETz9PG4ZCWZHbR2pJTUn2BEHwnvrm9G4wC4mBNlGZizcowN0wC2dMNGoYwgS60NXk3xj/rZd
2CtUHmrF6NFW0vjgfJupYE49zZwCUpNazwl8atwX1XGuKnZtOYN5b3T8faw4DomW3Gzs22KPBbaJ
cBtiLwShCITmhdGYvVVdnB7soSr3giM3jtwi4PJAhncVLARvOONd29njpO8EptitnMryPkvjE0jb
FPq+ePU12JGL96honz1wTGfsy+78/mQrIBlDsYxT9VgMxIPCTIKDI5b555SfM5f8aT7nP1Rs/JCd
d8ldAbEeGU9le+zBzXttrOABWDyvHfePHRmnbscIs4iQe3ejn+GWMStxGaaaCVe1S42pvnrqYscF
Zx0CNuOAA00hmW46ocX3fn1Qa4e7neFP6zTJ7L3ndvXkljwD+oYc/up+nJzINGt3kCqPrFzGfR4Y
/TFTOhtF4Lef7ro7rFNGR3iDanWYwBIffDwLZ/wU/Rmyen+erf4LZiL01iRmKKA1b24+RzlM0ytU
4iREinyUhRtcMqZ/guH7DkvDchza2IKK0HzMWOGpCOLCyWejO1o5qj5MPAfLGzPxPj4jouV+hE3V
Ojg9iCoB1/CcZ/h/E5/LFtbYd2dxQ9FgmZ7xqCxONxziYPwZS/fLrfrgXRvtH8qMjWs2Z6+ihhdq
DQmDMaMZNgCBv/CkJPciHQinUflRuuAb0sVPDxzFkru/PnAM83eNRS9v3mJ9SiAeASW01TtcY3rr
veHl+Yqvcr5pHZe1JW1Cx0qGm7U+PJ89HxRcxoIcddQKfGdSb3AceRVOZWa/eMTM4UJwQSMBWCzh
UgzB3ejn5WQ1mJLsQK/epUVuIMbvTT6CU0BgxF90xexNh2VpajWdabNFiHMG2B93P8mHnqwptT+8
1Qds1JTMj5Ib1eIc8kI+RmwKlmaLL4CYHNzpkvEgGD0MJOn3SmG1St2yPVnrS1GWL/gAGsYczYus
PXWCJpzeVjga6LP+R+l4c5SilkUzGhm9E6ZPnhyard4q3oSgHG5tQN2IiUMMq6NHDM33fwWqrt/5
h2D8lJ4NBHtxbpXs3tqyrvbdxMajd4V+JToW33VZ4yMO52rBhOkkcKbWqmlFr+8lLZfdSL5+7y3E
p/kGtTtM24BZPRjGDE/oJZ/zs6wD9w2F+3GC+6N+tQ4OmWTozlTZsgOR/qFfzRquvegvbiLvOILj
g95hebYNld6DrkrBOXMzSzlxv+n4Kprx5lFKmVRCPwsXL4o2gyDYDLOWYsLR8zPFkzl84uz/nnk4
DE4TJZh9kUALXR/wU03nNOuBxGZqoy307jG4jx8GLIK7Cmw6XejsfYbFiyH/zgXfkGenJN1k6BLn
LhNEY5ieciCUitEgd5QU0Op5TDVCsmAN2GAN8iXxlwN6qXbqqmpBkFDuVutgd2IAugi978mvzD8l
GtpZrA/PZ88Hzp/jOn/iLeRc/fEst2/ANF8Cyi3pML5AogWYaU8tLOTNfqgw/Lp+rnFc0BN19jPn
okr1mw1wd1FOMb2ZsuA2A27T5UgVklKSnzKRD/hH5XbC7XPq1/BstbYLTXmQ/x9j7vk60bjIiz5F
ay1kSV5LDDfp4NBaXw1++llSEN1sgQhDTCUelC43WyIj6pLVolz/7PkXI0SeXW1QRUHCtaB3JqPl
fKIFgKbnxygbdZkAdrjCEA+beG7dGc6h4Ab2AGz8W9fL4UU3hpeknayIm5AVOSCQQmjvIDVMYb0a
rhfTuYoGx0c9b0GIcFYcsQAyZXBq/ZoHaAgat5ztZIIRSFRdXh1yu1eN1eNAnvk3YgA0e05GUIfw
sPneIcuc5B7o92wcJ5roRfnAJQvIEt8zfR+Wf2nnxDykpc1ClXXGycDcufHUpEfOAPcAIqV6XS83
RSP4izffn0sKRnTrGlfT0TSsu1UswefIcfvIRseAs4+RHjPsrfW65l51wGQr343+90r1wY0yxFEq
PfKyYKrYOlgAJ/B+bRnXiIeeexUbo21XuCQdAvuVGY1FFRlvEdiv5FqsnaXtsoiQPRFrlh349+eD
UQiLclEeBtTvrYOPds/GMLgqUbQHV5HtqeW6+7IqeZx69paOPgvQZll/A1rR3zx8Y/mMFibcHixO
L58iQ3Z6/qx65egRBIkMsGlOr5zL5mkpAGzlqboNT0zYs0n5WawsCQRvvPwtoJ94Z6Is9pu2ZgRJ
onqWRTNzuPZDdxLVCa3cOVeD1p8KyO4dMQpWR3nnuMnY1W8XgZWCsuy6xbHTgEZppuEtmMZstySr
e581Damyq5jAT0hz4AG3i2jbP44SDCeAMJRSYScd1Ucy0veUuPpV11yb6FBnhlzvwYYv2cjg0V/0
iy07OIJt+8Oh6fHowSRhqWuubVWaUb0+PJ+1tD4O3vQIzHp67WLaoVBuX+L1KhltBhXWrAVhzuk3
xNv5u9EGY1fEottz5U6bRSf9ZpSeouU+SI49xYiRBp3QCLr3ZxvrEn+pfl+4XhpVWospvBbbcfSK
DyRyOnC8VjKKJWApSWfQS0CJe87RdTebuXflU6du1XQ5YGvzb68vsShref5d4rNrHPXm49iG+p6/
uqSo5q4D9uy1x7gF8Je68byTi2EdAbqSX6ixfrte3qAxqHFfVYV65VtUYPjukhv1HEwVmdWetESp
V13JfI/gcMMipNFhRIy6ZCBPQq7+IEXKhAvy6sGb2l+tTWMlXOkFwBlEk1i3rvowHQpBvstJMzie
5mOEa/7T89JrmYEY3ujxL3dq7qSWDHiYng5/Fi2t9lBF6HWkTK82MSFDDR8L2I9JLbyveH6zc/Hy
rCBvEdugjqT7xZ3Nm5mp7GUatJsDz1Kr1E/do+M1TWr1czR9SnK6zz6f2zc9JfiWMwLKJ7LRz62D
x/nIaFufDCyK4MTO6LIOro50hV4Dd6C+KiN5SI/NbY615LbEUm3YwS2HbuZAMfZmy9lt9I7NqOkQ
q1x5lJpJ+wAepiPeRffgDZPal+pPh637QOVsE6aSUyWWLIpl6HbPppwRo180WwFhCA8qCJshv7TV
Ps7S9AXFJMAnagOkrVR5p/zLDM0Kq1a/4hvxzSk96+l+8G/5AhzKp30CSzm2qNE4sOtpX9k58l4s
8lXqY/ULm0xAIAm2DUSdPfRA/pd6Gm+lpeiL+Uxt1/ha/OZDDpI6QCeFQaapCXw83aXx5AY71248
NHUXP5QX5JFVxitioEFyzpdLkArjhiBucODL8AgHBzG5zi8AsJR2Y388Z8x29qaVYbtWQu4SJnMR
p2GqiEbQeXicm9tzI47bhQiAqV4rsaCA4PY9chhgg1FYj0CCjxINcs9ouPrGy2gGZJoJ5tQVzXXg
58PnVPov6QSvMGiaw5Bg2elHspmVt+A2bbRPvwrsI5bhXWKiJ3cLOIRSDH+HleCZ5jF4m+h/n4Sl
e2dSVX8VQIDNIM0y8jNPPJ74rf/vz/i6qit9A4/K2SudMgpUqO5KRm98nYk+bqBrPnRrzC9ZQauA
ymUaFagxTP1RufvcSaEv9P5Vs38Yc+pGqIsnBHWaAtft2DAOMnTsCZ24MJvQoFPxKFJuonlZf03I
x81gqXua0w5YZT2WwZaGKhnXxzhuXch46avdt97XYhHS8x2+uzhyM1yIbR2ZpEE3bWAHN21S06+i
rm/U0+cvjclntaTGGA3kdny+7JcaRONG0OEQZlZjbZ+bOHuYvjAoeWfHpwimTAqNFYr5hszYMTpT
tS5zPwvZ22cu5eo11swfcp7SwzoRY40c7fxI9d+BqZc6d9Ua5i5JFXkFaNXnKSwHKBnpEzVMyqyP
lEFyjM+8HcOSlv+KX2dhEA69JHnJaIw82moymfrmYTUwDbc9jB4wrojkVdYhNTCfJ4YxXVSQ7XpM
TSxZCgOv7lGOW+2nwJ22tasfG61G46WtdCNweLGQO240ZNBKE2ofveVh287IHB+PCufl/3zKF09s
skFOl5bL9vmP1tbGjtFjzNiFuF6GDomIhaaUfed0nu1jd0fVozt4R9Yz+M5VHQGwR0NGxYMNLvfW
6FSMOYTYOzmdSb1nHLRgzl5yodw3mr8/c53iMWQ03DHXoGuqO24DDAMb7KzGvl9t5QmK8eByIAhy
fU8K7aqlwbix0FKxTjJjtuWasfWCrcJHV8fTHwDfGaaYwnhtvAVwObVuesusPZjN3dJ7+8znK0Bg
2kcOb0/6aKF9go3bDx5lawzbO35z92+RmuCufViXuIZJClau/A6K9jwSTvzHYgZVbDhQVXE3xSt3
T4vTWoutNguz2Xf3FlP6H4ZF5Zddtr9FTHVZ0eTmrltMN9QSYCz4l7ep9o9Iuzzqk0XjC3jFTSy8
q46D+NL5aXwuSobE+Qs7yRB4vbJoPQtsaIZ8HbN+yH65+koTlFXHqSTosTLxW+ioG+x7CmrqoKay
IpwzKl82MyOAGlpNWi3pN6aOmPMPgWjtHzx+OM0dAOyOo8ep5J5GgKysd5Yyl7cY/+Sjw6LCRbu8
lYbuRW6RwLqTvka9UtCfOsYXm7LpmDCX7nTQuTR3w2qBwszfReTWyF07mzJrQ2OdxQjvjNaNCdq0
qD21tY9EMsMr0sy+UrRCX5uDLgq11CZa7sZ/xsbRj1rrBjcO1O3WxQa1n4TUL06ecVhv5a6ha4bs
ede/yCVPAJZOfxnz/fCLlINkn1YfrkZTqTvvMliyx6GnfnpyYCrR4g7urx8uXm2RIx6KSJtHChdY
G0m6FJFduLC2mteOzfKZk0DOzhPrjFYvf6tKb14LlN2WKj88e90e4fkX01ax1ZmYeHP+IUqgkFUS
7LxCwZ4rtQCGotGsN7B8O4Fn0kfvP2qg3V1XlRe/xNOwdHMRAkEP+K6xNKeCWiKXNR/JcjtVwUGN
Op7vRXzEXfyWmkIhnprAx9sWy7O6aa3QQicmYi1SN+zaJkercr+Hhag7lUNmFM+uG7qaNmBk3sVJ
cBkyOrAUHDe3G3tSSozF4ZTtKuG9YBN8qUcGKmJuxrC2KuhEBvN1aJ/YUEEvbQHg/cgLZjwoV+9g
aqYjEFa1NwP15o0Y5lL/v5YGV7iM9N5AUewMXCuEfe4EbLOdnIbx03LoKjJGpWjgjflq1AoKA5/b
Roee913I8Y+wO64tF+UKT/d/dbpC4Is6TDr6GkigbgM215WmxSE5vPbIxohkY5/vURgR7wp1Meg3
3LZdKll5VVj2mX8cRyzRIzuOBtemGsoIcLGz0Qe+xfP6AHzHzd7y3uYKhY99kepqtRpRs9lIKXbr
x28I8YdF/0HhOsXHw6DtKNGV0ViM7cfoxfgjQUZxzPzENfNimrRM9iBVbqkeU8s+VPGhzIb8kbB1
3Zrz62B2ZuSaTwEckzZmbWYdS3bKRDkzZKTG1nJdI0SzotdynK/+UhD4t+I3A+QJLgOdlsHy07LT
5IwSN2+pqLW/OLyihZMEox5vsr+El76No1sQxBGS2IXu76XjHGB6Ol/5BLQYRqWH6Fu7Xwyz5W52
2xu90WLvFlV7HzjpQWSiG2jkfJZN5W+FevVaSfg/CxZIbaZtTR+1NVi/lNfFZv4umj8zDIg7IAAG
toRb1ZJmuzi44lPIDkm7mgLB0AEFgR0woDpuXYiZO/YHO0UqeswysbOTwT5hPXyjg4PQZzq8JWgk
e3AlGF3LHjeGDy3CW+7aZKMKzgrzqMzfSt9nWLH4qwxiQqGn+AAdrnZOtOTkGDa4fWILZJcl9vWI
T1Sfg5/LPL33LC+3sdesS+apQ1Zw2yJZduqwwkVBan5mg9cR48hANkxjECV66GPCPCqvI8WE0Q1v
C+nWvJq+pvnbMZr/VKMI8CT+BmK2xw/jLZzDbKrdlvYPmFXKrIETYhWn0oYJjnPRB30zVgqnMW/K
xV09l1bZnFuZBxd8/twRxhRa9Vx0t2lZOAuJjEYSW7/XYim5M//KPda5VPL9b4JsU2GY2DC1ba8p
yPjMni6Wkc4X34VVqXCSbOB+yDNlVOAhFjMs5GxGBFl9/IsNcnBBA4xRUaWX6XVkm8K9TGDwL6xe
Bl45aNdt0B2Z58wH6XCi5WxDGT0PrJI865An8F6dS1nYe9yJzAH/GGUd3ArCo3tjIM1X6VQKGCVn
xMGs/L0lHQ0zaqWd9eGR6/oQZU1Xn4mfxVGZ485I91M5ywhkXn7go6I5sfXP80hZKp4iYbrqpEHN
TWwnkuXogCgP4k081Ajt649lJbhyXDqTdynKOIWWzkGSYTq5xvhJ9zKKlBeoF+5EcB/Ew7Rr7dT7
6b/cNce7t3DfLropHBty2ZWxc1UpLhl0zf891Jw1kCwFxUqqz85DLb9TvHhhauV0t/re71S3GXep
wbO2lWgpVVqPzZma8T20BaRJLXV2WAAxoKOBMwXE9GHVfyRtxMYAonjqqlOJbRj1MadxbWulfnCg
4R6CcVvCL9LAvIw5jgn2ZUyATOa3yTpIcZIN1d5vbRO7L2r0TsBokk1iF0SXFwrVNXxLh1Y3PvBP
eLvSlUPUsQffmF9pa+A9H7Qzle/LJbE8zNWcnrde8Zf8CFmFeT7ZFd2q7M2pL3fsU4AZes+WoNpW
Fga4tMWrALl+O/rwDPruYYyg+JqCA80yYEgtuPMzALHe82JRG+Fk/rbTHguJge00NteAyC5K2WBG
oDGr/TwLyCWla2LIzCOvbtOzwVHxllNzRcPvRjoEurI6A/lJ8eeSdlCrgxA2AAcpm0rTZf3K9Hae
3brfw8BH18f+LWvG4TBPjXFo2vxaeAvJxJUMGjfvk4Y7Xje8Yq9gjwQNFme+KvbeyzENcaxMEZEn
nLpkNVx7BPrqWjEIUPy/TibnOxnFdJ+kPr3XRntgIhnfOC/MJ2n0D7flrp32oGgoe3DIRw+/ZgN0
01i0v6Xbl1tzxUIZvShuz2d6l3/P3TIeM3F0y9g+N4a5IXAVX2p/tkJaEZttvjLoSu5poJdpMMUN
sHG8vt8VbCJsdKJImmSTrNS+uFiD7e5eLBocjtz/4vfct0nuRVw0n0pP8HpMmGUzzo7RaOoQtcJy
ap5hBnmu4/JU9NTV05zIVoVktqiT7Ejo7VIAl8JQgSyeubj3q37+YWbal1MW+SkZDGKSIwSdWSIm
KLM6yLL7FzBH3Uyz/O0Wwty2HEJokXVoihkwiDr+vU7Gt0Tzh63Cs3nwjfpAwvq1cBgwr1a43B9O
gEec/YRz0AGtxya4XEPtKMENn86G1f0xmHF9iztqRhoj9Lv5AvKMbsSC7Dxb/FUd2g/+H60OxH5O
tTzMS+1QN8SRM62nSmGfK3ECDEXPkAHr3inE5hZgrzzJjIFCZ/4G0VVsGcBhCbexvCtm6GBepmNc
4FB30v5gtauWXUv6gHS0D20ywTwmHG166gVl4z+ow9mBhcDqrtPoXZcBPpBseXdqIztZLdVxQ/Jq
OekfKrFAHcaQXnM8brskdgnUbnvaXkbs6cjOnKXd9oFhgj0CZeBMFrW60/4TZPmrfjkarTAeCdu1
xDwB4AgNeJiAnpp2bxrFHMV6TwNd9poUufvL0JBk4UgVzAc261GbWa14aZQ+wUNEwoA+ygpDgfA0
3medg7umOXKvMbNftMG8F6jrSmxJVlLNaI4Wq4KJb3g0McFgCp5nhyrNfEjusZc7m74A2SazL2HG
dlh7PyW7vUVGpkqxfKJWv+ieXp6LzH9Q7Ea5sDDVbtGozu1zJrSEpXH6Ma9FGIizYXkz1ZdRpvKu
LLlXXLmRX1Z/U8cFzivWjYhtnUedb9nIGHYfM8SjWAW4dzvPYZlV+ZuWkanT85+ZrOMT99RxG4uF
iGDXzN+ItiENYlijmSxd6tgi9WgzNHfjhtTgcQT+/obDhKmop70TV4CFsxgq7Ozudx9QM1EwxGEl
5Ng4qD8FVQ+HwQwErAydYV2bvhha/zILrIIy65FmRmwz2JKTXUCjznat+2r+JyPX+WpYmlPcOes6
t0i3sFkS+MN28rFf1HeyQExjXWqCjdZYp3GrudNGUR9subdFL7Z20qH2Fv6EjGebmzaxglu83mXH
OmmgEqT/xeNEPKHBHDKzjcBMr2EzkskWRkS+L4U3nrwgecQa1qzcqt4bjAqk+OXPbqgMxpySGPT6
4GuMu3NIQ1g0nW1NP2LkuGB0pkTgC2nY7vl1/UjMwnztKx3VR//BeK/cyyA5GVVpXJogbne12bFp
YMi/gxHO2Ass3qMuSSiqshG7uddOjZ227+TJQj5in27hYSsU33G1HnZm/4s0Y7kZSnC/pmdA3hAV
QsCMN3Y24jEy7D44W23wVqiesdXYnTKNtSPW5uGUO8BOEElukrQyVTsQgEyzjbzSFu+qGh9ZURLk
Vz4s7bb6pnNjIElIANrBIodFl7EaIcdtbw/MUwyd7SQAxT2Cxb+hKdwzye7+jR+SQi3mJAYlqzv3
TVoOtyLAb/mK64tR02UcRLo2/cDoeoBNRuAdpAdVz+42p8guDGK+dxQcmHdSWf8slBLm4EQkY7KJ
puR3IoJJh0RmPSbblWipRrGLa+p/KlAcGn3J26TFlWlKIFnDxOWBzXLT61J/oZcYBAgVhCG2yghL
s90M7tYex2ZvLqI49Wj0W+yysszzE0yZ31MLCARLG4mWkXU+BcO7G3w4iD1t0PuJ9RRiO7eV1viq
4y+L0tywpaH62rtJtYGXaO9LfTxKO2kODdGCpqWRSMxUxo/aIC6pBuyiK/tgZxMwjwp666eWybmq
JsB8AsRFXfcnU9ffF87ru0VX4wb7QbedlXQOJslx7tL890WJ4yOnt0vGgwEczDLQloR5jhUMaWjo
KbV/H6mWvU0W2Be2IDEYLazYVSviI3seuR1dywyVzQ7OWNfhzNmOawJBxxka2UZ9Qy8tiVxNL/FY
VvfVtRTyeyNh9Uz0GNjSBtVXRtQsAROriq7oNk1/TKPFirQUpL+5D9KZzV1Lt0N8cluphLFvSgJV
VSCZKNvmO3mrrWACGcaYMK+6k+DLdHExcKbfWEFun4f5HI/zfORNvi4qfWez/srw8N0u2dYPsP/H
MbBDR1sra4M05eTdUWekOctOIyPLVetidqiLPr7ZPfEGD1dp4/zncAyb9eG0QP0zknxCt8XOEDta
xXI+uHvHUpzGK/PjuRemVMzY+5NsVkQnu9MxRi/oum7X0R/oroo47rvicyK+V6Ke0++1d4lEHvWG
g28XY/J20LGHxioxllpfv/Elt7dybSgkBRINSvBrUi7acBEfAhKO688BTe2v182gPEfzUqsGllvV
oj/5KWvxqU98kFAMFDkggQobfbWLl2X5GAusJ7j3iLq6gxtmlU/00kiWKLF9Rgzknjxb7Tg8pS++
km9pzfo+d/pnUwXrFrhwb631vsCl39gdjKck80q+FskXgF8MpylkJmFPJ8JrzpEYEodTIlAWKv6b
VrB1S0bcWBT4mTf0EurCeNvfLeWwM5r8KLW5zUKpkgCFINiU3C73WFvmE9DBs0f/yV3kVHR7WXnk
a3qFUNB903XYYA1fmTr+/Bu2phtK7HYEZeSbbwzpSa5lq0R69mDCxQkUeMrqOpmHTG+M/dR63gYt
FjGDN0QmpX9OK1jsQ9KhmtNGmmp2pCAbHWiixjuoJf8N7U+hDX/bxS7e7cY5OMDKN8SPzhzu0mMP
+WAD/2g5d2VGjgdZ/gUIPElF0ZylnQUbalz3aVlZ3x4dzOwwG5Gm2FzxOFWtfyzLDsJfw61ZQq9i
c+m+62SEGP/7n7hMA6y25AqdNhIQCr5r4mpZk0WdqZq/WTpegqU5AGoaXyQRzjs32/+cxbrllePc
tAG2VF/Qge2SkzcG7sNa3/1bNLu/jbJ8hxBoz47zOiBq95NLUBZ25O55SlSYLrQl869O9ddRjfch
tZIcXj1B6bG514jBra5Fyx4MOWD4EpAR0ZzSyC2hGSr9pZk8mmnwgV0S029CgBcNZ5AGfJCH7yld
qQJ9LXASAUCCVNBBNsFbTYDUCTV/Kt+dJgk5un9QKskOwCwS9nmddmfodfby/Dea4viQFAvj3GKX
wnKjAsarfpr+ZSb26WGM+GCwaBydnPl1vTTkfvOkP7bDJF9LpHIA0+Yd3XZ4LTFrhYo5pcH6UTed
zmEEuWC0ldzH+sA5EyEgWqqireDrzIg0tU8Uva566pB4SHoHxe35tMFPFvnCbsNqRMSS9WJuE4IU
uJ0rZEx8uBoltuWmc8c2er5uGJseicOEVrvEeGv1ZD82nMif/2bvzXA11n+dYkrA1M3KuEbXdQgb
o9HwjFwR7tDna+XIggqw9a/+96eipVDZBqO+z81Ew9TGgxOn8XEiVD7ZphulPdISa+/J9qUbiXQk
ZphMyVZgtY7MxMN90SvBdbe+fj5rhWkfeoeZMez2CLlrip7Png9AO3OKZmyD1JBnA3mDRIcCeuqE
Hn8GmqxvGRaEjT33zpdNEj/MEqwIVpH6pCex4UNN7ilhxfxqV3H1hS7qEMz+SmtFHYHXrst25n2Z
FHotnsx2Aq/WwauE/+U2QEyoZLr3SiaXboIKk48xYnunfxU+44VOuL/qtM23slqML90xGbXYGSrJ
+rKz/X8eyt+9y8bq3TOxMtW/JiI7Xw7C5IUAPDfL9SUtGUko0lhwH/HMLzSdfIN19dRPqjpbadx/
5vnnU5MsR9sE3kzM5qlYiiUJiBMlxqZpp+V/b0CcW//8AQUSsG9OKR0b6H78OydO9sV6ZlA8Tw6m
JDckBmt8sXPqnHuJfJl2Vf7lgL/Zd5nTHNmOueTNJp0ofop4HVhyPbABqSFr95mr9+e7nRXE1BeP
YMz/I+9MlhvXtu36Kw73twPARumw3SDAWlRBFUmqg5CUKdR1ja/3APM68pwT1y+e2+4oKNaiiI21
15pzzNuvEoPSGl2RssUzECll/4OW9E8tLcaHPlWK13KhZi0NUzHCSwJI5qzBn7WubbJDSZiw4R9Z
chXzTNvjMIgveh0Au0OhNlRF9Ejp+Ol0vX9qFhp9TbrntreJXzIWkycxewl5cFn0UFS1/WI56PaW
6zWaAIMxMpSiU+Dp0s8usxwxzYVZc7z9GtHKVGb5FjZtRQRJH7gAHKxVXwrrgiEHQkgbGwfmk/ol
ZcbDtVGjIfLpg21j4a4Y6oJz9JDuaUKF95gK8Q4jzbqy9z/MVQRBMYyura0C6VDI1AhaUBIjjnO3
C9sjXi7luZPxdN9V0KnMuLUvyczGVRXSBkhi2he8/3mjKz/MMBuO0WBp1BiFcxHoFNwqj+SdAdqQ
MJpIo/Qpdglx1Pj97JUzd9o+tAZjNyZBu6bF4bjsx1l3unLegBMngRw2U2CZ5aOmpx/aYo4dbIud
Th29270JONfJg3eSUmm8aNEli7QdJslHqqaJBHKN/3rYR9eIlrjbZTTD9ZEWZ9AegcER645NFjqM
+YDiFIAC8SGhM+U7Gg00V1p4CUX/qxFxsySozYcZvg3iKd+8p3mNqW2oDn6fy0tFSi8G8yU3jeym
i1rZX20x4WnmPZ5jszkH3SBeoWJ5XRpT7am0RjWNPPJOJg7wgojUdQ1RMmPqNd+YZ6j/0z1BYAxs
fQUkEhqrZIL1TOrW8lkHs954M+4fXKP8mvle3ZbpuRnyB2rp+s5e0r/IQtNffKX1aqaJkJkcc1+Z
HLgWUmNLJM4Vm0TjTtG4YF8dWrBVcLbzkYGnsRxPVTrcY1nJz1iGXrEiTNdw5nCoUAgiT+sRp4pW
XDibuaTBT28pQSR3rASM/pfrq4pYJVUbmzuCnLM3f9R/X08corKtCY9vyZhZJ0lTXeYous16LJgf
b0iYsjtDFI17+8vUmpI91svwTtWl9UZbG3ERcu5sDH+U4hwpjb8WrOM7Cen+OqAxNOvKOthORrtN
d55bK8EhOw0OHVrfvGpKA0p84tiMlKo8+4r9dru+1YROVaHmh1DW+Y8MR1iAFvCqKLPbh4xoAr3s
1sE89aDBspp9zjRs+qzbR0YZvHb0rY9GOjputDyIYQDjxKY0yVFKyLTo87Pm+ycLvj45l4Zy1Hq2
P2SR9juskuO1wAku5BrLvP/aZIa+E7RD8Z+F81UWySPHCLlmMyEVeinP0dT/nNlta5TdE/le931I
urJts2Hv5vPUAGdiLhCs7GkoLwiWSQ40UaCx/khXdBXdCLN+bX7UEP8vKQoPtPY0jqucxdPncDPw
XUBtVrptLbtnAq78lUVrntHVVJxzGKPKfRjPz6qJQt+EiOnlStUebJPlSiXQRARg3mTcPSUtC70d
ak9JzaLdj81PiMPGNaFnRqZ9+EM0dKRHcm44E3cTNmr2BxEuSVbwjVKhIGh6/0yjpQWWB3KnW/55
/TI27manuTejwHzCJXZtQFNtleVcKonRXEt9UedA4uCsZ19j8R20RXrJOOHvO0XN17erlbAjk6bq
nkGd2LBxcnj+xQdN1ujqT2npypHZYhD31mvK29PKObw6obGGxuKsA3vEEdU7dIyCnZ524jQx0GHZ
sOZ93E0E/0LluqD4xsmxfPaahjhDXWxQFafNUWdjXhDm0yWBuIx093Z+O4k1/BQff313CWMafXNn
jo+hDH/OWftAI5thNaIWWGtAIrD5wW4pkwiQQadtHAVaFxQB8gZFca0CLOJzwgAw08fiKsT0nKlG
dW6HITz4JmwZdjI7lMYUJxrfuhB0lLTrnSLU/DoYWG7EHXwb2vFVpWM8Kp6rBk7cVJi7kNRu5u3O
fJ06/8GXSfXcdnV/qpjBu07Vz1faF9AN+3w8tdhXniWU1dv9i6El428IPRYzLw1pwFb4pFn/LsOK
VrcKBwF/WTolynrUcvoPtqJcsIETXstQq49IqLWkvStyvr+OY++N8ZBJWkCR5Ejuqmb25DhAxjTk
R45lDAjwMsbkyBEhluGueKuGt54syEvBfPSAcG7kODfaq9Oh5qTEAknzUQYGsgEl1Rc7z0vTZ+yP
YnNa1/ANaBFqV5FHVNmQP273nHrjOUgrKNT2S0YMVUwI7HFCm15EZImNIjmyG0AMEE0/pzj0ZstM
7vqeWbdoKbLD9FhoPoL/ofghjWzchHHTrgkKD1cm7TDKNYiVPXlW9pJuBaXE2oFI+IrItD0HqfrM
HJ0juWnjY21watDjJcIF4Si0S8a65m6cRL8OOJcZs8pfHmPNiDic06qtd8jJ5LqEckZHiTLcShmR
hg7bZacpsGUh/nEjuKgupVS+KmuMF4JoS3s5jbe4CbueD9cuHPsIilW+mOSb3Y4oK8GPZdv+Z9k7
aGizZJv5ebwXhOjQg16raKdxPtzPxojRcbZrcNj+ixHB3YpCQqKII6DrLa1jlFSvZd60ZztdxrUq
u3RlVNWr75RPcZDzHXOslWOgml0QWQOb453amG9mhxaRITwVS4rxoK73OtUtuobA3KW8o2GZHuha
2K+jyTqToOjm9YCOkU4Du76oWQ/1OK4MPzkGusUEGA4EwTfngl613Y7JHczfN471Lbq2H9g6f4Cs
mNFfIcJy8rm598GsrNqOyierR6iGTPtJY67dqExowU8s0Ux7Xv1CkP0hvinxIBPZFadJm677YAAT
xf0GuqJqXmVYeo0dKM+tXnBsKgwQuoSMOsypgGVkvZ0UJdnGldKsEeZwBm6rLTvogemgouyzCWhr
Q2XMVhsrvj7EgHAS/52N3D1WOvI5zHHClFHe64mR7RMV8e7yGdtNlF7rNPoMsQvgfSdtDqm73mLq
4Kg+xDNGZCtBGWHYHg1I/F0Aq2EBmmjwl4frd3WGP9Tvl/4dM8NIe1VbQektjEPgoytP7E4/DSU0
QhzYCaheNrOS/C2L/7m/tDKcZvxRDn6x9mXM3wG6/EdowcLmX5VQ++5CvU5W0dD/ACOOrjmHABfg
V+SAXYYshUh6dJuAJBpWI2NxKIwP4cxhoBNTQdMtF5xSWRY15rjvOtHE/riYticWz9kUMdMrKAiN
+sqAXm6CBhoo3SPzagtwGrb1FJPe9IiYLD+FJhV5rOTOe6uqb0GS5KRSsHNRWMbJ+Y2yZTHetbLq
WQLs0cvN8lKrSsOZTKYnjf+PiBEdhjO9MaOjVMIATDYIOdGrxinwNLAY2U32bbSCjYmW1rs07mv8
wgoGBz1JvLwrABQq1IV0ge/5X98xOII3asyYoe4d9oeIH2zSc8LW3swix1EMXPeeQJ7vDJjyQbTm
S4Bf+ankQ15Zfn6qVNYia2jk0a4K/QjzvYGO3h8qMMfvTmbH61qZooMaJc2eU1TutTnf+zKsVlE2
Vo9Zb9rryTjRhOl3oKnq58Xnz9JtDmF5r/WCIwIA1a7Ws4paXjM9GOxHDBDNRolfshyhqxkeS8eC
12S80wOZYHDwKkF37/uAaclK48cckQn01qZDz1ezxiRbFNqpWExmFo84qQNngCEQX45P8l2uTVu+
fxPJeKbilmEcrRWeAG3+M6y9nR9m0d0kMd4Rj0I+EifPJgTH4Zf5miqwXnV21+9jvftm5DrA+bBM
AAUNU99i51DFuwOYh1XYEftR+SprlvLFKcIVBmO0tEFJ3IW7WaG2JT+T1Mo+C+mZpx84RtsH9IZw
jHvlZRGkRUst0SHWa+cU4xj7y9nX8/e5I2XWYv5PujsWzR6o1xg2h1JxWJw1uk+wkURBn1Ov2Yh1
PQsUaFGT3JADzSk+B0f8jNmqb5jag7PoEFOOOWHsVQ5MQ9jJB4CqHaNtyNhAgEG/5Qn1QpfuOIsQ
qMpajLIYYr84g9nuSaZuSFRjdwBWExXCNJ/NqlFPVR9oKMu4NOg+6Cyvx5aMoxrazSxwYco8Mpiu
c5pnbM4kxsx3vTr6nopkic6fwI0fmtnVDlHCYCktdiJqfzSp5hB0yBuKmCQXerPXhdq8kGvTepFo
nyj6m81A0w1PDYzYDhVuEw0f2jwssoiDSAIJC2z6VfjexFT5qvoAdmnWhEwZiDjh9fjaYoNgZ4zT
gxUsLjyR0iRWmZmeKvyKmImRaZagr055OORbafT5GgQt8jUKdcHAZYu/EUnxkJxvf52DVnBZIAnB
G44iGYFfmsxopKW00I0r9Cupei6dBNZmGeBsXpZa2nfAgGuXDKr+aPc5X2qbxsLtJXBCPbVSurYQ
7WMyT+bjVCpftRkXV0nwBo2lle3IeD+mAwEUlKUF/ms2eYKictmYa4CzV7d9958tYoI67KjEs+9S
pmRVuYebEq2dmOK/K5rBs2DQXccqYcmxS+O+rhcycIBSbflaKSoCySGjwlbUId2OWhlcjUAcYX7N
zwPDU5w1PumTEVbpW2EF8XyXCSTmnWGg/lChw4RA4wL7wHHtn4z0kdxnpCCjr3px7ykiO9Kps9ZO
b95R5aOubgsPQ5y609u82Ja1ddeyfB5Hm194W/u++4pyphysmt0qCHW+o1LgRkI4Cfu9QyBSkF+H
sxRNS6rwR7UdiVBgRoolCFxYWYSRsu4YVRyCfOILodLuKUJkr35Y3ROV+A2lj3l4SR9CBOp57gcd
n8Uvn+bDjlyizTS1rdtqsK07MjGMhKFW4NRAtnoaxJyXoton8jWO3K5GCev4xXfSsXGkSbGaECht
w1DkW4ZquJiDwa2hFJIWisCOlkDf8lH1jo1OU/IrLS7+44iDoW1na31MZziF69mW+ibJk6uZRJiO
GMutWrLHqNrMp2ogBRE41hVHuTj4iHjq7HmOG75/DLXoZPGRiRJ9kGGy5rUjTxRT1Fmh1exqkdYo
t2iH5CZGz0So7SbiQ94BUojViYMAlxswkBrpvGKZjLo43Zp4ozxAubyHFIUPZymJDHq272rALAxD
CoJ+rJxt1lzs83baFm3EKhDbkNb881jq3tiBvunSwTlyNniFd429Rp0oZnOSYoyILSmopXVAl+oq
wZDlFYu1lk4oOMBMu6B8PNt4EEMyElUZlJtSjNhUzAsyjvNY5J6SQN0wtCHxwn1AVPiGc8DnnISM
lLTuNC+TICWr4bvZZYlguHXjd7v1kbrler5sZZHGaqii4mVihiQvpM5w0yVi9L1H34gDUGPeGpav
uFsG2dM6tw+DY3z0IOcoXq0dQ/95sJ71YEZhsEzBClksBlNj5ZTNbszixz6Zn3DjvVF4ewrYYKMt
3nUdG3NBcmc/Jfu6O9FZWlcEo9gqHEo9ZW8zJl9YISF8RAHEjGxrd63YVFqs0rjDH59x5CrgQR3k
mCstTfGIVo9+/UlaQb7tlJGWpCEPdkGWpp1kazka06YJGU447KcHH6EmyTiOApvYqOrNkGKX69sv
O0d7mI/yAy34z5GzbyljdErYIZmiPObxESx/sQ/j9odEir/lXwgPk/M1embSurLqKOK5R9flIIpp
acQ1ZjseKrbZHBhQgNVsmu7yfNxHKp8W2dRyH450rWPschA8FekhUCPnTKNc528YV2VrrQ27OxZw
bmep1qc4j9DyC0wJappu9LQ/ZyrjJvLH3DKKgDzTxlyVg7PuZbi8LWWdVj1SwhliFZwWo3KW/oV1
GfX0U5/NO4zNtOTEhQqy6wsNjsX0wULZrFo0Th5EhXHF7PSiI21EOhWsAc7NfJmLiNOldK2BZqGC
HYd5T0F41rzVGiJjLaJzqfso0XEjUX2PXjBM9MZNX2V4hksadS15X3Ppb2otO/VkGR0kPE+WS8TM
rK9o0Hn3ZlkiEV3+yQE68ZrNRGeaqMHNeT+SB0hQ2lPAOi/G+DszgOWjhDwgPH6TkerTlGMUQ3ho
2l3xDdRuNX0OkQDInTR8RckUSMgUb9rgu41yOt3hZLnAkyjx7PAl8wPEnahhNmaRtyuU4RPirPmp
jJKXYcg3PWjord7QPu4lsjAag8JVWlFR/G4Bxz6XzhhtdBqsXtFiBZsp4+JT0Ks02PBsjmZ66FPi
wga7vWMvBmbUVmjrITzzohbKk19ZrKEaMngf16Iz2QrDYAPWe8F5y6BdrIr+0aJHsG2q6ldtidpN
ApA0xCm1JVHnc83cIqaKnUkeVur2BEDEI6iLgYKZr3JT/yKgq17F9S9mmuCcVFBI9li9Ob6xlaZ0
qUBfbCX/aCzCTXT5CdKsU+5MCoJKoofUR2NjKApVK9xCT2nILmvDvVajj4/KLwvtCeJSXKn+hMXB
F3unUp4KB3hIwIBdp+K0Mvlag5FhCH4s7eklwSFg8C3iG8w5pc+ACMdN5jA4UmI4XhnoQn16A+Rm
p/GlNKgM1UEF0xYhxLfbj2xoCnareYnMQf9liBDyqbEqVUVsNLoILhj+YyXnfTCH64gnp4GKiosT
e+lCYrTnn2lgPKfj9BP3ZL1KcyZWaK2xmcKvp7X/JcmXWu1Ky6Y0hUDArNK87wBv2nka8iFiLqmg
Da1Q3E8xfVE6XxQDJOaxeCxB6TNzwflzksY1dbqPBOSd7ge/RJ/xTCr640jyp/SvxohXAh2H9MAb
Y3Ge36XJsq8vw034E8x8iq3OsP3OMS1CgBDLtqIpAewXwVoJPlGLVAAGcNTC3dJXRhe+A3XjZBar
fLuZ1nZah7F1zjy6Ic1GDjZ8gTfaT26kOyWaYBynaujwNayaraJ18XY2s0OpmVDULOdMUoSbERXo
dtCXDLU2vGn2HwJj6bnazlnJaD/bTN45Sw4kaLdIaLJHLcG63psLmWlDduEh7O0vJkwPpZ03J1p2
0z7N1CMHHZJ5mvBG+ZN7wJ2DQR9qm7nBBlXaMQRzKkxWus+x0MZdA76u18xuRWz1xMZW+HdhsrYD
BO+THWSenoBjsm1aBsUg7uIUw1OGiJhpS05uq8cnhAdNkCCHkSYT9rSTJskEMRTjNsi/kkSm3lNo
E7v4/54G/P9jzi85u/9Bzi96vPRvMb/c/XfMr6YT2KupKgG/tiItVeGW3zG/BABD51UsAn4N41+3
sIttQxKA9f8mLUo8BSohfFUyIAgH/lfMryDnV9G1vz3uf/2Pr/G/B7+Kx9/R9c0/fv8veUeAd5S3
zf/8r7ol/xZxbyvwvXgNy1Z0XbcM6Vjc/peYXxSd9PVje2MZI2lGk95sJkdDMCeKAaoFdKqYTq8L
I5zMcSd9T6VurHPkeHkppyPKOeALnQRqOIXZsVkc9iVW3z1S19XtqtsPtiAZeQoz/BOfljZ7ucUY
nuBRb4YmORTEmB+zoPo1wolc20IH2G7ijCbWiqRDq6EhXZkvJuLSw58f8P4JNNTAhyt2VB70MmcX
HwCaTxG2LZf7RRHw+2I1lCRK1SPrUS6nA0Lo6YAaT1tjefwCL20cdLszDqFjkdq3CO6Apw1htQZF
aKG10dKOvTadboxFVNj9YqRQQsNVsW2Hdk3fZ5bzJsJg3Qi3IeJpEWQl2YNJBtYGfOkkM2I5ocDQ
nwKQl6HYpWHlS+dxYg5HoUlDTk/1T8CBb21A2FydFwYwo/HRDpWPocseqsE0vJjo91Z7q2P0j01Y
DR7lJJGYDI0ctXhPqK8oMJxghZqSuSG9bMUYh0XR9e7EcthgCcAryHnBlYWw3EBP73uIp6AxAP8p
F9lPmFltBvIBRhfr3JQYNj8nK0OZ6oSvAH7PTkYfQqdEgcGBphvv5ioZx5TeRz5vy8n8RPjUu2Ra
ggE0FwlPFbgBYsGRhpAnbBmhULNAvMOud0GcfmY0QldaEYKwMMhX1zl1MofEtO6nm7kIc69Xqyc/
MAsP2mfMTJRzXkzcVNS3hKPJ+zCElUKwTUE/wVUnxgS6urHU6LvXVeJkFWI7OH9RuS1DzdnO3vRG
+WDE8TKL7LUy+ku3RGcGEJUdOZ5MoeydiTJ/nB41k11fkOJEGOSS1dOkD1mQPfhZ8ise8w+rsk/+
qBCvp7+hjQ5XA3+l6cx3k5+HXkXqAZ6PQx82NJe0+hfy2ztrbMRRpAUj9RrPkQM4OWEfXCEzTdLm
RF0EurFdiqNE29S1h0fBpbvh2pnq+nkNYBEEaIPqPLPutbrDGoHsIgui99YnvJn9fezmiv1uKlb+
ZIIhKrQ1eudPjIKItmdnneKc82bHIgArdY7K4LjzkJZbhMbhrPFhzXOxhqQWx2jJE3u+zOAXk4k7
5MGlY6C+DcnC3GoFvYgE6Z8X6vsyYmaSmONrr9j2iS8eyWKJJxDRrGzCjrwGBNJLqdGsAf+MdWV+
8mO2Bj0xHLGlH8OBySPKDAJ6Mkt+xl1+FyvmcG/rRsiIs8uPQcUPwkhiYI7dkw/sCMW1OIQpZ3Ed
MJsX9MGnGaeID8oo2AcT5HbnpWNb8x2l4g0uT7O2AmQZzIVL6aRMWOFgjLSotQQqMLWacH26tTTe
JMm0yiKlRBo7dcl6st+NSNeeb9vWKTUWretOkeHAUQjPCRPoD5NYtEkSEgEukRRUut5bfYzHA9xU
8iVS8H4x359kYaqM0hyY35Q/tJT/TW/guM9Mkp+X946NmEzXaeiU9eDgYlMUMhN1RO8Oed/TkrKO
8eHZ6LBJafaDYfTPRHryADsgRyap6wcYc8ldps3E8+XRThvSa1vpLRz79GfZxfsY2OLBqS3yCS3c
U7lsk1UwKtqFyHaKKMwnfQeie+iRKeexDf1f7BIydF9nWPZHmWOEMsK23LY6AjibI5PBEws4xxxE
unCHEPvVAl58ISwABjAcakmFa9DOWPnY8o+IxL6jhM2kqozfTkhOr6/PBraRqXqkP0LrhB522z2y
S+hCoSElZnNlC8O/hxA7pQRXTIm4V9pJ3otvJqXlvWXiA6ZF4uORGC24BG2PkRcZvvKAs/RCEiNm
fX8YyYut6pdpzqBVpH71y9Fe2DbCRp80CtugFE8WATCUTMlZVYVwrTrmvFUGL31tjXAFjlmRNR9O
M8t1q/B1J1UGcQM7ZDaJGl2Ppn5vdEN4CXzaQ60p6VvEzh6OF3r1SsFwOJgDGLfF6EUH4R7AeOXW
XWV+tHF/SiasJnM95mtM55TY+oj9ERdNH5bNBgHmfi5k/lQnLR5Igg4IoGgI5dLqXULoF4CWMLpP
teTeUcl+ylTd93pOMifq1gyyKedEe4ZtrXYDFLWqFcfBXFIFe3nS0DTrFTI+LYKlSeu0ZBNSqEfK
aviiVrWzynZbVobvzpmhbbqGAMcobWtEu5LBf4dOsO87DWbcMsA38H37s78BYMmZU4neodtpKDXn
q5GkRxRm00eUuKHBmye0uN3+pcj6Vy3z99rlH6WLQ1WlSlPXHeoq1bG0v5cuBKoaMYinByBUjCtK
wiaUVruCynA7DSSuBXlvndtfkOcfOl5dr4HhRU4DyhRdmbZmPrQxyvwNC0YMNKFnGWf3t0Cmvmy2
pqvB12gGMokiineb9DHkJuvLwTKwrLu/9HbqTmw/QDigrmimAC0ApCI+mW6V093IIKN4wRTEAKLn
cdvLAbelbZX7Po7pwVnzdAbyOJ19vVNWg6USwWBU4xaKLP84lZ3+f/xhmYpq//3jUhXd0XTVMFU+
Kp3p2T8qPeHjhNBtJG+B5Fwy53uM8U9oNTPGoJR4fpdR8fFZr7QWWhGgx6e5KF6CLH2EgfMxN3mL
BgR+gZS5W+EXm7AUaVWLM6cj8C8v2UE7hDzqaqhvwqTf9NMmyFD5WWryoALjswf6/VkFX8lGniQw
/G8xdnw5oPJxIkogp4A6Amb5bs+sV6bac9/G56kYAM0pHyw2IzT++hV/iIK6JHqW+8zSg5NjAdrx
5fRVyDraWmN3PwThIwjg0Gu78bPD9k9UNuZ6xlEWMvAhFJuaxcLSUPwzmzrZg7yfzUruGTFJRas3
Woso2hLjzy6TyqGrqlfIpdGqr5iLZLrVbLr6iB2EusuunhCg/GCcnuF5H34RYOzRR068OlAeiaHd
zgkkAnrRqCS68KR1KckhDY5pcmmuRfetyK4m8gCub588EkOFrCulgSmY945fEK9+Gh3htXGpvo4D
McWNlp3jLmKnKL+04lI43mQM4Tp3huON/14s5sW4s8Ha+7lGM5Q9P/CVHHpHA+gso0mnrBpGR3Db
+DF02nCwhL+3yAL61w2/71POuCv8PL27PcNUlAutDNfmqhZTS1tSS8ftOMaTpyWASvFjKfhRl6c0
sUfs6Hx93l7g9qZ+v4nlxlTT0PDkD395H78vmgHDBqth5r3c7ffLoW3K6XmoPd8EPYIBuLwG01y6
szX01ts9/zz17T4ofxRoWMW+uP2htzf0+6IzLohCM/j999wea6aq5vVEWTAnxs4gSVZoVVPsisoq
7vuFHHS7/vev6PXJcid1ebnxdv3tHrdfM01/jByKxz/3/3M3tP33kxUEh9tVtx8zzTOOMVUcYeGi
gba0q6ZmOp03NcelOxYuhEeXVsTJFyLYjR3NiaSPfjVq72wKFclsasDYtLbKc2A0sCjhzpg+KjPw
PJTi0OBoHcMSE+NuTvs14fTYOjPjYHd15PWBDnuBLzAVc1CqZ9EWNRnzQFzqeYoRAGiXbNAZTyVY
653eE01CkZOjVCpD7Bsyeunhda069Wjoge46GbxSKtAdwjos5LMRu6U6pttiAYenQf2RiGwXV2gg
G+HrXuyMlqcWPEGu74tyKDw1bYqNPzQuOcKxZ9Q/mKO/EruaorTLn+amgo7dfWe1qbr1j3YZdKT6
Q0ItvbYbEmxteKqnsiV1ATsDCJLHTlTpFiokUUh49dO0JutPECSTht1jQxhuxB4GDx1DFGgsnwyI
i1VM/5sUtzDQwClJitXKiOCCMG00dfFtZufJyXrPyW2qUllILwX4s9aijAZoVnqoIYAHDuMIPIVu
W20wNUKTg8o6u7PLZVkgcIlsuKtV5wnlxYxJoGUJISpzehR9s4p1rBRGeSElQz3OBSxyNDqcRi9G
np/aUrZ8JyJcvsOrsKJTB5DS0xX9snQA15YwUAM5zKBFw5wtK4J3CDB8xBryuATerYfcLFv5vfxU
Z4cpf7DRGQNv5jH08Qh9KqH60IccUA6MI90aPWRtn1VSEq+gYZor4/yJE/2zSTDqc1S9ksqZXZt4
vOqE2hD0l/P1MChlfaamVt3RqrJGjOQwRzcNZQ2dKnE2gzK/mgU5f9VEI6zuetx1QYeVH4neyshk
gDK2nrzsRAo8q6TfYrPw/cTta4J7o0nNVpy4SgwTHCa0T5OGpjx0x+9Za+tD3fl7+P4gwBjmt20d
HCWrtoxQidVm8VKyE43GVRoM1quqQxUVdrsbsqa9jqmFt128WHLCP56aoZe1o+rq6vSrbEaFA04i
iJiRHatEM3uGcSobOCrJFBkPpmB6T8K0iZ/SfyXqFWtl75Gs2RIUONcessgrpzrAu2NwhupmbKLB
ucwQ0wMF0CnA2RKGKAAV4Kcj9iBy3zBzeEQ3xGupIrIhoIYMxE0HtTtAdnzwR06lUTE8SjV/R22V
P9iRCUbIerfoQlZY/BoyJldarUBRE0hDCIRskj38V2rPJIAS6KOK7pnTaaQ3avi05xpsyNDoGYnn
+dMY2NqOgIJCsMns0vaTbRLTn7AgDddnzD7XLRqfUEeiyuZEweJbpPnPsKPHPwL18OqMTINYkwX9
l5kz59j/DAZJSVZAEjKpwldWHx2mmYO09DsoA3H5jRL/jL4h7abxVA6EGuMz//An7U4b9Z5xG0JK
yC453+7+zoyRUyO5GL2ygUOBzPYAEqz4fen2a2Noci+MnUp63AG/o8UsQl7SyryaoSxIkZ79Lf31
AwOPxYNKQuBBW7pGojCLgzPPGDXDkou/b79dvN10u+ft0u3uv+95+/3PfX5febv9z92T2wv9eY7f
Dw+Gz3oyO4LjyEi6/ejIp/pXcNLvi8kEpv4vN90uytgmXuk/d20OvITg3uUV/vKw/9xj//KALJDp
nrnxSsVphRPaJ5GNr9CBIRnly+33cs55pdvtw+3a28U/9/99+z/v+uep/u93v91ye7l/Ptu//f0v
r3579n/38D/XjY21GUu7wnsqkZEvPwiAIQAC1vLfLqpNI6B7LNdiD8NKzqDR3tcVVQhUREAszeF2
qauM+tDcfhhRobi3i7crbzerKbSK9T8eQyHOPf/c6fYYBjf/5+F/nvh26Z83/+U5//Ia//aFb1da
E/DylT6qaOr+vN3bpX9e+fupR6hgNdG8k7pnEPPc0dt21cK6WFN+s1UzYU3q88j2yVP0lCDIAtHT
qN11qMdXeWDLU9oTYeOIYxqWsN6whrtWZECAXnRqYAqar7SkGWMVCQn1mbUOa+WzJSu+MOnyqTPb
odia0k3QvWN9erU0Sku8q5ugreSqyJDDVgD4SCyAehMLL6SE3qbBY1Kk1YFWwJWx+JK8K7FSJvOL
HZPuHqKBQO3spq2acr7E4Tj67bfaaM2hw2cTigFn58TewFE3CvYycOnD7EY2tBFVrCbHKI/Sx4zb
BSyb/dKQVP3i3beKFR4gOAOVxRYm0sKNOcUED8tkHUAc8SbYk5jwaLY0RPcQXtt6bUt2LlznM9Z7
fx3bX/qS0pxY1TbsUabqlfXd9/JSYLhdNoV7pFPS1CJ3ws2wJSQtAbbsRHSJkTggdYF5gkTbzgi1
GHIGv+mPWc2PPG0ORgzpiTcET5jIfiIbfk85fXvNIPnj5RvyWJUOaV2sA+idmJpDSABt95Ah29g4
Dj0DNGqL9Gh0W0v9VSjzXVKLY2gqX0XjOIx1nV/S6b7a0H8EkLHSGOuBZAfpGgIIUAzHdBFqrlqd
OTx4igw7GmQJP6PoUUXJGDe2OK3076YTClfrLJ0ZM6cwYJh7VUlq3gtGjE5FU0BAskebfAkG0vfY
kh9byqZtlkM1lAu0DY5KdLDHfjcUSzZgUOMsYKOh2Y5xzGfFOE75/ybqzJYjRbYl+kWYMQUBrzlP
klJKzS9YSaoKZghm+Pq70Dl2z0PLVNWlanWKhB3b3ZdvBht6KhMlxJrY2cvM4ZzS0BVCr9R6XGpl
lezCUz2Rgadwx9my2J3XcwrEu64W36ejsr1FiAmyLJnaLq/2QAN56FL52sAYWuU9LuegI5Vxibv8
kheFgqO9FNRAi96iAlIwipUVkFoGvTS3Ex6Z6Y850VNvx5XFeo5VDuMkbFV+I33rujJkM25Ou9Qh
hy2z+jmN2xfKbZ0TNaW7KmsALMwjeXbM2TKbHlMgbIDAJm87xdFn4g5fc9Rh5TCukiK8S0E3HJTM
Zo0Zn0xj0z7OdslznkP7qsLXyMjMv5zbrt+XXPUJGK1Ht0sbIIl32U9qkP5xDOJKVhaCgsp/ylL8
rWrPodpPPShPPBEL67FjDcZqKF2aY0jqM9dH95kXio1VQHYXk954Zrs3I4kVQtYsUdN2XQYw5IIH
W7rVVtrVdphwutjkb1FMeAKR9I07AwdFJtfONO9JzpVXe2ofOlqiD5bh/adBWIuJEfjOj2cMU14K
r9AEIMMFAbPX3Vudd6Ypi9qsKakha9HC5y/FdGYVAd3rcGUlwaJ1M+1tRU+OXrQAmdvIDMm4BZte
s6VhBLE3buZ/ednMsqifb/0oji4gGJA5A8WNzlLPFZ1j56PjdLLhQF+uQ5+u4p4jxSwzRjE17GZi
yUcLa78WWGlwpw0imNeYzCm56fx23+BY40XmrhosjpuwZZtPI13IW7QPkoPn5PG21dQEOXN4nJZG
PooJVjYxgJ0BtHoNkeHZIdhYY11f/pY8nMFaRFy5zZgcI26giHskbs2GHAX+1zoyPbQG9y2jlhOU
+mMeJuE9GQAYd0Wgcf4NPWhOu79k/KBa6CFgvSaSjXrawp+GvZsQnq+q9jIMytnZVFiSFDcIfcT0
kw9htmVoRzeavc3gUKLY0PPDvtaeNjxU94lEvJ68iP2Xh6c8jSj3IEC0opis2CVu51ITZ/DlQcON
eKbMzjqZZm8eOMnyAB3OoRdSVm143JiL+M1w2IAEwQgsirD4UsEyMZuHoPpwEWPhHj2Wb+HUShw2
nM0ifKdahQIYGCkh8TlOqrv6WfxBBQ61060x4j7P8mUZtM4LIwMYjOxSui09n5NGIgpTmmYU5umC
rMjGLDgJOYKOiUAnXy2YfCJ1ESavqHxgIOxPIq2uYTrzgwQhejNt8dGYV9D4DZXdQ773WjjB7vs8
uzfL9I4xU+RmMLGV2JXO32X5k5jj2hFD9tza4ZP2APgJpY1dkQLEszxg5H2bJnfwBIQaql2ZWne9
Sa2di+NopH5hzEISJyYPjbk+hnm+wtz/5UiYSoS/jHXWxei49susIIdDvVdkFuZq3+NnHzTXAFBO
lGDgVOt8caPaOiVuJ6LNIJsE5Jz/E8bWdPD9RqyAWm48Da2d3G8KoDCrdp1b7OHfUM+VDeqgXkxV
uqdsUpfQDoo9VFBKpyz/mWiqh+0Zhw+4znZlBohfMFmTDQ/wg51ww6oMOICCjeVYGieweSxTDEQ1
TGwAdS33yYjzc5rApImWuL6c4pJaomqVJu3A+Ooy1UTO02xW4gge6d6iFmDT5fWAl9l8MGrrNjfj
xSLWv+fg/xFlxBVmicfCGk+2OakNrTjTe/9m1DzHmrwJbyxW7pBhq701hF+mbR97N1PnnuYQQ4Gz
0Grk9pzm4boJ+KaFkT6CkXhIxV+wmDgqU/oNG0u8lRZGRrOgSy+qNG3bLPCLPPxOiY85lcgPnUbU
pPCY+crgCtN+4UBnsuxVfmQLp/HY9Cccu/Bx6szbsIDNz26W9ceRhSrYDUFBmPPeawpXOnFxOi85
GSYVaRQxrsvMwMWLfEelTn3hv+afs8C/5QP/xQJma869cJWzJGpCtNgl5DYF9XwGA/vj8dYfc7u8
1oANt0DL3bXGSuxNggjY5L+omOcbC0PO/yOFdrXQHCkGXIOUNew96rdYVZLQtDQtTgk4pQq/zJo6
WcoJvI8BOftSNvp5Tnu1MUT6zTLzgy72vzU44Y2jw6tZWSSTSqB+Pi4cuHQlj/QmzNdZHZwQiuGD
ZDRdd+MjNEW6OH3CHIHAa9g47c5I9E+aARwjgLFx456Zt51B58ACHtrSO5JhkRZF2FnQv6o6ajZO
HI43VdpPksogLMz2Ss10D5UNLqiwjuCJVRn9ERR1ySGjHFXCX5jlqwx594h28I5czS/dYKO6GIPa
DFZ2D+2UprYevpYLxhOvVb6O3CHmWzKfg2xasleOPjTk9Inbq4slf3wLZ1nY98VaUOV5FimEIceT
gpJkultMPnG6blp1KQ2GTKXBKhmMQ62nq8teiB046ytcxAihI/DTMWfbgWvw4AQ55/cUjHmU3Woa
OPA4fPqC/4NixksVSwAWCUnwADySLoBJO1BiPEFPDohMlaidY1pooWH8Zhr3YD4MwkDGdyYJufQh
x5plScKpfPL35jCSfqBGnNJtWLPT+OgCrFs31M9TE2WJjROoFgQzfaStdTMN2R0lYUeJBwJyYwRr
fjcOuzzrP0uHBKjh2yOjcb0hqZEzTUQs8ED8YOQelII6Gjh3RP55SpLZY4SPbLwPnkuErDRWdtef
alZL2AynK7djwOiLj4CCSCze9USLfEwvZf7J5dfx00q4kwxkX8n7UxwUDEyzevwh6IBzcVKcL0gV
rxq0t62Z5aeAqHvZ35wMN7s5+6d4zvDPQvTzumYbOM4LGW4cEeNecf7cwbjksQFejfX9pigxvyVs
EtH+LWMXW9UDD51yH80MAnQubAIOE6usgkQMB3tV6v7d5z04Wi1LweUGOrTVg0hI9aYIca4pb0bQ
XIoJ5LqbVByXhn03W4JdJ/VjPCLo3iiWTah8USr+F5qYqZWFY9iDVu7lBkggsOYQBBCrW7ESI4kB
Nid/4q78Q3E6xH4LejXNCUsrZf4EX/VhsuunBi7Uugto19AUvtpghut8znaZwmTipNYyIP6rGve1
lOhN9qsnendLYQUEz5qYjENDQ5R/TVAN46661QF1rUaV/VG+vBIQcNYOlMyGuWgaP9QYqA09AH/p
TKM1BbevjGnH7JeqIdXM9CXcK5yR2kbuFtJ4Tz3rNRTN20J4pocNHRm+gelr6jZQ0DbusE7GLmWX
zY6b/Psrvk9QHUreZmBNvW88GgFBiwbLUm29IUpIFnq9s2Edfxe3zIZTN5LVbh3iapeEEYhrB5vL
OAlAfdldGc3qkarSdV904w6mPMXaYb/zWE6fhqmFqta9d3PSrwCDlNzXfsbAeepqlni1hb8XUMxb
gERQFIP4h6sJnF++BlSIH791Px13eJNeu9WamaC+tpkLFIMcBrflGXM5NPWk7x/ATAJg0k518iuO
KRS8rbzHtAsFcxoGzk5gwaIEOvVlji3g96sPQ03Dcmwnx85tODIR7ThYE/aU1MCC7mElIBqy78OE
AKCcoOBgi4y2QRgMJ4qhj+OASdNyqdHyyuGxaO3uYnxZNgGUJN2JmjqrIVCEjpvum8Pq9xA7xt5O
MYLCyL4mSYZuMKsHJzFPbYS/iTgJlUnZscy6v81Y611twF8HQjBui5lHT5RE5xFsv8gXbn0wYGyF
DML9pXlpO5aleSSPo5/A4jTfm2hEtjOcDm3Q89G4cF+FbXMH/22pKn0kizNuDBckskkHAGlEGD2m
Xx3sHoC5YidM7JqeK7+zJGPpWYUdHlafpySRH8ojYmTPgmgFioPY5MzDcHRr8g/hKtbutG0pil65
PMFWg+fZe9EeChNBJKOCbyMi67l1pblXffkB7CreSHEweuPOVfEP9qAvIQmK9EbxVC07TIqLdr4H
4T2h0mGsZtwvTE+dGQBHToKMZAS67zwdY2/+iSJwHDrICWyZALsRJGk38NrVWGH8s1pcOzPFtV4l
0U4JmWg/CRjCuzfW11zZuIW7O9tYltwyiradLYxtR2Pebmrd9zJhxczq4F8+OxiOSY7hOnExOsO4
G2m9M9uQEzRPlm6GA4d0dCqr2GVayro13paLmKNjMnXGhuTGObUDjaWdWpWkABCPpjHQFbimswe3
foh7qF18fk7pU/jXERNvAuT9ki7MTiG2LvuKwp8/gBA5h1FYayQZ7t92/zKnxbUo50/bY67ReHC1
+sciuL5MlBWtXbFI1Fawjrql+G1Kk31ToQzHDKElyduVTp2jQM7fCDOX+0ygaTXDEB6cDPBWdu5m
NuiOrIMnZb4rimoTAysHSxzmNudH4uDiaM8qEdrAas777zjnEAPy8ZF7ZrMdDYrcotznZDd+wtWh
uW2EEKSqP2P6hD/tPp7K79nuMHVQ+cMQbb5aXk/LVi5vNdAxhK8es1Tcl/cKb5KPe2Tbp/kMpW5V
hmCUXscqfW/CHgLexM4Tcm8aT/TdujG0Eo2oXf8RFhUtTt3Pa4vzC46J9jFHB2Pi5Tpywj/oPSmH
Pvsmm2M/ysd8qI5jDgl5Nu9Djo4YP4lm2/HOF7giiB3gfsnTh7oAXR+HOucPsJKcdMoTRParqH8H
oslrNrfTxqVbWKtleE94BxZeC8nQkT9sM4gmmJwKbXGStXEYy/maD+13YnYHQ+ojFF98nrE80Z2C
XRuc1XIXF10Q7/OcdlorfPA9D+N0Zn+j41frqfwHjn/ewVK8hBPvZrLN6S7J9B2gREt51qpyq9e6
ifF2SNrCpq3fh0sosWebiTDXtiuJE21r+jWBbISN8lGG85utOGTX7HSGwehOc7WZxx4al72vLfE8
uDgu3I4WI2mXBzxDQHDngfwe6Yt4mG8m4Sima2xG2s75yn/uPMWwxmglmWn7UWPzDe73zSGvDD2P
iQ6Q7ryyCyIlBVuoksBsMrUxnCXr5Rdt+Pvhf6RD1nfmKeoAB/pOuQPuIlg+TNYA3YvBYzT8ddVE
uDTbtD6wBDioNNKnKELZX40Fh9wSmYi7Hr/Ja8O21RugYSe5HQBJEcu+krr1MhkohxU1jrjcn6n6
WJbsSgNAAcSJ60LLGywKfw3O5h6FUK0CI7JOXVwgymlvzz/lyQkQaGpTcAVWw4SiZ+CuTYJFwPn9
Vx7K3PItkVALZbQvhdHN69pG2qGiBh3VmLd1StXGWFKCEnopN/Yo5edajgdvUdm9KKx2TUNmj9f2
UGg06KSGykV6qIj5Hnvk+DgGwQfq+oC/V/SZvYtaOA4ImTDvB7uE8bN0hTLsMiVQ9hfrmHws7Wie
LtgJFTSZmnSkHc1uelFeN1+9GXthe2mnytuE8RQdJledTFrPWcKxFCXKYWjsSXZh9Ot6YksMMAux
2XCbbeQ5Pk9s2jeIL4+7QGZkv4li0Ac5wDFjjwi6s7sw2iL6UReFRYfdD/0nHUjT6kPZI28Ly+/w
CIi2YL8kNQYxbAulBqWSopsTX5/0KWupbga/i1M5w7bjB2tOos+Z37/HCY8ZBYvUr81kA8GYAtrJ
HKkZXgoxrRdw1BtJOTN+wncf0oVh25uWH8FejJQrLH/37wefG/Z//1u/v2aiqE/GMOzVAIy7W7SV
3w8q1DVru+o0KmwS3n8UDHrl1m3p/nAiu//9/d8/2ixfZAdxvPcqlFpbjsA5xxzzrhVsCTQvmhrO
gOI0/v9nv78HdYUuLlvufbdisxFnxZoFJ9+NBk4XGuZ/P/v9PVG1DqgIIVexE+9Bn7tc4WDHk9E5
lvh+N9A+/zSx+UQzHND+AAZlJ3W5mWMdrE13qNZt96XLqNz4in4K1VruKmhFuPeHYWBHJ+57Kujh
RgbcGjOswUlj3mTA5lfR1NEnJX+pqM88U7jrjznFvrHedUP+Zdb2XzFWZGQqKnwoi1a9pvQsBW+u
ok9ewJcmmm4qqhcZQrEHkX+FwlYDH/JVyfJGpNa4UUKY1851gN5nJ9GrPZcPVtDf2tq7OGbxg4OP
L4Z9xSCMz5azR7EgxXwbibA6SAUZKTTGW2oX56ge8Lty1QXl+BEQ3dr2ZtMxwVkPWneXLAatShHP
I2/nbiWD+gqa8b5PI06u+M/mDsijip+jNtuM0tjMLKa3LduEvYUWjySxFQVEfZaYT43ZXxOB3Nv0
5yHUdHrysm0VYOx1RE2NraHoVO5eFvqf1Tn3JLpPoIWqTZBHdCPSZgDduV/FoP2HDuZ5XxTb2arf
SZHej0ZyMiuDeleN2h/gLZk9Jne9Yxb7aDpyQKFqzNPvh6hPrKPjWk/U6D1Eh7xe3KUhhX5mry6T
PfylIcFeR6X9HBnR9+CAQMH/sW6T1qIv5apE+jMjr20rxzkYOedUVbxbcN/RzkhqWzjQQNz5d1Gi
Ix4nUD+HegObkdiUvrVu/kBEFkZFhmtbNAtmoet2tadYU49i7fj5g7D7mzHYd8s/s5O+1K79Orn/
cnTnQ1VE+wrPNYtmB+w0da6EFSLmFpcDje9wW+qGx8bgmh2cwIDH1e4zHx5a2NIVlDQFyytxx4vF
EIaPgJs4uMKKVVDE6cylgGUqYLcZY3CoJvnBdiusKwzJdWFcYX1aeyZjdHeKC82c4pAUGFSPxTR+
6ImMHj2bTSsbD7Wqaa+AMdCtcmlTnzFdAmJWLRDjzIb4XbFnA04G2RlI2zRWR7AuCdNgVvMfrDMM
7rYEYun0QC2dooAXufzyP7+Hw87c/v5mnLHHtLT3V2lfre3mZoZZQFKBOVJSNOWakLXhRJzohJf7
sXMuic73OiRDWsokvpgHKEzqaOBsIOlBoxTM3LmormVdtds2YpiGhvhnrmM+8fVrUuFFSRuK0f3M
Orl1fKst/ZRjFRZes24IDpA5ib6jaGHgqZrV0biJBPuTNDOvMZ2HFVWUw8QQFRX9T4WPH58pJLjK
BJenyWjK4J8I6nTTu/FN8gDtE+MHXz7fnHDffLKOg9eXa2x/QB06uQlmPCTzrOIDVOqLyKZ4nYJX
W3oCrXOQjIxBJeM/bip56VyNwdWXMe9rQgdxyTvDLgjSl9IkQTAHm6KfPoxM9i+Gwi/JIn2b5ahY
08Sy5X+PLb/N4327NBggZuHTdXjZOs5g66WjFx/xphOR/djLpaQkEC8sDjsklLZfDz3YnygsdjTa
BLSKPmD3RC/BK7qrSh3vuU9RRJbde/nUHyd7Yp1QqF1vsr5DgLW4OXDXpNMUHukEBn2bhBaJhLC9
Rm5iHAfHOApsx3c2pLACwyXvR9hQBYLspZPIZrPvnZIpPgs2/AazzpGSKg495tGuIOSwe5o3WRX0
azKmBF+t/pH9fbCfLevv5IfdSSZ+tcXYx1MAllVLNSMrEwM51oTyo2vOZCYB4axduhsrJol2Kqkq
EP7fqvJRPjugjykCIUTnZM3x6sOT/a70yOVEQ+4/RrMLDw5OgGNofUwG8dUG1YtBhz3CEFMbGU1/
ODKrXSJBkKahsJpuhReLvC5AKfNnFHgdeHy1tzq1r/hvTmPFmXDmTe9DBMLm3L33JmflBSPEiG3e
884gn92lR09W2K5ZKszzJpLz34Ii0drjhq2hkLHy/cn7D5WHf73BeI2ciWU/gfG+yH9CoY5B7gTb
cM4/6RmZzcdMBa+5RgoNUEbc4o+dp+i/AzsbuLmrNP7rOfJkxtm6DeqlXPyeWjVj79dAD8koh0vm
qPHyQ5+PF+2yIClQqOjjcS4xcPXCIy2g+fswBdhIH3ljppzIk6+CFjluDSXYPCORd4glqylejj7y
y8UAZypjn0TeOQy68+y5lwRiDGESGnpqgPV48MnNRD908H6VubnpSVyvjX5yaf9pdrqDNdLFsBgg
AlRaOJxOp7fG4x0TDrckGN7L2mPL1O/Y/3CEDx7RY8pNFw83GGgPPU4Jh/fWRmbBa+COVy+gsAY8
ZVCGjyaJZg5QNfsVlktkeW26Ykdp0+wbEhSfcvVUo6uAM1KBfan9z1CPj0v43ebbJleyYjdFcs9e
YEqiWZvqcUBF28pcNJu+5VxbKwDhuXtq4T65kAmdWZ9m1HASBcVX4mUvng4uYLtuSEO8rHfMpw9z
JkisJsz/gBhB2ORLrllJTBduPt9ACzPN+BCn+uZcjB3odudPnjK7dF3bbnuaddwRUXspteAbYlbW
HLnzChfcksLSI6Jli9aMuBGblC7C17Y8ypOsdh10NDBKMK++R4jZdXsUghbSSoIDOBVA1jDjc8GK
4n0Qt2buP3XM31ZSmCLyCEEsqb9ogYR4QB45N42/vQMdusy4oggbXQs//Sr34fI30qDDW1eSr4Yw
KwpvMXIMaAPlw5TNV95y7F0G9ru14CfftZ/xkPA8Vd3etbv3NvW+i7GgoFBP/laTludKimMyimy1
Mjp9p8mBPAI1TDQVo1RKqGCIngpl8lyzcF5M/neVIhAP5BqwCH5C2idhFHKWTFljQQLEuLoQrakZ
SaEfLHrjumJ7sXUSTDdK/ksBKBRmtwva/iFmC6Ubx4JxHuzAjGbMbl24N9wRJJk5nAj6HUpwQHCC
rRWRp+TgKLzG4Th+EyN4CAdKPeRtksVPZ2eIGW3+3o6IQby7V7XdkYCMyE02RNMYs65BB1JHpZsY
vD1UWjhkiUU5ClNsNMMnNxOe5aYRwe8tZ0JQL+A/WCv13kGxb1vFI15Nnicz77qP2Kzflx9SWQ/F
2reRHwJ3m0+Cug3fvmALCq0PAWkTf4g4GtardK3vAYl2iAn1cSCjnykjFuBnZycn7W6Nv2QluoyW
20qdoP2DZXtjC9htDFN/qUL8ne1vQOv/eHb/8cQlCdggW1PywFV9iXLe3FnaQ8W7ejbu1iltgAbb
ZHA8dfKU/c8Uj+Tj8VrXSq7DazDLpwSNF0+M8WiWPtdTMe7CVB+o/L3mzfTg2sW4cmosEWx3NCoV
mgZ7L1wsybbqobNR6NIa+bNfGfusMf5IUFWrKkCc7bynEYov9U+rKYy49XMt0QT4Xs7p5xREP2jq
rAiCS1OROvoin9uuvdd+OXC468a7n+AlLQcJBv2E6SVj+ATLr5k8EWGNQ2hpRdvj5O5gkNwnFMDu
qTflQh9Q3j120bseygz7aL0u6pDWrdaZac1cpjrzYObJq+FU7jkFi0iyjx+P5sYjy/CWRvlDG+Ml
Q32gshy0LQVp+ElmywVUAFQIzSOxNrYl7rw4F6sxMy6pI1hIPrQRT2mON95IFK16NkjEreeGGXAA
ZjOilHhLEa9BQ/AurqPnBOJyndb3ou0fiWbsa6AOarBOI+8RVZPVCXxHHQjdP88Dj2fZ5//YI7xS
L/SPkedvFdlcJu74B4zgdsh5DWNGMy9z0Eko5cYjBFtq5s6QT3ybgc9EV6cAb6bPiVLF2NPvQ15/
9kNDCwtEylUaEieJHHlI6vBRs+WLEvk3i6Jk16KYs6/6dHCW0K9UvowNx/eevhNU9R1bnwPcWDw6
If6b4T6S+k3W2a4zULAS1qeB356ykq9wzI4Z7yfugZnJvD5XdfLU1tnJHdVWLiCmXvFs7arqSbOU
Y8VncVQodgCE620YFl9u0dJTYzbQe+yr7pieSNs9A4FeayFpawrTl8EoDlY2ffIW7Q8kqabJfIRR
RVmPEXwHMXKZpGumn+8zh++YSqbwAIeWDvT8n4ww+8EpcauHAu5kaVRU8pUYIlxiNDuCSgAkoWaV
FhsUEYbfFje/xvS/ATcRWSOF17AWsktFmiMZ/1Ht+JLR2oovunqY8vgL3eGaZ3SiFcC4hnnLlpHV
kYxfem50KNvDvcnCZnmtVORccIT8LQIPc/85InC6YW6j4DLdgzAZVjattfWoX+x0wSh2077DELgR
c/ZjI07jE6gODrFm2mzenTD6hOXwJSzrYaiYuyJSzrB08UNwfvOi/fJSWvV0m1TTbP0wOI6UrLTu
IkRM6sUNeHgyhNK+s681/zcsus8OJi42bq+o7Q0ePuzYqnyZB+AyHW48fnK7hk1niWNPI+FainGF
9LnTy8eKAqaWLlqmjXVFq72JNyAc20vC/nnt+vr2+y7sZ652O2Hrb0KOx3CZds15KLttK6x3HWTG
Q41pUhv0eNLMOkfRS5MEd2aG/leDL4POWZ5dJDl8s21KiptFWVNk8HYQGSYx/SP8cZ6SqUemVRz3
2xFbFkHzsehIjuvPuhEO+i9kR1PQfonNpBmND7rEsGYJsNUqNQmNyYmFP20DuKKnU5P4DV5I699c
1AtxKrLXc+VU598PQHHYinRssXARwRppC9RuGyGiHX1c+CWtLnQokALVVQGm3L7HAlrsqeuJz15v
xeeqD+OzzktyreDL3drQJ2YuLp7fT383UKSvQIbx4wk8V6zbhhJzlowZj8HimNm0NIQiVhfR0qyo
4CFf+oRJxFLVkSHS2ItpPDqFyX0qoMf3xMApeHezNQEhn8PCU0SdJF6W3y1Zy9sb+YsPv7+0lY/m
Q3Xs1usSH+uiJ08EbnhGD0mxATFdnhKR8qEPoWFibVsDEsf5Xmeo/7+f/v4ZN3HkJhEMdMwga3Ms
lgury7fG4nz+/VDlxFVW4eIE//01TTsevPsz1Zzj2V+cLlHLIaqR43bqg5Ra9oTHx++nbZ498Xgm
DShw8eP9wbz/u4VT4aHP8vyahASNfNu/Y56sR3czgREm1tZXT4FdrowxMrayVVSt5+H974eqHUPI
BUJTdje8VguZbTR5qTCUEYh2n5waOaPrgJjR28mblOG29ovz7y+ZJy9Rk9nHph2Mc22oDZWUyX1Q
g2EA3J0A2wsE3Wke/kNdX+Q8XKu2/ZqQ5m2/K09kl5JbVGU7bUdkE5qp3OFmpjw1rX/yznw1XUyD
wR9cnA1WReQjwAB7szWDk1x+unBlnycoPPlgEgtzf7qiW67yaTfXdvGRQAfDeiM/g6iyYb75344/
RrgjwSDabk6Ov9zpXm/CioBWhdoGSxjyZhLJV8uaTVyCnOIlgF6Ocq3YxkUD/72R9752qOtLwX/W
BfRBwL0re1w0s8ysTsMMgX31+ylNlAswI9t2Zpgf/vdHrOXPSfw9K0qyFnfG/A3jUu3k+KnCnBxZ
41sYV4ZD21XWXdngYYi62oGiw9oVYhd6T8lNE0R6sJJc/JDj1XGiFOOUeJjDaG8uqLbtupWorrma
azYnbI7ZhXkYFbeG5jWQRHt2Q6Nx7sf1Mj+lp9qJo5sND4KU9Lvou+FQRem3UuzaprrfCB/vB9GY
5eiR8oylPAlpbbi3pgdadIPnsO5xM8iEDlnGy5hKxn2dxE9kPKHyBtPei1OwhEWxziLycyNLYsB8
HKfMIvk3+/HBiXVxSKV/x4/cPBS8caKqwodjZ+3OHsWwCZhz6T65ysDlRal5ASR2RPJPZ3ZlA9Yd
DnoDBZrXrAL9k3vhZVAzb33Z1felbXJN+bm76W12ahZ38N+Crhk57CxLsLF6bk6Nmi41h+ajoezV
lKOizDM8sT5VbzItw7dhKt9NGyFLtbRUuZYxH5DGaUWoyE+qpPb2g79XWenc0hYLW84AsMJIeZC8
2o/03txZptZXIxw/quRtyHV5GrQIHomk/QTNUm7IJFNWHDYx9Fb9WD5ail2ANmu1x7tpngTbBtNj
MUs1eLAVBos+pNh6ZwYpwT2neWBdfAfxlniJGg/1YGFydk2MYmQy9o4dv41x8ZiO3ucS0o5HREAn
GbG9Z/YTIzmVRF4MYxh+4n6ovHFlYSj/LaxLvzrO5pvRWwDr7ZK6r0R1Fxug20DcVodZoRKGNUc5
PcefTj4+zaFw77p28I+WyxdNeS7PrrRykGA/MnL1Wxeb87HRALFTvEtE19oXzir22faxmrCDa18C
HtDgGp4n3/6sF/AF5sX2KQ/40647P+fLB3x5R9srQ5aFI0TryExe8ZtdYOS+E7fRd44/GCekZvjr
gK+J1AXxAyufK/SW8Cnwri7+8fNokErPhizeCQgeWGIxOU+tZ+yRZrjVONMXzaIQ9/LQ2zcu6cqh
Gt/h/pM056rBh1+BqV3Egc5n5Uu19Xczj6Bi9mC2rX9u07yruOQrDJi8GUuAC1uE7QiB7GDM+DG9
CsvNwIX7nDvuPRAS/8ihlR4HOOSm4363ifM9IfWQMxivSTk3F5iaN52lwbnjxI6b1jtmqf3KOYQ+
isIe9m6QTI/kQ9502gMVmUrBvddjhTWpdCsGghiW6SdPASPSL6GAZ+V7kJNNTek12MjGeQ5n47HU
KMVqSltuj4g+YetezAgrQNAE5jN64o+N1ZfrhCxlHEC+U8OHGUcX4nHN3Rif8iml9yQz6rPG7V3n
IqRW0ZoBIHOXmPvn1h+n97kJoGPnAN2TeEXVR7ENPPgL49J6T9ECSOsabD4MerRbs6aVzLS3c2X6
JNtnplMLKxnnD7Y0S2E3Y2N8jxlgBUjeuWTlYiGKohOw/idcXH+7JqkvpU86ziimdGWeCbcnm97P
k61f+PBz3KYgDTwZt7iYqfHkvUU1+hNnawt+jkvK1CR5zrO0XHXUzxzdJSbhayCtZsNbghbgdk23
mDwPvfctJi+960lYOiMdMBmR46vf9BybWlLpdfhpVHZ6nRVmyhTyM0cJVgRRgB9Es8w0piU3n2Pz
xGuAvl72lylxHuoR9ENhm3ofVMEBlT59tT35mdQclMfYuxvQLvmeOyS33k0PRfyTKDggffPNaUNt
BXbEXaTekhJIW9LGiDdZnj7rOTmTBGdDIWV/r/nxHDgfmnuUDmos0AHuU3Gkeyt8hfvOM1Zh/HXb
aqlURyTXDog9PLKEHrp0fHJjynY5ACcbAzPY/9F2HsuRK2mWfpW22qMayiHMujcRgdAR1GSSGxiT
SUI4hEOLp58PvHcmq+50jU0vehNGLULAf3HOdyDfaS9Tx4QKPTPbMctlDJslWJSR6cf8OxuCsJCl
qe5M3u26IMZ6C9oJ0ywt1Y1fOuc8xr6pma6Jx2o0z16Nl7/1sK54MX75VkT2StUo72Gsehfhsrpv
G/51TAZQcbJfiXCJHIFUuAUY/QsEWHKt2zG5CgYi8VBTo0bTFYWjQwrfjM6+G485L3Pk5ZbLNGBk
BQKgAi14G6QgMeNcv8hSi46RiMiYMcp8L4UG8QLQRa+13tlBsgixbiB+WM/PDf4YxtdWsm9V6gfu
Mrmrl3RlmVIaW0MagKbvgqYfjFuAy0RR1Jvvm3oyb3S9jLc6iuuhBKfDxdf76FRnvDhRQaPkgRUR
3UeTTsdsZlXYNm0cTMUFd0R5mI3O+dU75SWs0w32iPz8/fiaOjg/jPor6gCbee3AnAtqId/WpZAh
DV5K4hlRz1MN5tj14iDH07HOU41MmFDbhU2yS0oL1XkE09AN9X6LjA0iPsFTgZuFP6vmMQJSs0d0
zD8Fz2dTGfaXzhznaJlVtkGEa01varTIiYgvTS/is1lNTZB3ipehXuy7GXxZ3aH8bDJJ3aj8TSVY
vKIF1lDwFXuSw6BqKRYoNcOAwTLdB+wvZBYaUIHE4O8KN0258OLd6Mz+pTBK88llWI4/xB6gEW2+
jxHbtzn3bE1bM5vHZTxa6h4BFOrCWoojafXFBvKcSZi8bmxh31u7MgGqmAgmTFo2ONs5mVDiFsOj
DDGL19YgfvhpRtJ6SsDpUFhBWZUVydZsRlMMH6lw3tlhkqeReBsHEoWyTA1KeEveFQeTS3TGHlZz
V/jFg5lhQulSx3nseOUyw0dZCsY1SGZ2UH6HgG60COejImCFa9z4kNOOmgQ/uTx8JskxW3TK7ALp
bDvCQCCWvLMteiBHeYrmd5tNS1D5aQtfGjaWo+J7Cb6f7G9UV7i5raMNwm3NK7A5yqLzbwUXg85z
mlOs92+DTO761mvgOdT5eW6xmmkMZ3G0kDHdN3a0IhtR31rhS5t2I840Osx08m91IivZXlcrcp7F
3g51FnUDcS3gv0vM5WhZAZ1ge8GQBPGRwRiJlSsxoMcfPffIRrDZNZ55ajtPITfN7+dhTPH2IPMI
BxvFd13TKGMnT9swuh9nhVgtDdf4URl0MJ3Y+5j5Ac5Te4ZV9Apan3WguTL9aYKvxeDdbRlpu40P
mChVh5i5GtW1vjcYtgLj7kyeNRKBE2CojR1m9Qaq+3hgZ63dSRtSjwaKojF+lkpXX6apXmVYvSD4
1h6Gyn6MEYp9WkO+zW2ygHLG+Rd7kMD6U+cZeDZTjnzqrlkKn1dwp63wjxs7g5nOfezNFOtNmfxy
sruokt1nP+PcH5YzuWn8e62hXhmq2jvpqXK2NSMq4njzL160NVT8FCBE4WIvJ+6B4UgaH2RBkgOo
Y6tz3Vur9V4dhkzYK4UFdySSRIahcsom4rSonk6UEOICUmrY5KgBqI4H+9ZyblMOpdehKiSbZiaU
VK8sJHwbpS3VY2/4io0sotpUkkXNnb/tBx4FqkD7VrD0ZY/UGDxfzE+H5d+m7RFe0Dlb61ah4jGN
+VhqMeF/oMPKuvX3TZv/ypmQw5fQ5k1l5dGaiCx/jZZipIjq4FIMofihG5w3kW8zUnbL6VR76otw
LfjwLjg1j+0fuyjzNvbarY63a9tMtRl8n7pqlIHmGV9EunH18Y4MKV5R8kjc4gkqllY7UsBDDDCL
lzxCm6Owlq2KKteDYhpu66lwj4YVE/Xrszwep/E+xZK0+b4gk0t44zUi2c4DNIoeFuIGGSWVUsGl
TZWfc1ZrmxI6VsIFt2/H/jjrOHIUsaNhyMVHRRwW8Zw+0xD159rHdkXG7hoKiLUZ5/bRVBD/UMsx
zZGIdBgboHgVSH/NcYbQQCSe3vZbxmaYX4sE5Z2NLEsPXeMgdOtMS+U9h/6b7GgqqG3jA0p9xmQ8
VxrAuGxFOSYSP0t24HXI/rj3iJhA8DfUh9J/akQeHpgiDBt9Lo37MBbJaVqk/YZhlpcFuwsAI0yJ
shOWvcIuATBIDI/ke1F4amX9VKr45OmliwwWzTCZnzbTKqO4jdY5hlHk85xKtr9z5ODehuV8o02s
0ErUJGndZQ/EgHlsP+P7xK/bC+iip2LsgV2a3T27qwFvBFKZSGrzDhfYiye14pZ7Zh25CypyavuV
62a8a7KeYJ1w6BrhBKN3QANe4tNT2L5apEUh7rzlHoWD74irEQHL5dROz57BHqp11DKrcOwHZ2gW
S1eySw38DEr4I5mBoXOUpQyhNTjawWROuepH+GpDE71O2hRiuR5PU2yNtxCXHySmT4RGsXGISu0w
21MX+MpsXitxH8IiuksK1hvNWP9yib05NQXNGcOBuOJcViZZtJFXq71RDFuTiOkVoTkftUzDU5jE
THBSCuciR3bYIPtbw32DXtPlA55Q/atKdf1etgNLCbx0tuad83LiMcH3C0Mix/xb3s9d9Zm2PCPw
cOSfhYqYUcIuduzJ4snOcCSXM/Jz3UC4jtdxi/z3qFtmuTN1kgDa8qo0e7q34TMFZjruU4aTkDcf
ypK9WuTWCQHhiAiEoe49c9GYt2SxNmzqsSez1WrktbCMr66aHeJx+n7D4gOHScHrSI3oufp41A8i
1T+xCwKK94e7AeVZ2EAPt/Jpn7oRzE+fY1i5o7vXEQNDeDbqu9ZDj1waVbGeo1mtK5MGctAx16Nq
stmHNZSbKcEeGnwuOt2jnobJPQSwB6UTmmxLlJhzDw5GjtoWVuSuaW3IYwU1bcjaccAjARVI4R5H
8LaZOgdCskVUiDczr8/dhJhdMI14f25YM+A5RZyO5jk5lZypB1LQZKWMHS8P1BVlxStlbj4zhnIb
2zKIpSVQK0rsbZlIGVSmfSlTAagoynGUsDOr0BI2OAhifcClzoW2bMu9JbmvLHwuOLNArHTmhz+O
CqXk/GxpGYJz8NibTkMRgKuhYgVqQ3HuaRhlbEL+K96ysuElB7HbKfNbPW8Ecyt3p4xDC3fJGlwV
RBrS43I+d/ls3/VNvQUxTe/vThvYfPE5EuFDO5rVwe+y6yihmA4zxv+y9eID8xYcDzjMV91UhTfk
GxGeAVB9U3fIvCjM1qUXf4UhcbxM6VpkKI5tbJTWsQ2T+pnJgRmQ3emQBD8eVd+Bzy/YgE2OZ24N
y/LWmZI40DTmILZnMBcb821cv9HNVIE/7odhOg8KH2peM5qqEPbTAOSUCcdx6eM4tocmzM5Q1vSg
RQFpdA0pSq71Vo1aeQoJpmCIYnsH2yjebVH2F7zZ3UWqEly6BtuNSXR/TpDgnIl7vVpjPe2/3/PL
XYHw7RS6NPww43A5MdBq2Fh3aIDHtjkMc+rxaOFJ95twIue6qpdvDQMXXP4qAh24mZTNhNWP4ZWC
bj3nXnJrAqDa2t7M+h0c6tVKomgTR1O9B/t2E5veS+J72aUz/St2JQW8neQLPGJ2YDo23VeVXcz4
feDFctcO9gN6nZtxnJ4ArqXXEnxZ2KbLxORZ5bN8LKQW32rFGDhmJs8qbh7mLBvv+uU0lfFJTt+W
whQkmkN/O05+0BS+fW/3w8mr0XKDRT9UBWiBkJXyHjAujUhMlmHDkSlxYWltjS9lqN5KzXdPTu22
MGhdm6ufL88ydfGrV8YhlarfzkYMWljPNuT6yb200PgQCxFME92JaTgftc7sGw9XurU4oNch68dt
ZqHx9J3JOjmTcZH66J2s7lzEBhwwpDRxguHciHVEaA5NeRbjB+wbulA5ITNT9Sf7T5DBZeMGRp80
uC0ttp6h2PpDiXm0BjvHplK1iqkW/X9fgaZQCsN3AhH9LtZYMPNoXvxebfH2gwSt77Ns2MmwsTC0
BblVqJ0z0UwVLmqh1oDi12XTOdfY1KnBUdtRqPu2Goyt6fhh0HEpRgeqHxKf0VsC+XNq03mTetm9
WxJC3mP9E2n4M5715mrVHZSDrL+kPf1YmkSXxCp/REwr+L1JHfRWOsBcNfGlgrNKhDkQdmEQ/oBV
AzG3m9zqdqmTzcxaZNbhyrLqEUD42jjbQoJq1l04TCe69IrGhthyv2erm7HODLLCPbN31neaxC7t
FiM+KnTKd5mO43MMB7ZJoMUgJrJMBlQGXvk9roydlbfVyXIowKRwtI3tUwiVngUSC7dc0LITXZVW
q06M3K9wAfSdoWHFJZk5WoUelvssWUTYNCincgLH2lfiWA8o95wZOuiUpAiQHJzzdXeogWKdCYSe
zjPVH7utZQFvol42c2c9QfXfcrjZP9L7pO6KQLNptPLWtwGgUleWE81szLQIuRQbg4J7/TgxCZHl
IBdtPn00WlJqK7yADYlQdw2ESeLHawMgvnhSUsvWELT8bZI+jV7b3DRGvVIiAhHcdyzOoXczHGXg
UcunokJF6LT4ztFOb+rRQkJeZE0wC3fAKVzou3nKnrvQ/gCPxy4Whw4hKltGcayt9Tw/Fy1Xu7g2
rEOHABnlUJLddXr9PBvta2bR9LAd8dL8OKbOofGG8NUfhMfCoU6uPonoPrHWNyZKMER3wn5zcnzG
bsknwKfkrIEmawFM38QsIm5sVP1ENtd3phdC9MyrJCjsqeWwMdr55C43MqnSgzA9TN/Nq+QQ33sk
el5hWM5XlwWV2UfhLkElpVbNzGEwzjMX8kSLz8RTPvX490CKlsnZ8i3Y/uKOrSKY3uWGfYj9x1vs
RCP0CwurYtDdbuNQMaKCCuEeeN2evDM8Bj364NxBqxyTtrFPsurOzyP+s1Z96VEfb0pGrAAtAMHG
QsMz2UBCCYUcLxibN2xty0ddsUIps6/cnyfIurWHGybnaUb9yAuoArgFhxU9FCllSU2dOtbjwZeN
cWu6EPGWHxXmW8a+2Ylz/81Jqo96SsJtVRuUpGHoBeRCmJp26Ts3gR1qVTu69U0fas0xn0GzSIIU
d8KYX0CkROd8Lq4548b93GDGMJYbF+nzhs1TuW5ikZ6+b1zd/zVUEXlDbTgcWdDP+5p7KPL68cif
cSimeRPZFHUxCYulVC8qCcE9askOqJO9VSMZaZHOHmywaT3zCAlsfS+nG28kqEIPmTGFDQiLqMOX
hsj5lCVLApvT7Jyu/Jnq6RuqEGYfDPP6RIwkyIfDyhvIZXCYfCbssOKiqtbOKNiKi03WWvVWmwG8
wI5OE7ybVaRh20X5sFqKOMe232OQm0OWPavB9je6h1rTHjCmVyiddAfP7tgK5ndcfiDpWxgg22Go
tsIOhrn7SJsa+1K5qyL8oqLLnxm+oxopkQHk8MpXtY+CSp8R6mjnMHPBYIAPXBPPpkYwKfQWe9Mg
BtyLnGMTU+Qryb1DVn0W0p2lw0pnJUQ/2Z2Jn5IbhQ+GLBhm3Cgkw9F9q0nzxX6j4TN91aSe7zrd
2VaWV3MNQdSWWD4hq7N5VUl/aUILUnD2bFs1r2tzeK0ISxuUjb8bmQpFbNqsuCL/nDxk7jJjjsBv
GiL7tUI7vkLzplazbzzUaGSguLrHdjJeeRaJgD9vJ6T3mTQkMiVO9Rb2iHe5DsCVVickPorgxw8R
JU9Z6o2BeygdhuZ5zwMSO4/2UID1tYEzhcKh+Aj3Zem+hb6NS1nFj5qrPzJ3wiLdQM+IUKJ0lXuv
wefkFA/x9oyArG9mREa0K2BPFv2nCGJmGkiUrsViLmrdGtYEgRxTTWqx4BKXZACDbPIJHa9goavF
xyTBUAYwihj2eOeFAr0SjIzQY++YR8OpjW8leNXOf5l8DEwRNuJV51B1jtp9Cg393qavXc82NpZo
lmCD3Gd/1gBDJM/I1eeVPdm3gMxusZDsgN38ID791EiksXrWPlXKfQNJv65azSNrnUW15dGXdehv
DayQDe7dNMHoDIKENR2OY5TV74bWcRmYh80gqxkRDP75xLiL9BolD/Cq0dNRHJJJmJq/MIyhBkwg
AbGJOHN9usmykKeEPqwLQ9Zrx253tm0+1TlVZnGazcTGnmdxwi8A96jeVZO6EwJhRZmrg9ahpIJH
QC4oMrZkJt1oZvJsNijsqXMeC2cPceN9NEb8Oi2Taq967UoDVREieKsbwqCs0avpZvbYauGLk6kX
M0xe6yIlaxybPrY8tpIRKICWjSoJfJsMGAV9CaAD7ceQmV+LGsXIPtys1bfD4K5VGl0mgJP7Fkm6
NdoAZ5soKBvnYjqy3KelfhyH6COT1nuTYw6SUXrW2vRaDM4DhlgUKfnwgmhmz8L4uY+mBwmf1sPz
70nqKVe5tFQVXA8vfvJGYCJDjdHPXHanDlSh9HVsPQJSG/zJI21nXYT6alycdTTbL01L2FxaGsdK
ek95CRKK3CRYlc2aasddE/vnbce5emV7fl+X405KHzOhhygvcgVhARSy9iJP9zFdNACRWGCjMa2+
alW+T/6wcyo6gsnQX1wmLGjL9LndQ5UK9xGXxWzJPY+NaE18JjEfkHls/8tt0yWrDhR/N6KDGlkT
JGlztqp4KwSomsj2brG5RWsjh4ndwk0J4zpC0yKfZN146zpmezJnzXkSdDm+ZepIfG+K1LzECYt7
mZh7LwV/RjQb+n8Wk4Ef4SdJMBohJlRvrTPuq8YcN2VW3+QA4fwyYe/CgCwI7yOnnfa5Sh4L2E50
/igJ/WrigYClhB1PMFF3JcgGtx7qnSbQO+TMnYNWlO9uLJikkRT7rFyXvUUK52omxWjl3nk5otKs
w/qcAzKho6Q7E2lQKJR/kclVVJs+h5GYEKfbQsIjWdBv8p1XkROUILvrPZbWDAmoS/1gLFP3Dktu
MLYmMRC9zM52uGDp5vKxyTglxviTTKHxaDcc/HqMNxBfLVZ67ozIb/lHs5sorLGt9FybiSHYIoQN
VJ4/mJZX3TV6wiykbgMvZmmuFe+tuNVLbXgxePJkgnkjdsPPDvZcOjCp6KylpPgkOZsZLxhYKyq5
AqNjaVgKA/2suOLuGqOqVnrloJq0upMVmY+ZQSCTGnhAGA2CThPnUG+8raGmbMMdM8IY1kmp+95X
GsT4fse/tuywWRiYBshRpzVI2wiNT6DubKHLaVkJrxi9zh7tuHwcdLTTQ+09KXHrKfuVcV0Y5DP3
ZWRS/c8EFRiTJIkUS/Kk4Y+fDZjTKYNE2tZm5hkvC4Q8OpdYw74iYa46suw4KT5kxePEvOxKumNF
o0+IdqmC3qHgYh7xpPsU+GkePpdkeyCsrO+80LzHOYO424HHIoYb1pGvss4mOPGgwaroVx8xcPQm
nqwtnoSq+5z9VV1BZNIIFQ4EW1CCJdRaj1FYqz7/iRSJF8Vo3KWEuJS9IhcMhxPjMvvYLDffb80o
fnB0aq+kk4vAXRyN6WK3pOatjyUBedlS/mJzpIjOVr8/9f2W9+2C/L6hChvVoutI4YCGCwz0+61i
MP586/tjf3n3v/qS3x/7/mI0FsXx97f95WOk/8DQmQti1cjeOiJ8/cebJDL/8d3vz35/TP7zJ35/
nUzqxTG8/Jj8+83fn/r9s/+rj/3l1//lS/6bP/b7z/uH7/n9h6euiP/8+37/xj8++Jdf+ft7fv+z
//JL/vgJ31/4L7/mL///75/6/QkvEU2Qxc0v7Gmfoz+GJEknwYAkdF/nZMV3OWx2UkDWqVW/eFld
brtpqtet6ZiEthEEuNhplxtRAyeYl4H/lP9iJjbu27zZD1Y5HNvsnZdXiT0T1Iop/fEYdniPK6MK
qtF6zuhQj0UTW9uh0+4hcnwqAgm3TUmR1M1MjUb24eukQYbo1wUXPx+OH6lyx983SdYP69mLMRwQ
zq7QbO0bxjNUuyXCW8gnnZ/tMivbejr0FvCHISWWe61N+aCN1rQVQ81ZkxfOrqtre5f9GG3X3otY
38S9me3Q7l/6pKuOwyDvfNzoIDhQ2dmLjV0v8mKf5IACRuMHR0C+LVINyWcTAbD8vtY5yzAVBEid
s9DAiHm0sR4dmAPRuOJm15YbEYcdS0onZ0IbtkjryI2MLUBu6PP0t+8XzyzEny9QOE3MXHQN31IN
XIpSAe/jvHgfUXYQkvX9pmVAMRC4oEkl/ZmoEIuwq6MajH2OodTsyTLC5jiRVsQ6/5l1MMNOiewC
HIuvaLE8haZMh1I/5MBcxtfEapE4yXQbFqJeJUyvlBHElfY8YwxZM6y/7TrYW63CHdGnO7g2PHpd
vlCZKGWBs3Ak9ufcGI4xV136A8JXtDl9r1DWLF3IOaGXCwxNQkS/DF3X7fqszTH2HKQe7kOijVZt
Mtvn4eSoBEsISZ8D0WMDwNWjXEo/F+TKBhUwaxOD/owzuMiRqgIKY30aj49tXqId1MxhTSTFxXgN
++hd4ENGnu99uFG2zmzVLLGEbL9CcviUGZNhWvQ3PBn7jQ0uV9aDONtG9xyNi8mTOfXBs8avETcV
d86Xh0iZNWJ6DEVK86DFP7PefjLG9I2R7xs+FppuNg1yaBnGQxNdTXrFFRfuDAuGhMxYFEONYdxa
ZJcYTrJXen/vGNPLTNBrrJcvKVjPtOdwXcoSEKHPFZRuEk33ue0h6iz6F5mn51QW13KuHpm7W2cg
Bpeo6zeortJNbrLd14lnXWloigHIABlhcJUemlNWkEPq4FZdF2T0pMJnwVmID3MAztV7tMZ0cCe3
2KLqIgE0HdlNicE7DlLSY0VTGViefw0BZa6qktYrNV8cLcw2EknIWrNGNNz9HY0FVhVTHXRpPg2a
gVKlKW4Fvsgqdj9Dho9SZQR/448KkmHYk5hcoYwYwLfk4qEmz2GnTK4qgxZkTn5XD9SufYfXiRX8
Hrcbbs6wDbTaeteA6zFxu3fS+sYY+vgh/SRI58XUiCGO+ubBs0GdhhItDaY1SQnQe09iSkiO7vzP
0oJyVT0h5jlK3XgpTepfXCfv4FhJQKj611Tn5e0g+AT3gCjdxwxIDAxifMhfLogkpkzXlLJl2Q85
gQO2Yq170fPUknTb6PGuEShjQRKROili8j8blmgZf3AU2kcGOWfZlr8sqo2YCa+wNya1CJ6ZY6sL
ppQdF2eMrzuheMSxqc7Q5tcJYXFlnwBwi24d2QKamU6R+si5AJE+N6kTy7VjPqJyj5Lx6iSM5D1q
qoA5xsaux5gh+Ugg92iRvAAmbJovqaKidkEVqZG/JCIuOcMFAhVFvk48JOT0lrh39Kuh/LOq821J
1snk06Hwooh2pkaQ9SBvGmdy1vQ4V18UGhCF3l6HiO7Y0AysXfqfumdnB6N3X+QU38Xxu+MkNwxg
Vs1i0YKCPJDwY8QFcJ3xUHb2IUzMuzSMLQoH7yYrSBuIa3s9NuqGauvo49+m1S6eqml8G+Hgouu2
jxIRPmQtIguN5CXSwrXdMgDWm+ba1mlQ6u1HHbM5aXmCUPUBkm6MDNqMR+7tNL40Ve4cWx+cCTve
DGAik1fwRVg2c/N9nsNin6MOXJmL+9vOjE+9gJpNvT3flbn/Oi/lbk8rvyGG6OzHKDgyIKz6Esz9
K7T9FwXK7sbU1UUiHlnpsbHzSYvjIc/W2E/2sFDlYZ7i5zYBmDWqV0/guhrI5eLkyLezkG/oGjVA
P9OFK3beUbBiSjp1vvWazPO8BnXb9K8qIoiQYxwJUvTRmSDm6K5eusRBELLrW2INbCjaK6+Y2epc
J4mEGEwfh6J968bte7PM0+sp/2CV8tMrrS/dUdh3l/llLN0jBsh9XDgvVT89+404O4uyWjUYB0pT
fcwzATg1vgE8CnujLLptP1WQODJjlTnL5bIkcKFgcpBGCeEWjpvjf5gDBBA0eVVxNxKogM78lAvr
hTRlJHt2xSa/ejHKlowJvQJpE4Yn4T13qf1oTXYMdLC7FyxjgWc7v3x7gQVj4PUHSfdipO/gRfM9
Gz12/vqFPKPNWKHINmbbwv9IcaCiI3KQs2x4MXFs3iW1f9o3vSrIXKXHakcmxv3M9qbISDKZ0xsc
uETag2Cx+ujaenIXdaT+Krb6tQ8W1Zlucj0mDKKyE2Q8XzKO8XnxlBuLEILCElTEmKzKQwBIosgW
mdV9JFoTeBxtiUlgdIVOGGt1tqubECxrB9URcz3MyMFd2ZH7WcYEQphYVaaknnZN9dEkNEccltfS
czM8wPE2zscnDPjgVjMQHWn41Y222LOe3Fd1crJ77wuqrLfvjP5Qh/F2Yh/Evuh7Gm3l/zM5s7vP
8vqefzb/8e8koH6UaiKGMm6/809/v3dJPuqyKb/av37VP30TqanL+8Sobt7b9396JyjapJ3uus96
uv9suuyPX/DnV/7/fvLfPr9/yuOkPv/zbx9lV7TLT0NLXZAV+/2pw6///JtJaNe/DppdfRbJ//Xl
fwTNWn/3OO99nDKEoRnCMcX/DprV/86kQSyf8kyhu5Zpk5P2Z9KsYf7dBvNEMJjj6MI0bef/BM06
f0d3DLZRB9PuGJ4jzL/9JVf2/5Uza1qCzFr1RyDt8o+5JpIDwXgfAKnvosg0ScL9x6BZ2uEYlz5H
n4imk8CTFIyJLdc52rGrHTbYX0hfwotvXdPMMa8dh0uae/veTv2D7ZqPqMowwxkLKE+vMyTMhc+L
e7Sxn0fRRRRRd6orsXK1jiA8vbHP4RjAtPAv3zcNLlLLcbIzgzH/MjroEnnjOOlDdAWQ/cnIq9zN
M2BohGassGeBe1qJszf0P6KRi+73e98fl1y/V6gy9EB0Na+UXLz6pmFsM9b68DiXqYLu/hi84TrM
xHERO3T0CyPEeBGi1ZhzmAi6OT7FZINtuKYi7i0ZQIVkI4Eary+JYNDl9fWMJrh1T6g5uqDs8W2g
yCxPAKjVqWv9Q8ORsY9Zhp7cHqFg7Te7kJX0JdZpemJD7rzlvYHIUtgSTrrjT7cD8W10V3QQdoKx
MTcScpXG+W7GXUWcI3SJTjcy5IPvkxLJ0cpdNArmdOwPZbtNCAjY6MkwnhfzrDbZ921hgrzNWSzG
4lxbqt3aPdq8iS1pq2L/qPvuS1nH8YGSYoFoh+EjQ9GtwpqPxQtqZObB1ggnbQU/zaC+IVgm/YTF
QaYr0PcM1opm9R+w+ILGC+2VzSO4Fg1aaKF80BamRQUdAZhllc0+7ktN0R5LHyoQh0TAyT9HCY+G
NlL3qb656YUxELOYBpoR/ZKV81VCopwKQZlefCRCTxdvK7lVBaikgpo76Lyo33goQNb4nXGlk0eD
/AvaQOuS/UMT4sxc1mWb7wzTyk9VRx/bM5Buci6IMZA7vEiqO2px/Kqb0yM5OQB3yyY7IAw82FX4
a5nGI2lo6KawcwJMw2cvL7GKk53w7hKrME8JZ3cfGQ/uFAG5TJzjtIh8J9wmjdNchFOtc7PdITBa
Jq2efdNLSL363pmJthVDy8nhtuapATBciVHbmz2emaEXl+8bzfdfiWkk4iBa+o2CVqjF+SLBuQBa
6KLC5qd708H3P+xGsrp3ox9mPKQnfbkp5/G+KftuK2pGKgrN9YY2Bz5sz5R+ropneIIhi8Tol6Ct
5YmS/4THhpEX9yHFDH7PyTm6aCTWUWfHCA1VkLbxsZfWF3GaHmk8VrQGIWlphISwNGL8ihUGV1Y0
wSKf1jpl/xx1gVWJpyJloFwoe2sU1RMXXaSGlV4dLP6rNNKZJOKwZO6Gqho7WaSJ+DKSiFdVsPCK
iFE8RgV7JS1lAjf2aEhb7liLkM9N7NRoC4TziwwYakLwdmvMI2jJgPFyAAqTrXut7Gc5Zj/4q8O1
w3qIF5X9yGmF9pKhMQqEedfjI0DmaIZnw0BZkQBr0ol62hQzijpYzXdwKZyABftMxcTJbCTTukaY
uLH7bD0MPU1/jlMvGbEdp1MRn+fHTuHo1Nk7VNqytO5Yy7sam3sG91Bum20rikcyQkgwNM1tBc3A
FJheQKFF887odPQaPvVjs5g+F/GZBxKoQo+27l3YIzPxPZg8FiMrFeoqUeOtlhBxbxALuAuxKw4w
ryz4D/ioy7c2RbimdcwPUuI3zZzupdZaMnbSXJEdwKWAlEzEcjlN+QSgLk39rQcQnEraLXd63JUb
O3f59Sjr5yY5lI2CJVXgSM9aCipXmQAzp8jHUZIBV87CvTScL+IofVLa+I092TRYeMXOm+BK54tF
KuKfsGzSJboOXSSji22pjG0hWBPJhtdn2oFfSVCQ2zEzATxJZx4iuR+N6uDa4V0MjM1I4J6bnvqR
e4sWkaoSJPptXzrDpgh3oYyXVQnuSqwgEigFYcQOup3ONp3jtpgwPo7VPATSyh/6suYTFytWLt63
/mEG4oEI+woLOcQhht8XR+VaT1KSxRwUE7InEgL61ao3cUnImjSFHH+c6OQP1nrJJisRsaBYXSX5
eFPLzN6GyYgbatJwJhlAa6rew7zfW0iT5FtU4/uOZ7LFCpyAMeErq7nNf8o8WZQvi0gAM7RZZ+yu
7AnZHDpOlmr9V5fNJ7UgYqHWrhM5bphKIHGSYj6UlvXgTctmp3VpwFXNA9UeRTie4yJ8xknNpdIh
KGyVchyFOVEOZWw8NIazcz2Wvd5IZT7OeJ25r7Wt1/30mH3gTkvuSYdoVo4T3U+SH+KQNjBh2tJ1
dTMsSx/DSO7zhENKut1JMkBZ19SvDilaReGFmDcjAhrLfURizoqn2oFg5gGpJIxaXT1Z1UK7X7L9
/hdzZ7IbuZZl2X+pOQPsm0HVwPpeJpNM3YRwdSQv+/by8utz0aOQFZlAJpCzAgJCPPh7csnMSN6z
z95rKyYyA6Ye51x7ZeUNebN+hGqUu9zCiQhIO8XXRHeEi+l/BeMXGKm6VhKMKZ+QYz8axR4G8Y2F
IInRkA7f3u71k10Dga/sdislPDCiIBRgEBvM6UnHhlA/CK/+Lj2qOS0J187+ou7OWlReO2yLxDl5
PckmXhXeNYJfzmhupZm5Z2Glp3qsbikQOFzvI7TKAevkUJFH6Vz5jFEQsq7pdWsXL/urEw3AQAg1
xfm33o09mewiZ7ImBeTYQ0DgrLbWkNvh5yd8Gv243ArThT0fLEqwiRvCF2DKKmvf6YbH8o1CHBHl
L4OXmBuRP6CvwDju9QuDckqleD0uIOunDyKDvdJMQKi+gJAWm1zHawRXu9hOErdB24pTZHQYO2pC
DY33VWN+BIc8LcqhVsc8wNGfU5ET+MmaVkgsLrG65XI+jH3lI4UUiW5/JVFFLUZYPWP7P3ma94cQ
FV6Swi0Q/EDm+n+cKkKYwPMSehPTqYv7Ohixaet2DJ9aYhrsOL3hXEQTMMWjJnq8il5979PuGncg
ck0B5TrVzXtFBxTU3PFVb3k0oETi0wgUGxg03nUqfkioXpvcxofryGqb86xbART5wWeUbIwkX+jB
4F+YS2iznTKSJBMJKq/Ec2KUFNlm0VeF2Xbe1iM6D+hKPn6KfaseOP0gIDr61cKD/zgJfNLkeoeN
8v2tqEj8xwM8ZtuikZYINECvhGqQCWA6TA5gZixYHbN47lKA9R22ON8vVqmujjaVSiAuuZWrZvrE
7nIfcwMFLHXouEhSiiFhYtla+WiHlk9Lqzbvhckw5vIpD3WqQEIbsJWBVQcvEYkcbNk5YK9BOeyN
SpOiDzLZI1Yeu0cDwsW6GZk81gCbjnyid1ozQPJjt1jHxmNTJ682LDuqHT+qlud/Gat2wYbKrW1j
N6bVRzo2K6lQ8Thh+wuJHTwvLaR4zjPYrA52lzxB00bBpaYDs+1c0AMzQlJRVJj0RJXFEMOQ9AlY
OnPTjZvChMC+GZQU6iREEE3AOpxDET20ejK3Vl3sEZQ+janhbIxx2SNhFTYiejQEnqtEZvLsIcYZ
kpOH7lQ4VqIGLqNkbe6cyqlPdnD2ra7dRIIfupwyb+3pPHus4SxH5hY3UveEm+9jnyfXUKuu3HvM
h7DvLmUEYLqa+1ut2v6JlRPsK2oNlpqwHwkp90uJ6ODhu6OOs3uuA65NGkJLSrwm99GqYcRqPs+Q
ro/Oszkn8TEKc7pY4YW5tXQO00NNpCZ29w4WPs18lBF+3b5VGyQR7gXNS2FlxqOerzoj7B79PvwW
pofePeLeUf1nbOGYM+N9K0r8aX1Vkl1AqEAVvGdJcTTT/KQxNq2thnxO7Cc3O037tc+2ep16SbK2
TZRReNG7JtYgUQ/8ITEjHgcj2GT2KRecWhS2zq2tRfE19WSwrdABbp/y8oLktWNaI2bxnAv9pyXX
I6umYSihW66pWPrzw2wzu/nMtS47aM66JW58CFijlYxGlIrRu0ZbD3B/tK6V2+SLMc7VxQxHsfYm
DxI64rNVpfu+y4MjQCsAucTRkoohLu+3nApeE386a/ijllrDcFBo3Vvrza3mJb+wXt3GMoXn4bn0
4w0tVKfQqdZsbgaPxfZIioQbX3aqp+mquhRuaHFLWt04x62EBc/dsCeN/xQU071zNPUduVe8KcsU
FfpLBKxjovmw0JZYUnWKPE2NhoJe4QZgfQQxyQd56fvuCOapOouob+5hjKNRmUX7URPdJPhhnBOE
48Wg49xrGFovivEKmVGtojGjfQGIP0cA9xIPnnsRf790EzWiaLBsmdR771t0lMxfFHj3palBPWbY
VZe4mJCfCLIsbDiA+HcbaPAA6CrxmOYZeTmTVJhGaNbwDAYYD2IaZcEHJWpaa+QrvUjbCgND2cKh
Grq8ehidj6YMxYYJl22FBjDPS0JyS/OOWqS/o+Ywlbnysy8JdkTWdmiMZ5EA+kxpwejDZVmmuIAQ
x1mbd5dI0IEcOyYrRIE4j3/mzdWJEeg49E3bxqs4uUc/bLme+24Tc0aoM9qo2gEpko+BGJI3Dhjn
PovzjSvD5yQdCHPIMF0r29mamKi7ynlMTI4x0EUWgZOae37/NKQSk8cciB2JxNmoSa1kSQGQOW7c
1BCrpvT2BnZvg6LSvlDnkej1wjUJKzQo360jyp2ZZfiO8rAFH8NWgA4NXmXYn7l78m01rrhgqhT7
f2oYVLHkmPdKw1kGABp2bW+/1Zl68MBCVbaOsdZs7nKGhI96t7Ji+wXFx7zpUHEgjLYHP+2XZo3y
2as+WUNWUaiG7Ee4Vxfcv16hno0LOE51v/F9VTH4Dmu/a78qHtfHbqL6WCMm7UTvfsHlozuUiGhO
C/jo0U3Oblsda8TcHOcKuJ0Ez7Asl7mSmyrGotI6obWeIxnouHzEBX6lLkqOvcNWpLDajyZ9SEn0
sR6stwlFWyuMm8XGxzccY387GilJeNKSm9iYgF3TKxMFZcBcQ8rV8Ox0NRYaey7Owxolw5Dh4NsQ
1qjnHbW21SFTLgdD/yyc0jjVYV+Q84a6ImssPWkUNCB1pNgPrv6tCpVvRggeR1rKIGRwJcJf+G4N
x3sMQp9iCBgG7gAGubb3VjRe4B1zgNVm/3WrH1l2rII6vXOOj7lyCBpTDefuu8G79EaQ78OGTFKb
GXJtI0X5NK5hEqo2jWfVq2m4DZmUj6NXAIiXzFphTYeBVLh6cptvfumhcvgcQ/OZgRjHZCoETmse
cjJCygarOztHBsIF6YMq9fesKrs9m9ue5QajTVy0G34iyHfYARn2MsqmJ+8INOajAna/S9gR0sjw
FFgt7Rx/nIR/ta644foV4NABe48pLEpwTFAZvm1uNIP3l4WDoOEJLON48OOI51pj/goj/ph8ntk0
w1PPywzSyJX4rMTAn89GYpmFdyN0yUmUGIPUu2OEpz5obmY+HgjvUbxTkQsSkEwn9UVJJZ2+wz5K
+fbYycZF0mOJnZwZcBgKbVlEQYVTzT8Bhj6muV3vSpYiIoqN0zAEdHX3lQIolULs6N29FhgOC0IN
phqv7Cm3p/dihJdp6xFDI6UQZJMH7zGdkqubn3sQipu24WA3hUhAieKo4MLAwMbkbMjxcIce65fK
igOI0Zy+xYR+V0cDm4P+IBvbWyyVKW6ytY4cTNkeh+OBviEQfYPc0/d45xOimX9KRRDBs7o7iZNh
aboGkOxdlthgkibxWCifTr8wxu6rF08qZKWIbYjj6FNguwiBy0yUJX0ALMqwaYmFYfnEoJDVWI73
jXgcy/o0fzrDMn/havpxwJoMYHR7zmGsSa2l3nPlWGLAbNzdh4GOBY90GU7E0DZGlnfsVUNQFrw6
vx7QNhH518RXN0VJdDZEr0RtZ7sUUPMiO0dp+Uu31/wKNJ+w056ytFz3o7oG+AliC1ZXCWQTqyGZ
WIlhSo7jMWGOq32D6IeglBSdzxxynAQ/FpzslRU2lO10+k8oLVrrPJrHCyTUoZ5ATrTFzgJAsWFo
MBaO3p67uj24sbfVBzoOii/VOC88ErZ26xGks5qbHN2nfKRgAy8aR9umfYjstnkItRqQmp26lxL/
FpEiQA2crY3oUVfeFZHibKBhLnNbq/f2SP6tSYwrEfMMXB3vdlnY+YrB+y2M7e7iwZRZqsqw7q4z
tEsNSP+QB+VFJdqrrePVdPWeYqiahvZyJpiXRPVzQZMr3xRs72AtcpIU5zDtz4M076EL6xbcJ4hv
V1U7erQuepeqHdRlaqfee9CuWV5XRxWwSuKpKEr7pJKvTK+tB0ejai0Z/0yFnuy8JrxNHF0g9x7Y
cV7aoGcK77gmDVZAHGqCxu2XujXcgpoFlNWU28QcbiNyrjZnK8dZGwrmYjNbe24yNldhv9Nt1o2V
8WFW3FajIHnWStTlon0drJ74xzzC+IgRYYTDj+Ns2Bk3ozM/sJXlC1OlZy9wGCHnuj320P2xL1n2
WQXpj8ryn/qJo3KDOEYp4NzFCjfJ890d6dr33N/XtpMtiwnyjrBB7yixTCVwZOxEaz4OO1YMahNF
xVlZ8NpU9AhVhuaxrODQ0FRngOI0/WbIAnFPpB7hvc068kjATn1tPJpcEjWfNIrhmbWF7zz17BIX
+B8+pvHqSfaFhs2Th3zvCK1e/kTpcKCL7mLY731PnU9s8N911MeVOQIVUIOqA8xPLRLbooVgR7jw
8mzjtHWFizcptszn37pzq2o2eVxppLRozeL3J7+k+D09g1oMzDlYC8Q97awv19d3E8SQSRq/1pyv
kOYTguw64g0RpqGDilAfRW3esbHqi8Kp0KdZTrQkKC0oeGB+zgztsO7oV+tKj44BWX/T7MBczFHX
/SPm1SGL0MRxn0Jd41YIvtrrqf1INdNkBtiYJA2qaqTVB9Itq+RXLbDf4P/VPvWWwrMoGpCfRIQT
P/tM7JA22FwnBUUc5SD8Nyt9sWu/WzRuDJMJpKCTlWdlcm9N50Y2yjZplUjUp26ADcOp0DvfERsY
I2JYEXZDM4cdn1qCTW2FhgTg8OKRwog6GzXSrG+tHl6nCtog9/pVlBr3GSUum3tvSHpETVTvUpRr
aa9CL4SGbAfffuK/KV/sCEHcw1pn+57uhlQA0uFJh2n72IvmGHUFTxwFpzO2tKcGxqeG1ZdPlbWO
YbSkU38TygPigJ65NJBhLbRrg940eC3ZrQDilEdpsKXqocaGCq/c605TKw9thbcFOiGtxXp+dEX5
akwxh4kmfGjqaNciV4Cu5dagkvQyhx3Sqf1u9OA6iHxvjNar1kYnoQWPCusGxVEmzwgbZ5DYRQOy
SKL55YZo7XWCM5Y6XrELJyCMI6Z33wZHNOChsC3zA0bH05Cl8Hz9knslOEw/fTBJeDGXURw7usWn
7w/7ib3GooIhj7GHNr8x6h4lgXTMN09kcenJcI/ExWEzMnXliUujjTPek85e6zWJ2qQjJm2mHRZ1
KfdDq82L8r1s3GIuj003ec8Fa+ctY5fc5ohHUI0XkhqHheaWN5HRy0vgaHbrP2F2gLDp4gayyxXp
L4uIDXU4fR8dAQXuhGat8hm6Yno9lNcQSK5ssicErdsUG+s+LqAZzU//IaF2Y9Cfaj/6rsXMT6Yk
qkz7t8LGWsULZtJmhSUrbJqd3WfGymGZuh/zZu3NxdtG3OuYRdqtEMWH63PGE6WGJWh6yFMuiGru
5ohcSgyAXrD8yw4l8V7D/NMZVrMttS5f167/ZU58rEhH7nmKrCZ7DBa6SunMbF9lPwvtMdQhgi9d
K5nuBTBLKnoWvUnJeYLuXrEwcMbpe3KLXUDVaKWt+hyIS5oZD8Ng3tEhOwl/QOhud50CdhfgJpiX
UQcgS0c8Q2APJHPcNh8BngQCK10ySkgqBk2Weveohxs4OV9dkXd7yBfgVTouzQiWMIMAnYKo0l5I
npQrPjWTX1OC6yY9t6Sd3Tj3ZJDhsJrrgUFznfVibyuehGZsN7fYCN+KAjiJpEJOTxFcBD9AExmS
Q3H+0WSWvcvo19nKTKc9qKAJIhHZexbIbuNUKexg1g9H+NPV0IyH9moECTA9MlBLO1PWKjMaBhkW
AwsTLCHQTnI3ro6O3FvsTyReuUWVS8Jd2iNoGsLadXGPK/w5PTxU6ggdzqp2exoncbI8DlrVRHdJ
CMsdnQF/WamoExTMlXy7A2+3jikqEJeQGDJ+f9UjuGO6Glgx3ATRe4BaTPlRl/+KPrq56i/K0L52
GvqaF1TNqg/Z5lBt2jKoWt12wn3Rt874ibcVoRQvzpzs4iLW5h+587cmIwsiRvTA7pwfxEbjzHMI
hiIo6MIUO/aUFaFAVLE2qI485o/GMJn4bGr0dd/g0wn4facL+M5wiBdD6/ev0oey0I6svFrMKY2O
wplXWXjmbBCtJyG9XY/fDUZaetb9jJPg1FePhsYNsYVGxra4PhouYlzWsxS3SASsbPltqLC5mDkF
nLXkO/dmPR7bLtxnQ1ueiMmuDcfkdOhr/JRG9kYdA0HUwKN3OpLfsRmch86hTXxqxbY066uKc4f9
KF+wMjFeCwdcb0aCL6Y+NgrQ/s3Mdw4eTEdAMN65tSFexj6Wz4wD9cJ0p/Hceg7H2oT8PBgxxltq
lnyTNRyOI23ZavnK82IGQEsYm5KN8VANGm9ZVWzqAEx4PHM6YLA/VZVBmDggrxvmd5oF5tiJnJ1W
25hENpBysLKS4C2FW6x12vrDr3Jn5RllsARGFp+piMD1XwD1ktMoGV+0NSJ8hnZBzluNV3yYxM5N
NS27KHuGURWs07E720HxwNuiLlZBIyoThcOnop+LG2ooSLr/KR1CY0EebqhLntaVJNdolw0PHr0N
lkAcX8nzf6qMj+dIghWzRmcu5/rxTeM0NttMwjWGtOTOiXyEc0488PRb7H0wKgJToQlDypdNXWF/
BY2WVhKuP2nrLIb6wp3XqxwINK5zTtwHttv9MyGfJzVoLGqdR2Nk7k5C9FDHUy1YeHZNmalt6s79
rGuEWSmtel0m5c2eFB+ZpN77zCDsrFAWm5RddQO5LcdawP25SbtDZeB+KDyPI3aHGFjSX0NQ9WQZ
GIyDZg6ouTNtUE+PdguIphAV5CysFtuytB/+5qxr13usXZ3S9imuNq6ZPTn4MQ4VsIC1aTO1OKlq
d3Wls5FnfRonLU33d6XF4tBjUNlj//qbUB3SYjywoX3FSAwSQVefzdQC+Mue2z6i4JVYUa9RMMmK
9QjX433IMo5OVb4lU6dtKhNefjHX+ebRJZYgJybNjOCYEa0uE/YvAWW8uvebtJTbxgbVcmZpbxpg
AQdRuBhZ8JJ2xbiqcd6vJRLQwvIqBjg6XA+IqxTEhCVU2JAiuRUBTgsyr7aEn5fRWzoZbGtrLgKk
hZXWdmSwS6c5MBLKNZPTZzSb7P9+IVxh7gzQXo1fRpQIsaNLTIPIF0H6kh3Ggtc3JGlObQbqxKWL
WyBG8xezG1icZe1KGe1bVaB2djOLJyryzTDq4miPjTh6SYVW8PefcxxpZi8OXY4jdRwNe9txHiFY
aztHQ2LSEBX7Z+mN1jKlDYYRlscGCDm+pT1ydk5qeg9x7Dfh6OysXpNLn5WWy7G/NiGGUjyJFwSX
dzFeu2m8Z45Rb6qsfAd/YGrnNLVgnisz2ygjbWlRKCE8Kjikq3zO6df6SHY0srdGGw+goPlSmnb/
zy+uvuIEsKe6Su1CC4RUqAMTBLOsz0EYPNuoh7pyjwXy+xb1lPHWRQw4aGw/DqA+AZAafs+cGAY7
/CXbgjZxiqvdl7m3PKPel45o/j462hoXX7xdjbOlAAqYhTZajb14rCvj5PaBuw7gUDFHhasx169V
Q3bKYQjB0JKfYrZReqOujQ0RCoAQFJ9+MUUa5te4eQSvSZAua5+ljWcFSNuL58qc807Ciz+jCkuP
Zb6CM20RtsPOnWisVCgpiRoO43rlMRuPPOeD+po7zefUReNCmuONbczO0NSTYfEU0kJ1nCxULzFC
B7ZVcqsafzuNcwWBcv/gUUc2zit/BicSDindO7nVDTfTHyQVi51/RIjK/sE6SfuL5lVA0sJlaJjf
eFNZldHQoZfiajgM0LGFfMTGQeXlQ89uh5uCWkS5hkMy3mceqf/SDN5D9gnsqpNuEyn97FHi6Wss
lBw9vY+9/zqzqn3tU7YZp6nA2dYl6edoZOWhHYgr/MmghKUjr6eXiF+LU2+eBo+cGu8k3PC5RWG3
yvq/Ek24L73qJUxqrgL2U4s8B7IS0ChCB3TRc7rz4v6WkQ8WPntEh80JEhSMXxOXf7nrI6pbOqrE
V1kY7hJpPIzB9MZpV2+9rzHFPdOwzJ+NBs3SBvvdq+lqWSn2meyeV7s4Tx8tTkkLq3VfdI0yiSLm
EzKHsidiY76cw8L5cARiv/N6+dYZ7osM9CcnSdh8BXTD/5ZFtWu4cpDg9gXc/DQIzl0R/IkMdg6O
5h/rE06el9avD3kp+A04sq7NgOkl9t5ygh7kxUt3Z2vp52WqsKWneLVcnwVQyUNJlQ9WwEgulLN2
IipiiNZi76DuNMO+nAy7GdWQMaEVjhDoTTnExHRcQ+XlSJxh0xqzveitF2BrmKUja1F3lrOWPW3h
8TnxZbcMn/TB/hUjiOqKq8zHt4GPZw4dspGooa7OEtBH6M/0AA1qdKiu7kAuB4PvsxjwJTZlfHPA
uK+bQDt6trW32PzwslNG3PHmGK7F7yK4xCxdrbIa4aWU7aquuPT/ekP/r0v1+k9v5T9NmP9udv1P
//h/nsuc//1n4+t/MMv+l/bY//Bv/VdO2/8PPbS28d95aJfxn+9/ddzO//Y/LbSm/Q9dN0Gu+LYV
kOyf/0T+tN3//l+G9Q/bs2y2rHAlLAdL7L87aE3+yNEt1/d9wzQdx/9/DlrvHzZLdTdwdRMLrQWz
4X/ioHV1Gy/wvzpoLd2leE93XL6rj5XW5+f7VwdtOblESA33YBj0eowRR0rRH3JTe5bSfxlsdS19
50e31TEcynXT1udQ9/xt3KzMDqg4Itw2EKn5oDQGzpB2uLc0xFMQ56CGtCyk+fTV7fX+AAGpnw0F
48x3aNLi7GlTjp5Z7dPKgM/VZAOci7nbJzx7M++1iOn4SGgp5dsOb1oRrCtAtED2HtggOyseEVwz
NHmZTQ4ho/WpAYhdvnN5StrOpaozvNrdkKBuM4DN2VUbmHzLjYNJjDQObBUvbvM1HkVocxDdaS/A
8juBHeJJ5AYlCqnhrYmstEghFP66hXdrW9nvGK4OOozKjvbgLT88Jop4Ohg1xP8ohsOpcceJ58Nj
Pvdtzpp2b4/LKVU96XjAzvnE/5mEu9Xx5u0TLfst9rLofIgL5Pyd+NvD0Ly0jIpsuDzKavoe3T5Z
gETD2fk52BnLwTyFl0bVZq4mol5LPc8e/Ux8Ma0PlOzxMk+a9WCW46wqprcsVLRQsuodqfQk8sWZ
DIN/CPHAd7IP2iSe4jIFqliY12JSPBmTn9j09n6Q4IXyjzTbTMve8bBdOOmzgHMeo9YsoGwecstC
+JpfI09wDE5d+gJ4mkSa9qcAHkG3IpEQanJ8l3YMqtTYU2e/0TjsAqVtyAn+UruSQDTpeALXWDjU
xIPRH7yNNyLvuWQOvO6hsEHdFFr2ybwi1rbJsZFA29i5TLsY4haJwQOkV/OhfRaSXLKKlnHMFXyM
VimX3AK2rNmxkqj2DXjDSyfVyyQjPDiVw1mgf7Uk0nObFz+cCe5OUrrIe/IYQwNJCjCxrk5liBTO
BfsW1g4sZdJJ3TXYzj3+J5aeXHYXjO9oiek9cUPCfmzdUCGAelG/OGQj5r/c2Ugf4ok2+s0O+OcD
3pgXnwfAftCCvQriekPT897AHdfhBVx6LS90mWzamKeX71YvHcuttNSDddTWtMUEWbEo5UcZ/D1h
IiLEkcvcxE9ruffGEr/ILBCCZnvxkNQfvA2fmc2q0RTemxqjHazqt3ogZZcl2kvrlC64HZjgbUyn
OMpPsLJH95u690tVuyz0JudmmP6Dn7G7Bbp4wgzgQCtmpeP9xNWEJBJgAqxmoxBATRDA1jJmSI1d
/Isj5BJd9JA3Ll4T3HsKRqMIDIMd4kv13M8sNs5F5T2BoS654poHm7OVaPOfKCPxFUdHMxYPhJ+u
HLyeIqmh+2MZAaQBSy25JJbJ8vbYkTbcYq/4qGx7XHRdfsXQ/if1h2ND7yxGIWxTTX2wvOLusLiE
xIb7g+uxyzFyizEmGUXVopO2Dz0QpmCE4JgN7rv0NvUocXDmVP8B7SGs5u4F/SEwlijng09K9o6D
YzTXCfN0XU6s4bzKwOJpZue//1D4Z8gEy8RI3PX8V3f4UBdCNs6Cw/UXhDIk1IDlK+OFVeYxvsX6
DYzrA+9/FJjnEqu7Uni8EexarXt0PdB3rlN9dky97CnN8+wXyFMdVLxgKU83C1rO3cVIucsgdQ3J
7KFdcyj48XU+9GU5gV2Od55JSHBI8p1u8RPEcqi3cTv/xfqh7JwfaehXYXFQp6fkKdfrB9aqd3ZA
IBEV15sVcz9DBLroWH8UcGy6VyFRBKg4zYx7D0taCzwWDO24MuqWiY6WOdDNyymA1T3EPwxwz7mJ
wuDYyA2M34OF+TEEpPY5ATnjpaXZxYq4jtCIFo3xVSrrpIU9+jEs5IWfZr+tRVFaURb3DBXdzEwa
r2zvPVGAQRCnqEXeY3u7lbp16ZEDESJRPrbSa2YfOVhGr3nopugrMOicL/3pVBcmve6me/UqPcMB
kDfM7RdW3Wc3ONYwX6YK966XfIiy/6gLcgsY9/oEuITc9ylW8D6wqaWK8xt8pbeahLZwcK52yS9i
I4xH5tS8ksehgA3HuXxr0NzRpg/8bCHfVjv7rnUaBZEAqbG4pSWdUSpN7lKleCWnQQAA2eRm+4jB
9S5wvpI/tJ6khzyHD12dnJiDeEXxG13v+yIpTfZuJMoiqjS8/iXganGEv5ssqigQUu2hOxW05q7G
2q0XvhO/DQEdTqFpvkzKuhLxupc6A1JI+yYpj5MIFVVLkgWo+VIMVGOZyTEJnwSPhK1dVvaWzSij
jL9r/B84hJhq0A45B0Os1Fz8x9nB80YwccHMneGoHo3o+BMkPYT4eysbRpUIY3wRY+3S++rOpvnU
9uJ9shG7WMU10ntwCMGv6sG6jw7VYiwV2fsmhGkQ18mqnh0zeY3j6IJ7blXpBj8y4MPO/ymkT9NO
lATMThNr8qre0zpBJbVF6apcJl4Ac9umDS0n8LrxWJFzw+07iB65Rra3v/fSC+E4k7wwJLHTksIT
esqy+m0gPMibSabdeLAifRcnN93OwWf2OqSwGZ4Pfg6LtqGwfsxl9FPuQOyJhLnpJQPH36SPnn3i
w+WhSjCWRXhgU5bqLLh4GFYjnrM5DV/YyohY+JP9amjS4BYffFkFNC63UfOSiZRlM+8+SUUsQ7Yx
jmYQLWYPmBfFAFS0Cyij8ip/2cPyNdVCKRy38ACwF0NSMDKbGg39xDzOL8pRpqw3CayQyHSALGkf
sJIQzzR0oW5MhyPFKc/ciBMU43DtqlzfMSPRwKapK6CBeYqXGyLTX2h+BCNKlLi76YAHqyJaTSur
BW1i0E/PnpjyincXb/Ou0/J5JIOAzXkCh1iFvYYkqprkr1W2P22A9cCccyzNhA8hi+7wkW5+ywWf
1YQ/WuTBsAQ/aUVju2KePNh5fCMrismLRNNiGqhMr6ppgpVnhGhZgbNpKiWAdBH8RFuzsqdQ3mJk
yZ3e34dq0gGultT+IfmQtXpzxEgbWIQZggUlTRv8p7q01jlwyy2lccDgCq5Rj5LohFOkTNqlSXkK
26H4hp8Ud9eMHtRvTcrHVtgB9rAEhyN0YWAEyL5zSWfMI7lz85s3NWvbf7Kr7mI2YbaJyuqr8hn1
8vREzzu+4HA/v3Pl+Ef6/it8nytvMplJyLIJXQLLLKB/wJPrRi8Ivk90ElHsBQoHtv2lRiYxQwO3
Nfo1nXPGnDx6aiU5sCz5qCLrh8DKyhivtiXXULAxJgHVFT28+iQLcfPinEpwkRrW0cRHMGQm/qji
U03OUcYGoOrqSwc2NafBkzp7dBUceeX3kBDcG1LKR49N4tQlN2XS9pOT02tiSd49Q/rCJzsN0Em9
5zAV8yEQT2igP3aUnOwIFL//bXwUoXfCREhgpiJeDe+b5pPd3zcAcPexqxQJM0JbqPepnv5oQacB
veFeFHAZZZTUsHpGTm1g4WF04kbJKLNopnlUcfSQChTt7jQ+uIgEXjqrqHXRlKe8lb9aGxu7qBow
fKlfTWLZ9fLXIDS8leYNrFOM4gY9gbaz7zHA3lX8kn8oNo0U52CG8MTYDfrxgRZDAlzDpuJIGVZw
BFMAOkvHE1f01jfiYyc9mi6cpotdHLEItMWnZVM1Todnv05cZwtXCWvxqNiAdVDqOXakTuydKqs0
+VBOz0TRrhCeZ1rmcLC9hjq9AdYdHCGrc5qVb8Y7P7VYY/J5CZxg2rl69pB06dlpkqMK57Jbsa5t
apfH1jhg4XotxnTVIQ5ylmufatu9aC4EaS3nYRDLHndSMDxTzKBzi8NVXvjYc51XCpD+FtMIxLL4
kDb6xu/qy7zTZKMMQhXxbtgNsbtORLm1smSPlwsmVzwA9Gif6en7lpF58F37OhYQknnq8EPNV9o8
A9IQEKTTfYyMkxGqhaa6fSOjH8N/cQcN10jdHE1u95ws6x3v7wQwO92O5ioU4jsyYEg19L1hBM4O
XRXchsb6rtv8eYyyQ1xjUR03UZW+hMP0qWb+W8gwwwj6OSTYgmfECg3b4kgoYaEN7OWKjoNKIMw/
WmLS7Zm+mfhZ7NRnPc8TPG/xVRFOfy9ibhGRbkByTUHwAYLBE7CHEEVzMzSNjdHoB0WDgTKqi51P
z4Dtf8BNlTsjCChAYYc2yn49ec5+HJ7NvExWdQqNOxiuZWgcrWGIls7QnFSfszhko9G1h97VyJQM
1iFCXwBrmsYr0++eBdg804bO1QecbKI52tLZamO3yRqT78LR3PdUE3tt5FZBs9ZQ6/PTuv9F8L6o
UXkrVzYPELIwRbTHNtFfZSmqdaIlG27EHHmnCc5x/JPq5TmyB4JNMB/j2u0P7Gw2PdRVQrfy6buL
/42n81huneeW6BOxipnAVDlYcpKcJqyTzEyQBPPT30V/f92Jyzr2sS2JBLD37l5N7z4Lmmov85eM
xsQq8dkBw2qgyWs/9o1ZI29EhDDH0ymR04vTmgeoPPbaEHezu86uuRDtvjCL/0tH6BST9vvFILk4
tNqPTI8UJJ1z9qYAQxMBuqkv1q6eDo2Ub1UC7jkiSIL550m3zjsqW/Sc9OGIvU5T2hBm9uJ0zi+C
P2MexDTyY2vNHElvs2FZzZDNj5nA64fBJyiav60ub88DYexjiSFYoF1NB3XmBEMCthNtSdih/whD
YF3AlNghZL76MSbIvBydVYyUoIEt2HPSOoB1f1B242zZdzJkz+bLgA9pX1fpazwyBCzimSJkqplp
eOgrc++zmgknmoObBUmVla3elX72KlRKGAOc17Xwn12BAl4XYAY5iqxVOD6WcQE1VniXIm9hhQTm
g9HUn6hBqK/HLSFvKwwh7cZ2aZPEaDXLnqpOmu6wqp3xBSTSefSsFTZXSArwDne9Y++ATY7XuXc+
pil80JBg6G+XrzjKGRKNw+/csQ+D3XksueFXW6fJniMTh9B5hD3UrxmGTBApYTkyRPNhd0Exd8AB
ommGMxrupF0+uTOVHBaPiaY4417B/Sa/6bP8NXJAwk11M+b8r4rntyGEkCirXd3NFq5UTGgabTey
ErgvVGthWU8bvI75sq4eCQC06n82umR6rVTHHAwBgvrzkz/bj4F0aKgGMacPdCRID21kH6yx4zBj
1HNsG/0BmtVhSJgmEh1gAvMX1AGqb/+aNpqtjrHDSs5MjHRIEiFmuY0bwGuzU+t1VsW46QL/2/GP
EZ6FU4ydgXPGzuu9moMdg3M4I7gzb5ZWaPN5Up7619iWPNWjaQLdZneu2U6ajoINlGWUz8GhafDr
tQSK0m5IAS5vU7//dEGe5wEtIxXiEi89cy0GGnukmod7Py0pTRt0cI0RU71o7bC6RPKGGC5Nwk+7
csZDX9YbzDvgKi21ATu1xQ/+UUypsUodZzlyxL/mCIe3DT6Fw+aekO8dsreZl5hxgu3pTxWbVD8B
LD/fRI+UfU9B1B/M2vxwyzdqHgrKKEjoPVLvNd0pL1pWw/wejy325JAtmYZIBOc2t2yQq7bJOG4O
PvrUDU96VndZQF8iMhRVmP7KDEnUdHkvDKRF9YxZ/K3MyveE5QOBEXAWe2Bpcox/XufiJcmQMJlM
EdEl0fTvobDsGWx/pw2Dfk5mIenmCCdHNz5ji3ywSi6veRS/ElRzboQmB83ESxoT2EDMEF4oJsul
9Zqi7peErK0MR33pt6pCiZS1Y7PqlY2CczF+RBNtC+jpjm7ZX2c03G7p/s6i8mNqLYhAnt+S8go3
tQ2YDbLBopnA8iLtwuaSQ1CV5sOL6GfM2EMPaCzp3sH0H9sgfYa+0DN1q79dPd5NBL3LQFNtoorD
sGmirigebBCWo5v9leZLQL+kQpsWDvKxTgfImyzdfj5cbaBRGKxJR5agnaZebAZJc5Sz1gkl4ecw
GVcqJmJp7Pkhd7x3UqVCmmF4Rx35j/7UJzMZDiM5UiygW8UaBezFgEKCNMio9k2HKK4OiQzl+AQz
/J9IP4Jk7vaDYvN06oEyJnsktPlE3qJag3o4ZkVDGlRsf9hRhZpH3nVHVBa3SDGJt7oOLnE2k+dT
v1a2QBl+mCbriwLiWzpNvCbIEayY/9h08SPuwEfzG7VNDvSFyTe+JrJhom8ZJzirSXui70nAsZ0t
PIAvjU0549r1B1cTX5UzGTYm+KLTh8tqjdBiep4azu+1R7MtTL6VJeYtJkOHqRsCwbw5SEnwVTKG
f+xq3BohsvLIVVsGXs9i6o5JJ+MHYGzrOLaIo51RwArzDefdFXvrE74BBHQS/O80vySGIohJdx+U
Oss0uDmNTcXSXqAf7o+2NK5JwMk2AfcT2Z8THpdj6JdyY2AE7lJWoyghYGxu/bUWjMdcX5xbIV0g
/0198Gr7r9WrCYuRLrFe8sQJ5JmzmvdnsfcZgq6XddUhakf03jw7dgj6lCGmGn0whhlR4BeCEqJW
+mZHn/yrQKJST1+dwXiwc8NfsJHSVeIGb0XTj3B4+hfA7u06GJN3plfGKtb9Q+BKHAMDKHociyPg
nSFUv7l8yf1E5bpiX+j3dosOBLfyk3SfCJAoov6Ou+P36CTPLf2WpLe2QxaO8DWiX0np3gbs+uCL
x40OrG1VV49BFP1xg7zCTKPXfp/fc4NbJkKst4aA9c/0SYwTAk+5o/6WDAfXQ1U+Wvy9bd2cWB4Q
fsDqWYe6+jf3wt5YTQVkmeuWGu9sCpZZh6NAPvRPjo0p3+em85ZWIa4WtwqP8BTYGDrOrkr86lN0
J04bn3G0+0ElgeQV7Zog1nvI4BlTTZG4+7Fnx0NiuW3xT3N3Xv08OYtc4kvVPd3X4I9ZGXrlEHBO
mc5uX5ACT5eJTnsYIZjsX3Sinu0avlVqlQ8iapHU1eElr/qnXqS7fGwkGaXYi1LIqSCuu8fe/9eZ
X1wQ5qtyUvx9cbmdausrEjCrRT9+gVvhWDWIa+5Pa4VKh2mDZSMEJZ4i9N56m3c/hLLU1jb7KMp1
6dNwiuW8dzynQFM1boUSb7CpNaVCeBGWuma+eQxmOlHICeiSSFqxvGZOVPyVaPZ9RSybKDoupuii
kP7kc/y+fLEDixdXEq9NMP/y03cncZ6MurU20J/OTTktYaG/li66FyFaMK2YcX5Q3Wr/w4zCP05G
eo89W9/2hE2+yBJ6ccWDSenoFPbfacjoArhImZJAoMCdcOJi74xK5+ovaNl67Am+Hg75TFk05kWz
sVIPhyaU3m7w8b8b8mRVs3OyRwV+OgF7FwY7EZUZMlQk3fjNp004E5bkec89Z4t1lE97W7p/Jt7m
OvisMY1ugqItDpWKHhGSQZF7FUG6se30V6UG+1CkyVW1NEecdPyNGB6+w4KCL6E5O77l0C7eTDEC
xn70cc+q9m894zc1BMezyv1dzULsQo9cTFcaaL3Ta22Fl9kVwx5M/9/wZXmXPMxcHB8Xtp4p/5ge
OlSwKwzuwz+VT1oJwbxsQvW3h+Rh7dTTN6kQASa7+DKn7Q7f4Wvu+MiP8pSndzT9MkQckbMbK3VP
ye0Eh+dAfFfeU7K8Hk3cdRvT/jJ957PC8BDnlIJZOcOcTGbCVI35hR3FzEcL+zhqEnb2Lc1pwmZI
g14ZwVsn2M07l/KkzeGEGG6+k10iN5jdOYwcbCe+4uo8h5qp5pAXh3CobqPJmwRnfPKxNTsL58sR
KObboobKM5DUpqJN76lvoxjPyVxthMS1nWPMp9XImM8EjhA5R9umlqm8hlNBiZo2JLTMJ1+zSGea
LrW+UvaPO9SpL6FNzF+bBH88XBsHvXXL+MVwsAbPabo0tIcddeXRDmqLaNXIxR97CYYmOTYNNFNF
qz+qIAA0YW3v5+XhoPD8KAhbJrlAk3pJSuMXZhH/QI76ixYCnS5EAR/SOKp2kUTORlviqWB2eipc
uOBeLbZ+JZ8JRUVSbcqYdjJNGT/IyNGgnx6992wMa0Plf2JK9VXfURN0VuYercreGg1lAuihdOPM
5qcN/ZdEgOapaUNF8ORFzdGprlrONCFLnKU9pCgchaCd0czH10jD34zWsc6eXIPjdjZ9CQ5++8C3
U8zuVN8G59bO8Siw9FKVK/ANYPPWqsqfnIQRU9Tt7KJSBH6TFzNFsPAr+T30Otw7A9OVbMYf52AL
75ab38XIMTWFfB2HGAVmU/gkGxrXVkoc4kB3jOYSpeZDKuYd0ClwAmP4gjCd3FOqaFIxeLPr+Ipq
ObM1GPd69JDak1WQT/Exqeh6D7rTO8zXW8faaURKnCoQ/RDQiGtY+enOC6n+WYCPXLR6m/beixOa
Agtq9IDwk34mR20a71xwdPZW2i3T65zDnEOjDs+gBSob5PIDsMHGLhg4OnBpVhkuZs4fVbIb3ehP
3CAb8rEwbRzOKxhiivJo2ilH2ThFMmSmV0Y928RV1nXWz3Y3yGdwl5AW5rHYOyG+0QbvQFmo70bL
GXtnmZyGQZ8HNT7Lytv3uEwvuG2jS6uiS6mMd3qUH2k8YFjJgl9NPDqnavlQys7dTx3Fdu796yw4
tZD+NuR1sn7m4gmG/zaMXInVzbiYNXzHvCRseVB2e1aj6viFfDbkgSC7of3F4SEqOvukmhEAQtxR
N010uzwO4gbdgrRLYqBFbhntLGd4Miqwcjo49TE7j8jHRzObOI3iQJgyFeOL7hDUZovORxX1zqTF
narsDt/qKcgAYrrhmx96ZCXKivaa7Vgb5h/vTdv0O5E37ckh7pqTIgtryCS1A8p3MXISQ7l3yy3s
3FeyKrbSpuvS46BJREqKokEGRT0VH332OU7FhhgKRhdZElyop5pzHJmbqjWejKA5CAyN+zLtyyNW
59fBH9jeKLi2AU7IRzdkBVWsXNtaFt4VFReZXEVPCsjyUKTkNYkp9rH5Zu2jx6TxGJsIBpZHgdO1
jz+foXafjlZdfNK09+gJ9j3lJ6WU4ljAfa9fZKrPSHlT0OI4Snx7vvYJYmQDsuvoEFlJsBA8c17E
okOjICJcZuTlJPvY7TqKfXlCOrYzreiV+bbBzZJ3Bz+jqViw6W1sB0bR+Kf27f7o5kGwc+xq2EZD
wOs5FBoEbnVp8wViYHrjllTwl0ozHnMIz8C9Uv4iTc7dkR+VHC0/3MpYhJdscpu1DfZ/09nTJSW5
cOUgVSTRHrRj7e6YzLh7RU+argwK7TbvWPmrnKfdCXSB7vCrzJe4H4G5oyF8OzUDYz/oeQkRY3Nv
AVN4PRiesaJKxjeGeWaTSaYEoUWNYmnsGWBHmUfZ+m9fDfW5anS85kj7KhhPu4mDW4OXtaGmX/sd
ejvHeTabKngsPUftu9DoNi1Hl7IgZxI/KddjUq7ynta14S9khbgdjpyCg2fNhjLO0RVh0QkZYvJc
8Xc/+ijzsTsgyp/7R084jIYDdsMO1C1IJ45ebX/sevvdEX7JH7EN7Ma6Ivd7CH0KQCrG9pAkXXzD
7pf1s77XXqcYa4+PtaCFlckPraeLYHpxg0Hyi/x51OcxzudiDLJ35JFLoItkHa6yL9yj3bmIyV7Q
bfluxEiPF+oPawE6I1EZjErYYws/ODb1DASeKACmhE2EfrI7Gjqt0DHzyEjt6Km28WMkllETu+JB
oV8+5ELjJelzwrIG2BE50Ao43Ejp89nNdox6023nZuZ26iAb5AViarcM5Dam2i+YdzsCogctY+eB
lfCs1Xxtq2Te8Byw4ELkWeMQt7Z9z9RL0JB5kANxBggKqlZ/11ZK9AqnjrAZ9ozV+kuknDdtZfPW
rIeTlYfpfqpqsuG87yGBi2P76m8/iEtDL+MNqOZvhtXGifSOQ9w3Eqe43saR1mcMob/DCleUnInE
so14gJ+ZnROlkLpk3p0m/7DeZVZFyIilllBxBz6190Xm1SXCwdlocQhc6FrVT1mpi4fMpFzNsTiN
UwvVKo41TBGnWEuDGhQPGiIUlkMPZlOPMxOKuhltCZPDft3FD7bbvogksfcyCZbujnsvhf+b+OJn
4nqZreUTggDQDU7U/KnfjMr8jNrgy9YCmZdXP/Hi0V6A1q4td9XbVKCEa/LqoxPdlSiO0ON4W47f
DAtwORwMYuSwfpbXPKyvdlYSRh7WwwMNbdISzB/fEGrluPmQTgLCgthvnjqxPgmW/muNNX49KDZw
NKgEtm5NvEaHjgoDLyaeyBbBq87luNfSp+maLQC1aaRh26JGrYzonI6c3cL3qbQ3VSYesKPUVzHc
Bp9+YIfrQufjuNYstzvucW5L0qOIegB0W46Pbty+ROkIbKL0V9aZdRrXSZswtHbviTZZ4sV4ItD+
bCxufpeJMuar8BLNxREZj157dZ9t2I/usa0A4RKtXZTQXaV8nQvnBVorsObZeW1xCkBQ2+p4vCuU
djAw1pHf28fYy55hO78nsf0ZZfaFXjwYPCYlfpEURyRs0NvyrtllXvoOp+p55Nm32rGOIJifrVbf
ZtKA1mNqfBYNfrtmEB9ja/0qO/U6tMMHQ997FB3pJRh7smNenFEAsYaCtkotwPSeiSkTdTD6+w8T
8NsL9P33DqYqSwBzK8d5ZwwyJBBsBqcKwdrjGNeARkzXGXdE5gUPjBqYTI1p/9DNY3OwW5Vup5H0
GjQoIylq9vjUmfJ3FrIpGabXPEQ92pCxQvVT6BrPlXeG3R8cpYNrOlE0sYueOq7iDcbCFJx8K/tG
r/FHBRwMwZ2se7fZQoqobz2BMxs9xi/8ohJ1YOZtSq0+lll22fXjuQeIvPINRXPJij+MZvoIbDQp
q+BPp+bfTZ83Z4Uofm9ONJytMl2DAhMf2iSPLFW22BuB91mj4CeNSAUHeBav5tR0D43PgbRiCruL
QLHtfaNNtl3uFlujzP56c0YGsWVSLFjtenTJeVE2LeEyhJ8MO3lDfLaPUGB0P6yc5WkiOfKF3895
PI4Z+7p724/7tcOplxxBXE3ax3LDgc33VL3HT1xsQjO+dDWZ6b0+kyU+LWe6iPSpaU+eLM1C5SEV
8LOnjtJa0fluXvFdjNhCGkwy8/sYefrSpyzHuKLQLRF57paGc/bRwALUp1FcYzscwdUzltgN0Cdw
T3NIFQEIm7B7cYy5OQ1F/TA3cfRAji++SG+5sM3umLMPpWmu4QKiXe7dP72Lc2GkssatyW3lqQsL
PIcrUT5wZCs39YwFGQ+ApVHI0I9Fdx/0pNYn3tuAXIo+Suat/XB+8OeGsaOF3Y0RZpP5HntAStM1
Hr3LzweDg9OFMxeHbxaewxQ+xdmQPBfGkLzE6AzOGHQ+Ms/RVyzo7zb1X9DEb9KRDE6G8prVqXsA
zYylVObVpW6jW2Iil7J6fLWgVYwntB3/Apx7Z2XS4zNdD6x9YHx5HLE1gnHBpXEWtFAHMINHRMPk
BfjaPaqBWUzwSVCv2KVms5oG/xIUn7Dm8fNTWyAlB2dlVliP2ije9X6kTyU2kHzxw3jDMfb1Bxqn
cEtq5roD7gGzwivxC2ka3xmtp7JiDlss3Bx6y/giONt0Tv2cSiZNuIUzrvUriTfsQao8F4Wot20D
G0JUb2IMvhep0b6U0MpTH3Ni718g+BGlOCq9jwmsiIqEGM6Z2ge8QCOAWJge6j5OkUItUdznAXzN
o87eDeVsfGK/5sr4FCELTj89DgkNRDmrnc4Vl6mpz5aRvsCaRDJQiM/S7Tvo48Fb5kHx96rqVebG
o+13RNp51E2B9JE30L5JJphvVlEgCGCsaBCbRB/B08zyVLIfMLgwhzf/trVz6noCwx1CpPYOUvy1
7rpbMVKwi5SqHvUKW44U/oZ9E0NwnF4ydCjAXZjnAZ3i9cIEsZlLBcpAe+95NFaUnyWWN8ybvev9
SQfqUmIlOrsUD1noHW3HDPfpjkkAN4dP1i7I7iMuticRaQ+Tm0Cn6BTbEtrgIzfImklHiFJaVetB
WF/SA/QyB7Rm0oZVPYyxIIxJP27QOyuL9xYaFStfXgWLdzNHBxuUn0wWOKaXdO4lpAGU4e5hJAJi
SxY3h47pDLJio3OMBGbQI7Hxi5IBSeEe4YUep8iBRWAHf6ldmtW4hAaKBX5Xlkh3G9bNuIX6nVY9
2EMX/XAx9GfF2hV4a+XRNwwqUpLn0UWWa883Rpybripr4FZIayftpBiU8o9Ew+UYA++eWTUivHGk
QHZKDMoD2LEkqB/xMN3dOoL7h27xIS1+DdhKjhkKprwmUSg0MmxASI5jI8BFT9Scm7nWOVOy2TUx
Ga6xGosnciJWEqHFkash2sB7CN+AKD44EO7Iw0IDFJnitUxL7xQqz3qc5tR6DEYkgj2uMhMd5crp
reSsB52QwZAEh3LqdxqS5iGXznOkdHdJ7OmxzQ21Iz/0phXhTzrAXTnYnjgFbD3EpFa7tu3fkI/z
7inZbsEsWFe2ko48LpeVAs5Wa43wQZImJPe6P+Q0Ci5kSpGfRqFuWhMB81joNnVQXbuCDsBkGhYg
tvr+04hKsuJmjS2LA+f27iTlWO97rnPOkosyHn81WecExTQJMpg5mE4Qr+bTz2dek/3vs5j/IAZP
5CVqHI92rWc2e3NI3Sciz/sbkbss/FUDErXEvJ62RvdGmhV7VmAmF5oG/RtMd+rOYHoKjDF9o24g
HIroMGO4BaHoH1HYnOiWb3TKUEkny/KoLf9C//9PiQ36LofiJdO5u5fDfHZl86nyWL0pjtwHLELt
huZm+YbxwN8FBjJbvIvRQZaAenU79rs+nziaO7Dz2jEuTohxsl3n2vPOCebhDb18igd/MPfjyCKx
/JPGT04bftsVI8fvKQTLIuV74FpbM3Z+N9qdrlnf128Z6Q9JnTxU+BgvurGqN3klwG81suGQY4J/
WQXYk+2Q6Q3OrmbNlKCN4F4mRS0o7UEXWA03q0FKLbpZ/wkD7qUxSOw0GrBZkS1+icSkLZqeJzH+
1TNqAea3w37uCnWpu5IEY689iNaIn7umDw8mT89p3icLk0ECy+FNui5U6HGKNjaGz1WeK3GBNQuU
bBoQ0y+/GGQ4jcuKvufPb86d1tgw3TxLv2ZcHrrZmx84ACYcj/UaEc9bIj1WfcDDPoMRepDTxpZT
8iSJTil8YHJLDtYlmvz+tS4DbFjJPtC5eHbpC94BDRxKaq89sRou+fE0UEz+ULYVJL8Ju42YouLo
GWn54nGFtDggW26iGr32Fb9Eda+j06xcPIfIYWZzvpGCGj7IBkG78oaP2RdU5/aJWVe3QzJBE6Jn
fhn2Um+SPv3GTS+oa3Bd5XRa30oDng06TTajNgdFWHYOLsz0W/kV2gevCTfKosnXshYdLVr8ETCZ
gWp7p52A4YVTDG/EoxKf143Bbib4B+4j43QikI85VdsGByVDkYDeCb3gLZAAoGbddPHRFM+A4VJf
mfuursJ7yH20nkvZHrvKBWZnI7lLOQRySuDim7jMZhSzKynAt86z94cLyrvyhrpvfc0KJzr56DD+
F6ASjlJjCbFIRBmaEgWYa+4UztetrMStLzLsCmSM9+e0n8JrH5YoEmHNrGrhjsemtVfs0t49CF21
S7HdAnriVjVAPriuK88imFOM3k11JpF8rMnxK8tU0UvWQCrIJZUyIwQc0dvKc/JfYRmMb+YizcuD
NKZO5/tVVYIdsYrl/IttRJkogfps+GcxtwOuMuTXYsqzk+2aoLJj075bPZd0atoVChxU0UH/r8Jj
ePaaUULVLyGxICde2f30r7FGF8OzVW0h3uIeT+ggLU0Mu53IvB1i7BPLw3AeiuMgkIkvcYsglKfH
jJl5K6f5GMfSXYPzyd/iiLaGD+Fp8/PQAj24amcYOpAPuW/E3N0aW76bUSzRXsacnzraDLVv3ReX
yl6KvtqOCBVOVgMMKCm02o9tkG8pxlrwwX5MvK8TYqJqziHGmO2U+wcPtd9zqdxoZzptszO7HKxb
abyo2SOdMU+7XTWV7t2gi72lQw3yriryx6bqb4pAgG2f3roODd40lcUdfjY0F4vLvs67nDI0xTwe
jOztBnwMJFXcUYAQ0vLk0jBcW2Sx3vs6zM+2x8v587DTESpVXrIVTnLwUkyhTm1Ti/NURtaqS5wI
xyOKLw2REh08D2MnsCHziSNZ57QV9NzdjWwxXUggA21sEBTINBpt7eQdOT4AYV62Bo+xxF7EhHr5
yw1F8g3u0GUBx0DSPpqVfvOYs6+dtlJH5pbt3aqSbmnpJQejjNq70S2z9DQwdnJ5GChigcwyj3Y/
b3fp+MWeow/D1+WrKjeqg2EV1X8XA3jvAcgItMufn+wUqUeenAllbfnmqG/zB8ZHhJcvVw7ZcubF
rZ2/P4+8McgfyzB9/XmUxKX/lBAo+N+fZAKr6ABm/Txyi0rfdHqNCnJusXmdTBkOt58v4fvZNAX0
xJ9HRQiTperCp58fGVj1S24F1ePPI4I4/jSN71x+HkUBMk9pWerh5z+248IGIdL0v19f5tUAE7Ge
ORLxd88c0DYZtgO2RJ5VXxfxdkBlQVg4X4X6JLe6mxQjSV5caH4Sl39YU4zyzYbwjH08cvP8fLXJ
VX7MPYZRP/8Xv0V7CiyRrH9+8lCP7rkvBGOR5Scn0iwuCXJXGsP85CKj4x/24f3nB7vG2Dy1cffw
861EUyQvKexGjBgd0hBLbsIEfglgtlVVRuN97rLp5oyLS+fR6B3/EQWt/UAgEVNBZA1DouRzhy2X
aSCE+DienmfSjSpqb2IFouCgp9Ei+C+iYRmw5qtYmDfee7gIAgE5B8sDNkX3Pi7PFLFGAXMgCjcW
hQarUuSi4hpHmnqTtQlR6t7zeQGXtAy3dWclmF966Id4cBDOg+8riF72/Pw5s4Vxy3HIvwQlEIS6
iu5y+eCJT0dH5muSjMe0VuYTlHE4qV2yr0WQrzHiSTqdcY9qMH6dVPIvZ5e/mMt9TWOTtIOhdfgF
hMP9/JuHh2kZBRxbf7EY2csW184fwQj7z3QIl+6Ldr7D3t+Hvmr3DsEo//0Tx2AGY+04QI2tBGRB
/rY04YQgXOMzs8g9iz1NALqqrGeJWwhAs3H7+ZC41yjOjNefZyiIbGoj5PKj9h99nRq3YFkpK84w
m2IofxsR4yNv8m7SxaySMDB/qMuk3wdmbG7mWAQ0yMV0kEXh3Rx0ozu8dC1pkPyPFhfTER4L6k7N
OXdZymjPuQ+gB3HOk7F6D0j2RatSPP180Ql0ceAWR8YwZRuvi/M7av9TWxe4ynymtiUYqURV33ZI
SyEKnPE2J9ZrOSh9NYih8sOof/InBYxYOcZBcQsHqTXTsoB2ZgNp7bS0Nn7OyE5H/c3EfsUUuH/G
ask4ftkVhDKiY14v0Ku27G6Q2qLHuiE/lbnLME9313HkE5f2iX4+sBhv+DT9obuSpgdzDitE3hc3
6tsrDBPU9hYDQNByB1ZGNIlmQjFfJ89z3v/tZGlfxs5zDrS//XVpzsZKhTEFZUcrKI38CEjvwmhs
dzaZrFT6C00FIhUDYyu/RWkvdykdgY1LtPgtGadfY8qdw8gS+3z8CAr40gpgeWD49bOo2x1l7ITV
NAEvP7avo5kQNFNW+X4s0arrcW+apMjZEcDO/s0JkAjNgfIO8Ik3k4DfkRJIcEiWOZqHl2rnSD/a
tlpON7v8VShB9Td334ZDizMcq/wGKkJeI/mGdwPnEFGBtqK8iGulXzrjL9Kc4LXpfGSGXjwho8g4
T1Gxl4N9VnIaLo4nX3Ol5w3T6eyYdzgmreVvciDJ0h2k5PYrEW2Wd/MVwUUQZsAO6/oVO6p5+/lg
bCcIX1Ahk/TwM/4z4eHNXUqjZ3kSkceLIZYXkdy/naxTf2NWNyYTN6fq2rXsnAefeX0ezA6+DJaT
rrCXrfZOx9nHvhEcnAVOH0VRe8TqdhRmL1bRoDmsGz1SolIq2l6yvoWYyNndyGeujaq5lVERUQDh
kgLp9E7UjrqIOpCHPEOu7tCe8dx7LXrnGneCwa+lcbcw6I/0R18Z5sYTWJniKQ9ORUf7KCD2/OzG
RY3noTZeW7M0DxlG0zXEwKRCgUSvHTorZpeNmPpPUWGBKZykOP98O2wPRESm+abj7dw10Obgjr+O
RrEzOEDvI4O4unBCG2JY47QjcIANupKPlmfgKZ7d2ywN97Ycm9DC3riNzUcGwydzSj86y9+OgCUQ
+4T+zTZtQUb5kO3RlQU3bspyKyPv2crTT+VlD9qf1RNl/ZW2DUL0JUQ9pyWM7HfFCONLgsk6+CLo
XjuIh16gbxzzs5eyp8RbZARAZtEjYOBphH2Vptcf5sDkV9fGkzbfFQMttKctfVd/6q99p/rrz2dl
iYZeqOa9smm00rhBOc2q0TGFgmc04YmCiEMc3fXnQ8ptRGZC91RUzXsaBMU1mwCVx///maLmhZUM
FH0sLq7qENj8fEexfFvXY6/OZPJChOe24QjNKZl/LgnMYlYKxGaV2gt+0EUf6tXuqezy84ShbA1G
RG5GOoLXOo9pIil5ztBdQZ6JOK0TvTcI5vcJVul0xlLShg4LpwOALDkJdGIX2lQMVWm17OOE+Gkw
H5rKGfbYzxcketD/vmVYvs+g7ReOc8awbOFztOzaZYd+tek/ciOjKCPM6sSa87/Pfv4NqXGxt6fo
Es/kHP18KDBF7NikvmIv+ogdODlCWi2Glowmhv3zMZiJqv35VwljLF/9PO6RgvnZL8570c5oObX4
U34Mwua57ay7X3fFV1+pdsOIK6GvUqp7H5vwOHroJArrZF9MOwPc1F56CJ9amiebcdLttmsHe4U6
buHIzuHWG8kQ87Hk/Ibw96/T7XwgKkCxhYXWEVZPuXPTWX3yZm2EKgjAjUsPZT42XcX5DAImCGXl
cD6zKYywPDSaeL/q4Ector1EnEuyQ49kKiZjDrVzwM010c6r/cl6rf6PvfNY0ttIu/StdPR60JPI
BJDAomfxeVPesIq1QZQh4b3H1c8D6o/5xZKCjJ7ZzqaCkigm4dK87znPcfWZQgk219r0bpsR+Joz
zCE90hQmY1sqCnbu8JZcG0YfvVRU+/LUQSASG+aZFkN/M87i+zTnWxpVBzNtbwSBJl9IIkxXBAaN
dx7F9U4H7gaNPefFkXwXXvl5XV9hR1PHckC8yYEEHVQTJkeAtG8SqmDr0rehTftQ9bSxWreOD3Cg
x51HH/Ywl/ZOsly+VtlzlIE6DVwNL7x2qLo8z23Vvddp067TxC2uMyTXWx1bWAbqMjkkU2kRCkaJ
gxYgKBThA1kbgjuw6iyDFckYVtbLN+V/URMtbTfSm6qWdJyIv8HM45Q7SMlfRbk8vak+M0M7D8ij
Xk1Kd5yBR+PGVcq5cFoaDj2od9uo5LUag/0UcOcV2ZyHgLtyLbE/NTRaMFOY3Ve6409UX/1vBiKd
ye6Zw+lcbwdp9c+8nsbgx9R8vGnrGVX/3PEqoA3pnasEm9SDDWdvWn5n6gwIkcpsgRegJ6/y2T4r
A9+giokFMdyouBwraX1xjNcptcvnOumjc03Pbu2GUJNy/JJdTgk4TWqPl78dEc5Yxr1mNkdMWXwN
3JhkBirue7AA6TmUJtsIVFwuONLB5VlauY38WbLIgcxBNv4Uenm/j6upu5j9GJkTaLi0DNNLhzx5
6g/jG0lVKHNUBm0pQ5MzTC6qNuTdRKPdNXXAZjWpFTSlfIpWPj26KF0I+UAc6VEi2e+KeK+T+YpM
sTdm9xQ/pgwQ+JEKkurp0CAsayknUyqfOSNS861vVeDFu9kkr6huUc+wKQ6ZoBBcOFYO4bKUJ5tQ
lpbuMQ0IZ3RRQ9GBqyWRdxHYskTZF5yBnIsfvxrD4PtQd8Ee8z1y/hBeWG/bi0QLVP6gB6yqpg3c
mq6zFc4XSSe2MTEfl15mql1jUtNDVxRfUn8DqJLDQAayGejyHPZjviaGnJCGgf2inuKLHz8czifb
2oJ8nbsRXMQBKrU7VNCGAlc82qpCsCLMs2k6j24xdXsZwCnPkShcdBSr0J2gdmsqWLaD/za1Lqa5
Gl0gN/rCCB5c9Gpw+jCbDlYcnpE+h+cfvxJlClXM9T9QkFp7R3dfpxxUL70hfMQLtewHOw0OZngm
tmwR1uHClvQXzmL5QcsuO09m5p0MTnQqyP/4N//936poehUj8rFJ8ZsUcpPTLPr/+pVd3Dt4Nk/F
aAz45fkBem0PVak5YLyGrSki9oF9apKmvvzZqN/0QS950Ms/+Z5N8LLsNlYn30nEyk4lNZ9KK++o
m6FYhRI9ho4u64jqdp5zkOAgx1xoeElxdo22OFct/tQmpnGaljRonLE+aoD1ZzD0w1lopz8LYL+b
uEmzNSFQZTH7p9JTnV5LYrnssuJ8NIYpRS7WnylXrz/+idTY9PzjV//948e/S530CkxVuBdyDdhD
nKuiN862zWw6FWjQwhpi1NQqxd99wivk2NkDJnAymzu4qbRZfvwwkb5uSwsqilXMp9kwqPSx2cew
AQSubuQmiyWJC0OzbbCyAmxRG29u601mN5hJYxB2y8378YTiKGhPCYUAqzSGm94Ig21AffXOiEtE
SsPInrfwEa3aGNnTqSifLLOlg9gJ/bXX3rubGtMbj+2a8pp5g+YWo4CC2QqMBChQ9SX34Mq4k7zv
mkKdp7Y7aTnb3/LcOpAP03xXAtUL1pJTlKsbWt0UwBHZUgo3jee5m9UqII9hV2FZ33VR0a8ro8sf
4jK+CPWiFVNFdTeoKN5S2etuQPhHu77Gs+zgUtkrNUSXpQITw2v+IvN6OGfU2o6VrQO8KG1ypj9k
HsBjkk6rkI0KGr0nURYXEnMulIw5v6GLmW5N3wfPMMt8U6aoE2N4LewTaQqm7Xs6EEOdIusZiTx8
LFdukdBepxS3DmKLeT6M5lOvcJxV9a3B6jlgm7udMSdIKwJGxPlriOFqpHMSb3IK/PAZauM+KKH4
4lHingjciOA+ODsU9mUssuIAKiNhCinHk4S1uk5NNvHdIhWvWolovPfbQy2Uu8OvhbWgJtwIZDib
LJMWZalIteOeRy1Vvbruj73l74qUBrEuUuuYA7kDUIcAoJdcPfVFe5tb2LEmQSCdqb03fwa3FDqe
f2sCtGPWhXWZmZfwlKdj4ajrpHTJSwKTdgevo/njV83cT6um9M9lCxgwxT2OObDdmGISV4UcL22N
gwKIIGwP/5qzb0MTjQ5y6HpPS7EEgl/Mth2Bn7IHkkxo29zIEv/eCP0nssdL6VjemtwWD+fcrmiQ
kqeFfSbgcO0cYo1jzCECoGRn8WBb9Hch4H2kMt4nhXvk6y852iQecmfwlsRFWFf97D/3QXobZS+t
quxd2FndvmEry/QgVwTjhct2uLpJyMkCIwCmt6L8em1b+mFsC3GXumKlF1CSV0TpTidO/OpNq7wb
XhzXOXNeNlaj6ZlrOZb35WQgcWCJtoOKglSG4appn4MY89ZktP2+peHA2+TpV3YbzBEiHiiWjPt5
AETclAfamWprqewbyRcvtXmMcyG2vuz1qWTbNwWSPE9N776q96lG/+L53YgJyWKeD2fxRLF2B/gS
+Y50zQdTPQxZeM4oJxzoXDf7iNeYfM1HNLaZtsKbscITGcfGlh1/ouBxlY43HsskMQ5Jb+ltX8Pp
L6XxwuqErOLOsHR4h75j0wDmYjnjuKR8dRRkD2WRfMdFLs8yME18Hkhhwrn96jcmr0OUXmu45g8h
fih61/q9jO33YWj25nLzigE8si8y5iwTLD9aq0CLcgcLYq1yGptBVsl1LHE02e30gVTJWFuLcw3d
ziqJI/J6xnS+LJkme121+6YovpPWaLT2fvIAWsM7nR0OOlUFAKunKFfn/gdBmj6xwWszqO5mdK57
ujsHSp144kdp0GfT5SHPZHlyJk67E4mL69pYLOjEh5sAXgF7maRC+dNOz9EmXKQckddOB6pc3xr3
w4m9O3dQ1q5tgGyVtU9+rWsHB5J7FHiVi34uuksAXKQ+YURf/kc+TwAvfM2CsBkWyewtIygFnqQC
T2HV3TXBU1DJEWBGuJbh0uerqOFW+Q0SlAmx4aqaag8kcBhtJnLsjgmpLKuo4hiPiRz1kINf3Wqn
i2lu4XSKcdflZEnAX1gg/ygr8RZJtGnRG/phPpyCPU6Ac6Hps6eiJHS4FwBym5rQvLzds0pEMAeh
bbGjfSzKrENcfUwtyMCGy6a81JXL2bZyLzvKSlXgXun0ykO3c4VJTJN++X2KpuTgRuiFRUtRz2IH
4jS8vG1H1tHU5Q5VCjvf9D1EgvtKJxY0Jydeh71Jx6J2b3LHQZKo1CHGAnj144dYtb3ah9NsnWty
VNeBH/VbuDDYJMok3QsjRRivE7nvHe2tGys+Z0vWZWib+urHj4StiDk27cnJbr2Kcw6GSabdt859
SXn1WLMTkO4VNru2t89Bkxzx0XmkhK6z+q4M3HxLtedNsvP/Ugb04qtNIeiE8z6Nmc0jGNz6iK/w
LcZuuB3qBGVxND2JzlZbM2LfCYjrxiY4MSynJ/7ezM2CvwiYJiBVtb4Ay0bvw+moXhM8UcLRJGyQ
6rf3XBaGvpz5JAevvBp9ms1Ngq2C+muMnhf6mCdGD7gCrqEhJ+UoQuquxfhqoLklQLx8QrI57iQA
FwKiyDZ0webAZPYbYhNzUz5N4USpH2C7wZHVzaPo0vHiay7aj6GWLF4yVr0CBT/+pHt/FO92ZLZv
hcGAk+/ucIgRzFFFKKCEO0Ajaqxtqa1r0ndzQo7gG5A0YZPRHZ/ofw8rmsn19WBSEk6hTBDEi5wb
GtPMSmd9M0IfxhjJkqSSkhuS8DwHq/zqpGnNAVm8LWBw4Kwfog0VEx6uexUlT0RJHGWWXeJjNS46
Eqs0WmaZxmfb9cQuCSQK59yFO4EcT6Iu2c2RczVn3XdKCzX+pvhbUNrensmJw034waWZ27Slx5xR
+DzNnvyAt4h+yBZ3RUp0U8jjJZaT/UKJ+aEV0E2E03wdwVTwIm9EHxnHSBR81FPWPQ6u70GkCa7z
BD0yv0WIOf5iUVWYXMChYmrm/Ry0byjGD41XsTx7Rr2iHEAWppMi4YzCL6MpgnNIEMKqb6K3SYg3
g8oGvBt2CgpgjUe+A62ZTVtm8bbNWjq4Cd6p1lzTIMeoqaILom7Xge3fxgHfDdNFbWG0ITkNdZ+B
Sr1A7BLGlbsKNdnU7mQsDUPs5OG0h6Wwdmp1A0cAxZk8M4VsjAAyLek/xCSb3U77vYlekcWxIDZG
RhRLytZ6HIzgRqfqTVnxtJJlrylfGgk6q+K+M4LHZK7oymczDTgbZFE1GzQal5Ca6imcSPOY5Pew
5LiGSX+dzt6rovOCajl5sUASJGZSP3Qw+kJR3EHgeQDIZq4G03rFm2mvpUtpqjRYQyiJq+ojNOit
hQOk7B6gNYeEWyL+2LxnO1/XF8gZ5BF/LH/t6VI0VAyHiJxBPy6cVWtY6IZBcw0cOYIUvpgLwFL5
oVw7Gfv6+Uh7mgCaBi6XctpXQ7JcgA2aWYrs6zRw2FV4tMBFfjTdCkMf302CBn3nV+UlXZTwmPjZ
vUZUsfxZBEp2Mta7+wQ8FdtUyX7Sewk6DH9pLdK1p50H7UyUv1weMNX7dzQ/OBbaiTJUfbZshHBO
ScJ4yOnCSHxyaJNTGETU6DLdrXNvuGjs10SGJ6ezYxQPwVNa1M8E2+NH92pU9kNzw6ezRZBEdGQd
vTUEj/KKiH7j2R9NgIu+mbxDGRbUYXnq9WXRxZRy/Px6DpVYp5Rz9wFxfGRirjH/AHlscF4nQ3B2
xw4GmGZrmCb+IUa1cciiKGPRq1hl5YDteHxlzrF2Vu9iAG93TTOz4Ux7n/Q1fFAFhaLENi8kJAY1
Mh+isc3ze0RX4Kpz7wsdwGIVsQ08VE7xYpo4nxe7mBN2l/GEzq2JHeYyTlnMJWw63PpmMnm5G6f9
mrAjJg62uaai9+Al/lWj6G+hIdjIqAlwpUH6HfPegkdufgGisVi7h2srRchSGtduWH9nX0iejTrx
O9UqrgD+0nLceEELi939MO2Wv7xVvtRdc5FPpkmtP7/udEkFxaDGjvgUwV6bVYdcF7vysimMdyPS
+UUoL/MlXauxOR/gLbsZBaE1Ie0yCplno2ggxpTfgwoGWJ9g/m7mx8H/2iKwRpDCumS7wqY3QFTB
bNxMdoRz3KnZRmVPDZWg0jI6XnNN3RD5Jg8ULFqxibx5jQMFcR1JoCth+PduOjyKHtokLshmPdcA
981RN0SGW1vHr46dcEZksCZCKGJzV8Mg95iM2aJE29CZP1AaPibL9++n2W0JtHytQ+fSaPiw277Z
Gp285Iloph2SLmp0QuQXv4IaeFYuacnMmLR0mkZwpnBJWQgClsvYDyk9IjBoKHxYZAiLaAl9bzAJ
U/hpinRrIQYleQde2hxa60iQLSeMsEYf6+yqQK1BoFzbgfE8EhVtefELZ5YQE8BdVM5Hzg3f+Xq4
yRVO5JyZwnVYJrvcegkcmHmTC2+yPhNOKuDMfnec6k4IpkqccXHu3WSh+zx4w3Hu0IymndogRH0I
8vb7mO87jySkGn8YnIGGc8hpltHbyP6w8TEA4h2mAN7eBO1Vt6TNsEWmiGq+qC59GYAtreZaLDMV
Wa04nCg6W7uKk4JQOZaQorY3dYMEMxQmWKCR8rqBoGn+wp1+nhLGlRNJBU52AzgbuRiAE0Qe9tOS
AFkhq2psOnZValRb4nnvEHS+e99sI2eSDxHJx3jeh8bG0JDsUJbKY+npE+CKi8BVL1hfvT2krGrr
ZRrGoexWuiYCbKw8dAXW3eB1twbgivWYgIOyOK74473vCFC0xAGvEz94i/GFuygGQmbeoYbt3wXN
mxcCgy9L9g1R0DebLvXv0T6BgMMhjHmKlFSiKDsfTGHO7E3nJyFZaMebonEwtPSwE85/OaBEbE7Y
sFHjGeNDIL6BGV9nxmuI853WEmSMsv2e6PwuCLsG3kS+LTOKFS2RQNxvMmHuImlf2EHxSLDsHZOS
DMOdwmfDTi0B1vPAxhjDzl3ZjV+8eDpJ4gDYIsL47uwL0oWwrDKBDrFYy1DfqGw6hRnLhKwrdGEN
37w6zrV9G9Q5AIVwE+icVsptJwzMvyls5GY3B5w1xDRTU6KP77vxVWhJ/isep3IkI07mT67HBNCY
3YnJhN2i844I54qQk2vimy4G+n0yyL63qGe38I0eLA/hP0KON6ur351B3bYBn2RcbgIHTL458945
LYxRGIR4U+9y1nucD2+2Mz8Lnw8iUAZW0HpTDCObTlmu2mm+oE7JQg5fxoctvFOIbqfReqFQAECa
Oa7FH5szMyVolX33VJKPAln3ZIcVIqoWUXW0y02iTvprZUdHgCwHz9L36UsZUhr17cHc5uFw08YG
RjIPHExpZofZzL920ge3LonImBV/vJKOC7eZ3avM0m5nG2y/6w5nPufulA34TaqLPSJmzDVufqTU
VAFxgZXhgYhKkWIdou4+8vPnuO45jVXFuRetwDPGveHBCKuE6Zblxq6jPVSF3pegq+09Wxc+JihD
TekUx87bjV73XDUjWb12nKK3P3cIr1a1BiNim8991x/0ACm1xPC8JbL+5KD93ORFy4mvteYNM9y4
lvXwZYqM6o96QJSIA8h/GogJMvxmHraeSm4WwjBYDZwhJKVgukvasw5t8k4cnCEDihM/O6bS7y/B
+u/s9quu+32GR+SQDFkLcnsmp0jL6jDlAWJELd513RJ7n1u7NIFBBWG0YDk9TqML1A7I0Crwy3Pu
Qgqdx5yos2WjgR5w3TLBr6ck+zJINCehUPVa98dycSk1PkyOxgMlQk8uG8OEbgAn5QFZZQ0KkFow
RSbnYRjJAM+TAfM45A7kAvN2NDjOTGzat0YUZ2gVravKN559NxnZoKJ3MuhNsQ9BABAGB7MRHMLC
g+OAB7HpKe3xEV0kGoEbApNbUozh+lxoozgNXsqso3xE/K2HRWSoUT0arbkjOkxskJLv2qnaV42F
6lSlaj1mzGOljRwm7lAaduEBwfvZLxXsqZZ1JhTJjUK/WxeAjhBy0+lfsK0hWgmnIrK5MqNLMWje
IDxWK6QxL3KsgQiyIULNtI08w6chFRj0RmjyF8WzTyEZCrfHFt26FQPQp6xFnavl+KQs2I0oRQxA
OeR9ae3RsYniy67A0r1Quu3Zo9JvtC2llHZrGuxTg8bb6BTKZ+0aXxT76FH03T1a9NIqNxarC0QL
/wKY2hK3a+GPEam5jnOINcBtQMjakhanFNkuVTBP/WC6igJwJgkwkGy6iYFQHwP0kLweQIiS4ilD
WY4UmYzToqwdwITocU1KVbcVfbja6O0N0IN0Z43EIzt2+HW22Wp5wCy6nCIi3i6+Amz3rFVf0U7s
vbm8NO2I9E56LZtCEkEB/2Jgb8KH5sbJrrdNZ4fQ08QDnRP+RqL8Aecc+ybjffCd5mCJFtGjua3p
JU+FJZ48z9+UDfhCF70b7byv7lxBvFuMlwLkuDFCHojgtcYTCNsoQ0BB7eGlof+7tG6oUtUAxWbr
JptNYhAT/cL37CUxqwr+JjUIueUYJVVKkBvVdc02HWaF9SQG/FSZ5Cm7vPNg1ysSLvkcEE2nSaMB
wFF+dTtyAwP2psCjEtcM1sGU+zu63jmtQA5NTqvFvmc5xdHVr7sxJRqsr45TSBNL4JPj3m0Nd5pA
5GUY4qL6srWCaWsHM7hCUmaQVmKC1aA2UF+cHel9y60p3Odl8jHHxoWOyCEsR+GuBopn4LKq3VyI
j6HiigtSqwXsVmpTyODsDiIjxJD+qFLMLbk7MvcAEYTSBJ5tuCXrXW7LuLaISRtghyDNgl4KD972
v9i4Ry66qb6SZBJcmYZ95gCxqalHXegwHzjTSrWLEs32UAU7aSf30RDo1QDJcQ3C6OEHFWBqy21A
tuPeIVbcHkG1tzSDtoSBQ5ktwnwTcx+J86FcljjdrcMdtLtH6DNX9dgqEEkmSDIS2pAaJCe72nkW
58bWHZet7zczwHKqKjOB9NvjCqnxqNJB6pZNC35ai/LVNjOMioUoUxRC8JVNBY282iuf8C0vuV/1
Ni4xB7oUkFZinG99uhNHuAK3tUceADWGBiEs+04dDzBofVgDUSzOmRlfYQmpv/ij0e2TgVztjubx
Jpvyc2mw8SyCNyPy32GanVVTjF+S6SlAPYORkT6FN7EPTzMAJ0EyI/Ui4Blat1PQj3GTYyDjyymL
b2kW2/dtRwtBzZ7eWf5e2G1/iqZ5Fw3kpTlB+tFCw2rqonvQHvRih+A3Z9lP9wSVRVKgA+9vrBkl
I8omzjEzyIQS91RlGx9sCs6zh1kwZ/cD8zkO9p1R3blEshbSqN9bJN99rElNyH3/5JJuXIZyWiuS
p8nnIvnYXvIL8BpnKoYrCtq+nZbMsaD6yjpzqYDGbpqhvTK6bOeGmQH0k7W6ADS2dVo5YkkYxdoO
6elwSvQ3naFfLOVYm8Ab222+JJvPGsJpRSQZu70Xz+tgQ2GWhT9kXyP/ajdF4RFHSQj0urY0kmc0
ZHadf1jnmXIeKeRWv0eESygNiKIYNUeWivkceWDI2J4cIwrcGzFX1gEBBVhACkRgNXFQzrLP1qMf
3qVptum7sLrtmg3ECj7Mxq5hTjykhQd12hfNsSJjMOsGSjxFvY+qwtknfNOdY6NrGA55FBxRIDh7
Sqz+2uWob+bPUXAhq7Y5Wl32HTXBG92ae4f/yTMhggN1pDs7OV96+qWLxmBal1X7EJM1sQqD6tq3
RX/Ilj7JgF1DedWtzgNjW4v4sedr5zFm98N4MbtjuRzgDvm4yOdqhOmRGi4jg6LGhCzFtRyLngpr
JBW+aqc765nlgIAb3/86FOEjbF+1sxNoO3KCrjdH2UmHyCFKQ+wDbgjETnx3YKJdkOepsW8GIwQW
inwSfzDmPAPnCxTp7romcaDBdeHglL0d50ZSWGj4xGBV4Q0n0dEvIGl32UZ4VXQy+UL2Fg4DCDb3
feSj5G0xcglbc35M1oYIEI30ISIHFO9dWHyUot5WpnrSHom+sPGph7NPL3rsKYmxnWvEN0upc+tV
ULAsauaRKrFLDCyF+fickj5psOEnZmDTG8XBUuVHxpoDbIZZfGEHl4QsxdWxSNMjeWdb20+vmyG6
8qlUr+KM8rshWAuL1LwcZuc+Rpi4GmfID1kByyZoKH6WHT0uh0WYo47YYg5eqgKa0wfI4r5Fs5/P
nksJsLmOpKF3SdlAD12ybF+k1VDYxoS+yquzipNhGzG5rIwYqURuooNShwK53uKUgFZP9cts8pvR
lW8EkFIaNOnRzTA/tJ8jn1LlMc74pIDz5HAtIT/04NANSelfdwAaRI4EUNhcS4+O3/O/ZVTckVQ4
OBk8KhKppfXezPwrz0C672Zztk2q6JnaGIU8UtN1jdYsCr4XHehbg3DxQdvZzrbn53SI3pK8AvFe
EfAiYkHHd2LNzJiFqiDfCHbcJWIbJkE32cNmL67GjN3QYKU3uHNoGouVJWEmhSX1T9+ki1MuLICh
qV8rmeG06bsjot1wl2gKu9V8bSeVf+VIwY9Q2aeo7G7NnnmM5KtDUkTJQZrmEaAumFtBCbvICrbH
ongdYpMu4VDzZ0O24roVhc0sRbUfxagF6qh/nGbvPBksqMTbrKtKS04ObXqeJ0dTh7DAkgOmPvks
xbd2iTA8CFDQAz8rZhqQNEkwsxlvTVPb2xAU9rqo5E1q5N9SuCNXTV1vifeinBlVL0IW5Jahe5+s
xy5X5m1sR/K2i9rsEsLyBUKK/JjMhrPKg0Q/BlNw8E1Kh6Uij41CfeWO49EcIHq4CF6driWW2RhZ
zEb6z/GIoYAit4vHRZaqAyJTONsERde1KLQ+dW178tQm6UJ65nz223kQN2Xev1LGXCceyyqH4Eeg
OuQqLlKZqHxuk6SF1cXabnkvzojihAv+JrxdKKZk3wuon3bimzuZ4MmXk8bM1R9qO7kZnTo844yX
yas15uiXy5IyRksscChOmMnhE3q0POfgo+mqXW01J8TNb3YfIRDo+zPCGzpAuDX2Qw7TO7TpY5A4
v8n99MXoaHbmQfU6RerZlTheIUCRDa7D/t609U3nYg+Es0ROhipOUQOIYxEHnMO6pWgy38Y1foUe
KRRnav7U8cGs6AJXmbVJQ/lKR0nQVyBmhWzReM/p5LrGD92H5oigR4NxprA2pwKull3bxzSc770O
U48vXplRXqJ3j6xebL8s377V7pwlhSUUcofayFqZnY4ODUudvZD7HA+gyj//8T//148wsOBb8f8D
xIoub+vp7lsQFfmfI8Ec/eM+kX/Gbdq8tq//+EZ/rZ2uXrNv//7nNpjK9vNv/yNBTDn/cj3pOq6w
MJlK0yXB648EMbLFHA8tAm13JgRT2Pb/SRBT5r8cbWqF6N7EQw9m5Z//aIquDf/9T2n+yyNvDDyy
0h6uIdf8TxLETFLK/pwfJi3t2I7lWpY2XSVtzWX+OT8MJFTbgyEjyXoTU9KkirJxvvun6BCtrsfV
NyTG7Ene69WpXHvHP92i/3qT/pF32U1BzFLz738uf/QfAXXHD/7pj6FtbojioxGexeX/eejeF3aA
hDOgqNcC6VYHQiP4TKicwUvyvGb/6+Gs3wzHLf3zcCV127CeNfX+UiKpjPcZ2VW/HsJc0tb+ckme
Mk3uqDKV8ymNLQzKbgL4Eqx1+TVsrlM64qFTnv0A3+vV0gxlC0MJdu3RcfjN0OJvh3boU7qm49E7
/vnykiQEBmYwNK2Hvr0Nc3XCX31l9tABev9CpigrnBewzre/HvhTAN3yFNH8at5k27WEbaqfxxVj
X+kiwh8KIRBu+WBKSC9sCfwxOQ5Aq5V3slhk33896l8epktPiE9GOAyNvejT1Vama1TJROdOWHNB
hHNsFu9mUgXW7tfj/OUdZT8LYVMrC5O0Y36+q7ZWmU4t/EgeaGqkU2EY4cJug2ykCdoXd02XReAF
4Ublv3mX/nJfGXn5vrmtTBrS+vQqtYnhkKTBGdUFUqypu/j4P8Y6bPN9bRmC8mYVUi0YbWtJdU+I
z9r++tKX7+Gnd9nFh2LbnuciejRN+ekvwBa4GbsKSW5LBnEmk+0IbhTh/RlO4G9e3r8+zWUoToyW
LQH/f36a2shN0y6LeE2M8T2P4g7J9X/+IHlhpCMdZhue5ad5zvQT15q7CcZM360xVs9kA0nvzkfi
2Ob2b27dX6/HFqayHfT6tqPU57cmkbpWhHXHaJ9KDpKFQmYCEO8/fT7LIID7YZ2J5ZP/+cNDHOIr
AM1UOtkMbkIA7IjtZucsewXVNKu739zBv74PjAfyX6ILZgH6fAeNwexKMS7ZhmS4XbbKaBK8a13z
yoZtTNEdyebu11e4LAA/v4G2sKxlibO0bbnmpyvshBulolPxek4dD2ovu+3UGaOVlpP1m6/t756Y
ZdsmTnrJC2J/msWcOCS0roJVKhcxa/Qaht9/fS1/OwDfkjQFj0t9vnuxaUjU2fTIyikwrgP8uoAl
y+Y3S+rfPCMklrwSkrRh5YhP36zpzb2XjPTcpEaWSUKNIoibPnL/3mizJtkxTsLoN+/F3zwlljry
XFz2JCSbfhpTp6Lx+9hkM9yjByAiA+2a2EvXv/j1HfzrhGgrqThB8wYKMG+fHlErSgSECBXXZZ16
cCHbDk1dSk7Zq4lxjaAyokSOlVWukf+SsfLrwZf15NOrqKRFndkyIcnwBfz8sWVoFMXU0YCk3r6Z
OPKZLrCHbJheTfrRt1lAo8/RcfN/MSzbPJPNIMsA+Jqfh5VJ0iUISSlP2sFwwQo/bLMy8L8PmLEv
AKtIyDqIhfuZkINV2AXR7a8v+/Nbu0yUyKhsW7MMsVGVP4+PG3EmwyCqEZi47QqUPBFo1f2vx/j8
zn4e49NzHV0rZOZGUIK06WUo7NvOCc/YOkiewMbwn42FVBN/rsfHIQSL+eeJeUwnM0exQvG0Cfdm
Fxg7Mx1B6+R0eWKvOP16tM93bxnNYoOP3pEeyF/mrxhCsXRQ567nQj47k7cj4Os3N+/zx+ew4+LP
JgXI9kyBrPrnB1R2JcERHtMKpfaJOu5SWfLG8jfr8+9GWS70/RUAdcC23vwfQTs0qu8ZxQ8vATHN
1Rf5u7fgd0Ms//1PQ2SEkgUNvidolhR0HOTJCLXA6fzmSj7v537cL8X8oW3latToPw/j6MBKaTsz
zHRvJA+G8wzs9XZSj//Zk2cYyxIOs4VnSXs5o/10NTN9WttQNfMwIOjFkKABHk/eb96vzzPij1Hw
u9EEJCH8LxdDlxZ8bE7zYpjrpXEXAwYYofY/5V03bEt/HC8c8i4uy3iaXn59gX/zuCyLLQ4Tvyek
+Lw028By/MhCcG8HmX4LJUSgcsxp2AMSfv31UH97lbAHybFgFmQy+vleCieD/ULQHptDz72ISmJk
ir67bZxjm5AcWObWh5FFxm9mir+9wD+Nusxaf3ofncp3Bndg1BpQHX78UG19o5k2nYQx9P92gZ+2
OVFvu1nQMVRTTm92rNSFmYSPQFtuyyB9RAXk3TVkXv/mS/g8Of14eZZIcxZVDjafn+AYlc0sRMX2
cc410tbMJx20cP27X1/c5w9OK0ob7A4ctnLsR/RybP3TfeyzCi5jPtRrc3gaadTRz0PsQWV6Bidx
8+uxPi/Sy+Issd1xVluenP70zNBbtz1OVsIMJLGdflQ8QbOY0K66hyAPScBNHmjK7Jcktl8PbH4+
fLOGoWVxhPS0p7Xrfpog44pGehDSB2GD/Dj0+oxY8bEY/zdlZ9bUOJZu0V+kiKPpSHq1Jc/GgAED
LwogMzXPs379XaqnarIiM+5LR3fd7mtsSUffsPfa2s80rZ64ZZ+Rnbot2L7MSW9//uzfbtRvH/3t
8bB1vxZd09eIZm6O1UC++YqC9C83i/rb3fLtU779tNFAQq5iILBLyJWbIWgpar4N4Zs5KARXBV3I
RKa6URqEhEQHhSCjcNlcEC+Lnc8P7v78nb/fVP/83Jat2qZm2MzCvj0xchjhERNXtdZ7+0SIFvPe
6VBHOb735NCJ5PPPH/dfP/Fy9NiUnYJp2befuGoCC40oV9eW5QlPxBY+qqtq5t9+5P+6i0De8K0c
gXrA+faswL81/D7iUrLG/YmU4D5OnEMJ4dKeMVYu1BgXcaLGvmPcLxlxf/6W//WjWoYQ9A6WZWjf
a00Q9kM34L1az6TbdU+B0wARg6hUzffszHX/MTUw+W3GtC/Nxz9/9H/cXTw0FqcQMySO+W9VjJzV
GGs/q3TsESdVy35BvfvLNfztLfKtkv32Ri7iKMPgtshre+cpFg7S/MRr8Ho0tfrCofTQApT587f6
fhwtRx/3p1TZGNmMNb49M9pYtY6BCWGdGw2Si6mJ12aVv0MpfprVPsNpYOGQYpHXopP6y2d//0X/
+WwcEMyN6DaFufwc/zp2Q9PWAyWdoG+Wab3VWliyisIO5M/fcPkG/+6Klk8xKWylalkm//Lthg1a
pQ3DlMMdWfu+MQOi1Sx7U+CD2kfhX6vQ//pO5vIccnsyLf4+EYMlJXJ/4PHocEVxd8J4l3/52f7r
C/GIOyYjRWuZu/3vz9YbGVb+iJ9NQ8dqHwmLQdLCPnyM//JBv02Kl5/O4UHnSTeWnmT5sv+6QGWq
kTTtAFcJY+EZ1rgLEGGBNtgGhmVsTNBPFdhBEEnNAztQYIKT9/++diYvfp54tPKG9r2jjUfF0MiJ
rFG6iI2D3bd3EJJpa6G2fzlY/uM5IO3OMCTrBYP347cfVWAhD5jlkkf6Cqp1BV0DS7YptukYbWwT
fFvxlx/3P66izVaBuS2DMaqB5Q/6128b1aB5hI/CKkVAgMaqt25RDOwdHS2uKPb1f3kM/uPGZPbB
9kTiWuWB+/YFy3mI+nnmrkmy6tcsKUpBju7+fLn++zOkZE7KeWKKb9/JhOrgjxGPmiWRvhYlp5cd
6/Ivl+r7m4670mEDLJbxkVwai//95boAIi6LDZA/c43D5CnCpcPH/fmr/PMUfTs2+BQORJ03Kqun
b+/TVtTCLuORuEqn2CZp+Ar36laZiD6HHmkxlHxS7pVG9dS8zVYztEIZNntFH7Z+C8K1MR/jDL2E
lUw+Grnk8uc/7z/uHh5K5ksMPSy6629vClSXTUWVXxF4jAK5BILp9lOJlLi0IldBiveXK/tb8chy
QWiMeCzuVQaE5rdTlNF4L/qK54NT2xsQ5mmZc7RUB9mJtiOneCtr5RKTfBeZc/CXa/H7bWUwj2Q7
yX3L825+u61m3BMoEGoqKdN+NKzuIUu1v3y/3+8pPoLZqokGC1jb95OuHoq5A3/DR+R4H7v7hkuX
46X481VbnrH/vad4LzAI4V3nYPs0f7tz5VxOJedphT5Js69lNB3arHC7mPiuGhW/8bdj7Z/Zyv98
JA2NbvxThJrUos7yJ/3rmLEHqdeKxfu9U9HCOaG+s/TqJ67iHfHMj5VpfpH8uqtiol8Hyy1m5TXp
SDGI2r9V598rN8uQnKy6xlhZYzD6/RdOTJhf48ANZCB7C8w3dg8Qs9Hkmq9BMf/lcv52mi8fZnI2
sKqxaO2+3a1m6iOdIq5szZLhvj2CnnUp/m/t9s/Xk9bttxuHT2LcqwpNMn787cYZ0tCAXhcuHn2o
+pKYUtWtIjFhGDNEb11GwfIa/Q3V3KbF4yRA3qCRXKkavNCVLdQFUYDezGxQYlREg/UBfECIFjKZ
cRUqnx2oLbCDlYcpJ/hR6OQyRJT6uzpTrbP00SH3/AzkusaVZzgD+hpDJkfdBsJHLtuPTJkk7uzp
IzfK524cr0khXD72Tfb2tjR++PNTRvjUNA3eZOTnFNslhyt4hGitlNpDMpwUZVs7n7KpvBGbO0xJ
hN2JZ2hE6cbE/ZWoC8n5q0xoU0XnoZTazvEu0J8r1JQm1FWSbbzQIqe6x2ZSK8+ZcVX7fDf49cEA
HmiqXwhuPS3dA4qFwJQfFj1QWNduZygbu7VXUopzolhug+cYWq4H2WNTjLqxRotAIHU4HI1K3hV2
uPOtly6fT5NZnAYyN0u0bHKy8G6axGdZHaZ200QR1ZMnzDb4ibgySOf8QzBLgvDcBhwB785twHtl
avo7ZNGApQ+m/9TKrwgJFu7mZ0Wx5L5oxi9nNL/wn66MkfwGe9wqJqQlQ9tx/i1anBoNMVCRyNrG
En5r1N5UCTjRL9eGbEj2fNPBiuJ19izCpwx6NWuoNsoIrmvQt1L0IMIiuJAIXoV/8AEIjcZw0stf
aDsR65fsLnLU6072MCwcS7gaAuOrUee4WJ/9sD1UWoeyO3Z9dTqrHUSYgdzIfUrsKVGeNsD3yOO0
mZ3n0IR3/4gWkvxUszoTstDpO53vEOOxwXoNIWdGwtQl2ym+y/y1Vn2EgOTtwQunEwwapM+Fs4LX
nio7KBudYniNUUGchalUYP3AJQMWpA1uefRjTAGJbcn7owdXrSXYL36aMnEwsnKN2IjkgAQcaM8f
dFOS/maR6lsuxkIE4zamOts51f5aoNeDfuyvAlTLxn5EDdk81XW5igkhEYsh8wT4j87iWMoQu/Ir
cjWEpy6/q2r8GvDUoeZdK83B4F7A1SpOaefv9Th8zlqfVKEzPkUDwkf56Id44+WD2ZP4V99b3WM6
Xzr0xWOsbNIIT3UQTiC/iUkYz7o00Uope117jkcKrG5xM6L3/5zhdPszcepbLcS1PxdrAMSleU36
1x4zvPQw53pj9Bz3aKCTs6E9z8ZzMcDoG5+AZI7znkmGtFzd8ubpCWrZYvVwpXbOgv3ASsCpb03H
JAm2o+Z3iEz7i7r4gVvZgDLGhBmT7ZZtBgKpsglk+JtPSyfmfd7vBarz9j5CO1b7z6M4hvanpV0H
/UNRVwX/fRsNl50bR2QvbJQa51aAhyYd016P9kWNSSqvT5KYthCliMl/EqcQFlvHlbFpYaGDm3tk
kvhVUHPHBgqzlfmUanC1PrBfmM45a+9G7cBAePGDVNg2ecJHEnmxrir9T7EE58FvSkFi+F8gEi+V
Of1cHCGWsF9iWoBWFHKTGvgqU1ioTP890276+4m5tlc3Zb71xTitWr2dUP7Pns4DPdbd3YRDpaEs
rdC+Q9L50ROmZiJ2xA9AYHU/jdsqk9vBCnddYr50s7E2Ah+PmM0vMvoPjgJHLq0uWsoTVwj5MGv1
BhcWpHOlX+HWTVbLHyxDua3Q2oE0JTLTOCWhfJa4WUkpR3mnLUAXlTVIsAX3QCyDssHP+WGUo89x
deBA2eO6WsXqO6YtDynHHn/xLm7uCl9cUjJs7PmgxxuNKw/TKeouRDbi1aMcZuUXYGtVeCbURzpd
uzsN4c7C5mz47MVrT/Sb1HkuI8IVjsQ+YcvDj21u6geCkAmEwOGGtehByzimsVq1XyoUKOhHZX4m
TZb3RGQ+2PULBg2l3SUf8JamDOTLWmVAy+5xQqO/MAvwX4a8q+BgxePOGNfgH3OC14cjt5pd7LD2
K9YRvXYXAqLK4SOTeKUE2zibtgE8Wdt+k1H6GQTt1Rz6u6D/iZp4VTKu6wOs/E31oIJgJfRgOzjT
RW8B1dUUnuagOYQtmdBBF3W9Hb2WWUM2g7i2xuROEgU1rmqz4t4Uq7B/7hIwxpNnxCBsMow31bkY
XvXkJUnefPWhMc5yBL2wTeTW6XdttO2Xw+6+R2/O4aj0l354HiductKXjARABb59+9aYO1JrnfRH
xiYUiJuSQNJ9MPovHwaSiJ/q8DA6XhQck+g9Uo8pEe5hNKyUCKbeq04sKj4+5M2w9bk9fyHdn+xf
EvEwWu8hWlV9i4wSZewN4Qt0gUcxbwz9TmmuJSnZJsm+5gafOrHJ6fAL0Rq+C7eoq3snuOGoAZuD
un5+GdQ7Ii7cQAuOLCbcJLZPeaF6uE949pr+KUdavy5NbvneSj5TEAvNkLs1Tn8t1tnvQq7skNhU
lX4eyJ9U+5cA4lEXNW8yeDT564POOlt2usc/t7WrNyMGjDVA/0wetHjaWQKq33woBoyFxQVnZxIf
AkddaSjnm1ZdtcXVJFFXsCJCl/jsl8qLZgZ3w6g+SvUonA+hXnTjPGHtaEdzpzrwT0qgtAgBc1Tv
cro4Q3hoqvgZgeR9rDnH2CFYZnpoW87xqxpNXJVnx2rv6sLagty+GoIskU7F41y6UYs+ugZeWsv9
OFuctFDJqo9M2+mYa0b/jrDnEYiUpV8qSHNGlHl9ccAXSzwcSvWA6zfZ+DF+9OZIhBt+vAreTX5u
grdU7CxlZaaEp+CbrggWoirKroaircRAZGr1ThCkWj4P+lnmH8BycEsD6tTkphxsVyicI3FxV6vR
DochcMhPS5ADrzhceJzuA7yBV7/7rM3+hJBwm1Z4JUAwX3HkO+ykwPavuhHLbDGvpiXXSxiXbIGb
9nhCZ1vdkxD3gFvjEKvjRoEEFWaDWzQcQrO+HcIz9gdX9HLV6M2lSMcdii5ip8sdiayc5w7my2RL
2uuCNQTh5m+UGf8dwilXtBiog9p/r+VQuZgyXLtMXABWi3HfHZZahV+soERojEOr7Sf1YLTYIIcP
fRhXdhQdJ9/chlDlzJIDYqLtNqoDJK6rPlPtoiurs3SfjfmbnFEnW1l/Yhv9GBovdnVVZhXNcbJR
h9gVXXSKrOCxxooxSONnF76m3IflcU7Jr1acE5mLmynSzqR4ALYU+6CjG5KEkpwVYNltEbpj07zH
xUMwWLc0PHZzdU0RnOEj4yXQek3tdeQdUk6sBvMVxOc67AihlCDgZ1k+jI3tqSAG5fgc9vOmUJpn
4o42mhAf+fCTwA5i9PCKQnrXPnCfhVb1GNr4pSlH6aBA0FWHVMBKfUqtlKIMdscY4L53cKRknKIa
aWVQDmMMJf27bZMww7TkcRo++rrbd8ZJ+J7O206ZDNXNTTQTAoMWNQ0Nxazwl2mlsyl7f/LYA8mn
buCtjt/a32CxyTfI9x0uM61hMNb2FYVVvymiGq5hgnFXCoy0g586l97KioOa+NMWGNcxj/WjKCLN
mx1n8ObEzFaYJ1yzqjmaKCucWruKWZzteOEfhxGRjYaH7TLb0jVstDp4KacUVkbqaVn+kvBjWKG4
FDh7YRcS8gpBuU3BMmM0LRxpv9iRg6UKrafWNStRDOtcO40qN4ilXLgNeRBb7WCN9rkvYUSQSRcq
431lBOvajk+1DU0ufwq6H05J/kBs4GbetBExb4d8PMejRpOziUTptvN+8biUxhlO9klRUR7mbOnj
4mhAT0pK4+ar4ZMNQwxljFvr92PnY72SRFQ8z4XJFejcKFex/ln0c8WjmubXuvkwzZ9FucPOeArG
ANsKvkxknYufESxXh/S5t55HvLJlUkIYa8CjDq5oeHfY97Ziuz53WYnlRw/KdYs1QYckl3E/wUvR
Zc8rh26x1Gi44+0YjOts0p54ZG9ZWm8Y8YIAc5wHx8kvKQl/FWWJExSfddh7sljiucZ17W87Jr6F
D6VHCbDyFhcQAcDyeMrle44ju8Hbp/brHggsmTQcsrZLGKE9vGcoU4laXhXKvW7VruWU59h8iTlF
+571W2G64ExXgs7Epz+InGshDjARTpmUu1KQwFbJg5qfpoTX3mVMQNPUYAyYIcTJhQZ8tYA1sPXV
Q310mo74E3bxbeCFBb1LGOwNIB5ZlGyZUNLOIAmQ8grBOF+XMQaxPj10UVJ/jLPyCWvvXqkkuVUV
NDmj2hb8f4dmjMOX0MeEO8CHPDPO977kmshsfqrz6VcA6dR4xiFSJEfNvncmyGO8I03gC3FA8fOj
pI7VKMW4IyB5XNTAXFmhc3BKr+CoSJJ6UxLPHNBDRNvlNT8F1zx9xCe84zoMCUSXjjBWfF6ckwP9
KxFv6UUGr4b2Og+gne/74EFDLxoTejB3wZcPQjqi/MuCkFhjwGmgyOrzaFIr0wxXZHuX+OnyfUBE
kA5EKd2x7iOksHVzG6xkh6QW2oo5nEcss1lwl9T7hWtRPdCLGdkONJnEg4tPyB5vmKm2VXhacprr
dYPjLVrlzclU91r6NFgM7fcqBaoOSYgiz+wIaOy9Vt3hNgUrMH4AolC9GSQ33WLjJYq2VbJXuoZC
cc320BvbZhnJi7IhUO48LbFw+I4BToHd7iEuaDY/06+yntdqE0FAgugKASwozXVNnrIz9mTSHkJ4
nwp8AvLv6MpoW3P+eSrkxmE0ho8exTRnnU0yIPbS6XmGFxCGP6AWVSpCyDvff52VH2p/ARNlh1tr
2gzpHdnuWOE+AMCumhHY2g8FS3N0p9OaKvOtTtcN/adFaTtCAIn2Dk7v+h7fVht3IIyox/vHtrst
pkUEMEdS2I5ssR5jSOu5ts7pWHMmPG25zquXAUiFMkIVNAh8in4q2CAZxqTOdEjAd3YfE4OYCdM8
xm/tqSZyHbwc6RNwD94nyGdw+lxiD+hy0Po3y/vRZA4A8XDaMMoNQIstwOKWFKtofmaQMs/Oukzo
7TFoMoo/52p9aJVDhHt7rp4aht2EBC9yxvDa2Qi7P0yad9aETIRWCUyN3G82Crgg/EsUUdimVF62
hExszOEhnu7hyFEnH0eJIGD0WoJMcI0PQF6o3c3DmGmonqnnY2K+oLMyyTvmPdVo8VjYsViNjaAo
ZCqQ0JU+g8flU+unWVSub2Ixx8VFkMaq0p9KwB4FOIzJXpm4BC2jJeg1dyPbZNABXALqRhqdxgCE
vboN8OzG3NVxx9u4odHRIUZoR6O41EvCeHnW1K8E7FbVeLKkMILm1LMWWEn8eSWhUEnuf5UKgB1H
3Rek7irEA9EfmxyOb6NlkwYaHY0u91iccHKT5BBHdwqidSG6NWnlWP9I45LEI+e0+hg0HXvfiw/C
Qdd+c9fVmJWrW6s9ODp4E5JyU7bccfTTCM5N3dxTrvEVJ2+cFxJAcK1Jt51ldczSxW6elpBieFow
DdupRdAD6Apz4U1GPtzxTqX+d/D/baJQkn5ty/jUCpyFgR7NXhY1HYbPhUBpZC2zscFHPMum3fzs
HGovT5vkAoeiUXtI5aS/mSUj/HUTRbO9KqDLPhFrZe3iAI7Y4NvV+6AxSFP4h5uh/xi0UP1s4S1F
GEVHgwOiCsRjmSsm7uBpyTkAd0Dmtj8r7zV7lno9JMt7ie8MbjbAjr8KxwjCOP8Oy4Pei32jh8Tp
2TEgYXKtKrqgyqg3PlAiJnSIE6wRklAtEYLBB1JTwEORxiRS1vG76cTz0U4s64gRasRUKIJqp+M4
fFaiEUdiExrlNRtlcc90FrfmkEc1AFrZ7Xq2qI8C/9WhI8gdHDuiS6+ommGrBKCSWNVML4ZGZAPy
bf25yTrtiWTN7ivLrPxn5+DbBy3AcbKGFTAR6TvnyacdROWhDsvwEeW677uBUqcfat5FxCOGHXVN
ZRLPJTqlWakFupaW9SHk3Yxq1e3HRPX0iqvoogTCgQHzoHqT0DG3mJTj1TDh2WiKNn+VfS9gE/Gd
grzod75u29e6N6h7yP7x6iKxmQHUJnmWqQkOhjSI9qHArLnKFaUh/FSP5FvMEPUUSo3hYxtl+Z3J
ythh4kdEm5gI3aQ0JH9m1ecLh4ItLH1dDsdWN4zhK6+JilgNne5DD28jJuN9OhQvUW/0uiemAaYS
cdvdQYCvoGJL9Yd0qqq7asrG+0zXinfb10ZoTBHksJZMzJ+ZiW0c4z68p3PfzGa8YfUZc+vnSQPq
QOM1ikJ07OAmFFRG8GSBF+Fs7u8gJ3CwWW2rPlbESJ07crG0lWLYpauNtPwlJGX4DQUhZ1JRyC/T
k4tQwEMkpLLGsC/VgGnjoK+lxVt0xn38HrSquAptqD7sxg9PYR1bzPkx9jMvSMXw0lRzTeqFWQRk
2doCW2nfM2Y1OJqzQXRPvjWmbNvq+t2C+AiMA7gdxYA9PpZN/s9LMKzvlDIxfowm0RlOURFLQ2jI
IgEvDI7MbhfrcNHMAl006mErTzPGtlg23K6uaCSqXKsimPwGxWMVWZq2NbSQRr9rVWyboi3nfN+m
qRpi9I27jAzloPe9NOnh5PR1aJV7XMKqO2VWba+RkSyfacVOTPIQyQNvmdoXzdXslSw/wGePDolW
ootgYqefi0Qw+RMR3u+NLE2owiZ46J8EiQQbGvbsZHVW/zV3I/TYnnAqyDSaPRC0qYNMkWEszzZ2
51dBeABMpwnahupkDCWIIRRiSeGVca9wzuJ1WJsdTTQWXWmuS/rxFyj51daeShDtBBP3x16qnJxq
nZPSmOdVtZ8BJlJulKmRrBGuQZroBHHYlOKFjU85q374tCjX2lf0cxTgEDdMpiDcAXmAxQB4kuBu
v1X9xNgtjomjp8gf9WvSqBY+fA7WdegwLFcjf4Zzn7CAGIOIAEyMy/OvGpFqtcZHDAxoNuxLtoRh
u40En+tadVp+aQmp65tGpTVu++iUEohOYED/rLbyVevqCXIl78dc5PXJT8vUzYz+fWpCJgHjSFhy
oZb4/ELNk3aXXKCDhvLcOVkDIAQZZLruZuT0oBNZbiBSKGl+Wgp7UX7iu66+aLDTTd0lvN5MMX6K
liktJJNRXbc4Rh7aWRNnM571N9z3zk6GUUd80+ivqizXwCkoRfxEfcZ2oJpzXv3ku4OObzqVGaUp
h1d7EOALnalpXgTXXl9l2KR3VTu3awV/+BKTV1kcNHNKOYXD8W7uRf2W1ikS9gkq64bxC0uEcDJ3
1ZK7QcwcKy3Nmri/6bVKJx/DtTBj06JMrMrDgF/jE+N7fAd6KH+AfMw7sW579VnX4SJwBDSPMp1C
G+R4rB+QEoHdsZUseGdPN97CIoypnsNlyNYBtk8QVG81/PqPlZ3QntZxeZ/bk3DjMp8+UX5WiOVm
cd9XzRLXhqcH5HZjvyu1E32oPomixSSpogJVmd4HvS8YqlZFTMs+JMI5dETWL4jnNvdmaNxuq0tI
cQPSaeRT8Bhq6Ss5P1Rgn8lpANtsEiSVbpKsqH/m8DHavRZz5dwaxUCCE33Oe1Zvnf6oTVXNGFSO
18ww/Ks5wxGrDTAbWmLZFEYZpMuprIKX3GLuVFYdcOs44JTPHO3VTKJil5ihcI5OajzGw1KgGwGW
wJWfFcNQwbwXUjtWijHWu74KHMKEmNu9BmaUQhmPIkvFwo8QyO26UW9XFfKPmmItZJIRFTKTd9B3
UjgRJXT1lV33pHwC1DOrQxSGM6PYttajuwYVcnGfTZZfQXgDVV998Ktbudf2yGKZSvdT6uLPj807
KCk+wTwZKSIX1QA2vzcDAaCGV0KanhN+B8a2Y5+1r9koBh5PzQQZ+q7xP/bh7OnmTAs0Rh2jdKUt
KV0nUh2WTrZosYTQLjOL11UlH2gIYTL3L2ELPqBkNqtbGrTUabbeYRrqH30jDslEt6XOHy0oIDkA
u6o68iVJiwzGzx7cX7jml0m+mipVX/RC6+7TxmmAEggLwr+mgb7IIA043b4OYVevEw6UF59Yzvux
DX+2Vk8KvbC36ABIJidadKX600gkn2HsEsvX7+zMqN8DnSBe+iWC/9hPbkEyw4Mc9JtaU0JZecmx
AUBmGzs5YFKmHUxrnuN2+DXHDbsnwD8BBRfJeG4qrVch8k3UmKfayM5Ot4TDMQOVQ/lRKOXo6WIw
qEBoPMoeXEcxgMqj/c/Ylkcg/qVCKZdpNXUhDG4TWPdG5z1EeIA/bh3B/GzKQ/tgGg2c0XntNNKb
GuNnIfHIaBlRkQvzSJsHLhklnKmtLKblVaO6rHg26fwGrGPTOCa5ucBzfZLMpxOk4HEJKelJK2ng
9gcESbTFJc9Kz6/B6ELxrchPBYvzOLbNe6M/4c/bZt2ppVDXhnLXZe3OSqKHgF6iJRVU8k5UhoiX
Zn0fhGSkduQp/uoi+0FUqtdNxL9prxjSGGvJrQrmx+qzrcnuRnuZu+6oqfo2MRaUwmXqxNZij1qw
pC8LSN5B/6MZdzbYt0FAMZ2Ux8FPDkHW73DArIyW2kg/hhFxq93RbggrCWKwE+PBaesrgN7DQFVm
VYpbKUDjo69JBBeczxuUH2vOAa/sYIj2+i4i1c2MBwanNG44iOihLdec5YE4M3buVCGK+SbhpyRt
92r7iVt2tTsG6k6WNzZQY5mx5I2+goYp8wIvJkBshQ51hT7szo9QtGpki3PlwoReWbgBiRLoXHns
vME6OADfZVHR8foHNFpeYp9z/872u406UXhYOhtix75yXEHfMx/qMmaA54JbZ4HseLVana2hP1ta
ctMwoyXRDz1cAlt2PqFuTQQOOocey3LH5mPJ/2E19Nw3t1FWD6I/cdCiFWevPyReDGJb/JOvCfe0
fUbRA5wHW196Dh3zWEftG3RbwpcE3Cni2Nk4Si3ZW1Z5IiV3rZPq1rfdBkzL2iF6NoU7BpbM60hz
KA3Tq4l5ai56RvAOEWt5Zq2UbqFoUR7PZ2YeW9A1a1+AlcmvM5tD9HS3bhJejuCa/WEbOujOci8P
uq1Z66doRiL5WIeXPndb8QLuFuzYE/Wqm3f3BW0yKc0tGSmMGjdzb3pWhGZtOJeQrgP0SEWbMJ39
gPbJcOKcFMEmQO2Gi2WdyVubs+bQU3eov6aCeXNFLxusVJtRNW852yGAcXgym13mz2dSV9d1dCU6
YQX+a13BjwrNejsQE9FF1CbqQDScup0U1ryzbUwMaO1b1EQ3cvNc4cde2kCrUm+RdevmW5Hf0vRh
zofNMHfvoO7A9vhv+jCQVWCGvzRQKa3Pxos5zjgBg0q8sH1zrKeBZggyRpvu+/6jtxNXJ5pFdOfS
b1eJpl06biJVM87zCAihcFvDUybBY9bc9/AXZ6NYR/w3kuE+7N765AWoNuL2c5ceEhYJ+q8xAGAj
CVhqT0FZPYR0K5XJapz8DW0ALEOA2nCMhzX5gNRcK3QwznSb2VLOwKxL/zpwRxJCybRErguUQ5Pd
U6rACoqfk0GBbXoijjhlE8aRWlivvS7u1QUbrFeuNZFKnzfb1OgIH2JRDybQvNnhzQquDTl+NIQN
D3yjsC9lz9UZ57q9WeNpJCi6bV/igrDluDs3jn8d2/gzkdpPGWGb18d1Io+lhrWN/k5vzyGMf4Hg
5H75m8nKUfk/gedfFbQMGk+ClmxAfaOmOFrpe6js0uKX3v4smsqNcwNb+Zuabvv5rNRXx3rFIeA7
ezIPNfvUkwDlnJIlxxsPTNcZG9Ke3UDcD/O1jW8oq39EIaAlcJ+MkRsvNI8dPNH+SpYAs1ujOvdd
tUhB+uAU0ThOxVm33xrzrk5qT1/yIZgVD5tWDx9aZo+cdmoQnDvch0n6S2soakZEiziBSzGvEfTs
leQC6GNLVb3T+s9p2DsDnBs5bCxqT5k6lGM7kiIlXVIRMIy6DRmtA/75z44y2Jcja0JET6bBWlbx
HP1XiPMhLFSXDehZJf2soETIwQMr7SpjCN6PxrrXOHmiC8Q7UadbGwxeRacz+/uWU0lUz/mYXBgU
+8ZzNFlPfUnoVvgpuFW0YNfbM9NWicJpq0swWoi9BMG8ZKMD/R3fYuOsDc5+gDUrG4cowYbVFEUS
FFi70H+0sVwTfglT1pVAB3Wz3KhygacDCz9mU7RHc3MB8/hB+0OdllO3cWAHGhGV9NRpzjiPtyvj
RmvY6ON8qKzokFMlGoPBWpTdryXUZTi2sYzpSzPrAwQid+5iT0PDEhH2aWS/qvQ+USUMx2eIC8hl
Mc1J45fiLPmW0pP6lrgZLZpeNKtAVAvgEBgUSydemKHnyNZTlGBXKVDcuu7g2OmdObVuzZ9WsvpO
q2ahk52TmT9ZC7fhsKiTSqYVhnFL1foxpWZpoMP6TbifLHZtLGLS0DqkFXTCEBEY5aiul56OGWrO
oSeF2blS5p8JQ3QCBN08e230R5wmnub/nEbGZ9zG0D5c2aofCGNZkilHP7O2+Xg311c41hsD6uhM
j5SRujLJp7k1HlByvSTGR8zLq4k8PRUo+VRXtwnSIsgNFTcTyuZlzj76mPKQWrrvmI+STwWg8aQQ
Ih8A914OrZ5kzIfAhEEIgNhek/hscnH7J31COFfaD1IF262mkpy4KLlix7gziONOqSsNf2K9q++C
1HenKtll+VV0H12EriBiWz4TlxA9NAqtcTVvmKwf+zm8xULdVGqwtbVwV9qPcZ3t/JmDbRx2S4bm
bGJ/Z9CwBuboOmN4yETG6g43hPnZd2hXdr3FJnqeGGc8S97NJv2WhiMK5nPFJ/IlpVS2fceLklpL
QIuTVBs/USa7k/YRGDQn96Jhg0D0biyUtRMVd3pgrrEVn5r0OpnDEX7ZgrdbG/zifptuG40nUzna
4rkHZ5ybx3hKg61SAy4PePIA3iZ0LEKfHup+5uXaHFLif9ZgVTbd1K4tkuJCS3lOI+0gwqS5x1cq
V/SZS4xkVJOEEreMpGlymSlU3iRqgJvGZ7Sox6F7Nrzf1729zLzJJ1z5+/y+2P4fZWfW2zqy7fev
EuQpeeAJZ7KA4DxIpGbJkmf7hdj2tjnPZHH49PdHd+P0vY3c3ATdMOwty5qKVWut/1SPmyHy+of+
iPO6jbYRz+GrwzEVHbobWcMi8XrND03s0+l1HrQNzsrJCWxzrSa+q9yrA+vct4DYFK7Zg1puCDEd
l5L2UvZbqtjpmDin7Alwgrwl5cVxn/Tv4M2ePPUFZ0f3xWxW7nNrY4XthRUHlldvMATVV5PPVT/c
Rg9e2ROvtzpgSk2oSOklzHUzMj3OpChwFbdYPcO4k4vfsLxF5i6Qa/ArSl15wTLvVJ6bTe4P19SL
2eST1bzTD4DIp+Azr/fZYyFwH//A7NzYGGz51/nV2ndreUgx7+Y3YSjUz2qMhaWHznRXlrjMroZd
ewE3oDg7mVtqpmVufFNe2weqGphV6WreuM+5fszHVX3EpKneybvC3IfJhelYgqkfJITuoCcS2DDx
yuQjaVbWk4MR4yY6RpyLxreTP7CWkJwy8A3hHqqn8LG6xodw0UbeOwd80T8GxWMmuaIk05MT89oJ
nJG9bFOQ98Xb7ayTbfur8OjM9oUXvVDFcUlE2xadrt+9LC7eTywTQK/lUCQoV93rzAVbTFN7kNSm
+Rbjr9L6aoIHZ3rXxEPbvor5XPAQ8ItwURf7Pva03KuBX5udrkF62TjjPWCNsL3ROrTBV/FNd2EQ
vMJFbqBXXzn982gTNb22yFalbarWFaejwagN4iRoYLRXzTUDtBFGzbwDSyDDqRtOSQ8xtNzUHo/u
MjHa4JttikfccaXjqww9PDiCebIWsNcx502vkACcaAVxE/arpR+p2R1SOSsugW14bPzgUYEy6S+J
Vfc5r8RDFI1liny07rEmTTf1BzEUPNbYrMIn6xtvS5gFlAIBFIiVvY09uRlPID0xQSQ/dLMHYmJN
PoXqsYBcPnfLZ0K8ybrDbhABJNcO7BZYNIex2MmHmvM+/+20p3o5m0liW2UjmwgxIGD2dwXwAW9P
ilNxdbHLuxj2HxxgueEpY7CYwwL9CJwtkPwwbsl4gU/H/EStAG12VOlEoZHw4fPuquE9dBxV+uO9
tTPma6N5Mt5C9A1fzHgfxuv+wdpWh/EA1ZsKpWWtQ+u0tjqHNf8b8UZ9tp/CTfDKghmPWrCq9LX2
MroUvieQCZsDvFsNdM/VQwfJvNsnn7imDjRxi5YVA+BHJfRQgme/1WRfQ6bRbo37qyF5eQlsXJMn
SFTXlxZvjLc8fy3f3Ae0OuptSHizz4Y8Zxha4t5UbEnzwhFMz313XM2Iv9oj0SwJr5NQra/oyjaP
Q/UQbWCZM4CZ3t2ncCYUahWcK7y9iXjIfe5AokBJVN2LdSeMlXGn+9YWdeiJfYSSm0GD4pskrGer
dAJYXMW3oKak3bS5x6vQ7aOdPgTthw17x8C8koQVZcN8GhNqTkoCrVcLpPY7UZYdor+P72kpAlat
uJj1xh68IDgZ8Iu0x67Zq+pbFG6z1if9QgUDzVacp8LdCnwWYdmMVN56uTKuk9xE2sp85sUsCaEw
I7BsYV3VV+aQbbvRz84bjQMk887y3I/mQhF2P80H7KErCtRiPULaMi5Ofs1gArMiMWq2MBfPo08a
X9xQ+mGP02uWMcb6tuZ3Mb135cVyL6Le6N1bZMOwz3+V4VZ42BhDIiN3aYdX6vAFeG/w/914Hn5B
9uNVY3p+mD/mDj+lNeCGslOxmn5TbuoxvebP7Q3vr+kruLIPdYeGxTUdlomFutJfcLaXHKjcyxOA
wVzFDR8s8X8AxV744dBT88frVdPuBvFQVTd19GO5obbBiPJBQ207rFyoZ2f9mNHqLu6Ua6xjEYAB
hbArPSvHOdzpR+OtDH2Q7Z3t7CPAOMCX3iNTJxvvuvxb3ZiM5e7JFWUWyqx/3s/JY1cxsLofiOoM
1sqv8sy18abbT+JoOt7ADsEW3a5hgw6kII8cNuEDE0nlt3Oyqa8Os3GCbtHkG1w20Q7euuQm1ZWC
6B43dK51mHoRLlsYCtYHB9lGeJ6ZqtokuxJ29TLczdaGfQwuEnlXcCqMC5E5G24n9863QdUP4V0c
Uu2t2o/5ZfqVqvv+7A5r+3eueWOyH/OvijdQZ0XSvePlvAr6l4r9QxKHp5ZPKkd+KYlq9zXh4c7Z
ufqaqCooHuRN+QGWwGfcshKIHo/KvtmQuX1wdv0a45Ek2QbDb4glhuJr0TrEan+LdNZPToIY3hWd
pvxdwUrQH81zu29fw9/BrxTO30l5B9jHfmdlvif+EtVCMNez2jLTwo99NaFfSY/QmtCGfA6fgzhY
+j59TA46v7su/PDFeOZg78dLR3GLpfBLNq3id6EQIroyPsF227fCc6msPWarR97OV8mkeQ2YhUrE
r49lugtf4ntnq/jV1WZ2dscNGTIYGstjvLBiV9G8n0jWxiR6BxNJvs5bnLjz/fxpX5rf8Xt7Uq4w
OJloc1qcBEdrMmzqXXTlXL3Byr3QkRov4j5/Vp/sVzL7CKAFdSEAaMVZ/Kq/MRKT6h312BQsPRTs
EGsjgqtr3NvqppYkBNNWPdKI6OI5V4+yeyogcgr5Lq2Dld4qrF2LS5LC7XAeerr2rGO0SF+BBtG9
MOj17FetWtXWFob/OG8Hc01kZMpQrLjSKNRh7xVmTNwlNP10C9J4G+MTQDDObusyQq5xp1Hghv3J
sfEt35XGexNBKyVEOeJdQxpDw/LVk5PoDR0XS9jfkfy+123x3S5sOgLQcNDmAHIJEll3ZFC6etXs
SKgLIbWZV0OVr2pk7XMlOQoBBGtTE5iJBq2g3IX1k8Ge3Rb2JVa+tGlezy4ryTI2gbA3gyC6O4H0
+VIsfBHouvbGgkInUzBU10dQ9x3yB01GKCVBczYJP5M7+uj15shvxXVqjs7wENNlINwV2y4kCBbu
2MdCj5xpQViM5nbAUad5UsYLihjwnwZiBOlPyVHHMkaiLtoX1iEqr8VLrHKCwxb/DpkQqGS6DC/0
Fim5UaFPiR0FW/h+RrEZWQC6E2BjvFKG5FD00Ey7fVsfAkyZsbMXwV1T3oUu4Y77tD+krT93Px9m
4OkP1W+yzbLRj4othB/ayr7Hu5mGoCLyqCLHYj2HvqR9Tjwjaz11IZml9wbUcjpH7Yn0klauFfJi
e6YOq/pWmfeGwb7lN6/NjVRjDqAe+ShuHWsrl16OZiq4Eqt8p/NG0eaYnvrRvtLCTc2r1O+ob4bp
WtXXHgI1U4v23dJWlna0nyS0Yf1cubA9TuJrIk/gBaYnSDoZzNVbA1psGptUYXu2TzWjx8qJjm7x
NvQZyWvNivygDyTcOwMgQvvF1toTJBh8G+zxTLAXAUNxbyoXPJEnKGlt9VL+Mnt/IFeqOJRQ1lx4
gVUOJYqAB7Ov1oQ4Svdpppfq8qeYjyOtGpphxE3jZqHZWOuueqshP9i3lL6YRIs3W/jTF1e9MqFm
8mZEIt78zpFFBmDi7hNOJH3JTIvzfYTioV314olUYFFvObQMejQJX4uAIHJiqAIUkfm8BDP7ao19
2GwFEHpJs4n1fMxcoqntdZ2QCTV6Zns0ux8FU7TGXpH840C5ZvG21raCzFZqGvFaztsFOy7Ow/RE
h8+wS4Wz+TIXgJyeUinr3Cy2NasagwEwG7J5WNkMnZUezIAEh6Z+ICZ5PTIwtXIMkJOSRMmquhuN
+JiWA8ogpriVkXWEijiAL8YrANKxkZqCKKyvjlMUa5uISmUmg+qkuL14tZQEIj/qq0wFxOuCQyoM
BkY8CPSh2BQUkkD0SMxgTPaOOx11WO1ybJWj0/Yd3g5Z7Xw0CWVA4sS/0i7pNqSBAZcifRsTw70F
XR1buy6D1+sha2AsWLsaQ0wyHlnktoVTaz1281srw+CNlC2Y5yGMSdZ9cJMyzrZEgA176EHdK2Gx
1SEL9Ow6QCH/HVWuvunnMn7KZ0nTIQd506oh26KvhNepWvPBmqCYZLFdnGc7wOHbUAmLZFyWWkn1
asZpcFJTECDI3A5YJ05H43S0cw3rgbBlEyCvnKT0qdemO6vOGW0MvWKcFCsHuO+a0NoGmK+SEsyE
QZCpS61vCRqKcJgowdLW8OMCkog/glnAvEAuOyjID1u7kCDLGrxBvAhY07GMp5secp7Msgq9VM2c
x9pRMgz39dAL4wS+KDl/ffnkNC3oVMQo30bq0w3R/LtPHeVE9K2yt9G1eIpWKtB0E4sSs2ghlcHz
RMRff+ejqwXMUQuIqGmFKLmv1frQDaq5SyySRkcHcQZQR9KVO62vM4dXY3LZ2M78lsYMkpN5MI6l
qWgBHLuw2sHT5pKaIiLEs5H9tNTA+vSQbJLSbrPt7AYajc0gX3p78ZJCj31jJEY1kjCVtC2SeWXA
qDV2AMtwZifWI9EJSfHiduy9ZklDi6vI8d0uQ/3QZ3SGbTF9hQPqSKmG9qmNaWHCSsPifCRaAdy/
C7aVwYSlC/KFlgU3K846F7L6pN63g0VlFJtuza7TNGJpOBTGmIZWTZRpsd2Pry2Mhu4u1I1a38xY
6Pe0KRUBNh1xAGQSFNN6kLSAkW20L6XUzCcSXiC9EUM6AlHFIXG0TQBvtq7srY0rwjLYNpvfboO6
UAnM4aPUCoWtYMxwEZJteeml1Z1SBF7PRpe4dO4G4DWZz7A89W6uTkpc0aT25DNksGDcUHh6mOW0
x6aO5mIybZruKBDKr2ycRPte6WOeXvuatQL0NjXqMSzzXuyDwurFcWwcWLCR6DX72e5mSQqa4mSQ
tg3ecUrGOmrlWa+nShzqWvTxpzONTH1y4UidgjgLJpKTxwLMlnhchdwktahcSdalqaGyyyNby0ih
dZPolAiXI4NPt+HI7TE4tD6DvkYbMAd92r8BuQGor3hWYilbIzNBRATVSnkp8CV02Y4a1bpMgQRo
HDImoAcsUMycEGcp4gumYcShE66sBA3HviJfgLbbatPkVlgcRRxMMHV0KD0V2FZRDr3u+uE86pTx
JR7Yavfmlj2zzU/W1RwpS/JS9V0rbjPDxrbjFDE1o81UyeFzJBqeRIqxJeppNHJ1ozmN9V+4aPyf
VOxcf9ZiJSoM4fzNd6GwhUxtxuNrdShS9JHIQZxguieX67HLSMaA5OT93zXm2qJV/5uCHyOcvx5S
/48KfiK93RzZMMTqGDCy/KaWItlnRXzJqqseMPbhuHvCMfC/8Cr4++PiuGbiq8l1js3M4ujxN+eA
cp7tSTdLDKXYm6oSoY8dXLS0gvV/Lhgol3R2s9io0Z9eDP/rD1v66x+vrf3n/+ZnpN1TQ05X97cf
/7n9KhfT+vbH8/9fv/Uf7/PPR5JQy/zvv7I8zr/uwd/983EXO/z/8IP/Y41/678anPTbPut+/vqf
xvn/rzf+abD/OFUY7H/+Z778Jo4W5Bf8J77867IIy//2P7z79f/89+78y53+dOfX/rE4Rmj4xKj4
TuH68d//dOfX9H/oKlHki1Mk7tfkEP/Lnd/6B2tUxcwXu2DbtS2dm9o/3PmxqfyHaVnEkOPPzzLm
xv8ve35NdZZF+NcixbMap3y8OSz+Y6U66t8MF6IhgWuiu5zBXYMypTLRZzhBjAqcqWrV1DC6of/t
lW6xbKmNwxijKmizctoQbUM9NlFtuvqngPm60uxGPSRORi1jTuRnKXVx0KaS6abLcCIISiC5PiwP
RA5bTPWJRRFCucvaftvPoOMTXqfQyVNocFIUIEEmcVw2cYMrXR0QXMfBk5W51qHPm5nhZdEze2PI
/fOFxLf6IKbwrhqIY0qBESh8phsWxbSIWfgrzBvbL/X5S5/Il7HCHmhvuQveEMOq7huJhCwLdmVd
eSUV3MYprW+KQTiWxSGyyJC2woNRKfUh1/Q/v8R41Rk90fCy4DQZobv4LfJDJ44HrAQWNRmu+SuN
45HYuGGpuxEOUCkQXpWMHgFjuEtUAxzIME/ILVbsC8g8YkTFgyzlEsPED0mMw/LPd1GT3rVzqiE8
08pDnauR1+FhB+tVk3ulf+gaiT8m4Y5OoY6opPI3NS8DSB60s1jlrLGfuOqh/ayVM7b24S9wFBBm
HbxDQ2uGr1JL0wYkD6WxWpErGQCNhS9Di9JD4oaPBOV+0h0DtYfmk62+jw2tvqqoR0YqomBE4FZN
ADNWf+d25BVrhkl32s7OyXDGa0FeuoZdgeUourdlz7rWaUx5o2jkj6u2AQtMZAesS/y5QL1eWr1+
mNruFXbqbQ4dZtPU5apzEflWDaK9gSHnqhlUFNiYNW+TTKfjbFKvzrU33N6trYDnlA81yUDSRCWv
fwVzxtSImEwvfdg1jjSfK3soCXga6QlxV/SHjBZrbH8bKYDTXA7WVubhK6l2V0kwOumcnOKBgs4J
DgNuDaQ0rSdP2gwss9AiNVMByYIOtJJaFG0bIhDXSh36vZM+2FG1yLg63V9EiW1NZGNtAnWnkel1
rZge04Z0nDycGP/QDCcDQIJutwxqnJs7MTIeI+1XZXGM9P0u7FGu9EVrwIfaQ+Ob9iKsYM1Wr420
Potcc1dFVr9ZLQqSORz2QzntJFsADF/EAEMCIDAx+swNNJxW/WKHFNitDRowtT0Wbs2+sQH1Usko
dMpGItaCNvQsFJqgp0cGMvPMSJM0tmeuArjpqT1vrDHZ1oNFA2tMlU+9PjMLhiYMfJHYXuS0Yo1y
P1meRNjoEK+IFINzXGACYaGOAcMcOgMrAWakUxqUvgJHNGnEtLPbOAHsdeHD1uAAhW09IFe6THwc
bhkyLJVFvUlpMszMeq+amI7jSVMz04sxWW+hHe4KFwSvIcD0WFnqRxQoAOjO/Gq2WreOpHkKKgK5
HKHAJcoivDuq4B0XJprwKlXOoSlAdhK4nhD8zY1qRkSzTkHqh8mziKMnndzyYzH1xnqwzTu3J28q
rt1Lq03nQs4mAUl87sId0xPsvwAh+qKYN8U1gnmmIfzSDIqRQjMY9VfNizp18PpV10FVzUpUo2ER
TrLqZ3dtlv2evfFBdyHzGRmvrrY+nbJtvDjCkigokWIn5kkfpLvrneLJnRg2dgosiSlQvN6Iap/N
PPLdSEBOkhF0aXNPdk8CHl1+NWG9aedJemNVpXs2ZEQWnfVgCSzk4bbSsBZQ/AxQRbeCSYr5DBRb
psc2hh36eMjCGj2Y0p0SDfQIZ2T7OE0I9UuIBXp2MppKhzfYfqujpcII1pG5aFiejPRfmhbTgLTI
KrLel5XodoPFxT0YoR9YKK9SzV2jAVArX4td3h1SkI5Zq96JOZTMHRMGXKAphWXvBH0VubSfLrm0
HpFqoJYyfJzhR/CEiScM4PyoESQuGfXvaWd8op3rYjSd7OYvZonIbjKKB4H/EYwtql6cYvg4OXxK
9GiuLruza2BGw8dbVjJ61ez4LBBawsx3toM2Pttqey1k3O2HAGgzTKfjrCT3eZg/FtkMFlzC26qH
DApKa3mq27W7eBkql4n5wplS7wIVvE8UJGgblq8YIFuBJhFw9ezFsayxnIp5L8AlM3RtNOykepYz
2v6vvvycpftuhORrukgY4Lp1+z5jFuXOpW9W94iVYFYJPzAXPUYcPDQxQzi1Mj6dsZ9WBr7z+NSY
8SEr2nuk7IG2gCNlaiEkZORNbMJ7kNUvjhjYLOQXjWTlDQJWJANDuZJ6CtPHJGSsnGJzs5yAuaFs
U1Ez7LR0csY6uU/c0tNmfGLMTlW8yr7jkaGcJMWibw83tQsqIAYFOwvAwyEGLgPSiMp42lmD8zka
8nPQMBFA2LFpGR0tT2UY02fsTWpGYWc7ZEgb5fTfsZPspWisLZaAELQ1hpaZoXgjAtLZlW+OdH7L
JFR3VUuAXYqgL27sdW+5hWdDnjzow/1U6+0Rti1Ts7ZAlMsBqmeZew4OuqGq28TUQMCNyaeOYj5t
5+bOiMj2S6q3ODXaE58+nzG4Z6XheFhhyQlxZiKXeIS5hX7lU2T5RwKvFwZ93PlHGer6mgqFwRnX
qBbiK6WK7l4p5wXZLWCH9aQ9BwvsDGSesOUnI8hwNSoQF3I46cFi/gVmk5u+0fcnuFW4/FDb+K0N
/zqnaYZYVF20uUKgYJQv/YDFCUSWnZOlSGHr6M6QI4nxqILnFjA3JUB5o+PEu1JNJUHgPYNiokPx
klK76BWeQoQEPE5d6q5D1Ogbcwi6daE8JgSCrPKgpHNDELLu7SIC54ABWWUHo9b4ON2Wc4Oxz5o8
tG9iIvwmlcpm0q3b1ALaYn4tyaFkzdexuVUlsKueuT9jaao59nioj5Ef4Kqhm3dV0HhqVdaLzOue
SrPcl1XxKZuOUWA6PwSTojI5UVdlyTEcJ4B3sq3wznCd75xQWUhVy+Q61zpfQwhbo6rYlSoQDReb
y6biEBK5cQIXYqVlPKYTlRsz/jrXh6PV4LISs6mv4goflBgTDg8dVg5rUnxlDvr6Lu53Q1GeE6V4
ZL3Du870rR7Mr30WDhs8UtZdCUVpGJBWge51Zb+aVbBQjIAY902QTGandLy87a52rKH9tLBEmRKj
PKfCfUkHVKCjDDdV7e6nVoMKkN0LHRaIJjt2VSbS6K60Y1Ka75pl7diK8h12f4HLeTsDTCVdTFxt
BYgQSt8wnD2OZqjjDhGfGIIjPTna2QdqsKiFTFoHPfAs49ShFqyvbPYxYYUuNLUqAxhCvUwbrmw3
wGhPGOkHDgF3UpvnlUwQehIw5mG8Zh9TaLnNwPCnqfGgcQOr32kE1zLc131lcJhyl+Cf0adREHqo
zRKDqZqIV6DXyn1UFqvtQui+NpIvrSnkDaoR625C9Q/+YjjYm9jL7EYBkaipo4rpdcwH4ZfKQP+4
l0RpexDo6cF12I3WBMJs98HBttXUd4imAOArVnljwj1kVDUT+lFg6YHvkR82zdEY5Mc8zpt5pkMa
Fh94twDdy6gGDdyZzIyre1BAJOWYh+uis+HAyuaTlTzy7ElTjtK+95PxqkqIVuMi4tFAjkZp/2K4
44dG1G06RAyeOm0wP2ICJvtXW+2owSzzXJsw1bEd3EY2wLRaFypFZvUY6ZK1nxbmqgkBsZx0TLBb
w2vKsd7toT92yi2tnzS8OeDiICpJ9H6jD+5NdikJWhILEyzcSBxN1WOcjCeioa1dU0O4cOdGW4u0
vW9nmE1BN56RUHzOrpHflWX/0XcMf1sc0p8C9Sw7pfRGZioXqGOEmM96tVFEuljpNMa2CgJtVzsW
hqKNEh/atNq7eoJuwAkCKAoYptk1wjyjh3COMI+rI0GHmMOhG5193EWvjFi1O2lDiIi6QYcC3Ob7
mPaBIjpDBJ8vRCBp5FvMXpzNzHwxiIv0kxAJcgqqJ0VLxo9OJK8RH+JGojTYlZXIV0WivESatG5h
l+8bl2xKQ9t1haBjIFd3PVZBfA8U1225xunAcMuqBZ4dllN49BjtvUijtzwNfKSIVDXSBObMj06h
VH6rRISep3F+h4IoOkpFPLbxULKy+t+hjtq0lxk8IPdLEUON0HwbzPZ8V8byK1K0T5E24iQaB4My
u5dbp9a6LT9Sl4b0UlIu3k7ql2lWOoBayNwsalDNNcXONCnc8l5Otym7DLmVPAzFRz+jgQrK+cKe
Lg8mZsC4XyUl53aeHvL4i0Q1aB6dcHyrsm0csRdnl5GRJo0nBhc///jzxVhungYhMWF0YzxItn/d
9se92mmwT/izOyc51zpYEwpEYUgknT//+HPzX/fptFAcbfVRz5Pmz9+oXKsmjbMmWMfMgM7/3Z3/
eODG1mJ8C8v1H7/588dGTef+sQN0VMcy/+Nl/PWMf7774w/VGgOCAGnBz7+pP4/78+2fT98tZoI3
UU/89Uz/euJ/PE19aiAJJ2DcP2/Ez81/3BuZImHvg1Ztfv7kX+/Fz4+2kjhe3eJNIFCbP3TKGzEP
gV/N7YtRO3j9DBM0F7hIVcfxrelufFCt6Rxpw27UYGnpSgCpJDUg7ahRvC2TH7dt9ZHkV3LLTRzo
akRouzgs4PkL7OYK+9b3KI3hxJMn/TSPhn4Xiay4dHRBZZtVN9jG723U1fAnItoWtRa3ny8BHirA
NeLOKXVxM2TgnjVT2//cpvSLmYQyIOFC+OynAvDNsbv8IbGH5H6o7gnxWRtD82tJp9xjaS0ewlZ9
h0T8MbhRtTNkYj0FRUSN44bDHz9ORbFLJKdeoyrdtgqV5lGmRNkG0yGnc1y3icyfQyMlv5m4ek8J
YMz1AU1UqCTasWhGKIm1Md/j5FCxO936AZKhqGedDOjRuCVtipi8hIQwEMGdMnzFKLu8o4wAOWzd
K8rnxpMmGsc4bdVnq3axmitdeTK6AttFG8G5WZq/CEuvV13bI7Hpcw1jMWdGBOLmB7BfrMKDl8Xr
scjsg1454s5V4GQw1Ftkb8Z2Gmds7UzeEWdKoA3pQ79iWFteR72fz6qS90xbgmtdtfFzn8IqU6P5
eyjUW1vAAzZNUzmDS92ScdC/BbaJczQAW6NL28+2/UpjtSJ1WPsVj1rog3Iohz4ZlAMDoW9VNJha
OMg9u6a5ExXB5UKOzoa3WqzBYMA8S0TBsK/Tz26pkUT8lpetP5jIxSaHSkedkmafB4myhfas3eyQ
482uzGFfOLgEW4F6kXEiv2woLIaqv7t0druKWOe1uoSnmKAFOZZQt6I1q13Xwv7uTAO0fzblC+8K
Vm6K/q7VWF2Ugj+axZF8HmuEnyRt34Iw/qxmEW9RB7KTF4ZfjMUJyT7GfUqU7/UOgwit0ssHI80C
pnTYpJVm/DHkymPVxekuShK6xZ5qtWiiG9LzfWk6UGP1IvBm/KmPlcvUMe8tdLv1qJ9SxXxNQVFg
gMbmASOv3+mswnJqIyCzjEICVuhSASqZAyqpGozK+ho6kYLxVZAM7sVdvszCaU4xn0XTZciVI4V3
ORPlSWvt0W81KJGFVRVHbFMwaGkrxi1T9ooeMdySrzMfdSzv0CbwnUgcRgnYs/U1ez22TeVdVOhI
45lmqI4RXTSEshe1lweNelGbeXNU66E21eSsKbD3EBYFFlHeaqDDtpA0dG2nogfL1Me6i8ZbJzQI
wrYa4dU2Po8zqypSUDxOPZV6pCXNCenFS5rN5nFqJbhPpF26JnI47vGjm4mpxdih3bSYAxH6XZ6H
ygofNLtt9kZIinYeT5+Y9VcYhNTRvdFAYK2dNEElmA+nZqivBAkxzJOo5JW5fU2ZV/ntmDCZMpNy
N83SuOpMvb0MoaCPw1BMwrtcKBK2cR1MR6xdN6acA7spu6G4zMDOi4cIzgVyhs8CMnXoi0T3G9vt
oBsF1Ym2V4ESYb3oszkSue3gr5mH2raccliciiZ3naK9SAW3DWXqokMV9OIhGySGOHOpUBYUwQOt
6J50ZstP1Ub3lJHeTmk7sWl0pApl9NLHQXxUoiI5NvWIK2hIc5iFyXsf1iSZ1BOxZhNGbkjStrLg
F9ImhZBoZLgTiFJZuQxgj6gw8u2oz/dirpSDsnz5+S4aFi/S2uj9rnKUQ6H+RldKm5i5ENEZsJ17
ZLrwoZndyxymXBwp6BLpa1XmoKw/8uzwQ7n2M3nsxkIznoR+GIM3Zxiw9YtEcg5S49MyRwaZbjZd
wY2TgDFk0SX1fZqyf2oq8gPiwy083RDQsh3s2k5naRTjeFGntMYxLX8ivvTbLT8Ecs0zIg3PGqEQ
1Wn3m+5uuAyBhbtZLxOPYABx6gm2OvVZhl2lNt+iyp4PyfIlN2yboRPiZ8kkV29sZ2PEMjv2iZmh
OxrCA5/fqilm/ajP2GAWkXzLgQzPyzdqo5lLobzFcrk9GcbHZC2yL7hs8ejkF4fCyteUyMRHwLLO
yWvfWu6hEq3c6Frx1rfFTtT2p9tVeyWEgSTg68cxFgy4LUXXQC1Hph29WEUN/idJfNcYvFXpk2bB
IHEwPQoifaMqAVtye8birPO7Wj4pGXzmxsof1QTzhM5hcKNa9fucqIeM/mZy9M/ZYmFBDtORfIHl
Rr21S6baq2t5rhS5j7Jq1VviFiMCLA3IMPnADDrsAS2wLcrd9Clf/F4D0R8rWjCpvWcBQyAoNVO1
Lq3uTjC1p62INkZl7QfXxKlxxhXXBSDByWjv5M1u7suHAr6gML8teHF28uxG5GCkcrxm6XwdmSMj
9DQkra0TN9GqqaCOJgJ/PBtzmnR4XR49RUlqlxMym4X8iy9RkWLyFseXbhLX1ikNT0kZ+zi9xUYy
0RHgh2QR6oD7qHvAZPsq6GiYPHE828EAFduE1Nri5xK/QgPg/JCIZntOJuRS+hF7mr1uQR/CB4bd
QgVKMTQseqpw32GLZ8n2wSbNnDbhARu9I9LckfG/wBRktPa6jmG6kdR73UV7JLHkgpyzapaakoY8
AMphzp/J4kaYPRzxBt2r0x/L5dQNTQxIS8t8ZrZIkE79aPfaiWlwfwrEvxF1Hs2NI+sS/UWIgCm4
Lb0VKVGi2NogZGELHigAv/4ezFu8zcTcvj3dkgiUyS/z5LAgoQp+xRW/KncpAcyIGeg+15WQgQWU
XDxM1I+8Ir7h3pQ3GUhzmRrmX9yow1BrLM75Xp8IMMRDcrdFKJevDImh8lW5vzaqLWm18WXE1WQl
NfdooB5kD/mDHe80Je5OG60zgUtfs9ZDquCmmJoFL0phtR2Kd8xCzloE0AbdUD6nUaF2yksQ7Eqd
VVktgmg6cqxWy3rMrRXvmxZaw6kvqvHUVR44pfbDke5SdSpErRswjKb1LvQiBg6YfLaak19au92T
JeInGcKfjjUuZQaO4ZiOhgVeu9BiNWoqnl/L4gRHyjMa9O+KLdpk+TkV/XTiq8WC4vFVKQ7mHUW6
DCRRmArbWcIux9yBIcuahte83+J2cQ9VOKzrHBod6G7EXZSGzDefvYnPeXgXiYx2Buo6Qo34qlpx
G7nIaRFQXsfZK65nK9vojWVaKsLsLqIm7xVwIQxW6DHB9zyLWsuX0lJyG7CXlE6KWuP1CgQtVw/u
6FNenozCzVZmGyCS9fq/SYQ33euitVsq7qlulu8D/rwlyQT4VZwdEM4OdeL57wmYsGaY75paLNYT
ZbvvkU36wjSMHoowdqWExqb9VEa7gd+3SgcMKdmATxnkISAMvEF7Oqm/tTTurjw65r4JxC9jPX/h
51q2M5G0Xibd+tNidqlYR7iC+hhAESQpSnAdORzZgTPlsbXqZAE/EipXVR6NWBG9whC16d1encOK
S3+WYJ7Phlo9se5OZ9cRzjIuogCm9BRvbVU5BCzOXoCrPDDILjaVx55eynbDaYFET2zoK7YMT43+
IvVx+rBbHhtpvBRj9gHqLZ3+ZbijRSxs8uYuZvf6n6NQVOvOBH0g6pZoS3RqQ63kte8g2PKZEHY1
XN4y02R6VVWbnpJY1ynjXZf17XtPSNio9phBgmfQMnchk/CQOxXk7QgPnU/kOoQc4wfEj0OLWXIz
Mjz1tLJdQdRAC3Gz/tAKs2Z65fEEWUS/sSLEl1DV5HNsOSw9N4p35SxxsmozilxkHnzEFiPLwquu
BtfwRakbJv1aVrdNEzfZSE2z1xxfAiboqyhozKVT8VIlbGKkq4dwFUzJTxsVL5nmmZe0ooh4qu0/
3Uk+WzzrBICJ6ff8JKuyfBUefPhIfuKgfJiaPFWJhwRYJIhgQbqxqu4cOn2yIVv54lZwKkRKyqKI
4xsPBUMzO4WMlsTfRWTetewy1dVTGnEwYVjlrT1Ih1SuDz7BKnCEOd0gANr9c2DkFA9Y/3xEiEi3
HgjaJpEeRru1q4pNW81IfCZTh5ZTSULf1t6UKjuNPPDLSu/LFaf4dCE6zd9nXcuNdqahWcxED7oG
FN22u22Wl7eib18StMVp8PKDbLNPWVswFElr6WZ/HPTuqpRXbzq/RenVuSX4WbbObJMGvMZwdtE0
VQunj/xlVuKVLWMO2qnhPxeplS97M8e41jJTEfnPVDBjazEi1CqOVo5XEqNqtGulk/yaUBv9Wty1
tvoCKd4tHIPRpNFo+8hz1oydYCUqPjOvFd+RPS7sqKmw+aSHROv5YjhYkyVvijTlyL8fBtZsM84h
LePawl3R3aycaiJS2fJkTeRiPNigc3WsNIu1HBktuBYpxW7E6+7BefSgzISWvk3BPFhmtO/ckCxb
H/Lz9op/cBHrVYqLAm4XVlU1ZouhgN2OkshZKvoLYghsI+dCJNS57cDzQVdron5DXRx2soKB6RcS
eOyUpk+qdpKnev43VjUNwy25gRAvg8lLyC9SC8bTTu0ecRF+43//+O//MDMiZm6rJgDKU3BUI2FY
ryeOMSQ+J8fEv2GF6XZ5noN3zZjZMHzX/fHTTpOZRqfWbdSkmyGA56uN/ZcFh4uDttEvZHPlExVH
aB65P1irtkbxNazg3R+PGAVdFn1AmnmgrwDjVlD6v0xpj8tBEhTyC4T8TtjFSgcaRm26XDpRR7x9
oHveiRxUW8kOGwRrkacEiMKQv1RV39xAJjYxokMQJgGn2nV0zHX7TgC/uCR5GG65ItIj25Oskh8a
p0kCCyMQkVSma2tyeqiH9fiEXNlDHbNOaanrT15Vb3ODxoBIs3ZZzfVBG7WLFQ9im8Sd2HVNU7+U
hg5WHtAiQ3rCA8KKLgmytJSj9wtq7iFrNb20njiXU+zDkLX+qZATu6L4A8MFibHAugnJq+sn+AWb
8TWnMg2YPEfoOa7WFc2FtWnDEDyAzeyfnMT/ygsy7QpwbpfVxdVwftJqHu/AXFowsz7agV2scTNx
oLMICeRddExK+S0ZhXE9vTZmc1c1HIQuyGG1l7Cgg2wFo/WN0PNj0Dm0VzXUp9aC9t1Yh7TiJpfg
QAwH+SGaZl06xkaQLKTuArszIj8Bc68+1UXxiBhSReWwDUo8mNgH/5nJA/bNxUzMP2mhsAZyWtsO
L2ORipt2ixti9UnUJHw0RBAUFDMVMyjJA/yqnvWRwtxZsl1y3KJ+Y6pgNbkWioz9qxX5C5SvU1lS
vsLEhckAucuqT/ZKRE8YgdONN2BR96pm0VfxG4Baztl9vKl80NtqvI8C+oqasKwRkRFunq+Tnwgu
FL7LE0ZMmxhTvKUbkd3HQ1bwORagnwCauztuWaxLmzBxE4FA1shnZdZvwju36mzx7RihvcLHyxCF
oLIj6HKqzatsnFOCF5MQhnxKE/9TTNNX07LIVmVOni5Tm6JoWwwQAwlBF/wx8JQCVOhJbamq/q1x
b6+cwQjWvIDLcCTSZtk/3BQHoC5ls88mtTcVwEo1mJty/iP5+Mi6JI8Yo+rCnKmBtiMymtZcoDVW
tWq9v4rbAhMW9ACH72bMuwyZJJxWcHWoauks3r4m9XfpSF7MlAIIRE38jlNsaYPk5PxHAlpOq0BA
Z/cD5x3AO8m+EsFQK0loFKNxySRSvUrcN0dWUHJZgMxDrEOrlR2wefD+/wq4y79jQ/B4NgpFMh0v
UEoGXAeVfzGU7u1jK0eV6PQYEw02Vhxw+DLDyDzpEG5hIE9XDdL6T9m6z0E/5e8eTUxrk01xHdWF
BYQ3bU5g4AJ0Y7d7pVMPq8jEKMxoX0cqJzaj5bh7yjy6qxFNBFIavfzpV+4oiLBaGbV/hAHh+06L
nDKOtZa12rEXeMXN2P6UJRGeUTTDmVnq0Xbt4KcZ6hu2quI9MQig8Pa2p3aM7JOPy6ZWkJjroR+O
Dpwl8AkpfWaj9eMqTqu6nSW3MDskXjorLVhwWuE9ey4jakWOES/cT9MHP2Jy7Neo0ZBK6tDZW8Lr
rpXiw7JKo/zh1in04Z2BxDMYUsWL1hj3MZiQQ8H13aQhwrVlN+G1GCPKBQU5Druwaa4fCsKYngUW
odhanfzKCp25Eivo09Bq+a4emaLYvZweeN1JUEddd2H64qwHr3FxWwzq0OhLyf2t0urySVlAEcEY
AKhlfPDhdfBv6a9/SApUd7mFvAnq5djRdrnWYrxwSSh3ocusrx6yYTlE3EJGydcWl90hrJLmUFfx
ztDTZ60dd0HQ4WastM+JJGE8PXGiO7bg2A9m260AMqotniDCrn19ziskAOQg8hXEK4daPtX4IlUQ
e/PtMuaL4q6fh+xhdkjaNVi0MBeXblZdYVuFZ+FO8hS6tVqbaczzGpuvaZr/oxAhPhqld/RDQPpa
il+yB77ryea1NRKyj6I5ZTJeF6OCZWcXWxi8w5JOjJ1uWYfMCTGLBa/DCA1rcHv/7DVE6XXf/C4M
YNeMvV+BkMO1mhTzSNo7T0PSzOfTCRsep8iTPwVz/Y//UdRNNjujtjlWuEtFXDhvXIi29rV3pl+M
2odpKD+nad8b1UfXi4McsBN0mGayhl4D5CbaalB6/D7a2EbEd+2LW2/hgLDR9dfNrOV0KKkUcdRg
gjlfLgy3UUtrsB6IqD6+sla5yREnKtyFGS+T5hxAtMl9jtrcu/73D6+VBNorpucdDQCiFtUzJVzA
f7K1F/cKTymztEmYW2yG4yFQE8gFiQ4aQs8A7vDkWK8qg9Bd28lT0TNM1joA1iVG++U4fWamER3r
cQjWriTFkQ/2exM65skX+Hj8+BzEMbbBpOdOa9bGsxGU/xJUbMDOnDJSfDGqEZRZdZB7nXIjGEKu
RIkXW7bRzwjjKIDYZzCeXL44M4Ox4DHoQsM4F9nVGjICJilZ9pxYoGmDvY7Vmz5lHHLS3OCtiO11
HbvjJfJUfS4caDdJ4x7xHa7I5JACdfIBrqkF4MisCVLAHEXf8NwN3gFyVyZIB0wLUe6vuslBf8Ou
kYeNtpvHLl3tEZmL4fcPpD1oGdMlsJcMdgH/m7RpD2ClNKaV0p7ow/0Zg2q8jQ5DMJ0pL7Hgdh1X
FWFebGOv/tidOE8zkjfsCWHHaugp465fRhMV3UVAoEwNa1upmyz6Yu2x66daN64gKdZ723N2niHf
sIC9u0ZBP0ZCKDFniNbdQ5Vx63MI89JWwIAG9nAnqnGXmAasmlxjacOjUnAN6EaG38PEUmuw0l3i
IW82aEuXKBOvnZKbvsG8V4fkiXgASmF1B8tpLmYOaEKW26qd3SP+qQIzsn3tMYUs64asgsDykTav
QW49ktILTl1NeKOYMn9p9yEJO4Ku86yAjKeYxXfuGbjlmB63W7PjGAffdp0aA1lFx5r4NwJNxY9W
B/Ypc2ceSMcPOu2Je+bDLnY83FkW1RJkopBLUI4OwsSgYYIHNjIrgzpK5xks5azTzwQlr+DmN11d
D4CGcYCinS6NQJmHpk1/oxBTZz6Uaq04zMEso8YA28fKZrh3/v9/wOQNNlIgodQaa8NgwzkN2yC8
OAYtwzIn029M30lLxVE9qXItUovgt7q1MsrBYZOeZpg0SPevmG2AWY4VoyphJNQ63OUCVsxSNe5h
DCgjMEsg9CrHYSnUvwBNaKl8jmxuCvJRygCsB5lq8r77kFkX11d+9gmDPmvgr82bwtu5kODxMzOc
L+KXJE5/NM+o131PrtEJkmc9kYwMdbJ9RggWySa2HyQ8Yl3s7MzkixzNHhhv+pLHETlv6D110S6F
b5wlGzozdt6DALNqXfXRtipBh4xtBUgjrhNImA0WBZTVuj0GtNYthzgBSpD7twRJbiP9Eb5auZAO
krtetPRoBHfl6cbZmSjXo9ChtKuXWQxoEO7HSbc3dkbg0I6KR8VpZzno+E0mnLyR0/0TQeis/Equ
vLGHHjrymE2Eu0M975CSHsk0UTvFnM2lS2TZMOQ/DyrYx+gZ1MYwTenmCpcUI2AcO+nOFhisFI1e
4VTNnitsVVqLHWRSGRF61ztpbvqFa+xHjyIigoihGPPrK8cYoDWdqy067242eAokrvc4wj2n5flc
VAeTvXtOeg/CnuRQmAZ3Ug8dRNvq7up5fomj35RRZ6RLTtWN65/R075KO7ZusolPYm6/4KDrwtPV
T36IUG1FWklg6beS0bjsVU2YjzMqmNECZxq+2bqQ7zTeA2r3/9l04WAKywsWmfTFLqHTcG+FC5OC
l0GNMbWhXk8mB82Ztt5KLqRhFPtcX+RS2HMrEzIZOpSkGNl6cyL1SG3Ekwp7jmZDZ4UyeSghIdZU
FgX2TbrtG6OkH0ok452F9INphMRdDwjGaAomK81z2ad7DgcpcxXjmoXtEd7p3NMheoZa3iEs5qI5
6OpLF/sKamiF5VaDojQYjxhSLlMILloKS3lplm9VDby0ds2B1Cn8KCmHy+Bk+E9CZjID7cHzmW83
9NxwDQB47CqUXCVkIEOs4UMWA6UoBxhWvrfTkgSwS23v/VQw0+AnIqqWiYsVRCBWCWDUot7aCcb1
EDv4EL2wK9AMnxkfPm5At/Ludh5DvErMZ+VHsPxiseI8/JJWROU0s9yXFjCob+pSj40e5LuBiyv2
9m0fwOwIbefJrtkPMHoy9HJ8HCVxC18l+GSnwsnoVH+DSQdXPdBBkkoe2jB+4Ti3xdh145p7d2Nr
nXkVJQMWUDGRn4fQQUawEmAdoH57j/qZxgBW8iawSOKQ+OUgvJ7sZ7IIuJ9Q+pcMWuYiJI5RFAjF
msXlRwJAjDE9CabGODWpeDI9TFUMs+/Q9++uivsXC6BiN2tQwx/PqQ5/h5koRhzqLIXNzaqAJ+m0
d2/Ot0X6vACEFf4f1TyFhvwyBjTQYWC1lBZUhRx7qzT5iuAOPle1+DMYwJM9BOeYZ2wKcA4LxXkq
jipM9VX+EMpj1RAFAUkSHJjUgAfZI87brKfAk5NqsaidjSx7bnFwXOo2XEZx6W0g8LsoZ9ZVE0gK
eSU45/c/PUsKiVO/XY0T6QOl5U+hEwP99dybnTfhsgs1op1y2tTxMJe7FOCWKhwbbm51yK3WzivV
VXNKtrY4pwwmn80rYDcplFnG7rSPQXpvm8Q/c3DBwg2IQoQvWtDWWHwhUgK6xSuZAYWeGmrXhEn4
zKREVEtisDSrHjb8QivkFe0qATnEUMYEz2MmBnwn9omMTwhSme8sohEbPFvAEohrsMCYDScDP3U6
S28xf2IYOXcAyQTGK6rAgpxYdGzjgB4tDAZu61yCwXyi/8hfe05PCZvvsr+4YguqL1FhQBa/PlMZ
cJBhy0W7YYKRoxsvLC/8CAKFJ7uuDnVgrZ2eKLXRef6i8MqM2umnpmKNzU3u59wI97am/ytS/ztj
n1tpMx+8qXf9/GIGvo7UX8l3t2dNi20ooZ25ytv+URkuzKRE7bpXM0AzS8zkUI3j47/vLrZFj1k2
xUHvZo8yb84T++wibZGoWmPloWnmE9+jpbcbMiUOzQ0koPrC2sCn/s6dufapPhRoTydf7YW/zbWb
VQd8aw2roR+D47U7EgIQQnceE0JKPeJzxVnt3KqekpPpXCvyn7w9cDAU42CBKRHF6SWs0xdWSz7o
FmoRmdTdnDvQKjxnpmSM0JBLgsvjMqOR03cgXM5vffLBBQOKgzs8l40FTAoK8uIaGhk6lZaf2qm4
DxbdQD1vDEb5HbchsHQ6gfmsNl8wAHzquM9AztMZIs6qxZNU2j1M62tu+tOqCMixJU7MhcfUjkU/
bAcEgYVOYuMi5jM/jFCkAWbp5YY48ZuZJatp6h+D78vjwF9VNyacSd6UTDNc5hjmjoL7o2+gJlZi
uo6M0tZCR2Uq87XlUbey8AXAx8m0HvyyxP0SOLRP1XuumN/RKkfZ33hYPNe+ZNDT4EJZWk6MAiw5
Qzs4wbT43luJv4HijlBCTGhRGs9jIOVCWd8xAQIMumLBFP+UOdaeuPS4StmScWNQ/gafJyb4a2pM
HCadNhRZ30YKTsdOwGUabsJs1AaYB+lcakuT6dYUVF/hxMGHbmlw66wfISZ6fBn7L3JyxgV6qEnZ
kdXkYhVF4iL99k7279rWuMOMomtWvVYxaY+G4/z5ey5IogG7mMjLizl0T6obH1U+PiVV023oeKa0
CYSRTtcUmcLXjGsJ9rNXLw1+7bJc48g0KdUst5NVDeBJMH5km0r47tnw+YWqM462RC4aGEwufb3G
wJ4Wx5pL9a7O9IsajR2CASEL3/vmKrpUk/k0gNrgjHafkvHeGyyjo4/NXSNd50RHUeYsDiSUqd1J
jqS/jE2HTrogTYPmyCpPvwH8OWGeEr0nr89KEenaL651Z9s6C9a17whIfzNgnq/bpdHqcpVweprz
SU/qylik3eEBw2Rk2HQ9cyBV3j3A1dz17Qzg7c29kNNTWqQvug+5uDcYDUhiZJty5/jRT8iDzvUG
cruv3yw61bHPIiWGUKJFHvwGJruNoUOXchyfXqj5GjpSFtdSAAE4BO+ZJ8JH7PTb2KbLyebJWnu+
Dt2aPmOP/zbD1sJCiF5H28cYlec+Np/8TBt33m/Wme7//QBsaV0iKFENd5ytT1vNMuwHQLa8P1Fi
7Wg44QXA3Zw5HqOU5IqBH/O+H+3RcIm2UJVBMiZd24aQizo2r6onqON1AUPLhrRoXZzchwyh3VSq
OExtyY+2Kk8YToC+Q3Lxe9JtbINbS5Ri18tm2mLyb+D4LyefDMg4TQyc6augN6XclqU8jXKgeYwj
CVNnALidj8uNpiTGvVzqTWnwU2wZ0afiuSmTYU0a/SYTgEaEDLb57Ixw7ZzFSSmMBRjWxzanSKh7
NA7ratqSHFLwZDqFgdxqJdg5knWDkQIdVp9KFP6+RFvVM/+zyNQzm627bGfZyOAJQU14Tz0E4Nix
/umWuCWCJH+Mch8YD9W6rAn1cPF1DaCP21LlJ/2DIKtB+Iwbhdni2h8TfnrJCK62N4DupFPzglgT
bNJyeshuzHeg/VGL/4P8Ma3TWv1bI6m2aJrujwPJN5c6dLDhkBRKXsJhi2q9hqXJlkqAd91mWrqj
y5TgaDu2u0kZjBoI57OoeOFF4DSqEoyUFXc+boynUPvLtc7Hy4nbUnOlOCYmR7fStfaTzMHIlR5w
NQzl2uh1R1gBW2OKjVNUeQfBa4JeAUuwsM9Orb9NOEZIbGiwnMEpVXB84X7ignX9bzoR6oVjjX9j
4n77ef2RxbDaa7M/F3rCCo/yRoUCdVAcqE2f8Avi7aIy8mDfD5+tLxIAFDAxB5ukFL0lSIrDLRYx
v7vjGQ6OkmIdCiqQatxE3Sh9ZxUr5hETrpgyeXFLyIZUBY0hB+2w+lcYrI92RbLSG3I6CfSrMorX
oQOYyCmHAWN363p9aVJVvGqM7sHOy+UbAJUvL4HvvTgi/KImUAOlGK0FZV9GfMIk+umy+TeSb0LT
srfEHR9tlTbLZPh2IWWM0yJSvOpkfX4lZ0IUwovHvXxJLGZLy8JxoFyBseEzzsRdD7xPBPwkvIYf
LrKtED3D27NJFafNp+n3OUenbSozjE5d8q+s9XfCnC8tV2huxRvhhz8dD2EYz7sz4oyxrku+X1EG
r67N5hlB8HZq3j3nO3W7R1rRtmkWO4d3dIFAdmzshLCMrj1Hg//t4fDHzIxRxglnlmX8k9ApNsGv
j0Mml/pwM0wIIJh4sSyldDdM9BYWd9Flv7RarOuMMoKqnq5uwqAK/kggSYja+QCDptpyontxdbU0
4NSGSCWUH1HtkRikDFrSzCNoCqoPOSJF+SosyHTZPe1b0K/gpCzwO20CfK6eJXdkq9em1iAtqnw/
uTBCWt/Zd712Dlz9hJFi57mSjwyFcV6EvfSrKUdsMO6FWeMK1ZRxI3H6iMeKPHu2cHzeuqD0ft2g
fBlLAHt2TlkoxprCRnzw2w+mNCfRgh5xjBsojXVqojInabMQon3UgeKoPLlPWmSHEGq9Ty+lz9dg
VWeQSb2PTX7b8ZvvEsJn+DLJo+PqZxwuIIN2CJWPLmiPUpsYG/C2tpyJSRfT8ls2B6vl9UCQWhWW
RkmP0zEwCPW17QlGn2H0NkhOMzVmzcAuD+Jj9PQPdQ/I4LE4iBXP2sG2w59QUQLMpNGhugT+ib9s
CoIzovnALkO4hSOf4eoBN+eShbrGSESbhhvop0pkV3o5N1Vo33Hg3iAF7GJ3RnGYFfgqf5NbDo3q
8gL5iGsGERJb8OdYYwLiGreRSYv81JqPseXQH1GmK+sPOaOPe7R2ehnan3a4lKH724MD2OgBh3gu
ycs6A/zHEr2cD3i1mb4NjjimWv6IbJ73KF2XGXYYqtE46bPZqa4A+1kcsiz4hgp08LT2qNmPgax0
a8t9Q0gEpqIX4yDJ5OyU0b51yYSw0RllZmG2qpzy0kZs6mPOrhVkBIf989Rr27HV/QNPlxG1Ry/s
jwxvCW0HhGkGc6Xy5G7o8pX0zHLeFtw+uUyZ/GglADsH+S/IvG/2wyoOeU3YZ1i0fvPMexQkBBE8
rO3Q47xGWVWoZVGvTkaifZq+na+DKv7ybZQZzwbHp6qDQM1O4+ldTkB1G+GDXxsYbKT+3ZrAZJkW
3RIBSYfAf6bo6y008/cqdsCGFhHqWP4X2c2RaRluU2bzxLVxyrAg7Zqy+WfLmgMcp6GqlHO+Bqui
rxouyoxsj5U+XjXsreQs7pXJoqvmTV9O4z1iWTBG6tD84KS6plqKrrthXDhEKV0htZ6d2+Y+QBbz
PCgV1eBeuBmfrTqEyOcPt6Az7hiEKQ/R83tVbAjX41sei+3YlCSd/DNVWLu08CKqH6td5mgUSiIC
soe+t2O8Jv7+qEoYyWHQosSpa5MWF9USysqeqFHj2B0G37rRX6ucWuQUsoDDJ6RV/t2zi53o2ocZ
RTfL1+lMY7eok1c14rwQo3zLTec3URD+wqfB46pppz8iC/wlrfSExTXC5UMzR7/u3LzZT0Z2/wwZ
JV3qnAIhaP11glJaSi6CpR+RO/Sse6cIxwyGQ1y2Dc4uD5IGr4r+1uE6Bu5zqQoLw8pmqj327EG+
eY6ymcpRElTZMHZdFjpH6zaa5T9jr3uxG0TZsFVHzAVYYwrrPpEyI7mcbniI/vuYtDLnPq7zgRUR
Bn2WtQUte3dC07+2zuagcY7u/P45L4qNouHXTLK/qEZFg9E4/aVZT8ejGm7tHy46g14mdbOatzwd
X42sZSuleSXwP52RDV2XMWK3R2q9pHicgUnXSxsfLnY1BOTlvKo5iz5GB5hfIjpWn8bBbXmE1lnE
Omwu45RRPESEPYNLFvVtO6shrUwzKForXxfXUidAmHebui5R+y3v3bS0QxEPKyBeMK0nIp2JxVIL
FOSWmKFB5C9/T6NmCzxrg59/aQclX2fjco+q9q3PWJufeS5QsLt4ayTdD1h9KnSSplvzFKxjNDcT
oRo8zybZMIeDFMnOoonhOiRYo2BULVM6annH05cmyiHbE9KglmnRSPwtPpXqWpttLDo80irF2sGF
U2psNTyF0RR8SWPAmmfy0/WZd07ujcdrm+qQ7gmbPxXCumUhb91UoomN2atD7ZYqrRaH8GmkY5AO
E5brXn6UMvlSTvDqu969AoCwFG9NxCtCd/iB9q9gg5eRuRs5b0nrHEkEqlMLV3sNsR9Fg9yZHa9f
V8kNL+sSzQOowpQx1nZZPRndZfpbx/FqW7vxS801WGHvmW2LzNDxApqlvnFNvsQkiT+k8gBXgDXO
DPfFNqdbJt232H/LC/yQojEfHYSNbdIbh7iTV1oHPlpvZqrH0zkwHcYizjyObtgGp2CNifcJYf+5
iuOvVgRPGl871C+2eA5AOac2etPxO7Yl20JNYUbLrTEY26PZh/NJFSx1cMsZodOAzCet9dBQ0QIC
tF9Ksb5L3VXLIcHrilprkc5eeBY5QFxLZgdd2L9NDhPL0cEe69BSRO6O+UWLb1rDeG9a+4aFLAy5
YBA7WMABO0XN8Gtr2qnLte+ySi6g7n4bYu9OlR4xAye4FDnAVqTINWwdIUyYKGlimgD9N2YyxSq3
5itG0LRnvslz0uk+htrwvEyK9tlSLMZ60mNKrtlfJbwxnQCARVE6cpTZoG/yEUq9fRJA631OS1bi
FpgIuo2uE4U26b2oqcwEDBl1EAett2IyxCJVhrvJBQYe2dh74RbA2mLUaBnh4/BHCdseaxQiO0pN
F290I/psnKaAhwoqOhd/o6nMTa/TU2TF3Br5T/DwpNpJldmPE32gtMyiyPCLryFuxwclkAQ99BvT
8JvCQz2WHWTmqj6b/SuzD+buXpquEgmYdgrxwSW4X4IM3Xg461ZO+JSPcRI63gH4kfhJdS4mwaPP
MnWwEXCMieA0tFYXbsCKZiBr6Y3WLwTWu+s47X4sEzp0CYzE+snijr1AHU1XA9MqXaVPblYEZNoa
d0vgcieaAPxuU/+BQ1yEbvmRaeEfWuE8zFSonmWzEa2HxddwHpNdDLh1NiIVzpMy/vB65OiWOGrS
tOSp1y2F66fk6ueBU24JdPi4T7P0zXXweOjU2CDQxEuDVA9gWuNkxNa9dF1qmslLcVQJFkFdfEwv
NFG6mLt498YMCkGQdQ+r0Pj+UrUKFQfzAMoBfzW6X8oeharWZFiXYjWP3H/JWRysGlYBacKTiHEz
RTldVjT7Kpj9GmROB2jU4JavVcqHjnpvQUTkfJPOC5Y+654DttNF28zlc68qsNDfHSbUAzyCbVT6
l5hutK0xLx4M2bCxm99Gm384GbPUsd0Q6L/bbVZu87zw+A5o0QKJUy7pdVuExbwPeU9mxsmn81bI
QPmaaQDFSbTp6hVSUdJV17FS1w6VSEaG/5QJqkEqE72sj3EPBHJvpc+h/aV7rU86CDSjQNJNcHiK
IRHn4OTWjvasrPjXzst15XHLjudkT1pqq6glrMCQzKhczp7SNK9p23zFKbGsEfch8SB8qa7HoIVu
JlpMMPpCsOC7stCdEfmahL4ZDEZHYCaEBAhDOCa004x5znJwPlCb0D+jKt/G5CTf3C56K13dW9lu
+uvJ9oZtkuoNi94XyaWQ+0dUsqb6s2EinBLMTcmXF9oALWhsKzg12pnzKEIuYfRofuoT3CqQOyvf
sK6FZv2PpDNbrlPJgugXEVFQjK9nnqWjyZJeCMmymGeoAr6+F7cf2h2+He1rSYdiV+7Mlf25nna9
cFDeIEfyqiBqlqUNL8WWbWtd7EHzQEXA+0aE3jK78lhymYlD3NGZXe8xMVx7k+0vkeM322Qdi3Cc
5cUbOxm0hN7ySnbWA/J56m4bg2KkAc/mofSqs+ZT9GipcC+r4B6RdwJARPGP3eLtqpLibsT+Y2NT
eBj5gIFzGWK6GHfx4L3p3GkOPW2r/czCg28WhKILbk7uIQQQ12bsh3xHL2hj5kdHgDFB7X9VlLQD
PSBIn3TGQ42mFIFx6CkA42hlO5Ma7Fza5klnk1pmPm8zdzE/5wk+QCIvBYPOir8HKQPNQsA2sT5k
7OgtRGvbCd6Qq3kATC86pRGQ1gjRN6lf5tA3OUTsejtlwavV2ICNPRKkvKNXMgShHEv9XCHjkODN
2DKhDdEfyJjhYMASCceBqdJne06+csiz8Byuw8BUEYb9yYE9uSlHLDQ9LyChUqoYDrVOubc9abRD
l6JMLtFjfjQ8fJWIR75c5IWcOErYA0NDArV8DPLag0NuG+d6ZqgMpjWfrhS1wrokzvCsXPAGSMVn
mTunzOjGbcEw4E1ZRrhTREfijPHGJjvIGyF90orQUD5pLgIt/lmfd8+eYsu1bobn1onNnaNeGzIe
lAzpPyVCY8JWc22V+N5m1NaIkekp8zIU4arr9173ZIZBuZ14W69n7tUreA+YqEnErwQ0M+3y/ijd
kixr1MlN1ia/QxwfYncat7IJAS6MHUGoFvqVSzTBha5itsVDB52NboRMnpyZAECgNId0TzfPxD42
zQhwhxOZcKzdhG54ATXNxfNHnx4tRrzcYEtEF4o9qw/TCLYiJvyU9cBYE7G8gQb6rR3vcaS1qWOH
QzqmBzRUgnShQNzxwaOP+Ii7mkIBYshPc2RTt2HEQIuXDbymF511TrXnrnQtmGqrpZgorbsQJSP5
l7idvTPD7CMr1BV5V5fI0N5S+WphoIQVb64lcTocjE5zJlKyo1ekCMYfM6qdg4LNWho4X3lqNrg/
/HPqoMckKajn2gf92dA0N9YuHo94S38y/12X2Qbz1aAAvbZlYR28uZ4wglKDSLsuYHOr3bZ/Zr92
9roY2p0bAc5JfpSh9NEZkgBvksQhZxEfbrz0jyqjX1wpL85oZ9xJ2VH0FV08ODe0jZ1qqCjaLsxu
O7CFtFsneOpFL7dZfZm8pDqU1bFYRM8qi366YL/kEBwTDmYBOeM6MRhLa75VHV+14YrnoZdfU9m/
L/3la6ePHFKw+/9P8G4ltmRvuauA6h+E0246+dW1+D2yCXGgT/SziaGf8SskyP1FMlwfcfQBijan
n74n2I70EXYLQImjneZBOoEozaWWY3jPgcPiGpms0Dx2mqNULUkyBxqMtjd+sphfuQMUI5/nNntV
7CoOoxbAfif7KbWYrm0TJ2nFVVc0yWmue3WQLnN4SRbQKOR1gFzNX7PsDy5H5I6w2c3pYnoaJlhI
sMIYx8O961ERMRHp4zwymLJsOhiQXSiSrw8RFJpNhxqP8szFyFDX1ia6Ng5UahSRM2y0yQM9soLb
QrbcxHk0MHIsM/RAMxHZsN92yN+mxTDcFqG3qWubHIBZfHjzva6xOGgq3leq7iD19Odh8r5o6X33
ebeszN8gYioFT/A9TXz3VDftXaqx8DlwNIdu5G1ovv8XjelLjBNxA5l558eo8bFGCSTzWwnvX9TO
tG5yl+BtzJNlYszF6gdGIzt7U2ySO6AvuUL7A4BoE9kwlNI7OsAcUi/DxfIpN+wJp/KXqUYmnrgI
wUfEzWmM78JjJqwLPG6z8vpti819rTzvt3Giv67XvrkF/qVkWU0Z+m6QJlu7fn5odcvmUpXHIaOp
IBThJgtH1IaSopVg5om51/O0lAFT5jTk3pWRdZc202tKOU1gkFDWVbstp5bv98lXSJwZ6QDCkz5q
4zzTZKW+fGafuo52lmMd+ggNbmjDae0F09uo6B3Kh3nbzKyWA5RlFpwQCk2qRhE7MxcXaNfC1GGF
EoM14v9GrPhmdS3ZpsY/53qY6Zf4zHwaA+yG7rWi8I1LngXsUTVBENV9O6FsmBHJvyuHLkyvHedV
NDXw3AwcT0H74eEghfBOE+TE/iWJiD3V3cZ2q+LVwM24NKIRQs+msT4J4qnbbuAxgAi87Erotstr
HA7+x6jh2LjUCEv2Y/Rzcr+aElWdIEBvFYYweo2791JaHBRITHHJ9SFtgfXb2kGG40xYNJvM1a9A
aKhT9bt/tZ+EO6nd9zrsjGvce/gAk6Xd6j3uom0mIaRZyqIrzWJpRCNEEcxyoxDq9rwXJlAR9BMS
QM2GrtrHDvmSyOHSTz/0YRLD3hKgEUXdfGJyuoXShhjQs+HvofVXYgnEasH2DL+rHkS+c03/kxW1
XNDhS09n8Jq447vExLG3J+uio4Nwx+9YI2C4Zfkn1el3iyNFiFlfehhtgL++UvoMWcN0p7Tnjw21
vYu0lR7m0PkXcvWmV2UzxIa9D2zaTQxi8KZD4o7oI5gdrx9vRIyzw2QKjAuR2a88+cAo31MyV6zy
HgwFFcv5Jst41mtnfEDtopVL5N9C5ERUXoPuZobiixbg+ELKb69Sv+AQ8Rfbizj1nfiGickqIs1m
8B9UiMxYBiEkpPsSCLKbMdmgGgvXiNC1UtpgZhCasBoe09Z8Bma27BvLI61l9obbnMxQ9+fCWkVA
lBUgL1is5m6e4k/RgWEaIlr9LJ/Ha9kZcS9qV3NGYiGb3DeswidWTsHeZn+xppgJXPgPUfy/nf1n
SDuy29n8VFcdWRZqoflZz+vSbAAl2cM5ERbX+hxsDuQaQCp055iVT4+rcB/IKC9AmArIV2G/ZS1b
9kULb8/G3DxJtnN74dwHhmqXj4lwEY4IgtRrP6+O8VjGpyqMroK5Bk4YP6nOkPdJxT9t+V9JwbKl
Sqg7DDABcnZwU6yt8BsIXkpVx8ClCr8eq3E++IP1xsYb9S95xIJO5r8i+gKRaO1HvANzT2CVooAB
Lo19mDzmEkWQBv9O9C09vp+2kZtbjdPQc4C4Vzh9uX7xd21ETTud2wGiiP+Blog2lRGe84Yev5iC
AtdnszEmy8JNzc4Fabg/hUNfXHTSv0MSgOVpxb8IIqcASuRSc8jpyJ2qsAmLt4OQDMPQa7OQ9E9S
XVIo7yHpCpYpE952Ak2H0RNfVto8N0n6GkeYzEYXtYr3nr3hel2J++j55YNIxmBdnu1EYCzxKQ3M
EWMS51FIMyU1wdGE+LNRAV46WLKHyqqGTR3hGg48++goQs18AjEyjwWTXnszA0IKpceXY424Yxhi
YnQtckAuwqkUPnI+ZK8+o6HT4yMwaiqZgwCFsg20Oug8n/c+Prft4FIRVBGhz3nt0lPpK8zjVEtK
PMKbbKHZzbL89KI8wsGeiH1iiT3hIi7ZKYH5zFaHpImSNR9xUzXsaNLkSTX1eC64CFXsC7jFnULU
Sfnt68a+wd4/2hEdMIh3EdkFnPl+ltJcxyNXp+ovVb/fTOfmp1HRrDGaJzedaI/Qk4aJWT3xIktW
0iVrSA97s5WT8Z6nzUPDhX6Tq+QpSWH2YrfcmMvPS2DOCtmCDOZYHVSnXpTsoJ1KXe6jxjxHWC5P
XuQSHCjjI/q0x22kHbD5AD621y2awmombcI9mTtlGf0k2pgPTtVumon1QDTzTioq+lvCINi7RmxR
K/tAJapcl9JO9wWFFqsYNB2LASDnXsiHAgshnbhh+ivrTV9O3cmJpxqbcUmbSchCme9JGbcvo11k
T2pGkMG8eNMgUwnk5Ej1fv48BHLcO/BuVHbwWJ7gcs7i/ajNmYWPzUU3iDfKlP7BBrt4aNtkhuye
vCP0xntCFkvFOKQ/a7DHTc2Dt6pmerhzzc9v9n0CGURKbNKyRQdWoHFHUjslLTBNcltIBhTjco9y
XFrAF3wetmlnm2s68IJs/m4iQJfmnts25aM27AO/i38qi7SDyL9y27x3qYDfKVpK6a2fZMCyWEvf
XS+xdLN/mtFxd0WblBRsYB2qAP0NY3ENyYMD2VLPuLJXGDuaF04yigI9Qiy0Z7aQHzdtTENGK0o+
Wz5TrmiuzMMezhlKCO0Ht43FYs0jyoOTjFo2CBq8m6nRqgQbYVLUk32JzFueLkdgat0k7Ip95mRq
o/qLR625wvyyp/f8tSTttLI0XyD/lByxB8YJ1G2XpZu87/rbgMtryqnzyyuDViwfrGj2GgfiaFsl
34aacdbsR0zcmZkjxmLOV18Y9/oD0W7qitjub1tvbHcim54HjNmsP6jQjHvH3ArbUeuxR86yLZrv
Ev0WqNw+46CzvKLfl/PiTi3ad4wuJC1bvLRC45tavDmUvjgAIG8j295dytZ47RmZeappPvdRsDgu
mMyQsTkX3tOh/uIGTWuIk9M4FiOwpdW8Jkf6ViKIhaVOSXXlFn2GPQLGEbtaW7bZ1fSj+zJ38mMQ
tA4Z17Sbm4PEUZC3fM8EAcATrPZ3j1ARWiL2ywiLLSFhxukys6nSiqJDbFeQY4jAz+EPRid5Sc3P
wU/VUblIHHH9T9MpywqzKx/szPoZZ9SkEvF7YuM/JLQbZg0+ETlRbqxvtfJiZP5E7wnz3G0SZPsh
xsjQiRGc18nuoZ23g/0Tds2xHqgAnX2jIxBIEGPGnB0K9kEVA6SXYpaOqbDijf0IIYutH86odesP
R6EmdzsMoX0UQVmvAcVGHZ/fKgELLJGK86m7Wx5VRaSHvqjcMF/ZbZj9UK3m1mg38cLbQvu6lLqy
+Oin7Kj1vLcGr9kv2RhuyU1H4Lx/qMGubkbjrgay8g0IRdZRYw4SJ+pJXv2LSHOlrc+u5tW3bHgC
enwzHIvC16px1qgCSwmeOW195zXOek46cvxY7A32d8nkH+f4vWvK4WBWGUUtzXiH/h7sE7/5EE37
lsSlv0/ynlSOlrskFYfCJCU3M+mxR0wvHfD0VSP5OebW2GzzwQPOPMQPbWg0hyipXf5Hih4HD6JF
i+u4KqzpbE71bszaX0/xqq1bD3Y0dCI2O1u7BbMAbQMavuiAFLBVI3+xEDrnH9SK8NgubcL+1JQb
9EeCRUlh7/ACDBQYMU/N6uIU1H5OZoCUUw+8cZXFOi3NNn2QvUxl9iA90RyBCS0+HN60Rd2LwwBq
iZI7rvz5GfaOcwUuvlJlah9Z0YYdRARibBHF6hGV3waQULPe4HECcdc/Q9fHRiP0i5zVDbceR2DV
nH0P4gVeOXszFK+QjMW2NjD6oF7Q6VWYeNnjuNuGfuCvPCu0rlN4tz18fcbABDP2f5WKjWM65L//
/Qes1okKlr9Ym4drZhM/0hUPjl/IHa9m/KNuCBOmCcp1mJdfsUYVgHlDNmba+JHbvDqLPFelUFm8
Hg5OF3NxbgSZyYIZu5M5kKDuWkAZR78Dy0xO650JA/oX43wRe3+91DrbEv0eC+sjLmd0m7y9B52z
FP1Oxg43wbaJ58emhv1PvxHzN/1veCA/YdH3xypxfnnevLXoU71uVHmFVP/dGCUxNOtpzgqYDwlv
7RjbAkluuXEnh9aHcaLSbNf46I+MxYQ+8GD7mJDrTF0Ml1QYiWvmAbO4WJIjD/eORbvWtjfEv2q0
IswW1d9w0acrz6XLXDvBzQK6yaiCkFLhVlu7bs5esgBpKbndDtSQ4O7CaJw1ckKBlv6eVSRWcSAK
qHRcMCq8mhlH/DbNx0eriEeGsCAmHDw56yDPiDRqsKF1Vm0J479mHSyPZRkeeeEn4ZZdVJHKGvER
NR4IAzEWxElGn6R4CAqPhdfi62g3PvWmvCbUPSnih4yRhlXxIfOSPwlmdwwP2HuDIJt2xVH1DI9F
fbNipN9Q8zVjzAZzHhJTCFyU7m3vohlYGjhYmrNpMYfumprBd49CxuNL3Lh28cANqXoMFK+QUvGH
i3ioDp3H+now95YP6RXZBOA+7utAsZ7Kgmrkhp3etQ893J15ILTjFKf/fins6OyxSKdusyEwo4Zd
HLm7oSqgQw9sYLApUlzAcUlZ1t+uzxWTEGsiywgf0kmU+wAgI5o8i1ktXqA/rJKWOzCnqR+7ascz
Sl18DVBaj91vWbW/psyvGLXCU+3Lm5WJPQFwGvScqqa/h4Q9YLuCW+xEKgMZY0NWh+ybQdWrbJeC
qvxIZ9lwLgYDT1GPSNmQ022BV1JqsVSfl+euMytsaeJvSSr8UPD6We4p+GYccWP2Lej8WKKGXrqZ
KEzckbKjq2TI714BY4LiKjT5evxpOnKbomSX4TIXrZ2Ijltl5o8Fixsyj0BZKi5ohcwRIAGtey4O
C3/ECgINiePX+MDvunE9g0amVDxU0st2CYSnR6+I95qhb/E6sMCuSVOCn7vgaJarXDt3h7mea0O1
ovuDTQ6q1y766MeZe1Qb/WllxYrH6feZ7+iHojG2VRPBPluY1a5fbUfPxUsTvZi+RCyr6nznd1o8
hqhu68oYG1aqoBgKmEuhn/DJhH/bWg15jIx3jmc1h8Cr+ISiPmEK3jfK+GOccj5DL45lnODbrOXY
X6K4yS9lAwbL76JkW6fuBLwnVRe2BvcYthApIBo9LC/46O3pMHG3FhzGlkG/aGuEO5qF0o0VUnJY
9tS90Qu3VV43raLEFLjNBn+dWpTw5qEKsWuTq1cuCOuBHBEH+4LICtWdwCwN0LP3h9UbDg0J6TRb
4NMcgh33HDCjsNY40JbPHSEuA04V4UbWex7EyMKkoiBk47XCY0UXe067FMqckatnsKgF1PYK53Dj
Hq2hFuuUrQDxGHzr1pzeGmvj0O1G4rgiuyy2UQ1xTritOHVuswuMtD5qrtdxanmPzqS4d1aAgWrn
HnsYJbE3Ran9ZiaN8S06++IBqOSPWAgmPbGYuptMgKrecbCL3zb0yXlmD4QYkkPvUiGyAAIlm/mz
nEMTtnrDDaUZzl5V/4CpMQjakkDNIusv6pezSVrPpO87LM69cHE61TXWoGUuE2Cb+deRfIO6dp3N
+supXdYXwWh8tYPxWWsgC5PHgqnxBQ3I+RZr3Jr9mf4rHHIExqhvCVMUXnTKnb1EPUX+34Siuk0R
tjEtnz3ZcMxA0CKq6j5/YazZ8lyREFkWZzTYWbjJLNwnpI25L6P9ujONjtBPjSz1n91hbl78XmiW
9fjd4sZxeOACh+0d7xFzZmIWPk7bKGCsoa6huowd5D/VT+dg1jvLDrtjZprxxWye6lE0pDyqgyww
u9U21DFU/e6KnDUg+wr6xAInP3qmR1DIXdMXNOHqpOp99CEpO4O3j5IFyOhDDLON2kbBnTnuRXwt
FIOYAd7Ict0ZOaw7+FTCnwph1leR2sGpmCyatof8gVhXuU1Ye6ZOsfh52HeFVfJWenK4zWODqsTT
wp0nIHUAjAcd+j4gk+0rXhn7SnLpQOWE610oQut9/TJmw09XJ9mpVLrbA8JnLurKXygAbL5YLIWR
Nq/0Iy4sCTapbcAU3UkTawD0fXYmXDrQ7YZfO3yIhJn+I04IHf5ukxhPZf2Uu5X3IBSGuJlTpcbn
HNUTj0QXUGRO3HVZ6lvZBA8CLlbgAnJIcsd7wU9SIL2MEIhiNWPWELc6J4bTOu7nZMdLqK1Ur4sk
wZSzrO0pVYQ1DOPbCMgcg/1ICvRVBswHXUfZJ97eZ6wp0THtoWL4vrngGFwbSW9gidEi/ds4EtI8
r89gDhGtwdaOD01rfbUxzwTMTL0WzmKvJPlNhax4G0FCHoeOLtO6oBSdty91SwGKJ0ADzSUZzSqj
tBEvvXqtBrfchyYmkKJyxcm05gymHmsktCKm5ajahBIajxfajyQ18r2Nzrk4Iot9W/3zExckpZ7p
jZpJBebimOfj8FyUYuWHfbypq7p/ydzRXYW2Q7nnKPkcy2zepIDKr4GFubhGY94ZlQdmspb1ERRm
sKHefsSzn3jQHENq1m0KKHN/WGx27FJ92UfvUI12TWteY5u0k2sALGliil7jBOVRYzTpddK99nnP
Igr+KDoNv5WmLrYsRpN9VKvulQoJQuWEZBUo9F0K0PyVuNW4rXx+tP/9VlArxU01d/f//ZbkHNmT
8DWes4TeT+HAY91ZM3+bIcSdZeBcrEvKRS2GLRfR9Z6Y6a2buXQ3bp+d57m1dpFnTcfZ5LJMv+aA
/Zyu2Fjo4osY/35uh+wXgx3BNYeu7y78jEdCel7TzztfL5MbUwdVsLJ55lHLIfMVOIlHAmHUTuEW
Tb3uS3T+IbHkyQG98+ZPdGJKKhhJYDFXGDj3nwAY34pjDNXnWQ8h5heDzW9UJn/SfqpvA7MBtxOR
/JHdThWZgogMiGIhOoW6a3fL1ZpuTm5SToGLCZtmfDEa6p/bHHNkmUt1qpdfiGn5q3DGKj3NZK4M
MWBBLFu19wda7VVRsBHI3fn23y9V2mA4KSy4JwFbCTz4/zKEQioCnrvOHh7/+2WIUrUBfJWzBM5B
UBqBsZ7qqD7i/dlirgrXdmLFzFPw0YK5v89B81uHFs0SNDdYuXDOyFzCh3gSRT0+qhpSlQNfAwKe
e/SKchej79M8kxxTCIho/DK7iCq6FUNhn1q3OTQyn07//YJi9RxqvhiLZBGO+Son9pdMW05DyIYV
kxTml+sgySTlhvvGkcrOKc8NHD2ckn1QRIegZAwxVWeBcKyv1ECSJyStvgdr+VLW5vhAsJXZxyHG
gxufxR3XaqJ79lIGHC2Ghqo/pSnfq3qWB1k50E6L7Kj86MZeR98Jsr52JhuJMWPlPyQPqIkPDcfs
SXG1SProOjvtM62X+qEe82ta0DDuBeg7fWAEp9G1WFJH3ZMl4ukVWCdhUmYbcGnVjUwI9qbQno/B
zNTIiFjRT7QVGcOXxI3A0L6yHE1IX7bdGemzfuik+2wa6uTSZEG9Ll5YJjlQJaOYLzmfJ0awIDqS
W/mTcA1fp9qpt7yR/Ke5hS3b/SXA7eIOXn5p9D6f8CkOrntjQZi+2N144O6bsV/E5mfbYXwaPV79
HMHQ6+zkTPvpGz48/cxDRr1u9mQMZn0gbGg+BHnwTGR44GW6kEEZYGG/UoBtly/ChTlkxPkv9cCs
5gimrHjNi43RB998DJC6yop2kh5AVKOfbUGbR2rl1kmijDkyGm5dxOArteXsjMAqLlnX4OtwBrY7
s9rHbW0TJk7sNXWHBii94EDi4pPWuPAwWv3ToDrnYAnzUhWZfsrCRl6jeLpFdOetTbw5G7vQmtj5
PNElkaL/ueAzMvygrTEd7dIxn2XV7l3wdCXM4FNRhi+i7MUZVMOxmUiSDJjL99BRLgIW2wZixY8R
BA+TxQ9ycmBTlU2I22qSW1BRxdlQgCsbEiJ7LAKFAPRnR/3VK03eG2S4DXOCoGyIu2WyZR07quT4
l3yneZifzbiNOTJDtQ3gnm2jRoJvNlrnOub4Kvpa8MWDQ0nN+Oaz7ndwn5yTnkUUKtM/6XNXJKxO
P6ru34fS+lLWZBwssGMILBA0M/LGFGnFtXyZwRUfvbhedPVMH0xQwKsuJIUE3X2P+kBGgECa22gP
Bw3WVT0nrNRzvsyqdv/YE3HXAZRvx9vwVLvWa49nG/kHPcAt2X5UNVfyKnVBS1eABukC48425ue4
HOn6JhH5BJLqMLXU+yLBYX81DHTEdBRQv9iA+z2mhnZ+6EPuxgQWzG1A4wlACEYNVCqq2y25CWPO
16CIXwiQFIwiRvShN5paoXUg5bElaLr33IzD2qZGO86Mm4qE3Oko+Cwh521boGUpSbgXapGuXn6q
dGRcE1fDtRnb/BAM3Nbhb7G37w/sus9hj3heUJQhOVE2VW8dvf9+6lSBLEY5EvMKtFbXvThJ056y
irhdtxjV4wRWc1Ihivl9ufjWCwmVDRUjZGwkRUbSjW5lax2bH3i3nzMj9o5t4CNCjpqVYsX8Xcao
+jwtdFQbj65/LCzfWA8WhlruHvk2iZ2RqkA0z6R8MOTI1nrKLxHYzi1cjtYoMzbpmbsCs75J7Nmm
iM3Klm/StS2qZ56mgpWsP5O3cU+Jhx0jb7nG28rwiH5zMxqGuT4PQGokRdCjkfu0ERElDqLhoa2x
CzKSfIpQkVCqIncLivPdcgJ/lxUYk+nsCkRz6WIgXU4TAT0yj1MCa7jEPtaqUR0aXd8n23JPEj6+
3SQeK8PgvRcmHBnZMJItik9Z5s8yKZ+UN59mRQx0GsgYdOYGXGN7hMwTn4sDCZpuKwGpYugNHhek
0WNn+R6bIA8oqgyJlEoKj8KYj8k0vEP7iAyPhKL7l9AS6azpW6jMOti6XyktAyoKANqIGvelFSk8
2Ly2iJa/0cMAx6GK6HlyGu5RQM3qiAWr2xqHdrRoZyyc/WTOOHxqSZrZ97+yCZ6db2KSCu+Siy7u
RnNLD9x5Jg2VKoIOS8iRKung8/85lSk4GLa/pdhDb5qENa7RPJZVPB9E0h1NQQVSWoDEptUd76bB
0Cw+Cvtd+f9YjjF4mOTIC267hIFLMyZ5b+on9T2FfX7l3MaL3UXvXZePNy8KflMHVzyzBkZNA/i0
7Kbq22pCeA1s/zF/3ZyS5WQz+3/CKHjkvc323DDmjRx4vFvhfVNyRW4sG7e6rk+szTkiHFpK2Z/6
FVahSEM6Jy2zwjEgeXFe6Ss/cbcidMaNd9Nn4YFY+ZKIAq1ZRo7iSq2abQriREpT7CJC4QD04kfE
553X+6i9A6WmUESel1ksHDmAM80UbFnJSddMvGPYnWh0IN6YifDRL6xnuLmMxEZ2rwroen452BcW
ggYjUPuTJsrYuq38DB3rbqRU1XDEYtPIXoMp3M3mSQc951VbjSejyL7GlvWVFdv/GhqqNno8ZYt/
2KIrbe9Dytm14KDFkLy6UF840sovBwzMusYEtmUSX+MX+5DZRBotDf39bBCiiLvinanG/B2yS8JM
9H/juu10v5YDdSTltNrXrD63UQ7dCFCTuZmJIlGZ3h7zwHxEzek2RWVTKmYnn65HY0/tN09pnC7B
OqqpatjQK9E6477Hi6WHpD6nDYALG6NDnFYQYoKGfUGrQBtD5Mc6VVe7rDtWDXe92GwO/UwIzBh5
hGadvWbNEojvP5l2991c4uhvoepy7yPf5+yk3Tw7VqUwqEbkIaKBVnrkisFqvvsJVz47pk06CLKS
IMJBiOhrLszx1Q7IjNV/Wj+lqAejzkmeIEd+cboy5E3zT5OXoGC4zyPFq8dQ8nHGwadmPkl+uu6p
BYOv2J4Sd+LN0WcvjQmzL6eqIabhRLW/dd4gN0aExFwjh0bj6HfcRfIaYII3mr8gpksOClywCQqQ
Jrd4oUzrPtfqiFILY6dHjG1N458VbzvxW9jzoWEgHkmbrm3pfy21npC2WFXEbcPOyRh5WhZskzk+
uoJVG9HJmOBg/Ycnahne0ayAFBfHsHcgxzudtw3K/VwlOWWrNhdGs0XS7qt1mLSvTmLVVOqS10Wm
PhJOQHr06FTNe4tkpmIkSo1k3tZLUWadUNnL/Q4dh++VY1isFAL3FhU4esdWc3Wc3jpycagz4x7q
BJfl2T0WkGB01adQUC0eKZOHNqVFTLtvrWNss27kgeJ3K2gC/2SfkD9R0yVQ9akIcSkUzg12QP8U
uEQKMgnEoOyHfdB1z2by4TUASdrevRdu+WM2zmvkZG9JdVO9hyJePIi8rzel1+6TuTp6HgZm9DQV
UuwFROc4GjaaPTgQB4JtYF5QWz+IpUFOAoF7R7Nkt42xbGOneKBF7r5lp7CCh8FwcPfb9Gt2w79s
sx7Nwb2OKMY8qLzpZjk+dnH8LUIyp8RjOvctSonLtumr4SRP8Nveki6HxP0xq+JXZP17VHZ3enAw
p4KUiRGbKVXO7vDpAI85+rnu4yOB25OFUcknxoGSal5ak/iIIR4t6SKlBJtCV+BGJZd7NvE0DNwY
DxgSqNKhYOjQRkRw9F97jp+dDhOJocp+LSVBHTv5GTOQOabgGM41dRAmfCRSucgzdBevouwsejwp
iUmyzjWodTRZgloUAq68SnSPkcY1FCUsK32ZX6wUA2vSmtEaHfnE2hBLhJcdF3srb7961Vj8K6se
BVFzjWZb8DnJ6rPupbsNyzuwwGc/yn8MkLupP7/jPGGxWu2NiTrQnFz1Bpie7MNqb+pgzVd9Jslr
o5VQ4z2Xc0BzSn6PZf9t4gFyI2CBmhqExP2szIKAWbSAsqLkU3AYAlTEtO3cAh3h5JtWHdmIAH69
3QoMJbwqik1NU+iOjgpeBuzH/a65uoslDbYbw6wst8yp69Ys0G9T4zzn4cUJ6aNtpmA7V6d2wHpM
VCqm0JWfPbc2f3FNdrl467zpokb3Whqc9zL80dh+aPN+GCWRMCzYhJo93ljsNR7pwn109XxkgAav
WOB1xgUJHeldEptoGuMZguKXMWVv1F8C2I05NGafDLImqEAGMPlVk9iJJUSYwUII3eaUO9mrL80b
nXb9doonwBZo/phrjkXAQ8+Dfy8Lv9iUbrYLAy4UXJb4ubeMzDgseZOTvsm78KsvsfCGrQQr6M7o
J1kEzINzvBUYKwrKA6RgLKeWSrGDkt9JSWdtphC2jBpIF5L+zXEwFmDf90EdRU/FELzwrrVWr3HM
6t+TePyji+F1G0ux1W1T8c5nlq1bjQUGvrf6H1dnthS5Dm3bL1KEO9nWazbOhgQSKNoXRwGF+76T
/fVnmB33nIj7kgFsig1OW1paa84xXQ8ke4IhmmLlXEO5CKTIiY3EBDcSxycbRJRVwrrE1kRaEubj
qEFiltrYbm16ieOE1mtKjJdsgAXkyl01E1EOaIFu77W0E7mTOcPSQsYvkzY/h2xh+Nx2xRar6dU1
1yuN1N5DjMEscaboAZS7BgdrWNBRxU9KERDfKqwY23gvFxsOod+2/Db0Wgwy2SncqdfJVGEbR4rH
ZG3nIkuAdD+SpuoIvKSAyq4R2Jg5g1wIyDuHhtpZe1KtWYN0SMoooluqeD8hRh7JObLC9cPfl25q
wdSsL//3tf8+CqW9KYcoZqy4Zru7nAHObv9H2AisRQwkTuLiPrs1eD5/fZkmMe2LqvxHylF844dp
tpZhOJIXSFKkSTGYMNMkDbR2OGJaBueVHDxbg0pj0/sIItyim7dVbc83FbNYOc1yD7Lto+lIzbUz
vKbJQA5GPK0tXZfDP2ETXVDYhrXPqfm3s+PZtyzftPuF/Tyi6n2HNeXuRicpD+Uw3pU+XNrJ96Ce
rB+hS3UOc5TuK3wDd30G2JYQvOJL14z73fzZJxn73e6pjPCI3+McAyNdZqfYrtQHc1h502I8qNPl
r9lqzg1xkQSh7XPZs7K8YoUict7tjeD308x3/vZz1cKugyGG1uJP04WXZon0G0KbFleXY1obBnWC
sDb/zB1Me4fOAuef0jiCUaEJZmPmoEh4Gy0zfF3G5DW0cxqdBRMPj39sxz53rLXQV/W6s/DIiimj
4SaHbXGrkW8CaTD3Yds5a74XKptCtncrjWyTixRMbsSlsfvuapKmE8Q28usy0TejzNCYsxWWUWrd
VoJgN3s5W4jPdjj5IJnPAx8lECVmyzimns/cvSmPs58ciRX5cVZcMX42DAUxSasIercSrzJpFmo+
IC/ck+7zaJe9PIheB6HTMZZIF+JcZBr+Iagvg+NLMNec79daO1l8Fykp9WQ0t+OOWdGWmMIvhGnT
0bZeae0tDw12yqemzc4Tmwt4lcYL3L6NggjEH9z4wPUzb2NQpO8K02vRaF49ymBaY1yhATPPJqFt
e2Ybjk5u6uJNiMhCqiiaiKnCub9mpEVDix28QxtXQ2+5laY+itY3d9MCCKyM/taLi5Zssb5GyJe7
MqYkkNKvAY3xQkuTlxJuwNQwnMoijia/X/NyCxU+yWl0P7LBCZqq8fdd7tBXVXdNMaabplxIzbbo
P6kI2L+GobYDQfsyxVZ0qIbYJC4E4Qv97l3T1cFM0BDKmxCyBu4OTixfflxbGFF87wNJ/GFurfJ9
ZLmxbEfeJRXpa2FxB0pgI714tR2HZ79R6lwpOqbIX2jnhMAivjJGSDtUeC+F13/bM8filLNaUFt4
iSIGugb1y5PpD9VZE06Sx9OnmOerFfWXfozKfQxr+FJqBzRTO4FgiHxmliKiNpsEbIjcOkH6uBCG
Aemq9QmTG4fq5vfTfjhhaqPYr9zH2Zarzow73lyxgPP0MnDQOVS9Du9y3Av/vbh99BcNjNhjC9wk
s1c/upAsYQdbzk7SEgHYBsckaAtdXCM6yJTQy76y6zHoivyxTEmu2HB+YVBrqHkf9TzvBkkgG6Y5
M3zYprgZSDXx7ZJqbyzPZteJjHqEz39fcm0U+2zl6Js8IYmkG2+nuOnwYlXncX35/ej/Xn6/BlYQ
M/MYIuw0KjLQ9JRCjRIoOxo4iGdodf4ZLzmI7JQM+8KO4U12sdecYytF6+StelIH3apA5XxKCXyY
lY23tV7f0N8XNx/DM7z20+w64pBiiToN3OpRR4tvoxgaXDKrMZA/M6Wg/KH3PDQMJrIz6FKJSwzb
R6o1ywZiCzzIsj335oTRIKraM45CTDeoixUBdTcLPGMyrUdZIt6w7qB4w1GarXFb4HzcxpgCUBQz
Z+v60oCTLFAnNCjVZ0ZKN9AZm/9eYFNbqNc5DY+x84M9v99n0lultguNcZ0tZxOez4Eo8It0dIac
ULzPGt/fIpHnTGLbkE6K7exjYhOgSYrqlDEZ8wRE+q7R86W2vJkX8ydXxLOiTMvBvJNFmVLZ2CuQ
OJ/5TdDxwnOmYYKs7naOY6DN7oPRiClo+p8aiNh9J823Ef2uSAeAQHGwWK9m6oG4WriuLUKhre03
T8lSoKwhRzGz+1OemYGNgolWwbavrHM6IJy3KRCkfe4aBGilxszQBgRH0uNX/+aJkmeJqufJhlzR
0gdlKAl2NoTdXt40DW9NUSlaAMdpHBBNtSFzT6p7RbJQxkA4ScF/U4M/6dq5Ipw5zKi+PF3SPrfI
AXf0yZjkvYqKTyuMP+yOxJ05RB1RHb2U69YrstiEawNC1QfLprdIBfwMQgf9HA2RnKlFiG8lmmNa
wTeFglhaR+E/IrYuvt+fM8zNgzdAx1vRi0v0zBQOs/G07B3DQGg6nqU9X/UvDKO+z4iT3cRD+pyk
+seswK+1+E7dWgo8ZuGxNfwvI5OIU8Ov0sRuY3QTbJpIHaMReapzRQV9iJAFeS52Qqe+J6NwafNA
W/WP57UBHOLwGPdcwrS+sxE4xCOF4FB7DC6I4NCz8dCEweTG4xFewMdkQEyykmfuE0LoySDJPPkH
zgq7UmNdS49UVPaxgwrLTxytzBdgqEvbfK5RmIIOqBGlUcHBVIg2Dkqt2EvPeR0/+kXLCqfDwPh2
DC6dXC/zeq2StCfgmnmLy+8cec3rNN0JJR8VZ9INm/+xLZIcdsGBZCFuaJO3AbAhxwbrowP2lrh9
GghP/at19pi04UNke0cWA/axhltymjiVR1b1AZLgrZntDyv7oM69QelDa11iC08xie2muEZaDHxV
5jZNkty4YkDBfUEuUFyMf82Em6MZbVwS6Q/zixeXY+o8cbeDHf8jOxFhVeQsYCfomwFXNIPLIDfi
SN4/UNfcof0/N7l4SoUZBW4q6JjWzQ06iYNdmtxtkneVNwiXJLw8niP8IXV/n6IcmnJxkdz6G9OU
t1mdmszlKTJn01k4luK7pvPECYK8Pc4MVU9QSnHvVuGTUAZbmDHQuAyNQ2jXCJ4LQuioXbyInkYS
GwCEuEAF6cFDzw0obYAFIZZO+pm8GxiB1+5TeDcZoC2ViXPHpN9qx0iTG+KjscwBNAs3YuD/z+xi
pdViuTUAeT3Nf7Iy6bfP6BxgsqrLKKD1aYA3LPAftjW8ia45kM9N86ZXGxPczTj7j6gGdpUrMXSL
+NOrxaET5CxaZgDq4jh32GIaq7Iwr/LLEjgaWG29ty1MiQX5AJ4TX1XWHH0MAfhHYAL7ZCziKyYD
3XtU1waY5JaMHZo1y4NbLD9RI06Q5VAdIq+Tlg8uDTR+Nj72rhOTAGNcDLhUdmcR3Bxe2sX/m4B3
mK0vUeC9MppPVrUBMX/42qRom/SEE79eT/roNM6yYgAdMrgjdHAjJNJjMndZAEZG0Ony5VWAmOyT
j/51E4XmOylYvnUpwY6zhYEQXUl7GWP5wvP/uUX9NoZvc8T3Mi6Pd0ScrpkbpEp2Jn+r9QwkD6ig
QH+ZsgErG4W40Vqk38zHZcQ1Ebd0YES68wesz9F47SjMqaF5SIVDi9itV1Whjvc2aubR4l9rj8ZR
6D2BkeU4dE+K8ZcVIR7UdpMei8zlj9DOTQWNzJ6M6Rw6+sOvuFs01T6Bdn7gzgMYIAfZdD/eFyuQ
hwULtefPQv8cBUVMGiQ7oMNKTL+xD2RRX3Tl/hQY9LggYjNL2tdOWX74eI0OFYufmv2vrDUVGBnG
jv2jT0ge5jKQchnWODqW+JO9mP8pCSUT4xIcz2GxXZKOsNkmdvdd5n6tdx6RDoeYXhuoofFjwMaM
rstk62HBdjPzOmXNfeIzMS0RVFszpmTmGb2zRldiod6UB5ofn2KIrmW+yiD8Ge0zb1JXCUSRpCkA
6fx0Cy6og3Z2llCI22X8GOUTwMs3YVNypix8Wxh6VNzrT7Sd8Yr2mm58Gx39AbdO2pv91jddjlgh
pxwdpEdb+DDBVnkxR4L7HHiDaqaVf+LuQkH8pq0BZQ++OvRD31NqszzG0v5bQHZhgzb8PFv99g3T
gOVJYGsF6FmyysATs2G+pE4G8MFFsZzfl7dSK2YsFk2xRl0SDocpAfSzTUVnLc3ZHppDF1YE3Dhn
hmO7oceB5xYS7yfg5n1nXmvGNdt2sbBBm9UNHY0V7TR1O3ot9fjQ+B+CW73p0eL7f2a8RkLCjCVy
cYXKVeeQefBmnPFGuCNusOzRa6JHG9NEkg7Qu+nt5urFWxp0Xj5KGtnfW6pnjwcMSKX0MAIRKdUI
acV9SRQ5puH01LrGvo/mVwT99j6M8b4gz60HAvoaKHL0VUkTq2j9lQWRqJH9mfrxtzQd+mIk36cg
tsWquaOCvChSUfGyM0QShyhznoDouiErnPLAr6QehL/laaBFKzBZ5PFnnYINsDMme9I6NEyuCrfC
kVKdSuFc2rIAIgW4eDMU+tK6xVFF3FEzma8rC2KGPXIYjLvfZWWBrCtt75wm/5RPw6aczJc2HsmN
tP76eRfkDVyfLFIvejEeoGKl2QfydnpuQh1TnX6n6AFyjdRIToJkwPBfTrju9F2HFHqN63Z0dLC/
L9a/aIb+VGKHbwll8PITxJgSwjiHMsBkYjojMGgZ5GkL0+jMo6NMIAFZVZ6bzLp2TzNyqUly6G/0
N+B+ytumfF46BbJGAvCyFHSO01oP1xEz3H6yj52qn5NJflqiaU6NHWEDWWBtToX/ULq0wSS8bCs1
38sWnMDkjDijxhXGL91THbn/4jifMZ+jdPYcadBoMzQz8eYwGXi6fJPtGRJYCjOF/g6Cy52b+rDX
CVo9z6b5b3FMdVDm+OBq7Qa1EzM1s0Ky7mbeJ9cGDVb352WAfoJS4FNk2Q3xG965SHwiGIGPkA+N
2NyGPe50yBqUb96OtjhFTipOZJ9dk5BTlGtE9Z5/v7FWA6+6zyUUkS7uOpqglALKhFs8uOPJ40Sa
jemhL3VyqP0lDSjwV2TnPcIEdZ7isAzGUX9i+oUSLhvQdUo+D14bb3sZW9A4p51JIdwL+o+px1Ae
9Gu8rzmRQEUvkJTpuMZHAoIusCJd7KM43DGkGJ+X0HhvoV/thhYvfZGKbTIzjkYTiV+Jcw2CUTCS
Mpm8S5+X9AikQbshS6wbhM/ljmI+2XZtcSFsLyHYlPN6A55H1NhXRnesthSMO186r40R1vT0BAJZ
tis/eyIgNAM9EFEnxvmtVwNM0BF1TAUAKCrH72lEFWG6YHpTUFeUZExtRuDRmseUjSz2EZvkMUJY
uJrm0m8LlMog2h+dMXsqDHSo3eIHSQ34tCn6F7v+dfqnf7n4SF9rRAJl0V5zRUT4AlWK5NdtOVdE
sB4T38ySi+vTdNDloc/lJY1b71AviBbWc7PfjD/4cjMOZ+Te2d0T1NvVPqD+0eaLd1ZZ0vgYnfps
ekxsfl+W//3o99P/71uaPIIR2rItJ5WPP4O/uDoNzP3Tjh19qBlIZ9YCwBENXZ8/tgJIuEfBgCwf
1K6zH2MuorSYPwyG1qcYPVXqc9hsIX5lh6RsKUzpvvSZZR6wTIsrMO30tGKgZu+d0ZmihdXfyMwJ
upimeFJX11AY+5hhI1FOLFSWcm/9XJcM8/txpweSQbzhMNkx8ddJiehwmB4q37awwTpAEEkU9NjX
uVWwspAbAsZpSHBn1djoK8qORL5glniOtHWbNs6tY41P1PUwyE2yi1DZlaVJzRBBzOgBUAiE5ztp
VPeDaJ467qgWOrnTKk7UuALdLry1aI1uQ4FyGHO/sY1Lxke4oxrbPhr4kHGXZt+Jdx3YWoOq94A6
2/IJRO8XRts/eQ0MYLGmf7UxRiDX1FdYgY7pT1ZiQR7Xj9GYmicVdQzR15d2COkBVeH7ogPsfxxM
gXFtkbbf+1Z0wlp4hpR8JxLAIHVPTAJCkKZiER4xKmDfS+GdxLemWYLoVOkZTfXdGPc/+TQ5B7GO
sNV9NCO/1Cxk+2pBqKLEdBP583mA1YNA6REBFaNFv2ehB1aN3wd7pAVsiLFk0pPSGCV/jEE+Umcg
RtHpW06mJ8yf67wicDtmSgRjZCTbDxdUEfeT0Q3XcMHQHFb6XWVMBtSiD2jUb8LMYPZUAW6wm6Pl
W6eqg5m20FRvZXMy19CQFfvrGOX30LoXncxM0rr7rE9f9LAcrUZeq/DOx7kHjKB6AnTw4kbmyPPz
kw0pIzIbAXlXGIyvW2YcH9A00EQsY72LUkqYcZ3ZwcM1KWbDtP4ETh1gaaDtUUBrtmQLTapqNrFK
dr5i4lZq64n5PU60iAYdEbzlrSU9lG64teS6n04svhsjTMWZ5ne1q9WnH2NzKdUAhCYc+UoPhi2s
sNq0ifEYps7feg5LAl61fQJ2ASIzwdYWpgc3UysyGYVSaKj2LKRJW+f3Q5nkwGPbASpYqLxDbsrT
sLZSe9GU59+m6u9Hv19TxynyFawWfBqV5ekbWctby6+Tgws+lud1bTbFjr6Twv2eGJQSw0wPavjf
RpQWDWjLuaXB/P++HpFWcgin6UAqYT7dyG5uzmbqnIc2Kw+eCbcI2m/XuG+4ueDNWDvLN58prJHu
ImpCqg1CsJXAbcC27NK0fJT1/Gbn5h+L4AjWW0ZyxKxmmCA2vz/bygTnv5L4Foh27JhJ3O61BLpd
VYUkvTip333C1klEqCXvUE84XeSjAm9Aj3KoBLo9uWTRKCYraz4zNagOqlhjwMfNtGaYd9A+Br1H
YM8e6pDCurR0iEt+3tZkceyQ08+VOBHxHB91nLk7ZkoXcpAmI12utuqfzdbtTmsW/cadUjKVRAOs
nifsqEHt6cxZYdW4N/GGcvqKyI1H9bdK2jDmczTxQnGIE4/J08hBPUW9QF8EEFscXRakdYnw4eKC
AG20XQey0axOutJH+ia3YRj5DPlJBV9x6EhYzD0x3fW57PueTBCVJIfeZ15L8Xr+feEH1v995Kzf
pzC6baHdA9FbP/19+b/v+/3U6LTLm18dapRRZyr7aNOIEAPvQpBJ4z3FhYPb+n/btA3pwuduffn9
2u+nvx+h/gQVOuvT72c2G8B/32b/9nkHsFpJYSGRSldvzvrSYCQ7V+vL76clpm2i/YAZVe7kwXPT
wMZ6vE1VF+MHa6F7jQsNi9mc/vshzro9qvUnGb5dBdGgnqaoZtI1dYV5Zm5t/PfiReZzAg96bVOs
dcLGLF3IFMSXwy/BZ4/5yIDeNL+KqfvKF1EFoc/hdpmTYNac8S0ytlqYhUtE8NS0PC0mfCYGL/R4
sLu7gM0dqDMEJgIxpPH5J9b2gVggNIe7xLWGc0PNZLLoEj+2vNZp9YB/2bCbINa+t4+XgtHTDzBr
vhj7b4qgvsj1bpsuuXJtXoyIo3Kr90ne3C4Z8UNi5h94srgkmbEErvPPmfHayXH5yirT35lLdM3p
gTqDSg6DJmPSr61DP+Urmu78+3d4fX0aq/7I3Pqrr/XVDqH0OZY8p+EcCIG5MpLfqc0tbtsLaWE4
r3c2bnr6jzObtzlu+/hN98Q40OX4i+CRrp5HmdXgGaJMYtybIwrzJLc22Z9BTSDKQ+jzvDV3ahYK
3AHZC4P9YIOCY3ew+x7MQeb/bYuOvQjwxlS1D7NFnxTjwsLd2xJE0fwt2+6BRn63S3kzN/EyHqAK
nMMWWb3px2/2C27HE82DKQOTbCReu4+8nwEU0B1wYX8vFsvaLLF80nBcA2bLL+SnZGfR4qxJVP7F
7o3u+wFU5F9fG6/NAIJxsPRHFRc+9rDhrtV1h93bih/iIj3g3/mCrQ/AtW2wrbfE4Pn2d+xCyCCi
aDg0/oNY3iyvhUa2LOPWrvKbVj5R0gGZlhx4HaPwDo7v0fTN7FNpcBYnWDo+IkULCnhiB+Ay+Z7E
my3zCFJNMocD5JK0lzr6wUC0M12LG8OePso1jrFonyuFqwHzLaGYqX0s/OU9bcVNH+GLLysKzalD
6JS4A0YBCsTfQXYUQm6MGWuinVyzWTLSMpMVb++gLLPUOj7vbxCbEPe9xCc1Lxem0wMjSqCcKrWw
R5GorJDRdrimYNxQJjnJyFmpJv7KowbNEe6PihgIJtlE/zhvfUy/qbfQJ7UeXjlThHbQ39a9j8tQ
Q5iYu9dGCA5tBX6HmtbiTGYlqqi12oYrNGFF3MAaoNFrIr/PKqfYKac6lN3wbTftfGJzZuIAzUxJ
Zrw2NDY9pqisJlUGGfzgegrwxTF2Uvmj4ynqFGF99jTHzTq+c+VxWcPYq6h4j0fDOCh3/qMbkRMq
R4h5XhxH4q4PwNTtTQ0ehZpsnveKhl1kNAEzex4yiHm7wiuBq1Yhudiw4jFy4m6K62Y/RcD1eu/I
ekwrJkmToz3yMGPgrY9N6jP7LwnbcnzaxH7GCUU+CIcH0DKb23JM5W6M8R34HM42KEoTwCVkQDhJ
YGmJ1SXiB7nds00/g8kDvVKTMjbo7STIUze6WVLiWoeKTRCIEl6YHPNoPvxr1DHP1gkefy8GCONs
VEt0bxcZBGfvWjec2nSCKDvqra/Ebr9GMviABDBFSrLAsAiJhC7dY+OE+vRgOBN3LITkLdLlk0/C
BBSueG/UJ9daaCQSKEdEbZMrTj09PYdYxGSXTuFwDJPKZgtOTtUKCiZaxMK7w6yQSAVGRIVtopqS
66LsWvTY7uG744eVPxPHgfMSgTSBpHYfO0Q4zb6+dXy8VNrXaj/ekZFHF0Z2e68bXlPf/LDqjpti
phnR0vUtJ/njo8RJlHodGQhvp4w+1KTsRy//9jWhVJyIRg6yuOx0+yAThTCJ5pDtgdcZypUrOnHe
iJfoIcxv0WC0G1pWZPSF+K7im74D5KwH1N2swoSQdQaMaMMGyzd58DJfO/QfJP64AbXzA23bYDKt
p1KV+LTt6KUyIwba5pwxk9vGjolxklStjWnXrEiWnPcaWa3sXlOXCA9PvCVK5Hsxzd8yJ/p7XtZT
98FN5jSw1vKiBJBgwqUVk4pwgeh3E000igYAZ/ZWeN41rPO/dgq2lQToJ7ijh8GsPkfbe21al9ig
im6XgWly+OM4HpKqznlRRf0z2XCEtOp22umAytHl3RAnCucmPyPDp9ay2sfRyO6B/T1KdA/IK5XB
oLfwmFdVf0uiTRwt6c6Cs2FCIci1mbayINEG8Bmiyc5Lg3RsdoXMfuJZPptjicdlRF8i6oUMDFOC
JpgOLYpaVBY+YUzDxTa8J0Cc+Y2TWg9jX9+7neMeJ7Ov9p5VXctmfEPmQg4RExT84AyGa3PHgJQN
HPzOgYr+XpWmCEofd347wQwtSNH2ETFIizE9ppksoNY9eEwcfdt+lgPxpjxus4iZocTe2RjgXnVp
z9nng4SGM+3zcC9NhkNoJVCfSmIN64VFq+557rRevW8wJEeTxD4pzH6Xf0zJbKCnhHKZTlO9GVYu
42IB6BTldI3nFSM8jGfAnMT4SCYzlfa4Sc7ccHXMwbVT9u0cseQvrslsM2oY4Rfoi9KzJnk4pCmM
d9YbL3k+fpR2UARFXfb7WnJ8dqEkds4ynIrepOlc7iwgOevPIW++7gFcwZDcIrTN/Kk+gMdNtssE
+6pgrHlIKvornG4NekegFyNHfPGUi2Nm3g1V+GIZZrKz8WfwUKOLNEiAyvWIYm7v9KSIFbmq9g0q
IIBrh8wF7TsXH+XMri785GmyrWNL2ivbhHecCg3zVGMPizxgjo6H1pqwJ1i7tXEVSXj0O0wFfZbr
vTUMM6dHJmEMCN7SGPKkk6UI6xCB31TEWSBto1tZd98jpfxNS6KXkXBc9XPwUGFp/ImcifMUMw7m
DVW/W8b8prdWXISX3umki3ZFzbRLiupZkeB5KqcOgmslXxa2RvrqgtAb+INwt+/DDgoufX2UJUuF
E9kpcCpb5c7JjEdgsfrJySAixUv/UqIGCiTD7J6fGArK4LRudja6d0hThHJitTuEafPd2n3gS3Pe
mD48Gzi3TAH1Q1NhjO9It6ZXo852xxzDzrKUsS9VsTdbNpMDAAtYBsirAOYyhM2/dirfQ5l9zdkY
0dar/oyhii5T/m74YD8qlFc0zFS85UwxHoZwVQZCZRyq7GAw7AtoKOL/1n6+6w3ibAUNrY0z+2Qj
Sf9Um8V2EAz2sMXEWCTa6ipj+k2N+taqXRAAsEkS67MjZZuqHO7zwnASMJa3m6v4z2Ik6ibr+ssE
zy8Ac2odC3TWy+TwQEVI58Lcu3h0PYtJvrmIsgIk6FtOr+MJwHiBQg5+FzYahjSNPg9e3N6TWD5R
IzSzti8wkmgKehYzLB+OredHHMjwHWEW+Ma8uuzbNZu7DOkYmzTYelMiFDcIx0uRhfvVD7X2fR6V
D/7EhlaiI8AMy9VdeG72rW2BYhjYgS2Lo5H36XVVffCGFiNPFz6FvG6G17xgM0crHJGiY+ozhLuI
wJmLVsU7LI3oMHf6QgfhyXfm+74gJh78rOZx8e9mo5Y0l43HvndU0FEXnen6sI7lABNaQPt+Rdc+
tcqbyXEfQyeShBCQm13NNlfai27mjl9a1RIHIbAMIHWQiCDTLiRp4cUQLHmOC+5+XUAL5i2TAfJS
WQjfs5nza1SRS/8HbkZ0tEkyZ85VIpPIa5ZOsECNLrEpJxGXlB0bFNZ8zF3/Gz5EeiNs+pyuhVYj
R33CyEhuLWSDSK6MtYSk+u5c2PTjApVNdnZQe85zTevLrmextTxmItYgPxXhh2RhtyfRGdtS50zc
aPxtpi3PBZQZZd3maBgCCoC2GtLbuq0T/DgwMhyGt4ErNdNvvOkpkcF/CDXbls63pezizakIrHEz
fo06808CX+ZYvLvCAQ6BGmwwWgDu4toV/nta9OrJMi3s5Gl7Hb12PBd+W91PPmMdGuZEcOWfHtGd
m2WNgSqYD9DygmwqVFYckpk1okqL5jggQCQaW+RPrtDbaQavCSSHj0qwj16evE9zNFzBaZMRcEQo
AvEmxhwWY5IpRss793ptEPQGIA0BPdmYO9guyQobffQxXK3owZwrnL3mgl1BkYV9sOSNh7AZBpxt
HOvLlClsDd3EBABx6iZxSIYk8rUM5tF1kHZNDzA0DeIRYuysnj8fKziGTW5BOdJ43yK5TmkgBOxW
u5JbZxjRnaqANDWQD42GkAxrqn0BNVyljKccjKWeO82cRyjRpa/QZJGu4ojx0g2cMo0OHjop1dmm
wMSN5PSR76EqcNxX8naIZsTpV7WaUVDI1rkesEMwVJs6X1kEDpxmuJTbCiPrruv/cYyvQVmn22Lp
JLnWBcZqoPGS2+SQFxgZPVDXfawEeHWkCf3UB1XYkZZQDVvFhYVoRCxlGN/WbnomPhezc+KQDTHh
qRyzc9sogJ4wTvn1EFp0OYkD7jgqVpV8PDJjRguR5UfdMsqUnIHLmdQzEwfAJs6EOHqgMpVf3EWj
eaTgMg6iADXUGMV5xAXmL+TUO8mW08dyknZ8IwQUNc4AcJjD8AiC8EIq9gPc48/abVLykaDd9U19
wyRptlx56hhNFnX4gEo9CUwDpcmgeNfCDmG0zttjSWs4CBPBcqjy564zhq2ZuDQes4kts1rJOTYO
J+yAOD2PxujTLZTw48yITABQhNR/LSpg9aAx0uySYfw0VQkd13VsDDrZkh1UW79UTa+C1hvlxmIw
pVBSetZ94SS0S5NWwYePvlQ7vXWMcUe4s1Qv4cswYx6IXOPPaIB2GLReQZh6PpgwO0RKE89al26y
OV/m9JFwKAapNB9oCKC9U/09PX18Br2JRm0pHzRNlJvB/BMtcUXiyERD3nwGndLukpXmLUyTFiZB
6nDg/JfIwU/aL/qewj3b1iP8ugkacWnMp044x6RuXuJQf7sYFPJYAPzG3D47tDcnDbgoy/6Ok0mm
nEF2sW00pLKF0JZzbBUJOgYCyTCzp4138jqJNDdnuCLQ/kXOw1Iwy66YSynYIwx0WAYAdXxo+1/o
g85Ioj9pUr+pnitRZsa9tazZnbyL1DD1k/QLJpso+TdaRP8I+rqf9uZszScCgFSAVvm5Lc3sSHs4
hrrhBxXChz3kj31YoIozgPwGFcx+zAQnmA5LgDX2ozGzB0bIOy/x5NbXPGFmITFTVP61HYm/ImLj
Us/MRLU3w8hkIeA/612dCHyCqLX2JL2gXOU8BDGQJcFbkTxoiiybeXr+M7ckONreem4fETSOUVAV
iP0nRQhaU1J580ewXZR7ehj2lsixFzHRwxNpARKLAZIe3eHsMNoidwpKuFx3pqRIcKqlV0yrpA7q
8LFo0pNuCupeZMQtz0vWTyD8zUKtqOQQQapzoNatY8a6S7SDLNgekPN+luAP95W4eJWDnSyaTQI9
EFQW6s5OydJ2ZpnsWsYdrAg2EalSbGKriPao/Al1ilgk5mwKZhpkkzRSnGLMvIu2nY5LTM3H+WMZ
eFBdCOXIi29Q790OMs52qmQGbSOUbi0SOwlXvdXVbZOIYReV7BuuCwqg69Zh/3w3iPwbRh2gAOTq
jniorfGDJHQRjOynxCU1v0qcLiETYCQ6rYuKZhfXl1VkGLGGTj4ENjdzXzM3+lQ9wqmw8f6iS4QT
7jCCy2JTbTrOr5zame5xHkuyhVBlFoeFelpM/QWt2qq2xmqerjerx/mpVgQcmMyPR4Ao1TpXnWUX
BeWobkmz7Y9CZzh2l3e0d9B/QPrRF4gwQA5R0IW6uIni7BZZJCFndjPsx1q9Uai4Rx0mZFhabyET
55SSMGgcwpi0Zu8k4GlGuawNKNCD5A6cS2Lc/oexM9uNHEmz9Ksk4npYzc24DLrqwp2+y+WSa9cN
oS24mXHfn34+Rld3o2YwgwG6ExVQKlJyd5r9yznf0RjNJdQ6Y86Va9MB4f7+wsaNrVVDMOZzANGr
hqjDuf/s8WvOZbTFXAb6IIQfSEcCeVDBFlqm+Vlu3tl+jdaFcfoOhEyAvYVFFKuXVTO00aqW0VWo
Mb2kdIWxmODwj/OrWuZjdk9+Qo5GfaG78JyTBL9vS+e2moYznAFjrSFkSDyX3bm14AtCdOZwzNh/
axtMrbSAgiWThc+SmCP4XhKygU5seo3bHY9Vhs1RTbsYs+qkNnNHaEyzBDkV5hQTVl4SFsNoE+iR
B6ntPKK4X6mug1IF4DxooMyWzsJQqR7VDGzFbOXvWtQvONsPqcO0pE5jbQ1beiPHUUcIOb0MFueX
Z1sHyEGfMdBOP0H8hr1VigHaJ4GMKWO5Wz51T13nfDdYowIGkZtBAEiXhmKs45nGuhy4+Wj0Ix1t
dirgB1rRSEctvQRpA5wn+t0n9H/wK8Wy4nH9wNaUPCjrHfjwXUGxs43K8OPVdwQwmTyubkYcacUC
AC/T5CiRIKGguDcr7ynJxte4R+yI606s6nJAwyCYK6ZCXA1rYPSkLatzZgFVQVubMRBZa8pF8DSI
aDcIJI5mWokdGTGPPHiUtgQtlCECkzRRF8s6OUtcgtA6czdGM0doFliS2OCRNRwsXA+lQ9fsilne
MzTF/oO04Y9CHT0fxYcAUSENjWrcNKPTOI1iHQ1EEZjNcKMr0R2YSIVj1W+nmELTNdc9hOsNo8Vz
nNFuDCwM3YRBUc0gdx+rFqmoZr1R+c4nWb43cik357zf2Nl9VDCJSsd7Eto8Pm4CrYb+gRH5GxPy
i0qYttCvo1iakpcOuOA+cvs9cQvROvRm58jAcdVa9V4fDXlLrtvW8EbaL7u8iyLa8AEzbAAN1tko
U5VB0k9uYAj3xP83+9Dsxv1c4bT0YzKy+vw6LcB8O9Y0UJxoTBAc7SKMLqvY4ohvov5T5tSHLRFe
KsLmaNmOWFQDR89GuQe/lQWyHiS1Vm57MX6b0LeqmBEcqXgTMA9q+7lBTUuEXHroiQXCcRHUNg5w
6Q0+zytTQB/FtIV9uWdntB5+K42uuwMvbPF80HH5QTMoPpYaq7Pm2EAR4XNMIICnl8+SrSUXUu9s
FgYGR84ibJQJjMJPgfj60ctAWAj7qckbtbd08TvTcccLPP6jgRGRHLwDceRWFDHyicNnUkfZIeE4
R2N2SLvaXKcaeCnDM6YD80eylMaDY9PnhpBLNu4E4b0BvKx5vrOXus+ymkFlqqMnchq0b5pEo1ew
J8K0FG4xBTzFrv7mK/dr1L1zXVl3xjx8ODIDqY8tjqbQ+DFMijoYBmx4bSw/1e3oAi0tWwhqWonj
o+QJ7VMwhRW+QCDIx4arauuAmVjp3AR5JpmvZUm4A1L0Guv2NWpgwuljtO1ZDYkOPIcRAj9iYOxt
jAaLZXghTpYViI0gvtHrc5S47xaIbhgs4kIG1De+thtCre91dsHbcmK75w3mqeNTwjplLlaTZEY6
0ZvaFRZ/u2ZrhdWaROEDZLhkVfhUOYitXJslcGFSweXNwPyIYtLX6nBP7hIw4/Cj9kgicqfxBxlR
tUGzttb75mCaWUEaWVeu4lHwA2LW3XVRmV6i2PicFA+pKOaP2GBbGcr2YEysdw1G6fjbpx6DC//r
zz8Udc0RKRAq+pxTDI26LkeIMAgh3XGn6RLjNMuooHf97cSs5qySCzMFb+eVjMmMku04sWHTWlbV
uAu16dKXnJoklLj7pNY/Da6lnV5AhGia+oLIOyVV27S27lCzKowYBjqd8pbAMHsflQ6C354TJC7g
7XMX4Mua4gva6DtBnDLaB9h4ledt8xl/lxjHYocq9SNzdGtXoHA18UzGHa/q1Lo7Ft4fho9MKPUG
kggcYEyimr6NTgGtya3vdJQXWtCThj505dbpeCLGojoMlnrR6tk46jbXC+qjJ8ST/pqZMOzOuE5u
M6wvVQsyRIzTdNXeCtuKAk2fzP2Y8OqdbLiPQauILU7a8pzwfm2ralabylcQczBbxSq/TeUutoBc
+iWtoWHa2kb44qC3ydXXOmI3FlMUCAi6jbn4Haf8tHkxrnOnzzZ1fsFLfh1TLwxK80UUE4TAqLyN
fGQWwoJh2hfmt5K1sY49Esstnjqt80VQtZwdtSmNVWZMO8INPQtzKoAbfC1MbKsqejdd+5sNImwd
RSldaumuinnd/IUQYFgo70zTuDMFGZzKdEjZaL+g9c6bCf/UMCAiMPXqSsbISAuPZHMatU8QHgnL
nRRWaGWmN6VALgTPZsOikxA0qWtrXm+KD0L0WF8ZrLCdJL4B14asG9D7nGLG7juAH73DHBqfJMgC
PdpnbXJbd+5DU4YLdggsicfuJ6mLbd4ab95YQc8FaIVpxVuxZFM7v4gJLIj40HVTxYhQpfumis0L
DuCkF85lCTqATOfsLYtKKFOHyQtv9DwXfOp4/HQ9BX/i2ReBnJk6DznFgfkT6Et3hlOPwHSNlu7a
dOzvlrcMFv9M4jatElIB8I/peIuZci4YTlNENozAbJ9oONaKbRpgxWBN/SerNXxRtbHPpuo1Zekx
I5pB5So3ooYLMtjs95E/rJjsM1TW6DbG3Du4sKOdAmGUGIZN3+rzhXH94q/oyieEye91Yh0S8PhX
27bOVZ2/opWK1yHDYMSzBHFW9MQbgdDNHF+7ufX2eN2ADqYIlIuRcjMi7NnUrkRZ6XcTxYovRLnF
QPdpmRnkQIAbRwiL9hptET6H2LjATvnd3+pWk2zYXPLoYF8AQ6mjeAPwAuwIjhovGlYNxPw8aJUg
gLp2dkKZSNnYzHNlPXiWjevdCBwfy2loSASbc5buRF27WwCBKJjygrX9ULlnc9H9W70N9a0Pcz5D
yc8AioAGwCYsLk8mop9IB8WJjn7d0pjbsTBua39fEMxA56YdWicmo/PiLCp0XhazHf/IpcHk+KA9
RC6PTWRzganxVBfGotrL1kYM80Fv2j283TGAQ0fKRgpi17TAoHqVc+0BqDXIk/cEvaEtIgIFEz0d
GckK5LtxwhZJzYFgddvRsWIaPmuNNurbcrAysEapd45FeNngvJtJo7YzMJLArIxbJlb+JtkOLUYn
AszBeTklEGUUxJBrbrqWVWpEpF+AmeENYTr/sakjSndhZ3Jee5UivmUcLYZHO7B44LK43/ZaHlIQ
t9M+4t3d1ayYinHetXEe7gis3cddiBLJmasA6cMeG8cD89SJBgxEOQ4EnAAD3QPLjdXQsp7lmb0n
dVMRMMDAYnDSS+1l5rohCpmhA/MwclDFNrItHAMV96DNcB6n0js2VJj0qniPEWhSOW0HtuvMI347
TgLJb3AedL37GQUtcjGittKuzDphu5XxMxwWatbcfZ3gFQbzsuZ0s4pSmVpka5U48mfWojudJAqC
pk90X/nBH5ybJYKAysaBj+Zt9Mk3jyFm7ZVVFrfUQASq4ABb6536MCu87bVLFOdgDkcjH17MM3iM
fgc+miVfhnTbdoHH++NZ4k7bAJnQcDOQaVpKAu0Q41iggNcz6kzKf3hL85xfdWGHu2mtKycJupHi
GcyJexxm3GokS29T8T2C3wCugT9GDxG4sGdeq2Y4ug1jbyEcl/mkjrQYtwWuBM2K0sdcmo8Tdnji
47ODloU8Qqb+lU0WQuf92E7nlKiEdZ4u8kKfQZUCUGY5zEhKbBJdCQdN6uMPaS2km7A6iChdGDfM
AywIfdjIjscyMsyVpGPVcrr02ZBa4GoDYgIOEyPDg2ptezs9z5KnHfk5F005PxvkhOZDBrzbGo51
xlHhmvYz51u0jht94+YhsMz8oWK3Csu6RhRd28AwOccnX74O8C+DLDr7hvPl6+AB7WIKhOgvNPwV
qTh8POfeDZRfPJuC/DxP09kImAzb4xaGXk2soG02QeSjqOPgu9a1j1geLlzBoCBLiJTCbkFz5olL
1/PblS1Dq6qt2cDmt0OI/4aWBjgPwKguJWXZKTY6gx0UfDqBFRvwHkTRQqFpUW3UUYpg2ENAWSdc
7v2itXWo9C3tW1RaAiK9+6ZgDKYWb/jEsD6A9783j8vvKaUJCUc+WzBDV/6Cf1cxeuWsfkFJSW9d
JF8miiWjKb7wNWxhC0SkucQ3XROKYAbNUhvzTdPX4sDCeR7IMyNQ2JwIfsehcCgwz1qoRbZxxSvC
yPMBeKWxSQb4I17UXEbN+rJAEsN2kV+GBLiQOPnrIlX1bZunsRGM/ZFVmvaAXqDuCDoLcVP44Ca3
kWBAkJB1DO+cQyfOdCdoe1Q/miE/85TtyxC6Ggcqa7nBp0OCP0Wv5fr49Av0b7/++rd//Pu/fY3/
M/opwGRPUZE3//h3/vxVlFOdRHH7v/3xH+fkC+lL8bv9823/9a/96zf947FQ/N//81/5v/5Fy4/z
X38v//l//njBR/vxL3/Y5C0n2n33U0/XH0jy7Z+fgV9k+Tf/f7/418+fv+VxKn/+/uur6PJ2+dui
pMh//fNLh++//7L9Py/Uf7xOy1//z6/dfii+bc0/6+L//I6fj6b9+y/D+Zvhm4bhA9OzPJaJ5q+/
hp/lK97fbF93DN0wTVwBjmMbv/4CoN/GfJP1N91lYo0VxmELaTjer7+aovvzpb85whS273um7uq+
afq//vMX/5d38L/f0b9yAs8LkoSav/9yDN/99Vf5H2/18qu5lmGYrgE6BgqlTziXZfH1r48rIBn+
feN/6LEjx2oibDvyzlpZbVUl5KYhnZpLl3lmmKOqoYGYFcn1SfcIh3IL3GEjC3OT2UAjwtj+NCLv
06iKExyOIGznkHQZth12qap1nMkDa42VbdbZRi6Ci8qyf2DRPXZFovG8xPYKPNraoUXk459AvbHx
W5a9fMAOOR/bBlkf4cq7Ia5edTuj2nB8tW6iB2V6ci1ZU8zKxqJsEQQF8RkkXbalgX1jsEyJ4IY3
XBr7uLQP5VBeDSGYg9uKub7202nFo9+n2X4s3EDXkcGGM2q+CPXGnEzvZVa9AdgCoprpLAChetod
oXCuB9xs7NBr2wQbz+q1CnNyg4shSEtiH3uW4KG+RCtZIwvwPN8jkigZOrIMAh/MtNQ5SuVzmJOs
ko3rkE3+GuoQfCdOmcR9BZBDFEZpm9uEfLSxJzlpZgqVw0KSnoFFQmRru6LqQsYdmtMH7jDk0Bgk
e2Jo1XLolKj8U6z8BmGmh3gotonZXSIHF6UhLBWY8KJl0T7Mrrqzm57isUijde2QiwlWRjeMO47k
nyEvke7KcFs/WVXxmEOCA6qPB/bTJ8cKe3j6KBP3Kxmmx8HD7lC3z5o9JTu/ZPg7uNGu1UHFjgPs
daN4HQck8F2K22pmJBBKkPB2hHUhrXZxbL64NMcbY5kiQmLWtyVlkmv2jwwykhtT17epQVTZRIiX
kVHsKNy7fe1Hd/DoIUkm94pr6B7lS+C2rBUI8viOZmzlmoJmqWkf7JkMBBlEM/NK0ZIjgqqQeTnJ
W5v8eUe0z852XxLlRGuttgpg6To4RYhaTGRJDfutlQgTkCssDkKs8PAIrMnkAinDFTT5CTDBOOYv
8cLglgO/PhlqqzL+I25ujwqBx5rZ0i1iT9rv0GM0FpvboiKUGfX6oRjxAFupjgXPhGpuApTsPPZc
EUkNJnOjICWgbKHRcRef6dC/08pYe7Ea+JnY8kn8Rr66eqR+9ir/KMv8QJF0oojJa2/DHvKwWNT8
on4CM0SZwciuderPsm1PqisWq+6+tKyrjX16VRxR8qPLBPtPnuuysUURQTRWm1GSCMLeNmGjCwR/
W4dl2crKllk1qv2sgijmMpETLF1C7VJhvWe0QgdlERfFSMjeNXXHa0LVm0wG+TRaej85WELsGt0F
4gxE8xnTYbeXrGsZwdZK+yzs9MkJ4cwYBFr5IqTXQ7ZmMVNEMnlnztG1mUCruziZfJx7k8DNYdlQ
8Vz3FsHww+iGyQriyLEV5D2ETJvXvF+879mNmyJjGjA+9Zq+67LEhyuqiKjiT3Ez+LuRTMmifyR+
7N5Fq38VrtynynIQsiL+A4XO5y9rAp4g82Bm2VZDbj8W9RDk2WMxRjuQuqhjK5zFFlseIE0ELzI6
J/Yrcc2f0ppRtqc0U0OFoI/dCQcov6OdpNR7eb9fRIg9xTZAW4oNtWT5vXlNcWcM7rlNO/3akMVB
YGn2BZfnzixFHijd8o7M3OjXW3rH0Gvoul46g3OqbIeTV7KstiP3jJ9yXRb9RTOn7rcBg9LhKT76
JV8RjIiUJMWkVmcUliZcNn1hueMv7xnpBANAalambkR7RxSGG0/cAlFtPhhWR1mmae1Haw9HaZjF
DepXQBqMzLNHo3LFa9vwulkRUiWjiwsSdt0TXgyitkv7nl6xBqOGoDYbj0VVnyI4RqcxDYH6G25y
dPzmqlvxtC0KA0GXweLZKisynknkSzTm4MZiJx5ZPx3c3MYek9nduVBNTlTT1N/nzcO4uH38gifY
8xNxEDoNuHIHIhpmeTFCnqKkZIZhTK31Lmf5nPWmgf7PhJdi6bfa9BWmXzF7rDerrp5EDE5hQBQT
eCndntPwZC+cjrqsPm0pwQ1mnXORRNPAM4+yO5n6z9XOiIXC0B47e2PwnpTrPOta+e5wl20cvSYQ
pPQCyZZnm9qtukO3y4vXk5aVezNGpcgyLrqRf2ta9zw1jhfoHjANa0IOCZggtaFmjHO8aavlk4NP
BwNp9YoznyhGQkshKtsb1VwNj2acOeho+/aqKRZDzDCeaxN8jV/SEbnM5na1v5Od/whJcaU19jUb
EQ3ZC5xNq52XKj6jO5cdJ2jnNc9E4AZt5P64MzoQhwhdiQVNk3QDjY1sebnkUuzdIzWvaw57gewV
mTYLpTThDlPRFePOVqTGt0T5xzf8tkvjKvw5BlTk/J5idWXByNJDjU95v8jRk9+tx9x4XOLuyZC4
GXjkwiYkZzU/MP62sJ7i9FJJ/+BJzsSqsRZ2zh4R8cXOs60xal8QBGd4HeqJlvm79d9BHj8lMyGO
ozPeEHn0O4s8RgB7vf7ORu+t1pJXZuVteAhVdYVntXeQ4epEZa0U/rFDta58YEXMTIXaABflKbop
OrTvINCvppYjMgTjwQxF+8xKjISampGWRsU9QA7GzzC7WaSCeZ7zS1s7QZFje6Q4ukorucpIfiFx
DooQ+UTIFJSdynkkEs1x71yP+UQmGXskKfvDKx3iEWTyZ4ttkwE5MlHlfLoMYKQ2PDAD4tQmRlhn
456kYPncHmBa7p+bBtI96Sv0969DKOEDN1+O13OzFjAZh95BT4lZruJFp3Wh8RtarG8h2CdO5hVg
/t9wRpncehymnBYgk2Vz7FPAm1hZuCH8AZsrWswmpgcMMUjX1qWfcpCifAStuD1VgJAwg3+g4GNq
Ui/+eiiFGtJhAO7lV6VDCxzCcV6kM0f2lBgXSCqlikfI3IJabUMyVkt7YHvMn2TD5rT0SWBvSc0G
AcKgWhjZZwqiBDKXNT3Y0HPY/rw7bfnkFV0R4CSmXDWuOagHHSD6rroHXaHtJslwyYdqI7iWt17Z
HOUYP5Fomu4YCKw9v3lG3Ravkxj0SxIfszn88YiYRk/SvCqN/KxF+xZ5/dnxiMJEp4FUzq0QD6Ec
nmYB3gH1C3WG+Ci4ywLbCiNODYyv/DwsncGjVGGKd07sIAKgaZnQ/nvYp8jE2ItFV6kN423eNVvk
0vCBS4sCq3hhSf5aV9ztEQwCUbOg7GP1ZCFod7BiGp7zAcPvoDsF/n0wHysiVoZVF704o70aVMU/
DIfFOr+TCc84J31uhNs6WfcAGV95NDemkkiLQmglAypSoxU9UkXCRxFGbFWkLhkA7HWceu+Dc2v0
r5EV3pQ+NezAa7l10/wp0/xPHR45TMkJeHCxR9CuM+zhVObNMD7bSvuyUS2RY4NAVDlMkErWLRX5
E9FG5MMHi6eczBfFRew9GkK+aKnz0aV1h6JL/0RXepdBMiF+TuZb56aZHPKZNWzi+kJKh6m9Zrp+
zZDx7HIkYKtE0+7qNHRvMA7hw3Pmtw6XGSymYd260x2Gm4wAqD9U1lPdg3NrSv1hAcUyW0Sk7VYX
R2P7PER8qAEL5GU4rEsbMZdtJcPJwHWOUJeS0S5ZRRI9uK6Ud9er5d7PD1YsACLUTK4WBBrz0K+W
12jtDxYTOf04Zgi6Zm851MvP0kjVrh2t+6EziLzjzevHhDucFJ0lTJM5kyWQTSCqLiJq77pi15UR
0b6gCHqmlNpYIpQxmffqOUU8itHZUztqNzb2+n3Rzgl+sPw9xW1MoPoUIoqibRjVQRrE7g1INdEA
FkjhKaQGHdeag2F0Lig0PNltNbrfAKWLDGStlzutoA5OWuwnPllNxEW4P1mq2ydr2apb4OPZyvIZ
yuJi27r6V++G7UWbcXfW43aQ3qMMW9JonA7BEmbp1JXdsWZhJSPrMuVQC0iKAgNTIs8ZlbNpwWqu
0wgLbjS4AIHdSyKsYZO0KLP0PMxOMmLR7sbIJRPOZoVuw0KCyKuWkGzSXqaempNEMwybi2TZ4IdE
Xc+WVsmfudFu4oyID1wd6cJFanbmonmOjNeQwnJxIyWbnO0FrQ/fAnd9wqV5gg6Aw5D1Rxlhdq7L
2/Gxr6N+NwBpXROCo+Fr5aSb+34rEyEZz5MwlcWEwcgRdl3mYeHQWpTVxbupcYDkA8FH2qVtR+0l
7tG1+t2943sPUz09zyZvkBsxXNQu0sE/3In+VGVECzmhc1MhhW1S08WUuwhIyhJrWfsayuZdjJ4d
TM0NFMvurtFptHKmALgJ8CEXXrePFKDGpj1UqJKvbFLya7egAQT9Deo30AKGbxxTBxwvSACkbxEI
morGAONIfrd4mZ34PdFUAaAzq7c5QHKrLS5IwSHeGqCgCKt7zeftTMouBXK577hsMLOZfkBCNLGT
ZKrwWUzNKqhTxSvegkmpXLAkehM/WyVYiVwgH3N161738EPwW4eKrn8i5oZCMe+21A8P4Cf4kOU5
W/tlXV2EeBFmNlwPISuwo5/IG5sAv0IO6snF1sNcQeO9TtVTJ/c1asy1NEn6Kyy4LFlcdwesxNk2
S/QbZvQNznZzXWtgl9KBVgys7ME3hsfWirB2i+SBuZEfYFSV6wIFEMqpGQ2HfBeIkXG0JXw6exwR
JteWUvEdxzUjOei8qGa2gxY5G89eVDBwq0tTQLy/Jkl1rea4PddyuE7N9GwsaweLmPRFBns/euq5
wjW2yfEmwOhFDc7alcn0hI2ORepLr5ULFsZvcMgBk+0Mro05WW7daV+TNSXH5jKJNDqVy7IwIQep
qCNxJkKG9rS4863qqWy5nJS3JPiC2MgzkIL9HL5BIF0bffgsY8kOpJMbJzbuCsDNex05Uu6hUA6F
fC/N4hK3zjozvV1YaLctI7B9M1uLkos7n5TcXTj208V2IWQD3uO0eWCUEiJZTaGslHi1JSiehFpg
p3Ho2b7SueOC0OWF7hzAU2XGw83nxnH4JLj5HRU6S2acLXSH1qXB05ja06tZS7Kum3PlCZSOwjoZ
YaifIqa7IwZuJC4wGNBB29pijKuGIOEFItrzzm9sd+NK6ePQr8Co9gicl4emqr9GdsG3aRZ9+9ZP
Q3jNIMvD6DblHh0Pt1hkHnuAsxa6EmRbbr4dXwckCZuiFuWpXfYvpfs7S6Mu6EXn8xNza44IzDNl
3HVswVbV0WtBzQ7UhcFSvWoG76xdPRe8H2Va30fO8sNilznVCicDNVtj9qdpGm7iHiUvQZlsvrMq
0Me3wa4uWK7JfEc4aVrjRYdu5wxIHjRG58yw+q3r1RQ0GHEmHBb11Hy4MhLcu8W7ZFBCO0X4bdTi
CcnGblcMVAXsY09GTjJBqNuffdkdmxnQfJV+s/K+tgvHOY/1Y9Zm26bGl18gYuX+yD9MYDR6fGpE
doewZJ+ZnMMhrYjBfmvLk8rXwbXswHgB5v1xRzQZwn+vBz7zXYbByexrIK7ezZxSipLB9NRoJJKY
yCGhWFMu6HetS9MpOxCwoRX0bXsEHeUeoWckF7DpzsYqsW77NhhchoWI87kSEWRtWFqNa+F0mI89
82iSFk/o83gwHTnvC7/EQ4caYIr2RZS5T/jICXB1HeYvmrzpk1adM5FgRsst4362n+YZ+TSXzbpL
qndJ8jbApBqIklXcwn76KSvzLpGaWDPwFJuu+0L6lG4ik+OOgBP91CBiYkEWaHOh30fEoRzDCpGB
DvOUmIQWr3HlmtDd8JSiLmYR5p/COumfZJJ2e0TCHCq+ZW3HWps384BfZEw5fiKj+ChVgYhDh+zD
PV7g1TIOskjQazYsbXt3XKdld8/dKY6uqYe3TkbqiFHNF+m2AalUMTSs7lCbyjiMTf1RdfAZNENE
CKYXIrpJQyZmovPIRovZHd9NSm0QuBVg/3h8K2xeK4o4ypUoDyRK+iqegBJhTAXygp84Z7aphuTT
EfPriAt+y1bwBIgLv6eb/PZq/2yluL9RgSGWSV59BI2bUNPKPQlFt8p23d0MxoFhDIVkLgXJHOFP
2dvFxoCMwRXBs9hlrMoQBKORqzYT0jkMx2heMgUqoLfYvEUogDmCrhBZacsjtJGTZ34qo8kZla5d
jTFhEZI0Go3WfswRPlKvp4o0DzetQK7PJyWRhCqdNDe9rN4L505CTUxNzYXB3lyK2ffA+INEt5hp
rEKsHRDo+1UcIQJhgwkayWH82kw1ilLF+ddjgsonfsRIeA90h+eI9TzyCl5KdpOg54bk1gnxnhnJ
JppRXfhpdWiG8uLl28XIs8r9MBBW+V3r+d5gepRW81plMD7z8bUYigNBiHT9HW9thRO9cmlqNhpN
hLZkhZDC6NTmAT8vYUksnTZJabz4E5LySn4jQpiPFhbGyFhUbjDklC6wbGGCHpIQhn5oPAjqKLjG
A080ikq3U8wOCoM45aTdaqFDKm/W3E8zqReuPdr3LMypX7o11oLuojQaQhlSt/Nfm28WKC4jLG3n
Tzd6jPSnsZfIkup+gii38+LirCfqSLYgg64MwZIhSp6BIn5qijB8ywVLzc6mXVMVMpiO+FmbQQT4
0PeUJJltaiHWrRuYx2PLFIbhje4BGRlHcgjIGWwyjCZ6+uTlbKUJzK7uMZGcOOPwd3r9PomqS0bU
GRqg9lHP0W8NEX8aJud5EiTlhoZTMALA8OrGhJqjIezUb6tqm0Ma3bhG/sqb1DV2uI5oO3ZFEiEJ
HTCkizvJN6VV4ezwgtKkdXifCooTStMDeNs+wNmUYCDcNjrFmDkiHWiqexHTrkXZVWOVs650cTKc
+uLE89ripJ0re499NgoyjRTRRcoCqpDPLZ7igMY/wN910wq73+HmRAN3cur8m9EUPYLtbifSaBgq
+gn0NBSQFT1+bGNWC33QYlLl72xsB3jJ1BsLfSP2x3YjLMcOyK56x0eMVHtBUVk+/k63NcdNaRm8
5apXyEax7US92vLK3trM5oKu7M8iqt66CR695pefuYXhAsr/eykYSbAd7jb2TBxDjHzO50Gh/g+P
Q8o51jHjLU2t/vLNedNr1RX/AGTwvGX749tUjOjWaqF90xthNp/7rdFzhwrq0W3c36Umlb/WZ9aD
izQ2cdgBo/lZqHfdY2c3AQa273RQWJenmUkftN5C7dOeQl54eg+iJHIeHCXvbeKdnFjKA45nFOmh
xByMSggZHfqXccIB6wgFP8Bj+aZrL+5gjBT41SkV0Tf6WF7/+tSRmopUMQ2InUfZbat+J6ywfla9
vNXKRj9Ji09hPzIyQAVDNIvbBLlFJHfc9PddkucHoKD3EB49mkCKCC/CCFxXGjnLzQsfHWboNUin
NGnxCRcwFSIrc8k55loNGTFqe1kKUpVmmpyaxRHlOk1rm40/fRgR7BTrT+Dqm04dp9JLsUIbCaNg
uEeTP9wa7tPE0Zi5w72XgxS2ltA8s1JcUBnD3MaPsg1moSU+gWDRvJp2Dks9X3f7Y93rj4OZyXVS
Q6kPffUQdla0jfnZKBWsrRNjlq+K0r2ZyLTXNT7jYxTftlN9a2OnuhEifKadxJ9TIRkTEJ743Wyk
CoT4lcM94+mSvwMBc5d748mUjBxDDKU2louVz9O+aqblSmuZlfbV0iPp37UBV6EvexgRugdgFSzI
RFwAdeq3wk6xw53yg6bwROwuEP3Fc1wUDHsIZcZwHWHoT+qzbJtu43ZE+gCXaGwkFw6Rm0xMCB+C
2ReYKQ94i8UHeL+xy0eKQ0xfAEU6rLGeh8oMqqNqOMyyeXwKJ06HUeuJBEybfl9NfUOzLYkge5Zm
2q50nj+CUewXx2M/kqSoDlzTkrvf5rAkRZB2v3Z8jMPd3sxcxuF4wCH231nkuWCa0hCcV0xeZvs9
6ZghWLGNCAqHgzuHZLu4kAl1IB66NTcnYg/f3IINV2PHR4/TbCxsOCscAbqxsRbzf8/4fF9jGBew
ubI4iwn5hn6mTY7Brw7N1GWZO6OzJGuaORU2DDewc5p2XSRW4M3lGaPCLnbU29hIMk3QZ7Q5V6GH
OQMTcoKaJX6DVqpRmFVyW2k9vwxTSr2V/b1rMm3MS6aumYSNJkVNmZAWL2NYFgE4r01veAD1/LsR
+OjemZJT6M63MZJgoM8uwfOUIwBJoBnmGg2NWSx7OQ9qVeX0CQRr7QZ5iAzybsmP3LZYlx5cyMI9
obRWOEqgGrwiAuT/YHebtqE4xyeRn5A37foiZAqRpGfPhcmSxK3auHoClMVmquGZ4wuREMUB0Fcc
NAWJvAhETCCfq9mVzHjZJP0vjs5juW0mjaJPhCrkBrYkwUyJipa1QUnWr27k2EhPPwezcU3NeGyL
BLq/cO+5SmJBJy95X4BAghDRs7dsf6tk+CRujE9jhEJTNlZyA52N3NLeKwHDqytKztQWjbkbTD+J
md37HrmWUTuM62JxkRNXZJ7CuvGMl7kICX9Zt+4tT/KRbuhASAd+ZAT6scGo21v5BrS+qKBR7wGM
oBgIDILZlym4eg/MKJ5ysZDTNBhX34egI3wsTRWqHXThp0IrubbfJxkOVyql7ki3h5s7Nj4G130A
NFYAR1iSaDYAnS4Lk0mclxAO0PlPE4k4Y+G/wjx9UQt9lEHxzmeMX1hhhiurN4a5OfBs5kcNnOVg
OCWmg23InqbNkhXv3DKCv0uj+9cMN82p/EHGNO5VXF9YNEC/nwK1rRu/Iof+XGReyPfq7gPUHZHF
PGsppQmH1CZfl2z0DbMFwJE6KI5BOxz8/m9KVGRhxwNKsZMg6u1QJz7gYyS3adZfMjwJSADB5YQd
CjyIq/ehW7CA15pFgKVOzWgBIkvozYqiJa90fk/XCJ+lx0JfVSR1AUhIdqzPSfaFvIP3YdmNGleH
hdlyksfBXitufRm8FNQNfqDjHBK1GO6xKFWnIRHEDVB3ovpGt6jC96HN//OL0thbbg1zQpRnk2km
QkKTk7u6ZC1XNbPDj1S/FNXiHeu5YQsrYfFzu2DUrU+qxm1Rs+6HyOkJ5l0k37hb3yB8zSkYH+Y1
9GXyJYODyWSOb1bF0WCzaGDt9XesreLIuBQtqIFkRI13wxv56lRLW/EZu+KFhPKj6yWnZHisLKqU
MtnXtd5Zc3vWnX1mkr4zgjPJF/g5+ePnYeSZoFQs6ruPAcElKzQM935xZrcmqnFGz4wYAwNKPbL5
ZOyzU47xge5vHStAeSqD78qpTqhEn9k748lIRmj97ofyeVoklbSW/q2ZPe4U/a8Yl++Keo1Jlvuq
YYpHjix+pyLfa8AT65S10+LBrX+aOEjojcZzCJR8w6jnD9NNXLiY9MmnojHIH2JRBywqlwu7F953
Ko18+BhMxOFD/rR+MR1nD7P/L6qaJ3QjJw1UbV1bJsXCa10AhFThnWE8oSDeAKuPSwuHSdvMd9Sn
GoUyadB6eres53alW7+jzGhYdFcOR73am9PNU8OzT8RC0otrmYzPTnBC9wF6oOqeKfYipTQxIGH9
zLX1m4w9pLzefon770qGW2WCC35lEkFCt1qqbZe4D1lzQab/EHCIrVg2dWCrlW1LdqA0AuqV+QwK
eQyQ2DZ3nNuMJ/L4hfhrYLj1PG4UZEx6K/1NIzQAmw0jFgT3srZP3ZR+ewSz03F7KDzjl2ruD0hA
kxOMPMjAMRVI9jI3nGOGF+P6Hql5FIMEo22aSGOgXfeQn4GTMJcWOL7ZoDiKDjTwTzACI0zFzDrx
jMM93BjC+zfO3nOLSSgCzc9xQ8u5b8lrSzwOfKAQNrRuMuKL+4o6XTKyZvEGfqhieU8846hAjyWm
de46huzQPLyd5bBHm1dMWJZ5+yYJdGSD9zRb80Q9y7ep80/+4M9qdj/QXlBZ9w+O6O/mzIybOPGH
GUabaSff5K4CJX8cnGHe2YJwI0uTeD/+Mlt75eVj8abd7QC4XcOMNwpSjHjGCMnmRGbaGP92CsgY
AshLMwePyk+eQSp+BhgQqQZ5I1QGvmFRlF5B9pu45qnNnxXIEw7/4rNHOpIP6m8T5I+tdLaD9veW
odCjwxAhckJx0VFPexYXDdmtKIbpPZhNshDhv0XP0MObNmskwlXK5kvW3tUOPEoxdyRTzUUTDERh
/URcsSKmv7piAfteQPDw0bjLwb7pASlCHzqIZngnTbgkRl485ZzwbOVMbgL7x6fmWLPWpO8c4gaB
KxMC/Fp5zHqVfowaK7KZ5G3NNmwjI+QiQYEL7kfPb12uXq2KEXhpC5arDmyFlrt1waSOVWpjp+Hd
cvIh6md97asCdFN7WAh5Yh5i3CnHd2gDPU4YD6V7z9E0xX8h6L4RVbDuXUm+GupfkAUnzjow4h6N
hAlIKI7vkMuZjXtUI7nkOoRA1lfGv+ZWiWrf9uAlklqw/eNd2thNPyLQKB/J97OiTnfXwK0/ba+H
qrYEP7HsD+bqGclJh15Ei5d0nd0tUA2q6jdsYcu62clqNCxdkpXNxXqf8SYwG5mHjQMNh0VcAtO6
WbH48UO4ikP9snvEwHRSHbfdQkwmlJs7XwmrD/zIHcNDZvdYQKiVbnCtMV01FMlN+5ny5xz7mU1K
X4bvXLo+A5QXuVrxy8qZIv1Q+ol9pZdnK4LemLAeRmbLdIu5RWQcf5RYt/fBaH6F4/yQJk2yizNc
ygZeiWNNfhjVIBaJSUNcGuWl7YIZdy1WV8vC8KBSggpj/8AswdwSW/dYa/SB3a1oCGGAt8NxGxyD
dbY+NT9MVwfcgjOva5t825NkpZ2nUTF295x/79YqGLpPVv/hOckfoRFHYU9FjfS1LPN1MkEIJDIJ
tsLJzjKnCe65O3wMHjhEclgVFND9/B3GCRwVxOYSeMg28Ge5j4X/WrRmvlUa/uMSfmIRbbZUzt3m
dbBTsW/LU0OUfcnEJvCyl3JJ1Mlo6htqnWoPpZ+RbwAygS4whKxVSD/fd6X3KFaXv0Q2snH9/svp
KHMU3v3N+mehXWtBr267ObhVyNcPzHTZTDBC1Ia7p2z2UWUkq8evotebbx6D4m3RL8RVoWNjsBMH
nBRGVjzJEU1Yp3AygZ/4V6vqJ2OPk4J3LcyB16nyyPu1vxrYDLQ52WtiVs/kYkewKdpXD7JLoTPs
N+X6BoVfAe+1pTTi+M77zXM8on7zx6zMN1/G5wlHG1CTOr+iJ6BCM+RbmFbENBirhIj3n4iGme2l
8z1KeeeOe3NoZbhsFYROhBekmVubhNCwPV6jHSf7KjqSbCqci+6pKlrvDiSDt5Gj0ibYG9glAq9A
0lWhAs0IN8aioA6Dp9gLu5BG1umSocZIefHTWIltxtUiY93uLRzhccEXrAu8VHWRRmjhmKAguCL/
kVjnJd/KxDwtpvnNBvE7WTDmAG+QOPTVOxhO69T6M5E6LBSAATbWrbO6oylJ8Jy75bAEI5nG/XIk
lDp9F8y4WZdj3Y4f4NoTAFrot/T/YVrWkBgnXo255feYbfO3noF9WbpyzpXJbU6LVOcxAhnPfM5L
pbjo7Z+yFJAh+9k+15C/QIeonxSTm+tP4SHQ8r+6GLHEFfrXTPwHZ0nE3g1tFIIla15pIypFSIN2
KL0AJONrHncqMAMifycc0ngSdnVIepVj5MeCwRGTZcAdSXCX9kobW3+pwLBvdTcjivFfe+ZDFROU
fe7O3ICY6LDWuveWBfMWixy+k8Y/q0KehJH+WawA6WFGjFlLB5wO9WoUsD/8oLOOrIRkH8jbEszO
zaoXc+8JnJJeaz0WLQkTrKQMfws/px7J30LcM+/SMPjHZuXNkhRhAWZoZQS3sqgJxGqX8Iat5qlL
cFpbTsViCy2RCibjbPTmCcg5NpABUwC2TBbHOVSYDqWUm3e/kOTudnyRDKxEW781zKy3OJT9sn0b
8AQJIsKPrjt//h9H2660lcaBvTCN33bvYFtfDFLscxtGieivwn7IpPgAa3iPwRwwnj87jsT+0t+S
0tkVyELRKoFHwGeUZP8W5X/wKVwb0/9GTHh26LtpDr+Drqaus/u9v5hqR4jY7xz4DYwyZ0OcYYiV
nRDZzsqHrd2z06zlzvYxvbv8ogzvNzStHwOrOBc40My5rf9maUYLEfjfNebVcPXK91X8FuiY4CDS
EXwWHEEloCAuGXwIs4dDUP+R1DyQ35HVAoE2ugOskotC77BTVepB84l8YbzH2nduT0AwnzqU6lJj
vleB2qOXo6SoXSKrVykEQm0sy91rGy9PFjbdDcsw7lmDqiQfXhs5/CxGxS0SS2hLNhM40o6bPH3R
AqmQz5hZpyeD4egm5ccjROTmBRXuulI8KTICZSMerODgko4WTnhZKeYtwyZgBPi+bFG+xmpA1xAQ
xwpLrxwAL7iJQFBO7+7EeHTAltqvGeXZJrXidaTwgZoeieNp8TOHmnm+NB4bwncyEN9A0lIKdqxP
ayt8rkX3DOL2rJ0EFiRX+BJ0PCAkXvX2h7m2qfUyWNs0zrZJzAY2j+dLHLZ/cMbcprB/izHkI5Z3
YH6n8ZPt6zcVaB2Vsdr4fQpcIWvOo/GNJ/KAWLLaBijASOjwL33efibDtHfZr84oqGXC4Zeu6UDh
yOtDA2HgQ8qn+MXzuw9CWY+CAqKo4o88tqO2NjAeFdc4oyNP8Shsa8QUSU0SEFlDc8zexhU09hqB
XpR4/c6eEdY5iJGFxZsucuujIZ6TEku36UeyyrOrJZL6yQ5HAPSATDcNa8GiPhXpSHhPhdLFfvKk
AR7I88+ErD1ko9w6fc9wwSW11CMpjdASfjTmn13yLxhZdEK85RKhkM9do8RAHsbbogx/3bSGBx7+
IPxPb+YA7J9UhoHI501dcsb784/KbY5E1R2BlZChrhPgkUbHYZLXBZsz7MamHt/8bMGiWw+fpsFq
3Dk7dvyBz+NXoqhBMnCp/IFMVpZOXe2DnBjac6eC+mjMFWonafxNulet7XsfBqseHWIRzz2TI+au
5swhQ/9G2VF4xXfPXYVbzMHl6PvE9KCpC8z2DmTHYrWbXYY5vzkiVAc0wA99BYCIgwXbyTVeqOHs
TiaRq2hNAOEdBje/YJPL2UfBDFWlAkNpQswNfSc8QPFiPgZBYYM7OUoQ259Ln9YZ6e2RSJsUu8nJ
DcI/JLf8ZvHnbAKtKn0Xj4Nn/nrq186JXuvxxZop2rtYdJ9EANMZ19hB+a4el6DcEfXV3asfghur
69A+NJADDrE3f4QmHNxwcr9Nm+F45RM8krnP3lA/h039pyxS9zIWxFuwbeGlYGu1ZYAe7sekEUgw
gEcxC6MbL9xw59hM/WIIQLyqgBQa2t+hYgzAJTNGM+i9XZCAGgxmIhpsIqtFppc9sNWBG13cE8c7
5jkoqE4zCBkB4U6Sx0xaJLuL+I9ZIBlwOg2UHtpsscQBnMQcAXMocckwljF7/uk6PtsBvkYKWHJI
AGMjqF1OZBKJfaAhOqlWgV0o+6uyrCqSBVY2p1WvsPR4qpuUVBkUZAc9M7XF7UjHGouo1/W84638
DKR3IFONQSltqywQ/id2Wt4gSf1p05WdkYy/wWDF+M0wiNZUwG7PVDjIlk229MBaG7SPUyjfl8IM
MDA097HoGJr1KNAUyR+YN3oM6ITuQAM7l4z9B9qLbdKFIwdKejLhFTyP6ABDdvxuAJC0NBTMoBkn
Mzhqi/GYSnX16E82u8h83PWFoVGaNcdcPmF/KA4L4avDmMJ109YnNM/vMbEhbM09EhabyR9DF8fo
v1HTP/a1vPq585Vpb4omJEBbE5XflJj+OS2gHtjphxzan8J3PgJRAXKzXHSPLWJz7z4P4Y5+SG/X
QD6buKyoW/4MxEzvwTJdgCZ8ALSC5aDoq8fs3QMDSwJE+1Z6Gv8fVpiOCd/ZacuXou3w6zZLRDzJ
Xz5fb2MGpIb//zemPkpSmR+I78Am1ALBqFHxx7TNBF0wygLTKPBqzgtc/OWZHt0eNLtZirSrDmyA
lab1gBS54HNvT2MbkhfQBJeC9KCD9OfPNMM9aJvBGYkmFlQ8/zU6PLzgwSW1u+ngvSGS1siH/oL6
uMl6avbjNTSy7poJwpWnGijCaNPDWViXd4gYItW5/8JwODg++RdxzGPRGJp/oQr/QGaK+ixeByf+
TYx9f2ghEs+Z9+bqXh49ZeGtNMUOba282r5BHW3Q4yaex/ysCekhUR4m4F42k2d8WrUHqp7Z/FY7
zSWe0ucsaZMrgcT/IRz5qirnQ4c+Mz4AM7a89XH+OmVlvyZGEupQQg8KS85sHpCNz5nKRdRKLUDc
xviEgh1xb98jqHGUpfMfXGgYQDxyzGpswZa1pqclEN+WBFcWCWRRFaDuMgePrtoFg4Vsso6afrgv
cf6MhZRZfY5BjMxgY9tpZA3j6n7GbkIgIco2v1zktSoH/rHMH1r+0BwR2Q7/4oaGa76iqtyORrLg
fI8hvrXwpARy+xHxCfqrUWy1mT7rmhHWXxLCiqtbrJG4Bj+669lfrg1tNGGoHfTWrrTh6fuCtRKz
P1ZTMBZJ4qOYlzZTMEKTALKKjRZS0D0JDANejxM96zgo+50BSPfizHm+ETqLEN39l3bybLciO/nl
X4V77cGzMHqX6YPdjt4hLOg3KQKsk/UrK+uGop3n1xytJ2zjLfM2WCuxUAA7udgdzfU3Wgrx+bTu
P9ssvfelYACIAqOqnwICd3Ha9M9AH27aH8+8I9WBmX9/Ktnp97dQpod2MN6dznlPFjjfhiQJQA1R
HSxl5PujBEpHCC99Acht1d5xpUEuGYJLWRiEp6MEzJ9RbfvbYh+URoHa16KHZzDTYqVKUCH66euQ
dNyN0FnK6Q1QSb/n3vgzXzxR/IjOmDdsykmBM2E9TDEURwVNBx6LQkFHXyn9BHkPwYijh0M/jt1n
37+1VX2tS8yPHN30B5qHxZtwUVtwbBEl4O9xApxt7NkRbRHbNrg8ZD4WAmU2JAM4jbMFGuzUHI6I
Ixhw88aixX9sYzGfSDV6ToWOuEw/TU0M1zCwy0tYuZFKdFuq8V7Mw7fj+e9+qj89pvQszfWdCIWF
aBHtMl+dBMZLa6ofhbYiKcWyqY0YtF1J5qbbHBFHEuBk+oibh+DDySaKyvLFcpsJz0Xw0pQ5Lk1y
u7om42cq1WcdVnJf5O7zqPKzMVQ/5Ri8tID1kWydDQNunc55dWckaNB+N77Rg0IZp11oMNKoGLCB
/gJ+A5qq7dLvQXqratBcO6h6n0jqX4Pmoh+70wwHm76iTM/DCP+sKeKL4U/WyWerv1Gue09xd3Ix
iddMIBBq0btBpN9MJbN/Exv1WFZklKcYSRjMIPgiwxJl2ZdPWYopICuI+s13KuOiEa3xX2N5/sEW
Pk8VGXSug/w4T4wHu46ZJqJy2krWdJGyqtMig5chjSkq8/7Hnxikeam9Cwpk11hdvEMxF6+dow6y
ad5Yaw7RwHQRCsuyw5yUbhuBQYjjrti7tf/XGJeELfgvCQm/AACW/fiiA08coMoVmwL4CIlISP8s
5W9FlT72y4G7m+1V+piM43JY8QojZJCsgT9OILmKZqqIrEfqsgaGIYeHwYXgcWzaL78IvoAmoo+O
0zebdwOsHOhZMqs2fQHn0fFhlIzdmkGCqoLDJw65FGkaiX4bIxtBbxv/5+riQaRQZ0LNN9gZjyOy
g9BJD1kYzw9MA/Fuojkm7SbbI8g+4XPM2CCx0yfQE1IJm+OliKEKevWzL0QF94Yox7pyX8SAYdJY
3G+XN30/18UDZBSOy8X8nNGa7waEHx4CSfrez5Jt/zCTBeVZaws5uedEW18Bk6hbhUpyhEzHqtDY
xYqJD/qXUCcusitz2qkmvyGMSza9htiWzQR0qlW5nAZ6a9ik+RCpEwWx/WHV/VtgtUzCWX+TUvgH
wxM5O2tmtK9QZ3dcAAR69ts2i4HPpMFjYQ0h33NXg8BAtwHkUgbrC9CV+QEk644uh4ETc3VMIZu+
DzA2WjjNnNla0Y5i51F6IaFme+0hjndD8ulQz9p3Qy7/4gzOV0dQwSFL5sjtxm8XZRtbX0YOqquO
aW2snXsx79RojgcyP14Tw6SKgeA/NuqBhNAG4QMBJZ60n60nGFfmFun4dxnrSPfDVQnE5agxEN2o
6xDQhZSjpGDX/WGrFO/QvExfbhV8jFYcRKPxRLsL9a0aV+BJD5PcdqMuZ82Xzzi7hUwvI5ubKB3C
BvsRw/guIxXZrD7mkfCKxulvdYCba6Eo3vb96shtzzOKSIxYDS1Kar6QyLfEgg2QtabczIKJA6I4
mEPyPz+rrlPQzhuXkmRPs8F69qku87sbdJg7fAe8YfcAnbJBDECfJdKTCudw04zmZYEKtB8ru90W
UzxHcKUMbKrqFANFAhMcZjRK8IV0Mz9CBa7SYywFOesJ/LDaXvQDWvub15j1yUxblvyqdfaVtv9b
4AOe5cAmJTYtn0h2cWSbHuHfMw9NIVlEYu3GlfLh1B54QTQ+W8uMwx0sawoSOe1GZl5ofxxKA6yd
PZ4MbHsQknrSwXptoy5O/wxm2kHTnvjcmNDGyYc/ZoDVuWeYmj33mKyLieE1fIABcRBWfIdNH316
EJwsr/87rFT9NO7ORSi++k6804uHzKXL3waTBJ5rd1u4bovWwr3Fuv/1yya9aGj6pW+eyIfPmby6
7sFqCRSbeErgpd6aGtMKEPr7YCxe1BmGdSwGTCSW1o9E6joMhOmPuU2MHbZZkmEIm+17hVwDkG3L
J4BO9iE1SU1fRt4c0LAeSI3gNHjMf3sk/DuGgfh+Zr7LxUSw2I8Db0qB4gKhAEkrwHMai9PB75lu
yLM7u9eUXV0bQ1QpGbpFKgfG9f9fvHE6xZanTiL1/htUjUIZcVVuIAke1aIuNLfcJ4UpSJd03sHt
ssf2uVUW2fEGL/61S71xh0H+JXbLX59RMmLK4rV2/roj1dfUQKGXLqv9oumGc2NRGc4rOywUUL+t
/EfOzR6MLZ6Kvgv31oKCahGiiNzGFQc0ZvysC4shM+bNzsKA3CKsNBs2L90um6e9Kcd37Sr+dXae
napcJJhcOpQAvXf3B3/eD2n4z8AVHhkWwohZpWTSJ/l33eJoM0TFoImIM/Jom8s8IpNzA9c8QA7e
xARfRbJJjR2+8+FFqfr8Wwwldzi/S1RIjZBofZMARpDfqy00SBOXBpLe/jMb519k7wzgcnxWBj3u
gz8THWMGNQ9ekudb1/L+Sp3/LArzPTmPn2Qj7oIMFBmss/+ahFyPHq0OCKCbNVqPcAhLRJ47wsSg
N1b2fpaJF3lnBlzWoTGpwmJyrAKHOG4jkNHYokqHdKlH53GS+FIQeHkRmnG5sb3VzeX4n2Uujjzk
l2oikc9z56NlJAQESXuIsnGBylI4XaTJvJK9905EXRX5FdhEqEDQjtLsgKigRiQcw001zpOK/Ugs
+iNI2cFkBhLmGvXHn96bkBh6Br79hbetE9ewRxFtLQgT/aT4ITfxmWkwepSM721k+iHNGonVNZOA
EDJhX2oje0X1+jGA9tmMrcTHXzEgrOhWQKnZNCxmvesMcEVYhvm0abwhWPgO8DblsKDxhPMw2fyd
I8hpc+BqnyD7rx9Uz2FD8/3mTcOllIA9+D+R4mVaYrt4VrOtFeBHDASvrSZVwe0otnFMQ8XCw2Gt
XHdSYijwMGsCYYEJZI8keJT+lvccpHMf/qvC5kdYaPIah8xVYi92pRc/E8EQ0uLHryWBY9dxuSx9
SAC11M+Nlb+jLGBeanmn0p76c4qiRGSWcRF28lK6QKe5ubRVDPTIwQXuAHQ0+qwG7qLUpDqkwr/F
4ckieDaRBDF0srqQydowhEJGb2TlpynDny5F8Vr0g0YKhJZqlvDiJhfbbFwEEA32bS3L84LviRyy
T1kjtMy5BbM2fQvd4iIahDhk9XLPB6xj0VRQeAGvay0TEgdNyW5pi5tJ6zOhBrPa+lJmqLpUgDw+
RN3SFsyMA9JFUJIfRjBrVYpn2PGTZTu1xWMjmh9on85uwtrESZYdZuGZR5FU3bZRcQdRlOc1WbMk
c+VQni8zkSFJk18Wtu892kVgTctejrchyEd2n/WRjBRSsarqxYZjH+tyXXkxmRglwDAsvR0ptBR9
/ntpklI/Ty1Kjthg75bbGZFrGpeysvZ6TI19zBPuGvPdx4QD1u+UTf47hSu2Mu9dhLVLO8v8cWDX
r1CrsFEF7EcUrwskDP+9PztHmbRbht32viiX9CBNsnpLTIXEzTB3DS0PL+F4Cmr/PVX5k3fWMU9O
aZtXApc5QTD31mdSO4YX2bf4LTPMGHpqHoVF9m9cXPnM9vATqVaSlDngENEfI7Y3lNpY66ZOzgTl
DMvRjEHeyVVwZGdvhKqQ/McFP4z4gxOybpfc4ZgqzEfd+wKVdPjGm5u8uL0PpEsv+M8wIwG3Jlkm
tF7JjmgIK1PfnYWShzjbDKOJGYS7UeICHXJxg+P9HZLzAIFHiOleuPk36ihSYJtfgGxr9Nr0YtWk
O3fwb9BMUoZDeajwwG+njMO2cLBUxwmWpCRBHY0abFwJcIFHRhwWRpTq49FOxMrpZ9rGR48lHAuA
bftb15/f+zj59Ur3HQ7NlYCQgN33QphBTGSVQ2XoyuFiEDk0K2zEc//FOGN87OrFOpYU9CY/wF1R
dEIB0GijZQApxtn1IjSPTvDk2ynTqMz8BR1/bBf4pUbcci6k40dDqvfR7Nsn5gUBAsjk5s9mfkyc
cNcEPV2ZOV/7uDpVsSm3ZcvevAsWki4n64BfkRaAe2NjESf0wHUZ7gzim7ZV4T6KlJOwYuC/napL
bapP2Q37zJ/ak6GWXaqsZN8WjkM0EIjHFkVn19HtZJStCVKMBhULyAwuAl34LL8nTk7OuR6T1dZl
an2UsB93dqfsS+V9ly76F8gPeyIg4nPXuJGKvfacSNJac/swT9njOkIl+N4jS6V1L8i2xnmsU2YS
nX9hDSO4sTfuiLpB1lK+YDFGNmRa2V/FlKg2rVuYpgwPEVa6rs1Yd6zvdRi859ZAQa9O0zK+MMTr
yM/ozpnxLgznrckLTAC/CfFP3dr4l3lzKlbrduUDkBTnCTG80dl3vuqvOeuZxwNTaQboNURDIPIn
gFwoVx/KMP0moIEPHzkDNQe9HmmwUWCNwd6oJ2TUjUgv6H74HzVLSEsNXyFDu97gFSBZ5BAuNmHq
XagQpudgV6YRdAiZ4o3L0B1NZXpqbEh8aU/yVG+gC83c+cfPPpu+fpnw9D+DBnIYx0OKKAyfB5bZ
c9zM3Z4QZEyppvnhtfk9b2kFS6r3vWkMHW1qkexcUIcbuJRGhKsriSzMJsSBXAsW+NsiZLQk7ClG
KYccpZ1eU8XGnTzc9eXrp2QnMngqWIQQEhyXkGSe3t1nw3yW1Pu8x3PQj9he2VBZgIDGbrlnM51m
NzI2wSFN/m/RcfAb+pJr+bYUVBWhOeM0V5x5ZOawUjDXtZU5qH1E4tWEbJgXo3cUwNcOxqI588SL
mooSeO5nLZMPh5FLmVn73jyup0O5qGft8s3khfsnDKkIYdb8YPsEHZHiwkk9kLSg4yZ2SDg2DQTS
smPAStHNN3Ws4owVrjXHF6/Q+4LSxKTqofZXz4UzI5Pn8bfG8YUyluzvAnOk3rYWZE4ANyVLYMBY
av7XxclBBGLcLvZqi1+yV6lVjfK1/QjIdML4+mDDv5ny7C2hF1YD+BFcrgsfK2JaQCZ4rA+9cl/F
xF8z4KSfSKHVMYaaujhwERu7ufBxo2gCEkbW/x6py0IlP2Ko3lLX/20n4790HatPFMCXyjQ5Dpu0
u8KGbzfFQHjDVAWoc01Etdl8CzV9LCcamh+gDU1pPCIT6KLRe8dAcWolEjZNXExPxqeIQYd3Po58
ptVSMESxNPwq5b3Lv6WY90lTfyxhdeDZXnccjrELhq6+p1bvR3YeItAKk33VWt2TUy8Hq7bTSHgc
u2S5XKXRPS6Woodc2MBqmv0N8ltGmOTj2E2EWImJ8Siro0nn59Gzbzz/4rpftqj/TjUhmpnB8CYb
Dk2o/hQp0iYCUCLW3+/DUCBqpk6c4Ika4sIq5TOVVlQq5z3lW5gSlwaPceSW1o83vHlPWRwyhMDB
X1DfjZK2fNQeHghLvWLbjUifg60oBxjWDlq5aUZ0ZBKjlzVPnTbPpH3F+yFg/uAYqn8MkXyq2OLE
QzY0MhM8kTOoOp3zAhkCGYapbkuJ/XQQ4C9JOpJbq9PBwXIYLCakLp+zvOXFY1Dfc7zmTsmbk3UM
3YVrkebuJfegTZAIUIEMTEO2GLhChBFevguaILhXnWMzyMKvIejaRd3QM3ptBZyKxClXfDlY2/5D
vrjnK27QvfLsz9n0FfROdbATaG6O0xzcIcWIv245BPufwwi5+mwX4/NkGdisqm7eVBprbTzM1zxt
mW/gEaJD9GEdJejHBXb+b3tOnt25YTytQd31DBY5WPdNx1oxZccbZo9rXY2o9b9JIQDxuUatFIsZ
1E4qUTK5UGkFq1Sxf0uk++kZCXSD/FyM2VHNCb64XrBscTDjcsmCsvtrsg5nP8+yws1PM2mblEqY
Tkg6W8sEtPwNiyoGwPFLvWY3FoYMTzXfS+eScsA5sye+fDhnPuqK2F3QAa3/IR+JhmIjAKhgepva
gGS5mn4V9++TuS6E+BKPYmEeBZlVn+uEEL6QpBGnpkzyE9mcO4o+4SeHdqY8fshN8V4aSXUBM1Zu
z72moM0yw43M1Hnsy2SBBprgbna/G2H88+OGP498PbheyNRTVGWYpQrLDx6sme2Ulo+dmjNUv80r
IBLONJ8fMwyIdgVIClt+np8ahAm7zHeI+gAgG8lKtagfL62NLLmtAMJ5FTsXwxO/tUv7F9T465fy
jz/YpzYBuBwEcGmTIb2ToRsAw8IN6XrOA40sLB60YEhKESqjOP+og5oeMjQKdvdTibwF6Q13PHKo
9FTM7MnK6tcWlKqzQ/JrMQQ3c8l5+rHJw1ewN2093bX7z1Q0dmJ0D2xc2R3F/TmvKMkGk0FAUwE1
YVfOGPN/5J1Zb9xKtqX/SuG+8zTJCJJB4N4CrnIelCmlpNTwQsiSzHme+ev7o0812sdVcKPQLw10
ASVIx7ZyCgZ37L3Wt6wuOmsFDUE5HaU3PMQNU5UhjY6NlMkqN+6KCdN46bKr6pZ+1RQRGkONRm3o
n1y/Ww1acBoG+ziROrxmFIQWLXpQY4DAEg/Lyi6RN4S5pNvecjOjpx4T5kPUCkI1raIxl8WEpD/p
BkoSvCX6olDifQaL8vZEOMvcTi6HHiUc9AFuRWnlsjdDVClAJmR4y1beZGg3EJApkRHkhxMxGjRj
UHYwZJu8fqPrQ39j+AwJ5TCSrmiRK95lcmvhVtlMpnPqeo4FTm6EO+ys/b4S8l4R175rPXHrIqF9
sCppLWmpDssirFDq9V2xrpt5tO8UTI1tjx5vzMxek+G5sWvrUCKTDE1EOtKDAieStL6fRL6KJj/C
SgWj2RggYNJiocfmZN/qeiISLy1IImW7uA/mYFyEXXd1Nbx0ChOeQXzXumWnREFgHjyVGsdxCpDn
e4g1gom2NmgXOm6kcCq77+j2dB4DgbDONs5YIb1FrvvqOTmyhiqvETYRjRM4rs2MacIXUZc7A3QR
mXFt8L33uxhrDyLOTAKrGgvjWISReBq7BIAaBnmaWmI3NWN3HMPMWnghPJBkqk8iH9R9WYhL0I/t
1SCQyLRL+SyEvbd9OyV8y33XIhwf1HKwKSsFy94mjEzrI7jeeYe/10i/hzpZ7TnG2HZsmf1hqrmZ
5MABux7CaJPQOxwcJ1miwDDJiTSufZkYM4IflC2MAushgjiwo81Mp7LZuoIwKV+jtW17TXAb+RDJ
XT9YWY5WvAYen9gkfLKkWQ2y6+6qvo35JnjVIIUgjkXmTOLDMSvdZhnXdfktp+ymuDUaTz9LqBD3
g21D5+jnADzKcYYNEvh6iTsD+gh5U1R01EqORguaLYMMFbogNwYtOeKfg+wu60029DTLDt0kDuYY
w35vPAWuWd4VKlcXXXr1KYwkCYUmiYtRSI9dZPW+CJAK91hp9iLJ3xvkVvcZWggcniVR6jmUYIpk
6kPO4coszyH3nwUSqm4JeA2blJhW9FD9HUY8d9kgINhZnfOt1Rz/LgAouNRLMjpqFIlHYECkUgUG
DSK+zMpecsYPDiaoBed4l8zg+WURz0z8Kx7cFbxB89buhFq5KezpdMAqONAPeIjrjgCwYRYVgxqT
44Nt9h+IstGZluHVq1rtVJDofJGkmTiWp069ixHONtP8ZOrcRcf8osiuWTQdpUYYbjFd4CzKm20m
IVKLGQwkw+JZF026SbxWnohIRQPbFM9GZT00OWWT0OrL5AfQ9kz6myo0kk2C9unZrMX9MJJKVUbV
dki09G4iHjoFMW0Gg2BAyidV9BgOSD1wNrbCkmN5X3QevhpyqJ4GqcNCQSm7IuUQu7JXThe0exfq
tfFJAk4C3xQY/l4o1zqkk87uoCOTaBgR7y3YuHSFaODIWlXn1JkY4Fph+M2vqnOQ+UuBBuM58nGp
EJs0Xa2Qy8cL6oiMIqBBdEzcc9bq1rqT1UnZaX9wVEZV6lTVm+42286d2q/RqjaO5bAss+TUpF33
iEx2juzV+q3k1FH7g3v2+t65J2Vb08by/scPpNnXW3jE59xNH4M67h7Y8LuHWmBOg7e168HGqDwe
kVX+ry8GGenrKNnHcdeD/Aris48iZ4srbWCSBKjI7Pxbi2e9C3Suux8Xn0UcuSB34YAqWJw0F3bw
n9dKDbcdSD5UBsOG4zNGjnPb64zS0nC8M/18OBbBtJEYOf1lw8AB132CDnpVYK8DcDf7CDKL2DIA
dYRQoa4ZRerCYPvlW3rIhwh8Ns+3oLWg5rAnwgd19TppnEkjQQ4moR6klNlJe2mrIr7JH7pOg2lJ
tGISpYhE2+zsKwS1KUJZFZKDo0X9XVSD5UtnT7szfbjUpSbSSoMDxY1j2SX6TObDKQp5baLjJ9XO
mxgYyCx4REB/gtMPvADTZabuNSTWMEe4iek0vig+UmOjh9RtXc9/A2U0N2LqFa+sIWisbLbFNDeg
yLImS9lDAOp861FCsjKhrggfG1UDIjDQAcQRHt8wL2CvTbYTmUMcEFCto6MJ1syZORvgxCUL/pGh
KRtIHM66rvfAupicxA9hpz21CjP7FRvHmph33ObNs+NT9AO1dYuT7kJsUZknOR19773Qf84IWIhz
sWJppFuvDpBDN3N/sfLCJznMelt0u6Zj1gduqmDr/HRLP5XrBKyIansmt+24+fEvlI+bczbZZfsf
PycS5G9uxVtIa/MBQlY5aP/eI6J7svY4H1BNOYBuAlrqU5wjQmmw5lgx6MW6ydlGFQ1OaXPfsIxh
+b//4Md3f375oW9PvDcbMsRuSqGryTwn5mS61+k/WPVIiRo45f7Hd8aosXWQAblscNnu25I2joZK
Irn58S2bEd3DNyz/BKakxEc2THh6i/wemxxBKudi13Xt96WyJEfCQImMwMEu25OJaGyi0tz0g9Nu
J4h3xZypEVbl26Bh74+prEZOWghOtq1oHxKbKnGgRcibES+8uDjkftqiei83ldZryyTGJMFolzxw
RmDY9ssWCw/8S2+NHmojZoBCvPP97iGWAHrmf0d3epPO0MWomF4Nswd/y4RpqJH6+DrnpyC5Qvpi
woDA2Ulkti478lTN0ewWaYrmQJhoSfNi69QuPdo8oiuWfmat/9AZ6kuibIg9xFQTqWBgPvMQcld8
ywDJ2NWR/VbZ7X1SV3QGWcgZB13aXwBZsHFqLb4tTqrvWTLs8XJjg3/wuCEi520OUu8Q1E7N93SY
bolxLJlkwz4x4mUzCTy9xUh0GGAUugV3sWLeoDWEQ/rTlSBM2A2TXJstJWseX8xRUpDYEn3QS4bc
uNcHRrilTfHF8c5JicuYPTs2pMcsZF9Wm5jYDFAEwdmgm7jpY6LU8vaEUrUd2moZm4211sNpXZnP
tH/7GyDStyo30N3p10A0Xxjvz31Sr7FHIBAMjDewsmxNTHctp7uDsvlg2LOR08/3UeJ8wMgkeAd3
gCGWyMZw7TJ3vZnQ3Augg7l1FC8VXIuuHlfIWYgVzVE9V1P3WmrDhfHmixVUOHujjO41tgsqdP82
cwBAGyrM6TLyW4OU0LoQ+ZGKdmZ7ZxnQsch5w06D8gWjBifBvVLJhbn5PcdnulWx9SZtfDj+Wg/a
tTOzcSy9gkM1PfOu3zopRC34jCHRmpecGy7KmraoXxxZbDiLUDdoQKczcLsaqNbQpQGQM+/2k7sY
nraBcDodOUJ4UXF4mWIa3H2Ev6+HYqCE1i0wOh0xwGH/isgqFvYXsoM7reNsH6a72W2+QN1lGXM5
kb+QkLlKxg2INuK9R/QtghwJRjsZ2QdswkzBYDqzwelol3rUvL3V38myewSvCr3AK74NtiAe2KZR
mUWHegQcHbqVWFqhdvaILkp8b4mpI8UO37UMWZFJ6hqTPcKGmFdm3A/00v3eF4SjdtFT2dNzDyug
zTnzMFjeny47Vt5Dh60pHfMcGafp60fcioNimg7Fw1HdxtPx3GiTu+eOzZDErBnuE1Q/DmdO9d/G
Ke82SP9zUF846tl1OGGatA2K8pRZqHDtrMNhp/UACZvqgkUdmv44kA3BTfsmilp6UWHBkctQFCuW
uLU099TiN2BSTLe+LPM9KEEi03K7Xfhty2kChY1SLeYEVbEPPwDngwFT5gyRq2TnqfvOMa5RiIE6
oAtwo+j+LrhZodyWw7bq2m7Z5+j2g+lOdcl2JP91EXjBGtWmtowjoDLME86kcDxBr8Ld9TlNKL2C
ghsgrK+rn3+UiXq2umHYonWplzJRcl3PNyzNT45QEXvdvdXtmKxwnp8HWu8mGCAM2jBlEkd9eYYL
R6FZl61WLJAE0kezYOrj1wl7d+P6kNQdN6TfPBdUoLDoGpCtyBXPb/qWKPVuGumZYf693bef1Q60
CpV0fG7GEr1iv0V7R567Z71TpLGde+XOiscXyYaqJkJzxpCnA5pOj8fXZiQkRJ+IPkRokxesclsw
nSB8MV+W+mtR8RvtuhKb0joQQszyHKyPola33YxhsvDCZDYRf9J/G7uYzkHT7weBIqVK38pSLcdx
RkCM9rbrjavXped5CyQ2h13CvAxMJ51Ix9L7Q7ZevKSi2OOivrN7RKs1pU8/ae+k+LiW/ai76tmo
C6R2iqYPVZgxvgUJqSSgwB7aFFlxjCOBjvQEg9kx0B816laEHILs5itu7NsGqz3cogltQBU1d0bO
8DvLuqNvd7d2i4shtT4afGx1ZZwydKiEY3XcTdx1Edkbp4wBvgv/gv9lM7Xh05xWoLcCBM8uhTHT
h0fe8zsrLbZcFceyrl/6mTUT6cchIxoplB8tVd+sScssppVUoURT6wjnsX7oBKOg6YAmMo71g1Da
l+gp2Fvz6k2vup/tvCYDla+v4qaHANtANEhsDCXMaW44FN1pj73VmVy7rBikL/g8kIPnXbGpC+fD
tNzHKWQBxgpMXo0/oHbPUVDumb9/2mLyF5MPB0Drmns30JlczFzFbDI+I8l8RzENYTsRxl7qaUxW
mr8Kg2CpR3G+qyJVUQQ5uD4VAZJLzU5PdaQNm5y+1MrsE5o0wiz3A9KnP7/484/B2F2YYzxg4J+b
/VmzHDSqRr3F0FcqtD5NBhn3R4E0zIUUMiD26h/fWnjOBuba6xhlhhMM3dKPGsCLsGGYJ7lhsZfz
l9DDbN4JnE++QFpYloeeIRHXNbYEafC0Mr3l+IBgdf/jS2IiR2n4rBjrURqSHUnRUgOQIxpuj1MS
1ZNEMwWIc8E35f7HF91EJxbXbofQyDqnhXbqcZRwKUWrKs5fqroTN7OVoizFBnT13jXtj2IazG2j
V/ABK0suq44WOMzlpZ4TUd6YgGUa7b6Z51y+Fzy2huS0nXIUDMoXpaMZpLgDgmyJjwmjLFXmi0ib
B1dQFZA2oV2YzBCyE9Na88Y2WAWdK4DBRbMeDk+RiWPrRUvYTmsfcS8cfdNZwyR4xgpPb5HdyCEo
saZ1RQ8y2EcN4cKUD5cCBBfFLDjY4qj6yUFEzixQiSezDfN7XWGNzri3R3jxXW2ixy2v00R3MBp6
srmccGcn7isCdM2MAmJDY1w6bGA+Ip01ahnEuPA2qO4m8iOX3Hn4N5DPdTPd2a44DhPtasmZma32
MPTq1qrdR292YdXAL8Y+onpQ7SHytK/aJ5Yq/TRQFoPn3wWyw55PwKT3lLlwmnMr3ASNvLX78cMQ
xpWG7qdFdeS0PdKUUm4wLG80bVuFLabgqn2YMsHRTUTbwQxGOkxAh6HiLggmxTmIBMmjyRkMlbvW
huZl5HDFRz2HnaKzkQlmyGoId1jB3FVl4grhtZAXxP7ol9sgyJ7cgHlhWg+M/6oNXGXmUwOLklzN
F4Odddl5vJpR6Mcit09Q/RGJtMFsLUy+10b27OScuLilwPl2a58FxuZC5sswUIrbbR/fgmt6tMeL
5fCJ6FQDrQJObNQlA7qrnMoaA4aEYqgLfhUFvUOmN0f+/sNOEBsNMkI/7dTHQllq2XX5TouCcI/F
IaOXTimodVurtWjk9D1SZAhS0IuZZ5NtVj30zTFyw/SpGoZNaYgrxFZs7UwFw9veypjl8gAy9r+1
I8dBYFYtQEZkqUaYLjsMMdzaEYz1GUmF05tD2wlJO+IhA11OXijmgdjW6EMtRIkqpqm6myJMBGqF
7iGfg+19pjekP9qnuNPA91GtW0D9R9xKaHsULSUmtKjP9JVWMX474AmfRRVoZwxaX6WGD6MMAVPn
un8sInmy6k8jbC+T0JG0J817W3F+0Equ9E53V4awLr4UT1bEw9HFi50Sj3Ejj67lPDS4STZNhmmw
aT6ZQT/aSKmWpslT8iuN+ZD4Nkqf1oR98iaKH4TXvooZwJANfCMhMJfvJa2jG1zhb0PKucxL7oH2
buwpW8YWf7FoAbL0VnKdQCNi2TcZXrISLSq1YETgKw2/P3WjhGaNFScZSrpzeb7JDA5G2O73k6Zl
S4dw12Xb6ztRy7XnuePjqCXGWmnebT72DzjDL1EKSrCsPhvNiG+MjoJg6njOLcxF8EbYLdoX4BmI
GVzzq+0C2ogac0zD5BNjulVvjCw+ZcLv91qfP3ph8Dz0TrSKrO6OtkG1tcCs1VaJ+1MTwAwGgl5o
z5xkcK6amDrNLLldFtkbyuq3UTGFERZPoSjBALZzsT63soj6MZbKpACJprHGQkJ/s+aNJjWXTIo0
BBkX8/4IohcnSZlbMcxDEaFt8pScDtMaepTxGsmI1dKecLeguJIHOSoS7ENiCbSAm7RTbsFQ0IEt
GiASZNLxNqtspceMg2VLVwMZgp6/w0J76SaO6pXR458VyS0bLwEFYUrF2ntiD1Q9Gzg0BhQgosQU
FQlOp9KSr0qrd6A8kR93DLuVboIwBM+7jHRykmiwnbX02ne1S7+Oo2qMINxqhnvQxGQOmCE4oZCR
W186X/kIywKJ1ldTtQcq9nLx76euPf5f5Kn9HKf2981XPoeW1b9Gs/0/GLpm/S5z7b+nr+rbexi9
/yWnjX/yZ+iapf+BHZUptAmJRneFw5/8Gbom5R+OI1ElCiFcJX/8yT9C16Txh247JuwBV+lsGjpJ
aP8IXRPqDyWkZegKwyNCKMv+d0LXhP7XyDXTsnSDnrauLMtQDs/wr5FrY1sNNMm6FGohTX2kWmsh
Rs6hxAhUmACABtHxMVAjAw0HXkkk0UFY0ZnzQcE817eXRLUzpdcRzwRaXFAslPupOQoOpQtNFpey
TDt2EWfbWDbc5xFwUDuD+7ToTo9BruIm9W9629qbPu7qnz6HfyTM/ZwoZ8h/enGm4o0yDMbwrm2a
RNf9nCc3ZYkG4R3yrNKcV6ccTwGiOt11Ts0cPiHbByROVy9HHYNn7AO5wFFgNLFF++pO7tfvn4zg
c/5LuB0fGRF50rWkDkXCNecn+1O4Hala+LAZUK6YDrzkTv1aq/yeecoR6y0dIblNgDwxoKdLQAW1
D0ihziOOKJn93Y9NcjUc75suuOHDsblxAQ6idyEkrY9QUIc2oaMNnVlYxHqoPjEEPgulSAS1qUbl
kqRwlBi62S7tKpI0JZt7bVKYQUNt09vJ8+9f6vy2/hzjZ5k6C5rXqvNaTdsksvDnV5p2FqAQxbnF
6CzvAO5O0ly/2iO+hzSEfQ4YWBx0///waf/T+zs/qku0oZT4wwydCMOfHzUakwipLx6F2lD3uFxh
htrpepzK6s9d8M9IxX+xrH5NKeTlcdXatq6bUDyE/suqAiNpYgGllBi7Dox+WmIfCYc9TUfa6kZ0
mNTgrX7/jv6Lh6QYsnUezXYZsf6yduw0tRrIJ8g+p6g+aLOYOAWq5qYhRhTXwiATQer6/WMav2wN
gtdpuQ59YYIYyf8U9l/fUKMQbh/2lKpCSmufePvctJ+6MTv0BZpdQO25PW18gxi/vLWN5e8f/V+s
IVvYcxilUIJ3+pd9yaG7FfUEPq70dBZy0HAZgbJFSM3oG4mn3Nbufbj1//6DShfpAWH0ZFHavyxc
zRtIMbQBTFtJffbNR8vixTKAgjD1OnRVRBGBevr3j2mY/3y12CxXx9bnME1D/rKcsJmBFUMGtrJl
+aaF/qnCQZKH8HbQm+NTTPsP2QZgg5J4yWTa1rZpRmjY75/Fv7h4HN3WFfcp7jhcP3/9rHHIATAg
fXMlwmGbRaiEVcL6ysOv3z/O/A7+sjU4PJAStuGQ8yl/+VgVQUn6NEIiZ6rD6WFcxU5wkMTMsZoL
3CoGzsPSfP/9g1ryn95jyf+EZZhsDKgEfl3Kfhs5I7KyCIUfBCWVBxSdWnqIDUQWnndjzI7uznB2
BoPGGMAmKzLA0snwPw+bb1p6zztOemBcCIKCoy2qwae0Yv7W+4LsoowSOXky04AEinjaKb3edi1J
LaPn0PpHQzVp+pP93tE2qi2UY+PgfiK9g3ozH9u1Dcl0fZB9VGhrRZg+E775AtzibYjis7JoeqFf
LIlDcGiiB6LAXwaOacC9WiecGJxqrLBEGu9O7txKzMuU3NeoHr5DWMU4n6d3FmdpFX8E3HcHXy1c
Fb6YWnJ24/AectCpoBbvXfID0q2bNJBc9YtjWI+ePu6b0tzmw8xaj1aMnSAXTyd9UmekwSHiyvqB
ZjhybH0ry3GdBEwa/B0jcdqI/knOghzlVLcF1oNEzVPXhR2aj32FosH0XAfEJdbERBJVp1prLwft
EafNzDSO7oYyUJ8BppE1+CVS+EQS0yQ+mGVoHAIP29XI1rVLPLq7ZfEU9mV7zFSChiLND6FQuPbp
pZhxNm6kwp6f+y19Ol0PN7mwvvfiZANF3qak3vWMrBFWIgKsiXfMA6JeC3n1JDdWbAb9EWb1IXJF
fcuH+T1msgbkK6VTMR9WJnK1cYvfsC22UIr8dEYQovQeUWBUnP4QMi44WltLXUjIULcBYwzoeJ1a
1rb3FPc7c2Jg2+hmtep17UE2Zn/MPeIeO7SsCK3EWiOGdG8V2ovjtxurcZO9PtuxUNiRV9IXhz4O
QU7DVqVtBrQY5An57mc8EjmZP/YFTu941FAsbE2M2iGV2A3Hl/ZuGtwdLxmUukfid5kMAHKmEDBk
+eLa/n1cmit9GMJNG9Qr/CU58zJ9GTKyIs7sQZhPw6A1D2jct2bwybQa3Imreyvcpq9ykiNSBKFv
dDeDbS0S/RAw7bHqEwxNtcxcYSzLzv5OkjtYORR/9Heij8KdaFSUjN4CtzuHxtrVTW8rw/akOdG1
1Zh9TvSCGdAgj0w9Z2P6ZrjMwmJu8XzK1r3G1YhRD3tREqI58nEDpVyrCYmgi3rikoMND9WFN6px
uh5aCeNiT1hwtnTj3W0sxkl5AptM2ucBfWYk7lUjcelVGtoX29qUSMTWCZXOupiBbKpG7JQnBO+1
elCuDJfsv2lMmbiy7JgnIoAfT0qgLWa/HW9DkzFyGw6vdN0uaKfsZRnhBvPyKlzqbqfWZaY01qyk
XktZo05ZbCEUIV1Ukb0ex/A+VoZ9IDzqbiw6uel0ZjGi1wUrt8iOBAngBZ7I4QmbmAWKld/3jVck
fFSZO7MLX/SaaX+VV+ZGk9XriN43AdWcQB9c6KDNN81t31ThHjP+V8CJfGnX9Rsya4s5UdFua5Op
1hS55Xrg+iDM3Li48eAjpVSf7sDJtxZn+JuCZ8y4r6nwzPqvJ5Ug5q877XbyUan5FpSVhBN9H+sf
gRYcQia4K9CLl7rRiB4ym1MbJdYStRHtlFYxVx2+k4KVrrrauiR2FWzQCfgE+c7AbBeqXUbAuQZb
G1X5xsYInTYFhgkGfgur096cIrlTPX0BMwLf2MfpLftXs3PtlQWhFN7t7ZgVeO9esqAA6gTGEGMa
OcW04fLCmBNCGgX+dG6LIMSrJVcyg4cFk3QyEDC5oO0YAKtItQmN8ls2RN+RWUd3FfQrc6rfgjdp
mkSjnFh3wDfj4rGJLFp+nLDcg4nYf9Uoc9zoADhx49FAALb/EkhCifsx9W59dq2LnerEhrLn+1lS
Lxy9GHalNk6LqmjeeELZDlY8JuuBTDlbR+EUjAwmzXLARC4CCPkcExaJsvPzGFgW5paJRh9u+HIa
knVo2cTfIgCIY5qLaB+0i2vSBJ1lbXQt9E3XhD4yMg5oI/D+sg6IgGIuKioCilBHLdVzVgZQAArD
X7Woa7d0fUcUJCO9caEY2wOiUMazZyi86Gx3cC1RsCMmwqNoOl+tmxJylD2NGL7n8UoAfwlAm51l
b5BmWQEkM4B1QulL1mtMs4mNCp+JO491TLNfajmdZ6xAzUcb1reD+cnApzmRS702C+vDQduOL7Q7
tX56h60ckl46XZqoeO47bwPx9SFOtM+CGa6Rackp6x/KeMxmwgRatLE4yAZwpQq6R2I/g22ROM91
IpniRzZBFeKdDpTkM82fqyx2l3WZkmKVOuRvkmcKKJ08YAxNk3gIm2A4YqLFsSQ4I9eON64dupa0
EDs8Fz03hag7BzV/28dNIWv3YDT1kzCM2Z6F7MAOHvrIvu+y+NasMixFif9ZqI024t8pNf0yz++d
PsPV7URnXLn4zjzusojPVsRDKZK2dPzRAZofu+73ZYMjyOm2UtQHThnf4oT0nSN5IxgTw+ib7Zb9
XiC/zmaSi5rntonNktHHr6BP20XbQsOtZ4lIFpuPmulb299XaeKfSn58MRTAhjTn44bz67nKZfLJ
zhE03HzaHC2Ie8+0q1tPnStxbAJ5ATqX7quK+gKFyrBHhTiQ8MHsC5P+sR/1d4hTOeY0xSXAvTdK
umbbFO2IP5phkadniDBhK5v1C+OnmuFh8C0l69r1iktDKFFJEsYpGscveyjifZvhiHCc96lNxTph
Zg+vQgOD2ZS70Km0U/ny4+XP3Sz/K7/7swiu//6fP/fAfvnx7/9f9tY4ivyPH28Lb9PyvXn/2xcc
oWace4P/9R8Lfqjek7/99/cq/HjP/nb5KtpvSfhBd+3H39p9/td/WPyGP3ttpvOHtIU0lMthyjFM
xfHjz16bIf+QpLPTdrEUW6+yOCH8o9dm0GvTEcpRetAI4ytnn3/02sw/TM7Ahs66dPEWmY7z7/Ta
WMG07Yqfjz8cKk2egg57hQaFLeZz/k89INwYHV5lzPdsv6TCrpq8C+9iFxs1uyJMkrhmlRM1kYb9
FTHXdE9ODMk3Rnc1jVjdOk4Kli5E7lF7YtrUmnl1ZLDo497bhT2C5sYfnpPB/6ziWO1wG+EdG1+o
SvqlizZ/UYrEv6JIFjub0nLBuP0bVufhlA4OqvUJSIeYPhlgEjkjivwatGY67+7D5sePGMhBfTEW
2f34UZ9NY0kMnyG3ocwbrXNfUkSdp7F6MqvrQP1w8knAe34bdDQcjYVOQU/HXQcRm9Cf6JPX55L+
Ye8GQJt3lLJXrapGUldabq/Yi0G4kSTlDt5TYzPomGrHWoHKRosbS+yqEo5jHO2FQ71DAzNAkTxE
hH0yp8Tb1ejOBr0W0xtvbSU2QVCYMWBF8UWzJ5JqFcCYIg7D5VD0Z5IC/D12Ex2dSumuwqyHLmIg
gPKS9GwaWIAtO72k0TBdMwfNdLSKrSm+iIr+R1etFXgt4CdomrsgohSU8uLp8B4SdL7HiujDRVE5
7d72CGvsVbVnMjjeIJ6a5736bgw7MLwRcwWLMpDo6GglzTJGeYiijc6SIPwNLFaCEg9fOBN9MFvY
vdn9F00CPQLY2o5GjrGLC+byasyJ8MBBvbToOCMMzUmNTBm59yKRByjCq7RMEGzn8q2BUEPSOxxM
vWnwl8bvFjo0rwvlNzLpVk6YVCcd3jsOp47Iou+V5VTLzowfqqrA82HhIhgdUWPGBS+lD80lrZjJ
kqW30nIAgSxWeF2atdQCcjhiZSe0fnV4htinYFPO6dgMVPLc62/FLIortGI1jkE/E8i1ZYg8FmUN
wEoHmqExfxitRiERDHjuq0Csito/0SPCSkKl6yFuuCX9lWBGkn34HY7xYEmRknTByFbYSBrcDFOr
AcjoJuOXLXruEAiVq7o6xFwCg6bKu4aEHNWzTPIec695BS7AuWn0PjDRveD74VIyUR1J7iaDH16i
PmVt0UV1retYBpepeUlIpwck0hCAnJmI9B196XYTw7seLmPkSo3wzGsQEWzV1QARnHQ72d9w9W9a
P4IHjn/8xiY1ZpkUto8jrjtPSXzHQI4AJwV9XPfPMgcR4sjO3tm2drVTd8TM7u5ygFU0VXI0AL54
xDOIH9W6i5JMQJOTn24EuYQVRrxQgcY34mVMpbm2mdPtRwF0WDOo3m3hfZTEddwMQVnQZugRAFT2
fZuihqm19M3sUDyYxWOdp2+OxwG0rhHQYwSwlr6rkDBODMFLCA/L3DbO/NKydaCLq2AviXlZcA//
PqXBIU1pU8QWt2l8tSg2PGAgqUWXj0/5CJrgsSWJxIghgairhIW2KJCOLgAGAmwJ8s08cOMtvA3o
etLibvqRseBYjjdaYT8pEtsFgH+4ZCjIYy0E3IPO4SZHg7FU6KsPhSTjCzlxNHuC4qo/IjgqySaY
MkaslEVcsxxtYE1a/Qs99M8e21NGwIZmFCCEa+eNeIBkW2O357TCCGGc2pupx1PR9RTnxiwIaKsN
1CKQQ4Wz6sr4LmK/P4Y8b036BEFHxlHPm8PI/zMxEUVdha9sjoOxmkhEQ+YL2Z/544vp4yjKB5Je
ALHxnPODIHIKfDy8OOovfMdoxlIa6kGS67sECvPS8QhDQc1DNq+A04BzCvA4zDKTGQK9pNRl7OlH
ycqspnU29u6SpqNDV2EO10XgVA4YT8YkXRp39YQvM0bzNqTOVupEsCZh+Kz7NItyn2ZUj9uUYIyl
CIAIAKjwV1oPA1jHNu3BWocjaB5zQxWbEsZm39YHNapHr+boZJjVyTQo6k0N+KoovLeOMABogGOC
SkHC1Km7i4v7be241Wlqm2eMEWCxIxpuccohzbfru8GuULbG+0a0PXl6KG3rybkGnbzkKY2nNukf
Gqm+OEDgWkeny+kyvNMbI1mWYELYsO2F6v0nP5ww7avwe2Pnb0y0majCEsdU775llI5rz7WRKU8v
7pR8OkmIklzbk+LmLtHhSK6YoG3JxXBatjIKdDfiTCSJz1mUbnEnsia5DW59y404qA/PssNj7wGv
Cj1oGXn5qMd4oa3oWrRspEDns5jpTtKuDI8Is2wMZown1qbSbK9laBJO1YU3Tk0JkEhx6DFc3nSw
HNeD061Qze5i2gncluaMi1LfwzZlfD5eA9k8xIO806T3qOsx/5FDBvhxAt6wa52Bq9xEAyDJQJXT
zq2iZOHiViW7VDtylklQH5Q7LzeNjeqmpwx4Ak5/H1ZHyxUyOLc0JbyFU8vuf3J0ZkutI1kU/SJF
aB5eLcuzsTEYDC8KuICUmqXU/PW1VC9d3RVddcGWMs+w99p7Yyi6o6dBvKRJzLoc//FgxgGyJF7G
2H5OoITiqYPenJGG6oB0wlm97rJjAYoNGwTnXdWquzAkWkPB9rEozOr9XKSXzktfCZ9O16jdriGE
ieOseYDIAHBvXHvuT32GBWFIYWDkCCg0k0N3AisgiZfD5aqGe2/+GT0irr0FWGerUt/2XROQczGo
h9EOOVhJCuCKJn3JyxadyN9o1BsTgOJRQuLkccWT0ZlETQtOaBKz650Lsi6WircaJ6MO6hB+Teso
+iorsxNoTOq0sih3ZDXsZt1EXKLZu4keaquq7Zto2o8BRdO2aOZnnAPoU+KefO4eLubk4nJWcCXm
Cl7NtO1RQd6HWZsCjk4WlQo+lgh4BSSw8Y0tY3SY7mnjjtcYhFE1/aZEaASeINQLIcJyFoFO8ubn
mqtgTQz3ZSxqeYPZBSSxc+ptC3SvaBI0oDDE2PZ2J1KyO9JFFFRZbQcrJnvt5l67h7X3ZaDf22Ab
fTYhMEXAZpgwNcWJ/7GAgn3dzq29yhqcFeewH2INVMzizOb2vUZMLuyEO78wIB+rcN0jvOZIgIaL
kWSEi0u+gtxp9kbm/ERmCU5pODhSHQ9tLE6mN0VbxFfPhVMNW8+OIWWk0xNYmtecwDPUVzAcqx7/
Ok9XZ9mQ6swfl0LjEs3MxDTzN1kOgpAUun2ffHXphMSswXNtbzJ3QjdexyC/0VKbCWtXRHViVQ0Q
n5gzIDCPuodMCFGMjYGWnYlKgTljF1ZPBlXDRaFGxxItnknES88U8Owx3H127bVGD7pGJZWVqOXc
cN6Qk/hlhmnV4FmjJ2c3W0TyK/qK22TYOb0I/dSKZ4pfSGAs/PCSCMfPbKgWmiW7p1irNMRaMXjp
hds1hM2GdEaDsoMCDT9E1BHXRs6f2ZlHlTxuc6Ys71Elc2KR24Q8J3BGkhfxs2kbtVJfFAkdrecj
hRAF/ZDQunaX/HQzdX6c28Akcw2WRkNEUBT3+jYjUTwTBdHkQRxlacBUofD1xj6zkGmf1ChdI1Rt
fGGN3PXtRhvwNucuDI0mSu4NIEKO0n6TGCc3hgfR5H2yFYrxVNWReR3oqMVZ4EgDYTmoOyFB4Vf2
4Ie4xv1KSECiYab65jNMUcFZRz0Bua7E3IrjpOe5ISmUzDyI+5VqHFSMS6RfVkHkefVrqzB8jKcX
/JGhj1Y6P0duj7eZSCrSQ0+GLOPNaN3SXnBCxEymEwRadY4rD5lOk6hk65na85x9Fbqpbx0Z/7D7
hhpd8QuSgCYSbGiW9l2JfuYlgBvHbIXTyBzXnMC4EF0IT5V4sog+9yubFBw+yQyhMg6FosVWPGOs
SIlhg3Ph8CaguOgsD4vwJFmW43E9GbUWb81UPEh3QQjVd/WOuHRgmkgmvYJB0jAgQ4N0EW9tLSHc
I+zTXbMhaWjcGm72Aq3NXvfKEs49Nk/dLKCJmnl6y+PmdSRLWvHGHec3hPx4AspVTPKgV2vs6n/a
siCxQzI7ajXl41zUVVm/WPVpT7aSlAUagYulxHoQhZ63xXhOZmLIDQh0DEcqcA8soCyYxM+MRnEa
0HrVLK4wgzFUrTsjJUNGxxFwnNDy77H3HhSzmBjuaMeWH2nb8e1sOtm/ttpY7ryw8IUKtUJNw2ep
VuQrJAA9e3Gr7LlZW0pz0SflIaqiDljLTFsr1xdeUXkjHGfwrWSydtWoYYEi9p2Iq09DGQlE6/9F
GkuXEY5bULJirgQfCsMwe9NU0LUHQFCkC357tE2ZeyhEyTHjd3VFgEIibir3beCBosN44nsp68y2
TpD29+I3xnIKGpnQkCiLgskoPpOKz0WXrbqGahf6huOidJ0MqppSdLvW7v6cwvaIkWAfQRxYv3M9
EPh4KpUN+oCLRPK81kgHZV/g3jkVVm09Cr8no3BBUc2AqYFTjlgjA6OqWHR1JEXMtoLsuSEo3DH3
Je74Qi/xA3DRArQiNYQuGJ4QFEa4a6fYuo5ZaK5ad3gzhFr7+XEWmEsHDKEXg8TvaZe7Kf2kzUMB
0hb+rkjuWlK/DI765Zj5uGvNKXr2JHU5tAXoLqI82XxfcdVuitQy/M6CSlAvQX2pypcC5zSQNYVV
n4KFBBkcDf0j9PT8FJ8wldW5Z51aguY4ZWlYXU5LPyUgtlDCY8cgcj078W+DBAaJABR3taUy4aaC
2xbhDBpKECSS0nqsoeBD6HU8ZTgIAwPKCF1Mh0cBxZlSziHIHCwRdgi3zDZTDU7VdtNrNJtX5AIU
aeoqUbmBG4+PNF+WyaUefifsHVn+4agi8Z0Hh3n0Ch1vvB77+KdRjGcBN209Z3jlizA6RzzkBycj
rg+9la8O/KwWAuVWM664//Ramttwrm/1kW3NMWnksJE5+8ihnJAEMklGW3RRS7dDsQxoC1VXjTPO
PmF04rWMTO4ZrT6ZM7p57CPbEirIWqbL7Fu2QWO+u8RyEf/8w6YxUvPQT4iK3k5afUgm+21KaQ5s
cFSrgqEc9YvGIYMTW6bE4Boi/ZzzTN8MtNvgD+5Kyeep2NhFYCo6OSNar9xnlkIecaO9uHl3Hec6
CphmAOi1+duG/ES9SqwGEPrGZlTDGc3LvNS0bMN2YU1XISWZQmOqHiYHtwdeWSTFchtGUXxSQ/XL
xcKu3XFMXWAhf6eVZKykzxeQg4yAGGtw/6j0R1g0IdG3O5u9VKQtuVcq6bClgaXTAehYODxUTKKZ
a2B/JD7WRp6dW9u+WedRhBnWcH+HOEywPWK7q6FqEMPZHpRyhj/3xesLSqLwhlNf9qh582+YZFjD
Aa/N9vjdRztj0k8EW1VbDGEPd1bw74EnFDYxsbB9PgcGITwLLWqWSN8jHTXWcWs6a49hlWeYnY9i
/Wkmmx3uQcIR0G+rHPIbRIgtITMShK0st2pWrj2sYebcUENH5CplHo46AjKaNUBDP3eNnQtqhJsm
DjrrUQoPHCTW2zKUylkf7EfpigWRI38RQDSHxB7us9ZfJ1v8lFy00ImhQ2cuS7oF4pQzoMH8IR/M
zUs/QfI0ir48dC0x13qvMVehOuZdQ1vhfrgZZEzMDsZ6uYoa3JRr0lF7mLdjdUBjs6qFZ/osz+0y
vzNx4sYnNniyZ1h0gP9s6TDOaj5YuJ2VcfkaG46mjhULMy/WTWZIBTn3EtMmSPc09Y5Z7ipckYSm
Ji7Ayrn6jA1jPmYKCxXZiJ2B1DquuJMqlRrB1e14A+gXg70W5nxb7JT4oEdnfEy6gtmmmwNEP9mG
zOC3tuEfG50YMH+OQg83swoLawy/EpVOXGuER7wGxG1VQVVfnQjKwrbRLr1Fg44mLPnXq/eCoEZ3
6p1z2xJ11pqIh61ny9lJFhSBazPewikVrsPBBJJhFHs5cOe42S6Ku8GPxuckz2DxjKz4MY6/4VP4
52jhX4HpECJhTL/If/ocBQSbyOclZzTDkhWYCephwNDxQDRkHjMoI8IFcXtuB3OqD5tSAZiS1/D2
b62Ar1TohRYQsJKbnDOOhvcGxkRQLSSQmJyHLePRXw+5x4DJxqXTXY1sFOm49DXyjFdhKL+dzB0a
2WpJcSYzdZDTdrLoi8qZ8EsFTRE/DbYmfTXN6oNEwy89J5iiki+QdKnhK/4kPhg8XB+EIREdxaaf
6WzBA9Nlb+4w/skOy6wq+bPhJQCoxW9OfoMMysV3UkRWB94ymnGzw8xXjPGsdGq3SWNOxCmi8Zc1
B0CzGSwKWrcmJWHS6KEdRLrrLgdI2GUwg4F7aeDD18TyPQmjzFEGsEZicMKcL7LOSVrcGwyk64L2
BgwrA+g+BT0Ww1dSNF5Izb5pOL9BPHjkbc75PWc8qRPYiFl1XkOgYfK+PM4NG0ANRY4eavt6ydnN
ibvsKPBKhlLwFsvIMlfhzMeHEWDTtcoq1aYfI4TMKBN32Gv/0jrpfebS+GSL6SWbIPG1DQjJ1vjq
VatZIwqK/VI0f4bXqQEp6TxE2lYjIRiJAxpzofWPlv9zaKsvhWSd7Yza0wQ9P2xG9axFbeOXnjy4
6W7gVMgE5oe83I8APcFznyDF4b5vLO/GCGbt5ZoMvK70ULx0a2oRWY41ZJ4IcM1CKI1j+7Uror/K
Sd6lriGFJyR+ZXYYdZF3DHvgaVbEPCMngI4nCMXFexQhjGGgS6gnhzOLuwmfSKfvQtopNDfPQwWP
ITEid01uteYozrpmxUnyRbWJEyooYRkMs4msOZbtvM4VeL70wg81qoi88cYfnetv2eFnVn3Uu4Tj
K+UcU+j67JSw076I4QJDLc37sxpCPYSQvjFC8SsqSfM7sOxdohqntjr3s11uzaGEWM/JyH5Z8afI
zDewIG6qnTQbMcJ2MzE5M5VgZV9ivzDN5ULuGUMbPBHONacN9ZcVLfcB/oWYW6FKlCBKpg9ia8Zk
ZFpeTnwg7kjZH8mTkzgIswu4tolK2k4/vidjlLAbUC0YipRVXA1+H6fGoSmZJMVlCVOSjtFmi8tp
/lR5PXDDVGCLcUwMSJyTMs3++n401k3VK1tT0ooiRV/BTWW2qhb07hILtW32hV9BrkcXehuxwm9V
EKBL06zcet3Z5lkjA+HNPPFWimd9fheKUK+aezeGkv617l4Eb4zTOMOWnwg0BHYu/N5KuuYNvEWO
Ro2Q8kKPAjmZosoUoRRPf7TwXCAAIWmITp3NwMPqXipNPwEAxKzFhsSZpmuCVNIch1OOKdI3VbbD
rci7ndYe3BqCvZaYIQ3Hh5eP2d5Cn7Tp5bBmaDgk7GfmXTqkgVXRG4aZtrb7MV4rwK5Q85F6rojz
GDfHIcu+CFN/kcuyrpDQqBLVYXhVUts0WZUGxYLLMIYXTP7DelSQKRgpKQqu8J7slmogCitapBib
l/ZqIs0wMga3aZbGBzmgYMIj9Y6jj5XTklwlUpB1tkOWU0eFp+N3nGZhnNpk2kywHK2QGHqcp4wd
m/rmkVaJSoJHM5Z6UGZ0vkCuoewpl7qGLuqw/BDYjO5piDN3crWPKTqrCAR8aO/kRSaMs/hXnCKJ
e5e35lWON9Nm5OuZ3lutTpuxi86lMZFyy3COFEj3Won8mSUCQWSZRWwA7/dqrpXn0OIBqmvzOndk
4bBD2lUwgVZqYgdt0/G7cZxsyMy4eC9uV74xDjI0nufQVN5iB+AGqSNPMmrArldi5yxhlJZa7G1H
cgFl+wYdTzMW26ppgiyp6R6B6vtNAhBhTHRei4ZUna49hpTV2O+R6qX8PtL7AmQ6MQ1zH8McPowp
4Seq7W3jZt/knF5hU8KnU3p1g3CdMrJtsLT6c8E8SW36F9NJf0uWvmu7i+9xZKR35hjFNiLKbDXY
n2O1mEVnYJQurzrR4PDatYSwRBM8mcEryA9p7AhJZn5omUyajIwM6XBbVZzgI8y7ONVVkKPye851
/arWDmP8JKOZabmJsZMR7bGqoJWszKIKekP82g0qaA/PQmKekecdDFBl8xLBAFOWcq/8p6fPU5jv
WTKzA6t1LUhN45bFmvdEDtu/sR6uWHSvc+3gxoI/GrKZWAELKIKq87C9DSfwcqQ1sRxGVxHzH36t
VwOBnewfPUaeW3W03shLYwvGKdAWn/2o/9MNsBxx1q/qKOvZTyiXo+Cc58hWdOpVTPmZ+SrlcZgb
flyPYiOBX07pP0B9cCaDrSz5Il4sXyfEQaz83E2UNKtIK+80DDsDeYoSGac5HdD/1JLEKvMXk7qa
MzXTDZf9X82ITcAdXen+IE3CDryKhWAs/ryse8B7rdfAbEymjYlznG4IDz+njBwMGNG+Fop6W7XW
m5kaJ7SS4MEU2mvZ62s6I92P2/yulaxVhH5oDEbtLesXFErYtjKOAwxAyHsBPkGkwNaiCeeJianB
+nSTavbDYC9LRpnckBkPzAtlkZ8q0R9d1Cf9FXsP7moZsphHsulxE2/trAx3pNXgMdYIzwCAoLss
gFHRnIpaebHJWzJIH9ujNH5TG/uXAScQkiFT1522t0wkWxkixBks7AGe48cUCm3bqEy/Z8vzW52K
gDSRPbjnc6nnUMHm0xTFfwJVzIreN12Php36Wv/a1M15WgJphja+Zag/MYu/RLBOcEk8qv5lMOdf
XLreRgyfUVT+mIiNTyVlu2PQQcxw/1d2Z+ibXDh/YZi/0MyhKi3SL35bQQZ3YeCh7P2YtOyjTqJa
RY+/MqOuJiPc3jsTb6BsiFsxG4oiXs57heF1bahs1qly+pWmDsd27DZzScBciMOQTfqtUNsnCl0i
impdbsyW3aiWTVe4BRT7i9GO/CJ/7tmnKGX/vOliAdzA8TZmziASFO85sZEmJmxH11EUvWVipgNj
NzuP2imuselicXmpR1D1tkfOYE44d2r/Ujte+kL5R2boSYOZRTzYqV2Ih0M7PFhKXgqG5GSZXFmp
YXhkf1/X9YXITBahS7yXVykvMzcQVBPSJ151Yj6ZJGLzARlZqkBt5Wj9y/uaK9bYcfBeFJWvsZmE
d2aYF7kT7uLKhQzaH/krgQIFs+wxv7ctMlGn12hTrJHkNopoKrkVuLEL859vNUbkTiJrS8UUmKV8
5DbZJGaqnUdHPVcEwW9ySSR2l1+xvB56O662ltQfTgWIXdRvVe/d0SC8pJpz6xPs6hkthUjEp9L1
aaBVCwVu/iDDZmaQRFxlrxtB7YhbO87zNlXvIaP4uu+P2YwxOM80ohnhC7R1vtE6vkLA0TvcjZwf
3qsFE3ilu8CqSiUF+OuwKE7hvZr6dGgWbKlxZ37XQMty33o7fCXs6DuOaApdBlZL4FZsnijTiR0b
xcYwi1e2AmmQRjwapvESlfqTJCUAFp+yVYrXmDcODcL8AhzQZi0WfqeJny0nVl6SEZwQC61zNYdt
tkEbfm/ykN5gWUlbGuXTkB0sI70Bymc8SxOgJSnKYxOoJspYnXTAQGxCs4Q2lv4IEK4RBDhbTF1g
Kvwioz38UCxvgYuqvvLyfwlvJSAWpXMm2lxnYwgWmOc+i+W2HKv3Pqq0fdFSYRkDt+IMrJxWEe8e
lUiOg2eqbdIlSbFIicEGBbAZVftq2uu4kqAO0SsBAFmuwyBn6ydyZjMwn/CjMCAJBBX/FunGE8Kf
I6mJRJ/6UISWbSWzUGaUbZ9bywmY+A3sfsW1z3MuvqeShk+XPGDtNY4RGsF4ezXl3cumF8lNB591
VWvzC2o9hgXu/PcSNRYa4lr8DXPyNCcFY+z+OdSpjNTOWQRDv2hA3ogMRPaMDoThDr9lk7D90vlv
3XAqopSybgnDmq03lVJ0FbfDEVEz80olvTmW8lwzaGgcXre6tkh+RaC9uGI2tVXeYaRCFHY3LMSM
/Rg6z0ynrlEH1MCFN98W0RPpS/Mut5KKWLP3CpkVekmGaa2JWTvx1L/Zi3/cJmPBVhwFcch+aG3c
hP0P8ltXSQMCNyURMhzBupX+EJXkO3r0JIafXLd/cRhhsmoWjfirluDWtinadOJ9S7d/pBl7p9p7
o+xDs5oluIPDz2Vuwxj0x0EouYqvpTOSDwG+UZunaxzx7Ve4zJO+elgTc/PokRfLo8U7uk4FKZWQ
qMEWhTtZe2fEaTvDhsrV6vxj5aZSizc2FAwWOu2N1PqXGTwSiZX1WXCS0SZRXrP1pwooZHEWi0HC
qUmR7bqXviPKySrPI3ns4DqmK46Ft2HIq+3/X5OW47wkQI9RwDVLT/PGYutD0DKn8VRDChig1Zp5
Q/BRJT+cvNi5mo8IgMGQAXhgBkwuEU/81RZcCXA/9mqI6/dQTe942Z9JEKz4N+uB0+Rwsrw3IKnQ
Ur2FVstMmEvh3VhEzEN9cKz+RBwB524tvnNuTKi/yleLoNQcmXINFbMg4hmBeQwFR3JiWA9Gw7+T
FgaVoBFVqYQy958weIkUtnWKVn7aCyFi+YYWZbuav/ZF8paN696pqXBs0uBYfh+XtwjSlU1owUGx
op2WeucuzO7C0bHGY1mo7Opi8K6u07I/zkTwACJV/qU5p7iABeWBTzVdFLn53mtbEkA/1Lk/uo08
VE70Y04VXQsZ8R4eJAtrfJkxHgCWF7Qhx4VSPCbbxFGQM5yaHmOfEu47au/MqidIt0z2UgHcNXJ+
K5cfYvhpgDH5jH/nFVHKEdygcaF1guh8jDYlD2wC9i6IkDGsLFoczhIuWEUtL03k3esu3ChavUWH
CO9lKncOmA3R8ELU2kbYydUO1ZPRVpU/NUfDJqUbJR4Hj0JSHKbRjY46epmHexUb0toGoTTBW4VO
QXn9r4w74gXYR+hLOtbr1JA+/mDmctCbnpIq5wuN4jvZQOTBJlpgAIJcFYairLwWpd4SdKGU8qAr
S3poiHu2q9lpcqxB2DvWfcOEZEekKaIB/Wz0x0ZGt5Joe/nPI8MeYc0UIyjhrHXSYo3S6Ws2wmgh
sJDWNRD2kA+PuS0Y2urNuS1YRdjaS6mnfmk0p5n7tLDSm4zVk8ZqWGSUdn0sb6FQfkHqckniNV11
DW8ZjM5VYulsKrx17lyaakKk5KbfFXATZZH5kcuYqOVOcdRTz9USt+7eML1lJ8THpHDQwd4KAK8t
5xaodMkoA7eBoHhBGXpl3H2mvsiKlrRxemqWGRkSPDJEy4LyR4mo0tWs29nMFSZNeR5VeOTFeMKA
itBByTd9aFJ3a1eZKdSUjhpYXfaLAPetZ/+A5mdwl8wAnYkMhhOi0GjDpqXhnK5Glf0gMlxk5aTJ
qAaqqiL6EXp8ay1UWobojrVCax3qgOcBwZAe+Zgq758Njpd6a9Pr8lICLa8rLgc1pMdBb2i1TNho
UFGZ1sDURxuY+GDdykZ9R+DxIfUShts+JuwWSRaUGY1FYX2OyunDktqbI60zlku2sNi8UrPbhYPx
PFigk1p5LEM8GzmMC5W83jwcgrYOfz1nVvmoJ6wSvhj/kS0p/Z56L8QX2OTolnqmy45dfiGfPRnK
DgdM0EgC/dhrf+uxcgOGcxlUB32Jim6je2gskNctERnI8l4GAulWQ4fxRytfQYJcXaXcm2jrUDIq
+EPMj7qZJLON5tCP4i5kdhvSkb8xLgFsiW+U0wtLfVBJLOzhWytHMrdjkxJmcOcXLy+ePHB7DEqQ
mVWel6yT6FssmmKL4gzJFZ9E36+Sxa3ZlWgBam50pRvPMYkla6IRPidr+T60P54flkfoj2slxDHY
TzsjUnazlZLz2oDimyAtw+q3zugO0SNCJne9g1VK7QRNZesYWX8c8vncdxGTWE+ig1UTcy/weoXU
jAAnYQWQruwxDfyjz5cnneWyj+/GWKyjWM4vc8W3OQ2ah3hlQv2fRIbPM7lsfrA7JIsRoOkmpGpb
UQ75hU0gIMDuoKj5v0Z2f+HAWxe26j9Q8Arv9OKQZ+yZdVPBzHN+VJLxUTLLW6eRFSOmpV9OYtKG
MTHtFaHggjLgRJvgYSenNWB5UO82zXjpWx5hT3ss10KBymYlaaB4YT6kBQVesfR3Fia+dFAqMqhx
GQMM7C4W6FI9X6JBfVaTgTwCUuT8TEYA4iYMnQSOrYZRf0cEEW2Svuk3Mhk/kk4Lwduf0RIaZ7Y9
q8qxL0XawTApcdfZndxpThnfomIgK3pQNpH6yHKHz9FrwoBbeFuVtH5stajt4HGGrDVnZfTOg0Pr
j4I86JapoJe9ehg1Nha16JDCdkBc+QKplrMIH/HBZiPIuMnb1u1cEoJomkE0McQoIueLpEHm5FvW
imKfWO75UrLVPlRWvK3BfKIbJv9ztsonFYVTGuvWZiq3GkTAJ/nUaO0YDMsDWHL25wbMTEpqd5PE
7cZgOINRxI6JuCHbup2cdTr2RLnRua8U5RIbPXjzLtK54UZiO5uSQ8eaq+2FQLmPkL05gsLvLGJ7
pRjDNWOZFKTePcG7DU5+fMjI4FpAnN5X5BOxNpDrSLJAqBoFrYFHUKhG2xflX1hgLSbi9s+sI1Co
cc9QQKQ+qSpEmQ7ZJ5vI21A65bahPAOYE/G5ckHK5ITPDyqzu4Ba4+5U2QZhGjyEk90z6ksB7SdO
cVEj9TQLAiZqpDVl+MK0yUW9RrvRFfZOWwxvjkh/+Ou2jAFkKsyX7BDNsiSWKWV7gvMwPg/2k2JQ
lUQ6wisD5/tKumBtYnZ4DmIff4LxlcN1RWVsYnJzNpWnkaonqsuYsWlCLnhDcbP3yvQzbdjIsYQ8
JErH0yHnR9bhj6xSzpTUC5yM3WDBOBnMnTusG8f6p2Oo2i5BePkCGFZCrVmL1tvUbj1dy95Bw9ew
17YY1JdoPVCP/ohUHmpKtEhfiKRucy9Kk8gpgq9J6eKkbi/T2IL0HDXTb2fiHTvlWRvbbQyPaNe0
Tw6na6BPvGQ3vftwUWZztLrkLLLVCjPvOya2FThw/NVG2cgOHoYmlNwVelaLo1Z+6LYxBGOTHweE
5TnHKHSqHXpRHq9pIH/IFcA9XY0gjncnY7LHD/8PfWLIXcs7jeN9H03qh8Hcn8JOsfxSi/y0yq2T
UricE6jnYmtie2KR4ucCyF3jZf9lkFOs3Lbcezl7naZslU1rtacp6Vh1Sud3nql7alNbcSRc7dhm
Oca2y4fODdWyiVZdUny3mejWdFBflp20a1TDryhmPMy3aJHIImQu2P8gACDNAmBG4vA3Pf7QFmln
HUG4pPtG6t97Z9rG74moGb4HydLQTuPixJYO1taRX9gNupimT2Rs3mokiPQIC6W9nh8pzvWkQYkY
ioPVFgP+9JgyuJlQhQ5wnLIMmbleHKeJrrf0mHyYaszZkSmhb04XJ0by0YSz6gMgt7bGRP8cFSZq
8PopZ596qWqaKsDBqAw5lSbPvOhC0E1QQKK6/hsMZd+nTsJeatnYpNpzYOjxkxEzYI8kpMci09Fo
wJKyLGQhcYyptui3GsdSlM7NrtcLuc7r6tBOkxKE19kLUQ4lTBwgeKYZ+y1mOcSWCZQipnXPbaXc
pdZYbmrjhcgkrHS2C0W0Uq/DjDqIwGfVR5Ha7W2NzLUGoyIrT5SL6nrOi3pxADyxsOXzFQZSxVy8
ji5XUiI/bFRIzBNw64G4frab2WVoTIAH1eR9UGBkmD3UGGU8hTZp4v20JnQOiS/1hNlgcS2arZ2z
0crtdF/kkbXqKvdWkju9sfrsDeiIvSMR/pK78a2e+EMmfsdMM+QBWbLJIcLzdJeoKBqGtnaif0wZ
AVKhgvR9poHXUtyfdazaxL6JP/gGVKtobwE8c9eQMFH1D0dzkXpp7oeXUefNJVuG1PsoG+ezSarL
VCq/WcaYkPHLpa8h6IUM50zYh3j37WNtknbE/RMkakjsIJOzSos5usJfIJY/DSlkK1Gg29ZbmxmN
0R2joPXaiLIBuZZC2yRKa5P1+LeH2aIhQvVP5g4dVJvdMQbYaxPfZNNTqE6pdrRqcM466NiNiI2X
XjC8q0zc6zO5O6TZQJ/VlHcdhUansJp25qXjuqNBUXy7ZUFWd/aTWXoP1RuP/RS5C3wV0Z6G+jtl
KGYoVcm5VsqTOpmPhh7N4ZKaJiqrKdYYnWMLMmN0mb1bwdkuWI1wI5WK6uxbE0Y1FyrWr4SfeUC/
P/OCrjy0EkeNeJw5Z2WUFaq1nsvJ2khdTZZv/Kq3VH+9a0EIo8GOJItC6vCrI+dhM/ek+SKBC8CV
74VJVmLNL4ERAYnW3G5ASpB1QF6S3lTAHNFXdDKuDjlowhULW/CMxiisk4MN2amKX4uMNcQcXhtY
dYN4NLWdoHDQFPVOAlZgIGt2qHbMiMk/7F+5cpiXx6TiGk2ym/AuVAW9uCXUb9xhBjFbQFSNOYPb
Lt0g5itdUaL9DiXRcvKRyCjdqZn8iYk7o6tHeBAuc02ZsjVXZIR2FPWSraFnSpAWuKCJq5ZLVKnr
W8I/t8K7H5Yo2lndfYbDw17kxj17NMgyd9fFuWSU76bCut7N0BHY09EOrV8TpCTgOUz+uvdwWuYZ
ZZf6MWlXHtNKpnLmaswjGlk1cHq8ynbZmX4kL6wKjqZ7xEaCUijzYGHl1brPaJxZaTCZ/nXVhYcM
9YaVORh8uzrBi/lNeh4/s8a1UiXuBwjNq6n1LPnJ/OJG0HxZkmNI+hm6JUKPV7OsDyqpcBHSS7+L
mCnkQ74u9OGc2tIK6OPHVfQbCfGT6s1nZQOHj//kUr8ZSvbpJgiTle675gSe9AExe88QtpiuZqba
1C6EKabII2c6LOIJmreMzEk75FzozGTtCSQeOj7vravEPxbQwCIjIiRGVaZUyi9YPSsQeg3fBQcc
O/SwyL87aNSrlDQ7BmzP9MGIosEFI/ZlcolNuEUrNCM6Sp8TGtlVrhXAJ6hvVI54cpL2mkefYVXZ
t5uzDeoagrJdwWBClPPDAqk1ecj1zTT8rRl2YupXJrxgA5wH/RKnrnmDM3KzDjCcEPmY2aeHcA6S
Bv4CyQNLadfonPY0v4zroNyuqTdZTUKzZ7r+KFnkBEpYfNruwxhjYLiOgShLoHuIMSmspowPKcc4
FIVya2pMCxAsYVdUVkRXCE7oVSzDm2iywNGgHNJqAuz6Ca2m2LgO4r7athjyvsuhxMZpdpupY621
9Ph5BW8knsAkh5xB7eKMrvXkhgGc7NjiJ6zJXV48KHIcX1C98umX8pMXKd26ArrOZF5GGf01bfIN
FPlU5tFjnqa9XY5vjnAeZiPMtTmFEkEOI15LFYeoPrWp0bwYjrObFSpJpPKB19KdZ6ZzziOPQWzd
PaGaD/JUv/ViyNbR+B9H57HcurFF0S9CFdBIjSlzJkWJShPUVULOaKSv94IHz/VcLvtKJNB9wt5r
C/RjTbpGqwxzzeC15K1aGZb9KuP5HfVz5NgaguQxhDqUMv9wWBKS0aQtk45MqKZtU8RP8bY3c5f+
pXnLVbTtCPVQFYbBhozrCtdlkrN2G/Bd1A1hVLTNcyKst43J4mixqWKbclxmeywWnGZPENmqGuYn
weFwIOhyZQbTexyiYWooqcosyzf12GEf8S2i0LNVWvdXvE0olxxA3BmIDMH9x6X1YZlEaalG37uW
Rna55dwZw2KiD3eC7yP8/1WwfDjaLMTq9AchzF0lYhUOl5QUK85bXnNFFjHLTz/dpQmnlAF+IEjy
74JS9USFzDdgueBk8BUxqAQccDFJYGLM06otj/qz0TB38qVBigDbUYbb0htNwsIeEdT+TaTYi0XC
ZvRHfsqqHlnIB9g4i5L5WgMP31LwYKgryZ3MGTPV8XWav1KnQE3KdYJmHmIvAVvWlC4zt3SOZtV4
S6wb+6qMy6c0N/6ZhdUx2bYRmVtbkdB6F9jnLhniLU8G0dYW3C8ZuS3oIhbFUKQrbZ7UoVJ8iTtb
O5ile25oFwAM9Ns2HJ9cTR7I/nKQqhELkdYRdkIelkQz/VOaKdyB3fil45PJMCKtZMma2/aYp1h9
C12UZsrCzrqpAkbFpbfQ2upAJiReKnj+OBxclLmNRcwN40uz6A9WyVYl0U+IPfjnKadO6c2Og4y9
KQsUfmuHGw9QyIqMdKYAFm2x5kcQLMDKlKz9V3rA8LRqTYIbjd8BDsNyYn7C8BoCVOPzpNjsSDXP
aVChWb8Aa7SNFs00auFEeILEs4YGQCYZ848QWKqUW7YJhOdw5I8AWtcu+N1zYtk0I9w0eJloA4q8
YluaRl+hZRB1Y36HQwi6hTcgHZKnEC4/OWZq1Wsa2ThtvLG08NfJENsELleTCeAVD9qPKNFhh3r9
HEEpMWovftbl+GdG0I0ALMwQIizTA1HpWuv1RCJyHlQa/YVuscRsxKIpMxxG2NUmy76QJrscKru/
2DGzTdp8bccu+9hgC1iCDBFLspUbVQz73OaiZuILT8vPSOUGhVxFkjHpZK6LXg5QWOf8YKVFm7Yo
wBxO96rrzY2XKB8ZMKvsvDY3ED0YVBkXtymsqx0cYzfSNwhl3uIJMN5gOchpynFXiqk+tBPr131f
euqH06zNn80GVVHvJQ/FzDNI4JLD2Smol404FyxhiKW00+kpp87YM2iXW3ZUG+A+amOO/b6zxz1Y
mmWWIMzwgxixWDpvhrhwlpgnX6xMol0gqscSBUogMe3V0CKzrLNl1YyPtGF8gVkmuGLEUYvPPJL/
SjLOthH5hZ0hPgOb8axpcKISh0AXEPL6miD4YsdhJIk3HtBeUxJ95QE270iuXqTzR8qXedYkiOIs
QnPdePrdU95bKly0e37I4knIebSYLCe9/oPoqV3SZCJ7wYw3k6s/e0XKfk8jMiJLvghTqG4eeRYq
tAnAktsx77tlSl7xyijXrVkNT0MzvQbm7NUD4Fnwkeg12/sxMLK1RvzMiUE9207naRzxVSOKrGPt
MwvnU8iNnLUVRl+u2SKgjnCUCB0SfNWulMBJ6aKp2hZciaQRnjsfpwRgPBtFeSRwNPVfLnEZW0Nn
6q9hQWR9BZvaO9X6Pz8f2yPKdqILa83fmG3CERM6zJE7zIXkJXEgQdceOFaXOckcSFLo+AwCeTO0
IGCRUFklVr7l92iXnl1hg62Qb1awY0rTaLZA4onMM0ibo7GxNnpnHGMzmrYjO4ZIc+5mTXHno9/x
u/JJ9eLQpuKLlSakIisRM3N+NfSZtyhjAa+6TViBmCjcSwOGY+EfR9chmcbY1EF3CvvuJoIi3ipl
fvB2vuq+WUIUn+bhC7WqQ8/ZTLyPSeilq3qQ+0qW5Kyr8VZZGaAikjS2obkHy0QquJmJV4SDF5lI
VumhFZ+NP/R667Jyh62qKnSuXbWIx2bfi/iNOHhmBGQ9LQY3fXi90W5SjE6TyK+DZ6GIJtmPmTfh
2iGR5oXjMq1h6dt3wH0iOSHgV6IgZpt5deayGiC6J1zzXVHS2gOaHCA5DFSOZTKu+lS+1kzyyNfm
3o7ZfrXoEmqLLYMEBkDc3bjClolF2wUw3neU9BYqLi/3NlPWO7uib+8Nhgy+xQJnhgj1tW5sCyND
4VTwbqFuQnYV1f41nOJPt0Mn6hj+neE6bkUYqdDzKPDwMxsrDTqtPtpHUDivAczbBrAyllkiVLX3
UugfrYlEp643//9rtnMOSEG6E1hQtQ0M0IKJcYIeoxXVzWLyvKvrD9UJDVxmeLHaaidsN1naQpX7
pGnOKQ7vRjntPlPjo0nq+Tk25FIKipkuz/6YWPJwMDn3MKyjgKLISvVnDhko3oc2Sf2bOf3qRXR0
61Y79AYgNSvRs1XJz1FnNM6EwKzqZBg2QhyCKf9KkXksS8XPajSDjmRkpdfSJ0ReU6vaYFSDUIHr
Jre5hbKdIFCOtUzEurQDg++Pzj2ox0f5QjdqP1ie8jZYULWAu2ey904KAfbp//8XdQMNaqrv//87
XWZmRwCw453s+S/c8Nzg1Gmkz6M9RFXzgUO4bSPrlSoI1oBNPqzqFda5VHxwGT/hly/vcXVIqi6/
RAge505WQXat33jZoWPDSjwIrHPvHTq9Wibv2uAmx3GOPZzcCkJaMkq8MPYd+REp2dOzwEm5qz3p
3kXePykasw/XQZGY2/6wQwwmIMS5HKYp0LJE3GKjqV5CrzAO6P59lFfsj8NADbjHm6+qHH+6znop
B2E8RYibbpFR/KsdWvUoGoelK1mre622dEMm5nY5JLsmJkOMvTuowXo4IemPnWS8xKHtr0eZb022
vtc4q3lfYlJGfQafKqTTbgUQ0LqJSYYx1i0180H5ydEQGP4Ka6bjp+UKrAOgLHc0ToSQn7AMveMh
9RZsNfWrE/oNE997MgblqQt61JbjT4lGHL8ZL20iDwrt5kli1eVqrnqIAa3cDMnEhDSEOClxZDDP
NIeBdoSKM2i7YB+LuKEhhRvWwlaRNjsCRH4nmU3GyvKqesWKasOsITgaqnoIr6J/aa13pQ1ctHSX
S/RK0TXXDP9QjuT2jV6tTh2FFY0N642gjr68WVfpmmiDB4fKAysain/Xe2bJT1hNI9OVw1RtbNLp
zNDz0Lrc4SmKUJpl7D7KI35O8+RKpt47NUy6rRPW5XpaSYQaeXypRLXwG7KI/WpkYD7SsYVmQGyt
LnlY7LvZOM06rIDd+44za8XiTc4sjwU+O9I2oA2wjI2bm+uhUQ2/HDzjgAyFva9rEFYGrk7umhVz
xU7H8m9Uzqo36heDb+HQt/KOEpaGUIwbXBKnKK/OA9I35Xkr29cubU2C2NgzUJrqzANkEi3psgiO
8Ttcr7FNJjgjPfjv/paIpygDiZLWbrvOwgydptpY0cAmpI5vMhOgViwqaBP7s2AGteg0FqMxA6kc
/Sstg2i2Mv4skGqxIEhuNGJkyKUc4ECMZnMawD9t0klJ5fZyxrTdFdBLguqsFYK5dFze2LOTgU2k
EOxTHtIIrWaIk0SU0tyztCSHbBIswPXom9Rd2lrPe+3WzuhNW28OOwXJEy6TATl0VLhPckgYMNnG
SjlTctAN59bojlgRFhvD3njvMJC3kovTaO4h+stdnGv/ChI9hT4QfDAVf0Nx0AvMtVTfYgvbb0AV
xN/VObPLDuMwIWQEm2A/yufsBBYFWdBt9JhdeGBF+sJKtSeG3qNR7IbG+tbw188f1F3C+9tkPbFW
MQpWt3XYnzfcaGHOAkKUd9VmhGMH5r4D2pf4Xktd0WxdT6HTE1TTSDN6u/ibnzdiOghpwihgySjf
WkXLCFn0yVJ01cZAVkruwUvTp6Qa1vk6cfqj72nnXNnT7l8o+d2J6tuQqYxcELP6OgtwQgbyFQSc
M1v24PMlGhbcHlesQl4B8yWX9J5dC1GOnG4GK+z8W09/T2q2j8VnBcJiNXbOuLIK84bKHupAD2HR
KIoHnESElxqqi8DbYc4iUqay3jpTPnc4CfAAnU1Fey2q8Q/5DHEu7q9l2mCouqJe6r37XXTIKpJU
XyA4/7YkDxPaITyyhXzV7pknf3RL9ltuobNphpfcMrQd+RKvBaf6prC+YomN2lF6uQqL9kcNDm9b
mOg8lSsB6BdJd8VbF+Ll5uBeuZ36soLG2aoyuKRtIXaGiP+5bkz4l+49owAvgquD1W9XMiZckSbx
MaQXPxffWjJuFZLwZW+aT5nurfT584hxN+Pdz5M16embIYr3yo3naIbKPKCvOBCake4sAx/JUJln
vjH8g9NsF2v6XSibbhll7kbLzAuhfGJbpyRuuXy4Fl30yOQS6en0IwneQqlGux+c1UQHKuzxL27b
bof++3ts3gODp2F+99H6Mghwylfimv8xYnlGk3j0K/Iv6ti4jeKVI+Gfx2RrqUbqqCr+SabwLdew
SFnBGSslAekIXSRmtfkfDrX/Tnr5voObv9Fiu8d1NO11N+Nb8NkdN3AZ+ZZGDd9eDnbPm8YtJF9U
Jhy8eOlgZ/Le9oKhe+Tbr0GPuRGC7a50M+yCTJ/sXhKOwl3sdcMn2GvAI/aIp9HN1kEegbdHepCB
Eap+E725ahV2f0ZaeLCLlOgcroSyam89go8mwD1JdBigU5T+jASelOru4cgIpwxdgt4LHMguyYS8
tLz2LpI02/qOyqYDOukREhsd7fTCZcIYN+i6NWSw5WzjV2aNSOxHmt2jMgmWsV1GBol3iF3tULdK
LDrD/jcEFMaJC1Cw9PfzZ5Zgv1s71XmaC1LK5dtk9phT3HptdvbRgaIQBuj9ESZCndQzFNmASpMe
CMNgl2hB2zuOtmvBaJPtRvZTCcjTlDwnfCk/PYHoy6GnbnK79NGg2rLdlAiRxvuqqvLausY6pCgc
4oATPLeQpgb/LCmG7djg79K139YMnmgXv/Kge3T+0bduZVDdzNYc5mUBWy1eCmq6GIJInX0FEyrX
rjvps/e1QQ/rGe2JLBV/gWj7zWtksyz5eQX+y0XV2q/15MSAdeS/DCw8xpRPH9Ox2WWfdQ0DLaJ4
HBSF9vDUoSLMFYr6wtRiTJ3hvvVBv06RfiFbEBd8/4XqIrvrxMGvNPFBjF1+LX2UfMY0/dQ05fPh
i6M4c4+65WQL9hBzClCDQ2GqFjUCcT+PPKyGbrwPio9xYujgwAszPe1ijN0+HpOnlg+Wr/RQG6W1
VY16j7V5hTPdRy/TV73KcdxH002N8SUdx9eUlD2OEuPilw553V54cke1T/P0KTBR+TJdZA1DHz74
374XSZwbNc96dR9cy9xbI6xbL/orsXahlx2CndWMT2YhmCLH/XuorHEbTcnW7a1mRez3pqm6W+OJ
TyGSr9iFO5I5AJJCxBNT8GclkmUaOQcLnzHDQX5bY3HtRu2SYf4uI28n4Z8tRdH8jeH0SRvuJc6n
E1XYqiZefJg8o3zFE/0ijWrp1e7DoJAOQvFOcUmpmPl7DkcAaKo4GHF8jRP10peshcjYUVsvfneG
4Lee0jsLxEOleuIidK3cgu8BFqdVZ6YBNGxDiFkuZe/mp/lHY3q/Am2J7USo7U37jdHLib3dtLKE
dwEl/dFY1cEKcQBFPQa4Kr2obPb7UoMuolpdqtkuIot+m03u1Yg0xnJM8vV7byU/qmHKG6UnvTrz
X8O+0/bFzC4glbcZHpWT/6UdrwxnM3MJfx+Y9Rv/s3mViXDMCXEq0OMuwjIkpsr0d63B0Ma2QAsK
zZFL8lXa3dQaAEKCHFuQ8dVmlb7iYZl7UL+joEEjwVZRFYKYQTbvC69mbZ68THn2OSgeWpRSL3Vu
PLuRtikY9JgIgck07+52YHarmH2JPsh/4f+hT9lwGq0QasS8ebZdb52PGo4YK/+baixAvVsy/kas
voCkiDTPHBmp+/JXFS12ZZbrswhw6VrJG/Fmvd+/pVpxH7z8gXPrkqXNp4pQZCKKouLJHm7a+Qct
sd8zhiwsTwS5fgGcNIGJIGKAEA3tZjLSR5a1m85pYG74MKQ5wsyYVZoFTE0O7xNi1V2VRX/BfLDz
7JYhq3VRVR9BwyI3AWK+rhnz4tbfDqzCmBnjG6m1T63CApiPWMAjvXzn06JS5puLUL2pHB90aQ67
KPI/CFkb+0m+CI9Eqnn0hTaByrPqIgpekOZblFEjZaAO/EVirB60blWgY9eq9kODrrZWgMhsAgY7
MOFFXru7gOm2KccDCQ9q42CnHBNm+jnApQOCmN/JWYmmIIuEV0Sz5k1XgZqDdiAfqmYT+buwHuDM
jvsstLBjZsPKjBF9uBU7uZD+JkUxhlnIZGCH7sUQ2Ft7iy20aUBIdqro5MSnHmJyYiQMvE2B35na
gtWFcatRsfPzlH8ucXUU3+Dz3UlcKweF+f/Ieokchn0H14BR/YabEs9oZ4fwjyUjk3iK1lh/eZ5S
lEk5drNaTQbCnHIzoDolxPx1grOiyefaVvEGoO73gOEmU9R0I+SvXNNeARwcWXXdKn+jF+yGPOTd
C9fvDsLonYNv5xnSo3Y8mKg+shZYbsmnM9Qy3Cat/IQWai9Yj+9Cv/3yQGDSzqfPjRbki8qVJzM0
3r1cDZcer4/tdOWmmEDYjEjsR4GOU+/gYtIRxBlNguHMDBMuiBSr8UrOjrWGdHedG9jLUcropzxt
eUilfeZbY7Ma9tepwlXXdSyKrDz99pgwAj6inESHF4voOc3w/gbY1GRtv3hWcQkFswSeKYQWWO/z
cNpFAx5HvN/PPf4S0CzjHUJCQpNQM4GOo1OshNiZsn2JInOR5aw0OKOtWTbFkeVmm9jxhyXLX6p9
bwjWSVEcnbgvjh7TZcR0sCaM3zuz8Ze8L37GvJ47M+fsBBY7SxCH9mQ268bnnjchZAYRM1FLmf90
PblzFgNFIg4NgUUCtCYJ4Wcjpu/jjAjmADPv6L5awbBL5mNLC5mQ8yV5NkuABqeVPVbv0pw6NsAO
aLVWACnJo1/pWZ+6pe8MdYn7RzPpYmlBWYu98a6H48GeanPR11jibHFVGeQ2p6eTSUlV4mS/J1ZS
EgMASu7XdvtnZn3WXo+7jTEN6gCMgdDspFswWjxLJ/w1p+mQVYwCMPRthoLupI30t6k5uhy6S7ev
r9OAKM/II+jw6o9vgAKsj2sslpdUi4HSOh8aYzBenjXzBiIlTGT2ghgApMyUSV64zkT94iotWPVI
+JaGB8kHWT1cn0Ns4GAjPZQMvvJkcRagU9XpnbpbnUR3Ez8wXc6L7tr7ZmDMBJxrIYgJnhCp70Au
/QbB8DIZJeQNZxM644GCDCu6S+9fuDusL8GyxqK7DZzxz0V0Admm//BLAxWTzt3Zj7w8lbfiPX0P
Yg6uYfoXO8jl4wDVpNbN3Vh4VFJlK1fRD6lafDEr4bXoqKTd/qvXwtd2DU6Xs6iP2Y9nL31t/qjS
uzN6OJgav13RAldkefCDbM8UAFTGjhSBsKlYCXeIreqj27FRFfKVz+tnSpr9wGnPRuMESvdRKHph
uuuxQdAHcAggKp1g44qbpfSDS9gx1NsXPexe4xradW0Fe5CTfPvg3MJupxJ+XK9OLmwhiuYS1/om
t0Iegtn/prPz1HP5NuZyzXf9FE6VjhareyGgEjO1YeOBcXDnlpZzYZX0TEQTyMQBx7fuvSFdNJjj
Z1BokzX5yhscRcewTc42oBdpe9NudDCxuYk5cyV2gnDBlZryeJ90v6Zb9xujGg6DCDENccQCSHgp
KL24KUP3NFe17QhbYxgJcOjmCR5xDrmM1ZrWHgt7/BWwFwPOMOU73AAX3whOiO3fIWvd4pj9q1da
Pp88smfmBGg2Fq0ari5CcFv3vk0rPONp5FgI0z+C5WmVv4fqBvH1jrsIFWdLuVP2yVsseFrj/q+o
5xxmW9+psf2bjOxUOAyuiedaGjha5jjOR2fPYRpzEgoxqS5bR/47hjmiaLZyZrUGGWsSeauic5x8
nD2pnvyOfbOtooDOd/wXssxkZ4Gaz3N2UvKtyaI4hMCTI989ZfX/1pjpIyRfF5bC+BSU+RHqBSVH
Zr9gVRjNmh1QilbNajHSsTRytOrHFk8CdfLJceXnWFv3MeE0g/OFXYBtnhdAsa53WlF+FxTVUN2O
+G+/VEqbZUVvUyiOPKJkVvSrkGFspHRCWRBdNAPeRRNlpT5gQ7Y4GvTfUP/QCQ9fQGl8NqjIaVjI
llQhk8yccRH99OjzR9XVwR5xqOv5U2AjXhqqXcjwk2SLcp/nPC95MNyC3nmzon8jPRimwX3O7VFl
yaliBRvys5psfjd22V56zraxQiuU3QOqdwAcEa8mTj2J2ATGyYmTD203cdcLuxnvjuDnAYCnGpzu
rdA4sP16ObLCQ8HWJ+gb//8ClOJNk61YT3pH50RjpYmSwzUDkND5b2MKvKE3WI3XQulLGT48LxW7
LL0LM2VYTcKqXAK5pw50EEG3GSA8XMGAWxsWtCiO6RJyYPhWoj3pQQTDh9m+ohUFuqAwveYmhQL0
AT6Wu/K9OVje2Q5cXWimsuXUl7+O3f75/0vGUEpowiR2hgHQEtQvGrhQ26Ed+khAIzIV26cdHTqS
2dmJgWSdyrsYnjnuEC7m1veoMXXs8dPXfOp96JUrx/KBFsHhcKMq2hpx+jI0ODW9GejBtIwVX/9p
aVO4Bjj1i5eOoaWYDtQFfjmeBKhqZnxQ1TxMk5VIrnEHhAIcuFsiu/ABZ6hRpxZ3k/rZ0aBz+oP+
gvICwJGpsEprKV902YPQgkXihMRhazOid7LeNBspoB+45rrTLJZ3YhyPuU6v5ekWNNmiQDzEDUjk
0ReZLclRtPXdKCSTtBZY6JjZ+kFZTb0GT4/4MoEYm4H9W0EBorUWT5M+7jqXYKkk4Cfns2zN8t2q
2KWUlgYMvMpgGUy4VYvw4VouPq55MyNHUBUgJBwNK734jF3P51rtl2YM8ILKEIZoiakKE6kZgExh
VU7DI2F9evgfvenU6hbx2f7ZqIM31Vlnr0cC3AzRyVc5ql36rrozH22PfIR56zXrbdA0cMu14KMb
MyYA+SML0XvZNvxFZMntig3TQ9fnrGEb0porANDjH+5ChZ5K7hlIRUukrLDIHQ3rVchFIn+lJXck
Sy16L7S2gPWSrTM863F4rDvWJyzXJrtnOMpd0EynyqfGKXXoeX3/QIx8Q0zzOgG2XCat9uaFlNZU
iZgA7fo08q3k6Lc94ez8IFobrnp1GUo1rbavJ8+46GO+TxkTOSGyDQN+4GlwWRyMjfmcxAgrdTt/
KKN6KkG4zDluVsc7SuD6izNgNO8DFD48vGz9EnEKI7og/axWcLiv3LIZ0NY+58vMeZ6EwRtecvd4
k/Yb2cOpjErA8dN7psV3/JcVKjxgj4JwJxdDM/yO0gpXnVl/6m70aQ7kzhA143pHp4Yl1IEzy+ql
5mIeTk3rVufIJyy8h6UBtdT2vS9ZXxkEMpu1kehEcdVs4xpkDjpu44K85Q7bZR8ZdEBsPJvC/sCD
hHQAKwAE8EeNYgEfefRXMO/ibplLPdS4lfE9Si6ymAeGGKhk0SUmFtkvEjKOU5ntGWDdLbAmqQi9
ddprL6B6fnJtXA0tdIG+5vWsmq9yagYyuLlR/OKlqUcUIIb2IufVa4VIV4IH67zmMukYJhLBMd8K
civRmT6ESS521TJDtizky+Ot18VvzFDr0PpvbVNUWxgHHBJRtoNz66wHJ9wlQYissPRf8fL/1uD8
xBSymFiPYCh2mtBe0uKALBkgS0JEkMlMXRCuelYzRNouv6rM5R7R2qdRE/tpZB8ahvsgMc4z4FbL
rq6q3gU5oFBlubPZrTjw2IFtmGwAchscOtJXY4iusTHrF3CQdMo5d3p49/34jAnFYMsT3mk1Rzgs
GjdT0YKlbzEweWCOOs9bZ5G9h81hLww0GfXQJ7vB3WSd81F2XbH1ZbhPi+qK5gqSiqsdwYkCysYG
AclYruY/2kKTWjbcek0XXKgGr2RYHNvW+9e02a2wrGERIugMnQzmRoFg2lhRs140jGZuWRy1TkNw
GQ7PeMtvIg2vqXkoDNx8uR7/9vx2blQjsmtxKJbuM57ms1Z/WfXsjtTIJwL4eDUj91H5ZzYusECn
CYOL/y9FfD7kpsmzMh48DTlb1THZjEpIO8r9ddRULhEfAks4ebPyVAh5FWxkDUlA0FhOF3twGPCg
Y25Drd0qBndMbwtnk0Xaa90BBOsSRhBcyWbsvrPIImHBK7/6qPocdWZtBLyiFDTjP/Bzj1aCkQsD
HF4iBj2OuTiIMFiiQ6dEDtGyktytSOqah+htyOiqjDayYUZHhQeF0taP1VDuGRZVG/7ovW6jjrX7
ipOmuwajrHcML8n+sjJ706fDXkNmvCCMCrZ/cHF6u1tlXvgwTTp8R4cXmtPIZY2JOTqBuNaxY7cT
cznE9sXVYQ7FOTVlBG/9f296BI+0d5JH45e/MZ5h9Nf9G1UqdCA3erMd/XU0hldkGu9JkJPbxlnN
FNDZqAyZr4j1Y1Olh3zwVy1R2aTBzUiIoKO9atGKJmYEj0QhFrBjLNHxV8wIC+dQfY0EW80BaFZY
sqoo+2qRlNOTwzu48lwAEJPUfuWIaA0OqTNGf7Kk1GD8sRROUB25Fo4FcbKhpv1L2bctFIIuGbdb
L5qwVpnoTwx8yJ5Dudpxs0ewnF7wuK8rW1L7Md1N6vAYCHcPzCabxnzZ5+IWFIm5EtAB9DL+9Mm5
yiruL2zPvT3wCxlJsB7Ilh3I3xAM7hZ5JK7SV7gyck2xSQy+QaQ/AcZEqPKVkuKgScZ45LcPizH6
SqvyB/sQH8jY/3hJf5zaYqvNBhFlhz99lu0AhcilC+g9/ZOJZu9lJu0tmSWKrpj4C7ztC5/nxUTy
wy1JQIQPD5fZkf1eMp5e2z2A9344JMSJbeBQuNuGVWcSsMhverVzc/eOeSuZOw5UxYOzjsqU5flE
3gMsgnFDY1SyyiMDUK1l2GRrDrg+YkzSlBbZZmW/67LeOmTkSAVeHu1SS96qKEGeqegmGnvR1f93
B+hdvFirWUA5iKhLGzRef20T+3uaN6xD+14Bg4X4yrzNLJiA5Do7OMiZHMQAadkU7AobyL2EygNL
4dxC9ONCxt6TwOWGqwdW7A21m3eaPUpNb8jtSTCvxsdFrENpG1cX6ZgfJfUFlVKW63IL6vJMPQK6
dzj2sflb2/0NaMyrUN5LB3E4FDjJw4hxgadlKwzk0bKtB4wYLmqUGdgD+HeD8WVaCAJccFIha/jf
ovntx9WnhghMpSiuQyyt0Iz2eqoLghyidR/hvQT8Oyy7ig0mYwjfaWbgoz8d2rmoG9T0j+BD6pjK
PaCDftFcLJiyRZrexTv8OR5V9UGCMj+Ojh7vEHUfognNYyd9gM+2eyMGsnsOa04ZMyl/a2EQW6XA
EfeYn6Rsj8LBeGmwgZw/wEAWDEI+FDnupcLi7vWziVyqkz57naVkXqCtlXByolQcGDFR+RSQV2h5
D7fGX9wY2PsTN2FkxlvOY6UgICO8uBEzd5v5RYtYVh6NvcNUTVl/YKNOVtGX2GcdcFmvemHkG9dh
DuVCYZL0/v48FmDVUe7QWu8TZJhl8Ytm4ju1IrDc8gtZrLsqSkHdHIGZMqXck93KJiePb6gPdsKE
L+LACkJ1mm6I4YEyAGcxaXb0QfqxS8WRApeeZarO/hSfu6p/r8fpVLvG1RhKcGBNSVKFm99shwlH
gY+gKxOkJemVXhyTi2RhFeF8goVSGVm6HdhLK8sn0ILAl1mbQvCl3SAoX5gu4TLKSsYraENt244T
U/terBHLOqTMepdYyG3AOsmzs6vghCkkN7Q+oDpF5Lsb6V6zpkjXgx1v7US++uyWSAT5cDnu2cSh
dfJhgrc1qnNpVg9DFLeyJzgJMvg5NfrwVJCUwb8cHAe9uppTvK/4gKJWA5obEbxkwFv2bD78mog2
OuvoLc5Q2PH8VPOwvFq5cxKEU9Cue2Py6iXpUyxpulgom8uKWCgYiPdRN5vzqOV3K75TN64MJw25
r0hhsTHqaDi1Ny32phXo2qzQrrVAOGfkHTReg7Ld4mIam/hzajv8/cWwKwo7xZAYMr4ygmd+64kl
t3oZPH1vUpaxPmfXmcG0TISsUY+NJ6SZRBk5REEFE03sAElpY2o92mkSSUxBGC7lBlu94LlXcfbo
mQ1TaJ/8MfUOyLLUc6ALbd2V4Da4qpx1aSIb1LL4GaqEApfIJZoFrMXYnoExmo7dBH6dtf6GFTme
NUMLXlU+G6cbMBdRyJidNCikBvGMgekRevqToKZoE8IHbKgIbH/5Vze2yt4RuKE3IYd9yZT/Subf
zSr8alPVWr4b7Sb8pFODi3HjNYHfwOCgQj666jz6SM/VjQNvK/PCFtW8KBNiWMv87thDdscgty8i
bT37C3YtGYaMX9xV47X6xjXs9hbFJ5oa8J9saVKzeidSBhlRxRw5qVxKx//YO7PlupEsy/5KWz43
wgC4Oxxos3zhnQfOoijpBUZSEuZ5xtf3wlVWZYgRLVn2c5VZKUkpSF7iAu7Hz9l77Xrj5Oo8ibJd
hSW/dTk4uxjFv063hoXzrQqHj5V0Hlu3uW9FCJYpNp7jm7iDh2YvB5gwyb74CQ/9ALYcOwOG1JhD
TGCjFHJhKblut81GQjCsxsE3TogFinHV7doHWCs3Wcnxp6E63C+VfO5FpzFYuSXtD3SKNhV5ARtf
5d3aMD9ZIxoATgvNbuhG7GSL74iu4llmgFGQ+VMVsfsapgSnBghppEOLnASHrhut7QIrFuf0BytC
HwpZl85oEJxwbKUnVGzIlBXtINl6t8v/9wXzXo4dcKJlQxUF1bBsOKyP+Qi9JhC3MF3vIgzGR6IY
66tl3oMoNiK8SX2ghzVu/fncab+9bbT5hnwUWyYdjKNFLUsfETt1bEp6xGBOkiGGSx8x4XVZkpGb
lLu8qtHXVtTfJtWq0My2WrffyRnDirZAg0aQsAcTqP4Il4vpQXow5+Y2yhcfssUaFmEOyts5Yok2
7+NqfMpmN+MUA/Yufw3tJN75iAF2SZ9xERowOpH2zxWz82CRtS4+nK4Unwwz3uXfQ5flUjLiL5H/
SlwrOA7uU9NNd5nKXlkzSIHD6urluBGl+W00DVgmnPTGOuKS4sWtMZwuiKYDTZ2rMnPvOKDDLALq
j46P8rfzKmoiRdyIyJOrWnEQd9MIIhWi+Irehu8Xt5VFn4hnGKbH9IjEKOLmTU5BStLTxPJYusNd
E0EYs3Mmxw49xp45c0W66pkS8S7TJXGUDshDIxsfqgyD3gy11SAqjU3Sr1b2NbysfBub9ObrsLhD
3/eKJJR6K3ZeTJU+D+6HqcsUvSsMGDIfXgwe+okgUI36PnNc5FKYBkQSMWAHdB5Yr4aEyeSqhiDM
AU1XHunpOJuQ1yv9ytH3Kei7bEvHGjUf3Zkw+tTToI7dL3FO1yANstvJCrdTgIbfbBXvPYLldcdc
HAMRAg5vBpU2foqae8uhKpfICYKKhHCaEEUivwwdoDM1gtIPnmcFqYNCEeurw+wRSvPBdJ0XwBX2
AUhpF0Joq+Ae2ZI2CyDb02RGn8aueA7iUhxqREwZMsPMGMYbyYPFThTuG7diNR0+GTX1W+iK3VD5
8SokXoFGBmYYVn0BjuYWG0JAB+FlrG504r+Os/rSds1mZOhJUjf/leMtI4y4u47KcZ+Fvgfaovmk
5aA28ex/C8MjvmjuhwigsPYa4l0plwU1FLq9J102x7Ti8QmrdD8FDkVTbhq78t5UobHLEuetsx7M
gNfDE8R8KQWgPGdfBGywWEwLfuQt2korgeeNd6IhFnFbeIRnJQ2vzBjjxQY1XDfoYcFs8Bm9hgwy
i7Oy0Ngj5QbPipVrTRMGD7RfvuGIQg3NOjeixr0yCyXWMeAVD0ORHbbI9qFkdVN+W5Xq1raZoYbq
Nqg6xuLe8MhQFeJODP8X3t6RpZzsEXcAct4iTerc4HvkIIOg5XEVDC23UYpbNago2ZqkuqoWVJQb
Fsyj3P5uTJq33sckI7tP0uFAQJbtnHvX2H0Xv/h45/Lr2oX5SWY2iSHG8OiE3hYO3iv6xP4YBshd
rOk15uTAGmfOh3hxmzsu8ykqTq/xr02lr4VPKlru21u+hhUxfeOwhwAeSpEIR0a1eu3CZirzCFIk
P/TK4ayS4r4lERdbedlaW783XovIXgAqOZNTDTiRPFiCqXhquzVY51nhcfWKYwnwmJIAeMZEo3Da
1AZjjKR4CO2Dj1HTiD41ofO5cd+gWcUcP3TofB+c8cxpGK+2CJ8a78uleE0X6hQKVHM03lhstrZj
39Ztvm8sOJBmnDwQ4v1YzWg948GG35LlB37dVc/ZncCksxdkKDqXOlkp41vWhweVjU/5bICcoQuX
t853nsxwJ0rrQRvfsSDDMI6trxlMd5RNDwZmfTw6CrWn7Wwde6AfA74LCyslseFtjRqFp1yGMai2
nBTqTpStG7SNIC5wazUfafpmjHWfCBGaDfEcFDB2EAjjiy3th4JGLqz6D4a1E2ZaL0UkDswwq46z
6K/JLKAtKbkFoxlSgxpvu+CBSl1uOFsRkEwLY8oLipQUK32EpLKdgw0MuQC/9r1NxwSYZ97uxsZx
17jvP85W/lXDJbnN3Dlal/0S6dEVyGwkXaFEp+HWnkt3rcz6pCaa8TOZ96l2PkJSeqoHlPjQKWBg
75LY+xiT4HOH+CQj3LhzbkWaJvdVWb2aM2ZcPGzljWYe2A+sqDKMrTVWyKcgKZLPXvzmT29SCvOG
8/Y57m0LAx8njakVX8KyZvH0yRzP5/Q21fBlWJOhn3p0xJhMLeQ2DxtO84gKs7/PswWpkcju2sml
tx9Mi05Mi4U4NFIw68Ta0AkvDmipsegU2OVnEU4LkOtBWjpiWA6RyZhc58TufYrHY52Y1XZOjPom
LuV9naDx0y6ysi4sNjaEhxXcWbVsBxzf8W99FyGu3oSy/txIMpMNo30xRacpUmqbB3SSm9wcBWGf
Otj0GZFH5Lpjnw8Vs0QmEjsDV98mqbPrNGVTV4wWXUyOiBBJ2ZuI/7an7ntR9LcJQeW+DPS1LmsA
5eBLLZxv07PnNh3JQNFw7JxUblJTuEerVKQa+diChuSttg1YmnFn0jjnq5viTg+fqSBeK0SZe6tf
9q1ipfIeUi5KJzQ3jEBpivTVOLCyzc1Vyv0HqFh9M5lsKl9yJkHcHggbOWl4xAKANnwMWLk/DAWP
3EJetJKEWXhmY0NKmvXAZKyxuWxRJhwAAeneYdr3QNTTfVT0fBVcnMHbidYgTzXMcK1gymxJm0dk
Cysuhi84MFJbE1MxeIgMM7DLLu38QeM3dOwencFtjZLpalQmrm4Pp0MpxYZ+2wHIAZTrO9u3iYvM
gTspK7iN2C+vptHY5zJ+qjLjNcX/wdge73rUAnWv8aBvYX3tRweYTm4wn56s9lA0Nl6dDtJzbcmd
Ejn2w4k3M/LjrRX4t/io4gM/VuKJ97yShBdCDSYfNm6Xbm1CLze44zhZNpAqyFZ6HAWue0ZgncbL
HS6yjRw4MTy0QoiHRuDyBchXQAFQWfkazcieglly/imfBpJEpE+nq3Y3isjIwDhxrjig9H5JMqgj
XvbAnC0ZeIh0mA3rqLJW05R8nXp9jZxVr4X/2MFWWAe6PmeAs67sbnI3WRkdNNkJpDoAVdU6PeQV
RHP2ZXvbjYDxzQhFhZnf2L6h0fLilgxdKIEoD8uYTQr4cLhLs/Q5UQZhZKswKTldEW+yskd8LhP0
FvQKyM7LNaFw353FN2Wpz9M4ge2cqfxSGxCM1M9gz1+bKHPR/ESfiUNIChZQooPWpL+Ic+oFFuWX
8eIT4mtMkJIG2X91WtpThhuvU2k39zBd7l1idzvAo3esBJDiEvAMHJfWxBi8Waa5Tewc6ZXdfyhG
+BhhY27RvcAdTkeyX835WQNcKgQDaWtW0K06AT8lNq+GQWKgs1hzx+F0iar+n0jvD1NJNvdb0cFz
mx6gRRT5nwO5HWK3/9+R3puqe2mLOiLVe0cA47eX91/6I8ubWG4hWB9N/B22Uug8/ivLW/3hWK5t
ea6ypdTILAiS/1eWt/hD87cK3qdtupZnesR8Mwdpw3/+w7D+gEkvHM8TCpSrNpXzn4R5Wy6x4D9l
efNNTNRVphI4v3iRvL4/Z3nTlO48Dalnlu45a6wEvZ1r0BbOH5peyXOflyt59N0ClgFERnSg57i1
ys+qhTFito9dZup9H4QcAr3yyJJRMrwAvV7fNUXGSXIZvk74nQ5okcE0J8jmKqC4u6alSTuT7p0g
M/Shhm4UB6mulsWhytPvYZ/KYyJ68lLtydqM3bjnlIj1E5v+g23TnfHcO4OhBzY7vXUHUuegGbo7
h9DMGHTESZbWTkV1gvUXfU7v6FsaZOJhpJvOsFyM29zC3VNnBgEmKGvdK205xSE08nqb4sEpHHMT
Wo2NcEHkiJ6nTdCGxDBbVk7cigc6A3GXlRbqRF0QAdLwnmahVoYRBMdAZcwhMT0VaFRsAQWIxNAm
zb6RLJuvvA6y9AjKrmqZcCw/gmn0s2EineBlDehJYG3oGpgaoAXrSgBAucqmjmQkq7ifZ/2xZOq7
K0vI41NKILmwpnxjNIj1pWPl5xG1ix66Z0yCCcgyqzjZsb9iPQz3AEZQdGvjeqgk+1jnn6ChkHMw
f7h8NxhvTpdOO1/NmOdnpU5tRFwSV4yGVFIlx9iFixvj5G27snwegSzU3PKnOGuiXfnA+9jc1kgY
aL9/x+x+g3+ufXIGTsWxQ2vwcp3A4L8uGUNbGxyWAxtnHxI+dJXJhzqxQ6Ad93OCQdfr8P7I9MzG
JG7KyrtzxlKcQGQKSEJxBlkD+1M2f0AL+2TP3bjtw8dszN37Gs8Fhrs92+GXBM3gaqhS+DHIQdaV
XUp0RIyScyXdXTTZ5FSVgzrlzInWXSqxDlo4cIvE3GROP2/jxS/u6uoL4Sw5nrThW5t5850xlfuS
0/+aR5jeCZ1qYmiyreeP+MiYAtS1ffendeWuSKegyP9XDnEc+1fb/PMflvX+EeWdw2+kneV/LduU
Pz+is8Nd1wkIvcvLjXQd7lrT/Rj1sXvfNPxYA/NjX5V0OKuxfRJVRe4tOey7X78MpcVfXoe2tLQ1
L8a2kAy+Wypc0h0K5r4rv2zPiSpe3WXeJAlMH/z4YxgghGg75jlWJWjNkKQ4jBaREL2Xr0JN+vU4
fgJhhiYlNd9I/3iNaWlmioYJjsaG6iZ6CGP/mBbMiAr76KQRQEUw4hkeR+xwpGIXRzg4xRGPYgYw
MrtlboNpCSJF4HQlomZA1NjgEbPqjy42ihL9EdlexB2ksgRuHRQAe6yB8mD5IzUazgN+8i2heYcc
ABBm6jp0wQJyq+kEZM3x8lGTpMPObbLTWEwvpsV8RCuGH2AMjyJ18yNazYJH/r8+HWYdH8fby9/m
GFmQO/z3v/Vzb/Koll/Kyz9cvpyMYtcnVDYeIqqitHOOKCy2RebGe4qu6tgtr/ry0b8/tUVLmHbk
7XAlzSkWNXVvYoAlbAJLadiMaPcodlNonrspzY84DWoe3EYQ2OlLtenNZAdH6KPAtgywvSNViJII
kdi0ITWagB76U0lFyBX20HKfMKrDIofvoZe0HHXPJPS/P01p4ySm3GudjysgxXA2lz8uH9FmXQ3G
iCIgQGwUETZ1ZDzMXYz7jxmBaI4yD9rj5aN//5FQIdtlZu6HJP6WM2HZ0PDF77X8UXgeFHM73ZW1
PtkD1RMmRCAWhfPJV1m0pbjtjp3OPJC5oac3Q9+/IPhoNoQZE+PsgCghpWfO4cdXCJYb9Hh+PVvH
nMCQdY/75QqXC8lD8pAlLUO10vdXPs1MJNG+OHJauPy1qpP5WHs0Ulh6z9LGQ2ZESIjDGW4nHMnp
FBg9N184HCq/DJnu25E8crT7hGeFg0GcfK/r9Hz5jcrlMqjaA0Vw+Xwb5EbPzwTc5ueswE3qAlVI
nZ3N4XjnWxnvJjzHI80Q4JoAC7rvqaPKg54Ig1CRu2uwX2BmAramnPCmtT+XgX/ulvudMzk39+XD
cbmnvLoK1oSMCkzIE77jUFfHy0eWwjSryEYOusMPsZhhmwcDOZdZhNxHy+18+WNo6CBePkphruEU
hdgnl0fi3/8QpEhYisHI4SRofxMYhECy74fzrI7SGny8AGiiAmYi1ooRyz6TFL2dUeXHfnmfvMDg
Lbt8LqHzeN2gt2RQrBlyqiPVCcpPx98JbTNshZA1FJGPKj16unyF0YTLuJF5wr4hRjTGVhfYlvFx
Et+83JcIztjBOBDd0HUzKg3ern4eGN1KoGVu+DGjkZV6T3beGqe0fUg6+4WYqS9IhdCRxA4SIR4Z
pViJ4jzcWjzbazNvmPXgpuwqIt0mAmfykGNWwCmDwe2LCgj5JFad4XQL9cavNnbCQa5a2KEJ5cA+
G2nQNkmzUT3HtGGgGmC8gOExzgg8C+gYDy1/h4jDX0t2Oxd7rpvAInDHmyAyHn07wzqy6NpMzL/Z
wkGR5ZWrHH5SRctR5POTjwwMzPMboxHcAHSQgmS48yJpr3UGiit0ERF3+W0WZyTfOfNh6I1iUz72
NQsqiY8M7fBgYv5gZTeERV84MT53o5fsKKFmsfRoID9c0WqmMnK6TTQS3kxlwEZJpZNanr53TsSu
qs2UCXUMrWQ/W4280QTJBprpeechCL7UI03HCdsIyC81ew6pOZbXLQQai6m+JTegPeY64t+dlV25
9Vm48a6FtXoKTTTkaSSxq9ZnKj+wfNf2TMMDFLK9BtqJPu2L3XgUPtqeODmbDgY7o/yMIgxZCzJV
QlHvLUlRwz7zNtgQ49PKJrdokuPJmw82XRDiNo0no8mZj9fF18vL5VezkK+Axs3Dz8goPV6JQ2QT
9vI0DJ4g3YybaUZnWXk5gG0PzWRd5e0JCRHuP1oesnS3VY4soO2Mea2tlAVMMrsPGumR+wb40CuB
e1CDIVDK9tqLP/tZrq+DLPkCqBqFRRiRzIfcYS1QZH3KK/y5dE+Iumg62sF+6Do7nBDICyFYYEXu
x91CCqwyggty/Pl2BDPbGgOx9mlNEp8swD+Lb2DXADbANl7b7WKvsxj2Op/Kydkhwi7AxVBotkQr
rvociIfjDBHDbWdcx7V9ulyry1+ZKaaYpm+/y/DFETb3UdDqPdNEXB8xJBXq15HxeFaIU0xgJBP4
Cm1GGt6rcCDnbih2ClUNtZul995IPA6ihZXF/Vln47OFfXcUz0qrdh90zxUS3WNDleFjNkoIJjYK
oU4DkqNNcwq8SNz7oFlE7oXHcflLl9b1sewW4BQJS4mque/c+sOl7kMDTkfctO1DZfCWObX7DIph
IKTmixXsc3Sle+WlJK4F1ZuSj7yy8K4Nj2SWWFz2+g5XRXWLXe2pVOADothBLYHqaRydRwuKOuCb
Zx0OLdmhE4ei7ilUcU+ZivIBH/tnAurhSYJPAYXqXJtyPJDzeo2AqNpPnB+vtCHZvYuiPc9jjRAC
3Z8fIAkbEN9t91WQITD2TPFBxzTn0CAGqZNsyiFf4yxq1/MgQjhT4SsNhGDbsalgEsYYFrc5nfps
F1ZjvDOs3AOb5HwvFOI8g8j6EK7QuuERImFYOFfGV49lmcS54cZs3Q0Pa310Ev0tbZpzU7VHoio2
v65E7Z8LUdfUNrZRmiG2Ym13teZ4/OczayJGMuGrr4C5mmtlfcdLR+R3dE2zRJ36/i4q3W6D6OMm
wgW7gVCN/Q1hBlTkhc01EMiJiLKzV/A5P8WRUOtEFPsKJTz46aDkbskHJvHp+fKq/6eN8ps2iuY4
84s2Sh219c/Nk+ULfjRPpPjDEtKxXdtTLm+5oEUyfGvaf/5DOH/wmdam7UmLg5ziFvlX88Ry/zCx
RDquY4IR8yzJt/tX88Sy/xDKQ2bIf+BaWrjiP+md2OrdecgmvMJytG1JYWsaDu/OQ3HYCRNPEVq1
pePRJ4F9xhNDwhz9gUoLfc8+l23UhPgp77+mrDfkbJIJQDpxtUX7vjbGgdQeYJFwZOoIFxtZj7O3
61gxV07pNQcS7J/S5fhpZ2PJsl7cqbz5z54mLfg1OFd60hHC9LRtmz8/TTXb3FA51E/KT6Zb0m+u
Kod5CxuXxN6+4WBJY6TJUY0rc5c0hXUTVyUgCKYOHJVIa14cgYP3JNVQHLoqcGnNa33wqq+XJVc6
ugfCEIsV3/J3h1Lr56Xgx4vnUmI/1RxYbfVuKfBaHJc2JPKrcTJB6ZW23MZe/OVSbsjkFEtONuSk
4AfibIu3o3m5bEd9BnTF9PIfrdK38f8E34q/OaqL5cf9OMEfvv7zH5eXw/IE7sMkxd6kT/fztSSi
0qGc42BxOYWPOVq03p+OEILedNweXDxeBzF2u6ohdaXS+j6N1d7KHP6oyDgAtBQkunmcJpOppzZu
0ONm68ti5bvMkbi6hAHiFt30EfVUOUbBfjSX5QpbM1rS3dwVNxHg62Ng5+deGd6pRUr1pwf0b35J
633LkBvG5cmjBwmrCXnlu/u+zYMmFknMeDGbq9Pg91/K0APCxJRyNgdFM4XjeO3NJwieAmJy+0AC
By2BsbcfTESC9aVpMTAZHpLq9Tcvbrlb378DnkdDlWM4MQM2S8af9wZd12AjoDheMQKP16ahVpdL
dbkhkgincuISad6EB9uLb7s+an/TJrH+5hbAY+NpQfnrAdzTP7+AqjBD30ZzwCHKOYcFE2TK4lXp
hvnGAbO1Kip6UHHDMcjte0gyy07UZ5neCIKbf3Mxls7Qu4tBb5f3SinPWparn19LkZUlmIEQcr90
1MnOknxDiPuqK538TPfFWaD8cTZpcEYpCl3A1TCEUBctj/xIw3SLpvN31+evTywNJOkKutssOZb5
7u4pa35hmqLISfTMVFq7mxxeRegYLxleuaugpFYj1P3UJRI1hwHJj3Re8CxzsAdPoLa/uUSXn/fz
NYLZLlkCFT13XtK7G4ZzHGEMQwYMWxNPq80l0LgidU6Ow019S9ratpC8wDJc+G7EEaxYUMtTWoly
y+PMOWQpIWt0IDti6GkY9wN9XTy2K9MmnsWHuUPSltxO0JGrgNptQpeVFMZBTBWgHpzRzYzoCOoU
CHXc1gcbC7+jUPpk45HjiHtP6jId4RkketwqdEYxRsoQzt+IBaeSQ8brZXTli2TRiZrPzGevNFyG
YhSS8BUMkUtX8HLrVXNscRhOCH+0kadI5ss+CCqZFi8CzVg7RPs8Q4V/OdAwIAeBJMd6ReQZ8GFt
tFsbecTaS+SPMn8K6xtTfZ8LckvLyPF2yr3RYnrLrVqdgCNskqYsdxrS1po2/6FFL7exEis7TFP0
LDShT1VRb9A95g+IGKkkVYddf6RlksTum+NzSS+PrZCzv+9xi9PaXasEtPIkOKfWLQUrlhb3Xgwo
RwbAjj1YnqplsN4x2MUZJE+4GKu9Z5dfdOGJbQuWDLB8vs4z5+NvbqS/u689WzkUA8qEefBuJ0IH
D1oDy+ePnWiom7Ph24zKU1K1uxQIm+Vm5JJo/J7mLvAzJiRY1FbT6ECaKW9/82r+ukZrRkuszcxN
EYGod6sQaGsOzX1AkuGI31IMpCQkzvc443CA5QA3qCDaWPO8McOMdlMIfqvJ/VX3AfUROtkDpMUZ
t4Xj/vZ5+8uSxDBMLc++LQBguEtR9fbyELFp0Pr+355fCFokk6LRod1D7GMDFIO9ugyKHN/7gtby
IfecbGOS7ahQkRx+fWWW5eXd426zPrseWBJKyEtB8aefzzC//1EwXI53fmCfFIb/LaAZDmRZslNW
TIpiXzPIWO7QX//wvylX2BfYmXCqLeeX99O2MAuQpNksNqOF63CunehKOf53OXnoDnMLzXzgX3fS
rdaJBrtVVvojzhdYBa8FrMLfVCs07/96MYRnudyvpub9eH+Q8opmZFINuuVSrpD+F+2KZZ6V1P5r
GyI8xTvHaVL0pIyMOQ357HWmf3V5KnuJcsynH3+ZQZhpcmNYI8JhxSZzKYiDoTkX4FBWReG1xGCr
Q5IY8/4yCBKjiYvPN+T+8r26PvdPlkCJ2cnSOycIX080DAG0FGyKkYGDrzTEtAjPMkApsFb0hFzh
0rdx6Xrv9JB8RLRxlcdonhErZ8cu86Y1wdarmrIXC0ptUqZDgQxz8o45HECDppo64zGiiTZ9yLza
/tznwI1Mcz5dFmKni797RJ+tigUWJp0oW3iNkNq6YjouboWejPtjotUOlGQE4Mu7rmlBblrowKvY
OLlZGd5fXnHSKAqiKtgbPnvx6Ffl5yBE1Jebzzal1D1RAdje0DvDZNsx6+xwLogQ5wE7ywyLBaiQ
jUYwmD+OKLGhd+6FzXZB0twAlcA0zwsn/7KZGzat6bjaB9k2q3vrBhagHmM8305FlJv1gdqTNodc
nAgqOk54cNaOBg3n+oK2+rLtR7UH3yoFCEfvNGyfRtRbymr5Fi1uq8s3vUzR3GUY1frGo2Wit4vw
LMaIQp4Kfgxuog2zzHCL4ZAJXC128cF+COIlRkbjaesa+FRt+hEvE83BUd7MgtU6ITKtkE64NXLP
uArYdNaW141IfKBFdmncbY0R4TY56S4tlPgLHcmTbQbdUbF949UBLtd0eb2RSUWarB9UmzpungAs
dNfF8PVygxcY0NGOfSvtfNoNIJ82oIXMY+LGGGAtjx6QoeFjUanZbffRJMH9psspOyrbuvnNQvDX
KlFL05Jo5oUUjqOX9ftPy1A6+nS4Gpuk04RQIBT9Jd1xZnkqQ4UDxqmwyE6NnaUTxuT5R7+C0ae4
yn1l/W5Nfj9gtCnihXKZLWoOslK/2yw8oNV+OIcOGTnz2snD/LZzJ3MfMCBaW0SBQDZZnrtlTy1K
7AB2171cZr//HxfF9bTm7MS54i+HObMb3C6GoftjOarh0x9Cb6bMIsuPTnsJIXQ9I5XecXy7vxTO
M1R2x2jFf37EWbZO6lM29OVo/64ohNQ21hUKY4YPlOfIRqGSQjJeXQ7jNAUOokGehGCXrCs0i/vA
VwfYJ6iyGbX5oD1uXM0pLye9BvP3f3yZ6H65ikvkmWylKEB+undwbgZDB7D+R+mZpwR6X94gNNDo
pl30xoNRUknVPIF2eby8b2aYHKaCi/nr17LcGT/vpnRlTCWVQ3vGdcW7O4fUdtjKOS+lmEZ3PXoM
JUHzeru6RzfYFeyil7fp1z/U+uu2RTdI0+BxGNXTx1lKsT89PLoVrfBCggnbakr2hqfSa0r88nMs
M7GVCiyt0l8vugTHM98gH5F35LTs6JV/E5NWPxSD/N2QfrnoP18JjwtBZ8nkZKOE9+5NqdQYlyM+
aUzzX0aRqWMku82UskslCxCJmHN8NTbR6xBzUWsGu3L46ndTsQUwUa6DBfM9CMIvlmX115frb5oS
nqSWt6Veejx/afCMlenVQyZx9I70ZOMRaY95sCwrozlAxN+gq3SDZYZcI+IRaULhP14edcxgV605
V2sR9Q2t+fhVI4TaFP6EnnqU53RhknWS3D2dcw6ao6HcxkxKdnn66LZe9Ekj9I7jJWE3hsdFMGq2
nxhUwLNUKLQxY/369/yb4orf0+P/ECi4yBPe3RYhtxrHRRegKvoU5idf9WIvpUmhTmbJtBj034J2
z0gbUoMg/AAYZIWYpoG6gUZA/+bZ+NvrTlVFJ3JpE9Ko/Pk2Tbq+k70YuO69e+7DZTC4rCZFz5Bp
jnwiyjPr48whbA5C9iXyEFBqdasiYu+1wpl5WdgCInRdEmSopYIRuE9thbthLgTJfCX+INc8JTYu
i1rfCrC5N0CkRg1oowiST2navbYGxtfLk9D5ijacIrz311f9r/U0nUOHPsel2YIi7edf0iFMFuyO
FsD8GVg7Wn+QOdGyUVFukjZAZsVZMJvj/jCZ6sOvf/SyCL975JTlcnp36PfSCX73fheerv04SuhD
LUMn4swx5S56s8vP1AnGI9OJHEIA89/W8e9/tKBhyg3mCa1dU9AK+/m3xv/LqStEkV/AcaI2hrnr
w+N0s+ibvyiBLsdtM+Fgo5ejRJyljAEr676MFdj5RaEzhWQuBHr2No1Zvbg9MoOhnPXu15fIfl9n
0ISyLUdKLo/Doum8uwctJBGNLyBUtOT17CKhm12NWmCZLqvdPI3NddtY5lU+UbJdXtY08IxEaXjy
m9vSrnYNPHaYYeOtT/fhFlP2Y6mndle5ZrTprWAHikVYvyuP0BS97+MJi8gb1zYhMTlsde/bRA2+
UNetgWUBv0N411wnBmKI2gftlMveQAgdrluEYNsJI4ORn0WsduPAeIqpK8lv4wqmvoXgOkcFbRLS
zP4A+sOMPxR2RdSQR8RK36hHadUn2WFD0CZc1aVGTxLoDQ2pNbXPGNGfd71EEFn6860i9f7kqa/+
uFjOwvBbVbOXeIh3s3h6AlgDo0rpD1DScmI1V5M7HmrUQrtmHJ8sg15fWIffgwFH4tQ8KLvchfHw
meYOHlgk4JpUmSuVxg1RVM22afpD01cw0kVxhsH+jAlBnsdOO2fHhSHk1PRQZoQBfK9erbqh/Ryw
YkjriItqXqPDdLe9SsbHaShfzCmazs4sh8e+RxcZ+LGB6lE+kJ+U7lUrgKy3ty4WnfOUEq7o1lTG
hdPspgrfecWSge8/uI1lOL4RbEf8CcYH29HyrqM8XsFsfwg0OqRLfzFxVtEsihuoqutgCDhmhc66
qTxsDInxBicFlAYoZDDX9GrKJK9Xuai8g5m4cGvassX324m7vHq6jLsvdU2hCr6NDh5/dIOS0L3f
ATYF39p23ww9fbw89XacI4Sks0tEzHh9+ULmiMhPKvPJJlCDRrQndkXBfTLbzm2oza9FhS0h4y67
iuvsewvUBdsAqLllnEP/INkTin2Wqmdea6JZTcOIHHAYcXFmnI2JOOaLRDQDJZCLvNvOPvNHEB7R
mp6Wubfds9L4MxTZ4J+WlznoAiEh8c9kC+PDvXwqo5rDYjJsLmVc0/jtas6w6LUkSGKpj9UxgC7v
VOLxoqdkuCs3RTPbeKQZaQYjmnM36rtjO7TXPMcE0vbPaYkYg9zabV/P/k0gbaS681vph/XZWIj/
ARZKTqImgTlNDTo72F5OkmNaMhP14EY2Y35/WcEuFxyRMnQuy3c2UwyVxcjJSlxaI6jYbtTUA3+N
2XOTkVDay7k5QQeDC5hTJzzr5jD542lJrjHC9ly7yGRCSzzN+p5V2tyP9GM3Bfr6dMB9608AMjls
zTjgSP22xnlLbhZdhOWPyupQHyR48tKlRKmbDrg6WkOOqW0ItzkkoJPYoLVbZsG2GYxkQ07HTcwy
jXrBDM9jQM9Q0P2mUNMkIs/+prIwSzS5RYUCY6k7jParCQGeqCsLFjiTuqAccWl20bew904BHk1S
1pt7NwelBqfpTWbtraR3c5PVOcmmhPGmk3/veXRQIvNuFEgpRudkRcJC6YAgM68nZ2PN4vZSjUZT
VUOccTlktDmq5OW/iIX7OcILz5q1CKdN7iIvEE+2STeOiQ9WbtuZDoHqnW2wuIGIFioqmviNXU2g
P9KvwbzUalAgkTAX9M9sUgC9bKewxy7HbpH35aoxGrkpPax+kStvvaTJtiko+XMUF5tsvBKaSybn
wdsKJ/+UF+yt7VyBRslR3kowCf+XvfNajlzJsuyv1A94DbQwa+uH0JpBLV5gTCYTgEM6NPD1vRB5
a7puTU3X1Pu8pGUwBIMRANzPOXuvPY8RJnfc08oNybRC+OBhX2yBdprCdVauFQKBSPOvvAqa9aTV
xe+/Btind4x82tMTgDKcqMm01WgFb29HTTvicMl7fQupiIA9AXWhMGCmhh0O0QEgnuZaW5af9yww
m+3ogetISHnfoFneBpZzndlDcayBr7KKlzq0uLgU6pcRoXe5XQugxS5J43bXuqFOQqLq9tiU3u7y
EShupQ9xqedkWCWdfHGDSu1NYA0rV/SKfpHI+dgwJWWkIW8KosU2dFGgUTnEYFSAQMctMq/8HEZE
Uut6uMbaUx0s3rfUJ5DrcYPU+c5xK+uuEHEKq2TaVMwJL24qNyyo2dEZ9hQLYJNreI+A1I6GH3dX
Yd+BKk9OhQY0rdBqSAdjml2GgG3kfEvmWn2NLLKRiYJb9nYeP8pypyUjqPSp7beDQWZR4CCMJ8IP
SqnicKwfe4MMX6vLWoqQtN+EDow2IsSBMA7jtNZDwSE0JFTW37Hyk1OFVnBBv6jYe1DvmgqrHYn1
0yboYe1byiKUBNf4Nm7hP8Yt1YFKkoJ8T1g8sRmSjEQ0TCVD8ODaUJ8sr/2gb7Ms8jJ+7GOfa4sk
74mMyrWnKUbhdlOczIm+W4ZH+xh7L5ONVk3a6SGaPZCTTDBbSdT6cYglfVgbg4VkXCr9Alf3IEfd
u5ZpVthLcLtiHUaExyJSGs9m/gYtDs3YyKU17BnTTApRNhGOx9t1bp487IuQQqGI2v0odXs1TKQ5
141YxWY3J8IRPKKbxLQTfdupwt7diltidgm+k/1qFJPHJIgcbUTi08kMtKuuc1KndnC18PMvurQm
bVZ23UIvEdMgSzaWt80qqRNnjTSEg5fxNYmhOQOjr1cEGiZ8xdO9NsW4FdH9Pg9N8hgGrb4nNbgH
f0A8jRXVj1ArMOpTZaAP+DGZz900rMFft0+TP0cpgNjZt25ZEio8wbYJiWF1QHzrYqQ+smk7D02p
g3ASOKpc+/t27QdVkix19LGPoQeeSL4zoSub1jpM8zpRxHDqOj35dTuDsHGvgpEuGd8C70oeb69g
sQyh//+R2ilky6DxHinmj36tfWm1KJ8ESXUnooKza9tvbtuBSuk6J5wWHYQgu90X9tEOIDM5XrSu
5rFOzM41mcL6TmcBHgQs7rlFehv9395H71JMDai5yEfBslKgZKiTfaGBIIZ18dur0XXewU4tAeWy
EJy1mbeZr5alvaZaING8mDFoocm1vsZPT0vR3kQab4GrrN4RSjVizVuUzgh8RvN3cYnnzJ1tBSkM
VGxwPb6Pn06lufdoWsAMjNWPSTeSNXb0Fu4+7XQg+TlEh/jESDEh6N6LflcsIcUZ40/MoLcWecJn
tLPLJthWsr0ivSNMHWniQg0w9A2zutjTAyFx5A/OU2VjFizmqT4Sxwm4Rrkd4JAeytK8l7ltJsZk
QMhVmx1ktvGFtYLBnjftbw+YpEFAEHsxMIP49gd7+v2qYSlfhtZyf3+fUdtFR7ahlyrqhp1J+T9v
Ube0+IdFNwvebvswWjKMj6xpY6YIHUvYBsA8ENvbx9uadrMAgWzZT0W3yRD8bvh68n0zofR1rPFY
uabceXRDbl9tLes9JhVSojnwAeiQFWYD7MPploI5bfqtT82Dft36HAjpTeyxvmC4f/LzWm0JVwi3
5gDWjQIgO0ghLnisNgVBO3vW8mkV2SNmZ+uPPvr8UQbJsJcWgxafieqcUri0Ik+8uPCb3EL9TG14
dM0Aaaw09RSxxfRC3rU6hiOrMdqWKGbRvnXtOzb/eIfsN0sfqn3YgXxVPlVfOxuciOz9IPf+oZ46
Ah+d4fP2lMSwgZZMmOpvw2ifS3RqEqUAOB0ZJ+G+hO6y66JiRCJauu6GHfAPz4DYCkxDJ3oxya9d
MlFKUnDeXlH3mgy6WYidiCtKMCaCwLsi2RoObtIyQhGcZWa1RSTAZm52ZnnESe/lHqbqsNTycdjr
EWOOMazz+4bUr0G8AMyMLlZkHvuog7Ngyuvg08Cv9DsKl+QsSyw6bkfA6dx0uc0Tht7Cdk03Bn4R
6cK3Q1FNEE4NMbDJlgCWyFleenlyrmecoJ/kl8h0G0YNatuhlTxoMITZMQQrWKUf1uBnB1cCdekY
jMmBdFdXGf16GoqObaYPzddWKBPH8LVX8pH2i70nRwqEzW2bJ9qw3yXEoKHjPt0EOBGcVZrM9Z32
HFDABUVaHSZbdVt2N7hNk5StojR2KgiIAS+rea1TOFDr7qEru+LSWfWbowJtLpEeMnypjw2xspfM
t7eBBreGJeFyK73hDfTQ0hhjV7qAkmehFc87d494uz/YQXC6rUEUFdh40gwGhnIWpc6IFMmlvbpN
aUt9qo4iqnYj0bElAVJknGOBc2eETdwnjICQOf4+cbtmiLdWAC1+gPIrZzRQPc5z7w4erxq6iCl+
s2FA0mwyA6spXaJCKgBEbt1d3YbNrj18cZJ0EJjoG4jejvbMoW6HSjJYB2poLF3MFHe3qw8jVDqb
Y0VGDK21ZTTmx7LTi6WsjWsHSeq29yRVAbtaYBWbwaHbgezhx2Db3VNY+udw8NdRKvPrFNkJ8XL+
egBVcFYqYX0XxhonJTTFWR6he2a5JIvDOUIVOyicSkdA+sRojxpCEd1DRjwCcGLXvr69dS9qSZDt
QfBnoGVXjRTZwjZ7gcCfP8GQQLhhKW+SVruyPU8PvSvswzj650AkxSVJzAtabfBkYtXpihwWu7or
UiiFfRzCoOm6JwO3y7LD0qR9+PWg8KJxxb0t7SV7UsgHIMFmbZoHIj2efFp79f1tyNoV7X3J8YWe
393eLgyhXYiFbQiIEXOtTb69c45Tf38ryKVTv/UotItE7zAQcx25rUlhxf4LJgTJPQFMQTxD3ZaJ
7MOt7Uln5Y8LUj1ld70YvyiucjaDrBhYpHG3GduSitmp6UuKFJ6fMtLT7XNj27rtWmFvbr+Ks6um
ZK8TnA6SfBAvLhe1JQ9G6pw06fjHHpP1LvOiL9IK0djWkcdsuKw3ePac9a3SLTreaGS276h0H2jO
6Zfbp2DGxjccPn3vMSSDQk/UkpNRXGicCYwxjfeiUW+0FuO9cIdTVtbuOZ50tfB8pjDuRKqxnzk4
izBxtWPonXPYZUYePoSUrUvfyJh0ss+cHMeEoM+l2o6zPf0wExQTJeJ8PTwDnWTXMO1wAtoIH/BM
3D6BcZYrxtixt8mzVdXPo4syyS4gOCwwWnzYXkGaGBviyoBSTLERbinR6XoWugD9EHaMPmdjCil8
mE8EYFM5XiUa/kU8tPGuTACw6VY/HuMGPQBobSajwAjQi8gnORIyQMDsMe/0zwkq7V3aYALXvBHU
TqNTRYXOJa/UspH2tMgE16a+i4HrqKp+CspPZN7Ek6GBPSFLYahAnOhhwtZqxbAudbZSm9RWDwW8
2J1Xpt1G9TW0qlxsHZjGa8oJ9z0ZtUVVzTyvAWGRMqJyl+kYIiEHArhFI5HY05sRUzWDX/Z2QuOb
0Ey2tlB1+gP127sq3fY+HNKtZRuvN7ciFqmYi2s1R0fKHci9eHnb6rCVbDJrQ+mqfu8hCmH2J1l7
tCJ1NkW/t3qYQBeasj7ZgOF9dc3pAFXpIgZQ1DQR6ye2ZJrfZFAbmvA+9sHZTzmBtJpWlzvfysKj
S5/ioM1xZ5V5KCEfrJpR3yrMpBzjyQWppX524JSa6BefoLSWTxKevAnx9cEaS/Oq6WpVhKE8zZlY
YA3dTqMDFo/PCVKNqhoJb0+ih7p2f3QuA5GonGOE1FOU1KDZoXGKYUhPNWdxKc01O32gC1GAg8GL
z2mUUobJJ0eDQ0datr4McTm7vcsA1ovBvuvkqekxAWNpv5gMJFCt8Zq4pwndwhkwAyQnsoKyMA/2
djM6K6ASdG2thiSabtz6IdZqkX1xXpERibCL6f+69wWYjIIQKDf2HWbn0BOtivzEjhgcdzTik97/
cEzeJWHIZMNrY7ptx/7b5q/ka/Ev2pR9GTHRnaFlEsg+kI3GB14TalVEx7wUJFqr2t5CNHqZ4m4+
HYLnzCCrvcITmLrPJUXkoog76n4/AufDaQ+OhgupVe5gFO0kXpja1q3r5FQe2wFTe2ry6N4h/3XR
7iP2/lypWZgWUsvWlkUDJC0jaxOBNlwbRnCVFZNkuBTWtmxTVBOODxYt3hswxNdSVlS7BZhG2ZjM
DCNMS45F75NGSEvWmz3LPKq9qs3oqO29eu5uKhLXwiorAFw2bwXf2NJNlAd9nCpTFsSWBEqjFRE/
+bKZNgbGV76p9NxbS2WF1d6NcuzEkBtI0Xms4DBCVV7UoUcYYGn9lJp4GkPhzqkx3iGa/7ndJPIa
CpfAPzuMHI8TphpzyrQHdDFrzetM2Izcki3NyqTZxTE8pcrsjqN3tj0+VK3qMD1RgFLSdG991FLZ
uzn4qqx2lhXm9iWYOAcT08JuCJlAYZ6tGMFjjDSNkYxo1rs+wIleP2USNySZDJ5JyGM+zCgUxdPt
5IcRvptVfV+xSoZzqUimMji+lCGw5bTLvie2KjUJ6kg0gngk5slM1dkKR9led4wX9mY/hfYxZGm1
sRp6BnYFNLsSXL9mTnfs9NlGA+xi1Rgw3SB57mPMO16aeuugGY6eDVkop8m01BM65rZ8IKDFQkDJ
uBPry1wNPnTECmxL1xIgIMtLamaEXeV5cgc3WgNut7WgZLPodMuBFIQHXYeIX2u1tZPFSLnQW9pC
WEN0ajkKE7sDlxuagKuacp0laEvGRu1ThyFcO1xgtomjVuVPsYuVD0hcupHjz57EzrWJ9FglQbxp
Ku1nJ8NXWDCvJheaJJ0EC6ZcShPYiKm7XKbhES6Tfk9kZ77ULDi6yhln27t2SA1jpdw22aAirvZW
loRcHTXvOHny2dey8hyz7xt8c+UqhhTs73BXataaWg0dFQVDKlE+TZ+9jkc7sZBJuyUXejAT3sID
rH2y8NHgE+u1nth6NF94khUb3+mRaKYrcd3k9UxqCwaqDZzxjP77JZyHlH7hEYjGJVCFYBVqi5GN
8N6gxptLOMRsPUqXwVjiL4Z4fGqUgKyUGY+9r3/52Fs3vQmP3veKb0OoYoWofxOPnrHPTP9IyuOL
rMuavKrihbCTn4HEbhDqDDnQGY4EejNxjnLSZjXP21YTJ7KuaPvzjo4DOeBspQoeapt3veMxNg0C
EgqiXcismEAm/cuLfiApTU7jdHSiJLoyTnV3pU70RODTIwhBBB+cUVZHZ4KybE7V7OZ6b63W3duF
xZE0QNLvvTuroGsGY6zb2VO68nSi0lH5/vAJAj2rqnsVT1YFFguDVT8zIGiYe0O9ylK+KsZ3xZ2v
1WeiDLWtN6qN4eaMkfxPcobWZDl8gzEkxiKm463RCIONfKlo0hL/1xDfRadLY31bdGoEYAlIW0yg
IezmQwvQGFaRekozSkgFkHBhagV9unIG+ueY53LE3sA0lyLGUeBEYj/69qUoA/fI/l7dO9ZAzzWS
ELTJw1p3PvR8mevmtY1t56g1/R0RuURGh8q8WuxQjg0JRga1bl+990Z7cNn3AjgMyIpyWN4N212x
TkHylm6w0jJyXT1/G/l6+dxpcxhSkzDXm5E9OJIhurWqZ83tGOmp4FctWODIoYr9qH2mRb1vBEri
xK7zVdoZ1kulwRAJnEFsxlSJ+1JVW05r88Bie+/2dbrrs8hEmK2ip66u6xU6pHPrfJcWRR+YIOeq
T6l79Yy+Oveht739KNEQebuGU8FIdICec80nEbpaG6MdHy14rl16BQKpXwc+yEUFN22jZ/FKRFaz
hFTAlrzlGmwipjv5Zeg8Qn4VaSp2soaERn4VRVcIny8Ms/YRyyYg3cDzd0lPfpVAYLTGSNEuA/67
dUMo68ZKUDGerSLS5i7QhxzTZFsGr3Wgq7XTBuhhxMjBqr04k/FpIhQ7y4pPJa+gUadZDznQcou9
WdbxpdWIzypK65l1uju4er9KicA+YVDtMaZOfF30Pn+EypGs1cEqy6BMDYX5mnjGdCTs3WqMw+2f
dLb4ozlcIe+rNjbhKJiWVX123d7ZYlZ/05yeSVVCKFfN3Gv+v0T+u85GcksjpJ0nv1UgxKepWTts
k4+OIk2xHn2xanCtEiUDZhvxZpj2PvtGSB6N4jhKeofDxNn7Vcv135EuISZhfTbnX911+SquaT6F
AYTkkcgRI8zE3iJPC5mzxzyOMVfq7Dt6cH7neY/ZXTzRTIxNkJS+lZy1plBrc4iNXZw+5AJm1eRs
MWZ1InsW+FpyGd+bWWvA4Fd76AoP+l1kOMcozukWMBmnhsvvR6yiXQV8JgijN9ViulQyixdp4qSr
hD+4pants88soJrKKHkCF06sdfAxyiCkNeUtjX7OTj8mPuziKC3cxdQmd15iox0I6fwbgPchYPSb
jobySpvMi7JQjxA0Ssk3gYSfQ9bhZHA1GrMomseK8bpkD5078y49Mx6crHz3abfTg2J0A29rPRjm
nUPsGcu/Onm+dLcjSSk5zIV1TNYRk6lu6UQWvtRU3wCDJk1EkOHiN7w7O4B0PHuiFn4/oMEZxM9A
Te8+4j0HBdE6b2cRKULVvAZ153slC3QXEXCEh50QaPOjNaPwwNTj0de6qzTNlhBl8+Rm2DXxrxGg
2LWfcoigNk6sY5jK76hfaf4a7jp00EiC4/9Bo+3Z0ko6Rwn0aw3RFcNJY6UxXH/UhvQaudawJB6x
t6X7EkMu9LsHmpEB0oHgqR8AH3cFhu/Gaj7cwQHPZTZQyhuyEJsvYIYknjE2dEVbLfXaeB08/0Nr
ggdsZcSwArSryMpAlL9yWzubl0NWnwC0A8izOd8eVaueMCeslmXNMiFyzPkaDSynSeTGluTC5w1+
Qf6DIZ8xvMZGlx39FbxRsxRGvJ9wUVhYfhH9EiHZUhUvlNntG6db9TT96vrVqvrPmkbKsiAZr5AV
NZ6hb1LfXkq4JE1U7IwwfG9wiK0ghjwXcfyEhO8hLaL7Ik/eshJbMGXud2KmP132xY5zbwqozObk
i+fCLY/TFDFecx3aKdqqHYxFnEASiLWchp3nwVMl5I23E4V0ICb/jXzD9xqgequs5C5G8wzzVh51
v0w4KItV00TdsgB1p+nSWMWOe5J9QiYGfWquZkQlwkvK43eRJa+RnT74bOIQcpDN4sQ+Oh9sWNs6
J6TE82HWC8M9iICuYM3YfVF5PTLgkmTkcUVo7QJ777UI/Ee4pT+VdH5ie1dLq+E6HhKYMsgAiyAi
R7Y0XP7C6V4ZY/+APNiCnD+7fCacJCQImcjI+xHq3nw3dY9+jUptgeOYe0NLC7dDw7ZhcLP+4faQ
SBpfaDk73Dr8KCja5KKgUt9e/fYjRPPdGhR1sZ5uvyLWgLObwoKMzRP8ImOh1fWP37/Bzvt0VbQg
kn7fbgl8drO6vP5+dT8x9yqlB/3fL58P805aJP3u9jPy4MKH2lvJOHL2wzggQTI5sVOd5kHbEqlS
rYeh/qnMHnQzyaZex4VoYMPOhfir5bzLgmpbeOXPcOXnFb0VL/n2CefSQ0yAHj54TfePVp7vR5Qr
Tf9muNoPRJBbJRHdIFd/n+LwPu99kHvwowuHbz0I6K1VQr6qRpyUSQc31bHKRzHNrGQa0c+C7K2K
X4lQr1lki5UAHbYkm+7OjWbcn+ntSrcm9TgcPmBdiDUXSLf3wRW4TnL0LkDxkOJM8cX13as72MMl
N3wwDOxadUM/60MD1rV5CCSE8bEbN3jxJj6Ll/qiNFbvYXJ/WtnVEYVP6URqZmcGLzIo0DpawRFd
je7QqyDBgZ1Yh3bAjjiS6CcwGzYZJbY6XXerK+hFhfAlh4+JLK9t/GiOKFIExsAmLVCcVPj1UWCr
VaYzTK6PyhvIASzJZ+helZsY+G6dq80gl/RHfKI5QMkZfBYVqDadyOEaI1MSYCYNHky4DCRZ13Ih
atQRUQTbxC/MdNZyntK4cQl9/gHJhaDShEqpiXwG8oEF8kBy6njdnpFHtm3tnJC4WYioobw22SQu
jNz41gjN3lbI35ZVmz2qJI2Yx5L5MWGvQr4RaoQoAl0x4zN7/F1v+deeHLJdURXbhC+CgUPzHtWc
o8BBzlMRXsGTWosqQ3Xj6cYhJ5w4Jy6ORECW47rkWms2tESz0aZLkR5Mzx/vbTPZE97K1ZRtTdK0
nwEFQUkc5oK+IBMGvb3aE8l3qSzY1ROakFgxHjBtwjUi8FjApZuXNcqsrviBGE7CLHHlunQRWo0e
yGcFzWcyicoMQvFBBOcPKZRYRw2BmKZLOU7MwqIsmoosCyqeJMweWITWQrQeOqK4WVSmHRzChOaP
9O81jNJcxPi2UZwfQnJ4131F3K+f37Gwe48pFHykSWz+cMcsmZl17OGNB9HBcuKYLEGfxlu71cgd
mdAypsOT40xwwgPCojsVJQxqiFvo62pJ3oXR2feDKN6CEp9FQ3wvGZ1F6rjLxGueNd/XVrTwOpV9
aYLQhDDWt1WOzK/x+2UqxKqu7GJVxnLZBTQcsEH2yzDw7nuZRAS9IROLStSK05OgZShLh21K60M/
ytlYZnT0o3YsQeRF4SYmBA8WEAJB21insdj6OVm82qQBvmjeiePZqoRVhTBRhk4DRy5rBr5tTI9y
MIBZDrS80sFaG9HgIrlIOaNkeDf1g7rvouE96CDptqo5936mb5gDolvpJ5dd+kRCVePReGJ8R1A7
8GaXLps5WnusOUfC5blylIm9zJXb/ChnIO7bFJiQiVr/l++fajWSn2zwcEtw50w9jSafxt5AWIm7
qkp7T5ca8Z/t1hQw8/Q8Dl4Aefp8F2DrI7dZGVV/kQIMk64sGncpmogUwa9m2iyRcL4X6NYZnwgM
cChLpEyu8Zh+evBhlriLINRzvIyuoBwvFtJaSvb1O8s0q1WmAUkp4vRNKWbEmAeREeT36L0pnSHW
UeMOz13V7rDV/DLMiZZPRtVQ9XQnkFXo3iqrsvdExS+6Kb5xahlzvFKmqe8GEUFyT1hZ8KBBq+YY
1e7BE3zqEv4sLFbguW7D1qe3oVcbBMbjx6f2dJeeSDkltCY75cRt60lUA6F1CQfLJtrdofgx1MfR
ZlRrZ03/7pDiRuQr6c+lJ8SBOS9E10l+uGn9jTUNOzShGKJMq2MICO9ih2Sua1Z+uN3q+J17DLrs
Y9kzBrEB1m+CpZ4PkFATBJ30TNaxSL5l213IPmj2fYugJ5iccZ1Z2VMxI5pDwra2PVvF0c72RtH7
eyMlzKFqyR1E0kOoFJMYup3hjlxMeoGxcZRx/AgU6dKk2r6YbJ0QIsNkuGWTddF94ki1WGyH+2Zq
V3UdX90Q8Zrh5z4RbC+g7mfSiK5j+aIdVeOnpdBiNdKDdCcpHBecYXSR4oi2ctYf05AJSFUgKB6M
+iFPsXpJloExbZ5jE6097MorfjGCysNtnlEa0tAIoVzzuoStEmseTe+Bh1JWlZ89G5V8KBnS6Trn
tAjeBbIffR4+i3GTFb8kk8Oeq9xSc8JXMxK08RT9w/6xYoQwSJ+GAOa3TWKOT2yS122sYa0qieZ0
OkPfCZ0VBg17uS4agtTiLB2OFn7uhdmuPMBbj17oBI8N6cekHA0jHq0meAxHd2J+XaQrd76J7C65
ShKVNLqXi1oxmBrmQyjX0o4YKC9l3Gg4J3Cbr7oZ1o+3f4B6/FSBCE/GpFWPsh3MXRTzmd7uNNy6
fqzScMUI2LneHhHVooNJkzNCnF8jFFV3teBn3W5N84+cgAElXjCxu/0sjWtQk7kBLH9+tdvPGrun
quiS8+9nDb6zdWxUt7ebt38M/TnUtPThjwfg3Ypabx6wOjDXrbw4hprz2dAoeSIOJ0eVUZEqVU3u
kwjVmzFW2df8gKKv1ZNe69kuREDwrx+gWzOh/W+v4Gf+Zzf/CkN42T/9FSh4LG0q/9kDmsn5/R5u
b/KfvMKfH/Dfb7LNyShoBklUSpWVd5EzvBaDpyiuovaUoktCOmpUL17deXu8DjqDAu7lu0Gy4FjJ
upvK6qUrZ1mrJ8kTne/1YOOvOJGjfd7bbFbJ02DUl+4jq4L01LYXq4tHUHqEjNGFrH/NUVAG1TMJ
lMZ3EfFSE0pwElD3TuUwoaPVtJBTQtOFpuguHAmJ1nv5bENj+kxMm3le4TRvTo5eKcTr/9zats18
1IseS+Q5kO2EdlUWPG2kY81lsDk0nQ7Tmam5JdbErntuIj08di1tiFS43bOO6vSUY0yDsc29Porp
M0si9tb5Jl3Z8qJM692v4u65Cqbuzq60+9stzZXmdYjjY0HKEwZhrSFR0YLv5jbDJSEYe4l2Ameg
5ZAacfvh7Z8S12yWte86xcELl9QICJntlv4+c9Bhq6RS784wDzX6orrSY7auzPZ/3n7OHytW+O4m
WLw8zHjVUEK+a+wL942qAA6kfvn7yfo4VdehYBPaZiR5wOBGQuk/8Ff361bT+0vZDNnOCwLaC/4s
nMuN56QbIdDCryqHlZgahMdQ0/h18VuWTunjpIJqJV3UWnMZEhjsrMI4XacdF8fR7rOj/K4NLV56
Q9Q95aQ1GTZAiBKgI3BADAgZLx2i6fW1ZJcX4/gwuChlpb0yHFXyySF5QgGXczYSQUIyMPHFfbp2
8IrqLpOrwAvNbViV71MY/HZ4/n/c07/APRGoaEEb+Tubyuqz+fzLN+KcZrx8ZhC3kSj8LP7yv/7y
9Jl811Gcff49Ovt/P/8Pfrap/5WpGCcMwIAZUI3J5zcCSp/vwVllYOY3sWhauAT/xs92/2pY2OyR
aduGi8EW+84fCCiTu0zeoodRj6Y/L/jvIKD+EfbimRYORANLIUwy08ZG/2cfkKH5UyHstLgPs1/S
eh5osc/RAq7r0i3GRAEuhFBKhigV+yF0fgwf/u6Tu/52O/0JDjybnP7OBPV/vIN/MPhErF6mX/EO
FFT7lH1XnQOBBDjfn8c9rNKVp+7j9iOjXdo4+sIXP29v4N86zs/xF93b4lfzH/PTvopyrNDbN//5
H3+69VSwzcr+x4f8X1/oT69b/+ftRUAyzYfWn26sb4fZffs9A91rxrq39/DHI/9f7/zjYP0XB/qM
R/4fuGZNhMUt/tOhPT/jD7CZ+9fZi4XhxNZBRXEU/+2oNo2/YmD0DCBSPjGyto6P9G9gM+uviFo0
x+eYN/B1WaAz/nZU/9XSDAvgB+l4GG9M0/p3jmobl9Wfjyo84JyHzEhBg2nAnqx/OK6HCtOLhSCa
mi5Fyek9qyq62iRU4BticjjGhM6mhEQZnWr2tiMvllcNV9VVb0mrOiafPdrygTF5YbsXlFZyCQDk
2bZ/moORfOmNt3OiQvxS4NoTPaIWj6xfLTtLpNoHtJdokwb/WesbGuYOc2eRJNF9SEDigrY30319
ZoGmg/40dX6y10sHYcqU6E/xoMQZPM/r7VZTmt3FZ+QfwqMiOMn/0XpzMnuWIxJAF+gGz1ik2mXW
teTqkbF4oT30jg3Ie04nZuSVrR/z3vsGRe09d32RnoVBXWfNN82q7k5mqpOvw3NuTyZek15dURPI
Mz+iSmhVQ/4PNrrKjwrjl0IPCBthnxmpexgMGhvsUqgo+ty/Yi2611KA5dQu4OSzVU+w2VlL9XWg
G81d0bXEr/gZcjBDfxgKpT+4cf7axcGvXGEm9oqwf9SsctiImq58Q+QbUkMwLyTrHrqi+WXwuuve
VsMyq6vHlHShctmE8S+gr4Kxnds+Oqpt0FzkNGSFOdwVcbOr5p9n+beKq/Dh94N8jcScPAa3DwbY
Dcr+4ifGxkZnSX/evwsqx1/QhjBng823OZG0NYW+hYuFX1+SwS7TydymvfQuMcj1rgo+fISjC6Jm
47uUGJKk0SlPHPKpdV3IBV1rbW16dMrNfgeoeziQ8BdvO3PemtnnvsMFWLtsrEDZ0EHpmrUhsoeC
yLcd02GMG6X4ghoQHXpt3Mt+l08Fg9L4kqVjfEzs/o0c1ho1SK6thBwgiqA2zzHwLAlUJXAr77Bf
aV9umDQ0w6LHQEG97GhgD8Th+ZN3RzsoRcKJ3oCxWWaFH23hntMERWD+7YVEf5jyxXLr9Fj5s47J
gHk2GP7JoCu3mSbrLguU2LIxPOfNAGu7M+6HuKXr4sQPNg5HMD3Q8VPxKRPqypKUpHCMmHzCYMkH
ivbxagm6b12+5qQckiw5JxH83KC5JnEzLKFZMkT0FbkkMnrNrO6NM11nKjmuTSYVsUCN6ERNu6nt
CiozjgwYv/TKe6dYBC6TdCNl2GA5GpEnyFW57K8bF73sRMr8QvTil8HcUaFfDybjTjr5NZ987VCQ
oYKEjItA/VQ46TOK0EeQ0wcrQquqKbXOMm1axWzCHaadNBmuRtfNQVkr3wMXjSof+cWtCfKIGOaE
CekXNT/ZD051kHLcmpkQFPbNIcz49l1TPFb1Hd3ow+DN1UapDsmASU8pAtBL09vbcfJUeHRfKh+x
nBWYGwgsjAXrjyQr3pH7IPP3DO9pfiZKkqOTw5XW8x0hu4lD46Anm8IwvkOUCUnLthRgaCPcl4SE
+uDLtb2dbn+VjesttYAYCjo7HARo0hTXmbXX+Y/EQukOLi+4JKtamAzgPDKgSkBsNDa1Z+y/bw1t
D3p7DG5D/AFKesuUhu5iygQgMoOqpNY/wg4PSFHBZq5sUqiIxnD1UrtDn3MFdr5HPxNvcjvT4drA
xnK7tWFqJ/r95M0KdPgSAfd/EXYevY0z0bb9RQSYw1RZsqKzPSnY7jYzWczh199VauB+wHuDOzFa
ttpBIqtOnbP32l6M7Z3bNFhD0AYMluC21ENybCcyIWP0QR5ZD8acXuo+fOwIrxuC4Tpl3onz3R9E
a2idoA/2PVIEBs+1/7ea7ScTUdCUtg9GQeL9FHyH+sltu20IKSzMaPKhp1EJaP5PXsWPdRG/tN70
ZGpolEbx05OB1kP1yvG2q2sPFzw/uQXDHTvjdYjqbRZ+N+P87YbBtUewzUAs+AbK2y9awex6JM83
+zVzzJVN32yFNW1nZBwbTFubwg0fkFmdpBeBAZMEFeIiJZKuLj13W4T2jKbN/YycXzk7z4ntd0/T
OECO3Jc5khcgj3RZiOy084hOC7Ax0hiJUzKletoTl9oaPwOdS5wwyOng0Gu+WSNMmluGm9On7Iio
00w5/vWHl3HQaDBx/wVjtsY691k0HXatkqy3BLDjqnfadZSXSKfoxAoPXWRGzsI9OSAhHWBnE6om
7ZYm/oAyAnCSaFetaxUPmV3Lg0QgixjvocPPBHUIuEDUFbtCRnxzuDdMNTB8JpmFlsRNx6M3sioL
0/NXaGbdSne2biLe5QyxrByqNQcsfrWZBNrETdYMl+cdhim0F0WOoT7xD43RVCuB3mMBmug98QOk
CexRaKk6Gkm8Yn0bv4VSMjWMYvOxHSro62NDe676AQbhP8rokdEEuAmBXZMT7hLZPHshSQLof+Mn
5q7nrvyp/BId7XhGAFAheQKzz70mURzr8qDlNuHMaWXyUqyFIDuFtI5mT+dyj+APTrqLyBQ3ILES
jF3XXYvKLWlIlhoMzqEiKwu6AC0CPpmIc1EWZykImjWTvFoG0k/XzRDX/GZ9sjS6OVsHNUVH6ETG
3qaS8OL8T5AP7YMUJDT68bSr4jFftGbwAgSZ8IoMiJCWsh8QNresHt1Gm89F59YPUZptU1GwztVr
Z7beUz8CA6qeL2DzA92Y+VGJucA+17H21ls0eJ0o598YsH2Sz9bBF8R8YHMtUS6jtdFa3905wquJ
bgGNZ3v6+2g3+Z7IqH3aVLi0aRy/SQWaprXm7WuH2ZKKGOS3nP/4IovOGYOtF1F0byZijLNEdnLE
RtQszN57tnzbPduwll/Kim3Bh1WHQIyHvhhuufTOgcucZnDjH8Op/Js7pR72o1nubLMEyI06EfGn
JPLYz+mNs7RNU6XGOvmZm0a7Zo2hXSMn/OvSUTmwpqRXfjpmNe+Sa1O4bYdMW4Dtgz54/6SLW3Qx
Or29HdFHXqS9tmxTnE277i5YeY5wUbkj4pIOtIf86DKYzsYh5+N4f2SXrANjOh0DAkSlLN11RWxk
luT0AfzMCx9c9eH+r/sHWUykX1N4PrAVJqjMyYImESd66CKND0mLF0o9dBqfO3eyjVudz9rm31PU
V+/P++8hSRSkpv+//+/+9Vp9n/+e+e87/vf4/i+j9Szm1TDX/vsW93/9+3WylIuBgjPsdP+CpBCa
oy+SG/JGcsfDon1sSSNaNYZhPbW1aS9lbiYv1KHlsu694TXzRxdJihu+E2XWUhQk40cfgHYpyKL+
KsvoU6am+V302i3PwvYPSsmHcgCQNo7jJouFR5xPkzEf7wzw/emx95AELegQDZZT8g/0Ap1tY3rX
9XI9QCr5DV1rD3lG/IkD4xKbWvHDUOct7FP9Kzar31gEFFMpW3M8Z8P7oKEc1k1kk+oyWUb8qS9U
s/NS14bsmWgZtsYhdx/l5Jmr3MnGm9/7FawarbyOEkpEnsTJpYCPs3F9EHvFWA3I9TPvWAHA27lM
dh562eZ75DkOUSfcWwzD3H02WQzr01TsbMRyx8YDkZmSAIlXSZTbPA7KM1fHsEGb3V38JnTRhLr6
VSBWVW754CYcFhzdFPnT0DHfi+A2PHcWuliqU+1lCMmwDmPZvQ3ZjL6mFcF7nFhMhvFxf5Lr+BMT
6/HNjv2cBaNFtWGfPC73v7pT7AJpZ0xeae+7yL3jhdl+w9kh0Ylh1P3ld7W3CiQ8im58xRlc+xBV
jrv1G3v6m6XFiZOm/1PO2bMfNMV3K4zvwhD6J0UfQSFaGX9g56KfUPbTm1lOyIDHJnnFRIG4rYyt
ZwLWGYnrVvUUkbSCJD6JHlPw+uu2Q7RdNCibw5Ro0EmnwiQPrzmT/ISzKTEhXjhkUfVtj4/ebLyd
N43Zg+e29h5YUn4ICEw9zKSz75PAMB/GruBkEnvWkY112jo9FQk0GGfjDa12NtwOJv3sZ9d5DMBs
Ei9408rJBpftmY+lK7KVg3P7mdvfWKIT6V7goWZEdY3ea8QatTCQ87y7NidDa4h9Wp1EnXlp2n/5
Q8SGzeqWFDUi9NCBOJ8fjMTtf5vKwOuJ3nzRTTNAo4guc0a0zv11j9N9jxiFBrTnEzY2RBHC5Wyj
d7RQAi04MAoc/3SRpNaXPsPl7APYRPHlGEyCFWDvg7sIfQ0Ulnc/LMkGJfXgNerZWTVSy14sMuOX
thy8J0epZW3Sjh+rGIOd0RUlYzyk1o0ThVdDGtmmqoiCtrss2Dh2Yp64YsytBfDymLfegH3FGR/m
PGr3CLqmg1EM1cGrS31PjSkfnJjRow7N/DgMxIYwp21PCWmD21lonPvCmjjK1jMvQxMaLOsiuCLn
C2nKzvljbIftKgwo/TULSgouBP8ZYh9pa2FVver97GNidOw3PbR7JouF/IhGCuIZB8FnWzc4jcv+
u86zJ5F1yZ+8bo9UVu7fpGFI5LgIXfseJZmfEqLWxo8p8JtkAcV2diZSIysU5JFmok3gEBfFtvhV
HQdvnPK/ZqQzWRTDT+ppLyFDzK/RgBU21KQylTHY7JzS+SlySNQdxnyDS5wo3t4zN7NGZlBX9oS5
DjSnsz6Ir6W9ijuGQV3FaJ7y1wJZczPnwb+xyVEs0axZ3x/2eoVcsm6+G4RuKH+B8BBWuU5Snc6I
MBs0LwmoDIbf7g2Ne3vCcX/wUvsDYO3P2DK9yqcJV00CGVBm2lHk1nz0tb3T6+YFGyIwgx7iTItS
6VZ6xdYQHvmp6fju2Ay3UGgwsas4oTrpCaGYc2nSbx0CyK1Fs7BPPAPAYFXF5InSLp+AEOFmbyit
7Grt+ZD/TMwD11T85TTK+EavzqjrnFsExA/qbs+gmZMWi2R7hPX7ECKN2A6R+CscjWmjXtwQsTAh
zOOLVhLZPEWopgNaJ8S/irOrk9ygApsDNmRtZCw+FORn4sf56wTVboxr8ovG+iwI3D4SGqhd7x+8
Gt1cPJjDrvW7CeV28loZMIxwrbarjPMpFYO90ow03sVFSw1mGPIRyR6Oq+ordudmj4gP4AECzePY
xwhkXBvUQGncQvXBrwemxrp1ngAN7FNR/2h5SRRWHpySeWDxccfT2LsXYkmro4OE/eaQ4QVzR5yj
wdTPOjnPYV8PG9kCK/A5bC8IHUc1QudjRfMAqVjgnqt8qG6pB+4TLSrvwjrmriN6Jq1ujhjAGDm8
AfeHGDTlpaIc9eaeHNQEx8D9uVGJ7ruYumFHnbVDjtJs/Y5w2tLTm1vlY/McAe5sxl4C+yxRJ3ko
6W9aqIFHqnBP03h3l9TKt84fXGRi6iWpqUUPuj3+mUz4KbZXreohrXFwq5ug1YdtJd102ViSgNOk
GrdolNObbsU1LGawHkaWZTeNgzY9Rv9kEE68wxKIZn03Znp0K5B4166Qy9mueOvNJ/SEWEna2UZW
49u3+we34V1MWgiitVwbfWRd214WN8OCpzxodDDuDzGVYK8brRcvSCScVF4xh8DnEeLD0afa2Ogi
pWgYsmMBw2rhDuSom0TFLHkG2bmWldyKeqxYh8ZP/BXp2vnf29d0idfSXDyRZuptIej0VwYU4jT4
wQrkzrQp1GqAyc2/kSvwLMgNPtQ7bmGxLa3xDfDhqQEHwADPh4PoF6Xc5iHdrDTrbxwC+ht6OX9v
eogEM4KPOo6o2IL76TAKimr7VKNZa+FpXBOSyhC2SvdcEoWc9e4XGI76PcJ+WY5KqFum5zJyQ3R8
N2yphDRBXIpzgs9Dq3WPGSvTwnOHk+NkxcZlx9o3I72snrLmvaGDRsabmF8j6algypxmpjVHR83X
DIA8XvTcpag8kH+30fiu5bE8tx2ypqaI0YAyq8ZzE0QvVh4cBtsDC1x5/hMvTL4STjFfx6lhlQ4f
nKTZUK/QLknrr8GMgRthRONlt/pDG9ZiVZH3zbkB9fDVLzvrSaSQfCOyHHZRz2I0mf1R+NoTWyqw
qKkf9qNjhoeosz88lIhJLecL5p58xSYXm7b2ZuTm1bRQlo4YFQ9af626MX3Cb2esawsHPycEakkz
OcxpxWbQTquKKF5mhGLfBDrBC7TNzpGAnsJrrC4PDjNGFK0gJ8I+JVUb2ghDxDj5KgbMoFNHOjuo
zq2FzEdmBr1uzJPraNbb89RIc9UGuFCnjPoYwFuDvbKwT676cP9Xocec5lJO2F0YB4vJD+p16Rio
C4roS+a46iTr1Sky8i0TrWSXd6nx2nrorfwsnwgHLxNMPxXSC6c3QbzY6MplQKJQRVs0MDAb5/6f
prI9egc2NnXjBTH/zlZJYtS0f9ORAtG1Wo7j0dhvzWFYzVn6ZOk4cwyMukI6j3GY/o6ZoRBM1UIf
+d3un46mOdlpM76XPhT2o6aeL63ojRF6vg1yXjtym8C6R17BMn0DANwuR9+kiTfnh5GC07ePeQKl
xi3a8BwS3TemWNqb+DGMW0VkrLS3eLQ4bMQEBYxFtavH4jOdrT+p4dXA6DsJJL+oHroW8/vcW/LM
IoWzIg7EPh0sRKsIwx/vH1qwSXVpJlhdEtTyysej0dyErmt3m1yU2LtJNd1psWlCx6y2UuIHq+34
M4Kpv9Rq2V7cTNIyUgLwaQZc0otLWNX7iZysbd8g7rRBKJdYyFeTSxR1w/o9YexFN3e2uBBvnTLI
zmSQsa3WqFURDrrTDqRT7Gb6tg5GJnVZsa/jzFhNWLEWM/Ga14QOHmnUef6h6XGwCkXm7DLvJ6/T
8HnQqVSHWpAo01X0ZTi0MPqMFxNxTtt6mMEGyJ78qAY9PDG4DGpq+kjwL0LEZVq1dEdrOpr0GluU
7h2nnb4S0LhYLxZD7LQPrFHa2mjt7tJn0XeXmQ9cq8VHmgjF0ix+rURoByxh7YmjZ7sMY4ehBM1C
zha8/MI6dWImsFVzdvdAPpKxdAxwSxTJfyLhfLWT9ZqoMqhBB9R3jnWSFbeTwzlVc4jlyxt8fASi
0WPBvT/x1q7DXHLO6+tFoOfiBIIL+3reoKhCvEhzM1khfIw3Pgbc2Z+X2HTCVWLaO8cnprZJwr1I
wmucfxPDFW0NvxkA/jFy6iZ6rX1bfFp99trOqoSqIB2bOBeQjuoLPUACi7p9jXiCxEOTWh8NCZYJ
SAiscPRMc6dE9A144DrSfLWaYzAb2aWyA/8Saf0n4AI0vyK+8V6t/DAXP0CmIaK1ls+RIRqXaebs
e1P61Ih7nG3WopIUwyNk3101l5ukJmfLrsu3VOgaXemo2XCY1OgPC1JEZIneI01WfqnzljExYtX7
KXAdL2PVZTPCaGuXeCyGyo2ZYPXAblpGd9HUEs6l5gt2PyzyZG639ThtLHSuVIwfvUb8u6+RxurG
iqsug2UsXJ+GWLude6y6Lu30JQgDEoqrPVtRtZD1pmvxn42uPALJaNbox8C6kVVnMOEb7fxStU66
7D2t2eI4Y2wQzA6euQi1LBzaKEr+wJZNlrklt5IlYigrHbeIJ9ddecQMsyrCgWVRQ+AuaQEvcyN4
mTad4aPwypHrDkHx0vW5olUDZ8f5ueTkCUUjG09mWolNSLpb2/xyvPAPdfObgys+695sXKqghGYW
ho/BkPu7OEKGZPdHSailnlZw/LxuZSuVST28jgOBwnUXAVPwsYUSUULf7FRn/nvgxGCl8HRFBJAe
PG8yHmCjYHvGjbl0h6l8KEfGST1ZY87IqoWHwRsf4iSP2PXNRdN30yEwRLqXYBgmQGrg/3TOS6bd
4RAbuoPDoj7rsj9oc+MdST1dATJxH/yqMRHOTQWTyPHMO81ujP70MqkPeTvuHTnAYWinS+rGck21
izM8lAU8xvzDowPKhRMzXBL+0dYkIBajuBLO5+O+DLGYF3iA43YPDJ8NPsyAXnQY560SU5+r9/UN
LD4JULa2xRz1ajYaU0N2+LSQYjVBnOWOCTdOIOUVW9smm0AJdrSOl2SWtnZwkq520ywgrYXzY+nJ
/OyJ/IS2yiEka3I3pduPxzrSd1ysCC2R2m/lNHM9GPqIAaEUD7m5Zck1N8Uk3RVAoDPekq01o9hU
xY7d4fhPzSBYJrWgtxcHT+acMG3OKmZ38mPw7OpAAKW3yy0v22AjwyI4YkWMcBk/BKGp0Un0d2M+
PRHs2l3TzP3rznRvEljGc5o82sXw65g5T4tMb1nQy1iT2zcuTKZ3CzcAZ1UKnKmzd8GP9Ct79416
NPmge/zhAItlCgRhI6nted82/Uj9mnNo7dziICOupNmDgM5RhxjwukjZq5pgm/j+8KhVyDvdolLh
l0pbbBQcylms2FhAyRR7YueHfZWEX0VNOjpnWno96EF7igAuJe/Ue1l8znRFD2XWt2LwUh5cU648
EH96M2xTrSRLqjWiTQWGc8ntnqwmJfwylQSMiTdKshxZWKcEYoaSikFwjT6sN0741UegxGS9kpXV
6mGE0sxWkrNIic/u//n++UJJ01wlUiMbKfpIPwl7CF4RtkKOCI5Iqcfz/UNeon8TbTKedSV9y5QI
7r8v6EoiJ5VYbkI1Zyj5HL38/gUE161R0rr7I+q+DzAM8tzfBXhKiieUKO/+sFRCPS6S6Jgr8R5t
TRrOd0GferKtRH6ekvtNSvgXzkgAayUGLO6yQCUQDJRUkD8Y5JySD3pKSGgpSWGmxIXgq6ovE71h
pISHNQrE9K5FNFAlend9YlLu5V2xCL9gHfqIGC1Wd8a9G03JGz10js5d8dh35/iugfRRQ6Zq9gwy
xGcsiVQyUKJJqeSTyCdIbpJIKgclrkyUzNJSgsv7V3UlwgyUHNNRwky8RiTlKLHm/asx+s1CCTmx
oFdEeiLujOjdbE2lSu2UujRCqNrd1aJR9a4pDStjOn9rKdHp//kER8lPVdaTdde8/v/fAaxO9SxQ
sv7vE0wbket/vwOL2b/f4X+fcP8d/s8n3H9JGFjFf79kq4S5jZLoxkqsq4/Idk0lCY50pLyW8XJ/
cP/gOch9dSX8vT90lBi4QxV8fwRUGaaikgznSjx8/xyeAG3nKWmxrr7jv/+F7jhSAuT7I0OJkmMl
T+a9qZFfIFlu0C7fv9v9GaixyyUjZ2t3f0atZM8++uf7F+8fZrTRhRJJs9Bli7r3u4fWBTGHBoQm
kJJVp+irYXalOJuRXPtKfB0pGTbAAvFkKWl2p0Ta1MjiKVDCbbtbOUrIXYX+APLUa5cWKcLrGS0l
PYzO2JXgxFXEW70mw5ZJ2fDsaZa2MRL6jlpaPVdB+2SgJTcjbH29eB1ymGY93dXO/pvmzrSBmECe
1a3t/Q9jHEqOG/gawoThn51/aejXC3TsbeiRpNiEOBy5E5H3y27ZO9T8AXp+rbtOHt52kGovvaiw
uKDYmNDMN0o8n4fI6KUS1Bco650KiX2qxPazkt37SoDfopiflCS/U+J8RchGnP9qKdm+HyK0aFHy
dyj6a5T9hHZbHIv7rwrNP4MaxP/KBtDhB4jZZVL8ASOf7O+Gqg7rgK9MBD5ugqbDVmApg4GlrAYz
ngO8ZotImRCksiMU+BK0GYPC2GFVQCHT7rmTMY+kf3VlZwCvWHPM3/bK6MDJBDcJqmZfmSC8eiZP
QA7GuaXhfQCngm2fR17uVw/+RG3iMTCxWvk31NLks7fidSZM7aD5KxUX6HD2U5aMUZkzhob3WfuO
VGVYo25gWsMlNBd0i1CyHJs6gidHjkFWmkhiat5ZXUeSpSwhkTKHmMomMuIXiZRxxMBB4igryZze
unJT4C+hkEbJkm2cIf7V5/RVOOWHjNe5sqU0w35QNhV60nAUcK5QHBKE3b84uICROTN2oINYK7OL
VLaXgqa4iXABEu9Ur4rJtHacaUiVYrNEAI5spFUmmkDZafDHf6X4a1pltCFpTVt0oLmVBaepTYZc
GREevkp9FgRvFogoFwKgkARpv5rdYE8zEz+K5b3qKdNZLF4N5EyTv9zhpTdXEOB/uG2mRYNLyFF2
IQyfNpppLESC/QtHEQUK5NOPLPVRhVbd96xm05mXwJLFjRQrW5KvDEqtsirh2lgVyrzk4GIqlJ2p
VcYmeHfGBpXdSVOmpwH3k363QeGHosnLnLZsPPhqzFqwZi4jS+c+UkYqG0cVagNclx0mK/yXXEJ5
tDPC4cMrqR4EjqwcZ9agLFphuI5JXF94laetWw6Ma4YnYhGWwDQixYWpjZAxYrehlHmOcIFJ3GDj
3Rbmu0xbctB2kcWQqY7xo+kledXY9wN74GWvQCTP2yaQiDuM5EfWKLIxohG3/oKsBaSOA87AAcM9
Ylmb8vc2SZ0b/CMd9RYGk9WgTG5ur+OLwyqP3H58LpUVzsUTl2XR1vQnSdeLLgaEi0dcRf1CL8XS
MxCEyUFXydCF/ySDM6b4dF0WITdW7h+EsuQZypwHcPdmUz9YSGkOloZ9E4+mvwh6Y40F/hHhK+uj
kPUC0g8bNn9U3GIFxI+qrWs/+Op6/7OwZLhkRSNENTZwt+EldJWpEJAhxDY/+55GhjteoaXbwnGw
GzO9aBJP7qqeI9qIg6o1uYzw/UC8wMRYKTsjeXhoYuiZddVDVo8Ai6pknzTTdOsnzNxm46x6G1c5
nSgBPzzN11AlOU9lK6Zmh0aZKtOQulnHZ1nht4yV8TK3qo/UhANVJpBvek5nIy7NGremg2vTw73J
6J0zrzJ0agX+olqZPBvcno2yfRrKAGrhBLWVJTQazZy9w1zAncUuqoyjLQ7Segi7haZb206ZS6MU
m6lU62OXfWPP81YdTlRy4Gh9KHNq2GJTxTmmTKs57tUKFysNNsRiytgaK4trjte1xPMKIYw/l2Mo
NBj3SgFnbhMcsj1cPmWYDRA34J+NlZF2vFtqISEvPHqYtrLbgoOUU7f1cOGKcOcoUy5LLE47ZdTt
lWXXVebdQdl4NWXoNZW1N5mOKU5frY3lZsD7GykTcJWlBNdF18y3/7iO+NWPfcdOh3PYRYOZz5OC
CD86cxmtTNM41ZiNiUJrMDviPwY9cqU/EZ8D2rzBmZ4NPmXlWL5n3etYTbEyV8rTzM7i71giWH+z
S9jhey6UAzrDCt1k9a8VjsvCZUuNMUvnBq7p2grAd2CkbjBUa8pZLV081pkyWw+4rnXs1/k4fMRu
zhKPMdvCoE2RCWFv72DbNrBvV8rHbWLoJphmQZzQX8Cw/jKiDSP/IGDfilx+i+xnurvCe/zhLkZx
sMfY6rCOW1m97rsrPuYEfRGmjkm5zHvDdvaAGMbS1GiZ42yn7d/v6s6Ll/BhYEO7BsETpqL+BKHX
P2ootq6sbcvp7opX8mfYKsha/z3W0/lTarR17k82Z4OOqu8f/32r0TTLdW3W/fr+1fuPmyp0HGGa
Mrbku4/W0D8wdPgZ1K9y/1QwgASmXRhu//0EQ0f+NubG9f4UT6JzRiWqAwhTv23jQaWArm7v7t/d
io3pZuKjVgQBAB4NPWSoAiGCkglc0LIGOFAAHpAieIoBEWBGWhBP18npD5A7OAWKWBBq3J6h5R0C
ptSLVnENSkU48BTrAFwS47swdJatVzyGRfoG3vYjdOtiOWKaYNIJMCr9TEAoGIqlIIEqdIquMINZ
QBGdgl+FvJCAYBC0Uy8tUAYHOAMz/PdYwRr8biXcPRMQQFSK5pAorkMP4AFpbKt4D7oiP0hPAr6B
BWErKoQDHsK3NuBS/ljopAsJPaLU83dZojxJ2kcJXiIAM9FNwCIswBMjKL6+BuRtQ42bA2MjQVRI
UBWEDSK3BF7RNtjHDHppVF+gLXrFuGgU7cJR3AsdAEZoxftAETEi0BhNNoy4Qe2AU1a3nBQ/Q/3D
U0SNQFdsDUXZqMBteAwPIvAbIXJaOnq8blYDXkZAiPIVrSPwmBc2MTKveVPGJYJy6T/SjP80AX34
SARADoh1M2JPptv6Y3f10Q/rPyR3MDAo6s9ZKJ5E4dMdBiXSKaZIQPMZX/cwme6rm8FL07H4zsm1
mT37idBec9V0Jud7DE/lGFfbDniJBGKiOZSJ/C8PIrVcRwnI0TZMvzUNrFUT1F9xMYgtukNB6844
pndSCsgU0wmfRMHQtS6MzyRzuOsUX0X4kFZKxVyxga9AQMYGr3gsgvamBqBFKlCLIraQfGixuEJx
cZSQq1RkF2QgzdKJGNZ6YF/QEPZcHRNTJ4gw9CmosxIcs8BiPDWMyhzjUudFslbd0ShECemBmOnY
lmnkQEAeATgqCg1cd3wxQ5dhJINRA1tjeHAUt6ZiwrBsQIPOruxX4WQMG0uXEVraESmtTlDyFF+4
mLHZYZ5fYRNVjJyYNSgmFG2VDJ++ouik4HQ60OXIeotn24IuDN8uNrKVmyW0x2si2XJdvCV1Awxd
c95ccD10hHRmPVG2biPnwTk5rXx0Grk3FecH9dCNZiX8r/SlMLeNRDNJdmt6p0CP2UlvguzYmc0X
9oTqqg3DprOc4iRC4Jxe2lxFP8lHKpjEceOrz2c1N6mvmDUV6Z6Ikbrc9GQnXDynyJ8QeWRc/O02
m4Jx2dk25Mewunk0hPQ0u0Cu417kp0Ret9OG8i8mqXY1DbOtdun02WeVB+6n14R/LKons0jmh3DG
0sBBI3BjbemFqAuthMvPIEynDwkKKXy8CcHkP/Wkp+hIn8NUMpfPm3XG0WRv17e0haw1ToVD4zN4
Bef2k8jkJynN8sHxsX40g5GBd8KNEeIbudpGHywDF8R3n0TBMmWsC2jYr07sqPuySd/LucAQEGqb
3KEVGU/9DTomemUne2bsAYzT1/DKah2bCNFaW7BxNuCCygaEcTLS7CWpp3oXE06WNycR+8GttQpx
S/yxeKgt8aVxhNuG0jNWmskQg5WQYRAqx0WTIGnKXMPalWJ86gofIJ9wlqxBlupZT6s0NcBn9jrb
e1ahyg0rBjGhfykxBGxLxE8cCUR5ztOvugP6VQ3gyqUjzKsxOV9Om8WMPopuJ4f8k/yrZQP6etNm
yUgzPok3Xk3+kxjy+pyyQJQ960xtk9c1FFnzHGcFaxn7jjtBlBUUnktEZzNvhHThxUKKbQBUaRrB
VoPzyvyUxkCSfihi7eHfB7xGG6Nrbh5toyWhTeXKqWt9lY/A/vlZOC3tej8EihRWGeEun/p46Qac
RBOLeZs7cQp1immZ0plGjzzFyyq0F05NXsI4QiUu45RjmFOxsZWPQcxAC4H2SNPyrMcZ9G3U9Zwc
456hgT+ydVhu+TIr+EHPnrEwvY7jrOtzOSU6rKM0Y0KT7tvWSNdVQPyLF/FUtE6/lMGcQBx0dENP
7zcKbrMT+0vCXTOlBKYuTVI4YeMJlmiOx7e8IDcuHisDibMZcrgZzODQ1VV5Gmafw1ZPCNTk9vji
BlKNuooMIr22a5SzwWmOE6jH+AuXVj8/mKPlLgmfYQ1x0m1npjNmigRathfBO/1r5e4AB7J+i3PP
WeP5eGtj6zSHwyELDEaIihAFjgcOmhgvQeO9VKxAhE1rwfuIXQkAQYgIpOlJjOqRBlVR8KaP+sNQ
6fqyEwLEmoM+bMwp5ziwcd3GJegXgB/Yoehkh/pbSHt5UQkbynFQfqrBxW2kaIEPjO3KSOXZF6iv
XGf0131hoX7KpkvTB81z5VoPQn70aFfeyowZAHPkmsHmAEsNYi/STZ8Co9bqVURQ1HoiGXmZBEHP
5l/+Eb3y5dvOJZ0DKLHPllaD3LBzxql1uLaJs9mkUz++iwFGeFzPrxxm3eMM9JJZVt5Y3kuTFoCA
AzA38RBfY6vQlrCDWftLjuOcBRvifzmTkFeljR11b6qt/XQ6iYxlBapivKnrkOI6DbUlakdO4pk7
rBgnvZIGZV6KJGMIauSvxtCiKfLc73BsIbMlnJglHQfYyHg85vKdlFdafmN1GiNu3tHXdSTmxMsm
PcIftIW2xpgvSMONEfT5Oqw8nfOlB60Fx852aIYfWhRXkRojmNDAQHUukl3VNn9zcApLp6rENnIY
c5mOq1YNcRjCl6TPxnVjCf6qUF3EhTFxWPOibW6JS2/pv82AY9S15mbr+ukfIl/HZSSntybkDjr4
mHo4ZVYQDrzuzUsna9PkpM6YIyAaNvpxlRbANMo5eSbMKKYuM456ntAEssXWjzvtYKV1xFnTbrat
kTHhHlj4BUKfpU7q99EmXSQHtf1agFLcdA0ZZE3OCaZtfwczWlmOY6yLEW8ODFgyBOzgxd7YtBzf
ZgrLfdN5+Fby5GJWcldrAwNqYImjRU9ck1P0igyRFqRwvnkidT9yrXzUtUUkbBuqsLNJPSbPDbq7
eoBbG9Pm8i2t2modZBUiGsWFdUxcAuq/g0dAfOvlF51eyNIY2bTwjWEMEAKz96Dnjzpjp2ic9cOQ
ZXuqjJeor3XaWFG/iAtjKYL62x3nW9DSLnLOU1Hd5oj8Cz/VoQjU9WPlK3ejpj3k2ixPrcOQyoPt
7HRQhM2oFNSq3JZRbntI5bUrb+jf1uQtLolNDyOaN1UHrgXXiLUgr2w7z1q/AkvtU0iWx7nyPJJN
3iLNCW8CrnjJKSSlJHMsLvS8xTHPD1oR8yA3k4W4bDZg63q1djU6budsRiCYqT+kr/BpccAPg/KY
iFs7dvnOyMW8KmDqsoX+5nnx09Ve/VLb4+80mO7J0slOiNMHiyiV96BkdqNloNfq3r4mUfUyTf/D
3Hksu81kXfZdatyoAJAJN/gn9J7XuwlC0pUS3vun7wWqqqRSVHwVf/SkJwyAxDUkgUTmOXuvnT9M
g+ssKyZ23lDIXSwDc+1OUQOyuXkqTc9YOI1lP3WZ8eimw8/VSmrNsaXxWG/sREWvQZVcXMLXkLPe
aXwLi3oYg3M8GLw93PqctOFBlPk74nPrLjGCS0UqKyS/qXlnEruM0+6+bq3pLhGUm+gR2WtlaDlU
6sA8+UziF1HfX9wifJHooK+iltOLmbqLWg/A+cee+agX4Y+kda2P3M1+oN4IDykoog3FgmOl9IvS
PfttaY8jWdkNQH2v2wpgp0fWdSsMQ+m9btKuIs5uERguXfB5XtqK5k6o4oe0i3OVjkxPC7fcd7SZ
PIkQhmxBJqRB/1Yb5TmfkEA3EIn30N6Ix6nJv4xyGjikQSCywvfgkkWewGTgax2tbWbDqE8I/kRE
p8INZqHrgCwBweDwoMuEBtIt0KNpdGpATZXv9LxBOmG7ATPFAWV7b3gLq1AHEWrdMq60nahKjWK5
F22Rx7JMNKPPcCJPL9LcO29enHQ6ATVxPMDuidLuGMJTXHU6Dkw16AfP9B+MrhqPjd5wKzTOXUu5
2rScQ+ImEYFTTrvRSxQZaTUZwFpG2ha11h4jk+oxEb27/L3l49vy1bJurrvwUPfZq3R6dNfCXXVT
W66EN25Qn3WXMO21rVEa5MfPE+PJTdUWNJIO2BJJLXnM4ZrhAzB5yV9NVXWRymhOyufOHjcBuN+0
f5ws0Z0sTvCHtEBDa9mws/L0TIWoXodBP60krhdoHETaNw+1SJOTbPzihKmhODneBEZUY44EbIyI
lNuDgsHHvLx28rnOVq7LMsHWkSfZz9eRYNabaUxe/QKpZE8DcGnOLFTHaKajiLAgDSFB5QGTAfR1
jjyy3nW2NmKHQ1dSF5RIzVe6CwLYzKS7yjHx8FvsatWZqTp19RQvUyUYSoauIp2FlRboWt+D7Fay
gKEGyiwaYfVRakmxBloGGKzL23VVUUbjIrAOY2SbK2BVFLDatjugsO0Ot18j4qZejdXgLMAylfR2
ne00Yh9UXCND1dlgvVhapJb0uLKj+oE8sx36/HfAZBpo7RGNb73I2/JsDV32Pk442sozE+r0WAbB
e5SJJ260kJ09Y2a8W+TLcUdbFnG6r+U3NzTH7VhkT1FqfOC53NYhPC0j1L8Jv5TLPOKLqI5mwG3Z
yMOPwdcuGTCqtLOSpRRlSkmZb1gf7PUA4VK1ct2K8Qdna8Os28qWBMHY6QvLl11b8h86+Tdl80aM
xiMnoL2P+f5xbPaAqbXs4OcedTjsLjL0kf348akX8seYa/4yDOasQJHtcowRcVjdZ1a71wyMiMzI
l22afINyQh8+8NfokmqKcgFmGzwuTQ5zDBkjX0fwQJ0AmLWXU75K703+aat6QBjwVIinInRx18JG
X3ihBVLN/Yqh+D7LTeoXKfVHL2tw95Ul9wxk52O3ZdbzzZMe8j8QmFSWEghgs0vUmShQl8aj3/YA
c31jMWr6VY7Z18IK8UqnlI0Ib1ZkHVDZVnd5VV0GETbbqMrDtaM3EKPEtc5R7nbI7YhMWoQVZkRb
nzGskTR2wqzvk04dsMw6rH/cS2TftwkY+LimZiUseihlxEXuGrhgmg+8FoxEZv69ClEpzeGSNt/v
3D0yZ/1HG216NewKbJRrDeESuM1iQfUkX4nqxSTtuHPiTY9uexHV9sOsLFqi+I+3SG2Prp9RQSDC
pNHJzSll/4LgdGt45svIZG8tvSuBR+UubsPnjL4C6rRrEIdPddkSwRnF52os7vWWhl4uEDEK/rHM
STjVzfZREWi5KOWUL7pUklbIR5ElgVgjiH7TmBu7CCoiiQxFggifzG2ptHt80xvHqfeggJ5dx7PW
0BIB+fr2HbKl8BCUkLA0Fa/SjMJ8kT/HcjzVkdacqYsb28H4QqLBk6Z3uzx3vinJVCtu461llSSc
pc63XI/6OYRgL3yzXMEsom0q9F2c9F+SiIke4zATMPei4gTdS7tg7oCenXMUTBwiYSkZnLXwkXDt
09S169KEYqdC6vN8GUzqJzpedKvyrN+HNV8Fo1HupfQyBhDDvI2i7x5HpkDMMBgI/Yw8QfDjLz5u
uVgTcjmihKta6v2TNTyETvNoY4R2zeS50rJz0lsPoPjt+S4H1w+avUgClqAWs6+B0MOk4MIwJWr1
tpsVoSbQPG8f6ki/GTY2ee2+9RbRRwDt26UwSU5C7POIRPvgGvZr2UtU9gH+g/bY6twHvdrfBI32
oo0UauwEI3Wp7+2RCnKV3kU2xFipE9Pn1M80LZfo7F+SjPiFqIkpUnuxQXfAGvHQVF/BywDQR8Du
sTilm4I+UnwjghY0cNkVVBV7goIQrXm0dhd1UMXHzrcvRVJvfAzDWntpY9LjWHfD/9aclJbx9BgR
souXq1iHPf0gsgCXmoGes217RDsNtpRqhpYbxDFhgmc6VegYm2p6ftp3Exl/PfiEpAwAFxBi6hmC
ul7z17ioWYA70aUjeNn3sPD5AyCLOtoEg3qepjY8ItlexjZrV2dgoUyxPF8Wxnsa4USyUHjjLm6e
LPfUiv5Y6Ta2De3SdcyuQ3iIcUSTW7MvFaFZNbForeswpCnjjpAhA4ERM/ucaIe5ZRuU41dqIP01
TkuxoStgrE2Z7MJRS8/ky20903nlfr/vKc16dJkXesk3bDxjan0nl3wv4DgtfSIUo8RhSPTrHbmR
okPnKgF1LjTN+dYAwV9awz20w4BWfrZzo/KH5wefpp5tLR+Ko6foASl/VUzeU6kbV6+y4IDUTwRK
3fWa9tJWKNZRaKwIwJrexkqnpMa8nksl+eQOj0KeQpZ5ArS/E1mzh+Ng7fRKw2+H7tJxzwphGKfo
GdczbZgRh47virPvFfs21M5JHj2rIPnqy/qIgvil9dwDQUKcMjaBT5j2PToBSzrOGzAxJa3ZCLtY
0h6McNi3jbkwJXYl28DHr3DthTl2CXeYw/Lw8vd4WGdcncm5HoLWDOz4QcTQnvmUEZWFGvOyqsZh
RKQKUtz7pqSkEfpnlkofXsFynCi+qz6GD+GIZAO8+Xkyx2Vgxh/AMr6mWvXWQGwobPEGjgJnlThV
XXXGv0iNtE2uuob8zSpMqKwuFUskQoQfCzIZ9OcODVNGWBfWtUudgc+dE3KjaOdX3aki9FzOTZWg
22VC2xExd+eZ9UfafOBy2zVB9WyV6iE07e+kWr+MXjDnIzA0M9g/OA4C3F5Q0/fd8dWi04VEbZDw
jCT/x2CoT23MfsSG9mKV5MiBFTNGLdp2PgEk/rrPMH7nj6XFWtuVZ7TvH27SHOOEbopFMjJEASr2
V6MFjkjwW8AXqgKNwk92MGVIR8mULC8AM4sRxNyMBdMzuvl2Xl5Le7hLp2+5isB+lMYLDGVCXIjQ
NE391GQcOlfQuip8IrvgLoYRsxKSf2qMzZQkA4z1Xr7sZPqsKMAvx8r3wKkhkO1nGSRn6NgHNKT8
VdJ45/kyVpFxcvz+CCF/A/CeKVr0Sf7Dfmxn1W7JxaAia0WJe2UxS9cD+apQ2UOK2TQ1RSLuK2cR
GBQ9TLwcuj+9NiBB8KvB32eFtSj096irj5Fxy908Z7mVLUI9fLB1ZzUhA/FzztMpUg+OWhHuRmMw
+EpdPFpjcfrRhedUoz1cxQRrtan2rlcmiFRsTiAeoQZ7xq7lDgw5BS9C4dX5qs/vglHQomsexsl6
QQT82QXtAewfH6I23A+cckMNQd8EJKSyB8azfuVYAUYZ5bwrp9/iyBFLipbZajS0ezsYwOXK74bX
fmR9hoYEci6uAkoFcUvIhlhJnUxMGt41l3UQ4IIBkn9p2/SHR+xxWUG8ZMq2RJZ5Iq9qGQ6hRMlt
fiSO+FLz1ijYFlsEkot6JLKV2wkRjh1Au3Y7IRanrdAt8DLRDe/ArQ4xc68YhAI3OQwJE+E+JSFC
OR7/OQS6I6qOoOSV0tDJTLBstsDVLaZHconQhnoPPpak5fROZuePt3P6Bg3ViIJRGeCJp1XX1cnG
mzK0/ghene8udyGCRO1DkTNYs3qWm2cc1dlZm6ejHsi1uKAJmFjwPO5GSrCRlS6xQlzyFLwHksNw
Q8lwpSmkggwXJjKtilvuxiZhDms/EqgeTSAFt9PUdB8CkME8VzJqiNejgTKoaoFmcz20lvuDFFl4
rynNe6+kLR/lCEXQF60t4Q+nLo71ZWGrrU1ULxIB743YAidxF9hTPxut+MgRE3PS7ojTAOAgtbdx
QuhiD1z/lvE6hPEF7canIjlgbZq4SDMulBGjJ9ELBXXZkYql+JL6DlxwYtanCtiANEuUYvSnlmmh
r93BBVb82TeSAqVF4sWQcBu4c+P6x0QABzIXRW/HW/V4P/rGoMQtMM2D5CmjEG5Eit1Nx/yVjsBa
GpzPq0HLn4aObrvpMoPoCXLzR84zqInHznQ/mqQAhuGt/ICUm8B4ND31g2oindLsGnrpj7wKwDyq
CyY7rIUU0ktEadtRTmqpCoKhOeP7VLcOOs5vvVbTIWc4WbY1BjhrzPp7aZrTypG5QfR7HK+Inh/X
hZ/QCkNhInt9XYTFyu08e5+X4A1lNydEl+ERMB2u7bK6dh0fQMvZR10EhDButLq7ajC7Fp03vTVI
R1kNJRQPXXpC45uf98TCRNdI996g6x4moM8I8SNrK4ofkW9dKetVe59FCIWxTR/oz0lLEzt+cU3n
IaAKyp1sumuH8diHct1k3hcJLapVw1GFzLgJlL1aJWYgM0T7lKvnsTLnFtkpDU4jwd8rakenkYEh
qYe7YCoAVPcrjHKvrepWRY62uCcbLfxRGdFLC79zncTUTklMXEzeD27TGxEyMpSigAQZGRr0sOgL
PfWvQEc4MTX9mNJoL7rRoZta7Olan1tPo32BzDBu/J1PI7+S7lpvKuOYgMNe+AXVW5R1lPw1u9rk
Pvb9zIVXOYA1cKS2GhzckLmZeusKr9bKmgjkjX0K2+Hg7olwwKlNdUmE0am17e+BpGroGkRNPFC5
K3/kFp7naTx3PcmBrqPz3gnRdFPnzFQVBZbjLRoJ0yLNPg3dhJ2Bf4Sy19jp3KUC6i3KfNKisD4A
YE/WhZnB23HpeyjivlZdAFAnrR/7rqfrZwFqkK3xaHjZyjH2k034CH3ENxJNiIjogUtMYYBnuTyg
pHxJylNnpJu4iWFJEYWxRdsZr7qQ8R1qyCKX87LR9teBh8W9irpHq9U/BA3AJTUQrzhC5MzITmH6
2YwHt/liJ6zucm+4Q71YbBMKgBQQk03Pn2NZ2LCOhmPkIjxjCU1QXBa86PieIZ4OaLZM0kCtZ1Ex
KruskJaRSaB4nL8pm95ETyWN7qh1agx7z0qmYCktH/q+nvjbzDLJsPnmmSBFvNi5L5Z8MO4+n0vS
YXXqp2lrSKq1GHC+iNZ8smNxNUJBckvh3DsDlV0b9I1Kc6qafrsxi3KTdxB2kZ3sycZttpbMvooQ
93rhfjPQ8wkP4xehlmQVjGgWa4z9uywLIa5pAgqypy9npomuSLQB0qTjsLH7be8IKEz0ditGuWCK
uq0Cu25EEuJB5ZFeTo8lrD4ElhK7nI4NyZuGY83DPJOnQW++D0iUJyf7rJpibxvBqknz4NIV1h2r
q7PmdZuibbx1q0pSYKeTqoyV0TOG0Xjfm8RLab7rQOxwkIa++VZ8DSTTR/GShfbbFBrTtlOq3pYu
Szj5dbJn8dwcDtwWrLSbR0+J54z67tJPpw/HTPambrjMQML6PbaY5govaZBI2eHarbN4yweKDEuv
3pUmsm1qxz5mXY51lNqPQ2Q+uXVsn5AVz807Yb+VJExkGvdvnZ63P2nWKlXlexIewt5Ra97GW9KV
8lIE+aUeW/LlB0nTvm/FwRb8LKDD4Ggp/SNCGg/yyqwO/VBWSz2X3slFGbLnJH0ICMMNKt5Y05rh
vZvbn54LaymTmzJ9zjLtIVAzQLYCd534ztwuX4AgOQyieZ3cAtRJqe+kktD04gJvsBdsYQYwbg4m
fd+iso6lE8LEkrNQoksfG5MMvaAuxApK566K7jLXBButIRn1ybQmN2BBAunFDiuyO0Icd0wYemvo
t9roG+skVeR8oUtTQNmNTOUr4qvNuhqhRrMcLnLxOOk2Wt7MKZdl4zqbVrcfbC95qKLg2CfNDl1F
tpGR/Ir8qV4FkUYppGcYR2ZGHVRz7kVNsVzOp1B+dQu/xvqPP0gjmk6mRrbGOfTQ2SY9YlQEkKCI
uTXDmplf/IGRNOV+GHJPkk9mzcBjKkIn3aZ7i6eHLKgQrFnkHFuPgFLu9ZAD6Fr6RF15a2bK57DQ
7V0PoMr2AQLbw1eK5ekqGPSrrc5pTXmiY2qQMEl3yGzfCMqNRh3la6/tWKOKTi6bijQDX9EDnx4r
OwcmEjExZPBLDe7pxC5PTYY8L3pujOybVdp7L2ItkupevyZYzktYmsfZtUyDB4eZ3DHwH/zOSXdm
oXZmWl1FYr8MHUqLcDAcHHgMSXW+0xp+B43qblUqSos6uc4dV3HVy9VQawzgUz3OvjS6+lDZGreq
Vzgon0NlmEtLIHWwDVj+6t0fCn9TZcmHl/RE8QVq6RQswXS9PIQ6ZEOqMe1ylyqWraRHrbBppssB
eW3dULOZiN5rsljs67hFfkCXZl1JsXd1aqlpKu4jzLIY4mFhB2XP+RGL5wYE4yI2SAaXUXRB1WYe
jFR/Q4Jur0M6puOybXBAVmGKh8hO31KLvAPkaVSOs3JFDgl0RuGDjmBkPHSaXZLwiHYI7UK/YogS
h7HRMiZHBe2NyDOBv4zTWm8j8dh7Nb4dxK2a+QHq/gxaZ1JoE57bXgQ/bEd9YVUUv9HAlkuYPnjq
j34UfBuL4gOcSYYgBReh3iTJzjaoQBDgS8AgCo0OfbYNXQirrPad/PSE+NPyASl+wnBJPkHfc3Gh
XXmLglwtAzgRzzo0VyyI33XmAfeUzKFLhNAGkvGuSr23qWp/UHDFkKo5BLblLQs4OlXjqkHFRB/Z
WyaB2RxuDzbLOC85JsMbtLHymDN+yBT14yyuoBkYF2usRiThAR9Y1Vy4IL+YAxqiPoxay0OpmsNt
99cDwNjPCsvG+tdT+nzY7ViawLu6NnWcB5mFALa3jrctFLHxLjBZtKRZDA6kV8Ga/uE3yr5kcOpN
nTKZdsaDKpvpAEFpOmR99cp3E21ue+EEyAZoClPNAUhBZN57Iw4ZQY9p44IOJyjU8s9tN+61qPN3
lGKplITyLvQTGgEhEcF+2H0G5rFvBq512zuIBBCE094nVv0wNJ3CGGpwMcbjrpPtG7pcSDDfmSH6
u8b0400obT5wMHpkQrDEye0vWv6M21SwkGVii//Of6UNg+CtzMkRpHa8qiKEcaxILMfy9gPzIgaQ
jszfgPVaWEUbJYiOr5SQyLvPeto5z8BO1xHah49Qk2zhMN9nrdu+6nhHuNcgOEA0kFS7TBr2uk5h
ilZdRhHNKS5a5GmPNQWb0zirhf00Dj4ibslUmfvxzs2ILB8jfB6ahcXKq8bgg6iReOkgw7NtCAZY
u9cFv2wvKcpSNHX2njPsNB2JcKmS7zD9oD/G5YvpaICWaqrrpcTeFftU+HJDvMkyGPdm1n3mFj7g
StFMTMoqWbfmsHZaPSe4DZCsr3T70kvKrm3Ymx9+ggpPRaq9s7gKLnFfI9nXwHrAxyi3w7xojm03
IaRJ687pyF3y9mOaCD6dTCCxGgt3YdljvkZ7Zvx8sbGLty7I8cd4NuyvED6nXZhErU4t3IAv1I8Q
YiagU4FCbZ0Ar0M9BcyQ0Xx2caJvAnKWPAFBguGh2cigJQHTrB+T4hR7tA1wxEtwsd01Mofg1e4l
U9I4ltC0bbyJPjEiueNfrdRVeHl64gLAa4YVrLgGOAdxK9TbFLeYYQh7igDWd6cW15ZLArkJtRfn
1KE0OdohHBnZs+bUiRQKKJEHdR4AS9TXCbMGpFNzGRVzoU/X04mK7njb+vVg5u0zfo9iYxWWQ9xA
d9It6xAQmxH14kigE+cxn+lJVNq1ihJiZNFjYBgkS8URQbXORqSH0v2e+qpakbbA+EJbZpJzM8f0
Q5STjBKhA+qVxcaKdSyG4D5k2i1wbOC7qPQ1l8wwrKiZbeE0Ftc+yh/HoPuMTQZ6o6UcPAUUHgYy
1HKX3C16EooVDIMzU+sGxUpvnOwp7Q708YFXZR2ict3YMbwyUM2owrJrn7hxwkQFmxIq5SNnLQ+u
2Y18q7b+amk7tSkDZGwuQs4DU7Fqlbi1R6Ok6A/CU/AaYCpky9T1z3lKI6tNwwfyBsDjEAAV5p/c
pVZxOLQ7UXrGY18P8jBaTrPIVLXRUb/t9TYp90p7pbGxtTzzLojtiqkr4D7FghyxNdkBND9k630r
Uyo7E60RTihwmTq4l2m2cuBdI3ezW1nRhy68T62Y3E2bHdw2OLua6RyMEcOTPlrfK7+61mG7tRV+
uI4ZstsaRDVqBIsPobUnggJ1WNaRpB08RZkznO1+Gp+nfA44FSvT7h9VSPx51VIQTiinZcmY7VB/
6ds0HD5Cf/KPlFuIpoqRZI29dUgD1a6aWeLRjYzkNb1L0y6ORhguewvGddoSLzmuK9/ZhIH1Tg7o
e58gnIvQ+OW172/8LNJxtvAA8UZC6WjdZW1w05mq5ehHewqZaiVpcxwErIOFrk3xpnPKu6lkYNZa
fFyobrIlIOtukU0xzdAU25YIx01g5fwTU/HNKTjpKM0Bjzj/70ny/y+M+H+DzW+/53PYQP0nbv7/
Q5C895cg+W31/XuWfMnA8v/MUNh//s/f5h/5SZLHoPh3aZjShP0OJU4XBi/9DEjQHPPvDstHA0Ov
5Zimbf1iybvi75aDtwNkqm7ZttR5qUb7HfzP3yzv745rGK7rkZIwpyj8b1DyHsEPv8UTWKbh4Cwn
oUEKqRumYRPSUHz78gDtvf6fvxn/BxM0y10r6s/u9J7UqjyOhSBF0oyIFNIK4FVliUD/9uTtgcaF
AJYzHxRkbXH89TO35/r5hV9H37YKm9Zi3fSnrOuKXa4z0OZDhgtPNK4OdGHerFPAzlGG7SlWXEE/
d7VCPzqa9c+Xf9v8+UMEp8E7tvxyBfg+QudEm9TVR+d0e7DobXY/99MSxQXAVlrLccJ0Ns71/GDU
rnPSQrzbcLP71e1nykaM+SEj6m5vBvbuz9/TEHfDHxvsd4bhcRtXYb4a+X+XHf4DhEsEBbqhxxSb
vduD2XQdapPbqwXL+xn/U5205B8H6vMenGZeuB1jlSiNmnY4WsU4XiZ8w5HONEiZcEmnqPjwZXQd
4zB4GpRrHx0nR5xRG/mH3Q4fuCGjB8xdCH41H0J53KVHDRnDIbGWHnS34+2Z2Jqyw2+5Cf8p4cKc
z5FfERfzOeRIi6mgaeiAssXt9d/OIcdCleJJxzjbsYk0UfjNIZ4fcE8gfrnNuYsmaw+3V267t60Q
G9bK0xVUqxkc/IsenMQqpwg8P/nb5m3fyxEJuKwh1imqqIvFHTVTyfX20CJxv7Jo4Eso3D1wWXAt
8LCom4WntEfs41naKckUtzU1zq3sdu8OuvUx+9qM0NDfqrGPd0TyWRvC07Nn25w2Ud9+GZtYboOI
xoTivghgKnVPFvjSk6/Trf21e3suo1y5lYX5etv79eKvYzXLHDtUK8COo2qfOem4sXTYIqabjAcd
ug6CuX/tG22fsvic93++dDvKr8V46Irmn4eK+fVfP3Tb+u0Y+FbJvgkRP2q2vNZ1N/eBwRFHvbyy
FJ1pCnaMAGVyzTkqfdhHHbbMZDCDK/mM3+3KqO6bQjp4vZjnJINts3j65wPoCee3XYAlmD1GuhK3
Q/pJlIsugEJsw8imj501H1mrYi7Wzj80RHQe0LT4B1OTFWBt5nw2M6O1kzkxtMOExGPVkiiJfX7l
hlgB//rUleafZy7xLKbN4Cyli1TWJYfm99GvG3TMgpZI4OBx3doAPLZW7B+RXq5t8I7d0ok+VF+M
j3ExaXgGaKgK5SOVt7VV34svZUIFyOrIW1jU8+aU13BH/Pbz53OgTpywopoLtpBK5qMuUJ6Mszvb
h82IcLoPusPUxGwOpUDIO1u8kT48sEpozoJ8j5cgVm91kl4ymrebwYjwv6WOVOcwJWUTYc35tscJ
+tefjOX8h0/GMRzuC/p8i/rzviDGMh8HN0nOHT4O3yMGnMVOJWKcZ83tMXYM1HqVVpx+7t82oee8
MvWvtgr8IPpKJvSOBslejmF7KaP2axyWCtmK/jmA33saNNrzLNivahIe7dlymXijdki1QjtUdupn
CGbYHITjWMvbZu3rHq2s+aifm78dILKux7FAK2yghqOhyrzkY1RdOpMeEsWviPJraB3bGrmDBzPo
aliYMxeEmT1nig5f4H2PyR+jRBHJ7BQUsfaPzVBvs5NR6GDycibe9PDz/V9/3N6c1/L7EIo/Euuh
SR9Llxaf+B8noh/hWJZ4TA9638tlalPi+fVQ6No/dgc6yKzC/rV/O6a7PfnH4T+PvD0pgKVSB8t2
vw65bf3xa8Y2Fz//aM0/+/tfKSqHbnUjxNpOtGamfFbYD8uIWXynz3JGi2qaUTCuGimrkxozi6XV
eLdur0SE+9ICprbzj4MGAkn3cNDAfs3P3X56fpAlNM6fP/PrFYx1FNQK+xrcfo3zrx/RIoqR0itC
PC35xN3cpF5CtuB0uO3b85O3XS5Jc8PwDma5mRqY2vnBtxrsKaOGAyanxwZsh/KPMWWr1lCYCeet
23NtMdEyAwwJ3OXa2mJdNpF3qvKe0Ok+gpbFHuUA93TbqsNoWv6X8+LPWyvnhcvNFcmcbQpB5NC/
D1CDN7NwIzynfTUSvTv15p2iDbVQSR3vHJUJIj14zphmJ56gOqxn6MhaJVA/Bt4wy0bL4tK6TIoC
CsjxvIefKjZ+vkCHKDjVzGlYSxaXPjaLLaG/P9IWX0JbKoWMja0EHw4WrFpwaf77Kx10WbQZ+OAd
+lw01FU/t9hxk6KqpKbi9q5cVjee12g7B/rKLkW0gYO6/NUzK++AZtY7anbhHesaxR/UR5Je5t1f
DxXlu992by8wd/COFYnr7V7v0vEEQ6s4lPjOHccdTkkusJLdNpsx1uSG6vh1YOHHEC5UcLDmgzK9
JiTDkB8Qf6KtrMtXq/D8Yzwv+1jj26Ca/rU/jOU/Xvn1XBTgg6WMtbCS2dKH4BFKLqBdj9iBe8rF
wWM3+DR1dInqTZr7ooMFBe+5L1Z/fZIIcqV+HzyEi3Xassgsc3iwHPnH4MEEFP6hiz0ELmv9rZDT
w8i85YBcsT1U88TrtquGq9O1gtwBdcJhs9bHxtxOqkPt67jZFhDBzNRDUkWmr0u6eeedb7vGBCtf
I2y+M3VxpFvCyrmEEuPM1uYmq9YlHa61nOFgoTM8Bu3kYfyzwlM82nPLzUlWBemnS/e/XBtiTk77
bcz8+bYR69uWsGm9zGuu32/eDZlKadcJ0nHqrNvYuKIefWMKT5FTfZdQq62MzEtu41tadDM8NzAO
twdn3po06ex187XK3P4ss3Q4B4n+1aDNAWJmGg+Z3xn7ZjDdZ8I6ohljeQisJj806ZieMDhmp1TZ
X8DKR1tzPgFvZ6GauzB//eXKf0/64obAl+s4ugvH27KkZc9f/u+T6wwQkMn/sCnxamxFIsOLNT+g
8He2fel9rfy4PY0xzSKFVB08MLsGkUdp7opLkVc0M9E7EHCq0SdArNCbQFQihb4jdQw+JTnpe28m
Mud1g41yfmD4OFqycI+3vaId/b1TGBSBkjJ97RuWQFUDF6ElnsivuPiDqYyee3fEF6xTkdlEofcF
KPb4EtT085IOLkUcKmTHBX+6SpkoBVQyXHzPf/1h/adTAmWlwQkhHENnyf3vHxbICtp3LkqdXjF5
TTNV/Hww/SRdGpJQeGrH3aHoaUlXXmVvedrMHWcNoJ9ssEHqQFtRBhLSgqhEdO6dbGP3jheZ9tQn
JmT+NhQGBRlLVXcR/CGma3wraIWXhd6+udGbFNZ4woyVr6ngcIVE/+U9/jlnnU8Iz6KWIOcbAmf+
Hyt2oxyYo7tFs/E9zwF31cKsCSRR4Cy3sJW0SXW6PUTKjGmV8p5/PdfHpUGyAanQqk+To8ATsOb0
w0fRVvUZwTvrfZgexJZty/TC/NuCoG5XUJonLzwXg8kFEE4bPxwwaWSxh5BtoNeZl93FxENDLRvJ
HRTI+ERTL0N2QapYbHvFyiubdmfSjnwOVELZqrwoSWSKhrX3r0+B/3S9UBgRXCqCfB8+oD9OgThu
s2H06g0kSFbhzWieEOYQGVPO9gfHuNL07VFUDzmkH1tdrKExd42fglKk8r0QKH5Xlki5JZbTlXRJ
LL9GkWakP3XWIXTjVa25cg5XSZ+s4VseFc7jwKyiD8Dz5+VIJzNuNm1o4KhET6PhKIBppe39oF6X
I6jmKcNngJPWuMv64T1Cs+KGTfJNApPrc1d+B91+AXpqfxROTmTIu2Ktj51e/rebxh8T/Ntp5NDU
YbkubZuUw3//nCIMUAg48MzgBCZUav7/UagPB31+E7et23MTWg1UamRstfGBkKfoEbneSTCkrK6T
moJ1HU//l7Lz2o4bCbbsr8wPYC14IF/L+yoakZJesESpBe89vn42kmpRYt+R5r5kVyaAUrPgMiNO
7DPtssHIj66dkBnndVN4k3/OEML7LuWNaqkfp65pdn1iHvC9d45UHlJrmmeP1jTaB83Kbxq+HYuk
cqblpBQAPcV0rXKQb57dGMvGi9Pdn68S/b9/PVEvAcIB7qHruM67q2QqMpWMPyrxztfFIhlTZ+Mg
KlxaenzNHbz6Cq+8CxBlrkq8cvYVUo2DYqjf+HFaZoloAMpmME9mDeS/BwHm5V1wCVBDX4q6vqh+
+x3wgXXCRqrbkSJ1l6mT9whl0ILZQ6pc0OJXmz//TfJN8Pv7EHM/g/gL7wndYuL4+xkNJy2s9Kmo
N5Zfk2FHISUULWUSbBmnOs9nBfQESytUTk3dQe1nWvfaiGSgpMwK9oQjg1k6OtymqiSxWof6WSF4
gtdUGI7i9NaA5FhPdtWildSOqqBOJ6bWLPCHU1iVxO/lx1EtBtLsNFNfbaMhHLbI+A8I3YyzkgPL
6+F6pH2UEMtA0B/67RmjQot0ASmcOqkBEem5hbeXmd/X1H8UVXzSYP9S7UumN8+M7ggadInFaj//
qVSqzgsjxUPmj6RH2QepEVAbgUVjXFY1hYO9f9MJpL02QGK/gimN//J8NuZpx/vToBPwZb3muvzn
3WloCeehE6eSBvTcSPlvSgCnqhTvSpbU2HdfEeN+DKgcvfSNrgCTJ/qBy8MprMlCBe1w7ojD7Cde
9nvHGl+mXDdPsgHN8+MTEN9qUaqls7Z0KjAmSlpIYUSnfm4ALzxmmRGRPR1BSjmYFDaZtuX05tSN
lHd/uej+h7+WmJ+mMvkUFjHsd48RqoacVgAd3fTGpJG5tYpFK5yeZZEbb6DrIEMXERLL0Q/uRmoD
wFudohLdwciVAJvc2EdVuwuqYDhXzr5X8hS2CGi0Rm8pX645d7hnEHiz261B4eEx6odn1Oj2MSjT
YokzK7iyrhNbYaTRKoTUtCZ4FR+TudFRACwNoBHULSosoeam7UyxcXLnUYR5cZZN7o/F2S3K8zhB
KkN/MqBYAcdrjDhddlV8D7yAjIrbYdpY27vMZ5Wag9WFzNBTnJpNT5pONSp5cTBXWBHs7YBMuWbn
4SVHpb3Oyhl54kXFX640878TYKFxu/Oj26ZJ3ED//YYvoO8z6fVwquz1nYeL5lGdrH4XEG8fc5FQ
haMNW8fGC1Ibiq+N43bX0DCQ/robEfPGwyeJAu1cg0dZOF8whzDm6S1AoU49KxOhW1gzLrVuHsII
5EOON659BZ/OTtzU0DNBbom9MWrRPhjbdOa9tQcCXMuyy42dpQwGuiaKViyxBk1bL+BQ89Mo5qqs
7GzXDcHX//2lyFPPAVZtaPwo79fKehN3BYXF1cac8SFW/RFOavslNku4l4AsDonqUqPqR1c4kxpw
ddfdusKNHuy6a08VcmMfskpp5jHBzjLYUdA+LwFt+1QL0a5xvilINqgUGUPNsKYhWMSp8FcDGEQ/
G18aR9V3choQcckdABOM4WgcHCO/E4SUKW2DpYRbWm3ujThBvN5q59HIgwdC/Oj26mhdAEtaKJ6O
l9E8u+xH47OHAdVmcAPr0M1NOcTp1hwUBFiDQQ2SDYpMG0FVlWDrFV0bt3lftGvMgcjeOKN7j5OH
ez9Fa/w6FywY9GM3jtWZqp3iL9Mu612ggumEsDRT01SDUKrrvp92iSIarVIoCAOCYm9ZQ0qNQvUt
HazkGLYFT+sAexKzd6uzSXEpJXTqsUrMdldjmbUA2h/erKp7xFrzFKZiW5T4iSaG0Imz2P0ujKdo
mbvlRwvt3or32Szs+kTEzHjIuEm7zHxJcys8x756swRAz9FN2i3voOeqxcoXPyoE+UrRpku/DDaC
EnoWyf5BKV1vafsl7/70xRxiTHIAXZycWKtP7uiLI2a7D9iCaycRVSsnMvWtiYjkKBsdc5Gl41B4
N+mt/Zecivy53r1EHNNWDZdQhOvwoPr91obU2ZZU8HNrNzbL6d4K1i2GjS1+IcilWYXhz/cPLOFP
OYoI1h8Rv3DnNJsyQZfac471XjyGMZX7VV7Cwsyf/CTatunU3VXojzcaxz+YXoUpjbmume+uQCx4
H1OWVYt8KpmGAZU3tAH2ecuVHjaDfcUh7NwYnX+ufI2z2hVfUewc/3wTW/Pb8bc/HIqV0ChSFSYp
I/X9xIy7KS+GjuvInqwNWvf2OPSlsS/b5NyUITAg1KGQ1ARk0rG3T9SMkiSjEgpQNvar0jkMMpTx
EI+PQBPMLeUP6a7xjRkyCndmhHcIlnk4+3pv70oRk4nwgs3gJNgBZFVxITq1gQIVLyjNtDbUJYV7
lecpRUomdZc8frZCjF/5B/XnYdJX1UB2hl/na105CCVT/BCTWTEdA/AKlD57QGhMtSTxBBdrMkjJ
JH3EZpwyZwFdZu0NOUvOAeU5iJ9oD62yW2lV/lgFlnlo0948NKVT/WXy6/4nXsTa2Hbk7WpbPHre
rSBhhNcRMsBk4wuiHWYpzgVh9bONvmDt4bS1lF1mJsglTcKs5wkS6lm/k8Nq1OgzjZ4DZONZqPcC
JeuRoc1jWKSvC2aPuKNG2V2GkTqyUavdUO6e3ckxInIqtUc8lpnnI1CDoBGsFJOykSgHsWu3eNNA
jECFEnnqV9M/WMj5FlUJD0NQdg/k1QLoylKcmLRKtrUnjCg/tcN0jV072r6N6yjRs9f9Rrv+rndm
fx15hSCPTNOHgHXkpoH+c2g8nzJgQGrrzJq6p8xvX/KmjiFlgg6/sYTg/YVkiXjh2K4VI3KesNlt
mcUQ7KoodXmaXGQhcafX5y4Y8lM+Wk8ukvytb2XRMlGcAetim3BJneRn17QOBdplgipdfsamL6bK
2DaLTQTujooB3Hywd061vzxUoCn95+bSXcQGjqXOaVrjfbrLLLJCMew03IyjGVBC6Wy6pkyejTat
dgOS4s3Ie/2TXX4w0qL6Iux0WvO+8PYFTiyPSgjOD7vSL2aNX5jh6upZT6dLMRQWPnWBWBt5Le6H
EqsiLW37T6wcH8fKj31wDZxpzDsXbjxd/E6zPttBCEBD1f1Hv4FHiX4OFQ1wQgJ1xUMQ4byThuVF
9rI2zbdCa2Cq9Hl1ZbK56cCpa9ByzRC7nIySEbR0F83FhoCrGjITni1aWPiPhL2MD3OP5VJ81uru
eSyV8BGm6At2mu7ptddrLYtYjx9l3qgMnTiqBhpt2e1dImYlVjMiG42bIPnnMSv6YrVBd/XJYjO7
dSHPGpXAp6NQ7IOauNSHzI2V9CxLgggoQT+qp0QQIEJdDOao1Tdgg9y72oB7nDhW91mavHNdf28V
D4iS4r5gj4Q0ziW6ENW1so55nZ8aj7ic6bXh1jGH94encW/Kw4OoFS9mXWkLNwWondaYS/pOSMIy
zvxbFYb2psxr72SLzN/rbZwd+klQ+aMlzjYSA3k6pwOMUJsovyN+dqNuiw8JhZ28psf8U2kWXwM1
Gr8S8d5zOWQBEMJjo9QUgBl9soKJbf+D3PyeKuXqZBvtS1oHKC8w8xgOoVYNB/kp/vlp8Gv1L7MR
zf7PlY5ChhAQhku8TbD+ercsyWzUpnipe+u29MBpBxRSDqHhbNO49i5mP0HkrHGB2tjMkrhYCISt
MGuicNi8l7v0sNb2ZenCKiDo/daUc1cItMAehsdv48EkjKMVVD/2lV1dD2Gfy31k/23vvohgHmo1
JlDzcW8b1ELMXro6uuVZ8yiFj7IxZ/XjW/dtLFF8HbjcY0cEBraXT72sZulfKPaLdlURIh+LRmYJ
RXNzdRAyipNUF9usVRT6jGOYAJcl1UZAjf5wKUZecn6mdTh7VOO3vjMO5A3xSqL8VnwNDD/fykW4
bPoWJ05mtSzK03nuVJCBQ4pJF1BgcQix2LPnuHpDzniZmoS+Yt2pLMzfqdDogG+tph7TDpx5WTyM
rPDqTebW2sLzx6dcx1i+U5Pm3mty5TyYDZmoobmXQ43Wu2tEGbwvCk3fdiNFIn5vwETxkM+GDXw8
tdRurADrXU14YW9UpXbtothfKSoPGvLQXwLK9ndlqD6pHbCu3leLbOGbhX0YKAneJE0I48sPNUze
4pQCz0e3zc0vDYTQldc3/q5DDrKOjJxoJtNTEnhGz+3VIFeoXBdGVlMfZUOxdn3MfQdJr+HoMNTm
Rm5xsmZebM59zJsOfRjkO7kBLCY1gTOigv9PsQTkrSyNwcY7K3BD81SuUOTCwW+go6JSdkuC6Ckq
eipvtL6ibFxxjq8fNYTP+6h1NlMascWOiefLzb/sIz8mcehBEhtIBgzY6KzloEWVz1/uyv++flzN
0DWTiBvIZJuJ7e+TWt6VMPJ9VawtbCbWWlCxFJu6Gg354M9V4+4yqom+TnGW3cgUpjf5CQdxQ/f0
TVIa7c7qXe8om1gZY1g5ChOGsCBSOnlMjeVHwD4BFXD6QLC68zFOmbfLTwOaa1QozgoH3S2rMnyg
5oYy6xO/sP+gRjgyYH2lP0HnTFe21Q03DVvy7Z8nuc68MP9lkqtbxFtNw9ZdQxCkRnn3+w+RGGPY
D57h7Fub+cC4AgFfrcegEtu87nGMIqhvULSgnMCoUSOST5fGcMTTpLXWkWkvPtdzN3KadovB+Lh+
3ZqV2UoN1HI/iI6wvZiqVV651f1UBgckENlF9pS2Q8wgiifZG+K8vh/hVK31AqiYHJMNYkSW7fl4
cUqKmJcuRvDUWdxSNHz/r16dmdVdOTfs3asDUYLeWIGtF0/wo4LWCV7COqMcrAGh4PqxdqchKYb9
ApXMVftvSd8o9ylE2CALT3bfFOcUzoyYrOEmG8+MUe2n0yfHK5rD27id6dba6ZtwZSvIw/98rgx9
Xmr9drJIvmmsGm3XQbxJeun3k9UYChXMqjbtIXwWM9kjPeWE5Kmpmj8qeDPyeGz87IQC11sXORrG
YO7Ksfe7u5FOKKR0i+ykw31B5xwEJHJ+/055pPyOziwdVFs1ypVZKkiqzthNE1FQqSuUY7IB+t43
yInYh6lVfQrM2tiFRUrglaG3cePtOLnf65b5W2H8vu6XzUtgJe2iA/SGNajs+pKSytMIzwsi3x3J
cdmVW2yAsucxoeaY3XgU1Zd6bmQXOgd20VZ/M9SgeR1628h8xqOEue8IPf17wNvxiEE1sFNwPeVW
uUF+p+yOegHb20FEJjfkHVBP04+6Q95hgAFaz91NlJg+j5hF510hrhg0OR/87LscdfS2Ojth0ZOa
ZieiDcG2mFo043O3MhtlIWLMnMbOdA9przs3feixcqtKdduhRiOU53QOTGMof/m8We5T1CSKrCw4
2CaMB5eU57TQYw1EVa9fX7tySyNG51zNzQQQF40+fFevbddeJtSTbNz5EygrBzZs2+IKl7r2JtKg
J3lQmFPdK88YOFRn0PVz/ROTYMDX+KvKLbKhIh6Grvw4jJq9tXLKl+XYaLCY1HQQU0mI16s+8nLQ
Av1xGnPtsbOoB0Qxcy97hY0hBX9ze5JdiPaECMrA38mux4NrqzW1upJdHXQHhe1XM7cvuGSTXqMI
xUUoZaKFnBDlB2qQ8UIG3rkoGvN1n1Srs5vc8Mt+bXhRUlHdglTxTlXRAlwKXOUJgWOyU8M6WMuu
6AL4C0REd7KrGfyU8NFgzM87o4dYaSrVmKLH+i+Z9RyyKaUAo07z8KhgnaqRvwDi199jVBROT2HC
Ay+xknYflprFfCjDGyBsKRUBu6CtilB9iYKp3nWZwyqk7380eN/EWhJf3w076V4dSv1Ceeevew/F
s16S/pbHsz44BAomfyMOLWddMZxzpB0ik1sqMfuGC2gekhv9rB1XFXXos7GW82NzHlDVv+AQMAbJ
634/huZ9sJe7C8h6IPYZzoQK+9fGt+maVoW3MPetHhq7kuthT/KIv9wg84wRY8JfnmhOSMH1dAMr
gYVKrKmkYGjUgZLtAvNK6hfper1ZXlt0LXXZqOmSmpWGKfdY45AqRqoeCV+WZMn3JmsKqOSPYWN6
/2Rt849lIm7UlJ7F31CFZy/SMLyrIDvqVj495K79kZXJ0vCS+iqbrkEmSOS3JdedMCOYN3DykA7O
zdsGOSa3yg1mjr777YgcEyjw/Uoef8HtIcfGwwYHmiaBtbHNXkcyFEbuNlG1AyWgX0LW/adgpGhZ
dar8ImyxqiHdHUH8UhVczILPeWwqKXvMWdpA8513nsfaeT/ZG+dD5fEBYau/pAA0a54q/PJ2Iudh
sNAxhE3Wj+jT+7eTYpFcqcLe2wwJki/khcVz7hfHGJDdfVt3zoMXTusotfGmdMPx5FQeK58hK56z
BgKISxJ/E3QB/qMx9Dlz/lURyD1TO2Tuc3Tq+NT8Oyaq3NwH868th6L5ExZxz6FIFDIQ3es2Ofzz
GPk9/Xzq5NDPcX4Tc/+2689x2+iBosmTTnXzLlH6guq8sTkQY6McRk3zezfusnvR6cNqZNmxkV25
wXKGW8cL/ESsOrtn+tfA8FZ3sif3qtMGLRD2Lsu3L5ooKCeO76dwZvleL4sf53oN8pRxSV6TpvNx
d2nmpo07fwlsLF3JDTVx/iOO0gERwnnHNLAnHvf5OjDV4MEErIivgaXtZZDfnFLj1ATjE+V56MSG
EfcnmGPaXu6sNjhx6qoLyYIaYQqtQuUOVZ53Z7WxWBXaNCISYCxqde/OidpygQe5xeSertzQw6bF
fYRyqPmoNBhwnTbNneOUxCI7TFk78Lp3bYUbejEg+tZsZnE/u3JjM++RuKTn5j18K2IPGIWv3ZyQ
8p3cTQ4B3Luas1P5wEytciCQqHIpN/AdKy2H1W11hAgWxrz+e91Um+aPTXKwynBt3srBup8eO3X6
nEQEfy6iRYNntXc+CIPs0CFL+cvk23gfYUYfRx0OIXUqEliNaO+zZnO5VJvr3aYlwL6x+FuOzs8m
mBRgI2FwgPUpLkRgPfw8/GvdTFgLJ4l9n0Jw2IC0iCGlG2iKmuEfo4vDJwX3+JzK8aleNmkHhDxB
96bPyz/sECjWQoh+Ao9nr5Q5peZhECFIqDxT2/EtHpyr1xjhzrW74U42vv+FWq7iVkzoGDMu+7+E
gN/rjQ3HRBykqmRsNZ0pr/luUouTUu/kZE83Rl0koE/cKSOCjho9sLEzxS0eJRCl5JCDzAldfGrs
glzlUa22567ImGXZZBYT8h56YLBoRjBYOamxlXEJYUAiRGvVkW8IyAVN7lrpUBUZg9fjLd30Bz/K
zKUINCIEefwhHsS4n3T/Hzzu8PQucnFKSirnojZZ+4HT3ePbjp36CBbbqV3A3iR/KCt3qDU6ocw2
d5T4ohzVuFUr4zq7lZiZol8tXXH3TpJ9DKLSuOqZ9kEM9XCo4fTcNJP6VnVITgnMPXA2hX6FTZHu
O9/+XHbDdHZ6Zzpbc+OhSl4m5Hxx8qI6Mas9KNEd/D5oMsGh9Cr/o1nD6mx51hqs4Vi0jp/kcF+Z
5N310l3LgxDPj9CDdKj4o5I9xy1cjV55biPP3bDw2EEC8R+aEu8JsFuJoeifcI1z1qynotWf1zTv
lzQ88ggna9SZIiEzWYHORWG/agrdpCYCODaUP6vATF1nxAbn38amCBiDYdEuE91PFpEOLBIhf7WW
0Rx9cLJzDmp5DjS8NTpcku0wiK8F8cEjiql4QTHyUxOP/LxJGVwmzBEvrqH5eHPCQ/nzHyQzFr++
BV2bO9qdk+FoAOBavkuXNYkxKE6PSLKaoNN7qQ6Jc24CnNGpn8LNhwvN3sixAe7CUaj2WmmL7KG0
g2qFuyZAh3JIHwwAaFezCHc4hqQPBCH605h18d4toxGgI2/2MBTO+d1c3k6j78x7va2mTP7MZjTD
c9J9m8LRvTCJcC/yU4v0BtQuRpCyK5usnAvOR+GsJ3loEGHkFxKfXCnk/C7915oEDKRre7wxyXOP
nBL/rhcY93lFFy/KLi0fzGZgAcpF02ldum+NnAWqh/Z2JT/KBj4DOGRQv7+MzTMKshpZZP1lyez8
J/hqU8Vgk8CzNBs58vscHqHHHnd3xFWTrYqrk9xHY0qQMBbRa1OIrlrnE5S5wq/9u65xxckphkM6
/3HqmOQ7Z1IBjilkSJesLI2dibZ0GdqrDHOvJ8Q/7tFtwnpZlzY3tBfigVp4RzWC1aWmIcQKKM4I
iSqc1mGuC2flDkm6jazBeYwif9ySYQEiQg30zq8FRq7zsx6phgPloXlpYN5AMJjHZGNV4LFFi//q
PKRoOYFM+DiEROJ6Dd2uXeO2o58TUHTge8toGfKqO00p2s9JIYKYxiSqkp4CcM0cz1kKwZRYPRZX
Wr5g0mms2tEMTz212/cNyfvMCWaiI5K3KW30dZVl5qLRPAxoRptXDDIhmIwBXqaioVAZ02PE5+ht
WRSMyqf/9W1FpaNKYBi1KTAaMZ/oX54T2liakJ7qauO75TaaJfeabwOcrGdFvuyjRKq2PGcesTku
dn0cHUXTQ8bBs688OG8fAz2qDnKwcLOK6Us1rhTo9ofchEkiP8mmVoQDuXU6+4FNDeDrBgx/toLK
0dEstoFd6Du/4lU7zuuAyXWHa+WlHSUY47qdxdmyAfuSnnoUU4syNY/YWu9D3X4ZRgjwUBjhYSq2
2uFhTCO7drVudMSICG7S41szeQbmxT4sVx53QHeNrplJNEun94xDqWvGocA5rnc44SAd81ORaFiz
6WTE/nwmnPfTfKJPTO55YZNYRuyvvTsTZoMJTTn5JYU8egipDZn6ZHnZqmihNViKi2mBAdIlIva/
C4Vdn5UxIPdoxxez6JKLUiNMr3FBWNsT5V4LOVgFSQJ8EGRI1IOmao1sWlqW0u1UlgrXRtT1ouaZ
+4HlkFWcKGwMD2XLL6q5mb3p3N6/NnNDorK4zFHH1s/P0tQlnfzxmOlOeS2wkNJ4qz/q5dg/Gk54
gCAP2QYH7XUz15fkc1FJK6tIJpUsMrhRCk7kKFKGozDskDrjSADQrragqbRTEVriKodEkMQHwMvP
cC6h/MixAVzdqksMngjzUW87/zzeYcawQKUK9Rw9/y2N1NcyearX/X/y2+tb5/+QdbzlYdZQJP2f
uRXnykKvT0m3akGHMN5NMAPMByJcXIqNYiG7sQWRLm00+8c2n/y9UqroQOdu5Pvn3HV3MhrEo0Jf
Y+xI+rcCwDen/6XsRzdKC53KkJI1+8TMFrk/lgEqrogPdhIqO1k8KZs0COZKudTchDZhjx41zj0q
aYEUrn4J1HBfjyqkxWno9kPBQnYuuI4zY8NMsXqyOC1MaBqcC5VpZ3cUHLmBUpP9nUn1DqT6tyaL
G+oV3/pyH68JsQ90py3wUBSesq5xbmT3bSxOewxJ3vpvm5Mm/g5sq90HQ+QuooF3Gu6qzSYRYbOs
U7hP6P5hLjZal28gV2kxl4EDBGqVs6xau0Gk7psEXza5SmF56W0ILo/L0mamp6mRvXfUzLsozfSR
IA/1CCMsO7VwtXs7xg82zz7/+Y7VpPLx9zmJywIDyxzK9B1bfy9Ha7G9H53GxSABFxqsSlpj1zgE
wdel4R5TS8WXISlQ3rNQWQK3QkmNDAr1YvlVzpFzN6w2kQst3dZ6pOXBwGMPT5y0Hu9z8O5mPYKb
Em1wCCI8qniKyibU83bjlPEnAkXDpSn4CeNBa8+ZmAhLTjjKO/Pp7NXwgIFKazbqMtQRgHd4r5zi
NP/RyG5q9DckhukuqPv6NNppfeKleguUMNzaQ1amC6xc7gdNmNhYm3D8FUM7JJqI18mkvzRCHdbE
LUt9ik6DBjOlwGXZZ1a6o1lPtbPjRFBkzxMsKRP7YM/riabX/IM/aYeQVNoyj7vuYKQUwXtWuNWp
xzv45NZXvqchv7SR5Q1dWMXomx4B/udHhUnSqTJUcpBynIwJ6EA4Y16Kggv3cyZn8zpXQwTtqnhT
NfimofGeY95iZqdnhgqqMi9RnUOh23S2kR2bpqZ0jgXrGY6bfoLVuS5nbP7oVQGePd0+9YV3yKC0
bTrimQtXS7EymJsg8lIoQqO9m5iRhLz1jiaOr8WicjBViOd+54zGvmpCAmZO/RiUymfFQ5gqe9Wk
V6tCyaat7wX4GjP72Sqc5WNf4QXQY3NQkDGrHohNNmdqeKuHqVa0rZVELuw5EihLt39QY7Qzg18+
+LNkFVuIaS+MbkQD4CE1UsoDvBsuJNYpB9kVfXoXYsqDOBEyUKVrlyx2mscmeKJGcNxwoWJUDBHr
JAtdmNY7x0w9TgHocYDTqc4UgSYHnPaXaaUGAn5+dP5yT5kk8515tappGrolJPy/T0jQRg5GL9Jo
yzwQZG5BYdqkvfgVjg2vjdZrW99EwhSZRozLGU5hq9gEF+CClQGM11sotHwz3b1uR0P9VPeVfnz7
igplSp8L5yqHzCjmokDvuNOg7EW1Zh6MQK+v1tzUZVVf07S8pkNtHjDuaV6Hfo6HmTePJwOMyX/3
lWOj0e3aLtT2oRZ4Vx1+5LVVM2xwzdJYy+7bBoirG1XpFK5rXVz1OLf2ftE9qJ2B8n5uOsPXj7i5
gI6RH00IAxh+j+1NqXkiy7FYPXRFdFM6z/80Bsa4jr1M3clunoqlQjb5ib+6PGV6jaIa/cQnocN4
RzNK2ZM5hE+Yxq30qg4+6UMx7oohUFnV821DSVTR/oZZVfOg6E3zMACr7nQdMqxBz7WVYY1QQ6Xe
kD10MKK3wMI1c94oh7JO95fF0GZ7OebAvzoyPSTcNx/w2qTBXdPDW5X/gAXIfmsIGP1yo2eb5cO0
qrxORRAOEGdl6Zh1yi8LQWCeIfewquC70JStbZINN9dSPk9kDU9KpFoPKhy8DVbX3qqvffvBHszq
mmjDocpR7C+JTn/5n/aVhxp69TK5msMDqJuldKn+BMzoHjBY9I3agA+mGMMn3wr7jUWh+gFD5OjG
PD1fyj34GzvYmF/VdGXEGJGKNHVvUzJMuxoz1Z3shkYOGAH21AtEslXdu80/GIO+AM2PnzDtxImc
+/5UzA3/I9NabiB88xKBmNr3IS6cVRw2ezwrh0WgQLjglVh2UF+7BGVAGwNODGPAYOFz5uUAj+Ye
y9juhv3cwve1ZY9vdSzc6U5trfSBFNBeaUzjmdoeXvQZNuiyi5Ez0GwtKnkaBhdwIOXR7EjK39xO
UQ+RUZfR94H/SW3Su4dkJmeh0bV3stvEdX2E4wtj3qo8/Gmy4jL4TnVBfokAlzKIDfYI5kp29RiK
N+Yb6estJW9E5ira1hlMGGLI8gJmA7/3A0rAty3puMXbfRsrubGuLNdcual1bLzSuqF70T/MPRsc
xc3KVOMDL5rXbXqVGXJbQd7pdVsDO/3//zj5ner8LX86bv7X5b/w89+T/wKJrOKq2u2XCRuPNite
YCUkq4mM0DmETgKsIDWwGA3Nzw3UbeoGta942TmIfFz31oxKePBCrdt4qm08WXF1k3vUQ/7NMcrq
cSgVczuW1sj6Nwgf9BZbPrkHFtAHh/fdRxzirbVRVB+msGclaHZUtlWRslF5kN1h74UGj7XiR3Nq
npBdlP7io+fmtb9QLeWDPXT2RwoU1aUSDMNdpFhio4h0OsqvsVsXtuz8NaUZ4Kv079dQNs3XnN++
Jq/m+j21Esc0SdVlPrp/+C5RMdGR3+Uq+dN8D/FdtYK4Lo1Q29iJYZwTYT8EMfe/vJPJfFEZaFek
asCe6lE4gSNBULTIEQ4vQoiQpzKMjA8VgsAFZVw/unKr7NbO4M4J026fiRpK7mSg/LVGNcHhGQ+C
Kki7XVHmzb1sTBw1ekTnAMIRD1kPFs+ngz2S9PMLxXyogIA8qEzj1dLL7zEEDR+ge2IOoE9fOrBt
SPti9SYqzNeqOg5WckPchwggdeVp6sJ0l9tDvCWLCiFc8Dqcj4Rsi6qoR/qHKPX8mikDf6w4pTrr
oX9k2n6OI+RReXj2vL1kQo26jYWF89GyUaJsB3qBJ7kSkaEFt/FFUZXvsBJxVhJNREFwDzuAi+UB
q5mFUPv4AwjD+EPUEznEzv3B9iJ6Vnl2sYq6yh1wV4bcH0T+WW7McQRn2oazoOwqSlatwIrHOUyW
Wr/x/iIT76v2VyUhHRIY2pcsAwWtsJF6+9I2MVW3qs/RzLa0Y/urhVKUmujOuAv0Cji6STKIWET+
QY+yT3IPOxjujbRhUWZ3GLaEYKraUP88/PzkW8p3OfTzg9wrsMA2/hx6/XCNzdq+TqkbfBhMtN6O
T8atKPpzMzNQzbnLmgvD2kkuVdviuWkdpOSlL/axua5wT7u0WVOtRemi+O/KOS1Z4ewUY/NQZHq5
B85Y2BcV85XpidRlioihqc6pFv1oiignu6Q1x7fxxOAHl3u8jWFLcbLVAifv1J1VAz+PD/tU2Rax
ikchwl/ZIDHU1r0KNFCxmh9jitcqu8zBnEfuIjcA8k7PahLs34bkpyJ+6dNCwyHZEDe5Z2Z7T2VS
+qzxnWfsS8RBePpH1wrsg9ny8igA5N9CEl7LTFXC7UDZobKo0MOsm4gVq9wsdwRyCw6nhCuuF6ap
LFJXAVPsxTuKP8Xr11D2y7QPfwoEvBdVdO0tk2ImevrcS37r6VHac/25F2HF7U3VovqOSqf6rhsv
7sQkM4ZE2LF2dMW1NLrsFmctSPGetEikx9lNNrUl4OFa4qTi/l5hO2LWjvboR3Z9bw3Z0p57hdNq
PIDTnRMM+k32/CCaTZlK3onzxszJ7VUikmQru7pDfFQFRLPKtPKT56M8LK00BkZeD4+Frny3laLC
awJFt97Vn5BA29QgTspJ1Kl1ihV0lyn29J8w9KAai10rkf3TKqn16OKFt0nC2N67YdnchDKXr2d+
9g3XQJckhKkZ+kYXcX9wan37f/k6r+a2kWYN/yJUIYdbJpGiSEVLsm9QDrvIOePXnwdNren15z0X
O4Xp6RnJXAoYTL8hhG1q3Uq30o2bMYfBFxU11pjLVThOVDt+Jle8Vlm3Wgb3XuFZIykQ2XdmNTnH
GmDquVwav8/yLfKwNsLx4HQlJld51bnIw0UX/O41LoOWGb6OiToe+sa3qOYvU68rTUWo4AZN7DIA
5+a60tQFqP+Glr6DEfs1K0b/rwlFfwCR1veZj467fxY/Q8Z0YJ+G7m2ZOz1oVPQu+rGaX39OavMC
sHZnffczNBFkEs6iaHpDCd5yR/ph1Kr+ig3Hygjq6T1K4+JWTbAZpko7vXslO+AobSy0R/8nTV/S
sn+nDWNogJEF9LLEndHOb7MueLO0tubWazavM/6YK3gJw/cq9rcF2Ds4gFWz8RMsPkYfLZw4GYM3
btrRpisNi0IjhmqOas1HlDbS45ijUGbNUetSZXe7h7hKH6KFQKGWzQZhY/vbrPsW5kVp/DzqyrRD
86c/mmrW3aExDTS2NuoXlUrLKkzC5kdYhCtPr5q/7aB5U8NCfxuKFHPLLArv49hUdnY+7mMLPHZe
6dMX1/quQtZ7t1qt2E+xPyLnUEyIw/+QsB96v4UpPOENMc7tU+V5eKfZQ7PXfDV/r1P1TOGpBoxu
Z48B/rulbmXvXhPzmqj3wU66aMegOc6LyrnP+uoTJ0Ybmd0H8vTRok1T5fm7l+Gy4fVxcewTI39q
IsDSpoYC6hiXxlth4inrNOozcmbZY6sMTxb8q7cIIMkhKjsDgdr8k4ZSBGhjGHkZJkxrE+y/SeVS
i++jIjXQMNb/kl5T9x36uX3anwwg0RK7NsA1k3sltBBRmrqjxJ0lJHHQxIC7lV2lrpypam+jLpre
y/BHwI361VicO6q0pUixhLsgzDZ6MbdQ5IbpPZm+/2fW7Dsfa0XTd0MLldccl921UTcorsNveQwc
N7yxeV9cg6HiB5RBivBLaLW7S5/zkGwVVJxeYz/rPFZ+7jxGU73z9EE7e0uoNzrtfmi7tYzlM6Ar
Z57vFGcuMSOtm2Nr9+0xH4zihgfo9NCGHUc3/JW++poFbheR6e/2ECFH4fN15w1yWw618z2D27Xq
mz2g2+xTHY/KJlKLgoPvQD30TlPuZ/ZrD/aMvruVDel7qqmv1PfMv+Py3uKVGxlj7NCHHA2VXNfa
g1Ko/3M1/Rz9zzylN98RJmueo6p76+y5euoxpT5hXByuR53aTR6jUtZmqXmu5jJ5NCb3rwSq1OdJ
n6BHpep09LsYLxYN4ewl33ZNe2s0rs1fjolxL3Qu7Bm+lA7c1SDnlRMOtPvcFcMZAMB2tKbkdZoj
5daMonrTzLPzuVDb73Ea1Y+crFo8Er15Zeih+3nohpwSh5ueUp+aKHvhx2rJ54mHh8GkzDhCUVfX
q+9mqJif4XYUkXse05b/HX5gUmM0HKTwltjS+EZkHgO/QlqKngzaVvNx1ZQwZ6LGQiF+iV2gz2k0
tzdZ27SXla/zZLJuoOUJiKZMUe4wy6k5XhvuOe1/dzWQSMd5aWRGEafWYR7ybeZF391hUE/8l35y
LXQQEaJKjtPSrXPTXjt67e5lNBinfBvNEyy+ZdRCxGpX12a+la5uxu7eVVx7Hdp5+olPPgYvi5GK
jMrPoELx/dKrhg6gY3KU1MlCvyhYeEfLstghZp8SGJ8BxaSdH+BYYY4dB3xZr60Vbud76VZIYJ86
q3iVnr5kpBaM/77z1KPEvLBJD7mZspeRE0HLaHY1tKyHy4yqC3dwYtNtVGv6yvIS9T7Ch8L0I+89
Gzx7HfDlf8DZxr2JFTw0u6DTT82Ed2LeFOUnJ8EsNE+K+YfBO6P81aBQ8ct0NmPzAyjSj+mKx1ee
M/hya2Fod2PU/HkpSCXfwQJGsAs5hle9r4dDECUKXlN0ETEwd2DFg52MGrU1bmIrmPcy2psKFmep
BoRnSS6b9r3AvuJeH/PxdQREXJoNqlCV4b2wKV0NKm+AFAqr/Yw8zZnz9PyCAtYqoBqZr6DOwV7w
La4w5UBoojoKKHgOy32AeuwzCKv6SedIQMJRpGm3YcKbpkwKgjyniq9QuF2QxAViaJTK+m2QjulT
EofwrBQF2tpy5CTNPL91eTU+SQdvtRGEkTvs5QU0KKeP/MgKs5qS8dvIOf2TlYTPQ6hXCpxLB6Mw
L1C3UU5lGkyBZZ4HxA/uctSufokpPIZAIejtWrJNPtCzvjQyUKMscNcY1lriWl+pxwZq9FCF+cvY
Wpizte65Ntr8ZfGm2uT+5N3IYKXO8SEdOS2U0SnBQqG3MV8zuyE+Um11dqlSPM+dFR8lpHT5x5XE
rl3fc3Hdveb8aQqlXHUPNZWvdv2iR4P2uU7aEmWdItmhTqN9DrT+2Md2+RKOuUoddm7XeRhpn7uA
cmc1qRPwdN9/TAvlTaZr3pjigWw3vENB9SjKYFiXbZwek1k33tTE3g6lnr7AVTIepmT+JA9zZ4r0
vZYUnCkvWTLJbezkKKP/O0myMiSRokUdjzL2B6m3W8j8165cCeVXrvQwSPa2pgGfggBsVQXf0mvy
/z/3t6Vkhd9i2Dkk2zJrqpXXw3G38l6tL5fu6M4Ii0AGmbNSP9g8DaONL8HL0C8TMmOK13nVtxsJ
SgObYC5OlwXRyBlu8sJ9KktlAxYwCKathVDlqokQwsPkdVDPWejOZ9erbrhVjhx7ZR8hiTdmMe3t
oPh+jV+mhh1/85gxNTujzQDKlF05nKmQSUemIte/wCWQE6QYyA+rf65MZeArhmnw/5fQZT1DR/t2
CvSnKAm4k7d8XxJPSc7UIWZ1tWgjTr5xuvRkQJq6rQ6UgwxKcORe4w612XPWmz/CNIv3GGSwxjXF
5sNdVxGQsF9+hFw2nd9vTBMM/jX7Mpt3GrRkjFZfXfryE3oqZnh82k+DXfarDnjsVrhxwpLDB/o+
9h20WxcGnYGb3sk0g8crgw7RCCwLl0ltmGJyUHfOPQfQ2W8T2mW6rIGnQ7lFQKTZXhf5+VPsmM1M
zG11Kg6xppq7GIvPU5X67xFqQ/tLr8i7k6FHJlClZTTCIZ3qHqs2y4jEpMkoqeITp2Zg/1QcxIx8
/HVYsqtlCiKy7k0UK18uq0pMVpCUKHSrY5jGyJv8/MFyKaONORkrNK0cnBm0tWk43TFcfitf8VWo
15yOoAdDY03T3+XE18MDBHgyTNfs8RxjADEQd92iSIGwGSMSs50MOTjpI3y7aAdAbroEZfxj8Qhw
+cyrryQOQfIKjgCoOBo0z1Hh34EDaM++m5bPbQ4sW1MWCFOeIdjRly/zjBrNZXB0kDTz1WDnWVbx
3Fr5sIiAbmRQFvOHolvDTkS9d1kNX8QA0eDkVQZlEm5OIGywmwUrvpeqlodJgrUCivJ5auz+8FtF
q2+sS1xypaAlx+k/839Zo/0n95omVz/j14N4ieMqd1lbepffQ6d+2WX3UZXFd2zC6kc5hRlsvHX/
NzS7bkQ5p28eJZVK+6OEpCcnN7y+/mmirCUr/5yY9ahI/mEtWeZn1nV5SbWs6rL8v9dCZSa6+3dI
JspaP/9B/Wx8catlT7mcMf0MS6b0fv4L/rDef30af1jrD/+o//qA+lEFCWWHX+2+uLFax7xXWiSs
fS/PdjYWglvZQCq95T0m+V8yJhGrUMy1HQ4OQjVsR/ukLk7FNL1Ib6ZO9VznUwy+LuwuO9SKYz+c
BcMQb+xm7XO6dyo5TB9XitqOmP7lxh1mc/1BRkSn8DLQthBM2LbyMJP0tNX+mYmm/LyjbFStJJgv
I+6I1MKs9SiI2eop1ezbSG+9RyeMaBDt2itZpcMH+ic2puzpyxIbe0mRAYSLDNTMEYG6TFvmml5x
LL1yOkkodDktrHJ8QVrdfZRJesubBBiqb9fQCDtmhxK2vZaYzOwavBfVpHR319hsPvkBChlukN9L
OcqcpxfpSanqZ0/GlAaI0ZIppaOlV+V6fv/vzEuJq0+fWmRHMsAlaT99iVwj2lTK7B41xKB4x4he
0t77NZ5gFOt7c3JC9iE+NxnmvJ6C6lqArdtZGjUJk8tVAGxni5psuf59YEku64jdt2V+/WXCEpcu
ohiI7oTJ5o/rLmleo6+bnj8p+UUuaUHaHxVKmpgFqhnqNZ56OzeoZ3CPnmy8vft/LiUax5miryUr
apXZBojKhEtUEgKjxr0SvMCef6F7My5LRRJzApdDlSY2Nz3s5qM0TZp6xwmJlw6wyD/BPFM4bwGI
4/etOhwiXNPqxUqH7VQwe8U2t1RMgyR6GZNVLpepjzp22A77lreFc40n2zQAqKiMOsaTrJ67mw5s
5aprG8e+SZzsR8nr+v4yPLZQZZRQPfWFDollDIoFphp428twWyX+aa6PJULPOrZCy/qVZ25NY3T4
g0S1s9CHaOc7WM90iyK3xMBUflwppj41q0JN3pMYO/a61sK9rhYc6wRZZnIWNoT3SEqiJINs5TUE
Qza8r+rxpcsn6yBZY+YwoVeRFjOHRecvAMFrt1tcGtq1iiLcOWh4DlpG0F0aM83dVYMmHIX6fw1I
sqsppwSf5Fsd/pC2kpinFyYoyIOsIZHrao1lI3bomq9Y0EWHBH9cpVHRJFyaoFB8nN6d6ZseKf7N
LzG5rCcYsMmYrKXn/ZwmXaVwYY03hYI3MBtohzNp0cJEdjU4JaYXIJmDNOa1kTQ9hlv877jTZtaW
u2y3trEhpGR4o4m+dIbFxVZlu7aFCRc+y+AwfgzyCUwrJ2i+ps20vtQvdBwL7pfupdQhXUvB81Jq
HdIFFPZr97e5PqMa3iQYn4bJLbW9+Zlisb6usi7eq0Y4P+t6ph0dHsjYPzMqsSFtsHdvgnsJQeUx
t2prg8n0yQhDo7vvh+pwzc8G5Be6WC1QXmHJwfRaJGV4RWr7zxYH+NrK5sDnjJ81fpu+l2LSWXJ8
HIx0rwPLlYymAdI89ky9bCPDeJBnm1iCS87v8/69YEI9ah3q49xhdKUYO81MPRdcQdtvtLFLtpd+
YFXT/VzuI83KYJMsKSi0fKRI8Qdr9GBrgPJeayC6ORlTmu/h4Lp4WIfNXTwZ9aUJjAI/dV7K0AnE
bR51z2ql25X5Nue5s0t0d9ghyGK8+YiHAvoLppMbDerBdVGTS11Og2I9MCnfpta54PBhAYRF34KF
UF6UlL5nN9lHgdLcDLqZvHj+96uIyH9qivwppTPGYYfi9lfVho4ASslqePn5fYeoz1ixlMYFIyVb
OWkoPv8Sp6qQbbATzW/zwjvFtlt+hRCkUiHQkk8aVPMNIBSb70413uhTjcdQ2uRHDvumm7bRsf7N
fMxjfUqrfb8A+moj+0o1+hziS6uC7IPnpqHcmLfWTk7mbd+kLNL1/klzxuHNebi8rSOVcBpsuFny
li5zWv7sdtHyan+dU5TK8OaeORGbV1pf+uc4zeY7KwIzCdGrB9XbN88qJ/5L59IY1bMSBc1STWC8
CvT1pNdI2XEsflsHqIYlXvkYuEb7CI2xpURe7OUXjTnqRg43tNbyK5kj/OqmN1Pcb/mVLHCLMima
0va5NMq9hAHyfkzSeOe+6+IEymSqW8fQGN/C1g2epqgInyqrn3cV9kQbiUmDbx8Gf7OBC+WSJw1y
7beGN7onmRW7kN+AAWxlTEJ+iHK4HoQ6Kgf/TNLdUNvUJQ+aa6xN1b/n3qNEGGC/6vRBtq0ypOc5
t0N8G9nI4E76HLxDxYkpoE1djj+tBB0zA6d4TTLKCIFJQL3bX5LUMMAHXfIlM8x4FBdsLrxNNn5p
jLI7Yqs4hFsvSo7SxVaG9xuz+4QiGxpRWZU/SOPnWv6QGdmWw5zhJKG5ttrbYBweSyuqrJOdF9Yu
BOfmGom7SRptH1k4MGRhre8Q2Ju+OO4nUOvp5zJPMQu2xo9wHn/qnI67H07ukaNyMpppT7CysKCb
Vf9gL92+U9wzaiZ7yWj7+7ZGMK7VtdJZd2PP7/5bA2NsbyX42uXBTdfvHKcx/rKHV4iKQG4GPO39
vM6/LJ68cE70O1UZ8+2o/aWORn2SRmEPe7kKvSDaWFq2cKDS9jikIOHgtf16w609zsvxSNrFdR+j
aOyvJwdvAJhRbFRTRNMQ8LnBfhnvRgiyWxksTQOpHDXSOoDj80FiSmAvknER6nEu6mZ3Tudt2AeZ
Xzq3xpyz9/hN9Tp4ohrzowgU88vosYeE0Y6vVJYDGIiAjsuEWO087KFS2LidCVoraFUMnrxTOpSQ
Vn92pyaghJ828WUU93RGpWuVyunS/ZkcUZp8DIY4AL8KD0CNPJwbhmCLxqL20vlmeJziHDvB1tBe
3MYpHjzVOchg0BEKGhzrx9Z+klCWRD8qI09O0nNbpCGYcsxTNdo43EkpjtkBtppYPt45fZOnG7lE
B3RWU+N4GQ3iHselSOXBkPDIHuvYRlMsyUHYVF9lf64D9lv3S7zu0UxI0SNKc2Pgc/Ah3+bShi2n
PLFfRmsZyh3NGti+zncpLJs1f3vdoQ0i1Eb9rFnbfeZ9o+S/0rQOd+0GAxzTsAtKVhXFzZ+5eVU3
aBIZruQiy2N+KlUOKfOmvcuXGjpApgMHKP0XigdAtfypf1DLBB3P3PX3duzb941JgTod8v7RtxuK
nKCyVoKvMmy9P+k5/NPW741P0pXRNtP1S9cHCL0aG6M6RT1IiUpP6p0S2Wisd4P2OHMciIlUlH8v
/ObWMnzj7U8ZWWjB+Zr7nPoD5+Pp8MYHQG1i6Ugj5+GWngVIuqDD9NuAHKCP2qtMYpMUGpd1dKxS
LxOsiHpna8cKJLSlPFzz9LUsJPSQ/Hru83kHRt54MxGUQ5gW45h46SojKojw2RzK3r9OMozMe25a
9ZdJI940Slrflws122ogY3s2yCEMWftNKOztKqj/t6+kTb+ROcMChOeQ1NhKTHDxEruug7BIANmW
FDiTKeivxjyXjerfhlU+3nvQDLC8DTqgbMVwUkpilwGlNM7peHeZ5A/ucD8YTng3pvM+CmtM5qex
0Q6NF35u0c2MtoamjDd1gmqyJF/m2SgPbXHdpt61rAxKjZ/mUmnbILUQbrN4Gu8lXZqg015HHFhB
CGRo//JxyD9SVSP8v6nz4PzC5yT/SKPPnJVmOtklJsmSJzH5CCQZNuVH3uXzlL6xzLt+Vtd5MkXW
yr8hKKwgWhvdmXpt34WdZt8F08RB7bUvV3phF6vInaqddMcgqz5yovWYIWDAtq4/gPFgW11ROzJR
pDrbS5MqoYJDNaWFSUYkKE0D6AZbI8+4qfNkONdd358vsw3ncwmpa42RHFI2qh69191DA9EVgGSt
IkjD5y/hmSL0tikr95LFKf6nLkkVyoCz8qQG6VGy+rjMoW2r06qu3XIT9mmznm3beLDDzHzoG09D
RJdX7yVkLiGJ1152MzRpd5K4NCUmCWtvHNsbKsCIu0bdvENFB/5xUye4GY58tdExf7zGkjFrHrOl
kVjTIAUmKdIkadKv3QTDc9cNKvu8OAW+VFELzURrVMjLo340wtHaenExvE6p+VoVhv2jTBH1w47v
83+mloP9quAZ9oNXUM5w24/UwEAK87pqFjj965JaLKvW/7tq2Q4e1pLF2gL18KAjK7xx8KzeVmXB
3nSJFVPU7uHlTxRj/okhNt6cJlwMjSVD0qSJqhHxVKU8V7bvPBhY1B7HInkaZ8PZxQnenSlay6fM
KrRTU1XzhFAOl940eGtDzdtN3fn/BDMMNU6SPsWgHzkLGG8kW2K/zO4W/ezY0xAjo7IGEHtZN9Wh
7/SavqOqox1tjpQ+sKOOdVdA6MXuG6dvF20OhPLyJ2OofMoamreWrgxoujqvOqMsDxJjj5M/pdqR
18Pm0Vk6kHSREEBvZyVjkpUGnrbRu1TZSooMZKrypKket6DlR3kFzC/I9rvrT8eudbrRxmS4/HSZ
5Jso7xVBO+2vPx2+/mrQ6nixKH8JB30+SVOb4GVWFeDealyEXpYBnQ+B/xXO4hQFB/nSncZAvUyJ
G8Xee3P4jP+pempsjCQR4IR1ZGBHhrXIHM7jWRq788ZzVFAnwLKe47B/xe0q2KpR4uAyyFmkHOfl
sdkfJw10qJz8RX6H93XGs9sI4vRuVEL7Tl/uQ0gYWr90cUb2Nk6EraWk/CnvGqspN+jzYt6wLCdN
v1y56Atiq2afkQ8aVhaHVNDQ7PA5HKLirq3GL5dziuWwYl4yAjYKtxL7mYH4cfjsBV57iMIMCypU
UR7M3MhWXpjNX6oWGDAiFuk5hYa1r3qldZFg5WR8BUITv08D7QnH+0s6zYiMs1y5tp3eQyLf4cFV
3F1DcjUX8d99FRr73+LuUHVrxTcekWYGuw0ph7pkyf1yGHYlSKB7HWjYfirgkttejdG8ZQOYtBLr
wQ4G68GLFX9nZl61hv+JV6WLSMudX6FmsaRIA5AwRr5ruNHTADKOgRuXXvIOKz6S0SIeZMQRzIve
OHSpXhkbDaWcs0qyxCQtBCmJ2EvlruUorW9r+xD5zcvvJ25R9WVW+ZbHMMyeAGvAOmtm/RWPWX89
4Dj86C1USgQ+8hOSsXic+E1wo6oYUfczL+iZaf2YuJ8uW4727tpkadDdgfTz9F3c3Lu+oR5lkP2p
uot0hPAhDd/2SxP4Df8b5dKeoPTJVZalOkj3heEnwxOC8TsnzV6dwWBXyfH/samR4ga+mNsfl179
maovYiOLPhXWpcFNVA1IW/F5aX2TvLpdYN+4keHdGJwgf3K19N6pg/6bV/KamjXJ+FBh8Hr0XdR0
HPR6vwVbGQ88yM/O3FrHgoID1SYIbqAUBqRHLYjh7ee8n/qjN3DWzZORUG83H4PXNF8Z0XENk2Yt
KdcBZIzLWe1uUyWKj66PVjqowvh47UrMXgbkSprMnwFDACHmeDQy2k0h/d+Shrl+9LM6P3KUEjz5
afSXOkFBlN68vO3DpNDyfn6UyND36jGKvXcZuiTFvOjFU5NurnMiIw/XQx1wqLWsKk2sNQdq5tFZ
eqrt2WdfK3bXheDIOHt0994yp7lpqWTe10sjV9ayoaOeZV4G3NFHQ3hO3sG+6RzU1fZ9ZIbOPSKP
7QGyEgYV/5o+Iam3cfIJ69gl9zLdNYyHEFGC24/VHBwYoxgMiBFg1lpFSLTgtI7qkb/I6CnT/KGq
p7iZ9kuXgtLLiEFYlKMZ5wbmvMnVH2asancZxaTTzBnnvCncQttYPMi2AsnxGss/5/P0QRpbaCKu
777NoZ+eEl7Bb7jvLTwPVISTrmCT2BTfpCdN6uAtt5LLye9Bh+khyiKucrqmyFWshxmeqTN8Zw3D
0mpu3k2ltZ7TyV1NtWs82kuvD1NnjYQ6MLClW7eKhWvqcMr7sVmXZVbtMrYQMfh13FJ58nmH2rLo
N5kCkNnuz5HZOo9jEDn3FffXS7LHS9jRTZLviQwmkfPIS0iKfmD13PvRa+IgCrdSkw50Aax7od9P
S0+o9kLOz/kWwKfIM8ouULb5KgebyzTJyUL1j9MWcr6T+7z5Wvqh8nWPF90W2Lxf6xjULZe6qYDS
z639rzEZlnRH43bs5Z6+kWxp/AB0+6Vf5irnMV3BtmFZTBoHqgzICeoX6C7eRk6XnFzoJntnAgK3
9AwlScApcBUszUQFg+fXSPUnhO+JpDbBa2LP8eov3RjfGIScYwdQ5r/yZEaOQQxPOm6OleNbR6VY
xP5mDIChKEEsMndKaI53mJaPd7oW8o372c3DXMkBvdrxCnhkf0n0lmHJgVCddcCF/5lj+aa1TSc0
cVoVI8iVLIlcW+VXxT2aVt59q6svNpL3tza6XffSTE2Mu5ueHEAk8j9cYr2ZITHZ8Vz4Jdh4+kvI
qdAtJPE/zwV7u1GQP0+ic9yo5WaGm/HJCXME5tEN9K1a+QSn9tR31vxQljn7linygWtlKyFI2kNm
4yuTNo9Vb9aHahyKm86JtZe61H9IBkzEI8W17D3MvH6LOItxtLOw4aTBdsx97XvN/o9mABdfgH6x
DqipKeYrB+T4L1YCMvKLeYDtNBy3hx7Pj38nzjGmCZUXIwZOHecmbq1vyqLxL4276Ptfu3LVNx1s
BWyif4tfcz2UjG8wrf4moYgzdmrh4hvwczldH4B8ohEj8dwfzs3Y4aXclNpDCyd40xR+spUuFDTt
IUMsCxJm9fUakqt6nHAiZ3ccotyIhlYx83kDXrkpM199kJQgW24BvN2tpSsDasYjwVWMjSxuTNlN
hmcwML9cOURx/GAt9vUouY3nys1B3i0NN7Zkgz2wtlGrttRXMiyJxlTe5iP+ZKETfJnCBDFC8WB1
3GqvehMnVSh4TosDayUKnlnm9zCTFujeGFrjXVeG7w1VpZMFOvbFL8NgY8xDtq/iuX+Jxsm+KTIn
38hojsrJSU/9rzJYcXu805Toq4bPw72u2PG9uTQDL2Xc/u0Shvw/A3I11lO+jyf+tqXrzSh/ylU4
KvbdzPNUFkHqC/i+LNXN4Q3SMeEd6ALr1MXvZT4FRxc3hKO9NHL1p9ifUsa0g1kYz5v/f+rYoYae
6/pWxFSuOivXrlxdZFdk+Kq6ItIr2aLKIlfXgUytewyINQ2fUEava8XqhNuQi0lqOBoW0mWqWxzC
vgDNhvvqelTnjD2bFSv7bq6yI9LY2VGu5mUE5b+d6YDh9jS7QbYVIcPKQXV1k+epfoZpthzIZXXi
3CF1g+xnmT9N2vSiUED8nDiasR2Shbc60OUwftWlXgXRrg+OOEgkGwTfvKd8tm5aXDaO9dLEWT6V
B+lbg4ppR6cPu2jQo4MjXUnSQtvHN3PJv1zWTf5q2Ml00LSKWl9a+tThh8QBboC+F7saJMurJkMD
2vKP49KT0DVPulZnpWvF7stjmbmHprS6VwCL/V6JFoJRY/afdTDvLhuRrwMo0G2r1soipG888bl/
9xAX+pq1Bc+KcEwfqDWt1LwJH2bHX7j0ep6vEbKfN0EQ312qpu1SIZVyZ1yw/R/xypGexANe0VZw
lop1Yzja2rAx5gwSf3ou1GY+wtfF9Vb13uNoTO6BdFjHCavrFRp77SuHCxHl2yCjBks3wcRgV8MC
AQOfmmvLnYxdKiwsVYVEmWftPptC/ywxucoy7S0wPTSYQ0DFzvLosZamMj333vLH1zQb8ttrHCHc
4U7x3RtJwJtxOPQ6cplmrXiPgQ+oMEZMg4PCYFi5zYAk7kKqbaMwQWtE+Qyh/B4dNdPZzGVk32mo
klBl8OcdD4xwoy+077Iw6pUaQmCy5lb/NPkgNqR7He17t72TroxKV21h23SFncR/w6GoYE3k/t5S
9HkT5pA6XTcbEJvPYwRwoXwWkfFtjNz6Xsu75K3fj8NcvNmaqWxVtsk8Wr/PDvghUZ4AnAofyZx3
V2mKlmLArT6AKx+mAHULpA5LBE0RFHK81rooYKTBgN1TECPdLQoYYV1bbDuHGfUYVDKslPtfEJoP
Y+yF0HFhiwdWGX0Cr4Us0RILgmDEtfafUbmSWOErMCAcqI+JXvh8zPqwnsZ53LkoQiJxFiAgXIdz
hGCrQt/90Zso0YXmXKPS2OqHttN2vm/27UpiGdylFs8Ur77kSFCzNP3Qk/hbfKgd/NHQ1ayqVY8W
9Y2xyAiUzfyI6x2GZ36movzmhCfAQ8k2wBV+rQRpdLIbhaq5amjRbZtEHDDmdb/LMzV9nvPCXqnU
J755SrT1sdz523OMUzt6MTgD0+QRwk+oXEjn1CbbfUwR8RTrRbru2zDfYC+PIHOZlNbNRGXHZKN8
O6URCDJ7efa5fCNuYbaj2+9O58HN8v0UGck8rODwDLxlmcp93LbK/eiE71Eeo2O19CQe5ol9G/Pm
itxmgcywZ8VPgBkSfNzwqtdGMDRzU/XJOnJfDJwfHuq8Pweqpe3DRbg6sWpenuXylyYs3nKP9+Zr
aJrZeQIXcxZqwxHt/fm+Cbm3uLEy3Fhq1MXb0J0eG7QgbuNlVFJ4t+KATw3BJHTgnFvXOSBoc+YI
dFIpjoUq1I35BUcPimntjpul8mgGiv+IihyQEF37Ij2JZ1Vk4lPo+Gs0afxLmtWP/Vqt8v5G8vqq
8e97uM3czN1n00KmNw4zbWdOfvkeT92uoML+LVQQN7Mjcz4rnlefYA8ra3m9T3p3lfBt/NwsFs8G
omm3XZp1R7gn74GCkllmjsbXAuWoRkqn6YxtKn5qP9oopTrlV8GrFpvaZgLWc590Vref+9JE0DfC
ZXQ0PjWmifmNaOmiPxXftiA9VpdagTdxEvZ7v1/GFXNR1k0SzsFkPvBle1vOfnaQunOkpWeXt5Jj
riU8WOzO12/qmvJS50Q4+rhjcHspN2mB/mzDRD60VWc7G+TsOBqubFSYqgHonjZkGwRuUbNlQ8Yp
Y1sA2NSNdzM2DoOSxT96g0OuNsiSl1oJppsAQOYhi+dgU1q8XDiLR7rJATM7cbSqbqUvVzn11I+g
9KVBGT7egue5ryCcT4Xp1hfglFmqxUbR4niTjwHqk5N7r/IijKVa34KKGJP5dlgauZLGM9Bht+Ow
X13kpyuNQ8sO1SxRhR7gbl2kpNuGG3nuLG5PCBeMolLwM3ZNk1kSX9YAf+ACFex25bKFyTqk5lRR
nZO+NJd+aDeI1ibtd3EortCFyFf64hRzcSxmO3Kr8wF+BPno7Vu/6vnsJrRTQbtg6eGU2sacwuG+
r5sB+TquMKbnzd/olK3Egur/KDuvJbeNrW1fEaqQwynjkJwgyZIl+wTlT/ZGzhlX/z9YGA3GtLxr
/ydd3Ss0qBEJNFZ4XxVO9FydJhhao+G8GYq1Fxbf8ybJL3dyIk1Pldmb58CbPxR2+Xuj5S0vx4Hx
xSnz34sxiYCgEkBTD4yxOBjPUNLpL2THrIMSRsZn6gmogoAV5jz0mnoKuhjQKvILv8ssp5F8nW2y
cpMZDURQlgJUdVdqH71kfA7suvnq+eT6eweoRFkCxgIQdhJDQpRZzVeKKBZGvayH/Z2l4VMUlbi/
em1WvhDA+1N8asPmHla79kGMIDGLAfridifLRut+ySi4D/VSeW5HPf4QT2pGmUTzTVYy5E3uUwlo
ADGm9N41d03vmi6DR06RB0t/pkmBBD5hrpMXl0vhiaZ9NhcsONdIk71o81C1nvNA/Sir1eE5dZv+
c+hlxRH0w+Fogon4oaMk55TR7Tz54QtFRk+KGnvnmsp+UIgZ9DkKHzSaM3ej3SXWjqBn+WKo8Xhp
evWbsNOLqMo975Jqxu92lRYH0EChg8uqivI+dXhONe2xIYH/i4h6fwJ+33XDq9emEeUkj/SNJPrR
VavmKgPk0PaZd2lgUvL46tbl16FW+xNVQs1K7QyywPShnrIveal5125he5aBB1d3DOCO5r7xQ1bW
wJaXiX4Rp3nxFGWJ+5D5/3AnXVIfiEXymhwDmNvGQKTL4KoUcu2qcG52Gf/hwDegoeoNYGenC1Ct
BiJ2iG72OvWT0k/QWQCY+SBe8BL6A3PrTtEH9Eq7ED4PWQMmorxhzE1U9Y/y8iHvGbNRudyJ7H43
tcTVyizZRVY+faicmqa/XCfgbdM4vAPRPnyyyvyhnZwIGgO//1rPnIjWVCIIjurFShXjq83hJTRL
60tOG/jLpCt/iVidCQRSLmEcZ3Ocjloexgd1ieHnoH090Cz6GxwHlNeEb6wCogD67jcxE7kwC8hM
lHCZ/iard1QCi7sogUHZB1P7AMzvcKU1eri2QfA607rx/dLrByL0cfTJrWfHg2Wb0qLIrr+F9VRd
Ur+fPpT9Z3JY/YsjJzo7ojxsrmYev5PL08xuPjdlDnkrgcf6ElcBqcjCGE4dRTk8mcz4SpvqhfqD
4DbAv7drARn/UHT+N5dGy29USk5nmlL44bVeBAO23u7gVw9pTUzaXytKOsibRt/cwptuYxi2FC7j
5YFTcOhdCmmnKPxswAR/mPSxv81jQc5rmanLsMm2ZVrnXrnb1vi7Zq7vZg77Td6+JEpZ8rivsu/N
CDiyOY2/E8yKAeJzKbZREw52/OTTTjE5tlJwEDdB/zlpqazrMnikVi042p8y29uJUkTaED0nqZU9
+xQxAdFsxXV1psk9rz8qbtvudAOKLXcgRSqDQ10hSOQO15yq/8RUqn6ncO1zo7bDl6Kg7GaE5uns
6EZ99RfYrTL+c3btBPInL+CxNy91MpXx1Zi74ZwZuXdstTg6egDYHfrZCT7UxaEBYfTFbryElJk9
aadEafN9N2XhB6fLEap9/LUalYIwHg4yaKmpXKHh/rj8R+bHPOZZVtf51dtTT6eEnyAvK85D1v4R
UGR002rz3LjL11pSWDK8KWb59pf+jyxXzAHrNuMhqa05VeuH3rX+XJ/2ZVN+5zrJZdCoUaOx4+/L
Kr+2ldlAeZbT1ewotfVkLYPMEje0yGtn6gH4GWufDnM670S4GfZu9lCHVFmK/J0JeODOmdrJP9VY
t6DkZKt3Jr0Gk3VtZ/pp0wQmGZRx5hbbpnO3I/gM5eNYPowFNBCyMvrJLQ6rwoAGh5NU8dBQ0XXh
hh8/Tuq5raviKZuppwZDtwOdI4b5U4QgTzEF6Wl8HKPHdSWKyJy+ApJB6RbwXRzzk+6vIrk5dlX/
GTo1QafYGT9BHzScfT+yLpPpFi8+N68DRJ/h74bTXMQnjauPSVnxe4OkMvWTv6pu6kmU+/2nxHD/
zIml3ERkEV19dm33IqsproZPvg0MUANd0LEam/gjuMrU4aof9br3jxr52YMsbU6VO8Uwkku00FRE
TxzQrY/JMh+HXLlprXlWRv+YGXX0dYhn52o1A7/6su/2XqBZV3LGzcmCJgZMO4WTKgwcKyGHVpN/
TdwXH0iJq1f0+bVs65NlaebFz8C4VDW/vGjgC+6LHih/YEziJxUixMl7aOzo18l06mO2JDWpn20f
Z991Fv6DqKWyxoc3bXmJkmFe3pC25SYLmpepTMJVpy1W/2p651555DTLcImnhDdPcZ4dT3G5gxMA
S45TbMIaNofFo8zywiCHL2vqy4pH3q3nm5NfRem3HlWDm3L1hcf5olnKHwMd9H2QfNeGVqO4f0pe
gsqNbnUI916b2flXii1f5C0AmL1vDl+1LxHEKKcwiP0LQAQtpB5QYGnpBItWwN0dpLnqyZ+U/mtu
BbuuH+wvPVB9L10//SZWhtl4D7EDCp0sLV6qDy7tPBdZ9gnFQ45Wfpycli7GyVutSLfWJ7sNP+QB
gGUxUceL3Zrxc14F0VGZC+sLhzJqPssx/2usPvPMs/7jxtOXCla7b3UE7plSZunqrY6qcSF8Ez9z
zHz1rvUo5T4dFIt3lgLpEdk7cy6/JnkWf6ZZGXaKLLZOtcUDKZtBFaV3+f/KjuZ/p+qtZw3MyacE
YlkK6lA0/CLVPCh+ny3VBKWzrK+OW3sP45jQHZXq+qGazP4l7XrlvHA+EgBIykc7KdSTR4HIx8zz
DQC2df+rk9TfqcKq/gope1/ReUaV3FZnRFcjmBZYlYIzsl1Pw60fneGm8AZFIni+yMqidguezqCM
K+Cif9is61WXGcl4E1WjaUDPhAAEyHI1kl38EnyEZvBSam+hGpCBX1P4bFNs50b5kyw2cUhpwnM4
gy7RZK5+vlOI8Wj0+mH04Kxzly0dq8pUslFReKmTuAcpXW8jY8/T5AmIWuvXoIibxyigY2ciDvlr
alTVg2300DMuWg9Ir2MZz95ZtFFbu7uA+8RNtI3jftA7V//QeHCGRWGRPCQOX5oSvOyk0UNomE+t
BSgPpUGhc/RauknzJO8fg7J+8gC4CgA8h/bD9ygFqaKPnaZFBDsYEnBzY9Atn1er3Co/Ehx0blHe
0Lw9K8BiKo0RX8RYfHkJgu66Nc3TtotBEus49Lp9sCdQ3bgVhfkZhvZyTwawfSLXSv3REmKah9Q9
wvpQH32ADH5xgL7+MAX9kfQ9uH2TRQYsHVz9IsYKr3pXQwVFrwS+8NEvaaAGL+PP1qnCy9ZvISfl
RW7a/O1Fvh2e3+TZ0NU3L3YfTHjibzLMTUga5yfLwIx1XnrcbLfaWa2xkBDhN2/Td46bMHZL/Ui1
XbaTzdUC9JYKDnhIL3n9luwDr1X2Ph7jbC+pBRnu0eB/vhZTyVasyQxZqxk8VSkB9iIKSPu6VrMb
Ost4srrGq8/T6LQ7baBYRSOX++QnGu1eMhWjZDcGuU5lcZ3ebF706PZ+BdQLftWpL/oHfh5cyiMN
O1ZL61XSnDYAvc1TZDTsz6di5IcrilqtRziRC+1ScNp96SLni1Rv1UnD48Ey15Xo3laiWyyl7AvU
1NVSuj/fLOsos49UWHhH6ckNgZabmmh8kf5bIx2qk2eE3kGUdpZlnwDFEt06LNjRhg5cqrTq2n4P
9LYd/SJK8UkcI93lnpnfLMP9nZvrL11iKBT2N68DRzuC5M2TiHPFt1Xi0Zq6i/22OYmZXhhADYke
tOHh1ILjz9EJit+/B2Tu1+8CNKKSdb6EcnphEHinlyntHv4rs7DVAjFGKKoCr7KpOOztY4vXmUiz
AZfps5tTOERTZOpFGQkqdVpKc0l/O63dgrZCxj3hMahPkPa+AQgJlNC2NBcsog2BSNEopkqT0IEl
ihYKMaaazadm0J8O0tZtZEb4wTC/59KPJyu1/L51aUt+Jyj+XLEJrVdradn+m/+dhD3W/j/ZkbRC
p7nAYKi9e4qc1qG0wXAoVmDWJZH7BLMI8OVpdt3kQ2XBLTjo3XAy1GTcbcbbBtqyy+JL/CSjguLH
xrnXuTtTJcqZOZn/DJlNuSebRZP3sszbkWLMZZZ5k/pQ28lfdLrBvy2yFK5oaoXDa+4H0ZDsSj8M
noPOVD+l+QyFVOXCdl0l2qd6UYRq9VgvK7FwTSii0twHCGtxkIGUxq7syGX3Y+ru67Qf1yCI3ehf
kgCag6KEOoamI70/qpVRHVwVmoAdtTpgJXr1hSQFId5CH0+9X1GYJdg065S/Tbwi2wh0zT2KjQjv
kG4E88ammWlfdDSqtfugpB8LXMiWG0thLBiJP1azO9vDwQloIgjJOK73lbQxj7xaWle5hfwMztOL
p3bfUpB5kJvO3T1IZDMppge/cD7LCtPyATbPhYbYCfVk9w4HVLzn6YNBxdKjWP9sU5BuodCbem+9
VzZyQxTDZAETpXYffhcKpGuVnjwned4K7BdRsYjWGPqyDJUheVYzACX9KG5pj0/ax6lt/lzze1o+
P3Sabr1Ies/kWXIAlZB3cchJdqRRvJd5qUfKJurU4PsSySa2zc47xfQOgI6EqQxZO/0xq4p7lgL8
ZPm/VwN6bGUphfsyk2Etz0+Diug/dAbvZHUFTJhiapwHg/IZ5DAOAjbff1mGRXpag/5vyzVH4NAO
ew7UETDGlv+1yVTiTzJY0PeCLgK3eUoZ0SqzadSBqSN5FovQMKNneo8vNFL4z14xwri0NJRzBBbg
TR776s0waMmSL9Xb0kk7/9ADBrWHKCB8kcGYguglCQgJF45une4UeRpmp9Ag73WnGEA/IYRBFuNt
J4XupZ03moCDvoW37Ka9knCfrxLeyiQOIHEsF0VMAuZSDN/ThdVWBiIr9TqTZaB23wuIb853cllm
plo9Qe5AI9xA5fbP/OupiPdTQkSHsqFgvxxDvju+chjGdPots9LhqOlgPtF8nX7QnPx/tnB9/2AX
cBuXgfukzCb1KVlJarFvYLfzdXVX5i29XvGYkmKvwRg1F9wEGazaMm51ax1UuhtWkcgBi+3xo7O8
1pTycV1ubnZpffM7gwaXv7tpC+4CuPEJBZ+WetwcNrvCDMrjQDZjL1pRNJr7waVw8rJBthaDTZY6
i68rsuuyhEwyuq53IoFsDRZ8V15bVwXkiLSZiUy0vmcC+1vuPXjnqWKE1skP9afabrWnOmuNaTdX
oIuBgbuHIB7ZotDBXoUVb1lrvRaesxESjqoneHwQvWxhqqqxr92YjsLFUIaxSKNpgbv5Fs5FzWOE
zUSx7riuy73GAeZoVKN3gakx+GS7/me3HNLfCtPyjvo4FlRQRelvU5EfNJItxCGj+JF7ITlaiAJO
mVqm56oImn3Rjspt1HL76wwA+gKeCTKuAlyx8Wtn5h9Hh8JUPYrhFkir+eLmVbQTmQx+qLYfTKBp
WyAFVrlm+9+9gSShGGjQ5LmWa9GAQhhJKKCtIqRRi/MS6P8/ZDIj8E8sSQpaZS2Gvmu9Gt5Vut45
b7vqBAsv0GOeJVyXbwG6Kftj6MeYZmnC1qKUEJ4sf+jWaN9mkWp/jBWl7WK+icURney36f6536Dm
5BKMHLIW9zUwKtFRWSaqEwUHmfot7GBQrl5GSlGr0xZG/ZnfpoWu6b2bNSa8vYi6rQ1a3GTqm9F4
dMl/7MraJbpPa2r9OC0D+Af1Y1SWCGVtJsQVqMMsTmIj6s1QlutgK79OfWicRmKmBLUZ9AD2aZkB
Lf4P2f9qF8KcBVKGfZbtgtb9c3Ys90RFS/bUNRwcdjKVwaSQsNCy6VzaXva0yWUmsrn2OX9nwYOI
7v3FpI1s4PtJX5KQ4xqbr8wGuSTHqV0am+rN4p2DVBjYde40Hyoj5VWB0kAgTJhRuOIVO5nKQFYB
jBXAg4tFu8l/aizbeEsBmai3Xf9VpgdGuFMjauE2Y/EVj8LQsqvVf+cQqip7IG/mG9SAuzHO+qsu
JWDdUgKWwsBbXmQqNjpP+YNVUYFTD5Ar0IKbqrADY9lDWr2jgbY4Lk3Z140mTrjiZCgW1rht+TPZ
5ia7iMmdDKqkJbWQgU60UNGpPp3ksFf/85rb5RS3Lo5gFww7Z0HBsBTjIchAXK9aN3+mymOBUljq
xaoZgr1F8V622HSN9dA0owsI6GK2iGQnmS1KLRxB0ql3dp8QAhp6j8B0YrfRgkSb3CqYRF+naTDO
QGHD/ghWbEgPaRODpqACL64qE/D9YaFolO3kDq/b4zidbSP9P1Cm0Rg1J2VrGV4tm1ChqSisj6uP
6B0zB9l5QcyTz6dEcGoqfmsDM/PPDy5awBdtgEH5F8lgTgvmiElhBfX8aNb19i/edrzXpEoMaS71
wCcQq9tb3TjA0Q5Jt87iUtHLnazXqehnOzZLnqM/7BWr+7O14vQkWpGvJrKuB8go9ut02Z1+hfY2
uvFlmsbo2nlOcAhcvzqMS8ijHz2aCBWJcdSafjVyEnmi6eoeUMMlAiJL0Bqni5tyFF/kRUQ3CciZ
x0obrNs2WL5FtXqffKUYJjjfyf91SYm7dRNXMfHwDylgW/03OcyP4EfodMkOcwIsdmT2fAccqz7X
dU85rR7W8Qt971Cw8hc8vBNqpB4eUhOQcbGBPCp+MZZBJ7f4FIwVr5/4itxWXPUWJPl5vZ+7lUW+
iIzTfrttA8fVrPd8ka1PA5l6tFIepliJ93cPh7ngZU4r+uowqeX4aHAB8AAqe+eRFb6CCzVyqJhH
cj5oLc6L+UHWVBW4u6JL4mO8qEX2Ti3moxqU5zQefxdt3lC9UoImKthM+QLaJDPqOseG4qIFoWme
pnoP1iIX0Zwi4dREq89OzGQQRCd6yfK9a+ohnH8alaB0hEDZoSnBTWazrgc38lsLeOmieTct3Bwe
utVLHJTAhCpSpV07dmh2MJfGiQVuZp2JbM4i/zrSen4nDxeHzascjYwmshTc+L8rxGTznciNkBfo
y+N2scEq4weakH+Xmp9GXdJw9vBN6oNodBng4FpkajF/E4tZaobe7P5VJhsI7z0x3Xd7isOUgu4x
aTEcV8ChceybP7fqNABaqP5HuqRhSPFPfTLMJzUso28+CA67UiO6TOAhp3ggPDR5En9TgsC8hl1j
EwuIlS998dVLFyYCXh6WMeR45C8DfQh/qU1qHGW12jjkFa29CLbBFkdZk+h/9d7UIls332yUxHfX
y2yyGDyGs0Izv4isGira43pZb4SybLfORZkqXf8w2fZJKR0IyAKv027GEiKWmQyw/fwOA898Evlg
Fz/s3rn8Y/rmtNqLq/X3fbfLvLORK7ae9TupKspol4/zbu+fuqzeYxcEtCj+ojsUXynK+Dmv9eAp
JEe3dzO9/A3cHBLotmY9mmNuf6bJ+kHkua/Qr+6O7gHCHmqBfh+gNaFrmMJqhxf2BVml/M2P3Q+V
CzAucA4NvKkalD+L3G46Z++Xw3Czml9Sx0gOSh6rVxncoFGvUTYO2e5+LarNclMngHy8+mw26x7b
WswdIxpfN97cty2D7brvzKskcPchHQz7AEpw2Fpil35PIz8EdmOBWo5MhnKynevgVl2+CmUtmnrR
yCzU4LS699m2MNsOmI5t/e9big3MLFQTqYRLNr/tqts2764qH+XOZlXPttdfSLztsqDTr6mt61eT
Vy1jL9NW1W1IMIE1zlYDscoXK9FvS5lVqqJfZSbD6ifWvjYezK4xHsRNRA2AG7wKv7mI0Gmsmio7
eA1VijC9pUhTKjNlJpWYMiusSrtuy9W6lMLNzceXPVbdve22n2y1LTd3ZzbOVV8H1F1TH7qZBbpN
Ft8x+/1EOU2xG4iWkoobmujmxwqEp2avRTd7GUSoRWNV7EC9BWVfBDrR5FNu9r+/89x8qNMxXg3X
/d/tXNKleKM0xaDEZfzWBqS2Gqf6wM+5eKKnmFKLmsfkblvn/EiJG0bKaZO9s5EdYOtZdxATT0o0
ZCrD7FMsy13FhwGFC6RN91fWTdXZbZv0iawejUJLE6Ase22e2wNJx/TJqHnaj9lFFtoimRyX463Y
0e6d0YtoKCAglxPHZNQqZVWgberuri3U4mmMCFUP1mjttw8us/XTy2dZwhduajxuH/bdh/dzSinj
qLX274RTU1XdIc/O0zDpjzokP00+DhVExhSLH8h+Tres7opqJ1MZKIiebsUmlLVodmVsjLfN6M5H
lqsjmNjTaihCwwjKavfO/Z30bpPVP9A6QjJq/00HuvFsLD09yUyNhgzmUjRoAQO0Kkoh46wBMHon
FMN2kd0pNpmYbPuHqXZsZ7oKSsfNKZZgsOv5daAXOVh4nFkT6p9pWlK7nV9BDy6yKesp3djMAaoc
D60NubEu57Sfntbo5wu4m0803CznPDnGdd3fIDq3Jc1w1oXgvW0+DDkUF0KIO1Hlw3fBxlumwdBy
NOxLYE7zOl1tiGEmK32umIjf6mIC793sFusmjV+t73eMsqqcTjYtl2LjJllFx9+yJUDTI0147RfP
7mgMyzVKYqMaIOGgd2boRUsvfJ67bt7rKR2moQGa6k64iPspsKwTkZaWQK1Jc0VgG6D6wTj3mHUh
Vmrdkqoc+l/XTUTT5lZ3zY1xQYlkY7mGKMrsNxO0HQDDll2ihaVvSqtLbI8AHCxD7xlQTE9UbjeQ
LLQ7Eb6bak2nIfXpnNFUovOLT1EUr94Jb2IAA/YWdAKL0BifOe5pNzET5av/4rZd1IRf7aENkps4
rf5ifbd934IRDbvBiUJBsunZXOpXKHB5ovx9IJmgX2sreFVUmfvD+r+7iJYKKJOnjvisc9lOdO+l
Y2LebKfXzsZyIy9SiKZ3kERHN1nLbBs2mSNPANGsPpvKWjaavNKlBijbbfKfbSOy/8Hk3eV+to2b
grI6dMl/RPnO+OfTn21x76nK00yk9ZD6O2/oUr5MP/4w//6HenfJoaZTNndLZ5enIK7Q+dxdLQg1
UpALgZOw3wb6UBBua7GcesImO5mKu6gjHXj/dTtZi1pm2yW2fd7te3dFsbmT3V1K60rnZNUgPCyf
c/sI/3pJMVk/oLi8u/p2ufXff3ephkw9GANqYwbRzlDM6gGSYvtmL/GGWYXo3rYGwCNYbYMRabRH
yVqM2zcPtY/Q/N1vtVZnwvCnVb9KxMox+nX3QM+LesdLAjUgvhYd169yoHH6kakMxXI4qZZBl++I
rCHT/mG0rusiPOrpUK+O07ZH0UZNeJKdaq2w7P22qczWnWSTd/v3FMDYsGDtjcqhljAmOyVDZcMp
vy3/VaZVIcCbojZG/39y+V+3vrO7W/7rJ/of7P7VRIXDbx9Fqnqw4+BEoJsmZ7UHHCuzeFoATl0A
05bvqAAGQduL6Y2XqdgkYFM9zIP3eU4Avdr1U0pKe3GWwbYgE24aYJ822boruegepirdPcheSuDo
EBjJFZr8P4Sk8kMeQfawnB5laJbz3VoJzDGspg5H/0tk3aKoYs48B8v6P47N1i02IhpyiWlujb72
Etut594niwRGxKIUC1UCvA0YJo82CjEThcwEWVm8/r7l2kb8phg6uOiNIfsOPgoB3WXQErU5NY39
Ddh/eHAgqye6v0zLfOijkzQZrFJDCdPVR/R+dfMrSI66ygh/Id6qXEalnxZoYdCjQss5J6BanAFM
yh47AlaPgVIRk0yzHcV2fJdFJlq66l5NRLaqB8dLjv5g6zux8SYF2tVtM/HZluI4z+X/NUnqnkSe
qAShOoMi7yF2qFA0vLR7tkiXdeVc3lRA159dKsmeRR40Q/+ogNZ9JxelarkQskXQT20OtdNb2gLV
qh8aGk4Oq+GyqWNZVzUIQQT+e85oSxeJYssjydI1Qbml5gtgXvJLm+2d2eZqZfkLXITtOezL6gZV
c3VTuh+z0Q5Ai4IM6bNdZf5JtGK3mbyTtRyDXWiEjVEz6WdtlJOu9/66VNvAehGFXTQZSOL5dJLl
pjAq8zKkevC4iVQnnh9dKB1Ji+6SQnOvEgCTmQwSqPKWaJXMNsWdXWC6MwCfi6HY3Lls22y7ckAJ
SQCGJU0G0k5uuEp5Ej7mAeisp9LWADAaIIbXfQApKLt76So9JeKQDyel88xrUlGgoxe0X+1kKgMc
HdaqkaUYUo30Ktv8ihpimboew73IcoWs2G5Tb3vRW/1DI/tQf1Bcy+hS8wi4yeAvZQm2m74uRaYb
en0qhuk/2mRYNTBqmIhis/uZ7M3tv9uuVyTszQN2uS7Udd3BayL3JLDuQVa2j2UefJeVoL/TlfJi
g+cHQiW47xlvj7yJq+EKFJ/QhPCBbvfVW+wDjepRVbHGqzhUVRxdqrgFmySx51/SGV47Jy3PUNgl
H336aV8iXyceTofSb+DVGvsmaPhY8Ol8cWugAYZc+y1J3OnUm6BUiRlvBruiGOuvZtN21FkdNKuH
bvutX0cSzUU0EbgU4RAaP3LJ79LK1AsHBzVTq70YvdP8Y8p7zsVv7OBiQbTyKIPxNtO1Jmp3FEzD
4RpQdrEotEFvU3Cp3qZO1kI4ULrqvgXLpN0FNa+a7/QyDemHuELqvg91K2x3IquCmdOpmKsVDz8R
znSo7/ROKwEeYJ/VRu3S+WINdUWdO8yET17lUYkS6XxXF7yrvLejE1U+9gpwJbIV8CqxUv+RtgER
yXAHekWXSAzfLu2v7xCy/n82dUkgq4dWC//ovYzyLXMYvuRtWtwq3wshJ1ymMtQ2v+p366Tvihs5
s3YP5zFV6W+GopBl6QPRlNKvsPaL2Ong0Se4dI1QcBTT/lb9oViV5V3KBRSvrUaD/q7Zhy20jKPV
MF80k6U7tGPT2PUo3jK4dJ5WVOefZ8HbE0PZJwZr8qRBV7pbqUhmITNZhpXhZE4bgn/Ca1I6dI+B
Np7TDoReuEpWtaxX7hMxf3WVXd4YUsQeSI0ftCn/xd52wPlLLbB5tHq8ymBavUd7SUOtNYWZScaf
atHZjfpqsJmKDIIELDebdb2QTGoDyF7rdtTnvXp7lm6Yx9XoX/e8u8S2XD8QAIYjOIOdClPKcMnl
lXl5PZaZDIO8TG/r5E3dLK/QtbwJb2qZpcs+MgOViJfrKf0DiC1j3V/cRLltdecly80knqFWUIoO
plGvJbi2FBKoekk1wVKQIDMniohq2abmnW21e7ozSSa7fy1fMDJ9UPbrRu3iPneTuWtikNFiI7T4
UWt9B4bGonpvK1cZfnPHJVUtH0NMZIvtY0xTZgOLsziLcIqBEI3MiOJu2VyEdx/OsDL9WFcgH9RW
HhrHMooBhTfh0njJGru9+l4cDX+KlDYhassNiy5J007HAxTirR68iI66rO6qmb13mZQm7DPKqEC9
ufplZTxFlEA8tSVQOSWN0SuBi0J1JNBbDICWgT2r609C1hIJvctq04VGCK0qt60hsOCgjuIr+Mg7
ixByuTMcvbnB0dDctGW2Le/VYhNp6QijkxFRRquS2bu/z8Rx/zUJHAiul9vMdod5d2fK5H6kW0G5
2/SeUX4Btz47g5UePIKkHTzK7G4ZpTxz47abj2nkQ6+w2cjMH8gxHjYfjwJXc5pA/WDT1aPjzIPf
5j1wlLuV00PbDuqVTJ8KSEOrnBvPPMtK5P2bcpPJ7GdL4rQAu23qn9ncyWT/7RNsvv9dtn4srYPT
wVApMKUMBaZJieZKIFfCvJQbgQiiPotEBokVx/mNTtl5FW8BYDZxIYV57ouaegGtvspbgpNGtEJC
s71T5A1jexfZXi7u3jVaMoG7NOdQ+e5F5t2by/ZiU7uhcXPVk0hk0JMUvDLw3JyIF7G7YHgYZ/Ul
rxK6df8l8C4OEqHn7sJti2aGs/zDU6v44o+At8m/16wGkuVVWK+y7e8j2jdbkW9/0zf5JoJNtD7r
HQRRgOmrNz2Frne/Tis1qC4yHdr0MQTO5mF06pGeosVydCpL2YOxT6lG5f+Q+uUyBSrD3htTMaw7
hTYAtONSgCWecBRH1YXI5MJwP/sPvO3Hn+ArVsBGTruHcamxFllntMekqNMXWSWNFT2liv8sK6i3
y6ewp3fem5wnuqedJ5mZijFdoWdmV895gu34Ve6mPc0SWlrAoKzunY+eoZLaWSiIs47q1kGZ2kdt
WXLH/WTqTvpBhw3pV81Sd2ltd581ffR/CUIVTgWM0jaF40YZv4hLOjjBo5bMBi9UKKnvAW91GOuD
aE1/fnA7+v0LkB37nda4ziNICs6jHfNGGsW0M7AQsWXb7XsL0XRUgYEs4/fHzVUUm5/MdEspHrLE
+iQre9l0M7uz1RIHUh/dfbjb0oy0a2JC0lXJkdHJlac5AgnGqujMCgFHzReRDIMG6b1BccBJbIEy
pV9IpkANk55qG5BXxpNhxO2LGznARXhh9REW29Dvwn2rwJttqdUfSTBrUEt8zGAPs85u6LanLAXh
kM6C6VmGFCQlmNASYt6d3mhnZeqm21BoV3DXrV/tor4Eql98AmuGH0MHFXtk/+qmofXSzdqvYqNQ
BnhTphDC9F6zfh1drzy3pk7p1LID/KcU9raK/6Ba6ssYzMklXxIiMoBXlYAnpj2qPEcfRDRIfubO
hBr+Vw9RhNb8WDpOB+fbm1yPejCdbQKQltrX9DEWufXk2vzEagAo+tRsDisAgHT3t3r7YPv68Cgg
AM2CBJBWufsw0bsELuOCCSDCzAXk3HTpjN+QAYx8dp4KzYBnqlDPlANCWB4V1HTT/5DcZCiXmZ/W
lQ6FCxSsdqYE+3akEKr6PjkWCK/kgFx31jlQevqNrqkuOMg0XtYyE3XjhC4UjmJU8CqZpJqyeycU
o83HqnqI8e7XuRl8boy8OG/73l2rq2PvUmXGfmqTYjqZ8TAdp8TjEJKOdEFzXyQftCZCB0W7GJB9
ZdQSkcvnPZHp3BXG9X69qkT6zuHdVFTiamlTfQQDIdy92++dfwMg/OsFjfRoQRVA0bg/vxua5fE8
OnqfUVyO5nX9M5sfsv9uYsLSs+7/3+0836ImZb0m8AMHT4cj52cfQTYsNJBnjdT/xWic9JRGmfFg
E+86upFlQX2ZFRTmuc9lZL1CCodLm06f5hrNTGBhtX34kKZmhhUde9KmJzPIpekBkmmSGLSyxWdr
AZyP3PZjRXvIk6y0qo8uPJGoG1uUbxZGYf41msN8oIs7JGr5A51TZiLTqeYBwudN3VfdL3Fp8t7Y
t9PNLZKJ3j7T2nf+Q9AQuaI5qe12MtXa6Mk1e+sBSOYgusJK09LbnReHeqHCmqKmu+qGt5PVNpgL
Oda/LkXBdxCIzLSnwjBaeqLAoQDkcISptTHooh+cm51n45Pet8GVjudbz8nxRS2z4CWtRv1sDiov
AW8ymSkw1kB6/XgnznU3PGop4EjSU7l2WhbtYO+zkY7ddS3tmDCdUUG49HCK5Rg0p9DjjA4wdXfx
LWrCyUn/P8aubNltXEl+ESNIguurKGpfzta22y8I293NBVzBnV8/iaJ9eFrXd2ZeEEChAMlHlghU
ZWVeTQATwWerussYL3u1v34wCyXFnKiGHDIc7N3ctI+riTxokmxmpVWbrisNIM9+bUsTbd3GF5lF
n5z0G+JdqAzzIv/OZoNvNY6bt99NLnhsBz0QQ9aGbtZ2DHX1vnvTK1R5jZV/oRH5JX2SHkCi5W9B
S+fv27GfT7WV4QUOudYiWdDMtY4nH85OmWF7oaF0HjIlqUETg9HywLY4FFvi2DinVW2cqeegtAS/
slYSrjaaSLISn5Kglgy5O+7byjpZ1uhAf6oBFfpei3znKZqhjbDxyuwTj73oTDYoKjgAmqGCFQGs
revoRtgTqYrrIEBhcsdA2dQAOTQH+SLwAro2vkSoccQ3cQL1wlV6eySbodE9z9NnaLmt2aKH/MqH
HBH5fBiLEWrXwcNKcHaKbVayCCp3oLUABLm4aKYodyhTFkBu/LLRhAQXRAtAPnyosRNZXpgRAWkz
Zodh4LzeMA4S6Im6hupaFQP7+ghSQ4XZapoZV3Tqro1QEC1EUIHTUj40ZBPIAjofACGvH6zN4MUZ
fhOiNMCZkQVlFuHjfm8YqKuQJ38fU4/55XwCNwAOiY35a7qC4k5SMfsQG6w5aToaAUw7iCm0rjlN
+OedqLcYaZ48yRh7Capel+7DcnJKaKfVn7bDtxzbry8XxTu9RJCeSzGc6MOjHn0s1Ivf84LrxH+1
kUvp9fHPvODDknX4W8f15X87HTWeH9RW7QHc6xsHzQVCJYKOZ0Afk2XVpRtStybk3fqBfvCiD5Nm
JEHofjtG8g//K2gqJ7ie+m+AaE7NgnXsxACX4Nx0XLxpYvF5WFiIXcNT9zw4eQO1D+guRCw6AKM8
ss/vQ01ESfuiGdZXk0sU69h6iqCjB0SYy3zEF9D0OqollnFUxHwxTokJatpRIITDGzwGV/cC/BZy
GWsyhRMtWvzNPrV23lB/KyQP2qmD3DUq3PsNUwT4S7duIZ7ggJMoA5/hkUYaklWXyRNGD/VtdMmY
9pUIXH/g25Fr9Q40jVmHHObAtYCKOqmck3oFPr6dPUILb51YS0HX2ZXgDPIs1aF33Qr8w5BPHceu
DmPdG59yw+eI46MksOAm2Mac6TMxBw8Nt1FIp+iEDZD6GKhUuciy+mXDLzNqWzvUgxDZMIutH14r
qx0QvcNpVPRovWqoR7aH4eqimdgbFTFYZyoetXWH1RY12aWX8ycIIXcXsM1ATlIpjjTDmHxP8vZt
6q3xzQG7367rUzcAY3sJvhvtzwHP2jOIGQEISEugH1OlEELjtSGf6d3RgswuqFXSMajrMn7e63i8
PFPX1ef4GRUHR1S+I0GsZn1lSmTzF578eSvLPQ7xzH9pHQ/Sb4ijNSUzAXZKpbsDm70I6xhRazxq
QLW53LdTHm3jJkc5MV2v6WaOQxIE1X/ez9VVfZnzzyjAlwuZJp0A6OG/HgOsRt8zM6sPD/aFaHP1
ezg9EK3DwxKydcm+aBno6FxWmAEr6+kE3pEKp8honkAjUdSIRisrjR1lXObJuDZ5AnaaxXOZJ1eX
1ruTNR6EtLdko40mVKZAglRtR2Pa6MN7oBndllYw6ZAvRvC+bWagDVT20lHg6FY2P3urjVt5t/UM
TUdqGPd5UH/BB0yemhXQmg9WGi9T5GVYKRbwHIdOHC+0kHnGV8fz071Ze/IC7EFgaigMRuIbGJw6
OhaAHdBIuq4GxoZaKzbUbbVipxnRePYgYyMAGLjg1uOBvR9HI2pSZih1t1Hf0pAXSc82qbT8cyIA
q1enpeXghFQVMKrl5AYC2JvcAcQVGZP6iZrM85PdWIAefLUVJdC5xQgYsW7eyWxWn/vY7y5jAwIR
Z468MIG+B2CxQ3NFFLS50gT1yIZMxggMuYdvFTwe3Mx2HEcIO/T7QctuUFB09pEii01Uw3gGFq8m
f8HBT2KL39sLLZuQ2Va+YLTHFwj/02lEDW2k9iA7dOv6IG86a9toPLqAg96YUWDrI/dgTy9kAxBM
a67U5aUDzXNRnJoOikdWjjgzNTSUBahScAj7vmQKChdYPpWXqJ0WmPB2QfQpA6UYPowhGW2elvHi
S8tol6GY8BwFX+O87TX+I7OcL3knjE9gcK/OtW4lQVwx/VOvj95+dus0FF731QKP9aXowPg3Gn+w
AUXjNKhA7oZ8Pf+DRg2ItF5EWs07tx0QZlbuZItGTQNVTNocIr18c4B6gfT8BNFJYeQbDoHAIw1J
TRHsXPmmSIyfNiKJgDbVT9vKGTGV9ksp3B7MBgbAL3kkz53iEu0VP5xDVKLrmKZp5nc2v+zqatlC
aIMRoECuD3wiKl3XLFv+9zHNVNB6ds3oaJkDVAgaTYCtWI/Cvk6b7TKuXTeBwDVzIBms5j0NVW2D
uJu2h6hryu8xikBQShALdkqpa6tiThpTswylYmD6MFbuNPyw3NBM54AS1O3qByFbVOVI/sI1Sw+N
DrmkJVf/b3TA72wWpfOLVNPDJm/qDSEAHh2dct7OEjQgvm1BfRKZ9wKnTeihBNT1FUcfymegUELj
xGPFydM8NocfXCdvsLY+2GKCNjWg3SL0YVtXhfXJQRgqnHB920kQYz1FCPs9Q+Ii2mQ+QNFMNukz
Nfkwa5uaO9Z+tWl1XG0ZZKbCYordLfClPoQ9bH63E61GiXscto7Q7mSiBhxRbQiKAPCtDZEHfQfl
PFnGU+mBso+cbb/oD5bju5uxr/UNyGv6S6WifU2mXYzc6Z6Nyi0/zYi+qpBgOw/g2431Z4dGbpGd
/IL/kUdOaDF7urSlOjB96EYRl8A/d3wjPY+foEg4XwxWw4ZT3nzxVUPuNJSD9ufodiDcfrd/2HHZ
K+1AwWM3LiDRtPfDPou/C/6JMB0ShPzWt7X4k4Fed9Y0fDQZSvtWn/W9fHhh8wZuMuTE6R+3vrXM
EflegGcT8cbhKid32nb6aKJgRIDuhozrDFR+zMCmOMaAg+/QmmwHpsn2CdGI9tg4RrwBR7rhAwMH
ozMMpyJn7SXxy/YJl+/2qcnxRAKmvNySjRqWJ/Otit1lUWXgoLkZB5DBR0B/71e/dtIhYhwN8SYB
YerTOrG+zrvdzYt/vY6a0ApgmiSIMVBwPSCqX/C/Cygav6aaMR2cWIz7mcX9H1NrvYGDJ/+Rd+5v
HVLwNtseWC31IsjG3vkrSpCuB2tl9OZYU7KP5wjEx/Vg3F0O2bdmZPomzsAdYScqlu0hOtXJuN0l
efOdRqudhtTEvELNBXURXC+3lcNBlKR4vfjkDlsZ51qg6RJB+pXny4e8/cmzbBTG/4v/izzINpvT
3TTL6WiVRRngjJHuKJBMwWVU5wCiY0N0aQbrLJnKOKlPZup8ItManEY1chEYHkMqTMWqaTYquX5v
hmAJV48uGA9UHO7flJ00rGf5pyrlRnr2F7Mn0XCuQ+o9LF1tar3MQBS2msbE5ftYQ2pWaSjn5mwr
nd3tQvoz5ty+DUP3OFxIfzg0f8mZHn1WOrdnI2EvlI2QStS3EjhAPWYokpS9DhkbjomFcqAlgdFm
GRK0Gg41E/hBHDDALBHAoohFmI1eCRgAvmMCjFDbos8m6CoA42OqhjNwqeAID9pjNVzBPzQkGJDd
pPveqdMLEID6PbZBXNjUoFml4eTOxp16RQ8JGxuhTTeqjLuvmqJqfGCQ5NT4QRInICMG+rUCBgF1
yaw8Nw3gkCiVftMLI3rTilHcYqN+wc9uvJgGWR5FCWU6BLhkkPSlE0JofriMDrQXSV0xFhkktDJg
MZVWI9mpEUAhQP0M51mwpJ9YPnQblljDeezLT/97wpgSy5MqZKurNg70smy2H3hWVh3ByYUgqJfn
85ZIWohdhRoB5uE9TqdforIuUBCBMPWcx0gx/3v4waaBnjjSCrYlGzViGMTO9waQoquD85Bm6vQs
h9BGjS+KSnBcpglk4vy7rwe9E4PI328EaKSgRLU2bSJDP3bAdvlutzUIW9VMiUOPkLB+mJCN0q7q
AOegCTeL232hucPGl0N9t0AHHTouoFLcFDWI7BO3vqdVZuySvtAWH3L03KYOUY084dE36S9zkbVB
3ck5lOohJqtIvxiJRN3OOqZeNwKT3PSQ35xp2tFNuL+vMav4xzCxYkfXRa+0DEgo5EmHol7k2HBk
sAOh4s6WaSGTQNfESXb+IdanrY1o6SmKh/HE3ns0pAmyDUkL8NI6pul1ybrDaqNeK6BDpOt/P5hX
/4dX1Id4Wt4KrViXrSvAiPzrrTz40PB375Fsptc5R13emfDxD1WN3ndyAyVmh+MSOuqBYehtAHVL
JIyhbfAaFyV+ekdDbqpYn1/JJi0TRFWaQL1jo78OM6iXG3eqdjSpR0W2kb0HTm1Nz16F0Xw12nT6
5uHAtWlAenQHN58OGM7Fyk0dgM7q+2x12oEZQww2hl/NwM0OVWeoZFtt1ItZ7xxMi/9Y7VHlxner
8vwbogcQFzsooQVQ8CT8SbNb/tQOvQaWEN1ARthk6Eq3CvGMNbZV1FoaSkLy4eCUORgwlDsthJTo
dJFFcinIhWxKcS7HV21IvT+KNM8OFGpeI9HJe0za9vAT3JvgH1IRabKTW1oJcDXTOC8VbbMdeTaO
d+CKHduMo1YQcOJIj4snalqQ9p5Y1nzyJzNfTGS31IXEQqz+wPGQA4kiaAugNFN8yoymeMqcdDwN
Bf7CqPBBgaE7yhN+UQGXR7X5OZv87+lU5WVg9QCBrrPlBEmyzvVCl9c4tkK8GbxOJB28Nr7FE6Q0
EYtbbbH66w/qJ6EstHT7MNEUeBo1Fv9E9mFk8c6qBQAQ76eO9XQBGRkBTuMmc7ZZDdw7+VSmOy7H
k8kx5t3Mkz+7Kc7PUw25LKhqyHQzxuYURiQqR1MjyTu0SkWuVw2+ThdQVAL1nqofbFDD31wFPChc
KwJvcxJfoQbXRXs1UdscCW4jbaP9Ou1l0LNtsntlgnYCNOyTs2VONZ7nuNrbkfShG9fhJOVbdr11
kBIFq6Jjzrdyrg7FhPvm1LHR2epIFxzcASBAGhZlrN+MAdSjEJYtdu0w9xAhVuuosY6da/e3D+YU
wU3AvYeAGWV2xKcw3fHdjbeg5gRdgG5fJ6Pkf0dDg/c/Ol+5V45B2tt4cEBdbPOBDpy6xBWetSBe
5jaUBn47TUYiD+97BPl4JHasyLfu9NWzqvmTqLmHVFpeHe1S019sswIFxQw+uCnOysBtElXP2k0d
YFUgA28t/TKiJuzSJomBsIcJ7n0/w+fd1x4Is2IAUVrHijYjODF2fpf3l9rzgIlVE4uPq4w00zlt
efJ8hlATTKudVvzOBq040MnV4CL4fzjTS+LnYDuNcX16eCvrS1BP64B19Uz5t9H0EB6MHe0t0ccN
A2PhOR3L/I2Byy30m0IPTeBn32Y/Si5jYeCUY1YO6BunjYP42qtzt/RNkrjmQdMi8SWtNQCKIdDk
IH+0g8TuBzvUiAeApPwCyHErqz7PeQvR2iYGjSCENvYIuMsD7siflqHhtcW5maGans75D6jMbCIl
IWMBlqVi3/7ZTXowHlVshmYa+CF3Y+N2524U/RmgjX7prTbp6yVHPgJMC6YJ9eF1ZnYn95Cypk7/
yUawv+saJLRYa/NXO3WeoGk2fR1Mo96S3VZ2hDsXOxRzf9o5yzQo2JgHLuu91Jru6qgsfNdqybEx
QYpHqvFkS/n4TB5kMlXaHncfbUOT1ER+/2zhOfK4xwT9ZcuBTuikwoelGw1g0HOzZuPEvN/paQuG
zrpLi3D2UW2NYFVz9VXDlkCh6vYJKF46h59jxrHaGWSz77P6n5wBpkSNUL0iSaodSqX6Deq2wP+8
TlPPn4v4WvqP5kzxoTadYn6GzFi58XXP2JGxsvv6+mGrTO2fqf1pP/Kh3rI66sb42tqP+48ijgGr
gMbOUqDwQIpnjwKlCukY78E4EIEdWxUxPNYzLE4P9Q40hC7Rvq4go0RLilwAuht7R68GXxcIuS64
oBnXSIvNa0dsj83cySOiXfdMxhYottX0zy6PIkTIwBORKPcPa8gpUfAubstoT0MUqEEZIwd8+x06
OxFK1qnmJjRaMK6teNnVh3rUELD2weXBb9lw9fnd1rTNwzoaRn31FXLD1c7PhQHB09HKzks3jbsc
0azKx1260t2gV1NLt1HPug9Wp2YcAXLlYA19dq7Kud8XenlbTf+xPU01tPPSVXuOUMEGWkVttLwc
BFbT2TAgU/Br7zxx7SCKGhlMXGvPGUr3qk2cVt3Z8Nys2JEVyYSIB35fnSoUKR7KcbSrDc1Q82G8
eJI1VZuktB/EKecAh/k5WMbr/OP6D1u5Hei/LA0EIJWeamDvhHiB4E1z04CVuZl44BsbHotuY5tR
vF9nEuVDQzGwu5xt90grZMV+rqVJQ/+z6lBFSXPran/WnDPi++FqWl5Ka3LjgPvo13WCXonbKLaK
kedPTKCoFaHRObO+5BVAU7PnIgyhmvG9V0MPr94sboAe1xuapzH1khFkAvGY3Ncl6zYf3NSLjVmP
KOw6vb4D1kqxFV6VBzS7ONI0jWmf5Z2sazp7yAJAsPCAm1El7BtAkJNa8yLMDAVPE2G3eOtw2VzI
tog36yipOLR5+j1ldrXnojau1mBFu8nl7tGRXvHKIvYD3EbFd00OCtPvAHfLbOPU8xSEWQiQfWMp
GODgANVnnAuFYZzLqgCjvQ9Mfq7/mO3JfsuASHwZ7GTbNJr9RqbKbLZ6DC5XGolZRyiRZVcaufM4
BszrxVFq0sEzWWqhpjV+2KnlODgVx6jWghZH/xM9xIUoslCPOzD31nHx1qeJg+pLB3gc9Uy3waz5
YttfaED+ST78MK3CudAzf5RxFs4G1NXIAxFlCAT25rihzfA8hZat62+QAa8+M69AREiD3h0Sj/Yh
QZ3msa9KfrNKhmCCPjifGlv/q5zG4R//qRSD9U/XO98cMB0vayHXUt1TLXI+rDW8cd66rr+sxX9K
vgEiBBFLhXpOkHwOB55H4Yp6thygHnC5zlH8bUJCtG5Cy8+nZ1rQjqg7T6X9zejTGei58iuIyuLv
UMYBGao/Js+4kJv4fYkZGDwwIaMvaSO1N1ArssCYdfkKyg//HFXW3/mgVDTGtPlSTKV18YCaf9UZ
tLNjBD5/+iqb2XqbvBvq56zx6lctmhE9AA9WSAsMnB6eUiFDm7ciKHXOQ7uau4urmkEVU5XqIEk9
snGnMIJJlV7RROr5UGWwotFpN0ufvJD3Pk75WB3Xfai37q3H9nRMkDfEO65A/IrkaI9fn4QjVJYl
uHpRt8960UI9fawuNLaVMzOLaJN2DcDJaki2/1hDU6gmxSnLRojlw2q1pht7qLS15oF494iHD9Ur
0Zl6ZFtZ+gyrqyDt5355sJPv75Y+2KzsT3VKPbcg8h4QTLcQNgL6fTOIGjcoy4+uZuknUBsBQ/Yy
Xn3IZsQZrvzAW/1fzGpEv9Z1/ifkS/kOmvIJoIM6CN8tHUjNfBKnKHUhzqfus9RopfYV+Mj8kjEv
AlzTEScwhP70cLVsrztlLb7p0MvZlMCNQjixSnG6ks5hvY2YGUPgl8bvs3RNgXY1JCBi5uH/P77p
kGvdmUiCPtE3N9JaBE9HowTjOibTgVn7SGQZgH/4kTD5YNyAorn3QGE3wftS8i3w/z0QbVsel98A
fI/3mqizbWk4ED3U2lOZmLl9xZkhTGXv7ktv3vuu5z9RozMJ4q6W/6lP408TA+Ltnln9hhwgC4bA
hta3e9/SwMWtVpLvCGkYaDL75bGEjOGy28RFBhpt00PyC9QEuZd0IRUzUckSVTT5tl3jJKhvVxP1
yM2lQiga6/gZXaqh9BQ/Yb0TgXsmaqBAx9MQMeQUt2/wJ5GNqmvm94mlnIRqaxzLSkPpQLk6Hoqg
duri7ououIPBorgPA2QO2gg89MxNfWtTqmlWgaO8KNLv5IcILSa0XJpnrY2O61rq5ao+R3j71bxs
BG3ibW7P9oV2XF9V0/LXBOJ3EAfFe1jt01w0G2bYwIe+T8Q9F3sth6qhwXTtnIvKDyPR5igrkRqY
9mGjCRquDdlolmw07LRqCqyo8wOyoQRLk8s2NJbQSfo5XhfWKNmWbd3sfrc12JW6sMoN8LULgMit
ymm/mJ6eBHzOprc28TvE+qPkmeEAuHOk710hlV1A630GFwmKWA7ckPfS4O6mYn3xFBt2/gQ+luLJ
aZwzw9X9QnYbP7Yh1JAgyEVqdr6iJY+YjoJjKH6Gi1G0dhNKHYAxAkd0KJS5iV/IUzztvRsKpiaQ
qQJTrEaVGwLf6S4aK1BvDZNh/kY6Kqtmyofhg/4KzTQz4jH4V0N7BRXmJZAzs7dNkmICXZRAJLKv
xiZgNpLNvSn1G9mosdQs3k7vOmIxk0MBJuQbqAFARAqGkM1qW3ZTe9QxAoUCqpnkC9BiErjIeiAS
BDY0aubaF9WuOaUTXbWttNr1JW4AnlNloBPurBuqmxCVivg3IwV1spYI67baZw70o2DJDzLRJPlT
r52j70wtWk3kVlZs57oOZBVU6CtXQTAZ99HSIxs+nH0pQAFMk9SsvjT0K/OzWfZ/4UFUHOcuLyHN
x7alnopXUG2dQB/gXCLkuS6I1PaHxjCeyLTaqaeNE87x5DfnUPZMHXAC0cwQ5TVAiGqbdY0bsf7g
6uz/2qupBapIwXC71bTivOApZxvFS86UfpEWUlzRyBE27VMvfxrB92xysLRMoiieOlBcPgnXLXfk
V806EsrkV3b24gdaBHvLtUnF4n4xYazsGPjFAyfGAwtGPVR1yDmHEKOi0VjXET0GaH1fBEft1qdI
ADwZmc3djMaabWO9tCEnanRHBz8pRw/CEyhnMqw7NbPizJAMadcaqcDtw4TGvG+mHk1HsrtGbd3L
HLW0Hb69E/s2CE3b1xZOsMbgNS9AA7YvuiUkkOc235ONmkj7YxKReAa/oAAR2p7+FPSXiqN+vHA3
PpKJ/m5krweeAIY7/4cv+AUX3wEFbcDVCx8yGG4eyi5qDo5M2GfX0L9AZb18kqZrvEEVFVGZnn0u
ZKHtUUwP6ZPpqRsgemETsTei29eFzRsEDdkVkIFoP7eQSVmMC/E3uVKTxxwZ7xHqb8u8Ng/dSRbN
2bRZfMkFFCFj1AN+Kblvb+NIiGNZJsmXelag8cp90c0heW578Qd5AQnE96kBSWUasrqcQVXXDdde
jHgmaRk/ukZhAdhSif1yzlaHbUCHrjEOslc6a3sW8255W++EyTuoSldteaij4lb4ww3s0aA+d2rQ
WqxnSSnrWd/RQVBA2HVn6H6xWU+QrdCS6mVjTzpkIMkVULtNETn28b8yvBDXCzHBrC4TNBO0odYX
cpnV/jtfsvXQpuMV6M7BvF4Z1tltEeJlIyjG7QYoQAR63FvPmHuzIUSzgUxpt5/KxLvRBDV1K8QB
oaZ0cV5XtGoZuDdRhOEoSV3sRA2t55F/w/VpbsxAB+QSjZmEqBlAAWMlIKFmkQKiq7QPk3o0ICdO
5m6EViJZlzHkIHduNyVHstV59XN2WUPeZNShqBsiLIc4vYru+U6SHqXM72Cjm/UT2foiPbrmHJ8+
ROmWrqloOAdkc7bk6JYJoq6692riErcVriaPYPthn/3Ov49lbzz3vSFe3bRazLWrN6fBGsGkobyy
qfq4KB/duy9z85m31bIo0spkAwGCPPP34FEKDITV/0ThWrdxGssD2eFQvaRp/NbMevUnhLXs0EG8
+TArN3vqNpDP1Z8jJBknnG5H1t6EO+8GoDa/cjAQh4NrG5Aib4dPhTH9tLsgr0IRr75tYts6darp
c6g7LD0vtj8O1UT/YHsYvrs8bPX/2J5ckK1t8JJ7Ox2sOzW65lj3tsXpTOBadXiYiNhfVVf3t9UM
oaT6NEr3jUwdoqF3pz48SHiITFR7WdhfVj74hTN+9ZNSCYUUwAbtWcq/EEd8RTbqUmO2fd9uqEuO
g+Eujq36VjVa3+1nrY2f8de3b9ZsBAme3s+jMlEvAbd6hKDHfTV5LHnGcwqSlO+uQreQkxEeIgvK
Rs2UWH6Aq0y5oyG9Sj0NXlh2LEdSoc+iANWt8tA5KLe1mlPTO+c+7cq9N3jRdW3cOo8RKe9wRZwT
668oN8o92UrHweWQHGUpPlP6klKVlNdMG4BKdSlioBOQ+aSJUQOSw20z1NXC1OkaHsNNhbNqWssY
mqIq6+lMACGDMOWILwOm+QzPdS/kpuS1jcytIXLv4qsqBcvrvUucVB1EgIeXriwPhePkd4RRizv1
pjHL7n+txigb8mVGn/393ADLvJrIDSiQH67NgZtWO1FDHmOLlDPohEDkoCbWVUkUj1voWkzb1UZv
QGTTsJNtHwXrVplaqzsmP/DG/jHkNlLo5AxgkXOG2MjhYZPlH2B1HSrZxunYqMq9WVXzeaar3fpa
oNy99OsDE713qKzmrY+BDKUmSvwZh2zClPaEH7UUsnR1mMzj6MRlpiMwZKAWwCrF8wD1uQPUGnDr
THXxTDbHzJTqTP3FN7L2JIT1o1SuKEEZr4KLg9346XMTT+lzH7ndUysPEF3tIuAOYc9dDlR4KoK8
6REzA2KttyZQqsflbS0GoaIRwX7OcfacJ/KTU3vOc2Un7lM9P1lZ16aAMuD/PvAsfyzDgdfOXrKi
CMhX8sJ9ljJiW171LKQhTaBydkS61MuODGTLAF9n5bbsOuPOHNADt13TQooBQ620jXtcofGGbt42
Rsa2dgFRHaMBsYdUtRM5jxjSmI4HJIsa4wyVH2I2vAC76x0Tb64h0SSy3NzUSdScgW0aD8YoD1pW
NWfwmwDhY6oLC42pIb/WG8dqWfK76dWW689VjlKEDFIgHUdcnyNjdo0UurxojZ+9KMlGTHSBloNi
BgWpmAUuD13ykRDmw23bPZoNIIbQyPoTpaHxa5WIz9HsuydfHbnsWaA6AHVy88jk1XZZN26oa6jx
UBtR4DHRhChKwgwZkZNElks1YHXSdtAAEyiN/GVrLPUp0DjWkSUr4oAGAFoCGf/uRsPUipFET6YM
t0IEDioI329mI+4veSn7C/XWZrWBVq/YJSJHQSQggYWZ/QP8AQ4mUWOfB9VQT3M6peRbARNYsMRG
1aCwQhsBHpyr9Ax0nsq4NDRelrcxpqhLUy3+NuB36KqQ6gMjLd0XhaL7qwcUl5DNsDkKR6gq0Fel
gdSz9G46pfiemjnq7lfEiyeSeQfRQwDoFPqCJhRuPoTkdro16jkL0ioxDzjhx6+43PErsMg3qmVu
DOhrInMC7i4+HcC7lQJ2mjhnvwD/aTXabTg7DEq4ymblGnDpxZWe+76JEu7e740n0zVxEY5BoQDG
9OkrTbhQJoXaUrJvGw80d0JR9sQIrqNkVnXLxO7dVwlc9GZmXYTLfKyBfRYBg9PaTEnngR5TlVKR
EdfGZFMYRo+ES1WeKy/62LRWAp6u1fjgk6slc+96wLcD54JqtPmU2e50iut2BkcNhqsN2h34i9C4
FOW9jVEq8ju/1SZkzY6l960q3O7alkV31ccJ1ykayxQBdkeC+rgYkX1WDZ7MxRX0s8DUQwwPP/NA
6MgYTTxeCxLIy4CUuXLm2vvRKZ+bpN95/gSJh0RrXnucFiA4mQ5HsgElDklkC6nhfKrCDEKnV9Fq
EEhiCXSz/Q4gfF/YehJygdP3CLVGmY/yBgQWwH9dn21a5mYH3eAIK04va7iDwhSonJMnZ2bXhwgI
DWsFABpH/TB5iOXUoENBdjkfyjtqbYZtU8f6dphcfMD+mNohnvtDIEsHdX6aVRyzXLNf7MKLtrxM
MkQYpPNip5H5PPdvNCCHFMDuUAB6Ecq+xgPeB+ufguumuZ3jO6W6sULoejgj7C3WPq2m3Jag5s2g
w3vEXWxH/KHUxAK8uMu4qby3wo/EKTXzFAAC1DxBQbxRtCE/H0ui8ABc8OQbPaTIbhTxdEh8aDbp
0YBLTM2hI4Sot5jw00S9NjO/2ayxjgAd+CHzwddq9pp4hqQpnotlbgZmNHxF3LYCDEWMz4ZjDc+u
XTCQP2a31vDZAXWBQ1DoTr7zGj0HGiEajD1Y3vnR1/gpl5MeOJb/5rt5r0Ds3z3L1b8UNSgSelMz
9hD3zF54Is7QEza2BfhwtkqU5R6rZoqb/g5hB1TCGdIATAW2VGPVWWioH+hT45hrPP8yzYAYubEj
rnqSZ89N5IpNbOLMDEITVK0U1qWsdfahaaHlceH4o9uWK8/rJPkakcG7TT64NXQfopB+U31v/kfP
OJLH6heWfhzpt3WiX8z1Z/ZxWnlL4dysXmyhVWrszchLb3OZixv1qMFNF6Ukoo9CXc2yQQLF6tjF
Hsmo8VoO+YBzLtBZLX0JhfrCkSyllCiFY0bH71WRq/TuzM/UeCOAQ0fqQqMZfPP6Yk+UB18nUYXM
z3WE82k3pl9avXqjstIGx22I3Qlor04l34uuN85UkkoN2WvO/MBDTWhItkL50gRqU9nRcuQb2ceG
Df52wCa52oQ81p3WTWqv39a6377YpYEizwEChNCH1f6IgbC+JEU5bXI1RBWyfyo00Ic2djojrQGK
HUAzRtVQzwJyG0RhaR6utkQvskuJKgwwZb47kjEfnexSW9MzzjjuniZXO/UsHT+XmkQpM+JyXYDK
+X4LEg77IlIUvOogSCwqX4LvBg1VR/8PYd/V5KqudfuLqJJAIrwax3Zotzu6X6gVSRJBiPjr70Be
e7vPOuer+0IxpwR7bbcN0pwjmDP89n/7vkXXf+Xxbe71AisBHM2QzNqrn9vF5n7t/ZLUdVYDBbPZ
MEbiscMOpii3QLINR5P6coBk0tHMqHy5veWBqVqiY6+W91ctvlhoGMdjBWNmvH4tS0i2IAzEn5bY
+x4O1QyNgf7Pi9nyslU/g6zvqV4On3xI1Y4P8HmKaN9u70xBQzKE3e+fAVMgN6NmwFyBsz9X3JiH
JhlE5X/dxgz4nhSAAnQBXJhmtR3nrr5sno6DEebxa9QYgdGHiIfr4dnr5Ngr0LbZwQfd2SdT4OzN
GfZarlpXqKxCjUttTc6FnoRac3xlb3O6IsWHhsJGaIiYgJSTFcof3uLGtfyLnVkVFXzBc+iTRFUa
nYY6WKEeyB/gGoSviWFrGt6mTNm0EA0gpFg1XWLbrrZON6KjBxg/3FCTBnjD1HPWCszanWk7RL6k
h9uocUM1sRn5z3lfOhVmdNnNC5vaG3bgzxD8eqR8KN47cG/XrV+UcqUBWqnQoT/S2UjauElnviN2
8C8D1NFMiZy4C0kOaKeZIzyYrC1GhuIzXpv/87paBfmyV1CzNHwR4TF9FJrubowQE+JRtLvRR0yI
Bfru5hkNsOp/TZ6vNXcC9nYBXdzFNJe4XTEWZ4LmWj155cmkzEGWtb8imnuhCQHOk2dz1lfiy1yT
z0oHxlZQavLm5o75yG6f9/yHMB9yptANr6wf5sO/f+wmvE2d/zRuA4Uej6PPFUTfE/gqHsexpC9j
DXh+bHnT1oQePKrgUTOlKxPSSEUAGw2o5gIN8sItkp/7XsM9HJGZMdUFvCKjR8oV6ucq/S5EFZZ4
Q12nrurXsRBihz/u9BJR8WImQAAFezC7Dh5ZceIdNHLvTRbTTDGHGBhNJrDaundUhkICiZRH1spn
Q3LImjIBFYYBTHiPkwiS5E370wxaVo13uzn9Oy7NdVkpinAgfAEcJ3Sa+dSfwUaswiQT4sdkXyke
ZT89PNAWZVRDcJJbMSDVQfI8UQakABYoK7NBy0RMD0FglTmerQK0kBlI3RmeF5ZUibD4xkTmEBti
1z1mMzzbhAnpoXkPrlBoGj+0w+pcBwybiP/uG5ncfVqPB++9bzSkQbyBgDbINp3VHNpoeh7/tTIH
86CD5pOEyn2v+zwEfdBGwUzBemWeY/zNUY+AEWH+REkpDv3cYvcnUYekyeWunUPHLr0NjYMMOuno
x6cl56dENo8msumVp7a/yfJ8fHRiliwrh1bXQftHz4qtX4WvtpNfeJ+lSocQRVJrHcCdGveD3mUF
eePtAKoeHqFpOmx9lEcX9cjBHzRJbwL5iGA5McoIc+Dg5C5TKvwlb1t9Boq0Pdc29ggFqG2SNqvG
Qrdgbp1+ObT5ZiCRdajsDtUs/72i2TsMJ7OPTKcdGi8qW+Ptkn6kE/rAEyA0Jy61fEvQ1AQOPf2Y
teH3EnCu0EwTYmyX1Ad52oxmwbDtYmvPhc+WdEqfsC+nB6gg0gMAwKhCuAaubRKxSOvtPAfaFnik
3sbN/AjC0AKbJTjeBHDhmvJDkAtYoIreTk8QTbLYT+bQx4bZ8dktAXL2iS6O8M10XqsKtX0T8oJ8
Dc3ofTKZJ9/DJHLyDVaO07IalL5UZOjBWZjIjjhWcwl6kHoj9mnGoA3YXPI+jiAaF9fuyZWoQ6VJ
uYJCaffCI6fdxx1AryZMWit46qUbmihVvHtJa0gVTGCmodHVvQxOKsIWD53tn64zpy6+bP92bs0Z
rSGll0JMYgXO0riHoxPokSBuopwAzJcF4zt/XBVBpBcJHF2P5lC5dX1EKaALE8g1Lk2O4B98HOfD
PeQF9XaFY+1M3swwg3+FoOZc4aAbwbcZ9zUz7vcwczW01NZTgw/urwETRrKCiCfM2QbgSHWVhXHB
i1OctvbSotn0LpMEfUke/fJcGPlht/Y9SGNU64qyfRzz9LNn9cs4vwSNChuZz8q8KmBJPpYrk7sP
QNl6h6dUcbjlCVnloqc76GrQ/cQ1UMfm9BY3ib13iAsI9CRmaQ5MmVNxPZtG/n3J31f3NSjZUS0e
zDWMxmI1U7zDsoH0BEAOnw0wOescyIytCWM08bvoGjd2vbWIVa6F3aafuRuvsz4p3yB1MT5A+Bf7
qjlf8uklHq36lE7jRvGMnusI4MPaQ3ORWC09W8KlZw7dgN1Y8By7339y5gw75RYGVmdzJXEZ9oYl
AZkjr5ZaxbA4zjR9mAVXvmHdhMIZNOCeHcjerSngigcIN8b7CtawGyfPqycZeyQsaNEtCWiAoflg
sDw850qiw+vBcay2W6xXRh+vvDmC3YxYBrPN2GQcxmTcyRU04cDJMYZkZpYZ1/gzgQ+cyKWfMb1s
pROfWkHUXkVRvEYHJX6rWwZHStv96dYTVtS+cx1U8GeqSJWCX5vAcm2eyiN6VXnVLP1aNys9i8CJ
mYxHSQKNEdk4cFmZDy3roq/xZMbNVNvmcgMA8qOZeL/EDN7m8QFu6zJLXgMr+CWsrrgMU0r3Q4uN
kR/kzbeh0esh8Kp3SIKU2zgYZttVxq6T+jTjnQMeJe4FHay00y+xip68dmq+TfAPCHM1bbKCaxBv
ph8uNC4fxCCbJyOmmeb2jzFyUYNTimwY730Uz1P4SmRB4T+YOKnIh21n3RKSnru8Ucnj5HVttAzG
7dQAgXyLRg1o5lhIja8mHh94O6ljOU5vNsmjix6K4lDCdju0bIeeGn/6Yaoh5sBzia+pjUrWvWCS
CkcvKzRQ8cED8D8bAUfG/dec6tkbzpzhSV/ux+rZBFXViV3PnVddUvY6Cgsa852d/u7fNU+b31lL
ftdwsnhDwzbB8230j13LxYPW07RRcNJ7Slp8WjRP7c++AyBvvggMkO0EO4pv+DzKsO5i98mJEvD2
Chvt28qCWS3zG1CWfLDQJz2oszn4XersCzhul0HUBguTA9EoRdW0rndN7/+ZB+l3Be00SCTcc2Zy
FknY/U7e4Z4vqp5Aa5xCeaGW6mwG+pJ8n1QFWBj0A3a8A245g+Dqc9CAuMC5nIX6iK6X6JK+torb
iwqAXuw8EvmY1flMJpusLWAayaNUObo7xIveOs1+OKwkv6ew8EvrLWkp1NmhCo2KUNM8TVoADD7K
vcXj5snkbbf4kgLnrEKjBdrUps3QjHQZdAKmj1luP0bzIU+s8UBR4At4ydyFmQaZQxT2XHQTzTyT
ux0EmsaJ4C5+z7j2NlnwBP+nfbcpezDpApZjT5z3p7rtUDB2wUCDCgPdlUV6QSXlT+o+qAg8qT1I
iYSTU1sQ4/13Du1QIicoE25aLiGwHOW/zFuat/hv1RJMU/MGN4cc3p9Ah7npgwk7yEaeie0sTGSu
qmHosQGP4+tVlYSMq4UCArSWU38DGri3qWhe7AY0lBaey5uLOUzozIRlDWxFS4S+5Xq1zTxhP5kJ
6KrLnT3hCeiCYihCOXIRalv8uUCM2a+sgum8zZJZDG6WgPtyWs3ygLfYVQTcV+cK/d7pIjXDftcj
4kfSpyGIAuDmEf2RYB2BV5M42wmci6AHV9kolGtYj89hijZciNc5C28/SuP0KOcfbe3LlSggwAZz
emAozA+XmuEqgzzoUDhhNUQRqFzFT9JirYk/Nj2NrqAnfN3pCRWEdh25E/agc+42t0jJq+fXZ7+h
8DjEgwIUTDTQqtI7V0k1ovtqQyL53xzPK7FRQfxk+5Pe9CgqvzMNUcjWS7474PeFLCHsCAVp5xRX
DUQhnSb5XvnWvoaUbphoHTxYNcF2gjTpY2Rb+I1Nu6wT6QoPHJaHcEOB+5E7QAULO+6LLFE7jaon
NQcmA/ssBcXsHEzdmlQhHAXIxfk92Wz8lTkQD8gTt3+Bcna6DvDjCiM2yv5EvQLqwKXTrrXVy11j
jT32BuxlSgnA6ZVNUZXoevA30o9bNSXlUAyJOei1NyVMVECTBY3G/47xP3KJOIAybuaxgzsXSKem
Ah2r0AM72FBHk0HkPFRz5GHbWy3NHDM787Es9KZvHD9dlGfsqn4Y7a7YaQGemGdhG1qrckXsAWpR
c1i3YPmYM3MgYsD6qtRd6OR1eaKRA63vSYGA6/rjFhWlYkmD2HmFw+TXUCeQFbmPJqB/r7J2/NZ2
qlv0nuOcaZqxs8yH+HGA8sA95cz5uubPKHQNWy1890hdJ3mt5bomvv2a9nn6Wsp1MwewT50uQ/fa
NMXetXL/zCdtv05WeYvszrVfCy6+RP+OWbmTv4xgQZRATynHeqvGynt0e9RfSB6/d13SPvi0Q6F3
HuzLrITYS8rWYBV/t1vfXQJmaT2B0/2DePH4yZk1V6H6+Gjybp3/yLvga34KwPrrh6DHgwzNs/lD
K+LCugBsvrQTYr+OsReZCORN7FzmsX9nmrE5srF+fSUogR2m0d90g0dD7WMBFAOH9kG2Smn9MbXF
uK+gBoyhYfxgOqeQPeANcPUI0fDI8+5jstNhnxf5FMYiHz9sC1sWn8bxxmksbPDgugF+FRBCexNP
+H7sK5hQw4liHv8Sazt5EXj7wblHXZ00L4/3AwHe40sIQsRVxwkeov+Zx44qxcsCXoXmhYUCXAc2
8eSgPvfPS+yeu7/FpgHCxl4xhAx6IFcVzJ4TtvrWQ79x1aateoBFvfWc8PLFLLmSui9D4rriBAFr
BYB37C7MgJ1Y3+EoSy4uPtc9icDYj+Y1HPzSV1nknPUETKFGqfLYt/zPgYJyf8wUdrSgg4xroSoL
/nzmaCaV+3KMye0Cc6lysASymu72SDWP3c6essPenN4XSF+eu19O6zzAVDHKP8uo+3wOPRiPMDiz
xP5Vpn13LDM0umTCMhCTSLyt5zAYmhhsF9QszKib+i3arcmnGcxoVhzZSLA4Cospg5eYB/eruUVg
Dp3RuJwUqr7FhN1nj87twoxEGlZPLM2SlQnLTnvAGFpgVDEyhD3rsm1sd+K59IvkxApyAo1OPAfo
Cj5HufYWKV6XO5PjU6IPU5x/ohmw5E3iX/oA8MWig2GBVQfOuysjtfbwf7ExIaj4IKzGI/AaLPuA
ZnEKFxO/PqQk2Lq0DB5J4BIPj5WuXgHHCIPjOXk/gNH6Gls2W6YZ1Pkdy/GOqac9ABJS/3YmiolA
+Cb3ln3N4adghs1E0WcfEhrHYSYncWggtLdvY5utwaxvLhwyoKHgPPvGXWfnsZL9jmS3VnZdfh9n
K9miHggo0E4H1WUDODGH3CF01/HufFcvvaNR2qzk297qfrtxWWT5YiBwy+4aX7kngEEy0DRRbgNl
uXuKphnEM1U1f5jc6amlWBKVcSC29TRBH2Bms0R4kOVUsEdDZLGCoNmMI0RZ71QXWsL2DP/6x2Qm
w5gZhSOj8Cbn8O/1t7sxu9n8NeplLgh8aJKFdxivRdEUK6Wj1gbCexuYeHeMh2p1h/aasxoSM7e5
JrSSVm+BvehC+IOBPoPV4iLtU/Lsoox/7mm389ts37Oyemu9qdlGsUg2vR+xDz/wwnpw+Tc31u0S
6474MEFC9in2lFpAgiheu6jQLZu5OmUqUubgy2yX1Em3u5eu9CwqYAZN7h7OcwVKGrt7ykwzt+wV
/a0ktn9oZc+8jiqF9Ry8XLxF5IHiwEEE44skiOtNw3OC9c8cB7lSj7ByZRv4cOpb6M/TzUBpyWKr
4WG0MDnPXJKO1MbGzo2/3sLPidzhcfbdTDT/QXMH3bj2DmXX9/tNTb5wWPHAp/j5dk+T68YMWhb9
I4oi8jOpULwAaOhny7CO6HjEn7luhw3WAWI3dGP5hP5PsKB1qn4S/UBbXv9Apa4F7a7gjw70Sh8s
KOiAS0a6V0+qz3i+GTZ2h15O9Uf0aK2NdolRLZl8v95q1MjvqidfpLfNFDx/CyBvUJ5bJEBVL3oH
IpW32AwByleH4xTwbS3GZ43/h4unk+hYDlgve9ZErlBUEqFVePLI/XF4TqAwavKjDXhI0ki2hQIY
vWIJUNICS1DlPqoGRXPzfG/nN8HtqW9iCNN8pgl+afdXxO1tUOYB3XfUv112y7mlu644iQ6VmtcE
ltWFRjPOqLrR0oOu0pKPLqtRTQp0mFglPjcjLTdNij8Ac/JqBOXM/KgQ6cFKwNqc8UX3w90OwOT+
Cu+5QWUJ8KLi1Y82EEEMJdcNObtVKU5YSsIPzoNAC/5OWPz9e9aPceiCo3f4K18LuzyVAuoI86CZ
L6oopgtzyj2IMwW8uw0oNlgryVwaAsuen9KIHzpH2EWY19oGdq62NwOvg4vyKHYxgixvoxVk5ZYl
Lxo8ozAqoJt7GT1QFxHcMtXAVqWvkpX1zUi79HMzwhxu4QCx3Ju43F/DZo7n8Ab0h6BcdRbsuPH+
3yezqCwURryTZflAiVOoQ1keMIYmJ2d9WnOWxqKFDVKAb+R8hZlsBkxYlFboQVzmkNcO4DJmoLWy
Ypn5qQMKCe7MWvE4atc/VLUkQBVVP5js6SVuGbnkBCqjfuZ5GxPGiXKfEnCM5jFzcIDOXsNBRiwB
1KEXEkDLu0ugs5uwSR10Ao1UNErl3Po2GXOIIoYNfOKNrzFabBQ6mAS6VlFWdXsrwjrPnMHbcV4M
2jCRDKBIHJqkP8+5aandY5fa36ldAXZm2jY2fH/Ajyu3PSyrd/BJA5QFeGC46qCpcz+Y3L/Tkgz4
BjbQegUlvikkLZocxivt7qFmzkxOwZCKZEAZmJRxXjMebCb0tedup85/vudJpYEnBwTHIjKGVuY0
nnrYVL4NgCxQ0kcvPiR2LgPqheOcljYYn1gjQWNsDivQujf+4HcrqwI0Ko2sfqdmfjE8Zw5giLLn
0W78NRMOWdaD4s990VuPbuJtTATWF3/+z/mJB4dfM98MxsqNsEoJbvPNRfP8fL6/ie7zvSlP17Ir
YXUzV+SLoK2GBQCDPzCXbExOMgIZj3mUMXAMFq0NMBXEg+iiIzZiM3Q/uD2IVH+WgSV/0EXB0ADK
xj/lPLNO/RLfqgLgM0O0dJ5qxm9L1gmQnxyNeeihaujKAFRT7lwGcfiYZ12CHdV/xrpPqh2e0mqh
qYvx+/yoS7HAdix368zVgYbG6TFmEAKao0Hg77SYizUiAEfOlBNqN/LOIgPHf5IQ5TQ5MznQcliS
YdArkxt8eiwB0ztrjddb6b/iAyqeBqAssNiz3lpSA6s64ItoQjJC5lu4YwRuKUYTMbiQdeuTh1Ey
AGhHXf1RmFcQQ8Sy/3DXm5fm8dfFwMcFEJH7C11s1njzIJc1OXSRLTZArqIyP2QQY+8byLLPZ+YQ
ARZ9yw0FGTZpnxzvg//n3P81xQ/KYZ20uQRAJsDava1AdklJs61SiioXBCAPPSnUOq+q5NIyYLVk
UKiPRMG2ZND2LzazgWoJR2QgkHdT49MNSxr7Ieh9iMiQ8Vp3Ply4oeQM5USneUlV/UriPP2eaXiM
OUVQn8uoqw8is9TSDERYOZREjlcHRg/rxnFLsFsyfb/SZ5TAYhFVM9WQ+sHis30zieVnUelH7cVN
DOOQVzBl4Z5TFD8bm+j3JnCzZRKVzVkxTTfDYJEH7AegJJdYD7EM0FDMChs6wgnZZz3YkKyBAXic
6n5XxbCaqma2WpoTHLhT4y0FLpvJmYNoXnSB5wj4PmjDtfoJotLxSqWjghpWigV4AXGaFYq8/8T3
8Ym7QIS5+XAkPdAyHsVTpbb7AW6YbrFhaGl9ZHZ1GcsheqqgkYwvtH816fssDenHD5upizWJ6MlN
x1OS1eSHglbeo+uQ4MzD5yhS8RuEkuqjHWCva3b/FLWBJZozfEd6p18K0k973ZNfCfifzywaUXJp
gmGTWUS/ulYAvm4uf/yPCdJls1EqQQ0ddb7DKHywb3uUMoougurBHJoBpx/JQcjg3SIZTPGiYVwR
rODBVib8WXbSO0Jf/tJMHnuevII/u3V3dgi+j5VRiiIw6trCFDeB842fNwtoySXAj+HAaJYcbBX5
EMQd2PKvAROaKWZyx1tAJUwMfY/yIXYAGK1dqCWDVDN4ebIO+qJ40eij72Mbdbw89+RL7Ur2nNHQ
jJmMzGyofAeZOJicRZJxZUuVoMWH+ffLb3cbXed5gt2F08oXmrXdc5qtsG7MD13SrCEtNu7kvKHH
ly0/mLwJAUnAI1cOYAiDf9Mt6rmqNzR2t8Rzsg1hz8MO1ALu/DbizSXBW9z4zhNAYvXW5Mx1oykT
enPF0MQiKNMHDlS3uY1JJcMshAfbhmU1FQCD1VYECb8KCHU7KtERSMTTqIHebLFN/OkUkK/r+h8e
aXVYjACyxAygpSmN6DpOqHqdnPybBYzUz6pp9ih/dh/uUMsVJLPUAf1GDamB7By52HBOjAKMWuf6
Cq03AQ2WKydBth0rdM5MmDbJOkNV761rNAMwFfy1bJ4GdcyPPvUEwIcjP/pcx6GZD5qpPfutTScL
dLInIP1/mryq4Daa2QVZU5phs18MgMk0U7eD18WfMz7nII/Y7aAK+P8b5fM8cxfC2VHUNkRa5npW
U8ATI8sGKOf9WwUDSz6BTNs97r9rcDAPJtNmAPoUbhUfpC6dRVAJfS49zfbY1bjLLHfb71fPi5rv
mkh/iZ2OjaVoCVSuAJncDLMmADhVWa8QufQ3wtaAaU8ahcrM3xejfhxRIz+bA08kO/t5vaSerlCv
/yePX5mD5WqfbO85lJBr6L52LOyUfazEeDW0PiHi96x0+ZONnuJjYFGo6M60vqBvK5DIO/tBdhN/
F/bVpJlsvK2w3X5lwvlq6Qn3Cbsw9ViDuf/lag///oeg7tUht6crr2jzKrxuDbR2fR2qDJYJeWev
LRFU177Qe4gjxJCpZsC7qxj6E3M+a6gOPQeda3M5qM0o1eLyOvPbL5cDR7+H8EL8MtEGq2IUDkrL
g2YJyTf56MRXXwV7Jjh5bqRdnYq0BiN5znetUy4bJxoeLK9nH813k5XeKB8CFACWJkwjDxSAoHZO
E77XUFKBppipaMJR0z9m1QhJXnzUIdYs/lGO0+ZeyzQzlEc2fBrBeKBsUZd+BZ1I++xCKWgPbM+7
V7OZDJF11d5n6r0pmHoqeKOeTCpCqp5Tk1dFCzB+AGNqQU7w+rHcBzwBi8GciinCQ5s21y85M/FL
fDs1WS5z5Yf+6JV73kyLkoFQEUyu/SNpl6Qf0x+ZU/thio77KYY80iGSIASQRvJrQyGo3yr7Rxl5
4yJA0+/JlVoDKNQkG5CvrBfthrD5UgAL8+wJaLkYO0DAiYTQ/JuEiOKYxvwjJ6jnZGjkAaCRbNqA
ylebpBco4lXfAx+K91ESjOeirN197kKG0gzg25IAePvNG4QC22zmD2GN+pRpfApmgsjtq8c8/xn/
ELVL8aNcZ01nfWja3u4go8YNo06ORzhAQ0A2qhU4serk4cm7AQwfxHkOi7PNWKGp6MpKwFdmjnmM
duEtHtFF3ThzfFsFwt8MgPQBzLy29sHfiqbpsSdSPII7RbGCRBvhPgCohHjMopYulOj+DLC8mh7F
PPDXFWYgjjwMVIpCgA6dB3MrP9V0qaA5sRM2fR0ty71SYOiXUL1BQQpNm3cGlI2Ttt617Su1yfoy
3aTS967diJogrNveFASSH5QOyNLkWT18VDqKL01diBPIB+5CVSN4aZbVb4nDrC0Ib2PY+zV9sbzA
PrIov5oo0nx4JoBDzUPmUDnBAR8/ebS0Q18KiO4vyiyAKxhekrvW9sf56TgcaecFe9cHxH2ObnqT
oAzAkAq8hlv4n/MYt/ojLE7fm3HSp6FP2TadeSoEZJ4Piq/wQqquP9hziDZYpAPITMCrFeT+CAjr
OQ2IRbNCqaremnDo/afE9dQaLm3dRhomjcH0Q3E1xNa933eS9uUmLUE/dKE5CvQZthpRtS8I8EAE
5blLD+4V5P+98oitOd1hK822bR01JzyDqxXQm+KFu/CDdZ0p+mwy6+gFgCYv1LgRVdWcxYgSKCiA
IEZ2kTrLwK8OfZU3y8kZ0++R62F9k05Xy6d/1t5xkznn+VMYY/ClyoQCHYLP5X6Is3o8VBz4u3LA
5zsMINS7At/e+dR1fHz1eqHQdC70gtqt9aTtge2iAAzSAMCCd9sFCt1XzvcMKr8SaBqoprOXFur8
KxseCwdlxfLQ2lOwyhLpvQSiLBbDLB77e4CM8q9AJeXCtlwYoycAYA2V9SbiyHoD9697KAW+RCaE
cw20DPvMWZswd1pov6dtvUbdRIQ2Ef3KCvz0mln+N1ln0TnrgunsZcVPx2bZNdO6XnmosW3x1kCI
LpHXyezdxhcZbvYTC83VQV/5C6iE9cfWK9qXwfszXytHb4YqJ2tzOSXiscZL57nolQ3RFDTN3MuI
guMl6Tp26WAsY3WNezBRHZegyUwQiTah1WLG4DMfL6wu2Zmrht6Dnjnz8Vj45x5YrwdLS0PifGw8
drv5ALcGJeu1nSSQimPTRzb14ydJCx66btkdoCBILuKf/Djn/X/z8/zIj8bPAWj3cNDjn/ktfskC
3kgPWKyr5dBp+JIxH5rbTm+9ZXiLhAlnyb6Y/yZw57ug7T+dW1WPbxVWXHO2hEjS4xj5t7/bMHYn
WuA3zKEe8976JAcBzQYGgNDxrcigwWo77zZV0SFrUxCS5jCtImC/oJkD52+EKgAd4P+4qHWiWc8Z
tzYX8dYt8Rap/tdFaHm4zxH1toU/WpuOJ9C/yqT12NWxE/Z4AX5Wnr1Oh6z9BeXT16od5HubpRBd
yHNxlGU67TPBsnWT2+lrMNTpwkGj/1fuiEVbWdaKFwlaJJbHoV6NA9edewC4C6Q0UEzC0RbuIYhV
XS/NMJlji3iA8gNwlzLbXQeob10m1YNPCoDndzYOKwLYCRRt85MCEvGqLFhTtbIfzhUvxNZx+ACM
fUNPfdnbiyDKnnxRqEfpOfEOivZ0W6KS+ghl7GSZVK79kVNYSZGx+d1TNHg9Wf4YM1wY2Xb7jBYX
nhAoIi9oCy2isYn9JPTEEE54NsGEag5zDxp4dQtzi7574rYqn6D7R3j7lOaie3Jgwnouohhbrzma
8xmBnY5TayzS3C0jvnoBU0+9NExvIR5Tn2+pCfhuC5CunRlMfPjzAWTlLc0o8wpsJEn82wy64L28
/DQDMGtVuIHcRzraQUVUvyW06LeNlXmztgtMjvoGbAg9fSvgawuFEBo9YGPBLgw7YpMPJgl3gyEW
wCuyfAeQBZR79PByqzcRwshekulPWOnuFt6qVYmPTt08mftQtxn6funwKHoQZKSHzNbBKrcH61m7
WImwmoKnL+2l60AwsQrwQ2NKfQY+nCNoUv6C/XS5aHzsnBPmQOKC0ners5zLTHU5mHzZVuPn2Lrv
QcH42mt6uRxFgM1P5n628G6AXVmUY8/fBeseLiZ7LH8VhN/xI3KIPz4HOmYLZhH7MmQEdu9FAAVv
W3d7Cq0vkErmUz3LLY8S9HItrHbRldHV9KzuLawvGG0zkhOilyCstqEJ77P/6pCZUM6THTv7OvlL
h81uauhOZk1o2G6G0FZ1UFWeO+goiluNtRzAe7zx38xwXPYtPNln6lsxz/HnOT2VMBx2hzxEVcaZ
FkniBkdzqDW8ga3cG1bYW0fHjCgMm9OWes0OgtnnL7nbqWb9BVX5fPf3zbCgZaA5FHFo7i2qsT92
2cqa9fsdCO3AWbX+ZUT7zWHScHJXfgIigxPcBP5NvvbTVZlmxek+tU9g5VMVmbszNzMXSAfVXE/w
am1ydsNQRJWQkge/3wX3cf4I8KOKsA7CTtNz6uAPadCMMGFN6fI+/uUiKDHzsPQbBm5g62B93UT7
iiTyzALGF6CWdN9dWh0dqF68WS4aLyNksrZMtc4rr/KzmaBB61z4eHCfo0JCuMaPrGXT/Y5pY69s
J/fXg7LR5ssIDJ7d6YEApPZgQp4wP6RB9ruqx3xRpZnzOpAiP5owwk/mhQ5PKPuAKgtrrSVNi+Q6
xVGzgCKUe/KcHgqMKT1F4Ixde1W5a20TuTFh3vXokmDlQyLYk94+XHihxHnZ3D5q87GyAmQpVMei
XTplfNbL8Fk4BbMJkYnxb+cUWn3DSMFbLmIB24rIC92cAtM/58yBerV4jLN8XCdDEC3uA+YKLG3z
B+xALyYf6YIvWlWM6w47npPL+QOII/RhmCOTMmeThFORLJcmSOWgTykKpycT9jKzdhX6QSb//5g7
k93IkTVLv0oi1s0szmYsVN4FSR/lrnmK2BCSQsGZxnl6+v5cmX1vZwFV6F400BshFHJJLncOZuc/
5zt/PuKfX+SVMbf0KIJy/+f/ff3r68Fc6/LQqwDL/+v/vv5VdNS5ajyRkGqAyneBs+6+nJR6BNrY
R5bDhikq33O99PxlvvzzCyRWzQPjx7tLqNIJv77Cj8k3jp1hqfVgnnz77d/+8R//9jH/e/ypbhWj
dVV1//gPPv9Q9dJCI+n/06f/eARar8qv7/nnY/7+Hf/Yfarrt/Kz+28fdE4/WtWpX/1/ftTl2fzz
J/Pb/3p24Vv/9rdPNlWf9svd8Nku95/dUPRfz4K/4/LI/9Mv/vb59VMel/rzj28faqjo1Lj/jFNV
ffvrS4eff3yT7tfr9OfLdPnxf33t8lf+8e0x+fxt91a+p2//+Xs+37r+j2+aYf0uPAFjE/CF63q2
ZX/7bfr880vu79KwbIZ+umN6Qjrmt98q1fbJH9/4Lmm6jgtbUxDU8Wzj22+dGv76ku46nsn/mSjs
/PBv/+uP/9ub+K839bdqKG8VvfHdH9+4dnz7jTHx5c2+/HWXZwUYFeeIYVqmaTuS31R/vN2nVczD
jf+RyII74VjcpVmJJzHLX8uV5sVJ+G3UjxA+rrxBxgH9GBSH58dEasEMf3PN9WDF3zrX5snMmpCC
qRWdrwyc2WA2VdZPLH+noNDmt2ZZTzKSAaNb2FxJ/aNMhI5mUSM0UC7or+3rHLkI3p4TJAyMUQXV
riiTbaXWck/OrT16FIsdxeXDvz5NRsJpDpMEPza8vx7y5+OIt+3rhg6m9TJEX9SjsJKbVqXatieP
SYsPa1YPK1OB7wdM1Ne3f31wzTHB3VEXG6QAbBZzvi11hmX+oFYugq0k7nehcnx9+CJ1JHP7vZkv
rSrbtH6JErKGsy5uKyfRLmSs9ivRAMU0/WiojxugG+jaK7iRNpBNk4TAa0hpO2ukjlw91MX6Ou1N
wkOFHWVIOo1b+Smt7xUhEkrQdH3ef/3z60Ne2Aed1kV/AKN+1RGbDQQNPBs5ePN1X5+xlv4cJ6n2
rj4Yd7FBeqIHpptbD67gd2ktO5Z4ZSSejHupk7GPdb8g4L2Yui8UXWVLjV0IPiiDdSO7puS6Po+q
fbYGVrqF0+51R637zqr2yKFo4HG7cy9Pwlq5Ow6d9pZYWIvH4c4hfO4bZar2thaHa6JHu05Xia/w
/i+isPweczX+rO5e1n1geZX1OIzlbqVD0O/dNdtKt3ily7M+SHeRN0rX4WR0gmxfc5fai7tDWoHp
XUKtwbGxK8aJ2I2emw/5CnDLq8kGXCwnqV6HglUc9117h7HxkEbxEGStVoV5DN8kjkes2FYS+9Fc
P3nFbB5REm2a1JLAs21BT0rxqxsaG6BHOLoXOKsqfzT1NAVLPOyEN5ycohyfNZ5HJLo7K5/cs1gL
Ki+p2wmwfka4ADCRq8Y+NHMXEdGbQH+38NeS9tEz9PpqHEZ31zT2o0SiPGnM3PzY9LJ3y0w+oFdR
YANkl6yE7hwFZAh/MJ+QLN4nmp5vrKX2p442wy7R35douMnGrqTi68NFWAySsXCwPFnlJu0cLZAO
bWF32Twnz4ZXnWsgPSn7vINguuvLSnvr3azcDg3BgNXlZbbIJepl8sSyo/Vbw7knnqRR+xpTYzIV
MBNdD3Yq72w7jhqBiOqpxF3na6YQT+kI8UO30RuHur+GpAb40QDSi25dAz50B0xGZti1ZRqyXkk3
CTaRlSqJgC1O7HukHA8GPzNT+YnysDUocs6Zsh724CVwCHAeUKBgHow602GEyV1SRdo+d+uWEan5
q/XMS0UKuzppmtdMjbd2mi742xA8B1DzW63qb6p+qPiZkzqDKgI+2hnzfo1+xmIQYeQWL7DFNtZs
VucL7mCba3bhp9ZyL+OMo88QmzGZ9a3UkcPAzu+s0u7pNdbfG/1Ogoe7SqHV0+q67hMzo0m4u56y
pGKyaFIDEO+zYsCjJbMk5NAlMiQkFY1RGEUpO4jKwIOp5EE6TNoM1xKgw4HtjXrEqzXU6UklQAhK
hPuSaayXcD2JzeLHoldVAOyy9qvOc7ZdR2hV9yab6Ir37OhDudUrj+L0GaDpNGK7SBUBXDx419JZ
VWDaWhdiVScjvvVudalftyOXFq4j+fjEgK04D8byWJV18+yOZjDpcQjlheWeltSbRWnXsxIfBM21
I0J5Bbgs0Q5rr+2RhyiXtdqnFualnBvkndzaRqmzErHhLbpsFYfZJPlSizkgDcsePG+jQ1VrJywb
863b4KBmurJpEP9vjSVZwso+zI1TBlbvouLhCtxSlHfI0sYOqgtmxrSc3dKNxxpbjZ+QqgzMBQqp
lIWxSetWwHLNpE/ms/FpgkJaE8mT1WXYwQfauVfDiI9tlu0hyU3C1m+cpna2+azd9m58l0xdvl9N
b0/MlEYA162v12U6raNW38G+ITAB5NZtNXvn1uXnhIKn8LG5Ea9/PXsQjjLq57TBbLZrBY3MHS98
2TRJbnPJ+2tUiJb5ZH5ym4M0fw/yN73VcKKoZWx3FuILG442ECl7ayJAczBLUFGmpdE0GqU46kpr
8CdHrIdiiPd5LccgjzmSh8XQsOVFRojuEm/NtmuvihX1u4osi9aP7KhGKz6BcD6Ogv2Ou5TWRk9j
d2c1l/K8dUl2nk7GIicL6PKK00Uo2qDT7kCEALrMtJuYhcfBtBa6nvPh0VudGGaCxnrWiPAFtb2f
O8LbL8rreKrnjGbgoPfyMbA1uZ/dSZ5QQmSt/5qadjyLyhS+JrFNDUQfJ6tJr12VX9x374Q7M6Ov
r7JM3g80JR9G28nD2RhpPU07UBz2AVyns2FIXG/omOcVqLp+YxgEyOrRKXyjXb83TbXs4i63z8LN
HroV+w8O0ckfbaQTvIJ+5lSwG0h/jfO6hLqwn8Vkkgiu9MYng/9klAAsMAqcpaHjSp66e8OBYZfi
6z53WosuoYKMaPWp4nDrKvFmcEXYCwAGnHmtsIfnOI21myLRH+pZvlhRa98lJTBZVyy/HDZ/W5cs
pp/WrjrZ0YU0BPmnK6fHAs8n8jz31zale69yzqMs9adOmBNXR8BpZolBhnOSuGflF/bc+gZX6yLz
0LY63J/Z8pwvatpkLB22qtsMOnboGuzsnVmlw45e3LM0uxY8oxafoSYF6TwoMBTZtUY7eQCaJkZQ
K+r9qJLqOHjceufZuWrUYlylBPU36N9NQJlxCsAhw+9gtuXeLuW+dobD4Fozo+t3x0W6szznzXGU
OJpWdEXjfLmTY+fs5DrsbFBNx/mynILN0R5nNIPCB9eebIXSnjwV9WiAxtQyPPEufry6DrJ1dY7L
IJ1jrbUFMQimEpaX1se4cdUx66V3kFaIhzbdLdX8OS6o4EXRHMZeGsFkVGlgaF4e9NqdjVYRfP1y
dxmHgpsjmBhremLAUKIEYDn0tUt59deHr9rqKe1Oo3AjfMWUWBd1VoctlFXfVl7MlbW7L/NyvnjX
Ze6PXVrhx+KDsRQBCjx/CQJnIAbr3FK1kxPOHyTETuibhcQKmMubHhzWxcx5JSp1jRH7pjTiMvj6
QOnn93ho3mNzVSHoksd1GXHJxHXOEeSbtge4rMYlX7drkBhm5Q9Dc2xGs91wEll+u7bXeJhQtMz5
OQYJuK2a9F1TlkOpjB1mWEmpJrOQtEZqV3M86WXJIs4Fuldm8mcSzyd0QhVmdkTdh13tvz4z6jUY
pqkPRZH9mjhaAg705yazYd5l6Lh5/dJlyAG2IdMwEkBKk0WhOQySZM0Pw8k9ronNuzCBiUVq/tFE
MG0mfZKhnbSkHqaR8mazRRBGaBMA7DSSmYRruDF1ixmSwScZxwmPSuVeNyWv1WDxJGbGHgz9Jjbd
BfUlvZ6d9dbjL5m49rOq2mDG4tailLeLHG3nYIbbZITW1jn3doMZH7sqzq5A4HYzKGuinnh4Rt06
xNRcEux1RtC7+cAi3bC0X0Vf0XI1Zk/62LMUXet+w3p6N3k7tzLnWzOLyc6Z42bxWNF0zXwrfvVV
b4fm6jxijqsDzcEgK42m3q4QpoN0ja8rA/feCKaX4pN6oxHYCUR+hDlPVzYmAZZWOdpOZd7LYZzx
xvWcMxEcZH2X9V4RJBM/B61+U7nL+9c35HqjQtPGAkV1kr9ZJ8KTkZb+GunZML3yzartguGw2Lel
8cy+yAyM9kJI0qN5k6I5BRuaX8GWr+ODMrNfWc/F16Ar3albzk9lhfWoTG4f3q6UQ79tRHrpvWO6
Nrca86gUUK6y5cGzJ8wvQ2wHWV+yoiJFuM2PYoLZqi1VYIIq2Npu8dhahr1h/MulGTocQxDmF/UA
5ox6av5L20VGVzO1ma8bKttIqRpcuGZnn+UDvZlmd8Kb0fje5aVyqIikHO/oWdmyQalxxvW0dDnX
3uSkZq8L3AX/89oizjgJ9MWLLKqrQwkMkdUtatH0cXmhBsXPuvzprBv3y5rKMC4xLvWtFjilx/Ag
HiWGBXwlc6lfgt7zrrgcvZNLDw8dZW33pmb2W6t1+U/19Tjz2NgYVCx3Z6x4kOolKqD0dF0Ymc15
Ncx84+ZiuzbavHHlrh84FvtJ/XShMoWNQwVAThh3aR0/s6lvWgtOm1bL34jqA0izYFa0pfbZtPqz
TUmSX5csrqe22Pa2e70MXEUEbQ6NUTphPE5dEJXyrWfBElgxeBB7nSlKzX5V/MlfD45W925xcZKY
Gbi1TITFRpXC2UcM8mKqIa8MxN/M3qTaujKAx9dmsTbT3vWCN5piMDPgsnhYiEUyZeYVdwYOo5Fm
yLh/bNbkFxuChSjsi1lk4uBlKoWYmwIlfrZ1ZGSSPZv/J6LXf6ln/e9y1n8pjf3/KHp5/53otUve
qr/rXTz8T73L+N3Upe14HnFRyzFdFznpL7nL+t10HNvwUCodRwrDkf+Su4zfDWGZfJf0bJOv/Uvu
sn8XxA34kvRc0yb5bf/fyF2mdJHv/qZ3YbRkHchTMQzTtoTU/653dbIf7VF7q+amfdRZ2zeRJ0+j
jKtdckFLItGes0Gmh9glSJOgq2nLYY4tyunNJdo1Vg0GoJHh182BO6h3KmS90xgE+7OTzVtReJpf
WzqZQNnfTJ1U117Hvb/cTGa83KYEuXzJ0hS/obkVHq1ug/TObr0s15mpaFqLJq5ZFFb5bdezz4v0
emfkBOAReb+QXBgQCPoRqxsynFy5b2gjUn6iERG3jY4Z2+Kn3cfXMzNjO74DHA9HxExW363H9Cot
yyao5V6ouQvZp1fHaWV9OaKEBRgwzAAqhhu2yaKdl7Q4Wwu4zKaqugP2t3e2NDSntxQLREwufqrZ
mrcsv8tLwqjYK29Nt6uZY2qHI7BFZCrQd+rxgBLmsCs1nF1udk44kNxjTM4C3u2wpSkoRjELb1Y6
mcYMY9B42LLr2qzftNno3E0EOoEAxP6K9+MBVx4lIx4JiTZHNiPkep20EIKy9qGkuc0v8FNcW4uV
z1vqeI0j0k5BvbuXX2V98d1yhRZMTnTtRjBv4yy5p5V9HaEVuNBvealOLQ5i/Fz19YDz8rWKmaU2
FHwqYA9ahExSCtkFmiD0COzc3sZqQxJsryG23HWZ6/mWZnsUmejewUmZ3NQlaIWmio5264kbXrHv
Sdpe97k02XdbKAI5fgsmU9eut3BTmXIGJzXt57zw6U2HpZRMYGnBdnGqIDYxhE6pqc6TKa9Kp3C3
yLq7rwMFQ1793ELODosDzvDu4FHq5sVIr2JogmRx2PkwxH406Lpw14iWJ1U54XyBY9Y1lPelg8JF
f7tBmXT5pFmZt9O8lsnoMrmnrw8s2jDPZAlwlJZexQKgbVSND3pvsI/o4LggN9zoxqoddeZlN/xy
cIhVc8BcB/l3qB55DiJQTtOc+gaLZD5SAa9o+TFdKhyHdhDbNKXXKDfkCwYS4L2IED/B6UozDutk
Ne+cVTRBq2nnXM+fSsPqXqnUDGhQBs0DZ7ecivrAWK2D0zCNZ4v8XrLMb3ZTA+IViRV0hW7vvZty
Vj+1StIteDn1uVUlYT+SKdGsIfW9Dgqq0Ti3edcvh2iCqFK7aXUGOWAufba1Mzb6X6+HVbvuaXCy
QIy2NQRXujC7K8Hi4yqdCQ+t6Wr6Xxg14M7JIZHz9usz6ldWf7RsGRpuuR+Suj4Ul/xPfEkEEVfx
F85jWibWlPB/PK80gSC4E61XT38ypmz9OFrVxN2+y6FJ9C2sve3XG1lok3NV84raBv5zBvTPsqgv
W8OleWz15pCvdbnTIskWm/QcOr63BBQA0PDaW1UYr2Na++XS9myXZvNmKKZXaVCl2Ik8v7LIRQOr
GbIz3VofYsqXnWZN+QahIn6Oxizxy6IlNlZqOSSyriUr58yhKwSClR2bT3T+Ja9Oo4oznJGTlPZ6
o1cpgyuhk0yK6vwKJbd+KCsW0EtzF4lx2SjH+6Q0wB+ZS4cMLKDoLQehiQXFOT97mvRY3NNvPRE/
8JVgU4X+mWw4PlMYgIYdNo1VIQL1pDmNoeU17J6LJmXXnH94rpVjH+LdXjCq9+OjtfKzrabadLPN
K1g5djC1/UqOhrJJs3fvms5drjQlQZl1+nxM2ZdjzKY7EcZWdVXUpr4vuunTm8V5ycrq3fc03ukG
ZfF2WMQxKrUlmF1LgaIe2hDc7hwsLQMT0jqhTO15hz31U2++9BXU6KYlMD/MXjAz1g1AyFQ0rebv
sNdjRinFWwLUyr+0x+4Azx+7RkBumIdDsyqQ8flBZleN3liBPjE8rIm4+eRZcck0nk9ZISilvITd
1rIM60o38nNSVX6io8oChXDAaPiT2+cE55qwYWcZLBOlEA320lmnjMcQZHbSp4tU7DQ544kLJfCX
wKMbxhnn1eq6Ad49teXw9Gcclhhn47vM2UtRcxpaeGwUXdXspd0QlDoZfeztdP3QwjNNl0Mf+55r
BdGsnszUeymKEkt/bC3wLgLX45B01iHfdG13JAHvMIOIwVXyrHKIJax/3Z5JjVN2yUWtuGrb5VGr
6YUpGdtv7Ta/N5LutcdFE9Y5CHTT0zZFBO1PvVaeEQ79cK95KRfE9aEo13usQfce635dFVHA457w
nO2mRgw7A36gUxfvchmjfclNVT/h8vKuQNSaPtT2sIm44ev1D/hvR9hBr3YRw0TGgRboiaW2dtPY
PE224w192sze7B9D4X7SjHXilEMshf2HxE0DwcLWRiHiA1phFz3G+wqGNLMRr98NONkWwRJ/tTJQ
Q4VHzgxhccraH5AoC7+IqzfLar0tI6mUjYPFuCUZ9E3n5syVRJdtEhg4gMbkFivvDW/Ae9ZSn0X0
5b7r8+gS7HiYFQeG4ZjJLjVrDhs7mTcagBVfeFtbaWwCqCL2CSkcS0z7vurrMjSNBpwNPrdDXicg
SOduw5vqbdmn9QeDvZ/fOnI85x7+TUYyx1araYmB4Y+yzK1Fzs5RFs0CyBo3qC0K2uHzztxPNY4i
chrbIZp+yRmqMJv2bFPBZfOFPvUBE8JTOS99KOHybWqs1nI9Az7/sIrM5aqM0jhmgUW8PnSG0djQ
3R4OQp262uTKj87F8yqB4K/5fZNw1FCz/RZn5jNXESuY4a/FibrTBBWfk9yZn7o+wJ6JVysAc/RD
TA6fjRJHWcNhyJ23dTnF9Ij7FBFiSZvbGriaZG46PVkDmAzeSXntIKAA4UqO44QJaiCME0bd2u5K
h8bGym03c5G86w2brgV+vut5IXZdxLRlBdiz7KwI+yXaNegp8DdLSfgBLgDOEMI7O2iR9XEZy2MR
zRzsbgVKnLYmn+2VH3XR2RZMdPRqfVuM/nHJFFCg1eY2kMtQdLztHWsFVjHchqraz4SGaFPMV0U6
5htpWR9eROEa2JvH2GCNp0wuaFbz7prUl+VkU+0Y9a+ZB7+aXGhRpaftB214LTjppRmZ53Fq3xor
CyptMkDfLl2gp2mGHTzX/Lkz5DU19d55aW97GeECxExDqg620sKYJS9dlF5TPzlERoTq7h2PyZpq
1dPqjj8bo3OC1o4B+bjGrqwFNp6YLjPuxmy611+Ygce9wxTE11rrdnCrIWB4wCY830FzNe90JOte
G1/mirgsaKFJFS8Xh1MwAeDb5ZQzzREb5qjL8hC1MuGifEfT6EH1TBXx6gfUsDHVzOYrSD2shlvg
fux6oQTM6ZXHK4soyHTRyFwsilDJyX9OfkSiPnBbqEgJp7R4GHOBspGDvnO5KKYpCuVi23fDZQqn
904wThyq+spgw+rX28lFAs3nV6klhKl5Dy4u8I674CL81UkfLSM5mE70nGiMCkgKr560T51VvwJa
jQPDuQQxyZqGJJ3iijW3l9SnoRvPaI2sdpfsWevJBYi4v5h7JUhJzqHViA5xrSX+SPgyHHETYewf
btI4e1u4NDlAupgQjmFh2+NWJF1z7Ap13eVNsfHuLVrj/TihSZgC5wDvK8uk+ruIvLvopiPYi9cZ
4nzMbM7Nn5XCFa9N7s00RAFJ25+e6j2sWcnbXCMAY/NafDFgJa5mMaFMwadku8LbtfpVvxrP0saW
R+7osCjxfS3LNxAyOUxyDOCUYuwzjPdsflpKdfNyQ1WMecjJLYWNlAGuqymwG+z2jkSozMvmNeF2
0TCZHfu4CELM+ldYEY5RFvKoGzO63AAFDsgVfYrZmvUYZ9GmLMlyMQLPMMYFi0J7aSZxKthO6bRS
s4lqcmQ6450IG97JSA/aNetZKYxXzL1vPe2OhSAH6CKeGyt/STnyF26oXGmngR/LUn8q6ytOj3UD
EetkefnBjbp0p8blXtiNizpWgZKwN2yMjd2awDoE4ZeBK6VAqfxhtOYDctLDcHQMQCzsQFeveGYp
G6xNkW1zXa5+Pfie0Y4gDtezUZ7V2p1yl3nKtFg/C7K3tVt/x44Q32pV+5ZEGlqTB6+vmLhvgcTE
BLik8ymbLiUt2GIrx4sCtVg7S43ztl3Tt7FJ1xPXhWiswS1yo0i5PRbGuu2tZ31276tkYgtksqzT
itS+ZgkZFJPzrPd5s5k048otwsFOHzK3AwxMhVFVQ/ZotOuBGuRdGiOGk0wkjgTbrGNS2Nix2Msh
4cagkS1wGfiybOtqvxiPDSmUUDXXhN8QFvvitqK97wEI5pvT1v4Mbiz0EO3388LFMRI6b1T9Cwo+
23rJPp7XcGARQ+ENMxGmMzPuDCfU9XY9gRy7qYXD+jPPdlFSWztWbrBcGpq9ovy1xqyZU6exc4v6
hBANMgrcOHSDDksKHIelFj9zWaZ+r9HWZrr5k+7ar+NgPKg2P1dmy0PgUA0EBXz+fK/MrmJLmwJH
MUFrLRityKLuQQD28z3Z6ijeKqSc7ORGeTA4uDc613mxmz0Uzy6APxKaOlf7qdK4b9IKqycsKaee
NXc06qx7NM7dKnL3Oh7frUl/8Zjqpr/SAJU01bakGcyvVNFu5eo9pcb0eNFaS7bRGJq9zI+jy92h
VRneArkVOEhQK6efY79GPnmKc1UMt4Miz2AU1Ad2tCR2+kMinQde12NP1d0mH5gad5d2RJeTkwLJ
D6+0Xh3dfV8ox8B4EdP0GamAyQU/stpRKg1CspWCpan7YEQEwoo0u7VsTsTRgXk5PmUjRknGXX4H
ZYVWiR+6Y93WjH1Cmnx+JBfF1zRudULz+4wXZWApUEbjXRJF76M5Oz6lS2mIjfKCQexv4zZ+YQ+2
1/X4icH94juy/7HkydEcoIjKSN/1k/3UViM9R10CgK3YGk1+mcdhS6mjPKSztN1Mpf7uFZ4429op
zqmVx4Myh4ZDqSjHY6p5H+k4g3DjHpaYzgMxuY+4LFlPmdGT6qvvTmlBq/8uVvkaGwuo+nj8JP1J
SNsLVgngRnELrhMsF7gVftjpzzqytpTEPCSD1m/qHqdIQoMhqy1jEy90dCbSRzLeWwbwAujK5KOT
l1R36hBw/tHtVHMotGI/TMtPo3ZvwYA92Hb8qOnzFsfBYUFi193Jb1uDYZtkTZbo2cYCZucb3pNl
lB2/RWobkXAM44SZ+M0OWYa7ScS3ql/c/aTW6jCQ1KwYWZ/06Z14Lq7jyNdyB2NJtr5D1WepRFcO
VtQWAwgLGDfb4h0+KxYwHHrIcnXShK4b18calPtWp+7ecVh8uIYRhRVuj9COlOZjbd0YUKzmhbYp
hbskfxlc/cGYS7b1tgEI2jW3js74rkG/j5Pm3dTsqyVf7gtG+rZqd1VS3dMSLikRHxgNp0PCLbrF
S9b91LpObbFibXVGA6E7MzcYFlwyg0poV3NBfXJDZeaVrKsIBtsaN9WtiXHmoLThpeDUCpgNUuCm
w5y56DDGrOB/qglOP4gl3Olkv+0yuLhLRjNscqxdFbqKllfGBl1IEF0lYt8u4VpUdwwYdgleF2xl
6UfMeC4SzRCSPHmqGD+4akIC68z7YsIU7qlqCw3CwvY/biOwBYy1Kf9K2xtrYkWjW1YXDLmag342
w9TK6O2+q16yhAMYhSYYLtPO2WA03hKrbu/00r69nBo2uOYNk4atpvWvrCD3Xq6FFBfuzEnrfXuq
97ZB0oYOPAaWDeWA7KgSL3mRSdP57NlucNvTYBZLcTkKTkIkL701lic4k7j4BiYNo30iEAffrsC8
MgnTJ+FYNc3ADqvZ87MHpA30MiJzlf40tIJNa2L91ErtTYN+6E8lsa9O+xVFyabTOixnxk1tJ9RH
tjuVrDCqDY1O16y4qSIAcFS5aYZ8WLPmXelxsjeMnpOsR7qaH+vBSEI5pVpA/8xHW+t7ZdqvupqQ
aMsKgx9VStY5MwtO9cR7zirxuk4OVq52nXdtzplJdJnRT4Gomp9tc0xBlpFeUd1TypUFDtlpkJPL
lYXr9WogLhdLT4HiWN90VXRZ8WTNfcZiCQyAv4yUE2KbdDYJCFb2qKx2L1flKuYv8Dwa6dpM25XJ
fGic6DEFk+VT1syMh584ZtYQmtrMLGdIwyozP7WFa8mqVa9GponQYoMKuNc9ADK1D5BdB1acaxsA
Z33yuGESrSim+mHE4s3MzsMsTTBxcNiAqKRjQU1Sxp7A86cAOXwrmphfz8dyNl47D0yjzmbTtgim
mssLJI5PJTiaK5kzIkaxXjlOs7ncG/nT2kWMR4vYhPbGy1jG9T1sJGubu81Nwn0+8kZEueZeVHA3
a/kh0ngHPuGK3qJ6U7EkxpDDPA05L9BmY2IvNRZbWWMr1XMNv6LGJkt65rMkurhdRfQQL9yi1W3v
ec/w5ECyVNjY0+k0VuOyZ7VDfLC1j9HlQ4uNC2JpFsaqyQKPATq7wjFkslyEqUtJth5Jh6xKeuxZ
FyFVzpt+mMSWUfNOLGoJpxmHBiUpzy1zvmPRp0GccmG1RTMFss7u04k7n+la9tYp+qDNu1+Vbmwi
md2JcmBiP9dXS4wu5WnuK5Y/QvI2OLC62vaZUx6NtnuQlot5dsTa5w72AC/dQOxecEiyvSBnht+W
7R8gkrRgRcV1N59ZJV1Ay/1yj4afoP8aXFyLAmNSAqKlTsg/1DM5gR3S2MlJ+kBRrYZWDmuU5YvD
9qntfjp9j4YQ8yc6Bht4QEu3lTseB0EHekt5PB6Na/pyFYtjyw3KQvmjYNpZttarJduHyQ7i3Ow3
y8TFeRY6dJ/pgHvtyZYcbJ1z6wn3pJf9rojLt06t2i42akaLsK8122bxOLEoIe3IfeSyYVHGc9IO
37U5Kv2mNXdeEp0SqryMrhCnpkvycx+hpw41aWmkuo1x8c3xQo1FJzfkO7dsdKeNqV5dQ2o+lrM+
NrY297VtkpUu+YHkQzTgxntPKB8NhE0miI4xh7AKm95fba8MHcFewiCXGCYcGKgl34dGm5gd+EKk
Yas8FVi18cNIuHjYDoppPt/2RW9tgBJw1LbVrmlhQLiDclBp1Y8Exw6Wqfi5Eb/sokhA8+UqcGIk
YadPJorL5UO0Nh/WALTaZMPoizqOgpIqkThargd8W/YFFKbTHVv8T/bOozlyJruivwgTMAkksC2g
PIsserNBsGngPRLu1+ugNaEZLRQh7bWYjjbfNNlVBSDfffeeW5/0iaUt4cczXtUJwXStrkHeTmNe
/66SW9CSx8TsMr+K0dAsNFykW2a4ranajyx3n0C6bnFccN/ppg+zHI+6zi05x7NXjWe6Aq+LhXsr
pssMpFyn1a+Ot/iyT6mfa3rLL6d4nQxgCsdxzuklAk0GhWEzzLyARt3e4dhJcS+ccvMgNNthJ2S/
RiMyDnz5vRE7sP5Ul2yEor2xnTKI+6qmUSA9mdn4wMHMPOm6dV+18Q8HrXLDDX1xQ88vhGdslsVI
fcfK7yZKEA/jZH0ZwPw3ltkHYTZO2yYFsGYrXFDlUAdDhZQDv7LZJm5jb5jmooPhvOOHUvtpWE6S
JcdZdeWPgly1nRkeeCRXbbB043wsWw5fel/9sus7ueA1jzUTyKaJbcqw5ROUBPuodI2moP7GtIth
m0jOSkUZPtckiHckfxQe9VadKo+bz1invx7f82ZuKBuoinkPd43wFuwDN4bXudwnvvQcbZsM0Y+p
j21QZqW3HWrAQZpjD9yOyg9IQcaeWgjhS7Z6vktShVuM/OrGwd56EZ0IjbRfDT50QVbZl1ZAP0aH
pyhOdnflPL/M0fxpYOjWIclGlj77car+dJUV+k3umQFWtqeu775ngrc4dSsy/lhvIAjGwWCPZdCu
3SypEFdhRHKjaLHd5QQB4CzAkMzr14JPyQafCv85BrkmqvtTmyG7xCESUD0zFquWv9nWircci88u
VXlzcm23PiURq07dNtxAA3xywmmUsMU6lzQb+VnMnY7lheiX7vQX+2/a1ABYzXizGkUVWScqQZxL
lvbjqQtzogRmoQJttf0DgVt/d6otmtLn7jD0TXrTl1c7BY1i5NCJ2TjszSzmjOcBolLe6xBWim1c
+znEICDZ2wZWlj8l8cSpODb9lpwjg8+on8QYXgVJip01RJy2pAfdqWUH69Tm1tVRGxuRskplCxsY
Ug+3UyxfVN28ZwPbAtbXxunvD3a+7/CGb/OWhFBSnZtQe+1Zsu+iOtoDJ7wt07jfg6hBxnD0aZvS
JTXGEWVhufmchp3Fjjhy431jt1eqxa0989Nd5ZV+X+U7ZOgoKBeRYM+lVsxLuh1bXvbkFHBRncq7
tIjmNYlTaw/9Pz5F+nleFLf/YmfFDQFzz2JWiH/iSr/pQv21l868ifv0Udm47OfJcuj0Renvyvh5
KPIyEGnzXrTFu6DpCUd0rJ/MwdwmLH498jmBZWTt3jDagCHgifUhUq+RPnjImcAvBn+JLNoD3Mqv
lMOOruL5WJlWUI0Y/2liTHbp+JCrrN9WLdqRYjWzxxjE8iI1f0EO7azJqu9ka9dbOBME7Ogwoibo
U1iEHxRzSk3L0ybBXs8I8oqJBmtiND271ipkxe5Xtab6QR68pyvxcY7qNzfDgusMglk/DrfknaHl
pvF9NTnTJs8PGCAPuZu9LNGUb2SLLGpzNhcqeyN3y/yekTNr4H8EnKid3WQyoEXhE+uT7jS3zrZu
zfdCtR5DQ22ywSK1O7P0ZUVDHoHwkO+Rh0hG77fkSLuLwwH1uC2heHYY81ON9rxaG65TWmlk3wre
GDLQB2HVf/pZT/aOtJ4YsuvAM4sbpzW/wY7ZB5GyGVEosNXMPLja85TQjqFjXEIH1LczL5vWHeEz
oJRb2WG0hiXgEnslDhLfjvGSboohm095+Rgq7bEc+gM4UR0GD8+2Gv5g2FfI95Z7yIvawPxa/kQK
nJ+tKCggZrHTHQLQM2nQnEWnH7sN7Lrp0ulWgsc6Zjsi3YeBT9Wi2d9NaVxwWTJElu5+IaC4yRx5
jLCN7aHL7DSXdqfWaPZFN77jbkKzrZxLh0jQj9N47nPrthuRsewQV7SXariXa+1csdzE4BBCVMs5
C6o4STb6kBjPlHL4dvaiMic/snBniIQ+egs6emeU4YMD+weaUwg/YFkuPWdaQZ6SS3K4jR3rD9Dl
FwApn9YgTay+8SuduPUyegc9l7TecvCb7Glf9MgyABnRUtSfzBadv7DMxyldF4dkQAIeLcOfbBhK
+UOu6/Mt7JtEVuSDNQdcICaQ0k06v4H2vYET42xSC8RcYSRPY8OJPJR4ZRzJJ6gylzOm7cc2Kg+0
Ew6UKMnDlBo2zKDyu9FFtMfs563xgWdKKcNrMXBSqLzcYenfcFLsu9cwHI2g7liFG14hIYKjFBGW
cloe+t6Und0Be4wWRh7nPo4nicuYK6wC5B3sO0N0321CK/VgMFQskzi7ThKSVBgute4cpOobvxrL
AfsCHuAYt5Clsh9NNszN2kuLnfJe5z65KRzgBCMOg7Tp9xLE0YYSFZ+PKhEEo+If4bL2KOxxH36R
fyb40CIv9jxwBZcctPSGB1KCbROs6rPhDTvgmQQUBkXUmD0UYSrhYu3MdpxM36Q7Iy13x4yKNL/N
WVMnRoM0A4+Du7jfsfdej0W8OS+N5rG7SPW1ndeY9gMpJLEMegAebPJbjz2KEyZc15a6LQSfGUHG
O29NQLsxiuBcTwduoOkFsHXBZs9k218YhF3wo19X1dyYgRDlDEyoKvx9Y4cCkqBN9DgKHD0fDl6s
fbcwsGjfI11TQguhXzZYQsCUiLYPApu6P9LYi2aHhQn+xikfaqZabhfSawD96N+64/ZbzwWOAyIL
TAFjAGP6WmeFL8fY0b/wMcXxiWPo+2CKr3SVSRqcjrtKECHWje4tJeTGQ6Q+m478kAN0KT0hXOCp
lSAB/26TW6raTE561KrQOk2pRCScFA+12CMLFx7oN78mhdRX9+aDO3Jdlvn0rHMi8otydBlgdXq8
tUsox4LnU/2jtS235Sbj+ZWhCg+I3vrjaHHFU5w9bpyy+oJKC9cnjr4GPb7rp8HPG0QmUdIPpM2S
SbwzynqHgd/hi52TmKiXFRVegJ1tX3V2zPdabGfSKzuKp1nNDdinetFG23IVg7IEkXD9oaw7eam6
+KVkoI042eStdk4T2G6thRMV9spBb2R/aZeTwYB6meEVYCiDRtiq6Qhmwr5MEwkRDKXGRrE/1nRr
2vRSy7ZaAwu2ioabDmDBTkUU7zn1b9yEyynCoZqkunfi+S198hGRny3q3tEzKzDJaeR9VNG2pq6a
Zw6bvuvOoY2axGPKn40StrCasepIM2hpGnuhk7u6cTy8ZAh0yRrzpzeoN7cW4UIc+Sx6nI1u9v6C
c8+vVZ+TdR+/dCI9yez+OIKeWFPNoNvSb0T4dDM4rCfKnjQE96xrZoi9iZ2eZARKYYZA3DV3YREn
2x5oioTVtQOAP2nTs9mTVeWpTtl9qpHI6dMrNYu7dKmbHeYkLVh+Z2L3IuvG22gsz/BUuHLXfTBd
I8vBFo16mFeJufMw40Kgac6J0sdDq3B9g2Tbmq3+wQanpITZZB4xsOc5XbMbEzKNlEkxp+oe9y/b
4MXxqpuqowSk5MLeeNAHTMsNDwO+lACa9Y+dxE8l0FOgJGwEZLKcGMtr3FZs3QuKnAXG8LnibB71
8R0YKX+pVxNjwgdvmNWr12X2faOI3Kq6IJwH4Eyrp/uZVGNgYnxEi5NYAMfEYnZYcl4qOjhsb7Ce
piykkaDpD1LYn4Oba+euGrTz35/ZYmA5p4vijytFeMTKVSvOaeb8mInc28v2d8BrcTI19gWT7FnO
Ktb/us4ATf0VCbikfrM7Erpt1Cd70gnNzWLY9U02efUhHZdbXUlWtz1zChFLand5S9gU3VbOSBQq
k+oYdWxqIjH9TKEJEZEIau5ZxgPKACCHMQJhvzjicejyK7eY5LRkUw+VMsXQzosWZw1bdQ7kU595
O93spjvPARFNCU7e0zhHrhs+MY4qGGjq1R70dqtVRoTRMosPeukWO7x9O7v6DXX5tVBdchapdcWw
EZOaI5xh14n1xqFz3vJ4UvR/6eZbLFe0cTU8Ef6zcYjJrzxm+YpJ+8jgUx/DmXUIjDUxV4+FApCX
rdsxsX5f11gfSLcm1Ys2oSA0ojqQmX2RVcRDcDFuTAuJip5LoINrOfWwM/NQnkGvCYRbOSWHSVLC
IPtG2wkdtCGUe2pX8Kk1WfwHONUVSNqlq5x7j63RNnJNvnDq3jFKR2clp4jO9sHcZBhwt8ZSNHu3
VdBbk7CgwaAq7pJ+Ke5MFylrmYvHbP3V398yljLEguMwWRJ/0gY4EpotyJbV1qlkAuwGu9rOQ/bN
Ohq1bV7NWVBuWFHOzinWOQ9ZLt2CohUwy8uG1MCIQ8TsVxa9MzM+4WyyShNt17wfZ0M9pz1j3DAm
HinEnPS3kTkUy0QQ3QgLMR4ohHuspyPawMVhjQwzTxVbG+73hKGXwQxLkl0lxiWiPePQ9Br7lK5j
BODmEuo8Dg3Rg8mbnV1nK7IFg6z2BNBvJXfLWUz5Hotkeknd/rPMhurJ4iaQ9DWVHVpTnuLut6Cl
4hynl7FCesR3HQe8+NMZ3CMmoIQS72VCR9aJlRa2/kAxHJKKa71YDSB07qONIKdGB9u+pWFyU5kz
rbjs0Df2YESUL7b5ZYqM/AKWd9Nh6ebut5DnslB35Egra5lB6T/bPYquFXNrsiqWGGln+ZJbHczV
gfCB9Z7b0UEz4yOe6k02Yn/IWAfB2r10tftqeMlrmjLCVnyeppK8Pod7PYA1CiA+y6aTtIj64mCx
dvXQh/4IOjqZ3tGC/boR/ANnrlNC0iVajBtUOdO3kWkcXcbmBLUY25Fbb6Nc+8yqozcxjmhrd1Kr
T91h9qbPclR/cDzWjAfxTWtGb7rXlEds6uNJy9fZ3FaXSA7qok3UWHMwpP6rY/XUYRqM4glvlpTR
NomEvUXYjErzbbLibA/ezduyYfhtMbjM+GA3urvG20brtpQjzhksvOGQXUxEG2ZdHZPohwa9cNs0
GHGBQYK8Yl6jt5T8hmQ4jmcOodFynHDmYPaZFso9uhnSlT5q69rzHBpZoE8lJ3vF+0VuaVPZItuV
bbdN+gLbsiQ+Go6ByKyzEyL/jZN5DSM+D7IT5ISS8TGKuTmrwMFyuJmTbp9G4UVLqokqO/NaaYBW
Ig9MEpM3pZ841dw5UIN86VV+bIde22YrtrFjLX0Rsbr36uzVxa8ZtHy4PHjM6Au6Rv44VlQftQNF
lebN37kS59zjxMrP0uOHdLQuolQxh1DkMwvDilMe3Lm8YK8sN9E438i49fCjtaw14SQ2kJuMitiQ
0cQPTcViWcfni+gZJJV7qUz3c0aR8zXwe5tSvUxR+mZPd5189gqn9SPc3KfOyf/IIdlytPerhsMa
PBGN6C3KFWBeDqZcSzpbCy4PBOj6p/dCxCqUAQeAjG/l+QtLiWjf4JwAGKwhci2UKzePecqsp8L+
LJuw2boSTsLE7XIwceoSr/fr6rWK2KZD2Mau1mrWlo4y0FQN7hwNvZ8DiuOAV6oz34vSwxKNbwOx
5l1low6V9ImYqVBnb9Q6joMYpulda1Zsqu3d4VTlptQYPMPTmEjqZLuYaMebtJx4YK/Umr8/SDuM
j5Vlvdg8UP/ztwoFMWLpFxeXZyUvqTdPZy8yg7+/6rxZXv7+LE68f/5MeHjsMCOj6axMdbuu+r2d
akIGRVb6ynTlTSZD6zanPqCuBz6fjrncFrEz7WYrZhW+/vJfPyRNfysS0nNe1uibJVKwe9YeC/of
2RXWdbn9V1nHgPtd5kjavYP0Zbe2vA+NJb3a3NOdZHnQuCne83SjacUMNb83AKiT23Oy1MLSi+BW
pHYfMBfSCtUPKIDpazXO7X03R4z6cXGk7Ls5QUgIl7i8YhveJlm8tZPIvSzeVL+DYyd1NMMs+JsR
gYp4HGR5m5hjd+eY4vD/WaP/DWDH0IngQCL6Hwg7e5WUP/8tbfT3//BPvI78hwNl3sFu5jEKOroF
3uafeSPD/ocudf5ASNNzDM6O/8obmf9wpGOSRRK64ZJKkv+F15H/MDzL5ohkkRMieGT9X+JGAsAP
caJ/x+vA8IG5Y0vQAK5gwWfx5/+G11FIHqQ2HLClVkxK1fvKBBQGq+Oib3TYJ8QEWMC0LqqRdq3m
jCR1ya2nCzsm08G61+A6ln2a3aAsobyE5kNUuOHOHZtPz7E7v2Qk5gaJgzf/Rd9jZTZh44qrN1xf
ITGd4kEWlti41Dc11AS6U/ZMruPZ1bSnavisXWsIxqY7TiVpBaMVbDU5uFqrMQEYGUGNTaKq38GM
HiLszVRUEXhVoPkbPN9z2K47/IwSgJgCKxOjBGvI6VwOWudT8MVjpX4uZl1ueru7q8eJ7abT7jsH
P7Bb4Kiz8VVvWNk8Om5zt/b20Dvbv+Rpe2+xkr3OfUIrBo3T+xnjADVIyezdLS0NqxomRrPMr3Hz
RC72F6/aqUmMaF9kFpLkEvMMssxHtvJMzclR1uMfRzb47mjsvcQOXNx6hZwM3YdojQ+7P4mIf/RC
CV5glRyTEmvnamN8BNCx3uDDHdvqdQFeLps87c9RYb7MTYqZJA3zK4TZUyQ8imd0JxBEPE4AWT+F
zSmlJgkt2+eiCwe/tb8nzqqecI4tkGHsd9oVWENkFe2ltaaLJbM7Df8ZYaEQGTh1T5y6BozzsyNP
s9W5G3fAnhnl8NNrJAgyFpsiTodDoYkLtHz7PrZ1hBvb2pS1TdVgFj0ZZvyN1sPbFTI7UcolGpeT
pA4ZY8zz1Qet0k3GzMmTpoiYNHLjksmY9kLN/Vgwld3WzHeYg1Al+hVPMmU5T7N9CDIomPLqZRjt
DyEdTMYzQoVO72SlSyYeqQUppIcN6+Eb0vDHxnPNRy1Zz5c581IN2BuPyrDRSuPNS3DiVDGPvA6H
5yYkLoTerffXSuXPPDCBHM3YDiehfi0PKBKsofiCVCn5B7YWolmKMZpQSAbYxj1NJsdCCk7roKzQ
Snp8AhlIBgxP+pHRJNpDeaBnNKYfsc/sly5dtvgAbvXRGBBy0JlCwBY3bh/vTdcoj+w88sCovR7l
fSJ3G3MMrSHWIEcZQyCmptmX2YRU2XOFX6OKPi5nqhcQ+iln2vzqqZrRKauhRSbjNZmJJEPpbjpK
D+f0KxmLgv8edVtT9l7rQrJVuD5VH36Lkr8FKRS6iM1Uokdc+61uHk3PVZuM9/E06tV7bMgV+oBB
fMTacTV0L+iNhUOkw7doqOyssyXd2TUxwQlZa0krw0eCCDqd46kcoltbMD3kSqtYiRRHI4NsknE2
9czmMS68ZlsJiNpcFok2vcSwUTc86kniOEhfmfWURvWyEx3m81E7m6b5ZHp4Wln0nokcQUrGzTHH
Ji9dpNG/gZWrC6oFDJFyQdQZVoi9Myb/qBf0VIoxRt0ipK8DeqfrqSMJXHzVmqPtkgFFuIoJd9AK
i2885ftQY07D4IQ9v3PfezjIaGtNh5NIf5cdWy2iXskxiS8ml0LC2n3j9sTrkAAfx9o4S3Vb19Zz
oacPbX4KIeH5RWHzwkovqGrvBvrCGPQefJVQH5+lZl70QQviBUKaR9j9iObO526KnK1svzraM9nS
59GJFeiJlARr6tLxPVYwkBeWdpPL+tuJxis1T9oxYr0NXKhet55ZVFRbZ8AyFcXkG7QCG5jCfh9Y
nfwpWNnsQYmS2YmIaWXmZ+IWUWDwZPC5T1/NLqfUQBL4V0m8dUuEOfKrWw/S88Zuef9LBwM1hMRT
NU7vrAsBwpcDMe2pPhQFm6DsHNuzcTvVxlM/dD9mX71ww4FR5WnRPUKary2MA14zfc8uJbqw/7d/
zJIQBMhdPNB1SsPFmpnU4K9Sj8NJ94h1DR238yc4OpsZxmfjiCdafnbKwLeVAGbusIjCHjAKQXkt
xAXhLLepFx8XQ+xKky4OK9+1Aj+/Pgs+tIMXFKzWG8VriSQDej/6aB0eMQzOo2ERsCMO5If6fAeD
hPS+dUNv3RVp6Flf+0p6d6f05I62ATKBpnfNVdfj9zLvNCtokoJ7HDqJlaBKhffNGtHAALfPZpYd
zAH5Tm+u81zcYY396FFmNutP0j589xpZ+NJ86UzwLZ1DhCpqntkNgxfrnrVRyW1o1sfWTO9rx6RB
HDsa28/8rFH7vqM4kj2evlzroLamyeeHb7PWfqYa+xE3vkPCgZ4VUnYQPdQqYtM/kNCOI0Q3ahbA
I4nuqjDC+Sr0XrMqsoCpJQ8ETPYjyeAsp5wz0rNmQ1dsv3czwjtc632ybKNSP1ZG9TkN1d4aePdI
4vucp1/qjo1xPcN2Ga5GDDeqzCsCGSI9MLg+Ccu5KVS3k4OMt+NsUilYIomxRvXnbEm2cpSf+H2f
2ejNByezr/riQrrjmK/BfOBmxm2kaeC7YovL15pCSxBq88IDePmN1rMYEvOdsahiM3gs5hE2Wkgp
DjwLLuOK9oYNHqaXKp67k5E1b6k7ADuozefKKj/GylQ3pjscw7Yodx3ccopzKdRObNVx79cf6ASP
dkUt1hs5ehCUa+9TW+xfnKNqA2Fy3lRO/qbnzJe1zNkHOV/5jBMKRe+nc7sv/ECHskTTMdQwHgbP
GDfdPhSVuUOypUlIuCuIFBHTDiHDGAbmnMCrpmyLp4MKN7d4Sdr+pmn4UxSM15TDaNCuMQt94sAh
zbtkKnWcHNVjqM3WQVruSyaGvZflZLWoa4RXqKA01e2xmiS3t765hwb/7DS5fvB097lbvE8JSX7w
bNdf7LG+h4W4F5jQ/DKS2t5Vd1glLx0BJWIR7NUXIwtPEy2Lm0hlO5zTQNlYGk2tu6/jG7scXvry
23VDzj25/qtncvXLc0slbh0p+gVGnWsaYxx8sqwjmJW4zlcTfuDn0rbLgnfbRT/cyVFxu2zFTf+n
0dCfzOaG+tpwH5LaEan0qVR6C+2SqJXm0rVHZK+JpgznYZHvqwUAT5nsS4QX3FfeVWCu8125WHxF
winZIk6lWgpymn1ykO4pTXKqlBtqVHI3UpdsFs2uL9HMs/qjj930Wsp0t/Rpwls1cxEm6kMYF6+q
xYsbCTwLZnmOFttPHCfZSw38csMXItMFLCkfBuMAloZ6eFzqjaWHD+rvmtYYwLaxDSbPWEGwqN6t
xumDLjKzgLQO5q8K57mZaJfFZLkg2t/a8X68ueD776+ubQ2geRGx2slgNydXbdPBESoO40zOU3ru
zNuRbnszGnlbXdwG3Y9mztI3h/uhzdqgV5F3El502yYycEXCB1nqK8mfdw5T5H1EP11sbtFAIAhB
P+QwUp+oWDECz6FWz7PGH4X65xOKuWkFGQBQ6OMR1+BHzArFB3BS+JrIPNrE5r2izv4uLAmY9Bza
lMgedNVSWJqe0GKY3438h207Ap2do351zq6VqHdAu9o9eYadEEi5FWXovmP3GCK05jfL0m+zkMrP
rXJbpvbFXhL27K3hIbq4p5XVexClQIqMqLFCf8H1Erv7Lg2xPTZ96xu4XwfWTzB/dR4FLHkcu/4B
oELteodxEDZIAbkQi5HdP4tuuVk8/OGGcy877TEqsJt9QVK8U+K9npZjSZcP4j8TmtvwgunhT2En
HakEXDSeLh553P9KhMc2tHdWuHD8MLtd7vW8NFP24Wb2dGOBJyWFGL/ZuD42XdtXh0jrOJ/YfDUE
g++sQDOeaVtg/a0zbJg8r7FyYOUc72dN8TJgSs4n74xt1z7h7OaQLrUtxqO7tFBXa9DwNXfEUxyy
IFIQYFGR9mxTiNI1Gfda57th67Gsj2K6ObDBOcanYOGSdN1X643QLabCT/oeYZ94FBf1SJ3oJsRa
lQ3g3UiUZXjlUkrnDnXJ3Af6Mdo7lT8JXwe62GjYqDzQ7bG8gQl6M9vhW7X6IrrWO0AIYz038Ne2
893YA5eChpzTz5gOG565u7rXmm1k307DG4dwVn5c6tpT5/JKpTUL6Xy0vE1ov+NV4ChVjA+tUd72
khqjjk0/sB0tHhk3bytzRNLEKm3/mpA0KYGkxiOPPpnwPtPwidU5u0qgfSOH4bA0z3w8T0bjnOzW
rY+R6Xz0VKJPi72quoaF5aJ8GkX6So3QQ5/Jq1ePVuARlK+8ltepzejRHmy/CM2OLlOxHaV+N5n4
v6GWHpOCVRR9QZBPlz7w1PJLmzUGzOTAgQeX/RQ+LaG2SVrnZaIeaYqjCtfZvFpPb4p6+Jnsl7n6
M81csNlEafRAi3K8PM8w4keB+9pCOuOp4WiMgNnbVChoBkN0Z3RWgwmwObDLhLvXcljliAkQCMm0
/sPIa2J/Xc5VWHd0qBQ7ydp1M2+nxvqhb/fCDsrAPMSKzSGZyofjEDlfMiqO1XpnjzE1DFaMh0x9
h8bTRG/OJkrrZ5MwqEejDxpjfqhtxmm9txgwFKuBONl5Vr6Ct7Ad9BMS8NorafNG50sgtYZVe/aU
lOarVi4+unUQ62tkfIg+hYttIA7vW6N6LPvxDmrAs1kpGAuieKNCFT+nGF70wQR3ER0Hb3gHj55/
cdT5bFbSCPf9oOIjvsM6xjhjSYsXpn/RzNS5nWT0OJYqOcdYool6DQtUV/lrjoQnzOwYLlF/cFif
+fwPo6Kde8c5Dr+sBo9EanHnMdibRKQWPE+7A7lx5qoxb7McCkeI4RyfV87XcMjpT0BAqopnRQLL
sAZ1QM4rp3KvlmLT0ttI8VuzQ+CADGyO0XaOiBxIZt5tOKNsNkO+d+t2gpDc0l06ej41RvrWcqPl
3PIC2vlKY6OxOlCYCvexDJlebXTYsh6skyYJMCe8o52VOBiAsP/iA7EzntasrD8SWR8cfI+QP6et
KSu8phyiYcogGyU95Yj6fDawVsPOPRh5bW/Neox4A5ffsYTMXgqymxYh4M0qwit7YIJN+ODoDQXT
U3IUeRJ4nMIq9DeetiUf0JhrW927Zf/Q4DLkqRsfSRE9655B9I3wPNUw3mVomi/HI9/nIE1vhR1N
G2fmEcRqv9ra6fBasgnwRH1ph3IF6WF0wt7UeA6rDANimtEZ+CUAJXiovoj2cOacRD5AtsnRuAYu
MdiGBFyPVsZDO3Tow9PKgzKK8j5vHYhfdvadtSDDgIysCyti4mpw7yPsrl1n3LUmYNtqfuR5sHPi
mV2P0ZDjXov3Mis5WKbtcdzgkASvtmqbeetQWz0xSbrLLldcRiwHZ8CcM3cyFd4YtkMXHT7/IurY
ZAs2VgPWQ1LQxrEs73XdkLdtaiOEjVnIuJXdebOD46hqoRwDjJ7fXeIAd/gThcMTXtXhhxQcUXUW
egQo42SzmLzdpaHeyDBgqY3iWzf+MtUxl+zSSEYcC57APlrp06SW1Q2xUgxlSAes4mGJv0ikU46B
Fmv7kkySlINGAIQlHVvVbCOhRQZEBT/HNqneJuzTelCzYrtiiWH671vORuEqhSmG5eaoiphK5ZyW
T5FqkHdDsNtNQwQyacY/7KgDoY3sYbsFO0L4q4qu4QlDOKnVtYemHA6TYgNWkwExNTDRgpUszDnu
rsBJ14xgOJdPCZ8bH8Bh4med/kEk45D2VYBTHfiS+bXE80+h8KtU+RZieXXQrPLVaC9dV19nf1ma
Fl0MeTSbn5cm/CXlKbb9gEUmsKIxJKc8ij1pp30eG+lO8u/1mR1u4CYcykVL8RWJezlYUNLxosyD
Sz5PvknMtMvABkm4wDyMlpe/6Z8HhzAWxhXAGTiGTe2ubwcWdhwkNkXqFigWw2OboZOSD6BDJIWZ
MulnvR3ZSTUl7E1IUhgYYJT21dPcKW8vCq/YeNKmdlIajzjGOGXN5U9o9n+6Nkn8to7fmXh8x9BZ
HnYxaL+UOwp+XBOd0W8jRrWJNCs5FFyGFri9MRY7+qxvRZMcXHtY6YDm6MuZ61W6qb5LsxDAEUUr
5J1/C6jcU0aEIizTH9NiLsC2Sw1lkBicZhytJg5eoielAsaOZ92RTKLOWYDLBFDqGkUQDpF31p0F
8wgGCTjJy4HR4g+px2uaFbuqDCbMh4dYvEjC436M1REk8T531MnJaMWYRhvtIExUIBuKtZWw9/VA
KnQRVwRp7HRm+WDr6pgVXYnrEM77hOaoBPGllkdONm+mdLyd7DVpbz4CxDiIedDxvGXvmklqwO7I
BIsyuhf2o8fy+kDRbLPVCiJ1fKAtFwSgIl6fK5bgwm8HnXtznHwtYhl3A1wprYr8lAPGPPpdWFDX
RmKjYDcs7P5MaTwXOjY7nErGte3h7mbtt1l6D4PdM26ksDWLPIXexVm/bfEv2Vl9LnDqtFxDgTdU
M6ytDhBOdoW9Z26J8UAV7xC0QnaMJByDlj7ShlytsDIbCg5s3KkmLbFgtcwrYLh0hCjwQpwb8FMD
Ke+6k7cWug2x+g+Szmu5UiULol9EBN68Hu915M0L0Wq1Cm8KCgq+fhZ3XhRzZ+6oW0dQZmfmSuTN
1GzJNWY/ef/jAGTmlUZENrshXvX6KYupd52d8ghagXGrX0WbZAx+C9G19zE0eNsZPKwTxueceALK
9bz8LHpYfaBiKdXzPkicWHyMY7u2wBUpWAG+Hli982ziMxTBySnz4RhCcA03XH1gsnudswmzMbyx
MIHX74g1qLxzuczyxfECwhSejteUCvnThu3E3vVhi9VPmve+jKiM1RHkoEJuhLDlKqOElXSXg+OQ
s53wx3LL9IfA32AcbcRzPm12bSdzSekUGG5VGl/ajBHF3N916+/atOG2VObXOMcuWAx3b4rukf/i
jTCtXHyvmeD6KOf+tRjow1bWacr9cBNr0r2z7ex74GELq3zvbpPIoRHOmAkukzwMC+fqheGTnRjh
XpNkXQ9+96IoMK4r5puRy1lNWdYBWqex1+l35RJyHQIm3KYdPhrzD3viaQJIstZedZLKNviYOTQY
6QPI9xSursAoU2UYptsn7CEHS1DBwMvCLOxhbDGkUVDB8L2rUKtf3ZHrinQn2BBoFpWDExqa7sCb
HdXzd2npHkTkxq7oQhUci7ae7UGrs49CN7+dgfFPBQ7JZ9YiYLcRL6STIvgspFzqGtYJTrwLXHnd
YNEZtaS/WbmXsZ8+4/jZs2MYnPWQQXk2f/Oo/hNVzKpbZ+EmUfirsuBdckpWaf/eipTB+Uj0AOzx
muFiy2CSHEx0jWI2El03+7bIqXPENbDKwaHtwKJivbRoiwoBlbisa/jxU8Qvv7r2cybWLQ6FFTdk
oMvFk2tK+pvfinlhdaneIJrItiR6qsq8dkaP0kz0mvghSY1L5D0Ovd1gsQfYwHjcGZprZKY+fqj6
D0Spl1jZ8hSSE/Mzka0a10wI2tqoHJzMBj2vvZ5oz1nm4XxphwrWS+TurDB/j+3pZlnwrxjP52Ya
vBZqORMNx0Rj1KPsj+h7Xl0dGmqjYGIVDd7J2/bmE6EUsfFtutOxl9IBH0Bux4mJe4ndEutFTJBa
G/k7zXwTmzbZkJxEmd0aG2hE5kr51m229gpuJ7yB58hh4gF1BBhUf3PSFNqaju9J2D3lEg/W4Pf/
yqBBOmtGte3KpcaYc7UKXph47QO63K2w3jp5j6rEZFCYLsZteB8cuvs/Te8fim3Sa6JmqsYf5NAm
PnXBUQkGZYNC/2s457ny0KfEfnsVfdge5tYpo1p+/LYmB5QDsB0TxYHNC6rOaRKIREXdPxoVR61M
zm8RCciYnJjrP4Ms+y3i7m+tnPTaW95X3XLt0+Tj3Lint4S6TITXrTHYBau5XISp/NajyEKKSN98
663q+79p1s7H0PQ/KSTk/svlYzvQiB2zCHTciLdiDkBwwZl3vBIzli9O8Br/mR1sowlyEaE69TCx
7tM8Buk/kk+m+1bNGcsQsKSy4cRRNID+gL2XZ0Zi+ECn4kUG9VVH8zsKKVqHTp6FnyHUjDAjNOAn
jwhiTJSHJ7vkall82Qb6VBXdzH76dQUzvkj3T2ECrc7x/mkioVPLa8qIVUWzCVMXCaQJVXnCPQex
vsl5SmwT/RSWGjUtNXGM1ElRkfi94OQ+OU5INrKzxY7dqV5RcNaOP3MwbiNyr6vM4qO3657xNaqC
w2u/GdoKyEQf9EzBV9bSAgbOGviaBL6Z2iwNsw/JLPmMG3wyYZwAKXbzf57DnHYI02fo9NNxkBVw
OZBVWrX2Bgn7uW70rsVhh7sP8gr0oMooOalWw7UKrnYzfaclIwLfpkmEthHeF+18ldjsjDzFClWe
Oao8V02SHtiU/JVKop/ai09W6v+daQDH8Y3DHSLBVg/2F/iLbt8m4m4xSk5KcGk4A/coMFurnc+E
jBhmDHjys6q8pdI8J31KBvNWVdl5aMBBWOgO5NbuBaWtZIBT00xPITMZoq2vA0tYnyKQiyxlha18
kmjb3tNvMmDIBI93M5Yj18h8PI4N1Lt4A8fs4FtpfZP0TDQjSW03FS+9AdODX/9bLPp3+8VwLHMb
Y+6cjOnieXjj/QoX0cCjPuf4e/z2qWvq17FEd/Ps8URH+RMzcHet25ywK8DgrY6db5b1dtT/CqW+
C9Nmrz8P7fwdwKTJrDSHjWJuDMIap6b6wAWZgkfE7xkTgkJ8JnJGWGdYSPReC7Jt2Gupfua6vmZA
brpAKWogJX8xE3o20lWfDFwmk2AfCJ+zf+zfq27KYDJ4Dyj2HOoYSQUa6fuuDd9GaSNo0eTDN+kb
uK3MuwiK61UTUXzskYOEH7ojUPk1+/J5mcL340iB85DdKh2eDWjYdQC0lUM9dUEu1eY1Z0a/YHPo
Y/Z/2cDgs20utr/paPMHW/xiPM180Y+OMpHBivsSuXUfQQwQ46owmid6ReSGS9CzpAGESRFytkpQ
gXwfHkY5nUOzJjTG46tidi+slMPYHoSd6l1HcnGTUn+0jiLBabNOEGorMPh8L4DZoBaje565oJ2s
+tC3PworIU7tlz4t7hx2zLXO/S/L1yCmpDzFbhhvJ4+nehCfbmmdzLp+B6hacMXKPUZoFk72OH91
ZrX495lOSbRuPxzeZjvi6ix/TdB86ypsnmB47wrLg8ilom8uBAecVJ8lltF4NrljBNVfe4kluWDi
gIMZmO+p6JVtUi7GlLcoQgicbfOHOD6Ii9E6Ibnd5ooDq6kMmGpg1DdNSCeLz/GNxJl9yavq02/r
c69cohAhtTLZcn3IQkPTYZPeGt/7lgXWRidILoykTH4nvKcGNxztbFtOS+T/YWX7dK6adVucZqfa
cd0Rg3VqfdytZbMY4Ni5p6nODywpr8NIBbTV5z/NHBi7uJDyDMbnD4NwDACMO13oR4SKngzD/Btn
ECKbnOciTTDzDI3CElHl9K38Ixf5rAu/3o0quuiGC1BhD0utLDeZMdsEVvLIK455kdRSn/Ea+rAg
K+1wUQcuqpCWVjZMSghDDE/w+WjOF4nxL7PLJZ/4WVfIe77B6QOU2Cke6pTzRL8LRKTWfluR6ODs
nUeaKaq5TnLGJoOp3t20uHhjcUVA/s59ouQCzuHQsPwmcd/SZ+HduiGdDzO2js7mZk5E3bDdZhu4
M9WJFJ3TdoGAKr8ZXVMQlZWvvil/6FN5JXo4Ev+xU+zN028Dt3sgcd5rwU19/jU7h1rzmuRsS6me
9t9bc0A6rsPjWIyLSfcazp7c2jjqWMZFusVreBqL+lK9WVlZYu1w2GDoMsGvXC29LgvFJXe7Q6Tp
0bBrmnM7iwJe1pzYjrqNppZyFfhj95b2HVq7n38Zmf4QrjH/9YDijWb0GKhM4ydOjojo+zLQ1i4I
eMpGSycnN12iIIr9BGbSSCtK7zn5ZspIHUX/ERfybj6UCIv7OJfeuheM4gXdSdtEcan3WuaRtCtx
w2n2s2fzo4u+O2a03kei+I4yidDPhRxDAAKzpJfVsRVUN7oUMpzTpnKbi27JjCXUPsxl+Q+kGZ+n
U1prdBzYFBTJr+Yge2F8DPSR/OPk1G+guEx+5fVPlY+vYcvIR/rcP9nrguDW2QVXy5rj1dRz/wDC
Fh4kvK60BHUT9a95tSgdMOAjbvVtHYBxu0cjWmyTeq9Wrv/U6eJM81cNfeeoUMOz5SVbROa9wIQ0
unFMZrz90aa4WnVvYcj3NkkfXYhWLj+QP3Ii1jwftMaBdjyLqtyGKTWHqUjLbT2lh8oTsFbpjC5C
g4F34J3YhD/6OKKXrFcDZ1ZaEirIbNqIGMckswFMwNSn/yNYx5zSSW94mBuwPrgnTARFInvtEPsY
IRhsMSCktfTLy3+B1/jn3LEl02UOiIrL2mBOYh+H6nEa66+xwFcWJ76ACulsAfyW14mwNEUi0D5U
1YE7YHy3tLNf5Nj/MBqtDvwkj2U4Pya+yXoOM29bSUnDytTbWEiaH8U0EM+vwsAq3PRo0uO+Hh3w
AVfP9JAzJ8jFeZd9YJw6ksHHWTbfhec/B32Hr0thOPJLfOHwecSpitnvY4/0GjQUT2LDtpmANCxs
qwbb7j6w5UNMjmFVvxoFxR1aJdiVE8xcc2ydMzdg9RbMMnmw65lumzQprS01DwfXbj8905EvFZhl
q0s+6kzFcDmwGAW94y3r0t1pMbrPnFbRvEuDKCpCNEmqMX+dwvm1AW6ws+z0R+vMPxBDeEkwf21j
Wqm25oLsbia3YbULQmoPgEUKdKfSEd9EOYyrGYhP3YS8/057753oWmBsoq4Z23wislvHParFXxPm
oBmQLC6aOdshYCiNh6S91yIkSVT4jxIHL6xbkoTSo/2621tKStrM+os3AKgU4LEOo3B+5oLYbjwB
vHa76M2A5xCwKXMFKyhImvvulSX1ULDRhfM6y/l3DXpTOyHgIxHjtS2DqanZXeRgmdzdLsInhWYP
fbmtMMw3TS2OM2HsHcNp2cCd6FNq2hN+WzvPFi8uKYKTZZn11pLFi81vfYwosem6qFv1pcUtDdCQ
7SUtnJ0O+HzLsYfRUFdXPzFjJjJar9zsrFVjZG8jnjQcWikGnJZ9Vu0ywF4b6BLmzmSawzls4I0Y
PqqMNaQcBxzlVSvX9Cw0B/IKe3OOX83CvOvAAfIdSH/Tt82funQ//IIRsK4fC8ukOCvx6FOrqi13
aMyqanpLfY33gKTBrun6i2sjrxih+VE7an6g/uF5nuptOyw6gsseSzWVeQqJdcT+dNMWjSPw69nu
QZXQq8ekwHT8dVZ8aBIZa3T2l2bMoLVzNuD6w5Fers3Z0htWiM/Ry1/MIPybmPLVMGv+OyW3BWXg
E168fVFKDis2Q5rOEDTVp1jbiXlO7VMMjmkeg/PYwj5qgB06LcauSDbp1ps5nXWLhpA8hM5Msg/h
32945SN+e0S9odikJZJodXCCFDEIjiaTO/ysbDOmO5yaqXlR3g/o2hHcAknjqYSclSgwqJ3hQjnM
wAsSwFx1Y4LvydkZEzN6inSfJgxo9OC09wqik8j0A/kBvqkAJ9f3HL6TKL6AnwQEaib7pqUaXTWs
QlOlDh5wE2xE+tAK71W19cmH0uwOA1ppWmIOiyvNxAj9WI6mQI2Kt0xRKfFqb/ayQTOEYgqRpHtn
4Ss6EBvcppHnEHfTema3x0ffq3Pq2+rMqfnD7UwCxRxckMXBReFoO//3paJSDmjpUNRkrMlV0KSp
A9as1X//8b8vxID8Q+sOydX06e8tsxPwn6UfUe5NgbQY5BaH2Y56dgjF19EYfqQD7Q5OC5LeAlh1
SZT2YtzZQnyy2wPhSRcEgZv8jSLpbuOu/R5Ly3gCSOX3vnsoa1Y2igoCRp0i32au3HnjUulTlPbD
yEa6LTubIkOb83MimbdbmquF9ZH6hLiTOYnhSeiNjSNxm+T5e4LBxcwizKxm/DGHzxnx2NMQi8c5
n5dM4prOJ8ibufcTq/ZTTb1ClekguOBRwrz1rj31TrR1ZNnzsW7I4q80HcAIGLOTcMoOACGfNYv3
QWAJo1WTMZbEJUV94UTDeKHWbpm+IrVtoOpZm3iOcMQl7qfozN9h0aQMO2SpwXRUZoSjFX3ZQfQB
dXgr3P5PPDpnkmQFgzh6pkJlzhdnRo8f8UxAylxBYpG4bd+Rvbhrj+b3kGG1tNU1C2wXT3jyw2c5
CYNeBnc64ghr3JYpaSd5/KV+G7R+aDJcrotGg0Qi/o0dhKPZGnCoTdhvURZW7PkB3ZCW2mR1cOmb
GBojVo1qHuu9RR8iM6D6rBTOZxzra9CIHwqde6O1+FAz84WFnksfKPNWzU8QVOssTFhqDY95YsRO
wh9ENi6/wXTwGYU32BqEvxrNDCEUOirf2Bx537LaYPI/ODQp9iS8wdJWDdPoMgEQB4n7t8KSZM/d
cymXY7TCwBjUpJ4Td8QIXjibrqbZW1kGbKAhPHbe11Jle6uHn7RV5W0OqABPneBi1QrbRAQ0qt05
YendiFMfQprqIG3xWhVTmp39Ab3M5D64RQ2et3OMoSWeu3dHlvOeS0d1NUSzK+ZopuMt7FexShUO
ZdCX/FqwTYDId3rOpNohg10A3AZvpQ7+EBinEAd/mxHMzbrMWk9c5GTjRrcCZZDyjfCrlux6BUQ/
3G31d2m7FKXPIBmRVBLpM/yajG3ppqc08y9E2d+dsfzmwPEOJvAaL7SHdFRHNYobwlhI+pGZgcQH
KSvvpIvwE9TmzouDC/jfaGME6oEV+ZDI+EWWtcNfDANzPf+lGnNbYzuDzx9/TcXwRVDu1Gl/OzOL
kJSvrqck8rDnqBMknYqqUV4WZhYPyNg/lRM8i/anZUnbxNaehHwzZ6/2XL4neqF5es1TKeWjBeZs
nRjlA1HvGIFe/QKqwZqo5ENRW78W1zMoiqyP2rMfZNDUx9ieccdi7kNf+cEPnx+cqXqupKE2o3K3
qC3yaTarQ1LMcqvGZisnEzpPephQVTzDjOG3BbvOH2CopDWrT96d9WxN91af3Sh9LJQDXt1naEVj
4j+Z6K/aB7JnInF6urT2DvhrICZzu7cTCQoFLKgpw+TE8eBpprL8otxNPwacImTAHk6sIIJVZOUJ
1QVQdtYoTsDCEBJzbsmj9A9JaP0jJvyEea/ck/MS+2aMlu6qsNi5Ald5QgajiFsLBExytUr1ErhJ
81ZRy3uduxBfgmNiB55982Q1THN5T7OnMmkOJi2IB2QQ2Pn0+N4L379SpbFr55vdUltnUm5mjkG5
62Y1nmAZ16t+AGxlsISA9CQJPveHaEpvNl64val4c+z+ilQTnEr0o9kF2JX6FgU0c7hrBHePuBd0
LSzjSU1KcJunodhNgvg+LoaTx6D/O8SQkw/K+xSkqne82d6xnIL6uZfBa2PQq5KMLwiQ9mNZq01O
c8Va0H9GGrp2nuyslhvLyqzdf/+YphtYe8ZF4zMhCR8Ub6kN2TkZebqyWngn1+1AFvEEHVJz4DNo
cPd4elZbu7f1fkxj740pFn3BTUvtYhlcSM1uHI9Z7Bzza2ur0sIhhGVThG8OQbNrVOQ4zwY2h2ja
GjO2niJrdoPN69ZXzd3GvXk0m4ni7QJDVZcE+N9S9cCF395C9Su38MNByHlV/4gAXGzL0Kiep4qV
o4lawZ6UMW+dnD9wXdf4IH8rGC33fhb3sqLJEwds/TSux7mIL0o1BIx7+mRSp8GSVdjPXtrAIsw8
70XEhHBNN3+VThG/aCYtXYx8Izij7WYdZfRDkkUunNF7HMMe33HUwyB098DYz84g9TkY4ERJupCF
ocx/rZjqZxwQ7OUxA/+6prMzqDtaT8PuRpPZekjq5GW0Ygbw0lkc9DUuSwD5OwBJS3UqgxgvBOBF
tWtVpsPrwNlcmhFJxvha+sVwFVVfE2oijmDq4W5WgIhNnOxWXlG9vdhfh8H2AQK0j5EaJ1yU8PzT
0Qh2cuiIhDQQhbNu/EnQe88CzENjX+e5CO7NWKAKZy4MhKq6BbwDB6VVuenUzLkudfQ2alL/YPD/
Qc3ITG+tIjIL2Hzdo7XUL5p9x8HHm3cWF/JtOUfBJiXqmU4FRZZpAwPfR8idPHFWrv0DcUmQFXD/
EQeN9/bM/KvF2UOPg909yh7cpemfBr86Qh3LjjwiJnW4MCARFnGoO0DnRIvbLVD8CFZPUFLG2bBO
ALKfa4JN2MV7OtHprKJmIZHXJQ0Zy/qZKWdAdcqD2VOEpRw0wrIW1MSMi+iTgLp2KxMfUUGfDxH8
8JilP5msXgLM9Tk6cZY0z+mik5k+yYtsWAAlJoMT/MkfQkEFSEhTCeCpHNPceIVqU19bsJ4XO+WM
B5iH2z4N0k1NAqIw2g26rgS43DE/bwFcxSRh1zrS7m3sRAAcmf1F6O4Pm5y5E+3AHAjT2yZ1jJ+Q
b4Q9zVmm8gOVl5ha/cACix/ZB8/COFcpzzr22tmA6KmeITO5xzhC669kaIAsNvEwpZ0PMoB4ipmM
07MdJo89wY2vthq9RXbfNaZqdvZy8MBHUIIlzWdmfEsba9u9wUrTDyXHiQenij4m5jZ14+t3U7bB
iaEpj5FN+aYYHYPJ6IzxK2dYybaNw8hWt4yK2Lx2UYBqj4poq3NvVqr11lD5VdUihuFUvkxIV3sh
2Hr586vtxLO+xuxknIR0HGohFPPRMWUi4CbRzrJC+v38LH9mbDQfUmYm6ywOfzw76F/KzPiLaOn+
HdkYcYhFb6pkOofIhH14jN8p0b1DI4l+zDM+vXtGj8sTUE5EV+LUphNwPOunR+Ele26VYOaL0Nq7
afuWBDbHy9F4TAW9hdZyZQyFk54oQB3YiTjy4jB9ShrEFq4j+TGjag2gL9gHNwlgAukW0hcn6DKx
5qvhtQ9wrVTb+3uRcj3VXfsCAQ5LBx3OD7kd/FD92R6DUC/d7UV37zp8wo7h7AX8ldMcaFDkDJdw
u/FiUlpNRj08+A1cJZ5o5s1jABfWbyiiaTnLZfPizTIbKMRUYK+yqqPPww0qzmL1fOCSx/ULD4BM
Lai4Uwj3gg1LzgvRo2Oi5Zn63sMt69M2BBYLrj+Z3GLf21w3+1BPH8owPiYfBYwbaXYvU2h+efKW
JMmtDamegNDovOYjWUymtNXs0ZOJXLIbIQK/jNEdXrh9ZonBFxyBkG/HnjYDckq7Ro3BNRjHRy0q
DKdEDLfTLPiBC8+/5Hn76eDW2nQpDRCOZgKkVH8XI2QTNSUCsUw4Z7uEUcS91cKLfKFbsbv65DJm
i2moNrxip1wnBsGQ25BSiGSKjrVfZvvBgBdtNw43vWpvVObFKetX0QxIEgqwdqq9dEPZanqunaMT
F91D5zHgRd+a17Xfi2smfx0NrwE0wj9GfVdPcEyxpcU8v6EuCMITrhgsbGYtwCCypdjl1nBoYZAj
ezsjGAjYIn0zEllflfWZkSz0omkCEWDfjC54Jnnpbkyz8FdLQ2tHIIkoo/dKY8Xf2kK8jFzsZTB6
1v7Iq2kStThV7Ws815Dhqxw7q+F+ubXmoYCVvgl7QbRpwoU6i+DRFXoVzYOzJUFnHUvHAquMS76p
MV/Ng8lJlo4fcKxrU+J9FnH/HfZzvrJTH3+UG16zCYYgA27kpNx1N3UsM3RoVut5Do+xk0LR8NzV
CE5w3btFvyn1uFNe/MeQ9bjnWlHSnUBeULqdcWABAfJj1o+2O5zR8i6JosE2AeeDgxR88DDJWxDG
8Xl2m0NFPZmMg8fKF8+xkwebxorAZU5AIss9kZSrGzHx425J2WwOz1BxapjmiHNP8CRGinWK+hMc
/ldAnHSTTRKp2blaE4J0rKOjC8l848Um+ltiXyhBCcF3FNcKPBpiR8PgePA4WLnAxNYEWx9pfye1
QJird2nZjiob07zzUYzpr2G231lm/Qxl3a+8xd1WRdlLpOSnkYKIT5aQNGRcLGCmxYkbcaKLzGcx
9/nGJl7hxATTmLSE9K4Qk2x55ZtQ88Ys3XecJ/MWGI7zpofpw3Wjj6zVz8rn39ZNe5wxEhJI4mRI
8cmhimNBNgAEBYmGxVYZUuQW2x+gpl4nI+0fko5DQpZ40cbO/Q+q12hKUh5oHQBinIJvYWsuLGu8
1e3Fx4iCHY+acmP67hvA+g3Bg757qf3woXLQ55rmUnnhNY2Ta+Rwn3dsrpVYgoMdbe+AnGD9eHNM
OFIHB7xFNrb48FaX2FfinjYJ1cOrCf9G6eRs+pSeIofWbclyQH7+YdLlc9Had6mdx0HZO2Tte0od
BNg6BsF19+B0mFkV38d1cM2HjfsuoJ4kUA77krCPOWzHlrruiK1d51wnY9DN+I29NfeaQ+TJaddP
w65uAp77UZw73X3RQ8ShHb4d396w6gsJ+cFmiiWYDWVTTtu15RwsxN2VIlpgR8XG87IIh1v90GUs
jYS1t0YGCXo6RsJktQBXvBmoJQ9cg5TTBL3RLjE2FyQmZqBijm394GLo174/XwHQ3Nsmf0J9vI+j
5DsYnwV1Jgk2qFmKpwgGqZFqohkWD0v/U6lY73KFr6awd7KnlgYz6QrfMUFfY3DOcNdiNJMJseSK
Jta5sDkyDMYbx4efU8/l7b8vs2VqUmmkbyieHj3jpZFOePvvS5dgqMsI5HLvIlSkQFuODH1Z3Fep
Vb64VTJvpKXGM/Ad/FmRxedb1ZTzDtA4qwxQS2yM4N24wmPow93czQC5sEUSm94PkX8fAaBskKN+
05rbnEqmA+wvTLl+4tEfg2KNF866d75+gEzlQaTin9i69CHmKENJmf1Hom+wGTZbHaTuOs6tfTTF
7Z4yahOGSTtfBaoNr3CV0s8ynOHDZccZzwHbI5KRJRm8/veP2JaqU0sGA+ZNxhgBDZ7nlX53bFlh
DhUFKlK0cXQ8cr3jSyQdPpoFDtPYlnNyJ9DthqXYYvza2JWjeAz9/iWoQcGVnfPeLdBbtXxJxkLQ
zKR3vMF/5wleLBApIIfdP4+D6LF1SeA6DWN6tBCfXGIQAZFrWmCYdTudnDQiMrIotAYcVN9sgaHu
RWU9Y2ZMt2ncuYzQ+bihLdoGvwnPM8Cx2SkFdf7kbwJ8oUc/g+OFLrZ27JzhdA17r28BYHaWccy7
pVc1/4ui1V79OXCfprA4PE9jfyMu3bxQtLAwiJscMTZIlx/bZcJDKCBKMbYHZbLhVzpwiWp+qlYR
qUZowNrbPClpAjA05pdqksEu66BGmkWHbX0aOXWpdq9dQlwCt4I282tOAm/TkjVeZ423ohOLeYZp
I0cEyzRJ+2eiwld3/pvEQADGNop4Hlvroq90Wibb3pBvFR1wLUicqynyeW3jJ65c237+rwDujQNB
clQV/DADs57DVn4zaiy2SQs8DJnJ690P/uoPZOU6r2GMWOxKrAQ7agVZ81NxSGPiheF4sqfpuWZt
T1wnhAeZ/XQR6V/XAixJQoqDjzmfEpn9hohKB0f880ZE3FCMf9qGRcwl2U7+sf7xg/wYLBwdyWZh
iPzXbIHp9gpz2HJ+CO4BhIOyweKoC9ypgJPWpYn7Nu3F76jSK9ly3Cb1zjcSiy3MLDfGPF37RJy4
qNPUBTBOjgxH6N5hTSiBRenAWi9byD50ymaNahLrEDArVfZs5QPpA5ceNezwlJFuinCGJZhBZky6
4Zf+0Eea0zq2dByfjVXVB0DhpYbl75kiPNiVz3UhnnZ+073gMn60KtfaEoxUAXZpDDvIpdlnPOM9
aUyPBENvftDRGW0HGnpDBGcjA+NY6/FWdfegKn1O0v2npOFtnTSwA0OXpJVmto+nrziPMv9ouYGv
jYhkEdhcbNdTBiKs5ZLe+qF7BQd/pny12ZKkfrTbiPPtFNMMmaGNmkFAnDzapCAN1uhbnj9aTw4w
K4KrUHIBTuoU2IVjx38s8RAoU21jP3siaPtc0NnWN+dZMP8I/NjeA6Osti6W4ZXJBpaJ8ilMISs0
9EhUddCs6p5dwyqnl24QnDRjeGSocBXEgqjZlj2WpiTDuDpRVVY2Y7q3auvDkmLDQLzfFpQLeSmm
psGC/s5x7MMP66NhkGzhpjavmNOiC2q2OGNe09fAVbtyBMxXWx/8CQOXqVu9zRu4QzMz4piny6Wr
WdI/hBodXMe+wE8yAAQT3bvRu/Ga/5lts4mwCmJe2yx98Y41cvYSYbOeMVuHtCTLBjKDyXXALJ38
QvXSYR4RomfIZHKp2myx45ffHrabLMX9FMNkcVpJmG2aQDUE33KS0b4pCZaTS3oNRiqdljY/nxON
ragwlalGS0XV8lKC/5PEcWqU4TbBU4JFBUO1Zfyrtj7DmF3qZk9sOxiXkVW+uHc3KxCw40mK5rVP
CqBr9keaym+v69+ofwQjsKAJNDDlPdqXv6q9P66YSanJ+Q5s5RVZ7sEk51/346s9qktk9Xu7A5pW
Zd9N0JyG0re2juNy38puGbA3ivZmkvKYWshc4LBLfl1IeBRQnDxn4Wm03m88JPA3QfZGwwchunRY
mqtavFayIZZNCn3VGsODBxJ5b4BWXI1pjxIvja2Dn1pOrbvSC9SfMc8lINV3D9gqjcIOLhl1vHHN
6zi6iyRRl088QQs0/TZyFluZvoxWdlzRi6Dc51ElT35MlGRQXCZjLs500dYN0N4aqW6e3gHltcjV
uYXnFTzQycwMZv+pF5J3dDHmptdceIDfa/2RBvmwDsEYmlP+7REym4iDK0ITqzSvMCrGVvo1lCQN
8uSLDlzmwnMV7MTiVwvERCQgqYa97w3PjHnPMrOCdRiXA0a7DidxATwGS1xikWAzm9Lca2N85/oV
MZUfqQUp4nPlEzKKuvA6ppa5GbQ/bAaDuRCWLqzWigYO4V3zkrqA0YRQ4kZBvB9KsbZtgi6Gpmra
iaffBuNsEfGBeeVEkj9+ww1B5L9IUGuN8aEI/IADknyfFIM7uGHBaspZuUyc2QY2yY0z+n/Hgeld
3dHx3QPsqqzm4CT+FVqEtzK96oHH6Gr/j70zaXKUWbP0X2nrPdcABwcWvdEspFAMmTFkbLDMjExG
Z55/fT2QX9+497Oqsup9LxKTkFJSIIG7v+85z2nQXZnNA67uB1ojG2eoSfUx2otU6FJH4KxRR+Zk
SD7rGbnduen4OTuKhpvXDueRomcyTfsqnxSBjFzWMzf7mKr4JjJ6rLY538OFjpZqGDNrjQ68bCFx
FO6SnTt+FLA/Mqa5VBgFcwMbJks1OOcAG6ZuTDO5qdl94IxXa6bMgPmNCmZHeRli33tRJ4+JsFzK
OjwGn+U9dLNHG6glxbRkMw9qPptO8VKMZbChD03n3Rx/lfLJkMOHg5yA/h9TAZkANweiQjPAH/q0
3BVIIHwCHF4dI7mLaHQjsUby7DBhIxyvuQvw5ZomTzSk5/ecFYeR5dk2JcJiDz1fwFF7I4Z1L/ME
kZvAbDmRSRCyCKVS9dsSmrrrAO0XvKYUHl041L0QpN/JbQZBOjHnwHy2bQrzqQ8hL5H38UDN5GHA
zwWq1viZ9M15RtiGM9/IqMEvdo288Od5fnNRt4kmhGQwBR+u+qJwBONAWRh+OjKFBk7NL50yU8V8
6+JaCerq0lD0sUu/SM2cjlR8sdrQ3lqThHKvs/hSpqFjmKTz2Lr2k0bMzg4IxHNodffJ5G3myvkR
ySUe27JMlMbMXVwSVoxOzOemQXaWmvbZdjqoTTgjHN0sd02j32kUMbdek0BqAIREbwbdBystEmOV
u1NkyW/CKbmbzJEYRre6BQ6r0Uylv/IkfJkd1MRhVd9HQ0NxMj0Es0udxynVNoUV3U8Nl87iBQX8
a5AJWFiieKNUniOIW+R07bWdxh+tSumj5+Qga5jgJWXGQ+1pD6bXl0d0JeUprut7ay7EKYn07CKq
7gtqN4aXEryF5Z00B7eJblBH64ul1iaJpB2wY2P/uwa9BrxCD3eOVjwi16XojpFmDAlDSbVzXRcv
GEahB5B5MATxu5j7Yzh73wyNC51qKbQs1s92ZF0R9Y8BRmpbN34asX6tkdLVtPSb4rFU4zkZyffS
HAMGqQ16S0jd2ezLMMX4WVDXCqlaFJUJ0BXrEpbH+75ErIh670IsYQFNSqfHU7A0Hw8qpczOpB0M
jvVA8dmk7y3F3iatBWsD+QFP/QzZ1WBEFy1Do1PsEzoaezMJFvD/AYnsyQ56mPjJM9zIb0QhY6nB
jq9x1gWxXh6diAnJWF7ayPlqe9GHwVcfLJUFzdCxf41y1+G23ZtIGx0xv8Z2wI9UQ3NlzS9N4d76
9n6mRUPlv3uYcjqHdiWYRxTDSdfoRPZJebf8a3r8iIDUwMhUA6N1AiWmz1Iu5lZEnE2DgsJomm+5
U3+RAG2iASSPtkwrQqotBUMvkHLjByvOC5CfnLJgMW85rscZNOi2lebNS3HMeib4L6PTaHcz1pjG
Q2ffzWnyAu/YRbxWLqm1pHhbfJehKoOTG6RH7WhZzNulgfNjvhqoeBG+DA+lDqOW4izBy/JUDxNf
A5MeYmnupjKrEGOTKTnk4tcYZY+sUOHrAlbO455viKjkfSiKExyPwK/rB0ORH5NCztp1hXeRsXoA
YHFtFPIch6xAitoM5AYOuUJU3nMUk0kB8OsAJRU+ZIHjtDNe25Yfs122nBZp9grn7cdYRMeEpSQ5
sNXwkKEk1Y3a2aae8aOS4M488jX2aAWYpCzWm+nFpGCx6xgsoCl180MRTwnZWiW4rPahj7LfOVDj
unHivV6MTCP06TRZFTmkpsXJ7DDUDi4/hLBm7u8GIblYRnIqvC4/0NXiAkFpRFrZM1D6u6Yl4K/y
Wh8qrTphsj2mAdPiheInACmTgbDrMpjS2vQqW9yLUURyWNK9JDaVrDFpvmKIeZhd82cjhmNIpIEa
OFGy2v1VJ+hCu+ktr+y7aUbM03b2k01Rd9s0wRPSPnhI81KVQMbGyv2wztwSYq8ZI0j30ChyOkmy
o+f9akAWpIM1oPlBEq6cXLuLgX/YxO6caPu+uMCHgAF4afLdRKF0Lgj0BZutBf0FwQHY0Kk5APho
6Fh3b9RnOr8wYqYMJuR41gebzjYpfM3gsVwiQJllYBVM259pJi1A6eXRdsdL6T4M8zAdx6UYDZPv
vhrzwxQw/6YwTacJcQwNwAdl11c4+F/aeatb1XC02pNumB8CUs7m/8M7/0fwTmn+d/DOu+9dHYOu
jv8d4Ln8p78AntY/XJNpna57jrANHXDJJ8DT+YcupW24jitsSZfuE+BpOv+AdKdLeqe6yWXGMv4J
8DSsfziGDcHTki7ozeWh/8sWffgD5mz+dv9/5Z3irM3b5v/87+Xt/43fKQxPSoOAEgfdioTiyeP/
wu8MLYj8tHnf0DyRDQYA4rEW1pOi0t6YTnRrYaff51iQNpZGGlNkhB9hwhlK1QC/KgyV5qJBq7wp
8BlXMOdbR0OMQcTDF7OX5rNdOjecT+kD0xsNGX8BLYcZxKC/QIExfZc1BfCX4LLixxMbi3Btm8Au
OWe43H0rB5Ri7hBYVBo919eF8nyMFN+lt0QS2/d5D7O7GdJm9y9f4l9H6d+OijDdvx8XaekG3UKh
e9KSYvkC/vW4FKYWTlShbhKVwkjPzRTTIZUWUyOtewZ2wvVIED9kV/BeKINuVFcmnLr9PWi9eI9Q
mBaHYV5sIdC6E4KzK8L6LSwb5GdpfMvdHsgVyj1DM35ioTunlOn9FrSe4w4flkSybiavlYlvwq0D
Qg+a8cDsv7iZQfMoA816iBSHoEpRJYxqju7wPQHBL8wSeWfEMtfA5UYeKTGGzkjOzVi227yMh42j
3RPe9tVphA5kcrgYOYRohIEAvKV1UHAkWlgedzOWlChZyiJBkdNWxoSeAEZFiNGT+lh2751wXp0a
IE+BZTcYpIOnjWtbPW3zgVyIqE+/MwC+jBUV3uABMWcMH6K8wx/4kg2GtScttt9MxIkvsDU9LNDo
jrgcnPFjlu6Lissnc/YeezdXtItqd993CL/ahIqBdLOzjIxDUE4YCaPRN4gycnJQRJmCqpBAhQvN
CF2OGE5G7EWYmpjimsNws0fWtMiWxjNo1OOgNT5NSwNhdkZYkIxSiozUUswcIsFQk7ZWwK4l4ND8
TeDnDMM7eiefstskNvOvpuO4UHqjeTR5HksJ8A3oryYQrPet56qDNeFHwAG/M4vgzi3nV6PRs33S
D+YJuNLdnNQV5M44Q3kht7EVUHRPMp9ID4/YMtotpG39SJMQKEPsh57bHAtj1sGPEonVS/u0eJoG
rLM19j9gh+g6oXxwNlC/shxibMvoqRHqGN67qQzuyo5G0TjeTKdrjm4VWziF+HshrSanTF47fYxJ
4oTuw5TjRz24T7orTzJDcFgtJq9RKMa7/lhXeJvn0aHNRZLRxpz2LEsPGCep24ysltJcGKfGoOfT
U2+K9TGARSLeu3aKFkrFFU2WUUgUkSPleyhXaCGWDDkVSrBoVnBz+7A+cSFlck7wiGG8oMWfz3CR
HQQzHM4+qEqocpSSrHEilmKZTctEoGhlFUhpBz5gJrDJIknUdgYtlK0pmHyXk3mNpzJ8Zvm3KYwJ
8WuSasc+QGY7xFeR3orB1N9gEzusTNVvYwzbfUNKVoKQ4wSOIr92c8c8r4nfO5VFhxCJ9kE5AZMK
kRgbp2p/eWWI/V0lzj0XqaM0wdCH9Brv3IYyrhar7tIkzaGo5cYUVk5hyPteA+P5nkKh3XiDZt2Q
eTI7bvyZwIwBSN9JLTVWEit9+sMawkTjrGtt7TctCx+zfmxjuFRZrR9klxBep3ViR2GUYC5TTXdJ
ypSWHBeWgJYC/wHkoi+0pz51aaYj3SiIh/QMKAJ21341TaXR4HmAD4yZRpFjQXuE1lLJK5aE2laV
8wLLxx+moj8gUMt3ZYBJN0T2hc2S9xGuvU0WM3FGOzOlTXv0bPlYxPZb4+bWV4NE0wIT8TQGOIRj
Vu+8fUrxn3kWJrBzTxvkkinvpWq4IvW5vVD10UKDX7yHQPmMEu8eBCbcGxRqTU6VULmYVhR+3Zaw
ykrpALT09EK7Yae3qPspNi45XQ1wTWv2KWKepXA3DeuOTevCRi/qCfiYiA8qGhfepAOmqHofLQTT
U/S7G7hi4l/HTueRtqBJGvj6cTJKAE4Q0pv2wJyAIqRgng5Kc0tVB+jDXBj7zmAaSU39TUXwVYuG
+JHUIeDQdY6hqPJ9HBnMA4f3qqjjI5PyXVCP7i4koa2i87iRoWh3mWZmZPnikp29jV7/TNRwXzlL
tGN1V8e4ZarBNQCO0WoLK/cV2JR2YoB/ZHl7TLT6OywTGHjs3sJdJbMkfUPXHPlzprvHymnIJQpY
4wTkrUPhpbtH86bsfYCEaDfLPS6oyo/FOzQ7nTxmiERj0MdcWfv4jAnp5qGJudZhr51Er36mKr+f
PPf3xCh6yIUFigTifenC6kvo4gdx+gXe/3TsLXgtrieIGoJMSyfJvIHxAEYxNbe4yQzMtNld0Nhc
+WhD5dWSMFmS7ZFU9bmb9Q7i9D3UUEK0HZb/JZSf7agnxZ5EC+1CfXpfoQayp8U6qKfQblqYG4Uw
2gOx8g9ar4YzduijnhD4hSq53k0T8KsAgOCODse4d8t6m1tk6g45FZ7CKL/blsyPxQjruWFkLLhu
YUDWodhOyjcRMidCl5gr8q9z9XVwKo8u6vDbpF0G7g1KQ7NcSKnLunRR/BnDENTccVZ4FrPk1FXF
samEPIv4feKUoKgGIJcsz3eiCqJLMMrogixEHojf/Wpq9jLZiQ/kIZJhjivlqLIlrqWdfphBYjAf
YBM4lnFDdcHKWLEcgnW+JznXvBWx514bauAJJ1+j32IM7ZRTWnLWuDxUS3A8EVXktVioS5reTC8m
4UpK1O73nglKHuTRW0QEVqV1Z6e3h98hBfistkvw446ixtSlPsquj2hE0sxKXMQUSRUmO4VuDfkm
x3Xi4nIzizq/FVVqbUls07bzaJG5EtcFfW8MHFTRdl3ImeViZqYY6+Z+65jZvA3ttPAxhLw0XRsd
TM0hENfUnW81a/9toYmv2TL4lIVPI6Sgockt1UJ9mEp3v+4qxtA8x/WFxjV8LRHdVbY4eMh3+Ozm
OPvzR6ZzyEf6y/u6XWoVyzuum75pC7+C+6J7fXea6wxE4PoAPaSCOeipQ7V4Xu/oqfpKOMSvQeju
xgmI9MhCAqngifjAqih2Goh+i0G8lh31AbH8feurr7f0znjLmyAgFAlL5aPnypT2H5m88IXeIsKH
SXwISLpdCEtpi3ZmyVONl82fD7IE/xbO+JK79mtqjgWO6uFRxFpWnOKkTQiQt++600D0zo6rTrG1
gFacujzBrGe+jGnUHkAXcsCXzaC65yyJBR1SRnfIxVepBeORMYAo0mVDf/k5xAxOOcWYz1X+guWq
99dN4E29Hwg4bJgOwCjnpQ8QlUPYY/TYYGOO9wmkRORZ4aZsO6D1tUH0W0t9PwuLvaVBU9NyG9gH
h8foKlh66G9yP8NdvZ8q+fb51XwewXWfmfagNGpwmJFjR7zXxlm+onDteQ/U6TEOT4tVo6AHHja3
uitrigFS0APumCpOR2+MdeTS/KdWwWLEyK+Bq8KBuV+PtmlPTAg75ezWuxme02MjisvUpkw41r8+
Tu03N+s9Arijvw6IAT9q79X5rwhN56HO3F9Kji8TwUEHzUAO7nbNuM016rCOGjC+rN+AKut5V3QY
+gZLJzSV+QVt9BDm7Z9NtriQ1rumhfPPtp7xCT3CsUi3BgpkUl6tkkSv96CV9k4tHlUnzxdVdeVX
ywY0szoVMbOb9Z65pCqJqGE+sG4z3eDTqfhKgY0ocChpTQ+V3OlCWiZFfS0XnmeNkw3uEBJph8uU
v26CGmgDJzjjuf2oHzU10aJchQWJICRAlYCI4YDWfkc+LrITbo2L7AChAHnHwQS0bUxbPFnNt4Q0
4cOU4I+QygZEYHWsMao2O61Xg/Ub/3PicF0IdBtxRSrv6LtAT26tZ5oEFQetuKxvnv/sqbNstHJ6
M4fp2dIy55bZiTqCywRYEIYACBickaG54jaFxNpvcmG3N8oyGN9p3JCbclLLg+uGaHBxcwzqnIab
bDP6SLRdkWNh98SEaN7WTRrNf93Cfzf1cD7X3UEWDphapnrHQGbeIm0kWios8DEvd73ZuxF2nPqW
EgNJpnR/sgxvt97Zp7mQrKHWB7zEtO7s7Pr5rPWpxhyNt4Sa/tHUmI59PgqCYdzUelYzKW+co2bh
qwuNmCsOHIDMSssHG0/B00wTZt1dWRmMkhZ/53pXL+WL12fVoxUV6rHO9dd1d02U+qEYZHEs0Om8
iQi746HSipwucF1eB08vr7Reyn+5u+6blgfWW8yYPoRpCbRG/If1uev+v/3/dZ8+eR+jkeNit4Nz
4JpkKEMi3jInxCLVngWToJMEm3aUrfXdswPrCoy80lFgl0n24c3Qr7rkmojwlDguIvj1RRmvCArU
Z7KERAmOWb30LbKDrBb6Ndeq8CRSF7obhMO2S/y6oWGYZLtYhd/jFmkVNCCqtPEeS8cTnSZrr3lB
5bcjBqpEexZxEe1NVqlzSjJ4FWsQnOs7Fdj7UMvk2W67Yk8H28B6F8ICXXQBRRo8YTwAIJ0k6pob
fMefm2rWXhJZ6UcDPVgJnfGUm+PeCNAFUP0E8An/CgR4SIaE69KRFEW/w7cfx+2HLTWc+mFx36cD
lzsc+Yoa85iziuggcIyM2W3f3pl6fJ2G4cG0MyASFXGHezxyRxZ5v1o6zsqy35FWJvuy9uXkopzo
rX7fR9dsHlKfWcvOrBx6ZiPzFKDM6tqOs3emqEtqA+v+iACUkPzJDX1f4m7pwtkoReLOO8GZ+J5N
M4gNHQYd0NYBKxjm7/GDggNU1xDcSQ3msOSncxJ5dSkT0V3rZcOhj3w6I/tGemBYPUyusENPJZbh
c4JT7Mgl6esINH9vp6yHreXnOQ+auib9lF9DrdlFQTih00JZ3M4whRvL6zelM5ziAj1nEr8p00m3
baUnp6afcUJY4godYcNch4J31mTbvI4fI0cbTzOkZdx5absrYL5c1w1qjfgaQ9xf9tDPwnwdYuic
xic8JDMZD0lFbiAo+GrihzEXdoimetzB7senPrtHXPX1tdEkGZBqTg6BFfAl05zDbXWhXg8wzCK6
SaU0EknaKahhN5rjnf+cMh1gPV39zA1QJVGIm4vUKT1OqejL4OxmEj9RzmdjTeCLKZlYCYwUimS4
HUZb+PHy1skkavhwfHiXfhSFL+r2KZ2mUfuy/AMgHp6cebyBAWlONmkV1I/QggAC+goIbRGy4G1b
juuc17+s8W6Ke6B5TdAetLlxrnMBwhX3Lfa6sb1zMuGDN0zODvP7q0RDdiV5Jtz/eZUOAYjBLBRQ
J+2YHE1PxvQEizyO/9zId5r3PgEnILKStJfBVsk+Ly0TIguVDWKP5ZVuGg2WsfDt5aqUamWzzwIN
O0OcM3uHwZCQM+uRzLgF20BdUUt+93T1qfihR/b6eqOM6cMOyVYpYgLfF5aa1ScXYvL0K4F5pi/x
V1bxIyACi793JDUxpYDHXJKii0hJKW12TS0kHnqOsz5MP1zpHMDS1JBFi1dsDKwGu/63l8LeDeRF
iiH0K2NYWLHPrgLGwM/RS/KvtjnITaIzvS8iQrNFon+dBcWXrpA7D8k4GeO8gQuoe6ZF1wuvuY7L
Rm+i9Dib8Usq7UeZZVw90FcllmkcaWU/Ickk+TBEhti08Rev4mTDTsUcX3vFZdhstCr9YobynvnO
HlfrRzMgLQq1+QchRaCR+tqEV1KkTBEg8CZJn3IIyxyI18lApXUqOvebFoj7xqJtF1gtHpW8fy7H
Uh6VO3hX1lLetWvT4M+t0J2RNU5LStDygF2wug7z7LtbTj+N1uuvnxt9kf67cv5r37zMlHOhnT+f
QXnjYkZxeq6IeMBO4b5aNTHDzAZo0r0TptruRQIYfC6xy4r2lfYqYNXlvErrYN9XgjqIBPyLlf+I
xNI6og56gVnJ0lLPaFzZoOPkhAnYET+URQbfmFW31m3ezD6qTmY5XWYDVTByDwI6FG4SNHnXsiZs
0RNAqlq38iMX54a1souJI6l7lMclZIGjLeMHYlyTK7NOG5BNnqDwBhaGf5cEqpoiL0DGlBQFKXbT
ciCMeRiujo6teOalx7nk4gBaSXoArZQkO08m49V2VeenC6ZkLC41rpNdyDVpqDUyu8qGgLgS8R0G
Qa8mTzUT702M+aemzVz0JmFYA/SXNMWfhKk3zgFfph25WL3u849XmoC1w3felgNCKVGGXyznNTHJ
pl5HduU2ra/4OEjCxQ7YL+hZvbhEBZQHqI8vTgbQs+9HX4b5wl2DBOVJZGBllP82UqRZspHtVQzI
BsgfbCjuAAJoCKver1dnB/DnzhrjD4X/RMF4h5wEykI1KVgCuZjrubLr3XhvWWQ9NoKVmh4MFLZt
hwSK8DzwQzlbtPOhKBiMQN7JMDElhbrFtLVYUAuDs0d/ZKM9Qo+VKSoG7egOaCHqaw0Peiss51fI
cE7j9EtjMrL01GLJwsCv7YXvraRcPs4SDtWQQdnRz1EkxmtcW6gjtJCb6/1UMUsxgEvSjMwvykXV
gaZ5403EGK+DFzYpErMW092kv2d42ygJOVy2gkWga8Tfc0AeVs3AOxgRNv7l+8i77Isy6K6guUdD
VRfzLsHIrnqboEAnjq6mbbi46knLaHrqMkibx745WA01KhlnGFcnDrrwONvzhSyoNTBStISvhCIT
oDgA73s52xZOR3luXdyZTZxoW2OZVKFs9SEu2hhlOZNl3n3HhaQdykBhXKeqt+3adryuf/9I4CuK
eSOG5Rm/g71gFpNFt7FjnlKi24RJMD6xcjupkeGnsYdbmXa/I4FgSpfovit3nq694GrWZ/j6Veh8
jXVKE4YTHeGiLW44EpRD2cPTxtfrcWKXHV/loFXkdzIsT2aL6NfxtvweNH+ipklLrE1AE+ATc4WF
vlk+pJ0GdSsmDcBjsZFRW920Vd3tWSaRc4qNzJ2ZvPRUT0lNe4pbcz4F1VigbvtaRhoGXt3ezZN9
TdGBn8KM6pUVfPSCAzzMgZ/V5b6Jm2oXk/O2FfNHF7FG8io9gIHIgNMl+lvk0D1v6vQx6mLE6RD3
tzURutlsh2fqGNtQ1Zbfj6E6Rqr6uQyNtnw3OTOolqDFnNs7EraOEIEXHSlW/bMKgmezxHiH2PWS
Raa1KQdGmYNVaVxyWlynHCOUSTpgEQkCsPbSb07BAnnQmJCLypkBbaOe0W1IvZTSdjTqcNhUchc5
EKtA9e5NbZR+0VJUgHvLup5Q23Ec7olrqo9aI/coMCnt0UvdSfcibJY8cjmMdakzAIkffRV99zBa
Yfeg49F78RNCQfOEKCUBb8pSgl/Xz7yCNRRO9r7KAuTjE+XPKPJRyH1DGLXhzJ6vZlpsZ76jObAo
h3HgTNdYlOXBfEmGmkEvNH8NdBg2duEyKjjFBb/BuG0o6ezCef5piSZg8UMqyETA8fqrnQYIJF4X
NhudN0erVMN07MrQ92auKtEy3xwChx7CslnvOnmIyZf5DFAM9pFpYKDYiJ5jTQTXkhkVwifULYbQ
3AtEEO+SOaw5He+yXuJpnBr7CPAxE+Tlsr+MiX/m//9yc30ImzeE53I4r/8vJ869g7W9DKHLUNF5
S//Ew7tPKZPLwjqaNnDrsEQDx3UMbbwECacBbvNT0mcoS+t29I6B5+WHz3LMZy3rb/s+1+rrUz4f
/VsB57983vrA57L/8wX+tu/z5ddXXp/3/77vf/puny//+W7/2b7//hOs/+O/PBAjFgt0fOQxhn29
iKbwqHCp22u1/tLV1BRzORb7FK65nSY3UWuVPyBX9OulsqIM8xv0CmaadGWm/gM54hMmz+lOo7b2
xSrSB62M5m+hkua+pcZyamczeM7BkpbzToM4+m10w54Cf60OUWXrFwI+sToFwV0qeuKxm/QubUqm
qQ6azcSQzjdJrMu2tw1xSWzabNQRzxGMNvokQNmjeeqxNZRcIMvZOEwd7IrlP1E428aiRndXGLnf
mZgWxy6Q3zTdfUn0qnyapj64EzrxDOt+NQ3epnPS+SQs74vnEYbgLC5jZlwbq6jbbyFJMKdEb1hz
a08ghF4Hza2fkFvjZBIOuVMEQJk1RrIqkO6bXLR7oOHU1dVT4wW/C+ACRvW0qd46EXp7CP6b2ITT
amqt9qYtAMYiVC8m0X2M9lq5XffDUeu2KjaSazsjpXKpZ1vL892h51os3YTYHdSVLcqNb1rhPo9J
mj95VTbchoWx7OVj/TRVIQolL9pPDsEXICHJOtFS75uLobKWjvk6xp5Em9lB5NfbXeXZS+icDky6
r9H/6BkzcyN7Apq6/mVgLUs/mnFVr3dnQCpkij5Os3uP4Eg/NqT0tXYy3ZrJ+WJ3qPlN+iV1FDOV
B5SMSQG3TAk4CR1eYpCzE+/QvWnPqWyeYOrET10x1Q9m5f5MhW2+TUmj7RGBBketz6lZD5VPz0x8
GdpA3tAsVFjsYDm2sKeAZP/qWg5YibjPj70pP+ETTQ4asjtNp8+Ge+Gk5RCvo/ZijwubWtH7TbA+
Mvj18bccjTp1O32CWuo80LM6ObYZvyUeHhcvp4PCFOPIR3wHl8J0rE/Um7Cy75Ejy4d6ztovrmef
q45UR5nC+SnRByxJPvACncE+BXNnEucBbiMDVFAyA56SmNUdcA0oMLG4huWEQMMqME4ODiknkRou
BUj9V8d5XI+1SSv0nM2NvnOS1n3rKwa/njbXDVK5/qXnr5rsdOCvI85m1CVzH0r9+yqKv+kVdfci
yHxXJf03MdEVHi0tuk39kJ2XkWnbOvIXDfJjwszSH0rNeVPobAbrjehS29ctynDr3smNHUwIfbiN
yXjf60RkviTeN1sE6s2IVHPRl1S+9e4sG3Ix7HE8gkE+uQ7VPBcaVFnV7ldXqvjetnGKABTI3ga3
7A78YNJjq6HBDjrOzVH1P8aqiB/qyJNf7Dok0U9L3uZcmeexpQO+6CbOnjQHkMpQGiS1q304cTrU
cy5fq7ijkKIXzyKDIQDn4yPRy/6VFVWnBn1ZEtFjo7z2qjv8RUlaGNf1bjp8ncD2v5gW6+qMdRTO
FoZSplNLylcjr3WMR0rWYCs5vRMUkjg7bWjL6OBFT0ql+KLntCH0IYIDHtrxa9v/shxnRIwfJ1ev
U+U91svf65uVxGdt4qW535AWSRVFs16pQXB17kl/F9NovSIjtaKgeWnHQV3iZDx3NpPPROfEbaIA
LTH9KvzsJQ2gfLSps9TiOi13w+K7i3mpjnv11Y3H7L623N+dmo3X2Irto2ETlLPeLSJ8OJMlvscG
TVTPrvTXFJlDPWJyaoc2vOZBJe6dQv9JrLz7ipIGNIXTxqDaqeJBVn/FayNgAQzhneSK/YqjFd6G
ep1Jrr+TLn64KApZVaUR/v6Q8q6dmsQ1LQc/MUk4CrQ2v9UY715MYK/FSJ8LH+oOtC7k24wzLTDw
Y3sFyzuifP16SMCmVCaphqPwhUNRSQOShPQ+BqDrxeGuJJJNIajwdDq9I9oEaM+6w7xQzRjuN2Tn
0pNKC5AgQX5IEMMxE8wcamB/bq+Pr89fb/1nd6fl1f72FFIBeInP//L5/9Zn/8vDKuTIIZI/BtXS
ENdplKy3WipyXMrY9P+8FUQq0oG/szOsQFnjUbGpjev9A/i03A/I5fHxE/POrFfvPLwlQFhoWLbL
JnX5mOutdZ9Xud62MBmM5NLOrKnn+KgrnJ1m0KXBwMLnIMDaB8QRnATq8VA3mMVzBa/9dUPx569b
8Zi+1WJ29vHyoIRZ7SPlrnwiX1jVGFTshrirfNfLrF3IJBX2HHczepTwi/Grft6NmxSjBZYG2R9M
13ksc8ck8WekBdwteQNwgA7mEE2+G8a02HqW8xL7jy8Wn6k7et3RAzaN1lEhtcY/lyzvYc01I08T
/ljf8fNtP++uH4/VeE6T/Lx+/trC0sogSSrberNG07thiUPwShJVvr10vz43676mz0Yi08YHlDo4
2wkBdnvXOtvNSDdw/SCD6QIaIxXu8w/uUPC6RawdzbWptmwIH8SsQNToNgrrhWOydDi9HgZMTQTP
tDQP5dLvXG9lS39WpxzExZ9a+rS0uhIogXHvIQlZNA7rZlKSziIxi6ToZcAqAJxDIK30JQfG1dXJ
bjEzdE2CYntU/mTjNV5vfW60OFA+Y+9LHnuEsi6/tChhlxMyw9uC6TUIHmZVoyqw/HrNmdov7uR1
0/7zVuE52lkQp8bIkW7WV4+6DlzI1EVcyNp5oZHx0nI9Nz/fpTNocYow/b7+iNdNPnsatbPlR71u
XBeKnTYhj19+yetv2sN/CyQGQ8AfnOL6o9aG4Gcw9w+lrSBfzOAmfGr+f220qCjONVCVKFzagmXe
+bAAEJEvtxzNoksoo2sBt+fs2lmAK8nWJcvLWPuQEq4yQD0DaUBejYa2y1ozOTeUeWlPt39ex2WO
+OfWuo+6PwrAdeffnuMubziW1HYNhmuywbKeTF42U4f7+vOu28QAfEZW4kVCgxzobO8T49X9dWvd
5yb6UYdW7DppY+z/XGYgRZ695LfIMsx5jXKkT9dZIh6hozM0JvxqWdUjeUYFBTfdbP0yi0/zIuoi
m4GZ41S/5jF2VRsPtc+8wztMnnqY5DhfPzeVR6gF7k5agV5nXFRAx8RrQLbaaXgZTTO8iLl5LAyi
Q92qKa86AErgYJqxU2+92faXdVOWJvRRPsnbOBTuIVeavJD67YDUHJ0/t9a7KNv0vbt8OlHU1F20
5ALB3SGz2nEAT7FZb60Piji7q1zdPDY6DCOjjfdUysjQ7YHyws4es8dC/DJwNRzzWRePzKkf8C1/
DO2gjhAkyRDwkuEEwLz7D+rObLlxJNuyv3Kt3pEXcDimtq5+4EyRFDVLoReYhgjMM+AYvr4XGFU3
MyLToqr6rc3CaCKlECkQhB8/Z++1V1MG5CUu2uRoRSCsoqhhCqcCC1GZN/JSPgdlGmQpx+4+Up21
BTur3WCbdPmkQM6lhsUlp61lfeuRjvseGDpxJ2PdH9iK1bewr2nvGz1DSeSvu7hBhVuoKDn1FfQ2
EIAA48aD3Vf1zkH3g/d3qO9lln3muhEdacQpJGpCrFpaUedIapBSwGZsLncvN6PVXYP00FC7oVWp
27je+blSZJRyYxQaNLrmhIqaJXSSrDUSLpawswKlbgkmOBwJacLy0qDRoxlmG0618rriEfQNcDs/
P5u09He2Aclm0ZfjHE83lOuw8pKjVv7zppJZSgJ284EImwbq/Ljux+ifynD1+4/SjumXQZAlSKmq
5ggsoTlevgJK1G1rWur5PESSzXCPJLnfWmzxEB1y48rcOZgDdYxT0zcep8ReZ4bBzLUGq0WeeUeK
R17NxLomA/00P+ijQjoIbSXmnmU6dy/p+RLYzUhtqZEFBDcK7m7FRDFzzoHnBfvKI7G7br54KYo3
+ixXYm6qOI1wDzIEBlBGM9BzAv42hfV+hHo5R0NFcJI20tfAUvKSwmMN4vYYtcZn05KSimoYCw+T
C6XTrAuNFi2BgbgJgt5rAXnIqjvz+P0mjRhyMO1Ase0jfsk0Z4WXzVu0c99nXnWPQRvdDpTmupuy
Yibe8P0G94xlOPGV3dFbM5HeL9i7FVcKbCBNUDLqBBCfrOu0K0P2Ylva7hUkpe77jd5GAZFYg57T
5ndgsWvtF3R0HF8a6FdMj6nT5q/cQhx1JcPt5Rosa4nUl64UrA0uvZrORfj3iuPyWC9Kd5mbpEld
ig2tav5YdlzuxpCz1l5ifeQXScml5Pj+pVPn9XZKEhQkLONeJ/1peVnWmcSiJgpvyvnxy/odJCzn
l/X78tXlJpRiaSX1tGMlRsGKp+JLbXGJ9XL34fJr5FziDEZ743TWsAmJjTfWl/+ZSXCKkk8KzVpD
YA+b64TL0q4mknbVlO1NJLYrGprIJSAHL6bBYhSdonk1SlJS0Vgy3k7qQ2rUwxV+7YwkpeJ1ACG2
Dpzm6+gBU4nn712+IuuT8U00bZFBs6Dq88L9/UswssXOquVqMgc8A5flu+ixsQIa5Ce1YIMzzNr/
vsR6cwV5WdIvj5H4uUMt1m9TYnA45efvXupGhjOvYdpNSH0pKhGcsSHyrQ4Hn4gHvL8p3kY9xn6F
gICF+FJXCkT+yxaM+nwRSSjcKhvZ1HxzWT9wkA1rq53exIDZ9HJjzEfk8s2ksuF8hADpKz0dtokZ
7ttZ2qPmmyif5T+XqocKxt7DC7zUO/pcBxWzVOfy1eWxy12DELMSg+lO+FD6drlq7wgZAZJcty1D
fgJKGLbzpengBlQDGYMGc6osnFfA+fHUZCm/fHV5rMoMXOHUz5yqfONy07Qs3dV8c7mr+S4N6hH9
FgFhlbmWQ9oi6XNWKJKmDbb986V8+b0wj5G7J1FyTA1xl3s6eT5dWN4YpX49Mk2hCyCKm4LdHflm
6hq00ws4UuMgIGYnPWqeRnPvOobuS9lhsaXZ5VHh54AGfeHly1QbH0oyynzT9L8YZMGGMVeenlHZ
vnFh99lB6zKUCtPT5cbwsO3LavZt58M6CirzBlAnjT+2HOEsmgN3wlkzf6V7PJ3hYGadDOB6fYV2
y23QgeCciRk89LvJlC+OY/KZNSO1c6ssPKGsfh49J90BfSyOMbiVjv3ls4taowOJ1fv90Y8rIkCS
2r1KEJYuTKlgWkZVz7x83GmItqljLec6GCB9uzWls2tg7oRvldvEzEd0n9FThzciRs+LcsW7Slgs
yajw17qrvZAGYezcGOaSoYNFQ/4ZneEqJ3cFhE5i7KovCMLEWqXjvQHgC68fluMVclT3WGvJP26E
mb1Ku1gHjN3AHYCFDkFEK6MbbxNWmQZh9XPnd1zAcsZaXi4A+Vr1Sz2W8NJtkhEG4oGWekMI5qLr
/XEbDb2acdZvYxh3x8u9pCfkps2YtbkBqZTJ5LyIhiik1HDklVmlzsuSk7G/BTFoQyAqFvgLufSV
hr4T/Y3bOMiD0/E5DXztKS874jO0GXM438WMsBUwF+440eKHOCuBU/XaE1HfK0/TcKa7Umwr0ebb
qBuH29ZjEKTacle5TrAsuHYuA+m6J8yxxm0Sau9aaL0GetZCwioQBCeOerQsYNMUPs4p7WxvX+h3
lJvl+bu1K9MZ1Bd2OZz4PbcTniO2ctESyqRH0m9qoVUYDTLi/fiQjllyHPP2mqzku3SutRPY+qSa
6cNmyPXh7KQMavsyGl9jXTBfH6enJGGEZfVD9ZR66RHwYXaLRax6mrk9E3laDwNkTlVb3SkvQVUX
gEiR/LbixpCRuBFdGx/HUT8V2kNtSDrWxIuuoZ0bV1GS4AwprQkv5cMFLqjQYlEd2foylXT+CM0R
h2ry3IPHGQP2yl4Mdv5UDWO6mVTnPfFaLXB8N2Pv7q2q1k6XG39ClBsPzM18WGNjJpJzD4GKGhn+
Tk4M5J4VHO05V+E7FYR3qLBJCx1APuK5kdcSu7lL82hfKYJGkEuS2pIDQYjKjJzHUnnsWVR9yzCR
TZA4RczWSDe4SxQ58Mz1imvcNKAbUmmQEhma3Q6/nnNy2dKcxociLR4Cu67uJ9zCm8FtsoOlVRnT
URTpWVlsCiMmn4UguXjKPtiCI7PO9Py66V0CJ3yduFXR9g9REt67JJkUjqQp7Q3BY2BYD8rTx+vL
PZZQlEuyQfo6f7PNQGFBoiARsM3uabiDpklasGpEJUXmuO0Qky2lGo2tUhbeFfM6FqK4+356TbiX
sAxrw0qvXOvQt1NLdX+rSJpalrgwTsN4k9AqPKXSC77feFPwlZRU76qK3zBIaAsVGdHeJ/HgvibS
cp86Go53FI+54YbvRhM893Z+55ut/ggc4d6N4vretRvtIOmDgfgIMGIgpa/HnmhcHfCfiRRrWBB7
316Rpdaz8Rifcp8XpkYX2X0/XDsJQ33ND9yX3omM1VTnGrp0qlqbd93sdG2lJ+VWTzTvfg6ybsN2
eBQNIxFwOSmV8mORB8OjUmvX6bIHPT6XmRJ7fj4+5j3GNUhS0VnYIzAfP9xGZMbcXm7iiQ0ODblu
tG6s0egfnYQ8i67p7+wmGh6NPN8xHuluL9/LEjzkXd8dtHw8qLSMzgFhs2fIDExGnILx8Hw3sKZ/
fCMDxsLeXj9dHp8D8ci0x3CmRjM7XW5qJ9BmIdf8aannhraBW4li3o8ZWnu5nd0NNYlJeXsv55t2
Yr2B5IzFqnea+6IdLKQN6uVyjzaeWI8DEs5QdhPZh3bnX8U+8WYYJ6pk7zJ9v4A34wZu/5gMJ2cs
euBC8/BbEpV6HOyJ99DbOUHSHzRzIiP18mWRtf3h8pXu2Opg9OKbmaPiCX0nhQUE9eqgk1exbwj7
u9xjjlGCM+Xx0BqiVWLr4zKOO0QQo9uMJ0FZehpq8ymNw3bHfmo8BcXw2bZmQZa6OdzYM1WnaCsu
NfPdKYvGm1AV4kr60fPlodSwc3+B92lnx5l2pPXK3ct/GxR0/MvPCFsRzFWQNJiSUsP2IApxC7Xt
PVHiwXWKy5X44/b+8pCc/ZAOYsnD5TGDj+CeMyhYXr57eQy1KLWUr26mMWzvJ0GFEOYtHYb5lyja
WDeJkOvLN1UUPAUhJUwkQzRibNEzEIw6bJv7JiabvXE0DeqnKfdkk84el0YHq0HL6vIjRS3c+5YJ
+uSq/vbyUOlZggWPADUvrNx7kaJZbQKb9rS7gG7knZg8VGgMcuSSWowCkHDclTTSfo99UDGAx32h
BnJOVTQuvSQpIZdq2c2Ag2kTRjWWugFjWi4cZ89AXzzCl4dG4ZDvqfcVzj7bvXZiAnXZ87OlLjK1
Fhm2Q/JBD4VPfh/U3vCaYNkQNmkx0BVV7bT2LAwe+CZM9l/5QAxZaY6fjl9UfHYSet9X0TdFrERl
so69pIZBrzOGfmA0+VPsmLfWML60Ru4u8gvjCUtNl34FootcY5ruvNRpAGXF8BnJ+R4P1IIa7pbk
auotcjsleC0NgWFfI10cOZZFOD2Q5ngN97WEr4aWyCQXCmFFjdxL2sYhuMvi6QOJInBzA95+dwWh
6ImsAjnTyWnGE7VTyk8rExtwWBUZVV10n5RwYCd8FFDir+AmfVhTOO1qF5xA4A4fcgi8HaqUhlCO
Yuv2ljoTU8qK3WIUjZjE+mgIkYodxp6kC9+wi1VbDp8AQVmrRepvSoklVKO2gUSUdtgQk40bSUmr
Hx8eweArrrrdwfDtWTQLkN51ceNl5bVCNYhuNBu28IRIenM/jRwAfCrNkiCW6RYiWcncJVvD6CF0
086Xrt49E5l5Pc0EBARZG8sO91rjE5WuYrIQpv7EbO1jJP059zRnF2j21nLT+2S0vG0Ei6qMQprY
044uno+oTj72ZomKvBKQ4voPwGn3SlNiVQbAZz1vvmznDM5Hl7lNgbQ8srCNVAh7/WdLWcDjS/NQ
TuhdcOqYNcBpIjzftRaEIcqmYmVjyu442FvAwB/9IQygObDD2GbWsJdeX29sE8pFE8O8cY1Zc4H1
gjzTogr28+TNILjyjJrtbXAks1/D+JicKjqS+30jWpATyDTMa9la58LHrkdXHmpuJ11Cwhx4q6LY
ECaF9hBfdjA23yIFUtYMoIP4uXVIshlFO8VcHpk29PQVbBtXZKQ75boS4mz1TbbEhpPjlXmIUlLK
+q56GyKHNht0u2WCCIWoROe6y7LrnEjJhRPIu8FlpzyE4TnL26fegSiI51EeBmfE2F9WSI6hlDtl
fIuiBb3lWfGnbou0fCcLYatcAzcYZ8PFDKKCZjnmJrhKcvyQ/G7zJjnhyumgk8YUHqX70DPqXuQo
j3ad1dyWtv4QF120aUW4dmMbFSIt7Fi/7s10O8T5nneReFhQ3X7F9jHWoZTGRX8X9wAqa8I4LTJF
riAoE+OOURjW3oflSJzaFZok3n9B8GSPInTFRPM6rYOXDHTA3hwoCTrpHbR0CGkNKRqWDdhQK8GA
76xDmG3raIr52OX8BYPYhFo4E1OSZ1y/zcbzg0NH8oY5hGcQ4xp4fbYJnbv0hzS4T9zhMZ7s2YVN
+S3OesOstrNsPDktTaAh7vE7Nbm+wmy+xVO86y3IYMaAGarSkDBzgbwuxTdFFtNtAIBkQX5Uvm2J
l/GN9sl1xmhp434kxqlzVx0FrlNrAXOD8WrEJkgw2Zco73GotjSV8bQCgNQHBA6ti1CK9hQxsS+9
US7l9OBCebQ49Sk+FvlofC1T5zUo3A/wsbSJ9fix7rEeNlg0nBQ9wgSodeAjjyftJc/aYFdHOHJ0
RSi4svE6C5TcE8DOiUChlVXD7zeLu9T0xvshMQ4N+kVxbWg5cTtUrvQK28fKm3HADdWJXtwQUf5G
la5IXzz7MyGLd4o2as8UUXFJkkyoeMLzmBE1QArgo+EMyeKTCi2ESjaMLFbQD5VbkWzD8rpOayRg
ADlWZuPdVWH7JcPofoQF8FY01lm05rdJg+g+aPlt6dYfPvUkfNaiQjEHj29Y22MWIfmfnh2b18X2
K8w0cyW0LL2OsW17kRbBmAPdNUX6Pp7Mm8yw1l1nJmtR2DinWqBe6QTtnNa+0peaH/mfE5ljSIeh
1NXZyzQNm7yPT+ZYEBAgt5UFFgdBTeS6kFvt5K4cnEfXZBgz2vvMoL6sG8mlSR/2PZIuJsPE4wz2
CejyWxCR3x0l8bsTkCQVWs8u2QgLT8hX0nsedB+n75jKmbQ174KCLXIL5J5iepO5dGeYI7oUsW4M
6zmnqBpVcaz86WzRx56qco6lIzdyaNJzOm1SwdpW2l0Mxd/RFokNt0f52bDyspYwRw2qnGDbnnKW
K13XZpnahggwPt0BVEgrpusrovS2jo+ZbnCWu0TokSK19jRmfvHKiDs+8+LQo5aGEsIJ7WWMDica
eXTM0S3GzoFQSbRKYkc74tkqBi7No3yuzTmm1DW+eXgC8GYhVG0i+gS8FylIxnUY2E+iP/ZOvU1T
g8VkZLImcZc3Nvrotq2Z/qQ6/Q5HL3Zh53/JCrCgQe2A0Qt30RA9mI7APYNE3NfUgzfUCdZmWOKO
4VwLYsgW+FJ8Ku6lHsOP8hxz5YQQkMKMULwILPnxqTIoOJHmsmkp0pUusnIx6SMBeSVkkqbikt4g
OlzRFgoWCEiv6QNtvDE4RGHA3idxs2XgZdjch+CDFEDyJUZOWs28o8/WQ3H1Z51LeKDlcI/oEs1f
WlmIsaf3wLMegqAjAznfR32gHoL6PhJuRCJMdEwK1iJPW1hUItpUkBSZIG3vKrqOSf8ZW++yUmfH
wPtPnwkQ8oSFo6lZ1VEddT15LcgwwVpxcJaaLg9FhbTW7c1vDBoLkuHsCbYvTLq4KL/Rkt2QmZ3s
owJtP/yCKfg0vPHamgCVTiAI60Qj+YYG781gok3QIDdGDfIDr6ZCAgewMdHSUIzIDa1ZUCSdsheN
xcclaNXH2NZEbKU0zNlwEtiBltikZsu9JaqK3aBV27JzD2zBJ5DUqNu9FWIX2rhhNS9IMdmGvbA/
tTTbpcRNbxqdS5lhj1/byOCsINFz5pQs3aZ+V4OENpwxms6LgQm/mxxi9O5rAqZsaJrQ3GPMsrqX
gBPPgAHXMedBbuZPvoxe9ZDLlktHzadjuUwRvcKas1buVH6MqL4wJp51pGkLNw1v5DQ8Zrb5JEvw
jXlmLZrW+2aK8HVKeM2B2xCt3nHmtT6py6lDVJRHgN/g50+jxQWtCbNTju8Bi3R03cNsW8WdvCrI
0QhKh4hr/EpriIWfLPc3TeV/RkTwLusCf6/etBrJwTQFAnsehqOOWbi5cJdg/QUUxVWDh2aZuGqC
SJmsTE8YGzXFt5VpbDVvNBHpJbdVYq0CgXi5MuyM0r6fCYeoLurEfDLt+J18r6dppP3ILDgKUARm
5IzftjXX2kHJ2YTBimjpREp25rAR/Dcav8k6APi7gD4cEt/orvqi+lpX+cGK+w+UTITDFzHEfa/a
eBFlbaFVI0s54T9t1KMEagHR1zVoUo3qTYNqUSEV3mZZxORRy9f1GL5FEt8HULOs4yNGZ32GiPPU
QZmfyfWjb2AUz4iJQKFWcKG7VVvLHRYwRlYpGoMkP3eVco4kOl9VZRcs89TAPmi0WDAaBGEDALRc
hl8Yb2w6DdGxiPXjSCTWubIADo/+l35chAUphqjSl7URf6sHm6ZhjHInVq9Fc6/ZqkMtmetsVozh
VnvQKLbWliLWdaoolhqInYs8YN3JDPwIyh4OeUueRCweXcvgD0Gtxs4oONR8dK5kwka0GbBianaz
9mV+1mRylwFsejEDuofK3KIK80HqZVD7bIlvjYyGVUGJvRA7TErEDJVlvlKKSWrnknQ4Yc9gb/E4
iDC/ipyvVY0JwokLtK+SD0MawbZkXuMuAEBEDFHd+KShXibRL18bmntbRUArySH95hISDl/0zXf6
h3QKnnUDLoxqzQ/NGwDmjvl0g3LA3tpSw9Foo9PpqgzYY0HWDHTRaNmF+UPk7w0F+a1ofGuVJsHz
5NhHr9d7eA7tqxGwxSPGG+cQtgK3OpPvLq/q4TSE33xMBPf6fF6WXlpsSIKGPQ6XwZr07Nqwqi+M
z+NlNtX+gk0g6F/7iSO6nMLW2Ac5CrRpzLPHKQ5xLUT+dTfoJ5XLFZ6yrT9ZTzH9nxBTwGJg0FWU
4OtjL65WXD0NyNGnshnPuTdu3L4jPVMLSMRu/H3F2WOO9KTsYZam+1s900GU+s5jV8bJnl19SYvG
shj42AdPN19DJBvl3FFPKJ+UXcSHqG5ele8udaRPlWYecGs2BEb6unlngmlalVPEhTyzN51Ok9RK
Y7TjQHMKZBSABzuknhH2eEZPcMVJYyFwoijnQhJvWp7aW4YNXLosBwQwEP1O4NQQxdSuQ71cpgG/
p7JcSqr0qpLED0LNBLiH1yD5SDuPuDu2lFsvJO1K9opAFBeZv4ryajMUpJs36UPMEoXCwCJ1sQlv
RRbp6ziAXeU1d0bj8eYjemBo5nirJKYm7z10EKO7N2NqKy5Oe409eeYP32SBfo8KauP07rs+SGcH
RSXeFsk50IpsaVv6Z9unEhcKl+66GV8MFa6HGr3C5eFo+KAVQj5mSHgMseFvQZNry9gSKegvSfyD
4BPT2CzYI5GRSXnF6k4ESZ6/o1AC0Mo+MY/ccZMPg9yxYf7o/BVsonabiFasppD3geIxWuRkuS4t
19pSjhVbXfe2AIq/OCSGQSBI7/sJyHA/N1Vr8OzKZKrCZIoA8HaZMujbBZIUQC4u7OpTwsO8gcXQ
02AB54V/PUU+SZJc4PZIm7E2KPIo5wFVR/zvUvUKh5bu4H9Pc3Fy5WuoDymxmd5bQjQwQ357LUeL
tpVuc4adOmAtN0MUoGYwsIhZZXxVFJXCV4vv12E7gbbjHcttezeCySp5RcqX5X3qwTCPyGReNVVe
b4zafS/DYcS0yzXLMxZWbxJh2MdyxUWO5brvV85gE6JSu9q5TOgnmjYJWlEsdqJr7kdrrG9hBC1V
gFZ0yIIbpRNnrZvmyclB2A19zOfYPQW+4SLopQD053m7SOGLB16eL4GBp7tYtGtNkZ0Kfx4kNuGo
TfWsDPsBAlZP8qR3avIJmCuRWejwOuIvupItGUZaT7xfmHb//TH8r+Arw0VCsov8O/rvoyjHOgrC
9qe7/+ehyPj3v+f/8z8/c4EF/n7vFH3URVN8a3/5U9uvxfVb9rX5+Yd++M08+z9e3eqtffvhzvrC
Xrztvtbj3demS9t/Igvnn/x3v/lfX/8tgqPwLgfq+3Gaf/8//t/8B/z9b4ev+fgjvHH++e/wRmn8
5sJEdFzkPbbrScv8J7vRNH/zDIhoumvprqnrDvjAHJNB+Pe/Wb9xDkih8y0Pg6or5P+gGzXQjQIl
sc7jhhCmIa3/iN34I6LQBhkJG5Ipnqm70tOF9SOikH0CYyKfsGONCmFZtPldnSTfz5ofTpr/+gMf
UvwEQnRMLvFQZxzKLmCIlulxDP4IQgwGEp8hDMYUsILJRevGBMlPKk5eADf0xiqklthMRS7fUNfW
IxVW1UWoyvWseyLjjGo7J2zjsZaSduNsJ/Wr2R1F2xJ4rCkr2r1JNcN8Vcr0njZnjvEDzqmRJdGG
XdFoVQvKArzDg1dJCvhGJxSvHOjXMhSuvHHf8cvALQKmLdS30SLI++hpOJdoAHQNDgzXIW9rmWlo
2pZ05Wz7BUTaaJw4tMQF1YVHt941e7EaaVZnV5D33lyiV3ou3yFWb7rZg3OWhkq3FNOE9CjlOdmu
UiU2Wwk2COF0Ns25gx6hSV8JZ5/8jTRVQyoVPeyKzECnDQywCXYvAjKc2I9qN4pkQPwzKg5G+9Vy
G8V8RGpMH97QmOeN99Eo26YBETdeFWUkWRoSIyfwjr571y1Tq+F12XFJBxk8bOxs0jIenZs+YGK7
6jCl4P3xGHStCSYjyNLMZuVUGFqVR7ZLkAEGStngwY4s2woZA4nFDRJD6YEio8TBfl6YjfXM7JA+
7tb0MoQ+nVlwiV/6QTW1xpxpWXP9rUELt3ud3CXsIh4r66oaODpXo9thoqvSGPYR4UBIPv1Y2M62
KIQTfKYQmW6rMDfLM4jzAkTmkAuzQO0u809QB/yW3tchJaZkYaxwWGhnNnfhvcmFksraJyoIZ66l
IGZjDuqa/LpTxCh3m6wNQ3q5yqbSLVfCC8dgG9qBHd+i/SRq95jXvUXDPrepBwVmvFeavLQsJQjr
/lZVaWguJVGKFIe+Meogzgc3Z8rtplWESo4s4VsyUIv03oJG1e4VxkmWH2dqQMaZaLrIrK4Eocdb
E6ah0e8KJ1exd9BZrpKz1eT1nDLsEaqIdqIxcUz3WX8l7UmOsKlK0zmJ1tVzUJ2l9Da2lSPgGUZk
ykQ8jLpLZCdJC+damagUWx0p/+wWwjhTCMYhcONLAH26IoxyndR5j71rqKpqEbmAotk1aTbNP002
JJGlnlTOrTQtBye0Y5nNjpK5UxsXwmXD1oXcul0dqyS46VKLEIqydfgYCjF2NRTULIGXNfIR2zE0
sKNP4Kyt9WRGg0iIpTIse5d2jNDW8GFchm000/zqzhsg/28nrJ10RRO6wR92MF9QuF6W04nBNwAA
0mjpH0bWiPPJwPUcnRjEM5kezXkYbw/KiHYJbR0X3l6LTTrAQ/TNrpqiukYkxPXF6EMxEsdGv3Qh
SHgfl1FkK3fRBcTllYukszpxi2LXdg7Ql5vsQzHOI1Au1QozeAuIE5HmcgQz86XsRkWPOrdIqLOM
NIbPWRiajJ5Aw4kYjl8cZVPXwMALIlkqJFaqca8JGdCZHzZeELUbacTBdCbuEBf1RO2Dm8uLUCeH
idJzMgVb279Tnku2yipD9T1pzI2ExbZj8rk6fPnDqvYXSFtYwn/g/LrMpWxbOMLA4WQCtv15sQia
RDNtwXYOwQL6D5hLy14fv46FDx+8yJ3Fr5/OYJX70/ORlgZDQhi4u3/m5wa6XnX9wPN1ffw+x1n0
mLjxVq2ClL1oSDfA5/rQEkVOcERV6k+21x355F3pYfTw69fi/NVLMSXQMt3yUN6wvv9xBRutMFZe
lqMf9xxcyrrWv4JQiWiGjhNAJ0d0Hxo96GL566cVMzr5exm2//z7374fchNUoAXGThieNb+uP6CV
yXPT2tKhsaI39snRscTUyoOrmZPFyJCGWJOxgRQIAiwezjSqKvdbjpCW2eNC0GtvFQSqboZMgsg1
KVdNN7799Uv805vkGqzoeDYMSzd0lo0fX2GtG03bca4y0yqht4fi06mY9P7nTyIJSLKFJzgPfj78
QUxEA2HGEZhTAOdsmnKz2P76KeZK54cjzd9hSd2mQnGoVpyfjjTMwDadUDUspsZ0kCWMJlozx9n1
wjLXv36qvzhk/BmGdPgQ0Xg1fnqqxIfPAOE54rzWGkRqw9K2/ew//3t4EncuI2ck98/vi5fWWT+y
GUVw1NJhH0rjQbMj/Spo9OT/5alQgDuujnaIj+uPp4CpzKbDgAhywSIIpH0lTCnBcv/rg/YX748H
rUVKaz5sQv+pUg2cPiqqlJwXaYXdE7J7Lqe+qdlrT40wNn79ZH9+h5CmAlMnmsSWrvnzla5yO50p
AOebG4XmU8ko5tQ7Q/YvPt3z+/zjKSco8+cPDuD2+Uz48bjlMnGIs+aUg+F6JmcLf42DqBPS9l0S
gMDRiH/e//oP+6unROyK4JV12WYP8eNTYsITgcwY4hDGuEYLS/CcsUSpdNQT0Nx5qP2L6+af3zUB
s5VjiDFTYCqel5Q/XL/MVmunMvRIsS77L5bZfRFW/ZQ3+b9Ymf7qaSzb5BwUbGPA1fz4NCjIoGpY
nOwJdRbJE4WBFHYcRjqBGeuy8S+O4p8WQp5CMpw0Tc9ld/fzUfT0nH26Q0vfqhzyw7vZY7DAu0P/
LfLUCd2he//r982Y/4KfzxWbCow/T0rOgp9O/7akDNKZ+y5EJbUNkRpgxgtpkTdRWn3YIK+d6Cha
fhVMC0f23atW9wA8E5pc3oNXDRT5YQVQnDGZoU6/fnF/dfRtRn8O74AnWCN/PPqFUVVKhJxUsAlB
flkxNc7SrFm71m3a9NHq10/3I1afNdEzLLD6DhcbT9h/WgwGrshgQeZDgSB4CTEKcDr9WPC4BztR
t0ZnPEHrPP76Sf90RZjfcoeT2XP5qP5peVCFqozKogCoJhmsjdF27npNF3eXZ/lHC+Pm+xv6U0fl
p7v/ToPl/6fWiaSk+e8/tmZ+aJ0cmaH/FHwx/4fvvRPh/sZq4lBX2A5rv82J0H9t2r//Tei/0VPR
uaBw8TRNTrnfWyfub3xKSFxwBCWTbnosRk3RXboq1m/8DpyuSC6oJHDf/SedE67UPxZnnH8Stzk7
G3Q1NpdT46eLm85FZzRsz14pOW3DvGOKp9FKaQQ4Kc1sg4M+++E0nSoxK4Gy344mPUt3Wqbu1iDm
wG/3dbcnuOiuRYHu19baIuhnkzcIaG1FcByWgEXcIAxrci5tngpRJ3X22ugIL8YAS4SWp9lUuw9Z
md2kzJGfAHKcJePbyUhepiYXK6nMAMklJNKoO5LFGlop++9Obw5jZz6n0YSkOQh3CEzbFZvYahY5
pXl+ExKwPKK+PVQx3cpEuzcG+zkVyMFU7TJrSSxUw3p/VEmTAynyD7ZWrTo9POUBA1e7WqEgkRuv
Nl8cG40KZG25tImsbFEzA+9ZMRF+z6Pibcreptj8DMgwQxXMVQOpB1T1VlOPOP72skdfIkLTAh6U
bBh/3EbSvEbpCT8+/ZoZXwCMxcuSPPFFGlpLujcc/9R/Q5N4sMv3kISIDgFLLzD+adrCDKd9C7Cg
KeEtwIOewUABXRAHtx30ZPbWK9cY4YACop60UyERGAOrx0dhHhsD8U4dWGtCaleyCHZG5m89+1Gr
HKBHo4s6JIlhGNnb2JqTO9R7gx4zAclk1xs9AqZSqXaLg/mpQtgUH3Fvfo0chCYcZDYzK9sj19qz
Vi0u6M4vMagMgOzFOhmnmT4Fwch+V3q4q3BVxKhUlTxJYld7B2B8ODjPqebt2bdt22jYKQLpWin2
dMfIInPISpzMlUv/q8hguHLWARn03R1QpWxBy1pcpfyQC0BvzYhj2RrwukfwEc5k3SEyyh/RhK+m
jueJb1K8AczsDrT1V0rwi1Jb2xOwuPdwNIX5gJPwJYjlwD56GtcKWx5pJdiU8rcUlaWDTJbkQO/B
TmtxKE3SiQUY96ilXVfUxkFJibY5ugKfm5TXWYJSvWk/dM9dOei/xvot0fV9MqjP+jEogkPbDA//
l6Pzam4VWaPoL6KK1IRXIVCWZVuOL5TDMaHJGX79LObFNffM9RlbEt1f2HvtSk1Z43DrzzGJnFXB
/gHiS2At6YNQ+78VaQaUAEPG2hNZ5eR3yEdAASQ7I3Yeww4iODBwGKPRIrdF7LKsUOV7PE0odzTz
sxUIaZQBekC0qOeBNJIdNSq55ICwPNAiVYAa59SyVy7G3YB1cipQ9OZHlSn82BABiWqgH74M8YmY
fwi/k3bcQWJPD0NsJ8BN8lV4YhxGbFrMPYf5sajd5oAGGoZXj0g0JPD9oBV5oE76RW1JLc2sGMyi
1hNNnyUvqpmb9zzqzOe+vHY2sEKXALkOWavKZnnATT+qoFieXD+bCFWp+X75uSDvJkQjVuRpwjIC
FeyOVmjDeu5nKJ9i9dKlpEPNuSdceZKmtYfdyf7NW8AJSW16iVqS5Un/mG2QeN0fVdBGZfwKHXAT
97NvYQyBpyJSQkC1DAYpgZ6jfu147y1WvohSIh3Vl+vP+lGz/S5i520DN0HFnDHaFeIrJB2jZ1ip
y5+iKA9OTbov0elYFlkKh6g/iYxgILj68fGV3Ib2YlWj35QJZooeFRARlo3i9fmzhr1+IkhrsJtt
Zqd+qz9Oxbs1VnwCPmGq6p3Kx5xF53DvllMlQ5xU5NypV7JIb0vx2D62JHirWQz50wGx/6Ksygvi
D5qrIVAZMFcFXEHSnbrD5HxK8PuUxoNrEKJC/220H/Gk8azNj7xNTGCJqubnS9Ba7wpjvyD1TarH
WHVupYr6htzfBGzYkrNzj/KWo6B4w3J+LzGeCBsnjJRB0xmkMsMQ1RQPcA3iXpy6nWu+zmkWqIVz
nFJW+inst9AHT/uaa/uhnraL9deaSBOxLi8Qf+u0gq8S++m04g/fYWfQVr8l1sXJUcnyLxCDKWnQ
wPifk+zqOHinnWQ3zsi9x+QmJ/eQtX4P6VX+1A68u8hfUoEoVXg5hpFiQXs1opgCjjMQZse96DFC
BKtu+oz4GNBnXlcesu5IM+xXJTjU/G10kuduZvOuZ9tFjz7y/mvVWsWgYCwLoZFDEqE6VFvDPEfu
ex2VuyEZoBHbvqp9RvEfIeBABv/aLv2pqc0xCOzG5DHR7HtTcBxOCMNc/bFBXTkBgRt0zeONXxGr
6Dt+25GUINtEz7aiLv8WAkCJQNvhfyCYo+kxS7cXPFvENKcHhoWP6ahsEWsyeedjtRPdXKJjdv/I
n/r4/89c4tSIwwv6tL5ZgxaY12ahQ07JX9moc0gqTkh6IzZvhGtIhwNZZp4+TrxS8euwGMfGbfZz
k3EGSWffMWkjOvwZfQFgdHkdUbNN1meofYTaw5SPMJG/uw7eH3fwsjD2MUAF9t9t8lp0jrcQtCp0
TlIS3Tg7GAhBViUjhNEZLGsbwMDzwDYTw+250Z/AfNIzvVrpO0+Qb7GoJpLrolZBMh00+tEIQUiv
ld/k2uxEAQ3a7beUbyx9X8MuP5fJROgghMCx2M1OeB7Eh71KNfBJ90mDlnzYgh7DqxQ1xUMiV2kL
zegECjK3uOcyuZ8Z/TcwXyodTRGj/1BiMGx3fVcFudU9qLO5tWcSN4AFKL8up2u8TrJJreTIw3kd
OC3ZrMjnjGZ+zxEzNDpqTfBLLs+0NgZOhZSZxA4zQjZCSDTX+65Pyx329X3WWgF5g5RswnPK6pDr
w0ULedvURn6Hxm6ohw/RudsCDbVXTu0+GtynctKQ13AH4ViMEEvX3J5pCasyd/8ic96H4XMKEK8U
6tbK9aeLMuYJeFbruQ3dr3ge70TGfo8kTMNmqQN7QqNn6O4ll+5utJWa3fbzGnq+QUI5cXTm0stz
9ZM6hkIyTAkomkDuboyhvxlxMvhlyRE9mrhXFYH7LoqOds0sofhd0umXmX0UoDp/qSPzBrVhi3IF
Tsi8zxfYUUoojrjWz32BOrjQhifCRD2t3cVEvpoRRnm7Sfysct7hLDMaId+pcUAaTuQ0sfWHgvlM
Tn29Rpz8MsmOPLdfqzl07677guHhgepxz2ruyVbjs5m5z5OG+HYCPOmOAdikU8/puAzXWj11hv4X
Gc5vVwy+3ZLd3MwQgZRfArQhKgJ5rFvOj5rjoD9Bm3PYT7ybjDfJF16cY7dcBeAnK0a6xVJg16Y/
IkUjW2SBPesbzanfLPnbD8beYBkFuRpxxKrLEFTL/AXgzHqBjiQ7mTPaMwQvAyjjXhs5ih6m+VtJ
ALnGj6j2UMFXp97MzizIkE9VD65JodbmXOWhsdHwOTEx3Tq5+Ajdv9ItzxUc/REFW6deUZIdiHnc
pjGfDVgVUdGclOU1iRGb8kcL69iuqvYc0jwFMAScauNKevvQuIzGSFL7b+8QraMTLb0mU5bPumvs
S2V6takP0eIESbFl37OxS81DaHCJDcvrX+vY8Qb3N8GkkY7jpp1x79YMBdXPOkVCgS/TVu66I/dT
neEhB9LfzcS1IJhA7jkPAzdxdrc4N2Y+c4n4Ymf7HJeHxeR0xZxBFsLqZMy2cplOuf3MBMJ27sgD
eXUbBMDkwA2mJ2bTH0bFa5LyDgz5yDcGWWk9Wjz+oEibAO6mR96YV62oOrN6H1F2hNEPj+lRQdjS
LnheRnWvUMZDbn10yQfKQ/NA0DVotrx6gJubeqku/8nR2KbO9JTjjohGLpMkr2BsUsUIkPNGilJd
UVBt4qiWj31CzGiCwBB6M8clmCg8bZnyPlTmhwOoDbSEcqtn4zllLxhijWfBDFS2zl5W5WMIXGn5
6RAP5stDhCCpwsA+WnpgdihbUbTGnb1NwlejX73B5qaMfy1UWSVdHEWOO5EyDNZwfe04Or0ZVxDB
o9GIC075LeRLZ0P0rWJvIXh0kfFBdQ4mH17J7cXEHPZE9NXBVIBJyp2kQeDZ6/WTJA9wMPBDm15I
MJlkRSjMc9qTKlecXAJ2rfpWq/KgzDNFF0B9khzGEB8OiSeyo3SRhwliIo7FC592vyx4UmzhtVgZ
yhSi7IzOdznpHUodAwTGFL7UE4t8d0TuRHo6LS7UdeiNxYPd9l4yqMGSdJf84pDry8xWcjpnYbJX
Lagx6ltnrcXvfly6L4lDrA37QwJYOhLaWVR/EbFIYXgcqDZKLjX82tuh+Mu+Fp7NhF9wSe9TSOqC
AEWR5gAD821TONe2Ci9wkKVCy6kPaGm7vebwOKXi1LKu0SzFA3yEbu5oj8Yp018Ti/2g/abRLGXh
d+7CN5DDXivFCwzmI00NaXx/KbFBSZld4wLCfPGkOV9tE7MWY8tp/DRswnT3q9BObAF3azoNdX+w
kBNxd1RxS3NWroTnJJJ+89YPr0BzefXPspabpOn8ULxj/iUxnRsbzA4i/ZeaaOjVlOOiRMgtyI5k
EHb3gbIZIAMMb8NrlWciZrwRmWVW6YEGZHBQeHVR0qvZ21JLLmVnqyFDiqYPRYHsMDzMvD+pHQWL
CtE4dIMOWS9bNrolyNnxsKvUNeXkgkXle0D8lWakPkP0lSyzKa+wMlaINS3tDuPNM41LX3xDROQ+
/yWpNFAK6bESThbYo0lymIsxWOzMFzhxG30EZGxsZPmUYDFFIi3K/rgIlHp6t51Rx/JgeNbyhZPE
0wH2txNxeBRYCKD2cTJRSVYo5Ol62hYkGIUhx858doonkSh7iSbSqta47lvT2NtaN1BHUlQr2ZV8
0Y8e4M0USq5kEI2UHbNC3OWkX/WZrTTvYV/2B7D6gZEBB/xrsEzMyMwN2eyq2NgmJshcpuUDbn5v
7MvO78r0oLvNQ1rGRdDUGJkH5Rsb22NGbMYUckqOitiGwgRJqCihn+TO86ynWz1WdlM9vNmCs6Dm
FYTCvanSBalHNT42NiIPrPv6duwUAMes5FUozPZLUtjKviPgscTtLqPw5CiEl3TqS5jNOIwg/tG9
TH1OjtJfMwIL6OagtfvH1O1uDQWnmzrBkhJM3cz7cSIgqy0fJuuMmIGLswsqDj8T3y6rZ8Ru7qrz
3dcWk+bcfiRKb9MQtN1J6u+5eGRetpl/2u6AA5ekh23WdtscCbOyOhJL7ccRUE1ldjRmisOiOuAa
I5R6+hg5W/VVekmP4Ap4xOkGKDIcW38ROb7XnLvza+KzAeM6rArCwxHUk18K+XDTGMYV6+obZwKm
6wND539lSQ6nWW8Fws0aGZFW5UiL4IPiYIezxoPSe0olfZhdqJuX4wwNPJzfraFEObOIbVG8E/hH
z0PaC6vUwUyDyCZnxZjvS+4ccCz5ZphtHXHPnH6Hxmkzjh+u+W/OfmcVNeos960Qj6wgNgTK4a9u
t2jRh2jgAio9e6xvNtOgCFm6VjqXROm/yND1dYZcm2FGIfqE5P0BdQYM7fJ/yenXSPfaaE8OYs+j
0om9rPDpdWoejKObeegziDUr/FAZ//CXRZjCYWQXqjV4QuuPs6mppwvJNARQQJZR1MPdql9S+1ed
CUEaKTsbnVdFwcjNlkTZxTromtjV9laE4BIZzTl26n+G+W9NpTRMebZptaduCkoD5XoU0j3Q95NC
TjVi36y58Wpq9DwdP5NSeRVEoZcpOioe74nbYbVeWdquHw9l1h4nZDXYYQNrPFTDlQrDR29BUTzv
lF49LhAvEVr8rZnxamMeev1YNiQCGNRgDEPH/JbU5nO9OprM56Uo9xq0Tyl2DSn0rrVTnHDLYMZ3
hg8L6r8iYd65j1mbPFk8B5PJJY+sKYpMFkNWee2Lgp8j2wgcf6FeBVlESZu5zick3a0bHlX0O6YN
YTFdMCLw2+BiVEf33rBBaUm61bdWf1bqt4prP1T+rIKUgPBdV+KAFvv/m1Kt0zelTYl7oOFUs70g
ZFCaVBDiW0/w6mYzat9/pHlTMUJxcdQS2uoS9ObfNFwsxV6VKNo2wcJAbX+dmnUgS4tmL+8h3TOp
VBtNz7dFWx5ohxCUP+nZbG4QLvEX8Wm4dZVkphZPX66sXyJlmDi4+G85iv3SyOYVDfJXI8dVD78x
GjqzJfOYYBsFror8U1/8UdkxHtxiYfdyswpUgkm4GqGmUOowygClLxeYjmI+ofoh5woZPU1vJQDI
Ve7FxNPCt5/UVL6OtIwosXRY9aRxzGl3tmH2g5CfckEopk5Bm2xJcvemJXk0w+dcJCdBDRx3byTZ
4WrBOg3nIsyzSzO+miMGsN+6aa9Dc0c8zVtIWiCaGySC4BXN53y86DRbRhye9KQeCKqpEcRCrITN
0GAyivd6NMR7R5MvLcbLKBe3uMlPuuQdz3DZFeLbnVczpgszv7wPU/ZbMfFR9PK5cLuNCYm+vdTp
Tz9GO43pmRvbgQbGiOpLLw4x2I0B2Q96NzRYuHr0+WQKoIzcjS07Vk2ngLUMellcSOmjKV8JsNhk
COP1GtipjRGnvk8l7pDpJxefQIGuVfbBy3HqrN1cvBLYJgVPKiLkzP7KyYOYyXrrU1JhY1SOquqj
SbtEgqG1Ox3oksOxfx4l50Rp4k9xPBzp5NbobpCSGOZg8BLuZ2o95osKZucHyveO0GaO8G4HKumf
IBDZzI7kxq9KiI3VukHbOGeBkF7jLdLdp5bcgkQZX4wBrw3pqVm07ShOpNhUkUXsIJ1VUm3n9DOS
rws9BxAZlyQNnLqPONe8Nv1XsFAAFhBkAhNKxEbEiZ/dSv1NxuRgdT0Bni6gz0ITDXpFB8sgHkyy
yFqMUE4vX+MMaFaFKtyOby2+nE2GWMCzQx57o7KObcHdO+qLEmSZ0nC58FJpJIYGhXT0IzGedGnG
JXWUax0593hhC0EjztOXmw9NRq2mFJdywDNstI597pWoOqSW+6alHUSVlJMhKd5zO3nt+mXkfClu
5BlPEBgYZMxfIxoCEB+AaM35sZ044J00ebM74qsXm+BkYLyHPMMQgj10Z+hUzTmGDb/jP+DU/5eT
NWMh3A2ldmOPvTH6OEjmAxvfY9aUG/KjdkWCnZmBiNqQ3WFx10zRsGNvtYuc+WiW9iZXo2POxAmv
KzwGgwbUfmPa2jYLCOJuDECjo4K7STt9n3XlYHY60tkCHKDVLG9VrngTe+fT/1+YpmIvSVWyldzH
hNCfDQRj0UDejYwBU3OyA9vtRXYWaOEC/aLfS8K+a+MH1SpAcBeiYlPtoBGJwFD1B9eq7hanSnOs
bFxOZeF8W42JVmACXRWuxsToj0BPRkCnKi/em0T5kd3sVxG1DxNcnZFopLDCyGO8i1U6vUyT8+bE
PYadgRJw1gt8UtW2cBk6de2+d0Sg+mQpIhUFy9NTkXKxGiT4Tcem55pr0lNscQRVkwch7cwLf55l
7SfJe8HGzQWYQNAM/kvdT/rCrxk+63xaarXfSc4hPEdb+CZTRq6cUATND1BqL5l5IBjxXBo7SQ+K
0wtW+Fuzolk2pIz2a2CrsIpopwt217XyC5ihY9jN/aXEMG+Rcvk1tpRzaKrZqbfHh06BYIf5GmuO
vOSzpt3n9SmGQAQWKxMIAoDdOM1dji2jJMlUWMOiRfISRTCUvBG7L8MrlxGXhVkPu4i1V3LjKY3a
MtBza1/ODAwX5A0EC6ogPs8TaeVkoPUTRl2u+tl6WiLCUKX9Y2gsxyY2TFcJvC00j05YnOcJ7mA8
nzFogFgIH8ol/Jjapg3qhtu8hl02Nubp/y9qyeOu1DR9atY9qSStnKwlfwHRhSUwe1aBdJAzuxWR
eDRiM93hIHMs7WKMw7CPneGv0wki60SPITkztm1vC3hGa/JIP+47vNGb2mViZImMi5IUruPSunrQ
JawqZhYbQ0327DCHPhHTvqaSnCKBynq2neO/6Iz5KLt+O5CQd6n1ONoVIbcAEYL4uE1eQsmnfbKr
F8So9QGM71kaEeQiA8ksgqydMtUCm3z/2ne97qupAAriGJvU1v5Xlm/4QPNYZ3S10KOEQwE+WgsB
OrKpt828MDtIZhYs9YDpmQTNU0kiQmYT0+4af045ETdfEnAdVkSuRVP5BWeFbUhRESw02gFS9AdU
oM4xzJTk0IXpDxplUPEtL0Q54Pic+difnMp8z1F4n911CJVR8HWjSXkFj4Uh5iWyqJWgR+Fe65fb
UirlIWZ4HsKD9O1Rfc1K4r4apFpQeFlNFyaf6yHWESzHvHO6u3MrtnrgPKqDtT6ljT9aAGyrtBBk
rNslE2fX3RHkelFilxC6ZTndjCWMr3AJd+m67kqi5NsixTaAHfc76F+8Fe4rQIN1Ka3DSyuKs4kS
PIKVJNZA45zyO2+CIszeB0O/2IIbQFavzqCY2LjSD8gK5EX1VrvVTX4giWmKl5MfFBTvLWk4Z00Y
73tkvaQDgGbcyUtM65kzxHBT+zXJB2WjdKfBZs9lGdqwc9vstS/5vhBFqNeiUPRbrOETIal7k3Ao
WcS/ZZs/U+m7HucydDY7vEVu/KVorCTdqYKGpTCYI8LPJ8NnppGOH7KCxZkb6zc3h4wqJsQBUxm/
DEY/eFYvwEmI8Na5GB0adN17Yw17jRcWbkBUF4rJ4hYC6Apct/5KbKf/xB+9qQSM9Bqo877TlXfD
7mBVCkpKS5fnKe3fkDMF+upwlOS6HurFAhwhblkMNZ4Yn2CK9P6QFngp7Yjle5PH4aaKrdwXPZ5B
BTYCe5/5LyT81eSTf8jIAVFnTpa4N/5MVuRUouMtMpQyqFqiBOuyo51hHPH/FwPuMi94zQzXvI3a
ZJ66ddbZJ8WPErV/YGRi4xmEK+asmPTYBlq3Du+HSs4gtlSfw2PPvc10olsV7BjhFsR62xYY2Ehq
1yYkZYu/vbsM1rbvUwd3oFl5bV7cUsdpvSS1y3O++lPRMXMc0sYi+s6VLlpxrMpBQWfvdyZwbKtQ
fHVs/IzfR05pcjJy5VhOdbhXrPJfu0w2Q7mifnJ6hfljrRwXNeKzFodKoFpkqcWyezWasGZmBMJU
zXjO+vqksGuVhE2AvynHLVSraazAD88wiAtTcN8SGrpz0ohCpc8wiCRbfivMgcryQkbDg1GGLvdJ
rW9yRT0NEEYVWQScbZE/TrPPxCs/Dn29T5vyg7TbcRs60TebJWqOhQ9DnpOnYNoBOpGvvKrDIHTq
WxhruY+xmYXa0lSkaJeUSzTSusEMPZNOTwcIlR+RznZapBtwh3S7sG0bL4fumuJV3vaVgzWyHcVG
ZsBCjCghZaLa5njqD03jvE2MmkDAOuW+5ybLwz580Na8XMYQW9nZz9FIVIi5Emaq8RDlubfYRkH/
IJFkjJYVuKWhsgnRmyBrUrpFgqi9hlX63oaPIrvk6khMJfFcnyA3C9/Coseza2h3ywhXKLR+MKOh
DhTTflaU4p8yyP6ptDE927PkJSkBUESz7Qa5oxTPehJqT4IGxqs71gOj3lv7utR3biHEqardA6+g
spsR8WbcM9fYaV+U1On2RQNTjYbC2Geunu8nTlvkOrkg2NrCNVHEmZcXtvsIV9qvBTN0Rg7avUEV
RR8oH2pdJRi2XcR7IYK0DKcP3W3FPjdQ6mDU+AmHMPpY0vxTKX/toQS7udTzPasz7N3YNXyZiNdu
aOw7IRN8fMlOCP7/n1BLgdTNPcZCM3lOcoJ5uNcpjZK22g+aUBiJsZ6r2vidp6nZAbR0glS1intS
hzuKYlZoWlsdLSn51SVMFE2t61s1wUuVwhVBZGhYgtJum9jcs3DLk0s8JemFxIgZNHA8egDqamYv
DDTcNeH+/y/2+k+JlSsHJ74KUdpHtSEeeaMNjAXD2AggDn7nehkjzS7YubSsADAJXeESkC9qhsBd
SRKxcV9OzJ2PUc5J0LDZIsNDE6c0joYTCh1J/WEXl8WJ6ou2fsnbeViDMBPCZLlt+3RWrhb49fsY
h0FsuvN9JIMwE9aXoaTxPTQxPbWhQipChd8oLxqxLTWwBppVakcUCVAQZgG+QTTLqSjr26Ap9lWw
Npm6IMx0HcwsYwFU7Bh5lkw+ajGG+q74Vdy6uUiZHivY/882RpgO1jnM6DRGMoOZph+Gq0l3tzNq
+bEwXgtnPQf00iLXUuPitlTTX17FFf4IEJlhUhSvBPeWZI6PNo+FMA9R7PQ+XC9jWJj0QVvyiWxr
7kVtfoxGSeNWiOLQcY28AgiKPSvFPG7FbKzVvHxqlDQ9uR3TIccqnhw5FE8sZb0MZLrXmGqzT8Vk
3x3upcDoxeAXdsHwkaDCQ5lYYER0B6pBTNydkfZBljQGRLvCCcqKMFXDsrRjbWR/i5nGp7TfJzhl
H1q9JhVuWC7JNM+B5ZpkZszhYw7fIJjwM/uVWrFqK4f46qxfrMH4XCZ9Bldn0t8o4cNS1fi+1i9y
Ksmd1MyXlNbAmyihbi0m4pueWsye2CSZhjve/v9zoEY0r4T5ganpFb9qV5+hsJl5qdLUvES6Di2+
yMGadtDs5PRoWcP0KJxohCxuvi5t6vr/4yBl5XYXIjv6S4VwfiKfONmlVou7V5n3eNmYhlSli/i6
b1kBIMnWHdEaHkQfvIwU2kGzCOPqWpgRqBD0wCLlWN90s/7aGKHLfCzfF1Vq34xZ+WezMOXWyuBu
TaCKBnwzpTGUnzMj6Lpv6A3T+RxPbnfW6oJ+gKknS7a83KtyyXxLbfurlvAvhix6Y8PQBqM+Kx8d
3Wy6tNfKpJQdxxYVW9OyuUcfUIdR71dkKh6nNo3ufSMQEc2C9d6SXVRZwCJakWzZDORMMVDlOK1+
0CrKbAsHJ+I74x0CVftQOsy5wL9bVEiE0RWCnUZlRHm8RQBJdFNcL1eYWfseYTQAlnR8aKuE6KQI
pC8sCHg1APLiJV++Ytz4HNxE8+Ed2qEeM8EPuN+4nCnTxvJBhtb4ai9cI9xA+9QgG5rD2L7Nbmff
3JBBdZQqDPiIIGN/oOb3yJjEMy76UsIQJpp3OQnXde5Fau6lDuGoUC+ihRJlIRDzrHag9+0zionS
nBnoTRFNN14ptGiDDOLU0pkJ45Wc8Zwe4CuiaYo1lkMMgI7G2FTvzdqUuay7J4SU/7MgbckUg79y
3E0YTS95Mu1asPjEyTQaaPzmMwb4fFHY0PnSxhcDDSl/CRO7eaQkv0e4+08dujWiMvGBakUDxQwN
Gep/xtZzGD4kBC1HGTOTqS4S3zLSfD8W07PUw8fIadKd6B32vKY035NE30EMmDazaLSNWWWMevSw
YSE64PgBUxy544Xo4QfHgmEdD+w4oimR+26a4RZJyPpZndI4+pa+zBcHnIKc1CGIO+dfk5lPuejS
oF4yCz3isM250jewsG+ju+AgpXW1IqByI6QIEEN5s20m9jYdCopNx70YxOP8Dtw2eeEbMdmpMPoS
+FKa/aaH5VcRqh9JP7/yAiVeGoUq43jjDNapAQPDaqwkSq1QK/fFAqQbYzH6nAdtvXK4NKeCaXmU
9+6jpdr+YkDf70vwzmZb8ftr1UF3ljP1SBwMDtAMMQwf0OuXI9GzOhIzcY/tofWUfNRYlVmXlJ9R
SRdshHEhdpkSsXjVzo6UFFK1ipashfLsQmBCC7hWYOFAT0b7URXm4nWNiq5NV0HziizbFavyS8Yx
vUJvjkFrlPnZHNxuR+Tk2WSFFkYK+xURb+ndoT1LgxgJWY07HEOHOYcoDnWTP3bkQYZvLv7Lxzj6
Qkr72tozOeigsGe1HJ7dvkbvwM3ZRCrqFsISpvHUpCmBNBKNTj9N8W3Sn8uozPfmiPDA7uwLEiTC
JZeyO1QAXjhoEgMEoyfxLG0I69qgxds0DaPyyGVKKLuzgwly44RvNu2pp5KfEsxrkEi7An8ylQl3
PgzGWVY0j4OzmpLLxvD0kJmvqOsTmJ0FZilKnYJ4ciRmF0TDT3Hdkoq50Kz3RTb6aWwXfuSYqxTE
aDhYWBk48b1pwvICjwYPYZoLX1fJ6FXjXkXzgoazsrEWi4yP86wlD/kcpQ+9cyU/KNuZjIbxDguC
Qsm22JSgvg4J+0qRMa4R5nytFschrtc+sacIBD/wOdG+5tIorrJSvvAYtUE329FGAQPmG8vsBFmc
fMORV495Nx8yd9pVGQPgrjjbI9nyEY7gzaxGFdFQRX5wo+FoDI/DlM8suE1rq9VAJaqvxUIF6kyf
5SqbkbX2T091ge6IGWaaooHsCJTl//igyqw6KSFbBMfIcpg6gNbs2l0nfF3qAyNsjnDFiHdwH4iL
+depCkDRmUV+x8Bymt1rZqLlEzEXI/I4sW0SVkwxsw98ZjyYJqDfPHZeUodzMLSQW4H238mug9bV
TYbvEEW2KbVZeWb0BIhytjeC4Fc0AuWqOQC6wfwMwGvFNHdUtIXPHuU3kxHTTtisLbBU8qJP921B
PUrPfm3bpWbbs7KQXKActNF7ZTKsoLbal2aa/+q+n85ubBIVvH5xdSWoKivc45mhFaG8DzDAR35s
GtJzNGufZEm9BXh1H4zyTLnc7MyZfmbMCaLs+lq/LkRBXFr5broAGs0wDSZVkszI1G8e5vmhAYyH
JrY1d+UKg0kNG8QCQzosupdIq05hFLb7ySThvk5b4gvM+c+EWEc2TO08whIVgTZO6HWU6dq3CenS
RJZs2HGZPikKzo5BxiGXo3awK9WbGG4ejXukLupZZL0PMPhDhzuIIlTbpNU/DvIiqJ0WJY+YvlKH
1XpaGb/Ceold4J7sNpeHxTmkHemLYMN08G7bpKUgaYjAyOYOWSbpNMgj3ZTqDvifpD2eVGQVduEy
EecKr6v2ynFOdFAxHYgzwuVNfbKEP05G+FKlaRtL00gbzwG7q3rdMtan38b/9mqYbyqMHl0f2KT1
VqB32A0IFugSC/l4X19z/JHeIid6VgAaaAUp7IVJZzUq6SE1tNljBsl8owlbpBwCPg96Q0jlXgjD
/DSaZCHXpgYhr0hD5ps0OFpWM9htswRSaWkiFUivnF3jNslZd4fK2XVq7ajl1jP0Y2fXVf+ntTuB
O8Z4M4wqP9d5+8z6M/RnMwVXF9H+GUl57pzwDkW0RgrPL+KgwbKoI5UY0JiWiPTW/fTmyu/ULxly
F4a2Hl6jaacoy3SorfLVYaQE+Q2FplHDEUD8zauxXtIU7sWCkrIMIdB1mZjOhZ6/DJ35pMMpewBQ
RBJOdOHsx5m8fCfqAticum7K0nO7uhO0lmGuXHfckiQmHhj4WWGQRg6IjOKXY1bx6wi3Bc72ak9T
fy4ZKhwHChZkzyzddGNhnLTFM9Ag3x4QJKKIRouTnhBr5/uZ+VLbaKgPVDls58TagEv6bZD3LW5D
mDNSFjPheteG0SZtYddX1nAQWfSUjQ2Xl5Yz/2/bhAyJHisMG0VSmtjgJ+Uugte9xNOfPXwUvUZn
nObdxY3+RSXxUXYD4pvwvI276DIYM0wICQMQ0M/AhWgyZ96y/9g7k+bYkSw7/xftkQbH4AAW2sQ8
MoIMBsnHDYzTwzwDjuHX94fMMik726RWL7SRyayqrB4z+RjE4H793nO+g66f3D+I8zYJD+5jmKUR
lXR4rzuiFeuS13X+NpZIvSmak6eIZiQO5CcyMnsl+w27O0ABMkbLXhLfOJnDqvWb734OSCkNqAjk
GIKRmwh7a7I9CToz3Q2lkpigB0ZavMrbQqx7h1ljyNyJFMZppOirzjU1FXG36B9aa+3jZYAb8VxF
8MI8J/AWJmfnVSO5+cMI0njUQHT0jXoWFR8wcMZwa0/le93ieECJYq90b3hymZmR4VkneFo62LTw
7hVOh5SGyMHSxRq7K2IEr6zPTX3rXR54mtrhBtbHBX5Nuu51tEGS8+AylOgv3Pbu+6hSKb4Id1bF
Nqly+kw924b7rUwHeIkVRqx2X2WiNWtSybolkw7O3pEnTvoU9AsC2WdR6WuVde6fi4CbxzongPk8
S7M4jNelGxYbWKc9mppoGp+jYvLopdJSRnzRLzID0VOCLr4p22XFUrwYSBdjtDCuTTG9AtrlHtMl
4Pz2SwvNctsGP40M6pOmAUyxSVlaWbraG5H6bIUs5ymPvhufjMKYVp0s5ihV2r1AwuqVzQE8YPbk
9Ko4dD3JK2lTUBKG+jt4zHbtQjRZ+v5j1VYE7BlBRyOC2+0pX2Ou12UPvtue+jBpdq4NhMVosBWV
mgc+buLNH4tn6Cwain/gKIFqxIODWM+yv9AhvEQYtn8VZnS2Msf+cXxt75k3Ly6a69D4zjONu8+e
heoU4BoY+vTR0QJrlwakAiU+0LaoT25h1V87XAArpwvldmgGZ0dXDFQn6vA0MZ67IRofW5saKL+7
xPk+S5+pA+RYdBqx/eREdXHKu25FO6X4tHKYXvF1iGGT2gBgFs08QXfbHukjR8HlhD92RZEJ3UbR
tvMyzBCm1HQ6R1LsjDp9SfzSJagNqjU0+HBp1BPKS8El+b9imfx/j0llGf9bY2X0+VP/01nJd/zl
rNScP0xpC93Drou90tHxgf9lrYQA/ofl2TZftXFUe1i3/4e30v3DxvQMiMLEPy6xUfKP/uWttP5A
1GdZUKkY7Ahske5/xVtJP3M2ov9Pv/PsTXc8uFge2KyZuSH/4XcGLyp4YyckKY3x1DgRw40+S48K
ZQShfCY4bT4p2c5A8nvd/fJtidOkxyYpDNEBh27kkn0MGr567yLQGfTN6GWHhGDkeIgyL30a5g5J
5wxED8W12gQJx8GsKBlnBz/YSj+EUUB/CpybjCeysM0ZJ2OwN8vxl1ZW+pa+yzZgOuxe0X3AjWmj
7j0m4DmKgV4GkVp4enTVIdqA/2Vu2kXqPbAfWtNEmhJhAgrG4DWKGKU72WsXkflnVEfgKxjL7OrQ
tEB3ER7nCybZxgYaFHwkj6Ax5zwvqohx3jsZ4rhuwzsNN3Knvcei037gW30S7oDforqE7lCx1zNb
i+RDxy+/mMbZ3WMPD3HlnkSs0cdkPFhkI0naxvhCX3bEn8oKYsrw1S9ovLfiC3+/y2qr9uTqoGhc
Qc26GzlGqKiot0A18CuV9o5S+FaUNOMpbRZdW7/bcwAj08EPhQXSnNRqMPx10EIaNoG9YAngXJ04
4RsmUwa2TbZza2TZ/SC2HAlewOig/q5AWI/TKUyzb5OtmZEokmfVVsc2ybcZc+plKhvSQRP0U405
biazOooq2xFRsQ91PPDOWrZBT7ut2oJDHZfk6Fya4BFJ9qUrJnh/s8Em82MkC91qfA+Eu2DuJCpq
ZroD2MFiljLGt7mRb4KBgXbfIuwNXH/XuOPRTMab6fBgJUOHn4y51EIEVU7fYzoR51BBYDSPQ+/W
AK0GIkRr89ptm6J8zhmyLee/KhbmW+IBLEgZsjMzqg3ASnFS0hW30PDlPDy5Ir3Hy58tN+vRdfG8
cPgpEgyvZLqtYkAEHAtRbODqWBC3FxCGob0PLSr6ynwkfBPbgI9Ds3dXpYNaGW8ycj7EokRjlhO4
K5kXP2ipwZXsAXntyjCYN1jB1IqTej+ZOyMOHjWDNIQSxPsiI1SBynpgsHqKJ9QlkwVuU+X5z+yc
xMxJ7EKPEQvzPlLjjkRp7er19AIjx083+JRhriM4z/Ry1bp3WWnvtcMxMHXDhLNw/3z2Kw5joeae
PUKFFZZQg7YHMnPno9CDSwiOo+jSH/ykxOgyD1i6ec6BP/keLAxprWv9LqLqVKXBS8/DJQFdI6Ng
dBaP2Hj6kmjkIMneUZFjt+HAn2Z7bZhHe363Nryo31S5uhEXRKilprHSSGS7feLiuEOOXdrIIMzw
nvJrbipLPk/G2qjwFCq8mg4N0z74Jnx6QMnPQCVCyu/kzRGx3WX2ZMg6NfCGN6ua6d/egZ+6wj2r
GwHHWFBCrBlIYHKte/FG5gg1vCjIpVdeSWPhpfYLkkqdA4t947E/6Fm4d7T6rnvloR+rXQVudWVT
ei7HVN3i2iC1MQ66ReEe3QSoLNQ7jlduaK/IefTbo53nd2L7CFYbkjsKk1uYmFdXuF9dSilLmcsc
Lnia/6FqsnTnuTCilSK8I3gNRfMWRsGlYBq8IsdozWG8XRpEGKHkVDe7Ue66FthzzYzcCStbNjg+
pW8R7mC72MXpd+YZ8FBhErFB+R2XNqq0uFhlbUUhX3OG5sA1+SUiWwQpfhAuWgK9Ktdq153jApZ2
pzUsL04JFqlenUXzwgTtmrzg1TjWPfK7MXZfJyTJa7dX747v1suQPv6qMr2Lgy7K05EDVGOMHTEc
zpOizZ/Z+qbuGZMjpTzazZ5uUXaK++yXVQoHHVv/BCGOPo2B98mndi6GTW04JwB9Nysop2WtUeV5
WnTzdZpmtcHZbFyUkuoIDdSVXiXS1tb4GWprRzDdqQ6wNaUtkh/vl5vGj4mvY8k4RZ2QqyybcM9p
ibkslfVsZN4uCM3h0Pgj5kjo0yGy7CGnv+OR7DI5O47rCJAZdwg6tRoMVVLIPnTOA7vWnr5Cgob9
qb/Ubs2QUFwzH0O+jzEMScnOnjNOUFDWa+n/hmJ7KDvHp7/rYJOia8JhBbNVHa8aTf/w7eoC8ctZ
qsY0Nx3T201YoG4PCmZSOa4vRPlbWblMr5vwWlTPdfqoVf1RqkslpUOB6H8AZdwQHck21pMYaScV
/+7MCy78XySansocYH3EzDkfnZ3eSTSpwrzmuXUe8wBanDr0lvkVaqDE1VDj6DUy+lkYdXqF7joU
V3IreeTT7t0rDGNTF8WjERnsr+qmJsQkWjnSMnb2BQBBdrHA20JIR9ymzBWeMh/LLcdDG+G2cNSH
Z6JikXm3T2pSBYb8m/mZMWNf3zOR/4gKj43du88F+fV4srigdWFeazt+d4w+WZMfrIGGRU6BE310
i4eG55wGMII0C2UKtzZ6n9C7YDatw0xsQwdUdaxVe0KQb2laOgtcYg+WFTClwBRtGeOHV5MTbhhn
yoyX3o/PkwQ577uKLkzNjKIln04EF2Gr26R8lLW4vttcJ4GJ/abfWssejOWy0HXMR2pp4EnAl3Aq
guzCfK9ZR4ZWHd1A/ETT9NM02G/UKlI8tkgdweBV+m1CZbLsBVdY5DCKckjplo4w3THBOpaZvoiM
fCX05OIV49Vj9p3R266SEY9FE/xOiSje1TMl3Immp67Qm3VmvUqPIU8A2XBh5tPKHUa1MscXDthq
18v0kmf1rbZZ40V+sPpyJ8moWVUgFZs4PmiD+9Lk/UupJdoS/fh3zaBTJqjLOtKQZBTNhxL/o5sy
f1HNGkKb9aDVXxyNxzop5N5I8P8wLsG/kOKYRuCnd/ipwUfeE4seRe/md9GTguAV1CuFch9ZIS5D
SNMhbDDvqFJa3PWpQbYMuYMFo2n4NneACKQ425KIwhyLOKRVPlQxiwg1oi+Hb6Lfoo1jGy8ukH28
58gdTeCckoEGGug3K6CnLlLvCPiGwZLDSRND8WdJyukyKZKnSjSSzJNPAr5XhNMlqFK4iFhK2Arp
qduu/pbLZBdK/Iq62yHCFs+tlrxmunl1eN/puV+CqLeeNHCPnhxedEiCSMNbflHqAMiT+nLUgbRn
2peM58RNmjKm9F/nfaNLp+MUDDfapy/zHUI8TiGrmMNbg7OCUviWF7RA0H/3tY6YI66XNXwz9lCW
ca/OnsLZyifH7q3qJRPBlgSRwSIPCSkvergbB2WqplZeUibW2HR2Q2IyJXOrnTbxhs63pOiGAxaP
UVAPBi4eOzm/LoWMXo24weDqbW0gDC7TGAZ2uv2gQh4ArTd++jw++aV9LNpPo+SIraiEkkki/DaO
TY6oiZGDsqAKumPGjGE0xQKj6l225i/VdcGGacClLW1S9GLsnOxgBoBrubewU9y9YtWbWICjtN33
HKa37cj0vkZ1WNf5rtKjQzyoY+oHT2GcjhjLaphvMQHtDHsdRt64QDVssdjuvNE+8ATwvHjlsHDa
kz1qB3qkTE26hKOE0+i4/TucXYZ54tixNJXdH1VZfdZj8z6oqNuFLZYi7LRuHdQEVjmvnHiWo0cy
bUBZpacOpnc2Enumztqa2OpT652xyeWGOM1sSQ1/QzTR66UDx0UxuUwY37A/MR0NeN4Y0hGNEiJV
BBts88mqqcXvxdKfCO8rcOKICcG1BMa6musr8obswyS4r396l0l1WQcOXi4UccyQdmRToXVU3q9S
YxdBpYrD13QOQ8Fx7lbYSN0tFkqhhRdBzIXWHdqam95KaGxmnn1XxiG3jZ3SyzW45B/H6I7I+/pO
u05dsU9arLGEPi0jKuR+NqAnwidmI36KursTefcqHnLk+O2my0l1TksKP9Cam4biIJ0Y/JRD9GoT
6u05RB3BSBkM802N4nVieheTzeHKZp9MX6KnKGBPMqv6IH17CRs222gD2Rn9kOMPQbIh4cU0JCQ5
1VuPrz5rr8WEeTtU2adeYOjtbBqzrvNipk62iS0WkRThOOKG8j7/oNrq3rSsuYeJj/jfeg7t8t76
yeefa7CyxqsxGnc0Qxt7CmCVRtlemvzomvhgpirsFCVgMCZdL3E4YdtxTtOvYsguE1ty3PXXNAMj
zuvrV2SM5zMhn579UzWSC+TA9Bu1aa8H586lykspIbJKrD3n0JZleDBmR32WWzuOPvkKwTtNrXTO
IckxAmX5CA+Md3hg+eqo8JLHpEPC6CWcJSJ6Q95EKERZ/IZ7sK9sVs3aLzsaokjCu4i9fbwGlvfV
VOWdwJ6bK4oRZsVv6GzTehBFSy8gppSKwpWyjBuDr36BD7Edg2/mWIJmgPuTBfp5jKdd1hf6boAJ
t4iqYIPAa+ESx4PXdfbEMAgl2JGjZGpsh0EufKN7E0b8pJtsQwlVGhagNh5uQYRvK2ACzOlrmhO6
K6zYfDIgC/pZp65ZKjW95zahdJoTaOeyZBVpqXOLtrwrpC1tTXBozGhqmWfZdyNDHveA6CQ48ulK
85x382i1zRPek/rDLbNPmx58Yg/PcWJtEouzmY6vis2EBq3dEGhAJxTV1I3pVb/wAuOq292tDRUu
9pTfBnXmoreiYheLT83G5+KxNvb4/Jec6MiaiIJdIJ/1kBvUmf271fCQkISzdcD4+rxmcCqRaCJZ
3Mcl+BxWy61TZv45yqYHX1K02w0XQExcCnOwXnobeU/ZYwhsmTUMJvd4nEhKKKrhTp50fgGCvANo
UpHzIbdpS5jFlDdq4+QYOt3hg8NGvzba2b7irVvjq+7lhpG/9tYRYwn/8Wq4fXzBz/hGBxZWNjZ0
onbO9GDjxZCmDKZ1OtdMz+KzoRhqR+VbaGU6K3z4jR7yuShxK0WhbWJd1xnh9fZjZ8lzDtx1V2Q0
frOROW4dpN8e5jmoEyBWR+kcZNtRbFtIRw9j5SMhQF8zaahP/PmjunTydZSo3pXaeNrCIZB7gP5a
+Z0RDLnUxvJOpGuxMm2gWNZH4E/JwRCE0RAAvAuD/KCQgV2jBKU66p0XqGLHqa+xhg814nDT2wSK
SCNH60PciAxsWCFV5zgrK0bVk6YHS47vLjrZdxcfuHDGlVbk2Vn6+A400X7WU7AfJAOSQb8lEzOL
zhuaVZV0ARwi0tpl8Vt4t66Mr4HEnh6Qp1thSXSU/0Td4yS2tolsNBOTT6rYAK6mV/VL6CKMrYLy
gvKH8zIOZifrSPTzaTDpkse9p9rhylwMg5rIryilIjIllIYWwgdqLuC3piMjSZ9Y5kXU52rJaEFb
QYfmdqXWMXT1E6aRpzGvf6M/sMuZGSFR8E/VmlxYJqw556TCZeLtYj2xgo/G8p4dUd6JFrmjjFl5
NTbjbN7PiuwJIiJApLB4Sxv91s9UpITjWOss66YIV77kXfL66iMoBdE0vvGkJ9AbavIoT/XEdK8V
jzqA4UUtO+odH9GqO13HFH15PjJ5QcprzooQxsYaBWMUOF+QwkM66SzqbmN/92Kna0O/pbrQc++W
qfZUtMU1J4GSkf7EkJTLVQ/5JovbyygYcQ5TP24r9ypRu09puW20CfKtqr4cgUiYMzD664nxnG00
z3iiKfzwtpYCL1DWdN2h89guWrhH+dhspmZykLUORyDsiBM/IM/Yez+JP1wTFyeb7tS9yNFuGYRT
hgnPP/cVw3VF54wJzLgQlvZiIjsGl0A7xMeVnMQGXi52/BocAfYQlOiwA1Y6JAq9cJ+kA7uAZf5p
mukuZKyczaB/UxyUyxFQSw9UJiQ6pjX7re4aX8ZoXkmHfNbyDCieXb+kyjhI14x2U/pqCKL9cqGv
ato0863U7SZnYJ5vHQRzu9prD207IRPzS7q86X0+ZGKsIRioK/IN84x412l2sOpTtSlcfHU01WaX
FeNocHyQKoph56ZA7Bq6zLjui4sj899DrK54kvb9JNFjhnJi6UFo001z/2bSXwLQfgv0HEOIHhlT
HEbqwfrUUZZiPCY4phU9OBbfxBgSbcGif9Z9/poyjsFcqTn0eB3xGjULVwcN7kTpsEldePjC9O7j
nG3WF3i1B342jlE28UCcnCi7qsI7YlDEGZ4R9aOM62CX/iGEYjVgyF3XFq2iWNSHUGoMpcL8sQjk
z+CiP6pkXW3a8KGZRLpv6M+RiQa9pZVHQV9sFVEBhKWHm6ucTh3n3GAylkDIsmyLs8rf2S1zooFy
ogtmIFSuOSgh4xdln2NDXL10ePNgEm58ovz8RAE9It1S9wPm11LfVnRal51qeNdFccxz8VnmcLzt
ABcOnRgfAodo15F4d7T2ho7kV98IWjMWstM+TdS2k0jVWzXxaEYtr5M0rS38nfP8X4D8fKUq+p2s
zO2YEjsYj91V9yq2rfbSgrgwremlQna7ruJgp8XGq2n0m0zxICQjby5aUsb9/EKcVfbSC78RvT8L
PK0xGC3YUkRx+5xy62yDSo+RWOT/4m27S19tsDjupn5jxriv8H/VdB9LahHhbYsQVFU/bZ1xeoob
DNDcBiVNpqvzmmVdRdUQglvQPUXTvckLonEK/dFyctCJ1nCM065cee6DQFG/KCuDWmFKp4Vq4Kly
BFyeEYg7C4FdgPLHmRDSAZWqsmEfd4+A6BAnM51AVlaQl/BFrt0YDQy9nWOfoqLIuZeGVmANm7xf
1qRo6UfvZly1SN2qfVMXL7w92n4MDkVGp8Kpm60K6kcNg6ovmwJKR3KyZyuGr6jiQx7mZo56q3EM
EU+890oNlW9mwy2qulsS4lmzp8LEfVBfSIUod6anWM087eoUpdwELQ3rfEKTndEO6sbhU49PEMMC
lk167lOVvXXo33E+56+yz15iNTbbxP7UdARLfmV4aw2wHYwbKFD1RWcTWkxN9BL62U+GamHHDPYh
GoScBYtn5NIQCDzCiaI2StC44LPLdeQeDfc+qOAvt41+dnWD/B+TkEDpdGfXbG2OMHIZEju71ymH
0DUZCxRpxlqMHB5yw/rU4F+FVncpZXonzMdaIcZ5ak2bx90Q7BrMuQDOsJtaeCGWYkiOhOXmG71G
Ql8K8s+tuFgSHxsdhSu20Q95azcFF4CVhbDuLmmw6jEEc74BAxOyRYSlPk1vysgOXcGv4GGV7t5H
Wo6RavZWJL6+oRvc7bK/tpW4snRAD031Jx0Riuryij4SE1yhpe965Z6rDvILAes7o6EUR1159jz5
u1eEIztqLUqB2SNmNpEgD8jjt2mALZmEY4qzpMHBUkzmpizcA2LhYtUl7ZsxVmeYOh7HwmHcofed
lrkfnnUjei2oiQ99zb+I9OwQpPpCUUSiBeRAi0Nsb8fdd9s9TX73Y3YsR8EETsgfspc898e9rEBF
zNxf8qgeaXy9ZyzsC6X57rqn29h19XuMhZdVo7C3cDNsavvhFNjpRYhxoifHit07e9PWvVWvKAwy
HaNjSf5U3w3fcU/atC6JrsQytzbY3FZMmiiobEK7bXhTUxWh4o+/QWdQGgBHXCTjuG7bCN1ht1c2
QGbd4sgyd0Bo4owYIuEUtV56lBbuojBqjpoTAxyTEreWfTUb/gM1omz7s7Dzy4hAfWERz1aIchcP
brXuB3z/CsO9I82vuKdQSYDzTAkvV+Xw9o1ZRmU0lq+0bPeErJBTEgW/E/YeOsxaf0JpR2PJ79Q6
bvG74AT6BXQ0Xk2g9I8yw0maU/jb+c13gSeCmDMG4HFjXYs9Extqe80Cumd5u3H8rkT0Djs2X4el
s5MS74toTxykYWCy/tP2L3515YikpGXFD1SxsZ0GPG33gTKgXHsxzY7OiF9zxZaMXsDv2cRRuPVI
MNRLZhB3ojIj20Z+c9GDHUFhOr2I4ncIeq4I3ZOODYdHrFyndAk3ProIGtc8lOhdVg3BpicV1/LF
7asFMlZcjTIZtwYCUU8z1LpqtIteIl0fwuk7H/yNtM1k63V5tgqt3IEuWC3LNAsoCjmlHMJ8qtLL
qAEJRJIH9JGJxNYq6cm0NeVf7Y/TEu/MW8moxJP6KgQexMTcYt6V63tLb2lnFqNPnY0/uo9THKeg
ALnPnxlxLAdCDNlMCn1hM8YRIcp78qbBTfgL5mm/VAODjfyjOxyKJdiUDQ/ANuyRAAqLc3bbji96
DbLO0cbtBHip6UZyxtyfqKmDbQ9fjQTOeU4B+4cIpUjQV8a2GG1QgHZLrFyM/V8wKmOgGXmvNYBp
xBg5K4Fba+EHH6SWyi1aa4KMCtLl4jmOpXJpTZaWvld5R+iY96XhBFmXY3TrkfQRmLiuu2LXAOfK
5r5pYRClnmFGoCZMf+uSHMXSUW+kjhKnXaXvwPCeM4uTS0kTNqYddaI6tdW8DwfjA2tGttJbliWT
d4mX+01J2AXUf6QCfKahVmMuwn9hlmKbWhpzJJJtvdRs4Ffuc0DHa20Ub6pwoqUdspKVhxEzABm5
AaHDi6px9yzv6bLSerqBtbbT0u4JcVq6RlmwLiQEoBgImud44TYK+xL2Y3snZfyNzveu7vlLM0pL
jxMWnSTi3315Nl1gezqotiAYb5XffyQZz11Tdtu2yeg48twg/z16dpssLYOThwGNpZ6ZU5b7wxsC
ri9DQZtl4pwr6zZkuDllA6YsCaI70g2alwGC+iesRB0nAkQJgWtsE8Rr5Mc0xwDZNBC9HYbtS9tT
wI/mcxdV78p8z6V+0wrty+woi6mDlonFEoZ43Z35nJnB3zB4zVeT8JoPgEy5x3JJJupC0WlYr8NU
/pgAqZf13OkTQXOsHI44Jim4JI3XpqT0aoaHLPe6WabxRpg2uFp7PFF4r8e0BtAxE2Lbt8RJ/LXZ
uRCXuop2aKm/TDqQXEq1heYy4e5/T7POfGqARNnOASptgcI4FWLXKbs9ILiTucKixhXfYnvmKB58
WBUshdQ/6i6FFkHg33KqGSgFCUPE8ayZrGol5CZfucUmqmEZmt4xt0dz54d8OWiY7ob5d8h8jg+S
LyLP6reYh6+qBhJi+ljAZZ90x0CDlBYZ9DaJfUxNdTLdqXtGRAeml5H+6CL1DyT2UXzdzALY9XiT
7x4qAJI9u4VuZvUPY0EPWZ2WqO6gGbV+SXT5aIneOSUGkmrsl6Sv97LYdAl8jsqIyq0Xe2e91AcO
GLMlrdSzO/ZS5t8yvNVBmN8dZJqsK1zxkK1W2H3yzGEzAQWgPibe2JPRJskz3gjoAZ5WbozUS54j
WX2MnqCjkKhvDIP17c//KcrpV+O20+nPP7VaU+9atOVLHN2bmsyPOwusQovaJ2dh1vKRvMfvsOPn
l4Xd7aoKPwiUdHXtzco9pulkAI0BrVEYCDSadrJos8c5DeEqPPlkfKC+5xTR2pp/yMJKgJtUp2z0
0lM8tr/6Pm+BQCHfiRlX74yUfbYwWmfPxRBLFALVLQAIGcx+N+ZJ2AfSfotvplrHtqhWZEszywnz
EV5oiNyCed45qv1drTf8af5SO/8/Ie09RiF56hzzX18vkfhWejuTD4iqTDothEdQhE8mnOypTrKH
P/9EzTMi5GWyQ/JatwEE/c2ASpz13r5FBPgw22D7d3Pf2wbYKldS9qQKB+RuEdVNinO+p4wSr3HV
M56wveHSieADAY25Miu9e1HSOJEdt53fckNUR70NUeA62XPq6Ezc5fQugrKhc5Q1R2MyA1TNgbkl
lP3mtYn/bs90xbbzo43ZGuPSdSl7aJIXG0C3PvPBh3Tkmqo6kfuuiHAKh5ycUtr/jK/gDzeZW6P4
CdI9bl19a8PhygKNMfXoljyIBVw5K2Tz16djyzB9C5Gi3jRtq9auaPZFxURVebaxVT32w7hUxr6M
+nZDwto6NAL795jBbG2Ia5gbVBdqKWcRln5Pg7VEeOgOKw0h7WWUgFdjVMBBaeov1cT1NAjGXjkS
boFO9XZz07Mx2PV7k6HT9ofvwYut69h49dVBfZ3hTh7Qtr+Gbn8fdYq1FJn3hmTQat1cVI1bHM9O
hJLjNTZc7Tn11WMHlPXSp28+UiYmgF59zpltHlBVLVFyORwAyGar52OpP2rcFfUlhq7l245u6h3I
CKFQTGGMeRF9+3ZyL3RKnK2B+BpbDhOboHTGk3SbaUkSDN0HrLE76AQc+Tts2sakiaWvwmFlw33a
cd3TTZEyYXSxy4/NaEBbms96mMG2qd94a5kwU6vmuS/Lu3VjuM8Hm8KnQEMOEbuRsRNY26io42+O
Zi1CMGrsoLwFLN+plXtbmsMr4neZTWM6gv5SQqIM8Os/96hghQyPqAnEKW8RGjstWCFUXZvBIAM+
8Gvv2piYxhPSlFaeHnhXDVPwfjJChEgAqhEe2xrDeYTKirPgzgL8YCi5tZGPFkPUbkUMuLU3ABAE
KH1vGZpyCfCti5vfXQRZNdfAGOXgGZDAhQ9dl2Ior/1s07kGihk9msgg9PaW+ZEbAbxqfQofZcfy
GtkWSiA/uA+o8g9o7oar3QnQIDXGy0L2N26Sd6UlEpyRbOCjaR9IchTPHprcm5QHRPksaE7wEYK2
JxSBaG+MuJfcB5ujWW668MY2wb5Cz1S1BNObbFMq5N2x3Aj2CP3nS1ckIeQKQMS+bB/d1IpOqpre
kC3IC5kLQI+dACCoAeMGXp8F+HS2iojq9a8PYtFZC1VRbhmdL5Mx0E80XwK0ctJbDa4JHCmM3uuG
4SH058HBpgMPHKqgePjTjaKDpgWreuRVQxuTMIWfr0GYm/16dl3JnvEuiobyMaaJFSHzvAyOuw+Q
h0H0cuq9MgqWFsdLd5bgZGwLPLC59lRaBQfjji3KSaaNv04CrFENZd9hdH/lU6yhI15mNmoELJM5
zVuDRkqmPskKbojfnmduyS/ij711QkbNEZTxM2X1cE2auFn9+RFbgb3k/6uC/4+SanU0uf/ruBX0
CB/tP1TB83f8pQoW3h/oej0srJ6wUADP+t6/VMHC/IOMWN2AX4y/VbfmxKN/ZdVa8g8SUFAK69KV
LL+CFJSmYCv97//NMv4wXcdzPZJSCA20bPO/Igqe/6K/SYIdg5OmTWOLH4Zx05bGHMfytywppLjD
pJzBp9OerQsFOiAG0r0p8ItBj+mZB5Vlts8rAyOxTUMlcXtSV3yV7OI2egMoptBXhnSg8v4RVaz4
TxKCBFfn338+mzwosrVQLhsQ3f6UNP/t8+WTnbN41QHtBMOmo2KtjCE8Cz2eGMoiO+pSZ+94+Nj4
RT6nCfqCOzsUiiQ69T6Fh+tEZG0XyXvaVNumTTHNBeryt9v9r3yhv2fx/seLyIckBQeXGHdL2t4/
sprUvOEo1EkLH0WVPXKIbJBFxXrwhTkaOE6c84YLCnO/RS3KPvGZ0jSTZrWnpYOTIoPvA91UyeV/
8sFmyfk/L58lkJzb9OVsqOCI1f9+e32YfZwKwBnRyMAxVWSQ60OkudGksfGT+JPvC0u7N11wpxGB
eEsO4bq14kutOdZTN2jBvvKYgLUNYtB+Kl6DxH+Qsf4W4y1f0cKuV67jNysntbDudna3ImxBW5pR
Hh6GSIyLfOgZmVqi3hWujxJGiznVdmMIltHWH4fVDwW4AbiggUkQdwQimHmwbzSstbrjNGepK0TG
hbOaTDO9MvfHY5XZm4x4mHPn/BtnZ7YbN5JF2y8iwOAU5Gsmc87UbMnSCyFbVnCe56+/i+qHa8u+
JeACjSp0V6OcmQxGnDhn77Xpd3quczAlOH+7Q5UbaPh2bS1nQiPLlVsj8Z6QZ69NNzoF9oju1bL3
qu/wLWkMn3sDRQa8fA5SpQUI8ErjmqyESoObF5djuABWqlXFSHyTNOjBCX08Qdvp1m7JvVzaNKDg
fl2V/F+XFN51PBvpvgL3dGDmO2xF1U3bts1ofpnGGYYOjiloaDX6qG1kQRXWkrLe9xmO0ER/xH5I
1IrLgBGoNVSuZcvPHSC2avCOyoZc74IqXpQBP7rMTC/Cmn65qQzwIc0g26wIsTUNZ5WK/DG0i/PH
wSCJif2fN+T/mTwtljXzf10EbBk2+YeOY+o2+daG8xFM/dsrWVNVhJmjw6CGXZP39Tm1W2vXWfJY
TujpgjHmOjqkht9Tmmw0akmqbwX0ahDf/3t9m//6KPBwDGxI2C2k/ikk0XUp45UL9Cmc4dKwDXPj
93ZsA9tiEOK0MACDfERaCf96y8J/ROJs+cTChBRkaJ8MDG5+jHALiVw5Xk3Fs9vTTc2WzALRyXck
TmqjGFuHnLubrMBJNg/9Bk3yakBEtoH/2vjFEPY+eox7+A3GThvq039/S/FnTNrHD077lDxDygf+
tphHfn+J2SBrvR7dAC2Cl166LgNvdAfYjPQhNGNQdddtCNPxlJCs2RtVCn82VbQEsXe1TNu/+DR/
ph3+79MIHbIGhxrSeM6fPz6NZAptBVqEW7/6IQRg6lCat7A1rtnHU5/7X7MLCsWEOKX71Udls6Z2
A9jYpX5afiNVOmT2hzKxQ4rL5vHFx2MD+3t52thcTMGWzM7nLlvib8szL0IY/hoNGXN4crCH78yO
tpnjzhdAb9gCY/MUczd3oD7upeSIECV3yrnPwg0zvPI5FvbPLsiaa5hb9PE0/dh2KVPTKQ+vWdvr
punIG8hIyx2LoXjk/fjZ1VpzLBFIjD1CIi3AP5M0CEManHtaJFdKO1XWWDy/AVBnY+sV02dbPY6j
e2vzj5OiSL8D2rxFMJrSTqcOxgb5PrkJ6UydudWMcro4WMbquT2XYSp8nGaLNWLVQBLZy0iKDfoD
FAHjWlV0AKoYewVAhOeipZR2gwJ1cxLhK+1HtS/H/ocYIxLJ5nv+qORYTECD8e+OhxGbzAryE5b2
CRGSpeMwMRQ0L6N1QAMp48LNb0K24tzEff8zFrk6st7sTcFWT39ioHCwRzr+TJmHymhOblc9yLKu
HwISHKmC92WdXfQcICueSQImcN0x2O+PcZg+BaoVx6xBZjMpID+AkK027nmZq26Dnl1/HIzlVpNa
N6U2kOiVGcY3uOSDL02POQpW3pKBKANbcg4sE0Er9wDSTSJwx0FKMjVSiG1IfPnzAiOze+QUXif3
nldsTOEtvXmcDrJsD9OIQ0e710owYG09/0j51bep7l3jIRVMpiAazeVPtxu0b46M6RgINjlVPg0s
ppWTdCO2nXJvs7zu2QW/tbm4dvVWnLrAuiQldp+F3IS5km+luMKVkoM4a/Rmb8xlvkvclWDqHMPT
Ym/Fyl8FzoFTkKI+fmWSXKBoQKlJtMmSx11JzhcTymH45jkI2cbCvINIa69yeGTg/6t6LbJqvEEb
z+1tvG2WH82t7CdL9E/KbpLtooIxavkrDfTmoMoWZXvdtBeEoDejYHjnJnOxMxAZWGbFdsLkbc1X
V7gARtKJEjqNiUrDtRAxOGJ9+GVm3iFMNH2rmZGO4UE/mxYKTDMKj7yXpxbkkMnutOpDBVRVDu9K
NzYZSIydkcls5ajol0mKzwoGBecjAxuUsBrOzgEGdjCjRHfWxHxNA5VpDKLxaPUkjKCZn/zFQefP
gYTohvMYdgO3L1kxTijnVl/Pqq7vQ74wP6246+vK2+UqdOgLLLE05uRndiB3VV29YyM61IsrKS76
O678LaIz95Bo3XjT56TKezF6VJwZzFucqP9lW1d2ECKrHtvXL3baf9S+DjsosbIGhaVhLefCbztZ
X3ui4N3XVvgvzG0xxlTB4WhjAAuf6zzq/bqE+QuzCHBHTxgPPiH0G1RMedbcZDiLmDLQx6MvsuBV
4QOYL0Qw91/suP+qBxBAe8AEbEen3loO6d8+ZuAEYz7ReiAzAS1tH9BIzJBTeWDDDE+ZiH0xckvn
AQ1W4EcTY1tI+PPaDcvoixDTj1DkT6UJ9xhT0hziLvNXaWK7dR0NZqatWuAyq5l3YnHV0/o3h3gT
+rljXsRyR3czTzvoAYgydGSGVc/fM2U8zHQgDnnd/sLuQG5HLrpnN6NKQGff7yvbu4+Hcjr890P+
qJb++sgkPEv0O5yo8tOvRytYMO6EgZllNdkcMCkg9xujz1Ss2WYm3QPLqvbBpKPa88gjAT6UVdQi
S8dJV8VrEENi1sym32cIzD4uZA5rcZObmKtoXZJAlEVbg9fBl41W+/wc3xKm/muAL5fWquozpeP/
z3Nw9OU74W013CVk9PclkTmFPUeWS94PkwS/HAFdEzx3iYN03ngDri6mf+FGGgvkwQkbBpDQ9mGq
lEiGkOupjca/GxAFQGoYN8ivJDKyPgELjMhtGxCMg26t+/Hfj+JfC5mylrhdFKy04txP1aRjh3Uz
ViaXpRLJUVoExp721MXC+magAAwni93OTjS/UYQvi9A88OYz/3JVevPfH0X+o4jhyqvrtA1sSj7x
6UY5pnCIZNopXO6pvkvG2mWos+v7CRrsXM0b5NJAgtqoPA0uLXw9H0pYq/Shue+aSyAkaN60vdcb
F0p01D5E3vg0p8hzc6OO70O7umvs8lyKIdgVEXuEbbRoROPm0JboWqNg3rgScmLyMW2tGB2BzsHk
5+2LTkAqdS0kp6zZ0hva1zHEbRcRfnWVa4mBKXJ+TxMltpNFGoBIcemq8aA7Xn3lpHID7f2miWAu
qY4J6Fh0cEbH3i/Krj4qbBCHwepJixwB6kEYY/wDzbFNi5PKyp9DxZ7eJIV924znhN7+uvBKvHaK
4DxzfKhpvpxHD5iIMKfX0ii/qn3NP0OZP2pfd4m0Ny2u+8J1Pq0QGA2FCQhEw33DgWqmzN9H0Zyy
HtWLrJxpw4Z9ViWuulrC7Yzy4d1a8Glew+QN/D+df3xRHRqWAaRxwwHPuSOTjQ0TxuGMDaxn2TG/
MAixSBwE4xCfkC8NLSs/oy4AJeiuKpqA2944zRC1xUAAUg/A6dKBBuAs0L54lc3lkPm0P0EX5D+C
FpXLivzzVQ7qNGVuEam17JlrE0KKqU7pNzBYCVQxrOtwJBqh7enV9x7imtGiIVqETnJJqGwLjqVV
EsT5ZjREcIwNKkUc2zCCUTGNy5RkkXaYV1pWKShHqNO4rhf4OkgnmPpYLANkVIBtam0GOw8PTUXf
Hl7fk9bn4rkaHhtlVF8Fb/99waF17OquZIfEzW99ukB4EvdTXAwaauSQRn9C4k6d1XdzpAOGKqOb
OgOuX/aHuMcZ785IXXpKkYOlTemjAmlVd/NzJWiLhzhyT5FmOP6QGIRtROChvTB60BS9GJRPwXFo
YPEES0d56ilu5KQYQnf6sLPJEaH1Ro4j6u9NkQX6zUQ5gAKbunCY4fRHJqEpDuNvo6zFdWvR0h7c
CHFu961ojOA4eduyju6hAxNABPlwAM/q5/SdNm3WohVmmtQRZLeeCb3S6vTs6SlxSQPumzn39klo
EDApe/2ru+xynP25nCzQA8Kic8lJLexPG5sbhklaRaNGNEa/SCmoFFWJrUjZDHYt7o44hC1omoDD
NBMfnuYmNd+4uTcRZKz+e5cVf+a/L68zH8bgIdPJkNwXl7X/W+WSTbVu1BVPeipUdFu54VZKA8NK
E6HnV7QAmmGPAYaMVe7a+IX8kHIRwNyvzFPdF51O4++9hQ/DonPZYXR6vkun9rcP02kzqqQupMZb
itMJOx6bNQKLdNkH8rAJAGp6qzAN601hoJ2Leiz+PcnCgO7ne10sVymsw6zD7piN3P2Jt0DTFsPS
0aEpH0sGsaS0NK95E6idFjtcW3AVxQm3w//+XY1/vEFLb5qmjFwe9MdB+9tX8fRA64pOh8UdMhPJ
923bibOCgINQUNzYQ1k928FaJ35n74Q6qn4hz/HStyoczoaAiRGjvF6jmYuukLVh2tqxCkPAcvF0
q8zGeOzZhpBiG1ttMU7qWv0+pq75bKr9F1/lr/64bS0dcuGansUaWfr6vz8V+KIC8S1fJSXMgOy/
JVXRJecsNZNnzv4k8tR1rapHrxxwGJutr7BKPuAhpMNJEcn4TDtZ0LjwrHlIyYkDqsMYPpJjQbWN
ddx6yt5S5YN7zmFYePlwnciUm1YQyi+28n+0qSW3amgiFOlSgMD687tkUWpDLuGlIvqDBIvCI51r
wCdHs8eHA4YRLKTVO2jyAUrdtEbe9hJJLsofy+ejA+nNtA8Iovg4m/77l/5H9SX5eIa+dLksenWf
JhFCs4Ysdy26XEMgzqFOBgyuOkRP7nPAfr3jKZD1nFXY1lOvOMDDrRSjaPvhvz/HR0v8zx1Kulwe
mMzwvfnbp03BIYDKHgrOeLOrnhlWIxJuwuFqGiB7a5mX74wG9WZmLyy3Poy3joXSJaxYHcOMdivS
hblp7PZuIGpq1bOogAO4224uCWrD88ypYnu7xFtgJVzHd7oAoRn7AFRP41gOK2ZIMZgyRsY0yLNN
Vw1PmqZR9NqjCSXaPJeuKk46aAQuOUQbzZnn4XC27nsjuf2YJopBXeXJgmE0yXTTgo7aMS8f3AA/
PrNYmHlB0wKwsB2/0kpifhpTO/bBbHzVKF5+qb9+SU83kavRuHQ/N4oZBwQRUnfA1/nCk3gMpDEe
ATvWy2CU8q/wLdSEkZkf9UG31ogxb4KEFnbVkDLEsLX+Yr//uDB/+kAcOx7bEls+K+3zCwAy2R10
stZxItALSXyuV8S/ep3JJ+EWBB4aap8i4knTmW9HyVTs+xTHaaybMP6MLnrhiLorI+cNX95wqAdP
3Zqz2NSalZziOnV8Gc7gmhYN1ZhnwTrEVL9PNOemnu1L0iVHAWcYzzV5etJsG2YBdzmW99spRNYD
8w4lVGBuJvxz37DW52uonq9MgDMfI0xzmzGDWptGr3Y2MQG+nobTF3uE9/f5zLMi1dSQprG0UD+t
/hhd9xTXZGJOOfpX/DHBqRUiOuk2Ip1VVrJneL3yTpGb3c+TQ69hsGg7jeRoVG290cKReYztrBpZ
3mHBQ7aPYHFTzXhzzRw/kPGKvdja5R5EyXZy3ykAxEFP3R9kZKFuskf9VgdOjLIXTVOddAhgx/jS
k6Nz8SrhbIOGk81bWKSIHI2LN6/C2iL0SjYnhlFEGSZ9dgqiLDv1OpFkaPBI7a6JCO4d/sSYSuKa
9LFH4vqKnVQNSi93emusedcZ3Q3OYdTztfBNkrboM01ojUSLTL1tn5N2U6bcX1rHIAiThtVJGO1j
aed+iaCDcpKokLXmjUfib8tbSToTaO7H2bCtY8XRtBiRHsMoLzYeVMBtHAIzB0hTmvG90ZIkyol5
4mCkf48vu5RxfTSS72r+EddLBV3UxdbLPf38v7945heP3fj7mHOZsKJ5YIak69bnOSFUQhSaxoA6
VqFo57YJZtAstGvCPaq1DWmGCAftNBfEAdQtpW+Un6Niio4uaEo3Ru8MCvjESGvdVsWma8b7xT0V
dhCPs2LemWoqsXBT1rhZ1EEBIiw9Jmj3v3du8fewc7mbGYIizdZN5uN/nm807o2ksolWYxBd7OBh
94c6bXZyNPJLtNcJMYZbctdNGlzAeLyiVZVvybAi0PGiItilfExCTalEgQ8Uz8xKs3Meuz+/+JT/
+K0t5uyGK11G7qb++RLplFqcDR3T4mi09CXPqFgTLfxoNXCgZJzdIM+L8K9IbVtEck3fftpOIiaA
PBxd6B35khT/JlGci656MYxpRzgg6VaURWuhZ+xTToGl5S5PHnKJjEzXi4TLeoP7XnQ3v4hYgd8X
NN/TEqgUxXZG2Y1NoE90+85wlrcrNtXViCN8gUW36NT7XcjEkZuQ4XyzNUS2Ir5Os9S5x4PNBQI6
DYwK3Pr84u45r+bnPtHOddCWl7kxXtwPSSR22kmRXTF41T0pYrFPn6EGR3/lzGN/HmtpcwTSah4t
0g8ngy4wE2F3bs55SG+YJBIdS4z+rIHsXfV9dDZkrW8r0Gq+qx1MrQE4rROtWu2C+zAubzxvqAGI
63B3ilKuLWwKEu9RrRAxeq4ZrmVLlxzhDhiwRYHTaFPkc/YwJ2e0alctQTrL6MqqZvcqaoxxDVU6
hc1Ho8qYO8Ih6KelueUegiWstI3ekB14xEYWwzUdMTR9yIWMynpxZMYQJ8mGbd4wa4zCWicfgjSQ
PEiQuipyDvqwJJ2VS+3U2fpzA1OfCqf61umtfYpQNmQygDaaVd9cm2nVaI/FFz1I9x9XD8eSOrWO
KR0wcZ/u+DJzUVROXD2kQLPmNojctbqzT9Ii4bsD1B97zD1Wwr1tm3kflkb6UM4aQUh2jKaqAste
ufoDiEMwAIGJ8F4h2Ucb9ySz/m1wwxq8bwTVm0hE5lfkPxFu0A7e9BLl5i4UunGnEp3pAz50NerW
TqXocxM9W44Z0t1yj7EyRR832nF8V3kbk+mFRy3u3PaUaftahsHBWkKV9cwEIL3k8WEtHpKxOjM8
PsrW0i4pPf1rZS068AmKrtJJ1jVrptV4icqgL29apLFrI5Q94RAtjtpe0/bB2B6RaTx11MoX2ynV
RkjS08tIPcyzZd5V3fJ7zYhrw0Z7HiuyTOxoAMA0UOjPSWkdjSj3NnEkk+9T+EwO06ZO++nFEcEi
e1xMKy3FXxBgaBnt+TZwM3HG4vTV3fLv7d1ybJ0ODs4SIXS5/PPfLmRcHuO8MQxqWryiK9NkZoLE
3WODQZPR9cvCbuRzFcaMtcNT1Kfk4zaluQ6KwNlkqV3tRQrBqJ6KAxJpAqsLad/QvpxXsWkP2yHC
gixT6O2EeURbOz6RgYmaNNjAkOm+uF3+Y8BrOS5dZVSdXOBdYylhfvsydaZh9kDAsmoW0jBU7Uvk
tE95XHxvSVzmEgaimKdgY2WrI0ZuvGxzA8OAGPWXydTCW9IFiHDXiMFMFsmvJ4vr2sP9pBmHZnk6
PbrOjWanr0r03nZqZ+K7KM13RRf62mJ0Tev8uW/NHwY3Wsxo096bgUgHnfyuqbw/5C57y8j0OBiS
/M7ss3XLdYE4u6ag0zeDr1eA5HIjwTc4mnsOszOTvezW8Tqgvq57qCe4y0UDXf2rs+evipyepcM4
iSGJh5bg0x0rbKjEG4ATyHLgCTva+E1NTMgrrHWbOIOBOBHXTkMKg1xKr2OXU8WNJSBWTE3qi+N6
OY3/LMZdZzkHkZ6RXoN46s/H6FRWCj8lU4wYtXXlNVsQM18U/OLvhi1lrL5c55aek4nW888/pHJT
vJ0dpFR31hcOBk3x/QenvIqKESahqDZdHlmg7nEzR51DUciWpfeEo0bAyX0RpO9eXwX/y6GrkxIZ
tQEdwKpSaBV5aexbsmS9wcMsalImntWu54p9dqbxrYzo07aKMKoaEd3SnDU414fpJ7VRdEJRQnNv
qNDllhXQbRJfTjpsfFKEy36nt/SQo5j+XKdjJJ+mxudKbx6N/r4Jko44wBbeUQ53ehjMF1jcYove
09fzaF7HXvpK6ATaWiKGEBq14TpYKM4UOuD8yJ4h4aDVnUcyNsEAZeXRmFFrESrohwPJgVM1/EA3
L/Z5emMyavItO7Yu8PM3JpMibB9ZsLFrNFVjFh65oquTGS4JnwzWERL4ZDI9NpLVhV1U+pENFb/T
9Ds7Xcw5tbpgn2PnDlH9ehNBO6k331a1dWFaqc55PYElYyzYtSQsFhUfPLWBp3VIHfrEvfSgyX13
Ik6vTui4F33C3WHxEyjnSF++PPTRqcdyfdUDHF9pfXCvjeQ/WGN83aMDOBRBo11k4olVpQdEUCeW
WIKseNkjfs+1Agq8/cgZ4KVwoCPlF1ri4iSHWZyGHACWkVZImktoCpUL6QMDPpi9EEY8F/ZjTfFP
EAIR5AZwX0qr7KvS8e8Kd7mVATMVPGtmQ+6nbtTYj/nQSQg3jmO9EuQZXWM2/l5LaR7oZROv+rN1
ounYx4m5C+jar1OZa1D2G6hBYCqOHnSLNdt2cExjbVr0LtPKM+TIRCtJNzOgboYm8X5gHn1kwTTw
NF1nbbn5z4b0DGG3wIp7jYuqgyO0rCW4nvYqhH9+VffxyZm/e0R+ob5c09p6ISMNoCLknb3VGleR
jPS9MdZXQ+DhfPbseQcPOjewVBtme8kJUoxJm9LtQh3D7BftQKChzlgibtBjZkFIp6+D6iBdwuqs
xUQEtAf4vnAwLsEZu47jyrxeTAuMja7iekHgTWFxJWRdXM1G+UPl9tXImY0wgCg97J63Kex1vRmn
nbJwk8UkKpKRDCFI2M2OG+GqGiocDpOCLAU6u1GH2KZpk482ih1EAS0ESyzbh6Cn3jOa5RCtEnJy
GYf7CYEf+wjTB+XnBa4DxQD0cNMuu7WnpowzhYIUwYG+mWtrYPiFQwJcb381lPJOuAVqRUBD24xb
N0f2AMzHo6FQO8Fh0Zvj7yEgzYXKBNpBLQRfouIyxqKYLUNwE1+Uh6YrlrnWH3u1NJcdGv0tkF6q
iE97tawU7C3CvPAaLg65+iA6bP6FeGqMrN92BAo58/QzbJAcuHo5LjeKhIRX+mRWJh/RQc5rs4Fe
73rdwVywZdpQbc05/GEUkbYuMVdLE18b0S2vRUCIFiaBkFuc2sQgOjZJwZioDjXfMwodkll1I5Lg
nhbIWx5gwsedUOaoTOfuhoNsp3GUN0M/bsqgERDk501shk9OxL8xgGVeEKoKIsfwYGs7HkufznmL
Vj/dwZSxcVsQ4jBZJCri7N2Og/bWNBTqzsym4aDESMml1HXo8BOWhK3VNPtUJiEmAvh4pWPf0lsh
JGzauwRUkojW+eQkES7lzPT1IehnwwPJgr+MqTEIhQQLhXqjhAdo/wQ9j3vCIV+KzPQIr+A6MSu6
tLP5wyz9jlW56nV+HsZoVcUUkca+TXATOuyywN/YbzRABJBqgnCLumv5LfXXsiVMoGtg32khcMuH
COnEFr9eD3MjuaPfBg94Nvv1WIZ0MQLU3TUs0HqgLDWt5ybDsi+q8WDzO7YCwyCAyphSSH+ZUhKt
VUV2V6XhhbPvaxaHH5TTyc1rFy5auEHSgFaGe1TOCAcfGd7cPrV33SSvKhkfoxyCqqqTfKXH6gWd
z1mE2oVgJw4p6NTLPBleKnNfevtQ4xkS9BNqJBLl1yai4yHnhjBz5GOy1b6zAz1PmQc4n9SjdTsy
gXT4bwle+3UbSz92nGuGYlexVXQbfM7YeLT0Ko6IW0oiQmsKQGihob3SyD8FueF3If8a+ojkhxFv
32oFCDmJhLVvwtnXFlgHDpiGtk8Jf3/Tq/RZ9fIe3uXRqqIfwJpvyOfCvoKYKfHerSa5ZZE8A3wF
PSa2NWkUfpwlJMNK8xvhRDh7syznhlm9DY0HFZ7tDg61H/cI7k3HQ/CWPulmuI+zxeel9zADCpAU
nXPjtvErzOlLNfBVO48fbtb6Xw7opWSki+Yo/heRXszYK9bcZ5NVbpL7FKnkfagLfmAr/xaLdSPV
BdAfdLoJA6hnOjF4fnWtRExyUXEfBWThyJ6rDtSIndmwHPjl+7Utb8fI4k+hZCH8jfclGYNjMFIv
ChtjKgrVN6O0t+5YnzoCsFHawoOTA9kDoiAVuoErpZO2NefnuWXwJtPgJjHtOyUyGm/uKdErMgyU
KKDn2clWCzCPzyDRiBZdCQOAQ5XB38behQMM3o8c7B8z8z7q146LNiFGGXZ0v7ye2ROXK2rqzx43
zzx4BoHhwibDcFzlLYKqjHlsEb2MApXaFD18vK48wZBwV3ctwxjlvmOfAwx3q9xdXuWof/cA9HSy
5hdvgeEKaVEfBHdG1T7w8lyxCKH4Ag4hwrfbYpRWq8jiYWhpfa2q9rVEzkXg1i/E5QgkBNUasvyf
88AQH0FheVO07puNzXA9OaEkX4l/uZktrlq4kiQYrmo7edaqkceS3TkomdZV7b2CflNY9Vc2lRoo
M550cmsDfyIEPF25of6ewANku02fs5A/dozmJdUT0VYi/Fx50Q6A7SbIk1tCyGcOHkbHKMggRoAv
7Wblj3tGzBnzuOIwJhZfJhhfjYZfUTeKJwn1cczq15EL8yoyn4TWvHaNC6/GMygY+zdVsmM1xnSV
s1ulBWqeIOFB457Yub31yy534LoxyEKCXrUquddLcZQ5LsxU3VeuaZEbwS7vjvQOYw/8MCwwPR7v
Mtk85nO/WYx962qmpkXrdzb06Az7KsdGwK8ez/QoA48/XmiPVWniR5TFwsDUbg3QC9PAdptNMvMv
ZaGxcHWXYKR57RiV8KMAbqETc8Hr0HxYiIB4pA7nUJJD6mCys+RCCvprGldQaAAUSUHrQwEj9CFj
h99Kb6QZVCiuyB2PN4iKnZWoWychfH7Ab6PltJLm9L5s4CvaUC0IjK18zb7WOpvwcx2+VeLmP8J4
AimK8s2farkp3PFnmdR7FJuolPuQCKCOxSbi6kZz6/cav2agm9lGWD06AXXMrYzAwImVGsvhPkja
h5oNf9UHJePJkoZJS4+LucTPyJMnTBjb0SGpY7a1dBe5T2XneSuZoncJO5yEHckgJOfd57nxHY+I
SX6NRBoLmbi0Eg4XDJZeLFdOyJqpnQJvvQoWIuvg9z26AnckybHfloaCtAG1eB1K5ZCGRupgz8NS
lQLcbT1puPL82kjeMgCDKz1iMw1mggl6nAUGuvZOqeH48Rf+LKNJzc08U6IsKi3DQ6gpWAM8pQcq
6Z+OS1SfQ8G8VmLajOiNV1TpP0mtxJkzpOc5xPeLRm6iLzlvR8wUK5QUB68l9wD/bLFqC++dEcxx
0IOH0GUxtQxvbY29INV5qHkLWSjrzgPxNKPdIAcNr2WgP9fAmNgnG7Ssvf3MAIipHaFvDKg8Dqvy
ybbldzFhKUBADUtNc0vepV0Xd68FAL31SN4EFslm8Dm6yOkqqHIYeWB1pxPhMUwsvPTaNirWs1AA
Wl3YqDTrYXdBNrLiOwvkcBA9pRkDruDRzfSXGnAo2IEQLqZuPAe83e5ETFbilq8WswyN9Mt1j5C5
95rvxeKT1CdxTK0Rju4MdjxjVy1bVOJdZT612fTihUHkE+D2fajVwzRx+Ft5iLSEF1sPsETG2cjj
YnwxCL3cg+PJVloMJK+2FlO4lm24SzCIyfZBPuEaqdd5N787SQ3pwyABreTS6MAQjJ3YWlcObpyZ
RIcxGXS87jh4mqi7JjjCWS1QjaUcQpnF2x3PKRUaJcJkem91WT0T40NObHDTuGjkcY0vsGB1HXcF
1ZznWps2vct6cqe4SrwBvMImEHCgWhmnHFlXEoDIjoLvPulMBOb16zxwTqZp8V2zatZGo9vAft1v
UGcotdir+X1f3SHM/N62861J12egUZrAaY+ca3Ip7jF4Ax6eslU4DNCagbJvMN2QSkUNVzjxfUs/
dp11v0rh9Fc9BC1jOmcN7x8gpJ1usJuxBJ4cYE1ETyCF1ljCCf03Eeq1H0gBr4EtrElTF6ANkhDW
KcFwTwrudGf3xEhNPEOus4+M+y556r12Hp3RLNNdf9aoe7wS07qHMr0y0tfBQyoi+MZ9hkc/QeTA
LN5m4XBIGHHqrTw+G1f0MiAGz0kg49dBuJL6FgUjI1AYPysxOoRwZGTN1VF86OZ63so4vhNN+gzr
+gOG+pBn+ias8tqPqCoJ/5I48Ul63qnyDfAOgkQzuRO9MW68+adVVe9mEelbM2tw9Too7+3c5lUG
VUE6+prkyWHBYALmHEf2diibE/gvCzrZ0IbUL6UE4AiEkwRuU2xlxI7Ghr6ikcKgsrBeMiQnIUKF
o+HWxBNFdQR+MydYGiKRmDw6AOI2qQCRjozpN45tHxvmuaRoAy0si37XW5l+AD0EzHRvMs019JBg
E9NYESFTbpvxXehVyj2HNFqk9D6XxnaTDS9l2QFfnrhRaiD3MuKukPdAF+r6n5UKw+uqrKAeQOdA
nIUcaUxyv4Lbum7RWFdhvQca3xMNbRyHzh0ukL/QR0JZzg2kCLW3FeBX9xpUaS+QxcFO1KXnlroy
JpCKQ4Wk3bFq/PrAgxHuFutmhjU1m+H/9GuBcTtp5pPncJsL0hhOvFJXItYf6aodHZFJduSZRo4E
euSSQRJnR52sxN5g0UUp7BcjSn6SMJUh7OVqwC+96vSfQ0AG6WTm1haA4kM+Rm9gkBkzzt7Z0noG
i825HB0q9pz0udbJd8NcvnETui4To2GfqVFejgklYg08aKQbAEvGIt31AVQnlmpMHmunYkUUmD2m
oPo+gjji/m7fOipc+AMa8EZZXloFxQbrw1pmS4SKd6913pKzxQZROZjjMW92Q0M9AutUGHQSO6ho
ycCgwFPgujPs8Svu0BTx7KKz3rxhOIKtTVW5yekYspuFJHo4pLLnvOyweiSBb4V8GWOEtVFLGmq7
YX4ZXgLkBEBpLN/OM86I3jm4GQO2GYY+b1x5gP8/7UuCTFDrvvaeQxR8nr3UekJFtFzhwnHcRS18
d+Vl68wW73FINzNNiJHUIrbbfjrQ1AIbiFaF7Mj3pg0BmemJj9Bur7PeRErMo+fyQ2bZUz4MPh4o
eBMuKV8Aw+DUVEC4cFcGgPilV35P6xAOoJ0yYHTzG4WlecsLkm17y3ppM/JL6oHCZQY01EESReMY
mOwabeJbWEvWehQ+zWJ800dsoynZB3UnkJJWi4WGzYh5HY75Sf1q1UQKQu/uwfqYPPb4uSJswSHv
AITs/VTVd6Nt1pyOpFbYU4XQQOLR00ftHCugXgkTeFXjrgrD+huXSScixQjlPZaAMdvrxgiqLuI+
XbQXmYuEiPXgUg+dX3acv0nTLhcyvzfLdNWMSbxVXYvYmTQ9+72WM4HHZZz59mCeEnsid0W4NiT7
cUcmcf1/ODqPJUmRIIh+UZoBibxWFaWrtb5g3dMzkGgSzdfvY0+7szuipxoyIzw8nh8VbkJn0Y8Z
oRcz2fJ05jylsA3pLjRhSg2ruIf0li/A5gczKM+FFdtvdRD8BdDLuebpgQt0TeMoyuTI907hQBoR
ohYbQqB0DgAh3CPzOfiRXAckVWA8ljnmSv9O1GZws+1hU+rCQDkGajbx3ZYp2emQhbhMV7miqu76
aeNM/bSfZu7SxAhgVLJVKMgX7GZThD0q9k4SwkCrLF5ji3BYLGsvrGJPsEXnnzRrH+J2ebOGND+s
k+jNkmDXjBJdYJvx7jzKLyRuDCLDDG/OdqJbX1jc7X4bYZUOOBGK5wCmB2X51l3/5wJdoySPQrpP
MHphjaf3mFUI6VGteWnATAQvpqQzskYssAjhx9Fu2n3T9K9xhUsklt5FgRQbcnC0lUbmTHhpm5rF
z4T1oqO1hhJDBtrZqsDcDjED/yT8+/k7yzn3jDjbYCIA7NEUPynsul2Cs12YqJFikGd4kiWFi3pq
QJBQaHGGTNkhlT0w2oBptkz/9XbS79xGw5kT3S4YK4BDdg0DlkbcngWpWBHXPk53c/YZhsfxnyUJ
yC0eHdAedTxfpPcN70OdMxF9kQANW5axjS04ZaeqQX3V/SMX5le0ShKZUymaDYcm0dYAy+hgS/+n
Lr+XlmK5DJYvEkEfqeyhf3bxWWNK2/cKxK0kVbYaAUoMGNdyl+uLUstHJ46+S9lcbCcbN7kNHVP3
kN4ImLRLhSLpuYSzyBtN1WsJ4IT7pWIDKeEzo/QhYWz955R094kXqP1i0ZFK6+IpofaxwyzGS81b
25mPCGdvbszMlMcEf3zinTkg2aqMUQM9xQ0hf23JljZD6V1S4o9fyNyqDXGy6+K+jsyfgn2/rot/
g4rRh9092tBP2aAOyVt6dLuGzJ222dAJDcn4VYEp2PLjGa0AHp8inZDhnpnZD1Isj2ie/b6o4m8W
zYDckXdcluJ+KryH2tSkcpp+jku1uo4QfpBhtiwCrWX2bin5Vi9T6MeeH5pR+jOq2t3Bb75pD5Y+
4yXu6Ydusi/FONg3JnO3he4CV0d2qoMsO5MegLM4vpWTF2z7ZefoCOK9Ed2VgSBnxMcEIaNHIMvW
hnoo5+s8pP166rT32iiHI7ckFiLPnxiApiffnsmljD94vnK5nxaIqazt6XPTNq+lOa27QKRm9E7+
C13nVzmKp9fkzA8SoDqA21+ytiUhyfeeOMN+mnzcDNNLVKIeFBk5MumgqdrL/jfNx5tXeMe6aL5Q
qixSVbIfKLU/6NfGMSgZzriaKMi8zCiwST00J3p/R1M+1pFBagGWHACdD3IpPn3W6edW7EGA/aHx
HPeWPXwRbKjZTYzrSzXJ6pJTbpIHaZ2zmuDXQa67+8Y/vf5so+v/Nr2b7ttG8i3VmBqNeotDiE3W
Tn31eePdnB5gUS01tFaMd8wlJthi4otIpnEnPXZpRdc1mM5XQFaVvjnucvKIDAKhw7srKNpKjAMH
luDwaGn/VGXvAo5c6EQ2MdrdbppEu+/r5tsydL6DVGTtG1eieEehSUgUYqPkpay52wi22lrqajbo
YJPbv3ZWhiAG5AI3t2ewpnlHp5VgDCKiMwIXtoOhPYZSldk26vMpzNUAp36yHmGVi0ta5aTPTFxn
MnLkmg1D5HzaHzONYpwmQbmNE2arXmLWnOATbVTQ3aw551pNqHUF2cx2I9g+9Rb0X+MZHbwR60KC
btWTldY72/VebRFvDSIVRn8IXRy8jEStaqdq79Q7Y3eIUcEEvt2r07VXhRNiKTgMcDOykJkONCz5
lD7OJYN6IxaYPRk16eILwBRYMeBAu8FvdrknPj1AEXgS0h+qbOPsjHoiPLY1ut1IJjaTpzXXs7nL
jbKDBYQ7rnLZ7V9YA0pzdAoaQw8OoX3jLw1OPhbe2bKa38lN830nwM7lbE8QWFUjpSTggdyaHGHX
sX6cfLG3IKMpXw/EOj5xVVyXmeEjPpLGdx97Wz0qcpUQhCxaBXvV+Xa4S0uUDmarXQ2pzgwOqQrm
p8CuT4DE1U6CWwxhe9J+slUbzoStS1bm77wMuTqN7+eeQG5hOM0+0YCYjLJKv+zSIdDdy1+z1Yja
Ze2HAKFMgq4UJmYUSQnoBHvlOzc8Mydn8v70BA1XQUHE+JL+4JJ6moDoEpxMNMXo6Cv5AiPV85MJ
GEpP8cXi5iCPpvrbEctQN2GWD19sKxehnpnYMWqUV07I0Hf0tCW2rRNfVlz9Cm8hgVZifEG9tleP
hz76WXppJQ1RP7p2mHRhazWKsxncO6btoUDqrBKbWUmHadsr3DORXfc5kQsL1QgTkGLc+b4+y25Y
P2QUMqea7nLH/Cvn/jNQVGpNbrtbYcxHpPc3xcNzZ2n1XufuFxcESeSBvi8kV4VuecXchTgAia7r
OyszktBBpjlgBAUG+qQBAjYv7pvKhxv2RtbDB9CZurmpNjlELC2ZVcZZ4CKckG7SlPFr7v0BwbYJ
cOcwD8dl7RWkQbsOFQRbbejFZCA1UXA1xns/jaCXO6U4pKTf2jG726XGUKw98VgPLWErLX+CPyd/
qlnfDbIRB99ggFG2uMiwDads5JbMwvrin5CsARgi/Y4NFO4SLAivwUPulmSgtzYc2dF4z+xk3ruF
/9NCZaCWodNfFH8KDHFzS4H1l4ntiwtQ7BIAml3IQwxbz8Z9Nn82M1mfCwxNXhJEP/j0UCs6oNbg
tzeVh16bXyIdPDvdcO38c20PlMD82ZYoJgr5ipLQZqXQLEIfE6/uvdcljnkm7J658mvjds9VthpH
IoclW5Pt1XFU5PtJLNxM8BiFBvZXjK03rEZC/lr7rJ1evM1DyE44u3ssReimg8FB5rzJdsom7ozj
OBOGbvR9c3JqVnjrgX5Z5fgenVKxGEfJuansFL2aDZHWJicrkSLf1ZZ4nSna46AkaTmpSF8uTWbe
NfdattShPa3pEWt8Xz0UMeJIg5LLrTaM7hiy93iA52dAC2ASqgkZA3RA9NTOdJmFOesusOxAdGno
qem6CjL17SXIgbC38RT240CSHK+CTsbohC5+bydADKX1oQCEXRIRT5va8Z6Ebh7y1oacL7ycqUxq
7NNx4WojowZioAg5g0+DeUtjTmUzntmn58acVX4TwfJe6BnVfvxyRJBe1ewcjDmI943NNCcdjR+N
LHg0J5/sAoH1rU/6M0fcdxxnip0x52p6425aZxVRRYRoOU0EXAwPfTN/R6VqgJ4AL8J9vHELO7rD
zIQa1W40geT7oQ/eJ6xlOym/+laIDYNW48KU/ugWsXOs2OfzmuUIKSo4z53/p1P5i+XfCv67S7uq
KuSTxKOTsuqTGoCpV96pHNMGxqy8dB2u6gyOHTMn9sjRmFGNSAfVSWhHxhMaexj3Aaa7o71QeRIf
f3HdObmJcXkhY+LaFZ44jFI53NIg8xr1l3iJausU7k+Tuh4l63KXRfHnpPWuoqOBL8Ary6IXrGrp
/2uSgkGwzVfH8A7dzOI68dnROOK/Nw46cR8jAr3zSRCqrkkRWVxDYhxKacDne9oDoARI17t2Ftm+
HUcu6rY/mMBPWBYL4LvVpLoETv8W4Lp78nIIi9N8ajVJWsiix95Eo3Gc5d3y85mK0CXEgfu5name
8WidFaFHYVDnr3WVeYcsN1+7pTEvA+oszHn67qX6tTN5UVUN6GB19WbT12LIn6CAqu6x+Q+t5DPJ
SYCzkZ02JXu+bp86zLzq72xmw5ZCCyqvfSqAMjBCO1o13aQdu8wxyvElg3wqUh0Gk/9SkkSHCQQO
uI32AHqJZ5pY1RBmB2xiYKS8Xxw5KUP8ySc8fgrkK15ZnITuFx4JRIghe54SWpWch4UPBjMdRZNZ
/fWt4g0iBxlaqpKnLusfuDwZKidM05vIv3P7mmVa+CsQqsFI+WsWBseC35+qIuu3uURStTLGp27i
7pwpD1X1z8fjcUi0Az9y7kley5prVLESDxmMNVaiifqBnnN5nbLOPqZxKH0G3HaOLVtKge/U33c2
CgMW5qcek83W7uR9X3dfeIMf8MCw8WUsaG7zxCiMNlkn/q8BLM70vsD3480ou/1ctb+Mx5jmstFs
avkRGHW/QX78xxb2NWgydaQGQnm0sBs7lt/iUzx5k3TCeuXpTAyGXShF28GuXUIc0QIYt3IRN3u2
51/xzQZ7LpBbEhf5HuwL917mPlBwXSZIPJvOt3Bvc4AwoWAO2M0wm8pVt/VMuhfsiRSba2LekMdH
RmfAYhI7fWGPl92+7h7bPirQ/2gC97Es15E0k8owLsh2z5vxNaVgUPYajKTKj9pmjYgow2lbg90e
dXAkOQDhdcDqak+IUViYwdvX9imHqeEx9ieuQu7wr+z9Qf6qVFg8bdaWbMFngttjTOENJPz1qgPi
6QsFFX2a2VST4km1wdH0z4qrn4X+bJMlzBzp/I5+4XxC1vsHICRhPt4efLQlFo0Wh1mQ9L/Yp8ao
SZLtBps3ctYnvxrClxb/2qUiTzQpj8G0bCve9tl0Dt4QE82Yg5UloZADgj60iYpQTpTVs8YK0uf8
59J95a079AbJcQzAYLVO2V7KjzZpX4weITplV2FjV4yNitz7jJqWVLvkH+zp6VPP9ok93ZeuAV0Z
xdZ318bnLmNIk1fTdyMhrXnZaSKZA7lmNQylEGsQhZhUpXH5lacTxBazktuktU9yfipE+45B7bfi
x9u8OLRMp45uCq/AliajKDysnGwogrM7o47Ew3Gq688cI8BJqroC3096Kb+HrYLsEMfi4FrD1SMp
DmnhxwTnnCL7tdohs2ap4l3U8fOTNPttbHzAfZRwt7bPmqBF/q3TbM1WbBMaYwe8G/6pcUgX9eBM
ibEjbEJuEm8GtO3JfDssst9IM3/UIt71qJxbRzpEgyx0LYlPXJ49tL9cYj84xyBrp6uGx7TBAc/r
bop0DfGodehY4qAc3e3H8X1yZyhEJp1Zv+QH3f3IkffarNuLkkwz2XyIQzT7Z0b4LGORsaOH9gpV
p1Ip7l3DTraMxE8qWF7mwvgTlev2n0kKjTcaT0EhLhxV1HsqfYMH8JH67R+syiVJ1DcYNu+DH5DJ
hlxksE5CLJLcLi05r4nkk7DXF67QNUHBfcaEHamLQYQ+sPzb7gz5h/mTieoSrVMR2mTS9NKtmxeo
K8w5IROkQEOtE10sLY9edwoiYtrHOT9lSUKUwKJ5j0Yb6pQ+ZUaOFs5k0yXBt8e9uHGHOjsYEiA2
SogdgDY3FvlBft2FbbJxU4mMAabrP3ojdbRjGWiWI9PDgDRNF38Tc7+EuGsWJSLJt7i2JxKjhwYg
bdIfFjH/we7RORl+tyir93AhgtTvj3ZLRFI+4+/NfASpeMKm3c/0upwvQc6Wv0fwh6qQHsl6JFHU
D87ePEyM+Cp2C/TcnOcie8nNwWEkQaqVHbmP8WTunL5HQPNlS0kjD4vvXllkwDELYl6OE9/AZPnj
QmrG7YwkgANoJ02SpZpg4WcRD1gS0rYdbdZBVDsc+EYYhBQGuMG6/BOkl8/zBeKug7QiS2B/2FsZ
zRLkWICQ3nZtDirDhwvi4XOjhaaKtoDIGtnryCgcHcv8oj8SneK+cnkBxz4/B1iLQiLIkNtK461Q
UbPn9t/ME2c1yG+y/aau2ERFdm9E8o3z99CZUI6ycv6qZZDhx1rIxdklNY8n5/no4IW1DMTevPSf
BlnNhwjHCJ1pOyP6uhgL+iplkIhIxyKW80QQD33uwqNV+3eUZh3zgjzYt8F0m9wGjpamYhuDV1aI
QQaoZrd07NHIt6YdcD6pii81pydaXfCXth79czN+FGymbnmueJNRRzYwoW8iWgwCKY0knIS5/mGI
4+2nzB0R1mV1qHLSUTIWaIFTlViSMBQOpuI48OdtOy6o9y2Ta1fzk+t3hqvxQWsmGxCzqRrezKCq
9hRyJEssJbqhxk6l3eyIH5WH3sJPWbrcJZ1AgLJxwulmLg8NkcrBBB6SJsvcTeAmsGSXECC7fBtP
EqU44bKP6he7QCckho8gB4cuKSLsEsAfGKq+/CtF/D5K0g8jWiKzYzzVpNVLi1lmh+P302W+MBkI
KsoXezeVH3ZeuSQi6XBkbYsJvBFtKx//WAGTJVTMwbmzCL8x8DXlUAGIw+Hzi+0KUEhCvGjGqt2e
nElciS5phs40RitwEecL9lvRqCNwdL5Wn2NmmDOqmuo+T/piyzzMQUuon3KrQu/hrU1AC+DPYKyq
h+iuK5sPL8axEWcWQ4MaBxttYIrhg0fzxORtzRhGnbCYSm5M2dgh3DG+aocsr3qURDagJMK+ZwSE
qeT/o5LIEN77IN0MNRzZJHH+jsSQDhJ8d9627Nku70gt5rYvv70cQW0cyvWWJbjBrbM6LDJvP2gz
JFxhJfS58jxxPFaS0Q1EJDAxipw/UAGMi8Z7i/ZrY3gSuYGOn6Obyt8hVkziz6BJ69d0FoTLdSUj
4ea98JhT6CHOb1yMVrh5S1L0CIorVHbtEme+6DWHqVijhImbZd9S7LKCazXTTMbwu4hjN/SIu06F
G8VaDghuWM9Ul59Ks1rrWZzY3QHHfLINNN44Oo89w//0ije6CLILZoboyP7Ns9sHFvt+GGRG6FQl
bHIchUrfc8uDdi8gP2FQgeKQ00qTCrPSqplPyz7aW/EaozNmBFiRYUax8y7wrvL5o15UVvubmNYX
u0MDDNUZMDreOke7p7LnEJiIbWY4DApTbd24uiVTSkxFg1Ghs1ocJpgJQrO37mcC6iJIbioZWFY1
UgKqAQoRWs44KavaI5sT7a6c4u8cE1YhpM2voodFrvqw5CzDvKRKy1chxWcmlfqaoX+jQV8LImJs
hNbOtJh6YFUDWU0cqiKYh8nEsCPuQp8dYTzqNtM3OwBImBDvEVvM/LGmf1hw5yo/16Hpt+2JtSve
Zedr8UZkW6IaeICml0bRdICT4mP0pgd7mHrY3noLmrCjDZFH/PRPloWdQXGRHtyWNNpyogyH3gJl
YyIwiKPnvfBpDGezew6IE+108LMSwPosNEYMh5Mhxz0O1q0Olno3RPneUCgVSanRg6rhTFj9QI3c
d2BnA6orE5V1Gvj92CKjp6BaeBmn4Jpz/lu9eFmYPTqEOxJGJQ8ZHA6/Go5GwMYyqK+c9oOeBB/u
GjgJ6hsHGk7316zN3juWnbYsWRi7rIyxBPnlnYA/FTsBEw10aArd5CC8KGcIfzLj/teZa2xWq+Dr
5Kv1yKx+3WJ5jKMJtkxGIFI1TtvFhso/sbvwf3kTBaxbQifsiBduXngcF7ZIkXIquL1cV2Q7TfrH
a+dPP7rvXPouTdTErlzuSx0HKIHMdascYGQdbzuVvLDfQa4MQbZ4pTwOBxNBRYkO9AwfK7AzGkt+
lLPHkc/dfCgrFkXzwEDpJhNln3k9NUzEILqIGoHNrbgIUX/GCcZ9l7YVsZwKkIuU0VTO3wG5phxf
RauONhVouEzYHaLc7s61m0QbzRhbDMTPq0CWO0VWTmlvZxk/zy1KkFhePTdPdy222oZtbW50a+90
BFQDmiIi2JRk+E7cKy5rZTgm/MfWw85RkPxuLYWi0i0O+dAUuwa8wVHqindHFn8xWrPFmKk/6HAv
Pgb9HrPezRP1fTN5H7R5/2Bw4uRh8Le1+oUV3Kk2QpX1IQIo6wGieSVb8aVLMH72NuTIvHAefZUy
Zk3bG24xtTVjt6HZQfK1JsQnB7HWku0hwCa+EjbJYwOZeEjd/kkxFjpCuf3OA+fXc61tUjqXJht/
yhx2vMWImgaB9RwTHRpz9DdfvD5P+NA3tPY4IiwHLo75T9d9cs1V8eXC8sfZiB0XjvhCTGAe6gva
h39f5+ohGVDOfAWG0fCzj2jGSTwUBQBv8S0j+K9dwF2W5uu4NisfktRxXtykvGNJ4p+yUGcccATf
MB4BBIH7KjE/h6MYz4uoCQNx1jgxre4aVbxOi9Gceorb0RW/SUsA3P8ULVZYUQRU/TU2Ul5Qo5Ff
Df+e5TvnUrLZKtLJPdr2CYThgOeRUeVgDcMlbksi4RKwYsi9VSpZBwWTA5LiSTkZLqZqSA+4YzhB
2Dbc16l777hQtv/nbxDJ2d3LvrsfMSDt2ER67VhqYOKPw8pYwat4JUJOrXTfaffl/9/Acvo7tPlg
x6rqfEk0XwbDwb0XyfEExqIOlw5ibsLWWSgobhc/cu+shQcybzHK+b7aWQ7T2UIJ7E0dKm/Zk2jU
8qVVDbctMZp3WdZaj0FknYaizw4WQ0jCJ+Zsv7jvmWfDmDOFgnRJUO3E70p6s7xFuLRckI1qKuhj
Vw3Iaw+zU3khbo3d0JaoKTUA+JgeqfSN9lQQp05nU7oQgJGJPPkez5YTspKEh46ejSmiDvH6p+xL
LMuuJnnof/JcLQoSO/mtKKO52yf2pbeRkdk7Ep2SjWWq5IjejCKWPRMMY4c5BKHtPEjsDF11BYt4
7eQkXqpvgSk4xAUUnf9HrmXNXZbk/nFOxucEFeVgLZ63dzU0M6UM64RL9JaSikYZtsC7aUhMCCKM
NND0PKa73EJBQ+Dt1E4YGcuJyguYdWywyZZ5LCeleMRqZZCkYunToiTOq45DLiqTNboiCEAdNjuV
M/Njf4HUbrQEh92eU2RORuj1HXci+7HYIAH61RbFf7Kk6hBFpDC2tlnsm0qza5wO18oQPVMWxLy6
dZkk1OLojC4nRDUuoW2l5UsSiG1gPuhu5N1ugy+VmbBR0/gtKLWERmF+DvNg7P2mfiOWRd9ByED9
8T0CI6hi4+Q2qnl6BjSCeAp9IKbEeLM9//l/wHXj+P9AB5VbiykvfKPm2lsWS42WfxpIQt2QD8Xt
HLNQ02kEpTT+zeh/75aKssDqeVw6eEdhNGLNn82I25xy9gNIMuF5+o6EPvWAwZQSeqHnyEyb8WGi
0y+VF7dSrBX5QgKSH2MXCWR9zKXpvo9tskWyi/7a2fQhUjpJVz7aEluJAcKDtD3Tug+s8m+x0mtR
TbH/T0V/p1lPUCsCBMXfOXoFeZIEq1sNCr5JZXD2Vusjd5h5j5/JwbWRBGFNhBMc4uKNr8y4Q+s7
WBZUsMX3PzQjWir1DfM+5lrYcC5VRRE4ZPKt7D17O2VWzEvGN5Fip7vzWnYXrAcw+O1DwVrqjqyw
NkwKvwtJro82KIZkW8bxHpNqjTI4Wszz7Rd3tAl5wUuLTay/CjmyJDGKfeknqH49QXGyemJDYXij
goQw5Wm2DdySnGcG0w2GcLtGFOpfwYvb98ZAOh/ZtHk82R9Nz+S0hkq3qQsv2NF+F29L62w9J6qe
FBa4NqnJHbRUfmjSQbwlhbULgKMvKR6CyGDmyD4MUz4EHHGE5+I/Lxldfd+tNZAXwPGpPftiYlKY
6QT/iHV1wEsKpkatcdcFhbonKQn1uuJyGMcqPhZAEB7y3i53EWOZMF7EkxmL4SbY3zvEk8oJubpm
hPKQ69MU5HzxaCUNnfAYOUNYxSUOd2EVO0s2T95ivS9tdmeWTb4fpobV/vUtDVh/fjBTfHDjvxwR
Ow568xKbf32odJcWN9/S43v0RmnucocNPI4ufVKwcJAmP2VQyTNc/DAfOv+jwJVdm0w0jbJo9lFh
/63LqXkAucHWn2eLcCJ1C9nKmZ76lEp6uIwBummdG+kDIgyUkmxj6ig9o0ZNR4fkgMhw0yeMIFcz
6MYNDYnBKv3wMkv7ktHJHCbNxBRSw9aKhfnGpld/zIHr2O5oHDBJH43/GV4ETtiMVfB0FEsYzfN3
g4H9BpulOhqDcsIkZZA/aONT2eBmVjXRcYbsMas8a2MlRnH1OoJ8okF1ez+Ls5PFNjp1UFQeaMBI
vUzVcAtoxWoRiAMjIJpTm8FVawyXwcdZ2tH5mJY4jrwLRwuTvG7dnV876QFMuhXK1cnOq7dnuQEj
XUwK1v+EO01O6d53J8i3cY4h3YwkNVVNuplwTvVSf5bD2zjM6iEuhrveHAkEMzgvKspnsD3DOy9D
pmE2FUxmRrWCOdaHizA/jFdVZD5nJBGRF31Ou6a+8PYdXd3rU2szG3BIknuYmAACzp/j+6DnBCnt
6VNmwz2IyjN9ERjwDnCx6Byfl+iGT6o9VkiSFwT4rzRLeQpUYWNNWFfPsi8dCcm4m+eJvRX036D6
8QzzFTQEr2uRf+i5dc7gq5Hg3JtrNuMN18gURt6qvnU4wjla5IPIyk/D4iafgfleF+7sozOr+JB2
wx3qX3Yt/ZkcvsA6z3bjXcsKA7iHtkiikb6IEfAf9s1qC4eKqA9XPWdpPp+akRyieCrLe+PHXQiN
QMObr/HEhAhJijEbiXqb2hqSZ62ZMEs1Ptq2yM5eA7yrcJhyyRa90S5zgTGAxak0IpY4GAYqjP46
LNgYkmmMbz1EIeJA2Xil+N4AUevBe5fpGOyTCNk+ML6arGCi0WTTQxr5p5I1+7cyY42SDYD12mOr
ZqjTV3Ii5/B/hH+bM++R1spVcBn0xfPQ3ZAckm2R1NeEWcDGRfDYlKxyZu1IgVC55XGRS31JC//P
RNFEZBjLIUuQklUbENoADrPeYbUHFO7SxkH+/APJlOUO2qLW6LPvMX1LKbFYu1ImwaHqp5UwGPsk
IjYeERbfSUJ1LtNHQlBYU6S341UCfhW33Rtb55t+8tDtCFJzAkIde3DO2zqpcOJRrHv0tf0ypwx/
iRLzXdRXf0aiJ/FmOBevfV6Jv5VQZ6XTf0Fg9RQkApNp0Y2fYuYxi/Jz5sPp6tv3tsknUkMYecAt
+2uwVsGUxKPsmIt4J9jb463oQlp5rOnVsyeE86jcCY3E4hNiRsou0sAr7n9ZHTBaM0uWve3jBg80
ypxKXxx7Gu5t/gZuM9zz3XuJNUKR2ZEJl0nAPKZzpznVNwDMfnDC7WYWMr9sLuw2dn+YcpuvYm5/
Eu5adsPeE9YX3qcpexmaOjg7GNDYLuiZo3v+B8P63VzgKYL9TMbX+m9zbdJ6RFFPtnEE4NxdDFb9
+EVYWjlOBUWbwSLHr6C/GRa2d8vRz+7idvhR+UJhPBOS1SN3XuwKvmyqWXLxlPWFCeeUi+o85eP8
0Wg/RMBdkILSDGbDc2IFOPOdjAS+gPFtRRApyZdXw0KVN70UkSYGUVkPzq1CuHxcGL9dDbBmLkJN
j5AYl0wMV6HR5cbtoSRpe3WbO9SBy/QnF5mDaZPZqahXudAJzrVQyakYWFlRZ6CR3JLtAGCf4m6T
mACzra7/oBknEa+U1UbOTX0C9fIRlXl2Zq+nOjSEAO5xvF3p8vlbk3y6twCcbzyvRn9nSCPKN+XU
MfE3HDLMB9gES7r3NF7MqwmBV1HZVHlV0EnatPt1k4UL2S4G0kQv/FPajMFFgvhlqYSoiSR+qlrH
femxNWHWKvfCKmcAAsFy4V39LoTrnVMs04WrBB9hdSui4bmLIphNEW9s14+g+u3yazFLP2Q/lvxf
aBgYbmddiLMgVQa3qefxKbQ1AYsHm4LlsVgDET0bqgyhvmGJLHNUJQJrnBq3aWHowLfS28lM420z
nZ/S6rGozKhxxABsDLNinVz5LO162Yto0MzpPfEH1h8BSSWHhMvaUPCkBDikfeEz5GJDF79gci4z
+Yfngnkusn9q2fOua8vQyRJi2vt332a7FGggKgNfCTmZ8CT8PvnnU0gYOnLu3OHXAjKxTc2sOEK+
Bk2niDAKWizIkkRsOVUvvTbdQ+HOr7RrYu+wtLUbmaBsoSGz5wsEej+Pq+GlbdZiinjPOKnDEb87
PBfc4fadJNLwuFTWFwxS1l+s4IHrBRnG1/0h7njcJnPysMdnzcVrPz027u58a0aYLeazwo64VsHp
tnEElgbqpCzBjmQYCnfJXFG1zZ9iVM9EX75A/Cb5TyGkFja2jiJ2Q+kW+bnjsjP0AlhyhFH8/5We
ewxEewMcShcdF+P/lomyEKfAmz/yEMVemfKQMXAxXJSyxORxHZFHDnPR/ow+eAn0zbNvVi/khaZn
Y4AvhR6Pkm7E765POwVLtHjxqVBQ8la+C7GO0VEVsr2QnWs9GRXujb5jwznB70BLzRlVMUVRc2tf
ZydFKmVBYKJb2E0pHBzgAP9/23RvMDkR1XNT8Zrw6mZ0xmCc3VTwSmOfulTpuJfAp59mg8/OmICy
KYxR7L5tZdqXW803fgvbf3kWamafMNkjQw2YBu8mY7avaY0/AmtqcofvjlGFQVDBuCQiTEz/nlSU
1Ubn6dfGkRtifl8Tre84hwIb83araPITupht7QoMrU7kIhYTIsWOB7ZrVt4D2qZAXuocUDv21XTC
PSXTKpw7R+wijFwHZ2nda5tnp4HkCtEM8lGTc7Ot5/Pspt6fATcYSaBMB+ffgu3qlVQBCpBSl9qp
g0IfwQ9JkuJqZmLYN/pdNUV3i0hXIPUl4qJxGfDnEhdWlWn3qVphaLPVgTRkkWxmifHJy1gIJfBC
XWFYBObH0HXlg1En2TGfTL3aMR96wOnPo+dyCE54lhpUyptWF18uIdQtvN9rHWO5Z1j95o9P8iu8
YHOD1088duvxkRpmc9ekY/vuYY7apc7sPAwJD4rogFlZ7VOmYkbLwDC3hBfHDwR7nkWaf5RjXv6o
yDrrHBiOMcWPZoloUjv/MXdevZFba9b+KwPf08OwuUkC43OhylGlHG4ISa1mzpvx138PZc/gdPuM
/c1cDWAIrlaqUjG8Ya1nebC/iDaaG5W/pjL9OQICOTuZ08QkmPTMxlfK1T8BrdCWRo6DgXPBJo/h
D/v+IPcolsIV8MxiTytKbCmyukWLwKHEvuEXmBLqsd8qQ25DopBWnfc0TjpVJLrL0nQ3dRsTDBWN
Brs3cXYAtZEOCjqC+9dSUXkfS0QYK9U03GmrrP+bV+T+Kb7AQUgkLdeEQ+N5uvMzaDVpPRJJGUuO
en03mM615uEkYdEpAH4sksFheMrte6eRq5Rq+ZpLdbThpVWeHd+2o16dPcj4fr4yh1icjBhNqB8x
ZIhaZvhNAwEvn6wHNCzWHrEdlBFt0MgGNu3rgBx20teKJyh8DSYKPmiC9Ttx5ChBY5EfyU7buztl
W8VNkwXlPrM4DghVyA7s4V5dxJV7OhM2MBU4lU55DG4hMwejvK4z/MMWkrNl5ojgFGqDtQp1cDBV
pr93Ih3QqyIRTcEHbyOe5d4czcPXl0rrtUndZtdUeHZZjt7UyTickTqztS48eZnwm9iI+I9EvDtb
AwAc2QArRTdyyEi0PTnN5K5gbUYLgPj6tc1+au2KnJwm19xVI0TbcY50/evj0voT9cVmaCmAwEpQ
azYXhh/hWUrqbOFdhmU2sYlR1WP6tt2dJ6N2rbxch17K0HdsQsR6k0iWWp6l16zcb9uWCqUHlVWQ
lq1GOz2ngaA1kzRt6J1ADgn6U9T9GRryVyMUqMCVeGx7Mvi48eCMNcJNKFrBrgWNaGr61ckanjuY
mn+DtjH+TD60AR6a0A+FLR3p/vQSIxYgecM0CKUgtXnfN6e4sV8CbYIM0mEdF+ZeC0h16zT75NvR
DVCupr8X7fCaaHh2M8Mb/+bcMayfWTv81QHteLYNDt503Jly+k9Xg7ALu97q0L4OVvhYj91jiELx
qu57QGnAcoIyLK+CfhZvej0ub4g2Cxck72pIGZUhyf4bhpr1Z3YgR4FhMbEhiQg0/U+ZF9gu7CBK
UuYVBjFUPOFmUYi8fwxgZSTPuQ/OS/MZ1/Bq2sUUU/O5kMaamCedYEfdan74kTYkQyg32UiNckKL
ptuBHKYbip7dlGCYMwGCVlkarwIYHwuqcUj1GiswGA1RHunLLgdwJgfAsyZ45NDVuJ7nN8qsb74O
jn7s7/762P8XuaO8agknz3VgyQLP+vFdYPPKhjKtKNx951V3aKNH2V8PE+CzKCG0YITnLHwaAZu+
GLdq+elZ5N190QC1wkOAXCFJr722XXXYSbR4ZZMO/jdnqPkvjhXHdBxuUozvLMP8icvU1JUMvI6Y
mNTuHth3bLgcoQOaVwM+s9TASZhLRNdeyWGam66O6ma4D9L40ZiTL4l/2GhFB184ZgXYJwI7ZM99
o3Vu4sJxNimIqR1ou2fwl/u/+fv++Zk7nHSOKayZ42h/BZf+01GOTH/ySslRPk5TsHOiCQFCFHqb
Bp3zQjKouc5C++ROGbMDkls5JcRKWlQDbbG3wtr6Hx/l3LFgXgsTMrg1R+L++H6XzLdj1jHRgud8
UVbtboM5GhK73FELcID5BEodTTffgAtUaxVS5uSGNdPLYWUQ2X4z18dFh88oJS1gbdDTUzMm2xbG
ydknHiSIyGRkSUAa3UTee9G/9Lm4x6/araO2DpeDaO8q6qPa4rVLS+FyauBpNyiRxZSpa90kpxwJ
zN+knRj/6lbtOiQe6QBCbXgTP75w2YwiJi9gvrHBA6GNKzZTWbUkvYwW3Qol5RSyR3JSQbPde2z5
bEaBf300WN4MrvsRMGYDaiQjWRjSJPPoJ0ApFnG9l0GPurdOKLQCjQMYpSV3Cv1h1m6i8j/WaXt0
hlp/Ut30iLsMNe4wfELIeISC4b1kTvgxmKXczI5iuJsVMIke4PYOZXVFfryJFZdNHiaYbAEaDyKe
xrBh0trHyCze5ARHwBGEZPWwTAU5VPjYsdqX6HvBZ7ADnJvcxjtQ4yMQ88l5jHvQKnn3vWdeuaK9
57hlTp0LTM6onmk22+aMGvKqkTFOuD4C0TisqnHsd5aPOa9FkTphPV/aFblMtoft2aiYr5psIxg6
yQXkjYc0ehkDfAMCe/siiXEhKk88uSExSQn/7OszLwTRgJoYutuF9ja/iQVZTFcts4grtLQlpznY
jxF8xoQlOqHiIXrnNqBVBg/F+T3p1ywrEMeEaG8AXuDrt7d1A4++NRgDIY3xC52physstlQPOrrR
kRewyiLCeNssRATpA4fMpbfqOq1Zgr6aw3vfsHnEq6bmTh96/XNrE/IE+5fdZOmt9EjeQ7ZAHgnV
KpqDSpsmWyTNGKzVPLkIgvKIiP+IAfY2MwCsNgFBuKAwn20Xt+NcRTFZUFD5UEgrOl+X2rZ1Ea0j
f6yBfe6dBLaIHNg5xi5YHjN7L039Mg8PE7N1QZWhpfSFM3AodAA8NLmfzPwS1+7Iirvf2pN802vo
ZUFXXvcOQcZ1/ij06iXScBcPPVckC0dT0PbRwrT5vSaORSwK5bUJiWhi6tfg2ILUlS/Ic7hrBgOd
sIkZYTDOVZYNqNjDbM3UbWgd/rRy3JAGUq7xYSLZJjFhENBPOrtCLNOyk+pJx8GbBpWsyMJ6g5gE
5wh8aepp5V4X8YNdl9kma4mIYs2yyhSujLbiubleMd1y+Z1uXQF7YEzjeM9lHh14eJ9TgGzLEkVq
qen+oTJ5Pwcm7Ws0ZgUZ3/4AL92EoBYlmynovAOeeu1smlAoRF/sSullp8CfslMX38Sl6ew56PWD
KixgN4ZFTy4TDk81ML/NIwbNaZiwYbZNc2cbZnD2Qg77RJTPsQHSpqemWLb2Yr6MehTkwPcl7yqj
xrRAXlqKWedKIMJsK6al7TEEx951yejsOuycu6JB7+SPEovJrBzTE4m8IG2uPYEoKkIAuMotkR+i
QNxbRh9em2H2vRszd+emNKGByq8VsYVsW8KFPZrnpA3LTaxJQFR2mG8MAwFYBABmBzJgJlFgZ/EI
YZA+NOwcdRnagtOY6uSpIMNYI8OQK9fqvoEsQWKYMzgHQm4SnPnZZR3CvlYA+hWNdNcugiojh7JO
crzsrsxh7A45sBZoK1irWqYlRsT4GNrxbeMylh1CeTTN2ViK6nQhM/O1b23rBGDpQetTd59HKbLW
AIxgFop6h85clcOOFPj5UKCBUt2otq5L24dIMCAcOX8dZE04EOpkeDAMt7PJjy55jdLAjyzjCHnD
tVuJzkJQvWXZ96a1ol2UauXC9dUltpg9oT5jGCWne7Af9SHH8YCRfOhe4mLtoLFM/W68lL7EuhLb
mKJTFR+iXo1XSVsNN7obrBQisTuAQG0dpyfuDg/QZJtLU023E/w1rohqpxUTcz8MdTNhg7+g62en
qCtf6KHA9Ud2unT04K5W8etUFDBrrVdrlgKwm8LBFZbLPJa8YX0MECaqSSTqjJSBOCuvLwBumQyn
sqQ/S0haG1B3rJzGBXhaFU+qMpobeJSHsebwzWUYL+OBLRVs/nzRDnmyiwp0Kqi0CazRbCbvBbcV
HfrSZhrJL+wk7lvcRuETcImVY1Pe6IPlbZuSPWFXArfLZfyUy8xaaZXDEQ03J4rRpgE1Dle5yW5P
61GA55Wb3VdzluW8Vvrr++98j//T3dcSdHgewl7C7H+sAXrljqRhdzGGFZBNDWGkBMWkPf632thi
0byRESXQ1+/89x9yxJt//AePP4pyRFMRqp8e/uO+yPjvP+bv+a+v+fE7/rH5LM5v2Wfzl190ij7q
oim+q5+/6oefzG//49kt39TbDw9WuYrUeNN+1uMtKLtUfT2L4LOYv/L/95P/9vn1U+7H8vO3Xz6K
NlfzTwuiIv/lj0/tvv32iyGobf79n3/+H5+cX+Zvvxw/m0KFxZ++4/OtUb/9Ynq/CvpVmysttarl
0K72n1+fcH7Vv0Iv6NYN3f0qsPKiVuFvv2im+yu9LY0kcxjHdr86yqZovz5n6b9KSViqK+UccCWs
X/7zmV1+P0B+f8v4S/zx+N/yNrsUUa4aXgpDqx+OJJciwCADlhqacYFHYf8Tbzuq1RjYk+Nj4oLz
QWYjk9VJi67otbQrV48Ib1IFMlXfLpdSDcgW45dYBXJX2iiZnaVJGsB6qpw3IIhIO7NKWzNpvDMr
E+m3KBzmA8G2jtpkVyEimLxqBx+eXYDvz9QchmZD36KqVuKIriXadTK+BgEk11YZ1VRb6Gy7Zsfo
komZ3j/pCcQ0LwgHtnnyZBZWtTCiyF1HtZOvAVoIAr9gIOgIFpHQNZfRxBlZeCaFF3CsRcjNg5iW
bud0pELVQ3DlvvQ6nKwgjhLibry9bs7Bj0Y69wnerZcbd4piia1FJ6n6MeAm1YMRkpNaYm64ilXv
r3RWq9B7wIIa615i0YfYhBX2FjmiQKW6wxlYLlShgBgh8FvqJQp3P8df5EddvB7xMi/BgoylkpfI
pU+qEyJBHEuDKGWa+Rr5+T7DAHRk9EFYL2H3iabeJ3yEm9G4SRtc/m2MwUBOtzIvsl0cb0TfsqAx
tZe+Zo/g6+7FpQ5Eb5Yd6wKAIgoY1ipLrR7mwOfw7FXGE+ElaVZygctd7uWN0W7HqXzqnWWZ8rev
eJZXldOzAki40c4ob/BHts58qNaruRju+M1R/aC1VNV9aPaMsdMZmFdsLVWzBCOAj4yHNlub5UfZ
sHBAg5Av1RIRihvHZHR0hIVhZkGFgB6i6U13ZYHH1vHaomrJr7xOrnBVAotAgrWUaEbNEjugb/v9
xsmtmrEb+QHAifd9l56HFrGxvmgZMS9rVC+L0RdvJgrl5ZBE/qLq4neEEKvBHpNHsGpGEZ5wQ2ga
LoHIKrX7xhr0fenM5JDhEI/uEQddfylj+2jrCGW7GntMEXTLePLVqXfYZMkWp2PilOJCTxzwzsL0
RO2QCaZ8pakOpNev9MaGQIxnHQ4RhV8nm89QAYpvcjdZtLbcFkNHPFLUPFnTGY2eWtMmsbIioF0k
Wr6vOvk9ST1/5xbjWm/07yMqICB4ySIpZ9kAPBgHewRx0xpDzTTgQGD3YhvBByKkBKph5a0SVg3g
ddszbv12nu5wlpMTvymyC8L9vTXCWqE1MjZixHuVu9h1KGhWTFO5kbXavvUZ9DYaJaOj0gAIsf1C
PMl91vaYGTO22xHmrKAs16WGV6Uc5/QKRE+nBmoy7ey0TlS2QzaxLpL4paHQOyRZtJWukHjj1XXR
dPCmS2wN/Td6fuQYU/lAt8vaySQgohUzzZmu/kq4WPH4OVdTOqI9TCZiVrPwNe8pQYTFmTkhBGA5
2tIPLTQT6k/WGCiqJzajg3jNTT/ca2O7t9t9FQC0SoMVoDvIahaqEmmJu8Ia7wO8Z3XhnREOsuhy
hnHt2s9ZJIwtC2GYCRKdzNw8WUI8qCrtDtM8BlRO92EGTGnqajcIcHdMrMpNbWL6wE5GKhC7/3Ia
tCVnwLBqRPlETRFaytnWtQfrx91OfAc09OJFSQx8dWXeSR21TPY42new/+01J66lfGuDyhcitQJE
7c4eWnLQyG8tyWTh6quCCDRAsTRr9QSA7uQMbrnyIoy8AOzSja6bx6DGCRa7NEMiIEPdTMC4hfEz
Wh1G6pLstGIqKeS6b9Jw1jpVohargwq0D6dMjrKD9TwJyscKHR54dG5bnzEUSRg31Jjl3MAmg74x
Im1Oc7C5EpVmBsQ3eG1LoTZjQ0JN6ThHneNoGCL2HL6F/M4dblBqPfWK/kIW2bYwjXYRQ2rfDTYl
eeC+ewLfjlUYwxE8/g07YJYNEPPWhH4O1L3obgsfOjMhfqP5RSSK8HKnyUJZ3oVk2v7i1/A5q8Bf
MgoXyygYt3UArMktUU9wr7m0TUJRHjKjZVwPoQvQo2FH82rO2ThDBvVJtY/Qd+ACmmqdRjj1iyFa
5sX4Sa96Mzbq2s/dG6uLs2dRYU9FXBpug7JnUkcRH9F27hzetaGJzoWQDRzXgiyfStNW2UnvrW+1
x3wVD2ezJl7gVgMoh0pGwuQckxMr23ZTKwfhekEoHwDUpIaXSdhRV439CgZaZ+XdNaa+d5+DInHy
7B0E7+QaGwrpd60ffYQEXsDNWvX7IPkoQ6teMcYr5zfoJS0JK2sq3Is0F2+YNyEohwOJKP6hLAia
rU0Ha7L2nOH7Dctz5nAO2WWNSVJDnh9vGE9aIA4Z/+K5PLUPVpNAHqiqelPKJDhHsEWuekbi6yj9
sGuA3gbAEZMtKhuhauVGds9yYmjBE8Cu0Cze+onIDWhfdyr2meqY/RotOZRFGPahsstVM9yJsXh2
IFouG+H5d5yJC5Fg5Grb9pnm8a7g7rT1onu9ZCbJuvriQkO/AosNcK5w5z3XXuGtEvGTIccdF09W
VkaE5wkp2Dp992uD8sh3Knwl5iZwdxpG+aNttysn67BqEZK9yEb9MdTT23Ai5zRLQKg2A28ymVWf
BfnXqwQSOOh2bqBQyGZ7DEAk2j1ncKaVhZ1u2Zfpjt4XukEqQbA7FAmBCja4BJhHxcWhaMJj1bRb
tx94dX4LhtktPgUXpSsbqOTanCqw8CEW4UgdDACXdAgEFqFMHgrErYhp+MtfFXZCl1rFr0qN+Brc
d1X0n5Rh3wqPwYunMXsjXLdOZyMvPx/QYovGoG3eygRYU2s6b6H+UhLmiRhLrKwxfnEY+W+Ehc7J
rRmTSUB85god/WJI42/aJKNNkccCsNe0rgIJ+NRbOOwVdyVtL84DWEtOXx96mjurIYaTMgQZkrHK
deO7i7aDq6LOH8r4ZkxMS8AusdbHIIVjZ23l6iiISEeBgp2vJquF7IKFGwn4uiFTT+TdC4SRbzoY
W2gtcBVq58yi4tZXoEXqmKYsa6s7u/Fe7Li6aUIr3ZpzVz313Kts1z/aok6uW/sDRR9q96TnKu1k
kCAAlAkX+ZnjMzJOEa7JzHsNOrffu5L3Vr+1MgeJBFYX5NnnsGZpik3mO8no+Hq6wjhGvfHgt92w
rsFMJGV5jWtRHJxWPTaGWlSZtU1jdEtVfx/WfbeVcCvizsYuZGOG6RgGLEtdvwglbj24XpZgaCVg
kC5lLR6DyIXaAT00FjtvU1WRt6wzw8F1+d0aOqAmZGMkUXdO4cCMcQlGVNNAZWqFuyD/ZV2sQwc+
S9FEjIhmepLiZNAxLLZestPreh95dUZJZk+kvGg7L7LuoV8fYVfKBXIDECd+oO7LkeGokuW+a5hO
aaW91fmzYIz0SaS8wTf9HLl73kUDQ0R1wmJx4W737DMvu4Lsikg0NNHEQmcRk/lWjQn4WHVSkCZB
S2JgDIE0GeQiLseeFTp+eaVH61Y/Ix5gGhGI9TiYn2YKGHZesnIzODKfOMZCHEx3RIRgYMfLi5vS
yl5t2zc3WuZ6q7GsL9BXcGEX3+XwhAdwWCK/Uaj6h01SQ1Zs6nqFZpKQFZ1HjpGj0iy4MjOEBXFh
R6GxwNX7iKr3w9WNZm/4yXdSp4h97bjO6wagKR3nsajqb16QuciL5SFzSY8b4hJN/7p307dQodU0
7fJj6sZvafHOTBARPuHFZxnokL1JZWjhVG/bTr06Ts7Uu3OReYkKXmqTgGfKPv1m3zodkYnOO9Oj
fdQPr2NTR2sraV7AsOAA2arMhgMPWCeKYs7r1iICVcZn3QDTnIlZc5wB1xi920ADFVJ0PhCW0F6l
Wn9TNCODzmL8FgdgfIibq/EvzewhDBOl9kKuxNkpL66OW52maonFXWxCt4I23tTgi/KYMWg867VI
HMoHyiizJWVazM6zwnoJ9Io/uEiQFeUOG/Ycc7nenkx9utQVOroIQRUS4hLwUebg3vHQJHrlQphd
tBZqvHRDapO2nR+cwthK5PVBv9EmkCspjvklyb8I4SiMxzickzrurEa/C9oMKVOL88uz2AT4MQVG
ejINBIu6GVwzO75HTP3So/lTroIH7LtPI+PIK2JZmOOjJPAnOHAUycCTiTAwR6rTEV9Gp+YkTW4+
i/TRzYMPH5QDxG/u1V3qoYuLXx07PBHn8V3Xkw0K5Hr10njcTodYcuTqJ05n4Jqx/RDgvxy7gNsg
st21npvn1iPepyzUB6r815ik12V63Zq4fF3KFliP/bkvyjsYZmSVOAdXh8McPGekpu/sto3XJmG0
Iy1dS7OMJ/OdMB1xwaRsYHXy12qa4fC4eaDfzLQYBBNQcT7zkFsMqBRImuGLUaHoy7LgusgIkvSR
NGOHMk/RLJdkuBgJRmwkx08nfBygoGOd6wCOJMkVfjM6rAPqCI9mBl4caBf3ggoSzz1C4qNT5+0h
0CoI1dX7CPX4hLNmvC9UfYV1z1rpcYDrqtB3U9blzFmZfPXNQfacRmzhx42rmEoQivOYh5q20LvP
koOOA3Y6UqqoYwRBaTcC5pqlVED3xrBcNNzI6Du3WR8ReNn40XW5qPS2u8B2rBZIpshZOAHWv54x
n5rmip1UOO09LwRjjkB8MGPnNHIJUZl661ME7Ex1yDEZHrREw/lmk54CjGCsdkWV3zeDuW204B2B
YrXIa28XUJ1A+GGtELS3VhF/m20HGwzXZwkvekHyLz46gUaa57+Egj7gpEkQr0qgE9wrwR1zeSd0
4tn7NJ34gvQ84s21N1lVI/h2ngIglFfLEOa36t8iK/gWDhQptp6SgJaLjV/Kmyo025VkpyhaEist
A7VkF8qnNO+tBRgDd830NToNwNZZmUwo4TByguRMa+YgIZvI1rjFtDtTlPWKtqTXlbuOnfqskm7r
B/KgQhYLA+YelNohUrTqjrDMZEHKIaqyFip0lH4miZvClXa0Q92fjOLghjnR8e5DbmIfiCts4QCV
FWCuq2S0P5QhSg5N7aPyEKtpaUaPGrrHzIbxEUbebsDSh96WNtx3Vl1ByExc3vdEG/SsNfdOn0MX
jDBr+0zWLVd4h7isiShK3ucEoKyJjzEmlmVajE9DELxSYX0ot5OI+aol4VzVoikKRA4cHr2hEa+o
ijtM7iGeKQb5IPs3g9ljcNZH54hJqNhZDJ4I7TTXtPUfrEL5+WP/oLe9cTWx62g8zV+edGQbS7hy
t3UtW+YLGnbOPLqqhv6gAxs6EgC/Z6y1KXNUGKq0loN1BjlrbJjOUC7GnNBpq6Cg4exTVkunUDcb
q7d8jiw46lpbLLUGewyibMx65JhaMSDztgLw4Zcwkb3srSwzECzIRCur/GZmwcH1ShyWoSGWmPvF
72PsP4a2Pwwk/2tc/L8YKf+30+IfxtD/3eD5/+RImXX6X4yUo/fx7ceBMl//x0DZ/tWwDFvo5LNz
hiPx+c+Jsvcrkh/d1Lkxfc2T53zGPybKlvWrIT0dKZA0LTA8BhPtPwbKhvcrGnadWbIjBOst3f6f
DJQtqc+6i39aTfDcmDLjgHL4bTqo+58EWq7A/O5zfbwiUq0p+lVgTGOo300MwTB7ULsnn8SDqb3m
GWrPkPVklo533QdI7exu6/psTgLPziBK8aFzu50aon4JIK9cgWNInuIUbarAwDAMxd0IjfgGYv85
s3oPINBgrdMgtZEgcytU9vWYjOk1TsGO2sTuj73tvkMFsO48MAyi6eo1+L5Pky+6lwnQUVdPHvFM
59san8z+2SfCEK5geg513F9uxnR5gMwwUc3c29AvTpymL0Xt6/exyS078/2ALbO/KlRibEdul/S2
oXuBX3IU5HgezaR986Rj7KFgXhWkOdNQTFN6wDu6lZ5h7uXojevSQtcNog3cAExGirOpu0F1onaZ
Rllf1hJnnCyYDqNEudFV1d/oNuZpRMg6DujB2SZiRBQ/9+kqNovnyaBusi05vQYivXZyMzvHXM43
sjOIy5TJsCSBu9m1tVS7ZJ5GW0G2DioteMTho3PfyLBPO/NAs2G2kIwu9rxayksmenMBP2ab1p19
nmcUCxHX+jsV0cowilfiBKpn0UVIC/x0OYJKPRAvzxRH5W9J73/rEz2/JCYTT9UAExoM/6MYmDIG
EiqANWrGnnthdZ2KhD2vqG6SWj8qqbnr3PG3uL1s1sQI7qUHS6rPWsZLVrwZq6y8NaEkUasRqZKl
Ab4FqpxlZThgFhPrDQtRsnWF9olpsrvvKaNciptbqpfruIjalcZOk2mzX930mVtD3Bs04ovqzyJC
bR2mNnVmRlQWTZN2lTLQWwm06SucxfLK6PNj3MvuTQY7JCKvbm9PR30E1ZIpM2PQ1qrdGCVPelqX
K5hR46oopHXb6Hp8rnv3zE7bNscneNZtDoF1sO271uAsyKgokL2pk9fiLEVpgBNC4NopYXoTgmHZ
eCwDeRTku2/jzr+4fS32cc/EGdsePq6+IZuT2zziXHcTpq25FFA8lwBx3S0KjvtBhf0O6+i2tzJ1
ZUjf2Bpm1q6FZho0GmP+pJlyVbuZ8xrcokchyqYt8gt700th5Pq6GNk3h31fvTTcMlhUp+2FAtu4
+Fn5SaMFlCh3UE7Yob7uA+8OTpqjjWonhVWcGu3c6QNliB6Yy7roMIy5s8sXu54hfAxp2rLM9Nu2
SsJbtwlfO7cM930LHciRY3c2whZDZmGc20B8k2QW3k4lsUWx6zvnwYE/ksAhncF21SVJsT92/VvH
avHWRA99KZJPliHaAVTAvbCGegPSqtkTNX3TOXW8j5ugu88h8a+1ESVQ1GCOpUfeugSHoGvnw5dc
OVfIHADgd+i3B3Xduo8keY0Xf7KHiyb4P7TDrNESrH9opuCu5/Hh64MPkHLWMGvMB5mzQPqJDpls
MHojEViI0Gyukylorskg7/YTs1jaNFIpYEymykMQ3gtAM0XAvAf+2Ne/2X56KSxvOLJuCO9y34MW
Nno2Hlge4o6CHZsZxKfFjrEdNJFfNEwxmEP4U+ihuC8qU1+EoRfRCmXaFlezODdI21GF5w8tW4Er
ymyGYYadJwerye7br4e+6KyToA1obWIkotb91sIAZwSBZ2/teLUxbbuoP1jEkJ9cKFynr/8z5odf
/9cAE4lddSyQ1XOxJXAigkLrM8gqYKyYaHKOnt4xBRySFPedn0VvONW/FWSJUHrKeKNJyz+EDh9o
Tu+YWzTXcEn7RdRl2ZGmTi6HMaXNtmrjWDET2nWiZSfnd9ZDUBUCMMBjYQ/ePZB3jGKDLt9n2mtt
tQ9OYKFCqzz09wZVpeVUZ3aSaplMrU0GekV/Virr+KU37QWDRySq3blucVcSdpVBvwkevx4Jp2B4
5yDo+jo4NDb4W2FXjIm4Ji4ZeqAP74r6LqWXXBQd32pMSPFxtONxI48G9BzgAYOf24xZeGnnD9bo
zWPydJ8OuXsiimihksK+6XSQ1vjr6RQHV9x8feg7XBqpAmIaebl/1eS6T+KQo12AP/CutpBTWwPr
xNe/2ZEFjmeWARlWoABCjtm+R1p+V+OQHGDt3H490m00ecls9RYm7PVSa7lJTUTZME3B0+9whtZG
fcPyQ66HjB9p9qSvKZ/CH0s9sCec7M+Vi50MPMStx4GKgKYf4U3Ecgv5+7uq6j/OgATkz45UiXs3
dcKjGArQPm6cI/1wwVu6EE0Wo5mSDFZZwJD8ObNSa8iYH9vidsxQtP3+C3GoAKTraIqzvGMv5KYw
QAudODRh5GvyEBxMWAlzArNO7r2Id1eksfVE7DIgvEGMb9Z4ZdRy47Gyv3x9wIDnX8Lioneaf/31
L2Z5Ar+THy1cU8dqoFxXZfnWD8jpwIj53bGSMmwu/YTbtrMs5xwZytxOofhoM+WcPdNq6eKxyFid
C5uZQ3KJI057DGTC+yGifvP1kKgR5ypqvOj49TA1x4M32isaJu/oZFxkxzhNlxCmJgKy52suR/Le
aZv+KswK+MqteYyk0G6Zts52ATnsfdJ8WHEP12mnJY+e6SGoTeXN16MacIpdyfw+NrLuYQbRzl9D
06UdsEvd6n18q4LAfo+KjHhshyVzk2bZPgLXu0a0lrykXcSaehDvIq0q2iUruEaDNB25vLfLr2+t
jroMxveu06dl3HnVEbP/zNc5BrGmrZUa0ktecosIiQO+1zuAhIWj94Aw7Wc6qPBTugP4hIgzJQrw
ZEYxdOOu6XcMF24FMth75fpMXXCKgSCYujcj3YPu7l6LvuzXQa0kyt+pP0ZcFK4CoCoiqMdnwy3V
zkgTuaxLb3huDK7ArhuIU1gZ6gGRNou8ZIVQb8KTN2THgoH8HLjD/359yCBZHFnHUjkEBAjkExg5
SZTawmYVuvr98WRU1Kowwcmb1/trKM8xEcpp8JkLopL6oqhW0s+C56l3b8AbjjeZ6IbbKZdHm33y
U83Ia5fhlCNcSg+eYxvFlekM5mFy9fTRwdaYcb/WMcz7HIN3UK6x/JP6vI4bNdyx547P8PMvFm92
BVgv/XRg8hxL0NuLLPK6TVH2HKNIGmGot5evD3VUdpeqwyIOiC+G9csnrMzGTa+F0+xo/rCCdLq2
/bZ94Ky+MrPEepKmj27PzZBfzg9bI0VliDl7kzK2eprK6UOX3b/8JiRYxAK6z05c+i8yMO6dXNc+
RIkCsvXS7/oI0z4iNB0rHTi7EGTc1bzeS2nFR7YnpLSkKHXNel3lof/pDBYCcYAvWto5p9rl7k+4
4qMKPXeDrM3YYK+zH6Hi7g3RZu9JSSRZhHP27I1Jf5IqlYuvT3hdsuKKXz+VwclWjkUOacVL7YPq
IfaMjmlzVPz+8P9xdWZLjQNbFv0iRWhO6dXzbMA2ULwoaqA0S6k5pa/vJVffuB394rDAVGFsZ+Y5
Z++1GQDBbxnKz+c3/cGqX2SanJ5X8ZAOb2lbrfJ0ICR9Ij8hig1Mmf9u3SDivuyg8pLFdezMoDmJ
1Pjfm3+P+T/XRqEOUHP4cPM4LWsfycjUAJTho2xHma2RdxKdPjLJfFqv7KB2r897wEr/EDTS7Os4
cpG0cUNUkgGvkf4SrxcdiqwnOxDmRT1U4TvagfDghFWBxS4cv2jV7GClaQ+GLny9gbibAdr+An+2
g8fEc6pcc+dAtNtPNWppKarqp9q5XZ391NqihkSIwM4zRPmepmr//DaVYLbCGIFpEWjHa5EgSqrn
n6tBUi2CqYhehN1OZ8N3XioteIepNX462WguW+nLIx/78TN9EEPQ36QVnjxMuzsF4GqXyti7KTkj
prPW+I10fe4wlh8NcbUbLcC+SDLihs8x1YFrjNsRGeCq6WDhu0ZC75P8+JfSYzIYDRFjz/kyGbCT
Pu/pgKf9IPAOz6vnTV0TgOOkTNPnhz5vIrLlsExERFFUaH16w3l3zVlLE9FVIvPIeY8Nw4W9j5jn
+V2dDXppVgTuUCy/mGAEz76JX8uBw0NwTJ3SS7MasQI6ZqynGMMmM9vmWiGxGctKh6HZRru2YNta
dDoxDQS1gdoQNL3XOqQVl92g0Yz6kLexBnLNh/RrDdBA/l1rhsa4FnogltcMBopVsOKMkirISM9j
nDdXnhAssPnGSI1inUIPQNVSB8eMYB5t8EA5dvCzzn0qEtILSflu/QzLL1/679ef9zQKzSGs5cUH
oWfqmrxYdlmJRaLl1n507S/w1eLqzu9ctFDrvKzK5sfAr7ShRTYd8VUBxp3vtf44HUFdEFwHjHL1
/77xfMjzxjEqg6GsQFKmPIQ8uBabnYwwLBSIJpB24WKd75HsoP5dZiBld2Zt/HvE8/F1Rbs7iy11
CwnaQCseG7tivjRLJz9SSxULDut5tVTjcMgRAVznXMsbpoaXMJ2zUs1Q7qQosw/mZJBKEUefHdQD
Hz1mKzfmaKoZ0fga2+Hl+Shm19mxGueDjYP8rPE+0gqYBNGe5t2c5vcrptRXgQJ2ExdDcDYojEh8
53QvwD4ScNIVnwp2+wJobnCqHaP9GKLdMH+5RUlPnqxDZ3O+dEEerRTE4j1ei+KziuMNC2S6khxZ
t7Tg7XvTfjUJuKVYJ6Ic2+P2eQWTwry6Mrw/r3rPbc81kHPQUwSpRqiENpRB1FhZbywBXgQb91kn
ND0MSTTqH+2I0WKIwcgnHYqVivDhwuWwhbU9SK41azyGsvHFof55cYu3vutAV5t29qsOVhMz9F/x
aJUrh3r0bLLvXUZXQy9ecLSvDPIkBgZXU4vuzAoqYZHO7eHjGHgjzzf2LES3LFwKaWAwVZ4vI4nS
Bpm9tW7DwLd3IiNbGOUK9I8peYG57rxpRJ7igpuaPYoM960Ih/4CD+LwvELOiJSRJGyq6jQ9D5C5
ztLqf4rembZ8EtPzf78eddm0bgr007PLtI9Bbssw4aA69t+dFt0Gj/BX1KbYCrVqumOuZ6YGuquO
dLHtLLJdc2BK9VjqLzTw1a0isgAcoPaRFqbYVwySUPUROtXMiSIEe+PE6Eos9yBZNhg4xRlx/rAx
vJhuHRLOMx8ldsr55nnv+TUijQ84RvODIdxveO/ywGtkvPV2mixbVG07c9STU+5Or8/n9XyGDjXF
Dqrz7fns//v1572c7r8Z5lF2gr2rdipGvG34YbqDft+SFWNFN1K+ugNO2uUAV/5tbGV8IWv2aPcQ
m543shTEh0DBW4dVZW7tLvQX/hjmOlnGwl3LSoBjbPTo8rwBLwW5OQLNlfN2Pz9vNCtyUAwCyc6M
pD5DXOyWYWUrxs2Ya4m0Wo8GFXll+94VMKd/7cpO2zZZC1L/+QhBVvySEaC9tqlZzs45JcTonEqC
nNqy6DDIVQ6WkfmuGTr7wlLh4flIaZis5RUBTYLGgkjhn1QzL+B587zU8wSABLXOT8gD1ub/PeT5
uKYLgW0P7AT2bJqIbRUfALq9Pa8IR8Oc97zbKbmoJ3tk5+NhtBDAxJumXNLUcpetiNqD4/XTR+RK
VAnmAIp1MN7c0qDxEk8feKkAOg65s3xemgkurM4Y25Wd+p8MHvK7UCrYxL1mr56XZQQUDF/yZ5yK
/J7ONyhnFxOjyDcEtzs7B1egoQxb5pWHZ6MwwrumqWSnQk8svV7OnVcXrSNnjBHTAe2GfvzF+gfp
bfjt+PyPKmrQJKNoXZpBkLz3mVkhp4sAZgR1+j42ubaBD6SvB0Zv+yKutY0J3RYaIZaoyZKbOj+M
TQAvzks5Jyr/U4hPTzHlnQNe13nh/uDvVUHXbWaKNZHGoeugL8hR9XWMsvFMRBTwrVpRs7obB4ca
oqfRW9VuMjefQ+jFAleboRJznzTEzaQmILYJcNXEqthingUqkaAs82X9yrSYcJVsGA4BvyQOXPec
7IiYss8VKa7ToLtbKzHfc8JqyQKTxH9YQQFD0irW/kwEVppPKBacwHxyQDjb46duB3/dGpy1I7Ov
XF/RigZPF3rGrsKqe7SiHLhvaaHRok9g9rJbg6srmHV3ePIijeNFZiXEOGO04OXbtgGVfOpmD4wP
hF9QfBh1Epz81vohTSf/xBBP5gpU2vMAlJdA2ocjvyvQXp8qbqoj1T+wyYb6uiIyhMmxNxALZxtb
YTDVl9itjjl9vyT9aC3OvwgT620dpquhTIh29S4ptL4LB9G/jT2xC3W48KaIErYZLH6o+3AN+yEg
b0ED7dZO17SXqPwTe2ZwiXzgtz3osw0N1OyFFzh/QWc1S9gx/kF3Wwl3WEl8uleAk8lb4tsmwW/m
+2CYzHcJoxFS6y9YhwGo0IpkAnuoi36kKws1vIHkpuL2UhYZ3pKQswvCPaOqqpMs7ZsjYVHnMfVl
nEFtMsnb4TWTN61p38lIiF9qx9I2fiVYnmx/ibOaqXSNi6dNg3ORTnRhFVQx5tnMTA1vq1fqpxEm
zqtDqtJSyOw15iOJ0vqjymh+DWjGa6/CTqP5v4Z4QJdS6jTHgvGQ4uxe17oK6Bmkf2WlMsCwJq2o
2eqUiAolEGbwEOWrjvN/7Q0pLrzJfUEYxcwm+LbAoe/1FGdsayHuE92IwJPKrmzYKLH1bPKGf9rX
90ZvtftBz1hh82Bh69axnHq1lFXJfLP6YQv3T25JeSAXbwcvQm0H1UGaoBOUBwj9gmZizFzd62H2
lbt6fiGtGXVonG8nHVwWSIz3NCkWrpnM8HNSP91GZAtyBWi0t3IRtb511crvSjXeTtjlO11ExIdE
LQxsVNTjNSAJX/zI21Z/6cPYwQuE6sctq+xCrWKRSiAjxqvwwnTEx/5kXOHcp9deP8RYqxAOTsOq
HuNjwvljQewp4XUZ+uept3JOMEWxc1vykLocTG/mBkdcX3O82KZpWAr6NLm2BSJyL0dE5Mu4fAz2
8CsYYJ74yXRkzBAyEQoIhyX5qEEOTuh9YTJ2d39griSiMQprJNrD1ugaY43RDDnSHMfaDNpqNiXD
EuLcQ9P3TPdll6K8sQs0JB0MNIiKsD/BCKOnWQ2mn+9jslUWPuqkIsuqPU0FZj7hsINtgDqnSl+Z
9YGw5BQG8SNEcgGqyLMrJE69vQBe+KsB4wGKvZnuIE4fdMPTS2rb012Lax0rJtBOPU53qTGoi56Y
LzZRyawy5SnDUCaGrdV05EYhOjOmEiJPwQDNTos9p8ODFbTV2XMq/cXJHeeq/BNw5nXntLyzGGvS
b2i1vUjKc6KaH9rk4AiXub9RNLFjeKngOEg4k9q282mY4Wo5cNB8a9Vel8ku79pyU9cTpyl7wu3r
/s10vb/qOkcqGLs1PE+IxTVBM6bLh40MYkhzxrYH+akbHGaHMOTYZKTkMWnNIedQzMe9IdBvsjbM
x6x1YiO569z+zUlaNkMkKKRD63JbQhdBN2LfVJOq60TOOWHQPkmVPihqF01q0BkQW63w1RaPLILZ
RNPwXkf0LRgSbjQAiZtMjuEP1Ni4mOlJcF78GZFrSTpDNd5yE57kYIBGK5XYzrAdx+pfrQC9AcLH
o0yyDz/Wh6PmkuhT9cPejUV/ThiCbihogmuHSikerIU7VdZN2XeIPM7BKQx91fah8UGO225Kd42V
4wNITbKoMzi2VhU+BkIiofa6xmowkIC5hdQPaQPqvPOmTachpOJYhB27+jMmLZ/XMX4161o7Dq1g
cDoSo+d2r+UEHQntKhiGMVxNVehwDNbzPYqrI3/Vq27raguyyydlqMg2bCnBGYPPJinqr2yad4yu
8QENSWMrMSUuCbpBrY0teLqaDh4wmXE0jWcjSG7MMUDEuFbKRYrs6K+uqrN9B9d9nd4Bhf4y2HcX
bc/KnFScN1vnx0RDI69R07ahDLbznhPiJcnSWToRoiVLC0OQg4MpmHcGdmaWWNun6gkG83uYRY01
hoZlWIcomkg48wOEy6rrd0WtMGomxq8gYJjolcOjH23Ax+Pf3m3lxoK3twgzCyiojafUwCbrhPnR
8bJ9pMO1rQJp7xqG4Wemh5DvlRpfRht8AWmDxd1mslE32jtDFS8cq6tKwaOVTniKNSP9myg2N2F3
x7TyScPNIrVxNZbxDCMJJqTPWtnhR9tZv+osePOj72ZC4JRKdWuke6hMy3spNKdam2gLt0kqzPdR
M9Olqb6HlNj6QUvM+9iT59wAY2LAONTbEPngu6VRqmpTOeywXsTvQQfAbazcdcW2zhuhuGZgj1/g
p0GhaohpKgfR3/uEwAg8ByDDj1XkW+RqlwiFNQJjyc16J6qFXJfx3Wd4fmywyL879M4YvyX6Ochr
wPBVyOEj7eTF1WDMemoDOcFhRNsZFyivFivslMm1iAAlPr84Z8LzsfbjXTk/htBg4+JIa6/3enyE
CbbXbOcVdWO3iVpmxCkCXxqs3oWqCBVbWSAKUjquMog0cahGtnPadKHXK2KjuBcI7sUM4tcKHfVi
aFSxK0UE5qg09xnpGH42g9xyjCoi9wDMMecxOwiWrczRPjPgFZhf9LRx2Gmc9wQavc3Yj2V6n2Gg
Sf3kmJU3BonmbmhKbyt7653Re3ysPJkRVFHmBP4a4lp67d/aS6F1EfRgOKY8uqiHV0xaORSEcXjC
Zasd9bBrN8qYfo/mCkbjp91VL2YKZoMI5Jpho0aip83SGJYmMr75xmm07pjAM1uUShJLEZGTilP7
Op5My5zWwBh40f0sOBSh7x/KhpfXasCVx4EYz16NzCtI0yunBHr/sJyuzy75815L45Q32USco0Qd
4jbW1UaPdpPVdKk6du9aTt2qEQG+IuuXlub+NSVKbTWl8+jd9B404yCpZtd4biWUtK4YvMA3qNXe
LDrzla80q9gAhLsT3jiSVVTe6Mh+kM/eb0bfPdTdGKAV0Ee6MhKYZA5BkOzB4eCHyLfL2tdWnuII
w3Gt24CvCzepJb7DRgOBOCSXSiATm76BLilmrfgZTM2w13VmxptgbLZYnr+axtmmMVQ+PlVqB0/D
ycNk5+g2uVNOwISasB/TJLw5r6pbnqVHMZbwz/RsP3xKUaCwrXAuSSvBdjQjuQCNRnTMVkq+drWf
HxMjvCSO9TJp5D7HZrSHBhpAII2jpR6QEu90Ww++IplWkK8LbD4r0bkzxu03Nob8XHkMr/uIBNpW
a39bg94sg7A6w7G5lXPfZo4LFIai6xhO6MvZL45t1kNKHM2XMRac/DX0j2b9HpF2sMzrEt+3Nekb
paBXB/ZnrnfhLhbaqzV1CBmi5AOB/NmKrVMZyXFZeVjFjLQ8V3l3s3JdXKaUlNK40fCsGN7acbO9
VVvZEYLkW1+zsgQ+PesSVIahhLFRDKNZUuP8Qrr0LkZ4S7C75pDCjBY8Ve6ml8WPEkvpOumtu+PU
+cXK3G3fCbVnKrqKtLFgRxG7sMB0ZQn1GLXBOSUxGJ8sIH9goHBc5VUL9Q+UX2LaySYfxLcyh+Bq
qBw9APGApOniV6mm64AQ3zZTsjNYhOwyJNbCjB9jqucvDDZf0PC4+6bkcLIYoogkxZLOpcgZM7g+
FAxtsnYuSTd4ktigykCoje7uCe/98LXupmcI50NsP0sVEkVSpp3YOWp8H0CYvrGI/KGAO/H+tZDS
cj4WuHk3vTPbJM2jU9rGm9+98QsQ8eGjVW9wf4BHkmdKX4s+Nf4PbSIHgdPEGf3Zxs2j8i0TIFoI
+3HW7ZgddW9bBs74mExyTDLL+RYmcYwN7r+lw+C5pGu+jHM4gtB3fxsAvBcDyzXxy5l1geS6G+h8
70hFpW1fxwxvvI1Ar0vE1SCohIS4CdN8Vz0lFgii301gY05omxQyuUbLvzwQR6G/zSOyrecDUO3I
zhry5oMUBdwmLisozoBi27rhwSz7GZesfZS88WLHw4Ha6UfVYiqOs3TYkdhDJ8jqxEaHqgDPDs1U
6nI29AOynJjQ4o61ON+qdrqMYZFdWJs1xmcoLfBdZQuosPWqT8thP4f6cLCBKgFt+O6I8aff1d3v
rmrPKvrWTaVd3dJ74NbQbOaMFRSvRWVGJenURnISnrPFRVKvMlSCoLcK/JRxy0ldAfLKUgZAZv05
CoYxtDHrk2Ho9VkkDVWCh9OpdSqClqKTSQ23cIHV5JHur7Ha9nvQPvkqNcL4QofUR+niNuuWgIhP
DlFHoF/RPRfmV9UWmAUmlGyeFBcTX9khGGt9o7mldR8TDyVXMTbvfmWeWxBydoZVzwvGN6T64xoV
8wPfklgOnvE9NXLAyezoUFRC/bcJMXLsDevuVhDFybTBuIssrhhZCkkcvvE60TFBXP6nn/qtHkvj
1AiOG1FMmGufpsBQQwXEBjTfnvTv68xIO7kB4heht98qiW8Apb3VMKGDjbFLbWMW7z0QY1rPCn6x
0uRnbCO8jZh1lJX3AwMUTRWqfqTpSwA4Jz1WB6kE/Jw4fCcLb+1amXVs4n5ZaYrY7AEafGvW3coX
zaoeqJBYevR0cLbUc+WBkx+lf6aR+FDMNy2JOwSvO4W81IWeA82PmdefRbSzXNFCSZnjorU8XDZu
Lw+oxXI8vp39n7v0NmMOsSl2ffIDKiNs3waGPbo8Sro1tWszhtT/JP2YYDYY8FpE/qZytmbvqo0l
hvGujX291R1EZnMEdybB90QGJ8pgDK5ssdNCksW1Le1+1YyVhsbmPzetCDGGmALGMEwq4ju3LNzl
2tHCcG/EFUjeoehf5wbeD7fo1Ys0sm4LMIrWX17NwKiBIUbW3sJq0JZlPSeQ4O9YThgE3luyAkh8
qr4MB5Jn42I9LOPqXXZJ+YJl6VJS1DiM6/Y2xVFtcCjyipgBbJeuKOuzE7l7Pc0aEnFtOpsnygva
mea0T0TA3Kp3zce4zNNeWzOmkmskfearR8RMVnJm0sK1O7gY3Dusbphg24Vwe/Xqada45LNhAh5n
JBtMLPDwzDctjk1/BHJdO+LVT0b7FPGSZzS99kFteC+jZ+XsNTJdJUkx7Cg1+QNUKn3zGKe9sdK4
y5QJ0LYLsPEQ0AFxfWblRDXZHLYBAL3LwwF1Ye6+PG/KvL8jBkXp4Pgvtja+NREIrD5Wb3iEpj1W
rFPjMIaL03MuSKvVqyPiJQ431JrLJkKNqoPg1GkZQo3Il36BlKRCNx6geTgSMWbbdMw5dAznbGac
gjxwOpw/RZ/NbgHgbrHNM09VdSXE/IYQk6eboNvY0eVHpsAoIaYBujII/zkkXvoVFHp9sQFzUfFX
X5FlDetE17e0XbMtgGr7kRtMxRoZ/dQSQLB10V6jsTCPsaGbSAGdr7KcJV82qaMG5Hg8fMfQ1wZk
OBhXTHLe4RFtsW+tOkjGHCNp13ul+Gul/gXnUkSvBjCElF5NdFnNfF1O66itjrDf1KIIob2EDZRA
uuMJU9nkVwGsaWtogXbTJ+PnFJTeqTRG7TbRJACKWFjr2PJ0DmM4MZwi0E6hUF99YJJf1n+TCEOy
iPpM3dQ64hIHE6yarxhpwgpnBOpnylwbQAOYh9XgG/mKT++ITMx9N73K2hWkniANBryaDGOyDUm4
AHgTfpmA/5eaHTjLPK9eRdMWH21l/W6AlQO5Gs7hWJyksORbTT7O/GE1CypCiZJv6HD3Zl8GIekY
O3HxWhFxZcriKBJNPNLWLDzbhmvtetv+jp0+OoaJcZKmmT60zGaD9VaqKSFcmT31SNj569hEVgEm
lKqDQh3dDPuDrjspqSgyBZDViWVhp91Z71hN7ar6xVybiWej/ZaTqy6UaQtDvQYh9QsNfaxEstuZ
+QCuKo0Y3nobd5LtcbLK+qJJFpVidvAUdDj44Ff0bFgia+I/tcK9O/MgOKlJgq+1R+aR2OxasrqA
oKwuhkbmcnnsaV0t9DpsXbqL7mdkdQwAptC4pBbzHwH/f8FI0V1EANGvrAUMrB1n72vkAirRXpSb
txeGTu1Fy+tzQzF4CGMTI2BIzkNBWgtVJbwPLKNszMRQx6wFVTeeBcFZfpfoS2yO/QqLJjWk0n7E
lhDL2JMWTmjNJ486NfGyO6G76bp3xfbZqAn+RQe7uRiWaG9/xZKpmZL2oh4tk+gNc7q4Rl4TxzGz
6ZHYU2kE+s84lbyEZq0jIZu+ela4f1f1wC+jy1ulY+csiT5fz1PgwYyOUyrWKVa2eLyY7mRfpiqA
PDxrPlVHiaCn0UAaqYZDlMirbQ4VjXKKDvdQ8xl1BnnQAvHaai7HORJIAU4AUkndtln3rUC0OvrQ
mC0buEGeEqWj5KlgsTHnfHYLOPKCMegmZ0iL3i8inqbqfoRR81fPJfnXltks0rrt9sjvWJdro1uj
yBnWtrUvNAbnhDbXa0qAkG2LtIiJxSRtHhl6yh3qz/bdC+WC80L1SVKIcyCP1ltWs1eR3lh76CQO
066pilfNzKzD7OaxiZZEsmLDCORUcuwqKBgClOs3h1KycI2tF6YTMZ6woOI2/kq1tLpZrIgCtltO
0uyhF0JBokUoQ1nuPaQXRAuSNeTfgWkK6C2bXW/jm0xe29j9K+qqfu9ajQxjQjnTNsyXiWFF68wG
rl/m5murW+2WY1rHKEhdGkP7OTpd/pUZJj1g5GJ2iySGpe9nZHGEDIt0vFSVIkwEIMK5TJKNVevY
Lsmn2TuEil1IdoGBb2r2hxaoHSAYinSPhN+gE0ec4gwvJfGE2hKPc7zmpbUPmhf90YgoZvWoQYqG
oAnrXh4j9olZAEKmzcouguRuwftY+TYLMEpibJZeXhw1oZK7cny1AfzKs5ImzV6flt6EBHsF9E4e
cK2+pVX2MrE42VRKV+Ax4T4JSFXCurFCgWq/StEZd4Af2IEHPFKO3X4FFBlx4KuLq0Z4Cp29zseE
00FntbeuOEq9NPaBw0TJsb6M6lXv5IhTNDFeI91YkYuk7ghhiAVo6KHKdAYhui8ArhcWHDLy3GJx
MzhRryxHJFsqQbI8+FswfHetI3AT1jaep8i14EUW8fBKwtlG4ihGqi0uJY1hUgTzbaUPL6w2NlNG
Ul6dYiGHAh9eTApiY2o3Die8a5G/EaaOJmeqPQpELKmCbu5a9UW+8DiQg+GOyQqke5gl2VtYlu0d
JYMblf0NlQqUUjl8jQUAg8xlIkZo7km4zQbq3SX1gvKFkcNJ6tkPFYvXYf7jWbEt7q1npVgLQChh
fRF3X5DLZ9qEw2nZ52g0h/kIfnU0CP0d2ryhce6jr9l3h9xAlek+gptsI2p73AQ+qM6SJMhlDUFj
C8d+I5GW3ixv9Ld8BobA5PwGgifiPXfL7To/NqiqFoz9flSJaa0ig/qIBvD4QJanez2RbV2v754P
p21bLYr5zZZ7lJoZ28nBd2JtM5mpsbKdT+aDiDd0t1lxSMXz7lqXPBYPMRwlGVozxSPYcTIk1zsY
0UdTs05BBw6OE/m9bRjj5UFEm0WT9d2VuTzaEDUW5UR/mbWX0omJ/JCX7b624cGUyV6gv26Xoa5R
Y/Umrbo5gsWz9uDoz6DeyfkZqVGITU9NajgQRbA7NwIN60azCYZNfEkieZcUl4l0nOcVUkhm2xb9
72DtB7F+f97AuaC9lA4XAB1t4xsMDL1wlQFG2pqawxYryF5OyfOm2Wen+7RsCIFw/Fvhj8PZLAbz
OGbplkXonDrRCHSf873gIHRrtT/I3Js3oyRsxRVWsh/7ik/4+1SPPiHLMrvTcQDMOXV/s9KzGCr9
bOjZ38lUCdcATMQmmp9EnNruTlFNLUFarEZROjtz/p2C/j2kRttMun2omeEVoBNFweFu0OcIMICS
tyn+bQ4kNi4F/u7Bkc1r45n6Jdaasw3cEYUFU6S22kQKkTXpkHdqORyLMX/EKjAyWBWz/D0lOsyo
oE9FPs1Wdo04dMOz0UmmHkHk7HN90lCAKvJOcVDsWr8woTz2f2A8xq9AafcOvq4XTcvh8Jfhqs/A
UrbhdEHcmN97QtGMbDpN7tBd2N9+sHeIcxT3B8sCHOMO0/io26useZLoca8DXtR7SiYbRQuaAsOb
unuhDAJbyZWdbB/+5ewfcciOnF/NFaEKvI62RiiFMb3N3L68tMgFHGn/4MDqX+bE+nwom8sYGzcs
DepuoLRYRqX8GxWgqC20Lk2V11d6uweb7KJHPGKw13CfmKLJdzLr+FKWv6BM6K4uuagPnT2ETAfP
xi3CN+sGzGwLy6jxxgCczujcDYuEVNKK+42X50R52t5I+iKqC1eP9BXLHLuxUakTgkeCnuefCMLp
LRuKXyX8sBXzIVgZTaLdHdW414Z9F0HoJjE97Q5HRbtFOEiQ2NyfNwj711ohjdfQgWEBRtTdCpsz
UVx656CS4SNj82RAxcsSlkoBq22nh8lccMk8BmKQnLbPL0349pfQxYe90U6ftjl4p8aNXdasbG/D
NqCCLPKH7ZIYpQ+spk6BHfD5tRR055kAw+/IjW5tFNEcJXplIz3wrHFPpkFeeBeE//pLFNMFbkL9
Zns/MMKEj+cv6JLqmWLWeXs+Q9vNXjOg/hGQfEraVOeJAx6tOyPekuxIcMKEdYKjZPhQIDFW3oQz
eIKtv9BDXNRg6oKVF3ucHxVnLaejFKqbIdzpnQfAuBiOReTpd5szGb14SsB6VMaS6CKxowSsjqMu
z+EsC8z55IANpfsRl/5rYlVMxMkh8oGwntCzu9fKNK+mOo1dipO+oPdSWtbCj9HGVpw0SYCeum0M
Ilj0dfyW9FPzaKLuZGmq5l0Ztg/8cI8sJXVIhG37iCRi64gkl/PzoV3ukUxVKfuIbqV9uAjHlokt
2sPzu6mDbbjKSmQi88+G8zMNPEfbPv/hyg+qNe05f/P8Lg31cmONFPzPn+2HUm47uF7r57+cFKKB
pCILDAL8itlYTfs8kwxl5/83Nlrv0KjMg67HpYcH8aS5EcEi84Mrtokz+P7f/34pQ8grMW7/nqsv
u+AlI2n136+UU3UqH4ry/M/gvBzuDGi0LNHBxidIOmRzf36r5SMc0Fd9e15FNHaiqHBfnv9BHiQ3
W4ns+ryyKutP0EX6v78X1ohmoXVtdnr+oF3rs0Q+cQ7PPwHmXQQSshj2zx8NDOJ4iW6Tu+efgKSX
ZJ1bbr59fhftULjBUJBvnt8dEvg5QUcg5/NfroIp3sEb7FbPf9lsJd0MKA1LNCTvyEsIvIUAvKur
PFixMg64BaQxyxXSrRqa/l0xLlsSWefs0X8WdA60+oBWAJAxxCnkUlP38HrqpMzz9nS/zU2L/Pu9
Vhzz3XiaDs9LRYW9QE8DeCRA7xnpsKgCXhFcn3MEl9b0D4NddNFVAU3i+dICC7nUnaQ4SDUSP+OP
b+Wg/WyFOkYNOOR/S5nho1wQZLuo+bPecqzBYHKHo8AAS/b3UpJtITV0jIFFhnWJIu8xZCQWFhPv
rjostDd8oaSu0ffISzvc2HZYvqrM3fleHa2NFihRSWUc0TxYRVOK2ACEM1yUptzqNWraIYMj4NHa
WkPDSrYpFIYHQt+GwVIEfTny6dT6H9a8K0QRLxqSDwh4HgRyh3P1uwOwYRWGtbZ9XvJ4e8mWO/en
kteCVtg1yfg8e3P4xoQ0/N+bYeDDYyAW20bze5qwGfYWPTu1Gk2MylD22ujHb83lz4lYl7KmVkzU
bLKabdF/64oNE83zUu+j/GBGuvkgIbVaZhwbDlM20Khu8W136fBd6AXjulny6hg5TRJZ5MdwGDEE
wMVdTq1dHf2CJh0tmZ+aBwASVnGzHQSU4rjR93kBwXuoeHxffXl5jYpQQBelf+IfR43uZQu+HIk7
1JnALjd0X5xHBVpFerbaxwMBRh1v4AUZ8cGlOxpmsuI9KTnZeTMD216nvc1SO6eY0Yn32L2Z57bG
3pzELvc6RJkV7UQ2tXc/150LyQ+/PU+Z2zFUzkJl42Gyg/gcN/z/uamPi1ba1Wks/HbvZ7zjyUwK
HrFLnTpmlDW1c0bgdE5HK/wRR8VaCciW9PV0jrPI9aPyf9g7ryXJkeSKfhHWEAAC4jW1FqWrX2Ct
BloFNL6eBzlL9k6T3DG+08YsrZBZXVOVCSA83O89dyz35UQq0Wgh2msplsqgCtbOfEFROQ7QJ3xE
0ylj1rrf1YOD6lOQ5RdAF1nBkEugJMZ/uHlrLoeG/Wg7zFBnbQ691MzoDTwtE1CfJS7syBXsOO0n
AiqWveaRMBibLZto8iRBUzeF7D9cFSDLUP5p1KeXkv/XiFbjXlLS8r965YLyLrUxXuuBvihobEuL
8ycHiew+RkWBeAzZXhQ2xzhxp0XeWtaSSrfbDnA8TAZzrza6lbvwIhgUDjxOu3tOIxWdU7vqmZ32
O+JVoptWDONqsj1mCkiqQk/+gdMkeQNNAF8MlyaDEit5c+0qXoeJOCZmo8H2T9M3u4TIPSY4RMz5
GiEwKV63hT1tE8rSM4ZR2CQDihCXDiWgviZ7YxLdLgz1PnFGNxhod06jhXcoILuyzdGOtRlJdlIH
ojhFhBK6ww8st06ku0tNuF99NTBEnP/P7HLPlRrt2+N/DEhglcVYSUL0qNs6CLK3ggyBeEJv5aOe
zB3imcKcOLseojgIkHThXpQS5VuRuTHmsOhEcifrX1e9VbU1XtDrfrMtgEKe9x5ibz03GW0GGc+N
62lB0Fr/1g8WzB3g0Yhn4pUxP9XAlN80JCjRFOLvm0y9IVFqnNaqGajXcrQd0XwDR/hmrz0XCDTh
pvmbFnnkggiI8nkaFm+mpz7dHi9ETfvW7bOnbMr6V3MYvk+1sInoAsin4lG7JAwj/To82L7bXb1A
619GzhAmBjZS3DfbdJiRN/61m5eGDE3GOa4AEkSN1r75+BRZVdheIOg0ad3I7mXq4aCjoSKAHP7S
g4fx/+CQv2VREy70v4NDzl9/fA2+1t+/qr/SQ/hHf9JDpP4PyyW0Qzf+AqO2zH8YTEE8VxgUhrqj
wxP/Txi1EP/woIxTi5Nn5Tm0cv6LHaIZ8h/EXOjwoy1d50Zkuf8XeIiYg5J+oUNcwzQh8ngGv5xk
aO7aM6v6XyJm+k54qgkwUQdTD/aWAMbkpPBUpIb7c0LLCYkwZ1Pgez9nld9eo7ZDaJhTSZByMgzQ
Jobqplok0vh3v9nDt395L/8Jq/kLLfuvwUrz72fZQtquy/vkMez+DW1i+jFb7gS1X++w7uRQ3RZU
IRCNGQvNhnQ7qosFbZeLbRk/poZeQjS+s3a8FUN7KHCNuyVVfxSDY/r3v5n87+8clHFLOPxHsqx0
fws/kqjmA7rVkDJic9qyq2ezzMw6NMGQDZG+c4eqWaGMY7xEQgONJyjVVYNsrwL108R1uNMDL1qk
3rSqW2LDLB2mpZnrL1livEW4wTq3+lnlxJtUCF2FsO5BY9y1PEyooHR7acn8iPAvQOpE10e30u+5
IOq3LVcuWRs48sxqadJjL3RcfEPlRMvI/ibgXSGSZzJi9orUE18sYPoZaynMV1/Y8ATNGFdgGbAZ
HRieeyytbd80K11zTjEsgEVYF3icNfOc+3mz6ofpzYzc28QC9ze8fW8G6v/11JS6BUKHMxNSjvE7
1cZDZhA4eEqXJel9G7w0MPS8aTfWXXuK+VAb+GXXsVXTorbcdWK430QZdQiXadG0o70T7E+PwyhQ
+zViYbYjEM8+8Hc9nRsP7Urp6Duzc/lzJe3ULDDOZX4fFLW66drpuho0uua6Viy9yZoOwqPpnzAk
2LgV1awtmXBomJbZZ9FvZHO1aQ1LXdop33tFw2oK3TjQ3eSo3PHcgqUlJAt9sJj8ae/m+TGZunhN
KJ251IkuxI4xvocWJHOqNoyTqDBGTY6XHH1g33UvUUdIWO+7BWTE8TJ2e0TeqPoMojNC9NNL+A3D
cjLTi6xH/aQSVJhxzolo6Cz4ymb65EQhTLjRNlfZZMXIvVCI2UF9GjLxFMTkLeeGfSMew1okGK0Z
NaXf8p5dsxaQSDZnupZ6rG1dy/5gg4xEyxkPJkKBlej64GRZ+TWf0uH2768x4386BRwAjWTr6bYp
nPn1f7k7pWx8gBVAX026gNhoKicCPcXFrF4UjsaV0hz4yIK8F03si1G80v04TkF1d1NSvj2lkmWs
sjUDrwaVOSRjrYIGL3v5xXAM65K2xR6We7Am9vdvTt7f4irn+5YUiDSkNLhzObY93z3+5TfP68bV
YpOOM1vkUxAYNtndhb1l+pFvpEbSbjqZSwLEir3QrYr9MtPkPPGOE/7CYgiidZcNlPJsnrD0YBsB
fDenHpGTS5ZtVfXWKilC4pHJE2nxQeI6QqTjoB52Eu8MA5BEVkrlv4vdm++2f70kwUg4rq6bumGA
ivktgcrSxJAbMWeTVSDWl+C2J5CSfVwg3iGtOLC7E1PAz7ygn3qwNagKYqrwT3nNAQEfiCHD+JsF
wvwtTIE3mtWQkAfHNV1uwr/fhmEvYDvDFLe0x15Rw1oDKpMJE1C0YPGdTp0fb7hN/tAa3Z7HXoA3
YgwEpXUaQg3nfJnLpSAWd6nH/aGa8ol4r6JBn+ofJ8Pql05suTTfzUWdyXwbh6jXzMr20QqPlyYs
X3g/ilUPJq/DsP937zfIsb++3xZCDpY/m9AJOoy/B8DZ7TAoLD2szsLB6xRVL3Ro2XuFuziKPXQx
zADtGCkibNRAAo1hZgo3WY3fQ8tylgk3c0TPz0xVbOZ4ih9TDut/f416/+0D4HygG4sogt+QdfC3
CiLBCYG+DvNCEGMS1V3jNXHrbhkG+V2Xk3dqGlwlWt736CpGGPp6PR40ZLob2Kn4PXQRIvyQ97S0
6nNV5gEqRqmgiLT2QjNTcXeyL67QjLuQCb4oDft0pKFLIQPjOdF7h25c9TS53ggSWLTvpNPJUy1E
9pah+FnqyGEPIzLxDdDZeBM59reh9XLEImW8qCobYWrbZ/CsR96gXIGn8D5RgB/yrgStNZbWJmhd
1lGC4hc+rj7e8rTeABPX2SQwvfDMA/Fi9pVI9MMkq+Ak6M/mBZ620ATtA0ke68c9rqN4kyhUbxki
IM3FjnlAOhica9Ru3KePNHlx/Izg5LXR2hFlQ4pFkz9bmQgQEDDcim2rBhfbXozGCDepm8YXd4z7
JdaXeFvlVr11meM3pk3bjrmckMrZ2xOBG3pB586pNv/+Q0cWaPx2arqOIyl/XM5PYUrX+e1WEOhk
HvoB6d62cpaa1gTpuZCtJPTDhzqjEufg5I1ziBLDObhp+VXrdG39eD4NIrzZ6RQyr2IlmzS6wfQZ
1HNdO+GxdYoGahs428TAoqAsJh/F2HzOEQCLsnbKC1IA66kuvfvjeT9AiwQbc9iZedB+uvnPBlHF
e5jELFBxTwkmakz0Y6/tgzEb1nIwxCaqgvrV1Wu2ehHKFHoH9StzKbm1Bh3xPgmWYBwcyAmyQJk6
v6qXeneA7R4ua1GUd5J25h69vNmDthhDz37K0tR+wp9fryvV9uvHcyoebBJCSEtjbHh/fIeaAtSS
Oqypx4uPBy/KbzNl9uybCZc6G+SN5RrxBT93cmHOse1RNCId4Ojx1OPFx2E6tBAaAp32oj59cdIJ
DSu//ZpcIjhVckZWVb7hnYKiS9ew4eNl3PvmuWgnPJ2PLxnp3ZQvLMpJItllrpuvonO6LeiJgM4W
kq1fh9MApaxQwGLqppGr1AcQJMsS5oPXrzK4N6+QiMdjnSHzHH25qKfJ+aTAYlORzt622Zvo+IzL
uG4/khHfX0VImM3VemqjSJzcaUSQNYeiFVNN3m+V7ciYrTdBCtOqj1mu4a6r+NgM6Os1Q31n2M4c
ZrLTnRumKKfyxtxEmpyuVMntOqNHyNXQh+tsmm/bXUljrwsK9Ao//KARb34G4q6DJSIQWb/BdNFO
mc9c0pwPozwvGY47yQrx5bPTRdUpZ5h4x4mdL9l1M4JlqYPjo2G06iK9XMf0Ye4ppp693sz1fDsw
U9SwLvnoU5+HwpCntHE/xGR0zyP+yeckFh82hDdmBBy5kdC3YYS3yJy/Q8+sep2yYVtPDRkQunx+
PISjhllvECZpqTxH3JG2G0gGg/iXy+chTopnvn+IJboCSzxRvqpXQSXhmIliMCTUq+Yrhr5FcX+8
5ljxk59Y5fVxNDTmT83Ju/PjSMffLpWOhtnA9eYkoXZ+PARYis5upTTw4FQ3LSllMcryiY4kPRQq
EL5Revh4czBQ28d3//rH3vyqCdsGcPhXO/TEpS54eyLwr50heHtESYB4HkwbLTLM12xisOFM7HLK
ECaaI0NGS01uXXpvsAiHfg/R7gOD4RlVTF+YamjM0hzn0qmyWjlIsFZ4q+ZCZEyh/UXFE7ApY6Mm
dGqISELmcOSjU2Nd9JCh+69D8HA1LTsetPGosC6eEkTOfz50mN2WYc9HhWCPOd8oUZE/XvajySoZ
mHNzItJs16iAcZeKNYBbAsPoYyFzFILq2AzhxsQR/F/VG3u9Ns3zn4fSQCMy1PfH9wbeWF6cPt/a
8xLoxLpxD8ARHy0PL0mWbyp8Bq9t4siLKOr3ruYdq+cjGOnvj9dADtuP1+r5Ox+vtXr752v/w7+b
X/Mn0L1GGMJoF+V4D5FE48hIKyptDh8PVcKH0ah82sRAjP58Do0xEU0ZCtpfz+HMLxiJoepryF1C
JMUtMhnDiz9hXJ6PHg8G0L9VTg9hW0E621tdTZKkcPq7OXiXVA8ncE4cgcHu71WptlLvWP4qAqSW
GebMij4zerQSYhFwq/mtA0TT30uCia4VG6THka0ZwTnvi1PQ2cPVAEfWiLLHcRiYyb3vvrHRcK5D
DBoAdr23b1s9PWdCJfeK/4MiG/Kc6G27ceZgFSAW2TWNBXlSJsHs+7CyvoxRm10pkoxTi6YnSyf/
CLVTO5qtnPZosrc+AaGbEC3Uspjc5mZ2Q3PL5q+CYw6x//br2YmNIpDqqNs8vunxgsbAA8eu9/z4
J7+el6b+ir3ZOjyef3yrFJ2+YYDXLNEvohpTkTq4YeU+FxE46SLxL4+jETTXqmJYuhGW5zyn+BBO
ul/9UfQSoUk0mWubhflWKsN9rlOSVkLE/lv2hl+Z+rtnRgomkQRYl6bYHV8hWmRoQ6tsDeFzfPWi
wthmxZw/Mx8mjNB31RhAuJu/2ZLjDtm8tjczMz+hnzeXaYRXJSg7Z6JJ4pwY1zLxZ48J2dE9Wlji
jwaCpOtgFJW9kNTujC0uj6cA7cq1icN55c2gey/uJZkYRfdC6CER7IlZrR0v7BE1+dWxHQgbeLxa
BK68+5DQHy+ij+pejKI8ymqS18dTj59G0MYty5S3nFQ528qVDQkPt/Bpmr9qRX3k5jKd04KA1gb8
lso89WykBi6TTAbrqirr50ZJ6z7iEHscPb7DNebwMnoCu46f8SznpUFoxcfjOx5PDeHww4bBdXo8
FaBC3NkJ5NXHi2VT/yQCvDzWg7zb7WjieAvgsWDLIJQTzv989HhIesb3qaJQdDT1z+c0lM1LJ8y6
3a/nTCNfxjKNb1WRsl9mQoy4k30PXSoXB0tevbT2vE518Y/HkddO1Ysk+jliDXo8M4RMaOAAI7Ny
6XV0FX900jXi2aoL4JeJwGc7l+wlesZ9BFN2wZsmnuP5gagNnZ2r6QFfiGA04YkJ+ZyQsvYb2TX5
om6G6GKMqjw7wSXN8ujyeMYt7OBY4naXleHc1aAOXSxZDOYj2UzGLarfHgetr20xlWtn1/fLc2tp
B1mlKXcPJtkraY/DNvBg0idS4qepDnBurc+UONuoUsNhEn0En9RfdLqUZ61O5VnUZkLfZyBerO/k
2ZgfHl8p7tCnhn/pF6aFSZIrrg4E3l1QxuhhPhyv+tnFgE2R+4TBKRmy+s44EMUVQIS9PfOplr+O
ZYxJzQj42N0odw6xCJlFgEV+B0OMg9IL2k3sDcG7Kodu6SK8YRxD9TGSsodRVOJBQAF5yPpae7bM
yt9Gc0ViO5P/rCNWupVavakEUiAUR3POb08exix6s1lkn1JCUejJcSQaYuh8zeXyjhEPT4NY9wSN
nVVVjudhtF497MErlHg4ixpteGpgWAwRw2XH7DHAjM5StS4U21w8wR0Y93lgxmtgCKCmsp7AE62+
IOVV60yPyH1qvPakOq84GnaFclKotZEckLnmtzGLxhv2w3Bvec1GYDNdp/z6CPAoUsNerooqvgaR
GMltKFqXaXYIH9or0WAPRJQtvZFMPBswA6VL+VUZASIqEGH7GnjIqk2AkQSZRKFRxvHZyqYJXVRD
Epbtadhf54+sbvr2VDAyX/RNFF4Bu1x9gMIEDzu0YwML+YJbl3caFu4O615z9h+upBzCSmB277au
xavcd6E6BWm4qUJESlpvm1fZ/3iQ22hioFHoiujGbbk/gGbZxoiyN7q03D0iaXlnatYtQlttPaPh
7TaFHJCKwdZg2VdZWb5yYGegi7rJKw6PN4yOGForcuUoL+VLCk3uyaqY5s1HyHTEi7lz+mEFr8O+
40oSL35NEkjkZdUpMuucXS7Ns33eaUu6E/G1zbpz7pX5C57dcangdW7R5Fs3b0igMmtko3hU7Oc6
I98tKrU1FhJEk/ZH0DrhtylHRBhZvnGkZ8B+Og/jkVqJ8wuhhkWW+IQnXq+oORPzEFiTOmkWU+XM
i84ObNlr0Nv3kvCU13B8GQr6l/5IWQalLtwOKUsvsl+DdCwjJzUKA+Ox8ov4Ql7ULmmYum2ljxK4
gPdCKlv2EjKYXrdgibd61j09fiwVxErDR/MMhjjmI16Myr34bT9hzDajJwNdE424KLg0dvEOG48U
xxSRdj85GC57c/f4lb0iI9AibYhF6qZohTUqOmBRtnbcmSG5TvwxpV9GZ7Y5BrEG7aar0UCWxSYv
4m6v+1r8otfBuyxEv/a8Ru66URBZCetmW7dl+R4UpGXWVjWd8GvEyyHj7/PimJtqwVxB2sKCd2Su
H0XPqLGC2M34hJKJYimZJv2Qx8MPmBP1CYjuXQ9C8STyKGe8iS/4cYhnrt0EdTWsYkYTo9HHt0eV
lsH53iWdTWeRfVNOaqV8RRQ/Bz/b78o0vKshlXfFfkGDJKprEnU4fLzgI9HbB179vcxL2WzJPWJB
wge0CtGjbLNUgFDRWo0zC2JtLwpBiqa9KwsTVElWf8JUHo7IjJFYsa04sUS7i44f+U6lEpP2MhHh
RnjXu6ibCcQNGEkQsa9GJSfu9YMOgjHoyZ0Ezu7LvL7iSLvoBFw+9zphblOIp0sBJNYitCyiS50n
r37XQRy/SKvwnqtDU3nkYzDzjYMq3iPwmc8sHgorxNQygq1otZRCseOHWHo3RxOa7cKtNOtuepW8
i5IgFqLvckY/PFeig0LSo8J2H8jARwsvwyvi5+gqSLpYTgaLr6kBbacf+B0gkLPvjWOXY/yz6zD4
iWmt6ez6Hab4LlWmfiqVei+YlRx7R9L5YUxNlwyhAHYD0v2QNpdTutKJflz0BK6Sma1OvpPWp8dX
RAUB26JJxhi7/izwm92IuaemLn197dl0nkGXIdk1ix2XSL+Ii8FcN4hETj1T8RNX5M8Ab+CmTxOk
NmYuvLWBUnCBPpSZlJ7qO6aL4GxyAY94nHYRpDQsaaJFJlZ7S08IkmNNq8J04Mi1rzxuTfOb1DQp
7io2aOx183qTdBPx2xga5q1vusLwEG6arOdGj1Ioy/rqDYPotwhM3KK0/HENWNQ8ZpQbBQBApDrO
l9EYs30z9s0JcRdn8FynJUZzJpXuVJcEuFMlLTktiTrQDphbJNtGRjO619NaqYnlSZt6hRE5XdT6
BEQmKONrkiFGV6q9VQx7FhaSBDqsSbGVptjnMZVA3XvZi6t8SvEYGSgRMgoKsoH8S4XPWT4OJ2k7
s0SQt/LXoTcVJyONSn5Wom2nSDsXxdT/GP7zi6D0/nxmfikgI3EjUhGtEVgMt7ptJlbSLl/pTfCi
DMu8jTq5gLLL+q3PJGVlAwBa6mXKUufwGWCPLUDB+GxDPVm8dKFw1r5s9ENGvCOJBgWWFhQJGn2T
WRD8B27gJ3bS+slssMyXlaG2eeUhcmoBtniGSJ9rrQrvREMucmwtdD3LGtQ2Hr6qq1FR61zgSToc
XL+b23lNcESrKPaRZnANK2tTJd9rlUargP76keoGXXpsVG92FYY7/Nz9+fFQ2OVw1jzQDBH95FWq
ZdtG9ggvZVrcBqcvboAavppGeOjdmGpRFCjUpDktLadCH5jDH8BSTZLyEDCTKciAZO/SHMPQ9vHX
kyrf6ABPA9AAKzvKLYKGRvM8aa7JJI+pKQ2ELo3AC2Dokpj3ERHpxYGpzbnIgvSQ6Gh5xwaMTZBV
7cFAls55q14L0c7WBKftfuI/KU8C7/4u5mTGqmKTRqVq9+BKAAZ4o/HeCELGPDva5KZHKGZr/aFU
XK/jgl6/W2FH6ezZfvYHuyn0ahUNRinFa+y50S4MoZqMfeFwgekaqejIAYHoTFyg3kdYpp/4Faoj
EOCL1/viVLT9T2zR+QdztDO95WvZGYA3PBYaUxX6vU685BIVw9PoqA3Ckvd8aLrDYFnVjbEEPlTL
e0JjuAa6WH1aZSu2/Ftg4ZkQ5yzlptOHiPrSyvvAxa022kQcVNKM7aVqwpU1sgVYqCLHmcR2v8os
TD1iOoverZ+yHxO82id9yG4hepezaHRw6WxogZ39QG43bB0TEyc+pWLvGMSNphZaOS4QDfkUkCoI
0OF+VNV4A+lTRtm17cEyTOykjnLEdg6FuL49Hrq6OgeJ53zxQ+ODhss3v7LVEV3euDCQERAvDz5L
AVE4tuSuHWq7xyYwU5STkIHcSEDpnmJ+H2AF2PejjJD8YvoZneFD68tx16E9XUMnx7TRWdPOYR7I
x5a/a5ynW8MLEYC7mDysfN5F+a55seaOVjWpwyA/R89HKwYSm9IFf/BCZPW0TEQUngPPhUcyBDdz
UMGR6cnA5q8tXmzfLha5TLJ3hvp8MB4GOCbXEh/K3ZiAWtPFtMEDGPuwIX+axHGpmuwPhYucZCI1
SXlkJBrNeN/GRdkYipyizsq705hk7K3KYJX1HUUav9OH116tCMiLTDv8RhpYjOVjuKEyjaWobT1M
l7W7EkUqlyb4/ks1FifHkO2xiOAlaHjbjfmhNsJ3ZFU0H4NEcEEm7bpB+7jrzRrwld+g1I8ySsoe
44JWtfX3Pg5XHbT3ZaRpYmcIyYXjBS/l/MA7/GUYOu0UdX2++7M89CxVb1Cos9nuWlhugHdOftnK
rWub9rG23vAEheeqp6xi65MR3EdUnpZ7t155+EINul+G6qv9KJ1vLRLE4+OhGjtrh21h51tTdH08
VPDKaovCjCyFgt4GaKy0rEacZ6qHNelcrSHztkbt6az+nVw7rRWs9ckHGmybwU96+jTroiNclHxl
COGdNat5Yi/H+qJL/5aJNl0YtOlWoT92hyKvuoOrO90h1YlbNthALvNYuPSxdfUcV+WWLlWyzOqx
2HWqt9eQ3i3G+U2LCCT8TGoj2aQqrbfWCPGYLjhWoFpmG3qpbAhldFCNfrVwNBwKFws2ephuU9XG
JoSQdAltYOZ6gbHVssk0Hsj4yz3Gf3EFfCYHgH1I7HyTjgkDYwf7eCJr+6zXWcI50hSniXnaB2Et
hQVym3rNsGS0G7oYVCZQux1unGNequQ0muxIRYvPUprbWDoOAoWu2JaaiZIlRBnESpSD/42jPeh6
hp7BCG7QahBue8lzNgLitzLcS9ZkdziN5CLFq35oJ+SjxawuGf3AXIQo7BYxyYoYD6uvxFfbbQtE
PmOPOHIVMQaNUYB41lH1AX5rn5DdiKrB9quz2QuNBKMWU4SeFmu7CdyD3zGg15W3kyRBLgpZCWwJ
oTh0atxNA1tAtuLOoYgYhLiFeHIolA6j6oEcNcPSBl579lwuTnY6h66dnuI8ujuYw09dN7qA+8En
RWF69mT5zKzVPsiwBqSeJ9uul3zQg78IBNSBNC2SvZBY080S5JaDOtGRVF0ldtDUVgYVI39HACtt
kdi12sTBoD2RftvfM98u4VXmn3mF6hFS0Hs/MZHpouQJCxDT9dg7V1UbX3WbjS7tz4BuK+1ev4SG
BOaS3Y2P3r6SGEv7+Utv5tkhZeTNgEMzBZZ2jJtGuw69grNXxFtoQBarkbJOxEIOnL9DsMOvoWPw
RE1jTXX51M4KWhcrMg7FCBe5h68/HXXq15mEHY0p74E2NItcnz5GyyFbji/6CnqFib52mRe0Raag
1J9cD6ly2L44btLbi9zub5nOLnpmjjMJ2sL7bo9d2vZLAwo8V1tdbYZKi14U2tIj2v73vBk+ubsW
iJI41yokX4tgTpZKHyFTMqBjMrrFR0oWnoFE7EVv+jmyiRx1Uj/Ci+7r3GTHumJIIOD1oUZYEK6D
0asbJuu5r2KxCxrQ4uBx9bNMXHRbTo3ynZ3JcnyYHm08X5nZLAayvYCSDjiyopHWzwiWTW8KdbS4
48Yd7Bpyu9S+szrjVYgYSEiWGthmymGnxWQFBNnUbto8tza+P4HtBgoDPeV7bWEqoC2p36waIVDR
+gCwfKZ5wRgmV9/BLhwqZzW4Jhmghn2pJ6LAdTdMzvpw7MexeTNj/zvyKJZlQqcxz9HrS4nLOYyR
pi8KzdmCsMj4hKulw+l4Jq6HYLAAQ7ff5MuGAdyiwyLXjrHA0daVK+J3kGfUmg1iEadn3WHitTOy
o8gyLBcTsQ2bsomJPmqahUx6SkcY1juj3FvKLeHH+eG6Taqj0wgiaizWvEHc2pRFTY/yNy9RcBLd
/psXntHldN84j78NVWG9KN7fLXDgABie0+3TPgpWRZZ97312aYkdE5gyPzQO83+sJOco22Ra5nwG
ORlLBSkgFCjl+GWqMdzkxpvS9KXGgn2yBDOyjqSQFxkxCGjriLqi9l5I97Q2OSrQJT7Mu9Fq2VdM
BSCYrbg+55PDzKDjiksD3X4JkjhdFmPRXwNGo5tYTf01jD5tEtnuQC7wczQ5jLDHPn8w8g1Y9RK9
UzA8J7630LE4HwswCss0nm5kSjlfI0WDi+2i9h7pWbZUhVIv+N2wSjl2eG91zlLdbo6PLaSCO7kc
ZZEgTUryG4FbyTLvLKqAxrSSTajJ76qpnFtG+OK5hlgahyIER5tthW+131i6kb9XjPkhiOH9rdSB
VSbYcaVOtNaAPaVdEhATAdjXhq30PcFywYvhYWRj8Bm6g1hJHdxyPflP/dRoJz1uPkMqN5pnzAnT
eQrzeDBz01gNtBGXFGLqlJIbearBooj+h6kF3nOYei34awAZcmhekaJk265u4rdW/nwkZ8CHHk82
9xMKYn9aGIHmn3vLwoZTVdnF8KL6bE0h4LY5bkU0T55t11+7HjUGi87GMTmJwHfk/K4fXSezE583
SrYuRR4WuBjsAlWCDsKVbPrjThXR977siovdNtAAOrPfIRFfkmmPGqQmLSOjctzkkaA1QUAv4lxf
nfV3lySTezHgoh9lpj7nNh6Iwo6RdvdDRJq7dCQxng6gknGIWQnSJbZJcEWnQUORX3bK+vRTkpqx
rqiN1w4jREYHtK9YTcNrK2L5VuEvgEBMWw9WSnuBwggyYwrZrY5+vNXJSd55ssc3h6ITPRhBpUYb
3EH+VE/wmbl0akBTxg5R07Rs7HD6jDz9imNR3zeGb61tBzZRJ73g2LvD+KG7a/4iPEvmONAtEyDS
FZ0Fi+rVsBN/C1FMnJI6cigG+eBqSP4LParsT9EljJ4bZXyGI3uAlPCrQkvlhxeC4Ji070PMBB9T
R3ejSa8TBcv56Ku8eKlt5AgApAmnMuLwDl7kPKXSfXNDrseuttt9k8b1k2+PJWxDzNvNEKZruwup
GrCintlWVG8NTdwBP/XHUEf2IZQSVXVjlgQbziqNZPpW+srcMi0KTwWqRuh0nXgx7LFYpIyNn0Vi
lCAqr66qBkg0k7H1yrH97moUhZOAahyG+rR0VfQH6XXNT1/a+Gka+1vmANcNNZzzYehS/zRhfYjD
ckNmB/nfwnPuZAU01B2ds8YJVGyJ9BnuQ5/g0sOB2cbqrbLZgaTztzoJZpJiDooNVIKlGhPyBaxA
vc+rCvWxUM2flT9x87rmkBIriXvBoxn8sNzuNchU9gE7mULcWOmTIjatFvmFYCKaSG0Svs0RJVrM
3R/m/vmRV2V3OjM9LTpTWNT3VsonPuYyASnz1BrudDcM66fhFemBjQiTs2Gcs7vDB/3cwIrozVJa
EDJokT4Y3DZP8QiLNPUAmnWd9qXtC/nq5sWJkBB625WZvbCliE8C2/oCYuT72BtXc86aoM2glhUd
k53t4hAEde0epllYUfv5U+SKczMJm17liFnSM1P64ta0sGRs3fDEvDK4JnXESGApzJ2KWMdiT8jB
lGCPima6kNQyrsfHm5VBYL2mTSqfK7Vnf+ZCFKDhLWjDLbXcBNHJ9vk0Oka/tmFn7IGgIboMf4b/
wd55LDmubFf0VxSa5wvYBKCQNKA3RbK8myC6HLxHwn29Fnj7qZ/eQPoBDS4CNH27qwgm8pyz99p2
lt07OfDhKm/wpEKGBUG2iMVwsSPU3DY7SwbSwaMt2+KuCOuXrEAEOOYun4XST0Nn6Te2l0S3XvjK
N85HHOCM21IN0Dfazj9XeBHxesbunU8l91awS8PNnBeXIMwKYgcFw2XPK2mdW9oNCvhppbQZSBi7
GYodVGqjJY+DDMDHk4dycsj4rt2UW0JpMsRsCueWBJngMg6gkMhw0oGmy3KT+Fa2yhyRn0PVEl8M
j7meh0ljOxh3aQrmA1t3PFtciOt8iPBSRh13oZSW1EkMmALariInGVZyQ0eN2Vx/w/aBGw4LaUgF
NsCTHwHqXH+wrhzyQ2yFdNQL4Htl54ZHmZpobsN0Rw3YvmSqWiEgyXYpgPg9CMVntiTTx3xSxGK8
ntjzM2abPF9P5pdcD2aF46HLlQOaZTtvw1tlJtahlZFYM8axXpzRBZ2S6p9+k8xx9uPGgVu6dhtt
ONhrulHDF74j+qfgzB7puHtrIteICSbx9EZPengWwvhx02FYlRRR5OSk+oPBcgS9Vz2ZWV48eeew
w4yqcwNcFpK+yi5xzfxgz2QIg5l7mHTZ8XpIxoAugRbLs1f12hJrOndGY6iPdfVjZEzcfFQHh66a
e6qAKObdI79vfQ2AGDXAnM9HAZOQv2Xd4IUPz3pJ+mqelCalstM99qCzQFV4u0YLdomGgHeRBK15
Lo1h6YU5dvDg1dJa/YVkdoAgnjMucSy4ga/OfhpZ5xgFFOQXAJ5u5BBpp/cghTvBcpp43m4qcQKH
peOsgIPJO3pzfbEUKjH34J5SWvvioihz3hDmy7XuIg8s7bx/E+bjrPhD3pYaa4WU7WYy8YyMeMhe
2HcTOGmxASH1x3uBb/KamH17m3RR9KjbrI2J7uwwb6cbOJX0CGMtP4NYsw8eg4eN7pn1oww1tnRR
2r1LR1/iwLNoBKYD8I25e9OOZFBXLiM/TZ4kI7fPUqjvTATlo2XkxtZ1WiLuo1Fxr57aNztbNb7p
v7HZT3YDQeebiQYIvO1oQ62Ici4AkIfIrdrJqg22CUPtN9cg0IJZUgCiOWnf3c4RBw3cFMD2+TRU
CbfXQbZLO7Sjldu7wQnVRniKacyfrg+1UDpwkaPLCNa47zzrVzoEW1JCwF7F+AKrobbZxodHq3Xu
rWvPJwxKfdcGYbvrVfgR9pTBKJNHTKcS78ZmwmqPYSG5ZRPbnmCg/T6kccK/9vokdJrGTrfCKUMm
OqmymZvX5V64Oh0bPZrefLoLkzmS4jwmyFlCblv46ntuTzdAY8BVBcMiYoOwk2Yr700G7ReI01ut
c7nZQ2nWVkoVZA9b7I/AwaibFNUlrV/IYvAG7We/SuuV6HPku7Z/Z83r9/XQGrgKF8YYhatS1ieC
zXaTYdz/6dHNc4vW0SGxRalb7jUnNC6N79ybZTYcro+uB9ehiSUGl45YA2lsqvrw0dHM4HEcfhJl
9eAdhH/QufAYgRvnBGbVQx3YLdtUg7Z10oo3f6gBFo5BcutZlBAQiILVGIMcFUJY51xpv89wpA8b
GhOEGbdwXUP2/jfsz6EwO+7T9VGKcXydBliCqk7claU5fY0FfvLSkj9NxZxDNSmoBO02qKQOVRBW
TGCZ9sF0lX2YOfikVFxP5ye9Xt4EKPN35tyRVpAKsVwjTbs+THvjbcS3cK9L/dlkuP+SZ8Jc6aab
nKVpkaJRjoCT9eAYF2kFgHg065sIzdRiUBk2RlUGZ9OOt9clwJ/XARQAyapNiK7jRrpRUwbQqKkx
s1IDPggNubBkBPjsMp9GKJiKt1627x4+KE30+mNJJsDOxku9ElXTPONa1zaJo4cbBVrjua7AiqYj
LVYjbwkOmaumTuXmpTTQiCe6dp+bQUSV7bRb0hpM/LARamzLgPlYNRTdIWt1QB7i2z+dJdKI/noO
wxMolbDsNrly9cv1UMlOLkO2zxT3PDfN6SfxwAJVuR7iy9HP98owhuccXeAi70zyLJXbP4PoIumG
itYoP2ppfeVSTx6Ij3H2A9P2DWmHzltvSfYGef7UdD6AXkMR2NdFt0RjWnexLp2z7TXr66MyoWJ0
rDlfBU7fxM+zZwh48AX7N7utkRNjKkd7Gw2rWnHlhIXX7XJj7O+hIrp3Vbi9PuidrL+vRYBUrCKs
pZzfgCV6RsvlUHYZCDabYUp9LpTu9yF3TBgFddQXO8+Tu8kkmaRtpnpLMWO/1p086UUr7r056WJ0
PvgBsk2Vgvha2joyUTbQEsRZjoXDYf+xtmi1Lq+LnT2M4nA9uy6D17PrYWYHObG/rrFYAbnVqtcS
f+C1SGfRI5jmv5+3GLuGljm+9/PzFhNfNic6DjFuWms30bAikoVAZKQ3Nkw+vZIxf0ccc6LiFyb/
P77VtN+a9R3DywkWVYB8CZ4AigjtLcYtv7KhiyzaenBO3Xy4nvlZ/vuMPuOGy8lm9po4h8pvnMMg
9d9nf56rTNwH8EuhBSQnk9r9dD3rIIvTHowsRNpy/+fF6/N/3hbNfyrMiVLxQ8wjf14AixqvjZAa
tG2agdhQnz5YOYrHILTSW8OajhnBuU9B5xSPGaA/nwDahh7CJg8zn8FibARHId1laSbNXjeMcWvK
IHtgK4phpbbsL7//pm3tf8g82Xca0ic+U2/bmGN28WpV4fZmRE6b8YPZbAtDuarPEEa+vRzOGnoI
fDttqH/UDthfP07fTcrJdQtXBca7Q7JKPzFhRNd1cz0Mnvb7DJza77OSnw4WaUBTyZVnyt3yYKZl
c4m8qbl4tgrONmNzeow0dwqS672yt49Tm1ZbLCVrWBZEC4/CX1Frh++uNx2Y0u/91jJf4jarDyOz
/GWgeGh6ebcy2IwPHgE8zqA+En5RTExw7WUdHnAXLs4pxsC16FIz2zpqCM5GX7xqaPEeB7+q73uf
BFPPcx/Tnpm+X5RLRXv06Nlo4K6HIMaHxR8n86HtxpchNEB99CK7gfkltoL54PWp68Hmxof/iXcE
SOXXpW4yWVc6IIT/PnhxI7JFjDD54PSlYULbmk0po7mnCe0Vi7428yNMrb+fAnTJwXek+fF6xvZ8
WeOmWo2KlvR1utjV9ruQZXNbmmXxYIFszwhRhpkGuWcEcDpPm5ioi4Nvpe6yS/vxdRgwLfUktS1E
EXi7vqJPFCGdOIuimRec8O9nVnpJi44oxDx4Nws/P9Xz6L0AB0/wqk31TvTpQ5nsKxu1BOg4gLrO
qoauT1ZjE66cHIc21fZXnod8r42UAb5GqnteWej+RBZ/TdWTI7LpQ2iQrnKas0fbM5f23KX/cxiK
8VNiQt5en4qQfudoa54IjCOCpqG1GOBX4ktt/3CFLvABI9WqtVe75sI1KxtHMKG/a9gp5Op5lTgE
pvuD3AfLaiDFcvIC80mwbO5Szxd8/J65RTRk02Y2joFep995oR8F9Nc/J6IYD/IYWzYzVjX3lDzB
JCZkfpzHJFK5nXtDye5SW2S/z2jSuzcJHY+9KRTqDaRYFSmUXu5pN3BAQD9cT68HZ37yeqZhvTg0
vO/6lHN9H2NTfKpTfc56t3pw/PvBabrH62GywweVec2ZuWH3yGqhL4d+ThzrM0CLUZccojEPbtsG
F1bkdNpnS3JLbpHXbO58p/oVycR97oVdHkoxd8zD0X1uQqPdpCGD52F+mE0xqDzGTYe89C0KKn5R
Xs9VQ2+Xri06h9PVE/X/fIT/i49gY/363/gI6a8++h9shPkP/MVGMO2/ebqEOmcbErOyZjn/+i/9
d9P+x7+axt+kYyJxIkvW1A2MqH+HI3h/M1GgkjLEhWgY89kfOILu/G1+73/+++fwb8F38Rsw0PzT
43/JVXZbRHnb8Pf8k61fN02pm5L7CO5QnVb2bMn8B+NuMDrKQTSJdoC496XpFcWjcFNQLPDMlmPv
5o+VsrsLMnnUGbxIdA+AlHpcZRZynD+H3G/EKbIlyay2qJd/Xkjm94VuKg+mXiEFaLTzGAcmQpBE
MBQrzqqatleujFbD/iNnJ1tfH6aVYK6V6FB2q0ZSasYbRgPDa5j0yd7B0gWhNzn/w2f1+9fzj78O
w50/nH/0oLIV12yp2TrVCB5PeBT/8xdSCKMyTTQbi6QSTyEod5K3Upy/Teqv0kaCHJsPaUM8YjQi
g4OttVBEQq96s+gPfRtfpsT2aSlF+z7uXgqT3p3rxN+VyFcBgUNrDyHJgpKbjo8X7ZM+fbcS8RRL
eO0y10DPNzcF93i3zn9QuUBQZR6zUKN3h0O0SxNjZZSImdoJCjcescUQ6Go56jZMNvNVtBXhliUu
ysSUFPBFikV2XdUx+nb6xQZeNlBxW09TjNE6vHyqnBnsVkB6RsdwSULOSVN1HMSUoj8iAcxDpbuO
rSZfRa3aDzN4amLzmCXszcdKPdYB/IEmIiu4Xk+eOy7t1CTbm6WUjd8isdp07bsjynl364bWvvP5
wVvLpwoVH06rNQtHHWvdKG7cdHQRJXLRhW6/zlCtg2/quCUXzjYt81lL3JOJkC0bTHHrEEX1ShfB
F9NT3s2AdT2WN4ZmvRKnuyhrBoR1rIgEwBC2oFNInK/4jDKThNriV5xcANwjemXKatpQd4f0UhRc
iRAIYrLrciyysdHcovSjskxGsiz0lSKeKU/A+EiRLjIUvLuCuwoKQGCLtU8rPif/AfG+QF8KFEjt
ncx/KFPGhoOqdy4JjjcaHOgy9VGalAy7oOeAipLMJjr2ME7sfOp2RMSGjOmxVykXi8uKrttPfQmZ
osLuhc7Z9iEQ5nC9fXJyDB/5YAkmDPNhyfyMO7lL37HttlHpn4JmAgorCJooPWrxagjWtYtegfVg
LXrQg7rP3wdFm4ZBa0BoEvRpCI8jlgOJiY+KZ7RCWHTjOgLrrGgz6AwLkPbpzw5574oJd9ybbJS4
EgZFQmRuJrSo6nuSacy91+bwmgPcAo6mrQGqDFurKKPlaNjFMjQCjwXkWEKYJC6YCkJ1ROaCLAZ/
5ewTNtAUIZvWJlrP1ZI7p69OTZEwERXEfPleoZYl3KZcWt0bHqrlBPLDGl0auYk6zVRzCGOxvWKj
S5wYLmOdNOiccLuIOdvEhAKN6LjC1XCxJn2GZ6VfqdnM/R4wyk3h306Rvu8D7556H9YAcsbRrSn+
UD0mefXlZHPYUx8BtoDM0I00by0PWJlHjHhT4Qqs1EpruYwmvugmgSxshiDTDsgHwvCuT0iJAC7z
lA7O0fW4mLqE2R09alSr5Z3syw3qoTBqXx147HqYHkeAEcuhs3cDK/GSfgAjhzBcKgM8GJLghW3D
TyhazPtppR2KsvTXlj0hSN5awaAdDJIMaMt+CIe+tR8CE43xPqENIriJWKedUNqzHiIT4B91csf+
QQ0YCxy33NBT7/hnGwufVlpgjQxGDbpGVjIh2PGJTmdIvRiXk2OjsfXVekjoBg6V8Zmp8mj42k+f
RbRwlAYBSj30nYslbhEcUqrxnRbxde+HAmCEHx6bJPilV6Z3qI3+s8NuuI1MBrp9wMJL8PmycAlu
X8Slma2rLMCyapf+kSRa/0h6ZL7TOwIIY9M7FqRgzb+Qv78q50HoJPCQXt/sMfTng2A0RKpI0YNM
t5FTdAFU67QqbjIjKG7s+UxasbWGIMpM0UQnbI/5vu4TpAAUACRBOUDorA9GVtPGi7xNJx7LoOU+
FZT1ZTSn+nI9C9DeI8UUC0s39PX1qT8H5ldUQUISODZCNkmCsxtF7WnCCxcAUEIUz3KvsooYr/mh
MRrFevJDbXN9WFGIFqmJohxE17IsKuOxaGDHq6j8uD6qwTTe02RdGIanP7ZdQ5Tc4LMFjsMAhKf2
ITscaH3u5euRQuIAiyQ/XM/+PIQqkB+ixoC9AdJ6wf5haQpUgmVqpNtCVA91wyWomb59mOg6otS3
v90weE+I7H6GgxmvhyYjSgkM00omuJkhkde7dKiGRRxZ3DBDwmsg7BZxgXNFuuULAXuvrkyKH9Ct
dno3qij7MiKATGHRuQ+DZhcbg5HnccxlfqMVNpPZXkfOyzdlVTkgei2VeF+2OpOkk/20vfbZIPd9
zoowXBeEARxQO+0ZkKoDBSXYT39MSLH3VlZpQiqrHeK34LMnrqYBqDH3HYYC3C5Bea9HwXeQ+ILW
0LAgYeIpI2vuMfS9mKAxqjtR2/hBWms6UdAx5HSMs0wCoq6A4Z+9vFJrbzSch9aDuxfpkfEe8rcO
tOzccnhiNazehw/Pdha6makvghxe8mK6HwIqOC11SYmJxWffNZ/IItI7RC/Opu0xfKQt6AbDQdMr
UxqpBVyPLfUGrKSU2RV3h2mdR/I2adUaNH3xqxsBAKb+RCpVwsVMShPUElMaUPYc+xWN4dYBOP3J
h6nN12yD+0TR3KnJyfVaUp+iAUMUrfgzZsSClN+tmcOS7IEdIsgn2aUNVjTLxcEyG/uQTgSulAVh
fGrQEMZSvWzaLHBvaZf3q9iHANqKpF5BJ8SGkhrTfaYTmRO8uwBwb6dsDDe2ERrnad6r9BGA4mSG
2XvYnMOXNEChYQw9+azDaJBXDED/AM8Pdp2T7qdYmgi6I+uQFjU+N9W/ZI14a8w51cbsSLVhGLBL
kgQCe0qyDxvC+9BYVpUpT0VCRmqfl49BOUDlWGm5qM9l2Z6rgTjpePghDPFJsImkfyaoSj3iNzKW
MgSY/TH8DPCEXQriT7cmaVKEuPjWTnblc9lH7Q2zQRaR4CBqeODLxk/OISm+EAAjNgmMaY6DV0z7
YsCPyueqGXNWCAR5GvZk2FVWS4ehvxB1K7aEZKYQTk847iKgScVDZANVUumXO7nNtrOa11QGLpuK
NloavTE96G697RjfL5SdEgBhTOo8ZsmL29H+lnZ1ySsJc92QuCZIOOtH81Kn7q+WGcAObQyFQEB4
gSfnaM96WOcwKRZiEKzGdwOCnZWODPqRlhvpkF5C69K/RcNb3qZZytqQBQ/40oMLemdyaU2u1FFW
7rk/ucqBBZL6AFtmZbm05yWxv9UHNmeFaxFwMgChcMPors39FzjkpB3Nm+eA6IHL9UBczMmry2Cf
Wh+lPrk12wDjsUWVtcABhODHjcoDH9xLmZFBCH6Y2MEKR4iaDHIH+vgmmQV5YCy6TdgwazNllSya
sFFHc4YSdDbUpaZ3CcOljzWVvnq4HiLHWrhudOy7FrGqmcFW6o0HGrMvsSHM28DOCDSZsnaLRBaZ
+ID12bGqhzS0IeEPWMtri7YxQQP2KNq7EIhp1jGgD2YvW85ifZZx+WGRYuil/Flfw/IbZgiLk7hn
20ru5SIzK+eumA9mNdvS8TSu5MidhDIs3nFB9ydfdClbCdSJjYqrdZB2xygIz6nlQC422W3FUfgK
sis62oBIl2wVgtdQJ+vLwuW6v74qFGMegwk0TorhVq+H1+u7ZJlZWyXYc4Pi0JYjqtlNN3db/Lnb
ElWbJMBEcH1goWZ0ci7nDq/CibzX9CSwoZ4yoJthfDLmJ67P1j4OsMX1XZWl2xvdRcP45/0Qn2fr
zPz2v94DDG/h9bqB9Y3n/nr5+n/+82dmfQBhPtrx+hRScuPo0gkKYjZedSudYzkfrg+BzJIKlOSE
b7vw95bXV67vCWMk+X/9GcuM3b/eXiu+tqIiiv36Q2rzSLUOxhsvSWk8XZ8jFr04u7nz1wvtg637
wW1FKsktIi//SBLMPKTKb68HZPEEP5hFuAdgv40Dt30i8iN+iKJieX3UJYb56I7bSrYm4+TsZE6g
3yq7UE8OMJOQEB4dCsR9FEn3IcCiNdqudXd9pGfFuBSdTwDq/KLF+r2XuYUMcn7Yoa59yNHCRpRP
A38xO9G0PfFNiUB2++6HERzcaurunUkLl3G+D3StWgwoMQeuhqIU2Hy8NgZSmL3XI9HNtflQKOsO
ciogiwB9BAGc6aIknHIItI/OYEyH1Um3tbOjN++aHZwo+HdoSF+HSUIWacPzTN1dIP3qmDm78nsk
nwP8eQreoslZcX3/0BrkzBREV9BKbPauT1/a0ohDkTB/IaxnBxXOSir+lRqSD4Jb4n3H/GZZqFQs
mNjtK6H7CyWgIOktPqnBwOWle+UyV8IhetTCApCffUCtW00LL3n02BUBSct+Yy+rEtUUcTCvdIx/
VIoNqFf+wVHVTWJ3LUsucn2nCY7EG4K96L2H1C1C0CAsCUHb7/2+cnes0X2NAdFpW4LFAv3Wjjq0
O7320OYHrW3uuevsld2/OJn2RUfiw4oqLDERwhZDF+zkgv2stCkhNIym5t9oFbNkzNBImifcYIyM
Q5PcJ3Jk6IaLboPI4FjZWbGqMUP5Ux+uiMv1Mflh2UlcVABa/Ou69dHpVC4NrXlK0vSd5K0WJBsY
5WzmfUjRMURFferhYNVL+2Uq2EQQcXFRioChqsTA4CfT2Rm+0kG8dj71zkiLyJ/efVyJ+JPXvRmk
eHTewD5+EW65iG5HvWwXsVsevLB+1x3AETWmWSOZvuGMfeOO+JJl/aQ3A9GhxcXW1bcBfxzGgM/c
uHjyo/otKMkZKsxhMxqqW9hMVTup7u2gS3ce2+9FWJtnGTr5InP5wlpjss9mnLSfI88vmTewqq77
hqvaVMO7n0RfQdALLltnFzN4SZTOmJpvCKEu8YaAz292/Atdc274734K6KzYtrcHJPI6Tc0rjdZj
FeDBRtJzZHar800MYQHpkb232dFrPatAjoFY4MQl3Pc+Nex2qfkACeo2v0zA1Zj3fARt8T7JSCd2
kiaB7st+PcnghWQPuQRvzC9DdRvyJCxKzVJU7saetly73bGnrDkqug2bTLXAQSPUrYwT7TXOpZ9M
eFgP8gSnC1/DUrmIqKtvul0I+mDaUeliJS5j502T0YlUIyTHFjIVfZTcGROFSvLeEVP+kqF70U3y
B3T/C0vMKwqO27rBQcvKvk9BopA78xjStSrHnkixoSaDTasANNUTOzQBRWIknTpMSOVQTrt2NKgp
rss3KWu0DwMX0aZklDpz09pC3mr4KCvL4HPSAGKHiXHiKv3RUc8Cs+vIiQWRltqZv4gIFFgVVrZs
TeNb69e9EjWtKVgIdfJZavg8xmojO5gbSY7Ik04CwTerbtIuaXKrabTTw+yNfe5P5dnVyi48ZA+7
0DXwsDKhbuMYx2bI1nisGdrgi38Kq4noBsdd4wak5VbNGasBkG4hUoalqt6qsX6sYys9CrO9THlp
0AHActYG0VL4RvUCQB2WR/xkFpgiymKcd+6hPFs7VydGr08lCeawkVkFlxWttJU9hTsDe9sxnbrl
lJk7leWXsaH6GR2CqkQhb+xCHKMqgwRet/oqcgciKZV2q7ees82H8gcFWcP9gv1W2hhs3MlWgQnz
3PNz6RaxqUjlCRItdYu7q3dhjcY6gXB8aRF5gaNMbtEgPScFhs4euVJhvXu2oUP+dsO7JLIuTks0
fRa5NA6NZqkRBXBXZ5R+k2juk3zK2aQM1UKsrAyvrVYnwGzbfFqm/aFk9L4cjPSGQs3AGUaYVR7X
4Wbo3zI7ww6TFy9e19wosu6QrctnDTFh59F9VJm79lpYYPgAcYjnRH+HQ0hQZgWs1jKNfREE1cbw
bm0a2Z0DFF83c0JjrDShuVr+VPFE62QyN9kMf8GquDR0+9Eu0RAzYrxHLRkRUkYjM+vzlzbGqIHM
fuUVGCHHSR0caZTPBoqjJHJx7TLaktOriMUxz5ggu3Y1rL0BY0ULx4PWw3vDM2h48axS8UcLdKbW
tq2Zg/WgE0oI2nch7Nm+4SuP7H3TtJ2zaHrukVPi7bzC5FfbsIxmWRIuJYJccoxjp4O+rgP1FqK/
aDbcxBBdbhIksOL86blvHpIBP7jjePkGxjlTONjrEjf+WDH6gw1zsiQ1wzjrK4KiW47aqK9biJpL
yQ5/glYgysjYqyxexT2WOR1ZNzIWWlvs/GlRi+bglx3dtVK7j6V8Ii1rlXEpb4Y85Quj0SOxPLkw
SGhcD5o8DbYTnrWyeZwi64UOrrOtFTVN3cTz7t4LF3QJubsrglUmvaU0ri6TRxoB8PyV7sJr0nxg
6SHQgVbthFcNuzDHaSIcbT9WMViNpH4XiI/NKeuXbmjvYXMiH/QwJOrRwCpMzy5wXawX4LkWsBpb
3My3jRwfEEAFa/QrkDoiLqZY145Ov5KqMTdVnDNYqzJvJ6TzmGUbJs3dXVsYx0FpDxrasl1KlFMc
d0sRasmmQMwVSj4lhZBiMY9xybCjG0RIvWaW4Xpyh+IGceiLl4nnNsYmFMtq2WrDi+PMDL+pesmF
906TjaiBJHocUgAVkZLWXmOoKzprhTIH/4vFtiCRH3Rc8S2L6mjN0Ft8Aziy+ntn6KsdfPzFzlZ1
fU7n/zHdQ5IXuAxGnV2NiGl/6XaIgomMzZQvjaQS6qpI22okoZJ84j7pMeyobLTe4GsNt3zxsDl5
q1j5RHt6xiatOkLxtDvC3kyiQ7CSjW75oQybXqJBjd4hs09q3pvKV1kZX52fNItAa/doHsOtnKv8
ogpPqm7uq07D8shP3A9QAALvJmQajbwxXZe1fidH7ckzUNYIYgaXHWsyuUakJOuInRawMOnvww7x
Bnk3uGpNGAOXDoSr1HvOAO41Dmt8ocbbyHsXKTc1HwdP31mKeCli99D+cwuaNpWT0n3X1G1X0HDQ
6JlgtENin3vYPbl00Nx5T22INwcpl81YhfSpLyI9iGv1kGdDvn5LyJM8EX74S8rw00RgRQYBIQPv
ItfvmrE2CC+JX5yOorKcsA+r8KJN7P4je85la+oL4+VmoUL5SWUQLeWxCK1oLTwxripXAvQwv0oB
XiUsGnI2CZstuPpZRMoCro32hg+fVov+XndiWJnFHCqTOPu41hSZThL8SJ9Yu7yLT+boaBusgI+0
tOlDs9SnIcZ01/vE9vCrc+s7kwEUam34OuMdG+udhbUSXjZbg7R6ygd2VWKiexcTD7lqBu+H3nG2
iXSDzc9vUVJeJAcrf6+9GoFoJcWKAKf4Mgb+tuy4V2hUqNgUKTycIURm0Vr0LJPk4oqVEjb09Vy7
jBlNn4kfpcKAzIiRaZKYt8sAtgrpMI3ZGE3LtEGKnymQRM/RIkzoAa0mlzVaN3CEOYlpksHaUaf6
EK90xdbISzaIPN6butuwgMEaYpS3tER80sH+IpOOdhZ7snVuOGpTFcUi+oJYNJ6qLvzu3WKmiZAG
B4q7wVdDZ3j+hCKSa0R1g4wiXFdEcK6sj8F7RutF6wg6EQvHeqhrNrmJPixqQ32EBUmjpQlr3qIU
aOd6KpwHBEVunB3CRbEEYCc0qgPuXeT1SbQ2ibhZKVLjlyG9w7z1ftGusBd2Sgvf0rAyWlyvKbbK
iE4kziZiRKkHmJ1VSNQQH05jOx3xpxEUVOOprKaEG5cKN0QO3hTBmGPFBLlujqxdqPpWkVEEmx6I
3dKrMV8M9G/YwTcGLmrFYIOsDKrCGwwx4ZZNRUWzLXr3dbUneCyCSxIeclZz4bfqALEuXJhulmGS
YPFwygkjs+LiL5icFV23gv2RrWuovl6dnlO3O12vX6zJTAzp9WJdGOlicIMp9R+tfHMj+2ks2AGK
0c3XwtRg89jtU0vLZ+Fpwd4gu9fofRJKKneNWuipmPiuunlGpNJg3UdBr590om6XsbE3i6BbA3c2
+QZoCSNI7X6yk7uUGOVdbQXtCo3aRzB6T2ksaE3bJMckWysiQTNPBH469rXkpEVW8jgir6S11zgr
f4pf454ZHr8j2FtuQAOqjFrs7ACOw8j+lfn1N+klBNC2H41dmKjCJQEtdQWStQBdRVbioeuUXA1y
5XvRY4Reec1MGaWRRBxkP5u4ic9RT0PUrH68nPtO7BursMu2gRZxa2apMKJg2ut9dedosNXSaVe6
VbSxCW6pqpZvQxJsVBx8CVtW57CvYIebn2UNooFKrtzrH30c/yoR/pMHgyhmquBmdDESVwEysasW
pZQQfdKaX5AJlNOkBL7k9DIm0b5QY3+Ylb5msD2upIE6cgR+v62L7hdiARqaEt9sJaMzbeuFbWnm
Hu93tGotPj/fhm+MXihdgrcv8DGlpzzC+mprKLcGrfMO10PHPcyXbrDUg3FnTdUBFhWq8RgLky2Q
N1MOxpn+0Oe0p3Mmno5L1G9faIrLNLiUofY6SfJFwPRuHWv6UP6ikvFpDDQEOSlqchPIQO8CByHD
mFbdpimDt7hLNo4oUcEl/ACMXT/BHZ7ibBT7ejKoImNzI1RzF+Rjugntsce4m+1QggPvcMxpHzG+
mywGs4O/K3RQVPXI18LnEonnfITYC17HcDC3WlOKnRPsvAxxH3fsaGsoDn1XPHims3F9naBNV/ui
TbAj0j5A7do+BfrA3VhjLOwM9lJr549pTr6R4uJS3XFnp31gg5vQdLsEYyxviKuWWLG2jtQpHt3/
Yu+8lStH2mz7LuNjAkho4zpQR1Fr0kGQJaBFQiTE0886/UdMxPzG3Lj+NbqMru5ikQfI/MTea3tH
f29iKlF5QkD8XrGO8i2+h6WxvkwjrUP8Ga9kI71Z7B0O+dRY5I87n/A3hzPg/sQxxyL2+uvo28o/
hvVVY6xzP7Zl/lDkbPP8uj6SEOfRITZOsJjLEwYd1FAtGTeEOjnqad+Xvy1Lt5mePF6y5ffgqrui
KKs463f+ANqTtmN9XgHuOXQDfV9TdEs8g/NvsQrXLifF0jh1qDvlFnl0GCP9ezKTccg6wmffyJMF
nfKSKZN7wb5abBv35ImU2a4BUdFQx9Xofzn2rsN/wkW3m6Dec43OQPwZfGhiLAoimjX7CHLHuIYs
FcRXy6/ZzIA1rkRuenzPu1HfS7/W4mVCLeO7rGIwGjJYFNccslO5QsVfZgKWKp8jpfLuCB7DOLGC
oRl843Yvce0baq9gCTFDxQ8Kx0MizU/39nshkbe4X5Zu+DCvOhQuU0gSrEkWT8U6Ora+K7PI3Nsr
M255NpiVYkiW+kQ8g0bshiEhCMDlDnw1GFHKoCxiI88kq71aRr37SkE36kNzmYnKAFeIIc4Mn40M
GxKd6Yk96YYNimFCxkbypjX+Ku6K2O6cj7pxoi1Xr7mi0iU+Yxic9Ulm3M6S0FbcnwyMZu4/e/9A
HGCFKFrL88RywVmRTXi2uOjG/MtZ7AEK789iZcuxRikYeIWVYdsjiaWDoytHWRzr0bhwmHzZqf26
95CRUYlc0pXWvZbOHHBucLM1tOpcia+e1+CD/kIjy+ATp3TmNNimNi0qETiE0vaqBFUKQsBMRxyR
y6BxmB76NOp9DnGDXBDvpmH4sq6IkvSqT0PhK7R1eh0VlUGZr+poU7WT9PpGIHlqgm7wc4DaMszr
7kmA4LkZu+nTX3Pw6o2PZRdDA0blIV6FIMC4wR9V9EBX2MgrY+wuWqXGkBlXg6kkyz86qDlE8Fpe
j2gAWSjxUF0gVX/ks8mgnDE9sbUVqQurzpF6A2XifKazxXeLiguZM+5yhrwPIDlIjqJep7WwgkJf
5iOQEoIjNtMNhaVeRhefxV5rwwETBiNKj54aRsgtJuCFRWT5vI3GRBSUHTvs047bUGBwhIbq9PVP
0UywMNGErNvGdn0G++bsj1lxJZb5JEEYJusCfZZs2JJOS9tI2QZCz544Wd+9sVBmKHt8l7QiPZV8
5zKmEQ7El3E/Op18NX2Sq/+x1jHGBNJOyUpO7xlI1yswKL55RfG3wcanqNASU+E+oYZEjePnB4j1
f0vNf9K0aiMLBfpOTtpP6poK99qewMMt4lTzd874qcP8ECI1M696J2pSJn6haq4K7UZNt1nffjV0
YYHu0x/v11iy2lJZqPtpnojpgqWL4Gil386bep9b+ZjCFz1oejfGiOPrxeh5UqDbryw/fe0JaSfP
L4vJlSYuSGsjgATfXuwFImUnMFSNKclbGl4xfJeQ9wBKQPPw7jvibVSNBY0rzsOj6JLR0I64B+kb
2VdkOAM87SJwAB8HF/oRNuZal02IRu/FBBCTeGvFYsBBsu3ypyw+phLbLhPoEGUN14EI2ZO97v2B
VoBhq5GH8CBZBuwUBxoLn0Kr858xm2+2fghGeuM7lDWX3Ne0Y0bAILXqfLsRIvzSrRYaERb1kVgc
lu5VebFKDEOOucS6Xj6X+GaDMZNzmNvkS9uudc+b9uUW/RKQGYyTMmuBo+1M+aDBRL3F4vnNS4ms
EcvEqoZu9cK/3C94U10xe8fK9Q6iZ9xvu3Crle85B7+9etm7z76zTyMZn7Fei78LrqKOMpTAAFVB
7bQlLYSF5duzGvxYtXmsFuNeFW1NYJzJIHmWZdJaJepGVnR2k/1ed1cle+UdF23A7kDoK1KJ7D03
rK+KRiMuKVejQmORLEREqGcFGowRhDZZf9utXZId8ygJQz0TYGO7VEI1sYLfH+Ao/w0+P4GBdmlZ
KOqClM2mehy80bxBCBlbTkp4e2OghtsrI8jNK7Fq137P5n4ud5JijZWkHeiDlKHVTP/nGumBjFuL
XS9lmFNd0qy6X0pmomtjJ61JxI+xaMzlNOOPyUSUCWIZcegNMZGP+KLZyjqS+2rqsCdWPZMcG2lQ
w1kIDuOqn/BDngwQQfoT8id0f5Bm3GE8YzZFwtOz0kZz9bA6nUqMHFNlqvWo5G1AJNkV7DJwE6D2
AmDFDBS9jgYhi9lCIx1AL5r2UIOsmaewzisdV2HqPChLP7qrXkWzZK5Z6lpEud9H6wIQxByq905G
0lJMj3S+tGkjJmT+MB6XcYB+HY7FgL6zpXdAxoCykHM8oNMDyocEVpVv3aLfEvZpaLuKi3r3DnxQ
xaOt9UdDU+ywMSiE9pb3z6kGsreeDnvKMmqDThToSnykWfe0oh0ygZDFtXBf5r1qKOG/xj0j7rLw
maDM+5kJUmfJ01Sp9VBbLe+241ohkMTvctU5m0kWcbACQFtNmXeMJ20tEp+F1nlX4P0rC4eTFFT/
1qzdlo6Ptn9XVUSWQNCtxAV2Y3WN9tMjmXsZrZH/sa+nei3/Srm/OX67HLCLHfpGq7iX6YycK4wr
rfw4L8qOjqh8Bi3R4dFatVOjTeQcIHQdlXHcW0XFmtVPWqlaEhzT8YAJEY9sbn0i4af4FCJpqh+z
MvaIwvABJ7QMZpesJVP3aXexrhpXGswgX5ZZelE7ftub+LTmD6crebgnBIEmO2v6dxMAEw5wPOoi
zAR7Aq2kbkyVvPX3r5HyKmqU7h8MVHMGs69jurq/cdw+bjA+DAdmXWfWz8rsv1sUc5rsTxw/4P10
QyYDrhO467oZTVv1MOcu20fEEQQUt4w/cDoN1H0VAd4RRhU0hqpbTsLE6IdpM8hq483Ubty+WA6F
w4DEs6e/BqWnLwUO6tU+DIhCtiklw6Fn8jBggd51hWkyya9LaG/MY56/8ujSxIUgzL+btX5uF786
CrJihM4srllq3PQ94xvWtaRaRos04IHlPMCDfij9ZnzOpYYSZDUlDSofeSa69Nzo85E6UHIJnj3m
6DwfiiUKGpK58BQLzYexbpA1pAxUPCcNNSaPuqd+DxZSFn4wKLjv064uDt2+HqpOhgsJI1FeQZrd
+0hwRsNn/Fpd7qfBep64uWrkFFFrU2a4iMgjOOoqIBaV2ZBl65ET5+74jpKFWgqMzWEkNZa7u0pm
lsI1hU/QZLD6iI6DXMA0ZOM7jAR6VcAee7jPrZdk0CIDpCqPgyJ4u0ZuXK8C8vwQD+YM+bdEK+C1
0uYNhq06Yf12WWEuQJNkpZ4Mu30VjiwDLClnd7oxFYqWQlb12TOnD4J26zvpOs+lGBKQ3Yz+Fr9L
rJyFxa9xX+CZ0MQHXUP0KG3pjVGX7P9uNWzw0c5mPCxHznY8LEcAAqD7cl7YjEDKegyUj244dcWX
bGWS9+WW2CvOrh7v07ZHDaM2ISlteq6fYDxrNnwRNx8IkfX7ExC8jDg6u7m6nVht+HA7NV07+70B
aAQWmjb5IAeMP+0ceStFjOfOh15rHwuknwet3+2TQC/VpAhc87p/ygtJN8OAy1SoF528PbnVgkR9
IlluJ0UPpex27rriKjC0jwBKQuR/zyWx2zlihzM6ir/IH0CEjp2TuMh0DhsgFXqSpX1yWu1mVgzY
DU97lx4Lnpw9f7jO9CAF8SZatUwxe7aQLcoeE+86Jk5PeDiObMBL+InRyLOA4R8f8VI6pGc5cXkO
WXeCIAZXbegQO4uvrUIGvlnA3aoVcdniL885/iptl8/CyFhgmdavkV2DaMYigiNyMYA4NmBgGhO8
aOvNXAX+/DVvNJkkkdOXIw6bgPak4wsenrfNJzaGxVxsA0i1GlouenikgH2003pTAgoZGqwaNF2e
uoFb0COUrnOmx53MhszYOiRp9RQ3Or4F1ignUmB+SPENnWuXuPWkA6yMHhyyWa2VGy9feYUKzw3K
LAegyWmjNv+lMgYjrshbmczqBHrUDdlqUvmgNGSoYpGL567IprTe0I9LbnWBQWRJgNFuwjDuC+KY
xLU0709OjwqqLPB8FYTSMC69BgKbGPzglw5sf5eXcv4wcWWGlWFPh8zs/qwmeT7aXJwyTx73ahB3
1kAWwDDFrJVx5+cbSc6MkvioGg8Fp/lqzR4w47U4lpZsgqGkn50xMpWF4iihwHenHVmtPV6asv6t
XQFvZnbtLY284r4kxSsbElTFP6M6ZRMOiEBPuZCrRayHZrWjTQ4/m1jeEXASDMi8F7Px3zS15/Ok
pl8bUriAtJMpxqnPcTEVCzwb8WE6BPoIIMhVR4/jTAwxdMMYkutZs/6zFdTAjvi5CWpdF0SmuXTs
C4m4ANtDQ2t36kVWAXDlD1pu/x6IN2Em+liXJZs42zjItkw8MbNKwvuBPlmL/r+1qgUtvv1frVX4
of5Xa9W/Gav4z/9lrLIIl2WB6HuW5aEEM2ziu/5lrNIMcQ2edYg9dl0iO7Bf/be36mqzGrt5yv/P
fxj6fxq2b+u+YxNgiBPf/X9xVbm0Bf/DRmS7HMo+dY4lTKZxnmX+W14YNlNIw6DBU0XG1QTJqiA0
96Qp2n+FErrv0s/qioSDbtQjYKkdGJdl5s4RhKmfEsFsz90ci8Y/7S1LE9+o3GRBYZAJhdx3exl6
BFYaGiJVAskv80Uk7EzjXm9+ahiQJ+Wln6iUpgOK+P2UoTKuG7wb5fDIHB8UTW5gW7fifWfpXDIZ
il1jY6EEMyccVmqUtbzbJo7DodTQsOXvGsEwB4mNLJiN4tfe2Oq2E1MN35WJ4qqv63G1/L/rZCW1
bYQTGSu3+q4Pzw6wGu6er9WTSBcdCy0MQRuzz0xRL3UsVbtDp0/OWIZ3kXDPfok1V8pYzul31Ty7
VxPr7MEEMWmSCAg8rPOHT4bV4LFFwyCghSP+p7RYbpzGYuGAJXjJTgrpEz2rPKuack+HYEuO11/V
uU+dvn1Z9MpN5jpBtnoHh8SxBPTYc4sJbiR4zBTW04ZcmdV2F+lySMZ6OGmCjVlJxEZXVYeufR7M
gZ8z3AbEjbAIl/XRlqjQ1OqF0pDfRDbgGtm5N/u6jjnSb4UzI5gqVdx25nlDAnDe4J/WYsRIPfxq
0/6UdttJssaO5q4+EtyCOqlvPhuEkAE6e9Izx+FGNvPLiu9c5UTwaOvPZq0zuCInKrKBBgPJRIbE
dAMl0l8b7jxFXdUuOdEPbIzibSb6dm9RKylm9EaB9ndOUTL7eOgRjmy3I2M0FOH7i0EOPCe05Uwo
xAYE2L6i11LbVbOh31qc8nk6Idqxi/JYWx5XbtY1YVUd/cK4rYURuc5oBYrlXLRAMUzwrmqhY43h
ljYFbS/00fnvyAg8AJ61vvQrJZWl0RW4/jHffYIL+uZVebdqR7VQmwgbHHuSFCr1nTtbjAuMdD/P
3bRjPwfGTUrRQW8Bl0wRUFC1Ff4jLPFEjhO5g+idTCtnjJCrO90GEakrVPh7av0x1UbFpSUwm/2D
XlRlVLflw84+BHv6HNub+gRxkJ0R5Ie085+t9z1oAOKsfraSvMVoVuZMGjlibvyleyE8C2dTu93n
6gTl/h2ExUBabbgYOMUVHh0GPCtFKERjc6suuBLxYC8KMby5vYk+I7R+IpnE9bXTVvZxZy9wqq5B
eOzNMEruOK0omsAM3NczC1IwJ1ieLg0uAr8w33wyfcK5g8jlwwbY0wajTn8DF6dRRGwNKMKgV90W
5cTmYofqaP7BSoHm1QGlXg83Q4mNqx/n+7lf3zvN/+7wpDD6YnvnenbSoQQLXLlPicnM5lAAPgVW
cz+S9DWI8U4U5Ln4/O685aeJ9SADW/22H33EMCQmDPJT7wB8EGn3ldXTpXO1j6lyjjgwyQkiX3Vj
1V1WtBIt9tLFQGPjeN7nWtgHh/FC2fp0vtP6Inb5pPb2Z8pZxzKiRCGcP5lZTkFrKiMy18UNOye9
bvExz0x7jjjPvSkE7QVT/SZrJmw4DNGXErkTU+8syB3/niSD857XfyHKokbfn/TReQPjvISV149H
DcOi8BpGBYBEspwUR7XDwzQpgFOWsDbIURMbJv7HyzKOBwaRJSUHSK5hvBgpFSxDoT2nY7ZseWtA
CF09dsjsFcXivXqSiZfHm7Qa5evolE0kl8YIFnSQM86uSQH2FukREvUtpCUGfwVzR1N0b0P17Jcs
ZRmSylB4hxxIctRp6xJPgsmPqMiHWVzsGakXbpsHqyP7Ltjxiw7RDx6wgyvXNx/+MXHhpxVCDI61
05SOADRX27vKQ6PaRMyBW7QgbZd+xEUUC3YLbjtSA2+yRiQSQ5cs7UCWhLmC4PLabwGL5lg1cFaE
z87BRGGl98ZJcnufjHY/TZpXRt00isto6x/ZxHBIMmUi00zDPoaLsgE55QLFaAgE7xzuM2nZMXoG
RBTMWS2WysCrjGOPMy3pGnS17ZMwgdhZOTKNfYXAt23dQSPZbm6zV45Kppu7OF6z2qpenYoCzK/+
Z6KKYxcmRbJ5D6OL3LMl2DIiEjJ0aminMwlCxvhpGjk3Z9Q3xVuGRNWmUAwrfQYqkxnPqsBZVopv
16rNKOunz66QdtL7SLOWzHvXEA5G+9CdU2ZLSpUwyqE4+6Dg9KHkLR7sl7VBbNKDxA3WBUoOkBRC
CcqHlhVSsC8Wa7j8pRrJuMGWubIv/dXSTZY0gtvUP1lAJUKElylz7pXkRKXdl554IB70wg/zrlMN
tWpBBrGR4emcajzBREKQ28VLYwrbiHTB+E031LcBXSioaFxCr1oAv1uxrlQXeUZW04HTzInmYzW6
AhVMzcRqGXJcZPb76qYXuUcLQ3cWItMbI4SLpLGWKYj1FJI/b5lfMwQ84ENi4bP8nnxOzJXU2dHe
zSAbi+Pge/SFIH01Z/taN/0WLVKNhFdnPgj2tHMRj639PNwjDpKyJV+yBIe46BQYFYucuiKXCgQL
bqn5VpUlZb7exEbdvQDIz0JZ2iiPsZ3rFefDeCRmZqu3c6FnWej2DV3IlH0SJcySuVmckG1ve/nX
L3aOW1XM7wh9Grbv8lYXMOM1tUdF52hxX9s3rU3Bpoq8STLJ4ir1f9DeFEKPMuiMkJHH210UwJkq
0wtHQkSyPL1lXX/w6n9i4ZZPCFHviBafDch8B6coEse3UL20t5iMaS9Ydib8FYi9Hs/Y9/VXyGMM
qU0xxVrjGdhLzBpb8kdZDMVRbM6dX70seD1aaNDHznafHc278O+/ZmbtI4YjjMG6kUzrjAC/9L6m
pf5BdV5fqsWmJ90HBpOz826sAI8hDjdxLm5sNGucfZBVjXKAO+kaw73ejv4ZLuhDYyND9sT0WzQT
TjCC9l58+eiUPkr0qT9DUKrjYl/uBrz+KcVaROo421XSSyMzXVGEuvadW/l6stdZyTMycgwxuZzy
4aFeBy9aOmB3/CjKEJZFnFmmdpD8dQqD2FCyPt+961uyGunJWbbu4jbI6lM0Pn7GjnEuUAF7rFOK
HBuwKvngxFXJOtQ9AWiygWvuq/PSOShzszZDFM7SWq2obQjU0YYixlMxFA6STtv6Y/ncGBAWH6oq
wntzzsHo8DxlT31p3W6N+b4u9mldPeJB6vp352wxqYPDTQPB0pUDhHEbpXvqjW8DoX02aVCob1Xi
VsQf+w3RWxREmiEfXG07jcb6tlRo+gb1Z9AQlDmLZBJRFs/wEzh2+jVxSpzfpPzgBtn+DMIFjFl4
Dysa3aAX2g0PEsSmzYITzXdu40Xwlfdh78iJGAki3Vk6UEXYbQOfIS/wvwjDggjYCIyR7zDtX9xH
7687zFnI6hZQNasXrlaGlYN+XFfmy9sfrJ1IsGrmH51mQWY/omdAzzP3pCT6+bH3+4u0mnvV5Bdh
I0mFCjSzhywdAi915y1jkBrYeXO7DKziESogQK5+5xXch3J49zX5gicejZqhAgLnf3K7fyJvhOgY
jFnl49wjA70dkcfk7vzm5unjIhGg6ek8hweAlAx7bPvkz9ofXyEp2HX+llX2MRZmUJBBsmfqzdmM
R791f23dL8/o+H1HTGHL1NQ1q+cRwfS2YJTzN/8PsiBA4Bs7QtbKEBnsP6ja/7J7KBNRr1YgDbYX
JT829nOBpfJzye7DNZdgnuvENYyXaWRvy+X3y56MW8+r3CC3jDvGYNABYMq3+XZYV/1x6MgIZdJq
98zgnPp9rZtA8HqhLPseWHTRAhKUrASrUHWvyeEIMvv3bkAMJqNdZ0QWWqrnKiGo0UIG0OTo2wZY
zWRSjdgragYgi2E9lA+4M50I9cS5wF8ZgRQkfBWc+TIZXzLQ9ybYarq/Oa9eyzIjgrC47DvkfdvE
MNEunEaO/mBpq8+LkjGibJ+n2niy3fRdn7EI2FB9W/aqoEAxl3j8LPamxYTgpjsPfvUsNqCQDJjf
t+27VCKxKWPhPYep173qS/GU5c6ZbCHBylNiTh+cpy7XyTUYjFOXzpyjvIlxX+gY5Y3TXujUgEbP
cNW/5stOoelxbBSL/ax3zoFE8ynAb3V2fYRXTOZDDTELgAk0vBg9lrOJotXrxX5YMuKr7Gd34CMe
V3L6irz7vdnOzehDCVBXxYzWM8HT/ctUWx3BejRuhtscr6L3YF1HBCIp510LdWDP6njL5b2O6ncy
BvfAF468zUWd5Cx3xpBvCXQRSkgtqofXjeCtHh/4gFx/SG8LZ2UeiyEiZdmRe/DAJ4d22C2MX9lW
fo4TqWmSJzZwHZrDVO/MuHfqs2QvHM0t9n/3F8qB4cA89NbIGfWOA3PXrOjSMJ2bU9eSBdBV273h
LybxGIZ9QE09yoGxfbn83gUh3Q4lFVSNo13xURrEcMddzj54G52z6H/wxaKx53bCjX1AtpIy78/+
qsH8Sw0fwdsuIuWyhkhXjOcsLuIrm+QRMUaeDHyil4JUQVI0ULkzNo5ymzbf3MonZosQ1dtUhGVJ
VmfDlkGSgHAAPvhr0CF9isWAqT+5GSsmzHg7vH8H/hMhGNeEHHYUOb1yyZtOKoER5/qwxGjI2Zfg
HrNJsWbLx6ZUFsAI9D69A1GxQV8/NsKPpao/0JLnUK+0+qK8mSKzzcpkzJcmmPp2icVrijCao7q5
xgKPLSY/dC919kacFqf2wOxmGNNwbG0nFuX+y6MuqItr9s54rfxalhAFzr3GvOYTyDHQJ7YJqzdi
5Fk5dBUeh0BbaBo033825z3Se89n8xWYdA1H9J1ApjQqmB4mOktpWjmHJr1vsotpu1+OUROo48Vl
LnEj1C0h4179NleIKxmAAlPOGFFDIV6Sackk9ZHisSDRYS3HlzrraPb1sHLOcHOpBjg6oHUIcgeG
c+26H5vzkmNbD+uODfUgSxjMqr2s2xo0jYV1DgYlSj02Bi5Al5nsObSrPRImYNWFcBCjkSShJMIT
vXjRJMImhj0P3piNLCmHpHNzbCUyz6LSKZejREHqNtfhbwmCF6dCx32znBbLek5B9sdwGttI9kiF
rJlwv3bTyCy7YlJ7Y6ySIatRB/pLFq8W+YSMGtDa6jxIiMOCDKm0BSSJfcDy2TZ4lzP4aEHRDhCP
S5JkO3sNpnJHXS+zj+zLGNLtaWstZF2Ku3G11C83t+Jpam1kP/jlWK+0IQDu/VguTPRlL2w+Ntj0
WUXv3W3+2b965TNi2Lh3ds2tnoda3Q+UFU6FlDzXlzrylANrgL+sV73n1FZUujYWqhFLV15QsZir
NVzAtj5OjWZddoJssF4SE6sqK0a/ZedlGxLWuNArAP6rOcorOsiwL1Fw9KYHaXX6pukeEz9VL45b
XPJaP2QlgYvmbtfIF3XW2XX73qdGeex1vYuaXcag84+pPtYHHvH3vJzLQzvkemjv4pt8l9oVBRHw
3h9zQLDLJu7bpzkSTWQrgt9nst5wlGy08Vs+nrILjb8TjQ4eBXRmYc/7LLO6R53m/h7diQw+vT79
M9cx3W9Xv8I4U36pagW4wPLfRr2EfmE2x8H5AX8wJ43HreU5H1x5NGlFup4yniLmTtYdmnZ5SszC
+3bhaIa2WcIqNMuV/qAxYTmpJ7YPIcTH/MZjVFX4VgJkFCnLdRstDBfEEg16UiMk9UTzxEnQB8SH
AiA1+MLe9VCiWn/LhydzAThgjfK0S4jZ3JPY9QumpcRRdDu8hK3QeVAz+LejARt3tg6jw9qymwWi
V06SXAn30LczL9HS3fsr+ZmgDWTUyUwdHVw9yPg6Lmx/Y/u58libJVoETxyJlT5LMNhPq++dVFsX
CZsVOixYFAmPuYwnTWafnYD+wkZcNyaMT4QO2jlMi6wwMwyI9cmTTgKhpL0URBMYRQdOB04NfTR/
HDvS5aHO9iky/TfDlulL2VRJsazxrhtvEwAzgj8xSnQ0omumbgGOrvfEoLwyV/6eBymOWsulrLRy
P1YQQjFKpD8V7kX8ODYaOfFrcuRPLqiN9vKdAnWM+/xhbOclVrZ8XAo0ELATxjDTaPx8hFwki18n
n/OzEm16W3n1CUgnlyWZG8eByO40R4piUoT1W/PGq3w31VtOjg35wE406cpOhj6/AVU9x84ANyYF
hXT1plQxbpKgxJRyGVo7u2b0oQrVcu2SNYc8z9MDJchHBQM8nMfpYeSlSgAIYcUgTsaqXSPhfQa/
g8cR0jzjT6oJbtM4XXgDETRVkeWJkYnYnxWRDit5jvMSfEAgSu5v9HuwpHa4yF6lm3Hrtklve+at
oiTMZ/LVMsU0x8rL+3TuUTDoJ88i8NIZxxNZxV3U9xS710xFpiMEiRjEWbB4D4Culok19uxK9w5D
FHxk4FmRXWnuabIwJoCeispxpEks5Ccymr+ZhKVPTEhFYBFpVgz0www+PqqojLmeu7wR7fZTXi2C
zmw++yT47uaAxWrAFqTUEXCBkUiNG9RFAzazF0XfVLyOJpMcx/BrdhnwRspmiYatfEcRurCJRbki
6uVuLyXyt9b8cf3iGto5kv5HqkRISbxF7Le/rcX4YAd7pRWl8pCqvg/yK+ho0RaienlIdLKFA4n+
wtfxbtT+pbZ8PBWrTv3hyMjPlukWAykrGA+lXUYYbwAxZCAviPYcaSHIHoZ6q8R9OCsjlI546zgq
GWBYWWhynM6dV91O8ryX2OgopPfIAm5hlRnxbJUDl0PY2pHi5rB7XRYbFQnbXrEFpeuY/IgKJ6Ll
NNE4m5+Owc4DFexZGQ+TbgzYNkb5vG94wEx0nwP3TTA6VwnNLGCde4dytvOHenzEe+G4VxPPjqy6
YcgZq4HnwxqNHk6b3cYj3A+ANTxeo1sk5marSPJwwFJz7nN3e7D38ug7lsYivdifrMnUQjE2KIBR
Wjeey7Ymx2/d7hIgtZBgX62ndPWtW0S3+g1OE1KBkK+MJoW3Tl7SoIyEjtkMLSYtJ5FCH2MIOZpF
dVg0hYB0b/QnvdAVAwGKzEm3cLOSDKWUZDZgjB6OuuVXx4A+cEDvPSDiFuF1n5uMC3+0XSuiwr3M
eRh1xGMEV/7e16Y8Et8r+l2nPG/KQ2kw0c+JA3xkwL3c1QifurVqT+PQ4HdRcjkSCvGsYDQEYtft
Q+sL6rBSijhnc5IZnLxOt7eHYh/vSMNxiXVazuAZejQUtnfptumzF9h+NHd+3QxhPutUszS0N0Oj
/LuF45bNPeBmiFxvOzXPAps5yXbxJDb6R5baGosqkqGtbH9RTFIes8wAwLD1T3uNoQGn2TXBj6BP
VHHV827CH6lJgq8b/eDIzYBxqhH0ZdbY/PDabV1x5dCOiA51Splx6SUXl47FUHKwFQPfjNalcWW6
setI/TLBIli7iOiB5vGfXzhsMBUSQZWsvxDsYZh2yxqXpIb+S5/IX+/KUz3o1W0xphHxGupOQDp7
bMos5X6p9VDqVwe1N15ml1jhjLm4pfNZuTb/s113RKsY43mX891umRVPLhEumj6Ec5a5lB7e9MjX
ZuYgxva09N1vZ2Tsqlf2pfKFdQPL5GZaVhoY03tAOMRixlvK539+mcAAGXqOUrhANj77a5I27lfV
k9XJKRf79QaYpqgLiHiuHY41PqXNe+6Rth1dYch4vlLSqkq45xaVHXEzZ+c2B6R1U1KSWmtNDBqt
I2YHx2VqTHNdzxRovpjJD548QZ8xkf7UeeTAAfAu8sG7GaINe/stit5fW+V3h1auCSZuQYkvJHFI
SzI2BPpV/n5Y89eBHN/DhM0knMQMR1yHaGGnLVOuHF5WUVjqfsk2WmA3O+cL/hltnY8+JQpSEx93
p9WNx8m2P9uVoxwX0ntrzgVqCxd/FmZ3ZGYFeB/Hr99TOLV7u0zAm0EFaCt7ph7/KyeLCVSx7vnx
0Bwc9CWa+3Q6mjZAB8tuRGC37bteZOoRTES0i/bvPOY1QGhya/MOey8kIBmZFhbJefSB+jVDJIEM
6gVpML2ZJ9Pcokyd8filf8orGPOK1kSIthKL1Gf9wf4vvs6rt3Em26K/iECRLKZXSVR2trvtfiHc
djdzTlX89XdRA9xvcDFzXwRbtiWZocI5e6+Nle7I8n6flbI6e4nYGPGszklRfHXI98J0uI9tlE6q
xGrQCws2QV3+DBpMtVFqCuKnsQUYi/2CJBKx8hLcc8bpxsXWjiRARI7+FIQBIeCW6RfvdswWPy60
czc0Sh+pmSGz8qOtjGkmESdyR5y9cy0cSun0RLGydZSywXRYqyzGmoEetBSQgCbX+6lU+rn3YiTs
IKTmHp611yhenOnTygkItPX411uw/2pgln3+GvcsFfryYLuR3kZYCux0H1UTsWI2EXgEoTBzCNAJ
hIqCvofhbU82KiKRH3oftyaSV2b1nS9da4v5ixZvZfztbcH/mi/vqeP+qScimXOtTotB2FGi3d95
UNXsfEbEiR7u2glKErV9OsK57zzpWZPtY0cjSiijQfIY/w6sBFdZ5RNBR3GynAoqJHkTbxdYIVXM
J/CWqD4Huf/g5IVPhifqTtw3jO98DCr1XRCWWZ2GAl78dtTUlCNJtwXbJybFPFQm6bHaLfuraOB7
kDCDk+Evu6wWRoG/i8iIPlE6f0VqTlGzZdVDvIlzZHMHwCsBG0en2zdV+xC53bQhpYZLdxEpZnO4
nXLAjNtSAs/JTqV7xZbdML7Z3nRHezI+hDAfyfqYKf3i4TE9MuDK/FsXjnFwqdukU0loXgVLIbZo
HqzFdX/Ks22+wfL44Q4G5EG3+ywhRVwNgW2OHkHo+vrbi42nHrM6wfDLi/CI/k6j6ou9J9Y3uDUj
sbipaTs7fGAUGGmSX1oj+hUZi7daTGYOh3msezy+BvHY1mDB46tpmmSQO/GWR9sMtCB76M7e9Q5e
flCU6Q+bDPLN5NnmexWx+xsP1Jn6B9+N1x4FZkiVvUE0LF61DZ7TsZPd2FPIHgbLv3otVAs4aWuv
uGd3hJ+FvneHpzef1bVfHqA3xKcyL4J9p+J6N42a/mVC3IOfNE8MzwRLtXZ7mjJXPBDky+bCSrZJ
FcwXLJw/8YZh9vfzQ+nbzFiDC75winZGlLuXkjlmKy3mqEYgRrmtrVPAmcc1SAxP4w/Q1CqJHxWm
hV1H/5+BMjdRkMRTAtOJmnrd+CgiRWtdigy7aCRbyN+DurSUZMEWjqeq5UJIfTyyRp0QygZlUuRF
cyEnyFEiOJeZrS7QwDT+VhbNHohYqXR1kKZ6Y4L8iI3c3vfO9CuaKPGodsdeI6ZF3KHd9j19uT1U
0u9QK5fNT2uhbFLYXzldWsLF3qwMtmQ+6Wy9E0gi9KJ9QpmEfTUPcFDecgQ3lHYWtvJavEqkP4da
pN8zm+8wNfFuc7AudtO6HY3Aullri+k2R5VNs47ccWeZ2eZRIirn5TNg6bTvXIYElZvxtuqnN4QP
BrYL/ynulunQ1iLeqwAhR0Pz5triHcKPF7zm9cxSEa0cTINOXqKAoie40zNCzfg6isg82Ev7hHHG
A1OoPhJ6t/jizK9gkG9QvritMu/brZgbsAwF25KGH84PXqm2EiN05pp+MAXzi8athPgoQOY6F1AE
NOpxlvLYrFyrI4aTjprjEBqskJaO3nQhMYvO45KJsI9pqc+a6pQ9WV8qUfHeaFzvoIbiYZwofTu0
mFmyJA+31ytGEC6wqE41i9kDOMA7L2sm/CnQi1h5+xvf9ZqL1z2ggWnZDfmnsreNMyB5rF8rwRI4
4nFd+Z5pZI0rpBnqJfguSsFMuAQ29EVAZ5YK2lmubEA2hXrHyO4hzdiQHPDSerNer1Jz41Gp3Dn8
4+eM9gtc/BpVJl5TGDsx2/h4GD8t7pCOkDV26/KQ2NUTKu+RwPmCDJnRIGDQB7T5z8PYsADOaY8c
xuXDXi2PU8PgtYwkMKPP8cHBOd4hGqKvcugO/MJucN7sZRwPCKyKwkuvPkL8hNBYBLRUvI3o0y2H
DzdvakwGlFqlkSanoKEMDxP23uqY/WMCHDcD+XSh5vhRG4HNy6VLuDRm8LNbrEoCFGbCito/EFVC
che+zdb3jn3a2yB2KRmYan72EzZLNobDzEWGaZHGsmJn78nifivLYDia06W7XTdGoDBjOMFmRL59
Np1sQ3a53ESmxLM3o50PJNUvTPvPnsS+itP2ACqh1HjMVfXK6dcXBHsTbRnb2TC0qUQUxx6wB8ay
5r7Rsr+TwLVFPZyVEUVchajMWlmXd+hUbepoWUf0Ap+zKinMBe1dY8v4oTfLUNmRd8mjCRVXWVPW
MIajlNjy6P9OtB0T+MkN6ng4Lcm2xGcXkiH0EGcTeSVJzhSAgNVg046KqnZw1x3N3H5YgBihR51e
3NZ4NVbtnt33RJqJIt+xbtSsq2iJNMGjYlxBlJzyydP2uTELtfEzqUOuLHEXzPmlmq2GVDoMLFPQ
09dKoYJrnzBxNofPFcASNlk+0S6SYokF7nC7CEC3shzYysc2vQJ3ONCN/5ENmUbYMr/ZQ+hHVk4d
cRab2QK4Qq2VZnWGkSBT1IMztj0BtjPMenvbUe+labXnPB3ehn5Oaf0XT3RcmTpL8+Q1gTiQDCNJ
vNrZDc26Dge05mkSvViNNjUFkWaJDqWBxRR2Ursh9HY8gxrE75ByxUhYw5u2RWDBp3ZaDXNt5DQC
GP2TewOCcT1Fh85gp3H7uyUazrevYFubBwu9fZu1+lyQ/riMtP2zwn9eOpxtdO5mNAZ0wkF3xalB
PYyGc2ig93coYbYL21vRJN5hTkbqwr6vMPH58lh4AYF9ZIJy2cnuOKz9ECd30ldHe/QndC+3AHh/
eA9cJtHR8XrEIAbGImqK7B+xipvSpFG8ukpGKmYeITXzc7CgPwRl+ClZQ218mqUsVpk1ZebuRy9/
JIKQaM/FhyW/VIRvm29ly9w0zmtjnq6HTnDDd57WJBPhpe/M5LfdDYw/QbHsBraRIG8p4ztjNm7j
oqpWoTMRNAF9FL2AdbfglITkBXV2ieQLZVKSuZiYbkN6c559/0l4AtmW4bbn2/mNcACUxAw5SR5s
IXqjAVt/JtuMkCYXHeuNCnz7anE6biFkNduopNBaAnMesB0kgBH3xAfs28F8CAbGvGrhhLhsSHYN
lw6m3KY9sdrZdKmkNNvhqDZisMSNlf5IBDfrlPJqUlhHG7bZeU5MHK0FjppqryT6hyLuv7UOeMme
UKQK8zsveXFSdKAwpEfuVPHtOt5bUllw8rEqMDQQFk2lODn2RkcLvXwt0mTYG3a9ABLofxqkPoUE
wVdnNXVeDselgz0It5MObX7vIBneD8bTyO75dDtPo8zrczMeHVS+YbGU3wVJtljWWNkMj13jlSeX
g+HIVKFhGde1JvGqHK41r2cmtjGnellzbxAYfWgaA8kO3H1ae8axbss2pBSCwqDGUi9LhdzEc36w
FeS79QHsBpgCSpowJJiIbqeflQnkgB50jp2PG9Jk3e2cCEpR6790e6h7+PSyATRfclaoWxJp2mfr
Xw8HWoB8+JGZMBaFCfXd39kYpymfWA3gEduivYIcU1DsOIuJhTEy0g8LwhMIw/uZq/ikk7db+iWl
Sm8XqMVkTWlM91kz+AdTjsSPOMi/fOOOJF60pAMrpzQY23vWtJrhol/AslDvaXQDswiPQ5zfqVKY
Zwlzqmm9+p4xbg+CCLSdMZSUibLfwE0ODozpeyoI1cFDoLTJopZKT0kraO3mr8poIDdGf2e6xa++
cdqjWOLgziwy9+AY+pto6OwyEw/d5ynKIe0A+9VwBewsRfqMDGYROUZRSjn3SYZ2uwzKe98jrpuC
dbSju1Zc+Hz7xVhi7B3yWRpecEUbsLUrrFWNRUGhzLAg4seq90uQD4AlHb0Bh6GuDW6Ngmyae7rk
Pboh3F5eVzwvA3F71BbSFVD4jLyJNPAYN5rj49zsECkYvoacblNij0OM8j69fNR6bY37dJ7Ll7yA
SGNcAx/bjpObtJ6gjlAJBQST5uFAdtM163q9my3UJAPEe28a1VE66ndNH7/1M7EXPZ53/i2M/GE6
+e2j4TTfeHz8aEKsW5oXBTvr1GI1vgtc64Ff+UpJ8hNRvR8gk6yxicWjS8UsZt1I9WADvjJcHehe
HL8kzqrSW0hjMDsHj1ezGf0u23YmODMveM4l86xwy3NvmdkBselBtXG3aTOiD1w/BQBawnt67yKq
F4kJoSZrZLmrfRcBk/Fos1recT4TEt2zX+OaDVzxhjRXrTbsp99MhVy6Rt/syNHa0jksKVMQYR43
RK8V0AszkUbbTnoPTvIJJYJZC+HWLrDQhZv+W0JKyxYlA6Xo0toOY/knF91eTeqzrfyPIbV+W4Y4
VS7ewD5nmxqlEAkzBLuS4+lSZ6d7WG5ymtWbaS0lW+59phsLIxo2kxMan4omRv4FbIMgAuCmGzxv
+5bNCFOp+Z3HKBQW65tpc+mbbdqhl0x7gsKXJQs7FP6L0VxsMryRnwtjP2UOdcHkAdDNn9ql3FXN
9KNGf/hEIIQPG5cczIOUTkT2Hhe7JDN/tBCmGcJktq1qGuweK2VUdrD3zWQZKB9ZVPLNV5NwEMMo
d/bkvDk2jjhMd7GHAi5qxROA9NNKMtkxWUY73862nt19lZFxLheklL7aWZXCmaVBhyiMX3ufvSbL
uudJXGNxdqX9e/DET79sP+NxgKkP2t6UB9frf0QQMtnwQ/uw3T9uxEYsm5E79CBF6rENBcWBpRvu
hBvg61Wo1A3UGCTdYTb9oqdHnCG6ru3Qtn98Vs8Hy5ge3cCBUkSOXIDtcxNpX5wgyb2mFtg6g2n8
gFS6DL2S+6X2wYN6EOrYF/bXuUCFqFFeJB4eWVo1IblzS1JtmyEnA0TIXdfIdJ+q9iXODyZduRD6
GH41G62602M9mlMvP6i52rdp/jo7y5PFXbn1ajCjNIwxmcPkui5+8mp60XRcEu1R18DoNwzx3zF3
rLBRzzrnTzCIB9tO/ybXkwLx+EG3PyFahYHTXG/14gfN2zNSxZxYRRT9Rhp6EeZYCp69u5wsCzhb
3gn69hEiU3QNHq2lDU1WNFBdFdomYKmuBCfjGV4Pwjkn9r2J9p1kXpBwdM9mb+4phJjbZAZiHfRq
hykG8pBIx43tzTVtCXmwi+WQOvVfIcH1+HMFXMO0CTyjkuQuCmkQRVgEGhRzvfHdsSipj0HUoU4a
APoL/Yka1WIYAWBnvKtYbqUvrwVTQNM470PkDBuWEpGXM/i0jFFoMOHM8h+0cxBGhYPQuwxQwNgG
LXsWaPQYnjMTc31Wwi9fL/CJkLS7SOWEYI+XdvDCCTvLZrF4IHUepvGMRzi3+3abqibDvwdcKzMX
OnOVOlmk018Xtkm7rlhF5e6gKIzg2tOSrXGcswVJzbK9pFZ333cIUCqnDbmHPfx97U+EA/Wpzi6L
4zwW4KdQJHH6gXCVJCOT1/BptKvi2W2/ZOTuaXww4sTWZW6Lft8oIOMeaAthXz1WiHsJkiHsiVhA
7XdmIUVPJkJ9X0IIS5pHjBJ3bDLgT60neioBsFKO6mhIboNxMPaAUA5LGj+gHtQ7BiKnMJJ9YK5g
08J611kf9uy8ISnL0r+rM3pAA0YDMckwmGlql/pHlynKocljhGqe9A/2Rwwh3Qx+2ok5WmL2UNcd
TOUd54lKpQqcT724Z9mNR1BJkVO+zZMCkUCVZ3+vfCrwFBq6rSe5mMChZla6pvBAyCXFo2IVEfmX
/NfUD2ilmuZslpRtROk7m8ga7xBgTYfcSn7XlBz25mGA8bQTCEG2IMN2rYu5twveW0Nd8jZu9rHK
oXQ6DxSydjkHdWvTRw5hEjYQWcGiV1Hx4UY+iiYnXfacQ+COALOLSROvWy1vpPcFFxOh126pHaQV
0bOV+fDF0wi1uz4QqVif5sirrpPv1Exvxa4jRulqS8LTx4LoapkzVcK3pihEBR7HKO6k3u2MbWdE
RM2bZL9jL0IqPB4Lw4Ri6FJvqIToWNEWwBUwPCNliV0Oi5JYeN1mm1D2ISgFr45r03HJMGUsTVe+
cJ+hPzvPpvnRzV68TRL3aTRsyAO64TPkSKiKKv8A7MALTaGjiiXMNXJ0t0FIMCfurrKpks+BP+3m
gW09EVfYH4J6h1zx0q/UFS4+VHRGdVgSypfovrGIw0aAuoRaDIwX7koUPPBRt4X5VHEK2cW0p2Lo
p6M1WZ8JxxUhPqIjZH/7EW36cTa/xTTLY7z61hp4LPybjBNe9tdI2vsmgatQmeTlJBV5vGV6FqMa
wwVF2iZuVyM1hVUyo0bC01Gb01WiRE8NliBN2T44PuCvipyr/YyD9L7VUHioFUzkWX3hAYOflreH
JPBt6sgBCSBVTSFmMAkLpIAKmvkSTe61b2YPYER5yeEwqMjcQUlAT1c8lk0Q3EX5ZU44VPgOyq0z
Os7GKqc7NPzHrHZW6wCML/Tt1UHJtqZNLZYXNzYuGlfQh2nOxUGVFvc/qr4LsaOs7uNlHU3SF9DZ
zr1eQd0o5pKPqe5nPAJOcS5mBvulhHgwXcxs4UhPUD9ERQhKsmDe8GQdvNs0hVFozSyShCH3TWZH
5Kw5oV7DKIPAhmaKRSnwsQy5Wf2BpO+rWLQLvdoYHkc4PxTpn7qqUR/Kt+ZdgNrtjFV6Qo690GjP
vgI2bh80gopTG+Sw2lhl+kXiXxz+a5ZgbkNDRVUP+FvmS770vxE1PhMEYL8rXT4vineI7WFm58db
0ObfQR2pkCTO1aFFiHCna67IjsblxqKSfBeXJIuImBEia0kLqGblvae4xhK3/OjWQ8Em0ooQBi6+
WX2Qa1MI8w86J/shAWPmAZ/i/H9OzXzJyL86sLWNDxXx9PvMwOONDHA3j+nwGjXdKbPKAzJoFtUF
8o84G356hVMfg8SAkbi+X7AY5tbSSl5mU0W7xXTpgyGwu/13skod+GpKQL6s9cPsUhMjOxTSyslr
e/Ouo79FTjlfIQIiFyWlmwBRsvd7VEMJPLTReE4Rgv+yImhjxdyeKzkWx5wJIoyRom88iSsj0fMR
w03+2dN0gq2LFgg2Mkw8g6Jf2Umqx8Z3reZ0q9zz7bKaGH+vTsf1EDesDuuZlabBkJ1wZy28yzI1
2CBdJEpYM7D2jNCcIuCedsPpHJcCKzXJd76K9jjUWC9M4jWA5BWh1Qe8XHy2aMJ3UQoXTIg4CHtF
ilozF/2Bjr/I0H/m4qtpI/OSwibHNoeFkDox2cvHPAOYYfieG/qE1B9zOf5FojWdbIMuVIARK8x7
BmsSUOG4Zg+souONQbDKlTngSA7mi7mk922SpSEx0GKF4mkW2JY+RAyvKja+rJnj4AOlv0PeDyiv
rq07vCq07op5Oo/BD2Lo743ChrIdWZDvxvvUGiuEGZO+eM6vrlL1QzNkF2aDvZm9Du4IQDPogXVZ
SOBk2e6XiXhDelXo3eekuTfU1UWQLrOme1E+0i+Z3VcArELKE+2jvQqRR1ayveBdrJREtF7o9ByV
Put94uV+UWKkmAYMiohdefHn3r7oHphhYDV3ZktumaXd/Cke3dfKMvwz+8S/qAigLmNN3nbJ4O89
gPjIiLm4CAhzqNl5kWtc8CpfM53ezwIfInDOFPckzgevFwQgwwylk190R1pmbOT78m9U1J9QyiBN
GECOW81RXJXf23QhoDHOO7K61gYpbpW73hT9c+027xAg4B7S5rqQD3bEQIxENqh0aK4HZ8Wfvoym
+SMXVfALTbSCct1UdzmyssfAe2LXzNK+m92PpAcC4QyNzcbafgPishMuSk/QY5x7tSJ6HDNEHNb9
ihFgYTSqWEPaCUifhSiDPFUP7hQOzLae1WVXylMTMwdGuKWAL93Ez2Z18mfoSNlMF1d2wMIpJB4L
zBVrJbbyY+unYWf0qOeoDmcWvz8NC2mQ7UHdGp03s49RUq4L/Sapw8If5V0SFTnySefM9Qd+wXoD
6EIZW3Fb2zbFFRrQigWMiN1do30sBYQjUbBct/geSx2j+Z325tkZPHlQlcASOBfn1J5wKKe/b0Nt
bvLnhbmshUtyLdzmHjCCPlkpy2BnHu6jIY9+BRLWAV4usMe9GYcV5ycYBHvXhrKBHNoDSIP4lCM1
RPdHf3ogaudQ0g9f47WirbDZ4YyS/b4fixeZwIRp+ze3oETD6giSoM+GIluvAc7dWv4w/ho1OLY8
ebN1nVEVIkyaKjBkCQMjdgWKCe2w+GnIiBmiQpVTu0hGzcog/tAKfrpS/XSK8WC44w9WN4RLLsNZ
D/GzdNXvRHpoNJheVcdyfVApy9QSZEjNupPYPgnXznt2LE463SWoFagFajCNR0SRKS3QrjslQ47K
3QK3OzovFtZPBQrz2InyEhEBwIKe5hB5Nh9G0DyZikXTvB7joAiy+7bqh+csb9+SiJMuDcZiK018
4M7NrnSi15RAolCsdj7sZ9gphgfbpEkkUbfSDD91Jm7KdtUv+NFvP6dFXRDg+AEk9Nz1wn4N6sC/
TBOLurGFILlO2MpA6tV28j0O2OHMUgDfmGam0r6euIfIkfILwgmNFYjTipJcp0DaYUkE+DFPSQeb
PRC97mL+SMjw0JrbQKiZmnRHnFpjriy5be9EyIQHhjKGf4qMhfmSpUv9TB3na4JAd2RK6jftZLcf
AR4VSiLNLjOZEtKsB8ThlARxzDU7mwjnIOmFMZPEPLUExXlufl0yWump/u4LTpI2cEGn4JeXqHky
OtYNdCR/e/5rQvbrz2VyXtoYKJhXlvdxncaHHr/lB/pooAS4rIYJi+NUyVcwIHJ7+03NYCSmMBop
SNwWVqgRKMU1BnBSrArv3fzDmcb6B0rPfaaWj67j4NZAulBrfMp1JpwA8uDH7rm/qRNwBZ8jxLY0
IOyt7dn+UU4pmdPqaiAigWIkxLu2KnaeOhdhvYLXoiIy39W/pvmueykTKdmTMRRmpK403IIJtpIP
mfaPqIWql3yq1N3gLjFs7IkPFDMcjfTJSJXKUQiO0cPt91MTWJCha/fY9d5dpesXEU+EcjoeS/zS
uCrnziR49EPggSEogCWLLw0Lhip6cxclPFaycZ4pBaDqfY7j5aWSqv4QOcMi8TNcHJZRf1ScTc4a
GlTUTHswvkyIarRO3kL2DrpTZOUT07ooh4fUTr7F6KrHNHObJ+ao97HREfGz2gi16SH8yGPjvYnl
XlPN3eZt1B0sLR9KdmNolJpxL+tJUmAW6j0fNW7UzqOGtYA/51Y37kRM6TbQv+BQROwModNFLEtt
/rOPshLUqybvTaLouZL51mxFkaQfeVd/xgE5kJXyr9TzxhczGR9vd9QkTBpbisDOZKiL99z4+6+n
40YcpKS22oxY/nJW2EOUJwe7Cz4IwnMp2Qf9/UxZilChyP1wZZJvzaUY7nJSyZ/NNn1ER5HlHYj0
il2ulqNm787n4/YBtd6r5GcBMocutvMxq/4bTvLA+lQ8pbG50IrOxqfOQJVMFTtATfJei5Yel5Gg
NcL495Jmy0sTifsarpKun8ng0semYLHb2+PLQLP5wOUyk8yw7LuKGkg1LzHBvCz+EVIF78PPvHG7
t3hqDxxwhBNugnakychx0TOTcOrHmwVV6/20PKO1jp/mhH5mGy/ZvVWIjymu6Th0NGAymy5g0Cbs
OEbGZqzeU4c+mLLUj5bMH58uOL6giTOcITnTrnaRSPs0Hhy6JLeHuadl9Z+eu/30nx/cfu+f5/75
9r8+d/tB8r9vdPv2Pz33z0v913e7/dn//3v/6ZX/63O3l/rn3f55+f//uX8+we0vbr/8f57DKUTp
cFCkpIKcJcm51AzLmXF2TQoaRgr6sluqZLfE1Xyl1kQAdYGXXwzBdC0aGWMiWb8EybR+uczzFfMU
VpukPKr1T/7td/7ty9uP4gbzpheRZ3r7u8b0Agbtg6KhfRE2lmNdClR5I/g8lCWoJq3kbTQtCjBr
9YMW3MoZjDFNT7q63p7DVF9db9/6C0F+A7wNEhIQ6S4i1ld/ZGevZhGFlETVVbnN32pGjmHbfbQH
APZFwDdRvj7YR9149YXa8gYYD6X92PqTzh301mihMmNSWk2MYgZAIu81gYBmXmMpc5drgzbfmTxu
UOM0eXDZSGjmyGmHaTN77ycXCJy0qZ902d2ic+s4BukzcTPNVmkQvGObfEb2b1LBMFAvQB8tJyFY
Y7kMgA12vQmsLOrdUI2qw5MxIsquQ9mjAanWN+d8uXiFVmEBmy5WIi4QqmCHSbHYoaTsyUoDxhvB
UZwM5nV6giJkJ/3hpNR87AAfldNjiwQdYrfGMG629VwtgJi1XMO5L2ajVFhE0duxAV8XRgB7qCG1
h3kZ7sCsW2BC0++eDISIKn7Zfo0K+wP1JHluB1D+ixNDpMnuSMqZUYxHq56ULYU3lschE+8Mh+Lq
twJbfmKw7ltIK5rYW6R9u8u7hgV3dB7thljx2P9GehVmUgVHptGrJ0dn59GnyNkggk1dS5HLEYjp
89jYaG84jIJz5I5YN+lOUmCfAClC+NsRezfjBzGcbTq4j0DbLmjSurDKhwxBHbrCqYmR/VDBU7S+
6aSC6JmM9qWGWrSNAiq0TuresQKcUK16h2nGuCC85JAIIlKK2HtdCp/thY02iGYplV02gmsNAoVP
2/3FZXxP4Gh8TFz7aAr1DMgETMOIhCopknvlmc6m9dNfRasJjkWivrtdtcMwqGsqUAwBNUUmDKxh
71TjJxcX0myXPzJp8IuBhIcuzSAa+WzMqto9OQuI7DhXpPiUyDqjrLP3Ub8Ch/iEdxardnY7HGAH
xP7W7s2ONJN+byHqOHXTDmYwdlsHm7D00oRipRNfU3MKbXrPO59iGzsF/IT89gvVE9Q2dHr4oSKs
YMwPSxZ/BpEBgmMmejn3ioCCgvilCNMQZu+d0/UO9mmUbpt0pbH45kZm1UUERHtnJXXmOOGGvf3/
SSfZbNy+L4ZV0ztT0IPQ0gN1Dv34F+Yzjrn0+rCzyAKAJvFijMSASO9P2yIlF9jpe+XPWwgx3HEL
p5LdhLNTLTW3ocXCzaQqz7oDCTEFx7wxv3ELurvJStITF8Spb6j5ROyVO5vKnC0HI1xG9aDq4BS5
AKKLHmFgUIieoa8armxlDjZ3hkujZ+cm0r525LSGMFoVBVXR00BbDzpy5ysfzd7XSfXXd+fhinWk
3TgQBfYzpRSkVGRGyeVHXAOX7kR9cUSFRiEHH8/2YQcHceBG6xpGybV75/2k3PdSYz6ntMj5MNY+
vj2JnSknQYd1TWBbaBMyy9JFH+beoQ6okTiBdOhSnELo8H4hrq2PUhhXqiFW03fM1ateUkFhTyJ3
hzfgQm0zlH45oozL1NUu3RnSQ7abmuBlhsW9iRYaLy4ph7ch/jbsa5M0FVDaOTuoDtzOCK7sYjLg
xGxkdllsOejm8+wq3fSxlgBzkbC2LGS5FmyEjrFv2Mic2zPATYQYHUyXyIjza1ZGz0NDB5w1Izlz
jb6YANKO1Lne56IlqnSiRWT/dnSGrMChljALdHRFTi89kdkPrTHXpWsygsuNvfh63FIzCCsoNRuM
CSbe9uGnbkgGymDB22oVFf1CpAzSoGOUBdHysymh0VPfyk9yHC63afH2kFf2qmaK/jVpeu4ygQ5g
avznN25feY3+qs30U9bcyRbdx2ukMeIaHoig27cDG+7r7avCn4NrrRr3gCr8LZBDSa9ZRpCxrYc5
cj5EO6ujo46WV1bspUCCzjWHjowoch46vHrc7M6bIfTvbgZbpT3jK0n8sMzkQ9TmL7EBHoi4E1CJ
jJRtILiG0hd0YAEfhNEsoyeRSiZiEftHp+By7hz55Kvkx9IndIrsoL+O64MWGMkNgRJV8UI5Zoih
dmG6ipl1qnitkjbb4nBcQmnNLoq16jW2jZ9eOXxTkXprzDmkLxyfA7DlFz/fLuP0d21iHZyo/uk7
KOGgHO+XWf8uVwpI19lu2IKvbfFroqphcZFTstWVojBB4NQmtR+dzIPGbllna51wGjmxNc3gU9Rp
By6cWqOJTpskg00UD2k4+uUmAPaeYHxHTo5Rt6fEtp/Qsedp9UqPGkO70YBHH6LmOtQK+FPU74RV
uFe9PpRIMjeTU2bhYhFxo/wy3sNuniuT9DqvN9ji2SR1U2olfc3cmmY8XdsRip1LBhx5izQzhza/
ut6SX0ujyU5uYZ9bNdxNcOhoPxGGFdH/u7KSRxKSkqJiqztddX/a1T16e5VxpibSBK+3byRisO3E
iupIt/Q+65l+vC6AVxC8NDlQB3elwtPIbbKkv6ba7q6rS/46Kcc+Oy40l/U4WzrTlPUFnipQqF6B
fQ2sNBCFvDm1VE+XJG7C0jQg+30t2McvUyCaa4ekhb6VuTNSClfNel/Npnw1ewglMkgvREkEkk2D
LmmydejErtn61oCCsXzN1mtLaJOunRhlDysMsaxnPyOLGPTQsgm0es6WWIaWXcPW48OvBdyhTq+3
b24PY58PO/IUsYRigzuWXfo0kd9OySzwthmh9v8anSe6Ia0ARWd5RP5xOSaM7Jjej3zKadOvxxX7
2DpaxYRKcrZvk5eejfJKbE11lbnXo3MrMBV1DTk7i3VAA9meYi86QoIGMuoGy45CFDRvnZzbzB6v
9fpgVe0Fu7c4tvSX8EZ1TEAsXrDPfHfdtigR31H/QvahYZEFmfxMxoB0ZrizLEhJh6LKzW5/xfW/
TAsTb1CjVFBLcFJo8q9KwYYxkSLQkle7fJnz85hc81nTldPs3tig4XdFgSadXwlkaccQf1xLHtAh
sJ91GP1YOkNuF+m1n4Y7S7FOgeyya1YIU1FCvkKpN+a4FOL6Qbog2ZN0+E5YjthQYxEHxmRqrNuF
QMe4DP+HrvPajZQJt+gTIZHDbQc6t3O8QY5kKKAowtOfhf8jjXSkc2ONPcHjbqC+sPfaBSwTPSrv
S3NkYObwg2RLV9noOzFrzyXf8PzvQwDL4WxSe5KQFN1bKaRwKgos0hG8elv2NaDdwj2Qi42bXlxE
qh2nvGdSjMcXEwHAmUx76kaNoi1qjmPn2NtyHu7bMkUPJ/xzIu1bcgXfB40Mz6YjrKLPjohl2dy5
NyVG6D0ns37ul6JKlc8ZEtV1AeGEpoED/+/qTj2fMgVj9B5B7RkADZv44lvoeIohfPhOZLPssz+c
wSl2ZgxfKOi7Q5DOmxhl7RqhAwW5Ex3YUxggDYPvv38U2qw4//3q72T/97W/T02TViL33P/+7Ljc
Y39/4t9f+D9/XyyXZx2aCZT6wCheq8Gtd01ST6Gmp8ZrU+kvFpzRO18Vzd0s3Oe/L9vS1kNhg4b4
+3TyizvciDUCq1zcljL//vsyXnvAHNRyO/Ad7d4PePXksgGN3W64omvHKGxhSHRKa7j+/ca/35X+
aYw7+/L3R2Fc0PNQ5Dn7xEje//0ptyOFUNjeNZ1q8zrh/VxLrWUAv3xqjBL7le+qTZVFxrUp2+pq
AINfPgE/Yl7/fvX3QcNClaGaBIM9wZ1Go8SMBm1wZV3NfvrfDz2L872boLHB5jm3Sl7//sDfByYz
1rUDJrlpMjAilcSak9g+lAPluVc8Dk+tr16zmGSY4ENhADumeQVjGc2Zk5tPgY4DRG/tS+nQ7eAg
ff7Xw/8NH9DzUdJKEJsurduqkSidqxSDRgr60JRed8Kkz462BFAnl38e80177A10sf/9yuoRQs7E
iv59c499EPSfsCruiQMAoN2KYON3+nj8+zBwiBFVDzQzaILguCgR6JP1ncTSxE6c6mpGfBZX6RkR
JYg5KyEvoPr7mJvoa2XiNUeiyLY5QL99u3z29yW/Yt3Vo9TWpOsQKvZuLX4I01PiCDuMRjZo74LB
fKKAPicGAtyyKXGiLb/6+9BaXX4cB5Cf80H0jIQr0RLPuohQ/RK0PSIeg/TSnuMjNkfvCIxpBpCr
nlXn/NA1JhiMq5/RoGklo1pRn9r9MWcMvk1N8/XvS4ynfBzkvDklKopdAfH+OPaltwE+BHdl+dSj
rkYIW4L8wcWz5CkyfIrGVN/Hctw5k8RmizC460W7SZjvIbYDotBQa3CogJVK3CUmbvlLPBzw2/NG
tKTwWLlyNv/vEGdu3NeSjfl2XHTcZt8Qavt3jcS1c3G0li0SuJVtRjQv74TOFQJlOyU4yaX6tb2E
/kBNBd93ceBZVSWOqU98nWmN27Jq2Kovr8d/r4D7JCTg09iai5Dl15MSUI7+PnhaNO4g/OBwxH9W
ZghF8VU+/b0Bfx/Id5VhXurPkZMcHDjAyJBb+tuk4cLbd7Nzccci2yNpzWs+7e8KikBEotZLPKpn
UKhd+PdqUvDXx78XG5onuTt14SOXNqItuYzQ663XyMcEOuZYQriEHWtXdxGP9h5H/zIY/DcZa/qi
AQNivERu8FvUTBXtAE12C4TiSMLZZrSYzoxx9G3k5ePft2YDbR9ybfff/2MZ/Olt0c1rI1D9vkSG
9X9mZZ1koM30HHCUUScn/Vua47yI6XswEo4Vupp2nmuCIjL4naVtHPLFoEM5ClwrSV/YxNfHvy/J
5VeggoVmPVoFNpQod94gpqAdzLMqCWeeCn/Pgh53C/675QcNMsAfLHCsA7csUA09XgfQRunsWIyk
PqTJIRb2OhqN6jrhq79ahsQ5PZfe1mxTpHeNAyoe2RnDidHSvqXF/D21UK46mYn0PxN7C2LyL70n
Hh959lo3fs10+RQlgfeBGf8nV2R+BTOFOEZOTg5zAtE1wwnMJD2UhiZoGqdrVROIg9kzDfyz3mTm
NR8p8KelpeC+2gYe0DIjyv73g5LTZ8EmHFISFNSh88GJTTH0Ac35iKfo0XdgjETTmJwSnZfcLqK3
gfkFYVMyYqr31gW9e0DPuEuyKN2LKoY7puRAi8vj9RhTyay6iE6AtTDaaZJb0v6XwQkrmWgZVDzi
vnW5v2dAHRNgZ/aRZLBBOcpZNFFY7w0Tdz8z6Y+6xwTsTYttfgTvMUPRjEqJBaQmXZBnb8uYCqdW
kfa7eCiHwxS1t4K3IOxxzKw9HdBOEM9ItufgaOYmcDzyeAInICmGofu6JkhineYS7Ae0O+rLYwvU
4kDnz99dDozFpxsJ/pGouGRdYexshLHX1vM3rqOZ1yT3+ivPjHCwDdCfqgcGhzjiQYDkY6Ih/BV8
Covtw4ztEwW5/1sQ922r8quLFZSezKIfFRxfpUr5vwPaRrqaMwIkdCOz3kuFQJOSlmA1E2SxOlqa
QqURfdusxLdIglyMJR3R5J2/Q4uZHMf8dSjRY5LpBpdPjpT9nfiI/XEJB7yTOmQgiqcXNITjbiK1
L6zGYOSZewFnnbE97m90/xOLlkWa6qrUFswLk7NNCs2cRD592+Pr28Dhh+KUE2SYvtPPIOS2SBzh
bsHlBh5PdJBREqIQpN2+KmNZjsy1ge2Q6AUXU0sxs2vovWjgLA2HjjtrNMRN6+g7+robjYAKBB/L
cGTk8pyS38Em6kA17wDzeCKy7xzmJLR1SfrCIOKzv3CXXIzGppccKns+kjUVIAvKiLQqCWtNyVrN
0uzE1JFnadLf47okStIHoF7hJrZ764i/aQoLsGqlRsNmO9MN8GYyNQbrLLoRWVMZPHutMZy0wD0U
fQd9RMH8aAJk5a5jZ9sBS4sYcQE2nvWIMOiVkfZd3rjGLvZmwuIsWH6x7UBKZLDe+ESrRIKbQgPC
SMwskYsZCSia/cwRgNi8YIA6axBASioKBgQUD/2tZZYExyCpjowyOAlVHVXAhnjI/VPbJQ8901X6
ZiR+ca6d8pzHA+3HdFFeDzmG6GzgjhkjMTARYZ8G+85s76REj6ZJzDqDcUjQMcDWJYeuXQhcxdTv
9SA5sRnqjnkOm0mzr4UOurhD9PFRx8GHZdnVrSB6UmYd8qmyPwWdRcwJeVAXD/nExkCOipfSI1Ic
e4XfyJ8WPsyq8iIfChzKe0W+eGh06buaew/9r1Od8zwReymYgI4xox69/J1z4THANBlWL/+N9DxE
yRdZkhAtDEThsBOA24n4idSIM6JGE4BJjB6kzskVslTEJh+ELbe5oG8lKxo3jlwt1KMdoPJyPUSN
ANIbGSuD+BXcGWwYc5Qr/BChQYPKT9wQxeNfS9aUBPZU/nFS+GdLr0BECt6YXGcizqozvWayd2rj
fTJ4RMLpjTd6pz91nTL2fpnTSZKKyUIf7GS3dXwO90pRZla+T9NXM7yBbeOWqY5LohJrXzl7q3Pv
h374dHIXGqUJqK1ksjGJbB8r+Ng5ajZ0slW3K6pr09vDKsjd6JLcSF52t9LuPADP3LRIhRB4MIoZ
i7Bj5aEGBmmqD/lt8laBhFbGrOPf87tdliXEDWFm84dPvwZFwX4hWGzBx4YZ60rinkCdm+MrJHK3
jJoLwdEmqJa+2PrB8FJCezfg9KAWMiDRmqSrN+5wQ7ZJe8MplVt2wAqC/11X5dXaYpUQ5iPuDj/V
3hzdnfaTMf/yXuDea7HrGyyzV/ybPPAWHniDGm+btJkRDn179Mp2F7A/OzD4Y1Vv9HBgevzOabCw
bIa9ZjBDM3Av7XKCkly818i2gdEm4xHJFKoAb2YBBbtMUDx5mqVW+bBENTk5EeCjd1ek4n5y/Wc0
3C2RzQu8vWbtlUG4RiY+ZySnNeimsSk+Y0C4yGzp/G+HhiaK4e9zEFcfSHDyjbaQMBmNBzjIl/31
p9sulC8Gxaje3m0pklDDXcxrC713sHhdZNpAMWyCHZDx5lLq5V7pVlj1DkI9sj0xvCwYKUu/WCp5
1PSb1sX8auWwn6cY6MCM3psnGwA/+greQeIY0NODr5WdgMCMYhac9JI7iQToNgL3mw9BdVXlEDKO
H3nSz/q6N59jzCic3v13gt6accbILhxfYDN/pQMYV2+WT9rsJld7aC60pa9axPrItSzctIZ5AgqF
eC2Gwhto8gaTP6ZvptKAQinkSvJ/hySe1rbWP+kS8m4EHKXQ7G+mWLdDYCIfqSAk9GIdFXZ/qkDu
v0g0eXERXMiRHF4Gw32UzUuCIm2t8P1iVavfFFon1tjFPjah6kU20mPUmQSWSsTVLGCwVFbuRYxD
FvpVezAs68I0hGAuH+XtVGsXk2ipunS/9dnFZATaD2WK2vdK3TRoP4budzalsTVkHk4gJrpFYDKM
tBzC1c5Ayb4QRlaHMe2PwC2fbbd58erxpjlMg/NYxj63RZHaGN1N9FIldp60/3G9uDzGvv/LKDTu
u1eOcCRAHvrwMtFoMo27YchuPS7qldT7jwyQ4kpkatO7+Q1tgIfmS6KR1ZsmBOV507Q6pGR4Gwi7
NZZV6PKFMvGXaRdi5482M1Hb6saV3Y7FFjNy7ia3ZWPdRgXiNawuPeQGjO/GKef1T/Uk3+KmekAQ
hxtDcTlaD0ZjGBev9aFHeum0lzE7UAHyuSexR9l6uTYxtSmaHcCYahcJ9yYdxAdGvseIK5BxzHgc
M+23CU7LpO405tYOuupW5c/eRH+LOfNse8exCvbN+NsO+Y1Fi7vy5PjZafXORZ8wkUnbSxvc0YRj
WghIYbIkso2FWgBvEJkx6Oy++klL7lCSopFNfDJq6ov+Nmc9aw/yO2i9esN4NlsJ9IMyaCCCO2rr
dqK7+/ugy9vGNrJtRpRyYmb2vq2IYk+YQk14nfejTIJ7V7fu0dB3vDHkdSuaQ2bBV/Tyzhl58o7g
ggznl36ao3Y+tzL/yeSMSIqNR0dMMVCUGiaom31OFaeabjntya3ocjDhErxRO0CPfDZsbcN81Rz6
rYUND04h87K6eeaCy54t/N+pD1A6YxY2I1xej06E5RTIXML+YTV6KN9cW3ut0B5Cx9EzVJEcL63p
mKDJdbElsZ7Rd6Rv5BCMW08WL2wdh63rJS8JwDxlv7lWSjBq6hk3licd4ImkX6q2EzvePQYDLvxN
hKtoZC0Aie3G89Se/Xz01Nretndh8hFZ/83zrN6aBvgTqGtIzACQhWM2QUsgizeNx4c2YUNaSzva
qNHKb5su9g8efmd9IDMDu/Y+DoIM/g/hxnYFuscSTPcke82NY+AcKRJkEtIxz+x6wV0t9Q50LH2b
AAsgSiBus51w42xdSvIs83ljAJdizEKOSS75+ReJpK/1yck1n/rAMY5BbFnAztqLneBcGFSqttCf
z/0w3QYRrmZKTX+tQx6pWHuHaga6MGM/bFwyW8eeEW6e5Q8QtrI2uI/Mw9RZcGIiHIRd4DmbpkGZ
zjZcuSgwKRU2MuaWAvioGcVBi5cTz4A5T4jJrinjn1Ifp7VPLhwUbySZhsVjrFtwlVXyqdl4y72O
+W1KRQrRMCdPeUuAxM1MPskgdQqXJvsmFTc/+q74IDAOh0LLJeSdWYGya+zrL68x8cR7HYBoOyhR
eHpIxEAcywFbmW/8OBZrFqMnZkMwEFjlIvAOpP/QppTqtuk/2g4ioO9TSAOnhH/22jvGvP3vngSF
jHAj4Jo+xnV140pEFGWJA+5N2c6BBHBChjlNVqxa7ko7P0KIeEF9brMdpE5pB5ufF5xkrDVLwi5A
tIK5M5lsxmKY5W+DnCcjOaK7ar0KHAlIRwRnUIyhrO0xyGy1JduyYUFstucx6vIbRe9vi3Ljk7W7
FhQHbmbzrNK5caqiOwPPErz1/a8FNglG8FuWRLQzpEB2LiGM2hijSWyJBlR69uwDnNzGxV1fuN8k
3ua8ifRfDRtqwZwIigcm0VmZhxa0d0/UAUq/NArBPf40dvDQ9/MQRhHR5otTEdyDgeBgg5rlLCuw
ZzJz1xJZS+h1aHZbybQgdeFWj+2hVL1aj+y6gDDyA8/xC1P/xe8ev2EryFh7dU+TPp5LJ+adET2W
0qKhcJqODC/ukwpGWTp7W7tneZ+rL7tJHw1jfLHijmiFZD3Yw29mVdo2etZplnqc21WP78e3YYKn
U2gUnzDRjhHT3e1MmQbBA612OoHGKNBvc/Ton1jm3rtU7L3uk47IuUR4srMp/5kNDlUxJAjB9eNY
D2w7KLfITgkTA/eMh4zd8RGRYygJy6j6jYcULnvqtuto4iHP5IQtTMP3x8A05iYo5IGBT3zdpsh5
vMw4GjFlWMVSCt7LD27BaxwXV6tKzviiNFTvFihZ7QWUNO6AOSaOlyWX6zici/1LmQMfaBDRYZfy
Q9h6D2XZaxsAOkxhCubWFZNlIz0Ko2WrPLD6XUTSFcmxge0jGchx8TpmG6xrUG0cG9WBztrS8hca
HEhYBUHOJv/cJF6GxKQDLDio9HjhNqinpkWQkCWfxcB/EQffo+RJPWTe8zggrdZz8PsuQlBSinZT
m7RX7FblGqI0abuJVWKvGxfpIIQqBtQGDSbRSIt5tqn9vV9cmrF5chIIEKUx7sq22/HAv53MmvS7
yD1Tlnur0QmohNgNeoPzHsCrHnAgIekJzoxRPh23cbfz2O33qaxuohbDqmMG16wAlSnS5I2I953u
qB/cWb8iTd9S0ZKwOGorVdwq+nmLBNCNIyoQQ3b0UQfJRAIZKoI8pSzPmLNxu87GOxk1v9M0dZyO
MIzUZEPMM0NBtB9k3G9LG5aEUBDtrKSOvvNrM2hYOTp1/nIN2By4+sKOmwK5RRP/5aoa7uBkvRYD
Tmw1Iy8rCnVKE9FsTIp5u0r2LJjxj0ZE0mtlue3tjJ0peM3O41Hbu4hVYNquUl4FMdsbZ0aGMOnx
ZRTN92ClYEMgpRSFuUMvts1t+VC4YtrQ6cQ+mY5i6j84lp4ciXJ3oDjDW6EtwSKE8aJ2sb7R+jwl
ZRQSccXftn0KC/omktBr8Mm8srrmXJNt4+Ke8XFKrT1PPull+Y2Siy5Rls8T3gez65IVITePXaC3
lA81WuuMc32siKiz+uxnoUsF87hkkPfibEViNTGHafUG0lfL7jCBOxAH4Fv8jEsNEtEnZ3I4xbI7
TI4pQ12IXZWiU7Fx08e9AdCtxnEAYgAFfd4iXpeIzf2cEFTfwIpGOir/oQWfq7oWCtjJ6m0MJOhn
V8oYkyP5yCMqhJZHlxp2cZsc3D5jsIhX5c52j5qlzV9RNr5qTv6eyE47uO7QPUNTXvKZgm5D6iT1
DkgZXcrlCvXXuad1e2tIOlqLXg8bMwJvpVtx6IiGvLzX2hNnYj2OKKiRFlg+nc6oIaqJLgMz8C0a
vMOkJvqVwH/JGoTLNU7UzpLItMzfxEmfZte+IPFhCQ0KzzVTgj/otvtkepra/nvOyqeKKmJ51n4K
hwvGUs1Jm42rR7oUaLLQd4kfVcAZ/bqBqmx51yKb0cG5LT2QZ258z2Kxr8SnQSdZL5TSeHwx2LeG
FEY+VzhoHVxBToN4IQ5QHwV9aEqGy9E8Hx2aHOD4DrWY8ZaaJYhU8jWluFhNpoXG0IR9ySib83NF
XP2SdL4Y33tGaiYKod7cDCBnNq6R3NkenpJx5Nw31WFg+cOUIMAp79bcg9qDYf2UeZevewGkLOFw
rnPaBRbiCUIg/Qtpz/1ow8XXJ4yUUC9cv/gIirY91XB0eLfy735IRtSQ2dM41fneDpw76EL+VrgW
8Qy9gaMG3HcVznVTEKEBqH1ACscMQt8rr7G2CbI6kp+RzEe7uYzPTUF0UE28yKCnV5ByXEQ+FEQe
y6Cfe64yp1mEUtXb2LoE4RAgVvspnoPaSzeQ2aw1vJNoE1vpdR4MpgKkM06m/u0HFj9E7T83DSAM
On0SqQvti3gs6Fca70g7NF+kmvNjI1RVWvHWCSh3WfzFAo1nQkYwTNTiPAIzAqrrV5XM1arpGYzs
xizovLOK0GQUQk/GMksxFrInYPv9Za7rF/LgcSukb43ywAhk2paxzFF3R/Qwhv9eFtzZaNNu9dZ7
NNnEOs431BS+OZo1KEq3Xen3QEV4Gvj1bnaZk3OeIbU3K0aPIA5jYtxDz2v30gbtm0NWZJ3aZRJX
TTmdUtEdVGJCo/covTXqj1VUJo/WCDGUYLV7RoWMoKhtstFziFdovVVTEr/KUFPLmFdO9lKiJCuz
cfWVaAVYlig6OwWGIwIsON9t5rZJgEJkoHKeXW2NeOzUiOI6YiO9urhn4DI9mEP83rJ1CYcmAN1f
3RgJW20YQahzXW6QXH3mrKvXQI1MMjBudfwTWgSqHb4Yg5WbukNPMUSwaAMfkgeUqC5RwW7qG+iY
OuBGYiek1y9IG6Ic6voiU4Y8rdoZJb7+uUDzZpKmFdMuMKS+b6dmpwU8dOrqNdLt+Jih4kqXXATm
XLcIez+dU6mbBG+m4ydorB9mY8HkfmLRarek3DF0VhqhAZl3j9zqOCAfXbWifmJCAADCu/QchA3M
gR2+GxZu2nQOlAojy9C37lMQyxe0C8+dBkPVojCoyVQimE7/dAC/X60235f400VEcDzlNir/ULWI
KTwc606mP8tQGlG/HnpUEh3og+XcXXUyefLINkh0PT0mVNi5vmklL+Rg3iBZSgkiz07mNdABqjUa
Ts6qvKYKuTK9LpqjZj6h0dnGzPh3WYIqlH067u3bUsu63aDMd51gZhm3pNYJaJ566n5VTsR6OvjW
Bcotz6nh69buA0TBiMXQvlD1Y5e673Xmp5RQuFKTkgYALeFn6V0YwlzAPKQfAtGfsrINPBGUqWoK
PY2nks+EYyGX9m2VQ38cpgMBLg+MIRlp2PmPxyaEIYBmbe3kLZ7JL+pTkyYujc5MOSbmmXl0iZDd
SU+eWPkuvmMPhqusn62aQW6VUfyOHvWIRZNsJ/P3wOSyJMDF8uPQtrDYMhU8gkNxQFECenD92iau
R6HA7WzqhQqYTUeXsQp6q4Qiz5zOxPTF1ctzPU5scjI31uD/5Pi2HF3dx2KqGfQZv0OmXc0AR7ao
STutf8zGA9zpaGcZLN5AcOeak8H8GJOH2KHWGoL5RREb09rVI9iBbhNFbXkShgM/1wKv0xOvffCw
cfvFSx7396NWgfKugnvWrjcuco41zINsC2jjp+4YBM9jRSnqE7ozeUsSULENXAjxGPn1Keq3g8cM
wNOxcGYNtp90YCb/AjPluVNAb/AWXzlkFT59Yo96ZWzrdtoPAoaXIFBzHzfBbW8475ha0ksZdV/e
OP92kf9ge+ONjzqxnZ8zUypKLHWXptwYKFuOXco8v+nMk6EdR+GcQfF92h0VvsNt1AevPdMmqij6
3oWWrHpjpXhb2CceJjbtlNAUgqmkviq33HF735EfggaUG4HmJvHhLM+g85xAbH0pbzqCmZT3GJN4
uZbE/NmCQUyFcGkzuPKnaLOcA6e7b0f/to0JmZNCws+2d5BtkAca1UNZe3vA6aZh4Q3irDSbmJkE
sMDIBdBm1BgCCVLCAEZ2PVOEMbffCQ9dV7FX4Wm1OPbN6m7KVbzp9HtyLtrZeyES9nPO1S3n+SXG
47slpwZinVKHvBcX8EfeU0TkrcGMPzCnK5Dql0LLnLAZUGtBGTybzsmWP/04c7qC+i0WaKutL44+
Ig07w9oFvQmWzWoeVVZ/AAfHzqDEpfEiKgZj3UtT8MLdAeVjcRndjFBbV3Yz77QO1A+E2hn5CSiS
HAECPeuzpbd3DvqBhhQuMfKExwAYrxXPcajNamOhaSWQgumD0dg32URAJDuWLtQN+KKiyAcUtGLn
R7oGWCu4iIqAFh3URFqRDzIS2CBYWhNb/dIoN/TJyWM2TEiJxtCkkmqTBTibI/13qJsM9yWrInN6
qCP1lvW5fbYLNvUFW3JL42UsePBGLeo614ONZCJ3hSwe8NBN19KzKBkcrmRtEL9eYjA9tjca8ZHb
0sm9jWw3BVIopE3GZys0Kjsh1hY5ypqJcq3TT84Qlyt2VL4lXlgCq5VtDxxWnbyJOjIMh/LdsPJ9
4zf3AmC3F3Bp9YUDfBpUpYGVHWkRN7gD207zuI6N4RjNpD35d57pCKg1w8xA9oNaRNuVlEuOT8RF
7HD79Ml4GtzukVUW3onZYk3suPd+Z1wyNA509dq8jQPrrdom0Eoh8psr4od3Adwa2AkuKaLSOOYK
granniCWZbuaAd4q4OHuu4/2BP5f3QZ5z/OwzFHAkhs5oByY5C0gCmOFQiZi9grtmzFqaDPAYfAq
SKHVggPWTw6mGP5gHHf7LLLgaBHgBCHK4DGTk2ulkWTIDjc4qVa/RXrOBTV2ZhjFpTPB6ySxKZtM
yU4nRdW1fHANIh9ir5tCfSp89KQV7K+IWxPKlu9vkML2QAtjYPI54gBG1BrvwbDhVApjKuW101Ys
rjrC9iRvg9ZN28LJT9Q5bF2sKmYrbrKb8jGoj6nV3Mom+iUoMdjQiDXrCTwjKukEm8M9fq2FHBYQ
S5Mik/WDL96R70Z2zZ7ldwx2gqVu0HXHyW7GFXodmHclHQ5Jkbh+GEuCcR5OmIqKLSsVB7kkmdSm
2qQRFasSqF/77sGxGCpqM9D1JL8l1gpDiEJU2EQpyWSspwu7OakKamzidz+8B7AEM7wivSOxlPDc
7z35DRoj1ErrVlVUkywRvesg1cl0wanGqiTyq3wbZhpQUsE04jh7wDM2gysnSb+0aqjWMfZiuA73
Uz++mr5J9Ag5zxHSFJwwW78TPpz6B166O7tDzoh5iT/e5m/WpPRTrKX7wHxA6jCsZDReWbFNKxVK
O4ZMY4HitqgZ9YYZnswGyMHiniKkWcnZva3pC6RNsjAGrVCPUgDpDQA6+jKHCrU/cje1Ozlzu5JK
HjTPbMqDPSG+jGPCdu5uXVhyZjnvA0eRPYb4ahW5i/ttqljYkYtcVvYlYt5sGpN14xTmDfyqdcr5
uGlgPSM6qiFmA/Sq1RuYZl5c2vpKlTtQU7+oLh7znG2878Pi8ycDSh5BrfTfuArqmHF2hwXTcq2Q
g5xgc9PaMNqzcG16H2zMW3ARCMYI4QQKBjDDQVei5zHg/Oi1E+QKlFn7WU/VD2kYYk343YMz6Qpv
Moa5ueuDnSnrx1rHwSd8Z1mMsG7NyN02gunUxFGz0XuCUnKoRk6iHogRLXl00NWLqM7DzAluXGI+
E83btgZboD5tn8w2+XL8eNzoipDkqoItNDivs9n6ENcgeiTGa2Xbd+WsZRCorH2eB2ctw8gx6n3G
gLLeOZ2wd17XRBtuRZU8px0qOxIffm2eKqMoX1URERnJJLC6dZLL3BUvQYJ8jew6Dl8UA0L94Iz9
0hIRphB7BBGVWae/G6i+1mj9iMJzxGOWEMA8RvQvfylp7BoMjV12boB84VgSLPMazhGWaCXnOSgw
L/odBlrzIaH/7jEbpdH0SeXBENPjkVD7Bdqyggtaso7jde8OeQaL32Vykikw8CM75KA161t9GwgC
0+Khfo2d/GPxV2wsGKQSjsLao4Pecm55W0artCrZWNAEz6yG4UF5URmaA9M7w6X7BQv5GNVM4oCa
H3Jv0NdGf/CSr4zLBgpEs8HA0ONWJx6SOxBNUdygaMcXLEX0bpEph0xg62FVuhnfBgKnprp1dj5P
J8QXOYykKEA7S04aUVDetazu0IVAAfazNxO6DCqgjpjKlMRNx3WPedlHZ9fiUTEwmBZuRwCLOYXg
d+9B49gChHSHum6Tel+epwdrHeWuNpr1wUPyBvO2zXcuD+s2Gx4aQk3bzrjRionFi3+XIdvZJo5G
VqOOd8938u/leYrh3iNphYV3GXg3Zo6waBAHSxcdJzrlPi6hgn4ESmdKIAVBMDTbLL74zgRBG0Ow
E0SgrmMf3JTnQitSeNtscSnJgOX9eoEyV6O5b3X0cPG4wjdlbRsmVru+ab4MPbiQEMK4KOB+rSPr
aZLJAfqKQzaIvO+6/o4I5jjHo1R5ZrBDYPjOPneDgjc9ODpsKQLepaOGW1HSj3jshtloEPxQNTg0
tPnXEEzJdXr9rYlDt5zkenC5I7NM3bUWyXzSSDcRLffG16at41GaJZ7YD9r4bqP/g/rFpc/721qp
GyYIniKPmroUyjp64FM49CBhSUqnHUBfkEQsxegSicz14/nUFfD0kmgIuOJRTogWeKkqdsGkC/aF
7LdGMgnXA303wpRG0Ko2ISk26b4Uno2LjFO7tmOTZVO7tSOGALYl7DCwrBJtW3bt2Siu9EBHutCN
5rXu9RMw85sINmDaEiPVAEBmLBjzKwVmbE7IepoVDztFV9XF7WtvE2RDEjqczi678bJkbyx5LFXw
AWi5PecxsM7cIagt7otLEhyylg0q/Pfi1M7BoyFRYU00NHle/ConYlhrIl2x1ZMW9xdReMamjZJf
lLH5KkMqkHU3KWlZswiqNde+s/IVYgkA/HASI8Kzx3iP4UvbVnJ8bRrzNzBcHrGyWicTyOMmeWNa
7BK0RCK8/U5BxZSI6MoWuVExNqdK9nttkofWBIbWag9ZI6ON2+bXgmgxRExb8tR3GFUZz5kfQxQ/
wn9+ib34Naqin8r+0FGl5trwk1qomab4ojsOhgWRnEqQR4VpXOs4vaghYomI4LfokbIZqWNfGxHc
MDRCOUMkhKyKaZvlPoMFV8OqEbF4mEeTUg/3SF/Wzgr+u1rC2ykV+jZ5sRYO2NQ8IEB9wdbocUXI
r3xgOzX4kNTKtH8kkA37uTa9sQx5EpE1nwkp+NJ3yuYlbCiDrvqUvOoi++anRdo+x3ooIy7dltzp
0Dadb5P7gy0jr6QHMrMsCVDRJ+njH6tfypnVdd+fc+kP178PRuz8oJMcQlNrBA11ta8sLyy4GP+H
sfNajly7su2vnKjnhhre3Gjpgekt09AU+YJgVbE2vNvwX38HcCQdow6pIyoyCCTIQiJh9l5rzjER
WIf+QUHuJYEhLSgbWYvUAwl70coItG+shiuSXShsARdeGEoF8wtc9SlOEIMBY73rZKhL7eIO8Z4b
4KRrGndVwSWZluAcVWXXl6myTkv1RxjYH6WiN2ezKZaxYj+3Gt5224R7Ezmk9eRXFxHAQdeUr5WN
krTp1HRtG1i/iJT5RgM7XoUeU7HBexvSglOFyNDACOtFP3ZveGeAwsXmz0rLQQiaCRUEdqntmbcm
aQzBX83PnpM9W0iv91a7K2HRnAyJDFdRSjZWbwb1uSVMEVC9OHUXvWP8iJWBKLpQgHuqaR2WPlBO
vQBE9OWX//7b//z39/7/ic/8kif4hTL5t/9h+XteEHUmKLb/cfFvT3nKv/l3/rnNnzY5hd+rXOY/
63+71eYzP3+kn/LPG01788+/zP/+971bftQff1jgWgzr4dp8VsPtU1LLmveCzzFt+X9985fP+a88
DcXnX798RyNST38Nh2H25e9v7X789QsqwPlA/Xqcpr//9zenD/DXL6d8/Ei/hWXz+S+/9Pkh679+
MdW/uIZjTcgwgzuHqtlffuk+p3cM9S9kVBoa3ULX0i3e/fJLlld18Ncviqb+xeQhqnk291EbW5L5
5ReaffN7uv0X13Ztx6NmbaOlt7wv//j4f/gaf/taf6GcfMnDrJZ8HufLL8Wv3/b08VxNNxxHc0zb
8nTTJbVhev/7xy3MxLT1fwkzFBKGJUHriLiIRqiOeh6Nj+jUP5miBBhtB3pzlInPda6ScsW5+RDb
1dWVGdO2pizWHmOMZdBhZCcQeo+56/y7I/r3Xf79LuociD/vomsiluCAoFrWLA7h73ex1D3QVTpq
SntoajhLFuGNWMOXqhGM96haQvIzC1yEipoYCyUIbfwk+Xf48fLInHa8M81nDJuQ2pzUWnQQts2N
Ej3TauT6W0atPWLTGN//w157/8tee7qjqpanWpQ0/rTXgR/Ewu3Ac1FMRBKclFhiNDd/lzzWjcHM
v5ENWC77ei/BD28kznkU4LZ1VbUUr03taFecOt7apaNTEr+Ivy24K8LqztpQYeQeLOqpCIgs/M4Z
NNdRaoxd9PynbhfZog0C1J5ktXDMqurXe8EfbgW//0L+/MkM7qOaxrPY1FU+2J8/mcrh7EMie+DG
tCpMRHSfaMvPaSehPjhVQLRBF+1EDQyMLL9/f1g140+Hlf/cdlWLE9fSeRiq08797nwtaieJQu7e
DyhhDpbpxhQ+dIrrirkP3MZYK8zJJsz2uEvFynBgb0zFpCiKF8jm6v9wJHT9X/fGMQwqhYR8cRGb
f94b4eiD1dKMk4JOiyQEqMPlfuI+YKxho9KAsNoaaQYVBU/AlgBDiyi4kvYRceATSCz31bK9b2EH
6FU3fjAhMa+hXpBzMLTR0hlU4BcKiDAV4P3iPxzJ/2XfueYt4qY805yiG/94JHFmJ4VvMUUhbibd
OLQX7Ujb0IhDdNPJYx5TPBh0QvAQliPz7jO4f44wd7XGGfzv98X6l32hIGqzG45raK7jOdP7v/tW
RyB1sSSTib59bT50IQKsLqaQAyty2ahFzPEwifnyLLSuqPkqkz5WpMZRxxwKU0RQ2PjPSA49zS9c
WNsOS8O2i9ypnbFv2i48zAs1ZGTijsJsRUeHfHpfIQVCLZ57WLtfscUsNKXsoOO5FQrvrqkfcq3a
K0kyPo6SeQ4h2cleaODR2T1gf0pt3Zlr3XOikfZO3frnpoosSvZQ2FpBRJgFD8BTgu7ZpcUFUZV8
GjgCJM67oggg/Pvjyvai6PDvj6cN0PVPZ6arexoTN1U1AYjZls0T5PdHlGjzurcsC5BXFn1SBGt2
NcXWMIEjHpNKzwAbMFls0F8b0703BN9ava/RDmUaYrvpRwGGhGC9Ia+pD9n1Yf7pz++IgbGPl4Df
md+WZnJSFQd/Tq11RynIfZ1fSo2wE64RlkEIeIgPKejM2+TzO80/t5y3md+xxrw/Nmh0fGKh4HP/
4w/O6/+02byIREMsaevQMLad8wiEpJ+C7dLpqQGSRmxiOx33qVXfCaOwT7nbvHngFg9CL4ZrEXv3
TD9pAjwp2kIlJbK40JMaMq/x1HcDPh8H160UyHyIMIaAr+j7MfRA8tWa8lIURBANJA04g25cce9Y
WyWkSBi0NSy+6aV80iAAI3seYM8hGwegGlS4sAAl1F2Zfo8R+Xm+WPm50I5+0L/IAVleKl0K/Eb0
Cnko/hEFwyUkl5l4NfHmtsIDE2wbD25uuTtDOjrGd9Q3vorLWbPImwqHDs0LFEXiyYZ8J4RJulBc
YccKFB7qQZv/GFrq0Ay2gyJNXsRK0dWpsRpI4jxdDBGRscfFT1TGWB3VjgT4zjfkqkkyCG9t+qwH
IjmB60N/ZtL9U9untIUDbUDoeC7jkj9FS/ciLe7EA4zSVsK4pqw9rMcaOmTiO/oucb57E16+wAqm
Ror9wjySeq7ZVGtBhGFCfe5IEaDcmZ1yJnZyPLkOV2jdBphKEgPQqqQsk4NJX6oxBQizo0dDYP1z
YWZgcBNSobLcVN5Tw3kJsXLchanKQ4sYhSJHpm+Ij5QrX1VB0vWmPNcuaapdQ3csREj7EdnaGZ9o
82z5DmbyjLaQYrjamw7/et4AgTEj89qsDzTDnSs+AVf1vmWRa704DaP7qlGZSLuN9ZL5pKHSM63W
82IgK2dBzd/dzYvwo2nMuF1xnhdhBEM7Dce7DIzJjqgTAWby1C+84RzSvrnzkOd2nDsEjBBjwN7y
riCG6nfv8syD6TptPL8ECSxp3URvHjtHTxfKbSDvcWvAaCVzUvVvlpHDG1HGu4Ny8TSvwi/g7qIM
Lfe8OP9WmI4/uE0Yh3mV0knMiumAX2P6G3whuE5IfFn2WV8R4oMFL5KaQjAyL10fe2vIYs0iD0vl
EutCXG3LTUAk+D/mLeb1oSzS8zCUq3lpXj//DbtC+VmL9PG39W2QvXYGsSUAsDR4jE54BfMcXROD
qG8PMtG2DIbo13V5obsLvadlPm/CUy26mhlB5qi0ifhSnUrAUiSmT63wXv66nDaZvYulB9C/VOO1
ShTCcjCV6Ka4hPFlOXGQSVvFt3kdqRZIsDUTY8u0yfxGWNM+zPTqUWfWt8objge5HNq2CRt4BHFu
3Cs67ffRw77h6Pd5TebnycLwCOmZ18Wm9Hawxyf9FdvP64b0Z55q2W1e6B3xiRVjB+Q6BsPYRhcU
MMA6gMp+wCYnzSOxb4hCvD3mwICbr2Ef7JoqVDxEECSli1YljFackfXJhTpyaEAMrlUvte6KolAC
NtT406iWrq6an5RzcOH6tfVkU01DN9l8eLLzV0WjOdfaxQiqhhR7kJVgmBta71pZYcnDJCXtg27n
h046gW/ZwbsCFYRY+zrdVZn0nghmuP76mwWWlcE0osesyMIT7i8B+giGRVwJfSmCkVEBVJyROLlB
XyX0mMBkuTvdqrzHytC9x2J6yUWPwK9IAHbk3IfRnJFokiCFb0tXAZ7qj096usRolYA+oNFTOJeg
MNSzmBqXXjOGd264O7uYgh9xQzZbEfu0RXROKNXVn+106K91Wf9uyQq6bStLUBO1z0PCHHVAVTSL
kiQu33AvfNaiGS9aOqpnJVeHDdGpg0Mu22gcucXyyNGFvsUGf3ZguB696SV0TW1bJ5DQp/9TSDAJ
mCnvDc6nhVoc0j6V13h6KcfMeHSo/3ihg99/fI07K73Q7KEmlQ0nI420JRcDgqC00M46vuRl08Qu
8gpYlfMLsXoqUPoAigoMzod33+2C6/wyEmWKdVBBdaQV8LVZmtfXhv8TQNqb1vVUUohHAMKM2YSU
GV6lazGwkXS5MVWgl2uzC5Do7nFeGmvMlnnTKsd5EfEzfVrN0vckm3IpGWBnbFq3HkDiU4cH8akQ
7YaKX/AmoR8T8WB2R9GpBkO6EJkaBMP5xfjnT7ZlFpvRCJ7n9eoEOvxtMw9LWNgP4bYbMF7Ntu4q
zkZ4O5XkcR9LSelf2zWOICJJrdszU6n2PP/kiyI66jRMFMGq39bPbyLKjDYEHN8BqW2YohJ9Wd+7
zpH3kiEPCg4Sq3PxUobuT8Op6HQLNIunKLNC0kiTlcXY8J71TrQcLYybaYnOo4mom1Oh/VCAuBbL
wA57ou5VgH1ZLw+kNh8ZfBQfpqesi9R902knMuVREkg/dnD33JJZR4uMqiw19Eq524fHCDPjcSwc
KOvdiEyBtmvEGODBqTvlNL/I3MAhKdL4GRNReYkHlJyDHjhb1DoN9qtxXM1BGOWEdJl/UjOfTDbc
dkqx1cGocvK64kTHgg85/0iveGT4nSz8AqJP5GQ5bn0+nwbSQ6oDNgQr9tcO5eK3uGlWPj69F4Y3
8cE3SVaa12sMZR50mY+X2Kj0RzahaZjK8TBhHx/A0YYXqqYvMmqbvZcU9Kpsm7ifItOOU5NYTfWG
nnkhnZNR685JKF4FuS6lpVWgPhQp+5ZZ1kFW1qoPM+2VkDXCxT2nuOTxQdOH+NlIOwgcqr4RPvZ9
tyT1nRSr59SpX6opijLSlGI/X6hly8hH48LyxlVgiIwjDOGJac9XF3jrFVsz0MAU1yyMZfPcYLPI
SzKTgoLy5XxcrCIJ7q5fbO3BSx/nMwNUww8FvRKQast9iCtlio2CnL/CFw8vwxS3vkn8y/ySpU+h
57/EXjE+lTH/I6f7al5SYDY+JRQMVSLZCOQdD7gJnYvdj84l9/KfRYqqUlC62AaJ6W1FYdGymH7C
t8FPtUHjcRofOaK45V7q7CoAfHDNWMzsvDkj3V2B9vJNGHidS4QU9lkZdOihm9LcZFHlX+YXjyiC
lY2FhYzmiHgeWmub1CidaxMbFDKtDNhwW5eXynuPRaAdqVb+/SXqEeamA3DRAVzBwgHevbRHOqf0
T8xmCTIL8990YSHcReCQWz81LJ5Yk4OGfjFCxbXr58h1g/wxd4d2I8yy3UZIz7XODpE3KgDAorw5
Tei3JR1zmJBBQ5PW83LSoewraW7IbxkcbDr4cXNO95YOxrAIp/S8Jhy8dVHJxyyPaBhie33X9PQF
U2T1GSTNUtietqb/bO10j6D7oYrcE64560oJ7SPS3Pg9K5UQ41U6HmIUsQ+yJbQZvNvRA+v/3pAa
smo8xd9lY2a++F26mtcbYZ4AuRCIjVsZvAXqpatvYuwUlF3JBfAyWvsI/wfZq/VT1olw5aamcoYQ
mGz7wGmIF3GTI0Qhek26DkxHugw3x2pjSt87oC1I9khJbMKWuvaU6W0ONb4qr4YVpctID3RcnccO
C92D26BF7VGwrMKO1pBsOrnN+z7bF0raHIc4V9cyT+SVuRExxYqXvCamQOUmuhfoMtDXzfAQywZO
FiPDVg3RPOdNiIkisj87qd9wvKUf4AxRhraB/5Kb6Nz0AWuuYb/EU8NH2ML8Xku4D6pCgh6+gmXi
5LDmNPNnmKj9a1h5Ns4svuGIaFU105NrpU5CZGVQtppTJtf5pabNu4hrvdw0FJQQQiQ0BJSBpm7r
T47jimoP/sPqTHSaPFNd6HajN97caWle9dtL6ubGKu70ZVxyIfRZ0PMQ5aXy2+TQT1q6qs52YVU3
66o227feQMIQl+G3SnFLLjddHouuLC6q1WmM6UirxoC9aybo0/wYiibyE1P6FwL4AmRzhdzMd6FQ
qhHMr1BuJGMJRg8sltOiSEtCOgLRn8PSXQd9RYG3r7/qVe78tHvavXQ13gtXGGihuK8oPsELnRkt
Y4w2d7MjgHX+aV5nOlZ3n38i1ixk4o003zbacaVFGtGLeTFuU62M96Xoq6OpGNYaUZhzgSeULUdN
CV/iPAX94PNxLfqIYWdgb6C3jiJl/vqas5Imd8NAFkua6RbxZ0XjSLkUtcbl6lIGLOucEeWg7+uh
R/qeRp88Qp5KnjavOFzhfFChOFqIWI62W8kVnLvw1TScJ+pQ0IIqnMg4vG6JRRxF2Yh+wzCWiLzJ
YdFo5jcZNcH3wrHeTL3untTRyLZmmlkbxgvFs6nHz/MGZkEtx9LH4t4WUuwsewg3mg3FpaRd/KCQ
VURp16h56NnyObTlPgfq8i56FSkvFYJf1ydV8+v6uEDe+9v2/1wfeP/ydwT3q03dps0a+CVaY+wy
lFxb/7lUqMwGVGUXTFf958KQ1paAPwZp07sy1ZVNXqNEoXjpP480ADZ1ROTi/C5JSN3aS10Ky9O7
te/bKwTO4iGxYTB1iM+eGMl625Fh8gKf6Ug5AcsxLAjUf9PSQCTfJF+eFubNc7295xlttWb6ZbCw
EhNHMvX62QIMaouHUnjYtwEQ4w695UVt3UJxSph+XhkhWYhXUduM/aDQ8PzHBsgtz4KPeJo3r0Pk
ckPIrWFeTKc/UegmamXSg7GeB8x86bzfHdLF9jZBlb8uzuuMXD0olFLOWhs19yx32nVLXXc5vynj
INikOGYWjTEsW2YT55CC7qX3audS5QTzkEkR7zTG07+u82xGiBZn+Cps3IbiSdzUQJvYsMvOqRZV
J9IwqtPAI7xdmg2oJe6yH/Mb80todpdWccOjtIUB8xlEq2Cqp5kiv1kOij3yH8yV5VfRgf5+dIgV
aCdalnZb3eIWaHbatqO/9z76oVgTLqhufR+ED6VTBbAhJl9OYt0wyrUapsqbSLS1ggvzmWb7wu8w
NM0np4altA3U+GtZ6fq2V510Pa/PiXP8bT3hUOmaOuz4/sfta9V661PkXUwk62c8CQQXtcSO12rK
YpFaG8tEp9OnonkGAuFux7EhH2x6F9BHuC9NKpTz75Ithq8zcL9q7Oiy4cb4LYcqqkXlh+XSb+Bm
hiSi6/2rYUv0MNMGTaO8+8yY7lYwtjvLKKu1Uvnew0jE0DENrA+3boGbSEO+QCPYWgg7bqLUk0fT
B/4TmK+2pxT8sgoNCQjm0miU9MNPGcz5WHBrLLFbjSCIJ9NJbnYvT4Mu3V2cxeO98z1kG30cEF3S
kdgQ5hV3cM416NVzK0c/Aqkrd3Ug7F2Z29FRwqxA7mJjHcjyn/P0rbPMO47FgtFEcnUH1/6O4uBj
UHg+Ni+2io4n6JBjGlHw2Cu9vGZDWp29vt90L0Haxm/wwcRej4W2pJadvGlxTYRhF7WPDVCqVZJj
/6PU4K1aP2QAD2YYsozE0qWl+qVSUR76lVt9Hfz4FZBRiBFYf+h1U/1pC/XDtAriu2P51FZNsGTC
QcqAUYuv3AbXeHan6PdaXCyZfptXg55sNwESVWJeiBaNmlLsLUgd1JoQcfReY30LCv3OASOQxeM5
qw39B0Wx5O7qBcnXJKyiOxyvPO3rRWTWAgRRX90jn2+zbLCvWH5c3QsP/lnGAE30WrP0sTS+DEo0
rnKanyv0/ivJdOgdh8kD0Jz2m+mXsMcig+pqLpiPNAMyWu6tyDy6sEZCiRSvtGBdtQUtwz4lrcJU
xnZrmUp48GrjaNjxK7Hwxms01fBzv7Muog6ggI5BuEdG94J8zFv6QOKZjBtGj9czi8RyLqJOjY5F
U8bxQfdo/ym0yk6JaT8oAKKPSOtBuHc88RPFqfAzFeZZj4Zu7TCQXdrtEGwZAB29OAm0B8obJLIn
jm+cIXnoh0CDa15ZWzdo1JMWQRTEAAIqhZjCixEWzdbvu5NaiZ1d1gyXUZn3tge8Qibw0+IVuS+E
+0weZa95DySGrrxO+rNqV+eG7FMUZexMrTXaykuoW3hxRGCIkb1xvQSroAsvJd5daY+WMbGWmE3Z
FhkxAslQiI9B06S5xThkPXb4A3GX0A+p7UOWFnckWfqxrVLuDo0iQbPaU4R8wIBSlwfmcAZI135h
hlYeL1H9JseuNl66EOUj95boiTwwz3EM8jmiQ9+0HJhxDAd060BqQsOm+JbRspq6PlUfOTvukMsk
KPLT/OJb8lh1KZDArihuUMLstdczl4F5fK3qXiWUldumwQN8l4ZEFWPT7p6tpngmthSvVGmdYht9
kdXqHDyVnPJ5cXoT/X17GmG640V/DGNDPjYoMslOFt8Y/HGXLjJ3WUxgS52Z7vRYJbKbxWk0jIlh
oXaesR+b7pHYPX5XqkfpZM2hSKFSqI2M1pierMeRog7kakVsOwCMlSMk0Z+IthvFuqjJ8DLA5T9A
tJUgfrgLKdkwbDHFmXhgG2cteQLRReO5RwrxzlHbZwsgzcGkbVl2cOUzNffWyGtsAErjS0OgyiGp
WgWnH1POuMFTW7uFDn+rowSnlk9BlJbnkiqPVTXWrYp7IEudf8wVx3hS4NrLlivooZdhfRs+fe6a
N6FF/lEld5Tgotac6A/tt8glM7DLnJ062NswqOCX096eS9iWCuTFIcOReQ4Mf5KQj7DBTmIgobi2
ao62RzQcUm7PVoIbt1bnUhbNEwpJa1+rdYN6Hzea6bbZOoMC7JZpAJEfc3Yx3NKm8veSflFFyPip
H7yNY3bJC08K9pmsebHVxNnVxXB221uQ5uWCvbWZcQRFjz/cfrEspTsRldaflHrk8uSuvMK5oZLT
6CK0U8Lw4A9XFMucom3R5ueiqZ7GfMRY2anOUVilu8nJzV6WVfwZdI5zmup8VIkmrlKRrVv4HU/I
1hxqCj9tYsk3luJhVcu4e9BR1jcx+kwGm6l2ZPaQwJ/qFrSONTz20NyDqa1Xj/1GofF89oinTs1e
3fWkqp8tUg6SRpiIysnA1Xz9UCqJe5AE3hD3Jx+9Lhkx7PJ11qP6KkdGJp2XPgn6Ils9RvYfYTI4
Vo72UQTgqdoEDjusM4fj1FN7CQkPA8ijMjM2KueQSeMrtfbhoArLWpoZjigijiy0g2nI1dq8OEZB
GdHh6mcOxw3BgTpGFWqvxY33mEZWsXZy390omoZhj9A0ylFUbvI0GZZ6WlJorC6mxmgrD2X3KuIU
hJnmPKZiNFaaQ54clM7+NI5IgmwGdpaId5FSOOcehEBskYHRtRb9QqXQD2KElj0M9XPYkdmre0W1
DxJ/OIsR+olncNnCyKg2VuH5B/LseAJEPhG6TTKSpklCR2kx6IxV5uKDeEVpVJx1US/qpjAunGV0
IBUN/adsnpPaEesExLRMfP0+cqRHQCT0F8d0FaQnQcr60lDLbKMGtKiHhDiyMcmdlQvAbY1uOHig
jNxt8448MAaUPmJu0IKRzBrurAm8N5QPvtoUmwK7skssAwlUVckkQ0IyjLQMxV8W7wMesMsWZbZs
kyXYJtxMI7wjvwqKvU39nqDgDrlveGlbf9sPEN/MyrLWRiXO5ENS6/OLYZFWCWyt0bgldfapKHBn
yAYPFq7mPGFkT1fhkL0xrNDAXFNXrABu5HmcrQBu+3kQnwKX8FsfuMpCpOOAhQkwkogQwJoWBSUR
ePC1Eo5GMH0I247FsSmKJwWn9bYcq/f5kVtVdoT0Mdrz9Mh3MJj1jYkUj6fHUK9bJylPUukz6nzv
9jff7cdrRls4gULjN+h9femUt1HVz1fUiNVTi1DooZtKw55i5hvT8IJ3tZew+XrOvy5VAFbHeLgV
QhXclq/fV2V0K9OMhD4xBdHo5VmQdNE7cPzp1CzzpmDuEdfmIUYZ+EAFTT2gUn4pm95+AGoOoqxB
Pp/CzyXQw/PueWBRFJYkuqu5T2ldU7ulwaR6kzJk2ugBX5/UesbQvnxPSYpE+k/4n+n4z7hXxU7z
nQ8Xduotlu6bMnUwLJLcqEZQihrIGExDHFU0iYlZTeqjPsI40lRH2TApInyjYvTnVwnUfrBbxIpY
6FRa91mRKyQUo9LSah6gslhy+Kr04SOFZU5ixiNbjTDAczRa5FgATm0jerx1F0fwIb4VA41Jv8Ao
oI3B9zjRPhCp/eSBaDypErxMiMYHPQHkSKnZ59CbQm9Ah2Inoq7YeWRflqm5igLSRZQ04yJIqks4
RNhszGFVNUDg6xGruB4TSp33jK/VGkqCz4Cv4bdXmO8IPycf8KE0YTSElVVcbdt6prO0cbx4i8Yy
RMpz6HU4sYzRi68iaBDRO/pj0Af40N0uX+a6lMuoIcMQQD5VUwjzOIxlXdjPmRZjnRPItrLJPcDz
DCu+qtoPlpXKlU5b/BxWXU3APMR2l8j0p1FJENoVkBtEVjyXOUHbVdPe5nOtwYK2FulAcLimKyut
dfVboMf6ra4FfFSPtI1cPhNhJy+BqZE3W1Kkib8xSwHowKUFsjTslgg+wzcljo9uHV/ybggWQUly
rU8Gz0uYeZseaKbhRcGFZ2V469HGrOnKrLLc5e7II30pes/7mo4S605j1Gfcg/GG5j6GT6Fq6zLt
uO1yywlieWswRd19ucarE5wHmZE1pJz6sMoPRAYp9xIR8kpv035lER6AW7ntGF5wXjkuhS96hZwQ
7iqAN7oVlh2f6zErtmpCDaCiX4h+4taYor9KVdxsR4GVaRTRsikgO4go8z+oSaQEC753+ZkRyoi1
w5LPgemLU1kxpbD6pjoRhvUNIKrdAhcMMnXREiFzGOG2+agHt8iIX5vOXqm16u0pm0IMkSbyBghd
nJVJs/PTyiU7GEMkDDrakmpwg6DgWx6ttYDCNNTaHcdau7YdYqbW1PIfpHM+wHaOuVEishbcCEkA
8bQDmec7X024ZKqHoszrG2wLHFFVt7Q6mzKd0XuvaBA+iildeIDV+ECB3N9KE1WAm/QVJ0pEgbbn
D5fyqJs4sSsQu8tAgWfmYJBYWpUJPB1E/9MQ2sTDWIzfzZESngZZKiQSjykX9H7sBnXU5N8MXcuP
dmKh6lT7IzeXZ1fHdUyF570hgmBJFk3XUDnr+xFgMG2LB9hlYV4Xe5e0K5xpwYZc4086xuS8urGH
wQT1VuAlBzRwHlmhePAVhn0bz4hBsJawq9J17/jjIjP6G0/XaAU7h2dXHVEWqfoVIU0SElTkrzq7
fck6evjAAOyblXabEY4Xj1tHfpQ2OEoPY4dJ2Ua2JfR9+dSp1WdSkvdnesLdB+ngPxCOhC5AoHOr
ZQSWina8N+CUrTTj6mpMUS2T4YIQ/b5B8bEow/aK+yAG61aMS0xOVJcg2JBo/Ya3A/M39w8v81N8
VcwEW69WFgXuF8b0n1nWL2UdRReDgT1saiKRbAzYCkeM0e3CyxAtVH0BCDC4lZob3lRpEurYgg5Q
2S+c2sml7uSwlyBEMyqP66AtwLwP6k7RhicqNvEp0fEmtXn8Yg80HA0NGC+hvAAI+gCnYMa8CxWG
toPf0y4aObbPRS1W+AiUky9uZM03y5h5OMlpGD7aaNyIRt/UTn/LRhIptCxQeE5RKKhHxinSyJVV
gC01TIyvKDCVpQpzZtElnrEl7ZGEZOCuZ9X6bmSfqg7S1Kvq8eKFyU8rFs9RUXRHrWsBEvRhvnZd
KnnIkqEmePfAyFOm2U62rhgcr5TC3hCs0Szihi1jky/MMXDPCsWWWLe0ZA3zf0o63/DkdLZGptIn
U9IruST5e4JaYNH2JQhryTxAaxN100yT56x0zjLwXQhBrrkEGUGke+7ThPc3UYFvPS0yPIegh1rB
pW9YYM+JSfRE+6BYdXNQ8bkrjngcdKKiM1c5uZ0WbDDH4/gfzJPSRSbxFg0OJpiO26hbBnlu7lQ/
45o0g+1od+d8Au+jISSHOgU+k3erGiP8IurpWA0jJp6KnI1F55nUrMuiPlmdDgXMAzZgFN26E050
UJKMnQpvmhSvUtNec89G9JqP26SrX5SW5lBca6+t2uZLnhrDvZCA4uMUkg0NSm6UZgeol6ovc3Ni
pezmByrbfBlKkir0MtnYjR3uyJjMD0rp35rac9dKVG9x9sqvY2zCiWEWYENpttVyEXJHh8EYv2ac
pRD3rGoRGeK9TgghSSM+h0eMTQ8XT+dYj4HnLdqItmjblh6VHJvnrk99h+gh4QIOHLoMVabybGSM
s5yq2w4xnp3GJt3As/xvZuXlkFjjlZaNLwg6GmK/7ace9eTaTuSbTy2bYmvxrlWEF8RMBPoWE4k9
gAHUHEic0IvOiYYgJVcYTtpM4P0+QpXQMYlLGNSpJFan4Xve28mxsFscK8SxgN+CSoHsSgWrDuWp
VZUfWol/GJU2CEydFneri13mIKHNUPbsTUJniBaGglWUa09qVMzGHsUc7ShiSRvwotZ9sJXtGNT9
XrMJUmbocWBKWS/KHqzi4BREawU31ytfOkN18Dz/ROz8BLz7aKA0XjPZvXujpm+PRLvxBJfdU8rj
JHTbx3AI9D0D34cxNdLjYAieL5Ty8oYBf1wrjyB4DxX+1XtXOukii4pm4XWoZL0AY3Iijp3TA2xR
LVyDbr1ywuDJUcstwGia5Pg/VQ+vin5tqw/y0t5aTdWXsmv2zGBFu6j1SSyZgREnKMlccGsaDoXq
/3BF+r3sw5/C++ZrQu4SeA/kxISnTNVvlWNB0E1KY0HYGd4dupLL3hVfA7rCDx5Xz2KQYuGWarFE
0EjCbkDqSCRUsSM3eRG22NI66M+72KfwQbzHg6qmpAmFirz/f6LObCluZduiX6SITCnVvVapeoqi
B/tFsQGjNtX3X3+HiBtxHnYdYx9joCTlauYcs6LtvbPOGLQpTzAsnLyBgKzFLT9rtQJzVwJ6rLKn
0cmB+2NSmvBTHuye+EjVvDBWfIWXhIbeT/a91WaHocdBvUR/aKNqIpgkI31qok3mI7938MhlMBvw
svnD+5ze2W03vk0hYMcC0Xagpuk/6ohlu3hOuO2lOBuiMdkBc2IOP1mEwVdFFhbJjvga/jMc417n
i3lueZLclsjCwN2EhPLBFayYawz9pWa1DVq4hLB8MFLef1W6EHbVbiyNR4/T6l73PUkdkF02vWBf
lg+Fv49jTR5Nk7bAEEsUYp05B03rqS3OCRJTnDWZRD/kYFm3duHRbt433Y9MqmIjvaVnTHQI+z9t
a5ATmfnxHVdhtiU68p3WVfDAm4JV24A9fTmSCgLqzR9fy7JZzn293JlM5sOGCVAZEaTu2010kbR/
uLPwKbutgM9GgUVbsil69KySWQE0lWpDInh1AkBwdjMwMo54Zoz5MSuaqKlyXwqHHwhiA9bSa3Kv
Yn3F7U8tOTHr8OvoNOSoGWSk3ooeHnpj1EyUe7BGc3Jvrd2nPYYoNQfAHyDMligi9ZIkD5kei8V6
zwHGMUljWNrvKgkUwkfZj5QOnz3iNxLeCTdYCG8J2rl4D5trGLJWN12fwGYNd8wnvvTUppi0jcWA
zVEu18ZOq7uY0mUY5W2Qo7t1bHrDBEglJo6wnetgthBQdPOJ0QsHoUd9x2Qnv0MZQOXbO5AZE2DG
7qPO1XgrEbhPpQcItuyWo8jcLR7b/wbSmgvuzSMuEZq834DwhUCQJXmQC0lGEVBxb8FyCbhkzG9R
P5b08qeUJ8KFxs2F9McTnsfBPaBZ9JKlxTTQZ8Srbssy+BdnCF+EtE9VmfG9yRZ7rUDPPuL53pgm
Xlt3PjMezAG7XLRuLkPMCLI355+lWCgeioH3t/mUcKtiF3186HfwUQqeb/ErAC5oWZLMd9qAHzHO
PN0TiLR1Cctb+UHbWAsZorc6g0mFEP8QO/JE6Bv485ZhpDexUJzKG09XhNc5I4AwqW5l8ewSRsuz
TYLD8U9eRWBMy62CW7z7CJNlhQhBCC0AecYJ14Av0ktX+zw+yIxXtVPCB+9Q3mlM833T2IEmo2KT
zA+4YMptye6fGDk/wAS5V7UG4ZEojKvW0XUj2lWSj96FXQAuRN+Wpl1Im40bmgVAwfw9201+3B1R
MD9kcTbs8fpNgeIVVD6oxGZYYTpi7VJ8kADDgtEAufJGT8wKh4Uda+H127jhn038a9MJGaRhezQx
dPK/165O7LPijmdx210cmgep/AeDgdR5MYAwQDU4cUZCn0+8j6JmOcQNzb7H0zfa+PItyuOjRgoS
hxQUU+wNpx5BX2LKz6S4aadOTmPvXvz0inyq2EIMA/dK4IRG2BnEGHiDJZ9fjfrO5Di5mw4Fy754
JvUUtT6WeqwuAfOWGzZ6ygW4t1gn9ZUhBGTXFqqYAnWtIxsstP3oF0g/++w/pWbuD8hXUSvxVLXP
QgxPjY2kt4tp/SrS3gxKxM3S/8jYfIwt0E91JX6aFcIx1PZ5/ZZYpIEgcQKOh+8yyu8YcV517d8N
mX9m7I7sa9Ev2mw+Y05HKirvjvIO3hrgrdGBELw0OhhH+yceai6SrsGeRXZi2SCIXTJstbjLRule
9Ejq0YQMImjD5AUl9bkmwiNLANMADsRaQpAQftC+wx0teBiPPGXrjHTJMU9gB61Xn0abvVHyzg5x
m0eunW7Q9f6pbBDHhpffH0o9SgIl3E/V1/UuDM9Uel569PG/bPr0jXv+gwQ4BBPheCu6f3YenvLO
78A5r9ydPvnLcnFlSvgH38eXhHbGJqpm2CmoZNSsIdXX7+/9vvQSaoqBzW/24j9WPWBfF8258hBh
LY8p4qtTZbk9YL/W5rmj7bPR++psZGOzyUIIyK5PDuoEthHk1Kbpe8wd3oT5xbAQf3LFpDEkzjAn
HLUmKsgnRsrNh/BMZR2emzj1NklE+hO4+HTfs1zHb0+4Q4zwpukawpor+5+cNCM5EJEVp+0Mxp4n
SeNfuq4DnJz3nDCQ/lom5Z3m07k4yjeyL61zUk3WOVVmwxZuoEoi7bBhSc0Iv0LMbo/jtXet9Dhb
+O0sQ5LuLHByKMwKj+b6gvxxDT8uVh9NSXYneVwMF3X3wLJ8i+jnM03y9j4qmY+YsZHgDqIHhZjy
OJAgy5H+JKRR7SZ7JkLIanFlR/xdar3fhdhBaZwORi+YGafqPW7Ec1N6Fu1E6l8zGh0nZ0yQzf3z
70tUI0UUkfOnaVkAL309PHvoNtH5YVCRs4PnADUG6KTEuGk3vjNBxbEFmBvUWQJrdJoz1CSSdPGS
6szOAiCPgKpnzeZLyaKe91J9eg35vH1O22M24vb74qn1KLf9PmDe8w6HDx2+Mw3nwlMfYko13qjx
AQsdFIxQpfs5D3EZuPoyXCen9u4bK4asOvkYP3JBl6WjZ3KDbfKkdPXglSFCwOzJgBB7FIqFzmgC
6q0ew4mNp8aSxcSQSUHmOwTDKGa/qmQiuczNcZjt/8gAtW6De49Dl/tHLBBz/PLmInKj6czeG3Pp
7zs7JyaFQeVGeGR+j1BWnLRLtpkTeftetR/uQlxGl3/H7A+PWpXPc5Ik91k4LFchgkGwQR7M/gaT
Da83atedM0RoS8UA1ns488MhyDBaTj4DqwuJZcRHkk4MLpKEk0Y1y3bIougcFYzDFIGgunibDFMd
F0ktHHludFAMzW4wbk1nvOTwqTs/o4rvDe4YywPI5eWvyfRD2AHj9BVLVhjN/dQHRjmdhrGoXoqs
fK1QyV3BOpAa4DyVubwjni89RHZyNAdVnRswd8SxtcafzJnfkWkRx6AadS7CRJ0pGfUpnHOKcoiV
GWsdvaGEY15S9QwHgVxB2SWJxguGBKivwHGlEAbez3qO965TLA/Gn1ymXhDm5vJkM9wLWoPokCTU
a33NZK0lM+EhN9jusHdF07OquojPhCyAduk8NrZxFgb7CZIbwL0CzDibxalAKcueDohRpO5jEIde
57V7p+HyIB+MuxX13CN2efi52Jy/wro/EPZhf9gWJTQ0WB4vGQcrfaTc9zNglaoFgpaum8LEeZC4
jeA36HKPitshN0X0BzvnSpVu5JBeOSuqdNe46ISFOMdn/jgM7VeUksiawwkkJyw76XJ5QtT9LvBE
fXu2uxk/I2bDf91qeh2RLrLRCFYM19/WhyHizab7TGY6T8vcSO6ZnMSn1DURwZFiZnVquYaNbZFK
WuFjAli05XHJjdnXr6qDEpCGzCST6B82zeoJhBgaLG2dUk+Io+so/Lpt495ZlfXF5iDowjl78ktw
vzgvCZaeUJUicD9zYMQMEcvxrR3F19hJ/aNIW+kz/7tyK8iJLvilaJSM30qyHKbCKe5kUjuXUdhI
MMrBY6XPo3Xqk5Vd/Nj0jBoytC2d/0GGbfVepKWznWIYzfFyT7XEFGqCirXkfnO0WSvzL3js7Vvd
XR2Gj7tUD+rNjaO/RkHmIO/mdrFC+wwXEDiLUT932ZAfGorlyxpwkBoU8zF26kBIXZyFSzTcVBKf
9Pvyvw/piYqdPSzIuhLxic8n2hP1IgObecpG55MEBFhshnQwniRWy5ew159ljyPh9yOpyVEdx4ll
eBq+lEijXpi3LXvTgrv3+2EIiu1MTe+w3+JPixy6NE6ea9yEVzTUEYp7wzk4KEyIDWtu/3vhmpV0
tBSoBpun39+frOX//x9l1NX3vfHiJf6+rifcaNWnX63HbpzyOyMXc2HPxYktzh9DEWs7L6CXcjMq
70xNalGx/qpaAzGs3A43+VKOgRwYYFSTsHi4p5Z/sRLP28z2hGJ1/bDroxBzW8wfsyD0L8ilOHcg
8vz+abP+abJaT8hQI6PcTkmeL/o0WfMQ4LQwV13IfzrAZvmaut4/e7P/lxIyvuADhDfJs4xMIHU0
TtWyNrJ7y2+eFQqWgZXkhrSKn9ApLr5YvnLu740G9j3UY3PHqmztENns58GiY/itNn6zchrp38Oz
pDmWLTIMRCTVfpjSmz+PzwbZ5NepJZwtm988r0HkHJGPC1rxzoiB7LtQbbHEZJ+WYdyrohRnZOg4
VbeoMsLdpOYzz3fiUFM33ol1AAFrlFn+OujKk1dpiLVx4akNBGKLnOay+iWkqD88kxkbo8yyeESA
kAVjZm18H/SdnlwMKNHrGMUso2LjoVuuwLuaTWrJlJUuZ+rSzWeCGXvqb6a/YeGT+35ha4rrFmRj
MxJf5WmWcHlRf5cmfZGYveaYQrWEegSy2XiyJvPUcYTabLm3FWs87AjJt73IaVcN8ibCjr25Ixh2
l3SlJBJKVxA9PnALwhMUvgqYvtL/NO11HC0dCB4rDYaWxqmHPz5p7/3IOg/HM4CozODCUuWVwXb2
yKr6hjRj70lCcSb7NLjlH5NQyq1VI1NhQZVtc4X7lsB5Vm3l1iqrZGua5nRAtgnAqLCYgWINqqRE
A1Q1TxpvwNhXqO/49pEKw8EK8zsHJArX/Js9wgYnug82HUz9jNIyNK4JYPVjJSOmXSwBkGL4N7MW
T83EWStCklQIGJtOKJB26MkdFs9kmGOE4DwG7K+mroDT7V39ERmbx4HeSUvuVEM2FjubDHd1MFag
ecYEzuFCE8/tDBG9IkYVGsPr2KgF51mer4xq/HUsDIxOfS1gtZCbAdlqkKQ5ApEuCRfr1wMKsvey
O/KujmXuguvW4fPEWhG4KH8Vkg5xCPl5zosQYp30GWozjOjjo+msF1OWv5khpYJD8zULyBLFtDdE
/5Cy67YGce7sNTWyvKfrN0kv2CbEVuygmZObe8NU/d9Mv5rI5Fsl4Y2IbWYPKXl0EEs4RgqOe6E+
puqO+ba76xo1UnKHSO15TxpuvV2TgPnpXBJDWIQnpXuIJfRPqm6a/tgcd2FikWHO7Y4XiQ1TjwOR
/bIojc9Whbs+hP8pZvOEmoUOmdWJAQwOFRLc9foorQ7zf6Pm7SSZ8qi7AVFvkCBD1Auo6HmhBBrN
+MAE/jRI8OZTG7U7uR4VQBjwOEztxXascEvTqpHxyt/Lb5cPjPK8tVZBiHHAmBc4LaxoeEa7nHIy
w4VZZ5azp9dbDBrFopIfibAexwgHKwm9/WbK5pOskLz1eQYGDMvH6D5mTbmKi1e8al7/FK7PfLG9
c5L52VKMgqzMeE3H/C87p+TUI6v+rZ0V1KvdDCuWQLx/ZcXkcoJhBomT+m0JeTPT22SV43kYYlwu
GCmguyePGnvwPmsdJOTrS4t8JCBCqdz4k0OWX+S/tmPBOipp6DhMDAZFuu9svtc0heUdZ4+Fa2DQ
dL9NDIlTwcakKoflQNXA/mYBDz+yEdHCxJBuoQ8xMlJ06hpFFskRUspm7/hY0ryI/HFtRuNOOcOh
IRuK9GqSFsUaiOGJbucspHHY2fjVy2Q4Y6QlGxTxSF73lzlZ3uuw+2ThGkDmnw4o09KA25xg3WZA
mWN+Aj/aO2QrdxLI5UIGO5nwXs4MO/8uTLu9eN1yJ2VYBJw67LmaB2NkbVO4a4iKmx5HHTtb9Uon
AuZZLKDP58cOw44oGfswMex2rC5E1hDu6dVE7SUnrIjtLjLyf2IgeTgtUSIM0Qcz5pfGBzfDjyKl
R5pooQfPJ9SCNT5euJg1VXVy+ZJ2wvJJIvIR3dAgsYSLiYeIaimO3kTPA2LrqEXzrgUIaGopikWm
blV6QvOKRCSXuxTcO8r8YMBhtk09tnqT5Ik+NWRIhcmVBIDVQU228Yw0gutoqy2P4oSonAJYrjXl
3S7m6g9EvLDOwHHWMdVpMjLIDFGfzImfCZkQomdLyJSmnHMQsjp0N445bCODnBd/yHdFZ77ht2T7
YH9VCdokQQDhbpifFAJR4AmE3vZQ2OnQWGZNT2h/Ln2OEK91w/3UuV/cZZyOomZo2yKMH5/ziWp+
4Rbg6cwzQprmX5KML+zcSwxtfPFNx5I3RIan/ZbbkffSqoYtq3975yT8iM100+XU97rvFkJBwe2D
jN6ppKGy7SMGUxx71IH1xvSM97AbkXMUFMTZWDwtKKWJLerGg2xLh94dToIZVz8JX/KZxT4jCP3c
m+FWafcYsSTel3I+C7+vuHkXnCbZmEBmLE5qoNhCUSFIYaqPSY5YNOQkxXpKxPxin1J7aQ+1UTy6
ntvD1R3Q+wRLIf81PQIq8j/tkMVvG7fGOfHtO5zQ6GsmW18W4A/sJqqTFzd4DB2S9cRJOpRwHJfL
sYh5W5agjmPynvk+kyqduZ3rveGaf0f0fNhGczIpCCsidYM1gn4qKHaPIBECHpa8r07YBWj9UHts
+lHcVXocj95IgEO3jO0+/+IUf4qijP4L3UtQuPRRkf9sCXjbbT5+gL7Ozy60YyqkO6htZ8thnm7a
xSvxQE/ZTJR34ravpEjgnrXZb9dEmqcklrZWX545T3d6Mu9E3ibXloTlsW4fY11Q4PaFt19snCTG
2gQ48RgMUNUCvSx/C36k1OI8bAYiFAiYQJVS1Iizi+SAhTbZ8i++M+ts6cFDDZUmYrZBE0VFUCIX
2+h+YWxIV9uq59nlFipt+TcMu73pgAFNsvsJeWeQo+XEC3gIizY55DcpCbdtFf01rPnvaE0fUUa4
Fd4ciLlZBXsPukrHgwcPY0fb9SBC1ICRdS4jqybSdjiOyxSeGUYy/jOxcBFbIYOCMfiz5R7mkSpR
oa8iKmCXlsapcEiLZu/ksQGYFCP0Zt8keX7sAYpXifWf1dmUM8pMjxlMCMbADaq5vdl4w1HhdUNX
vVu6kLjktZJ2nYPdhukJ+CS36/hTC2w11ljRq1W4Ta23VK3xMYRusCMeT1nn+tvWrjluie/NHb/d
o439IoBAUA+5zGfn7AG9mcVNzcyb5LKa7HcMW6ldnwgC2S5V+x+pnc/CIY2bb3ZbmtMjBfi3ORj1
kcN6T/AW9MwJuUCV/KfL9prid9zAgSWRsrCxsWv9NHuQJZelZIJQkcvCnI88B++DheOfsv1v6mtQ
znP7UlXupSsr1swck/1SKaTODqTmpntwR2eBgfzJdhsGt4fWPlZ/3BYrZbPgxo4yoMIqyp+KDK+b
LiwiWh2UfvPAbWcbmPXp2lDePSdJWp7QBexqcCgb8uvyzWoJXZX2SMOK8dDUyxuJ5T9iOlHKf9Bi
owLoRVC12cJkmLe8Wlq+lyELMscfsAEZ18YcWZrBWUOYwDFmU6idU6aYuJFO1hLShTncNan5yn5e
bWI7+s+aUIDHU8tGp6Ucxud8Mtu9TRt4lsnaJUSIaPy/WlYIJ3z/xXUY/0qfhXlaP8nB/Fj41ohp
ADPt8O0byPqdOa6e8dk1W5M52t7Bqi1mxZQuJxLLxN6wK0lmGcVVDelbnBvxtup25MoxW1Kr40/S
THXgPXmib8uue8wb3R6VTXXHRBQBw7BYCJgQhGbv84gxF3wFJ0sqjGCoXS4AQemuxLGfQ+dBx5lg
RA814DfL/aGo4c+2xIVvEfxSLkazg36fqqpIOPHSJaNKzp2NLptDnGvJWJTAjKySD4Pgn5ar1hdr
3zkH9EsFz55dPDGHqy52ZRFA6+HamrlmLcWm1084BZm5lzwC6k08PpgTa5HZ9Shg8Q4GahE325D/
zBGhQGnZ/m7WNvGFsGuNKLstEGepJO16a7RgcmR4MLJ+2paV7QaszYBdLzwvBt6ndDG+E8tf5WuE
2CkG01ubJ/DBjVM0eq11V2SPhJ4nx9KwHubEuBQ52duW/U1BS1nM+HknYLl3RsZSlfB0xtURPpBF
/hizLPdhSdasY8mgHkcuIgMW+CqRSqT6mxvRezMBvx6zigmY5Rw7OtM9wNwvU9T3S2cg3ujrlGgg
C4y7iPK9Ny83tFrgJ4xeX21/QkyUmwQbmajvx4EQRTAMW9EsP5kXkUKqrJPrfFStYJzle0wxXO1v
eaYO2wwjt2f2HiHBqCurBQek4V6skQm8Hzr57oHfZG8X4XwE/o9LN4G20C/NhryGkVxl66/tj+rm
QxryGNmzP6OoliJ9VlA2dwwXnli5Xjj/CakSBFRhzJmBhTTZS96219Iwqah8wzgKm2dFnRb3S9Vs
AG/cpUgsP6MKXdvStXA7++g8wRkhoJutWE/EpSOW05BBhCA1VQI2ifDCB4YT16Q3ANKl0t+aU45K
w3ZeUPDo7ZSHO6OoLsQ/GEdVMCPJcXHZa2ociQZoJZjzonDR3n7M+SxV4nyyQrx5w0hjlyryCOH/
bxF078a2Ii9m5HzyM7NA5bOKith4C55BbubZr6HxxBfQBAvULFY+VdB1/yIJ7MGo/fAAc/hxmIf3
eBBXPwrno9VdJEaIvVYDx4DDrkf6Scm42OHxUhV/yUrtrqPuya/0E38L3IHytJisE+9SV0FNNgx/
2ZM9nOyI6aDCwPZfxB0NMVI+Evbm58zwn1oj/VmQxQ8GbbTC3betemO/eP6MsJIkAenhPspKxpxa
W2cF5mdTW+R8VmyFNwoGWFnjPF2OaIhZvOeURs3AcDqm3WrfbZtFhe8SOZFdR1siqzMo8KdxL5l1
mpYptoUPhCpOFoOmA4NYn1yJkhuDdSqQauAIbpV/tl29Mtqzt7luNOFvLiYDt9vlRU7oUDKxWK6u
nkcCVg6rcMcQv0H+lkWMMAZcrJa7VaiQtqlgm14avtpksAI0MxfgffODEoT61jNlhmP06dYy27On
mxCEN/1E05goB+foLLscOi3ywG1sUeny881mhnYclWjcWTiZmTqljKTs1eLZKOPSrabP348W35iu
OrHvkHGXT+5cNLvKWsYgRaNcMxnf5/YFTeVX6j13VIEPvd/FT2xC0hPHGQ3xPNMpZVEHj7qLH81K
IClQ5VuTs7MXcrKextYIMlfqm2qRIDmTng60eOGjnDBRGxZVUDd+ykrS57a92hfOcm/V3fjo2zau
nri4N0MY5mXiPzYYCp87jcJFOKE6zLGuCY1KUjglPG08P2HF0/m30BTdSyK7/oWJN659KEdkkV8o
wIZ7z0oQTZFGjWKj8QCbYMofZldh9kBWl7Vu4LBYC1qCpOYWv35NUdNEbXf/+yKgN+xZwRHuuVwL
d/Ae9Ai5aKzptVAVggiIsvxEvlcXWS+ZvTzi/jT2zHQlbwmc3/Erj7S+LvXQ8gU2pGPA02Lgji4u
RZGImboG13Mfp6Cbmlj880c5PxTLSRbhnasyZFJJzbs5+dHbouhHGpA7d78flgOWrkEjvaM91QcP
DnnAvZSQCIjwucZxxFWmnHvhF8W98l/70jgSn+RDJiQTjE2nfy9GBQLam/G5EooH/v/Z7pb4hOSZ
OpdOTflj9GZQ7tOQ8jwlPz7e9K1xy/PSeBud6JMpqCaVu2Yek+TqVApIcTEz3pRk4DEBq4CvCQEC
naj5FPphfYqtAYEeMNXBju9NdvOkqkPadNLBup+8e7dMvOvvB53ILKhsKWCuSCT71FP62jco14rJ
O/P+qpmt2OwX3q1PZ/cGp/GJ2i/bVmlIuIocztFEOchwpViLtPbR7fXNGWeGkDJtH1szRwJCyc++
q9unju8D4d52ExCupL7C8q6Yezpq5+IW8xrKB3targ517k3nbnRUCU6L318h+8P3YucFZqs812fP
gl6BUeWAkne9uJr4lqwv1czME/kCUBwbdePgZunz7wtpBMxj6z8jbqyz79XR0+/LyEreCP1rM/Ij
LwC4EBVezw+Yd/dV2adHNP0c/hida07gidTagEWQszxZ6wUQLwA+3I4nHYd8+5DLGNumF+77nBrf
791ta3XFiz+p4UnDubYmRrQY9ce2bR6k0uplkcVRlK5xxGDOfK719XM30Ndw8LMPIfJcWbvQaf+Z
pYaG6h6zJAJQqBktR8R4RJhhr1Yt5zvd4FeuBlScY8NkWlnmuQ8J65m4GXUx9fvUx0jZAzhguUAk
bh7CMkrl3yyZ2LRP9iXCS8DtuatwAR4L1b0b1NsIM61bl4HUAzlTk0feiPLU8R+R9KyxBlYi84Cp
POFWqPPPIrSG00CaLyaTHdyZMchsFH+xNLflNzs49Hb2rXaG8SiIGkinQb5O2cFswQhqP/lTJK7c
Lj17uUZHcNx4bkd9CyhJf3ZhVl11tby5E2jTDMMZgzkfU1QTntYu0VyFNLlWD1aMcK0f0B+TuctM
gXjBox2dMD0kFzGcRw7VY16UaH+d4eyE5N5WaGldt3q0dPmKIkxu8A65gRf7DMWHKRig5/IZqvQ8
JyZxalEHblgPwXryb3Ckmqn9rvDUfrjjo+UbR7xADyGt0UOYmP9sblM2oPU5Qau6V5Xz3WiKhnmg
oNEdRZsvu3Noz7CiGKi6FMZn02XEjC2+3RXZP6OqsFGUjH56sszPVc+O12jh86GY55e/L1S4zT7M
ize3EIDZ2eAEeHo2akYH9/uSrn+/YQ3DyHe+DFlVYj0DgdBd4nZNNFVtUGKfrVLPR1dL17NuFt0W
A4KzGqKjpAEb/2aKpjvETUtIquPN29Jpo10emV+E9tGzw5GHasXzAEIugWk26DkT+aQZUg6MA9Mt
MBHddkDIOlg4gRu3VZd+mV/qvA/3fqlRw12AD41Qf+f5saj0Py8dF0I/5Qf5JgLDeR8kvfNdWtPf
htATjGmf3hhOJCDckClSCOO2xBIvGCp15rbKaHrC8OKC3yQP8KewY2ZUBL7XRM3Jambfou9Rkf9M
I0ONRscDLlfysiEnMp5b2bglapXDwIIzmS2HO9khYpOlwCYps+kwLTXJGlUP9MSd0HtY5onJ5BsG
eBLjC0Qmrj5QKwZlN3x7sDEIgvHY58n90jKSV2VLMFS0araiTzpaLuUe1RdN+ZnowgIRGbnnVUGC
yUJCtOPuuzbCcOBa5VmsdDvSRjfdKldr7Zw9wZjVh1RKekUthivpIfNOjq3cUJGrIKtcYsYL4A8x
6WraGra5nl4aHBUcweaXQIFy57t0tLHR+ruyK/5GNZCEqbOhKCQtEZbMmraDxIuKXxbFV53CMFuX
9Krc5lOUPhOC8gUl9wwG6SgLFcQ1FO9G+Hclyeush1EJkBKLTO6JXqGxaEHRRbI5TbhEPe4OxjEW
385wz5rhITJnuTFF/qIZwfStRyAfnKitE+kfrpSHqiofTMLbGXsiiyWfAOndW96M66jBZiC7x/5F
Gl7LUsIfm0s6q3829rtVw/GFM/HZieJ4k3qzOsV5Q/tT28zg3PgW2msmNvPZ/dBmZCpZ0wJhEcEf
sh2fOdz4RIPMmxIi0OIu29YkRXVL8y/t/XyXrjqp35eQZJotDBPSvmof8eHB07l5NvJOIA4tnzE5
OWeF8WMXmu1DoT1+TABoHTrXw6Sto1czQkADe6+HlqudofsmHZv2uPxxJ0JCMjniQWMzLauvyiaf
HbMJSwAh7mjaEALZ4z7ypvAeX9206eb+AhnS3eMJRavXu+jonskBaXf1ZH+lrv3jRnSSW9gLF+a6
6a1xhLnX5hSzLGt5U6f3QuZ3LSOCfRFZ/ZVhw1uJBOoAsjveLU20vJJ/bONJZ+RJzftHuLU8xikr
ax67g42VJhzYEOfd6+Ahd0wiEhoR/V8HU6EeW+PokdnWcX9sl4h4RqdhHmq0KWM0Po/PRWU6hbpY
ilUBk3g0GOtCiZwMNLnqZKeUSLn57LDxJn+2QcNZqiNyfG+LioiLqsViWh7TeIAqWrLDyoB/71b4
W2Y4w11sS2RczVbFEtRuCMpmQsGLxC56XHy2f7iaz27ZfhHHaxOe1A9rH845bxWHfnV0GUVH8EjV
erveRApvSvbsdmJGgV/Q6nbxMJ+QNx07Sz0nIYMu4Tn0BO6bb6KqN0OommmNUDrxnwRAysynCM17
ObxAESXqNXOPY2l+lo78dEGKjRWELkwNQd/QEaiawW6Thh+pxnc0C6xSxC3t4knejMEZN5UbPcIj
/s+aSeeQdo0V2qFZFtObxhB+mfRwZqiOto4NQu71H9FAFsAone7DdqujT/7IMRtdb5+XFs5MagMW
4PpoZPWuI0NtM1DIn6taBN3QvSNk6l5K/P6PITkYDJmNk4E0jPEX57hT6uTI+ddvCJvFJSrkuSxi
gpXxQ4N7d8XFs8f5QFH2nLCfRxiMXH90cwXsM6YMT9wnv68WgoMZ+dSYIjL52vfRfyni/EcSDIk2
zIyDk2CRDKfZPZXLO6LLJLALdi0iNBOcWfm9awrxjLQ16KPZCtKkO7t2TcLWhH7OLc0fbA9bsGGE
2OpqCHKW1JNKP8fMGQO69TdGgtmpY+uyJafvCQ8GRXTsHccWmoHCMUUraFhEr1ZiG+X6vxgDHxQy
JCeyJMK3pOEhE/E7rAhMlRFqkGFKWO42aINmJ38FdMjuZewRmUX9PeOgCAUy1FbfgfY9VA8Md6xj
lE7fWse0LI0g2Zs8a5Be7b3rEsKIhb6g22aZHznGc0NGCZyke39x/jmL/3euWzr93iLwxxxZzy/m
ZsRqlb4taHy6eXwYaZJ0ZQOqr3DrEVr9TsoKpmEYGBZ7O2awmIdbmVE3tCzBy/bb1OlfHITmnc1n
7FL6K+VZT7XoaibBNJJlax/CkmEhHkz0+1qj80YBblMiyfDGSXhq2+zP/zF3JsuNI2uWfqHGNcfk
ADa9IAkOIEVRsxQbmBQhYQYc8/D0/SHubbMarBZltamNLCMzMkIiCfd/OOc7ZKnTIYLWZQbtfsTN
/Jon6s6u9JsiJv5YVJywapE+XfqdwPq9iY3ut4Ua2l/qmzlVvW9aBY1haofHcppZXswbg7R334Vo
w9o/eTIEy6k8cwkkItRRs6It2y9Su1Y+Z1vKwMX6y5GUerw/V0kGtK85DuZe6th54tMA32zfDsQF
ewkaZUiyq1nJYKKsf2Q45qDJtl9WiVseX9VGxGFyANmLE4ZwROlK0rFR4g42QzKzDg+Wa1D4mrvF
dGP62zDdWnzUxcyf4w6uzcozwlxFH71aLWRkRftU6+FZuJdcJt2emLUKpbX9RY4sawKXpHWr21Va
eb9UyC8W1J5YqnzDYlQwSWJx4ToDbOZMZBFn1fdxLO8NbG3knRnPcjInRrpNudNzUq1SvEa1rfye
5DPfYWDnDGy30z7NzgWDBbXoN7Aw/dFR3Ono2GpsusY7/nLjrkPlsPXUb88D75WuJCpcj3WoPxlo
X4c/w6L+2NCSh4wY3Ug5nxWTlrAWzYaoDlQP9lMSmeZFq5brbA18NyzGAG4D1bz2zh+zLspD2Mg/
dmI9xNPDYK8j2UwBrSD9XK/rR5nEn3kma+TuTyIhd1yWw29wGfOvTLFZLdB+lslFk5k82QuHEDoD
uyPBsh7IoRoU0gKCCAgtzhYPv1/OhDuHh2KPRJYn2jaJyESJ4VJtszpsiINDF2ASiIZOLzXokdLY
YNqzGfFJxglL1yq26DYZM3j1uqPMqPJ0WKObEP+4Ne/bdMp2yLT2YUO+Z5gtuT9wCmNYZK5QlnKi
ZPQ6PqvtGS8M60bwqMiudrmq/riwY25GgqMVqOCKmMHzjN+AlWZ8hwk1e4yg2LIxLJylOy6d82FF
Hum6CNvxFc/3YUYEVGksn6kXER+bjB/Tp9vCiRUr/ScG/uNCpMT7hgU47/J3qOk12sQ/epcd3XCl
ac+63EeJOnhjoNPT7OO8vxotiQjUYR7aO8w97O9JzAhsNwvIA6bBtzk5qvQoZfOuLyPQSU3dqS7D
yQ99onWqJ8o6mDdQUKWzyvsn53uYARTNYQS246uekCW0lXEbiqH252a8NyddIC/FxCkWRt/Oom3r
bup2xuhmOz1jo1/qKZCeYS6OfURHP8Oq35ihi/uScNduiPhV13PIgb51CogVws5MfyJ1kI3Iyjcw
36HsnhqZnyHCXPoW/aicc4SVdUTi6XJLoAh9uFDPMqd4IebnByiJu2ap6UiwKM/7GNFw9d1YpMVX
+pOZjpwyjKs1HNu5WIp97hH5NBBmtdeJ7ExxWMJc0SpfXzgpdShlpOF6xURYPIu/uBj0IA5ZrwiU
IEtqaht4QBQtffFH9cZ6VFkDu0dMAl1MXltMrAkqY4yLEwG1jCC8bZ5Ux8Fo60vaqSvbjZ8e6CTa
A5QQMLpfWW1nAMhIte/ZQHFoAxVf/wnLrzown34SxdRvZjV+T1Cjdu6IE1erucQNF9bn9NpamsHr
6l6KLMbLVY/mLivgA4V8fqPIifdVdasj3HOQ9O76PmflkJaf6Th+1A2PDnlv5MGFVAs44JVPyb3P
6/ihWwb50vDwWZNxUPC/iDv77NDLshYGesW4jzPLr5kpHtoha4+zG7JYVGyBlXXG2KB4ZkYU0ABW
T4qwbD9KPhKhpziCdAw51L/lOO9a4PM3ODJI8rNqV2omiCzvRVw80gR3kQ0VTUv66r43vLVIkAFi
oPEYxyx/VZEhyUGoVaTljjS7rWXbjIVr6V0x+1THviNRycUFhncJk3lRnAaWXXk78sPYDyiQ80PI
hCGE3GU74aPCDsWTXB3EYhyh05O3zNvJcg4pX4hxkP2LLTc08ORps6Qvyr1TIEbBBic2maEn1HVU
28VSWVANStozUf5g5uYFmAVO2ZLebbRJS3VuWpI9LWnzjYdgnwzGbzMagxUq0bYY5rMxvZu6qQUk
O6W3rAnpGVV2n830sWVHNhDC9+do9gLIAMijz8NymsyRTDyet43ZJnslh2UTexg+QbA8y6wh+blJ
Wf8Qs5tVh4pm0bOMN4fMJEbxRPeNnUbxZoZEC864NGSU1AdT4oTvPHmZoSGZHPIXy6kBO2TL7zGJ
710JsyJ2nWdNU+hXhL46dL64Xr7MQV3nhvQ8hbN0cNlLAY0P5JJeZeWYz8BHDmmuznB7zY/W+mGE
j3JISXNra0wJKUZMpsgWhqAwu3eUSN68RivOGfuhAWcqqbpzGTQ29NS6bwICvyLQWrD5kTP3+5r0
9Jk3yi26z86s6v2cag7bLu+GT7lnbijPmYUfAffPcBiEepwL/tcU2TeJDDa7Hm+5II03Odsxf/90
Jcv+KJrdbSxdcBbmZawKJsEhoBCbBdU2dNQTvGX7Emd1YBiQYBO2kXaMDD9RgskJ44ecNHUvKukL
uZrykIeHTxDKstxKKU2sjNxY6BzFEL7VOW/yBOQ1EUGyLHhvnex5mnXaRAzW23bmRVksLpcS91yu
FRXRzPovlrgPCU/rswwhy1WFduvj5qpGzbkvFwJ/BsVhvQgXV2sbOxtm884t1ClVQnufL3W4cTSC
L9rS+AMngI+v7ZSvOSk8W1GY311W2cxhMmx163w57CmtOA/Mmr6rHwrA0XZVXcpZoBfCXkA4CB/W
fJ4OaspPrsu+rmfohIOUhROm+F/zjD23nmDV5o26dnCIdqC+g7IR1iHBPpWPUedDFvB7NKM7fXWK
a2ZzdvMHA938Vh+oIFprIcgiws03RUnBxlDTn2QCpBH8oE5QtiXwKYxa+5Z7qOiS1hPoWcr3kZVm
1iCgrmkENNf2NgKaVTaGH3VFD9gXaPXQ9vhuaVYH7B4TIjseKOnq6g0J9tdAei0XnMQY0JECUiXm
sygkMotQO8tWWk+EmOY7M8JpE67O6t5Ey9z0Ij0NA3ZOMv7ECRnOt9kCSyMzh+cMbdkBArR1cNvk
xaa6BUBktcewd/OLPoVrQolbod9Ov/PYmYLamL6zlE9j6BTJnYw7gYFm8cMexItuhM2+aCprb4Nn
ZgECDtyzVPoIlpGnSid5QgcHaoktqpD+JBgwwLoZaHYKfVWkNy21BZpUa5nLX7Vp/YyhNInMtCcw
WdkLm47+OGqqOVo0oKwShmBK0RYikSw9wQbSHonw3GBHSn+5i/OZmd/l+IkH56VM0umD0QpTO95u
2N/Ey5QCZnyUY5jIz8CMOY3gGxM5oV/7tNxAtOUhK1iYFuR8HDrNUCejFy/dUP1OaeOekqZ8K3pN
Mlnj7GuaEKgQRww11MXIzeo+cijfpqXXLh0bNO5g6jUp3eQlrf+g7BmYL1TCT6ZC+kYOtJ1/U4Gn
Rp+RpSdhWUQLlPqDqFV+1yb4AZtmTh5dtNx1i4IuSk6ex0nlwMgj5gYeDfCtN61bZZs2BwMap6co
0xmC/mQ1A9pJpmSWW+othGW66fq2YDoEh0N4cU3EK/QN0jj7+xB6iL/qp9kNswXtyvTYGsgNchsB
LSzYaVcjeTi77iGb+GCVuoyvsKX706jKCH0kOBI+xQOzqH34ZZjLa5xAZbdtbMG554XMHptmayYq
OWR9u3egzHZMA5nwQlsyomQBfh9RJtwTlznt6Xsx+mf4PpmGRJjLcoaQ1oQvL+s23EqKHJV2eliv
x4chnX/HU20FsB60gD3u76p0FWu+IibhtrmTEHfOHhwpTAP6FfG2+RDH6hHaorYrBzIEGBCSIu8N
9bH3jF81NdZ5BrnHo/NrJLrnYA5u/4CIRw+WpfyDe/CIq9hl/zA86t7Y8yn4MqX720mtZY/NOELk
aZ4aJyP2IFyrqlaetYY1uWnHDIFnU7+Bk5oZaN2yCPOl0C2x6+HNtDZmyfXTjdInnp+bMtPPdj7t
pkliBm+cPeYCZKelCBlfn/kTmcJAg2fexn4/0Pt+DuCKsfgfkt43qnnw4cVQArpxv1+c+cMFbnrW
7MJXAvc507eL06XxNUOWrfpqPgsLmOaYGsHcY3gNUSJvu3FymVCbrE+b6L0RCMUHaL5XJ3TaI7yh
BQWxek9zdnltN8F1SFEKk2mAh8iwd4t7oWgbtkMiX9IkKXDKUOOvTPNOc62gKX/HeV2QlcEX3cmM
wFswsgI3ShPaBsItJvZItMqtRROu6Xjc4goVSTM4910700UXsC05SYunuDf7UyTvl5R6KrOVdx2q
meg5R/8oQOTvQW66BzAUke+uR7NhnASTww9+0Ym2QPFaWWfnA7atDJSHTL5avJPXzYd+CG9jCBcB
WDYSshz9a8siDcoZ8iBpc6pE0QsS5HA/4mZwWsM9F8Ja06oZIlAOlRdtCbLKWgVOdOFT9NyGNoFq
QPUv5Ehse5Ah91LSMibg8pRTifelZUo5G9kuia27rMEYTHZvdW1V8cZkgiCOTKH+VT/0skEH6Qnl
i6mDWhJsQSwiH5x6XzmhdbHj2EZCuW5mneY8icbFyuLKjTKpj9O2evGKaK00WXO4nn0yx3s7tSzY
J/vYquuDIPTTihm0OYYOusp0YTAxs80mYlUsGpmlTX2XRBXGT8Wz1Zu4SkuCfcE6dSeNV6Be+azR
Cn3NrJRIqvmezLBoD7jUZxwLYgDa7rawrRM0XOAdMy8Pm6FNlg3F0VtD4sn6Pet5nW4Z3pUAEVJo
cZo8yVDfFyayRsaqX7o0nxLNag5Nj08bfyceGuYsc6if5ORQAhbqUavodIm2JlQiGaOLQYJH3XF3
V/ged8yDmp6BuxYvh05ZlE0FdqAW0kCMRp4aofYHM/zGKHLU+mbZT0jDFN/CbqR72gxUQmjmKuW8
Y2m8IOpa5Q8MFMuoOkahw3eRj6uPmaizi6aQ+YNBlAhzytckEcmBdOZ1+kPv4OLa20aV9ypIBS7F
qguYThMYmpMe7aErJ4Eey21Vh86RoLu9DRkXHCSNoaSLNLL4UubifZ7tdovy/GecvGtKmEYgk/AZ
3g8/VuTep6L6SD1jTfLBopChaPcn9z0nFAox7VaPwTdV2XjoAUynHbJFHfopStfIl6mAoeAqyPOY
BMEMQ8yoTNY5qc1P0xgOjSyK4Escv7VmZND9Z/3RlvPd0vOUk/wIMaRvDtGUP7VpodMYRs5uwguU
wQd54N5aF0HTfsbCgFNH+kgV+8AS4Y+hE2/U2xc8a+E+Snm5AebunS7+Fc3Jq2KFGHtdfZ/1dFlV
2BgnXY+d/WiNEnNoT74qQ2z08xARRdckLFuYpcWkKLFW34Q9CI1Z8UDbbvcZIZFgRkR2HAF5dw20
eAc0lYd392FVCu4c7TRnbnKQmhDEklS4/NmXbCrnOUMcsimb7nsqEUEhGN4ZCwXnOGZPxQolztYv
bQ0XAmYE1a/S68MKoQS2Up9aOw4YKeoX9P1gcBU1IdKISxM5zlWjbeNjhMI9DnDRQXbR7/XIyE4s
GRS+G0nxwODzHqoAUUN5Tkb0wOKhw53P4K11AqHX6mgkIasiTpvstxIcmTQYflbwfvYT6wpMaQ+Z
/piwOGFyz90/yXm4dBrFcll0nPC8QFiP0CrCkEO9Fo/DSRQwabMywfibJfgxwqQP8kb0QSNT50At
cOJ3hST0TSOpS0t4EF56hscy7xYqX1ZWHW72YUABzdA4NtW3VgG2g049ByDyIZevX5jPZz7ydTbb
k/UZaSIIxfjujrwo9syyJ+IW61IVmFWFqD1Jnid7ZqgbUhcDycHJszJyxshluAlnyAWP76pvo4cW
SBfB7brgdSjtSTxEgmHLbESvbjf5dWvpgS2z4mDhlOHey/L9JJATOijdyIM2T9FguEekgjs6mRUV
wbhQRJis+naNJJ2XEtErdnu9IyPOnEIPvfjcD8E//7GPTORbZcpwkIdur8CuYEt8KDwm+Y0JjSuN
0cqKzJuCZu4phScYTSzhugDoYLOD5L8wTAzdwK6F7v+faMZvj0EbVmibXd1+0dC/j9lp0IrpHVEq
8+1WPlfofK8se7pNj4D+vSNN3NcJkzr+/eVQLzRU1VUzO9wLWmketdK4NsO8HCM3lyAUEg2Y+f//
ktpaA5JGlj6cs3/7H/7+FoMJ427GrLGMYOPZUJ+l3g/38wrWh7PHO4617fj3P3q08P8Mv/1vxZn/
Vynk5CD/rv4Vgf5//yeZ5/8b48wd8pTJff9n1vN/ijO/Yg5v/l2S+fr7vz/XvHLd/gcUEGl6rtCF
QWgwMd3/TDIX/9AZxFme5wlLmoYtXcJm/xVlbpj/IBcZbYFuSl3g4CKn9l9J5rr+D+lJ9P+2YTic
q4773wkyt03d/neRt46BUU7oeMNdD1WzZ1r/IdCY1RRGT0X6M1eR0jgOqqhHriHcNwvZwA5uS36T
xkcp6Jli3aGjLwGLqan4tovqsXJLlN62oZ3yiJX40WuXR7pleOFLyIQi3BnpdCozJwniUc4U08kD
/B0PjFWc4AAQSXoiZWI56q6B7Nl0FMC9QttIMTOZgrOBURbV9eo43WH9IFrE+y1daDYZ2HE1p/5S
xT9OpaIH1EUDe+skO5aNLa5Z+8L8oxICciDBtVt90ppb2tK0xLGDMNdCp6xXsDtSrVI+qox6gywN
lOQ43TdF+l474bRK/sK7MuTYj8wXhLAlOE5+dpnYo1+4bxGrwSBs+JKNOYCxFNkSw8JjpGtXskNi
UjSR3sZzfYYZT0mEYoQ8qteKjPW1oEB645ASx74Up3OEqs2GrIa5ftUSZO5eNTECTHpLW9O+rR79
majy7NYVza0vcFGWS/hR6d6JZVUaROxto7QZ/N5h/abH2X4Q8gnFFGleHsZbq8OOkDtzT4AS2/o+
j58HjwZ+yjV/ZJZ1H6LXYvYJXzZRf/CWU2EWaXtjVOW3a/OdGZAoRg0wqmEB7TV9MRbuu0PCHmDJ
xAEIh6mA5TetELk6EPkP8WA1j54xPptO2R2nmfF+QryCcr3W572ygDP28ceSx/CBC5Iochd2LC7U
KoNt3pf9l8XoZaO1xh+XoCO0jxArKvUN05M2c0C+mOfeQc4VeKA4Ik4mHfsdS9T+WRvSZwvrw94t
xtivFJHghW6Br6yn5poyxzVgBh7GJn+bBSz1eaB482D8+/TbqxNycu7iAq0FZL5Uo29MuUoQJzhQ
dArOdLu982YV7vPcLYMQjdCe0JTHEbAN3jMXfBiPNRI0uFetaroTPDlizpiEYS2ypkBzhilQA4bp
0u5aQkIRXJJdcZDZ4I/kVg4OW7iMUCI8N6c5Z6sPlGSj0tLaz+W1zj+FGIe7MkV3iolil0W4rUSc
/9SD9t0y17t6Wah2PTfDfQzwxq+dNpgM8Nip+1XrnXHHqx8BG+vSCnLXuBiv5TqBaIj8YjZnfZm2
tp0IDPsJc/M5knhRLaUP2F8rh+UOstsq1oG1LdN3JER0NJTHdZPkO5vxM273tMLjn1+V7fpUgGI/
SQLvRdtk16wI3+cip2gnKETAn8GCFAHZavpjliGCDdEvYyJOSO0Y6oMdp88OwGjQ8tnODGkJUuV1
dy366T1hdghGZkqTVTUyoay6og49skWlFz8wL+EuBhdXSuNkiOrVWCW2yuMvTkCtetUQX8FK4koH
rLlzdIDMSw9HemYbPfAZNZrl6JpO9zvsb3aKygR6nG+CBkFHT5OHB7/2CuusN72OUZZ2LeaZIhLY
7+MUtkEHSs/T6qC1Wb6i0Dlj1xyd5dKktvCtCL2IEfOEm2k508CX0Lo1PLBRzDRA1tzryo7kPhkZ
gqHCJV2ACAEqp9z8jSUpxI4S3pxoQRXq0O0kswKmOqsjaT4fGa6GjQG07TCzzvetPrwUbGHRNlaP
7kiAgwZo2dP77MMR7JTHejsTwojAKw/QXOF9lga7u0hhMcM94u5NoAXw0eMAUxRwkYPovN9Iax/g
9JA5EqfjsRnQlaw/QtWPbOqFAsoodW3neEAF5x5SdQu+yC0j8UT43oFEW2rzqU6PWurdpXlm3S2N
2JeorsjYZrCsxdJ9mq3OfYohiFWq9W6ltzg3N1bQ/YS9tefMYxze3JZ6AsISdhCOktcESxAK/dtI
x/7AuKosHsYqiLjtTiMpAHVTBmSbAVYQWDrGxCSzJ4KbbTXdw98vJZnyG30m0J6bQW5cZNCAcXal
OZhUpqt8LYqdAIRZlNX2aUShhDDdqe7dqPQp9euXshdbJ4U2WTkOYOIujndgMrgmRufXmvg1pfYz
bEGsBcoMlPfJ4dVcI3sfi37aOeO63bYQtUdk8iBp5u5LchtZj9w2Rv9LAWGwZUfkGQ7atJ7MoywT
XqvQIVF5eUbZ99Tw7B8V/MZtSEjm1jMLOA/ECr22dCc8vhOpebzVzyabXuDigIp+9a0qT85IxQoU
XZCFgOeNscKyn5e2PugwyC65w/hJ1t3KMG7WQIbKPA29Be5/LtqzYbEKHIo+v+tGfU02rjxyEutg
yojiYAdUbtfBBa3mkD20sN3WNX17W9zRRmR7zbPYuBFRjvl7sh+hg9u7qjLNvZn0CrR/8uQN+Or4
wP+So2geRDOxKl6Xkf2pSb1l12beTyUGuvuaTgOZ+h8rzYxDTFITQ1MGoS7xlX6m+ltO+/UMtNOX
Wv1Yp4vFWk+at1p/7IzmzjSscw0a8Nn20rdx5Lue69WuaOynwU6fO8llYce6/DL6wY+a0UPDFwVV
k4hLDpMb0XcYhIMzAv7AWi81XrsOs8tQscAjylDfOTESV7Y7WLLSJrCNTh7wMDbBYoU8ghP2vKQk
RsbSTmhJgkXiohotSTo7I+B5dhWyxsnhnHA5lPFcZAkY4qgtLjYOrLtGFYhlHZg9np7/kSnYVBtd
jman75k3NBQk0N3DcUXO49ff6TEmPbZ6SDYyREYZZ0Pbsm4dJxgXINttC5HP1sABv40X8WGlXMNT
/jGOSviZLb+F7Prz0j+0WsiIZ47a/TSyoyp6u97zROUod9rmmFsEOBuEoslKRLsiOVlVoR+x9D0N
E1Fvqgsq2yiP9ewS1Y5fOS6fSq/5HkNdBZljvEbmcMebj6V3sghv8q5JDC3U0dnWLSbPyzw49NXG
yyjUdOX1au7ZTXAmgyMHb+Q9WPmCDjF+1GNUgHlBpIpTT1C1j8w700Pn4Y/pVYKfbQI+aG5bySp/
/glRvvseiHeoGHe5gjMckWEZYZfTaXCJbPmlVhqwJ7T3MY2tvUFl7Fe2ODFdkds5HYYzgAoeiLhY
2aNM9AFVqjEJIKbcPNt7VphmLvDAkYebW7wcx4HS47HVYTd7LWrl7m9mM/pBBuqRNTMZAu7ZgGoF
k3EbyvZl8uRIlko+b9xksjdxo39Vo8fLLSI/SdUHXrzcKf50okHznJXY/SGco51u+zvo1sy1wJbt
yHcONfppB22gj5oSM2tyJaxbbcpwpMA1n0rtFKFpnmxy8QYcT42R01mnlG5FhCi7WhitFRquJrG6
AEewoeFwY+JU4dxGY4onPIycDKmudR71DBIOrMFDNoLroL+dLHxq6KvJ5Zh5elYZe02YjDZHh8hJ
XDxnnK1KefM9AyH3WHGecIIj2kCG20M7C1ouUDbXneAtaTBaAl8i8EQ0ey+5xWRfCwX8uKRg2g0k
0G3V0sPgB+LbJ+lL2ucH9tJ7I8zQmjOMv05heada+ZoQEgdodx2+VB3AROdzci1EZqSapR4TKA7B
4lH7QIL6q2fdf5r04bUrBHWVrI1t7RjMroz5IbWgbYtYPggybvYtlcuun8JikwjP2dHmfazyXs9y
svsoRT+YVx6aMjde97bzqnYskSR381Z2pDOL7LGDzXGIybrdOzP6Cs/Tdb/EHbaN7PX915szG7T1
0MXvZGTOO7ieWyZAEFuGfOdMw+SqsZpVsbENEc77xgyngBdtXtQDTCOSXnh7pDO9mgimcDihE+10
aB66DjlnnTwSPcxS7JPtQr+RZgPPFsdwgqftLpsspqLGiJx1ei80/YhxO9nLok221VTua3395LGy
27hOitM5MRCeDzIJnB7guN3Do0yQbcdVFPtegYuyaKaLMzLoCldwc5eyP5zJu6BpMV4FGJBdjh8N
NDqPa095WiZXw1YvLsRktoe5FsQp9oFMU90uXt8/CHmcudDkjcViNe88dtnyni0lZbiywO6Xy0ES
X2TL+gEvbrWDaHFo5HjfykBIBSh7xkXZDC+xhKbpjrq505zqx5LqLEpJvbY6NzxG9Il6A39fQQRK
lr3qDGsTOSRiG3l8a6Xps16Pd5NN8liOAH7bepqNuYbWb4zwnJlF+TMiSh/hbR8b92C7cbHtOCf9
vhbxLlxfPhDnx95kSiYa2CRLK9u7LLG5J1R0aAb1i7kZZAEMmXKlmLn2Q8V7tUVGX+Mrmy85iXt+
3It8MxdwgxihiVaOALpr2DI1DhVU6jUhOopcA/ydGvcQi2P71M3z9IzN54/es4XRsUxbsh2OqQVe
x0rzI2dZ+WzrRcS0n00tsO+G4XoJ65xJwq5z9YtMZcMg20YJbrZ3Qpsey3xfx6bLHcmms4bfzWlV
nrqRItcS2rCrrcxGeWVU+7YRIZ6r/jFX5rdmJdVTvuaP0nAozzrU4yyurI62mmrv48hy8KI5yb5I
1Ysw2eE3tv5a52zk9NqgcEJNf41SY9UpgTDAYhP+WAWvmAV/dQl1ihyWuaobqcqdbB8yxR4q7unY
8O6KqbiHwg04vd6OaGS2+komWVFdeIB0goL6k5WMBy6S4WZJOZzclpFFa7fuNkVEToW2AOmNAdzZ
YeBmpMEpc859TzT+RNr8rrMS50niV9NXRTlXC9gksiXP7Wxi0x0trmdimHTU1nRFbAjoo/SlflAe
yu1RLFcL7dJJEpQ62SkY9xF+bDfHbPp0q4GoBVu+WKnkToa7E/bbhp2XdUiH9pHWgzWzdHa1ZxMO
H9G2chyjW0jULcthaxkj5kDgnN1jZGJgzzpcePA1dEP/Iv6RHyHF+IPi5Y4aeznWU/hoawLPyQCJ
VpPGTQzuWzvr2hk3dXgtgPRinS5guzKHWEyWzuzXDPRr9SmXIQZjo6HVYwK82C31FV4OPB4Oc21z
OtdNdUDgtcBMyEl5D8N6y3JJ7Bu3eMuX+LNBRLdvRXinNcI9QJE5kM4OCwGjBA1NdHSGaD5m0VKd
k2oBtu71wFqNq6ijLtDrno2q9oDe62UQxq0oophd3fCTjgI/mK3dTNE8/23G/37JFodhFDq9Tbio
y5JoxLGyXy473iqoxYTkpMlBISAN4CHOoLj5swtMXf7fv+3vl3h9JsyUpeQqNKzW/wmcEGxs5sPb
GqzzFveOGZjrZNrAwetDssxQ6iGUneNO3UFsKVAd4ZhqzOko3JaZAYpZ/Pb3k/E208JtMVW/x6P7
J/ZS47KSgCNjfIibR0H3gaTHvadEdO9ikzs/nt3hDKfE8YmIGvbI8geOa6cPX4plvZYyhkj9BOG1
LdbwKM7YItR1DjK+7aTSwMiZD7pbXnMxL4c85iBPpRsfJzOMTuHovbVK+5xJ3cMQTPGma7eGp39b
tAzvFbQMdj2biRQ8Mg42EykzaAxrZJF5wTFZdltdjf317xcaW5d0IrBArdhO7Sc42NNfOwzxDyCw
uV2FYUy7xXLO/AU/NqmUN2jjh2apht9NkjJFMzP0Qc0EcWyuA8fTolPq9D/YdZFw8hlEtzfmvlkQ
ORMBjuNxCqHmZ/TagJUubPK0hsoFQlBzSLTKIvPdfR1mcSzYW2/SxntxSGjykuUd2FXoxo9Fa5Fy
6v3qnY4IrZLPa4OHMmlG9Hl+QVMX52x45/qesxFnVlrxPeJi8g0JdyGeokdDgwsarbJhsExq9nj7
cX1OUX9kMhcMOZCfnp/GEvlDuzbv/ba08OrmtftlaeadbKYraQSfDYLxYhAZzPolmKAX00Jfu1Q7
mrS6vhGar6VDpqRVzVtSGyHzZzsvjX7wg6J4CLWbrc9PTKKxR0V+C1QIydOnPe8iYPhzbJxxuiGV
6IDDjUC7rClimgNHnzxENFGkXugvRMNQN7QQMywHUGXTQY3Sj2SWfWFg+8m85BoXX/WynGVhnwVD
KtOetjpZmInFKxeXyUcW2udJp2qPmRSiXDUwm80nUS0vQ2L6s5Pwp3BLsmHvvLU8AWoNwP7iOsub
HNv7ZkDvxGSQBNhlD2niQ+MDC7IZVoRJBgCMhH0hxS/u7XirGTWNBAQelROPaNfxb8dr3u5MNs3k
llhBNIbXbO7u8ecwT/qSYjo5SZnTpDBeLmoMifaLHk17Zs4eXME2GCNGE2I8ty4tzFQP98UCc9It
wn2Tf0bkjKPVQf5eKxtAnccqsg835hoX1ecFNJOSRBGj+Kz0+nle6q+xApPOs0wn1CKOM22gUuS4
CeBPGze1z3U4z5tkcKiLMaWiH93o0uZoUpjS0yI+p1Iz9vXIlDzn3pptzAMUlY+g432zq9l/ml/D
gJDfW8E1kcR8Z32C1ruA9Oy2M720nqN+jfpDUsbPMxB/giBYs/VA56PYdTmXtkafwOxcvlJFLHBK
7EEDk7/PptuYq5hBWVA5LlOMDmMQ3FN2e97otyECj1a/9RBC5uaFhvexjMqdBG40mCTVZ4xEUOaq
u4pBxsY2OS2WjIT61T2yqHL5f0ydV1PkShdlf5EilLKp1/KeKqjCvSi6aZCU8t78+lniTsw3LxUF
l+YCkjJPnrP32htCgJ6c1vk0OmaHhfkZcDifULjChFooNTyZKj7boHNiJ4Z9bTw1OUrGptNeNUrj
XHnHYjSPvldzzhH2qR/qczlPzlgwkcn301/CCN5C5IR+mZ7AK6fLSKC6Fmrax3n7lkMKClNbsnj+
pbmCIp10wlxvADUMJDOTy8seG0aXTrrzSHc8CqvcR6N/CgxQh0Veiq1R0ncBU7dQcXVgYUUtWqHc
8zHAMjjaMhm55uTpFgmCWZwVRybdp9pwUYdz2vQdfWN5L37FfGCqA+4NvxzXLgJ+QIVvPcF7nhaj
0swvENKe7VddM4+ZjjplNJ8EdU9dFw80fww/JkJ1GQNJTbuGDRpvFQ0EKMDUhObMrJbH0voEJbyi
p+AgO6nGnQjrHbQoYniN6V9vxreigv8lPfVlYhjKLdyUUbflBLKuQ0ilNJXoFREliZKfhslyoPGn
UBtmNS5MrDQS5dOAktrH8DoOzufEol1odENH8TlMQFkoAvq1qWDkzKP+MbmEcKKisvixwvwWVNYV
5eC+CTziQmDLIINqEFlsWwr/pDc+ykLeeRZ2UufyWT7Jv5Tz5wSY3kqV2g4jBL0VZTxDtEY07xor
aQodMBWko0xMA7pXFyfxpD5EU+Fp065+co/AFgRpGC6VtzAB4C0jkgFUan94XPuui89haWzbNb2v
G45Q7IfCfMGRcTFIdtfzYhvl0Cqh4cUaTG1dHoqY8ABtzqnvXU7U1ZNhDvuR+eKKBALMLaBe28p5
cjzGB0ArgQExt2MZwX2ObWZZdKSL6IlxqnUb1y+CQQN6waIf0rvytJMZemhlS/8E++nT7eDulDUM
4BYLAkdyKwJgUMc+CuriFoAmMMLmuY07XLsAvMvQWgJUWWqJe611660yJ87r0VfowFhlqIgAzdiM
vnvqm46Cz2Pfs4J3slrp3XK/Ygb7tkvzX8+ZH4gYJp2tJI8K2da1Ksg6IpCNR9QX3tnSGJXrU7Lt
hX+OWVkjIgmbQu6qKaCTQDRY7B0T8pQVBnhLUJ+yJDeZS3WRwFQU47Ek7oJD+7dTex2xGsSGuMT9
hHR7soDtqdMRLsjSvduuQ3dabJ0ceXyZuad5rZ4DCuPIewCopqJNfjRl/xSm9ciLOMC0NZMQdbh8
/TNy430sMdurkWI+MdUi1FmAEz09c+ff8cNfqX9vPTdzh1EuMm9JZtB6GfVuYYur3ZPHZNUTlR0P
nml4d2GOpDDoXzLYTfFJx8mlguSEdAeZWgG0IX2zdefDnMgkm9AOgJkg2rDb9CT6GRnZaC4wZhb6
4Gusum+32ybDyzCUey+2CUlT+rOo6tXoUyyMLbO1fHy4CXkQFTw6SEt0rADmQ0/Nj3R26dOPxqlN
641HdoFTjne4N20N/RK9KL40KjhZl29ehOuKeYpYVByXizYD2EZp7BrxC7yjSxaiuEZTQpninFSR
f7ZhGW0iO84PUWDkB20qIDUFKSlHCRHFybTyTg50gbqY4m1DBZp701ulVX+m1sGcpVWfqg5xnKF7
cOxP0pUZCiFPquO9aDqqhJI0O9wlKN5oo3Ty0/s7Dogw0YNBCE5vBj6dQ4K6K7KFe/l9yfLZjWSp
Y++A9NOQR9L7Thi3FTHqI1BOC4yGHUAG2hXRSE+r7ViPF2hmPdLjefGxi+ZM+beQBa9Rh9G8bVi2
EaZaizsSHWfjSJuowDaDBNK0vrkwnTrd0MQQTc0RhZHbApp3jIboh36Ge/Zbm5U6YUwZyEuX3pOx
lOfSJewh8MjvTa2AMA8gNkXaAksrH61JFZ2SzbTxs2aLucVaDp1erqH+vTdd+iYC0hNp3S80UlFw
q0d/ITMbx9m3wT+D9AvXpFuMDmy73BSnPNZP+Vjgt6ZVB82cqDc5g49QjZd7qpJoNbajh1Z4vrQD
NMgQnhXynCEjBYg5QBeLis4WGVEAbCwlaWSMCZY+I/8r9bjYZRFyKVTDVJLTTk0ZrVzQO+7IXNoI
OE9WOESkHezKCtxkAVJ/UZOcxuRTe5bVdxBO3wrJ6C7SsVoz5l25DC9i20sONqdP0CNmyQmKZr/Z
cJqWZKhUjl8cygF1duhrZA5gbsLW59IWKtiZVP3s59QtqBdpan938AAwshPhns3d8T57G7V+LSth
bzE6hNVP75bNFoL+3LqnT0w06banBLYJJ1oYTa3RvBv/xQb0UVBOrAwBPaEEuHzIyG2WUKHpC540
PUXvOzJTB7xM7WM328R2v1LlfyEXtankw+Le9E3yxAj2TK32gduKPo+wOEIwwQWdZn3FYfmsWnsv
Jupb6RGdJU1r5bZZ9KxJ8glGUKLRHzfW3KU0fJcze60ha0wpnbkZz4C08KhB02zDDaCN6KoXl7gc
SexuZ8JvvTXiptvldnQs4ge4NuNeKJAVMs42IxznN1NqFu1KnJEDOcKLbqy3w8j2x9OMWTQ+AWF3
DwAK9bXp7YvM+rS64hsDi7m2zBLSWrlyxLgtm7Z/UgNVDPAV+cf22EuiVHSzipgUEfc9J0dq5eV4
nesM+aRLom5qVC9eERlLiA0a1mF5VNr4iaShm/L4z2DkyYb0gQKRtViIQtefk8C/l+7sZrL0GFVc
grxYr8urE1bhEegRFGtu60TXWvwsA7wSTgMBINow/NBiJAf2OGjMXWsPJI1ZbNDq7KHRb+2m+teE
0BBhDSb3mm4Yj9iwc3ctOFwb+kCuYyIOM58rNz0ZgiRHB8wSd/itpXbbZFmnU6+IjE4q5JTAn9Rt
yBQm5cJ/6+sKGyx2jbS4MpnU7jzKAvTQdCavQL+QCtPgLndeRCwpBfGmxMlE3LZKvWf6cvSH5nd1
RwQsIoanQPrjPtWMszYbhgeBgLcttBszDw7iffBVpjhPp7xmalgHzto1/ew6Fri7poG9ysT9gCaP
HINJ0zbeOHX7KJyOmYy3lednOwjGgIEMuFQ+sAS9py7NINRshhQ3yVhq3sFXkrlnaMJ17unyUT2j
QByb+Khlbb6zJKasceJvCG2KecxkXnMDRiFSQO1F1WW5ZMKtVoFOxnCDM9QYUYVkY/U3b8BRuXGH
OImGdhj+E5N+yFXOXqbPt3GIT2jBqcrP7Yf0WNNCtmGDovMrwuq/aMwufngNhhtciYVRZs90YpI1
VyO7+qXMaA0VJwTSnAskNT7BvsZJjZ3YOQPJtiW0evSSEZiMhqqBIddnIzEhVqMTnctRi7eu05sX
zSF6TuBtuFpkwayJBimfk3wEtunHJzxK2d3v8ZtEUOfQ1LZqoyUmLCmhgo/o91xnlxNzevtaciY6
cJzflmbZ/LiTvcMfBnTA7/gpBhPHm/UyCQsDhPkainKAq4W3prFc2kx+alzLjqZ02E5/pyH4Zw6R
/Ahiqp7Bw/gUB126HJFDrKRv+bA2cWMykNefJx3XSd+WwzV25cI08wYEWJAdyY8hXELEvIFXY9sj
/V/0NU1aqj2H7jXRi+RL2ShlBeto5mOg0sx8OvT9AIp1yH/I4kIYHQG6/H1xxK6sU8S5dnpvcvb6
siswYXgw8Rfou/q5NqFrrMP5Iz1Dxwe1HDw93BZ6Rlb6lBzp6vz/L//7XOnYf3TsqZvfr2jGYdqi
7D17aBoYlCfSP5hMDuhIQWyh+SSDuD8WadMfkeb2xzxwqn1aOHAXdCbgJiJ9GZr50dWa/CjQbeCl
TKkoMziMGxrdEfftGgwI0Jgi8PdYtpDS2ClaHvsLd0qLX8aFUscfD5voOshTuSvmj4CB1UtG1vqy
j4M51cO2610E9jQy8+EYzC9E7ImDp79MZupxULW8w+87iknvULMebhxd/yMME/PQfIV+3/1+b8VM
e+SL/vff/PkLlObRwNMtII56Fh0jgd+lnWZiF2crmuedzQG7ZfhrW7S4w+/aqfA8mDVthDmF5Pdd
lWfTUqoKoUJzRygVnHpNB9QQMMRuvmSHRbzLfJ16jGBKZE/uKbWosmVrt1tDOA9fF0fiSfy1FZsP
3fXMlv+x4lRvosjLFLwIItStdVBIdfp9SefGogLo1hism3YUM73Q6bnj/j+iko+krc66CU3YBr65
yeaDv94LCNHVdMrNDeESM7XG0FcuwVgLtwoa6lvKX0cST90zQNsKJ/qJ3MA5tQU16++7qAoWXWfQ
kA5h5USB9u4Tp03Os5ybUu4ATogZEBNDQIA6NBRTd6NLxoUkhETFG2dobrTimCjJiVutYYrIwx8h
V+r9s0gJ5fQNLVmBn/2S8XSxG7Kvcrdca+gulyrJOfR1zclMwOdIi0SYGFEmYxjNeYaBVy36kqFK
7XTHMKzKZRY3lPf29HcMRELTo0rOVh9ssrYODjQg2lPDpHo71HNQWXlIORPi1pY/QY7sug40HHIk
fE8OP1NYJEy79GpridLeuOzDH5lDyLyIg3unm8N5COlYtX2NrijPM/4DYTrRYNLdtrB2OWmJR+kv
mCP71bXr/Oy6eOjogtaoYqR9dMo4BA5UMN+eBIC+JkU2HXSc77TyrjrHubRwGgGBW917Dt6SPPQ0
3rn4/OevrOsA9vkMGAgo2HQn979VG74RZNZ+NAliT3POd5zy4ckKk2k3BUCC6U7iLChhl3UMhV16
SrMc9mQag3ZFgUmDkiyPSjk0ocbqSN/ZQJ82fJDQVGxI/KgPFWqctRe5jPA7483yX+20M/5GuJGZ
ZoK5lz1tW8JRDtJJOdgawDcSKumTT/W2kwoPcKYqUFnk5jzVCaGvIFzaL2t6NyrnFZO19arSOSMm
fTdhALJq2RQOVrwTdUsPTVYKvRWkOLINKcYa2SEPIBsy+FvXIcCcIONp6Tno5HPsS3aNACAsQ43l
P5It216TyhVC1HPV6uTFxyynOqLc14HtU1CXj3q+Hif9J2ij7moqTRxzQqdWFXRhgiax7D4JV/Z/
4wZ0H0jQgHHtFF6bwWAQVAnvhugJP6N0j5UzipcJiJ/Tz5qLgb88mJHcURXzJXl0g4aRtSx2uEzr
G4MBBG9m0S9bXDGLQjRyE1WecVYheBEYdc3fxIMvpKb8owdfv+EJEHvESSTN1IS3DlXy7UrV/nUG
InyCYfLXY0WYHqQPzovwToFFGRjmbNlvA98Yt306buhzkmpMp+TWh/qeLSR/KD2Ijn2RNyu3bNPP
thUPQBy3CBrFPmi1reWk3HB19qcP3+Tkww/sJuN3JM+GOH8My4W+lf37Sk+1IQ4SiHtkB++W5X/6
NRtQUg794fclLaNzEnjpFkS6QS9fIh/+f+9+P9dW3TspX2RsNcODSYpHdgUtAW7j5WBkPkAvXn4/
//uus0hqUylxBKTrMQSwSlI75y/xlMjOVnQAyqtOHD7hbI849aOyJpZXgpO0FtjtwEWN4bDJRU6/
NoFG5gT1ZWxnqAjtP8R98DlsrJ+hxVzWAE3OoBDRlWlbOFRnKztasvSS9BCCvei561Sz/f00DvH0
YuctQ9VmQIfXDJxbObf9fj5yXf7N/BXx/C4rqrepa6/YCuu1VdTR5fdlSiMUWLqEIp3nlHQETTG1
W5UGv0BeveWZ110wQXWXnozu/97JoHFWhfDAB4XvBD3edFfvqZHsbldL49LpQBRbSuY52XmOltC2
MTZ2drAk2E5Rqb1gqkyO1NuAfwzaIz+MT6x9KdrraMVbRBNiBbrxQjN0nNlZG2Ea3Y1ay782hMG0
KWlEwuzNY2QhJmo6A9WDrautLYBdDR01u4qVuqTzRMy3rg1NQaurvI3ymEgbo9XfG5z8jTT1m557
w0uhXYuc9AWm0l4RiH3LLBlV8Qu6WwjYCtejkww7h+yEi68RcphXnwHea2CTHMuoC8Q96SvrZo/G
ytQKfw48C/Z56MunzCg52qqrVjnPqVMXh6zX/BXBK4gnKiZOInHCdRJDCan6RN1tx8NA6mDcDOn2
bl2tz1bA79R9EQYAKpYIpvBoFWlxJPXrh+NCtQ8mHh8v/Of0hXVI+jzCdQYFgu1X4r5N/dalGc4s
sW3TZaANnJw0661AL79yakXGna87e6sCGlAowBaeQmdb4n8NiSO4RCaaotgY/9iNwMYdkp2cCuM0
2Ty/jdD+kFJ64Xu3t1Y36Yukxo3aQ65jdGToCmniC8ZdHRbZlazK6rWNHDRgQbmykSpvzA7/Ar5Y
kqd/SokVC2WpfMR1nK171x3OWWZ3jDKYBlr9LYHU9kLq5WekgWz0AiKiqIrFlvALWY3dN5gjLJf2
AN+pI0zQTiPoXuikmK2bh64us1tXNJguqOsPVa1w4tLyIVLbsw/5aJfvHurUuLCa19QuG/Kq60c8
6VthF8ciRAeCcKJa54SAvNjmvmiHfu1VgiBGZRqkDZDsFJkUUoIp0Bacyo9Wth+jDKlZRzNfB0SD
WB2jSTPJ9W2OS1fWhFVBvo0vwmSGOXrtvm/c+ilxALmkzBfBQ/Zs/JozkPXj3mq7Lw52X+HnnVqm
kLZ6GaSJn7bV4KfjcaBhlNcrCdCGqbtvzUpt68IYbLwkb4RvryUJVEcUDwXJjetKB+kOCAfm1Hju
jUq/9KJzdr4xff5+pOLCRH6i/0kdY7q08xd0NghWnO6AEebPoZ4wTnMDSxVDs+vHDJXcsmmFB/8Y
bcyI4LhrX61ZZD3GrOEMxTxGuLIwL8p0XWD12gfAYxz6siKrt4UgLNOR2Q8/kBWZ/8wQVNowethU
0h2mOoulvO3wshjVuiF7njTS6gzws7lQAzWY992GB5Ozu2Pva7/w95GRjU+RT5nL4YlUdLNKF/kU
CO7oNthjQ38X1KUO3W+8KcWR2pC6OyKBwDULTGYyNTZO6D3iql874Lqegty513W3RYQMs5DhZS7q
7JrXc6xL2TpbHcbZxZ2KhjMBvVBsJ0cwWUejLDide9pH1A3fcmJm3MbOmwdkT1P0pENhK1J2cFsm
PfqriY4iXjYH38ikOCwDMpbcq4takZ7QJWgPB/Sb5DVUycX2563QTsUFNQ/0RGfsT2O99qeufPuo
BogGSWvAOQ8y7+o3/V2PaBYYQ1ltBmj2UOFtnry2LzdD09MfxKq3F35PARjrb7K4p1FRvmL0IG7s
SWX6N3bF4W2QZbIztUmgSdQ2EJS6N2JvpiVSYOvA4ZqEDXvq9wV23ZG8yWctS81nbhpsM/ZwaqFB
s6q16aHI5mT6iGFPUbP6TY3TLlljmY4T+n40tdG8Tq37anOna1OWPQLLGp+aNv+Hl2t45Rnkm+tb
p6tgm7SxfCukhIdXyxBXfpizX8DgNXH8l03z5tEROevQIenG6OEdvM1GN8N0Q4pUvdWCSr1rio63
nEMohoFIRJSqL3oZbVs8J2tya2yazjQ3mwjRleqVOAg9deGNRT7ZnOl0qNoweaf1vtQULd6kt+Qx
Z3Bw6Xr0/LaQyXvc4xOC5NFtvZDTP5uwRP2pfyjLrK5Z5dsv/WCg2x9XpROUj7Bkv2vD8CgtQ0Ju
BKemRXV6NEEe1FHDFMBS6uxmgLV067US299rk9qgYTv+56lFQkNh5oCvIceRHksELsUeHkxaYStw
He1bOlRETtDXZy4vtvVQdbeyhL4z2BHJXjScpISMlxlETNRcGr9K2xNqgR/pY4/J5qvlEY37bLrO
KfDAsEZsB6e6q51dWMSvqQEeyHGm+B28kIQYSU97lCifyyh564z7hFXondA9SKRtd2xnrkdQeeab
AyKTWfqwp2JA/l6P/TtQ86WlSf9RB9BLzBB6m0M0TqSy8J2xioBlSydlmlwiHJrKXapIf7HHHE/r
MDprKZyMYxHeaesxSYj69HIgB1R+tvby+NUpE201CD18n08Myw6v2un3O4fGwQAov7crFHeex4iF
a4l213WatdHSi3NdWWzarK620uBxCxBQpdWrlgbJzax1Z5ekKA8hK59Fw1MtmHLsDRYUvHDGptBa
opW6Nn9v48kmAxNEq4a+QEwm5N/B/4Bi3V8N+ysQA0hxS70LpstgFmihWnXhQk7gCwuNdUAj3nE7
mmP5XsTFVS8tidYW0i8I1KtZa599YYr3Yir6lWnbG8xJZA1FXfJuMzyt3eaIoGu8cSJqAYP36S51
5WeAURpHxm0y2u+E+PkV60K9toX3FWODixLp7KI4+hm0/uoyaHhu8/mH7Yw/VlUFZ/oi3sIDvgV6
DWb+XPS+c3Z6JBXPYIMa242C7gZ46FGN7vDu2VyTqU3ufgoxBr0nziXDfKpVaT27dneuMqs5wjH9
/v2pq+5Py769HkNuhVrq9wD64S0fh3PssuiM820v87K4DlPz5RTF+I4audOjfm1blbcFM6a9R82A
HzruVhNiu21qeSM7X83hSJn1e1hAzkkxZtMdxCddTjZ/PKbv9ZTfc0JTFlZEaSrYfxnb8eMr2/6W
MXgdGsvDXndZxaO27C9Q0ZdGqd06tzOeMt+zzr0FejfXWQB6J643FQfhFewff88uKjYW2KctPQk6
7eNbBJ79SPOrXdaTxSrQBw9z1AGxwQw4IVxJt56v6VSjyHmdXnurgqxf9iEizEnnvteYOjOVASfp
qmAxzj8dlh/tKQ8NeWLSdsXs+KyGQrwHqPe3VCjokS0X4IKZPljsUbZwRt5Nasxnp+erpoLhvcpN
uVFVeKWhHiJSJULRD5MXPx/82+8WkvpsAmGX/xMpZkVGcfiiUFIt2RzYrTr0zPSzmf1kJvdSFe30
2c5OoRBsx6ZBJTdTyQVpVtZ81eyJMbwutWo/6hghVcnTMwwEJpdO+QD1REo4J8oFkLHmXfJ0rjGU
sKOTVrRPDCtZx2GycqNofBUE4x67CpBU1hDlRG/lZci+LeC5ECLCz9p2kXTMvwyMC+DddSv1C6fP
am/nHJDwQPz+OLE+sB8T/Q7i91RGNLnN+i+rGG0N6z3XXLVHfD2B2rualGwfY6gvaQCfVWwFt1RV
Vzv2yuOg5MfkvSQgafd2xIGooHmxxmBr75RuP7lZll4d0bw0llGfpsZCdlDFrzRo+gc5G5wAwGAP
NjpVrqhz8yaYdMor7loUJK/0FFZGno+fBATMakIyP8aNF4+IAWzcE0aWTO9qYn4zqHDXSaI5Jl9e
iSSEs51WXwSRg4nC1jrUGogyTJ92zE43oFKA0zxsm1dJMU8DVgcXwi29B4s9i9/SVQXS5N3X/Bd6
YtUPwkRGSSg6pSIXdsJ9syBuKX0kZJVw1u0hLNXGuK9MHs6pKFZlPFFG9iHKqkjHmFFp1wSDB8FF
4baJLO9eud0LZDz3R8aflWvwAE2N90Ly5ktkgnyKLdYiI6XHr5wETYEgklMmjHcZXDOpiyQiom5a
xl1fQNUMy23SFsWN8+u0bPBI3qT0wNon11aX6Q8Bs+uxdLO/rmYDkfQEarqojvZmwaDGYVR6zuGl
74AULLClWKSrT+4TOZ7OsiyrQ+mO6m641bMBvSpY2MkLNTBCuTb/ynmAFn0qzpLR5C0qiErOocQ8
tQgrmP90GMHc4EBnPyZIiKNm3WjOahTEQg9KQdILupjILHnFa2HSHyVmFIrpnHlQU9zfWAGGD2Fq
CAOdIXixKjheSMTac9FzocBqokvWGod1ILDOsrBc3AhN9xxZhPoVHptH6UtMhuRfLQqrzhhaIOLj
FK3JHG8NnFs67d23XenfJAWmb6VsiKgRxmMq0/4wNvA40NWlh8YinCadXbDwR70XZgcm0rk6PCRe
pjPdwjnQGMy5+ddkw82/R1s+JYMW/inJbkCtFZM56Vr6Xk9ye9VrcD4xgXtbexDiUNqUleFIWVdC
NtpUYzKwO0VIbky2MneK/5i2SJY98Vc7cB6MHQVNpXVl4Or67+OsBOjYDYIcTwrVs563wZE+8Jbl
no9GF2ohT2y0NIPYWMemii6x8K/lSnVptc+6KdgNVvSPp9w7/75wH/ln6HMAmHC4c1ydmIg3HnKp
cNSI98lw4HRRTlcimtYiwi3hNi7kiR7PKoBDl9JN7ftBWQdygOcvq6jrtTy9WNCzTtjfFmUZk3zp
4f3iz93Mtmp+7v8+qcQ9pm97EoalcB6AoCoS5xyCSpoITMgyDnisLKEWEiM2pcV/vw9T/ujSpkl0
7loQTwJnoBZqa2XQqeh0ukyiJiQokyFCLHQEyUXAIt3qDkrQroLjGcTsWmgkUQgFQw56nHeQ5QL0
oM2PxdB2DfijQpylAe/4/fbzO7/G5eR7+hkVitiMuYdDOaSB0un5/33JIv7iacUG3OjGB9IzEp8n
zNtlkT5qrtrmNxuE/GSixiIoVdqUMMJqHaQWNSnTVmFTwlfq8AuBTBrxlE+CoENORQfSMrP/XvB8
jvgfSe2bhplEjM0Ojh+p0STSHsD/5gfaWCazQQ2RMm2Zw++L6M1XS5baOpo/ZY3YGrhv8NvKBhMo
Yc15oQVHQ/lb064gYbek8w4J4NrELHVw3do1SHImg6HTHxzis8vCTfcDCVUBZhWQAgtbqn9WBuGS
BOl0trhHWonPHarx/lcsLyUBqtFlgJCIXittVwm8JZ7T+feqzMSjhC3fGBWPB7tzAMd46l475SZj
oM6QGftLLZt+RdlsLpzefqTN8M+WY7u0IlySKuWYEHCx+1Jbjly7w1AU/xKo9wRLzwmfNgkhYm0U
OKyxvhk7RfOYpak8eHXw6gch9KGqDCg3SCkQ+BzjMCyJm1J4tQuNnJWprw78pdxVwVUxoOAFWtls
Qlp8KX8Mn6SAZWLEHQtcCvigRiWjixTizPwuH3HnoHssD5NkyGyFsQdcjLTwTE6boFc3lJclCGJs
BZ2Ut7qvcKijeMfL7ux4fqHDdOkeZXszox8saMk0TAGRCyHJMuIRYQCMUXS+/HWkFaDrg2lVWcil
soiOlsZwkRV9PAxhVGAJGoid41SalAEYGnd6/F6nvnY3def7cyLblWRqIAhMhbcuxb9pwrGNjejP
kGME7m6jq6kDRJ7CbTlxWwJRpBkcg8bvD2APYDlGmIlVkPo7Fo/ZqOiiwWicGU5v19F9CEhycN2+
2tUNJZWtCWPHtM/aBTWrOPevwgVtk3LYTdbZQ+M26erQG9aw7j3LgN7AQFMB7uWCjLgZeJAS+TzS
xVjHoJQLVY4HQRJvCDl16xRZe7DnTvvvu1ITDHQ7f6vcpllj1v6mS5+trHLkTEVUegA93OQ7Y+FL
SNDO0UH+/jsAHSWxweCxBodnIwmp8kVHTptb0AyMfICCA4KHAkcG+tsuMLCKmxO4tva/6wu7mrCu
qHkkwgAFaw/vuQVcsiJsskg9aEmyvfd+8RIT1Mwi0OsrO2joX6cDqPdsnXnNQ0sdDmV69eoMNar8
Pt9wl+AGMxmwGz7cVBZDUj5dk0zmDsdia2o3mrP5qY3Bv00GEzPmgfDRo6q4IU47xkOu4wqDXpEk
ZPPFc+adDRE2cdBC8XBTvHDkKz1U+3oSw+UEBelnDiCPUruboNxxc+tr8sieVLSjiMGiM1JmJWy9
3Cf2AkKvew604MloRzaWkPRHswLeYBtuuk4wFS05RMSwuMxmp5FJvdQpWVny3KOuJ2Ba2uDJTopz
hofjwO29Vh4PKwRoAFrST85FSvtOBBgV8XIeAqxJnGPqc2DlCJIasnM6guhnhYTJmZTzF1yp3B6O
VcXhDCTfmHxa/bA1AyzbMrWe2bzm7ALkTW2rZ0hSQovrj0m5JzFmdATked0iYSqLLII5jm0nmp0j
rAdy4EtLAtgaKw0WGKddo0oh89xN+mctRCk8pSa9Yd3dma73JaDSANErv/upv49e165cq4wPcYJw
oo4QRZXgMhZ2hSqrN9E0+brR7Ob/hc05H7u6E+xtiyyRUqE14Tp9VP0f0GYN2x0aADcg9wIBFB6G
s8Ghblvbj2qCTUXqkG+6XwooFUzWHEVGa6gtvTvgnj0XsZk+VDupbQvamqlslx3+9zJJtqnJiZho
hFhjIjMjy8/aagOkTZ/ZsuVUf4wgBXIpUcEscpgyS5Om5xKOOznUORSO3vF+d+Fx07jpC+Iini/7
xpB5XNkd0Vi+CstDQ/wkdFNWNKIi0iXH04Hk67xHmLOwG1M7UBSHu4Yltaj5KJtfSiH3KqjKraye
CF/CZin55VxlNiupio4bqaUIrdW2qr192kYaaOeUizfiZY+tDJ01etQRvRw+bZcUxSGgqW18DWPf
r5ugDGfRts6wBMBY3rrdEam5Y4/FkRLcWUrHqJa/3w9tcMJ9DMmjV7PpLoNlwtmnOSYTWR0srD5G
fO6b1AOyGjcs/hH5ZIjurX9e3oaLMDEeYhy/mpYGFt3jj4myd8Ps8taWpthKhU7LHVjWUtx4v9/J
QMyIGpHAULTl91GFGAzDqD4lXoognvj5TR/T2i095+Y7yDdd1Tw8AJdLmHEtR7XB2Rhe/6eu6QEo
u+nBcU/OjjylvSsxCtsd2uNppA5YcOD1jw4mqV4ZEQYZjRCxnJ5BNd6bDKVcjPNjkXvhgzYXU5n5
JYCBulGxe9dNMJS+PZEjod9lGtWHMP/y0fVuEPbguJyd2JExjsffl5JJAheDIrRJYD/N+ZJ589mn
vrGpM/uDfK4HA69s2wXx6v9Qdma7kTPpdn0Vw9dmg0NwAmxf5DwolamxVLohpJLEmQwGhyD59F6s
Y/Rxw/BwgEahf/TfKilFRnzD3mtzsJrHKsPnV4bdeLZMFZ40epY0QF6DLP7s14i3M2AAvpmg3maA
cJwWhqeTj+dKjog6p/Zkt1iRRA5GA9caeQ2OcddW+E0jsgxbRKFDgZ04iW9FfjKM8TWAyeOZDbBJ
EzpLEUh7p0cAb3ZDqa0s30UUGG64er09NY8+jfQdiYVXg5/8F6pktEHsS9caGR0Pp3mFQNEc6ylF
3ZWwy6l0ueXJRcbZ0x+ToRQQLoOL1Kyvti5HfreUlszHfko7ZzjTCsYPNc2ttNrgzmYGcAYjC0cz
NC7zrIvn0H7OfeRceRa46EEcdZXVnixAEkAa620e6IcyKZLXgCgCSlaOqcEkRpDU7QhrvIuUA+oF
MU6NzQj4TraztZ/RWyVeqVd9jpHT64J3r1f5Gfoln1aOGZUl77qo8CWnDX4BWfwx+UB30zg+QWiA
OxQFD16hv2yDa0QZ7qr0k/yuquXHpO2QbMrh9x+4H9m6j+UMCsq2MAcQ3YK2oFz54XkmVmVvlfkX
rSnXLlEBMKTxl5jWjZnM79Ju1SGOv4OmY1lsZAnZhPna5cDjkecxyKBybnRAEqfhKabn1gieMnEr
wIq/hQeSZk5N96B9s9rFA4PmIrKf+9JPj2kHM0XHzXUufhzoIQf0oV8ztvW7yaIUl+h2t1P4Y4ip
3g+TIFDEgHjIMcAxjl4t3HZUUOua/h9dJpuKvGChkgdXJAA1MfZwBQ3BiEemZEGXzBuQsGxzIxvO
ubQR6HCdndXwXsUFp+o0ICz2ahT/Zu8jrMJMXag8PEShrXeyuWnxOtfGfC8rFGOjJ3Ylv3nt+tlG
DOzMVYy6uMDqkE0fLMU+RYrnGyxicCQ0mdS54Cvq/HCH+wOBjFc0ejtUmEg53XAWYDAqMRRsY9pV
JjiLu80jLFyZ2CYMCXLDIWcSpCqt2pACe8ZpPU1AHbyhvMRlj1shIba4n9wnx3EbWnd+t11SYwiD
IXqPAMVcFYX97PlD96xLtAkyZzRlJd0e0Q76i1Ydu8JDAKfKWz6Yf4qu7g/VcmyTSQB5v/sOGaRs
2MOrg5ttYAus3dwn3c0hwC2LnK8qCQFeG9YrDQL5sHN+T+OyNgOc53GoXgABtIsfv14VbWQ/+Trd
GGrwNi7Oke1kjqdopJjAVBjvWld9Na6ABY8QyxgzkpvGjkAaz9zHTVdQDdveeiirP3FqkwqPCZP0
n8Hd5IGZrGdCLbES5BcgXoxr+OaSbnZgyyPTcecQ2EcSEJOUF9+pAIJuxM4fEc0VtJb2DusuMxjw
sK0xnyG5tuKbkXy2snvm8qyI6pkBfR5jFm9TrvZgST4i4mityyIkQg4Xh9k+j1rajNgIpSDIet82
6GIgNLlYQmBZiBnXbiquQ/w9jqO88tnyV+ME6Iht2XccaEZvPfIyMTQS5Q5TreJC6wh9t5MVhChn
M8rgQafGn2KqeYMzzOKCmNt1krX3hkpJ4mqtl6lrB35TnkRzYSLrp3hNjPqpG4YfMfQnJE6rJkqq
tTdAqGhiazNQ6KokRMAxOc2DUUYXO7HI8ZZQweBmEF8tot1cOJ9TFjQUMMRHp56gjyUHjMg4Ao0E
uU4FfI4EHBTRIbRHHTuznamTB8fAGiyq+8ruzgPb0RXMXH/rhuphCkqeygzbQhAn7MPjuCJavb6I
DFQqTkwq6sgEyQayAQuJ+9DiQT90HqF9wti0ZYrGUYfJuo3wSg6/ZeX4GyQ2e4zSwb5n6QJ+aMP3
CZijwnwSsBzbT6X+DoMhujih+xI3jnEASvzW1fm9nIAoNw62qgGzYMZjuen9iBm/T/wIiIp1adVs
+sW8oTVEwKLkEfnVelRg9J26qrHAktSZ0rapzvvJXXG3JBhToP0MmAqvqQVXI3HyQz/Le9155iFo
qRXn6TdFCag89YDeCDO3g1iAJBa4aawWN5xLax+R8roVGuUXvXVZGh1nCQrLKWlx47Ba2waSQeLI
jHQ1jx5xSUdyvSR3JBbMHCRV7xrlpYvTDWdwsY790WRvObe8w0vwE+ZmrMO/0rT9kLJzefgom8oZ
pAD5EM+QOiArxghbtT6WZjWjhUNUloT49quYGiXLNjxtb1MGETDMHlkjK6wnPszDEsvZSMip42XO
ug5gEhLwUwfnXLWvrooPJcOnTbT4r3NTNRt2aNeAtiHw9XFgVLsKKjZPgzaWbTWs2OA9T+Z33ybQ
xZ9rG6lKxus3ZzwpGx1L2nAB25ZqE/BM82RAYtgxIiZYbuo3uumuczPWeCKQBDS8vbD1BrjPA2WW
EabW2ob1cGIHvxxIMVp8HEu1G3kHIi7qkzJ8Vgg4pzaFXU9IeFyCarvE3f/78AhT11sCoQXHB2Vy
RBuPzUCboN7d74QJDN587BjC7JkU2PMDdjxjYyYxQSGSVw9r3QKnlkcfrjMYJGOgCmyeynrekBIm
z50KIG1GJpg4u+d+6dNvv4frTlCMKYS9qYrROgVl8W058uDUmGVIA5g3PubtfOrbraNalJ1B8IOq
KbpHRcEBng7pu3QMLrxTC77hNSzit94tPrzOP+rBnR6i/IHDlBft0xwb65KRN11K94DsBS/cciBM
SQE2KUnVmlkTxVDYyMd41wGU0zL8HaJ5fpUcM3h+u5Xba/GI7+EPzRuBR4GTnGVrWkw3uf97TEnX
Mig+LK9+dlrCGlEvBbjfFaHgc78zhwYbRGhY16kWz6wcP6UK38ISBih+Rbq6KAmL89hFGRELxuOs
O5w3Cc3y5MbbCWfzysjGFsm1POZ/PW4he17CBHCJZ3F+4ONEkOMtIRBAanyhr9aMIhez9sWXKiY0
h40DXmNplb/J2LqNhLJ5xKgzEGgvpFwjxiqcZN/YbvkWxIhZKfNzBxdNanr4wsJbUhs/7LqJlRTh
Snq8zkOf3cJ+6Z474ZM6xr8YW1i6UjsENh4c52AGf4P72NV80D62GGgMSHxwVC1NUIj1QfVnHDfd
Hs4DF5PaTxKiPSOwazeGSLe089JRI3RZpFeBCQTFSvNfiDDGR2iIjFpIDRnjhBDosLW5IRTzjRbe
N/noqKLxfNR+weA0XmIxdGgd2xD8Feuuki6uaDa0VNu2cLhlzKg4VAMGkoHa26TtWLt1fExJTjiE
st/1PeXPjLG6ycsTovR2jq6drSXbEXPcyXyw8PGiK3MKskpKR6xKtGhrBBsPY8zuPimzfZtbsB41
JqXlSc5bnD4pWd048n307TSyIFEYavF9cn4WeSi2TPsOg2MhIWpmHt5zYzyWBYDo2OofYkryVU9I
74Q4HGuc/25HfxqPBmzwgXA5mPiTjrD6cTkcLcxJI/ulLcjHq5XPX6MpiQPBIpeY85LgUv+0sOSs
YoFloGmPJwR7bspciJVVhFOmor+DSFg7885O/Jul5Liag+HkIA6vu/DH8Vjkug/pJB6Jb083wQDe
ba4+zQ5nvH+nku8uRfJbImHZqz5Ojl1QP/axz49dtR56hLw6/OVKhMANLBNhlSGPoBY2fTIM5AL4
8ogW4IucPwNEFVixknQKP4iz56BQ6JIHI9k0dZvcO+ir2zi0f5lotXdTira6z0P3VoPvxJPI623o
tjpHxE3g/nh0Jld8Em2EtBz3/bWQU35GsxaCC9ESPLtFkVhg0lE6OkQpxdtcoAWr+CtDp2quFbtH
qzfNQx2TgVi5YsdSGcqN82jCKAKU/oRsnG2kKh6wet+NzPUcfsODwDxUZ0xMESoTpVViNwj2ENme
XCyCEXWEGaonO2LgVU4B8tvFvrXIqjOifSzEZJ5Yhsj6BZsqek7D/iCMprNfRDhyTg54Jgf8MKzN
t3GCHF4UjzsSVejGGJXEAr1OPvcUyCPecVzbjIKb15kUIao+l9cCuwJtG7Np8PCrbvkGB2zxO7+8
FHN6y9zB54eZGdIBSN3Vo2K9IObf5EmMd6FphIihLeZ8Re8dAze/5CxlSVxIJwrOxLqTXbMm1705
xFN7Nq3ozpf0FL4H8WUYahjMKQH3pA1Pq1pmjLkmxg2QAZl8pIGAAY+DPDY0MgDBqCOG49TFlzG3
freygRrF+jPwX9DL0ttJvJPpZ2wpfDU+CpgiVZ9T8KSt8t0v3B+mqJS57nRKLcqdws3fIwuLobB3
uW1xnzuL4mZpdnU0k9ArkVCkZriq289E9qfSeGooMZlYj9PBa/13tPlngho7fnMxL9zEGYdqHl03
INdEin6L27U7psL+bcvyKhQOelx1WwYVelU2tDFFkL0ESXIHue0Y+ONj6cvTe29YJpJXPfLocqC2
Fhq2sGlJ1bR8jdTi0YlD9oRzs8uRtq9iJ7ooqsNtlGM2i0RRHRMV3red6+EXQvrLxC/ZulOJIYY7
I7bPHg8dqZ8SZHQM8bARR95oeYiE3v9N4rNc/yHXX3VItYK6jgFIreLzWE3lrvfML27DjOlaqLZA
oNTeLCQZSAC8NoR6WXe9ZX7OntcyX1XGnnkvrCt0RRw3TgzpHj+Crow70xf5xuz5QFjAhns5BfvY
ouPyQ/SjZp7BpgrHs+9kTANERYpnlG+6HmJPNmn26dfSad9BTEI+ozQ8K16rVatbgiqQjCEX3NYE
RlAWDTs1YKVpsZRCfEO0QhTr5Fbn1L2zo4fIbd9mt6rh6ZThWcS/mYWyzaVsrsswPvtd+yfohi3a
Ynkcp6bfrSOTu7z0ze4X4X8Yibtt3Y1L7w3Q12rAOhAfhA64Pc0V2FEzNO1HOxGv2uxoshmCClu9
FLrVx0qnh6bWV9WLt6Bs6oNVWy7Bv9EhsyyxqcKS8BQ00WIaNxlsnCKGeJcrdKFMAksw/kdEAFg7
CA46uGoQaxdcuianjySK6ZJ0IzmeE4E4/tHMgSMqY6dTRtgOgUqbziG51jA7GKMRpiW4Cryy9hGD
InNu2gizk+6DBThDuHvowADf8oGdh46ebazBu8zvL5Rfb3r8owYuXVkU8z7WGsoL0cagUNZIMDx0
2OI8ozBAxigPHt5xL8N5FLs2rvi0AiXYdPdjEpK6UhMO5SxYRcxXKWKGOZ+fxbCP2GTtkON98nzZ
qzDLfxomsqBso1thePjkcKjyGUYZW9D3vivlFSJuurKqdvuXvP8fiih4rkv+81//JUjgL7z/zz8D
Ci7pH0Ua20/3f/23/k9ZB//yldv//vdrxN/1EgzwL/+wrbq0mx76bzU9frd90f2vEQL/v//jf/r+
+1WeJ/n93/7zn7qvuuWrxWld/WvkAFz//0dEQfrxv/0//mdIgfiHF5imF4bEmZhm4JMB8G8hBfY/
CE0Tdhi4lutYYWD/e0aB5fyDPA4TvhZCBo4A2/5nRoH4h+35phP6vhuIwAkC/z+WUeB6/5pRADDd
C0IP6YvrLD5IwXch/3w8plXcErHwXzgFHEVIJgpj505FeX83wFo++80hLUEG2CzcwLwk6lDVor2d
0ed2t4kdwS14mcxCBWvTnwh1GZMMw3qOtKNpsSEEIxmOcJqieyXqbGPUTEvNWUbtrg0db9sNgvMv
q6tfaQyGy8+b9NOK7JtboL9YOQ2TRmvmLdFpRwLT8gd2D0Jguik6dNCB+jSFhFiFIY4FaqZ5tPU+
Kzu1y2VEOzumwuDKUXSAHFfnv38EY40ujiwmgE/vee63L04jxlscUw4yILtQqxOTPnhKnO3cSxjl
dfXFIij9BElAr+GzH0BVWg9TE5oPMhhuZJHH5yFwpquTR/HF1kwpCONc2cotDmklidHExBUdcWKR
carZZRue80x041ax4Gh3tUIzzwAOihzJFcSLM8+P6mSEGWOMN5dc0Dt4FndI1etQzTdZ1NG//eE6
6QMSx+jkjVdvUaig2g8v3aJQ+fuPuUL3OXcXyy7mI56Ke1aG7aX65x+hI9ILW9lIGe2l9r0Xwp8o
VYaifkvdjB1A6WEKpuPynJOR6a+27lMWYi6KMMQ64UYYkfqwaI3NpLYOsV3me3syvr1c6FOfshZI
q944NjobMMCkyWYIHXcbNwYTnbY/h563Hv1+2Dtp8du1WXDkrt+BhZ/jW8xmfT1w5FPmkFJ0oaMK
dga+8/u//22aOvg1WYJGahLfVR9SfS+65E6Yjx44coAe2DBTsRp0HmxVTxb87OOKAtP3odp23Fe+
89QRArU3bER2ipWpOTV3MN8pn4XgsRwz89W1kQF2vC44NRv1NETOBX1AeWwd8TAorWEvhOlxtmlY
qym8t2Ao7hH0HSgKPUacsKLGgon5bI6aalbvO7NdJ40F72SWbPpqZOseEk17do3VHHZkRmnE+EIV
64rAnHOmkHlOukY/ibSbIVzWrJOkw4IYOB9pljP1sVBxfOIQrtjdxLwuHaTPFGuMqUnrC2f+Wi+Y
AbIieGFiEO8oQtuVS3zVkJkI4TH7TaN317nZvYtSNhmppP+uOoB95rnzqkKQI7i0KHfih3GEYRb6
+V3O5HolMvPJ6ckW9Op3MWTXyEQ9TEZVg+lGDMQyMeu469ASGDH7WrNENtc6mF6qr6GebwPvCMxv
Sfo8G1q7ji6zE0RItQlRzUiydRDPe3ORHxu26V4ZrlVrww/gBMJt0CXoYfs34INrpUr8jepESDVg
CnEfe7h2NZg0xsoAkxm7ghVghWg4R7Qev4CHPvI9uVtFJlcXQHsY8LStHah86zQ8xyPjAvJTGDYE
oDFUXrQbOU0PHhj9/ei3KasRh07VTYcDO6FnMwnzWyjd+DoaLzYz4/teY3KrW5sF2vDWz/6rHzWE
gvnGnwpi0ARF0nWLGayZw1LVEFsZY+6+Jg0/V5a09Tkxwtd3LCuL3DzJ9mb5C3N6g8kAVaNtNR7i
RdJdfArvAUMYUhJbHEyooWExP5iMOpdFcr7Ox/Fl8GMfjBRWE4siyxDMEgqP/zYjOzw1pg+1wKQa
QvxQGTHx8XbMJ59GTwrFKKxWfswh8NDqWDWaEh31q14Ux5o41p3lMr6u/d9JF5psUpgYwVQhxqyH
/5Uf2GufeEiuDWix0Er6l9wjcaLEecIQiUC5xJvufMZnU5Iuqe/RtyXSl9Qrr0bwkkYDWYRkT4ym
S6kYM6FA/ocCOn0sPtsIuZ0AYYXqETHXbLZ7BLbrvjTvNN4PJiBEzIYR8BJQjo8A48SJ9HOxJ0sY
UZFqOD68qNlT3m9M1rIs5+cPSuZ+5ya0Dr2bM5Wxk+9aRR9NgFNqsOsrWnhr01GfMXjCu6xDMm1n
HDW2E6GNZ/uw9vGg45jUNrkjMFyIPb3Zw9KhkFA9En6MHtQi/HWRYUKsORERnp2km5U8SRYo7oTQ
cvAkAs6YZJeVR8klrYC2ha0FR5tVTdyNx3kBsXREjdAEfioHfaTSg0UYmB/tGH+dTOsBnziOSRjZ
WHatVZPb5PHU4M/4PW7BQaXPceThEmTEkWhYH/D1UGc4cMayAudCe8gcAOvF6NN7tOWLr9zXPF7G
H827Ij+XMUqC336lwgqnro/ppGAkkNJXhMmvuqNFcubLJINy5fjytys+2H/hqaePRmyW5nV9gDnT
YZllVIvIvk/9fRfTWNtzRB4lVsStEbXXxkC87sIkNaWdbW057ytltQ/gK3fYCFma+TOmjtGRt4HR
ITkqdFBO0ewbR71libnTH6gHXqvSJGoPkEAYEQlcFeF3EOGkC5yvLiYmvkX2oUR3FOUvApFagjCT
W8HXxUehCFPAwRa0+XQxUTJADd/aqMPWGi/oKvTb9k74CCFCPP5nx2JbPDRwMYX3Eww1LWv6JWpf
r1Id3OyeKc6ELty00piwTFYY03AOQ9JLXXKQR07VNhHPcd7vp5EsNPQzQk3ztuunDFIZGa5d+YIh
Yj1r6761gs0Ydm/G4v7u5vwZlwTaCsbqa0WAZzz94Twy2UCzABomOJHtjFCqoy/lrzG1frI0wMLC
mWiWs0dTol/qE3If6ATHJIjOcQA1kqHSYWJFtalprphndiPzhCAyRhLj2R9rbt5VFQzDBsfPlztq
E/a396sn6eDvV7VV/bnA4xqbHU17QNf0Zon2fSgYhloTFPuoZWCFA2FkoWSgNnfGu+dLFdsJ/gPN
FZlyYzgBi3IZ2vWayfzy4qQvrdFjpCO+tYkhnJmt5KezSOsWyrqNFCW8ybi1kToC2Uw+F+DswCDD
dHdGnu4TIQ99Bc/dHk8jOlrPH2+Ty0tH2KlU43M38jHaY3QsQhtbNe8mEBj6cPZwI14o1tGBQfxA
uCRpKcjLiut7HpgOJwN86qKpblbqvMUjGJoyFO3O0Xj3WoFtTzD3DHPoGJ0bzI/eqJ7S+R2j3fwF
apsxEW7wNALz5wZtdkSzxVZ9qphTBPbT7LXmPm0W7RdYv40kbJ1i2n5KuBMSc/wwKobM7EtTUIR5
flapJVagaQLiCHiMByaZ8yKGWo5Xnp7yk0zvno1wH3Kf1l8SsAFFnQXuZlanynI/ota+YTVGT0rO
Yu1d+bE2OFCPbdCY6ynQ6+iPlyHZ8QznJTNe6dRPCHIZMsz6yUmOuTVM5I8Er3qsbiLUbM1choJR
lr10PiAmv96iOMh/Nzi4VwSYxk/snZh4L3Tjnhjt0PLOWrQNZER2T76J8Kcw3f0cV7+8rrzWTPP2
XoEEDkEM45vtkBEGMg0VpICx+qnrP7bZoEtp8UljppkOrWBDRNI02ws1X+ySqQ5nLCYdzKYptg+A
zS5DdUIIstiDSGZdBytwsIhQ8aiYbsVwFepsvevy/N0az/Xg2uuq4ANA5Xn1HVKmuArCjRRDeI/0
t2N1BtUh8e19IARsD5UGTH544seWrNTGvFPB0qHb0aYpguLAeuIizTrYt333kJIXfDD09BZFdF3N
zIuhR//g5+aPa2fBxkbe6nPJQpbbtCrGhYPRH2cZ05vK824l16iC7HGQYaiv89R90Godo459rYiH
s2GxbCLhjBwPuGlZHVwg9MOZFa+yiH+01q+pzd69HysyIDl2wcCsrJQI1NIhc6AfOYMD1zkMqGwQ
y7B6TtNPjBUEqfYMA0npAUrMSMaCSLiO8+RlaElnMSXKImN+Qq2IFK3vflwWDsvpsLx87NuChO1Q
6H72hX/RM7aOGQICyxx3W7woi9XZ8h5D4STJPLSeucDlhlRntujd/BT3NjMXNaRPGBxebEv7d4mc
rlPBiEpGTChj1VWrih4khwbH/OlFdxgQGP8R0zEfjHF4N4UncM8xv0sG38acNGyDvHhswFPxIxW7
sLyDQ9xilkfuUuf2g9EiyDeY8D+ZOLDpOja5fypt8w5LRLTq7gbUSL70Xi19pKVmDhoRgTwHElMj
sayrokIpWBLGvTMSJMqTA1zLxp/JYOxeNwGMnXRkN4EuhvYyQo+EM1to/5VK8ZCN3mtm4Bjyq1ts
mLdw7t/srjF2bmXvfLhbOxX5+bZtmWPjyLCZ2U7sS3rvlRquWqEW4KHV8U+piKlGy8B4jDO+rp+4
u9wDkqxDHxR6ZwwXf1lntFigJybAMU/leSow347FFFE6o0v/K6dPLfhJ4H7aNU4HqNxDvucjq5ku
Rc4GTcNXWKG+8mg/NAp0/KaKzJFxj2l+AFmMW7OZYFhaZLbnrAE1q5OzjhAZ+KtJlRd+9/OmQd3A
DdRtqj6KOH0W0m/v0Qo0M6sUUdISETHSchTqkvHh9D4FjeBeqqtTCNrLawJYdUxR0ZU9+X3XACEY
aBIyZBRzHH6RSfKOkw8dcRA3hDdQb8dTTNIAyoDyNJh40fq/gc9OvrEqFNN8CApJX2eVw2ZU5pr8
TzDw+ZOhURmmnVj/zTTtLPdYdgwjqYte50w/Mr8HOIHnqhnLO8INAHR74TEL46c5xqpv8eR4FvdZ
bHZfQMi+iMUgm90n9gLckV4vwymqb45Rql05LXuxkV8oCqF8LTrEo+TGgDicn4toacRd9Aop8dvr
RrAhzRrqO6tA50ddHRgkC8zuZ9cwGO8nJjuDwmRJHGLhQNewGUf4TjNw3Mo3JjIVomPwpKa8j0pX
bhRBp7HjJpRSFe7TviDIbbkKwqR+a4z8mZvOPhcx6dkkJpvyNx3Se56RaTLUUOimrH9s3PprnL3s
HHX8nW4GmjiLSDc3gq2MRLsPf4lMTlvyHqCoVMeAJ7zzGApFqXGSUXQ1hplOaG5AgoB3wOPOLAc1
N5tD/7VfbEuLPbVNcAwmJPRtpYJ8FOZsocghOeW9PGdTwBg5fLdlNq4J4UJVUfQuug0aRvpAEEHB
qQ5ZtZspag6n+bSb/GOKiZFI69jed3ekvLnbund2sStnPEEdpVL+lPT0b4F5KdjeHRV6GdlRCQ7U
ThP5P0o471OCZULn9ZcuAoQsslhzKPi0M2Q5RV6HDroA144lu9rljfXTSPXeOm60Kl2gIK2DD7sh
Dkp8DnhEEDksh+1QvcFfTyTJWBxHSZPhz/agJXUzLX0gzP0MvQffWd2cFdHicVCjXFMJHp+0+Jyx
ejL9QMzCsKpYtLdE3QFrzzr/1oGyONPEUXLwBB375ZUMmumVgdauSoKWlzvpUQMQcZVDMWR6AX6l
bQgyjYXh7wcLF9+INoJN1RzuKgluMHaYPCl++hwFEOYUNPIIWBjIDSftYtXrMoojES0Na/E+oat7
bqS7AOZ+tJE+tbgjNnRsnK4QiueAbBXdyQh9OCj9lJKygaLESCJI6KyYeJs+spwEiWmQud+G5SZH
esQjIMzy/PePGm0PBHS2Hkj6Nu4k7ooWYkyqX7wO9GXWk/CFb4UhXQPJybaGDWLobUIA8MYVNtEl
LvNApSAHx0F4hIHqslZmnz9MoOR1fCXjMyL5m8gRqoYVYx2o3gTdaQMLfQ0IjplfBhJS6Ws/+XLf
epV9IPbaZbA23jzRgn6Yen0xy4wLrcVZaYh9PYIBUJKYLzgfE9fI2a71zyS8SyQNtZsTd+3ldI+t
2fw0SycqnfCVpISPCkFYhsCW+lH/5qfi4Imoq+c6sFaeyV1hJ9YIFZw4Jbd8RJhzYM9OyR2lbyaj
EH/EXMoVSAhQ8Wus3R9WHzQZbXXoDbbDvT8Nm3Lh8bp+cXYjVP5TwoFa54Ccm5LTxmSQIknKsonU
m8CEIdX0zX2DrWZwAtROPi/rAG3QbCbvJHv7O0ROs0Mtl128xpTHzjQvDfu5e0UCF/E2TBf9Ojs0
a69viKwq2eelkEEBaCBztZJjJlGjlVS/WzGza656R++AjiCvpm3HRgz9OaDac5pN0943nsMboKdw
YxUAKIP6gYwA3ffkjPaMDyaPCZWZfQcxQpx08smLsIyWohPVlqnu/Np+SkVPpqPPiDC12hMTc5iO
o42DYpqRbg6XCW4MNaF6M6P63rXZ3xr4JkgrBzvAlcxR2EDxzAEi9q679fqp2gQESvGdLh4z9chW
D82mE72l5YIa1M5659j9PpNoR7OhZXaU3KXQnDiFu6WsG++yWG8toT/BI5lr9wmx/mPf0MhmaULa
rm6S+46rKzFMrlvCRrXJ0HOAtpJKI1xjQTyosmUkAB9gJeL5E0MjWbSF2pfmwiSxrT8RC4ubKIHQ
da29VRqkkSUo3umDN/ZkeWvuEUSJPtyHiuWZFdXvnPDtWiFNII+22As6iFXX4rSUNu8Cb040ACvU
CSe8jf3XlEtmfAuMUpcAKsPOjlaqqe51/Bb7ibFqp0X4Pw0vOKbfDJVsFSKuNcDTnsKzWWcTDvLR
kBNXHQ7kMKkufuCOG7csIUrkwzJ13IYVtAcnHg9QfgGxB/Ul660PPYqThx18qzHWMnlsdkUl8Rsz
ipv57VS0mvZsvg8qjrazLO/xLbCAq/1PMBjxxuq8J9nRC6YO4ZlzoB6HsOgPgumvRJECtQqhuJBW
flS9fZzBjvgzYlRTc5HD6pnvl9axNvtfgHIlHQjm6YXq0pf3pYq+bbRgaQCAhsx6uyv4pWDk8n1y
WDKrXQvgfSVEzbynfbZb7nZHWkgVspcmiXhZ3OiDmdsHQ8kjtpFFPQ6v3rbkuumDnSS7mIZ3AoXJ
KWTb88UTkOa7srjCg8c6uge3e1W47Wmup25deuEhTcmKsCVKzPGJBRb6Fy1/0vwnHueUdWPwu4Tt
uVOYCVYFAsm1cr15gxEZ0rEcGEI1Lx2aKhbmz7DM3X1IFg16FpvaBkwV7Ncv6E4NyRfBU2rVRx1l
IUrNkKAviQwEQ9RVjGxrwTvrXe+DAU8Tn+8y/QnrGs5xUtKfS2J7eMF3fftJ7BQp9CmvJ/IvRpQI
djdBT+3SM1mMCx7DjlvFjMKtYYbPC5gJoJhHELPHDqnwrGPj4yNhT0VrqLMTRh2U37o9RpwSSQzS
SBJovQtHc9vH6Owdo/jMJR0P012OKyVpJAeWD5qKYMZbk/ICYH34RiH2Rp4fhAP3hJCY5b6FW75U
X/FUnuzaewyrId65TvbeZrXL8D/fyKoQHO7Rk9uNI4+UfJrFiG8leptBia1rOkaIlO0BwPQnkgvq
Z7b1SFnsrY0eGUU5uCVCY7EyypMOtlbV36yxJKHO1O/C9V4rIjVMMB5GFePRn8j9SE0gBpkNu9B6
NyirZqN6ZPo6HYvi2mTU5DKESpQ57PWld7SdxkFgtsQR2NPyuxdy5UxRtCq4opAEcBFZNSboCaWv
Wq6lFoZnWfF5dkhfkdODsvcuzAQfSXFjpgZhZQnqRSGGytAn2XCbonSdIkEtXDpkHbqCI7M1mKOR
xAjbtnR/oebtUCONL8QuweZpb/+Do/NYjhvZgugXVQRMwW3bW7K7acUNQpREeFdAwX39HMziMeaN
RpRIdqPq5s086aWvbCbZ4cGeMQlFdbw3eAJQpLur2NCuQX/X0ZU2bEo8spAOTyrUs4h15lQvaL+6
3S/J0Y1pOeXWS4et4qHsCk1c0HbeW1pNwijdd1V3rfAuBN0xqAzSDIR9jaq6TlX3CDRYe1WrO9LK
aAp4HqpPb+VkcT8ANoVy10WHoORKaDJX7zpWn03DWiUAVHgPAiw7EdCUMYEQM5pHn37HFQYeZw9t
iOx182SOwEtc81eh0/xIdJt9gP+PiBabDUgaCmvMeaz0Rhb60c0TvSlJhFYOUmoVp/5qtHm9G5rr
VzUAZp9yhjY2RedEwfGqrKmDxWZurAR875CZn0Pr/GarjU3F4/vo2pBysGhavubBlD/mFrYojzSc
dQQyWHBM00EQncbmMh9a4CV11KD589vHtDBoFmbtklga8+l4o+IpusgOvtIQ1Nux4QjogKhQ8JFE
m5Y4GsBxXi6CvGXTjrdxKOttkwk8VLYPWyT0aE3xmnjLPpsUhUmlqxn76wahTjshsgzBwJ1fTx+D
QQC1FP03nILNUIZEdbS3pyXgE0g4WweMx7IN8YKoS2Vql/Go63ZjVr0GaKdXepqwK98qy/m0/egb
59i/FrQMzc/5I2zaM3wlXpyaRvBcJb8bSdtH6ZH5FbW4NZh5kOr4Siw7DZabQcTvg39SONl6QCg6
TJ33VrLkKy0Eazbz17iE1Z4rsWV5+kH3CXLEWM0rr66HlVOMpNe8P24VsSVJArotWZV1AfsA9gvR
qh51e6nYg9kN8ej0mji/zDTXq/CdXx73bemfm+Z/vCBFWPhewWoQGWVPhA0OAKIPt8cTGH94jWL2
645eDbYhg7FdELbGzZiaF/ww6IvlzRfmY5rmk45Eu/I8daDhpAtzwgUJMzy5EMLyGhmg2KPJH7xF
MOcJavCfzph1/fRXjjpjlUtv0lC/GB2F5yTEudPxH9LJ+BY4GDsJDr33ffRrXlx/Fogg4J5n7qDF
zsfd3HMsppiVjJiXMr1+LDW8m9UpkmI4hnyaE8hofMpc/53S4lPQw0vlDvZoTlIUdrYBvRi3k3R+
j2F8qSNEtHn4rrvhmR7YfO2M/U16DNYRZUujsL+UyVHTT9jAEhzDo2L5v9giyf2z1B02SSyPgZTV
c60jhCAej1hXVUg4elg4jnaA6NCLP4hJ3iPGKZH4GNO12WjiyOU6ByGqNfnMJiA4HpUVdydCaH0B
vy5RzW1aXjXYxt5JpE20OsAg9ggIQPnHJNWDtyiUx3uaGVL500/ZliwqUVHZlEMnbWp7a7CPd03g
nqB09sDiv0ZHTxtK0nwSbeZWg1Ve12M57uHRBDxCGHxmyJOSeOEmHxByx0BfgilniuKQvxAz9nbS
NI7IgTULa67IIXP5SZfnNiT2lWT4dR0CPMJvqNQYkoCwzLTzgtlFQ5vrQ99+SoPYX5CD5IkYkDKD
434kBHXE53ogr3GzpqYnv2jMOyfhRWy0w0/rsDWnU72EuTPzYMaozesHGQrrZIfZWFJwyHPAd3CE
IMGCoExJAFYGm0VQzsHO7EIPfDLuFOT9pT4LWNxoqY9uUo8se4G/kRyyBo5IXXjfDj60lVWanyrS
zd4zn+ysqS4QkRM4sLfeYRHRdc9QdpFBY2dkRdV+melSIY2tZW0T83bjn8QxfipXVoxGlDQyb7Rm
+uP4wYcoj30xpivbpIG0coe3VNngKBoMC2FPA690ed+6NvAqo8JiL5gA+Ac4Nym9G7Mqz5UpMJkO
zbZICUEXHlAwL60uiu/75C1bvuRpdlmEcJe+VkAfsLSZdC92N7KBMN/LyCPyZB+J4lRbq62/KyTI
0fEvrQOMz9PeHRzVron1WuNc4mS2oLO+kgD6mnMGkcyi7yOk4rGVYb826UyXFqOWthO8GCC5o+En
zeNfZkQzW7kZ6v6L1+vA6DO9NaiwaA00RwbxRJ/6MiJfEr89ZV13SHISJ970tympuRoEFcYpznWz
pxrBr9OrroO/IEOJbwQ/Zk9SqpACTPmCHhJor36FIkj/yJ+OnFaJhRkpe10GtNilM68zTtJ1F8Hd
7Bz35EbiLR6t+ySb5yKawM709bF5TIYrVrqBYD449w6ex+TXH9xm0k+vuU/u2Z7tT9+kWlIiNwOi
B4PJSrxXoDUl8hsrdnztBSJK00/0MHSH3gNRI9jK81rKLz13DYK6hBO8T5sDr5DpQXISjcp/ScFP
oL1UbzoYHlkwHGPiTqtZ1Btp1RvXmHbYEb/oljwHmBMOjs3IjrllP+g/tUlfFq2DK5b0K3DUdIO5
+o1XOuxU29qIfAm35cObNCnGqvVHPRlnKmJ5urOE7fhz12YZYdDvrE9lh3cr5Kk+GsNzb0PEiah3
8doHY+UjacuY85krsCrnNwxguJt0PJ37kdQbj50j+c5KB58ChnGq+5BT/60FiOTZYpPVvFZpZOU5
zVWlpSRvLv0nEffPscrYaEcApi1hbTmLx1WL29Uxiezy1SFWNv6pLJw7FHkq3ILhmgnnJzIJ1Wdx
cqRB71qMEI3i+GXZ2ISWOoNTYIKCrIPS2/8t+tfOZ0ydclOtrVRznQ9nIGftq4JCtWsC7mvRZP6d
FmVled3HmoLFrDO/Bzu9P4R27as7BO+RZEvrs1lPSp4yYUqV1X7IAdVaTJFLqN8oyo+0aI/5nNEs
2tqs3F0yjjIQx0CHB12Fb45FJX2gWF+X8ps2OcK0CsUE7XRDRGRaOcH0l+LTH1/ygrb5X1ITB8X2
0iHhr+NhptZhxDSaETbFV9pswkHQVkGhcWF1GN+0wET0Rzp0xlmgmtwq+Eafudi9/2kk2Z+uZ0lY
kG8ndZ+WLL/a7gqUZN2V1cmK+42ZAOOKvE9AzqA/QKuP/lrNuPSIIqOIiMWDEO1sg2N8kOApmXC/
eBjnB88v7snQvZXWWkHDh96p3mLRPOyQR8CMpa/94SppEFEG5DMjOhQ9JpC+5jkekVFPfFhRiTAO
FvE7mjpFzZ23uM9qDq4klQKA5cK/BvXGisgmj7J5ywL/T153kDMHimtDgCgU8VCVe2jyh6vMZ9cL
M2ZWqmwNf7LxAIPjdu2z57fmQfTWJ9qAtWntfJ9lHKCG6audL9IPWtiPmG1AVsIggEjQMWXL20xx
6hG7ff5Uuw6277q/+r772rfTrfaWBInlo40uH6IUC4BDh1Q5Ui7JbHjAKYieIisap0eGVJ9VQ0HP
RVmXWI2WyD8rD3emOw6Ulq8rOo+zD1qACUd3sU2bfEwMXLwo1/j28lzxtde/VJZZe2p9Qu4dFWRH
/paGIf81xiKIRkQtC2KfBEpYMjXjpJ5bBaolO7muoJub7EgQ7CQBxU3jSVhmrdzmhj+ckiaJDhTL
LEYhdALB3OEmZvctRuOP8Iruhe6yZouzigK9NKG+PH94QfpMDVJyTQWaN51x65mHemVaH3hJiByF
Cny2fwG5Mu3sBJd+58FB75L6IzLAcHkstROYzvVQppThLRyPEV/NTJmc0dQ4ETKrYPzjwBqD+ol+
mm0Dd+/qW8Gn3ybUu7hQXtgbunrgMjtVRztX3iWkERJglFFQ95N/J4wALu0Qg5hvVkI/hakdewvP
5WNUGad1YkXbym2/68FXx6kgg2uLc20QiQ7aDS3GG7vygnevbL4pDCsxjTxCV5L8N/W4BrP5FXf5
a0Zr2kx7GmMVNNqu/l3Tq6bpV+uWojWPxrXwAoyPG6n3TJ0YQ67Bgi5d4mvpEq/tl9o2ajW+ZCAv
PeCHVYXwERUpUR4k8aC8IMQ22DG6N7kwQsKlFi5om4+l6ddYCuOKZGL1ox5JNtCPy6uKZjlNwxzM
fXZsdM4VS/lcpACHQ+vrY9L1FdkZ11XfDRRKNCtesdH0iOUSpknrI5RHu9o3c/uvH4NvklQEg1uI
djLAk7CU4s3GlQngoDTuEJfaPJb2Fcsa6BrZxm7Si2HA48FBHB0iKvcMBHTVe6+uLQA7ADTtEhhQ
ZnPr/y/J+b+AV93nwUZwRUCh1o+nFnil7jWj7i/IraUCCcBTCV6f5Jq15ihCVdMPxIVTT2kghXIA
MbT15tUWOa6EkmL+SyXeXOoGDZgSzeBcJrfrEX7oUvblzUid11RiB/YgS/Fm48Hl8cKjxW2TmGZ/
aLy/U0dCz4pHjn2AUE7p3FKqEG3TQCBGCmHosJeqRCoTW4iWfYcNxqJMkX6MkWrF1GiX86F8Cihd
TId5hc0OBPw/eMc332LpHu19rrcjV1GX4sauSf/pxr1UMocbT7VjShRB4tTbzJQ+Kt8AYY/WzysB
/lKE8QfRzpAfiu4iGz+JXPojy6nbh2Z3BAXwqGSwccz63rfkhYylezJMiZIhk4FjgyyqtnVffLmT
f5FLa6Wdh5dxLF7tpc/SAujUGcRRWt++5HTTrXzAZxa6FgQ20bKGW+6LHgjOHkJ2uHwzAgd6HQjc
TViR+aVY0x28U6rtbR4R5asS/g8VnClVnGnVf4CuRAked4Mtro1Z2y+VBFYYNne9MSNOfYo9w6Xg
07J+uVhFU+lyo2OLlQeY5prpJvJXn4JQx2clxkXT8WyuiBkZoWZpEw34Ea1sKEWbImp/SzE/koG6
UQHI0cnQdVstrzJQI13xZJNpbjqo2n9lj/6rp8pUL52mpFj5NMGBmr9LORdH0cgbaPJ7TBkqLKwr
xT5PipJUSVkqyt9AuQf9qfR2fZnS2ZXw/5pIfgW8mAd0XW8pXq1XxdLDmlDISvvw0aiFtwZx/wMm
edcF5AOX8hyqXHsudZKGS9au24Cq12bpfK3s5M4o+Zebpo2UTnbMHA/sAM8UBGPdGmfzC1gKCk63
NUdc+1TLAhrziVWKm0npbL+0z1asDWDsv8XB0joGNI+a2sxwzvkvFjEPIykJzgMobEPI99mH0PrZ
pxmCvGYQrXSLP20YX0JesvQ9rYxlg6x4vZpiOudsZDbk5rFwGTcEgD0peTqEemvtEgVnjVufZmf8
39O/M8PE3Fd2lK4IRhAHrI8ppb16ae8N0SEr4Az01+O9q0JWBrkXAhPgQe0iviwtwCUs49ZXHwRp
jqnJj69eGoM1lXgmIUoCQsAqh+95mOgW7mFpVU5z9VzlXMJWnTCWnOEgnIFNrAFxvuulqViM1rPv
JPeOt6ik0Sij0liTBitQ/fFdsZezv3Rk0RJrf/WYTuBCzruSjjQbx/7W7JBU6poLPm2bV5+Q9XpY
WpU9JPMZs6dD3fKo3pg5XllH3boQv/fSypxSLFaGLUuCjsBjl59kmYFGyPtbU4y7hGpnhEk2/2x3
LJzpSQhaCSi4GKg7DiJHbohs4MYQL2ZE2RPF0XOtb6S3uvVMpTQW2N9t7mA7IT66dE7blf2Ng+Rk
YuSuY/lAXnbWsRr39cBV3I4dC3q0APXTxmy0keiYg3kOcIPtPQTjFu277e2zYfHTIT83s7enF7be
motBfLiPVGfPc/ONu+VVZNlvk2ptoFFQk9pEbZwY24NyAMfZNuXwCBKE+Bn6Q2rBWb9BSVkNlHdn
gcBqx7MaI/M9p967XajSdF/uPOm8GQtMvEjXnJ/5hiH82OlvgwTF8kgWffjUWfI0J0G52gJv+nAp
F2+WlnEFsT8CvsgDjpOvqKcvk5UflvOKYi7HZDtXPhUuteVsxPuMga2l4ZfV1XNAwTnHw6Vpcneb
MlKuyLjlVKG7Rv4zMFSaVKSXVKWP2oT0AjGT0x6na+icE2rVU9nZHBn6mWLBEbDsgazkWVHEnhTf
UAnJr3Y/DTXtiL5E1rqTQ327ajEG1Euj+6DMt1bfWeai7cy4QazlZcW3sywKRgF0v6YzziJ3LyTY
IkrjFeXxy9EVegHa8PRCAcutj1Av4yD5McCl4HPHCk4craKQ3g7tdxnH3ra2ggNxitxtkrWgwh5X
QsbbK4PxQLklJfeOsK9F438rqjtXS2UkU6tj5PdKjwwg7BEGp6OGXR9GlnQ7HnD8wDLqJEcj+s1F
Khmjhx5J82g0x6xKqfUWGKO3FQ7rKka6yfWX326nvN+1ipoMv6Q+wuM7Z9M3Tq3DR+gK/qxX+ryY
ScSLiBFMh9BaDdiQlOHjkqrkxcL8xp5axTsuOf4Qwrjn9gBh9qVfDJcayy9sy3L4v3yQoaUn8Jt5
+scPsI3isDhliq9msqnDbhP+jnC/+z8lFDcXefIGt+XHkEC7LPBehDM8JjXJTjia3/hRHaf2dzi2
xrps9pEKfJZWg2bK5sPirBN54awhWnKPZeu1FYsAGwBAyHyO8fS9XG5wrQsZxjDFTXZLa01s/9Ac
+lsMwcdkU8iWuX58oAKbuwl8gL3ll09UDd1TnjTd4qUsQ5P6C8UitG8h0gx6ZOYB5llC62LxFb7N
PdJAts5z2e86gmbbZPL780JJWOEj8JEI/Wf4TPUuYQdt6nvRh6ckSK0Lfua/rJI/58C11pP1wUaW
LTwXTeA629YeD2kyQ6w0cG7NrKSvisaVVR7FGcp8pSGB62I1xJlNiKE01hotaG2Entxw105xwaKi
pMyeiYhADnDVPv3/ofRacg4CZHL5A5QgGMHjMbzty+U3ecJYGgbKm8GQvC/C8sI7mvoWH6xAaHhL
VyMflK5fXa4HYkSu9p32Jywd0A+mcZODfONzs4/rdv//adp6MjLFui3oRuSQujoLS46HcRB7qkww
DMYz1Kl+2uMY97lwhde2amLc0+JLDNmHRTnlzppdFLecsvtwFtOhSfF88+lIkMXs5wB3rIlx/dgT
fhyzr1/jBfy1uIfiVJjMgQOILfYLPGTrYhvaI1OSTWC5aJcyRvdj9owbtVLUqUVwlqbOf1RcJg+x
WV3HiiJpDpGcqsf5u8hp6u36XZVBIvdch+rdxgCgoPjyuIPdbHBXoKHhTDURT/HGMHArw4PM+vZR
xpXce/jY6FPqcWxXOXuaqOAKNGFtGWUOUKB0NjBgORm4YUkmu+PgjBjJmpbwdXUf+AVrJOef4Nf3
AZZ74GZX7GuMtdubCa2J5GPqjF2sO7Na7i33xUwwyYxAGrrlSzAkSz/VkGir3PDFi6fnMmGDaAB/
XbcN6DgSWv3R6QtCd4B9qq47dizI9nGMjyeeaTgwaefkqlQ0ihZDI3vufBUQLqpPGk1X2+kuCEAq
OlRHAqQ3Lg6FUBISHx4r74fb4wKBk9o454nXPPGLeFgCdAibtol3qMMfBUxzFN5kF0yDt1dd8zyB
b0ySyniiwmHfe/ofwzYpGqt8wSX/rxXIym2L7pNBIW1iXuWDcvsNV9COM7Y4TjFb8SRkadeU7OnA
Hxp+/xiBa11VIdeTRK5ycuMyqSHaoKQHG2vEEeiGnnoJZBwB0sc9RTbsUDaYe6oUk+cIGoS9cbyP
DO8vnfDja+nYTEqVpLPE7LaoTeCDdEO0s4tWQ9BwX2zdgb6+iD8xOHErxobAd48N1nDxO6hndTrj
hfSdO8xwLMXQGQz8om1ffxnUI+WJA4S3ddurqXIOfZthKkbUFgpfc98gTGkbqm9gIfALg8aSvjhI
u7kRf/yJ2C3w19YtkULPwXlPUAHn1rCONJgo7IDsiMRz7BV0TXO8r1KeNxTbY+ZK648mwGSLncjB
r+mu+amSZqh+fPZ+GzMdoNkyLRO/9uAj4Sxi8+MOz3g1eA97OPjd6u5F2RFLPf4aaR9gx3Pzz+ZP
HHAPe5aHHFvxJhWkwpLOZ/zJuk2S8ozlFBGnIGmbne3Ub1Xy1IFkWg98l9fxWB7aBEs5+fv3uaEI
W6fDssHE/+4PCRtoNV7Cggc5DkOqQOg8d3VNtavuLIKqbnJiSuNhAGt8lS7fPpZOGB3HcucVLXom
MdEdDKPDqPtPVFic2pxDwHD0VVG0wAgEu56f1Qq557cCPWpj62OU1Uc2utZTkQC2aEqJTbZ/B15F
gF7gXJmh3IIGZSJ8iL6GhsFjTAlwsSh9JgAl9xNxKMGeG93szKNPoGfVBOydz6zOLD4IpqYwcsLA
NLcQgYEjTSrdaTMs94aR0aE5n6cCYhdqPv9iYiXscywVVQAdPUVYDCWJscrML5KVdrqcrv0YFqsu
c9QGOne0g5p4h7VTbW1zuMN+xcKTFxbfbNWeOtW9W7ATj8puvqIvXtMF0rnRYGbvzkBh7FXq/TYr
foBCQWxLJ8GEiGo0heW1xqwIiI/hlEIFLLKErjS9IXmwa2bi9wO607qCvr8x65ZDCnNImNziwlA7
adhqTSqUyHLUIZfICA6aRkHjfb6ibBt+5tycplT4h6YOpueU0lU8UuBNImQC5cZg9onnTKw3RACO
YJLcXIJEXPMBQj77/j0sGNwOswRpx+MaWzrhrnrbpUV1Iih3C/CRMLxRe14ISVx45ksr+EvIkTBr
a+WnZdc6OcUApBGfgjgi1L9U4fDWNJz55pTQKNgefNMwt0KQ8HJqGuBwrxIRdqlj4gVV9rzyjAx6
hzaUuePR97er92la/yqood1WMHcCayITwM/fDnLsc4E77IeyfWsc+yYVf4xVXmK5xPjIssmKZ6vH
iZUOJDezNnibLfBk0YBjyuedM0PEYly4ACx6zZMcCTo+FYtAOdQRey0WX8xMBxrdSVIZhDeqZj5S
uk5TIq4+uB8UvHR98Cxx36YpNqk+AqwPdNCx+9NUX+OCODCA9Wzr/vG9jr2EpuA4Iaicx7t65NZe
Jma6X2pEGb7WXIqPtfDpEirEPWoJTzU6uDcjfhACJez1WvUMtWN4on6L+DvW7Q6SEPwisiYxI0wz
PxXxDJunlxJ0SkdHrvHOxFMv8se/0M9emPQaD0yRzFlSmdnJw1J5I1v6UukQe717mFQPLtHSOSsu
fKBJC4EpYsNQamex6uMktqeo3XUijC504ZgufJjccf+NA5D7OfwcwgmwUzr90nRRrFNupxbQxdI/
9QJgEbPAziacS/QIJ3VQiKcxm54zziXWCX66Xx6xW98p1Dnt4s+hwsk4odCOIvnbcPfd9A2epiCa
8utgkQlGttuYjNoBCD6Qy3RzJbWs1xYU5cFkIVtmrIPBLZxU0Iuj618HOyaFI9GjWCSqk2tRx0bM
5GRmHLp+DIVJTIlJSlqgtTf9wRNtg05PxoROFGJJ5IC4+jGoqsS4+FF0imEH/ti637qx6X5rzKRQ
aZ30tbV2M1/Mfhy8/73IH6qxW9ba8qwtdVXQGTGN3VQ6y7vHskJbE/tU23zNmaUD02GbRf/CBjGF
9wgAwn0txN8RHu2qNvpkT4D/p0WU23iN0MeBxYEasXgZ6l50lJL2lQ9XK3mRiaaFt7LtpcICK9rI
C9/mb19ksXUDVoj27mzDRrS3bnLbbQ3Z9R5oL9p6FX/rKUuxKfM8acOKMONgcqUudH61JcYvAVv8
PGgJ3pmg0BGUCSaKBv9O4XntgTau4DKzbNnjxZ13/pAuULLM4J8EfHpaRY+5+zV58S+J7YDZoXt1
EDKundnUq5T80HtoF+ga5MNgsYwkW5teHKw5xoY2v0Yw/j2uaDhc2P/WHukkYLxI5hieLP0VsY+Z
LF8e57xeXBBgoCpuX307WFsTvWRTTeTWtCI6/7uSkX2aZb/q/IUk62NL9r4CXxH27uJ4U3teRA12
OF4qjZs1mJu3ABDXUHjV84jWDPiwcY6eJhEbe6fJiHHT2j391EMXbQL7GbsgPkpmKfzZdD0aUnX3
/z/wloISYRO6MyBGk3vJ7jQog/8v6NWw7eNYnZquLO4PMpj13WJ8vqXZvU3ew7ALb8BvsgfxrZs7
LXzJyaBRFy9oFczera7b4JYECCWy81+ixPVf4EISRvaN7mjQkZjh1b1GWXAlbZQeWgfQHoU6+4A9
7IvbdsNt1uPWDyT014IupAR9AR5iA4IZiKJQrN7GmlqtvAxJAdh8Pbb7R++KjlqRGkjzKV3gRm7v
76p0+VcyCkGc4UTA7JSeknToblWx7iHgbciwgyJMjCfo0XRN03/7CHk0DLZ/cdMEmw7fG+qi8IVY
rvEr9Bt4b6LBAZ/ZFwLqtFCQek1qhByo1akVvfcA1la9iac4Hf40SxGk14yAD2K3BU6HfDWVZcTo
V/JmG6FzRKM1cMbNVEfhQL8Un+GC68hK6p1re2kBmAigC5a2QEu3ib669KZvLKWXDHIhz1xjuY+r
s/Qi1uQl6KHFWip4A9te98dW82Ho9JaHkQs7j4txqcFNU9GxAWeCvJXk8RP4i+gJmfuADQv8RlO8
K3+0aG6TDxgitJFiVfkz6wnAHu0mhrZPfuiytglBaBqOW+wEyg/Nzw1YcqQGlk+AYL3otQwRBdwy
BhNMHV4m+eQjiWvCM2rT1sR1aUxdu1NQAr7wPpdFzlNXow7QMGPsAphDhpk+pWNQbknxUP7Kp9aT
qcm4LP4JV/+LRrp2UgKS5A7x90lT97uoZqSBHv6aczn+SQlTNeNsf/d4GpVXRKuuKaz32AEGMdTj
ifyGO6UWYJDvAITQkT+H2y2HRegP9nNN9GXTmtp7aiz/X1shJRlt/1eVHeEtwVBiFP3VnX83wZWW
DMhv3Jfw0Jr8dJuYGYxZPF1qT41Dws1kcCtrD/fqUDiQLKqeaZFg/3iacbWe4lwtJnMWuX6Sdki7
Pme+gROV2z/PioltLvvjR9GO1S6eyPjUVhLuilhdh0g4B7fylvt5wBJZGht2PCRlHerlSo9ZyurX
dYGq4NaVArpFSryK0g9e2PgAzZmHU6EI5cwSwzZpVB/f/Hb5pDu+iNfZT/Rr6VGKLDxubYmVqC1Y
YX8/t/bWH8dpK52/3TzQvgq6HVPv/BeUJ8+bWX1HglM4UwkGMBF627ygQ7MWT5Ln1K/JotOoC+lF
I8a7NSFkYWiKugPC0Sv8YvUgErTDqap35iK56VGBCQzcNeDmbNda0vuclLUNBlgHY6TwV1S/fDiP
KxeViwoydWubEQ6782fC+b61MgyEMrGb5yAOt15pWv8s+rvQuDAModVcK02dSJcSb+karkJpL184
ftJdkdbrgcGSvmPcOo5ITqSajopWs9AJQIGW9c2o3PTGL7NEi1lvEXmFPT2uYuhFkPRIA7p5tI2R
D1amYVjYgcmDLcW123Ipqyl19V6bBOiIeW4NGtTZPQw7i4sHOZPgSRZGeqiTlLo0qlhA4JgnsXzI
/Q8ncYZt7rJ86sIRnKFtvM0Joxjl06wmrfHYFOkn3DjCnH7DXpxR1uYGy9prADCJoYCzgbxP0vr1
xhiFunHBAipjGM0eVGTavhXKMZ6sIMkOvYtI7lZ1dJ+q+EexJSEi5OOLgWqQVcEfqh8s+iMCh7W4
HsDLnRoyqPjPE+LmtseZ41vzmaTvfJiT9BglmhEoGFDgMUEn9wjwyLbIvORkphjWWCvOoXqaQkqS
/XZ+jPuMIr/BgWlW+qVDPrl4dE76z1kw+UEz1k9qSQG51a+SFeYtsn2xbiv3o7Lz6ch6gpmMmuC4
gPOuNdlquk56tg+qs2muMj1z4wcmwntrPOgO5LkSJHcbSM6KmdY6sEEZiQ8FmrtUUanpCap+tU3G
gTdqHbBnC0uyRpVFewC3Rmi5WvubwAi52dvLFhYXfGkSlg1GWomVnGkew/QCtYn9MUcQx037xbFZ
rJJIqzffqglwuONSIEgTcipaaHJGuzUFB7RvsONVlcE7MelfkgAZOLVE+qeDxC+cW+uI6a+PMalj
/fgCh4CinMHZxK1hXoPyQUCr2gFtvHGWXbA5SGyXS1l6fCxSo946VomBJIYeMVQZkJH6YUZCIhuF
6dob1acXQYnwgoGrUDpd2ZN/GMWCl4bm40HGYjX2B19pcLbq7IgiNa/d2aNXlyj1EBcTeXHWQck8
4+UhqWpq6mIWYOe6cXiutfl0ws5cgOs8jcDmJ8dhA5mB+m56AgxGok5qkDcz1/+K0Wk3toy5gs7t
Gmy/FTodgefBPwZl+YfZF5wxKjHx06dkTPxt5Av0gx5DEssiLACuHR5sDtyUpsStR9QUDCu/GPnJ
w1IeY9I8IwllxYWp6txNvAsGSACg9quzSiv7ROwqsjHR0o38Hc6dWtuWi4/G+zsWM9eQeEO6zbhT
3NpR5MZtI594CNC3lBrWnXGTTc6xcH+Ujq8yQ8qEqh1jY9oy525iO7ygVJGMIJG0yoLSvcN/qDYK
mCXKRvcKLU2uRqZ6of7P/0hE8IheAxww5O0xwIQdd52IJyB+faazxnpGeb31RXJrZNHdG9m/RVUx
HyVDGYZN3L305nHGia0F0T7Nz+WsaS1g6Y1TYMcNt1nrwaAR3R7xsmIOI9RyraFhQimW9D4ynZIS
iKzMegBosR4IA9+zJG4dtda+cpcW9KUCK1bzhaAyQwla2tE23AwVBFdL1PlPJS7o14JKO0zsyRoD
PEJvSCoZ8u4+kIThkStfpgygdVp2u7yyn3oumrqPfMgcWO39udnkRvGVDIN5sOftYCGn5ag0DNVf
jN3AroV4F+Fwb/zm7i2MJ25Nh6TLzt3AOd/iN9rJgDXCbNLK6WWnxKosEstyRYI4w2TMk1qyWa9o
Qduzkv0GORrth1i/mHp6tztM0tKhy5Nh7c5JAbJccm5EmfNrKMyQ0H79NtnDtxvRYViNIHPKlike
W6gs/H7vMHOaQ/4qKFvj/kLET0hn7ZsYLh32l4VDNCrpqc3JaoxJGIT3vZj7XWmimqt4SrHxTdAQ
IudilM+ZUPkReBnAGISdfe7WxD2wr9C6NK4Gg++FE84pwpvKDxXtRbzx/KcawdOvo2TXZOpf7kqe
hM5Q75sCTLxlAXtN/820uwK5R7wqWt4iTFR8kPrDdN1h2yrjTVemtwssMe2sXN3quXqD7zLt6Py7
2xaYJF1jtx8bpIqlRATJG35AuLCRUMZ2NricLUy7C0rib3oEvZzTTOiIGwfhC3sq/mPuTJbrRrJs
+ytlNUcaHICjKbM3uX1/2TeawChSRN/3/vVvgZHvVYRSpbCc1YRGipLIiwu4Hz9n77XJdcUkqwJ7
X/ni3bDmLOG3Thp40ENjvAt5CMGJRuuOXzjyPwPIsUcfA2NUk7aZN++9QBaJCDjZJWZ4Mv1QoYIW
+RbkFnaHoiXG4z2tlXsbpdY6SlRyndhVFhodkxVN94tnFgFjy2vnRMYmCrInvWU0wLLqILuBrhWh
9AwaHErarBQW6GEtlW+tCtUVLDzGxIkJuKqGJJS7GFD6nHFRC3hX1fFHyEwjtdqtTXbE82DSoQ46
oAFSdQ9O3TSsUNhIzbGksyppxttdfkcY9GmYHHluC7Gd04KFh1zFbHgf69qEv5tCyzSwrZflu+px
jLejWNHT/4AYdkUCDbV5qAiTz7TNOMC3rnCjW7DUcVTSbHdps1K+UjOlor0z2pZDclQe06wnGiC/
aVpEiI454ocnlyEISN0ZtHgTE8h5sLqRD3BHZucKsbXYCmFzL/Ie4HsNCYgJWP44dmDM6egvHfRq
moFgDIn3rq3BoHnCX0venIoyLnbYHGCLHqVGjK1jJnd9iO5W6eV1PkJREC1tDeaDtIO7HNMS/LTo
rslRJY/jGwI1De8L4LAuQphguxzI9Fpu81Do912UbXorO5xIzbmHQQY3wnWeCM8CrNhS+7dE0hdM
I+aKOzdB5dmD2g8SjzdD99VU1T4LbrYa4e4Z7vh5L4vhtoutae+DX89zlyrep+uNLJ08ofh72+LW
UTYuTw/Ad+BjKaz18Fsv0HDBPNxQyNA2m+gE00ykLZak1ibMxqslzUVSBNUysQhR8cLopc0Qucc0
uTsDfTcQNKoqwn0CB0eaHnC50HQzA9c9cmxz3HHddDExPM61ghGW8DbOXVEXmNey+6FCdwoiJ10s
EW2iBteZJSRZ8D3tuOfjBFubgaCJidhWIcejK6ZulIU9DGvfWrjlSyAzsYiGHPOkf9vmJVHAfrwb
W/1UTAmSnIl8MAZsa73QCVaVqPmYCTCdJo07mEpszRQ2bAFYTCEIuHPwBbMma9sVzou0fHc5cEOu
YmF/6pnn7RSRgHjfkV45NMhkhhYhrX3GNyWxWzDc9lBn8p2ZseaHHfulcIqtM9Iuy+PY23CjLfBz
Ivwtwx7DF2ekOMMMqrXVRswWExXzE31OAk2czz6m7FsscJb2lrjzjPwVAyZO/BkOGlX9jY58e9Ei
RV1oCX/JVjj8mI3SOdBADKNGWzVVDqltZIha0zPuTMrXKT0Y9Wup+0sYKAaI/epQqvRBgK9rIIP1
Dq5YyiQwuHnSXQNHarPicdnf9SkNTnAJOLgy3q2iqpFCWeAhK3JrAI2OS05Ai6ZSaqFVoU0RHZPb
FMtVWc+KJFSCDNbx72IrPnWC7huVstoKydSC8e66Gq0HSRd6KfTUZ5SSvlSl9WQZIe5iBTYopVMw
zLaSCliZXzqc9ewP1N3DNoILxcKF3bbMXeAk5hwUQ0Ae7gUDZepY6wdmQqyhMjxXI5JLtomVpYMY
GeNAP2IwqCu92odFPqz0vHrMShKIYgSWTmg+gkTj7pxWnkaSNrLMZRqbSLucUPKQoIuFJVMReUVl
3pH5l5ifsFEPRVECx5hQotsWN8Jsse+ToV6Odq3Q5kBxCr5bNbiDUHnvnEz8jV7lTyl7I6OChiOZ
BrO+ncMwEUR3qAfGOxUOMalV8wcneBlYZzeye08Nl2NFQFZlGmRXExPlsgGHraNJmcchAiMt4yDv
VZE8cf76IHq5KeWo7eo+PRYKh37qQymbBpv2UoMThG8zy7rO++mCSowYaJ77qD4TCX2GA2Ruq4iH
dAqqTReI+1DTqMhytG/uLZtdtM3H5Czbaic11BWEGDScxjiSKuejcpM9DG18koz2CZgYHhTdcXoz
3cFDcE2vgeeTQCmUSTTGR9FlxyZNt1KBqJMK9rtLgoYzWt5eoUvXqwC724jv3Ff0oOqESErGc9Ct
fI7nU9hTW+TvY07HKmdVjCv7E0fdew5VspYck8RENFaCuIoMXkg13im1Q3uVu1a8KaZgF1bxZ8dI
mHeKe9rjSIVa7LtnErBrmgBTa9cHFpeHiAT69wp72raIVpSy1QFM0g/pSO++STcdMM3R9wPOXWmz
EXbHgKnQEGpO/gN/eZ5ChuFeec4zSDWPgNsR/Fqf3FRm2W7angSzAlxBPqFT6427PlGHBKsSnF3M
mMQYxTsMktNB4WK2rSE6hMY3Ml9T2hxFuu49dGr5MN4aoY/BnMwdWip2trSKgkvZKMIXoilD4V2C
sYh8kNjzB4o5Sa7DRAVoYlcfenhLX98opxu7CYajE34jAbYgGohe4wFzR2nuvj417L7eBUpukBLw
e0r9WyeJxB3DUBy/PshB/fMz/Cf//KyOaXAvAifXt7o7DwJxRjCoEa3THNX8wSrh8n99qafN5C2/
vv76jh9LbYEwLlpBvBKHIkuNQzvSJcfRyqdff8g6ZRwM05x2Xk2T2pDu4esDKBPGx3acGYxqmSbP
ku4NSPT3KcOmj/UKNdhw/vowjsguEQXwtdntq2BwT2aejSgTJ+ZeQj91dcJu9vWhtPhs8rZww+sD
aVD0IecPGlbbVdNAe/vv/7bO1AuY5mwn5//sv//c6J6KOk1vmRjUBHCwBEwMWgJgtwZHbEubwpM0
s+GJE8JTWcIbSzDMjJhlrv2YqOwgkyQ8GxWIeE/T8BlK95s+jqfWCThsGKg6wGAEP7BpYO7sQ9ZX
LSbeOomdK6+QKOlJgJlKq/DUd1eMa4S4mFG5J31YESCMywvgsnxt6+IIz9X8YSeMnJpsekUeEeLc
Vt01Ecj1AyCwGBOs8Ji7erOP4jA6Bkbzz8++/iyY/+zrMwRZN00hsQmj7HyCd7IpJK/EarJqBcFL
O/Q2am36Tubj15cmnFomJIbxKHOcKl/f/fqya1t7P6S3yjHDdWH11s0YW9Za+ij/0PCOm7KX0yEQ
ECqMxuJqZpG+EVzYm5hFvhsDvF5m/tKZU3IVpsuRWoZ4YYla8l3de6697jPO0+Sjlfr6SAuCaw7m
5JbVCKKMhoClQF9WClHv3QGHS9tpD0VEOLYkYIIwBtc8cvZYEl0AkaSyKw644g76j7jR6kbc/PEZ
qMParupVbfjNypvzS/xonMjgmT6+vlIKRy1li41rxH0SpLldat/XHkRV8NjElntww0rfykpCusFx
dK7ZuwK/bm++PpgYvQF528QApFhyYkTmjOuyh9Rt33KzifjrfEVhEKxJBdA3INeg3avywZtG4Gim
Vl8InKnulZTnOjGSV80V1BCeeCIkRltGWBte25lbRH36LDlFH+gcuKsJ0varFxePCeqau6hVxhk6
VIoWdnCU/23ogx0Fu8FJSfM3rkqgNQT9d+Yk0H/N0eWoPOhbczIcnk6QbWAL2lWDQ/wl0ni7WxTd
xQRPd1LMNlwysDaG1iaI2aaIERbnznTaBiOtiCyzq21jKOcc4vN0S2Ialjqe5Yh9PQHlvBmKnERA
GNZILhJry+6rIv7vO14P5oNp1VhOtfv3Gf7/E3r/ffyvf5fi//DLOID/jQx/D+79/8zw33ZR/uNN
W0RN89b9heQ//7s/SP6aMP8Bh0wKzzIN3XZcR/w/lL8m7H84uvTA6EvbFZyqzf/8DzTgbQhCH86/
qzuu51mORMVi8x82BJXP39L/gQPEMuk2S0od13P/HZa/xc8oi3QKinz/8X/+E6eDDYLFNh1d8DtK
zs1/Jfmj8vJ8wiqvTutthjD+MNk1rjUKOFUYHz0KEdJTTP/gIrydjItvJ9Up7QADNRySYKlZ0aav
aDx3UG9RhQSvJE1XW6tDXG/ANj9DdDkwKbXXdtK5C5m2NCjHOj7ahWtuugySUdQX+M+xlO8sNM9X
JvIr1Y/6nnMEfPQATwVztWxa68Qj3lTdG42Q/upoxD9jdluacpzFbnm2/9M7efPHBfiPvMtuiihv
ySyQ7r9eF4sQP4O+iG0JJs9/vS6IPHPNa8Jr43bxBscSrd9sJACwbr7DDdsaBnV60K9oFBY7NyoJ
mgV37+Yc5gwQ8phWFC4rV5AiZGckrE9iZWIC2Vsu8vRSdSdJ1mlZafmpnPw32KHkiDtI0lmsjkBm
Mer7fXyKLB7qUEFPzbb15HLmmDCGyxAnKbTxXeLkCatPNcKn+m6jmItsAJgZ7/hSdQMuzAgYYmQ0
7qqwTH3TWUSZuk159fyQPpLXn+pGRwwZYpByvB8gNI1DXKOu153qucyrnj6uCXFEW/z+2lr6L66t
oUvH0g0JqdYg3eLP6RGQ81zV29rFV0GxHeq7xs0AUShta7W62MuRviReg2QVVey15lprYvNZs/UH
B0VAWpXJ/UjjuCQleCXS0FyMUiZb1lsyBp0MDVeGh7oQdHTAk/SolOPzLMEiXVaNK+z5qJ/oWS4c
Bm04b9x00yCU4pCE2Skd5MHCMAt/wIA5yPN547cWDZiQQ6zVPFk8LMvfXwxjvpF+egAtC2+lo9um
Abb2pxvNc8xpYmwMqyVeO5UN59KuXHCsnxYYYCJLa3wBg5gW7nQL5vyRdvKGY/oii0dmAkhkpwHZ
Y4saO5rR9NgFtHCi3WTE5UYZ6WfFQH81uiXXhW36j3AX1nTSU37xlIhfrB6W5ZhAzAxh6Z750+rR
K6EB5fYucVb5V9FRoYLkDGdxeJbiqNEjiCR0M4g7ILKhsY94x+jy85foijbvv7+SX0vVT1dSGrrH
JaRoFLSp/npbUZPUbH7R1ajIfHIlw2utB1Ct2Zy9M6z26zwgqW300uIeDvKiAYBCWnT1NqJ+gDNc
xI/Cs29y6WxDnyZdbztnEhG7hWgUPStskhH9/5MntcsNxJKxevCr6SVyEWY5yD9XrUm1H9r+eDBl
hlE3RYJQ6We0O/4+ZkpGaSy+o8H1FxlI1T1j9nzjSxfRrsejplFgb4aK7jSMZcif0XRZChO+rtAn
3OUoLk5d+iCpSEMEX7+/cuZf41y+NgEbfYNpepaU87bz1yuXcOLrrdq6NMVQbqqMUicmBaCvXblj
rr+uBuSkEvVop81KuAbiSR5fMg0EiQx7pm9DtwC3fE4SeiNq8qetiomLxGe7KpuTzQOobMM5aBm5
rI6Dp2fGZmJCGncT4USjxFWpORo0HktHsm3Te7+3CZdjGIA+m0W1WhQW9/TvX7Rg4/35wXMgOOls
oaZwhfXTi24QUaOZ1i8psv+t6FFP62JL+DmTWWTeiPeicjPZO99BTHXNe93+m2VQzA/HT/cr2y7V
gY1o0TTk/HD9KUSnGQ1SvnzzwspS0aqOP81iZ2tWBmI+u8117HkDPh4/1h+4cgdZsaKxcP/ddTB/
sQCx9gjdtAgYwKo53xx/+jX0IHVSb9AvYZNvTQLB1q31w88C+vtxyGGsq89GUyXnobTvgIq8EJhu
HdqGcrQk7HXp5zQOo7qXu46E7xOqbtC0TFNU/Bxz5EEIR6PPqZWxzgi7BuzNoFYj3FmpySL0iuQT
z6SnZHvBG/O4HbBz69IFbbuypYmFqEXc+/v33fnV6xUGOZ/ILjxMmT+93tDUDMWs6lJF482AwwLp
aZE/EvZZSne6kOhOjK/brzQ9d2+rw6BsTGSZQog/JFtZp4dKq8ZLRsAWfRnejVJn2RuBgSWFmy06
TP+egdVXTz+aFg+IXje3IodyN07aOyB2jt5mgGOlCOAJlvAg/dTYSBjra8sqCZsRcmeE1jedY1Wc
kXcg6vKmhMNDKxR1gNtZGU1J6R7TAk6VOdnAGQJvXHe29yS3PnjmPafBBAXQMSSIeuN3Q7siPVfy
ehj6G8SI0KYnrqMLoug4qDhdMXHa9L5X30bO7RDq0dltLs6D515tkMfAdec0PKsgTKwv926+ZQxf
btIIx4E1dsnf7Ya/2FAcw7Pm4tfk4bPn0uFPN2MIQi+ItO7SmCifdM9H5CeKb7nTVwcyqdg21Cg3
GYPUugUHWQoN0LA8uHm+Tdw6X3VVWW4Ku3+KozSbXR1LiBvRBglfvkV0sAJwwjLu9uQoe+n59zfW
12b38/Ms5wV0LqkFRdpff/d4cEnbS9uZ5flG5VGfekRqfa+RaeAQ4azL6cEVhL1hufCaDjkxx9WG
77X44GvBMKPgxigs47nokh0auGxr12Rjl/541cgHvwTwCJhZiV1c5+4qyGcslWbTiq2ZLzWx4+2M
IUV7kTR44g01/8twOPz+Rf5ip+DQYZnUK1i/HPHTw4N23Zj8urxMAzuBhWQoYKtcqmZ6K6vk7vc/
61cPKqcjYQrqayHcuUT/071Qpi7Eojq/JNlYbnwt+tTQVW5+/zP+pWiw5tMXDwyLAa0w/edFOCsM
nbAW45IgdlnUBi5WLDEecvDoYJD4jdWEtw4DJTUgkRctEdAJtUPSELsrjZOWUk5bNGwzo6UfUYRb
C6OZjkKFGF7mVwEuR6ao1r6IURyu/W4qaFgQCdN21r1Wz6bF2QY9RTdAsItVL4ACtUFBPT7XbzU3
2kL3rhgNcD5MYCRVxl8Ym/Ix5HgE1lCiacFFuFWdh1yp0ikhzexUy4kerRzvStwZ+dnvGw4VkpDS
v7l2Dm/An294rp3L1ulwcLQsyVHpr2+QKgVWkKy6eFr90JAkcLR9AlonUfezVGLbOIB9PNAhQCkj
0qpmtlGeqyczzZ8mOxWnFLO2q5v6DkHQPmx4RqWbpqshK/RNNTGXN+uVWXL2U/GoLcGbbzSL98YB
67tSJqbswHafS8eHK2vT8LK1SNsgRiT/qgXKYbbkOCPAh9WgH2VR3hZNFGHP8Bmwa4DNCp65jQCd
tEEqmuwaPWaP6/V17bSvRU3d6AdQyJM8gOdKeR2u7PiVU7QDBMz96MlgxcRf3cW2IY+/v65sRr+4
sBaVvwdIhrPJz/VY0eD8dYz64sSQcKFciTtFmprKSgi8rrgBXw9+qRj/2ItNCWLLT3B19k1+i9yj
o+fMK61j8Hp6bMl1JH1nD3ChlBwngwENUUUw1N51zG0Yd/G5btwlMrqBohzqZIARc5HbYCXorOM8
ZmRumLOUWCXPjWeJfUYD7kQfD6GY9Q2dLq45zPxLJIxinaQOifWc/FclKKJF7zbGMqmxm43udwRf
s9EdCM+AFTCZDgaUP1gtBu0DO/JO8MPEpnKLtyQz7F3S2j9cp9QoKbKbQPXbkD4oTFpPHXs2KaFm
JnHb4P5IJEORGZ60KR2o3V0yCR5nXk5Avk9ZoQcm321fox4nd33k2ZPQUaogv9Bsj05hXLxP85Er
wik79TyKsojuaNZ5PMv5oRqAtNlDFp6K1nl3IRKDMHHoZwf6QaCHtc1Do48vtGuWHCp+IAUoVwyX
ajAqZODaxXiokKTYAlZayFNM8PYDQSrJhYy5YGnqUbFkUdqbedxvoV6beFV8goMtTP1k5zH5taW3
J8huZTpZdpVZ+Vka2i4PcuNcZuiwGH4ep4b4omGEoFg2Fxu9rWmL5VeliKwk+JuyWf68A8wPPbN3
mz6sTvPp5x1alaMFXS27aEk87NyGVdOfonFL0guSb0nIjhyYl9qQ4hZI8rU9+QEPvt5E2762wC/Y
brcaR57iMgBqU+qXIkZX6PWVdzLnsy46C33ppe3VnUSymfCc0R374NTrHAZs+Zom/UuYxTaPtceF
MvcQCd2TS/JL2PXj3kGvnmUgZg2jJPdeT9uVx7FwPcw34hQ7977N1NXo1A1huuMu8oBZEBJDX4Rx
Um9FP5AeoObnPauyvNy4Ixg5QUqOItlwpWn9iPHULXg3QJ3/zVP/c1eEC+tZhqQQF8LznJ/PI1Gn
hdKsNZryZGH1XZxBpOjdlZxIYtYd8M8l6j71qE/tWUK4+Juf/nO/a/7pkoaXQzPCpB85b8Z/2mxr
Igt9TbpnqGLLOqwfbZECRse0xnQb+kWMmKKI7e00B7GHtrkHXBZtG3LHGQH8GDx6TJNhXkkycVeg
r/Hm1H/3G/5it/HoeDoG3U+D2++n8xr+yyrqPO88hKSmjeaHm3SoRIrxbWj5VYpMJ+C9QL1uv06z
H9Sb6BYxJyHygGVnCpgaB4gW/Ivn2/nf7IQcFv9lyfZ0XWeeTxlhebRyfyqMiF9NU5/4SQd0KDXi
rEBU/YPU+quOvJzbmjiMxrGTgx/60z7M6htFi2RRC/aWWqt3BhGlbCjLMCrcRa2agCDL1n1KQF65
oHQJhcHXE6dIgwDxpZ57goXmryfE58uirO2nTnjwXgfZrUnyA3TloUPBr2XvggApUc55HLMuKsDJ
rrtjrIrsKY15AN26104ozkWpm0jDKgGtrJ1NjHxphcLb6RpFNE66lZIK/mHbDQ9eeYVr8JiJHMI0
w/r9oNEjdUdXvroOalVGw98V2QIRqKNF0ka4FQ0r58Wl7bJLcRGIDAOqzLxNaNPtJbEAUobBEFGM
zkG0Z4oZ/yi8Kdu6eA871e4M/gWJh6iG5FCv6wmJu16Zw6HRAPI1tr3rWjD8tndxOm8zKtBvRMTd
NEM5gHa1h13XVDtiJ+K7cCIzzABKxjQ6LJ9yHZFY3U3hucda+wTP9UHr4/NIef/SwvayJjfZeT0S
qNRKGNDkUbidUitD2JjdBa740df2Tk8IP28wfglXkawB1jbUMwuqVYN3cQ4gc0DDDQ72OygsdT6d
rMC4S1xCXN1OIZAFAd6birxBPII7a8zEVmHtQQwl0eCO3xA3/kDzhxIeQ/UG6P8MlvTg79+wlR5d
D5Zrbffc7wP6eU33D2NjgUaOd+Zo3OB/XWO5RrWr0abOo+ZuIEAJZBpmZROUbsRJQ8bGRyhAPhqK
FoxTglSXxrW1OmDinU+LMbI+bceqr13mkEHFhFFC3W9xU7GW6UsGd7ekg99h9qcDrrLnSsWPlKpG
hzGQg7Blvxemc+8O00ehYK8o/vEw0aGzOJyQYY0I0OSasQXfgRigzY+wIu2/lY3/DXUP60+GDEAN
7/YAExcXESNE9yHJahozHVGQjoemAYpbagKr8F97aR8QqS1JM8DW26FMa4fgEg7d3i99ZMxtevZk
zKA0/s6m/hzG9mnG6aJfAGuM42jwZ7Jso+5TmvGA+b6P2HyXQw0EAA/nt1G3qI2cyL/Y2fQUcSPB
9uKQ6inG9L2jHSy37nYZ6KrJ1JJ13bnJCmM/IBLCUWK7gA/WgroIHdh/mfLUPghpleIiO6O1Adah
dc/aiJCbFVBBnZuZ/iDyyWFlZKI1QblMNLRPoCF2TjPKi8dcc6YtFlyn2HQIhufJiStiAcr+Y9Bk
f2klV7J3924n4H8UAjc0EUzWYG7cQgUbp0tJamJsvDRVc1/E2N/hieQhKMCiBLAyQQg1HXGYerM9
JYUGkIXic9UzfS6Jthop99MRK/GAoisrEZ0wobxU1lQeK/xKhSaBhrphtsagmC8xB1okP82kuvHY
K9DQY/DSZ5gbnCh8dejLLo0qu+b0LkBIQMcXMOUUEyiC9TjHaO6pZey5iqvSIXkwRXzumuWqVk6/
HhQBlyr+ocsSf0eKomwYwTLV45Pd1AEMigoyTrF0WEEmJAOIToANhB9a5Vqr0OjOXczJYdC/a+mk
b73g2Q0kusYsxohK8FiYgzaLfYUPgOyXiiB11jF51Mz2TWIW4+T9YiR3mc0gK4rgl2pC36ga8olW
659DaL1CYktms6/gaEL12yWPEfylpVNC+bOVwZnPj2m14Q8bGm8CGSTvA3eKd/7EPqKbRBsExbuH
KQhpMLi/Nh2fWemf/TIeNnrPrRRMHSKq5rV2nY/YoH7PGtyv2WzujUC6peqgFQ8gNF8huwVrj1iA
KEmezU7P1o42riAEMVWwSTu0xYstcCF0Yc0uYBS7vIHqhGhSrDOcd1dEFDBEZo6Sn4Izmzm6EMmH
hdPaqMTHPcuXdof/9jsNJQYnFqTDqDTgSRHuhqzjNWoDQles8rOgRUwYS7tp0F7jFe4/LBMFVzNW
SzcRPLuUtoAPx3prC+3JSrL4IOxrDYznHBEjp6Cp8+oS41FvU7lRQBrH5s2wsRtWfpBh/62PBe7X
gw9mgrjMgaC+JK7uGYV6nH4ARaIQRAKMlZMdgwXZy8RugkKxG02QwVPazOCk4darPG9eHY6Jql7p
GFvLYtbvBrAY0///gQK8AG6OTTHjpLEEy6BQxvImO29TM+r0+xl4mNiwYWWE+rRIkhTAz/yPmtKN
ENTNn379d0k7PtOedNbxDHr8+qDXIJQBdIP+G4jUGCCAqOXXd6zUzQ9N+lYj6ljrdfkiJ/rcNIwD
CsZR8xZDHhq8nm5Nko5V2ffhVH+29u3UiYsvsJVTD9FW5ucrc9xnZBPhFS6RILSTcchzxzhMrnyC
dwPg3jBeoQc7HAlJyna18AQ1fNFE4hmY0q4CVL4wM+vydcW9bMwO9ii3g8E/qAr5MM6ZmFJtrAkl
kNCGaC2iSrs35od8CvV6UbN2rrDOWa8RSAHQ8+eB8vwwjNWRSkvdTcJTxJdWwMo8jEQFbH9mUkwr
6XT2yJ845jpkAZnDc2rQ5fRsh7LAGBfg4CTSexJmyMuj9VYyZnWG3roIf1ib+vRQOV2997ZxUj55
bRddXLyRru1OSxewjiTmHIc4bQgdpmalOS9pRskZOuVdhy1y9hh/anWePzLbVliLSYjUhnpDP/aG
iDqxrCZYLY4pX6SD4lzpxlMGg/wmbk6OhQWyZnLdh1G74jSCJNkys1niTo+XQ+2ZaheJMYl2ay+1
N3bTfMfXyeu0QOCgrGTqW96KJH2KzMA/6a1LsJFTbaKsp7JBYrB09QCqTxBAsszkRRPdsAHjs2Vu
/moT8rPXNaCZdNeIrJPixtNVeFtOwalWZrNyevm9wskAaf1EtzLd2ezhfU2C09R0/iqt2kc997Kt
9S769GHI22SjtcMu9B1STwLnWSc/lHElhu/B/JC2r1YA9BACyhh6GELBsOREMzIgfoQ7eiTFo+d8
cZo6hyNwcggih2aYGdy1+XAh52spQFTjlm3oiXJPsvIPF5uaVMW1sfIn9OU1I7WJu/cYItE+fn3m
tEa2VBbtYe7xBoY9GxVpJ89uLo6ySUDYFoo8JCBGjiS+sE/eotnlZEP5ZB8nSIgouRdle2s3Brhv
ImwgkrbYCTMAehbpGt75bJ9PXbkNzPHewwucTUWzLTj+LxQj6yIqJUFZ5o841NOjzfM0st5cHVxH
JlG3yz4AaJKYJFyHgl5hOOK51ofH0kXgb8qo+GwrqzxXXXJoyAm9BTp2r+eorcUU9y+Diu6iYkwP
oEpQryukQDkYxDMoAXTISXQK8pqQEqcyVq5M3WOCpJ6EhecvXWFoZudMz+xtBrC9lt9r7a3rkxhc
7nDha//kVsnCGfXXOOqGc1Y6DOaN8pCo8G4gT2MZ0IDCZgmLxtPAnjtY2DEW9fuuRoRqBOXVbDO9
Z/+Zmi0iyI1qtIMzyXGHdxSJP13EvVPzejWZeHetE70zES03hP3h8R5LIqRHpkCms8La6W78FKst
72KxKHBBJuBr/J7gMLt5giOOhrtho4uGZkfDcFylyjwYQ+xcjN64ppwPTnluGMtMp6x2qbIZx+IS
HnWs6yV/LpsGMknnR8uWvQyNlXa121HfaZLnrPb1bkVpcvURx+NvI1++cUEr6jZhjkG7jE1qRaqJ
FuSDMpfCjS5pBoB1yggLGSXSwrjT+j3CkJXtRPZjb0xwNWx6DIlMTlpJ/45W8inRgdQ6bXSfD3W3
T7Ev9FHLAl6gDwkahF+5Mra1Zb1E/Vjhjc6+EfnQHADur7VpWjdBY9+FWneMbPcmdjX/iuz/FDoQ
DbTBTC5TRVnGMmnClTlBjb5rpc2RGdLjLkGbsRyQ2lZVd3DRHy6qukdm6Xj2JgX4u1AG/WKzM8S6
SEqgBe3cXWMSq2xZvWQjwnRfa49g8zWyc0DcMmqdM2/EtE3zO2hj0WMyDDuPiRcEVlFh8MAW6iQ2
haoG+LcjrXNVeRHq9JBwPpn22dc2cFtkvn7jwWM32tp9o+VAQjBvT+SbEPKg3SzpIN2VnCwxMDTP
NWa++TQ8bnzFeg/YMXgNe/aY7lYnJOdN6TckcXaHvkdRHHTJZ0LoNN2mwDvmcwyYHlYfgle/1U2D
BbsDZ2n1znuEbyCBCXpskgC0vJwee95KHl+Q664IrpIQH84fxc4SBZw7oOiVjI49Zq+WWNbSzscj
lcxElKu1NDIx7VXCuleH1FMRbUGWdXm2NMgnoZ3v9FxvL3T+t+SfM7wyihe4HuH1y9UY2MU1c7p4
rSNtPRUjckTR6N8i95sAA3QaAE8fUof8GOUd6NLr21SG2C818iURWJSHtKINOk5WAj0b1qJn+CSZ
6tXGxle0bWV+n3DEXZe0CYq0I6wCO+C6bWp/Z829kikYMHUi9pfSGh7SuTlsjrJfVgbbdcRKsoxz
j0uPi53WQ/DqmngVRjjUqV68mE6v7wLbeTAMMkW5Sxtqzja6GGhclk2peVc63Ke4zC+NVNGz21hi
gW72xaD3s7XmRYFxQQQlh6SNaBVqzJr8Ht08U+n8kLbkGX4mlH73I/EWrj2Hpms+aURgYm5jj2xK
ZNgr0bpMULMAXAhLEYZZXj0Gnjmy6Qa1nTqVsXbEt341M4wVSRZah2TEIQr2BX9PU8MQ8JMTCyFt
cwBD6K87a1GAMF/TJjO48clGjNuAmJJUQEaAk0Geh9IgXqjpmHQ0Q3JwwzSn01Ond8/BEA9rWZL8
OPRacnIV5ExJbBb+e28rWwjGWdL4l46WruPQUg2926Eln5ola1JGuLeGk/i/7J3JctzYeq1f5Ybn
UGBv9BH2GWTfkEkymRQpTRBMikLf93h6fztVvi6dcMV1hSce3MHRKYlkEonE7v5/rW9ZVXTSCsM6
Yme5b3zdO3Iv130eUSgFX78ibfrgzTH4by3+JDMEgnCSYOpCHXORRIe3dUMQgrDzo1HX6LuJRDBi
rT8WVbOpI3AlVhrt9HQaNnUVxis7i3ckXyKarjBqmxNiopnt3so0cwRuua+RCO3gkhojC/dxP2yn
YTxH/XwK3ACbLMF/awqW2ZIy0k5H97oXwngyo6FQYJtoW3bR1oS1cU874Zw4zmsfI0EeaHbUGl9q
bS1dxrXNo4ClsJnuBhqh65FNhoq1BKZfvnNgyNYssoSawhlZZu61L6lTBvuuTKJTjRyosXDn6WFg
HX3r2ncprdNUAuFHO1vCNI1LXCRebH/3eM62XRu/6l1tHHPMEkzGaNnzr3ExeXfUaE5BwzEY+ZGz
DsJA25FlHS8NbbZ26uajwdfw4a29mpOdoRv3NGI59FHfcyjBEWSGvdK2IVlGQbM3U+MN+wp1S8w0
u9nD14hhwncJHqm8qtzoJhnHqY9pgAcLn0mwJRo6+x70y8bg2rVM3GdxQbBuSCpWDm4L/sdO9m/s
6707HfnGgsxeTGMdIIepSX6Cmv9Zw5FfBPCjLKuW26EYYTUU+rYNfZL68KyUKTEAWDnKpV4cgq6k
72l7P4KOPU3Aag0WCPxTPmuk/OF/WpfJ2yjabhP6eb0HRvEC7ipVKPnkPhHBD5Fi9+W0MAJJ5LGV
F7Ml+IFT0shptvaY+upNLB3yreR8Ag34IXKoGWjNq1VA/fNRIHMid7GshvKBwC1vktkjJ4qdNRSK
+uMAxLeKAwCBDPG0D2AOEdYe4ulCH0ZdJQwEa4psMesf/x6BcAEzIO6cSnQvSf0iSrZ1WnVs8tzc
ZTg6NhiO6m1i9c5DoNPAIEqYDMC58LaNZfXQmjV4HwPq+YLt68Eb5LPvC+qJjXmHtVFnJX+K9xpV
p2XDTu6o5XyStRESWW60LLTRcJx0MAP4yhG0UpAeDBvjfFv1K6cmhEziBD5FXf0VTou/CWwNUGpj
PU1JFF2GqbiTBNG62X3FpLSbW7jgTd4/auCR9sIkCYHmKSAyMAVbu5vuSlnUy8IYrzOnq1Vcs1rb
JGgNBDHtkZQ+Aipr1w1hJhTXYtxJ+iCOxqEtUbP4ZVNu7GI4dx21PQ2iWBG6wbqZzItWByOu5CwB
zT9+hetEa7vnl+kmGtOUiT033j06VLvc014GE2aobmT+c9APCkqcPETkRyxCoDKoehKgdq15tkeG
SDzo08HF9JoqpLVdZ7QRUgKlkzk9V57WPLtwJvBptfoD9MyPGK410WvyhdGNCuWQyFq/dpVLfkTM
7ExWEIe3GHrLzMmt96PwYWLNZ/gc0yTvMbnkFVURe8M6Uq6jfhrXICZACTfgjHxv+DHnYCy6AFQj
mQTzciwFgYHQ8agZcYjySsXRZtFKSsc4kujJLbH1cjc12t5vSPMKyA7b0X4l2SFoqtWAvhuRcHTy
x/CA1Dddeob2aczMmVMSuvumQtKhmS52AApiQQ08IWrmTeJP+SblILoyiyRdU3FCjGsNMY1OaBdV
bB9dNuJPZFPcV/Gg7mp7mQGNtWMINKgOsyW1NbZ0rrZheRBL2RETZTYEnrtuhXRaTo8e3YGtG7Br
micPXR4Y8Fxg7AecHaxam62tGWjDg8j6szl5b9GQMP+Fz3E+2vsgiOg2q5barFnGIcv5PdLqX8Mu
2fQNsdI5zLTe7atdaQQhUFtg/9jV6UWEoOjQPywQBOB5bWj96UG7icS4jWqagZM+a+xwqmSN/TJY
2o2Fm7aEJo6B4iWxJuOQygg9zTA/6QKmWmoKMLMe8Vmut3KSPj/jJ/eLkBgZ/aXpbeuE5HZBX6E7
oDkmapSWodvSp4gGymPdfSSRL3QME3KNUixzFnugQFZP0qtIpS3qr+NAx1fP0MNDjZDryAfqMybk
15J3E2yajDyrivPkXVfK8wQLg5okyF1jDO+SMn0csAesDaHF6yDBa42ppHzM+vwV7ZC96nRbnovW
WtQYeldFBrqgkPG0pcPm+ZV1bEkuQ7oxL0BlHAQ8CQS2xsbHYHQnPGCHcKvDDL1lmjxpnGhWQCfw
wgM70DLybf32q6a6ruR0f7ByAinXVYG3kojZvJ/e2CAb1nJ/Rxdp2c+wHgGL/eqKKaPGf8qDm3/8
658tIP/013/8t2wj/7Uh5M8v+4/76KMuGs69//qbT+Qfv/+V3/7H1a3e2/ff/rLO26idnrrPejp/
Nl3a3q6b96G+87/7xf/zeXuVy1R+/tu/fBRd3qpXg0WY/9n+YdEb/GvXyHIqKVb88/f/cosY5hdb
R1jl6bbqI9Lp/A+ziCG/SBsoqofF3/YsQymx//CKGBY2Es/ydL7sYuBQAs8/vCK8nmUbwmFlQ0Bl
SFf8Ha+IAFH+mzDFkUrbRg3CFUoujID/nyRZVJD1Pg9ibIJq/b7osOWXMzXr5ajRlJH62se0lPvx
Q8RgC0vAL0XUIfEEOLFow/htbORbTmEJzTOzs95pYFeSqz/EV9PR+2XUGndaDFrKujrU+GxE0Ixa
WOzQVPXqWcbB02jJHbF2DC3EArOJmd8pHQgeZfOQgTepdAc9J1fF4YLeOfv4iKbmMoQ0T69YpxSz
HOMcBQ0bNWKWIdGWNRQ7vV3nFudfWp7EECvJV5Jxwpc5v8TOkoNnN5dan3oS4bIeeY3k/F57l0wN
Gj4wbV3Rw12467geeBEwXUAGUTNV/be49y92ZR0i2HwgFa8ca5Hx6vhEhXAwAPv+9qbx51NEsBf0
T5HLIVOXnIwtk7RAy5vPt0ubBpM75kuWz65Clh1fm6GmqYQ8xQ/zZOH23EChKBr0XzaTMWE6J1cP
RcyWZNXbG4sz7kIfaK9OT+J5T8kGccVwtFPgpYVjPusNdSqLikgadiufijKnE+5iQ4AxTkTsmGjR
Kjw8HAD5zZYIPi2Sa2jk8ZbcergbywbkmRZdb/dFpy5FHgoASpcrz/r2aZDRbiQXaFGNfYuQojyM
0man+mYNUF/1sKFT67zZ3EmMmYA4UPH3FcYFPUEN00Bl2/RVvodrFJOmwz13WUhGiDrlLPdEYbSE
prBptQPICEAIkL1O7oo7AlNDuGcTkkZfl/O6Jnl5M04n6mNic/sk9IoLdNwpWSV2/aaHbHODAKGo
lDQNDJjOumtcJhNA0dg7x6aWhG2m7Hm1EZEbOq6FNRXnVPT5VkKNWoz5ec4Mcue59tIxtTVyj+8B
7svetfItQv9sUQ21sXIFdbDQjHe3ZxkX2ElH0pmQtEAEoHp6leLbpk247Kf6s+74Cc0+uTpeV0AW
46wRJk9LARqy8WsQtL5+DMZ0F5vYPUYWZORDDEGjFhbmg2MtuJbEs54cc37K/dZdpWUjAQfnGz3u
Gjr8fPR2OgB7t76nYbBB7LWodYyT7IKzikI1Y7WqLAIwjEetJKOQv0eO5JTTz3ei67bhxANGY8dd
+RnO0ja60sNcee1w9DN7n8f+pcnsS5BAEhkA0Q3OflYJqzom79TESRkKwEYCVgG4aACMOrrLflDN
Kp83lIZMIv4etfo7UhD+riVXfbYvdGWiJV0WpusCKB5Y145c1ymcaP7bAvAllxPohKDPl8YhRyFM
PAqRauS21hZxvr5M1VgHQmlC3u5T74KVVo3988gnwGxAoWrkHwLcpxz+yUat25EA7HSglNYRusRz
Kr34Z23Jdk38x09qNQwXoCTYCGALqNmIc+NL1ncXRIYxogD9M2vDMzocyU8yU2ZYDDFu8swShDLI
b6jwUdZX8ZWMYp5MA1WqM6DopvEVF/YpwizAvkn/1CznLVNvvxSEXsd0DKuu+8zt1ltSuXpFJnZ/
mx27hPGqHh7DYZZpaoaK+uyKwKdtSxcsTQocK5F37iObOS7SXgdB28IgPAftv3GY6gKgFVNbbmGB
c0yxdFr4I5rIvo4FMiCvlVsvajmpBg1dRQOKOcqthWcF32zOj+j9DPqHQDkda0b5V5Mw2LwVlduR
YKn5e8PyDvVoGUd0Y+pxp0TjLewatwAWcYRY5SNHA8JN4deuRts+SMkEN3Nbb7Mao4obDL8IaPFq
Mi6I7eTCDigVUek61k54DYKehcjlHoz1Zezt1zTbhCNvp0FmhBth26UwH7Gkv0haAnxGZJ9IvhxH
9mnq4h+lwyhxzEej63a3j7MM2BX2RbCsS8wQTeZu9No9ynAuQfN4F6Iqm0VV0pdyOQUvUwcIWhpf
f03qalADy9ZDbX1bPj11X2+zInPKSTZfRxM4JJOBO3LV1ciV3S6dTDM6k9bSyOgXi1SgVobCRmFF
PEPJ/5gnChuwZiq4jaQ2gcojHKYLCZUkvLddu2byXDkUUmpSRVTxWifPlSeBh91jzIKVaaTzboBD
HWIepUlNBcC6W5YDYBfexcjdi+FD+YYvfCJuBl+XCK+imIjxLgrWifiqvmXow+ttaJn+8GqHHbvm
EAHUo/rmuOHX4rkE4tjb+yawLsaAakdETkR/OLkaKeIOq1JCHrWizwZ/1fJPI5A8Sb1zub1u15Ed
mmTps95toeWchZq6heSHJnVRacIITkifq2JrX+qWAh3ZJ3sQHxXpQ+h6aOZxmQ7GFHuOHxM+4HzM
jplhf7OpXKwypijwUKe6mS6TVoBwci/q7c+lSy6bcxGJs7dFg5azXvVqWbtdVB7wzoAdr9nULX3R
Pau3O7ZlvOh13pylrQvQeQsNJ0kTRy82AJtFSigKTTBeAjjdGrWBSDOUHKD7V7f3OBS8UZeKpp+O
O1Q+OVUr1oRwlisitF5Fot6K+qNNBoDp9rOdGiAkjemjIMAjMwkYCtz30AetVQUFUaTwadTbzZj+
tqx8d1mtemPv7Vh6HNAmolmFfinjyltO6tEQvXyhu/OeGkyU1O35jGI6CU65NMZsffuY1A3R3BYr
V9if9ElxlThyLEI12pL24JN8hOQtvLIP6Zf1YK/qwud4zW2JPMhKmZ0oxuhTNhZvZsZPl2ohM+JU
Od8fbx8ehTifiKQAPg9XcbvXqdVzAoORqT6aiVbnWiebDi0L7POepagibxe9bXu8Xcs8szWhCnX1
0DaoT8g3uRa1ht2ug8QLgjh1C0gTb/A2JHpFE/HqfY/PwsrNAFyyukFl/jASMHH7vjHlXzR7aNdT
xIeUucXdZJguO01eG4fcV1Be927kH7tgKJe16ZHlJxdFydXBMWUbo57L2zvOJta12eoPUa4LBhuv
iz7jhzP397fBDSwxWlY6NL1x+FFmDPeGSvcy/mmrz3ckvnrrqAHz67+mGoNPBxBeo31hjW2zKoN7
Zt6H22sRv8WA1/JmdftIqwY7a+jtbu/DDeOL57cPt8U8cvyLqLt+abA9qQYHCx63uiFgaGmV42rA
DLTEr0ycm5qbSjZB60T45HjB7NZRYnUalUYu1Wy8O1eB6m9D1O7CRTgQxFAVV5A/aycK/FXRPBDl
/Yn34s0A8w9xh4AfkcybrOFiMyzjK6v+6C268rfZ4fbUB1Lu+hSzZMGt6LNZW1DWvP0AG2ZuIEUu
bbKuBu6U9e1Cbt94u+mOukVliFgk7U6FInSplZ/nk53bBKZLWtsuKedNGwK0m9iaE062tZ0+2BJ9
yTGGucQMmRmbNns3UAnp/KOaQ9W0V5baEXXNOa5yVt8pvcYdq7QZ5uDYsBtr1JBRBLT3yGk4xeHn
8LDVJ7pQ6EqeIqL7AJtFrbYDsXQ31xQAogwAFu73vQWSyarBxhg9mKomm+sDWQm7Xi/mheuqNAZG
LcI1jh6wP5UdLCmJI48wIS18mfBUTCcykZiN4Sv9enJvxzJ7Vt5gKltqMxR7/BEMRHIUhaUvUjjy
ItUxGqtPQZT9JeiyjRrOjToHUQEiCUMfdgFGgshCPi97YgaC7Hz78m28zn7+nLmEL9lTvUdWaGZw
W7XSuUTsYdQUSUjvgVgQ9Z+zWgVwlhmLwkYh0V99ilerSZ3vMhSmauYScfrqFUSuQX0sJgvvE8+y
Sy5dKomfqeA5Rf4Puunc9DFg48lPtO5F7fzU6jKpc8dY8Fs8LpvnZZU94i+CcKbG8G02aF1oenUR
vJiwN+knwjlx4nadjHm8TC1QrqGFdaspgvtUeW4407qUOLV8QVvnwS84LFRVgOrNjKnkG7W7K3ub
0qhcVDILIG8y64+B/17GLXPSEItFKuShSotmlejWz9lzgQPNQEO535Hkj7p7jLTew7T2a6Or3hJO
yhc/T+UiMfg5SGw8jJ3gN/FhaL/2xSHtw1+fZp2wxnRTfkSjByqQE3rnnbqQ2jtntDrl81ZTuMO+
0GoLb6n+I7aiq/r/wGEnPkADrdwZwB9Psj/hIRH2pRPuyZ7s/e3xDkP2xBpZPPBV2E3dO6avUmL5
7o4/ejf5qnnBforDq3/rmPPKHidX9cEQLmMsQrWxx2KzUUOLrTUV21ocRZbvtLgrF1pgPv7fQZY2
X4sxfydublukwb3aEsQeAcB2QtA6l6qFHfq4nt3+IJlLJN3KyB2RXpsUDEv2/LdTqfTtvdqjcWSh
WYE0UY3fUoofQ7SnJX/VjzAh2mUknfOQTI+3BVx9C7E8bDTwzhxinzOHqmoAROcP78lptEs6R3BD
f80EFcw1ywjIQ85TXDvjaxQ2t995e4O/fpRyCdSylOEJONl8zm15UlclR/TztCE3wkFNFqqzVeky
rjyfEqcVn3oUaepIrL6XNZkMQtfZawY7uBp5GVI8LBZ4FhZhXHJAV/sMtfEcvwHI/H57fZ8JcCI7
kEzisa9APVTcql/nCbRiU0SOhO7T/NNCmIrmFnn4a6Ge13BgVqsr8uoqgYhnrvcSH+PCMOU6ZDTb
MCAxRVh3RajdFcWh7Tlq1gal6ZjDKh0GJj/H1l+s6kGojYK603NiRCtUN+dZ7TdupxNkQ5IdbEPg
5cSqeDsAN8YUU7p5uu2T7YZJPbVhDtvsOCPN+Oiju7Lk5J17fIzqf2IVOxSZahUNrZ7EClCGFoDO
IFBihRCK69TIm8HtzCGfUBxKumweE+rdeTwd4TU9WLC+Vv0QVLtJ51aGJokrPLgZh+68PFctu+mY
O0sl/UQIGHQDPoPaqM/uSEGdb1QHt8xWe09yP0gyYguiiiKoHda8vR+zwwJ3e/BvhZPb0e1PBcXH
Xw68P8NLfvdyUKXDGy1tnWohZhRKhv/k5RiiUJhKWc1kJu570/wpEXZTl8jMjwReMui3XxyIv1Xp
/Z8UcX8r9f5Vyfi3wu//jkqv1Lm1f13qPQ/v+Y/3P5d6bz/wR61X/+J6tu5RtwWFYguHWuvw2bT/
9i/S/YIn1aHQSgHAwgSIl+SPWq8mvuiW9CgYuQZfdg31tT+KvZr84lIyJo7dtbGgeI5w/la1V7eV
Yfk//Z0udWjOOjjlMd3YrrqU3z1BVhsYnjDxTCVA4StJrC+tspPjXdvaEsshmvN1MxPPpyfztreG
YVVgz/E8/9ntjLuYNWXf4NVYVMWr71FmrXUzAx1GHGJPBdgLTXCubv0YduRjBQGKfmw3uHU6eYdR
iqZpFH9rtImiXbZzVaMw8Voy8So2PanfNieJhtMLk6PD6deqZm3j292PxCZDI3cDqhy+J+8o2Wwc
bYDRh3JXiBhrGWnE35j9QukfGJ53lsTrD0q8WLa46KjxLBk7wTqXyBfD0VlZYDc7EyzG0ISX0UHV
PvY49pOmeCHR4Lkt22eBXIA29aXosJpYbvOpyxdA4pyoDH+di+ZjECUYpTEoF0Qm4EEIGjUHz0u9
rmxEmv6xUMx6sz6HYbgLjb5fz552bZz+GTKvACTnect0aknbsJ7wri8yYv4W6VQEJyNy2tXIlmEV
B1VLpz9KnzDohTBYigSkMPM/IPOEmOZyMj5dJeyyzUBV9QAWz1oIak4S/xNVMbTh6LmPUNwyGfu+
XS9FBlyylgZuBKwwPskwW1MrIMjSogb0vBBeuTXporJ9pJ+dovEIvW9ljMuiEhQOfb0BQZB8NylW
bmKcNmsSQxBIUVKT80ghJ6SMm4xVC8IsIFZq6h6JOnwfaos12Sj2VTEdnSwHSuwiF6XvgaCMKndZ
2ftijPd5S0HaC0GeDnW2aoMpgUta10T0QdYLrjC7qYXKmPoCj+E0h82mJdWVMuR0j45hYWs6Qj2b
rrNu1tuhJmWrYx+6mnamDPCURuPXNKTDZqBoEfFz6lYbi/NqOZsvVo3jnd1J+ehzYvdr7LSk27ob
G38pHWAszw6+Bc5dSHBoX06z7q8ItWUzqR4ReJ0iLrZEZr4CK+TwWe1dXd6jVnuqO/wVrIUpEeId
vOC00tduhwKGaKmjhZFpS6THpokwPkWesYv6oNnizn5DLzjfC7Kh7eQT+/e8TLs3n8MwdX/Rb7sK
elycOoCD0YE4RuDu4Bpu0nDmIEnOTm6y/SVO3bTET9Gxf5379Ac07rfQnd/gGawCGy9K3yDCBwO7
yNn8O7r7AB+1cYwU61L60IzIkn39xZ0zG8xugNAITNXcEyw7+LsGDRQu9jBH2E/OmopASWlxDPrw
lMSAlZo+24quhw1oTqeqIrwpcxp735MLa6Xvnr1uKS909J04vsA7Qstml7DvZwIMDk1tbNKghvyu
UQHM6Ojb5USDXhoBXl9q8eY4H6yx+I5rjrY3iY04tbSjlmkETfVUaD1aQCQWflYS3mAWyaMzFxfp
cHa2+zLbI3d4rvpPPKo/O6nJtcOvWNSd+TaGzdceMdGiJWk8q/NnAS9m1dbtT2PG4kFL/w6+u5Lx
v1khNpJed8N93Vj0KYLqWfQWiS/Fy6jF3/OAoiFi7SmnziVwttd18+y330ojntEcoNaVnUbRBUaR
DO37nPRvK/1qBQVy8Y55zmwiBMQe0oMiK7Y6hXWW/ThGxof3rKFoqRVvcU128mxmL0i7t8Lwt66B
YaQ2YWw5zo+qGNi0UbQmxYYwNrC2uPIhSuJSgP7qHFsfZ37kua+RScU2CidBmp61DGT4OHjDXa6D
hEWY+0pUDgnsiV3sPMeLl6Jw7/QUF5NAI1G/DoSuPpTm+xA13Z0uTcjULkjpuE7GbR6R+4pWKzsQ
ayK/hrGqXqVAPOrvWoB62UyyTcLkiMOZtLeipbySyH2NJTLLuzN251fCcuMKPIaheXKJUSpeWKKC
42UMd94HZ1niIkIY4qOrv+ThCYAIj6/U4/13MbZikVD+CnBvEau27V3B/rr3EZCM19iwPpqqoQA+
KEZ2vm2gP0baHK4aOhvU72xo0YYg777iiD7Do0dqu3Qlip6UAHK82jAedVNNhM8oDOg3BcNTSxn3
3g6nD5O+h4/qeYNg7nmCM7nM0FmtpdPt44KShKM/IlA9N53tb4bsa2U3PybdGR8dEsrv0eNP9DWH
YA2fLz9aprOLI0++gucwN9rAw5s27YxClZdtCd5S2n4ydzyr33QVmPuS6bA0EDxgZd/pVt48DD5h
G6HiuHtui1rGevUHOe7CLqNIiYAIntzJ8csB6B5wbdOmo8k3JrSMmggIa93sY4jgm9gdoEvrHRV3
eYoK51tXOwKxKQXALrPOqM2+jS5TLHUvQkc7sAR2v5/MuWCg10dHD0GgB+MrZW4CDM2aqUqQkWU7
OzGj2jWbZGNk9WtX4JYa/Vw/zlYyLoVzsLJcW0domikMfHbhyGlbQA9KLedpSKJns7AwSI5PZYfX
sdQ9EHrhQwpbdhF6+Rt2Oo15s81JqgIkN+c9OX1dvcOysi/cHjmyXaCwmc9zfxKkXyq7nc4pHxdY
zVetTcrJHJp3BHA8j8VGFx0ZEmF5qIUXbrL8bo4egsJ4jjlulVV5inT8M9RoMj99hh2+DlnkWGf1
tymaPqMy3bpm+gCR4NHvMQglk47GkQTHQcIeCJIrUhfOihzJWlV5IaxogQn6B7s1eIo1iQISTd4q
G+onvFCj8pG8Bl0XckwfHzNr+IhS7RsdUo6ImtetdGGwZgBjRmlakQvjUaXpWcHGWV+PaEfg5TGJ
Wjz0knL2qWMLtRDWfIfP0FzojfsZscsq/OItsV6A8m2yypuWwpXVPhixnqY0cuaQp1wnp3edMVAT
ehCNa7xlnv/oN1ROCz++LxoCHgOnusIaKkbT2RRzf67ytlt2tbvkpH5OZlyTlTYvLHYai6HWHsNq
Opelklarwk6edR8VpQnEegiOgBlXi3ri9FsU16HfO0b5Y2BXt8Dscu+57LzSlGqa5WovRlV8sMP1
cUanMzVNoSOWhHLkBWa6xuSHWhcHAglcLEgD25ckvqALfpoA8gehsUum7J2rwApa5y9xfvCFdUlV
cytObCCEmrufOvDAum4Q3OZevcl+yBrj6JHB5Zj5ri7z50izj5mMrK/wbl7RglOswHMjM+JBm8It
gPJ34bof4k/Nne/YQtV7O4JkDzG7paqv6owDOivC41dFQUC20KLH1KGIn0cAmmcMWB1p0Wa3mvTo
W8Kh8ZBr+kFPiLdqgMZgVojOg6ozJLn+Da/CgfSI7EVMYbayu0IeR4O09ZxqgzF/DsZ4P0zPmrbu
nCY9TTX7sLBH4kSuGNmm1fDWd8FLwW7Wlv1ZYu9bagarfBbR4+idbFtluFZwi+S2h7ACyRM1AvCa
vUEmFgbfd8RsDq7OhJ192c6bwcF31Jreqh3KA2byfNM76U8t9FIYWPTeNcLU6JUS/9RjgJrIUI8A
bLAGrObWpQyEGZ+QWx2Dejt0W6/s2Bd1M7sh7cGquUeh5PcSeuiIzCJCJ2ZPYYe7uYygJTdU/vwx
ih7siANPXsCj6UxZLz0nJRd1qsRCN2Fzu5BCN0WVkJA6WyD0B2LLc2PaBI3/M27KfWHYqAMd/WuU
TP7TSP4Ds45vhu1rXsE9JQtiaTtxtTElNm9RUmnMdMjrHWyA1ejIksAG7egPZN8YHQ87UQzNXT8W
32pwlUU9Q3TOux/x/A2JQT6l3+tMnJGEHN2wdDC9oPvvUBuKXkc9iF4xAK21QcjukD2GSJXJDf1z
eC9kRrwLU/l2qm1v00e6Te1Qm+5HmhanUuJ8M3Gt4tVL8QXZfbCxulrAzczx6An4OSrmae4NcURH
TWmfJLSl15cS3z6aNFJL1nU13E+68VPobnx2cy3dRcRLLGrf/Gy8XO59nuRHPak+5mIkpMLkiQ6T
UKz0HpUDV9auyCZCP2GYe8xjAFP9pj+0KVJErbGyVxvI0xrUd7tFl7/Sxs4DpHXgRIMk12sQYIc0
yLB/ZnsNDwU6RwAhhu6fDW385kfWiLzBSXER5eUdRVW0WQvIscx0LW3MDNGdJ8psmz32A3WcxnQ+
8HFF1ADp/gcdjltdKfw8QF5IQCsmBgudJCVsG1xDVMhnuxZXlMj1ygLrtgum8ZW2EMbAJ0KhWXEx
ikM6lF/Bvq4737MPnBFEno8X6GAQ8uItbgpyEtwZe1CWbeqB1a/tXEwHmYqMQX5hjmhx/Yg5V/+I
0WYYlAGbmLUMdGKypA0xxQLyCRuvdYmUaAMMEoKd1yMexbZn5w9ZYsVbzQmJnkxqBEZjfe67IVha
BIUY7XdWGnns1EbCD4zxzkiPRhwZhMfnw9JvxyM82QUSzsfejfN1HBbDjkCrJ8Of1W4ysvFpFq9c
rASypRmLISHOztX4wNInfzLu+8HdTaN/N/I4Lhy/g2Ud12vEPfeePU5nveIck2N2Q5j28GyaQYZn
Lv4atgNsTDwhoyRGiJLu0mxTaON6tLBKA54Rqmc3n8YlD896tkyWM4dmWluefAvoYDyGklissyg5
htR+e2igim+8jj2PR0BSxkOwxpxMYgDFUoeInty/h0P2UMcVyHHOuNOcvAw9lvMCFP7CzX76iWpx
2WegvIsm7eSGCMFV0qNyR5U5rIQDu4d0bLp//XEkaoRhRgmWPluM6WARzS7agZZnaZDOQpCZtjIx
PlgNZuQ0c5CLFxxraBQvjbriU5dS1aePs5JO+GJ+H2T/OZIRwVRHmjx40x9e1zhbWZukydn548zu
RLM57wVFf7EktAxRrjK3em+i8dmYiQiDaLgdkAYtWlk9NElYL5hDxiXpX3Ku2H77rQq0wf1nsLCk
fTKuRRV87xJ8uprzQDcl25dG0d1nFsXSeQw2hfFuR8EDTVkWXgGSSxPJqS/S7wnbMockllXL9ICr
hXkF40HqWSATh/GtTuBpeObHrfz2/+uU/w9FqjAp7f11nfIu+vwI28+8aT+j35Sst5/7Va70wJhL
4YLNhGJOtIANnudXudL7YjoOZWbTlECLdKn0p3+UK03ni8TgbOqmB6ruV43zj2olX8JG4VpIsHBN
6hxP/k6x0vsd5qowqsLWCXDyXH4PMLp/KlVCJKfWSjltUUqEDZ1NJEfnGKyoLEIFVDRCU1S2ereh
C96sCaVfZRYikNCqOU+b1bgmKJbOAeroGfJrRpPEc5fxkJLiUjreHs6EkxgtmbGgCYpigu9QNBiI
qKEA/rtGab7zEJ65WVCz48CBS942AgfrwbMTjGU+SVRtAg8SY6ZrooP3ZoOyHaiSLHtF0cpxok8Q
gs/jAV8Bxw9ruEcnqB8zfXB2YMzIZmlQyVN9DIg0eIrBndkpUZyYKNxNDibqHGTFTwJfNoJTEn3i
5pHSDajAjKCiZtY4AqJ82He9dq1S/WLhOT0nZBWUMWd824G5m5DNirOetEjiijCsmQ9TRaMm5Di/
EsX46B00DUeoqw/sEsWAN5Tpfwvhg81Dhz7NRzSBbNPXF6VGsk4BVIhs8CnjVBWQBf73x/FftQl+
6yX8T5oS/xv7DQJo2F+P4+fP/DN4T39rOKif+DWCNSG+GAw5cMdSNxiWBpPCryGsCeeLZYDXge3m
gMS9jZ//iCKwvyA8t4GyIjoDcmWgSf9jDJNSYOiOVCkEtqOaEvLvjGHxe9vKcgw4AhY0GRqsuIVd
WyG2/oQga0QFTrzXnixRlCchopex0iibDmiFBvjj67AfDAQp5q41S3+XCEoMlUgpksWWuFOUEs9K
ccUtRsM0j77O0ho3jtj86Y7+F701wH1qLvnPtgjX6XB/XGDt3A7n37k6j+XGkXXrPhEigETCTelA
K8pRqtIkQ6YEj4R3T38X+//jDu5Ep/t0GYkEMz+z99rsJP7PWWOMqs64Kc/xZGAgaR87wOq7rE7/
LqgeLz3bP6QYRKcTYFNFBm29IATQJ3r0hY6pgn3hK2Aq9qvVQ4+Ku/wn791oV+fixkV9Q6+eroSf
Ew1c0CZDMBK1/+s2+SOiFzLjg9k/yhgwzOSQVzwDrcfe9Crz7m/RJHt4Z9aWERvBWEV6GqMMr6tH
BPxsn2yTpO1gKeVW5emyK2/BMLKjFs1VA50J9WKXd6fMDux8G6LVW7sqyU5pVewBtEYI2DE4igVT
7pCbwx6v2YtWj9EIhMr09SFzcr4bCbHedOxNeRlsFrujppImI+KQxmzzu34E0tlXPzhCBfqzBsV8
VGBJ1a7Y5P7yRErXE/kTJbmA40/uTt3ZpkMAX1kjMmCYmwCwWpu9W1ysSW57AJ2bccTmm8TNB9at
p2V2cDW7SWhLOgZfBzgMsTKcLPO3QTRM+isVMsktIgNkUoGWUAB6VoOIWAyI6RqPWRF6rTkd//vi
xkiLRiMg1VrDC15Yd3CBIDVViDO7OPiTeQ6uIlIs7TJBfeZEW4ZExB729QbdBnBlCs9i1EhPI/dP
4vXx/SH5ro1+a46UfJHMduQXAbOIoaFVLeQPiJmFNI5+wSMgDaQ4qa5/auXRTYhd2tq7hpQCZAUD
QysYOnOyfNi53mfrPGmH1WB1AKz6nIFNG3+5VWlv5dKXmxGs5Jg/WsoyVmnV7Ok54fD0v5Yz/Isk
PTEZZ0Bp77gU78Fo4GqmXXk9mFO7xzbsbvt0/kq64AwAC3N7Ktf+6HxofIAgqSGlzD4CeBiMkyAH
rh2DR7F0YQEEvhOokZqpvoFaHmrt701YwYjGSTROoTotjghJdciZUqAx8xpkOCPCqvXSxM0DlKzQ
67FiZ4LdV0Tbyh7pLe6XlZlEr3Hh2WslYHhp7F7lfJMFabfT1O8ZXAwrL2jeBflAjR7gwNLmAEx+
nyyGVk15KNHQ0sMzOqMmQBUTNSuNzrll5L1ibgR1kXQkkSBhYH5kLzn/uQo+mS0ZTPXHF84Dpgxp
vC0zMI1O/16DD16VzKZCj0EqgORynVnxn4w8NoaHxKLNxgni1QMwUezI4z89T88imu6a7RZYS/d8
uT8EFp7ROWNskRHxls81IhwKiLkmELxXDZMI3WyhsP7G+bRzaWm2fuLdRfLwgQlbsBL023k/7fDz
EWeUXuj2XcQ1OTpz+Kt97l5s78sk8y6yrI8pML9g/FB0zHnGzhZG7tCRpWLMWmzbbDiK/AvrzY5S
pVvrHphHXD74qnl2bonNjJUu4Ndl3wAT8l1Y0zuW9NcuYwnbuyiOvW2nXL2mUnxOGoKqdVNvTSyy
JcmJBJJO59Fpb/gL01Xfpn/JAGQ6qBLAPdZuNsksLQc+YwTkMeHij8nwu/igFFZ9Zfo7JGYMJTBw
Fp17dkYwn00x8TrsDcXxMPQLrnUZvNRgVhAN0l1loHLIhF6PhNMdCP1EF5xHq7ke0dWI+MhFlF2G
3P2J86dgxGgJI/CtrLwobAZgrVkECrFuZzpi9gsqK//Kiknr0P8i8a9QIbVn14SQ5qUSUWnVhUip
vXXu9sXGK3bBbGdX1XZnXQeHCBTiQvNEK6z3xMHkDHYs5HREgVO1IXRW6+re5gvu2k2sD3meWchu
QY3GRv08ja23bomWLLIF07a6B/tJ771EmdLX2VPgLSRUahC0I3nZPTdBvEnKwkWaU14VtLXjpMiT
h/HU8UAp7x4eXph/ZHQIfEhoLdrOlWt8iMDtHyO89+hbPcKDfQtQKvsW167abQ7tsB/TdU10jMww
Z6BBKHamBx2CBZBcj07+jX2MyITJOdfRY9Ky9YLU9OlIJz1qM/ph6ACFkfmvTsZrVXA2Ldl+vjOB
k0LDR4ph+syfvvRqTE8QiX3+3FXge/2afwBKWkT/SNUKVVkC1o4ZKUYiZ8OyJePRurB62ZAPKTdo
Se+DplNHJ7OZFVr2pWUZaIhD1gTPasQyk7HO1fnOTWjSjQlMzX1h3swkEvuscBM/CtbxgE19GOdH
SonzNCQDB4Xqd+PQXJh+2OEAS/XoiVtg9PFJ1Kzvl6yzUJ/h5HaDMoTrVnZ03bWL0mGJmjTMSrFB
/5Pm9wV67x0CcjJ2PQhxPly4nq0WNmYATkFWbBjZxhQrJ8KNS15KujYXFe9tLg2Uo+sGzuJhnOzs
seqkAr9AjBr7kpehcgHczmmYqgZndkSohmrb9loFhBr3KK8BvEZotPxtkwXqZpfTHkSopfFx1Okg
d40XzKsINejSY27Ap0GybUtuAINWcXULxkxL8UFSyaPnxe8qJYS6dMr3fkRtWiH+g7BvoaB2IHP1
EcnVZWGifyB2VS+ODyrH+DN7Gpc+CveVd3fDO3xwTKjk+IVQw6aMyyUivto10rdF129ZKh/lSHRp
JsaeKfX0nPtjvve1E68Zk1obtLLRPRelPbmsSB7Ievpq6k6ueTaZtcv0DRIHg8e8/GfM1nKeW3Ea
OsyEBFrjJCmdcwFqA7XBrsdUt9G2jdEG6OnMzf68IORkS16PsMjsA/Aquc98f99IK2UI80gV1zK8
4EuqHeZ1ATjpZLoOIyM3ZwAAHbn1j8+yYsj7x9o/O8H41UkvRNPGpO/+DfV7VcogVEmy+u8z2QdM
JItmphrp5AH1BxSqJsReHvrd9EV8Hk4Dk8HT9AuXeu94xz5lBGeSrTtmbwKDAaHZoQ58fWqC05wa
v4GjpqOBcdrC9pSo4tOo3Ks7DUx3apTdRrQdpVmsh1n8aUzcKvGkj4VZz3sMfwwPaz5Ss2+/SBEC
yDKpWdVLykKdY6BctURjogpJp7rfqpkYClE5jz208cdg5TQT6lw9cl93eNAm8xjZ8UMEbWhTF4Rx
WvFlWfjN9JwOiCpoaPlU70iJHFeomb2tEMU1j8eNrX25corp05iKYCX7/BEB9NPkFgZIkhHgE46V
uG//ZKgkff/X86LimPb/NJSNlQlzbLUEACL7ImaRb3uv7pHJ99Vx63cUM2/d1B5HPncHtbjfZJCe
ESWgTLEhWC9NdsbEt4OWRMMxtr8NfKNhuI7lsMfQDnZ6caNtVbg/NmvORRsX7WfdaiLyHrks5e9c
RI9jxCUzMW1GCtA82X37kiSpYPnjYpzNwAPgy7/6k2vtCkRTkVX2LDdSuXFHm7UXKI9V3p6YCs5n
TKxf93XPjhQVRnUBK/BRyeqlQgfBfYKCseueyzj6goS5qlK7P1fAuM4uiIqEPxZxM4vu4T5Xry81
IWYbZ3aMjVO6WwYKCD+j4DMxQaIH8mPOYYoTyzFSU4O5HoIlXjtwzHFNzCtVY5kKalcfTEhMO63V
A8kFDKTvO8gIYsB2Ac9FUQp/tlCx3scJIto+KHEWYeFgkIKmmXdFu/JiJ+kLefVAiVv/Lxq0sFGL
DhGgQbhmBFgipV2Zsc8oXnRiU7LiCsHI2qL61tMk9zrx552P9rRKyJ3LypIXqAUeUR1BggGZbAmQ
VUJRhEXLwVZkFSH1NNZTPn4iKTFWGacAz+43h75cIbHhJh6ira2GP4g95vV//zdDsJ/Y0JBFsisw
8TSk3/AYiftfadnuHD0Ur6WafiP4YyCvDpglcBHkR002FPOihAEOTNDNkGpjY2KO2zryGWlZtumr
u36qTZ+MXFEmGvedd46LRcb0bCX52n7Zrahr5EbF7bJNxygJ8eySmJNk31YX9Cvy3qRPNLGbH6va
8d/J6dkk+Htt2LrbQVi4ADOl7lIsfNCVIlq+dUNSjYGE5OSEJfCz2HImLXATEBf/mqDdjz7FuBEo
dhV5GiJUUQA+wH3Rh66ly/tgcCwSS8ovwjTlnCyXVBzFdKxpPzwyF04+i5Q8YMGTLxHrDesjr/hV
NAnHYcFD3JdeekiVd7MK2JeD8lToTWc5Ax1oqPesVh1aI6oBGPftOk3NXVeZ1ylt5wu6AyOu6k0F
gng9s15JYo+XoCz3QnlvUGo5zeSGsMBLlKoHM0UeY85lcYtLZN/YeK1D2zrrWSbuWzGuy4VM8p5g
DR5r/Teo6+Khmeh5BUrtGvjszoqYmBlZl77M8W87YUOCBxXI9oqVaKUdlHgTzsLMGz78kQREewbC
PSTvXNOkHZQsNeaCxWn5WvGBW08aodvArhNLfDkhjDeyo5sruHtzuZB0ChF07OxvC47umrXNO1l9
r6XxmdVU44WufysYSespNp5cYmcj+FN3aDBRDayEV3VMkVYkxKzmWMRXfqpZrjWYPt36t6vq8uh4
+U0uFLkkfo8UrNmlqyog3y0LXXtf5eWMa5hlplKsnXBaQI6wexg70wB6KzqWfjL/AfnzTJ4NUYtu
u43biZhrDlteUP/Y2NEp8tDYUAXxU6fipju1Cyz00wqxG5MOSCREaLDacFhtDrT9HHLzNrpxqk5P
jXGv4LyBRVT7ItPhA+rlpp1cEbZW+isAUgSGJnIZjlvi/2Vjs5krZ7zSspzFzJLV6codH5m/xLHe
rautXrudBXzOFAfUXxFADudYJI539jny8bLgDsMjFTN3vXPMldPsdOZScul3aLVjGOPt0iJCpO2o
+SLEXZGPbK8rMdhFxkdmlNuySEgcEv4cBkZKowEpn+apbNYZuYIAP4Ytw9JQBtnMu2QQOTCLGvJh
Qu6ih6+r775R9Z14JP4ZRM3aC0fraDd08m26VSZ/NcPZadc4ZrcyLQqkeZCnviFCvEyT7im9P5eB
zGn1xi2DmbeUWsfonbesLngh/cXkW0e0EYuK7RppGC4cr4it2prDKSTj6SktRusehAgPEgO834BT
LhRLSs5E6gvUldChcbEY8bab2Ka3ozY4h2tGw5Q8dPjeD8OQRySIP17uAYaJl/5QAQnPenmccGhv
KOEedMZF2MXFBR8596Aq35h72Yj5xlWvKDoIpEcT5GEOHIAzrbwi++i64LcoC6wNFK9EaRAsPdzY
DF8JIeWXdcV1gaJNuO83gBNnwzB7Y5RQEgOEtm1iYhCWyYe2yzfW3vhs0eEhcMqAzvfJofH8ms4M
nUeJ6mCb+NlJA83EzAL23kPqd0aP8qUwNMrSGDYEoXIUuPO/zqyc1eROLkycbI/C6wflK2j9jPQJ
J4fzu62DDWY6OADTss1TdQqYlw3Y+I1ErUs7O8oMJ4bLdWjl7nbp+BzE3fDdOTRzy53DYw8NdluN
TEviLPOQjuLK4AIZ1B175rSr2TZgeS3NY5sZZJagBAISPe1FMD/QRzUFoIuUm9gfs4NVGzuwgb8g
lUlRpWoJB6jZq2C0f6tawdq25AmpEtkXXLKY6R0miFmAfwSEMmhOUpBruSpJ5MR5O1zL+qvruh/p
A+YVVJSRqRvav3GlyDEHVXNVVXJOBYaJuHnhdhpeu/IQRz3kmsx/jQcBQLuGNVAADHDs8cUnXptx
abbGpzmuG9961rDy0ZxTGvrBl04ynoMAjmAcR8S4ztFJtR76OgGKFGx3R+rHhtude7qKZrKDJDCK
oPpvpZ1vTJepW2NNj4+zA9/Scpw7ZJnnIO0xgltpH5olwB+TvMU4IaBwCh5GD5IU3j78YsbwWixx
vZeeOEOve5XxHuEJt4SG6U6Sw1+4tno/30PYwQnA9aPUX0cNO985b9ZFbi37yWtC9IVJ5L5VstK4
IPFok213nHpZb2K/WHOo/5aTpVHNyneyYIwwqct3q7P2i4XGb3BO0qUFALEMIAG5WzcSfDcNTbxe
WLYLnIyY55VBZCzrle1YMchDwPxrOCcioZ6glS6sbEiPjpMi3jJOhtnXo4HLmRz298wdfNbxXFnU
jAV8VBd1WNMzDQ4EV3slZLqZ2t3c5lenFd3OqEFndUjJZs+652Kemy7ddJbzHost/BNqe15/oMfT
Zwfkim5QRLSJ9G/Cta/w6ui18lcl5EdQaKAesfNu1N7KHaOvKCOfQJGKFklJGUrQSjcRFpOP3M8Y
lkoLye7iHgLbj9HTBjjIsmdWXHcRxaZh+81bJsEE6t0i4wuoYeDqKid5k+qqU8gt8P25cGF9rp2e
e7vCl8cxjh5Y8E4Xs9xmi/1oJiaFmg/DA4N7yPIcH1CRPySFYW8QE9JaJ58+BOnaYvLT4QPaRgqC
XmrMRwPakt98z0b5ZBqCbK3O/pW9TdBo+8lFbp3ruf6L3fXZCeSGLm5at8ivyZwBfhq4LN/8gQlW
0bH++ydI51uJbLotBXIdtLvXsWaYWICGtVtmYZHruLgT41MDrfoaoyYKjA/PqvRj5HmQNjgC8ubW
IKZFWUbLTXykJi80szCxBzMqx2dWBcHGbEw2jAtH2TCisJKGPFDak+ee08eLPNonnv7jLiwUbYep
YhZl27SVnzX6DNtMb2qgnzBK/1vn3kcxWwRC3udRTonycGsvr4MFJHB5Dwy0SmOJ7lYtPDy9vTAt
Ve4AbApdYhP9ZSoCNqSC79YQgzdgdoU0gq9zgfbaOiQrqKZ5I/SLIa4qwihfFgrqQDx1xa+fBg+z
B3cNT1zBsgPmnSYNelFWiC7LRM7CU24jayR16C5sbScOaXFt3Nw4ltLh2xtuanKMZwaxU+oj4MOr
ucUXde1ZaTBuZyiGDEZPyXtXBO46NWvkGkYe8ok8Jg40bgLbKicbVlGH+iQZLLwUU7wZZHCSgFhp
yAP3UDTRH4V5b6rtfuMJxieQ34wp8zZWYl9wv3wXM6ydpXOxBSzD0QWOsTJsfSnz/nkY4WCSNVSt
XWF+kZ+Srse0PCCpJ2VxfrDEhFmVbHhG2SXhHbtumV+FrJ8WkUX7ySw5ISuc2TAFUHHQi2jQixHk
GWot7gI72HuUKKLz2tMSDKHnTXy+hRuSMfKFkCcKc7u7Zl5oV/ETw+5lPQx5ve4oDhPCYE9RnCeX
IqjfrNx4CHoGNEPAAe6S4jkUxUOutPfA1BaRjjvSaKKdmvr6M83ZkzTJa0MKBw0typVGiGtqetXW
c4n8JJ1lF+QVSiQHlKePbq9f7FOTxHGYDho3/tz+Dndj5cxuvRZ61xoet3N/V4nCdFrryTE3erTh
TOf2g+ojfOgGqqM+Ts5NtHzPmBS2pcw/xVjU6Pb4RAVqn5rDL6etXzhw9CqmpW4hk71u6wYx9Mho
UIVJBGqVXIrMwHC+xEzzGZ7MIBG53qrD2JRfsjHRU5PvVy/5Jq7skzUgWU0r9d7X5yh1oPBoiOmL
D3+hnC+VMLtN7hjthh2IgFK3vACI+061tY2muDvg/r11BBrxGdhbvYs0obOvfjoH9ML5S2yQUBcY
3n7Bit5n7Xe8jJd8SO86d6rZrosOST7sbJ+3LMUNlVXtO+Yn6DkmczW2ZoTLMEjsp6dM2hV8nHvK
VvvDGgup5WKMYdNl2TprmewXmFTztNnEjoC4qwX5QLbaeCZHEupQhs52ujN01EPop1XCEUZigMjV
zquqBrhw/8MBoUmvxIXU0fkhPT7PZfksLYWzJE2mVSv74TrlOtSQDzb2xMfY8Kbv2p9YCrrOTFSN
/HY7wzoifNqavQ0BJkleAqyu5EBYu0D/mDkVUkElgpyPGZ8r39Q+wQcN7I+llOjG7+iRqZMFeFPf
Ezi42wJIe1SeOZ4QP30Y3fG1bgEGNKhl0Rw17GZNQv5y+631suPQjsbRzmeikVCixlC1Ldz0y/Js
N6WC6fGjyxkLBXlclZMyIc9G1n/2k2ipchMyC2O393YDEn2y6d8yo6d5WGSanBPcN1uBrprOc4pO
BfcK1KDRXFtpbJ9w0IhTYhJ501h4LSLXO0Y4nmhhsOVdCybR1ygqN0NQNBd3Uno/iIubMGxog2V6
1akZPMJP2HH2zq8B5IhHFecwcmc4D/14W4gsuOpUfqRxs7xHnJrrhdeDzAtE2l7R6r8TRvKxcuZP
qJ4KgaQZn8oysp4tv/smp8TwLPZ8pJpoHLEXEpOGndOhi1UjklHmIs1X2SNnrq/xIIcnPbXzo6ny
bxW73h+7HCSMONCYFaPvtSvNmriYvVSF99cZ3DlkSEf4u13Ht9QrwDqGFiqDL8NnIONVZXFxLNCM
rClIefUKvTdJywxNVCul1/6SM/d37Dx8hcAiNsJW8oBd5yXITbW36rKGlJwE8HdZtUogv6917MGy
qZ2RgQYpB2xS0EZOi3jrgDp7kXxndCqvo67w/RtetqnZqw0eyZCY3B3cE7LYZ0PjgO6tcoZLAHv8
wSjf7Qah75wFDLlF/iNwDN+Ekc4bIx85VbGp3MwJBWKaoqipUqJwnDF4tgibeLaLEOVOwE/TJFsO
R2OLcz7dFqyedr7j6JeCizHEaERQb5N/l1Hc7GVhXIOWWTnbtDODuuvoE+MEwPnYz/5wJPyMDGJ1
8boFEaiFFGoZrNBcbPtgYdegEJ7oe33EevwvG+vDSJn/1BI7A7UTqSsSpvbF8X8tyPzrskNFODjp
k7Z9zPCt9UmeA3ZNEt1D9KA1hiNuZrIryWSqWSEV7ru9ADvPjOyXmT70Jn1fnNJ3b7umChfXWBP0
CtvY91+skf7Bqr1DbybAPk107DVU4jUPehIndzqtfyyEYR5Qb0pAMmhHDWn5x8rz79Vs/9LfbQ6V
lW5Myp5DVqplS9DQZ+TSdwEnyZ/LKiPP4G9DJs0rdgZ319uwDyLapjhKPYDQRGaZOJhgpEQPQaxv
PLU6zAaH+TYPOdajtgPf3Q2brDdJxJPjFiHyRdA5nQlCmDe9Wo644qu3eWAS0nVA7BtEyRV9ut86
5eNktz91G4Hm5v4Ys7iGDGEwOiq9A+y19AyjV/ajAzt8HEKHQzX3QYt2/SUT/DBR498av30e06S+
GHI4Y7Ic12k13QT6ix2+X5djXv5xMrVz6ehCnOm3QEH8s5b55tHNrtEoB2GX5eVW5ARaeTndlBs0
6V/6bN0UDy1pAd+z/yFNxknEWKSHbK5vdl9itVWECw4ekRaddRonhXw3oSTIAAC8jMOOeUoDXbBV
Kz9vhw2qzZeFkXZTuTEpxtEYWtJ9rZrJDBuhPuzRah84Dlhb5W5JhFmQnfORbYZRByTVRYN9cuuU
NCETEEb9t70HdclalGGRJo9irM8JorctOw/wQ4V79ryc7Ut1N36CaGz7DuiEtxBTY1u8Ej7OQX7G
7chQlBYB2MiM9pRxkQ2i1mIqlpfEYiQ63osWiLU9YPbNbPBfM5UO7ROJXMhq2c+Ts4Jxe7uQ17W9
L+mtOBoBpjXFtp9aJgB46F2RbrXbRZdSgEuv2P4b7XQtLSpZtzef0yIpDzOFT1LG2b5MR1Z8+X3J
OKCgoMJixfuM25WR4NT/zaeKZOrCfORIxmKY+Vf7nuzTM3B02t7f15g8iY/q7UtRcvXblQ+5ApJw
2yb8qvuX2Ot8gqn8csJE2T6zQ+QtxBa5qjpdbdoh0kdaJ2NHTuO5vv9b6tvl//tisf2F6Gzw6YN5
djOj5eL6EYulzhqbo1a4x1qDtifIKN/J1SJcQvDp7epDc1fkAKGzrSJhisFqMVMHGSTwk6amIscF
SbQ2mntZ6MO/XBbn6KVMKTqbp7mvnebosDxi4T/HbyLDFp4bbcdBdf97//vLx0g3R9MfQp/9Nh+T
u0/UVifpaO/InvwzqMlLqJyvzrUp/cvxIJdg3wrs4tNMbkRs4IIcDWK4kmKMcYZ5pCAX3qlQCz8w
dwyc/K7am6YVceOQP9IP+UNtCX1Q7Fzhn8eXzCPmuTLrS99VfZgbY/Ik7LHgGdkaOUd1O/fjtunN
Nzz+1dHqKhTq9cZoaYNqxoqrCLVXMastrqEYf6OAb+kX5q1wLjXFC9M90tBi1r6ccvMr3+pOYp0G
p5NiQTBY4AbzJHauZf1CdpQrptXyCXv9e1WIFx01xtVmoPkWsKIfkptjGcW+dYNPIoJZ7OQJ6SJ6
DZb0GOt0uZjOQETq2D6Dn8U6EFnMyot7ORvdlpJjHFc3PonCe/N8yQ02j7cEFPwa5FvAiKZHWYKm
rFngLsGwJ7o6kxcmzXNoNstfPTg0dlZdH1iPgBYU0KrzVFRb4dTOVkiyW5jhjHdgcy+dbNMJxz8k
qf+c8JKdmPCxwvtyNOxom3SDjjgO5Ytp45ao4AdySYAYmr9BhQpw9M+24e/bIGOJSRfA9/cwFymQ
HplS5RvdCv+GOgYeXZhjBpgX6vG1R6q6kVkmD2McP8pGcKUzV8ext3Y6ib09U9y6JhIuQNChqJmR
LQx1QmcubExOQLOFJPYHNtXZIJWqUPYdTs5g3Wra5jSw9djlWlmbbrYMosFaSaaAPyC7ifaD4y0H
t7D7laUQ7Fi2QVadX/r7UsLxdhNLHV3oBwJSwAZndRMqKwhnFXD4PUulefS1868yXGhHHk4CtkLx
Yx1JBMGCHL80Chgz9/iNSTSBdNJZxY64QtCp7onggX+zjaVpaDpuNEqQkpXHExiqc5Tn9cPAswVs
zdgHscmY002eyNh+tLBl7LDNW9fcP9dpup8tKzril4rXaavTTZ9mtwQN2REzK0ku5NBTEzEDIInG
2gpDmczdfGOtlWT6hDsHxGVYZI37nDBnXM9FfPB5xXeCSInLWDsFNreDOXOjVkNvP4Jz4/PTzWsn
xuVakP280JkdrMFHY/CfD2HiofLu60ZzUqsgcdiRZfbOm5CUEZaES6O6DQ4S7iFS+zFy1MF1HEY7
vquOBKZ8M8V6qBHVMJVVdPGSUHFisxsCkt4EwaZ+rvNLm9xU9TRYboHTwXxQj6W6h5g9iMltN8F9
4OU3zcOc46iRJtEI+Hcc1J0iDrtCF5RI3lubd3LV3pPD0lk4u+5uYZ67lAj0PP2YIs7brrAgikcs
qzGhdnFE72o5BE54XGsx9kXQpzGXpHQPntV0rD38ZGdOhAkkNq5jj933XfxolzUmpdkgGlucpOlC
tWwfUCs0xzJe9olSCyR6JU+ufvJy84vUpu6cTFEYmD5au3gyCW114ed5Tpja83Nu0NkVqZnvUqst
L2Vlbw03f9e89BtT/cjWmvaBzUCEDby+6K7ngNPddaALJsCpjUMnSYhbmfsdHETxUPUUCW0gdmUg
fnMXAEhCXsg+q/1QVJA4KtM8iIwwrHL0Zv7MiuDMe+aCR9ydxrGNgX6v4qU62DC5aGmR8gS88xSM
6Gha3PataQHKWnoG4G61bnEoACmJCqSd3QPYEmSQCEPCCObpjQk3AyCvvLXDYOxHYd77feK9+jHf
aFz0aw981rm1nGdd0BpaBV2JjcjecPTTUCN5792UBTgLOh9DLnQtOzvU5LWIoLxk0xS/PePdLRDM
ODxSJrOjZADY5BFBAJz5OxtazPqq551mzNMiA5NzxTJxiq7Km74GcfMJr1k5vulw6xvtlj6D7lPE
3zFg2a9IIivlsmvPTS1fR1YIHBNmdfLi5jVpOGD9ERfd1BLNpmt5YLHJanFWGz6EmGKN2FotUeFe
KNtZJU2g9J3+zS678xL1oes0XMYy/fAMjOsBXoUmYkZbJ7/VNJPe10Y4hhI2+5QmR1WVNzy7ZDfW
RGBFXIQJuzymPPQIvrkcTNbk4ZDI98RmtyQsZ5/qhAVZ5v9pO2m9TD0DzoY6NRUDUwGs71A7aetA
Mz0FvXPVrBhCsvb86zx3FUdF+sfpunRnNveZE9c/8aE28cMEkDjtcy9jDmoPZmSE9za7ExHNmDfW
MaKNKJDZuQnX69g/YU+2DkNrfOIxJ93ObZJ1JKsQbElPDUVrF/FpcRBHNim7skXpt3pYqkvqxw9l
wbrKnTxnfXc/bBKiWau7Y5xLw2ydU5QM/O6FjLR2+eN5hEImmf1CdqS5kx2yqtR6anyioro5+ZmM
sxlDvzVcTpbu/k1wBC8nq0zZwlji4OUFkrL7lwUlzLT/7x9dYCaqJq+6oD1k3Jkb655qZp9H/F0u
3yppdA0GcY52IgTIEFlbxp+hpJtA3DDn0bfya7WWjUF6GIcgCkvv0Yjzim7ifWhQkrpfydT8VUC2
jo7Z//8vqE4GLOTdyHnvNxhReQ9IpiCPlFCDrScGHL9WQGFx/6Lroj0qQBD5ylXwjLNiVW3BRqid
b8dXpvavEI7jsK6xl+QGO1jDbI7/ffnvtzMFuK++xok9B//BqNvm6P/vL/nvX7VeGNhCCLeXSLNB
CZ5RnbHHYtZkBO8WgdpMhklv4Kfg7ZmKj57kW0yE/rqal7PTDp8eeAoupeIWFDOIOfJbpXIWrr+a
1bKgpEi+beafuYsKKDLWYkqwAso3v6elAIVgl9h9CzSPIsYaL+I/M/a3lZv03cEfHm1pL7s8HxuK
kapG3pEznymb/GzLkrx6D52d7V/snsVeVJVcW/Pyxe6EuFEfTQXjim7njdyXfpvrLdxAFlht/WoE
2HGdfPL4oMkHgiWHEza7cWf3esbk7aGzsaFLu5zn/8PemSw3jrRZ9lXaeo8yBxzjojckOJMSRQ1B
aQOLCIUwT44ZT18H6v7NMtOq/7Le9yJlkRkpiaIAuPv97j3XV1JsvaHodkX3HsiBHb8N2KPt0Xsc
CRZm0Nj5BNaFKem1qfutnX9VcmRW3JSUhfTJLhx01oI+oZe8U396JhALoHXmzLCDXv0UCWvVcUUd
S3Ps/NIuaFMpvJ1uBBnHGormKkf/8pw83AeuOhOwgsNsedpRVdcech2KCclSnm7s4Ijwr3XD0DkZ
TOaWOZu9dkPrwVIcXgc21KR2/SQPZ5/g5NvceNjBmRpsgvW0ziP3va7s8pUMFtS5ZQUAjHN2MNu9
BqXEPlUDg7TdUePsUgW3dsQrYCtoFu2piSZvo6XVvaBRbCWKYTxQ6Lab4sq8WNWTNSb5QrF+LWLE
y5QsCTgEalVCIVE+ndcgM+5Tf6U9kjlplXRPppcEwITwOHHy/6nnenNLM/SPrjqWQxXuVDrcItkC
EaGoSF+qJTNNe4+yZILLzsPRwJx/yPP8axFMGN4ti+DU+QV3AyfOtFuHSdH63TBfO8Aya9pZBOpB
X5+LUsMVATxFLD6axCkWmG6rYbOqrorX81DTymh5+8q2cD7Pggecqdat3uTbUOGin9LhQTNYT8nH
IrnQyhVy/2EbvoeVzvtvDjoju+mt7TR5jDvvHCVmepj6TVWcqhbl09PjxzphlXFME9cLtIGear9V
2yShn7gVPwKRL6ukwyYcOdx9M/gZhlGMjPI4pSFpiZgVdihDdizUGDbBMgIh8F/1SNs9ZnY8ifyu
qgUF2mm7bKJVvVLTNR+gUHHk5kstPzD0ADyRZi1WMCyQotKbqTi9Jz1+VOG09nUM8/cZL0WTTj/I
KpSpmlA4yeGhSWFFTY69DSMjxg6yMnrtguQd7Tw5fjLXpKY3+BSimXx24rXvxu0eeu8x00dri57P
1zEeuwGyEFmrJ6zEv+yafiOZOiQJaOgrIu1qVFBOgJqQEMh/lpSDHfO6pJSHYomyMPZln2FZs7sf
Ob4EDqnhr6xzqFqfdDIhkErWlZ0+CXZ0MDR7IO4RVHRt+Oh78kOiY93D9W5rXgl/jbAyKoePd5jG
52E5wbpYqGR+plrYPOiz9kzgeEOtPT6YkQyv5jlXKRBw06ypT+VE3DCmgpu95vvMSGal4pGRk25R
BZ7kdzmg0Xn6I5DmdIkKnyOLyMWkaRAdvDahJqw72yMXFiU6+8kJRtywGeSMeSRZNLZP9PxePCQo
zpf0DQyZN6IaDj7Zs+wQcVyDBI0iEGtiWxj9dmAS2Hs/A7PghugwocQDh2eV4RibKZdyiC6lAf6j
3vtjdtzRvRhPZKortKjBfHDZmxHWyL7GeI53TBmkTxTfJsDOwTO20ETKpHtcjkJRkVB92Zilr5Jt
7CZyy6OMdS6waTNM9eLBM/zvzzIifqKM7lDHJUma6RylnNhBT6RZotEHdnzJ/CiL4kObSTOVBvtx
diwmEz6E4rbLIZM43eSjKvhY971t13ID4LbWkWJHBKYAH659JwRVH1OrAasPVN5v5qhbE8c62HVO
u7i+IFLJidYhFMtMyz90swXdhct3DcSj1EBN7UbJgoVfXy84xooW6lDK2XSlEJ5o7cBpnQZjCJzz
ZvWU3GEra9dE5qtt0clnrQ9vxRD/sRmWbfEu9iMSEF7RfYdtgIZURA2nY+pbAd4bDKzJI314fk7n
RsDkDbCEGW8datDLUj6VGN79VJ8gTJkFZL6WRrGOQ8EgeQxO90iDn14z5d1YZGhXAbSrNOSvE6Og
TNygIrWpILvUR6Vp8jAM4cptp/BWhc8THBg9ZH2HJ5Dd0LioPgcQcoaVos60uB6UbvyQsuAUjgsX
KelPmWmQBieyVfDYolUDcf+QMcTth5ROt1Yi0SjaggIozwzUfrtKcOvRw76FgYaPSUueqnkQzJoh
fMoa86aLVh5F8jkGVyCFceV7STsdz1UH+UcM053irmKFU608ebr7hHNJHcDBMaRtw5tRE0dwUYnW
TknLWb04MeMw1A9RPGF9TLqTNff01CXJpxmWBefSYPutREZR23Ksk08iX87UGePdoNLZ48XFxp2K
31LZ1w59FJwMre1TV/pFZz0PRsS8VOU7xPzx0hjNxcjNH/Cmwn1J8atW0aCA+vC4hL1sm5pk+Iov
ImBsTQvKaxh1OsczlppawzobLoVrA+doPSExkaei2uQxpWaMprNJpLRC5tcQC85W86KFaY83tdag
+5tO7BuBR2Ev1ilhW/M10uNoh//7XEvWOF5jeKyjzORYTWUo12QrYbkPETLjsQGicfKqeB+oQl5N
IdjvGD/DDKqGDPCojaAmy6BHPg/irUHowueaLZGg1aPueM+uMVGr2M9bbiEHWBfX1qRFr7Ca+iMi
LppAzuIYHkCTZR0XcYUPhQcmFRT5OELq55GZJig2tBIhwzmMVhy74RAigJ95pvOFQRH2Nn6z736S
sZT9Luq/qF8vz21HF6Ybxc+4St6Dquz2ermZ+pw6Ulcg8YF62WHxWNckADAwqI0M2ZNlwUzEiP4C
JiKsMFPdw9oKeUDG0ITDJA1p+YbX27HbYvKNrlixLieVxrNIksibInpe6DmfMX85VsUeQAweR3vq
dVwPN9dcId/BhsCUltfuRjRQ8kWpR9wJ3FlWgOnSXBSKmQUWdKP7oauhv1T208QKsDVjHnzmqLfs
3iG0Z8P83moAZAI9uxoJ0JohBo4kHyzLyc+eOnOugNCIxamAdbmrvPF1Im7pe6GMjwDf3uyJyW1j
OxKAmKpeWnGp0n2lR+VFYK1A3Jbptm4ARVC/hsKL3sbutqSplarbOYHbblNdgoPAGJ80jZHsGK+q
WnM5+lHP2sbzBTiYQVy0SLajBmVssD+ES2N7m9fvCkvKqSCvEuBvYxdxsAbdXof1BwgwICGO9Sfz
WntV5lnnE/U0qTOkIFQU5RmPEYo8MWrcnmnu13VZ+3ZS2VTtcu1iaH0sQ8p+XEO92Fgi+o5pnDql
2TjA7+/xMZIx9VSaHGph1BvdPmaS9EhVtd6xp0CAPvDpTqxPPfWa9TinTrDuoG7gYUxO7bLbwJTE
TC/kruxm/CWsquB+QIzJ0HKAHVEOE5dsqiNT4v+WaldK7D+x7Hj8Kvh9ZKl1iwbEWbjL2N6i8tKU
Le+xuQlnCkMDo292EUNmHKXP+dJt3lBynjOePoil93ygAB3hJkQroRO9CCDfhe2dikhs4W2xWCp4
n9qoIGoSdDT37tKlYx1em7lxqF2n+49OYJw64ezhl2wdghVscFjiKW0HKJCdvv8kTUzarDwQD7mu
6oZNDS1gNs9+vwhRKqls6C9YltcV/zm24uhGi8E1aY+1Hg+7oDkTemJ1pAACu5X9SjLSpYgMIVgq
bz/MHj30RSr8sPiTZoQS5qWr3gudH+F3ez019qaY0y3NCi/DV8PoejdO/evEGuorg9Gu3Xm/S8Dd
TOJp/qziq91bvyxaBPySwTIiSESDrn5FtQ5OsxZET1arxMHW5HsVyt1c68PWjhx0hWo4iSITbJUx
F0Z5r9PjjJjbutohkmFwFmn2VsvqaRiIMM7wNQd0ER8z3K/CsrdNxWjBDpnAgKrMLhMOavwG6E7E
fRCrohhWUhv5RSC8i9TPHTWiV9K7b+xgJZ4H9x6jqWA3xN2bhNo1GaWi3Fg+2oE5P+LBRygLwpC4
N+2qHPJv0Txx1GmDu0qXG6Ghd4Rh6GsK5lM0UPOFQ9csG4EHrVVvS92qVIfZATQRTjzebPNhGBYN
FC8klQoRP7Ae25hLeObWcUkXj0k3QjL/EFmmX1B08UgTI3L0iG1N2lYbwBlwXvmlT0Eqdsacixsz
2tOAeHJ0w+CySNAaq8J70eqOXwPjXlE6Pa+j1tCeR8OIUcR5hOPj3/Ip/gQ6vscXtTFye1cMen4k
P5Af29R6YJKH7XyM9rhQfiyQqZnwwdnhRmotPgHC2nsjR7LGrvWWFw6HgnYyjn2OLsKRMQUAJsdD
xoAutQ3jmNv5s13Jh8Z+Cif1VQ7uM1mTlru+L8Ctz6NGJ3cSuiSFWTrWs6qApzUWj+ef3yPA2ErL
Yx8H5bweBuIO4zwz2MwQSL//5vtDYBCbStrxR7poQmPTlpy7XTSh7z8mQDx9MyJ4YQCIXzBaBA/G
hods4vy06vx1wFp67BI23Fg/w/X3J31/pe8P8fI1C40I/OQy3Y/bd1VEZIzygOq26WlE6sLJniBm
akrt6WHbe4l5q4fRQ9Pgd7iakAXYJkmPyHf9LG0xELUvOobcyztOr80JXwFYLQ5+dKj+nKjmmGn1
JulrvhZ4kcWGcCjXaG/vi0Vo+v4wOB1f+vuP6bSM7cpTziXJ8L0P59P3B/oveSLjEyjhzzMHVvfI
xtjU6G13mhQJGp5EPGNwMJ2ErEi8Je2hjOIdtx3lBT12wRpTlekothXo/wOg+Fbv4B51aom20Q5q
OnODog1m0amOdeW8dj3w4GKMtvXc74MZZkFZO8Y2FNEu9eZ4gw/tXKWk3LUErJwoIblqpAa5iu44
BK4jJ941ILlbMNlEXhpz24h422TsP3rgWClr6kpfHpg2vGAkud5dOwQLEZ3+gI5+sYXZH7FUriZF
LtIl/cMMzG/jAqg/Zj0L4LKBcDp1cF6pzgI07C1nrogt4IqoCNFSVcUbo2YQlVZEE/q6IqgwOCcP
ikx9iz0YNibz7qbXDsmYZeuKu3AdA+7djfD+AMyqTUL+jfPc6+y4eOjSlzzO3tMKaS8u4FbE9ID1
EfGQITnx2l54+JBAy+5lS6p1oosR9hqnRi/j/9M5zHp4XR38vZEeCMbXs7upek4Ecq42nQV8YrTm
R6eWdxMeJ6J2f7ZYare1sMReM8Ub2LmlM45SshqJuYrIlzEnerIyB7ctAF9X/VSOsv0BWjP+N3Gd
5+AVoOguzWW150Sm2Of0hN8TjF9YHe6MwHumbeEuGZicxA4t6ALTnlnnfjAzkzAHIN9l/pb0ALZL
t3r1oqXUtPg0rZZkLSu+IkegW1G9asEXNFgSNgoyHaogw2/DLQ/WWLyASS03pRvaR92NX0IF9JMJ
PxaZKmuxo9JUwPysrMrwkGPN0MlIYH5B3+5GJvsMlbS5OeuMgreLrWenwpAephlZugfuF0WsNytE
blKedvPaek2414yabDUkRlNqb/nMSjll/L99KD+1SPP2Zp+SUwnas+iga9NTRnmUYnsC5XsG6Wxn
9lMRusFB5PXVdsgUErXP9pbCrIHrel0BlFax7Ydh8jAa9OykA1PpbyTL/6d6vfz7nllDhzzzb2hA
xPfUz/9x/lMWf/6OBOLT/oUEEv9hUBogF8C/5+rewu76FxJIAvcxhSuE8EyeHiY4nn8hgWAKNWXX
Rv/rf9r/4RmGAP1D+AfCFhb9/ycEEO0Ff0PrwO+CMGTpvB58pN4/+2XrwIqUobsHA+X3uS8RcCX3
hB1M6dLZ7QfwDLf4NyQ7c+2Qdjg92l8OIU6/b3TO6s5NuZgJ93952/4L5M/ytv7zVRm8DZZDGMTW
oYvx938BE1k6kqzKh4MzNvlBYrcw4giDrdY+ZmOMFCvEsFTNoD0EEx1uZOrXU4gBnhbvu0Ow439f
74CrqCP+L16P8XfYGfUcvBRAScIA52Tyz/Iu/uX16K7WBzOt9h3cBpA36hoKeAmhVTzbIPeomNfW
M5q/gS1oNXPS22rGmUeOtzHDZLyUvXnDfZZS8kcbtF43RPjM4os16rEPxfgaG/8H1/V/f8FcH397
A2HGmZKMt6U7FoUCHuy4v75gppWRdGdC9MshP7etS5x19SZoa87EVPnUTkSELCNYgm1wbeQlR4B2
5LnXoWQqZDMszEevny9x7uFGJO+ETkWtdYH+3jva9d//uhfM1F/xTsuLJbiIzZILX+dd/vuLbUut
ZHpFXDtlEUo4UaYpCdw+XB2ljkE6XIrLxvH+77+p/vdm5eV3yne1DZ3GSd1iCf/HNabPA7enpe/d
zmGuiB2xroMapDviXyQWF3vd/qwEaqRnAUhKBveRvQWzes//b16I/OfVbjHv1w3PEHSIuM7SIvK3
X9Y8SUNTc7GvMwdLczwPh8JDeQTNe7DA7u6MxroWha2dvz/0mFFEQ9ioSDqo6KHod01UPfCFNwzG
dXRXb9xFAhiI47kHhjMkLRicu7ibHNvG0quTxWy0JlxlGDTXpVnEMA/sh2Eay4d88Rx5BX1u+rDR
pIW6PChjN2vaLQWd0TST++ZpOLh1/a3EPLEj5jw/AIbOvc5e5yVhbS93Ny47fCMjIACE/5OQtDrH
mAObZeKQg3OF+WenO04oHwGnxD1+gIfBVN2RrdLCBXI/XOn0O91bBFe33aLDbHW+F0TW330KKJsN
1yETY4QpiEreSZw8YxZndM0SrR7T9WAQd0R2200OaFSLzqS1wPlD66uFnckV2N3tflysttFRM9rP
1PndeNlws3M2gLphX/nWX4mqH6Ve3bS4M1aISv1hpEMlhmU+hMMN/A380QWLSooBWro07i1p1L3U
h+gRWYvcGN4h9hVCXDpg1nmYBo9Z0PGh1RGuR5NxeTUziQUXv4/rzrwyq5G7ycAEwd5fXfUlOBiU
t8EYwcvPbewzMwuYudGs0dPo+9SlalOxPeYc2NtHQ2m5j/0rAnJe6edKx3WfDTAy2EqgNHmQPrix
j//NtcvL/efNq+PXg+jA4gFPzrP/cRuZAXBIGLA7HfgOR0K4+EPanYwgb9eO4S3BvfZap+G4I5CM
JyvpMaN9wrwi4mhViEcWxJFIeqdE9TdQr9U2iAhIKrd6ZmB8WXhqFiZRtLvks8nMeefaC93JW5f9
T2jEJEiTGj05R8tLiJVlcXccIYRXDiaF7MRj/RjMzbAVZf+cVPOXE/mc75dsYukT8XxLu5pse8d7
zoITbOJquNN5AoOqgZlacPELTDFUcvRVcy8KryNKMD4UBZUrEbkmwLGVU6UotwhcGiA8s0jJynru
n0tiezTQUQGqDxYTV5nT1mJxLvKa34aAJecVM3O/ipQnZ3gm7MQ/u4ypqvY7t8VzJz8oK/uIKc9l
XSa+Gz9247DX4ClJHfxbxVcYMnNn18tgohuxSr7wQrCfMk10i/TVaiqGjDk7yVnYz7lmXLh9wfcP
07zKR+2PJAWTO95naULldS06BSQWNoMai1UUl2drgtwtQnNtDzMSsHh2BcFNlymoZl8aeLWA3Ejw
YZHBpMrZisTl3iChEYn+ta7R3KluiQnG1oC/4KfNVMEqrURgKIdbbhGkae3k7DrYAmLXO3B0MgpB
GqcUexDXNBRelNKIqk36fU7FQDHEwUq8ZuOmLFtjHO2T2dgNWkKv3pw1W7cyf1EFgV4UMYSPQK0B
GsWlfpGz5KjgzA+tJgiaQp9WvXOOjME+GFbDKDR5oT76o3d4dnnldKdVs9hIp/gKXBs134oTmnPo
t0eAP9ZdCQbGxYSMMmGkz2hyKZSW8DPBx9YC047TBHzZSJghrhnT4/qVEDgme9f1P6OBR8CUglmf
TOZRpuASpEB1BVnoTbbrIl30u0mP8YHhcqxqQk7uUnNo8HsuJx4PU7ibJu0P8+VnGc10Wwqe2RCr
EUffLAk2tPWq6SGDLacavO9M3qqAKT1buKMWqfel0IKGZr4Bzjwy52fXFXxzI2c+FpfHDDPo1HFJ
OcrYGo6MV6ow+M7EVmjp6IlxChcdW4ojvad+awHed3smlbQYjBgUmC1z3QyWgylYMMqnR4cDHIgO
impM9BRPSX7WesaPZmLIDzC9+7UdcFgyta1u6p94xDj+19HV0kj257m59HNPO0jX1r0hFIULy37D
BFif3XD085gcVdcpXEGTOW05+HNhQG0W2PjPmXeJZPkFZlxgt9pHQfOYlB56R5ZrOyOd3ko7wGVD
dfwqh67FcrRtjeRHBMdmZcE3wbE7/tQFm55BL7dmxia368Sz7tQgy6fxOQqgtlbyTOSXBm7d3ceY
3DdKjz/m6XPZYe/thh0MlJbFKbfwMFLityyNsB/J1T+Ptj2v7GR6lGYWn0QCr6lKh/e0HQyQHRBt
x5kuWQmQ/dyE2nDOnPgrMc1wN1vOAUeMs0u1Abt6FF9GyetP3eCNhl7uPNfbtM54cNKBp1xs+cFE
YMTptRXFZQHCO0pF6uCQLAp5sZXYYN0iNzhS3axKvfdNHVz9ONuXpCPpag0uNuFGrjsVuBt97n6I
UJvJL8LyzfTowUzkkz4whRamhguG0tr10BUn7MXPg8N/0fKW/XFhdCipobNNA+zqoGreE+DkRLLi
D5uB+NoIsffYICbtkH3xlP7yoGgDAVisxuM9Cy2x00R8CWNCvizdjMO0ajsLGeEMyNZZzbEYZxlK
HEaeBrt3Qrl63lObSB6IUDU/34CVnqLQ5y5BfIJ5D9moIIzSyktW8IahHtzMEjUqcHg6pijTYW44
Z+B28OFm7ypbKPQ5HJSeBXrlGMan24HYzibGGSk2Dq+JgHlBvaBhhCez11IRPsp1PCcsCtwDarov
6A0jTk5x5n7ZLANMAY9WATbGjL4k11I2Ls9FQzJyrl0cWyJ7oG/QV3VogAxSR8/Ofhmi3JELIfve
nU19wlMZ+MhFj3lYv3a1frXCGaaJ9dMG1bnKRkmWErfzih1uu/aM/s3W21+Tsu4V3ru+VK+5bg7H
0OwrTAQfgqbfmspUO7uBDoTgvBm7mMS7ccXnU6wCtnNTn1Y+EtaykVhSqaApgqQJN7ENzYVlfCWb
JWrhvWYmIXAkQW+X179HYRCrtwbpe2OJTkIrEQ7wfa6qXzKo/ySUVyAzb2SOkKRhWhRhdib9Dx6v
srauqt8LYpQxVt61qQ9Mt4p6BfQlx0CGSclEV6MGYOmVa34YvSG4/urMtwzn0lfUhFg4J9iNgKbq
H6DjtL4+wpx2JgKQbg3agShKuGtyRn2aIC+e0mhjcuOlCYFoqnZRYLqCiM58VzP2Uy/GD1mNxnMQ
WtjtVYi2J+9FNcQ7e5ooQqNxalO0CkalV23qbizWlsq6dduHTGTz6aXsp6XmF+tH3ZavHrZdbJtw
8EPcNFHoIPh1xaZfZs0aXUwMi6BoImF15nPuZTetJdNYqUeCOL+mmEdXWpFowZK3MwsSzrSt32Kc
OCMgBZ7UPhBdB+eF4XcTfDvJ5gLWXPUksrwiHOaebGMyL5NDahwoZL/Nc/YKYcAHmwKS9WDm97Rw
sxMTk+Vy1IDR07dUxClZV6d/L0Rr75S8htU4PIRpCsCSJ7TJPQRjANSecSd0Wq+NhOFUP2TvcSjH
bet0x77ZjCrQN3k5PtVD92JyWt9KyFi2oCKNSuRhjcc8q/pyT0ktT8nYbM6s9E9x03/FCUnQ3J3r
rQoYazY8iwaTCR84OKzCdrfiQXXRhi1si2rd24m7m+A9rrXcuPeKyiYtBznSj+3R0ifFvCY8hmK6
OAMeYiZHYrUIeMU8rrn2L0kbfgF/0/wWJxfinLbqCsaPqCN+MzhXwDAsP496zeUVRulXrWuD37vd
bqICigD4p9mxR2AkwC4vHH7ag9muzPCP11vlPlbJF6HmI+oOtaA64+zWkxwv5vyzDXnSLt4wQ4pn
nrrDsW4/mSnt3Z5LndG9uXV5kTmMl/XI9yse7da8tyzbCJz5JaywwFph/RDiNzc83ViVAMUOUq/f
Cqg4hsHGAVg5B4e1ajsGtg7mGE291XkUbaYLFj/9PNYewMCAfkZr/l3k40WNNlR3Jru2MCi+7wFi
ypndeZ6560wxCMaNcIlahZ4BqtwLu3rHE2Bpe8qafUpxVDkpZ1to8AvI/9GWKKsbr7xFqOcxolWf
OOv7Z5OSN78hxwSjcT5ZU2ge1eTER1urcFWWSOVxqFUv89A+vMxutndmx7zFs0YlV5H+zpr0qDU6
6lRbA1cttZNJ/BcRu+QEknR7NjzxwWEjhl03pjsLVPqGijYsgWxpYMVuEhqRdvSrxZuo0J+x7GpR
c+xrC6ftoDhEi+oACRIoRR17exc9BOxVSR1XpeDaKLOqj7Y1VAer+dNWsj+KqeuPXIG/M0aPRFVC
vxOFODbLBxy3P9ySQr9GqJd8CK4dhYp4eaoOTlzIQxgF8pg22I/ZV1HAY+vDUS0f6qzxfC9VnCB0
a9Worj7qwqJSeCku8iT2GTTro7AsgFgecT0wotHm+1+BCiUHM+5OZRHHfohNdG0EZM7o+RLUCMl6
Zzjzrs0CZiFjueljzhuZmH8GXGykJKtxD1JKZy0g1tB4PVlO/i2HtME21zXRHyDZaLo17mOKmsh+
fZluHfuOZ169vt21RmlSKJ3NW+AjxNY1ODCALMvEnUj05jiCC34TjYfjdExAcDZ6N1AJHM1+oucv
WhNhKhgKVl1SX3jo1mkfPjQUamNgadyH7w/h5L1EVuFXDDe1th13o1bmD98fZiN+7rNI+Wx3QyI5
r3ZiOhf8citp+7nM5SnXNGrdMwg3muTabgIQsfHNMXlkpZn67HRqNZkZHXFLpIGmPXF0T/X8Eo3u
ez+oQ6vJK2TAm4SdyTP9Qm6uXQMl/wT7wVchGB/XMfv72fZ7HPTb2YkeaJFL/dHtKhpzDkGCYj+H
0UYl0QOZ2kebgw6uSVKNc7q2soaXqtM8Se4W58pIQtmqmOJvVFicdQQKGkEY9vEUGZsP7LwnkiPM
56Z+W6XZtJ1tb8+KtQ4c8ARegFPNLRQdfYQ0bNFvmrzekoA/mGxDhKf/CGP2LkG/OPYXFMOifxQ8
xGy21U6kX9kmbrVef0pr4zqO+fPsuo+mYgWzZf2rmqKPSOBDbtvfAuf+uiOzXeV0h+mZ+xB66DTe
6Oxb+NNUTsMOc1WCXmQ423liO28ZlHpilroAP1vQaWcSXCAh3cexqF+8Gpsv9qpcDb+ysbDg7XS4
3MpzrYtXpxYALdoHG77RSpYdd0dXbmGK3WU7c53waKUOCKZcO9mvnnF3neLQLVVeZNlGx74ozw7X
NJftkWqZnmrsaIaKBlpi6fzyxmdpenfCr3eR6G+6Czaxxi4P5xQ2ENIgEEpLYG3Gdb5ydCZ3dB7t
seATufPEMwokPmShbzmSdxwQuXoSbEJ+FFbvSkYvpp146y4HwkHNxWcg6l+R1P4wS7vr1DMRETeJ
UnqIOdRKZWPzZNbcvWrCraZjql5o53TaEl68gHdxV1YtzrrLnDYck4gNM+HtWU9AAlNJ3Vc3QiHQ
ZwP1Udn3UvMsX7bObZzAHFE6BHeRVK5bkQTzQKGjGl9cbdv2+qblaxzwVdocr4NbEzhPpTtuhVnt
cX8Gp2FS3IbxvIpTtvZ6o40bg8lggAaE57d8ikEdUs1B6s3ATTxHRn4OVDnsutz9aYDNrcaw9c2E
SqFm0GGUEL/QEucwgFyHeIe0kBMj89lVEbnkaLZyh8695K1FgBOhpqzVL0Qgd4UoOuHgND/6BTDv
BoliPxgf83z+GJsY019PtipsB7b15hMsY8wXbUidW4T704JyyV1ufsxFynNgLs3Xsn7Vqe04OoOh
NhTOUhoJMNk0GdPWKvztlY752nSM3FNzjXHTJgejmX7YOs/hYDy0TQeyiHNxV7xTrFnS9KW9tikP
Vk016TqZFwZguHGqWGfbQnVWPRc3AuOWnzXL1p9Ve1DVhrjFpi56AhySUX8acdKHI+g3leZtckVp
X5pV9SI5rZcnNMgItr3ARtyVUBOJWbu+KUdLrlWfEDjl4pEaVwWq7Ea2xnDOT5BmYAskdHpaAxCq
WUIZ8Iqi2Ted9UeJpjg0qXWKILftPBrGdgk0nr3XkAozBhOAfjCFe0moN1ISQ6DiDjALBvFloZ6a
ABKJbLvHOlbepgzTz6YhAv9aGhAMaxqN7DLYDGU3+k5tV3iB61uQVDt+fLmzead2UYJxNKL7ihuK
0FAlRb5hRKVWjK7TA3rSeJ1LpgU6ZOyNyfa0XYL/PNQWYc767YSh3PSaES5+ZMypHB2kObKqxvNv
LyXDqDcZYeS+9PGIqQbuJ8J5KgA1yB6P19A9Ji38Y+oKiWtUZ+yCHAYwIxkqiS9xY2+6ti1P7nDt
2K0+aBwXxkGrz9QiD50DRQYQdTvUXLcZldku8ReaCedyWwfBSKkmBLyBds2khSI5g/ff94q+OJmG
ycVLyj+pp2/kYvo2Bh4d2JnJ99TpzWs5K0CK3TFdL31n4gbG/zvMGH7MrvtROKCww8BjAbMDPxx7
y7eoalvPQf8S0iC18Rrjnme9hTu8veR187tq+VnDYDElcyBHmkFPL1KYATByOOjh4ijq0QLCGuy1
Sr9Njcie2yD/Rbgu3YwT9sJKTOkRuNXzpLnjkWH7j6hfSgcnme0VsDL4lId0TE+TyTRizvXy1Nnu
h5GpN2MgtOoW5rhJARpsYhOzg92Iaev0448WRPlGuEl/NDg/rTrhXiNBFrYNsvcQnMDO0WpAqyzO
W62pePm1Wa610t1BgJLHwSifQsMCycKNvZkyCga0Lv2pSUmFTpo6e6kZ/QFnY7TSyS5SptA9WCZU
GXDzT1GgoRqqszvM1t4ajl6U9Q9YbbcEBb+xBiw307Zj72zIzDvZVsgZ2o28C6JIc5oK70Gl83tf
YcNL/CyuxG4AJ/oI0wbHMpRGUDdjeTAMBmqSVZ6EJJtrmchobSb10bVbtc8E8SrVGW+1+Z/sndlu
3NiWbX+lfoAJkpvNJnBxHyIYvRQK9bZfCMuy2TebPfn1NejMg2vLLvmeQj1WJiBYKacY7Haz1pxj
kmYn+5jkZjjC08i5FbYZXnvfenUeY8m3rgKLQWpztzwtGhZ8fj1xjZpCdW0lKOmMfV5Z6kLVWcMt
sRnpoMqQqkDj9HLb61gBKIc8aayxdxhsWGwUprl3LF5M1db9DiPxVg9H71iNdXuneqqGeAOabeRM
cC8XgW22ZDFQYE8iE0u7nL+GTRfsimpqV8HAFjRhw7EbKzZoYLrJojCJJY+wzTD3QpP0Ykgdo7Sc
2wjmFe2D6rZO+tqfYWuqgrRolDUWIKUtIXnqoBIB18aNXlMiwz/NiCJXzQhxXIfRpAcYC9yGnQgw
wiM1xQ5MyulroBpJrGzonNJeoxjVwWCtc+NiKcT+VuBt9Q7bj6RTI2rmJ0kE9HbseyqV+GF3efpx
itDFFxNDh+gJulw0nR0zCyr1NQFYGldtcLYRlshx6EyaErWiS14iWSdLyq6RwKlZnntgXavvzZ+4
PRdJO2/SIZi3hmSfAjUCixJ6wMM+t3ajU1fb726BJqZvgO6HjR2mgCXOZVsRx03x7NgPGl9icda9
Md8veYW8qO2jpV2mrLTW1M+iO70u4y1RDWuqdLBuNNEQv1HVe8/SrjF8s9/63BOvedWp/iSmaLhp
mju8H3cqKT5JQP1+3bK2L5mW8wi6Soca2WKSb1L6pNI5QKAmvrE3nP0YDh//tshFutgBTG1XnrZJ
4QTtwfDiezR6GvaFZfjoG8f7rjDJFI9Qoild3jVV9jVkdDjoLBowfYt26xCN53ta5Oy7SLV+quts
JDoN/+S3ZJjbO5bzkGG1Rl87lUcbEPNuJ0d4d9KFMTficRnLU6W747nNvHTHYAcQBjqZ08MJj+zQ
egib0ddr1FwIORmJF3Yj0kVQUQV+OX3mBmTjlWdH88EV05fBoWUCAlFH7aP5E8P8YXQqKk14aE4A
PLxlhtLOUT9RVmy8z7mI9fv+kZOGqA1tK8dCMXuuseskS+CcmLAqbj7CPMWDCrU1mIoKv2BFkqkK
3X2nee19mocnWwt2o3SbG6sZr9wRUVVvK2/jkFi4aqlS8TI+sjkCWPBZVxT8QmsarvReQXFCiu6A
P+l65zUwsahUNvk4JfkBB6wJtFVRc+t0O6iitOKqMTcaibB+6rgZampgMZm3LzQs41lPU6JAp3zO
+6+NmTePoV1TzEqyK9B1UPyBkOal9iqtOb4uUUvrQ8pr4ACmhbnMJHRl6CUmlKxWt51nvY416cud
MagNdnsqN+MAs2JmYqgTPXkACkMj6Y51j7ZqxLwZzFAxGYj7Glp1Sx7Jus/Amwg9bPd9DgJanHg+
UIOT9EA0JxlUAUGtoMy1TaEXx7aT1YYCmUaqPTHKbMndo8odsmvY/DkQ5Fdh0zCDEyzFKg0mWLIv
ZpczNdF81tPkF3lKdYPfqsDcB0TOunq7CXW9PCVlH2+JWQpSEt2nXLZX6WRnGB5ldlE1MNIpGU9Z
FsidxQJkNwEQivO53Zlh8SzY3q2qtkhpmesbC50pY15K2qfSPzUgIB9raocso9S3OM1pWksBCoMy
3Dy2THhFRferrwNWXM0XAB/kigcWK6pZ21nojg+RTKttR/zfThsLuh3WoPmutdRJzd6BKUUhM47n
/IJk3ARX2JnXUMCZ5Xmyrux2eEmgrkFxhlCaws9oQOqDsmAWqfDe4sE5aF11k2KkJLzXhg8f0fRR
gNauBrqXbJy0Qwz9AuyWc6dK/YlspfQmDY5dfggiW9sBFbgj7Bm2Qs8CbApQNdeDuplwqPqNYc5+
kIXYYHVL7lI7tS9lqomz2QxrYmNn32jqYivxn9yNiRruJmxqZBjUN1UtyMXo6fzbkRYeB8tdikup
caeWL1o6ov7MY+aO5VuaZCRrEHNqezNZDEE4zZsmYniNWO1cR3N9jpt8uG/2c9dQg5OpcW8svSAv
hkP4/b91JpSDaYJQQv+fT+uI8SFN4+KiDxMcpXp8IHyF6GHDrNaen4Wifxa205/7BUIazlX/bNie
g6yYT/39p/kiqZF1ySIphtnVB7G5Dz3vPtAgczfs4xqlP1tDjgpkKY6qMr/NkRJPULlqkAZiyqxb
tBPsHKyEka3ci1KLCT1XjLT6fPre7v9f3d8fdX9Ilt7R/XWvn39K8URw9S/Bn5B/sXyR9NN1y5U2
SqN/6f1M4y+gHKT/EeRn0oNz+Mk/cj/T/AsJGyI/3RWWJAaU4L5/5H9ySQVFZ4H+zzBcQ7r2vyP/
Q2z4g/IK1iG6DWGbumk5wDoMdwkI/EHXBuAu1yetgx6n+n2Syq3Mg9sfLsXlbxnXf5D1cikRxTbo
E39zCMvzkDWhLsQ19uYQNqANASHKow6RDxDxSw0Idl2Zzm2LINek3ZBQUn3/mItg6v8Jyr6fFlmB
hi7R8NNLd94Iyros8tDsI+pI4n4bj/qBmAd65mBKR3uTm3+Qr/3mDE3iWAVRrUgDzeU+/nQR5yoH
wuVJloCYL6MaB8Nz4+bXibL/cF6/P5L1Pa7RQ8O/3M4fbpca4nkiPUWuZnU947HHPkpg1oqE6T8c
6DcXUEhEccjyLPQ79iL6+eFAM/D5soKTtbJUcV+QZEZjD/RKCrdVxxbQX79/v5Zn4Kf7ZcFp5gF0
kaLqlpBvruAMAUV1OuypwbwlVnvrUqToyTnREbyr0tpitnz/gIso6ecDOjrtWIeXyOU03yoOpzib
W1hgpKdV1j5wn3V205jc/3AVfz0tHJC8+ogjUI5K481VrEqDD1Fl5DDjVUDx4eRluoqd+orK+CVr
H73w6/un9cttsxygDuCDBPdMuG+fe73psiBm6bUyaOFIcUsT+ZTQZ0ca5BvoAN8/2i+Dh+Us56dT
y9d5St4+943ZNmoAGL0a9ZTtK4hc8EPvH2IZN9/eKEd3DcZN4UpLvn3iZWSCrLc9vG5D6EfpUvJd
9FCx9pzN1V0+dKeidPBOWPpuxhGXJigSjAc85KtiVjeZVd5SDPfdWtJ7minHfHj/8/3yQi6XAMmM
Z5sWA7j75oXURi1raN/aK6QnvkHtefGPM6rtTWFs3j/Ub+6tQ0uHAd8wiOb5nuX6wyvZprUXAyGx
6dlofhURe+aSkseaKoYYVKXa7v3D/e7mGqjLWd943GT5ZggVUdPzukrOjDpQkzFwm/0fnp9fLx7v
nmMIQ7IEIsr2zSEqqjKmNkeYWk3jJlxSAeLuocimg9fofzib76/azy/8cizLRb0tdInW9ucBTWV1
MCGhRGmmTdNWs8lpJAkQp6OoUP4N9L368bGPkepEZvHVKWx9+/71NH6WkDMncfDlX9N2TAsDwPLz
H+5faaIhMCuDMIqohrNifgmp7R4Ey9KDnSdfDTM8Elt3z6RIgb6lkZ7AVX3/M/w6HuFPolNrSUwG
7uIc+PkjWFRLm5ELnjborRxlnupRPkaNfk4zDPvZjLrU7J7eP+ivQ63rmtgcdNsj0RiJzM8HrWMb
E4phkRMe06wJtW+GDM4QvqrV+8f59f1wXZcuFW8IalTz7ZSFJ9UOupZX0SpfJxNdpZOtgulDbrL9
L6s/vIy/u5ss22zBEoz0ZiHenJWB1Ser9BTkb0GcomNbL1i8gB33hM/2TfK1CcxdpScfesP6AELr
Wkpj/++fL1dUZ1CQnvnLFOZoaTfWI8iiXmXsfdSLaUaQYztdkW3jPIOFLP33j/ib95WHxkTnqzuM
C+6b6cw1lKk5BpNmYKAyrbwCPYrxWe+GLxDZmz/czt9dYSkEcwvmBVLrvTdDK1v6kIjlgbZaCv32
ZCEZB34m7s0gWkSHaILGTUuEW5fKxywyH94/1988tRLdsmW7cH2ZUt/c30IhFWT446mNXiqnXosC
wIH3hwHwtwexgRF5hsHw8PZ9FKFuGCnT+KohWEqpzzTnfehi/42j8NIzbXhs/T3x5rZpBlWzQQ+4
bd5lkuAWvpbBnwa35Xf8PLxK3WEz43DBAFwZb25WYsx1oWss4FwDimCH8gf47q53Pmv2NWislWVQ
UcYkvPXc+g8Pyq+DGoe2MC85pKgbeCh/Hl/KiHVqWxDPhS14V0Nir+bXrvWoH79Wc7fuxm/vPxm/
rkg4HmGJghaya+rem0FUAhRu2sRhEGVhBfndJ24PpfNLQ02WFK+NImRQueru/aP+5nVgyGYjCAaI
HQ1z8pvTNMSQkunkLkEfGyMZnszJuaaujdpAbt2ccnxQvgDhQ+6enmbCRd4//q+PKodnXBVQFVnr
vX0fgi4LJ43wXirVjxC/wY++RHHyh1v5u0vLGO4YhmUzQb59H8jPxlFV8RQhvaH+5xM/Sjn/1RwT
gqiSdUbRzQTL9P6Z/eb54XjLZocrK5y366qsG9xhlBQqqwJmHGJszJtuRupfMpwD+tpz7P7hiL9Z
jHgO15IJGO+Rw3rg53vZgK5Lm2VRC6d0BXUDXW77WA/eKQ0wtQ/ejcVQY6FynVi7vn+2y4v484vq
udQcGFg5X8mJ/3xo1aJzoj/BUJrbF+piYlXlkAT+GwfxLF4OR1C/eDsVOyFG2XrZXcU5fToqjp+j
tDm/f4xfH0h225i3QFCZvPbfbSk/LKfy0BuZnJmAY8IGjyNJnChWBlvbBJ2I/+0lzHIsHhGPcom0
xTIx/nAsKhYgXJaL1g9VS9CYam61DrZn2MbAOd4/r1+XMZwRG1NhMq3zSL55z2ETFMIIa0iEdnxr
z9adHlKxjr15VwTdN6ebxz+8dN8f8LePxI9HfLMwbcegmvqycijd42hIGfcUClw3OIQhHp62jFvW
y3O2KWDwb+H0xOBGpnZvZMTMRWafYoqneVVMRns9q2BiTS3FQw+3+WHAH/3l/cvzu3fHddgOYhWk
aga48M29CEO7loqsBQ/rhWxDmmUmoozI+xJ78dFIU+WD7kK+G1aXwM2e3z+8aS2//8ertZTMiBDk
BuECZcJ5e7X0xBXFpD9MkOHorgeZKwss66xHu0Oexlr4bSIwGaN4WGPq+IhJzfV2/TTYCxRY5sYN
eOdSkupF8cq6MDcWTJhwO7tvsxJm7G2zBtnesDI6V/MeJwN/V+VHBLMn7Yo4P2uhgfEP2iPu6QCc
3g68EDtKYjc9kKWp6Gh4gC/qC6f91E5JNk3YkKZc/+hmnZUhuMiUKJ8Mgyy9c49DiIZlUaR2rj6Y
UaO0EYYuGL1yl7UEXJJGL6IQWkBVGx4Rn2GVzQYV9SJDgbxha5iXYhsTv2d/VW4LYEyMSPnQ6EbV
JIjK0CplzYeeVDbYJn05GijTDPoC1bbu226a9tkAmIRaBarWfCRk3siMqyhWg8DNU3bIQfEtshiF
llVW3UdwRpX1pY2HxL21CEf2QmAeOPIWVY45zYQYEm300ppkUKNUK0u8elOoWcOlSsYex5OIcgdF
VB2llvHSD3o/L7BdQngABCjg/q89FScah6KLzJOrh4ofKDHT507YOrG2CMZZmYeuR89G0aF3AYet
ShGM3b3btJW9C6dsCiroMnOB34BQCpNsqlmzWmOb9KjqboKS0iQBiRi4piuzJPH9IBwtzp4GPNox
lS8Ri8wgcSiSGrQKMobsZzOjkkQPtVNzda+6Dt/wuSDREjSmW1mu+wkomgcVbO7MBEPhaAQNsbzI
c/isq9qw2/FFB10KCMt0kHHJ1q6QrFckDXRfnEEF9UPX17Cjke55PBArGCo28d5u5GQkQuNKzEmL
chtxKoGxlNetjO1p2+MFD88Oa4bmugN0MxxKtNQYvma62jGugLEsvSdVETV8QcA84RgLSeS46Y1E
lztQZmOzAWHZ5iiQAtiJKhRJftJ1lWoXsHu1yg4I7Mrh88QHaa6dOSRFYWVTDdpPORr9TCf9QCFU
C+C1izLxUjCzdt3O3zJ7Is2GbB/0WR3rYfpKrVd+pQ4fBx96s2uyF522Jn9FB2QBrqvLXGf8qnWk
E/ojqlisx/aSDQMBj9BJV4VJewbzZgkAyAN3qCyiE6I6x4i/600rfKDGBDBmjkKsuUKUdey3Ip43
8KoMfe3pBrbGVTWg7Ieapdt1/hGYmR2BibIybIJ04PKW2gcIvLyQL1pD/y88EPImRSwJYqPyRFgY
KG4P++09lr+I3dIJreXgmshKq1BF65xJiZQijSBRhsO8y5vqmZZXHNN6zWv5KeubOiXVGKOve5gJ
yXauiM0wPF9Y5WScGvTtPeaVxJHqyKhNXtTkInMAnTTY4RbFmWs/VQSV3wcxYolDZ6dtfLECsvlA
IPbNoNskSqY1jhI3cyJwtqQwLLvwKC6M+bkGESK/sbadaEfX0nTxblVOQ8yC1psKmYdBEc9eu8S4
sWu36zG2tuiCXWrbNv3z6IE2OzjOJDGBvHZkVoBkrSxPvAJHpLO7xi9rD7d9FpvlM4XCsp/R4jle
/GCQoelATg8Sx4RP7w4y/+okaYs42kqjuD8M0gqGO6x6dn1OGhx4t5F0iunIaWMp4ilGkHyVOLom
drx+Wn+TZy4onqYGUKNWEZhC6v0JTfv+74rV/3Srbfe1PH/Ovzb/Z/nFX8pqqmNgif/352+bv7+H
deB/bj//9A2mlLidbsEuTndfKQ/zv/4NGVj+5v/vD//j6/ff8qcm2lIk+a+baA9lWP4EzVj++t/Q
DBplbLnk0kRigymXKus/yAz9L7DyLJXYoLPas1ijsaf4FzPD+Ot7T8Zjdy15lT1+9E8TzfmLlS/t
NenivMf5T+n6X+d9+Xuy55L9l7AFGhVvVgXm0vlh/0+zBAc/Ta5ltfrDCpF3C2Zo/m1aO2Am73qv
je7mCFCTVveYuKFT1MhK/S7Ew1KH2Os9xIsbA6el34HTvIuienFVpf3e1cKUtD62ltTrrZuiVdm5
JQBADP0SwOdQYZYg0hrqBjcAS58j6u8AupG4N3lGct6EWdPQUWb0Bk7BIFPHHJrrcUhtcDNViSun
UlvPwBCEDGVV152fKxNE4Dz7eZ8Bqoq8xu8w+RV8nK05YQwuSvvQT9GVV8LJ6lVyp2F5WI9x8hAH
cY/N/dLV9P3hW8BoJ27BkRiUJATe1YjTZeXCtR6rwNv3QXSQlfsNXo8c8Fdej5TmV3Ur7E1Xohwp
UKMKy34yzTE75DjKSWRdkxw7bpRe+ImFvTpJF/pyualyMPB5L7N1r7Et3DthtOSkTjaAvOFOzTco
I3E7LlC2xolfNalOn2wtfUlEuVCtABBnkftB0Elw0JNvSKAF0s/Ih7vnKT4benCKDCIyoHx+1hN5
XXb41EPvgF/hMkwKYdK3CJU+sZXbEZV3ZzhPvZw+TMSky6k94TXApj1Vx6mAXF8CYEojXDqzkE+2
NiCiytPbotqT5fE4a/ljPOkXKqgI7siObGJy05FfDAALAnTGGMbnDyiQbqLR23cp/FwzZuYUnDQh
sck08hShLo0lVkysSzuRDneIqRfJR3UTePPFhMhlC7YQHaYYH7f606iCQ05A0CpF++lLoklR5RWP
XezeukpsZJx8y0YIs7koD+NYfJ6vohGmal1K0rexnJU2tgbZfYmqCj9f8Iy29JGQ7vkgpXiNJv26
zyUIpVJH6WJ6H3O3ZXUVR4co1760FCoCFzBdnKibeNHPJLRqTPJfZJ5drNS4eMgq1ui7XyfgD24O
aTgaMuTZxbdS4AQO5pqQbcIS6lbb5qXzmAz2E7kEFqTjlYENZnI+66NSmLqAU06k141A2TWwFsiu
9ZMpyPylBXDv9Ro53f2d3pLPEDTdS2ReMOQaq8YCaRwaHQY2J70rXfBfzyYRTCyEFiNzWKHKVXi0
ovgkHXDE1Aif8FMQIV13D9nInQ8JEMcsi0vKgTavjfaql8nWqCccIqzhZ5lfZTYWKKOa/bqYLk0c
+JEAgkYKjLupYTeosUtuHbGEe3u1b1dEhjROuwwniY8Lsj9WlURFb9yL2HlKnDTz27zZ2YqXLDVk
t7Xnpt6EqPuObqOZR0IZBCmH//q2DLCRGJNzgolQHKfli2Hk//zJtq80YUC+1PuJ18o4uLqP8IRZ
GSwvetzlCygsTK/hvGdGtI8xbg4fHTxN6bKqr75/UexZkRK47I+qsypBzaqPlZJqG8n5MUV+mXBH
sDd0GqYCoACErRPVaEHXWTckyO4JuyTaBJ5PZI1kJKnFdha5A5zmIT6VI/myLIwJ9R1YfqexRTgz
sSaraTQsfAWgSWuzS46Bsa9HLzk1Y57S6OBPUMSSf/6EmKiDC7JSRan7s9FAfQgJymx7jCc5as/B
yc66y8KqpLa9KsSq61jQAusIolOCJddvZEkYCcu7hrbOPoqr8vj9yzg6L0PfDpu4pIpFUh36rFxi
8k64b6OxQB9cErqSCGk6a9i9liWzD0uBR0oS5BW7KS4UrXTKo+VWRFOjEWFz4y4Jq8gWI5NiUeFc
NaDajoLOeGbm0Xrhxqx1ZJGa9FBRVviZDSKIKciGGCShQjRhfOZR2xDWkvrZOGpb+Bv5zh2K57iT
H6u+PfUaTp9Ep6YOQXlbZQ8NDxF4zekFpmaAwrh+HtJiPEZtMDCn+KbZe4dpUMnRfIzjxvadlqCe
aTJ2IEKafa5bIfJqS208HbBLq1X3RoLoGbfDAP/bu7XHOjmx/L1Jeql2XOVobUNzXptFfjLC3sZ1
IXjoDLxvXSKuRDm1O1tvY2wO7rMy2KbohtscrYZYYJ/wi2aTEi2AoRgvgP4dqq4OoWL7ZaXqLmw9
takV73Ldkr+RmUS4G/iW3Im46WDINubo1ZvadG8nNGRjNt5bWNcfEudGgU6Sle1u84TUajy95DOk
66waPkejGNkuqOqJgLGOHiaXt7a4GfPYXHWdpAIhp605iGFfpkATG7u2ULhObMPsFmgNgUlwRpim
+kq9DGP5POuw3ICTsuUcKGfrBVlLQR5soe5xSrp8aSfF0EHX1B8w3PlV7Cq/qLLpbNOKgTJ5jXGR
gJ0wexjYDK9dq64RDl6EhaC2yBRaf1hV4wxHBGEuewVNAwqp2dE1DGWSaKqcm9ioT3PF+Ezh0lp1
WngyHAhITtPvdDbTpVZgLZwfkzgiQiOcFO0v4ldioJq113Y+u4ViW1eudmfpWASwpm8J9+SRlYWP
aA7Fv5ks+1QMkgKfdAldYUPLLsaON49k7U2wIySpL60lqyOSKaaSMtuhk3dYwRC120c9GUwh21K0
osBOckIMCdPChms0l1jPkIK2druLTe/aDYfX1sNaQJZAQlpY8qGSWnWCYFyduiLe5H0DOLoNKE6o
8VQPkFoQ5JsriBv1uYteE6vEb9zN0LEWzWY4W+pEsgPJt5p2P89ddWvIbLrTCYDunTHBHja4e0MA
G+WWBNeNHmMBiaLHduQ3j3LKj0Mju+c4QRGbwAxWPVJ/yv3ZpimXOamfQZY47gmJ4snpHbAqxFps
6ijZpyQeFVAJVqnVTVvsgQiN4hBrHiafWXg7R+NxTwEx+31ai7MTV826b2w2/UG0ndXQgiTvQAaB
291Kr6p9giaILqQGcnGnYU9o2l1E+relx/19GoJpGriLd8RlEG9dEZGhVfm8aZWXnDGHgIoWwzHt
2m01ZegPUqvF0QkOp6Vos7JwfK29MrvCGN9excJ9zPO6IyQ8S6+sqXosgZKsDPvWQPe7wgMqWQyg
HQGBma0qC+U4nzFd454CWqGPhDbphKm4qb1wZUu8pnce5Zkj4QB1rbUnp2LFmXtDS8hO/FFEhG+N
GT7PqOqKncCQBS+n/FQoZ/DDhF8Z2VXlA/VJ5rp+bpPoY+AkzR22WBjTLulS8HA3epuZm65Qn9PO
Na5H2A1dgbG66bNvOXzWldml2inJzWIbgx9p18CcqMIYY4mKOG8PsSW+QH+zTa29VRgHxhgUdSSK
kznwARyNPIWKgIa13RahX01IKlrABRDSLSY1Sk3duHbxYDPkNT4aUhz5M9mAZA6SK2bfWr22qSRF
WRlBfRq1rjlSMizXjtUzI7oe7J4ANO0ccWcw2RS+bVkjb47Jgjm1/TCwHoDybkMZqpu+N8flIuvH
ZBzdDQg2h7c/WTek8xTTrO/szv7glZZ7hg50SpymPSdjdScTcwuMnO6vGK7tFGi7nqftJpbuomsO
zX2eh0+Tsi9htnB/4o9RLzfFNCXrLmJBWDwklcR9IdKnOXtEYbJm+VkcZuJxzyHJAWehJszxyTLu
tMIH0oAbi7wsqmqwP3vHgKRUoFQU1UtVRvr5+xcNlpBn4tmcvXGtrVNjxEdFJJXTojH2atxgep/u
20xF59pUakUEsrUxAT4g9IZLAcrPt1UZ7t06vzOnOtq05vgx0bobsrqJMUBTtHEK52zCRl+iNADG
pI2Hrj3TNvpgGOcJTMapx+xtyvylJkgNt+r4pYQ1P5lFswkMeNPppPGSpmW7q1BLwf5hWejmrVjp
9TBdGUQjyZE8d3sY8uOU5tskrl4h+OF31JwPY0h0oT4yMOSdWHsyQQJsbFTafKNDvqYxynBC1wNZ
R3ZX1sgQBt4vNEHJulfdAK85fSI3GNKF105+5oQY/AZ3K5tx0xh0uGoZH+eADUHkcL6FPmW+rlOT
NZY0pYL/T8eH6au8WiG4tvBE8qWKZ94M1oh2PIClc/HzjlBvJvcpl/llYN1ryHt9LqMtyKKnKCTU
iwTcZfEC8SWeqmxb82qsx0iO62SAxaM8FgCg9ze1I0+CLKus/dIHenEOguKuyc1+3+Kg8sqbItPE
NgurO7O3WdkA8WNIss11ZD0UebZPsrjYliw/tRztPF0i33W7r6kanq1KfIidDFWhrj/Cxf5AF/VY
Z8M6CsifscIA2oU9UDEtEVelJmZU0l3v644tO/go5v7iPpzhJwHiBeGhQyVbl2PdrfPUtQ5FBlJq
hrWuJxqQJ634EExk/uSJ+XXOOnKTtPGFdQyBQy0Zd0zGm8gL4ZnYwUMWjQcDnPgu8Ngz5xjK+iKX
21CULkEQRNzPib0Z+3HyKTQjgYg/SSTwd6Skt2u7R5E/8SsngxCqeqYm1crBWQ/jVSQDfSvK5rGz
qxdh9vEhubazjkz6btlSp1oLpH4ed7QmYNaDRNYj70kDX+OXNHIwWTv58mICQi5M60PhTXu6CV/c
JZ2m7IzI14YH0eIbXyxaBTve/ZSol9kN7jOkPXkgPzpafmMbBKNYFR2lrGlIFgJJ2wgAyM3OC/C8
a9/6nACLoGXACnLtcx2J17YG1VsOJPTlM8Z1poco+pzY9T5XqgPP4feUPakymvDLptiPe+uKFSYL
dDT5Y5nnVxjEnsdkviKTGGOFpo9kucAtjti1hV70XFdhySKNZdY8V3srN4hMrvbGQDROArEYBiUr
DLWfp/pDDrlo6N1y4fB8mnPrgjPwNiY/wqxNPnS+sjq9X8eRdpU/u/dwChb+Gg74tBypRkjWljZL
pCmubyIrH1eet5xyv3XzXOyNjue0GsgMLPU7uxxIUp7YRLrVI6DRzl+ilwiN+gJSw1xlpbcrsuw2
FBlBsTXBSC0ruygyNhOVWWzznZ+wFiWkMtbmfE0fL1i3TsdbnAzrcJmcAmBi2hxfwTjHBIibF2hw
8xxkkXOoz6bFVBvOs0vfAqNqdyMd86Yto57dNAZJG6uhT8qFIKPW3QL7L7dCb157hzi6mEGeSn+2
sdxRbvOouCOSfRfNFinpw11ei1OEMqmeiPTTJb+bXvh2sIyVOebjtgd0J7v4GTje3jbGaaXvvdze
CCB4cKsIdmY5GfjE10LaV6AU4cVsbfp6xxLjj+ZZ+abI4n7FQuRag2ymg2AKhFOvZIK4TQgP6vzA
EwmNLmPVkTJryejFncz4qqPC05dzcSioF+xp41z04laLrHOCP8kX1Hjx4JjaprbCZmMPj0ngCFgh
MThoqAUK2hexHaR79POVFWUHhtxtOAf3oJ7u9cq5tMP0CsqUZXaoDkGjkealV+DAometmz+YBu5M
lld7NlaMBeMDSysDGldGokEbPYUdb2Yhp/syEFsRv4pc/1RiU8e1NHDDZX3T8liPE4NL2Xy1bDCp
InM+TOlHKxcUDIuP9PgftSwn3D5WX3DC3ut4e8Fo9Je4cr/gEmfhXJ2SoRr9ocaJFZpXQcZie8xJ
LJ2teuMBtAwrnm8TcOO2SLNto0fRpeh4/wrzMWdk2YluPs4pIC5eDbpDxJW3wYOTV3uaN09yri9C
wXtMPS/2O5PJLgyClyzob81ukDu4eqSI2/vBBCwSlz7WzE9lKAZ/tsUF6PenNEs/uQTSrUhsPDrx
48x4MCtQZVGKG3GEH5HV1v3AAoIqCxv+PNzls4C3kzrlemjDy2xqBnx96yWy9Q99aH+xySWv1axv
k45I02YxAwxDegylfU+o8r2FcyY2KOO0pXghiOSSeZIMaqiSUzy/CouKatJ6uFwNTOw1Wu7UDXGO
haGHDwxEhjs9pJ72ONt1ve0wLNG/5TUxu+MQw44XWnvUuWzbpJb7jLLp2qPTuO5bxmsEsAVLgWo/
1EDDAiq7G6OP/KjDzj1Me5nL55Z0N98OIAe4DDVtxTKhZ/fKynVlH4q0qXwlbqySAGfNpIQi84Tg
llVbUxIbJ7nLzRpnXJ1ed51xPxNjDzP5kZ5/h2mWjlQcBa/BgO0OR9i+gbMGyx67nZ1VV7Qh9V2p
t34UpB9iZQAr64K1F1Vix+piB3EgJfCpu6G+MF+hCiNROR7X0YgjNUgFJV049Q4TJgY7k51n9Y2O
rp/BLURGVGdsl2BhGDyPwTR+xo89MBwkl2mCrBqGZzUGiT/mx2XZvrJDF9C+5jQkY0WOXwGV29dw
2S3qHPFMhGDMyo5gAkiYAODOdcMrzNXXzDQ/dHp4T0hWWf8ne2eyI7eSbdlfyR/gBftm6k567xEe
fSgmRISkYN8aaWx+541qUF+RP1aLrnwoSYm6eg+oSQGFBAL36iJDdCdpZuecvddWj4QY18GYG88z
iUdhnpg3UjfKdas1iMN7875unmtJkaX13VrJ9hSKMwkn51Y3pxOD8He9kuOmnIxtYXkkJGoQFZIB
ZR0f+1T2DSFgwJ78xuPORCF4pLBs3ztvii7k5X7JhvggJ+PbcpgOSqjxKtSmGGiMhtOaniqD0Xk1
NTnZvomxnrz8WdFpsfIdhrtxSh54Px+on9+SckkLmCIoRn1gCcgFSk/fNssfjBA9aCWGe1vJ4TUA
TVMUG3qBRmHTe9WR2FVuE6ez2XVqP9XVUyKSF1Faz2g7SdJS75LZvlBQHps5JQ0Re7LDfHiVmtMH
328GJwVURtHRth+cE5tDQ5Pd9tapy5dJnT8oSw6q9ghpCgqAMwiArzbiAU+99VKfAcIhleJIoxAA
BkOLD68sXlOUB6bL2wmnTPWNdmGRoI9Icx4VvYSrGWdF4I6tvktIq11zcbtGt0Jy+Iifnorifayc
L02d7R1TaXk7Zu1Z1vNKwm+jJ5a84YEe1goL+apWNKz0Ne1yxInvbtWRxDVn3ySPdDjYt2UVEVqT
PTM4LoEkWicovtYqvLND7w4I3ZeuwVw8WMlaieYHHUDAyr1vM05yJDHc2GgnDpmJJVMMsBQVzt4j
IXBxlL4rAAZueybuPT55Wn0oB8ga20cKILPQowYm174DzQ3bYkqfrSGNtp0gCYrX7ERxxHNBbTyp
vmqRljQSH79ujfp1Yg51Yl5/jJRxrVnhM43+/WQlj2CQHBIfO+EPnL9XjkL6AdF3r8t+PffjJcs1
iGkD/de5I5Z9CV8eTfMuBtq5t914DeWy2M620a6Mu04WK+hmcaC0ZbMeVDpAuWhWGMrgv8slpBjh
t5/RJpopXFbliMrDs4tsU0t5xNTDUDiN19EVONAoOyp/YCL8FYI3W6NzBEup3Jv2EG5NNwZZ5yWM
ivvHYWEAKvJltiJ2uli/S7Ot27GHdXaJh19oF81IPejGQu5qffgk9WIrZY5b16WiHCJDQ2AQ7WpN
kN5gy29lWz2ZHkHNZdHcd7p7GDQefXyqvjYBS0s0VsvCYPgfaST7RJdUEHU2CA1ukbEcPhKUjjKk
V1gobMG1QTE7tO+OHkLVBX/UKf2rUmjKbiaePHAbwC8oztdCUdb2kFiBCR5JKXUwFKq1qhL56IZw
edHofc0SQqrSSR5Lg0H/rBGLkbE4qi7rw0ILzidMyDYcd9bL6ok0sMe5nN9hY0Owm92zQ3PZUajg
IECRMxFCfE6U7JCNXnXICGPfyjBnn2g6ILDQADyTakgPe/il9bSFW3gRw2hDCTY9v23BORItQ4r1
u0PXtldpguuVaLfEk9u+MxOKMmYF+z2yPgcY+s0cstTncf8Es/XrQiYARrH8KXATWfJy2CkLsk16
PPaZg6xZydhE3tJoNtaz2tcr7XuU7eYSQZ0SVXdDi1Opa2CQJfozjfT3OgbXIefsvrF4VO1IvZoG
p3XnVKdW9r7ZwyaiWg/9Pl2XSwNk1mlh9Fn1VaJ2OldHh5N+kI9T53uNONF3BoRfUWjPrZcGVMCw
fbP+E094tWHBeEeSqe8Mh2mYUifU3XY2weGqrUNvLPnjJh34LLYOVW2avOjNRloTLyk0HLa6pNvP
keptyA4RAVBwAuHkDK2VYnNoIQfmJd7dWgkPTTUzy62U8WR7m5AYP7ASzhA0cQHtxpFAOJCerGie
PbRdhoF+GO9lxqucl/2HUSs3GRUJ/A2CaEi0CdyUV5MAFZVB/mysvBA5GNZ6b1PDO0FkBQlqrt4M
kawWs+R2Am4BdiPmPWJpErbXbQvU7ytbRju9Y98qNbEuJzShvcA1Iemkuo4b7mZnOOnC+G5M2hs9
MipIi+2Ri6dCxvK4yRsqKiOPKPqt8RUA4gGy7NvkqRfGSv4YC52GZekdYaGf8rUzyXBn1vlHrdrn
sXHYsItmW+vZ01xRt8T1sIXjdE/Ndj+K+YE82LXeiPs5ZAWsXrOw2GrwJaolNai2CDZVY/FqtNl9
znF4M5tALRd5Xjz2R7MQ9BQ64qUADBJRm6UgmFk8owtaH2vHI38w2USCxCDWWWdziwyOPSk8nUK3
X2CWPqUlo6aCRZEWzrCKypbAtzZ8KHjpndL2y3SA1GLww3GIEkqsHaOxu2EANDSwCHDcqjb1zAao
JAQQmrnlF2X8WSi+G6O0nD/jJxWyQ9DFE+NwhfY5AoeAjIUI42PrS0BIW5xEuCKpOA2HbxvoKXMB
yMy1KedVJ+lckhJESjspqCZRD0E12WTPD5woa6gQPCVH9uV9PVdHTm77tnHMi1nahyTui22kwIrv
lfwdTRXxADL7cOjvrwdu+brrR/Q2NRCqYl7azDhZ66z77iTmyCXRIwDmsAYWPK4zJkP+YBsMRwuF
13NyDjXBeBeIaPNqIdaXH3S2zpkYvo9pqC5smfJYRKw2qISI2hM0dMPK5WYKezoaemff0XXzAQ/M
gVFa5rodzTiwEdoE+jzt+04+jsQg22KC4U9oYSazr1mTPLaqeOZc3m5oR/I4NZzq6sVW4dEwWUnR
xZBJqcGl4MhdeAXF28zc1dCLM11ZCNti2jde8s0ZUrY2WHSl5X3Ht4FEaxJ3OdnRxmTXD0VYZ//f
U/9flAMZfycHevjnf1T/eKyKf/6Pf7yX3/5xaf/5P8uvSf39V4kQv+KHRMj5y8T/YaCrx4SJ2sdG
7PNDI2TzX3R8Ify54TimuUje/1Mh9Jej4jiGx687Hk4fi1/3L4WQov6l4kxcfPaeTp68gxfpvxe0
czW6/6wc5i+yTJfsH8oa9OrLFf6sEcIMMNvlMq7kDLRmkngwrPTIEe3SdOPTEkzP+yz3DLx5K+R0
sRdeHg3Zxyl1iEttmIYys7wzTGC2HLq3ukCtkzoMTtqyDiK75AXJ5FezKs5KHoMknxFJj6m17iOy
XPrSva9rccMMYA7Ql6xizdtVOkO+Gku8O3h39sESIcEfkCUpTob70tsrkhQ0ObwViVb4hX3o5AAY
ZWYgTl7tuIoBX60Z6m5ViE9WCjKy1Wlt2JHzkpdEUldmvcoGi8sE/FRGSkpuFqN+R1ejjRu3T9f4
kRr/nF9Ln3v4gCg2XxsqjDvDuyk8+3IFIWX1NJFV2Hy98rBGkX32fbMxbEaYbclxTJlIMJgWjDrn
JC/Lv1Mbdn5refuxB3cTtehPzFZ7QDX+JGt0AQOUQ1tPAcdXtzYljKdT5A4LENbOSOhj2I9FERZU
y8ejLw5FNgFp24joNmRl6rNmn2foedDIcNwyEOsOE3oJ/U+GX+1KX/jliTGRuPPQ8gDSclPd38wa
E/OH2na+cKB+nqqUbRuJlp9QTwRFbgCGI+QehMkn0nCUARO0qNZBSBOSlD1mNYOQAv22OynPteKm
APChFOYD/23Jom4z3Vx7ZkYuoiv0NeyUS266J05gjGz1JkZd1T3lMxIM8In7amKQziBzCrCxL31j
RtSBhHdfFy+ZU58QrCubKOTkMI79rhIa5Sv3CRAP8qwGdE0pmRyqmAOSkkB203E6RpvaF9O0z1Pe
ett0zkJfd18ZmuQ0r30HrKTf9KTY60j8O7H0O7v8UCy9Ehr85MmhuvVS5xjS8qefhtVzWMpTJlXm
aSrhxVtGfJrUfunRODhAR/Ar9Hn1NZ1wPxzD7wWdc/Th3grpRcoUTt83YpJbReMR7Ed+O0EzX0Nr
/Eo351jO5TFWu73dNm89sD8mNDTaBXb3GIEaoEPnlpnbmXN9sdbdSFkTKPpeD1VBZqrxZmTTZx2l
49bpN2SOGIe45x3vG2HtpFkzqCDTU8b9PbeEYzEzXteG9GQARyYN91ikfbpgrsloJ7MT8TWhiwYJ
5/EUcUBNkk9z0UctZzOJqxeFl/LWalG/Dm2eXJ3Eu6o2eAWz4YZr7dnn6V1nuvyqEiKyJgSWkD+y
tXwjYSBi82rD8WzgddGiWZ6TvgEPieWPfFe0DV0CpM3Jx3vaZX7oimaviOnoFmW7ixRmYmpZvKSa
XewIokSI3nbfdRIMOb0u7zV1B14obdcXJBjaqvpNqIR8mjFUp8yqsc+L/l52ClHeHAMjmnPoapdC
J67ePGSLmwbXNjUEbekSuUbgRvqrPZR/CrT51aaNyU3H4+bAYQJJwa7h/ubvMKQr88j9MhblGd13
x/zNgdrknFXGkcZUEcmYKw8sFBzEZPx5fXmu29z/beHveUkyFNVn96vU9ypb/d864P+H5MEOTqj/
szp4k5Q554Cfd//l//Bj8ze0vyzXRs6LTBjoBTSG/9z8Ne8vlOU64fCgDAhxc7Fu/Wvzd9jhMcNj
ZmS5QQGp8p/+tflb3l9o0fHj2g6uAFgL/z158G9WNVXVydX2OIEsvB6q3d8co/AImUibnGKLNjX3
jeVeTGumaZORCSOs6aXTePpbpCWK2jwhM0JMxIO2aXA8rBLirIJwyVjpFdvY//QV/kvI/DOaR//1
YefwA4oAX76nOZ5um/8mWzYT3Md08mjhoDKwCO5ZG0b0MQu7PNbY22nJteV9UQ7VPsRFwogNuUpL
sHtc9vVLbg8PajxZNFVT91Yn2RINZ7Kbs1bZUHVtCjGqj1hf3v9w0dzmnx1YfJ1EFRqqYdFQ1jU+
xK/nKIJos7gdqXxDNYXJOYx3BvjCQrmYQrQ+7nXrOBrs7kb33Fte9abZiZ+GnbNX+OYZcioHA4z+
0IznvI6SHUXnJxE34bnCULLqx7GjZm88DjWQIwsBDVA32pPqRChWYjle/v7TXD2tP+3xy6cBwYSj
jQeOIs797dPYqDhA4zONcGvloAmzP0liAApLYcJczy+Gg0LBFvGFrlfGAavB/c4pQHkoEsa/Ieey
upLhsV1+lJ7xdS4IZVdqNiTNpK1ikyQddmH77JkdM7Owri5EBBWqITcyhgma1vYT+oMSd73vKmOz
G7CErVIwafQCWexIO0F+CEGPsrQrt1rNZGPMOHD9/beg/6af51vgtlg23mJOOcv5/dd7GhvFWKVJ
S0vbU72DSseUcWUzbRK6fqiAZwvMS+cGTpO8Rri31noM95MRw3xSvHybiXZJ1dXi2yFNL/huWBJA
DZdIAsmLIQkoPWaU4EdRyOAPF/5v7zYPoo5rGEIKuwC+7F8vvKk9DCqzSyXJyWbdFpkRqAm4RdXQ
dtbghseie86qEIyydFzEA/2rEKm3ZY91/Tw+A5+8HQZH+C6A2I05jHLd6Gqxt+v40qVKcH3pr+cg
FG63zFe/t7Nl/QGGtOSK/vpGgfHRQAYtTlp2vN8zQJlQ5ZNb9piBGvIp45BxEf6+wG6n7F5rh2qn
KhGt+RoxgkzN8HD9Majm+wj2agt4edq3KPPO5lhTdZuZuQGugk7ISbx1KbyXMJR40ieNM1Y+0tHV
zNshm+WPU1w0p8sUfwaPZIp6I92WnvNV1mkTChOn4ogA50ZXRLidsHQABAUiTRqDEVfizKmdazLT
/Nn01HPplMo5UYqLPXCpczUZGKzkYzuQV+9qJSHoSpL84Qm4Eoh+eYGpTHggqegs6C64qn99AqZi
aDw7gXRL2Dcja3ckequJmtP1u1GFrvnCoS2cdn11IZApBfRZw4wmSf7HUb2iB8t3Tt+Wc/OhDkvr
qKScpF3FOMyAPM8Mf/cNeZRp1Myo0OPuoNfMvq8PAt2+MlAazH+qpNk1Dp22jT3nEvYW/f+OxDM2
v/s/PPO/Py667Wpwe9gyIFdY2Kx+/cQUXYYu8qEM4gnZsupGpg/JuUaEbg9frRZRUEOZhXw5QWae
nETa3Jhx3D0VBLtve8Dl+6qM7upJHW6tVvOrhkFHMUXr3GU07BntuFOMO8Cb9Ze8G+lwmRHAo1qt
9nkO4D5OtW1bNw7ZCwB3//6jaf++DrHj65jWyV8h13BpCPxcoyd1RKCOTX+4DYdiF7fTaUh6xBda
ax0rTxirQYXEOBqNdeStHVeRrdw5bpLcTOSGbv5wMf+2O7M1eITOMkPBRmnpvy2KblIltLPBOzP+
GS/Xjc0CkHDB0AewPA6P5hLR0lvLpMncpzEqkf/Kd7K42397wGmaLPwynZmSayz78U/eJhjdMVSP
3CRILye+TknvZ2XBTDbPqIAL2qMWFLW5PnRwEH1LsT/NGg+tSCl+inYTFga9VRTIHC+SPzAArn/1
L5cG94buzhLguUApfrddkV2MCBvaJ085jxYEeXj6czyiyY/zjSqHk6eoE4ylNLAp6TZaIXfKUD7W
znTJJT3j66dBO2JtpPENdmyynUwvPGoKs3HKnHGb10FWMRaxcdERdMUxzJbdW2wr70StkYiQ9/Qd
sK2tJggSWzVtv7pJOR+zOb2nQ0/uTqHOT2aoX6xUffj7x0NfTga/f3gOr3xuXG8Ox9xf74tRq6bO
ls2HJxAFpwi6fMcs96osioeWq2PeyDSzdQm/LMZFaRshuKiMh3FU5aH3mCFPMcLdcOi9G8Au9lrX
GcY4hTjpkZvedI3Xbv/+krXl9fnlklk1WCF5w/ifZpm/FVeDHC1jZGskoWqMyPaCGO3rcci0t2vx
kS5pvKYZluvrsUsdvXo/h0YeGKnd7cKE5S/qjT+iwX4DgCyH4OX8pfKmcUrnsn79HvGLottEEwCF
2awDqebdvVTiz06aCnZdu9yndKDeohEpkkyni54k6DKc+ovdqbDRhbqf56EIV26E2Q1NtHoasX+s
stDm5PaH7+/flieknBDMVMfUoHjRzfz1UlXijFKl1WzEmIKcNaixTMBTMgJai5k+gPKbRKObYxA4
EAyA7XddkRHvkcfZvqqL4g+XY9vXF+znG2qopqGDUuRETiHBCeLXC2IKQ/iX2lO8T6a9sUPOJv0w
JfvGiJZIp77i1N0UUPugJPz4Aa7vATa5u0m80j1kXXrI6Vptr/+GM9I9XP9piNIPYw5TJEYNuuNB
PkhV1EcznOUhdG9ULRV3MBFuTDbfo9X33aUX9YvTJdPh+kfXFVOR9ptEI+FzHFafHJxgJIU52kUu
x/sYFsLWnBqEcaPOM7fC3s9QgEkRUdgxnqNWcKRkXEhp1G6v/4oVIlyrMrS3ndpv3MhW75c0iqDX
O3nssig7pGjgE2HguikQqjhOvq6mWD0N5hit2UfTGxgVzaqd7WRlTm66c2tjPFbDG8KAOlynWX/j
lpH9OFfFSmtcrDTX18QgHDtQZT0dETDQbhHMiX9cqBu6x8gs3hDDie0wctaAmIDdDebaviSIQtcw
Bf24F6QiVJzSpuFQm+Oua6VxDlPVOsCf2ypJZt5g5U59gdIWjVW5+K6JNpJj3QWm5nSPRjVjS82z
x1mNMIYNXfLUiHDYXXMBEEX5YzjXd3OkVIhMp9eoc6LHzvLGzZDH2m7Q8FLj5462BPJ+i01jepMa
IPMflwaMYUnkylH5i0HssRSUW9Pp0lsADFtB0/ue4deHwt4XFO6aCqF47LJB94WitciHOqOhWZe8
WFb30CiF9eA1Fgq0KsDZnjzrfU1nsS4mBJuL54oy60kiRB5EfD+NpsZkKlTvR5es+1qKPnCGhwS0
xIMyz+N94fiOiTfKy4pD1zbVuUmj5BQumWZKZxovNOaBiot7Up9iH+ultSE5MN14XkRuSRP6uelF
59Ctk3XKkJOeNcKuYnDsQAX9vnGcUfUV1po7FE+bmFgoAqzm0iUJuI02LcOCDW1LKNKFLR+cXPVJ
AituVRmVt5GsfShCzEYdYc5HWqIvHbTWZSCIR56sIzsfttdO8FK34HU3teP1RzMo2+vLgfdW32qq
FgcpceFtGxFq5Tx1nameHEnl1V6tZlMZnxtzuLPgtqI0k2EQNT2TP8M+JlOTAEMYnt2y/jJ4ZC17
U8ekrLy5ls/ET61B13FYbbT2GDd5tdaYMyqrsH/ScjmuhzDVTqJXZt+MWcxMZt0nlZrd1K0gBd77
XIddtB5SImKvBdT1t7rXFyKCmxx0jOX3mU4+j2OXCEZNvNWSSIAt3fBsQzQIguIRhTZaNEpBbacm
5Dw5zlAfjHF2LnGLmdIAIxTQHzZ3k+pA/SaxgtFGkX5DD7azx/kVlZ5HymvgWqK6I/XN3k1Kk+6c
3Mw2xsxotgDaAR0jQqrNtHlz7WaWphJMYM03kRbrN0pFfEWy/NPAfNcfHECp8OqilWVWztmEqb6V
ywsfL/aHCDPoAQnyaSihrYSc6QJooF/HMsYeNZ/FUvxpCoNzGXrtHck+7JxS/SC4QFkZoecESZQg
adAQXY5usk8YtfT7qCznm4Ln/KYia+JQgEkiuCp2A3WuVyVOMnTnyc60W7mP0x5907Ic4Dx7tVl4
8TAAZlEgYh68MJLoB4R8hF/F1jgb3WlKbuc2N2+NyXhD71UfxMxavQR3qklJDE3h1V+m4cz4Ir+J
O43sCXnSMyyhCvGoCclgXZf7Fd3+u5EMon3McOijFZ3LbJ0k4BHB9UrDH/XcR0N0EIUV3o2wJLi3
TGIEFJxV0w3WOs+2tSfnb6FLbYjnxryHtbGdkjoJBPKRYxTV5rE0SY0aQ7fZ1cQXQraQjzqrcRbO
IeAtfhC2BqkO0CpqJIztss5QAnRFtMo9JFFI35QtUSgPlj/H9vhY6Q0CM9UlbjN7Y+Cmftft9Lvp
YB/WPU8ylXDbk+i8LXCfEDEmq8eYh9U5m9ol2E0W7UpludvO/ZYcZeNCu4O0iOX9qx0wb249WMcf
ZxCkD9axcRWcc8J+GNREnKoi2V0XF1GgTHYcjv6t3XB6GcuBhUFLd5WrIdhWlAj5PrXKXG0Zhaoo
C8mEHNBkjViRCkTl+9EoxEuf7ePJW6WiTT7csEj8VpQX2kzhxTKWC4286Sh0uwvwD1G3k3Z2AP27
7SnwSVcUdGGksqlm+P0ADFakgYffFexenjeCDVflhpjCYd9PCX5ZaZbba7eg7aBcTWOvBbmTBj2T
uMCIKrnKNf7uSI3Ly5wr7m5OYITbgJNz6tmLt3wtodQ2mRMaN9T07UZXjMfrV5Qb5meWtNoalEx+
Rs++mWDrHK/PT2KHcq+4S2CArWNXehznFJhV2dwbUBcfOryJNZSh5T0jVRkxotdHe0rUXYp//8Rs
CYDy8hwKRLyJgSas0j/aXsSrTMeJsBz4BOCuAx3ggQFnrO5MRNQrW8OK2yQRrsE2joIpnInXEGuF
rt6hjZIDkv16rds8HzYRNjjkDnqXwcONJlbkfJNAhfA4mmBdWlHhrKRyKO39YAAtMpHNrbvmXLeP
Tu+u68nzrRH7gX0b21iD4m+LYMuV6GC+xh9qsq34jbwM7UZpfJ8D/7DQH1DkG+53+84ov7BG0UVf
uTnaksyldBhVzget7pN8QHrp+CbdwvRh4Xxjc4xvgcbTJcztR1tn5pRYCWMsXTtFBCPjrEsIsLai
D9GkXzJ3fs9aTgAlFBlCRbSQtSXSpyNL8gEyAiwDEl4hJmaGSxYWwcLTKG7akdB3GZI9MZs1Lpcy
rPeDFzpblNX4urAjBYAglYPbrsjbupnHo8M+vx+7mDQgL301RX7TJEvA+IRkJ5TT1hIRRVoCQQAv
Znw25VQxA2VwJkOiOYSDGduab/NIXhAFL4rM6aUM0fmO3nZSSHOPSHCsSYVGJ/I8avHJimvfq7vN
yPWkdrkdivI0gTHIgMKiKwOgUanKsO3GVH0e9eIJhNxzl+P9AISbWSQl1TbJzJ6CzX0ad03MNshd
j6jShvqGwA1UVbPNMJNQ2SS+sCALpozom2jAj5lYaxqSIZMme2vZl7hQg1pI7dFu57MrnE/LlqeB
1FL+7FNtqOkQ62hpu691ktms6akQpG1MSXKJrPHO0/Go2Nb4rJEHhnNq+kYWDruTh9ENn8tKwzlz
ULzixvBG7hA66LkMEtmoj1lnFGv66fUqqrriljh4NFLo5v2ws8q1TXeA4+gmUUr8bo65ofH5kFbh
Y5U6T9cHheYsCcSC0O6kU0EPN7VL2jWhM3XMANBt8l1MhFiVXhS32qVltWmr8Dhbn541PJIleddG
H1bPsq01G/bSW5IzbnUSg8ZiClDZ1SgxKG4VmolIL6mPwB1wuwswIrMuxltuu5lqKnohC82oHs2r
gWgiFEHfPK8nRzmWml+03keWzB/zMJ6rqb8fVP3J0VPa6a31qGrIJMN+jwJJOyPzryANTPjPyBAX
NB4tTKXOq9V5DF8rxNoWsUl3CsiDbaPhf5Cp1iIrq8RW6lqUrNs2eVEyNbCtmkhIzwhSFU/nfOvZ
KPs/SyfBjfZhg3FJeuUg4vhtJBI2cHTz7KH7d/o64OS4S/DJmc33qcYeP91Bo8IWfGq96ZIStqPo
n910HMjjo2dulOWR5DaNyJzs3jbY6N1u2I7C/MLXBROrR7OBL2tV6LWztxJ1PZM50IepApzBfcnb
2ApacLWxB687tzqmLEsllY9HLce31c/VN080eAh7qtHn6EmEKB5vInUP+MHXDST/jrruUKfidQgK
DHJhygLBuZzXc0XiZpcV3nOkTRtPKcYn8FjKMWo8DWFcMXzRwwkhdzSpHCmslYKV+gKvHGtp1n3J
pDMHiUJLxs5FcShbI0MzOp6YSmV+D/rlUM9Tv6GYvRsFw5HC63Z64TxbTsl1mITNwJCghRMSrivh
WGUR0BHaJO3rQqGx6GoZSgZstVtJsByDxwop/XzYNIiDHyYcMqh6VprmD+kLPVTha53uBbNZpps0
Gm77uDgJl41Jj8tHDp7dHr2s6odN69PKWccEe63YIcrtmCj71PNM7ENLMGrkpLw/7kElAAf5NMoT
JwKU1e3Gdr7r2o4NZuqLg8KXV9reM7lCNwRBEoFo5d8w+N3S1NgZOvM9xmUby9mF1RIFXO5A8W3K
oiLmgZw1jOUtwoSs+5ZWOhCRiMW19B05MBXD+bPYx41Hrf6iDsVbnD7R6snvk6Yo1n17kiozIse5
dRMTZxi9iabffaSl4ltJ+R6GHeqQAg3K3Jp3iTZtRW6rT55KROyo2YHmvWcFUzp3WpdFBBqBCCiy
gC0OAhg/phb5sHpUjGjeNmr6vUGy2c9ILa3HMmvCcx/jHi+pllZCxyAkCUJvH3hgIN3xIDu3lTLZ
m5FWNm4vcmmp61JsP8ilzKQ8QQmvKZnM9q7DPq6C13wqIorF2FadTec+abS5tZrlBol4bA8oJ+p+
j1DLPVkVT4fFmXbJ2Yby1BvD1oa44ORoQ+ZJz24Vt7jL0+KjqzN9U1UkGeZIf+/gw50atYqPmDfS
k9PIpQj0cN2fRa/fpxI37ohPurdXqXMOdTStMTZz1ugKqlDjrklBwIVnkoaIdJo1ro7UdTRHvoq6
l7JgnWkHdwm9c6E+4INN0w5aWjU4K2QyzTqqWLQnDFoBiKR0p48lCSlxwa1hWy8UFcCAXm/SkvMv
T23g3Tbp2K7jWdzLKnnynPyO8V+5Vfp22uSaIch1NckeTfQMRPdiH0/MN2jXXsA3Szc2dCFw8Ofl
8smdODon+GYyahssQ9NzSZrVXgmj78LGja6iWoLbFvWbgXzyyGK5ZgO6x5CtK9mL+ikH2PE4VODz
jB855FV1sZVbuPcHzuggNzWP33tWaXY+TgTKakChmuK56L9Wiljn7Aa8nlacH6igVwY+hgr7EuZx
ZGQIZTswFHp0TTOUzSYz1IpUKJKVHYIFj2PWByZS2mensmAr0R8Jz7mqckelGUQjVs95ct4H7NOF
TU8gbUZ6chgwznN4BhdzNJbhWiVuh5aWkFHuJAHipzI17qwxNlYg/DbAMrETbZfLckcDrhdtrxej
RgXDIGT0E1prdxwFtqUaN0d14tQ/pAZDdkOQ+kkpUxoq6VHj+M1usw/VlRQW3bgbdY6QriBgGTyi
Di8Eqg4f/SbNXktiQsxWXdfQM70ICzAHJFuDaefti/EO8vC6i1n25FPnPDTpc1p+S4tXjD3wKxw9
CQryDsH4xM/NYiOZMM0c5nqQL3JIz2VdbvsuHG8aO9UfspoONO88VJYWwVydMd/Vz25q95SbNQdn
V9Vfmri7mMpJ6Dliq3Flu9FbKxjidV78RGpDRHkPHmNw/CopjjZk1V1cmimVT5HycM47Idggll4x
3I09Bna96JyN2cUrFIs5PXqwITDB1YkEzAOeCiK/hsGvuZWjb48EimDwPCZsQ1wH/BBiZxvgrtEd
wBxEZSAchMOILdY2OljqHIn9AZ38xtNRXhqu2j4xAKwo2Xrnm2J/rXkrP93KwNldUhnrL7I2V2Zx
NE2KzjUbJzHGGbZGQkjTY24X9C64Aom6emMXQVjSxD2MxsUu9p6yd7SHziDYWntQ888I849Co5yj
C92IdKUMx1LZsLoO2DiHequNN2n7Sqy8NGirsHPp8y4iDY7EuHwz9U9G9RiRht08D0WQKxvoYcng
O5GvsW9E6i7Hm090N2o9Yx2Jr4YkdA/oUdh+d8BkSnYe7XZyXyeaiqX1jvpQ6aHTYJkOjG4/OMc+
esUJRP/UCwRCEXvLNiiew/xouz5voNO+0Jgw3XVCQGP1JckfBpZc3Fh83Z6m3JI65Duk7Hkei7+K
Z5Iu587RegyVUfaYVbjve3bIIIIbVril+1pb47mE+hNoTmFDk8Gsm5trE207QG3uV0XFRYy2iDQW
R3H3v9g6r+U2ljbZPlFHtDe3QMNbUrS66RAlqr2pqvZPP6vxz4wmTpyLjSBAQtoi2lTll7kyk4ax
m1wftTCwKUQszTe7nf9UOn3DEh5ROMcwDnK1jQKt/i7a5fdXlHBh/PzQJkVwYK1jYwKzh9vITmVH
viWAAWHYOtB5pk4UkN8VUpTrnkdOqH4VYH8sUSdn80v01JO2Tcu4TtrbJUZ2LqmVOFLT6+zIONk3
sEFTCCmImy7VbhHZqTQNvEtAcG8HnIkNOhccgkdR/RzZ+FtsqGPrsfFP2I/EWpuai9UZ9GiyTC7i
E0zZVcvEG2jzZur0XVX3m9kzuTt9EA8nAIwoje5jkTXttnNK6XRN030zsVd4aWxrFRXvesvOE/0X
XRjgURjIMvSsQ9lfohJ3xgRAq+42JkFU3r7i3N7ndILXWbQVSQEqh82lLVX2hCMFq7CgNwrkSnn0
uns97ovMAfl1zphsP+sOhynXBIU/Ml5xiHPfkzh2BHvveWdyvrRw52f7leu6Dz6nhwkCugHqijhL
HY0Pa87GsVJFl2vBhr1h+z4WvnFkcglzo+nYDVRblwhDlIkNnz0dn/lFBupQWfOJAMYxF0gPo78h
NFAjEnD/ived2W8tGFnYDMJGVcehdy6pNxJZJpgd7ZLO3k2RFubLNpaWvo679vJ7Zh5BNsUMnZ7j
D3kq4BbfLZ9J0IT+zKHPGiyj3pNAENwzJl1koQm4+PFKVa+kEhzz2TDlmnEysIti01MjRDZsS+0y
G/5qZ8ohjCx2CSN8j47jEyp0RdBiykziGJzEWHhrtpIDoAlAx4qR1Fg9odlSyt6csYnWCbvANpyk
2InGPnKn2sQkoVoTko6gFfqSlj9TsuegZ6KkWxvVHA6djiLxo2T4WSqWladgopO509cGpBHHw43u
2Wt/oDndYkrXdUwpjB3e1y2MvDOLBsTDJmyw6Fr7SP10M+7RbI7oOOAsVTu/Aq0xvLF2505k0x6Z
n8vuNnZFfAQjLJ/K5UFV3nsbnSKmE9s8wosrEWo7ArfcT9qw8WNUUoBcv4Oq58qTam/McvZxlM0X
bcnWdxiPEdzy9TBER93JT6ogaFZNq4U61pANouwT0V1fFxY1vSQLXXqRR4tIXRVzEHoUEg37qm9D
19FCc9Y3ZfBHVduZSdAMkKpKkHCHYA05kVUyrAQWYklESN+zKOjUwiT+tNKXnCm0TGx8sCwSaIN2
qjIkTckqlKh2h48C91k+6ZvAtTYisjdde0uST1U9OwHcAY6JyhvD0n1ZxtGZXqMhM2A3i7UOE1SV
X1yUUvfOceAd3NhOtsM4bRy84qGuOefKkhQjJ3O+mUp5SfifvCy3+pLl87YzzN8aoZ+LxomDOSe3
qVXhsibgj68mt2wB+HXqZDYF106egRAxmDLgfL3WzuDsBEraarJB6oCCIZ8LdpfJBu7YzxxmKuDs
pS/U6cxDLOWhL4S8gEn3wmEuYnZh3D5Gz7q4Uxx/M526T97EAraYThEWlmgl4EQwOBLtHrhmv4H1
+yOt8ytnPRGfnZVihIDAEvnVtbf0M7loYDfIkio910iU49wiQfsozn3+Ekk2M/UI3hTiKTspryVV
bnrNTQn16gJnfjKVPI3Cnq7d1H14Rm289MELljQyXvoP+e501U3L25Oc7SuJ3VOk/RmCZGtZ5W6p
9y0CddKIBejJbytlt0cEg5zzxsJIVemgx01/Ww0GfX3uFVvLGbWf680PmbmA9ftQsi5Do2KCc5vE
n5jUrGE+w4I9CEBR+vBEozdLdy6pY3RkF7MZOQKgKaDFsDc4lNqmBHLFwYwWDorql57v2LOyHO1V
GHTjrpvBi3XxXhNjelNR9Ca6moAvmxl6eDFuCwypGFyKo7CbD1hO6mADO8UMQK2ZCbluzQrhKe3q
r7KjtxaHNMmJ3qhupSfqW2aXMalHIw8frzU1re68cV47Y3XAY2AfVdSm14YZWcz49DS2nQS75Kl7
MM0Ni3tb3lXNdFbiuODWVrxjCYJ3AQrtWYmu22PWZinwxxe+f4hIdQGo4H2aUu5eZPJnwsDg1jNc
eDPrezF67it/aXmiW/pe+5xtbq/SW+DN+ho02knUkX3hGGZgDkbdn5sQf2t17+q+3RR02se2WRDH
CVgK5a8xUsNpJri9bJzjTV+26VaZXrexaPVdqvg+xtp/BX6TQlKJE/OzR7K/RNjjkXUi4wJbELih
efIdCL2mqbQlplhtjbhAnQ389kiAOgoZ47qnyi/+Dn4+nRrTG0+Pr9p5pjZa1+7u3UgHrkrc+20B
rKjrad8uXJcNUo4t19sUS2HuNDo28uWt07PmYiN/N4z2TpVHGt7tTVrcLg5qmdi56U6vtuzqRF7/
ogWRJXjqsNFbHuhj20VGR2Qys1ir5UV1TqhIPyPBsiF3re1Uk0Y0WiPZ5yOUuphsxpPuafcWbP07
bt/u0Gn7hrnZc6dJLYxyN93Y80ygLiHjmndBehvG7FfiWS2Dzd7auRUaeUykEllIqp3tngHLsl5s
A/PInIV9L7njtRd0RJYUCy/aFvyZT6Lx13akoF0O7R421j3bOmiqSaL6lTDnD6+7FlrLv1i+DOxT
L2PuHKy4m28NyM/znAevnODjxScoCoDtvTHKJ7dLAcckPhQMi+2o8BOm9kp315zP0EW7+mA1BqvH
zsX9IxBN0gytKrOgiERZjS2LgZCd+vn7XIg7NPWp/xza9jtp5vyaZDGE3yaeLnDRdBKdWn72F2ln
dO03l9sxzeLOJTa8kztMv0DFVKwaa9rQ2yI/uqb4Q/FvdIw1Ku/9dETwgycgABvKziQYVllRe8QP
gZkZ4FZauJu0nf4OYGtI6RSnWnN9VqdmvQIhg0qURuXx8dW/Byv1JJeOjIQKK5k08sQNKRGgfoio
snWMrLpa0Tq1jlXjBU+cB9maPQHha2/8MvW8vGq5DdmyrwzOVCBl8WwXO82V2ntssnMH2uDIYN77
koERCt0tISWyUobPFRnGcWaxsEo0963w92wQ1YsR6W9oReZG9qPF5xwY174zd4WO7XuO7OzuzWZ7
xce1spkS3Cf5BQGaC1/n9ft4ip7rAkg26G8GKoXeHB9f0fzghcUcRKuHYUS4FrVCI03ulBeAKEnn
QzFYwV5Nhv866KNaH3BAb3Fy7BwHRzb2VvjZiUnziG+vu+lnXRyGDEP5W6M5C78s1IoN9M5QIRm5
3Oyz0QToI7YzZ8ZWFVn3VI9wPTi9kwO3xvijYRZgQ7b4yfVw2l4MEQ8Hr0jA2LXNkwdwBeKLFVkv
nlEFWwt86QVtkip5/1Tyrz+7fR+twGvQXUhqiv0bUEZ6/MTZGKOYOG0w49X3m50bVCesKMB7fevb
G2KQUFkCpUZoXE34ffq1FjCgh3/g5/mbIZV9onPhiqOOqumIPFbCdYs9dx29oyDXid+8BUgKp5z7
jejI3g0uBovnsgjKF2iP4AvwjO4KkGYrQ7lf9oJ57IqS3UY9H1JvO/dOehpL39pixqoBT91wYC0S
3yswvZ/x3jBpXEKJWpeCjxT50QU/3sxvIPq29GADqDDg3yXdFRC+iQOYOVtSBfItNZpnO9afTHss
wrFVM+UikwdcEhvO2LAJKdSA7p26AmHGm34EUCCuy7ozjcsjn+E9i9Lik0vrrot6VMgAE3oCwE7v
oPCwktj2Be5stDi9aK618MAao3psegC36xmBFiFweZG/3TkE0Npb8l2NLH5PfXItGPaZEkTf482P
B6XjkFBVz1LIxjbSnvvflSzfqpaTFnVoLaKNkcQfdq1+kulSmzJ7Kbn005UBdgxrwYbO4W3vDfl2
9otNZ1Xepum0aIXZHLNDL96n2H8dC0x/ziCKLXfxFsRAUIfQgFgldKuCHLmVJAzuNgiUOhgdjRrx
cbwmpYCWXcTfUxGFCrKD00Q/TFaDtVnsJPgkit1uA1M13sq2njKF45jF35qQe4v6HbNAM4ihIM4F
51uUNruO2b850WhktKtZQ/xzq8hAsYOgl+WWwfQS8S4Bu76qbCBQdhPEodYhHzkeI77g0nTzsFVB
AxQ3/40r7FZKQ3+1WHA0SvIPrqGysR6XDmYBqe8aDdil2xAUo3Q9jMfxt+0u+ykdFVoAFvYLTEaN
e7CBHyV1pQGNpwu+qteE9NZOKwnDsw2v8/oJU7+zZvdUrzR0Xog0ctV42Xms4Ptkw5YwRNRob3oN
i3oGKLugy0oY6Qzi7QaRBGIU5D8bhaMujTcrKxsg5LR6WQtWjpFRUZJy9e5NlZov3HIYyoKikYyw
z66DuaXPqJwKVPXBnMxgNs64D3cXRIFkDh1SOPyevX3u99Gt6bvPkV24VVh/KTaxnwJ9BhkIblAC
niAvKqZyYT7H9psUkmE0UxONj3Fm9s4WhxzwxuAjiA3QUDq3JFLEaehaH12g9kVlbpRlr8ypCV2Q
sflLwl42KS669a4jbsRUiXoMwjMFP44q3lxLtiPZ5aPD8EJG6XcLCJvkqfaWmm55avUsvuZPkUB+
TIfFidD+7MqvdJzxfnJ+ugtg++amKmN4FLl3LgS3oPCL17jqj9lAJNeswLHkTH6OdubVu0Bo52kO
XGqI7BnFccb4rkx2EV1kHCDEQwjDj/8OkJoK8mF2DkKyea4pPNrKpqkOQNU1mi3yO5K1139Xav5E
4lmjOPLGZDsx3rQRdSKfbRdY/ky/A5GpXALRzddEMxCcyW2c8dmbfKNCJXtzwerr6W+PX0YCfDvT
nycnIAXw2AnOlY3l4qeKEfEBs9OlqaFJuoRBuqeewVSODc7hLkCpN36/56SBGiE1FsaNli7jRq5U
RMeqap0J7VA7itD3HWcvUN835A94PggjnEhu8W6wqWxdoNTXgMqmuv6lfGvf0+VUzTE7Qqh49sEi
qL1Ke927y2wMLiDBbW46QRLnv4CsfPrx+JyOSXnB9IUBpA7aMHet5Fcc+Yeewo5XtzC7w5wbLINa
LyzrRPsJgH7V2vglEiffN7Dj0sReLYTgJKpXZa+voahs6Cd0nXuUv/u7oX/WxM6Pj1FA+6XDge7e
mBz005ssvBebcqBQLqBU4eh/c66vmQX+WQyhdOJPDH4HEf8luoKZoVuLDMHY+OKA1aY/M5PqOl0N
JRM6tN6e1LDOTbOU0baOGjs0gxFCnGzbA7YA3Ilx6+3actQg+4Eb0eByVqp6MhF9L1oLKFJk2TY9
0Ug3cUJF27LTf7R6+tpbFfjwCb5pP/dq4eeFGhUFBQvItLnHuBBWPXbqQ+caWOQJ/iEZpeNnP/nf
oOnse9OK6GbS1AEaldfTBNf4wOx6K4of2iAu/TIIJXpACkofPls8M7tMdAtEkqec/Edco92L0bvW
WVqT+M+PTS4uEnpyuKg2wXnK4+leRrRyRD4jiSggU6Xl1lOejOD40k2fgpHCKZ8/OQM1wJ2W9T8Z
cYCv7CZ0YHmVAZDAkfhu+sY+eSW5vyHN2/hFWyYv9QhNgBJTBj5Q1asQt4+rVuSvwdUl8FDN1dwC
64hfJpcVWvwRTG/+9OrRjzX7XID5TxrsAjl8sFjHnGYuPgrb1kM+knWlnx3vYjAobuhxMAZmNNk7
5oO17pcbERDLZ7jvNcPGqVkZ1hgKsWcFZ8lETmNcbLAF6VukCa9nm0eILoBcMm4tuk0sEdZocM4f
iJbcUZmbtSiNzQT5EAGGIVmMKKQlKVrcvY7/WtDe2/znosB3/rCJMaIajKMBHUUISRid1t4wr9Pv
yZ3WRgkjdZFlQBMlRbEVKR0Dzi2pYsCjS81Th/pzab0vjFqhmOJjFdFRzg+dJEsMmXJP/eAqmRlX
Zvsrpb056F4+yy1VgV7gFyqZNnTyh1UgCCA5qBZ2uPpbc5Zk4qOtf3WBxpCK8rbhbJBup/QS3M8N
g9J2ssv1vADPABqajB0akDeRCXYdNv5yCyw9yMacTiqivmXGgNruLPbtuF054rKw4yK/zBu5TQDE
BWca1aGyHP6iFxwsFfP7XHUo8BaIsydaDTC0faLsMrKuEdsOnAhrYC0rC2TjIsTaIg1H55nc2Kqz
3x2XeMVBI+JPjn4fxPhK4h+e+xLTfzPoKCLiB79JQAz1ymgkWYAGFhgjHJ+jnqsmuHO4OD/xm/MR
Qk0jvjjNGyjuy+B0yo89x7bRHY3aWoOrWQ2CjIf+bFvbCOZTzz8yzwImo4rKByAW+d+odcNaG1YD
R9lCbvOCPwn/dG1EclnOJwZ1wy/X/mnFvwu5GQmxja9dy5hVu/rFwcLhqR7LhL8ee2v+HOWSp7Sw
pMo7jvmV2/wS1dHxi62B44jF6ErTId6xoJb+V6bTsAMnOm/+gDIMsWSsauwHmvENfQzPzEJxeO01
GD2zuzL5AChX4bfZrlh7gAlir5/QB8O0uwq+IvfD9xuy+wyhJNgItZkttV1AyEuDrWZ/S+NvPjLC
cMqwL+qF1bXR0X1Y5OyyyF7XOi4MagoyhpwW8X/+Bv4nSexRecLAzOHgsSoWGkkY+M+TCwoeNohb
49AVQ4YIz0ClxH21pbsn2Vd+Um6dKrhWeqteTQM/SecRUaGbzf+MmjemtBZm+GcnKnFmi57NkPlN
6ethZuzyQspgeJnTLhzFcMAHP76a8BQ2JSrDzqAD8j0ajZ8Rh+E97Wz5Qu/8pnOyL1/Z8V0TUX+k
9BC9xO0u0rb3/ZxpBy661zYJ8mcdlj3jWnXSQTo8Z6LUn4IgxNQsdq0boei2BsbNhL0ZeoHn7YYh
zZ4xE6bPGBYPZhzj6ysqsaHwMHluZlO/anqyM9I6eX489KzA3JYZRpwr/eKqlDICV6sZjY7BiyFp
7Bu4KX+zAGaN6QJLhc2w5txjFaoD1TAQfvbOaPr3xDcbPrp2+FIxP9G7YpsOe0nb4dGprL9zS4rc
62TKsMwhLUCo5aIbM8I1sxOZps6rSMdblk/Rn9bNbkPHgcqUvtjFg+5e/j00VEZf+mRLhl785+XH
K/9+AAxUBE4f1vG/b3Bvx+2CMI4ibNmXYXmYx2IfD818fLyUqQ5g3eNLgCLoumb+8fixjspENP3f
0SBrBpmxfrE8Z5i4Evkf4ySqfTqY8+XxDTELAG9p9SWSSADvHEqsb90Be2X0AepQ37m2J7cGUJOP
pktfVGP9Tsc4PxkOWlfgR4hOBmzUUrrZp+YOTlh7ubd2mN+A9eqbz3mVlZxmpp5y0W4BO05J/5f/
hU9HQIOobv34XTbRd9wnDZDR1N4XN22a57tRQWT3VPvZ9vMOswNExMpMP03u/oOUz3Znf9VTE21G
elO2o6/x66U0xDPFU2lFz4ONtRY9DUimhkjRpwq2t4vs6WrGrnKRL/PIsH8pVx0919DoC0NxnrOA
eG6l5TssgcOHGQyhU9VHVeOuyHr6DppG3XCVezuhzcxxcJjoQS5+Zbq9SUCnrdpRWZdc61ja0L5U
xdHErDmghatu9yRsv0fV9c+DhnChiHvuYwVZG0cEpVCUNHYrNQKPa/a+OTxrZYns7+MDqEx4v4IK
G6oHUM6sgGKbnrTIjsD23tAocOqanPmw2BVUXj1+MqO3gAhPsh+HIl3ZJgr97GgWBZMbWfZfuh0W
jnWxux6KZBPZu7ZR/uXx0Mf0A8Qg4tYDlt2HHPR40KIUdcafz2ilzqmPHMU1V+bOPmqJuJuLbBRH
Pej0OacKMi90B/8/ytLjzU6BChI11nkOCq7Vjz+rKPiLes9oGPzwc3UyY/us4LbLSnMREWxvizXM
56qRjgS8mTbkF0+o8o6rmIOt7kyWvdrJBh/85Bk2Vja2t17bw4Y1dOrbWmPDbKembwPPguH/oSBn
6QWJjLWdZIep7f9WLoNx2XoXjW7gHPbTlqAu5Qtgz198bbnZz9XfeHn2eClun0H8oRlaz2ZajC9u
1nzXjJLPaiixPJZi3BOMScOppbisSBPrBZIpCMI2I7myPHVByh2lx4j38TTluLxNgXFqGofgUEPa
MkFR/eHLbSIhwKpBvrVV71Oygvjv0/v8ORmQ6Zw6SI6G354cpeQtg06w1pvhqlW4FCf2m61X4jxM
yceXk/cel7NGMGVV9IjXU6fwmY3eFn+mxn5V9y5Wb7aMFm1S3lWWbiZzsJ8To/fXpJ25AQc1Zgl/
6D9UZiMMdd38y60xGVfVwA0p/s58N6R7FcGpLqyLZ6tgYilFGkq6bX/we/OqlmeP76azjTGi7zjy
gqHC51zILPw/73t8+XgzB/bdFkN1eLz07+HxZ2mepR0xMm//v2/tjaDcxKoBGPq/f/HjB6U53ZqY
wqG6jQEx2j/rHGcuZR+Jtxk0hTLDMApaAGgQfnkM7gdxWyxet1nZV8m16/h4Vnvd4m8xtT0zCOOU
Oc1TnMDWsqtzCoP7qY6MYu80yAKJJa1nd2mGC8SU7bvWea6isfjZByQ2BVeylbQSVrL1XD71xnDR
nYpygyAALBS02Lg4/XuNBUs2qqNRoCg5c6tWoHmtbRP8VLY2Hbvu4o6Uqc2x5TLSx6HBhR4Prih+
S5tFvaObO8+crx0rwKPRIrw1htK2Qd5Jci+oFqZph8YiaiByDrt5KX1AGMFFmluQw6LflHsuroBW
nJVIy1UwN/1GEtU7dhrqCzj+GJA2VmK/IyDrxtYHXkptmyTeGY/u7yZ3oh0REZ/0XPtqRgV6YQ+O
MWBlaEVdiAnLPPhG257SRDZ7U4pLlEt5o95Y3fRZzqta2uN6kkj84+jcRrtuLrUp93CZ9V3c4ApL
Y4VZnQIqWBwfLZforRcQf/camLtB+km9CU7vPEsOC1O5kT2FaqZ9tilopTSYgoHeHrnZpJDcZBmw
lsjuWc3Z3PXY86FPWmw0YslixykvEeiYugY2npuLI2FoszBRLSs4D28rNzAN608ycr2hwptW1xVj
NBa/0v9tjfhDHBfxm7H2ESNVUDDuMJSHBz4NTsWMabQaKdQR9dfkagJRUhs20QBDvSq8Q9+zyaBw
ClNq/EPgjFhxl/prVtYLRt9qW42s57GJrSryH0nZ9AdvtnaZNsV74QjjqKhmiMyoPyedXlwdUgkA
8txVKyXLYysF1zurg0p1hsmtEXZWJkhZYk4gGDidVcWdMdMigBzLU3ekZvnxVeu1LPj/PZ9tgKLD
D7Okfi3RZ2ej2/3rEGBHYqVFfeGMV0frs1+iNanSantJQ0jjwMyugrDEKjgWjXZpJuKSchjsm9nZ
m8BTyIek88bJrZ5GtthXQzE4ap76IBlvFvIUcqgG84/mDxZtJlzZGNWd6/wLYMAEWxBRqyzJh4uR
z19jq4MF7xkXjpA4VhingStP6PG5GreF5uR3XZO/Gob5B9v4iyVanPMmaC8mCULIfNNRRHl3LhEu
qN3siMpWL6bt8IuB0bZWBbGDgSaQsK272xxYO1uVMJEH/UMs90vPSq4lRNe+kj+jhvvXqOE7ALhf
nyr2xPBXUCjSW2EnP/Q+KPZDGjObrbL96IqVEc/yRuWOBnGT23dBqbnGxtp2yKwADbLjjenG9XMT
mWrDUkDD5tnti0jkNzkygrO4WG1zPboDkM42iQYzsfUJvdDQPWPh9iYKebnjrxiJ7NNeaddgTve9
sjAbR+1bymqU1kxcBy63ONoYF+tnvdwJ5AlcLUvtwtmXTo+iNIhyg30ZevpqaKU6fYoiN9ZC4zzO
mirf5FEG08VAnHVHQk8jcRSJiu613l83gjGMPb5m+m7k3Tcz9JJJ0Ryn2qaKYan3M/S0JrH/lENW
HJmebCncwi+G96fuMHL5BfXRU6HS0IxrsW7ZDflRRwouAqeA1QoTCVpq2lHG5D5D1vNBKdoEXdkQ
4CmDa9uTyxlhlq/HNjC2M87jThjmbuwbdt0ZRXCVkeM3YlcSI87oho1Vd6FsCOGwb57TLZkNaElV
fMDgcyk8nYOqhCBdWLnJ24CliKB774dhY9CcIhLvRzmZhzHisk7y8dD+GvtJv6jJembFW0F8pJKv
LpW4Pp5WxodX+/2CgTDYOlkb2pQv5Ri0gMYn55K7mLRm64WSM+dtkC7KS1pru6Ayj0zZUONIZoYp
FAWTpORaBfEnBiKy1bSsQv5GezUMLzR7PnE9oXfJe/Wb2VklsrgIv+OENsdbrEmbYAlaRotJrhk4
mPUsAOs/61TDUIbYAjFZZrhI9Kly6dTKuY+U5Z2Oc7UORv+tGthgM2i1NwNSQZnAv0NOg6fpHxz2
gqHZQqI1rW5HoIfkZeK+gGcuER2GrymuXp2uCSm++9VnknE64uwKD+G6SCXVe3aAJJ7HHDuUL9A3
Uu/tZRpd+D/SiB4Qb6Zhe2H8YevG/x6hqNTskasrVSzdaewB0gdq22m/BJfAc9U45nqGZbWqoPxN
lWsQhB1vrrLce2V5YKIJWNFnhxtkQHgZW8MMuTCMxlLBqV/BKUNcns4enIO15QcHovu3gTKM3SCT
H4Y7f4H0xwwb+BL454oS7mnP+bxvUzUe8LE9G/JPxiLi0KTIFBDDyD7b7NEHAJ069PZVIck/1oJu
1anz4Wkwupg4htD4RmOjUCxuhvTfCcn7R+4o41Fp86sWwGUXhI47IvWzE/RkWaerIUoymHqFd1rq
H8kw5wdT+2mXEz3KaB16/elWgXdKsunFlIgGk41eRG8F8Jam+2ub1Xy3oLYUI0pQLumxK9tma0tm
BA22kH3fUeVheDPnTmBdzCn1nrSMC6oWnepSzAd0AO+eZ8K/N2L8C4kxOtBj698fr8+EgUvsErIX
Z6rYCqzZXJipnj/LNvvvh2b5yiXd1pMpQSnO6oGLqt5gB1oeKAX974fHa4+nLqCag2kUDKLpwlCZ
7q2nwZjWZaBetNToNqNZ/Aqawn+y2J7Axy1urYajwgJobLhmF/p905+ohV3HbPyQ1QdjL3I+jIje
lD1ntp651zzRi5NZYh5lsMKXYI45zRl+YpVfUiHUu60jeOfkVpEikoGJrpOIcilGJgNl8kuuuPwe
3Th+rsY2pYKjq0/SQylTA81EidLUpW4NdXl85Yvl3tpyKPpW+0HwIHvnur8He0HWOkPPwTYAslM4
2ZvBWWNzPlkMf79L/v9ZBERfPbmbdjxRYjGBxyzm0xQczQow1UjNPXbb5XUCx/N/fkKnteyoZ+wo
ljsMLvv85gLJNjBiocgWt38v14G4F46vjv/P66Zaerc1CBePd080tV00Zi523pnv9mLazOQ7qcdl
zIk69njZJbC8i6xYwms33LWhQaBmx6cfHw+BlpDSiHQdBZbPFKHg8fh4GeorkQCRoynOUXL991BS
DoB2xz2pDIKlifFRX4dxKT/Iefjx+MHIKfnoVAWwThrnuZNcdZdfvE+NyKkUWvh46fGQOWKpccEh
RrgFuLjrq33DjTZBOc9GHMA0TjuN1uzqCvyKgxUE56n9WmaNdu5c7seVZ7gf7pBThGLN8WlCp/po
v0jpkqENGFbG00sUaeqN1afaGlr0BZ94OGGEqddVbEzvvu3RrOcE7q5Zns4Ud61IxnrXCODI20Bc
aKombMiDdZl8DKn/+SnCcnirmPE03d03YcFFlZgx01vcqBqCWNZAq3gi7OTQUTuJCNque81ltARc
GM5sbLySQGVhzqLaZocQs6665RnruwBP96fCR0KBVkneqPec18SNt4/XZ3SeXRC4WMvJj30adbvJ
Gdi8ePU7Rd01XSHy/z5QLLoBBeHg58ggBz2+a0z6//wIRSZFWFpA9k02S2yVefPjj5F1dbNbIg4t
7siutT0kj9y/W5FDJNurhzBnfXkuq3FHIhmrOEDi3eSV09OwPETofzjp823vOjMu9tZ5CgZyI56r
nlyHeT78tMOgV8+Bv6SL5p6Gz3ak3kxQPMdUmrhgPik+Tbv/Hav3VHTRr6wcb/1Q3Doh0qeZyqon
s1DRpnxXrqxPUx3pp5g6k23n680TQgh6sYNjIxsJGmgBPpLHA5sYufM1Ekt+N/EBLw//vlvjatbn
bCBG/j9v+M9XXdJTPcRF7N83gCH116AIvSpNnrkMJM+AgZ8dzRvO3fIMtUPeW+izj+89firTuWu3
2KKQXPp3m9rzsOi7Hw7FZSg2hCtcYxKboAtyUgpNHmYkGEOcieKQBN32YSB6PCB9KXKhIyWTjacf
mGsDy6fovGxvluO8+qKmYS9l9eRlfYfDAkbCHNCnHbXlZjTMducWrF99udj8USG0vgeh1pv0hNlY
uIVMDhQKVBsQYyLsPSY/c0BPDkwKqtq1athS10enLC3MuyLNGGEH/dusm4uH8a4FXpgMeXs2C05d
zKTepc/uo/bNxlLf4dIo1kE+fBWt9VOiN2y1WWMkjCkDelXlngIsJ07GMdBO7EfhKAZVTkuKIgop
MC/5Ix1/DnSEC9z+fREX/tHOOcsaWtNgbhW4MFmwM1A94l1/apdy4tql2CCX4zIMo4gnsrnR5aaI
T1LPSYS1HA7lgJoBMlmuIAukR1K9dLiCbWFDv/Op9yLMhq7atN9M+fO9nd7yvCe2wRZ9I3yYzrCg
07WvUz2dI8qd4+A9Hlz9vwg7j+W6kS2L/kuPGxGJhB/05Hp/L41ISROEKAPvTQL4+l4AB/1a3VFv
8BiqeizxEiYzzzl7r30IOU/Yc0lC/+SHGHExjtIINiHhvjw0FkkKvv7ch4wryGv6FTVB/+oyMort
sMbMj2FOjK28mHjDzjmWKBm646EYPyonPvrCq09x/1IZRnG2JRawVnc4PqfJmsDWnSsyxFKNu+8b
QIZF6dJa82Jx0uPsxaEm3nLD1YH6TenWG5VNRmXcZ+R1FcUfUjIY5U/kKnpV+y4odQnJnpXYgowe
Uq1QG/gMZI3cPBWz4hm7/NkgCGbLcaskbcJMSc1GYdDBCWMDmqcPiFhOAGnXaqjIgbfc/dixagYq
bPcE4nj86GcWh2ofFOzumt5ZXwqzOXYBYTUTwoS0TL2Nz+mXeZLGYU0mP1timinsscHbCmFbEr8k
tpQnqSIUYKyQCOswoRH2Gq2bKdj5MQsFHNd01TveDuIE3zUgRs1Y0AtmE3tlqm1cpEwN3egwgoM/
tYZ/Hm27P3QYDDlGDV/RbiTMwg2xK3WF/zAZD/S9SJicZmF0NRYbjoPU3psBHZQT7wF2WddCmIAr
sIDEdDRG9I47uImIdUTj3HM+HrJFPd4K3cWzygFujT7IujUh/pgOSs4W51z9MA0b0Sp29p0FGAuX
LB8Tp4t5GxXTKLR5K3L2kp0PgnriZE6yWAWojx0tdujG5XM6Z9t1WxSJ1ZrPUh0MlV4o8dJ13wtt
148MV6OuOjWcTegSJQZMrLBhR7JIvUKX6j+Bb7NANlRfpm7ESSUnk8uKYnZsaX0614zQn0czJh91
qoicbdCHkBHPbNbcJ0MabtMUzxmV0CEEeH21bTvY0hyzNjQ55M1JqM0sh9GGhhtNKy1Iqomn9iS2
WeSMEoJD9smZRhb6QdI511rdjreGiXjsTBoLgucdKL8OkyKStAob1I50wR+jiwS2lm2x74gffbAx
vJQ2k2XKC5/2YzxT9xDhJ9LYDKYBFkhoV8tOhovXUwpECvcxysuHNroWCl89W3VzuihSH9hBTJzR
bjwNRfPTrLxvRTupbfkl0xHHQw9HLg4jwvReQ+IgN0lCel+ct+9FDh3GCSOC1pzgh4rkV7NJir3E
OHGdWFx1aqRnR81epQbFGgEvFHlp6p3plmTHWKSXymrAfIlgz864ajgDfyNs+jtuoy+UsNHVnL8U
nLVhkLpr3aKXZkiQLhNNi7ocLUxRGJrg5exkFrZHKLAEaiYn2DAM9vMAe4bib3T09mCmWHQLEWR3
E/KAaOHgeoEDJ5REUXN0flmV+B3HXsBsj/gIL3nXCC1+uAq2RxgCSJ3eBxfFUSvhINHBf/aCAxbM
8sRJksreLQleQHx9aCraYA1xz6hbpwfT2J86jCCaQmTBjeAeRoH3pJyCRzhK7GZ2wyfvGvoRPjmW
YfYxOJc21KtbYDf4i2EKeepbrxOATNDYOvCpU+qcZEAcEBZRyNgf3h05tsiqg1lRhpiqCBqcjj5y
Wc+Qu3DK9EPWut+tabRP5XjI9WKgWpzH+bR0Tcvqt/FMEiqq18RNkMmjCG2QhSlxnnpEM92sLwFP
ua7guHA/8SoIwrjWDc+rgClzEEmxqWxmfgFzr1VtNiFrYHmFmDxQurTGuvWwBedhrbAs03qemRdR
ypHdrxlUZlk+53R4p9LgICy0/UAz9eYz/DZ5428lHio9vwyVLwlfQxCSB2FMNK4pCXH/GWZGea1E
Q25io5KNyWa2wb4kV4SdXcMAZTdBTPIgNVgteVhtp445lyvyd9+ukT6P47dONXRkQnyvPSAeHFIl
un0wb84czUfG3y/0TP3O5OjNBpGUTOJHko6oTmlSEVsNniAEGUvodGPDy3bDP60kOzOIgfrXEa7g
UIOnl7gNkczRnyyI3V0ZDN+pDJrj3PNW+oxFtDvGU6n2VGCN2nctjqe+9/p1ANRp0+jRU2uJ7yYG
P8Rj5WuKPfyiVL5Hp/IzEsMPeBl7rUDoO4ad3NT42VFYH9PRUfuw70uKbroVDgnks8C+SemJ6qjP
t3moW/uGYHB6/rlak3vWbMqB38lDs8rYUfuhaSEZqpFtvZfCeSmtGC9LoQHO6PX2aAp72vfzbLtF
2bQjC9i/64aDvblxOAyO+nho2umtrJMH0cxItMixH1TCOt+2Owg2QFVLVB10oBn309TdtCVE4z7e
RCEBkhiYnqq2ebGVUscDFTbABpW8eqkOKszhfrMj7IFGJSSr7ITof1Yp8v+ALjbF0+u6bwLz7MyJ
yMTJwb1zbmSo/SLvmDSWFphiVSnSO4T75ldoAKJSc+izpBtFk+WZIA13XYTfklH1twE3NO25aY2r
RD9zunN36NE2tmbSqpL1q8AMBFtlxLU4PvQsrneOyvBuY5N0h3cvj6tNluiMn0CHOIx/VrUkCC0I
xpXfvE8xsjg7SaBckNoS9tb3EYfSDnx1vTaVxOufSIA+yiBwvnueGNMxYLM7kj/mgawyjJXlVX9i
TEYr3S5/lwXLgGiRF9c/DIPJOXL3ZidLl9Ril8cwNtuLVsTEo9klIrkodI5GvSNK5J4ndnhjuviB
JHHatpwEjaQLL37sHuVAzG6duVi5NA6CyxfiX9KHF4jfpZzsU13TsC3LNzLXfsPa0NZmEQ87t5F7
CX6U9YOOeCc1VKVFdPAtlmUjixhmxD12BustUg2/DAcw1MXFbgp+R3bbXQdD4xAq+IRWwj1F0rpP
0erKrNfOKRMVqEdbeGQs3ukvk3TDopzTxMP8h9nLH5xCom2MQZ3RWK7IIWY200XfLDX195oKA/pn
sDM1szl7XXQh8YCcO4cTVR+og0bUpBqHcJfUVv9Ki5NJcTDuHGv0tzlEjDeRWuiOm+6PjLtkk5nX
vK76q6ahtqdeIHxIw9M3RVdM69MGFVWMRYG8L6QiGz0ldVzo1s+Y7YH+GAwfl2tnVLR99ME+TLKE
RhPnMMTaY+CBYkQKOm5E0GgrrUL+qRX4DsmZtdGewWpFzeQ3mHi8Sn+uvVBuGcgfVBX429mXWxux
dvUdtncgaMyxGFzZ0YeX6QT0UWKvHIsGMFBNbFINZQJL/Mpxqxf2AjiKE6Uao/IX3Tfd1RBnPl1F
5vq88gW1FBpVSlHBRNUFMpeDtWkKHbNn4+vMDvsDBSPDA6KuQwDMyBA41DZqlGthe++l7NtdoU0p
hC/jGHYYKxD+DJsx/PAjNW3stnI2nqYwq7Vj+6ykB5We3Bgvk/YWZWp3rciwhsjgX5y8Zb4/f2Gs
+d2WqbVXMU/qTJ9g+RYvSYE0PJxYrBIwcYXmVnxnw1rb1AmuA/r7yZDJdW3B3sPsgW92xv+Zrgdz
3SndvWXg1eucZ3IixMsCRmv6mVmbWExuzSDfhZyj9rYi1c8f6XqbYfLLngBDOp46FgET33RWNRcE
cp+UUz2PqTGSCA0clbgsdpxKGTsTVXli2Ovew1EXmHZ0zXKsP2OvQ45A6d15Kt7Y8aDdnZQdMimN
9C2ofg76YL0EbgOVyAdeB1wRLhM5OAdsA/Yqzwx7EwnPfQpSGiH9/CN16tx96yDrk6q5SwvjDnGI
ZgFfz84Z0gxWmN3hLeMkNlC0xIxIQoLiHobbfYfWd++57Cdiftaz6GwhXDqtKDYG5pW77Re/29rr
2XyblypIc96FpnlZvssKp4EM44r4BEy/tadRTiZJfEiHknOXFt8X7NvoareFUmgb8qQzj0C2qdXX
5aJzRd2NJxsEfDM40asKcvhm8l0e0qyekzLcDmqxF8Fx8Uv/iTVWMesJSC83UDA52rlOkghyAQOf
qmSma5fVrW0C+0rzGcQDHASOnPa9mCngtGrWpgYjorJ8YuxlSSwrstKIwJ+4mk+gNu5Ui99uzcpJ
edyG4bW2TCTxlXkm2PIeKGs6NVSeXQmuXiNj+0q1SsAHVonY7GId+LKTbqtBEwdVOuRA6D5ek6ix
zikb2sUwrYtZa4yjvIjxV+S/6UU5XSbUSgQzuu913I6nCE7+LkjMfk+rd/hkVCqPrADshXTi2HUv
y5/8EPdHbZfZ09A65JA7/SvfvjxE/qhm1xynuOVLx0KRF/GqglJ0l437nOSefvLoPqymnmKWHIaY
BzhsmEoSbewTrdK1GvnDnFmedMxGDGps8YIZBLuZHhKbkVF8ZnTiz1OrnxyB6nTCdXqcag/oE7Yp
l9UUy85z5RnizZzG44Arsp2xm5HGRwuYEIxYEeZg83QHqXDciRYVSCbRPbcIdxFghyPE3zz27lrc
QXRMZsCWM+o7Eg0Rq3tBhpGVXSUasuQeCKTUQfzzk+cpjbc6d9V1+RIlno4UdmyPAg0RGRTYSEwz
3pCrq7G9c+x2++gbjuy7ZmjI1ngHr/M/DV0cIIhmtjvGI4BR5IzVUFsvzei+ejmnjoZzIi5O61xi
HmLIXG66jlYJ5tiBAnFE/aRh7jAzKDFCxyOLin/Dk4B8Y04ZiSf+c8uIo48ySrduae10H6VMpsXO
5x0Po9CjEHK3tWCf8OIkvwWlLz6GIGUJQai3nlQITsL0/vxPiImWFeto1JmQkjSsjpUO73EMg343
6SYpIEGRbQCpuQcXs8gbJx7apAMs+lVeGjn61njcayKf9lGpXrtGnMYk53MbKDcHRexczOz2SjFQ
HyJRHdumey+ZuP4Gpbb2vdWSyuGHgbXmDrtXRFTjVgqSMFU8Vk9LzETZt/Re3Xy8LV+EMZKHTXT5
avBgG6UiunFm5XA9Bs/sJNBb/clgw/TS4+fn14L0TZjPFaMRzpYItDwiaCz4r5uwxSSLRoC72JDV
koVxehhIOCCkR3+gt053sBXqba5GlpFaQ1FXtwc7n/wnBawpw4NsTZ7+g3WjAMlhjPvJtX53raF9
oakPBGi+XlCZU5rGPMNSvnhR4TwlvXUI0+AoyYZdYSarkHfjZ/dCc2tEKUIjZvY35vqPeQc/tgFo
rNZDy6BJzOe+ZnF8LX9Xnom7nMf4sVxup+ibw/K64xVm6Di3cix28pL50NaXjJ2RRjj0+zO8dKhH
S9f9Mnkv/tiFG125zXNTAEUyYlSHKzpe3qZtNGf/ubf5CFiKNa7sB9V1eEDBO+FQNZ1tkktzl1g4
aUoGW9TWdnXQ+L8PyI4Bl8CyWnclquZksvZeii9ypWvxLyzP2Q4Qy2agFJ+Q09ZuSi+ha6Z9hqr4
NQNyfByVWV9A5ILrmnOvMTehyc8eYuaBLskQyw6gScWFXxZpbFjGSbnlLvMDeVuCOrwaH9vgSGtN
dgS505V/MOpW22hR028mbNF3r9F/89OhrXIdCOttAS74Q2BvprHQCYFEfjXVRv+UFMUpUPo7KVjq
SesQhRBj92NQYXjK6Cy0zvsnJNmcz1ZTlJNk3RLShCHXwwOMPEHS2dkBN3YedYuIPdYyNJUag0nP
1sgqwBCvbPPAJvORIK5+n0b62Fg3/HoWUoFhnVfvWiLgrNrsS8GkpJ1Z6RNuVkbqHJ1xP9er0LAK
TnJVVFwSkiF/upq26kYZI0/+CMCg3fMOjV83BM7FbwbU1d3MCfObS+KQ4GsaAYpMeFBwbqFdoXGs
XH5Q/EUW8EL4z0axi3CPHIqQYXNAWW10zfC0rJ34gpgyxDFoQUPDyDMxjgW48MjnLVlGxNrnZHIn
vTd+HyKAUGFu7T6fNdnhus5M87s9k5nLzoB2k7X4UFpmoJM1YhDTPHUYckkIoIq3MC/A22bdCU8d
h4wAJ5eYDPMUGug/ytHAj6fRWYqj6BcX2ngXpk55RnSIDlGnpOdz1KTVHYTIMdMnJlj7lMkV5kQS
fuVTngd4BmRdPPWHXKQ1Z/9s2jqUY6T3mitjaukxGFaOEVFoB7+nUi6UhrRl3qVLC6hV0/BeDKbo
N8oAD+L09RoRw3Cz3erc9Pt0kO1dtVq8rqLIBV3NSSnDL7NcrWUppCEqPlJTxhtvXhn8Oc6ZUVpH
wvhMOo6zbTlzKeir9OhbJ/kzMIC1qs3CLua289RJL0TNO4S31pWQx3r8s8tlS3CVbR3jwJmmvLuC
6rsLjG0eN/rBWVaqWm93FRPrXSXx5rgzU7YvHTjIVkB+gOsdBIlJHNA/xjaKNoQgfFt+KoGa3t7U
U5rwdOTeEP12V1nJberz1pa6Xh+zLpl29ej+DFrz1ejc7tnueQ0iP2TGi9iZ0/jQ3PGmztCM+ib7
8SjL3N6bg5V8jA0ixyhP8KeqUt8GXVo+xhzBUSQ669b1/jcNpubHAJcYLYNQe52HYaXqIdsBvAcu
M788AyUTxgC8pHEVrMNCpc9JOUc5oNLKraZ+anomgHpmP7s6Kexsby44dsyubh5cOvS9N2jkH5rw
umMJoIwmNwjwroRsMjrhZgJweEkIuKGDxtHb6Nm0FYfFjXRma07oDo/l0jCiRIE1Bdd6nsQXQnQH
ok6Sc5BwFIoDUztkMi6wM3Dg8igFzoS3XsMKeurQNPcc/DUQMD4soTCzreGKmWHTwXVcW7FRHTMd
5Gkdw7FPZ1DzhLsX3wW0zNThr0gyFC7mJKJjICFl9HmKO3Ze7ivd+QEo0nlpLRYFmYfzvBIEu93o
LCzQYkhQD20MEpWJCq/0GGfD7h293ASygnSMaASbs649rVy3ii5thltP6tmbNTbDj2UFYHhVngcc
v9uu4s0YTbJnRY8AupUs/01MPGmKEQePn53eyizsOVKzdqWqRj5uGNMJkBJrskSxZ6Tfhh5thY1I
AYN6ivs4z7NL1EYTjI0RJWugHuVs4stxp210t+Sv8DSoTYo0azfBjxQW9XCN/7QspnbyzanH7uZF
ubPOEysjetfHIM22uvKwDj+bVnX1EASQeKPfTPRf6xxfz46PqB/oWxMRrLahQ1m7XPE6NAus/Xjf
y0AlF7QY9m7KBafSSdlXepsY9gSaQ5f+zLas6/JY1OMvujbButD7ej8Nv6ADo2XsSRuwQPzUruZt
fQfdFdP5CqNUjpU/aNgtfG0lUHd+bWsl9sMQ9Xg6p/CbgNGF0IAHSj1Ple89C0xnu6KXw+PzauU9
WVlLMWBUHVYZIAEIhT5LWMCxZ4fFF5b4gdb/wJkA2klp5gcYCsE5cU2OQnMqk2Ch3TQc3bfLfox/
ir8EZ6U4dMhZefWoLS1k2e2PUNCkDefjuLBaTK6NhnC0tLFYDmRyjTyabWq9RJU1Z6tafHYdHfW8
5gH8rsUtav3+Wldoyj1YAEskwWRSWk9lCdgKqMgKzA+TF4oFUxZ3OmTepvYwlWp8x9bQVQheeqZ0
Cf8SlE54L1p1MFvtCcxrzPSrh08SIX7BNURbFcBtqWXmC1F8PaajWt+1Ydatl4KzD+O7G3bNJWgq
ZHoIso5LkVo0JBebQfSixvvyrOcurl2lSrg/8XCnS+qclxIVKDVSMFtevCrz7rxp+oYmcU2CBWB+
5WhsiLNTTEMjC2oS+6TWYk7w8NLcCxVu2sF5NXiNns0+sq6YAZ5roXfH3tAv9GrLdYfg7jRBgEO/
qDXnzgreqiDfltaIxTvvzIsrrW+FM/BEzEcoo2d9V5N+htZQn5t8nTc4zgKTbiSIESofEcI77YdT
3rgPMhGTtZmOcOSNkLvVaxfQi9EVth+NBMT/6OUszC4SD2lU6+YNMXyPSjTRjoS3mGNnXcK0qjaf
HQKGYA4YtFvc6m/RmAFF7NPmljPfvda+3Z6Gb/RTCrY0T7uHk4mZwpjeZI92HQUHiF27Q2xWBS02
0kdQY9h3cSUEqdz0LowFFF7+WaFQRU2eznc21iiW+Y3JdXi0hXK32GZMhFhqO4LtIBKcEGZpcltc
21tHg9W8L0v71LZvQ5YdpzjR7wNCv3Wm4yotp+LYWpbxXHZwpmyfY89EC+ckAu2nW4j3KRLhh+Uy
8s07QD2oa17RBlQt8hsbFvZdkIdNYTVczKyv9j7hDlD9aBONMRAXXfTqKBtzNTa4sMcMYufnAVcr
om8a7+h7XrkTYcGNfaUHCjp0LL9VIlW3qe4cJMoh8nnji9MTC9iOWfjAqOhsZUpvrJuc4FGds8uy
fSgXUs7n4p/Yk7835tGc2zbpdflT0+Ey7XFkHgj+NR9aXbx3QkZfGzSkzqDuiYl8kwxG+IUA8/nQ
Gj/X3YzFYNH5g1+vqPZ3fMfO4sA4a22jM/7CA72h4tDB2TkTcxyeqX4IeEDl0uvHYaqjZ2qB+C2Z
qFor8eZk9iEC+0ZgbDutJN3VoECCPCb6cFHWiLxhCAb0a+1r4+qQWlT1giGFOQJeU2gWgXqjBYPF
uVbH2Ac4szwnMsDGTnC3XSU5YQopIPDeN1dJEvxcSikzqj+i/Nvyk9Au6S+5yZKoupcwnqTHEjfE
V3TWe5pL+oZgBSYGGgOHPIAMtgTD0TYbPhsITHaBcPCwrbKS47DeV38qnVFcINv4NkblUvZQeLg6
BD5ngPXI+vfSI13aponW7/Rh6p8/F+aQmDADZ/HycGnwSVMU+6rCwY++1wiOesvpAVFT9op12uSA
OxdFozeROT1n4eTdF2Zrq0D51Lap/j1sQZ9bQ/nLnl/DBBHTnmQCg522C19gYJCVWPsEejPsw+Gw
7cLqOFi48rLKek8DX3sbXQ4WIXcT7UHi3R2OovDjZPBzit8kMTy/ppYlRLRJ/uySp35QU5gclsVR
kM75Phr5m10M6VNJptsTwLGnplDN17hizI4FLNjpWC2+Ru6AkEwTETgpRd2IiGzew9ElX2NAWONS
oM1fCgAnI5qN41IGCkl+UZob6qqFIygnr3pz8YIs28wUw7s2zY6ozaQghuAz7sM1xXsFMC4jr3br
pRH6sTEtdlbDUIgCcruEXqRtbZ2KoXmRweJ/EDoeLwx3fVmd/+dLmZFYIBh0nVGC3lGlSPoUYXIZ
jULfJ3bO4jwCnAUiunF9BpfLxliPmrxxGq8PmeHJdcYs7zfxXQDLxhrceDMB+A9hJ7qM1S+iMCMG
y2G9jz1uGT4YdZJirq8aVLWFFzHRp8dF+WQWa4eUT2fuTDtn2GDe3mjbUx9GGiRKM8ea70NhETlj
qxJzQiTKZJ+b9CCKgsO/P7dVY2UVtKe6R+ract97/G02KrqVtMv2QXuruIu64+MNQfQ9nyCTaT06
RJrMrDdG+xzX9bVW03QH1g2YN8U3HqGSOjHNNF/Zd/yNZyA57jyLvgpHhqX0saf2EJgTOBYxNgcb
mgkNEawiRWAPh0Zh+SjTvj13kxtuZjsnptoB8nROXgK6uI+60Lp1b9Mm5VlLvnTpyVvii7ByAu2J
HShCpYnZBvJs0GvTsSxU+bnDazlS2NZucIpK/ffyMDU2BLi45/2zRF8/5X38M6VE3Rg04VgQjPfE
D+EacWnZWTexIcKvI7Cp0Bi/sp4dQquO10EirBcjmF5TMAQn2nf1CxpS/7Q8fJkN1qoq07dEWhK6
Olo9XfOsfR0js0Ip3Enxy07SA0wIDI3DdW4Vfk4k8MzCeSyC8NjUpr7xe07CpMi3NyNunlyjSI56
0Dvs8W5wNV3wN4BuPQtsWm+4ePExWQDeMJpVFjfZ1ST7mgWyuEaqCI7Lbag1BN/WoF+YoDGXdg1O
B6RWg1Zo1pFu+nuhMn+9RLSVEQc0Wgiv8KEcYjuTkOhGC7cXlaNjOuIg8IWQRZo9NxNzqqgQT4Gd
27+EXd86A1RKSwNuw7lzTaUmH4mLvqsoOOTG1LnBkGivJUP6VT4groCdek1K91EZPS3GiBbY0kuF
cRjmD7MZwu2Y97+AWM0YzZYYphBHFDIqhdyaaLYs7Z/UHF8L/C9BZibkFz/14x2/JGkk89/hirUy
/G3j98YXapBfSUYXGQn8BG6DwlxEGp1drwsuSz332Vmovhckuj3XJllBs41dy+R5aboaHIDn5qej
rNnrk/+hsUnQuG9411GRH7A8ZMupaFkdNTMAbybRbi3/LnEqOi6p/TRVzvuSbGumQXV0E+ySIIB3
FANvDKNdLqLh3GjDgceooYQv/ygjl+iZTIiZifgtgUf43lGU4qYcT0j3zhhw84dNdMxDZ7Nfft7k
guSNYrPa+LlQD1tYEdIkAg0Am9Nk60jhseMxeo7y8mHLEFNh5nG3mlmVK5qNsKN2G4x9sUd9oVaE
RnxFKo+baWSfX95oq7KulUF2mDbddL2zf/l+9oT5umPTJ5q5tM+l0xvvxZQ/YwGGdaucnhkJOLA4
adGxx3l1tMb4I2mL7KjDk7m1Phondo8jvlPQtoLuB/GCm8Bq/wg6cs8ubsNVkxg6CTV0opZbuPws
qyeygJBuDG+O6C/Ln0wbV91nx9NGz41dprmn9og+S9L+rXL9FbYKkeUc7ViXGDks32EhwUtSuBlu
QOUfkf+G6AqnaNROe61Hjw60PLoFvLh7EgBQTM0Lmp0mPyZ0WEuc1ET8QtUkZPchEf7qoFuaMz2o
IWXeHJaPnDEAOij7JMxo2n2+nsHMwa/hr5ZZn6yX5R1FU3kxxqA6p0sOJhJM8xIVv2sndL8JPMS7
EqG8JFIGtFCyU7GMT302vJAZ/2ZypFzKmDwdp1uvoSyvd0FXUYOKwbiEfTFRxvDnTDIvTd5TsMxX
REEfykBz+nlMKb0S3qYXqUcueF/sNv+aSKTsdkTdqMWwCZfjK6ZejyOB0+/a9MXQCKeoZozX8sbl
lMP44mnTj/VTz0DgPJrjzwjT9gMbk/PIiIs9NqYO9zgZfpQivYJaYa6gE6fBo6rT4eSLhZP8VnQD
da+3kr0tv0yueHzu9qYrLwYsmZ5i99bkZv1k86SspUuUxtI0N1O044qNMsrcc8chh84NbI9Az+37
v0kW/TuZVdqMTyw2dd2QhkBE/b+DPPvIqFhKA7GlGkEFGfTtliG7viGlknNlGWztMP/F0UyeJ6f4
4mryKxQbua7MnjrLZcD4z59H/h3KyufhpSZRVHddz/bEX0mxtKNGWYpWbCNKp5XiO7YRrbfJu8sg
UruBBXATWVWKjy4vQYE74+eZkeUHYasen5F3fUTSsQ+MhORRVgSbd2YUHjPGhsNI6Ec1J0qX9A49
I/9w3Q6ye28NzwDD/L0tENu6FM3rf/61nL+zlOdfS3KPpDAt4ejmnOn78wfLVND813/o/8k8gLDu
FvOZGpvT0NmzRYqII2rCISQGKZDJJhlLRmBDo21cg4gA2nHDI/Ek4OBu63ea92OM4ass/Ydu5NwP
KLgiAdI2EIHntzxDL3vKigS8KaU4TnzESGZefAksDBKlBaqenpjCm1lTIbN+aM898l/hFaCKMhiY
mmAWwcFlt/QGGwf6wTiFxFFOlnETXPaV7RbtCkkc0Jx5skMH+M9SpqZVA1dMQ+6aK9A1PuIbxmZb
QMrwb+YuohMy1Z+N3bInFsiVAS80Cxhq0iE9W055wGCrzs1kftMR96/KKKaATBiW2MMvPY0Kfrmc
1ABg5svMtaDbyV5Pd1Fk+DIwFBHR3NbFTvJ+QJS1ytM/3z3375dESGAnujB0y7UcTy5puP969wqy
ULLJCLeWiyI4oO241XoYcbaAJlgU/W+krKvR0RJaQMibmdmQIn22nYmxue6SAOIIssWQhIPAdd/l
yKzPHuTnXB1SRYFCXtNfmyz9Ksc022H2ZYXTMRTwoZjOaVhqPytlTILRehlAZhM2p9w09obuOCtD
Febeh5XwGE5LkQlY9Yi+O2V4QEN4cAiwyXqfoq1DlGf8TpseNEbXcTgagJcns40d5b2JipQWDEIA
THXKb/fMKohh78v90l9NSzoWcUOiiG41T+3c9JhMg5KIi3HWp3hPAzXZLQeKPtDoCiPuwfdq/tH6
+uzFq0La1leDlIKVivx9in+HrSGluJmSfarQF6DXWCka1WfHRt6KYJvlflFUmAW9bVNron+TZGzO
OcX/mmM831nH8TzHmP9nG/N7+y93Fj8GS5sdkxOeOuALfY5GUeyhP2kIsYLi+IA9LCnz/W4rQOB6
xRP9snuOKYgnoLkYMblOk0CHtEh0rJGAEJbqYR3QllhlwsTQ1Xpbtk6G4UojX8dAdKUTCLAZJZQs
f+7DNfil3Ey+tG77MXaOdnA1SuUkxLgLKDopGC9Zpsh2Nu8EWiUbkr9PwyDGMnew5wuVyrJFeUuu
owYJ7J+fffl/oqel56CCsGk9GWQleX+lwAu98YdMLxHPlg7n04EU7CTwsD6S00umkLYBAfBLehOT
LWzORL9VuiTVEELqKtPA1oZ99qWR7nNaZxwbp7uWhfYelb+cr9FLeh1kHvybTc38f95Xz3Qc9jST
zHFL/+uuagOzBgIXkq3VnGScAZvsv7YuTS0MoigWAogpaU4WM72F6aXUmVo2R2QWDnUNwjB/SF/t
evoam5H/3IbO70FKQVTfSIjpNPGUer97VwX3dv5i+odiwGc6eC+5C4BlKrONSglIFXlZHmqT0Ooq
RygHNAoRXuGDWWkIhHQtnB0g9shLGC9hxvsta/vi2HPvkdXFrav48s83Uv97ZxVsQIZOaLPneYLN
/q+L0va+KDqdV9ImbmptpF/zxlRnl/kdpDtLfX0e3dBdla5tPGWJLzeG6THMjiksGSySMptlMKvc
RL9FfuOeSrz1Nzc2/82nNOb9/e8XUtqu0DEcIxYSfwWLV5XoAggNJGn3OMUNBiu7pKUJODKGGRKc
yJbSikuJjXocW3hIPP6OH23w+7T3osaCSnZIsadBv7V72nmtzJovNZ6/uBm+4wssV56shnXquvKp
YOorS3D9AnrJWtQqXAW0yf4AXE+lB/1YL891Z33/5/tgzCeqv39DS+g2O4qOidf46yhAAlg3iQBX
6OcJmelgu9EhiD4kuCM8UjFHK8RkKOKUV/fbNC6rDdZwoK8toTgpllHNhfw/0JF0ytHZLHuwwd2a
XYFMeWLjZZnk/jdnZ9bcNrJt6b9y47zjNJAAEkDHPfeB8yRqIiXbLwiVrcI8J8Zf3x/o6tsu+YTd
3fWgME1ZRZFA5s691/rWpIiVJK/PXCV6SoLkLN1xI/FoZ2jGuSsvHskY9zcJQ5Jo047FC67RLA0y
Ao0jW6Yuv/7NjZ9uS2nM26cnLdexdfydf19sIS2lTqQls44SGefofc0UB0QHzt4yasGeBJBbSQ5j
f/CknT/HMedj7DJHV5PnVpPm/tevx56Xrr99EpiU6DRQmc0p9pb4UGsyKk9dSKLGykS1CB+Arr1Z
BvDEOhutiYRHFeTlq9BC7Xh7cs6n05Pe/ezZ9W7UGQMa9tP3RN8Gl8bOzmzvMHIA6WaFTyDHryCk
YRbYfbMrS3gGelKpy+3zCq6WpZitddI6Dol0QdASMdTq2KHz0Uk2qC79fcgM7uSaDkojG4nbysRT
tcE0jDat8WGmxYP1x5SNhJ4EpFISabFz/eGZ4tJdemrUP+dEruHeFi8BRxMJbe8Y1N3IwYLEBFOQ
HKssH/aDL05pW4/r0qHN95u3+KfdQ5qWMHmTpWXjCrbnS+KH/TWJ3HJIUtdaMQd0T34xVU+cdZ4t
IOOoqZbSsrCMjjTCSgZy18IZBSmgqWbOtpq3sPEQEs7/0G1J0ahBDeLQCCBSzpWoNo1M9jM01Ybr
CHam7gXXtXuSlu6eBLhyzqEuh2mBByeKlCATioiA29ixjv1PCF+9zU1lFgTxg+/HT35QNbssst0T
7XUyxem9ol/XrqQxMKthJsCUjjxY/6tjKnJRHNEc/dR4d+l27aYRSr5ou3ItIzc7wYuyfnO1ip/v
Hs4wuiXn20ciL/5wteZZXFRRrdsrXM3m3nV6xKYwdPjLT8Csi0XH5rJsGkOt3LkvVziYNnTPQa92
o3GTwOmS9RrhBxItOdGYN5a0cuyTDXNYgx2CoNbbNPn4GCLNX/76Ovh5R2beZFKlSAcBgik+3mpe
U4zN6KOjFoPpAKwtANQxuDoFUfs0muMuQbK8ug05c7weK+zG4s7DqtrXyWM3qrsSgfieiFhniQzM
2bF1aFvmuinBp3Z8QST+LdD9gOG1xrBANerQs3EviCVwt40to+dWd7aBDaSWUay5imuHIZdmoY7T
CAVmP6zW9Lw+56P5DTkZ3TpSg+qZCQgNMxytnSgqCGfyz8rCG+787i4xvJ8WIsOSs+Hdtmy2BO/D
XSK6XliNCbw84cjzgBsUsnZObjbozn3UMamYJzoT9mHqYdcAc0ovcudVkDBA1S1ukqYYwWYLYM0Q
2bDRBdxKQ2Xu765BfV6iPy6Zwpg/S4+Tm2N/WMI1RDRUK1IntHChGJ492THRy4kCg4xg2VrGejJ9
iVPzUzJ10xNOp++qolvJgfI3Og/IyZxZnKzZc8ReNSWMDbzxngFUzid2q/YN5FDSg41i57p5jdvZ
KZTXB1lKUqrbSayagXW55EgGmYMPMRmn9KWPWvTr5uKmu8Xa9AekqnHfIdFcstgQ1sjWviix+uOS
7at9AOn3MpT8PB85RsB06Mx4DFHyTYnXGJjabvoJ6bvgHLyUrLK456SG3BwWLy25asNxoD41YfOF
lGAH6AAl+ujrDi6HKbrczvZJbjJv8EBNl5nw9+6cmO5irvEkJbPShs9ICJAlC8vdYsJhy7EyEtvy
qtiO/cRAqKoXyhv7k3Llw0QcVc49A6I22ooquTOhAJ81TmiboSUlDiszECOHS7dXm7HE7FQryA9I
endGxQmuDMuek36oz/i2O5VgMCqrFgv3LKDWHN/ZtPz9bXPK0zZbZpCTSfTQT36ikWhqnauOu8EN
iEls6AZZgp2xNr6rlc1KzqHi3DJ1o5hY3f5YuR0Qp3mKEoC0pPQ2221mOOjhSVKVTvcZGSTxIXXi
7Twwu/u8nv743vmkPVSR/ZE20ErxaPUl/A+btOWTsDxvZ0ck50SMDC+EL9irlIJFT77kIyNRLwkE
OwmaOTFAaJ8k0bhtM0Zbs+o3eBZzkAUmGaYd/tpb4QPxslm0dhT90dbTi+Ho38X2sg/BdHlTc99i
MyIqBuEYKdaUxFH5OkQ+TAm6jlwOr4YB97QBrooTZjAQXbTZpbUn/T5qp2vRhIy4I2EcQwWvyUVA
SgyeIq+0Hl5cxWRKVF19oDt3EGNrYeUkQQJvz5wxkL3LvhieVKySYwTEkECFJ4tj84GUlHWN2/c2
KUjhvpCC6pvLPoG/KHExL41BXHtFMRuZbX/KLfF669Y2vvmqB/BAGYR5p9ufVKf+7C0H3cyvV3vj
pxJXsucbnDbo5eG2tuajyA+7PnbJ2NLo2a6CmpGuyIpzRu5IS+coBUl9gj0CxYApBp+Q9qloWLi9
0oi3jTDgk2vewTU1bWOOxOT9+oWJjy8MTolwdekK16Ti40j79xcWCA222Wwt6XICdjEypNuiQstJ
mb/qbO86VGhSAuFqa9Ns3J3tKqId9G53K6g1FG82PdgnLOjxRgMmuSpTMs7jQrwm+SCPIscvlEwP
cenjI2lEcRdDkKEGd4rfvcMf1+HbL2I4Bi0Lw7Y9Z667fniHlcnFV1cY9W8noMSlsY558c2c9BdV
6dFWZ7jad2Z9L4hxuCucjP0xRPYRG5vMkesprrQXHCjTyvU4M/36Xf6pqcKL41XxVhN07nBm/fDx
Sw1xKbZB3uW5UgG2ulXIJo5kTic7xtCPt4ldSPoJztBo6xraxZtr78xSKBCyzNu3TfstycOLO4Cn
ZZpBITb408qZr6RyqNZEroV3GBms0xD2W2id5RIabLBhsXTulDu3tsjrruY6sjGw2geBtkZjR3Ia
p5JNGnQrK6vkc2OzXwBBxRNDK7QSgE566ePdCULrjsOxdzA81JnWEB1//Q6ZP5/FuSmwgmDAnys5
98MZ0GDCoXfFiHHxVmj0aqiw1KM259i+6zl56a62C1tFWq9GkkLhDa8E0ZTbIMyHnbLuc9mOW1el
4Wfg1ztHM5oLNa1xF3XKXuDbDwlzD7Wl6pIYNV2zyUPyWQarsU/RIN+0WHoMQ+Q1aSvyQB1yNaOB
aWmN3o5+7+Au/MFNngNNHHI4o8ubCylPIrn59dvwb1oSpmt5tMUt3bCwln2oe2af2GiUk7Mq89Hd
a+SL7AEz7RMW5CV6bJhvrmDlCyM2/xb4zmjLB+rdRZ2UzsLTYdsuiriIN6MHXDzDJfFpYDyc3CZP
v36ptwL1Q+FD8WpbnGQ8x7BvK8sPN1wfpqNhUqeRBaCInkFrfh8PwOdZAHFRzs6KuMCyfpvIlrRF
Eg+DBd4/4HM+oI5GqHwfNMm4DTWC6ZMxD+/MpFmJqCqP1ez4cVqk9+H0u7f440Ixd308jrmWM5ds
pvOhn2IVuhMqX5BIlZnIxua1ocDbzrQuon8cJWjKiMHbc1xynqvcP9qRuJu8agW+3P0jUKipvFDL
Nu1MdOFEVK//n99XTofzcmww87HEbR70w/sa15pRy2wivIFxZ9GT7zy28SnObexuLs7u3CelwY8V
aEJmvoucZFYxcV+POtw0RmMTuZ0YoxuhoRQlq0sLiHGOgUDlE3o6gkPppaFJ/f951bTuhWPz5adO
BlaQVldlx6tGy7yeJCCSwpMEcg+qIISgnvYxvlVYgf25aYJtL5vyhK/hqXdB/IwjNthW4W33AvNa
yUMTdnJNwAgKyPbudjFETap+907/mytBsiZbDtewzgXx4fwY0G4f28ESK6GjRb/tymE0vInEbXdY
e9ZZVX6vFDTAkgvbjbVVWePJSO1UPWeURoHWjMvvwq40Db8UcXDnOgijb7r+z0GmxhMnMrUqLA9L
fOJ/EUZVPumc13/97t86ZH+/F+fLmTGMkBgddOPD5tco4D4cCuTKMqo/m6EyD8j/UpKrUDO1hjz1
8WwT1rB9mb3dEbYaVWvscJ+yKnuWtk+hxSnO0C39GGF3ZbbDfF6SqjrEyYs2kT6Kd9c4ErLEqIf4
YlvrdKJFUdEx+kC+oMWnyLeK/e24asfC/s3uYPzUA6VpQtVE35qGjk1qw983d3sc8ZAwSPzLk9u3
ERMwDnqxJlBRRcWK9cnckyHC3ufkT7qOL9yR8eOv3+Z/s+TxMmhT2rZkP6eD8/eXUbVoON0Jghqg
faoc60W3BwvZTho/a8NzWAPvRSVpYHYnoSRmkrIe8oZjU4EcS29NNk9Iu5GXxQt6DR6IWfqRXRZ4
nI3Qe2Wy/0rYw++Kj5/nFfMlwX+M4gQ2buPDvGIAHB1HSYwdrGbd9XvIAQRElSvc74Cbswh/c9KL
hRFToHPM08/hpH0yEETfDZHz7nktzZw4cU6hBhJG2KgQG8nxSUniQzxHQ/QRBoeoD3aEr4yvv3nL
533/xyt7LusMhiwWqyGH7I9lXc542+Jw7K34NgzjaTUjdPIZGdVlC7IcxBnv1VMJSW+PgIBAZtvc
Ky/BwoVHUsGyzBaEubUrmc2NDy+B8xdEEQpjYwfimjYL2tFfv+TbzfbjS9a5WC3DMx1Ptyzzp40R
D1Zc2W0lQZ5q8dMgnG2nJ9E2mPBu65lVH2i1y/U42R11hOPtSqF/koCQDx4Thd/0J24zjA8vhoKY
2Q+lJ/D8j731sSjyFrUfd87cDbip4mBaBXz4qXHCY82Mpl82ICEunFMZrfn20cMee+6Yc96Ovr5M
n/3c0091p4cr/GD9hrtUXLqejYR54CdHDw56KKkgNbs93SSDbuzG59Cog7Nl3VldMy27JPQ23VwU
hA0gSN8TGDVJzD4Sjru/2ZoNI/V/s8A7/2bZ4Nqn1yo4e6Fp+3C4ydMco0lj/7VsYBzq6IxGFbNy
fyDDL6yyha8F4aYIvQJBO3alwARDXRuBvtXt8kpTo1ULUMDg/WedGbYOdwMqC66IoWMyBDuztg3/
cyhw2hdj3J3cSus4mM7GUxtK1q35s0kyAmfSSf3BbFPsMmN4vklhLWyxwEM7MpfYiFZ9P35GcnEs
/DmduRgLmhvl53hmABgxLASi0eLNnNl4hkBzf9MkFNx9izr1P6UGoQ96GRDpp2fxMuuJjedUp68A
jFpnfRz+yDrrnpLTPvqKmDzOGRWTLitxUfBh0Ru8Kloy8NRPIlfuS1iCmjLMk02eyGEKaogaljtx
diWFSvTdb8QEtwXox2uUUzFyCSodLlJWqNtU4oeKhyxFaY5jUK9FH9BPYRaZhzA6XXpJM+bBwxDm
AMb7ZtX5Is0kKBazK46U0LhWgNUeGsv+jK6RVraptDWxQC+/uaM/Hk7mF+gKbmmdCZ9tiQ/XkQbw
HzlFiF5q9MalXvVMIohSwXegATRqcScOpn2Bt1wdYh+yasQgNSCRVLtUikQmyt0vTFW+jE3LWdMK
7hIBmu72Gv/H1+F/Bu/EaqVjUOTNf/0nj78WJXFCRHp+ePhfd9HXumiKP9V/zv/sv7/t7//ov7bv
xfkte29++U0XBrNF9vFb/vZj+b//9epWb+rtbw/WuYrU+Ni+1+PTe9Om6vYS+D3m7/y/ffI/3m8/
5TKW7//6x9eixaPATwuiIv/HX0/tv/3rH1w2P3yY88//68n5d/zXP555p95++v73t0b96x+W+Kfp
UjXoFNsCKct8gunf52dM+59sk55BEW5DMtU9NvqcWWnIU84/WU4NCKDUW+w5LtdKU7S3p/h5Bq0U
Gjy34RnCgP/9e//t8/s/n+d/5G32QDqPQvLEhT9XbT/cF8zgJEC9+UXMC7jz8UycIXVktuWLZYNl
aarMfTUhfkuLZFNjwzqquVOf9z094rK5swArPRN9+lgnxh0CS/nsARk7xZPCNNeR+6Zq9yU2LMQs
0VBvCo7jL6PdiSVb1SZgVQDRGzuE3VhfOSO751DrnRcvoS1VNf0lSQz/SYJ9z9uCZOwmeIQ4Yt7p
FDOwY0IbLMTcw4RBBnGch3qPoY7EF6LAkvae7oT5UhoTKa9A+A/UIubLmAFxs4vxfHuSjOsVh/Ye
bwq+9QHe0sXh/w2awngpIqAm9lB8cgPaq0hIyiN6/Xh5++IyPUYDOdHpjodo3TdiesF2U6zJKzO2
Cn8XRRppxS6hKoBUiIPURX3Jk/qbPXkjzfd2fPE0CRQ8tJ80MU1XZjAFbYqz60xvURSkj8IsCDxW
/UvZiuYusjFX/vWQKDVHa2HmtMiYa4nKt9MntVU+TNyWz+He9MMXkDAciKxW295+b6/GsqIwCQLi
1kHkaXp27IX7XBlJ8qBQub/Y3pthy+xae6X1REjJVtapeAGoBZhhik6+Qzu0Fb3+Uo5VcSgJZlne
fs9aU/EWS461buBr3JeN8TqoRKdbMPU7gGbjS5XqjIBCwYR1/r1HSzAksCf0mWazC6jDVoGDnazr
/VOR9F8Isg+JkXkuTb14sdkan9yKsml+BL0buJv0AnBD7Stz9fyliBsamTYtb3g9TGg6BwNWCKqt
mR+SO/0FO9a06gsnXw1dg84vm8ptWqfNmm0meymM2FvP0NhN1Ns4w2AvxIwYczsgQQor77WKk2wd
2ZukJEJtjNV4nXx3XJseWEBdSeRT9ng1zTbYYBUovn+HmxJ9qEn54FHUr0s9G64W9ffWw2uxzqTd
XyHGWdswyMzV7WGWShB9FWEB4Ltho9h2e42rsCWuGe2zHLMOiISpDqh8SROcH0qvuFq6CcdSZ9dX
eqauzWA5p7HVEg61E+kpVl+eRaI+3x5NBf12qzFOeumcjUg119QcBHJbdxNVAdqMBt+4ikW4re2v
bp3n16Z8cfTGe85KAu/6cnzOSZC/evVw8LJwevj+KG7ejMxXd7axqlWbXHMNDI/pZ/nx9hBkurP0
iPzZjbGTXHFd1msSLK01c5VFZzjRVfkJlxpGWuCSRXyVQ2DsPSq25e1ZkYnmpJzh2eGMj5AjvAZl
at7D1jtPWsFlkgzDs2d++/6UN6jHerQ27RytN0TNExJ47RLX3tVMTNwQ8yNyCEzi88hVAlweoT2B
fBQVKDsMbhXHjv2LzEHJEGZOrlPb+xev4GPILMIkhGpD3ArmtkikD4cHXQxHCPfiT0X5WPL/Bfvu
XioO8hfL+Fz03FliGjex68uLdKJnJD3iDJZTApPgjgjrYTjcnlQB6xCCbyIR5LDyI9u+MDuR22xi
/lPyHIKb9JKkcXwORPfczY9ufwUteE11GD0aU5VcQEtVpOQ4M5NfJJdxxofMBJhYH7WlOWXdJeVF
Rgm/O0rQF46U0ALa5BC3mf7sk3976RWjAT9z+5Ns6mdCgaozODt75bC6buvayYhKLO2Vqrtomebd
I6TJC7bcTzVCvCU9z4UoYus66l/QkVZbb+iGVRt61jXpntDbTReNCI1rHhydbnIvbWlVj3047h2M
Grg8r5YU9lUs5VAPuw6B5rqPK3fTlLF2gJqQkfaRN/TL9EM4GebVIjmL1AAv+zN6GvJcPQ0Adxd9
UW85O8QHIKvl6fYlBAqzivs+BmFlZ4eiifLD7U+OOwuNQHYY4VgdRywWx9ufDNbp739qy0DsdaNc
3v7erSTT6imi/50mCNf6ldDS8ODOE7EEC2xLAOkee613R2jYXVtG+qFv+/BkWZ/1vobO5mSPAsLC
0Rqca9sb/QM91jga88cMRP0S+z2eer00jrcvbWXrJFxGhPvhpm+coHpsG8ZztRXEuCrc5Br74xdQ
e/k+s9N6ayvGdCM49ISp87pNeJtTNSJDJdgRHDvRhgun0eYMML70hVC4I2z+8va4mn81jdA82+7L
dcBxZZdh2X4tC1pkQ9EP5yIokvtWqPe+wg3fJ69+rHNeowxdpEbfvkaRTjgdbJl1EvntawsnE6Xr
ErB3t+0ioixEHN93WcpRLdKXiui+peYXZU96rTUCRAxtegRjdIfiI7qrk7bc5Vlxuf1VHAOZs0XK
3N3vwC//9xe3q3VgVka4tqaIWaOoNABDUr8fOHcvQm3EYpbqb5EscZd5ZnSE5zU+5UX4HndwFlGP
oOjx63EbDDCnKsxdC60gv4DdNbszJaFaq740mpM+3ON3z+5gPUZ+ZAEUN7xo2w+0NLw5ZtbIySOg
PN94osRuXRaRwFqRFHtZiaupiFoj4MTcCGiQWKSdYOcXwLyAsK2mPiDvh165a8X6mztqOhTxbjgi
zpAnLwmPdo05tAsrjxnBU8JnuTBc2V77Ke6WljEsXSC4lzDHFTkmYf+l0dVLTOyhrVnat2njSuBH
ZaWsYxw2r33te6xkgEhzph4LhzfjMye+YFHntAxdVCzLqG8BEDWkxAGlm3Z00XcRNIIN+5H+IMkF
Wal0rC4DEPSlW9v9q6EObTh9rZrafaOPxu/RrHUEbW8TC8UyRy91rwQ4+igxqy1ezuI5J0hvoeMx
/cpN1ybBWxfAIANL5sK9t2e4xx8pKvxZIu9NwzrKLbVM+/ZOTu3anYJLPeMIif4jSzFOl1YdQt/G
GIlt38lnPmsEUBAPpIglwFmbXjZo2O0Ena1D06bZ8QkLc4k1vDgG8A4h7uUb0UNpkJg8FoyhgQz7
Nh4ilW0zuox5h5JAS8n9M6pDqinKoRR5eDo8wWVJH6HDxo4JMLdF7SgrlAel9qeslL+0u/QJSdaX
tAn+DEimHWV3VK18lbWeb5uUmHAmvve4L3mX0vvGqjcaYUO2fMyTpFgIMTyPofM1RDWLKojYIK/D
lj013cElXx5ZCp+WNpHa0tn6vUyXfWVYG93u7Y1TEETT4jlchS4JiSijwSmkBGgzwXYcQFcwoXA0
2YmL0jFd1+AWMp9SoIusJWz9ceP2zPFwB5f73iSkuBFvfU8dQAFS79ss6zhlIhdsQ+TVqI1iagxE
G/r85fanwYsZNhNSQ2ItpUOMyPBsQlTE12ok5wYS/Up3O3M5xTVBmhkbXgAnLLZqKpHRf2A+2B9Z
Qjbd4G80DVILIBAm/obGtL/UaRPHxqPV96/sBKTitXifrJi7KyyI2y6VFZ++f5mVKYmZbWIIJ4ex
UX99uT0McvSdrMLBKraT4oC3HyyXlbr5IfB3ozHB3qriejHYiOq1aQKuPYZnehG7bCIBwJkT84qe
kJ8xRQyrf52cyV8Sj/1pEi0ZTLVbP9XqjK20Ix0bBHnUyQm0Mu7ZrN/p0j71iQl3G9rducrIXLaM
QNDVyroVa0UGE9hIT7V8rNuN01rj3RBCw3RkYeHPqPRFzZRt0zk6P3diy2362jomfnQx+9bfOxmy
sxL8MpIlyEdNjyvAhO0fzEE1sXYnwgi1O0sktCCcbqXa9aOZHohusYSs7kRDl7gvOjgp9IpR0NS7
oYC2MUXW1zBDUK4h7Dr44zkO7beSMdeBVINz4/rVk5M0R9omvpGM66CCtCvIoiDYI2GzmWduMTnZ
Ph4sdwjrx4S9fj+M6Ks0LlTYBRxlQcyNZllvVEeKkdMYxsly2TYZP8Yr4ctuA3IS0FA/Uw8njZ6M
yrhCLTYtvQXhOfXaCv4iBUhN2CjYUL+pg4eUpTgaPWvPug5zVFf+i62ipRIyeXCb4cDPZfvFZBgx
mr0zOpSXYR02bP/sCOGMwdD9/ixscj200CFswiz6hZhidz0CQloRMo2pcSqwvxn5fdVAyrANsCZp
Kg7B5JCMjkrKdLr2FAXO19bsMFsyZFt3cDkWYSY4aGX1VWG/Okh8h4sxB9dUt751YG+Kj7U/vNhN
B9JgKkkcw6G5zp0SqN1cTAND2NnGJQlTtSXR7rO0k+cIV9HOiEADTT3YEPpf3RHFK1ni9ZgezWi+
+0eNGGJ4AYq0XgbVZM21rnUafcoCAe1kpQiShB/RikNZ1CtDtWrt+y1k7QTYOLyvT3RYSQsoC+8U
RoSlBVKHgTwqtXOj7pxkkl0Jz+g6RoBrT6GFgXEa8KgFpHsSR5/dJ9nkHW9f/KHrF06hd1CvOfuG
NEuWJTPZtZqQGdBk6LiKiC4tU4g5mYeJciz/cKfkk9uSuaMVBXdxC+xdV4F9r3vh54ig2L2aU7hE
iN0qN+DDEHpzjuj87hKwdqfbF63qd2Fi+lsch2hfsMKDNWyWlaH7y1sEUG4V2sZK7LNqhZnS4fPV
AXa7Y3H6SVLGb41rdUsvcDdj3YZAbdSZ40C+l7z/d9ZkhWQXpzkgTcaQxqwey+AfZJp/wYqhrT1o
FXtfc7i2g+oMGkkuwTmFO5b5atOLAXSDHizjsnQe2FzPZoW+om/bfWti5I9IJ++q7Fy6PkeXECVi
r+jwz5nZUhs2kUxqoLcO2HN3eiir+FhFCPXpMq5b4lloqYwHDH/NHftisOl1tDRFtw5NlF4Tc2VY
Yuo8UcBsrcocj1ylKq1CkrT1c1xhfyLvYSP7gDJyEB1yeWalM5SALiYZ7dw4Wxqia1cM9r6iKFpi
qvwT038GXuExMUrvZHsFEuio2FC+V3dhNFENE1LJMSp+ngDi9ibbUtjAIDAnejbY6HL6GKVQ1wxC
8MLh5LZVYXoe6Nlmbjy/hHgPsSGAUxTEmy4Eeqd3dCQikLJLiNf12uptuXEe40jiBi2tZ8Ec5Ajc
+8uggbIxorzbiDCsjpNe3BngVB5S/LEn2Nr7yj8YLQffAE5gj3561pSfSnyREBuxubW5JNvEICiX
GLQC+z2iZvYKF5AiBiGZUBlqfQgFOEaclJWZfipc/3lKAJhrI0c13vyY+XS+asg5hBJfhkcD7AYB
b+WDw7vyEFPw32WkOywarP7s9gAGwOQjvYlZxMt4NdidfgrtjS51pmuNBXJPJavetZHohZ65ISCO
YWkIAiaOSIDCjnPQeg5I7jTuIHJg+LPTQ6u8+hzoJnkalttuPF7tsclAjnkeKjnf2BZW9ggax3po
WhLy8GRghyPS1g/kTtFDwMYtP4+heFMpfT0/xc8Dd+tPt4AYZnblu6sNqw4s37GKbQZ5Ywac2X4q
LWfBAcAhCDPZNOD1Dt3YvTJMhD8HApux4NbMSUrR8+hzNugPedbY3EYAeYMA/JaTB3dZ3Ndn4Iwn
QziPlPwXFWh/dCFMip6U8se2L55oh+0qIyxXQ5lpoPi0txpd+bLmjiLdLOLSD93nWpnlLkENQJtf
k8cMJeTSnhxnCQUEQGQTne1K+zZEo3suhvyvL09SJdNO1oAuRjdzwT2XxmNjPQwYteicEsuWwOc7
K3gHiMGDmDmh9ZB3yTpUVgfeTdLHgdEDrW4v4AWiRNxLaNKN+8ayY5Bg26yKGEJkYam3keSvSqUv
lQkjNdLu49wj89pA9tbKK16md0McOcakmwHqzcp2mmumphIxFXMjVVIfOc1CoMY5mIGLvNSdtvUa
JYf2SeGfHJCxul58aaKBxLxIfzbaCGGNW4ql0Js/EdW9dBmvsoQDFrF/BzXBFlXncpJoi13iO9so
ID8Ns62/rJDSbOySE0ZtxCeuo17L6Wt5QBJZklDTNs9IqIDZQoZd08vik5JUTK7XXksBnR6L/BfP
N8Gsk62lAUAGYpkvCim+TL5NDkNCIskI0YZ8zYUG2ZCiPidhdOoRdlJuIqMFc4B/fLZXEoBe0NAg
nnHozVOJNHapDfYmiMOrSuIchClbE6KuZh2ZCRFl/aJrIZbrJYLctk7fHZk/N3408v8Y9fl1Qpd3
xKbvLKQ40bZhBr0Ys/4z7jFnSWfxrvD2hrAepQduJh6PtETbvUcMt4iuE/kUkPwLPNJT6696ix4U
RkfYDo61mglnh2q0EJBOdIs1p1wmrUEtoPFu9613KqdcvmbaUzX5L+bUOVtcLZ8CD7pIbcl4hcB7
OQkj2GKPe+mBd/hmR5BT/HXi+IUgR7+fdFzsiX2iBRz7vrHRMl0uabcRdCza98CVG63ojjZK8J3t
6M8VITKbwAPSb5ZfmtIGYpEbB83wECZZ72RygjFC0ba0Ym8l2klbQ8HDB86/jgzxHks642Z/CkOY
+X7qRhsDzISsXXtfMF5rTMj0E1GjxKC1G0RHw7KLjE+6D6s3knNaRpouDSB4hNOxSLj2Ygwo2LI+
Y34apWKTBJNaMyr80o/Vt1bZxLzUg7WoFaj8Sn22WkmmnEitlYq46YqI5CkKggVxfu1irKs7BEvU
pgPRb8iSl+Vk+s+6zB9DwygPpDQmiwZMeA7Rz+jkqp5ThDBQvwJC7GDFTl+Z4Z71luY3EY7jMuzb
jcrqfCdjO17SteSgEC1vgoswTB9UljqnUjLNdMpDkwtvz2Kkc5qGfhuQxCFkzS7jacuaMYZhMpQG
/OrNarouoHQcQf6IBOZoh4bJr6cTXLZlYNbZ6zYeFMP05OilJFVoTg4vrQv3elS5kHdZUWuvapdc
ma+DRQuJui7Y0r581jPR7cmNk2e6CN3CFV29RiaarobUf0xCJNbhHVd5hBGTBRh9GkoR6ByUQii/
AzNeV5391FXwZRIjTvFAUF7HWkLCkSqeAeQI+P4Q88FunfyUFB341TNxOCVHvX5DDmTu5pNUS1pN
lJbxY6u576qynYPfOV/rSHVk//jDOnCrEVTcZkBesxrtcdqkdonR0EV7o7qQbDjgQw5+2DW6xWKl
8hx2sPaElTQkTiPhti4LHC5TuskDSEiCFuVCb9ptCS5lqYvSWQqvebOc+mUQPH8DKRRmKJbQ2FZ2
YccrfRybNXcjLtHM2rm285b7JE13Xmkfe7N+DX15RUvrrR2a50sr6R5vMvauKfadDLxFZeN/ie6b
3K2pj6CvYiY7FyOf41gGWyfXvwEj96ikcoKaUGRoHMwXugcU1iEUJk38ZCmnxl8kFmtkxYe2HjIF
vLZKH7Q4gs3DivwQak9oJt4LzM6nEmfMIhhHaABN8xJ9i5uRWyzXspWULZkb7v9i7jyWJFfS7PxE
GDoAh9qG1pGRsjI3sJLQwgE41NPzQw1p03NJ4xiNG27K2rr73sqMAFyc/5zvDHyicweQYHbLg5wy
9ZJQfKc8TYp4qj6nStu0L3XO1WdvnGMEQGByFeqBA0LEypCZxdLkqou9iAK5H+aCCrCK7mY8z4iY
y7vWqa1Buu7sH3oiTqcoFyO345auDGBkm7Ka7MPYDMEuDSkqiNo8WDUVe0I3BedgoNhWNyGd0KNb
XXJDb81KY9nGB7zTL/XQYF7oBXOrLD5B5zu2KY3QRSiuOkNoSIfxybeeTJtLtorIk/k+BqhOF+4u
nI2E9VwXB1gP7B6lcg8oC78j+uN3bDq7ca7mm+u2uwkg4Coi2Ulay0d0kbjII4d8obXFlEkJehRB
5YwFp5mOC1aXjXTQzdlPmXgTnH9zbUMy2lFnh+ki18+cF5tjItuvhpYwrzSMt9xorRtUyk/VkeNN
DQ8yIE6ek9KgJsXwUlaDu58M7NOJXgjXvv1Chdj4QM+mfmf6IJ4Xr/FcAmBvxO/BjJZTjV5pHhEP
h+TWtLfOhGZcoiRAMa22tJYpZHsGrVVNTt0fTB58e9dK6sVoAKQAK+WtLf2P5HvKWHLlCHAdSLio
l7L5VukUwmkbXCq7i2EYFQzFwmkVqLBmYLYQSKM4WnczxJyx2XcilgcS6t5q5Fqs889omZepJHx4
Sk9X0Jxc/1vcgVSzfKdvaZMmFNcYCENcDTH2Z9qmGycCPBPARPP9le6tZzSBiTI0HyNMBt0+mU6c
M8etHfFQ2cX0q8+hraYxwRwOdT6cN9ih1FJnTboN2+Q5kjRYTVo9O61Xbu1shOmZdh8xVT2qwB5k
JnD9Y2q40cf5fVqvvnQ2ZjU0GZ+VvOZF7PZOb3XXLMO8nS3N0GXFIJlWI2ZJ4mnhhU3Gr7KWn8Bb
L8zu0Sfc8lyzNq04gza82BUmnMb5Mr30TxlocKGV9TyN87xzaIt0+KuwO5LGLL0QON4i7WmTauou
+sywz3HQyhHRLRBC9FdZNthUrx0QnPo3M8/0Kk/8leBWCBQJSLjP5aGMDiJxOrZ3OE1lxxs1DBj1
eY8OQHAvZe+WDBXchf12aLp+OZyC+RJ1nuIH8lJqNWyb/tm22ji1+daTxzwnPbpPNV/yJDZXycLP
XXIwJVsePJRkZWAD3ZPUZbWKV0WOAOtz7sjdz8ZG2I7iYVO3EbbDiR+INY2z7Uj9rx9usM+5Z6lL
j1aH+BBwJF7ZsVdzRqKuvHVp0+q0+JODb12FmRXtbciKAEtWjkzIUFIl5fDNz02bM8Wx7RX0BCD7
lCllM78Vdgk6QYKG0W0D64RKgm0RwU6x+2YTg9tMZYsW35ZPGauS4TBkpOCWWqhr5tvFKYBi1jX0
OrE5eQcSCTcgVPVB1+yZEd6fLSnfjo1HpKwt4plh3XCw8/Sz4UAJNZmjBreIGPlj9le2Cnte25bW
R6btQHAkFxZTEYr0foxCHeRQMQ+dY4X6OsNShDXDKJ0NtxjD18w8y0C5D2q5boOqngclh70r+bL8
PNqYrLGcxcKnfCg3YAxnFpLqIRgS3mDBwLeGUO1nAQfiKXVgb97iPI42eR2562C2+gv2YcY3U/7a
1Jb12oYZ5O4KNJxTfwVL7L3MNgF3QnTzhT+C8NQncCSZ0d6J5gDi5Eq9wk53Gyo7OGSaJyPjadjT
znTsdeQdPGWIdeLOr0ULNAY9+z4Kd6MlP5qnCwJqefRGjjBZV15drBvP3qK2HauO2owkBpKPXg/Y
b66vdWd8IzfHkHjmcJZkSPmyxZNpabkeo/mtKBRJIN94M4lYb2LlfNccBNdhF7w6meR1nzuwhxCY
J6M5DTPBjdyD+VbUm5IC+I2L4h8tNlW75wTTBeoSGBTYow+2sTc/99O4xjSb3REuVpFPYTOC+Q0V
65WKh3UbDvnHNHGuM1UkjkyMrqrjd3InZz9Nw8SekgFqNZxxW1OoFajmqzcRNfwiCLf20F7TvGro
XineBRB5dOxw5TRzeaKQl4Yq4WGhVulrJvCgok119xGr9MTZ3TfotpuLJ/1R0jGQdLYD0rP+okwi
2MbR+ByQ5jtNAz3IKea1xonH53iCLBFBUz1JxtauRV83SV5MYNwJ3A+7m3ibrX5aO3YCF5DXSBZw
j2ZI4oUD19tJDb1RXoKUFPvH2JrZiyOkGkMZFCbS4qNRSBM/hdhhv5IYNrn8jDThgYDlXhVIeOXx
k2XU4RO1hrsFplNRJm46eATsuTT2LiIciwi31XhwmKvW/jqXpthRcXH23fLoi2r6Sg0Uq+gHaEz3
Oihx99KB0ivXX3rD3OESRJpjgkgVJ4kYDxIezUPH8A4LpvFJpKTdgVdZi9mVG8sl9KkR3wiGORdm
+gcrwJGsqRNa9e0Aw4HGxSlxpl2n6J7Ugfjp+e175HClN+JqXHPu3CelhYjErJcj0fzJwCE6jWb+
J0u1jeZcv4yAfeg9xfcx1e2HVnW2Qph7lUZDaVDTfot09lJ70ckjXjo5iJreRE3EPIcry18inK7z
G1PYH5uL5BBSfTSGVxNh+9Kl+m2muPQQwVzzwYlcvEbbl6aJqIGXxT5ym3VA698btlKEpOIlN6NX
QFR629WSIYTKXuhl/4ilYPwjIfk3fWruJ0sxxy/o6V4GRT0EnmWQxgqeGME3g9sAR8oD8rT4oydq
WmelN4LMBf1zaoOO+V611Hg34NhN+7kIIm6f27IQ6QrEF2RdMP5rp3E2LBTnIZwprp4nhoI0gCiV
nWrH/x6WfC9DNs5I/OUmDILvRIHUFjH+QaGoNOUv6qK/jMCEHsO/2vU4k9v2QYX+n7YkOUVpznff
K1+KrLsiq+6qQv2QI+EJsZB1x7cgpHE6d60tqax6XTdqHzdi3Fchl8/W/zOyzdFiG8EShFA9N0cs
taiI6K7rBq3ZT7PgnEA7mHpKU55l2B7Dyi0+o2DYsWlxyO/dfc9mBHTW+qw9yi2MnsApAa6vwpr9
vVYBjbYWM6JAPJp0sLlbJsXGiBGfdUr1k3LL8kh54862kmkF5ebVyTPMs7xkME/nXWbET3XMyLNa
PHIqzl6KscqJE9GEntbBt0S4d4Tn/lklS1ueXLy4rXd1mcUwG+aR8vSNZYUIURdSkpZG/pPjz/3W
LbN9EHbipBewbCxf6ByKN57PDIw2wnM/Uc81FJXFCjRwxI7FzyGDGjpreUq8aBfrZuF2GM7eS1tc
u8i/AsXm/PePv5HMv/+JngP3GEYVN9fkEMPe3Vc8ZWaf2SfHsI5OU8oXjmpkKDAjxKq7Bi+YqIq7
6aTyypUCUX14ofur4C5NM8T/vZX1f+8//U+u1v83t+v/j1ZWG5vpf/ufltH/xcr6qsuk/YeZdfkn
/t3Mapr/5gTo5cHizYEyKPEo/7uZ1fs3h7g8oUqAIwK8t41L/j/MrBAoPBsd1xJ/ja7/YWYV/2Yt
BBgymRAYhCP/r8ys5pKM+Vcrq0mmjUO3aXoL08H7J8SwAYMaJwovyJi2MHXwLJ4BAn2LE6DX0WSM
29K5u2kfkY1onrlH6/Vf7EhsYIfEsXD8Ky/8y6f3Pwy3/2qwNf8RLYGFhbPX4iplAViR7j9DU1YL
yDzWGG/8snszDduD6x6nW0eMSwZaqL1fgxeMYPI95jGy9to1wv8ifv0PY7lFKoHPw0dLF9LmMrsE
GP7F+Q5jATrywgmP4iRjtA4DkRjUOYurYE+SAnpJ1nrbVnq//qvf/R/RCP5mKkZ4TBx8zI4I/hkK
cj1oXJXPcNbP7NeqrlhAU3Qw5E72ZC/pT26n/uRhX1yrDiNnaTOr7BS6ZbGMSFs3qt4ouYRIjZeK
+h/3ajVx4K2GpVjgHmVcUUFJgDLDuqyzHLNBnJK5tZ/mCUVp9gLxHi9zYJmnX2DL6P6Wv7K2k4ec
qfROGdyNZEyxuIfSdHD9or1nkdFtWiGeuFMW279pFhOP7yoYOnVwexvFr2mKHeNf533yiaCqimYV
870Zcm9V2Lo+GSVfZ+kxCIxr8RWWCYoPFdtwg1P+WcazLnzJRFYkNOZDyb50CKMvUw3rQNe/QhGm
eyeOznJ20+fUt/3DVI5ra3pPZOCdkkA+i5TKOVHZ89G/95QirhItZsoqdL5zbW5Lczv/bLXZvpQJ
TQqmC0llCQP8nQpZBmoFPq6nrozjNXAESr8ngxtJn58jo/e3xFT5bOc0figw0oygwn4noqleTncA
rEEPrIKg+K+4cQEW+P/03lounDuQXETuJEvIP5MPuYxiQtlxtoqoXay1qG6e4V/IuNEkXZ7HWJSX
rjc/TKP5wFc4PZIif5iN3VGHGE03DyvIyqQva932Nv9DSRfhVBhfhhkmJ4a3ak1vanvmiIfSXsfU
GtukV+qeeZ1A49wYXV5dfMCO4L70rswjveBx3L1IgQhkqDUVdt2Ih4TOJgq2iZE8xjL7maeKvH//
6ud9iMwZYp0JA2LfTHaPpglxPbL/jOyRZ53E3olB3Q9fTB4tpX2356xMOq91KbpBsj6UDCq6MeaV
jFJuH4/BntNDFcLzM7rq7JWFfyiZOBTm0xwa6rPhK1yPUwVl0onah21Wx1ymigrianiIKvuszPoB
mJvprKrhUvfhXor0RNU5XaW57W/DxYlRpk5IEaF4lH6Y7bKys587oUuO4LX/iZ/+QQUlsyQdUJFN
sdfOPaupDK9eBCzAeikaLtT/5+XCsv5iqf51ASc46JMvpU/QA3po/xNzUzntNGrp/iQH9UgmaGU6
otXWHXzWxQDmuOlml8K0p2eicfcwmty7xNeAN36Y8eH3jUlvuGEB/7C7L94lWtdEeBUd7wZxqmDT
sszuK+0QIbfP+ewXxz7NHO6m8Ub3ej4OPrKz8IaHDNoDCjHdbbYwzsmcPca0SzaW2f2aM0wKaW58
6sTckUSYt240iZMsuEfpGA7K0DPtaKbkjQSueei5eG7aXBEbwvxOxWAddjzJTHA300y9Up6/TZ5l
v/jOjE9ZfiaJFd5tq6W+IMmHaxKOR9CG9OVVwXA2dflhR7RSzMKk2TodHkPOIFx6+xob8M7SzboJ
rOkFvFtHf4I5f3dHsO2+saYOMP6kjJAiOgebVc+/UVX61SkLdyur995OHoUdWkQesJOja25QCYJj
SWnbGirQeA8896USjb/NlFfjPU37YzdDTjOrYng2mvFM5symz13u4pLrlFXyOhD56k5m7jAx5VCJ
EI9DCUuxpUdzH5MHhPr+fcAEDukUE5MUzZEWSnLx9HffrdH9w2Ix79pm/l7qrtqZdXrQ2Cga8zl1
XeOEsRIewWjsC4txL72dTybqdI7KHgEvxw/efvppdY3MzjiOUEnWvbPwgCacPMHFLRznHjhKPMmw
U9eiN09OVh5lmZkHa67w3qAnPmSLLO0N+2J8DHS+oN4F5FetJwyw480WyHX4HTZU44pVzs/62hdz
dqsH8q1lO792fZ+RMVE/LAys/I7qpMDP8wU50a7KqjXuDwhHKsMTDY+8YYZ+yPyRKpFaHWuEJ0VT
Ll8Fft+JcHfsu2enZut0uvhp6LnvgqJbOw6GTUuXV/aDG8QUhLCBGrAejB5iZ7aqp8ncjsO4r9us
WUObLNdq8j97m02x7YPuouiyUiE5BDj58Ynb4blIclB17fyjBvxNxqBZbuc5nYlRfvcFQrhgqCrT
eKXxl50rk8F1ApUVoEZ5KN2s/KgV4985LJnGwBHh/pOdawMTYBLUxAiDUyPz7N4Fs3mfkQ3t9NHM
lblP9dpTRzWK/NbPKQyhAR96MUuxlCZ+5pNuVxUm6HWV+9RaMLG2k+Z96oV/mOVvs6rk3TVI7qap
Pqo+xA3mZOkG9V/t0AJXtdm/06GDetfV3JVL55FA6r9RBolSY78WDIlW4cS1rprCzQjXaakW5lPL
0wNG6vpE6vVXJT9zG6UP5+64rhgMaUolGXjkO6u3u2PcWcciji5BzgUpqvU9g2sCC4o4UtDZBiXb
YmMNVnKMw9/MlbqTP/lPHMFQ5c2QbsPUuFmpBwKkw08Gj6xaxzYMK+nml5r2AMNw6YbKKX7t45JC
YcYzL7KdGBBHP+3Ukk8SMSQxnWHtTMaHi+JXqvIReJRHj7N2Hlkwf9e+T01f0OMp1PiNG0ot49C4
0iee7SvQLQcNKX89FsHNsEKDcVyaPqV2/+42hAP6nNK1IMq32pmovaJiZm92LlrGrC6z0zLaVrfB
5tepgra7MTA1TdDv9KsyNcXQb/Pt1CovTr2FP9qpWmrMfAoec+e9BLsM7YUUc4CT7W7IkfcZI4Yo
yaympWA+MhZPQ1yAPY68fhfUU7emwMy4dfavzrW6GyM1jHJuAqnOfQO8/wHPCq4Q84NSD/iTArfb
G3X3J5OSMExxB4rnnm0/2/T8avsx5STRjx+FjrYAmsezrRsI3bZh7glZj1z1g/YEphuMjbnUsRKD
PdN3VXzrnN9zlSVvQ/uTnlxxxUg9c3wty29j4HxakGEufiY3+HvyIz6aNx3O/i7PvP2U4cHqePY5
2xgM1kMW7oodCj2y1lvlMhGgqGIv48IBVVm2Zy7u5sHONHkhsXHr/MtrsK5lcMJXRWF+0yUyOy1l
EFTrOrw4frxuSpsRiA2ZFAehdyjlspen1nvJSr53MXA4APeu/TG10dWwsa9aCmtPQYmZ3IXl/9Ai
nVZ6MvCsz2W+6lH7E2wFeDzD4+gzxrZSG6KhaqqnsirxCAeLAF85uL3y2d0FfTeimmJcJS6xamJw
WVKFVE1bhjrbouffmBlqF1r+Z56IfCtEVqzsmu0P4YmywF3i4fox9CmkwGnndhUKMD/kjB91F8g8
JpuIj5t8CFIhwqs4Qt8Ytmx6NFQ/JbGv75N9k1407fiZyGKkoiQaaL85LEl3v5LezszneifSfQHx
8itkQdyPkhJtacxf/uIb6M3W5xVIuo1m/HYFy/eCE8y7WpX4o8rUeEsamsN8mkui2HymuKB+KpY/
4l78opkjweDlWLj7YxBwqn/VgfEJZDq4GlyHN56Kf0cdbRvUnxUvFMb/mInP75y5h5nmFCZd3i0u
gd465j4FbRB6sDkWuzAa6p2n8n5rjeGmW6AyYWZ/RDaxSiOD9jU71a2i0Tuc5+CW1TJEwzLdH9Mg
1rqtmYIO7vuctX+qITAPs+9N579/THO7M4a+PdHKlID8UVdz0gBGBrxdbesfc6oXsGS4d7ypeusm
8g36W/xipuGmJzC0Js5Brco04Akc/Ootc9SRMjGg+QvfvFFNe3esMb+K2dqnN6fJml3TGGKrOp+G
6unma4xLhEaCXcN5ZStKaivlwmUmjrKiWUdceAh+xHw787SE+Y3wopSc9z4Z+97q+52in70xesaK
lsWopI7Kc9bWjOS6LOBSL3ryi6iTbEmhtBjxzl/kVLzzDE5kPUoBzjDyfw1tkj8KAm0nO+PrYxcb
D37utQevyd8ZgTvdd4wy7cESRn2ZB5fOc+KFqWqv2dJBPrYcIBsjKGgl7Y7cZDkFEDJtGPyvpVux
oVvZNBx8Wz/+5vJBzJfs5tHEMxtRGVBMMHecnl8158if6L1nU0uP5MkAhVQ4OARk/JqGIPJ1Q/8N
/mG3rniZzwR49TbvvWgLtoV5Yap7KtlSwXipri9eRjG6Z6uPVCfTN+1JSpuhaDDopyzeswumS9GJ
60D423CY5wESMd+oVxm3AJ62TqTmO7kPsbKlyH6xYBPYF+P3qgzBRyZhyhtq69UgqRdT9XinXKJ8
k7FbPDd4hcIA+0Wf6XCb0TF0zeO6osTIunokdQ6WJ4mp182frO+mszTrJztvjb3pJlhQum5ee27z
E69mdhjiqN2FMR94z2wRR/fC9dcVv6P+7lRiFeSR8YInonxIZn1TE5kMsdr47srpTFaz/Ejj6pR3
Znu1wuqIvT05UVfjcvyG4u936luQO92poHS8Pecjhnsrd5IPP+bRC0vzTVouVrFOnC1bz+eKJ3oj
zbnYtKFIH5RC0obnX+I6TfcGlud1GpjJI8MmE+E8fLjzta3GhzHnPSYJCIIWLm5oaPJH507ekRBe
uAuHLHori+ZnFBX1r3Ead7l3mEazfOElJ1A31+am4DW7WA7IyYEqdtf0i7OS1Xn8hvnEuMokSF9k
x6xd5s8OPoNjqHzIkGHrnUpBZNS3E2g6k01SmRmJLZhdVWM9H4SyGw52soXdBQeRC8OGlxNngecy
8zKr+spt/Ym6pRBMAqaEHCi5iz9oVU4vVkc3jFNxvgyBXaxEbjr7NGVWBGom41dgqsPsmc2tGM1j
PH+4RajOvX+gPVrvUwMMoEGwgjUupkpC5z/CuMpOIhEXe5iQqkOrgfvr8gJFXbkmrNnu+Fnon2qU
Zq6Vv7TYyRz4EgwjGLfBe7BPlhNyCZ6xN2FmhaKEW+KCTLiVgS4/U94iNiJ8xOnQSnhKmXWva0ao
LbGceGAbn9vNX0Jq2LeMWn0YqpEeI8qho5/0a8QUyoNBD1i57X5yn6Hy7wkZhKt0coudT43goU56
+1RPKe3CwBQVnaKUZns34Xf1a5WsDaFuKPI4rvLsveippJ3HWWJV9Hi87WgnDGY4g2Mc1NCXL7Ft
X0dffvi9YS/ArfocqjzF7yizQ6GFv+1NjKre0NDcrd6MoTLOvcVAvxut9GmUGQWN4YtvdO9OHIKB
ZqXZ2kkW7Meg/qz6UezbQbirscdsx0RgsVJPRCRy7otOOmzbqnO3BCCTJyXGFoNem5MWLq6ZXfs3
q8eGErfVsKf2u7i4CE2rkV6BQ13FBBAZDGEBanihcFNvU+0xbI3mlyJuT3EYyBMj48NAPuCuZiu6
FOX8rZmc/EZt8E9TqBKTkjczo5qbjU8u7j7BeoQhDYYDu+BPqy2LH4aRUZmM5Ue6xULqTf0H1BCI
erK4NIH9xqlPgbflPMNh/Fxz2fEQjS9tQTG18uEuZ5jm/25OcFk5nth5dJqb+ORhJHxqejk9Kovy
h8z9RTtF+ijU5K3q1rBWjaGnLfVz5l7F+dpmbWWejmjbdfz3qgjDjQ4t6IKD4+xxV21HLqQ/UnY7
0175he5fraTKttinxsvoUF04yeSRdxG2ifS3musWz/5E/SOG1XPQ3XoAc0cXwXpPBzKhSW4UG5NG
qyczreNj5NufyVwNJ1pneau5Aa4aZdbXgDDlvWnDaUuHPINYY+CDKWP4LHH3QsrvV0+I4IKKhfdA
6vQaeNW30CjCBzm4nSXtYo9jOTrr0nSAFxVrXSXmxdDKOEW2/szLiJaNiHq3ZL7WjkqPYW1+ddFA
XXKb3Vzqpsq5aC5Vz7KpGZNvTEl6huiUuEIj/j1DdWTwqwiIz+7apigbLtQ0X7q5PFMHT8Jn+VGo
pXpAz90ZcGNvzaANNs9ZnMBP0X4OTvxUET/9GLjX2CWllTxWw5kAJil0SXxa98L5jui5MlvraLLv
4EcAwNoZ8JG8UNbfNFV03jf2LvGTvIm5doreu8kSgCXjR0KNWh3yVIa3LuupMh7wCnEa/qx8r35v
08JdpflgnnNbk1AtjXBnM6ML/AP4/vnVRYRaB7mBBdCL93PbsDS2Oj3HPTUYae64F9n17qVK/4BV
PsjIim81A4J1SgPZmu9a/RWwdgOcz3XC0WUr2i7fzmFgrGCXbGoLH6hvGM/0QABBNKbk5EfhuOvK
iHayFsq8FQ93TJHJOea33PHc1KtkCeAYbh1APHSzXexkV6uw3JsrO7GBWsdmn/R77la4vfGFEXwv
CK5X3WcobH2fp45Rim6uLcr8ygYf9c0mhbltTaKzIZGxzRDAB2i9oScIhG3XcmnsaDQ5i77N1BaK
qn+c6R+Apu+huFnexR365Bi0FOsOeVTdS09V9z5mtmtYBWdXkvl9515xzVLxOKZHuI7TRSHBUkU+
PyWGJdeWwreXq4GcHXEILLBbYxAhAW357rs9D88YVk/z+BU1CKopl3V4qW8TF+xrupTyiRgrrVDi
4JNQP3eFd1w870+N706XHlbVqpgH9dJjAcGHlaNmuMmHWyIrTRVQ1DbGswxQRG/7rHmCK+AfstqZ
XnFxrAMc+22e/uZ2CfGa9FMTEpONpfQ/hCbCSb+gjbEKfslc0WGJnsqxaxfnmXpphDVswPrO69jD
JZ/lg/ehE/56ijayVd6Y4oIe70O8ziNs0fa0dgMTlhpgY5KW+TmvfcpNm4xsZBxwTzdbG8fM8qPq
0do1To1Vaiy+CtNwn6v4W+Ha4aU28vcilOwNLuovEa8oDYmR4cKbmvgj8qo3e66cNQHwaZvyNJ+G
0cZ5SrhgTZ26PIrwOY0oUO1oin3WLSI0IY/o4OJga1QdfVCl8Qj4q48BL/d5GoMtzZ7roWyTd9EN
f/p6uk2xk2+8a23YyVOz/DEm1c/eJogSGEZ8MelhphflmsQuQfsw0+fRpCdI8Y4WozGslVV/s3WH
gpY6zsE7d8Jxrkqm7rWefyviCBVDfubNMYXa1oTpMWifUqGCMyzkklPDdQ6LbdXAQwcMmx7w+dFF
30LQ8rKIiB+JWC8v7OPcFuYJOsWH6mWwyUZ+5j6rqnePZF1dtlSmICWfWcloNFtoqUvxH0fRLyZd
9VnL5tnKIZt4yNYVF4V744EI0bqDGJGT7kWrX41l9eLMzk85+tyO3SS4eHOXshJUVJboC1vwdFrM
Z5n2/AOq6h8O7MGz54132O/mq5vjKGtklT36hY3ipXvbIHmi8V+e44AZUg7Nl+TSvTOooCbz2t4K
dOR1sijg8AjjQ9riqGsThSXEVurFtjiX10HyPET5KbPT5Gb0DrHY6SlFj8chCI2mcDrxNMjy2PZA
C8zJMjYSxwB+UZFwsKlo81uUu9JD6ZZTW8HKq/XaHOqaw7VsriLoUnp3F9qwFt6j1WWBHOZ2iDe2
vFS19ZKVifvmkYbZC06hdjiPbCiFfC2nKdiZXo+MTF70b505txUAD6Z3bsqMbLRWDgc4Sg10J8UF
u0e75TpQrFPHJy0p8jezU/0xKeL3fMJh4eMb2VDeSEjDBvkfBnrP1fcKBPAoaS7m7YKmZZR4NbLO
2fcmDcCpzm6glfpVsBBlWeav1eyFrGLOkZgsiQ4LTyMpNyZDcYRBKRPrQBDalS1kfdGAkBHeWwQw
Y2Mm5CJEFn4OS2QoanSA3LLqira8UGq+7cu5XdtN/eyFlt6YZvTl+wbmnJwFOcFBB2KO3kZxicg9
NPa9osFrZXXRuPVAUuQLPgf36qrAig43NdvVcozXETLCOUni3/12+dOKiGiPPp9FfsmmlkxMXf2c
o+kStHCZcwI9WX3J/eDulPA/sUblWWxeSZakq8xGIHIGSUnLXJ3KMH6u3fQzrepkp6PnJZu7CTgM
ARvuDgqjG95gjgfFrzAfOO8w6IoT/wTDY917ebT37RIhNMnPjXMmr05Jkkmu1p0TDqYgiP3SeYd7
gunayoAHVJ6zdgbuHzCNiyP1kidXDPKrdgnQRXF7AMxLZd1Q7JmfWmsj1Xcd1sSHqqeB5tA8q8eD
G68GFYH5aXCT9+ZAInmKNqLC9pzEfMCGdfcYPuxHHq814yRt8enCXkLc7EneFw4Am9FoNioLikMy
cNJjMHJH0hBEXeHgLiM6FgFif72xifxPhwTrComK/x9ozktLt+WKtY3umeGUJ3ztNWnhHTW7H4ay
LiznvwwT81mhiJVKQ23SPL2pxtwAJ0Bf9jAmgqI4T0uFm2hReycaLExIfxkwxea7DgaSYVHQbSXk
q13u8v6xnfDpsOWbmd4l3GN3ft8ScrTa9xI4ztHx0dfb6ordzNnwVA5na5XXRrzPWGhxjQuwf1ZH
5QMY9wga3qpqkdadGpgMo9qV1ZjzNu86ZnGe+Ucxhohry7x20Qd1pS8xz82ubjpKJmd9qwVkHA6r
OMhcwdGhThmOlHzXU3inJWil46R6jinUHnqY6Y1xJfdXv0b0aHfOC2HZ51wpVsu+/Im8BTlJuZ9d
Dd6PUMeeOj9anDoENexljmIq6FvvMkgRcwvvrbfZHouSeRFjBf7dU4dTPjdLPsDha4LmsjKbwNsb
2FYnr5eXuPntdmlzSon4b4ygsjZp3zf42/r4EoivAlIfIeeFRQJ8dU6Ku4qHT6ds9qVtYRWdk0+r
n+UpbCPqSQ1Jzj7cul5M5s1n99C2H+36NCaDyMi2goE5WzgSfXNKdyMJujxJdnGT+Of/Tt55LEeO
pFn3idAGLTazCK0FGWQyuYExFbRyOOAAnn4OWG1/V+WY/Wmzng2MzM7qJCMC8E/ce27URMUyx5Gz
5jUPbwFZg8zget6CimUAMDnwLCZLAEbxKxk9o+gr1nndn92hIyjcRS1rhF41dwXheqhJF0U+sDf4
QBybKF05lCW7Shvf4m4euBnDputDttwizRZMxbELM7SthTjKsui2rHzQZOfD2hl0CrvCBTlWkKud
dPYv5N9IpHH5v/SMfnWifAxjNJBPLolAcI6O3k3Mb5uvWlFZhzGbmTXK8VZ13OSHqY5uQb3Qi3pt
O8WTbiH+MhrLvJP0jVa13oVsq6+9DE6aLXRkojx0a47zGEfc0kqJdG37+Nw1eHFVFp56oNErxmpr
2gFW1/mqrajtUd7Z3JJZtS4niCeu0VY8PB+k0QX3uew3KljEIIZeOqCLqPIszGU4VKSFOUZvxE2v
R8TWCi6eHk33dorLUyKKGN0e8bfteAmw4aNJhANF5mIyMa1o0yeV9MnGFau2HSIWEBFShEhfGQM3
5RBY9V4M1fc6ik62SwYwtNboqWnuAamrhlf6zzIr3gpbPnO464vajlh36iDkRwLiM5yJY9qJRZ5T
X0U28R3zu058Smm4uxYpNXt9EueMPFnhzc1gesQtjlR62nSdDMkv7j5rnWnORXBfcMOiSi1kQdA7
qWCSE2fDCtVbGZ5OQ4/Vwk01pgLKvVRCzD6pdNbsi3RVVDFz3Q6/o1PJCDG+dNYDYXEULPGb7RCp
Cth42ELpps9vmttosIqoY7nWVb4mgSU7kEAvsaeZrEAS4VEil+TuxByIgcbZr1z9QfbGSeYtp3hA
H6fb2t2PO17liLdC4MmjBxF0/+XBjD0KILtYVUbQr3mgqw0qw+8gC9RK85bpq6eM8VZpzQ+Vs0JI
e7XxA1gYk+p5wAEADQBsjNimoaEt65BXzW5h3BI3aK58XdvHX8iDfAUwNh2isfmKfwxdhFesQrNJ
P1iHM9kjOBKgzBJRULeYivzMAQ5swZDvvO8Dd1Mkz22ETXoohhM9GQ/0UCYXDIUtVsDUXA89UVpF
MFxQgqMkDrJpj7cIzzdn3lJrp+bM7pU95Dc/GvRdhaOuBnF1LbPCptE0916Wf8FIZd3cThqHWiXf
rJxhZx9i0+Wxt/Si6Rsp9WvHCrp1IM1X35CST2bFbkbPv6mZEoE77ZDk4bydNbVTNV901BLLCkrc
UnqsYDX2ORU98TIZhgZZfNsu0zjJT+jRxnWMqm2VDPVzRFwmwhxzurvWMjSnTWf1E+trslNGz9b3
Mc6yMTQ8bpCA8WwWZae40y+GbtwbfMdHx3NQsGfyB2d0jjORVivQ3RcTou6qQxm40OZnTuaz8kxx
3rEKSO/DqFPYtykseKfcVOmkSHxLf0R5GOOGZMiT5aDtrGjVAxtZhCZ8M8uvV9p0CLrmudBSbVGG
uXPqxvp7UVHnFJpI4e9SAA6vqeYswwgLnZHo697HNQADMubkZMEicnuDROEZP5A6eYH7MFkdFiaG
V8/QJVGznPqYJRU2Dgu/SmQdekBtTHvt8BFVwK2S4qPxiubu1eCo4M+yWKvD5rWMk7WJvYnC2ilv
XdCmByOr3GWUhDeMnvqL8Lo3GWf5Dy8froQXqn0hYzQWVchsEiXC4fOrz4tKS/swpjGLx1oV5tob
kFIAcJZHtzfEzsBweiZkON42MtAuo1t5+Bfsjn4SS3DPgIR9BOlH1ZyMWhUh6DFkJ6EoY7BBcnrh
b9D7VeP18zuVxC+jtPcR49Cj8gv9hX/ui1cK8xJVdrRBbYxZCqYwYkFszmR2atm6l0axY28wEgUV
9a95Gp/1wR2+VaFrQ4Ufm5tHWhlje7h5iMKXbKX6b9V8SVDErOyJtN/atPub2aD0100XMAw8ZfaO
JXYP5b0MdRRjujKMrQs8GpLDcKxnYJzqBYYR2tTyEBs+X8qmWPcerdWE0nKlNVARsDCYKzdLvZHx
YmieTaeyiJPoD1gJs8NgJSc7sAlEb3NvT2QVKPSgC790dFGQNHPrELcxNR4LX9QJGLQi1izs0Zxr
ozvfqzyP3lJwrFu/RW8oiXZ/4/HCmr0zmBjJoFjaVRoeRufd77z4TarBPoY+5+Pnt4lnGQj0k2bv
6sJ9IkLkaIe0YEKkz5ab2jfNHfB/aOmbHVT6lomKtlaAV9+0+d9INA5/+qcdqE/txWNwpfdp8Ram
Rnio/Mheergm31w/xVtk5aRfTytLLyv+xFwqr1AvgwcgRQosWw1aorfEk/66jVosYJgMAZGNw0oq
/x4ASX3LsvCW+kb8VFoj4j2ZvtKqm4e0pKgfZmydo5RRw69K0GhUvfdWjhl0ZJMTA39X4cbi0g9Y
K6uBxxmLcOdm409fm42cMAmPDrbZaoNP0Dw2ne+wQMGgF8vAWcRRPW7hSV4CJ7/Zqmi3qMUwW7Rs
HxJ3fn1ti30hhoCecOxQr7WL1+niFsyXIrN7ivmp4NBiv9YzbkhUA0C3NoYrH0zW7pM/y2jMbTlb
Yn1AJ0stCq6DMehHotxme4l2GqFw8EDVr70pQCjxYdD2CGa+aKbQr8J1CWCvZbyNzeQ0JhrVX2/r
1EjMmRMzK29/XVrPv44+tnjhIQrSSxyUJoNY69CkPh59woqg7AdXoHLJ0ao8SJacKN5Tp7k65KS4
J0ulKDe2YjZg2QLClD59xX6z6WgsljF1UraucibPgjM5Em2/8SC4XT8vJqTIq+Y2zyhDu/0A6Vxx
FkC3IWZSRKO6NAH7QZG2aGnYN2aBhdlXR9/l0zAZZA5hJXOdXVw2LQtX5Fj9VoQID8oK6RdBVuY1
n0aacYMed6xuSIZJ5rKt6+dlgoahUr2gnIcYHH3hdcgvED2rqy+n6prXhlhJDyogZG/lZd95Ssur
ekRe+GtKWez4eioP7jQ9WQz1Fjhz9Y0o3JVZSe6wmuWIVkUGsXBx8hcu/9+c6n+Lwn/DZv/27X/9
37QeYBf4/1gPPkq0fL97D/hP/g3S1v9lz9lhvsWs1ieLjoQJ9QnSNoN/WaZn4EqApW3Zgfsf74Gm
/4vUZaoHNgMmWv85BPf/uQ807AwevgNoQ4TJ4FAw7f8NS9uYY5P+o171sR3A88Z+YLmO7hr/I9Q8
0GMoUYAvmYPQ7gRe89Jj4O3rvrrQbsXrppUuVizZ0ybpHxI0CvZiE3hYmF3D8effXrt/f8b+YTz4
Z+7MXz/NnPBj83rNGUS/ZV01VayxI+YkdWugGBmGg2UUgHOotdR5Inz8ofmJw7qMo9YvlkkkqhWb
3uKJlWC+HuGJrzplY5FspOBk6bo/pJVZ/+SO8/MFpq0Huu7Pb6jD+IVX82+uhNqtMw0EJ/M2Zn9r
WL/dwoMVzfjNfGtMjnyHjUHqWXDBsIeHKA3RngMsqqjzER9bV5fzbT0ALFhS5Y5njK9vfQTWIMUv
tlC+xYOtEt6JbW68i9zu2ozxnTlmTuMe/qRUxvyAKn7RdnoPNGzylgIMicu06Q+/qcnH6LcPBr8q
fHWf35bRmGnP//vfflWlR6ldsDTAk29UrzjxzxOcCZIS4G0FObifgGJkmTsTkYqN1t+ooJudj1h5
PbTT6whn49q7xrfSbD+6CY7s56WAQ8Q2k9AHPfL2yejVBqeU31wiYNeMDxOP5ABnWGL19VZJVJbj
amhr9MKdh0SqLRej1cozcwvHRAsekieT4nuz24cMOV19tIQPNjGnSDX1Hc10DiPRHm4E6/0k5HTo
uu5iA4lF+6f5OyKgkKkUWPNKTfkzQOJYWW381yUGrbJIB91Z2QDulnFNLAn4zPWQBOHWjPHd0wyR
dxk3h9Kbht2Yc8CbLmztOKx+9IX2LeG/eTNadQwZfXvgcXbSRJca9cHFRUR+8/L6EresMyB0Qa5J
fpZqRDLr5f7GHyjBKmHEmxYewrEaGN51iKqubZdB/HYbrDhZRYxFRjKKY6lVLqS9cpooPOjWsvFM
f4V/cNrCqWcEklPDdwj0AQXFl4KKeOGQ/9l3qIPw9bHDrIGTeR/5VPqHsKMiJy9l606GPGVYfaOO
NKdmdL84kE42n1nFul00iyoKjPuoq72ktmVR5+IhxrJA2V3aF3OH2jg8w9S2lqDcZ+GJnV4/8bp1
5SWgVe3kADX1C4I6Zu5u317q0PIPskEZEI55Sg2TFFuDH20cS3MLL4UwNQOVSp28ulG6ZrYpH5/J
RpU7Y5gSG/FB0X+kwEhAq5cCEkymMaaKz5btbDUtpytwh2wBHmHTNhP1bo73+jXtYau4qWiPMmaR
wBRz6afmliLE2Nmt7GnJBa+osPxL0fIfwCrIVoZLBTghkpBs6tZN0NQbyw2LjWvj8nHL/uQlEXHd
Nk2pV50CoRU0+8RrMzMXxQqV/fC1U5gsrWhcY2UKthPjGShLxmnUk31qivRBz5wsCLRvNoPnnOs8
Hh5xmjQA/AS+8JpJiewk0gRD+svOKBmUoo865ezicr17cSUrNmFGL8wAV3rt9+u2TYg6E8mDsSRO
1rlXNUYxPUnX/0b3itMGbxVmbmwSxCxinSbCw4K6wSPWm9ZW1zSQzaf4Lij7/vDI/6fRy+eEQ7/l
EjoZkJGG4PI3o5dqmhGpNoamIMiTZVzm00FEuKrtJc9A42kgvRJbCj9wEw/eTvOdcG3XU/2eYP/K
N3nM8JPQoePnhA5KYgZRQFnWH/JyjN8PJpMHpItL0PR8nafi7yaP2i0rK597ae606Bpyph9QUIPt
ZPtUYBTIJjWypawRm+Jeb4Yd+WDhDs+KgkXgGfs+Mb8mQxuepiF9+cMrOJcK/zjDTQzitum5tm6A
egh8yo+/P6pT9KdFNoG7s20tumompMGEmME33ILMtPRRvhooJZc6T5SHqVfrFDvKoUO1tqQDdtau
GQrmnbafwR0WO01NT0VsGxc/9sXLmG31MC5OU5+9gfSzD6myxzlRfIHtKj+jdBqOKTdF2wDKSAuy
1vvRSl484o9CREmLMhuLgy+MduENQD5gmaV7Peo33OrtNe7rAJhmou9onci2kYY6DS5jLlV0VLG1
bz2zq/zS4bD/0CcP2mnXVoyv7W6VVpN4UmYMnVwyEGxiTTwlVlBdQ4i5eWoFx89L10XhMQoZISfz
viNyo/buOs/wrupbyR/oYPrvIyOBJagz4n3mjT5qI4cVCeIqx1Xn3oUoWNk8xEwqIJDUtvvuTHNG
Vu6fRwYaZ+aNGLDNXwOBzk9DhIa/hs20oRuVy7FxnTWS/uQylsk35E3m84Qa3qqOSmbNX5euiOOF
ZP6xT+Zfymynae3HRrLW/ZjGJK21x8Rw6zAiZroKvYMB2g3XcGqhwARdD/gqwJWnITWupK/vQjnd
cBIMZ9T14FWacjzKPnHPvaoZMmVbrB/tR1O4R5D6QGIq41sQNN5Pt1QfRS6BaWYIn1Uw2BeDecBy
cPt+H2e85M6QkY5VkGuCquviwJV4dVtj1znOeHfKlkdK3n5lF11suHGLO3/7oRMtLKDdsSVpQf/F
kXPR5ADZB/rmyquZlsRFuQOsWr9ORo4EtZ4WQRg1tzYzF5N8d+x+3EwILNdCBcXD4YEGuYj2aLJa
52AVQu7KQPR/yin7vSjG5RUEJuZeCnSdJJvfylBcZrFJQAneDMgEC+G2wQM93C3U43jvc3psytYo
91DgiJEOcD2gcxBnCc/ukambNwVvf7jDTdqE3+5wF0Os7vPzfD6J5ofo34qxVDZtwPkFHh/fVFiA
PLbGoMHTbhTvtWGQdoDWU5T1h5ZQKuoS4LSTk6gUOeBuhLGdHYUPIDzPlkZmQdAz+8thpj4mPKIr
T5jpNeoM0HMZlM3MfYlwjmH8jOXLkDEzr7rA3dTJBPFkRPIepPn0GLlVeBeKc9TXWAsm91QIothb
xoUvnFvvoa0ROOg/D61TAcfEIkt0OMCU5kEubfNwiAidhiy4f34XhpqxyEr15gWqWodx2LFUyutv
MH1tIiMT+NKdtk5NIz5+XvL5q6BQs+ypL7ZDwaSaqZtOJqbRPwKcPzIbKE/mAevgAYkviwmuElTA
90QmL0mMF4CZcr0WpUPMj4SAZxT+cDdzpECo3ZDf6RtrDhVvHEkhSYnBwAOXjfbFaxtzk1L0XMt5
5e6j41+ZsUivhd0/UZjEU7GxLNGgXqzkkmSyCsKrSg+RwTrATyQ2I700DxMwmKeYxTWcQYUkiVXD
Dg2jfRUFa6mx7KNF2XHzpX58FL1yN0AWyyfDeMtbOTyn86XOpnpp45agTyJ1uPhmZH54yRwLgWQR
PZFjzC2UhdM5moWiYN/DN280y+dx0vwVomz9D1GbvyV5c5KbiHhZqWCdxgpJEM8/P6TQNjqrgW+2
IEuoHaz0G0JxlxVcmJzcugKnk7j3qh/BZXQ/M4ZFx8Zi8WJ6w3vihD5aZf27yBZ/uHX+x9loWRBT
dE6vz8P79zam8fA+QzEnMMGlah1MC6Ka4dZ7B88S2OPC+dp2jGwGvUOVYVraLkrY6g9+P/yvSwjL
CnSfeADThrFp/B6R6XpoGZQ1zxdduoBWgQO3BSLmEVSeqAai9hDDwCjWL5VvuUsyKMCK9kR1juNr
TfLHFc0zFIw+eJ7xFH94meYS4e9jANPydCgJTBPmYEb7s8T42wOGoj2ETW2ii0/8ckMAyIOXZe2P
IwuhoP7GYHXrsjf8wvw2wrjJa0facgGdaM6PjPDjOV699koG7VlRtSef3uTFbKZt6ag/xQDbRHz9
9tNa/LSe47AanrWN1u/RlwgUMe1UXbOAeLQvwgQ5UR3cBXtnQRl3SQyfhW+bn0J/wBsLVmjtuGAt
zXZdjBY5OvmGlKFo0+jtZeoMb+lJ62pU/lNfy/rkxMZZGEnOA4mjziELdw9kJFkXZHYdeOAm69A4
+0H9BecMdj0FL2XoWLF1LJRqU9nfpVVAVqrJgqjKEms8DiDnSy12TgjfH8H8UuCHZEzQX/EgfDMH
RazIiC66a58arUkXPM2IbYrs1y6n0K/JJ85pSsiFxjS8sFpYM47fscYABjQhZwxU8CBVCYZo3b25
rv7cc37bBOhEjEL2SEdw1YIj8HI4a/ksWqhsG5ABuYmO3Sx0/nm4qCI6lpHmHALRjEhQS3YH0wlW
xnRIA/UCkIBg5Wmij8XBkahhlbFD2yV9/GU0YAvBnIlPokXoEXRfe28b5063illnLhr5y5xVqsmK
Qj5fxuNN8n4vKo+M8Qb71lJJc1xhjUhvBSNXtqZFusr6MsBiMJPiKjqproHhn+lRDl0shmizZiA8
kKxBBAVWKObtixoq6xoNZXdsOLSDvaRnP42RhfhZ5UxV88mEos8sXMKHVFwqfA5MG1hd4i4PoKrC
mzE3BQ9mHJchXQj5L1Wmf0z6AF4sYr/D3li9JvJUZ0J98d2aLEvXA1GMfkSlrDlb10HtSjcDC/Yr
IrmRrXub4QBPNokJwk7WLe4P+QgGd52DSdqST7KwXeSkMWauJ5ja42JkEVf24puO9XRpGarFRYtq
SJz4sj0NVDvPfo7lsUywdLbRBOthNPejrfiQx4pYez/am8xiVjypAWT0Tk0SBSG7Gt4BnGMedNKI
rUuUEHjMYjzMGwugIApRtutPLGyTM/SsZ6QWLfHj38cm/8Xo53sgyKLJq+loE80ET95zyFhLmZpP
y9B68A8flKGbKxHaX5X44IjBd+4Gq9nLV8fMuBE0VemDBYdEUe1d7cEwF7FH5FCHabf2xc5TEnQQ
oQ3LftL759bNj5mIbzjEWCNDCluOU3K1jKg8NfQp8MHMQ+IM18KsFoFjq0cZh8u3GuH5rp/iZzOC
gJzJ4QSbkLHQLwW8YgXH5HVAVms0ZfPE+GVjSjZ3jVMfdRchBirz4UDjgZkUhc4UkJcQgoUiX23A
G27/EmbfbAhZaxaYYgvqgUNBjtLC7s1oL83obLqYSfWGKJZOh8KttSiwrFxfi4ojGgg3uF1ERkjQ
s+LUqXdLHwZ+KdClBVrAgI6QfNj6pa40bZWRBW62UXLRCSp1xihdqr5BeUiykC7EtELk8h5Ukh+O
YhulyLTxJvdhYYVdwg98VWG2tkRQremT8euUJYInPp2xPqmdyLtVmTFASesjGvYI9ZenENJBEibR
IWU5vZwEjlGmJsTUF4T3xQlQuRDsBhouDkX8CWX6ThrtzBC22m0N7zOdszEYtxLY2xDTAwu51Pi0
AY58g9W/6+osICEketYzXI+NgsFqNPmWNWK68gwAx67b/ZgEpjMt962VsJPh7Lc1OYINekuZ1cvU
Msbn1NarVetYX9JKMStx+1fDUNNO9T7THvsLLDiUysR7oNVQUZZRMg2boKPsQllLu1JPkm4oFGt2
0hne4gK50zDC3ihCFCGVWgcVPbMoGvCHBUA6V104rJNdSz5XhE97Dya4MnsUIUiS5igi++QK91wU
jC/1HgJv3BXRZfRZxmAQuk7Ja4hs5Oix/6X+WZsOdldsjJjlPMiGaN2SmtyV3A+3MgB0EfFa4750
VqQw82rlwcUcJI4Mu4XY1nrMktQUH+swRz3jdNV7E9V3gbB/F4++txtKZ2vJ8U0hRdxERYRkau5T
/RmuqRNlsBGc65Cava3VafE6MOIKO+qc4Nc8+qnxvvG6amgC6mrjzGTR0gfzJtvkpfbLX8NgTzdd
EzWD5p9+9cOCbXwJm2BYqDi3d1nU9kvLJNYkmZw3A44Y02mCZuMc+YTEK+0UuYYWHCviEE5PDGa2
ZZ8ymcTHDD2zWsEB61Zm+9QT+XGmB14Tc6Ne+g6kSz6iUvRKYgeMiclQogv4maryFk0fhZt0LF5j
J0yWsLyRqPj6I01wnlociKl0rY1uZ5uhMkbsNOWtnV34WZEBQkx4Ho0AHJ7s9skaJI/fSRfsTYEc
CIC2eutjdSv5gPNi8nHiWAKxa/g/c83TVp5DSh1zhHhRN0353CC4a9OWSZ0ZlF9tVuro1xd9g+yv
h7JJmABg3DGdsa/VcMgB5uqOlyKXiex7rNfrycfbw8T369A0xtaceMOMzAwXlVv7h7poocziPuF5
82h1Qb489s3Qab43xfRFYg3/gFUQL4x+2Ar6kSfReEzNsvG17epwLUXR8pgfINHq9PxulSwC2HAE
T/E2eEzDSz4GyDyvtZ+zHPU5SUcE3RzcwQJS59GCBLGRuQAfrWptOanhpxRQ+E1ilRKfEzNAbps6
tOOtC8MOVDbcv2NhtYhKKQ/3FGJLMy61G9iRektIHivp0UnwAaY9kF3TQSk/pSg3evfoKXjrOV3T
1kcTs0VuM7y1A4l2Hc1N6vK2pVmnHi3qG5rRNIa3PQ0faeiiVJ7kE0Cq71FemFt9GF0QiyGx7ElL
3jHcBGh9rKcNOw8Yy+nYgDosyWOjJQ8V8nAMRRPuETAcRRuD+VNmgZE0CtcV923VdDSJGnLD0C52
I4JcgE8T/vHQMrat2z8VuQrmFm0Cap5H36PQW0e6ct+A5cB9roZw6ffRo4oi92DlzV5/qQOSoqGQ
X+ssJlytCnMOgD3G/eYmmya59/Nl8pwDNsXgpGthfB+9hoEvHZKS6uwE00HaBC1ZDJDeEIVkG80x
1LYtA+3GjDjF4PYcMCtPF1W3gpBD8dSD63FqnF54YIIVcYvesSjDrxO36GGSqAUMHNuovp2IOpEs
sKVW8TaryvHOVDr1kuQmHpEjvayd16T3BVN7dbrxzke0uI1Ectyli37NlInaanhijmVC+uI4MU0X
6PW3Fp3U1UYjuE14WgFZEfE98dmkVHp2GxMGC4lVNJiKR2stBswodR+Z51hYLIGk9qYQ8194noUH
IdmCxJpVnkOm2ddk9rN4kBhckxuPvybWAbX4ajAyzCB9bu0L9NrUzIhWvLFHBVpGHN8yQzEIUnoR
yeDDYRJlVlN/1+ogfPJ63QDSKVHKfn6rg1clWHOZDn68RkUTL432S95l2h2rkfkC23rbODZI+tAG
NSvYnlr2j9GKnVddUV9TlbtRhGhsWlowgq6ZDkpGeq8wg31Gb2m7Q/WYgjBQ+aMyQSwrmcvXmrsZ
I1ZwsGdQaOqmw+nzq/9cPv8sj/WvWoWky9TL71A6kLipyLgmfvtDgBOZoR3FhrhvIh7MZmcWHClt
abwFBW7oSfPilxSH02KoHeOQGFXyoncIHTrIIT7qysMssTwg60BHEETviXDcxThx3HpiLFCvTCak
/yl5GKmlr6kRyNBDU38mvzFb5ZHv7+DB4oZyquAZKKa2TORIYZTG2Ewjk+fGaB6aONUPoRqKWyy9
6KGA4y3tURU7jRDJB6iQ107vnCevRu+qYr+9y8Yg4gm0wY0aEso0alEC6OwaP7b1jHYE1QT52GeG
ZNUqK3Jj53p5dwYUIM9U1I+8sMfDNB9FE6BvUrLouVwrWTlGaBM15nlfUTdth9GSPyrFzDJjJb9w
9ZCwA7OoLg5LcnTeJpTy7Lkxn/UantjnJRQm6uAGlYmKLXkbWtXvmeMhKg+FvOFxjE5kx7Or6/Pw
uQnCF/yI3YFgvPIRUrxumIsEbDakOKUds3Cl6doah63atKbxIpSZP8WFZV40a2DN6mT9Vx3h18Ia
2LVWspeXmujRjbJ8jJ2a417zgcjqrgl2UUTgUuIYyUeB+K6uLPdHak9EAcFEW+cO6lvJKODawly+
tu9aW9A1J1l8zT4vdjPAFrKsfWIEbFs2ZBJbdyvLmqcyq6196XwQLzWFiXYSXt3sGM0+d7kTnlyr
1U5KfiQFpftoY/JqJWLmz4s3FV/iEQzJlEcXMozCc95OwVOq9/gnAwbVwkAeh17wqzXRC/mOjK5+
2bJWFHp0aBXbiqRr7C2NTHpPqjC5yxBvs60hWpXuT99RHRmIUmFk1REfU3n/kkED1q6iL88K50cz
NfKRmGn5KJ4MDEzo9iiT8uAhqth4ca30i8Sn/53ZwjOjIvFKlddvCtUUh9SwWeM6iAU7FL8GyR+X
vjKNPZSRZsf0Pl1OoxsfREKZMtWuA9iWNcPYD/VuclKMvDgVbviC4QVknU0UJxNZJzSzswt/ZDS6
4jjxwAdTgBA1IGX0CNfpxXA7/e5rz33AP8xJ62EF5rgEPIBv0zoa8o5zaVxFsPw2AOqMB5txb2fP
Vs7eJw6RQvC5x9eNvCD5iHUEHHbg/OTmGw8WcWwXGbj9arTHB05kfROk1Rxp4PSroos7dp91e8+y
e1sbgFxEmjy7IfssykcCyO1b3vvOuiWgAU9rWFzNquesqxWU5VHbtEEMo17a1UkPAFDVnAqbJk9S
xi5IHh1s0E9BOFFXVOCwg5EcHkt3b3K+2OkQ7jzEzajai0VfjjF1NkEg0h/di5gvtAv9QkH93ubK
IoPRCl8I7PX3QckafHCwIDJTNF+ITj2wMYjuukaFZA3kjyRpAElZJzcONLmzyZvCO817XqhLLty+
sGBuWhoXchH8KyZ+768LqQrlsmTBF4oE13Jf5tcg0NylyFr9w2mMZdW25g9/6pAmVM471aB80rBI
kF1QVFfy3tcd+VWY/qv8dWyYzVJh20d8ctIETgjb339JNQvEQijuNIIAIIb0kg9lekkTQPYqVafP
70RNFgC1cXzAx36zosZ4NDB8Vc8JU7TKe0JohFVSC8er/6l+dW81xpCVFZNg+pkMHBUMu1oE106J
eGE+kUgRQVIwdO2V+msd98Z00AVO1x5yz8nBnirjod/BVk/WsvGmd7eG/DeK4nsRZyy81CiuLGfd
46R+gWu7E0W77YH3ntgkkWbqgRDuW9MiAhgvlMhN1tUgjA5OzrbLaSPjyENFP0qBP8WjDi+7aQZc
jUcYF87NEZILLSlak3dPi8Wht3rxBmUyQvUDlcbI96PDBN+uB6RJ8YCIehTJsc0Yn5K09575fQXW
iV1YYhnhOSgJqHDi0X5vY/PXWAJp4P+0QUPTVJd+yJmmz/fdQBDH2JXVLuyT7Km0lTyimuDMzKv+
Gpu+S5+jv+n6eMwSrX2O4Dk+12I/+iMNR+hcNYJ7rp9fyUC+abnzIt2k2JkExL0QJIhpFiX62gD1
sTc12awUeLuVSYD6UZgJgPU0Y3mmwmhHppbYYPiz96YJek5mstzazAUwpPkoaF3ynhNX0sQEwc2I
4qOTGOc2m+zdNBKngrTi3I8NWaoCilRd1IhdmzZZBYkn7mV7tpdhbw2g4iVC53oMVkYNDmkA/HY1
WULAOk2Dhc2sk9mlzDKUYGSJlAX8PqPsz6bgGTMOKaEprgDgNV80nyVUYOong50uXVamtsrV3jVV
hxulkbRCUKLCy8ndC7lgPAAyJOfjlTpT+6g0xnmxm483J1PlKTahNCLtRkzVEDgYBq99Iwkv0fq1
8mOADSV2tSBNebSX+4mqDi78GL67+Ig7p38vLERXndSQ7ZN5um+6gbZxFAIx5vCrrJ3+I0yZcTo4
RP+bqPNqbhTYtvAvooocXiWUZQUn2X6hbI8NNKnJDb/+fvI5dc/DqKSxxqMATe+91/rWhQyP8qEO
cOBkHuNPAt2OQlXzU2JbC9NCiTy6TrDCdJx81tVn1xg9F6eo21Q5ry5hb/kOOYPWIBF/0+C9RIQY
e2nlknfqzhxagb5y+XBWrl+1uN6cS+CDCglS90OBMVrIXM5nC7bSKcHoirdhbh40SrYlduN/yUha
kIrhuAV2zbQuKptPe1gFTZ58Jdnz5MRgRjoV7Oyhcl+k3e6U3Vofk+i8kNVhwhFFygj9jddA70K7
tNS73+lrmn//poF5WlBOKHmlcQ0cg75ceU7tWX5LTV479pSvpDUTX5aW+bK2SOnRdVYzrXc/PVXv
DVAcJ0aEBLlX0dWK6k+KquzB6VV2BqtCLFCXVrBRaOPNjvmatpm3DBL7NZ+LO9rADJZJ3T65oz+H
ejEf4/uQMuk6/THyBm3BPtY4+8Lujne3EmajtP/K+5PFZPDTTvGQdSxBa5HkX230G8vsmV5TTwgj
jV+kw8Wn0rxuMVNMXzTemXs/BtIIFjsJFyUJBpQDu8Lz+4/aqO9bbbfYRC2HDTg7tIfPfWaklyRp
zaf76hDLvL/+PeplDl/S1Gl6OcI6DrF4o7+aYOZI8b6OW9wF+soqNWx12BYDv4qfW+TwxNqZN5tZ
KfkDWRZqxviU5MSGdnb6ZHdxfQ60Y5ZKSXhsl61Ja5/roFmUQf0jSNKirboQMA5pkDQf01xXKwRg
0daSuDQn60fvIOcrEw6f9V1Gc/zAZMOnG97V7h6z2cK5j13tzGfq7xOZq8dvk5HjeYtBhwqt3Bni
M/eNr1yQgh3bmJ87vHYwOUai6EGZ8cVwMASw8IQas8vcAXQt+uaHdJuHiC1WiF91Xk9Mhns/fuic
ZnyofSM+KK62RbCKNZkd4zJd1aVJTqlWfjUFaEcQAT2KddFKmmDG+e8RBjpjr7rkRtDKEEqh3iao
C8+DH/9ngUi13kAWYFxiJrU7DMUT4ZjUHoEg0ag0lPmeS5fehVs0Z9IDtUs51z+FpZnvUY/JguCO
EAsjEqbGfU084n8i9pSo29p/dNKT01yAiSeCulvluKKICyU+rLXSx3ZyHkYhrRuQDHcxFGmLYUY8
sYyzawymt8Hn4DFH8WuNVAtJHyW3utBIVFVOcYgyldyUTC+9NNMrQ8E8HHu33WSdvUgVO0a8yRfH
kCe/jZai4GVUrfMY4K+/9UbMsm+Xeai72QfhaVAnbSZuddS026is/Q1agfTOESZonOQ0X6x6D5eJ
RnfyVkahzR6G3hhfZRGMZ8G6Eydut+248t3TxV+CpCu2pXTrsCOCbBjn6maAP1uSK54fBtcub609
HCd4ilezlWd42CwpXEmosv3vNuOUDqZI7RuLxPK/h/WgxCYSODol2c0cd934nnX1U5tYJLkF9FkC
Erj45vVLZA4QKNCWTOLUIj5dk4xBVtrkVBdvyl/ItVHh3LFaw4oYt/DZyXGyIrCF033MMxnGzmJr
BxNavcZwqLJxbnajWdGzGmxxHR35Js2Xdorkc+8HPyW2B2wMQb0szWB67B39PGk54sfWindS+ViT
Kl5YrebuUIJAcWL1Qo99EsOWPI7bjG+TE7Cud54+jDto3DlkwVncgmjgdY1xsIHcLm6FW48LYumG
ZZrV8aqaK//kqfiTwGMUNhhMx7o7wK+NL/yXn3+MjNoNXPQR9PH/HsYF4ia38W7pHAA1iGoLwkr/
wsxjpWLIXm5iywf8Kt1/DrOqbJyl1ZYf6FistQu3ZOmUY7t/DIaRVYtlFCklJItUGx/JKp4vBRGb
Bw3u4/Lu2tF49aQt1Ugc1KVyKwsvv3md9Qnjd+rZVD584/mMadW7P0QDyIEjW3SzqGnJo+y1B8tf
J2aVribcHYtGUp2KUljXxPKI4mpSMDcBCAe6yOyUc++QQudZ9g5k7spWQ9ga2WPXgt0sJh3QGHMH
LRMLGg0Ku8oPDDk6sq0W7zOAAT7vDMR5/AwBUSPAEmEQ1YwFIsMwuPRqKWY9mI1TTz+gSqGNFXn/
OlOncri4Z4td6S5FekbQuvHkl7p3qek07ouY55NVfeaaASgCdmKKQrfBCX80PQkYMPf72+Dmxroy
+mldDeyuaVHFHJd3A0doe5G+L23vqBHgtUaepW/8iyyc9jbVsXUCQA3WwW3a21zLaBklDvsSuwQx
6TyVdJ8fmDQvywAzUkNAwd5hXZRjdJVSHQnWMw6QvRFm6fbLPZjvLMeSMWXO+B1TLGgVxoxYhoNk
ZXOM01JG9JbrmGWD0tizUIg3h4+0zsv6RbjSOSUlbRvM049jPyE+9lb+CIIHCGwd6qZVP4+zBx03
G5dmA/S7z4vq1rksTGU2sxkw5+eWRCWTMmTnFKPD2IDLuJcyVzYbnqnN3c2HdbmU0tQJxIG5VrWp
cehZQ8zeFY9+1ainipP1b3GT82geypahcdYm/S2OpzsXhozBqmq/q9kaLvfvuvWGO1GanVvLqxRQ
tbeyhTaPa8xJe2oie9YWTKdBWORwBs0m20YkRm0mYdPNFp3/NpT6bZDWYzMEM2Gi3gNvZ6srEJLl
8MIeGm+RfU+ViewNaYVYBqwtIssWiU+YROXH5DXauppXXQcddGJMG9au+V2kqO17rS73agIKkc0T
ulWhHm2tIBoXjdWeT7Ded0HabnErhvmgMwXQJn0pfdECUyMXacBMuqjMBO4p4MawEVODZ762PuNc
IeadPZJwhIFIJGBfZsCT7PxuN9jjm58BB3e6l1hU027WepAAjpkS7j19DLZpb2gNfGZBQ5tL1YgA
E4Lds+hqE7m16CZar9581TPOdfufURjpPjKIdCVTtcRcyc3fvcTB3pHjc150pkRYPDbEjVLpLofa
afaTBg0tdluaJroFQdmwWrqH3Mx13P3n3t9DMczgqwmuIO+U2XD23xsTyeZKOsG/MjbMbTzDhY7j
cV8jHYFfTkz2mNHjj6Z6rbsO0hx+ZxvDHP67h6MM8Yae/NKWn/bmmEz7KoEvNXrQzOA7fY+9oOkG
6HE1tR06i/vN+P/3Sl94gN/SjaTHs2urKzrZTlrDnkNk2OtTP+zRZDC7ZHkPZeOQ/26b5BfnGTZX
WELVaBT7hCbB3r9/bH8PYyrDcHauTZkGiyg1PyM2s0rFKnSNEd2t56Xhf44JWyLe9DqgD3+P/24m
msmW3cv1zCQHSTkktJY8TNLc7hs5u0y3AqudQ7soSGPid3S+WTdP+aic69iOWUh0kb6gVmTTF5vV
3ihLufdnJCbzKSokkeVi/Brz+YgiyQgna7pSwjMY91PmB+nfLTPhx6RnjqP56NAS8FSLGN5J+HcM
N/cX/fdKCyZUISGcFtEKVXIoPcyGVV0J+g4utuz7TZmK/j/3LFtCN28BdsJE2TdDTBTh/Z7dAmzG
nMaJahLPLnAd7LtehhCIfkrCOle0S4BpBzS+tRnTUVNtNEPtGoPgSKFAipEZ2uyD+01m0jH4383f
39VcEpZ1bDykHpeMv0N7Etk2zsZp2xSzftCwaxwsG34AmfM7uzFvfuxsWt8iCHvusCcDX1rQDdXD
2Jbu/u8msriHRfex8brxSGfjQavo5o8IkhaOPX03YEHuwpFn7oQw1eIwHcZnvWB22drmBcsShnTf
R1/tYOuMMrlfRdLfofPBxVOoFHKPRL7TEL0XC+SNd04QdnU8zeXJjeHG9CTFQx8OPhxmm4ycugcE
BByWcfCeKfnhyLza5pnOkKbFnYOIFu0Jox/viGanxp4JRt2wppMafrrgXhQhG+aIodunUbouVUUO
vbGaZUP4qLAPZW3quAWgZkzDacrnR3jez6WPJQKT687tmy27MRoJEYN51VQlBzc7/Tgo3xQwKThn
50oPyIdh2aBBfaXF5K2HLH1SFkesERX3Lg0Zb1r5k4w4VVn8VrqHGTi7awxKOkEV+apm0dwKu83W
Ovg3GvNb1h9W6SZd5ybnT6mTJDchYkp6eWA0zRjJHXaR1Y9we51hM/r5JY78965wHlsH/CqGXsD9
lfde+uaprHQoNv64T0UpmTs1LRreNt0iTcmWlouwCkI2JynQBVD0p9pFKRT35L0Fo6m2WebcigAj
OABUWlvE8c2ons/jHG8ry2EVkgUTU4o0PXDA+84Wwx0Wq6NleHyLbTdvo1EWOxU19jpNA+pC29tK
9JsHjFQx9SmSWDe26gelk7ZCQfNvKF6bnnDZTCsfe3+6ALreFAQCmGDIIeTza5NhfjIrUmItIFG0
t76JuLQfgni8EmMKkbmCXaPbB8iQ9/l3jXh5BEdKcmhnDN3KJHCXaT8KJtONVk2W4vdA1hu25Jtq
MOcpTKtNU7PKW843I9cvUjlWvX9vv9Qk95IxSQ7kAuSdsTjpcHx2pDZWCDYeKBpf8nYkrFiILJSf
pAWQVljA70feBV0K0a0mkO/k7mLu51ufoXzDypfp1m7M2wdLokvPAnj9lSzXBHFzeZ66Dy17JYyC
4ivzzFci/op9gf8CuirUexso7no20R8OadsfK/uTDGacs82NPqqif7fSK59zOBDLLHOrbZJRW6fR
cCt0mtLAwI9MlM6RcJaTKY0drVqSuEf3pvyixJ/jEDGQMk30xqUrJnj6fHerkeskQXQabj0i39os
zOoeJkoXbIhI3VhjBm47ryArAR9s7QshpkT/BOlqRpgH8KPaGD7BzFabEtDax3Dj46pYtQ5wu35h
JC5p2UwMI4fpO8nipCUItPHdO76JJz1laBTPnIcoR+jJbVFlfJhN8SIpRItUl08E8zKe0JEOtndp
tZO99YFaDWRew1uYkPLXvzLwkzAqaH2W0Sc1F6j8pEU8YL/B5kT6bmrmSgrrtxl+prp48gYOXsvr
2pDp7bMV3RMr82YvPedHeYiI4CaqM74Lrq6Ax2jksrYnVsg+5MNR894g0GnRmFArPDnRUgfGCLZ6
WhQxpUxGxodVa8XehcQFK1plG4YJ2EfIN0yGUwTWNRvyN84+JvOg39IoLY8NzSXaguZT6jALLFw/
2g5u5x89md8QeHMdA3EXVoW3VoHnXHutQ/zgZxcoSA6SptL0ifGM4FBqdT2HtaMZWx2C2pOnLPxl
92jFxkf16E51WEXiY2zOTNiJix96LPwI9eEqhpHulmyOdCoAdp8SLYs9m4dUeONW2eRC6dWFzWD0
UuX7RsUliGS8LRyhS6YGLzESvJmyNna4PjoERhl9zDOc58CRN4pBGFGtC3DZs8SS35Hq4BwwS2Ur
TQRnbwIy1PmbwTMdBKXI8rv7Pq+iP8UJTUMuWiTlb8Buc+t2TPXhwYa57Q+hr6kPMRx9H82XXuDw
N1hil5MV/daRh3yP6zKpFwuvlq9poN5EsUcS/BkRw4rrNDl3ReIu3aLXTuUMSWxiDmRy0ZliMgFd
42paH2OCKqVwtGZhONqNdYSxfTYz1PD2EGAWlUP3ua7GhWiRC7Ej/41bWIx8dVutqZ4LSzBGJJ6B
eWw/W6Cyk2ppHqyO08/q3VNrCgItizhaFvZnPM7vo2506waa7ljBPTQAHm+ao6MwZ3WyqZ+Svvsl
DQakfuw9W2Z1boiv9NHzB6jNfG1nTuVb0tjJg1u6q3mUPc4KOOR+L9/BwiePiOpnUm4dZykbrk9z
BE8pcLG/NO2Fecaxs7OPIspvQYnawBHVD9Bpmnfxho7ahVdEKHV8o38XFvcAJMeV44b44lMGbUM6
qjz7lPhpBIbO9n9nxTxboScEUPHQ003fYg3FTIRjcqLlAFKAbLhBQ1Rqk7zaQ/Vzibskh9y2Z1QG
UiHkMLjGVhnnfAVTfVmzs2+idFxlSflSO4wY7F6kC9fQMEQhsqZv6rhLqe4cmZHshZyv1HVzd5kG
02UY0Am6Dx5KxBcLDqJX1kBXYbbbbtCvA875Fq0m3uc3YTKd9Qzqmr7B0WOhihtPmHSjJ89sDjRz
cRPaxE0n6KqE05xH19yQSYV1TyRdGM9PbWOlK8xorwXUvlEj98ESv6nWoNVr0wc7mHaCbNecXtES
XQJu2a5/sYx9pvR30ggONKDSDZLOTTAM5rlJiSXKc7BvmJgQQX13SXD1+uKj6bm618nJaMlj4QkQ
4uYMyLwr1pYXDEvEbu6KOVEzE0UeRWjhBsu/MRRqVoRLNks5koBlDVm2cw10knnRLUp3xPCsmDZU
zD8XTFGZszbtR1m00FB9BCltqp5lzQ6WMJLftOCIhtf0CAbpAVRF+w+X9UKj8Dz5s/sNqMagUwxk
2I/F1QflmGe2jhHcQWgRMhwdFlME2rbMkovivzOj+MsvxnIrGosZG/2bAMl5aNrja0Tm/HIS3z7K
6MBk2oBM58Hycnwh7nvsByeCWHpydsHLD5KmAGLjjslQ46tpPREJZrfxE2mraj15KfBMCLxp7e7Q
zdW4oda5MbxhSNzHMyP0CCof+1FObRMHA/b3eKG7kG9b+tnAlN8Lv3jxvysK6wDde9SXGw481oWz
aTYvEoqab+McIuwJXiEOhK7xST6xEWjbzdFCXjzFVX5KRtnuSW39AIFN6ioSjkUxmiu7LeQijsWJ
hsGncPMXW7RHVLHg3uE2Bnt9jH6ygENLYL025EZ3+jf9nkrOoOSXSCyxkj4Ej8j+52nyOdfyDUiN
pXQRlOB7m5d57MITQeIn4ggebKXAmo6nlE6nR+gePHHFbLTbZgy7djGK7rgadKSi1j7Ve7mLCm2r
umxaayWb5lw1S6MOvDUeXGNRmHYCRU13t4PpPubACImQcDYGU+X+n+E0pL15Y7Kh+8W2XsTWejKj
Axe+F6+J7dUoPZpE7rumtXJTe/ZvYFo7R5MWug1FHEph0LJhzvFYUKhhluMrUeUj8ScrMOz2OWO+
uAYFXnFIaHo4+0iuYk2/4bpe6kSvQrQbqb6Ho07sCDJ1ExFZw7qtIzw3aprPHijV0GhskhlptN3z
g9EUbHVHf3W7+l9XRthw045ry7hFrKYvs6A+9LrxJGN17f17LNTMXA3BtFaqi5anAdtGsJzEy2yw
VD33BC561vQ6i4KeitFtTGcE9ekRigZCh+fhg0cWspZOz0knukNgxTbrY7/xyRMO7fUsiXDS75hY
FU9nfRyfB3h27GeUvUwc5KwKXdsaIcxBi1kHzElA4UPVONf9uULXu8i74gxY6BV19bQQDjM/nQyi
ezIYh7kGB7OQm7bIriiNC8jOxaLvcwZL+Vc+pphjKOKjivyoiDGVd9/G5DE2CRwQjVcclWe1CzE4
DvLXMPPsx8RmbwRG4KWM5GMzr8jhDbaDFE+aHb+VqII3eSOvAl5T65Lnpav4a+4+0ZbIVeypWzMQ
El1L9xVPWwrKeXbD2VXVstA0KmwoDW5dcejLJFs6M+tNz+4lhAnOqRWkav93z0vujCQuVmSVVw0+
F3o/qcegf9sbWrGoa3wLUVKKQ8cxeCiTGyj/6QFRJC38OKXAKQDMJabHoTkDvqm84CnLEm2jOOKX
BhvWJy/Nkz35lrDz5pnrZT9sxygg5iKmQpNeXnDxttUeFv3NqitGRl0kIWj7HaNnqHJm4cT7fvZX
aVaUp8mBrr8ouxHwKkei56MvGWwPr4DrWugKyYWEnpqGUI2SFdZzl4j2wbowJKi2jRLeAg80mYJz
+5YidGUC0GaXeqwvgmy4o/QysTEb26LWx3HSmQjm83T6RnUGu89tG5ZMJwY4gHWryZDwtCR2zxMt
3b7rli39E8jPxkm1oLfwStqH1oJLbYjmqJgj7mMNWw+fEqFnnXodoRgu28AYr/S41NXO9eem09sw
AizOdsOEv+tA/HBmZAi6tpSkIj7MzpM+q5Kzs6aAooGlg/+ZPSs55Y5D26M0fwSS5jNDAHJ7eshN
9L/OkEznA4jI6fB3jyCZGMlb/jait4ceN8AksUih8RuQjKqhk6aMuToarcupkcQzDT+NycnUHPUp
90/m/aZTE6IfkIao9HR2R64Bw/XeH5UxEm9ynkZIqpneg1Ac03+FmeIf5/evhWa/gZ4ii6joqbQq
H0K8Z1kHRQhfSFsdzVSU7hBKJVc97e+YD7EiBCXbUm49l3b65VZux4Q9j9a6NKsno4Pki26yYJ/A
+y74bAJRWqsErUk1B+kmiNPvWA/q61hnm4wq97WEc7YDiqnDeiT7epyZPM72wOwL2xDdKndBG0tu
c7LnmHHDUJOoBirDEEtPV87W1M0PJ+42fSqGH8xzgKk9Y+VIfqnDlQx9hGFc80hom3kSzU55NTwU
u6ZLX5E+XQXpO2pvpn3Zd1sZCX2XyaQ1RVIOellv7VPIhW3TnBsG7t9zgC8SUtRvJ0ZtP+Yl2WTK
iFdI9o1P16Rwc9233jJIgicrZOXrGSPG0fx1tfxq2UxNmhLOHB3xa6cn8+/djyJlm1JNR5dZK5Ce
mv3MSMetLpnJtsLl4sgmAoWb4qxZJsR6+YjHWfT1ltLIC85FjpBHh79fRtGN7Yogl3IvMjoSZV8Y
r23ba+sItgUqavszcL2K3VkpgJj6w5EPYaIiaPXX3raDrYl+JLS61r8gvTgYARZ+kcaMQwoCzaFc
EXpO4nysrCvOa1Ir7nmE1exb1yE/TbUFq4DzeaFFwjh0kRFtIrp/RNIjgyAuhVBLQRclH2drGYAi
J/J+W8Va88xHDRBjyDREX+XWHITzgjlq3AZlUod/D7F1yG2f5V9ao3/0dzErgdAGvRd0GPYMIekx
dUfx6Lpd8STwU9BN8Y0VJPH6EPU0IQe9Dq66zb8YIv/BrczgmsYqOAcwUP9+9nejaQi4MFrXAAr1
D7B7EiwrWxVcC6fpzhLL9PkFTWvXN/nnWLrXPEjOSVz2S6m5YqsR67J2sUqvEsnCUYoGn0SCTD+z
8CJrkX8ajZJdiTGiRJwedNT7+6or7BVyIId5yjidzNp7w7B9S5mnwud997M8eZItUrXcR27mWVAD
gLr5a8Rna0P3xePfDTDOqSw+g3Sqr/CU3Q3CGG4cn2DOKXsY06b5IvIWVSM5Eys5V9TjcXrOa5+1
gNHiZnZ1/6CPDbZzxtUiaPoLxXywLLNDTPl6sTyDK0U1rY07WqDuU4ClhWss8qKn7I97/DoezCRN
Rtk3STehKmuSlPyKiXs7Y2aIyIWw1H2RxsJYU75FEyQX0ug9HyEIhrpi05sGVXcCdhCTh3tI2Z1q
FRrHgjHqspHTMeqn6oonhFYgYDwP5ZfsnbBL0XSWyKgptPYlvYuQJASU57l7QjeFvk6kq8wtwE2S
A6i3Jvq1Qi2GvoLwpIVBEKBmSofXQUuwQJZkRBdph7tUPirfT18qgwqIpYMJ6jLuadZ3pFtUFUfU
1PgANUFiEcq0tJABoG62+L4Jk8CMgjvv0dPmM2z+gyXkNhOcsTGiOQo0iDYqJekyh9+gF5fAa19n
L2egnZFLZTNZs0cREJpiloRyPau6xAWfG0/R6OQLk6J44Q7RsC28bIv3KV7mETIunu2yYrX1xh5I
9arNn6gV+umemspM7jPQ4ZFwaaV4nu2LFDOhWFZ+FXX7zxVoKiOl5WDwyeic6a2KPEf+YpfOuh1B
LHfpVVjYxkrMS/P87XgTZCOdpiTzqSXC/4asnnI18etDNRqPsxhSqMsMocepajZ3X1HH75vMGE+B
U3HASpTpaUOZR+981bLZWJkwEugVehnVXo3gVSBBjkorDzn1LiWtuIUX9OwVCz6LCda23qlkS0Tj
qcXhEGPLtczjlMgTC8kiS9QKadsUSrdZDXVUr+04mlEy0UQqmgFMBxonqhTi4+asI/26YKLT6dNT
w8UGCO0n9Vmz7HQ2NxoX6iWBNwnqOHr+EuEg77UOwjwpCFpqZLXrUak/Ejp5KQqCR3rp3vXV9/29
jKBapuiOuuLhXrE1LaUcBiuw6d7MaBQ9NedjEJGNBMGQawiO/N5cRfauKBvG7yZhdVHN7H1Sx8gQ
Zyd3nmnmWcs4Z9MWWHgEpf/JuMDfRZ1FLJQyd3YVnDWsZTL3ky3dJPhlhf41W807ny/BLk2fbmzH
gzDdzcfEvlimj17vviT01nBjp4hiBBO1DEhXQ5e7yWPsVtqovgdLtLtWTyZQaoyfmChzhgfHgNIc
b3S5igLDYGDN9p9ccGTonravTUEc8SwDQMnWNZs8tQE+XG0JHyXhsILUEzj2yvfoSg81lSDElnum
A6S1eVDTplLlto9C3BNRM/TXuZo+A9LAFppX8IZXQr5gWOqvgTTyMKn7Gk1M5W+nJPn1AVbFru2e
h1Llu5hp8caopmo7GwQnydZ8hpjjAdBZFrHHhl+rN5mQKkwI4Vo68kOVOhM1U/7TW9q3OheptQ0j
gv4o4VuoFx3du1jM9pctmpalGgIqm46AtdYzEY3I+WD2o9r5vtjRp/8HtoqK2kW73iXT1rU/VaqV
+74fjrPdL/Ly7t64d+EnsXfvghBHB6UcUF2HcEg3Rj8nC4vXcdGROZFUTrqIJxkeSGoFy9+avZYv
Yk09ak3drO0C8k1DV3yNQHZpfo06Tci+IkXAHWtajcH0TM32hv5gPXdVcfArdr44gl9NZm6bPKJ7
VBpgtaxc3CTX+FWWWQxhM9xwiHY+kGt8TYI89a48sxNGWWU67LH19NGnA8TJYV/YRV9sWnKanjo7
hU8Dwi6iMDKYDjJm2iMSA0Fx+9bp/VviOMCaoYfpuvfIn6PP4LZv6p82gRzAGtqRjoEhRrc34Oe2
moYaMcjSf2avPoZWx1jIJlRxLgYlfcyc5j2neLEzC+Z2TuIxNC8QW8zUcnY85Nve7R9tSGv0NIaF
FgRqbXvpIVLdu8rpe2AGoXOSbAi6+XEnPFU6c9mpe6Gb8s+gj2hkRMEQea17U8s2nfEHs0+cIt0i
fUTBuTBL/V+SfYxcr5czhINA3VWiM1ys5CTY8xEz/eaqf5DEAINi+uiI4MEJ25ynKqPvKh1UG0TF
x5z5wkVbS1oFi7oY6fxmfBB5/mHo7YvCGrz0iCVEdCM+NeGrVW11YSRoRgTzmIQDqb2pmVBABKTc
CG1YJ116BLYKAX3K9sKdp5XHKsDUB4ONpUfHqu/XY+WvnCjZEUnLcthT/qO25YA3v1g+/vX5fNMt
4s269tFC0GCYTzldAczX5sXSZ3cV9/68ynTcc5O/tT3ixu3GD5WNMTMdgyfXYAPptvEBajDCJGcg
mLyvj0Mf7buc7G60GL/su96mko7xYCiHSx+XiiJ9ZmJy7uNy3nSKnZMNBqrXvHWi0ddSYCtXQILh
RDsuLVsnQlHZ7sYOVfxMm2oJ43eHqi/acF4uu2RsaQkwo3JsxqEgtKhoaIzZTdDuykqwGJk2OLmI
GXvJFLVG5gL1L8cP5v6w/IS/6YgupMEIgMTeDqvEfJNRwS4ufnCN9oNOy4ldAEb8LoQp/IVKaY1U
h/Op8dg+8h2wE7evsrGe6onohKD4EOTWLGDH2YuxUW8jL1LTOajTcufythm+z8OjEe8LP/K/kghz
VObk3cMYU4CLdJJHup39MExPWuL6T05pB7jpEComKQ+jIRq3aITpHN0fKse30XVhrr0/0hPPe4yx
SsI4Wkqn6l9MjrVnv3iQjCbU0ps2fWZazyn/1QvZGcu8dMTT3yMsIBtSIRIuOJKi5v/5wbFZot/M
ogPyjfJi49m8tE8Keu/RA22c3yNlg3u47H0za1DM8oMZtvHf30U1Mb91n7OPSpV3sAhfOPzdi8VM
5Vt3rncgSdA7eO1Mz6ZsKE+snH3U35P+fvL3nL+HHkYnNwLUPN9paHoiASVHeEoKuPl/f/V3zzF8
huJ/j/3RYKxWEUfdR85/n/OfH//v3+g+oDlpG8767zk1HNH//mvj/r90VSIe8tX/nv/3LLekuLYi
1vL7GxcxFoAEO9H9QX+nudLWcdbaTD+h01KPSpUZpTYiCtY5GjyVq0uCRvIJxsi2FmnyZrGx3MXG
QBDx/VnEwepLbfZTXM381INUmtke31ecwPl3G64nrrVPpLLIr27UQqUllyHD2tgoW1TOVqoFzrck
w0pH71DGzLQMM+a0ymz2+V3q/5RQ0leFrMddDxIkmgjqgOkg1jCvm3AICh+JAancENoj1uhk2KM0
wUyI/zzwGJFiewkdwOo0xaeVltjqSLAFXr6WB0XJOFlRePQzHRmgP/s2H5x9o0EhC4hBXkDLHnYo
ayr/HnCgN3uTyxe+z/eYUIfQ9LF6MuDb/91Y4Lgh8zAN2qbOCM2UHzgddHlKvI0CDcKAPf0YtBpN
Ai6QjZ1H4Ox/nAgtbg7hg4X2DWK4z5QLxEy+RTyEBKABjmdF3pc9g/OCXZufyIAWm9qd3zXXgYVP
VhblwzEfNBwHFpwFfEUQKzM7ApvRs6/nQ+s81YE0uYvpxl8nGL/I1BNh06y0oN63Wf48CtblHJUE
y5536CdU007NUY5G71lmMQD4/2PvzJUjR9It/SrXWkcbHI5VaCUCiJ1BMrglU4Fxxb4vDuDp50PN
CHdspNGvkm1dWZXFigDc/+Wc7/QYzcfmNCrrd1rAVU42Fssi9J0V+tlh5otIzkPHMnxmS/G8YP3b
Dpl3yhtqs2K448u8GMX4rWmWH05hwLKTzGb7VMYD3KBa/wXKgsEhNh7n4XfJc7ExED4Ekx59jg1E
M11ON6N70lrRbCGOoe01icCaPyx8A742OY+D7fyyYdwQmMzOyubzxMB6x8R9DlSqp8yEjHvFYMHv
0jTd5lg9tkulXgrEK0l8idoLmuAXooOR3EOsxZcZkZoy21gH8xIl9d048Lk4c3K0STBozM9hTHzO
HuKJYgbLheUBnaCVYnT+KszqXvKpbdJFekE2hX9YvYLkqsLjrOmKcBG9PwHXfWgoJKY1laJi29U1
iXVKwg4NvBNI9o18vcJvCJVuYXQVLvFjC3JPRHwuNAoGxcOSPUUedzbrb6hktYHxvkCEJ7tiAv49
TX4aZ+OO+fEDX01/UDZFZ5aVhObUpJmkfUgFbpwQq5BIOU/mm+0w6tV6eWCFZx4k/9Ym03Ygp/1y
VKh9PFHxnj7kFXKhHioCNhLB2TlxfcgGfOy0Pn1d452Aka92LISGiI83k6uIERkII5jbP62qVj+O
wcMp4PkL/ah5DLwqLoKKjy1i8RL1E/4rfaruucCtrqqYrruEM9lE7xr5Hr4igr7+3vVW+YzjecQk
b4iY4a0qrWU3ud1vwmKXDIUY5W8Uv3jM/Ly+9D3OIJ9VGXO9z4amnzkFYtFBid8Whu45L9ozJxes
AsLQ6OwAYa6dGiiBHpWIU8NMzFvQVouwjtYYPs/L6J0j877msRcV/Bc5w0VVBhvtWV9lKrmzleU8
nD37qDGdOngqxwK2d5b4gCL/oi9sP3nnMTeSnphiO/GnNvcx7UFHWWjRcUAtOGQUcIEDdVG1/Qft
9T/g9ue5/vnPv76qoezb+faDvbsEu85soJ+P3//5l2Fa/42B5n/0H//nN68fBf8chX2WlB//tfvo
qv/nH/vf8Hbj36ZurRT2Fd5ugY8DmqZ+uv4//9Ksf3Mng6z10PnYcGslrDtoWH38n38J69+6a1j8
LkkZjqV7sBo78n/4LY8/UAjds+kzwQ47uvz/QbdjG/+/2bmWYwGEJOXG9fjhDOk6Kzbyv1HbUoPb
IMuM7WB5X7R5ZLLAM2QeyDa+B/vLuMNEfOGMxD5UOnjVIBuEeHFJ4tiwklhRGTbtVmyjbmYPiUf4
zrOT8KiTy0GZQjGacARwAn+bWfJpyULHYtXOjOrpxSKSITbs2wkw8abs7JAczJ9+Glr5aXiFc2w6
NuADNnY/soY3M1uHRKIhSDy0mYx5kfaAkeZFEma2aXU2EahEv+dUEI0nnUPRNuO5QzAzGtZTbSxn
x6Grw7jXcPHGuU/k2zOt4rqQi1fjxARdsCy77STTXVYzrZ8ZAJ6X+WyR236tn0Wdc2WQ9/wPLGsK
IQ2MfYSihURU9q6fTJEALvZw5WEMTHuwRyJn5Nlwvx3c+TTqeJNQ2gQ4+eCO5K+JzX+lPV4r/OSb
WHb3cSfuoqJEzjyF9R1bjFsK9p0b1LomjBQ3Y2ajocxea0pgMSbiZYwTIhZzsEpcqpiUNHwoc62d
2RhkPqiifqPjZ90OOWYCNal12Qs5ciayAwAsF9R7J5p95A1sM2pYs9Xk7QGSHfVMsAqsRnfPmgqN
mLyz49H+bkOcP+HNS8rOz7gJ0d3cJS6CyoKQVOAumKRtPB9p3dEpqXEPBLq64In8WRFHweTS+eth
Dzkco9VBRb+2O+s7xx5Yg8TP9fJEJt18imI+DBI/4iuw1zdKDZLZO6RpwJ1G7nj0GQjYbOPTswnW
M7VjHSFAaGDBCx6HbWShuUhz+5Ck1veE2aQXRe07jnwewGLvLVl/JkqfD8zzIaWlyAlW6nymEbmN
LQxBHWptZFLYUSoTqHeqvN+Q7VfhMr/ymG4sOk8QExe2VGVt0B2t4IXWeF9auEwdyvaYs57raCew
8MNM6pjOYsXYdKB/t8Icsj92s0KVLMLgJrIj8/LVMYqD1R3wwE+bOR/jR47wuynXAia1DqI7GCh2
3/6Ryoi2dYFZtAgpHGP3i9i0BcnU9DIwCmVC7r6lIDzECC7TQaO8MVG/WWX5UXoERGayOOEsJJW8
Spr7uCbLxDN/DWucee8nZ6/yGIhy1/SBtrZZJFhGscRbI0y/oDvaVUiHtjgS+bll6tuKGZ0lY9+U
+U0ZHTZBIZ51Ykccq233tQII24QpUU0SqUOjM3RHkxECcbXS5l2hz/EZuL0sSCc2UAvwxVlk5OQ4
qKc+RGUS6m8iFBezzn4GSvXAWbqPsONNYE2pLedeNvHJbhsoP2bzNmolu0+V0Q1XqJfdpNtFZdYe
GBkTUukg3+uqfFd6RBQv8h7KtUTe1j7g0k724xTKYkNjwasUtbuEIaPOcDyIwnoCrhj3+74arsSh
7IENWbs61N7KpIIsVzy3DtUBGaFVkRunf37pLFsLBrN77zvvtc6dkFkEWTy1mfYbhxBymooRwmCD
oNjxaAjGCAhPWUFeUNHjUlj6aTQZATA7NlbcycFpyueGQ9vHrrub1fAxhNUQEFP1psEGEVnsBA5w
Lz33VCASpnHT/DD0TXoZ5Ix1JLOunS3UybwLV22/NMBsdl0NXnf9q33o3BGPRe9kMyeP58vAdXSS
lnJPVep2p0IeUwzx/qLksk3MfjwD4kAkgaKDJSJIQFVQmuUU+QA1ThahqzsMLH/6lmVpP5f8RG0H
ZHoNLiSYrT8NfEm1ZcV+Diwby1X7Jmc7JTkn2Q+4avgMSDWV0n7QyOZ8aF2wA54BZDDFS2F0OKMm
gz+57bvvQdTPde7xsVQSHr6BQ6Gy5q2p8wPSFuCt/1hc/RWLwb21umkaExMCgZ53UPpAxZXuG7Gr
2aZVo4XH1vnqNB0aJLs/2kg6zFbakJmG8i/X2hjQ9TaXAohnYNg83naB06CKox2vFk4Yl1tkHmrQ
dh0I3mLez1F/qSNEBegufiF/Qp8zW4zFq7WhMst+l5fhS+xE6UVYxcjUvL/05OlNMrKOmfNcxxYK
NmmwuQYrjazQwoPb/qb/cJU7NR+JrG99ZHVqY6heBX1X/rBWQ2E34mf0rGGv2+9A7aIDdG9rU3d1
E6CVszdt1/jmULiHOrWxKGbozQzErXpK8TlOGF9aG6aDzO/nhd10brITm7E3Qc9HowJuGKYAtF1a
24ImwCjnG4v506KRW7G05T6a0BinHXn0I2TffdnJvTayLI0K920lyjByPSSinXgITjrDw2HmNMBx
i94t4mVF9BNYDc6bdkW0uQ37KAJHo8BG8uMu5ZtebCNjvJ8li6TelQ8KxgKTbYJdMmZX0zHspr9z
J4h7Z1lPmfNchBXz8MDMiN3L7UVtlLwgZUGgGvdH1ZHmFiVYBYe2R8ytH6WrT5vMXM6ZsV7gQMjY
ocic8qQn4QO6yBWmyZ6BfAjDComAMczFuaj7r0UPn/KlUWc7wvy1yKzaqrThyCeAAs7ZqzdZYo/b
5G+i9ZZvZ6pgQAqvsYinLQsWiQZ3eRineDlYtnlHjfi3qbxqa+P5QZbdN5oCyYkPgaXJNFarMbvB
/gKYwZ94jZ15KHYG73rAVhLVKPplu2mXPeL7r9yrwbc6cbybCmMH+MIRRKTD+5rCGR1nAw+9n90A
1vMuVvIR+h0bxBJJf80rMpdtdldno4ONsLzWlnaxdbmnES/A6AzvWileobEzkFGsSqDt00Kb5rWw
tYQJOoy/atH2WVR88OTs48W9LJ3zwKTQb4f2RekTTbCxS1YVJJrgPqg8VtfDU2FZf5ZCtNsCGZLe
uLCLa4JJx1lc0fwHzJ2Nw8IjZGrdQ9+i44riavbJaqB3b7vvxprOANrYzjhPlRN+CJQdFplbkyJ7
az6zu8VqsIrg5op6wWJgXAvJtTHf3KYg2izjqJtXGlQD+9ywmKro6CP3ZvJskBOIZk14O3xUw8Ed
G7Z60iZUr+2QeWNr0onZXVo1X+wCSyk3skW0GfIJ2LL9HtshcxfRgvE2SkQbTDz7evrC+lRthVt8
opHaTXZTAkAR4qrnXPxd1nlc4WrcgeVTG3Knr22WTkHarStVbWCnpr+TvBEHdluwHSB2XsPEqNqZ
9ZTACTMSWBM0WI4pTVGq2vqYHdwW90UfVhfys30kmelduJ1ZhLpG3RxDO71UBJhe//kloUpyZDmy
0eKwyObQ9YtWETEnc27HXvrk352NZl5O2hRX17kiuFqwczsOJoGf5nM1JK8ymcRDeusZ+G8cYaTb
CDHVnLzj+12/MPkQut5LP5tAn13aC0KnEYWErORYFUx3E5d51qD3JclA5rK/0lWcYztxrxzYfxYO
x31bGxeL1OcKQzzrZ+kQ4mnrpH4A7wMq09xTNO2q3HmuIDb6FSeDWP1+Q6VKf44hZbBcdYLMITl8
Hgi8MQxmxmo1RDrx0G4rt+i3Egolhkc8DIwzOQd8TxASGK5wzDX10S6XaVvVtmTyN3K/bqvZGDkB
lhmXKlQpnbgWhr7Dg4VplUoEmy51hjaKew2KnmKuMsWcMzUuT+O7bEkoKnpsHCOOF8IhNwSfmtuB
VXboEVgd2+vqAW9n90b64xiUBgRkLzbxf8HDWHgNatv9ouAoAscKW+xKFH7TgTyUE5tloOUJpohe
pX9Dt8uDhB+ipfzdWC7/Jy3/llAF9Hig1iwlJsoCjTeZTsfIbYS/5nnEE1u+HALBtjLNni5I/Wm6
GeOpG23nOf22LfNpChPfnGg62JXmW3cWLLqMmzmWT2FYIiQE07QtLQ7xTJP+ChEah+g8IsrfZG3C
h8hac7atJzYDFLi982Q16DpWZQQ70ptZ8Ha3YAk3Q/PtqWmvyBQoWjLMU2q/3djaJRzl+Jhq0TnR
JoDeQpywnADXDCEsJcoKlkR/Icoj3c2Lc5QpCpDUdEhER/Sla0+ViPCZjI8M5ZLVP8livwH65bnj
MS3zzywJWTFmq8bYKu4F31xsFzfWmnGwmMaTUeh4FvA0mRUR3kwVNWrV9QMr2WjwJU0ghMa03qmW
DYLVHKBpP9sWrc40uJNP9spj2EWXOLTeWizSje49pAuljlHwxWVXjjC50bk/kFBGvMrhvbUUmY9T
4A0pxjmbDZsXomu25MCeRi67AtJ37HWgj+lQ9ktcbBy3vAGIId5FI2NKx04OtYKXG5Vcvgy3gSrF
SNjjFy3up179TSQfycxjFTET2I5py0Ru4hxlrKe4O6E8HAZNR04yvzTMn9fBJbKxH88JWUSFfpOU
KMazEI+YUuexfRnH6VNLmRvoUaD1lBSdHj1yRiFiJ17Ybprtko/XFkkZZaUMKAAuI+mSW6vlTojC
HKPez5J0ewHaOErnTw1BA4lQ/HcuBhhcO6/uMN6sabTpzWpYN5nZq1a/g6CYFwyd4hybuFznsfrU
rY1ZLp+ZI59sTxZweCj3zT+aSN7MaNhXNUowwaK1BceUekaglR1sdeRsW2OIr5yGT6gSeGRBfdb2
B4hjjvcXqZrvASA5CuRp12VYt0V0XWZSkybPW9U+gDKZVOb6xPhjMV8cd/4bQalhphIRpWEHgzCf
HDWcOLp/5ym5Wi55Nr38iuv0Bc7OtuwxssvZgtGXAs5aIoRASGBhvyzGRc+fYAx926NTIKHqwe9C
t5mGyUUIwEJa42EmveupzremhQq0NW9iiYegwEroW8Vf3SSnL8XH/JNPKYPhM0kIzA/U4G7m6WHU
lr+c1BzbrvWUCBCKdVVCTeC6d7TpbFf0o23e3+KJ2xwoyJQjKM0MxqVNW99lRaptCJ8glWlJQO4l
m8isVsnvsvNm49Bpc5AqftCUzzdPTVC8xnhLQgzFRnZi6vTOkescVBxeiCUF6ZbM2x4ZAO9l+AQD
F8hCwxqXgxc1+H0JIZe52ZdAPJbE6Kn13vjr9eJmLuHGgxaWK5PyV7C6SAuEm8vw1mpovNKc4c5Q
+m5r/zVM5BvhQBbO/DtFycsUuUfRCg4fuvmNq5fAPMabbeGSCpsQusp0i+1wAHgdkqzdyjOittYD
5caXcZ20MDmNES626Gku9eSg9OVDVNM+0xt5P09fLWFgF/pMrES/PNH1uTfYQA3vhTOyuc5mUp3V
tR1tLglBpvYA4n3TWubL4I20ddN4V+FvQg2BF2BUKgcTtKlmTDXzmlxut0LfkUiK3s1N/6CyZqXX
osPKdRLQ88R80ZAWrNTV4UpJ9EfVHrP3HrSuKdDII7l/ME0uO7jEgK9CAK1zl9wts/PgiQT2cLtx
VasOpvFoEjFxHaZpXftInDnVcN9DItiEGp38wjc1yfZWdalGLtS0bwznNSu/xAibJXb2A97QvB/u
wrwRG3NGs1V15QGaHOGlNYc+oa+KWp1FdyF/Fqi2rJFcaCPWz6hEEcCsWBTFMTktVzuMr9jVzy30
+Y1KtcFnroGDLGrOk2DKQINckHvfTc1T0w6fPUYs3AL9b6sVd3btXBO9QDRqJ2+oXHapO8M9tB96
0d7DSv816FuB+/N5RN7E1lPDUBoFTqa+SmjTZjqexbC+ExZJjOPMvx8ApYdxIjH0H+zqr3ZkIC5t
L6GN6rbu0RvbVLujJW+u/qcqV45n5PnGoBNn3uh+KMvmvlw1VTpSNaQqMjBbFR7svDtJ8GSHdlbw
Y0ZaU5BI2RmpNjhRnUmVOVvmp17dNJ4Wju+uPBOcTn2QstUeM896WOBXn0RPgkUfrRbiuT23FYqP
elUTesTzbVysQ88gOiyfjvTaRJ0GR3n8dlKnPo7xiJyXux7O17EUevlZEUjutNN1XsPt1aq0HCNH
3w5udeuGKD6SFLygcSY+uot/GDBexMpVKz+zHuLqAFJuFvYtHZxHYjfq3vtd2P+Q8HSC2Trh3fQe
Kk/f2Qq1XqkgmGtPIN19KCLJxYugwNWkxdOA68TuDFH7CzfB5eipth57JN9yxDeC63tvrsxAWESu
G1NJTlzCkSNamEfLiu6BRy3CryFzgKpx0pGsdyBFlJvGUI95rrJjrd0wnJSh+HR6YiN1fcTKDXGA
Sdgq7mKX1QJzLheP/XbW+fAdgM4v/dGSQxeYdOogwQJmNEwIbMxbi/5Y6rUOO55MYjOf3iuRLtcm
A8vqDowPB0PVBx7P+87GRpMVJyQvhdu7x3ocdylwnINdRUd+CpZfaE82FdHa6EPyQ59Tvhkkrlgj
YpB+vQeQfpq8qZ445lCA8NnkLqYOUmKmmWnXmreRJC1uVI/AgRn97gFyPfXLmiJdKxapSfaGywtG
9cLM3eqYHir5MkzsbL0YTH0NELZe2r2YwU4kRr8PW6D1JTtr+o6OGTopha4ds3ZTZggsqFmHfSh3
9aMdW6AvUTtsUkyZ/ohlfTOJkY9SxQ/sCNNtmNEuJXV2YPz9a8bOg02WZhemsHzIpmB6cd8kHcbo
Ao+TLExcuG7f3dnRchRgsaeCP0YU79HQOT5qeq3Non2hR3fGMo5711T3mkXSXyrtmq1DcnTSKDsI
kHM+FG5r8w8RA0PGMcoQOy4wGjYIZ2AV04TrCtxDPmi3uQ/TPajl/OyN6LvRbFD/NC2xeaX8XCrz
OfUgb4kRhmy9DDuCbGKf9wfGeteQ1f0PHCH/wFHiwqlFbt50urgLXRmf3VyFGwvPPLN08yYZljRY
Zzb8XvQ61d77AMYj3uVeU98cm9fbipN2u8RAeXWPDzqvTSiHRW0dMmbjU8O0/JOocs3XssdptOZH
p3eOo5VjyiXOw/CWVw9pgiQNPRmTv67bpr5qvfBauu4vXsQ4yGeeZFfHn5TMi29WHQ4j4E5ekf9U
+SROwjTxRNsMcAbMs+mQ/LjGcB5CPXvHA618XrT6zLTTN9rmKVw0vgGsfLsercORERy2z6V2URVG
98M4a/5sLI+WPqC7rpCu0THS25fWT1IqbH8zWo1M7/jbsQ4EkB3+pKtfBGRQeQrNytqjitkT7QGR
pCrhasiFUhX9b3Uy8bMdQgY1toH+lgAqcPh5ISjOkEZqmQ4zZxoxyHQJO/PZWD2bE1OIpucAGTAC
0bWHJlZtt3nSEOruapNmcYzYb0S+u/C7uDWA8qyObNtgBpDN4i9yx7+Rqz+mJf7WEmkHZf28cRx1
dC1US2Zxn+pkfXlJq/jaIIuZbYQZs3slX+7sbVQtMjYRldzmgtJ9wnkvoHMFSNhbpHcF7gHzO7ah
3WvEYcDF2aCMnfyG4WNOmgdptwo7SYIugyVzUxbPWFLItJ0wWKORsiDfDx9qdt+SrAZATUqZYTNN
iJ1J3+qJTjnIFHa0uCGRpTlIRPR7F+XoiUDUFJVJbkYUwAQtY9ULi2CJiQQi4hCLu8kIhlnRwc2R
1ZHlRK8e5QRZTqFfacS/Q5NUQQ7JF4Vo1T5247s5LPO7hwiATp4YlvqKrD47NJycbTMQ/YpWckTI
7+eWiVzZ/k1ZLJadYoBelRX7EuQeRG9uhdPWR0O4j4KhHls+zFo1NqzSWXvMEM2fgWJdJZRp0h4w
UvdcMlUG4QoTN2/AAcTxS+iO4d1SqB8vh42fsJnapjZSPhal/ujWu3KJ3b0yyn1TSgcuS/eemQEn
AD12keC8NTV/sK3fHjLOYcwqJqfr7NtFWZXMZru10r7axiumo8xQpAIC5nrmo8cBQwvutY9KDrAh
wpZ9XdKdlXcHCIAIAhU/DouHPJLoXvJr5syH7gpTpzHpqKl31rtknye2uY9qc7OkbnPSc/lZrCdC
CHbKqZHoy5j94RJFVytK20fZxz0peoylZC58Z3T+tJwz26GhdsA3i1rvV9gF5ii+5mnCP4/9HLpe
N/pDJ16iDnJ7knZXK2Taocg83GBoE1uaxq+55isA/uCD7KRNJ5g4dHBj571Z7DIx7qNR3IaUOSym
tn1YyQ3uYEYA01Tf00mm5trkciMUsFB72VtgURiOqnncy0pQ4SoWc5n1DCAT826MQdBqQoJwcKr0
SacHuHRg4WZUilipuCX535iZo92ZP4D52CJVVeixwBm/QtFdrHApyY2SXwjD8jN9/g8y4JkX2RMo
dbEIJP0ig1Ev3G0lowdbONkdx+ld7qJ61BaupVkx/Ikp9jYUKl9xj7Ehbvr8nDCsqieqN2TQPIAs
zRJXq/aZGr6pvtgktKiVk4JQBq3xGGHoQIW71LeWRj71aBDZli8dkyxAfq4rLtWCGgYjxBUb7V2h
iVcIVkOQhfKbHEV3ayNyORHVB2HEZ17eHtBgVv7Y//DZ4mKLp2hXsNI6ABX7itviYchtL7Aq3Ig6
vBmDhVeTye5zKkoOTGfsn9luPdfoETa25DYAJrQ+t3zGprSagDCOJzN2+e8uBpgcY7F2Bzj2EkIe
VHKa6xhkLcjiAJMIV4lGsAn514xH9TU8AVO4P/CGg5LLNyocsku7PgVJoRDEGeZ8Qd3KXqpJwp3r
hd8TdMnMoAYyGyabUrafttABIc7nvI0IYBxpt0hGITOKen2yzR04u4M0av1q5m+9eDBmT+2suqO0
01viXRGv7boOeog1CxVwNs2kXf1NMkaNlJT8Qkt89iBvBr2DL32M6SmRE22NlKPDgAqFw9s+WA5y
eicOP+rEpbUayCwjxZen3LUelxpngcLHDJqsLRCoA+fHZFnt8JKiVLPaU5diXhjBobCk+VHZ8qfH
wLxVpfZbTyGMCBPbJDwYEsY1jd3Hrm7JYZnlKI8enKQ1l3W8WKn+NjqzCwVfUouW41tLlNFO2xJW
NENUwaPE12B02fNQzcRaWI8msjmZSd2P844X2mHXic2Ua6feEqSQ3Klimm+t1VZQTdiownK9k5Kh
j1w9dS74SX+BUwGLBdaebl0Q5ZPgOVnvBhuSegDvVKsadnDMzs1RFI0hCbR/LOzhCl9FAIyGrzsy
/GUNSYyoC64gGLaRLmnoEa1pCUKvsK6MMz7at16H8jdz1wWxDFHJ9SBDZA55MvlqMbacRs4lDZnn
qQmHnS2wXzjsG/fxVJ8dHcHfJutgi83fhqulJ6Sd8aGR8U4kMj82kYs3LF6lmc4RHDUW0h5OS08t
vqF2xcIhjey+9LLfMgY3uejDY+9mb1GGcyvtXLaNs9EfUEjAByj2zkDEjMRbvPG6eMEzwPpcuboK
pMN+3ECmMKwNOvQj0kAISDhirsx8R2/A/XcLjEduf6uW720Sd4fFkAwNO4rctgC6WjoV4o45OoFy
v8ciPN5Xdsp6SufeKLuGmLwOK4hluAA8HITnnv4sIGng7YpAX/O5GMRuaayCyPJUOxvo5h7ozFfT
TfEdvNE6di+m7XiXxrXeygEteiYZtFoIXtbEPXObABvYKqFz07GqBBWMXkbTq00fMYVPLnGDDjZN
jmsFC/oRHcZoj00gCqM8RL2Ndps8ChPETNKt8P+659l0izrQYZRDVfwLgwdfQ878pGyGmDiLhxHz
9NM/v7TN7G0M9sJW1Jn+EqcXvSA5K1PybOupsYuW/BuvIDNTPudNrKb+0cgte2fhCmReSwC0qTLW
kd01y9pTn8bVfjTZ2LJoEzuhyMiD9x305dKdkybckzCiwzywvJ3hNDjN9Ga8Np3nW2OT3VVOfIwJ
vdk2qan2heVkx95kE+f9rYUT7mrXrVlYxsXjP79oOns6cSKIQj/D5WBGlYSBJcqBhYh2Nso1TFtL
oLsNWrnJk6rd2op0Rb0YH8jzkEdUInVAyizGdm/G4YEuSFpYP9HuPiUSIW0qogER9IB1Qxb1LSK6
NuXFfIQ28ZyZbAnnJELTPLXZkznqNzXRO8pswo4iX0HcoMFZp2kkO8HzTPKLSyUGd0E+Ofk4vCCc
Caq0fU9m5Z7ziRRAdxxOeP2IcTGbq110q0AYBkbPs9AC4sLbtOgYSnprDw2OwTkDR10mKPoVq12z
dwua6AExjzZeRSOjR02laIaRYewNARWBgNcx0hImRN5XpiXdydKFxfClYUdl8l0NLf1TRto0+4aJ
kYCA+QGe5YuoUZcDGOa4KZy9lYL3IU5ObjO3G/c8OMuNbYaz7aRD8+1tCmGCupuQxCwsHfAB8Ue7
084V2RwUpH0D8Ys+a36gyzAsqN9z4zZOrJNgVZwn0iAB7QuTjLP+Fi4xlrSJMK86k/NtapUGuyw5
eI56mMRk3zeCwqrWcSdGYjXgYSsyyTNAK411NCWaKs0TxMM292PqkQiaTPZEuDiJgY/aMABnYaqP
Y2vXOSLxS8ue1+oBaNzM1KmOoBIhuH5pm4dmhLJgTy6kNvE+iY4MijYhZICFMojVmcUBa/WxZKM+
l9Fexy1zcDK8qDIFtCa97GbClfNBHdpBB3e0crM7TrZNjbV/Ww02brxRf63tNadCy6GZzDzyEbWv
jzXKKLqWdVVBDQq11QeI2+3CSPV3GktNv6Nb2RT08GPunZnmbGckCu4qSJhbUDhVPV4EfAgGWDQr
pSmxgUoLZZESf5ql+qjiefbNVJC7VHfu2fUSYvjoq/UUl25u5OrKSnKjPPbkUBffCma6frZg0CUl
yXdBP2xKR3sesLn4HGC4Mub0T28PYqfYbbL+2uqy5arJ6WvtQT5lTYmExvrEivZaO5EbINZ26CiQ
w5uGvSFPBWxHRykQm85vkTTvCXcrkF/yxeioSE3T4GylFZzrctoBj68OyiIDDXzdDl4CZAoHRWA7
xfux1G7CqZkZGy5vaUisF9xBCtLlWDQVJ2F8bxZq8EXJ89HS9VSWK+8Kp9w50O2CYmEH4uaxthMp
Qj3AEusYU3cpPAGMusuPdI0OMLpN6qiyYdW1gZCK0YdrwNmoGCRQ/W1k7oidBR6vwEa3zQRKT6Nv
H7q0Jchgqv6I2fL2kbaLSKI4mzYuC63WI1/THbJAqHLnLAMiVpOHAkuG+XWINaLUtfNkYxHpBC86
GLuijs+Yyq94GF/DkPwj/Fr1ppFBYxbtAWZ6QXmb49Uow7tkeMphwoLIQs2j2mQlG/CQmHVCtq5Z
PWYlGYtN/ECwOl8YAG0xZTurqD4ToLpcvvCEKJkcGX7m3twdFOKKA4pVuve2MQ56mn5Qwr/Y0zzd
z9F4RwKE75LQux1sh5mJLl7ZQwQZ+EWDRuLZ9F6LaCHXHKXTQ1XmFFTlQn5TAkwgTY2DifCFdZiN
1DHHvgTUGbw2AOao81ivCSZ/fHzUjoB+o3c0Y03gYlTelQb7T7X+cbPnHlu9K245L53HH5iWbkD2
KMl97bBs8YeorVOsc9smGg9JxpwupBcKykJV9w23iBeP6PZI+SUUowt6mxFgP5j7XgCvirpqy7qz
hEaBx51nfZcm6VX2GcMKD90qJHb+5dDdk/YWh+Zr15o0dRUnbMx5RN0ykIBrFLcimg+jCYIU/mSP
zlJVrKcN3uPU3mGgRaYW4odgLU3E7I06EKSNTKctJQCtetoTrjZaH1tPZVAjK+PK30ArZsFkxTXJ
CKf/U8AY9is3H9jgfkYlPxpuk1PbO69uAt0nZRiKmZ9fZGZ9UIfTwnT5MTNgpSjzO+m86iCSkFe2
EPj5p61lrxiR9e4kUGUNbTLcMdrlRUo0IvZ+T3thrvDhJDhzvML+mcyZ8osfP0Y0ZlI+9RDIcQ/w
5SPFgDvzv9g7jyXHkTbLvsq8AH6DFrMkCVAzGFpsYKESGnAodwBPP4dZNj3225h1W+97k1WZVZkV
FQRcfPfec4NdPAmsA7LZBD2tubxUrz5NTEzf9XLTgHl7CoiecYQ6+rF8qmmoiaZp+Gws/6nJlctB
kTeQDRU9HycnS6PCvopXt/NWhmRmgEOT5NDghAIvOK1MyX03yu5YmhyjK4oNNtQcTRvqlsGhWS+F
zWwhMBEWZuz/TsH703KZ54WGSe8Vj5OJkA5+IbvxhJo5OGh5+QF0xFoJwTA/U/h+K+9GERW05BkB
Scx+qJ01z27oT7b8VvT4TbBR6ImNcXm9p23y1gPajcbGwSSV14yL8oqHlX2lqjL+ZWd4J8FbHTHQ
bUSVgao0pbjVju5IoHtrO7hhSRPa3BsDIit9i95qSWEz25wFCYm7eYhPpt6MSPtA783HIJN7qzab
nV+AH5R1Qb+jr0V15ssdkU1tzeFIsS8R86lot50AAySdTVAle1JtjextZFTVkkN/zij1Yai1kSMB
ztSj85n26cjp6Zqt2J6Y+DOpK6v6qImMUGZBKfVsemuacNPBIewrDuMgzc1gxT3W0voLXIkb8GbK
6oC/6glU5VFPO4b4isWxawgwuyWL9chrwrxfLGvXL18mHH8btEi8Y6RVqc6AQuV9NFVybF0drh7Z
MDaVdO1qTAurIaDwcknlDtQ249CbHLRs4iCAooAqPeZkU+0JfUH5CAPLAFXQKltKK6zumC3Tdil7
TCQ2eDjBNOeO4DoGAPVNyzOnClnH2C80NoisvUI5ehYLjK8yr0+caxhXUVG7MZ57mmXDLsVqYNVY
JUYfKu6oaSUFljePCRc5ulc4wyftrrQeFhFfREbHfO0YGJxvCRjCa792kHqbTKe1ppsyI2xznVlk
Q6uDOejbIcF+Dk+ccUVkWG23cqSZEGWZCtaWKtkuvM+zV/0d4G4w6dJXOwHppJSgCDGZPwR+0YaB
oKHacCBNzeBULTfl+C6bNBomMd7XNVywYUGWdpgAu45Aq+JtZdLyx52TP4zkORngbsd5mEcSvoIh
vqSZuweb9ta0ScsQ6ajBIaZtwT+g8hmwL/vhpxiJI6bVBu6/g8Gmt2C+qjsb6X5VpeXervKYNQ0P
tTNyFvc8wE6ktLf1p2ktsECc3AYAXx4qlWH9ow1+1aILQvLLmkjl6bubGd/CzSkSVnA2TbxXTMiG
sO3UvtbPfcUJQqDLc1esuudJxpvOsl7A7c+RQ9dwMHvgDxw+SKMDUw5hI6O1PHYJcvV2jYpoUfk0
kW6ofZzIHjp9jBI1ljY+tIC7sjJucj5XvxkGxZw5J6q7f4apaFeAs9qVcT8lyIkFsOAtfuW1PU7q
kOS1zTWEKz4iLQPWgPR5NR4Arg0rHyh+rpxHAmk+VAD2jA6cX2WID6bKxLQaY99m+sb3OHhzgPFv
To99Mwwy0mv7gRoJNOosxQuVugc8hg+xXj07nP6NObvTOLRnxafQitcxRWY13OyR0Qs9JJSxAQy5
7Y6zfyT60tNZTIcXeW8WYf91LAF9BPWjDlMvoeKag998xUK2IUcJBNMxcXpgIJIixhxdPMNJnaKC
U+enwq+R2upaj6zkWcOmpTqEiFsFGKE707zWhqPWBIxxP3nwDFi0oQcOGu9moBHMbCIf+gIUrno7
sxCYVfUTt91ukojl3K01wmprOJg4eo1PPGMkAeDWuOWrK2ao+u26b7CeTPo9R+Jt3VnJytG6feAv
FxpDPAqEljPw+O+xpyPKx4ov0e99i5QbU1xHpgeHHcACTT37nMHgi9kc2sY8Gsb2T7GYv7PTrgRj
JWSdhADFHPzyopWQwlgFluwR7g5FkfOwhp+LhdL5ogLte56We85RLyRrT9ykAC4kb8vCi+5DPEyb
7A8Usb3vMj9i6QBpjG8S5msa3yfe+NLRa1ufB9E/62l5b8Sw+MwTc/sH03W+AmVgUgFU7NOllHUM
XBAW3KT48aj4krcpv52CMo47tRK6+5JRoDMsiIVwfwwHCWTRDhi87xr0pkmjCcUdBSOtONjo2R7e
zCkr6fXQ4KZupl8uxQU9RjOZeJmGtHwi3rm0DHPqXhc/qXTuGTvylLDmwgEAs5smAOroP5rShNF0
iew8EhEOisCg4NN9w0iK8BPYm7HFvedk2Q7Q30kJ54Yy9K9YH4zQm+dfxLKnTNXJqYW95JXueBuu
PToAL9at1rGry19ZcF/ojOnF1eZ9bLRXiw03IvDuFpQ4g7uXkR2bN2zpJvD7F3mruZQImuBXcCE2
BSlVdw6bkre4pOKhTO39VFmvTW6fHSt5YHRzc5OaELc2olRXKwBNRhfzL3lp4iT6umY3D2nm1peu
DRUVi3mRJZSATeWN7nYIOkb3iGuC4aQgWU4ahT50/s+ptFrFFHWy0njeGoZk6Fatv3PA6hwBmsV7
n/3Uz03oxKO+BQW7shulERoBeJRRnadMw9s4dKdsbPxhV6PqGbS1+7pysq01mHpUJ/bFjJHlJqqo
NoFHRJeKJpK9C25Se2TOjL5F47M4uI63nbTrolvBEzJfiS25+4GGRzC+Tq96mweHuACQJvSK4hKP
a9UAaWo19DiqmH84yiEDl9mvrWhgLSpnXNuZLI+9wg+Y+x/UHg6cAWn81VP64mLNfhhTm65b71g7
3iOHjAEAY7XyiyeD2kkKjgj9Gm+KAeamcwi1aXQDhoWsQCr6hv6cN1g7zHEDQXGJOPzlkafVZ9yj
dzxIUVpydRSj/jhBOx/04b2I3WHDn7VVtX/WmZC6YOZgolMvYLstwFuagStT6Zv3noJ2hTTT6W4Z
dRbTmWG0TmlDXiWmZ3wxsw7RRJxnw4a40fWvZMQUkwKrOv79gZyTi2YFJIRaxPc6zzlm6TCaJkr4
uuTVsfqdaXB+CaaDyJ2PYQLKDJrpyScM292i+p7sz10zv4JmKciqYV1FYEMl4pCE3IwT2ToZc97d
UVnBIZnOLsYQS9jB/sLMq5/zVn10tY6TzUEVS9NdkVGOYZjiMLlAq4mg/MTWtHW7rczZg6qACUPG
mHmNOY1Y+njksouhvnZ+GhR84gGrWct+VHZzVxeoC+ZApYNpHjSZQX5KgNZKBwJuoH4su2QWzb2G
xfinMb13oSqoxcuFc3vEwAKlGDXcMMoH4IthlzufKOMbziPUnOKB7YzHkrTHOukrQFXLcKDt+5Ql
pC7mMX4Urbkmi3NT7ZYd3Iie97flscR0HXPxq7UEa2qAvFURtiOWbGxFT9JQlVz3b0E6s0NuFyDR
l2xponqwPu25fJC5FxN54jMCYBMmvnvy4/LcpONKdElE63kY6NMNBUgvCYWseDnpzZImdse4creM
zUgjxO/kr8BwGScakde+661545N8fPAHcaKX7lbykbzGbvum+dkL116h0V1kTvfW0j8NS7tvUvmk
dHvXMVlZBdR1rtFhWa9dTqSqK3Z6V59qWwOLG6OrtCAQqCYpKuyBLn2XXs4d1PgCzbWTOFcI8X/r
uvcxoBhgNdR23B5BPzMj1QtT29CGGqa9eenK/DPLoPBohZKcPwquxqbFRBUFwWln+y5Oq2+N/pnN
vLwuLdaPVof8l2KsdIdVrJsj1X583yejPBUFU3Ac7yyACSYhnGtYKcgkZMDb8z44Z9RoMlUpl0Nu
MkxuWIPGqnsbJLhiKrPXgKF53VIbrHrHNaQYyEtI96a4TF6IIv/F87MzzfF5lMHrKP1bdYQWjYuE
UWa/deigpqtxlKG6QKtIIzj+jLfAg77nwWwKOiAEXOxlUeOFrulCrPAi2Ia4z7A2lxRiEd+pqDRt
xhc3PdpQ6NLEPdKAkYPPJ662GOhYNfkxnKaSRri1iUrPxj/vwRihcD0GTfM2iPbswIEi8oc0Ipqf
3BrCcXDvbo96POY2jQOsqdznX9ke40D79CXmdVzxq5FG0SzLriklwhxpzjFgwZVuZHcZX+yQuxUO
1eGNhhF+i6rXPAwtmwvWUC3bmCwRgG+w+SHj13HtUCXC8hWzFhk+FWlT8dUerTs6w4B+77hxfk+u
esdznI4400ErJZtY6BTPwxsYNZZTSvSI+4NY6Tskqva9Rualc4IHP2PtbJoIv8TV783HNJ+eO+x1
TB0uVQzUPp3VnYd3JZmOipgMDwWTy0Qw4dsIhxXf0nI9sqvlxaGMBEPJ45IBA8pNchp0JLNJ20sI
/g7PfM/FaJ7iVecPD1DCeaW7G9aQoVslIDvVDLvpYmW9TtlL++QCoDV0tQ7uPrkKTjI/CYx5jgYc
ESst31tVcu94yWViJKa58lkKXGtE3J8H0R3qfvq85T2bgvgWHAPQAuWXVfbDOuiSGB9SSWHMvLxp
HVtCthC8oHIldLkAbgbXX8ckCany5pI24VTJf10Kquk/LC6YSbYVaae+uLG8SE6HlJuHOYESop3V
el4S7qXujidk33Es8EU8hL1BBSiAAuZeK/xV9zZxPc0MICtRb+w4WC6zW/BLBT7/7VfDaTgK5tM7
RaVhzDnZ5VDGmX7l9d2yK5piV9XtIyVFe68liJXQggaKPf0sFfMzzWCCWhycaXgdXXTkruWVEw+2
CeSlw6zJZXpS/GtFmOMT3tgQI9lqtM/Y8t5jpmIbU7feSYfuaIAWO02XJ9rrPo1UfrgpGR4ku88l
SCgBJsprmkiXvj6v7AyIRjxlT5XVVSffRmSPfbX1uvoFeF8r/T8uTc+8vjTv3o7tqW7dDSN9LqNO
9AEn4dy95NPt/pG8DO6yE2peJ5ZO1f2EdScO0kvNd7FSCBiOfJym4sRAfm+l8o8Oi5oOizW2WzL4
Kt15lD47JVGwnO6M2sgxgJMOz9PkQs3JLp6zFdPGswmSkfPYb6BRk4Av1skZyLjxsCPkgPOErzUd
tRlF57dNikdtsDFZmS+OLt+V9NYZaJ2tpw/JTk+hFutrckwIxJ28ay3AlCkXO6Be9UZznEePQTEi
l7G2DeP4NzmaJe2fVKtoDJ+yB8YUf1ir3UrqIQLNN1mRgvnYmIeaKWjD41QNqsmgM5BHm/PVT8Kb
Ifhv0thL5nzJsSZ5Es+3MRAInlGKgFoHt2E9tMEvY/LrtUoZb6fY4Ndpp6Yo7r6Ix540r0e1ssxX
j+P+Sg+gybna2i/SUA+UeRoc7B19sOzqhJhlxeB1pdC1Csp5pE6/U13j0wnK4ENHXOv1D7nw/Ft2
cbCSeZP141dSlH9s09qbIzZnEtvrGOTLNNHY8pvAqX0nr0I7jqs98BKfHZaqQ1EaXIQdMMRMQNlQ
EF8GkyPd3L/bHa6lvpaE5TFHo7Gsh46bfQYsm9wVl2+CE24nUg4r8ytPPH0Z4/ymed2OOrtfCqk+
ZWLi2upx7yesRzKCdW8xeJBIZeZ8cLKR7gfQlc7yZCd25Nc/scqORf6aD3ey5PP0lfhiiXrG6frq
M8sbY/mYVOoP9ZG0CHKv6R0stEnilVuX6u0jjNnr4rfvQTBuPWhje8Nu39MMs4USCN714M7EkOHF
Ocwyvdn7TKfXeCl+UZuy4yArnJZhbrXL0fIAnuZtrW9s/IrhoBHWtz49brVOqZ6MNL82GpXxbRi3
J7YqwJ5mu5/xtHpNKcOm4+7NhoCBKKHjoSyZ7jWg4jNMbhPQ85Xlti/d7Zlx6TUCTobrOg7o7VD7
QoXJBIvGaA9Fk569KtvrPYiHYVl2+vixTPOpTf1DnFJoPYoiVKr40XovauwkNG8x5jGA28oKnq/s
oJhXNLkQtKJTg2x9RXUKh7ZcuhaDRuZFDZ3hOAY8ch3a8kcu9Ps002SuCYHXdOYS8rONgTJsjMjG
YsJIhOF9NPUKD3XM4ZqY65hjIPKF8PaQF/LV2WtgazoFtLkcMAI7X5CRyDbWOhQ1KZWzBcdkwe4B
G7ty0/yHdFVyUiq4G73srp2xmAbNr8xJE3k97oXKJ+GI9rQe+5mKpMJ+QY5kzp9wog4m93tQPN8d
WeGhNxn0VPSH8BmVSPkY3sB9yDCxGVMX9Out8YDraybrJKTiGVl0gIiNemv7HGtto4s3VYsrdWaC
COSKR5k+3d1MxZMLSXBVdr3H1E1i1BtTAEUjxHUdkKSmcKd2fvdducm9yetJwCUtDsydItNSkUAe
5WzGLpPbB43Y0KolKk5s37p25c5uWSNj+Sejl0uLLZSeP07umGH1IggDr6sSrLYKRh6AvuBLFKBD
FA5o1xvo2y1pXoQlmQzZjQDtv7kWIn7MMBNP3kdSFZ+ta+JP8+V2dt7deGFyqOcdizZ/yjhzKSkf
hdO+tF1hhGZbP9Nlg2vC8/FzA6Hnlq+2Fu0IZARY4UnYdNQ5bqqF1bn5HDmnlRYbVcqzHKfmgx1r
QRRD9YY38aDqQYYg11b0a4lVfxuwqNTfuTVvKmvzthp1M1QoB+BKKIlhCazqnJOrbX2DAi82DL5+
qLvYccikRYlRwcoRTERLYgqRJWZvZSLR8n/43oHH5WRTBNsmn58HBpr73tIu0+LfiaH/bgP/CXKW
OhbeKNZ1Q45ALjgGx9F5RfM1uUovzzTgqAcsDmP95sdV8lbGJkmMJd1CNwkZMhuMEletZ7TPTcFX
goGM+LunteQ4jGIrx7qNuC+RdeOk1cUVN6ih0GEqKrHt0uTgxzj6/MpzIvbplWZ3ZdQLpDyfhkx6
BlAWs4KNzUI7NlDTJg2ys+62r7ZXM1md029Mf6E/tK9/SUH/g1T6r5BK1n+KVHoCqfQ7/xtM6fYb
/oEp2fa/fMsm4+vaOql83/kPmJLp/AuZ1gOURGbPh6f0/1hKtvkvQ3ccy7NhbTq65xv/wVKynH/5
ZD7MwPU957+DUXL440VTUhpT3zBRnknAOMBX7+u6jc3KsKx/hyiJbpAjqfBx3fnseyPjVm/GDAWd
tsFImelDSIxBfHKIY1dAPfI2g+SyQwNguQL8n0ScZ+SjbSXizjT1fek/N9klRWQ+ZSKfDj4aBldf
mAkHvYD7ybDly5xsG6reyChuUMdWS386Hy7Zyui5UTUV2UnoJoJR9xj2/gzBciFU7JXDdO28ZD5D
54HgUxlpZEnyTEhe93//YUxqtKyWjpRf+0dB0r/PtJIsH8k+A47FcS5M5KnAQawuCV0nnX6GCGRG
zJ0szAL6V62K899X5Xv638lvc/3n2/i/YPpfG4zUPdQt3db/v++v71JErBsuRCyXrerfv78FDKiB
HUWuq5pxvjsBTq2KPr5wm40vlg/nwui6LNRG9ZU5CYYD6ZrPqVRfAyacAdXl0Rxwq3cqS6/Cx7tk
IkscKWONOV0ZGRCnoqxOC0Po22+ssf48tQRFutp6nswXX1TDMZtiul+CzHq104l2+K69FzNW0GkC
D8g3ixj27ff+/WkV1P0eK0xv+9P9stRJWLKr83cEDJZYd44lKrdrBO1TIV6Uy/QxK1GXDc5Aj1Bv
qv3NRkD5ZX8HvhPAcz/VgkrLuKBhB9VSjys8J6bR7INF6rtgcLi9TPX0Ys0pzgK/tCI8nu4zVYAT
BSqn1Cmj0bK8i+v0/iV1esm83gacTHkBQj6Xdj/p8MbkoIIb5/bHDkH2lrX+wRx9ImButmdQlLIv
8eFuG8JVVUSaZyZkAPhEKMkIEB+Usszs8PenTTzddSCn7i28MniFmbVLoWsMehjUB2m1fMigjxyf
KE1Z9eku5aC0X6ym2Sb19u//7EJJ6YUh7r6mLDMZvZTPlQOn0/fpoZa4RzgaSgqq5yxUyZi+53ZH
y0w5IHRSAvWu6SQ4U1TqjTNrRRmZUrfOyo6UM6MUViKifI9vmotftF8cdUH5i696C6MG7OO5GoN3
YU2S2s0KcAD+xK2JF7uPdNoCuJZk3YbZtn74+1EuBB3wcWIQoBTiV83FM65BLqjTtMsI2ZwtzfLO
GMIesZmaWzd2nOPfHxZdinXlQrHAGHSx0xw3Ydc2Z1JVzkmRFWoFVI1qUKehLzeWQLtTA6gUUAna
OUafJzLT2s1u7JPPSZtPjDV8nCiBdx601NlmkBGJ7+b2g2370aS8lrwpP9NgTO1JuaFkpn2/teOB
Bm9F6LOl9WW1BJN4d0bQUV5bccWDHJZowTvd5N3Fwil1N43eI/mc8iKZRDF5bRTcnG8rNfu7BnNY
Jyxx7tvplKuuPY9GX5EQIiqWdouLaQz3oGeP9ilJnR+pE5Zt0LgWVelni0uIGeeU9djysTKSW/MP
WcOy+zEFWTLwMSh4tDXi3WkffJ+z1eR6Vw223WpyZ/mReP6jUzAxc5r2LNpmeDCxN+wXAAH1/AtA
6s1pg/TRXgZckmwwJymDZwmH6SXvvSxybi17nTLTbZUHj6q10kezE8+GUA9x54O8ls3Zv/2QLNZ8
tDMKXMyquQgMxeSEZLHvfVlCklF0MInGu7rT4l0ngFARCcgA49+0M1NvObjwAc4AJRQnD5JA9TAh
oOedcSECLG4/yQgXlaYuz50be9fRmE36vUQd/v0D865ArUqgSXcsILhW0nmv10byJBy+0bVD8mSh
nvY0NdMHQfvgKssRu0U9+VtgqP6VjSa4Ds0t1iSmBbDD//21pJTBrjcJPf39VyzaCcC7uPZRxsDH
Tau2tswZ6ydNttBClhtFvfCqJyCf3tUuCsw4/MOSnrZtQ6J73WQjTEpV4D1J8S38/bt/fm3S9PVC
I+PF0fGUOFn/Z7AyCuo8711rYKt10Ep3/6zIQY+JiREYYFdlkogum1C5zFaCzpyjNsutZworjX3O
yHOjlVzTuS2JBwp2G9oYRjRBh1QAo+qC5s0K1KAL+AnQPZewBNZRKVlCJjs34eQF2vXvD6Oq3/14
cA5T5lo4t+gX7LWHIfEvM2UPKiAwPQRMZv32WfagOhlh2WJ5o5DmnuT6GYkRyweqvoHhvEwpbMK0
bs/blCO+UT8YlC4GNkVq+IWwdkNl6KOZ9uSyJuzEIAvNkodK27ZacWjLj0GCgdPL1yZgdFkHfpTm
9YYx726czCjAe+VbeIrxNGtckKrgk0LriO4afFQIAwYxCJrpDeWRWUnwfkCPYVrgCxfiOVdBvFAz
5QOmZtCK421dgI9mabFjOWAYWOGb+aDYBnRV7RFh7mO3D6WLbSYju8X4bTUArOiyYh87AVnf1aCc
O5bTyMJ5MBJg8MaYPAkdwsJ7KJkqlLE6U56wE3SqKbweUxvh6mO/nM8Gg0EzD7ilx6uiocA6JbJA
I1zs4UJJwa/hYCd4iCwRwqELCxrQxlSd/hpK+SbevhGLp11v7KVxrOheSI6jB1odTCr4IFBP5vBO
C2ZkTm8O/ZZu9qJb2r4mTsHJgUEKuJS22aaGoFLBRFhmoMbCVeJNKQsj6ugDprsCiMXJ1siYTkY4
5PY2Q8BRdD2VpC2Bjx8tRZIAnZjqqz06ejRqE9Xq9nmZEB1ISffc/fW2eHEBPlBycO4XnIb6dBqo
oqS2ep/EeURR78ZoFXUxOvvGdNTm8qVr/IuE0aYxqoSzjH9eRkkL6IQsYmA1UY97xrvi+VonAEm4
xeG9IqiDF22i4iP+KaEISx6XqiYqjRQGeJEZX7ezreqe5uoQtxZr3saeqmiW47pHcaDlaNuYZmQY
bTiUy7ZNvHsQ9eGQYCoiHrzyAv+DctZQ59nSGaFxnS4jjwSPKalyMcowZW5M2YUzZBeEighr/caC
KsquDsgl2Ew6hZypOlqJvMP+GlL3HPrUXPvSf2jhDDDj4ILWfqYEqPKS0iO/Iv4zo3+JLwaWpMQo
eb/9NwMCuaNFuTeZjSnud5awt6TSecD+DGX/kfkQlPv0JCCmsZ+HMdbqdKd72nerQBjVTLZMkOCE
cHQhtpqjhdkN6mLSUaRp1yxxXvKkh28Z77Onbsm3Mh7hnT8YCScenpzSu616yf3YO8x7nIvqpt2Q
1FGPyafRuMwW2hqw6YawCIZo7VGKn7b3d6nsorZVVCbbOGQzBGnunv18rofhpdeBR2TLtTTzA1/5
pkUyLHoQxxWo5wyoBE0tqt/Kxt3efj3ovHPhN6c2N/cVWcux0c8pKloOFszhhR6Zl9p6hRg539kA
j8xpONz+2uv+KZtsPrzbReVc1f7estNzDFwrpgKihpNGxxjOA+qu+Yx756KjYQuXuzgUU7Jytw85
zsq9rAQbINqRSk+MJ3aFa5HHZrjAF6dMezNJ5OAbfU1UL7e1EADQpeFi0b+lhrmxOKn6PjM6r7ov
KjDGpv4+K1De6PsNn8N8gRmGmSWc5zGaje/belYe2d3ubeWG3RLscYudHD9nFRvXfK4rjTQgh7b1
QN4eKPPVKORGd6E8W3B3TOvqIFI0RfBmOcvBmvLjQvni9NYF+BMXsl18CoPm3BsJf6JLiKGlmdmY
zwEFgLCc38hKc7jgBMpYoW/sq5ZiF5iE9s1GiwI/vfcJETdRQ3Zzn+kmDitD3/nmLY0IDYOGAroN
mUeQiYU7xRt1AIgaQfEiaCLvHBbMpP60vITvv/swOT6Ofyu+pHG3USRRx1x7aoots5xCZKfaUtuG
XU/X4j3MlHVHMgg9KsS5dc4n9SAANCZwMuKGloCuYSu3kah0uS+YxFum2pmLRb+f8+5I91yZdOAB
tWA26le43TjWpHj/9Ne8YLBdttnHMtooppgmBuVjBJmfA+u5L4r7OCYkF5RcdflmKm/YUgDAXNVm
zmSZFx/btjOMfK/ct5xg1wa6ItL39D7w/Lq6oNBlN2eEMdCOD17vP/ZjdlIgKurkw+rv4yR4HVJn
4/vpnVu35651j6XRHFK3xTpdH2OTOpC0St4rrX7WmQ1nPfNMvWOuTRQkTuxPgE5vtrTPxXjzORa6
vQFptbLtJ81MWRHlroxpOfR2s0O/lAu1lfSt9yxw/9WzvU0LHPtd4nngPtARPfNeNtmmTXWgMknw
y1n/FJfqJ3DlhzNmJCHR9ByOdb3JWwgxJ6MnSue7bKGoTHZx/2sCt29194u2ZRtmsvjmZnTSwHqL
edj21XJvZ3D+MJkf69YmSqWzu9ybxa0B2KIUUnnul5rix366TLa4TzLtyR77a9yRoVW7rHefEh98
OT5e1Lmo7mDlSF2+uR3AmqkVDx0GVBoNV7m3nJK5/hW1+dEsb/AeX3SBH0x23ccwJqcOJ3TWyK1r
qxfrVkyRx81Zg02JNBgRv8IOhzg2qm0HAMBw9B0yxGfjJZ8WH189NVuLXH0CqGlhFJkvocdDBW7C
OkqvfSOJgRbutbyOl7TtHqcseHdd8Kgt7ULZT9ukx044US0m7mGboOOa3WB6plS7s4MHU+WgWCnv
9h+smQaLoNx4zK+pBwMYHf/RyS+hap2xPlydMuP8Kg4Z62HD8YzSplMejBxSjMOkPzl6f58b81c9
VXdtEjw4rH/KW/bQpG5vJwjRZ864G1sn/GsMP8DsmC4aL4Fgmq8N0PUtiqnNVzB9zsDhATVqMvis
G+e9KUk01nszn16zXLy1vnzgmXkZGvFuaJzHgSS3TfmzTOJia4lcj0PPVPbTqtnhZc1t2i6mO64R
O0BwupYfzfgD69DHCJyhW5of1SNkyni5FMQz1rcOxK6lG0EB+SNGL+w7f4lhirXaz8D5YWX/YAOG
7F0Y2nr2mVaX+jfpAnTPASOfaoIN+uW2tJYnzaPNWKSnIWYxM5LzmFhbDo7k14qZiT5hh7ssJ4UO
xnWFdX+XzduG+fImKayvzCsP2SJWtkvDJNjIKBmoi6WVEhe7dlhMG5ry2NzRFcJKywVsKzxB7kht
8CFSk4wHYTX6BhHBAYMPRwJ8h9hT7J1IM17/4HWhD09nickqZyeGmjyVPn1VuhsNgqMnPqGh8N/B
/xCAtNhcm0NheJ+B1l8b29k4A1xyjlud5+97A+uLjBY5HhtWfWnMoSFANOY46OTwnNjGSU7tq5vI
ew2fZmldjWpg7/3wEuQN5Bap07ct651b4Qcbcfax4JyzyT8TJTUx3raADgK2Mg1iHzH2I0ZUMos6
Dm38x5QeVSphGEhjuc0veVhSVlbObIK1MyJg88jOjsYPE4aAmotFAaNunNMigIGBDdXcapq1pcsN
hR5mCtZ5XrQU6OqcAJXmi94uhXU2hXffEc2b8+vSTfcTCCsmZSM8VEKAzjbwjbvmlouuqKOOFQ11
y/i9UOlKWnfPiON+8Or7icv7lgJC9FXjWRo99eC8CHGNt4zSks4bj4Wfscs8mLM40Eh3WZABab0Q
DVRSPqwWq72h5X96h3RQXIDSReOyuO3brVrbJYMf1opBA5amefdm1dJYEIB0TR7GTN4ZeL66vjum
CeHOMYtaLeNEoO/pfcX1/yLpTlzi4hQobysq77WFGcklPErRBRvzuRHBYShiohFOaFC7ySakz+Kc
lXiAbCc+Q2PZx4pTKcfilanpEbbDvW09d0kVosvuF/FVKrp6iiwMKPitCy+sUvQbDvRGd7PoTo9l
DaHCZPlhevo2kqDUBq5Ven80+phWcmFOOBXGm6QAEXOJw4HOB8HaDrzIpr2VwYtcDIST+dEfK3ka
Aj7CFtO90nBnzd6DJOZsOCDWtfzkYp2Il5azW79Vp2IayZ6mzrM/gRRHvMY6eAkWE6euMNlqHpis
sc0SKNCSOyOmksN3HxOtuWO4SwAIGmsVnD15q9AiQB+jUg+bav5B20ANXA68ugOAkPqiG3Y4TSqC
pbATOlDH2b23vQSUWBfmHACX/0PYme1GjmRJ9IsIcHM6/TX2XaFdyhcilQt30rkvXz+HQj9M9Qy6
gYaQhSpkS6EIul+7ZscC42+hg12dltelSq3+WRr+2whsrAGLWZXNH+iuW7OH4wvHTeFVsVPaW2pY
g6jEuziBMFUs0xe88sQv93DRj6PrbUo7eZHRsOsyakVtIoQkeCPnorF/GV55DA2Lum9w3RF4gzyF
DBSHD4q7qem0J91F+yAz94tTksLsNypQ469hCTD/kXV/itj/tcI5CAVXSVIKwoPm0w0JqbAI64TY
9FioJzc44mBhMiTyk29Aw/FQhp+YKO8JsMOp8IDPxwKpb5Dhl5dHdA7BKiwbCGJW8DRB/lg5/ju4
CP5ZH0UQbx1h3Q167Vc95dlQYZmSqGCcuF+mjb/3x+YwmmqvKv9vqq/echphWJR6HzTmG8zXg9I+
XUdL6zfgy4BcYAuryHnSnbe34+lPbImbM/fneibiaBMdjEzgruJOGds5yOxdX7Z3YsqvFAleUCTv
vo9jdOADZ0aXmTRfZes9oxC+tV/0DR2jMdjN0DJMchV9lyDm+Os6Sb/6BnqvmxNPq3D0ye3shmC3
smsDQcuTLBcLntoWKZq8tN8NOycLyQVa6Qug1f5AAfRXv4yT/Xe92q4Jsh2UnM3PpsWX5pFCSMKs
pJxy6VJve0gAwL/TxcWaB59BAImxUeeEENBq6PSD07tY+em2cX4ABf4FdHAHAptknvUmaM2jx4xc
R3mcxO8Gp0REcXtX0eJQ9psSQNTce3/5LfIiL8S8OTtC/Mca+1OOn9okUSHd3z4dO01LSrEfCJAE
u9ydPvoheW6WErtK0A2VuSBEkeyxZyKoY/gJVlMlVoZs30uy4tTKYiJUCBYTQFCPirBwpm3Y22HK
ejFceapaQmK1hYjlBBveZPR+Hlqre1YgnFbaEWQTO7xaxDcNsRtCiNf8rRJxmU/qKstQvSntLOmy
E+u8su+dYhzIXgLvZ2Gf+F9Vyc0YuodwcfkNon8TCZRLuJTloE7OcCimflXm0XHCnzmn8X5KDCpw
XSxRFt43uOaeSc9upA6xMZ9I+J3bbLjOWbBFL/yBpcml96P4G5gKv/nUn93F/mHMb/PCjgQCueeI
PuFV1uuwWPmlAiGzXKVHWJ4Zgy1lFVxF1hMG+8a+pFm5MrjjBmRDIsTTARoUz4fnFkcuvEmWtwDR
S4tHUHSCGHqI1byyqOYIpbWXi1lSZNAHaTbTMOSp+9ws/IxiEhT+BlvYM+URa6Ko/WJnl+oWA9AC
pjfVCbRgEhZcbe6QBDbSam7QChBDCp69QMvsr7GCDqxC+1aML/lybZNq+lkBlINO+jT7mCo792Wg
XZFR2SW8s/CZJmBUCK4M+Q1BXtTdLLEg/CUH28XYCoG6avYdja81naKeesE3sOcu/7MYggsVIzeW
I/t++nKPDYPEOvMwoBrzUw26R2l9M6clKfcHiAQ41HAr6QfODMh3mkEXtcft/VcA1dMqcA55H62d
ftgR2E5oliKD/idpnEvc2z7nM+0pBj+qz7t9XnpE/K3EBecSwlq5dbHxovxS9+pHjG99zI5Wax2K
zLgZEDyJ0Cer3kVlN1V1beqHZvaPuHnDVZUUPPmeU+TAmE3RVtGqsASWegwRkUlkxQyPkLBXnfCh
BZV7zz+75jHCJg5SeRehCAgETV2T4V15sb0ex/jMYIFv2l87g94B9TzMutzKDrS6n427rFV3g4+W
hVMYpQkMAs5Mrzsx7R7chjqxwbjjb9qXBcszoa82BA0J6ZfTcAtsDHPi8zSQ6XDbDdWaG9k9mTXx
g0uTNL9UACKyMzZRTOIlai6y/YHPncID2E7FppyvuSW28lda/vY6Rg8Tt+ojA/x6zhF4Ietqix7V
Y+5jkis+DevFTF7N9GfPjy4JH6j7rKAschT0Af6M2NhC01wnVr73j149nXgUz/hTnFFSFMJOKuM+
LH8Os3xOHInFn6o6nnaa4BjNwSvPnVfFXofPdJRuhzHZMgR68bkJ3vJkwqsmrz33LduCRUymwEgO
+YVzMQecHQCb9YeTQVU5UxK1o7BDinQbyQ/WlWd6zZZmxi3WR0J79j0sfrTGu1sdVXBOoL3XxAZk
+2fIY+xYRXuwJnkz5VFZ1Nenf/F01iu3+ZAg5sV59IO1FM7RNT0ErR/0YUEWNG6oubb0TnbbfmT5
uF06G2v8ZihI3bKqPvmSaG9zxAALoRjqkPFeu86FWYwbQE5MxDS+fD3f/fmC9NbV78WEWAV9z3TE
LcVEFmtzn7FRTODvxDOees/bAafc02z/kGbGI+G/ow8VFGaugTIkdLlu7fYpyRnyUn79E7S1Aclu
sri7QFHIFmc0bs9YQ3vs6DnwQnycJq6/fERcKtuTHe76AKVu6IU6TM1MiUJl6l04YC+EEXEvnW1q
VRZe7Mi6OICIWETjI6Lg7DFavuD1cWzRPXoJgMB86SAuNFbvmjsDF1OiorwVJ/mQd2PLGq8+ddAm
4A8bXFORM0vWLBdgH9jD/AQ7OW4YjNreNWWxArST7vRqrMWzaUXptkyZaBvXuKlCmRfJpoS1yMQ1
0AGkMg7Bn4bKBKTOd0WG4GDEqXsz3cja453EeKqns2FNE7M6Dbnf/1g7JtzmvIHpsvzb7y+VEj9i
fD4eBOdHwjP5XRpvYV99scUT52K0NxVWj4fvL/EQ4VJO/QhcWy3OnRtisQyt98zCSCyY8B+gQ/H5
9lHTYuuiXNvdY/Bnb4+TDJ5OE5hPVhWj+2nCoX4/mU+69p6KaaoOxFM5EnAm/WiW/MA8894QGlu5
Dubwmk0cGqL03Z2rPXrGQZfcVBuI527pkB+C8FP2ryNpjaMh4V4IZlxALS2PKQpYLmPQMss3zYNh
0XxgjHH9pdLfrjAG9MQxQ1j0Pcqi8/D0/acCWXcf2mSVaskuYDUsO26DREVi5y+6VTRlTC5Gw6Ef
tpXp269anzu7Ey9+2KFh1cUS81W7whzjDyMcN//NZvH/mCyU51i+KRxl+sL+p8miKmQE+0V2awNy
KqzhmDNXqOxNJq2xc10Ynm0z/g11YH4hChW6Ti+O9sLLjN+53JeBYMFoZ/ccFyNjH6G9BO8/2m1k
v8AuU7v/8u0uxWT/9NwoR3lUChKVYl/tLJ6c/1VcRmtT64TmgAnZCXNsevOa/PF8M1rIxCGQFNOY
irsY4uCWdstqG5/sQ+qwGqfhODh7c8u0PlHqvlgmknR+LCZQcmvPrX7XZc9/4GfBGXPCZnAlSXR2
ztuoSNTD9xdwoH9y6/U//0TW/3URKde0TU+aVBHiBnD/+ROFhe3HJSyCNVO7D+Kwrh5qmrg3ZYml
zmKb4JRUOKWSXgnp6fhEHArDoTe8pnmOFiE98cQvlrgB2G6n1Wr/X76/xcX0b684mCYphU1pnWd9
f///6xXvQyV6wybynvLLRvuFXFM4vNpOMuBlSmf0j9hCN5c4lS8kgGZzqvYZr97t+0vYB9v//B3Z
eLf++R3xUpmO6wrLEb6wxL+V11mR4XcUYVH20RBK6SxS4V1BxYew+/lS4I60dPcCZyhkzjuRd7OP
YWSmJLgz3KPJQMDEPdVOdgu9dCRpV2zqDhFDqMp8ExU28zoZ5NN//p49y/z371osE4nD79d2pPQd
89/cTGVVNFz7WcgNkcjfEaiBo1vzxaAQSrkVK2oCZSve02uB81O6B9vx52OjuyPepo2dmfaxHB2q
2UOal+lGgl4UsA6h2luhfkVBJ1FX8ruoUmtTmEunzkKcFLTE5TVELrwlScXh1oSsH1Mx32bX+gVG
kK51q3xvCBys+xwwKkoOnT7c0pHjMh1Qi+MVj+XsBM88icEH27QpEfbAndtcqxHUXdvi55mzItx0
ccImL3M3w6RyUnv9Zw8AzUlIygce5LRxqn7HOvyRgVjZpl7NtqoheIkjmO4Fl/NVuahLACu9LAO8
SVLVIvC2pfflo86HcU1XTbczS2Pf4hRfaXokZO2LIyG2Uz4hvauEIGlNzqJvq7PXij9N7hIa7HBZ
d7OxFQlHa9sDGO8xNenC/RNY6pmKe+uE/vwkHf3DAAql/YqQnzSfXZLhB4JAGD/8XdKPf2yrbshI
4GA36JTdEQFDn79MJBRr23yYyKqukWV+5cVEbEIz2oq3CT8xzb5Akl3YjIY/gaia+w8ZOghZc/CW
GU/lXHjvfacueFCBJjeY3GoTUPNAN24MKHcVlIDumEE3VYk0UfYpybWCsbXiB18Z9IPgDEtfR3ft
NF0Ht3g6SzVcbdt9dLOTKrprLkiSeNb02VJ3DHJrP0J3WTm5tHcjQb2UgxNhqZjWVMU993X2x4L4
sGbshpk1cJsJIVoVBtmcPMD2q+CYELF4DZm32p71LwnLC2sMKJVD9ZJXmEBamoKIRZoQ+4DiRTNO
4B4/AxpFtOZf42jHvJBS3mwG+Ji1Z/9wBRpjGFqH5SMaBMyrwxD+4PhuV0QKXvk2iRDykSXoAOVT
c5GGn/fsg8gjf6BYdhg0HpTp2amySxaG8bbSNUY8xyNlmjCWpKXa52glTLfqGMo0OkwGXLBMQYkN
QMuU9huXmb/ap9+PHVMNpzY2n9sYRlhC69sYJXvdbvsyDT8hJmXWPvF5U9hhIU9u165oqVkIHP4O
hzXXc9m8ToxYWG0mhF57gY7+qTrvlfKzaVOMwR4WB4BbmhVrL3vzho0j8u5nmBCf0y2ll9jNfCP4
KfWHXY9HJ08vIeRC2USvaQhYxoLRuULRw//u3esmTI6NyQoykUl+q1GZt4NpgeB07xhLrcfRz/0n
UXvEIdt0PjwWmNaZb/kyxJN/c1kbBE18y5LA2MBugX21ECv1UMqzH9vjimYufSj6yMe2nrAMq9wL
t3V6bF3jJ0teY6utSG9a4p1U2D7BJWc9HrWAm0PjC5PjS2SJR8PPL52b1beeqXcYlXmLJEkNeLgQ
t0fzTm3xJ/m5dm8m3d6zxC/X96wDFqv3Gg7+Cd/TLgjAcpX4Co1QQChychob+bz5oTineBJl0fxp
tCS64E1/u5T0Axc7MJqm+1M73mfjIN6q0DvMFncq0ZHBTYv5ajSVoO6gfCQ8bu/10u/DJsZPuAVi
4ux2BvVePOBUfeM/oAabswX8wnRATN6bo6xOMb2DddSH16ghVmxFytn1vkgvmNHBM7oUGimP6K0B
dEGYl5z6FhJLFN10FgUP2DY3JquVbiE6Oo3dANyMorsT1XdtEl+E1Y6fKIX+ZoyojzZeQYnpdW0Y
YBTDOHqhI8i8tAnPXyLjxW4KFCH8SnOhfJOhSLjwE4UagdwcEaqwuJG1zIBS0Fikef83l1KK9BQy
8AnTmp6pozJnhz5lX1GyBHzRaTDzpVV1prStxxkDRt/MjB/gWuQ5671ngkn2g/E8sDDdlT07/kra
QCsITO1hW0MO5tKEks/wrk1cQ6nuNy03q5GKDMOhw5D4vs0jvn9FRCJ881qD5TwpYXUYuAYf5FcD
/7KEYwjoQy0FzEMxVNep0Ls2weZjtrO6NNZj6FCYY0byry4I1Eh7FEfEMfSNstnbGY/6GjtCXxEN
c0e734ghbKm1KXfgoNJDYJq3JquiW8CvoMLlN5WxvS8ox6CU2ieVh9JT9OyAqPwqqiDcSeU11yRl
ZFdt9GIqB5nfKC9llZy16c93ylCvkYdDSxgIj9WYPvVtTm05V6WScj3MF/ktqv2v1oHBMgw8sW0+
UXiCbrHW8h4QsYeIM76UWB53KKvRwZ0aSojcsLopQ278MRyPmeEaCEHBS0NL4ZOJISihW2JjoRus
nZnonCDmeQX1h8uoaG9j3UVHUahdU6sef00zceHF+TEi7LZFR56+oHKjDOVtxq+2w9RknWLc1mt3
rhoYPHZ7SmqxUUhd1J8MB1796PL9JVL4wrFc3HKLR47FPmbbFOlwi6hAOSJ5fM5tKB44fjtYzyVO
9A7XpJzTj2DSX0GfIt232BGCPsFWO3MHI1tL+7hDJVgjBdTBKLgZvtfvOk6RVTP66vyvLw+0OU6J
7o+Zjc2CNQ3b7LzB/uUxD+aIRDLub1pbLdA2L98qGUEHiCd10X4RH8Le/KgXF3nALnwNvrxlccT2
JXfsk86hrHY0pm5Y5gKznznjXU+cdRoEVwctYegSQE1pm2/6rDgjdLOe9cNwOBf27OK9ECzm5CwO
oNGf0zj5bPKGStH4ddZYgbwie03svtxikcPTZbXAw1Pb2jkluEWwYWBoCnHyUjZ4lSI7HDnKOvXU
Ab+22n2SLd5zoxGCQLBrnWNb/Uo60V0QnTcMoJzMjnNqw2VaBUew67OwfMCzfkXP7yDYBFwkpfa3
Jh3iWIsijrChdlgo6vGmvqvRQwhldLOcNW5VVBk6AW1LP5EaLx6bgOSgnWV3lWL2873gDXenTUFB
Jo6Rw2KNWNA9idiPuDlkpogZimXpJiVIVUbOvBdjp4+Di/3MHkl2ObqON8HE5mdwmcbdGGNWERsI
JbMAUafZ14XUZbLXuUtCrSuqBspVkyTO0Tea+jFnOhuiCcJYYxWw4bKzLTPxMKSIO51TTduMLikX
Ud+q6ic+izfLDH16ZOXPTt0k8LFT64N26V3CbJkZ0HXbHGKMqtswm7FN1Zocn5nWV7c495PDRQrK
z6EgK0BQ4cGKoF8NiXH1Q6uDCBCfigiTv0glWzkFyqFPIUIbdnBM0+ylEaZLPRl3mU6a3Ra2bbQD
7wNd2ytdWo5wAXiIuNeq21XeIwuv7NJohEfJPWrjWMg0OueeRsw4vHH7M66zB3+5y4cDNnI6mueT
trsOIbDGlwcqmVjc02RzY+Li+DFJ9h6D+aublvo7yGaG45lcSnhmcjs4GHVym4FUbVWHqRqAC3wE
KVyOl6OT+cVpyJmaWH9BnkechASZs2mMl2rZsWn/9eX7H0v2HJQ71e+ZjNLL9xdiCu0KhpKzm5ol
IR97SPr+9O6ZnfUosTxu5lYam97JN3PKw3p2DWbyYdePcjjHU/gYu7WP67UxT14+wk2Zm1MzAYts
yoDcljLSmzSt9EbpSXaDmA/A2RLTqjUL1jVNTXZ9+fL9J2Sb9JZPPkhB0JzbzkTVyWZoSqXnqufO
wDhUEtGhRevYeAB9FfufXQKXjSIT+9Fx5k1Hj6cfcSyFFEasHMWn3w3zc5u3+uBQoUTop9jn04CF
K09IXc+O2AGidzlm1iEz2cMcGu8AhCqudlD64X30J3AQ17mi4hm6KhdtR/2y5fycp8A9XO8xiLtL
M1eMbclDPGIPMNIH3Nrg6/BDEJNz3728OxvR+Erk/29YegjWxZOo2gDEivFXEIVsAK8D2wFKzfJV
w7R6tLLxSWXZR2rguzarE+7+fEUaW26zJSfrtvm+DsTRxIe9Ej3rANzE9Dc4E0gKEX+puSTVneo1
qXo+X2zxwAS4xmJT8AUJpcTbV1h7NuXAXjDAKbruBZYhp0a1VmyKwhnEfKUaSgnm8EXMNBur9L2a
qTTkcg1YMPjb9JW5HbwJ5m2YPcel+8uOjGHf6pnhkrIDHGNkPsKrg4a4UcSiVEMKRUInI16JMMLw
vR75bqNb2gvA3lN1i9Nniiuhk3kFMGQPWjsLiO33J6cR8aFGm8FmAaeZgRDgus3FPMYHPKZutEmg
/KPvIuNWI3wAI1iTEN+5ZMtWXksqs/sJ8XI6DoPGeJ2BZ8zyrwoL1ZZmnj3XA+NMoQEPC8RhPks/
uhy0MdfmdleGj20Po9h0sE/1rKl0gu3ARty1oIigcAD1GisA+9CJE1Z/ZsCmHQakncHvnckDtS0b
HfrmOZZg8IaAGAw/+3Sqauc1OMIcAw2AW/O99x0oWDDkuRtNP3K0FULP7Q6y9nM8TOcqOXilzYqr
wn6YmViKuqb/AkI7H6sm3cfD+Dcp0/vQheXeHH4x6T0NKQKnzBuKILyH78dSOkr4clyGnZLNlRtX
mFDS9J5JlW55y94UJ2YUNAWsYask8T4Xe04C/jLzUtJHvTI6DUdZBcyI/oXIz++5ro1zaYjl+ppd
/bg5jyAWiQFUzL3lcOEefBo7J1g5cVtjJ47qrTbrG6FVnCF+80V5Io3DAVs0wFoc8N6tpZh14wwU
vrVN94FllMexWdCeY8vmoNXbsBxrOQfjxrWbeWG2PNVC1+e8j69lHf/Q7mBuM5daA39KOBqvJL/5
nIfVSwDO7gBkifV0R1saPyoxbhhHdvjTxgy+heLcEthpPgqUdJAyAS1JBmaMyVfWOVTtY5fk5bmM
BUhOogTrIrBpB2xs3jTdeDAtCXhvGqieocg15HPhc3gFggfFKipg0GtBWCPjpu9HIckIO/wUakHG
zsChOjrqmAb9FUf1eBht62pNYNkaOr126WAdW6E/phiD61RU81pAjW5YI8GVWFB1tGu+FK4BJqZ9
oOaBFIA3RuusGv8ASHgtqqjashjPw+DRpdBwqWu4eL0NBkvRiYnvXuy89GPQ4FuKdG+msfUazAoy
k/+ajlN87muaO3xH/xl8TIGcM7w/6ws8F8z+lkEuGhNEXTXbUgJcq8DUkjBALiit8s0t7snYv6Z1
B8DWgHrYQUNY5VVtrY0JR7NL2tykEHUXq55wT/M2maBlFBprGdcj0gG0w7qEO5tZxUuezr/Q/sHt
5K5LK/rIFmedROq35FxHG6EdKUq+soKCbWIBGwiC88Gf28ein4AKJZUCjgdvB0jfmiC73gRk4Agr
YkErao8hm48VzgjGtoiQzFRYBSWi3bWW8O6oA/P3ymMklYVX3itMcd9/oNeILEFk7/M5woc3h1SR
ePErFBDnYNreT59n8SVo818lzzERj+Zx9CLAqkt5ckTxgOe6wyahsJfDitBCVj3LFpdeqMvLMIlb
OeIvw/eS713TTfe+85bX9d3mzbCmQOWvUfHy5YRgdUTZUL74k+nLQxiJukflMWJkYwtdf+AdylLn
qXqhiMbahQ6ELatCd68ASKeOE+7BQ6xV3Li3yjJ++2l6xPNzynPvJyRUdD03/snPqU41mFt0TNrW
bZZzGc6LgRBQbaQXL83at5qdpXRZmWHGUXZ+8yYyVxXVRFhvds2aIPtrYtG8lo3VJ0WVLIZY8HFb
WDaTaIhpaHe3CcemaLL2RFHgFa7uX4Uv7FywmzQsJABdQm/yCThuRMM+iPH+mTEPzMSQHOeJF9Uf
WVbmAcBY+rUKbPw2gWR2uJSTNPkPEBcJ5KP5l9ONjJzJ78yqvFOsl5aRbn7Ie00Z4xTluxxKJfwf
cSmD7iFI8/KqsxBeAohDpSeWvGF9shXmKDuXT24ir5q3yT5L+oN0EBk80T6NfLq4HY9cyiwlN0g3
bM08+qjsvI53FH9c7G9AYcq8Oc/PZo1HvfYfMbb7BxfFDyD1F44yhjhPBfsZ4RbZItrFIrqHfrrT
6A0bLN1oQSL502qMpUnct2ejldCeTOg/NtqKuwAxg8h/IZDI/z3PLNFQARNYUX7siAtp6VyNIBcv
Q7Kn412f8uW9H3O+vlkq2Li6pSLFlvXrEIYvpK1q7d9kZfQ8h2fCrp2zH0kT5sI/mmY1Y/Ob37ok
TchjEuxdikNlRXrDNXA1xERYZDx/olen18lLz4VnUK/yPZiMB/IMr4FenO6Qy9fapx8hq0HZooT+
pKeA+5VDfXKmLikvi4VpDR8WYCwtmpAa5NTmsF8YR83Vx2uwJUadMrIAm4CcdomsqT+U5UgBhcMV
vgqoM/NEeKWGBixXcUlrM9/npQGRoggrtrqbmipj4pvdcZLdS+sYjyZ9JQVxiHYAE8p9Oz2WCEGG
R0/NcASn21/zCXzKILAGoCBty5iOLwNfSgaWbVWlyZvTDekBTC21MEP15QXjuI6N9EfkjXdaiYOt
EvxuqE442ZXPgsyd90lQYCFtdA0wy8XdY7/FmeXvk7+RIkJCmc4RR9V55tg7UNHE7G4RVwrnZ8fY
WJ3cx8aYornO8dqOP2plPIYzcQkre6RaB+gsGxQ3R4/qAbc5Q0VRdUm3GGx3RDrsJD5DT41fZbRH
XLfOY9CjPoXEoXUzkj3AACkb7DODR2u69iwuN2NnccmxMHUE/XTnEUYVYPXm2kzFHKtfnXaGo2Oe
RlU1p9YIt9z+63vuPJOHR0FrofTMtLhPpWcDw7wZsNborw6qXRw7V4dHLAtvcatb73fuVdmWhcQt
SHqmeAwo67akHMtsYndFYPfouhWlenn0EOdWDukdhQ4apv2URNAsTUQIcjbUVjC9+3Q84RqzQGzK
CjNyfYeW22+ZqcmlIsAVbvkwGv6fOdHFiej4Jwy33F32IpdRJBKoSvoj0xhJEZJjKxYPvuKHKbLh
Scy45CBpzytJ9I8aj25JjHPjjK5NbH0AAI+DiyzqJzKa56EBhKORBm8YrZkaF6o8NleyE+W26hva
XFSM2TrTr1CibTjY8NKJSr+YfXLk0OXtagQPCRHBzdylzt6u599JXFtPZkwgacL/0ZAQRHjD5tvS
WJEO1KpT0IHo6S9lP4UK905cQQIcPFDaGGutpDU3tmtROUGgeI44JqvjYL3NRnlsDPZWIACSjTcq
vXFlLHaY8kq2PsGngijNXwhiKtoNbb4rMs1R6trvg45+dZI53u8MLuTgVDedS5FD5kanuh1/tLz9
WfL6mEnDsu9WEQcOfMjnJMaULaCOb6uqONA0+td3/M+wby9Ox0tRKZ7Y3I+SI4yb7m4nNvDF0OF2
NQGn8sKRppgghcUCrRWIQEzv8Gg+2O3OsaFnhiNLH7XsBUIeVUVa6kPZS1xto3vJM69Zs756jUML
GeatDPDdN3337jf6VZKop/csMrDBD6E6md1D1MTRht1eua+hQImo+6y5LOLTzJ6HwrkSC8aCH5FM
riwr2HDYdFWR0K8BaL8fyNHjoqA8laqI2cU0ZROV2LlCkzVkrz8gbeG4QGgxk5EBrAGnklUMFWog
4siND73XUMEpUXKd5gB1Ur2DlfnuxBiUcfHEMNUEm1cfYgqHO0IMWunY3+2Kkp2xxnJXbN38F+7J
Q9yFfCh7Co2idF85qGoOZJmkhQzOSnxlTRGgvizcNaS3SQTPXERxj9e5uQMjmW1mbNMUzZ+1UmtS
seixVbQxJ/np8WY+l8xEbOq94kLSBD/j/G0/HtaWFz2qRucXogDmpmQcijQxaSEWLN9Eu86MAI+w
F1Iwum9OSO7uCqPHsJ2Rp1LfPim3Le6VLM9hT7dTwfPdqKjVaNs1hZ/FmiiwPqSNLLg9m/6WwjwC
uBThMUU9mXNHVVNYlKekivpt5/lH2yeppSehTw0nDXFli/BRVqGiVe2+SyGpgjhCmXZ54ZyYhmUc
bUZv5GDMo3eIO1vpDucu64+jLV4qrd9mEdDtSEP0pknRd/SDyS6TGgZrsSE1G652t9JVC77YKbeh
hcW3zYjqBj7kObxqIYXXl6xvR1xh6yjDzS8Fia2owgbrFPxQ7KNgW3kWo7tpyp07pm+ZiZBQeimJ
+PAdJv+vqcUOrZN5Qz7QWU0B3bTGNKXbImVhmVGvhXFtr/L+Wpv+nky7ZufXkkCZfBiVL9qhotMa
xA2UJcXrgvdxN4/0CPICJqpaGHvtllfyr9fY+b7paIyqKA5Y1UVzYUOh73LxU9d80rTGEoxjB/EY
Cr1V1MGu8R/RiG5WiGxRozMprrpjn1y9wEt2pgENkIVVux0qiWcl5WSvQGLg1Kh2XIBdgM3OvDbd
0dtzXVdkvqdPgUsg9cRw7Yf6pRQJ22A7Qzacww+rMD5LUyQnagGcbXsZ+u6l6jIiJeGnbvaIZddp
KrmYpOiNYpxOYe6/dJWMcHJYFicXygbVvM5LyNyGFuO927bSUFpqm1wRmRE3pW9FTrO7S1gaIrgW
7+xPHryRuJU9P0yIGCeymcDrZPpYWLbxGuVkKRIU0sF0m2OTAShse3FTBGXgMVEnMTD4call2wcg
+2jZyWGgjpA6WYD4qJgHnXkvTsLCFq7guuWTBCaJPWqfg6ykkwGCHu1dq0j7ydYKvb90n6z8agCD
PtnFvihldadNz2NR37yx7guon8iCh6HQ8KHDqvocw0OXSJCugfWBAW7aVwKCmVEdVDMELPSmP2Nb
x6fuaomZSagHIpCX7uOMey4U9WdT1vYe1ITA9Rp/aNkcKxYqPTRHBY/Rxe3L+9LAL8nnM2C8j8BQ
DW6GKBZP5kb7yCo0c65FkDyUmK5dbIsj9s0FrPeQQLCjqcqHCmsROlQX1fJv/JTgppFEb1MmV4Ht
Moa+cKPa+C4FgcWI9FgmHLJdGn5ESTk+JFAnuRLYazlWyR5Oz6MfJFvcfdOaB5ohuFfN7cNkiY62
eMYZTxyRCz4bO3kbMdVZUU9LIgMN5ZruB2TrTdVSsslEO/OEydh8E6aUPdADnHO44fhkzs1CfGv7
F266W2mzMY2N+jFMzEduiMGmZb+9pbv6FwS+nmDJ9wKVF59vawOHr6cp10/YsQ9Jwi/L/Bt0FhXH
hU3DSs+uc3TqtZXh6V5ZqXTPdmweG9+pPo1YrHhmd1gKHx3s45Q+B8SIeAepYT7ELbdkEkzZW7v0
K7DYSDZVLR8KyD9UyQze2izVk7D+h6jzWm7c2KLoF6EKqRFemTMpKusFpRnNIMcG0AC+/i5wbpVf
WJbtsSWR6D5h77UTwYSTakG4LTFUpohXsBf2ycCIhq3HpkQzy17tKbDFp7Tb5zJrnG3X8la66k8j
AFHaBbAU6Lq3EaN+xgxqFY36pUxYivptgTtSkLPNkbzW5i5lYDlboc1eWnmAuSyAGOEDimM/iwJz
sKNuVbPnWRotLIc2617S0lZbSkRQPowjBgtJunPFt9MTISpc7JO40qk9MmNpXgeZuoe8/pBDBdnd
Hoid0eSRsy5i+h532MX+einva0TwzIF4xmdziL7pEV5Nsggoy42D8jTWaj7vRwSHnsnf2Pt/Is3Z
jmUxMnoj3CKzq42egcJkb7Zpyb7KJryRWVRs4AFt27T/mWoAFlnE9Mf0hp8BpPQcvka0t1ibgEaX
FT9eQ3qk9JUPQoRYb5Nns4SNB5Ap3UqkDN7kYcAmAANqZomAN/ibT+m3yVkC0sTdTKAK6Q9DOi9z
uugt3JVOjW8M59YGGbhM5/1Vze80w9zq6BE72zJLmAY7dMKc16Ta/UL8rSExbBxjUcQRVFq1d1h7
sDxZG51BM5JGnz58Uz6fhu5tWrfZaoYGOIMRAfyBwGs/q4bBMTKYqdPfVQg6MycibO2Gw8FqPyr4
kBhuJledSUhJUbMtGtGrnTQcgAnGEkXgl5tCJVXNp1/q73WlPvz8y22Nb5ZYlU0CkmM0xBgH/p3E
boY6znmS2KrsLs9XhkbNBPojfvdjxMeauVEQcn0LFHle0L4UnzZqozmXxEfnhOeVBPdF5pHrXTQ6
Bh6LGlExuUXVwhig21SdB++X0zbQTqYSR7OHgsegasMBiewLioTDCGEdJJRa5Xa0py83s8YVKa18
X8RtEMCLGLNGLKp5Kz2MN41R3HDxXwBJz+eMgHNUGx2GH0MhrWlrbkOqnsjGUBjr1Y4Lul1GIwV6
SHqdj05ukNqT1rR/i6wmG7DtdGJ2kmficQ62c7D8K9kRxsKIzVMQaelGlxSfwsCH6zQLAA8DCmoY
qhY6SpSCpN4onc9DZbAUCZxxO7n0vn6I18A4orba+E2wZdVwR/t8qjO6lwIL98qpcBML+6dDPYOp
bU5IHextn0Z/ci/5YyrtqyX6T0ZuuSpGxBD6gF9KDdOvIuu5/cwvvcxLMpOnAzK7n2xCXmcH9g/q
+11gG1+ytF7cCh2ZLI8zMSGZ/kyafI6mt0gBLLTGdu0YOSvzvzjpSnzoqEEn+YfugdbLYkGXmlvP
5X3KYyN7K634Tyfz/ILVxQCtuGxc8Jde3r7orEmWU93JlQdKEg1zgtAWwJLPR8gcjXWf2PA/WDmM
lY10r3X1pd0YN/oW7HaQweqUBsZR+RdEenTcJvopuplrYzWUDgIgS5wpkJSM2LKSVmSwooq05UZg
l6hvQY4zKWxpscI4POK5FQ3fSNL0P5GOcLfAArsAMnYvo/CjFjiOKimIju99lgouypYOqoJdIsLP
+p+20MmbGLqPaODw8zL5G6DtTU0Ygd22I1kVPE7btYeId8keubJIQvkzm+hX1PcsOYDCgMIPyydd
OZeaPtsp+fxKFI4LvCQflqbwKPDrQ8CL+5ZM+k7CsR/RLB3HXD3lAPARBbbnrqo5mIpk5zmsgWRA
3Z/TYeLMGHFUJddJBdemJAm1SZjPJKP/XuakzZtmofF0OrsUHPcGnQ/PNjJikFvoEYhot7hxaIMO
NWpYzopObaIQfbnpp6BO4PBdbSfP1rGBhkg4gbEF8/xpkZ+nT+meezmHdfoV9Nm4MWpo7Z3gkzGY
Vb5Pkg5sbNOEn9QEOIOAyEHiXzIuqhDIJDDpEgKrlM1UWM/3A2aKsMm9k9e9hA6fnI5sGkK0xFuN
g4ytUfsrCKs/RYxUqRYfnZ4pPLDcWnys9/BVzwU+3YWrezuT56hBOGMazrmzrZ3lZ99J/W6NAcem
Nl9m2Em8ml0fSZzsAln8JxnQgMIEI+VSYhr2F1ZnZ9OA1Ki9vFsmbJjhUDX0UQ1w4NApEXDG+q0O
oiNTxX5bZFP2DBdWCWPnJcYR0VSw8Fldsvqr16mmX/MJ74wLu2INTm/WiobrpN9QOJYkCvH9hJn2
wcyjlrq10tO+54lNCLwe3vPI/cKd0Po6m2b+Rfb29boEpEUZyRabi22RRuMvLNS/gzL4SkZHnpwc
GSzJcsDY1mOj6EHimCfI11vWkMOVcKEfM0VYgfKBOVqINdOklkSCRmQJpp/5dExU+ykM/1cwOLek
3KV1yvpoIORSejwVRB//dILMunpZh1a/d1T2DtAZCYfkmofPhCr2iak06eqdupEpx8amdBMeAo4i
IqtqL+QnaVux4ieJNoEb3lzkZ106XlXCqLBl0Cv4lkmTIe+vpS8P+3jVCKxcAA8ujtSHQ56SCe+5
WITwYN4JeP0OGfBya5VAiMkGYe0jIEwaZsnFG1IUUOEtzeC3H0Z7XbQx4B/th9byR3lwsGyiHngT
+K91gYYraEaeFdXvQPraQnJEL3zN/x789qVHVwG0wVqkNmUXDDFn7YNwSgxrryYJ/adh11CVkJNV
9rsdXCaq7QfewA9TBu8hRfRrnft/MqYQmE3cqyH9j9gt8M5MNjPitN8w19iMlXd2g2bcMsdPlo6q
duDOf9hOfEEFP6NGX7FZmBYmqgWHYZBek6AQC0SscfGRYwSLbauki4n4s85woMV6irtDObhbVYkd
IN6FTtu2IlUcXaoDLN+O7WObGtsa/BIUlhFbkfuMZOpAqgk3G/vhXB/Axx1CmyzRzGAG34ScI5mP
lnKVotI7RH+DwjTXk113PBuoVwtxNwNBjZxcDTc+wRsKmXvsA3Bfi7gtqRVIUl56otxgSkL8oZFo
EHu/O5+1+NycsWvKZ36RL/9qs5DHK2aYG7wl6oZq45U1Y2IP4X2HSWOnjzpOfx2O7wQR065PbE+/
k0g793b4LbmNV8zTmdaR5WE1opnPtS9/JDnS6v/Ws0s+POkF50eV/emGfa5RfDQGJifTYuIDA5nY
CZeH1JkICAPuqNpx2Vjd92CazTWuCgSuyVdKQUHZRnpkoI9in1JUExE0LG4EDWL0LVdt90OFvPPT
5lspruLkLUbIsrcLtFyOLRl8hCwcJqIYIp1eLCVXdN3V8TYLx1cDhSlX1EdP6OSK04kF2UDUIUs4
powe+KToWbQA7n1RZytJ0KLQwdkE6LYKw1oPYggXsjWY28qI4lo7VKPxN8bU7Bgt2NPEuVBzTEvN
Dk9uzDR4ZOZOVAKxdYX9WXodVDXNWBrovRaR8DZNEb3rImI00jNX1ARQtDytIBpYxDTb2QfvziYq
g3ETgxaodfWaJNNnVk93T6m/BrbpXCGQjfBbzYNeG7XEKjSyT9a4UG0Ckhsm2tOVOU0rVSvO5OE1
yQkOcWqOPaJyl+jJBdshjnCfB4gbLmBB3PmbzjZ/F6MJZyv3BvgCNcUqR+VA17XSdXyxAxIWv4iz
S0oY7fP8le2DCeUTOBxkYTdPYEGePbRsPSwg5HtW1pwrWTwrLXB+CCE7aah3lpio1Tb0u3mbzUuk
nUjBtK4hg4/S7YwXpZrs2untcx+LwdipMJLXh13LM4ALZT5uSh99BLC54VPI9K0LvfJvLH6aGr9v
zkeqRzr5VHDSIqODHqIhwB5bwz8nWu71IEyQX6NQ087/vTgwgKqUo9z08wvucbSHtsh+9X4RbiJK
zl/S0yj/rhiuSmaMGPnzKJiN0zXwfOkd6iEa39E5nA2JLs2pZbd2dR1TYVkZLFPi+LX2+ysx3+UR
HYp3ZeA0rHmWyxUgOj6aBkrasCUst89IgY0GiwFyGizMKs4R0KhLS8Slu7DM8CnUHRbLs4FOzs46
KsDbADxzdoI0h9Bvsicnz+fIDmiGouh/mWAeZOUHrxVW9xXjRAfTOi2DVSritxw/PxsR8+P5G5g0
x3gZiUPC5fqa+P74UcmlZEjG2Tbd45QrWHhquMWjoetYv5xjmGD6i1tz2v/zRQkBW2AK+uJETUmv
bL7KoHfvWez+CRoCJh4BtEUPlC1pe/1X5jjBXYuSDmgQflubCgyCEu8diaQ34BHg70v3z4ifES57
bp2DtBX8ycHcTjl3Obpyn9Srl1IWWKeHVM+Z9gzaq4ErYpM7JsyXnGlNFgRwGJmN25CSq2GU28L3
GWe3hvY2cUARE0G2jGuVZ8uMPbB+yC91WY+oBMJhrVW9YsFUmnD885K3SoON4c3Y1RruFddd8IKt
nL3MlL/Q8FHRNykJ3ZNN4E6k5XRSLzxR7jmZMa/A8tQiU/mhgbi4engLHy+uPg8xEP9tyLcrL9Rx
cy5ytnnY6KBN4nFwwoNfxcZLrNdcE7hwNw7JGIX05GFUdnPSrbuZed1zA8KxGHQbENESNErzbAVr
RYtwf3zResG0Ygb9k5pdM6eEv2XoluGZvqlMjR8OoFbpGeLoRT1vsWMGuCK44A/SNf883h72eyZm
OGwluzHx5sFYmZ+y8Quwn4m3vH2zpLXO9QiVlG9trS6q71hn65pqM0LoBbggAD/j+ACUQuP4QJsW
go+UaIqD1HRgdx0FktcHwwy3p30qE3EcJb9unZWn5iRXs1HJlRah3f77zFmDLNeGyo+57Z+sqfNv
lt3dHb/8m42gpAHhINWr0ca/56l+Y7wzPhWxi25R873XoiT6ecCpOTja5fGuxgaMVirbl17rGvLd
ew9ZP0MqWafq1JDDTUTYntLjuxqL6XVq2bemhQRjMPgfpf+L8rV/7QqygAQqyQi6Nns19OQNyDDb
1/OXcZgjKOcPSmRQQo4G65mowHwmsT1VKG6ayFzjPfG3AZ3nDb2Iu+pd1CFR1f9qVZ3/diPxHvrm
uqmHZBe2trktK0l1o+R1xO21EkMrISm7067Xcx/NRlLwuQ/15jTY2bs/yBF4KvAAWhln0zNmvidK
ovpoXzzTrp5rc+Lwizy4Wg+Esl4zhsMr4i2MjMSTqbeMlcW+OCfRAAFW1J4twzZXrtZlOzMD32Ip
yz02ifFdZrZ5agb8xMg0ASY0Q7ipSfCtAuDEjxf2gNFOCu3dcE159KyWsdf8V4E5XmSKHD2A0wwx
cyDM18x8WJkey3xeV7VHp6+aqD5lVE/EKhc7Eu6qXd/nlLCju8p8QS0yDi8hEjc4iIBnEk03aLY5
QkJbf+oz9uJQ8s6Pl1ZgrO4tRm44gf2rw5L/XCufQBZkKpaKqlcW2RUCpmYLyVFh4zIOYwKvwnWK
6XlI42nfsCVhYOFijYgkyhmr+KMgjnES3hljES+ADXmRWi56O6v5HlPwHbkQmDsi64JLRJ6SrHmp
vQpngSO1T0LdGHu5w60fm+9ktJpT4rTlJnHDcA5GYQAWCTKXZRmjTY2q8pyCaV6KyS12mtnTWbkp
iWw4paGzkoMwBUgv6qZKbtyC+hPf/5vZjQbTui7eVrTABHXy4wSsCWlRMTVYpgaHUNjjLvOxAWRt
Jp69mOBlRDYUXGmPjiRBp2okEjYjVTtjrXrnNb65tBJWeV0eEPtQ6P0Zp1pwbGpFB2ewS1F+i3GB
tMStRhm/6Kc6P3bIXY6jPuXHlBnjJpCtVhJNgm8rn52hj5e0w+tndSzM8oZ4pcezkFUEBE6UpwLm
wOPf0mwZnXPGGLUZAN8mVH5hWJq8P17iic4YEjePPTLcSDdfk3oesLKJ2eU17W1XvomG4i10o3Kf
OKCSnDitD5lO5WbaI0FeYWfgKoe3ilHRfxqRIBQqireaM1WwyvnmejhMB0ZZz0nljSdhFge9qNVT
SpTvAzkdFABHjKiAzNT6XOdd8IacEbFwLNFoxdE+tDLjF1IjcETxm+W4u1D4Yq2CtNs5fTLsQ6e7
1a1XXDq/+TZmoITTASmogr01TIcxjP9onhnuK71SB1Svwy3ywZjEEz9n7nofY48+0gAMEAn734s3
FE9W1pbXXI/tLS3hp3IRODnoDT8lWVOmoY2/ptFhCoTmsHF7693KJ2rjslKnvAGP3WsnqdmnXgdD
KoBDXtz5JVT5axR70Zb9l39wa98/PP5Kb3X/UBlVthuDbteGXX0khfr/L8XQAM1Ks+gvGeZE1zL2
VO7O8PUvi0zLtWygn2cI/48m/TJ8aef0eGlG5ZyYXF3/2YzzjBye/w4VSmB35WSY2phR9fZC09TF
hUV1+HeZAEjNUTnv8mAiMdELmuTohmlE3ztqyQFdj7nGg2EB2rOtIytM6/j4MsySeMtKj9lIUZ3E
/IKRNmtRtiK9jHKYi2w+ziDP2BvPDR+CKO9kpkxpBCTbU4ITDN2lDhfYGTy5iQpt2Cq7Xumdu8nK
aeCUqYaT43rDqRh9Eh1dMNM1gkFMLua47jmu19qI5tcR8k5B66KsXD++YL7T3qO+l7s6JOShsod9
5bst4HSKTxINMe5abC94nCVPdl6sH6VwSf7uuWrvBDG5zz7jJzeQyTui8AyAHVGBXekk76VHUGNN
nbwlWLWtLHlhVN9eqlC2l8eXWhBAFJY54S58k6nFWuTxrtFTluf/Xv79PUKnHey3bMP0bc1q99iB
RNhNU3zNbNWyRp/Lpon+4MzhRvVar+2ut1lN2MJa5haSfH2uPFDCoVbIyVScQxUE1/JrOaifByii
1LobUOF62+aV8+bmsJizGUsQug4rhQ77bObzI6PKnnKScRmbxgevC6mCS8WcNYmLjSeD+Ic/DlrV
Y3k3i6JX2Rwtkc+Oo1RSF2pZzUbQAtJUN/KaeiM3kx1diFZD7C5C/VAiAWIxeK8nNGJaYDa30ptl
lHVmXw178/gi4CSgKNK+amJwdpPe8RlkZ/VZuulpqqtN0gb5xZgDJ7BYcOaY3hPbxPyQRDDCe2HA
o2k94qMKd8CxO/m7SvPURpoFsWFWNjzrDntj10mifRSifRAJtDlimFAktVcwbNxhXoalwyLut02d
7iV2uq1WeCZybpY6Rt9U238nj9HzqRtWXhtF5zTUEdTXbbzDEW6TXcU0RdQN+QPK0M6aq2AsZ83v
VtKl+NQRL91Y+2vb8LKTKViBFLHgHNKpN1KSeOxY/S6DA4nfydOj4iyJQNoy2YH7btI+D7xzjxvb
tSxYYD16uoI9JUhrfqQZYnNnErT2atzHTAXUMifePVqZzAHXUx34GSlNYbgzhDjGKLzZeGTlbgD6
nWSucSpm43qS2eGmUDh1qvlL7j0Ua5P1GjTNUXWdv/Mz0wPkSiLHAqGYv4pA7B1xVosS5YM5s4Xz
fG32BNeuk8BBWDLBoWNj3LJq8JHjh9bwy5Gzsnzs0cTOFb/VTvo+sLMfs7DCK+p7btf5jU/09neh
i6tpS+2oxxE1trNyUfMzKI9YpLQgyVPEo7ZT8isYRm9OOJp/YNEiAngcrZjq/3+0moH10euBDR6c
Ep/NgzhOoSRpwvNgWEf4w4zwQizNdHrUAy6WEPR1NAwPnoqH62RNsA5haFg2SSxrGrXRyO/Uq25n
WA64TznT4OlFEEn9ZQEY7pCtY24zUnsbhnnOuxcZ5YnoyfVYds6WeJS//9WCaMa0c9t2bwlhELuC
yeCJQGvC580as1prdpsSgRuxVhQTwWQHRxNw9doHXgt8qEeeH1Up31RIS02HtZV8nA+D7XkrYRcr
N4XxQYTuxhMti++EjUJk9ywslQwWPTarbQw/hh6zuxlZBScn522Ipig8u5jnRAyjNBqjL9UodsZ5
DKsGD5E/lN055gJeER/44eYujDM5XGyDh28osvbL0upV72UHamzi1ploPiVVt2YU3AZ+88RiDQtb
2Ez7ZBrXBLc4n9pohOumFYCMEmffMXN5QssI5rzmVqobfDktKNgMv76Xsicz/NAC/9KgcvNJuy1n
3qtgHLtAkvhbMhsTMdKWRYmCBdKkyRPxoH5oFNxJLnjQYyqShWVgBmbk6ezZBR69x9iCTSqTauOc
Yydx4Ya0e9tTHUr4yDwS72YcuxZHWF7VOK0Z9cy3Pz1D1L5O8AcFXsf//ymmEh9DWhQ3WfPP8Pwi
Ml52tVPs6qjUl49v2/BYq4edsLGZw5ogaIck9nmw/0CtwG2Id48HfrKGcBbY72PJCSrs2Fn9+9jj
1ibftxeH1PZDGguIPWkmaT6TfP+4U1p+MeuSSILQRmOHk67CZHJrYiReZtx/JLkUXFiBfyABaXrq
zSeZeehdmQzSig8ICuZAJPxI/dKZG3/gIGLVskmi8UqCdQhUag+lEwiHjV4mktHNtTy4bEF2QaNT
Xgw86PbOln51GItoODs4MoE3ziVuM6Xvcdi8/nucQxWrPVEjCPYqexcEpvvaV1BpsHL9u+M7oxTL
IdH7rWZqYl1ATFn3gWtvDGZm5GI08sDY5OQIr9zJjkL30ZZjfZgyBVexf+JGa55iuhGMHaxkZSWf
xtz+1BI/ImpZ8Yw0UpwzjFBAfjpGtjbPeBg3e1dN7GUMPHwh8SKPzCPP7J+BPrEm6PkoecSqKp63
ZeoG1oWWEOluJM1DGE/2uygYGvvjvioy0kVLXJtGBxsA3eFRcI8SqMRwa2z5w8wUGDrTHffE2Bwf
zYWWB6d/95ITUNITdrMe6r67j5Uu5x179ibt4X3sEwYWjvKelE+693wvP1783sEANZIg4Wfu23/l
hzna7H8mEBMSwvApDDg9AlSD63+nO4F01aovIlbILidR5BgfUdT1z06W3v69dSbh53PV+l/9OtnY
NZFEl81JVIxN7U4/dfN//PHSEEyycKuCzF44Mqem66jqwEWwpKvwYM1/L7CltYvi7JZyLl+ZfIBS
bZtq+RhFWJ1HcgtDB27wgG/O1/Fv2ohycPOSK5W71B9a5epbO47VBkTNtSlw8JllmN5DhLGSXtnL
+uJNdygvo7xtcUX1FNOOJE6xso9Qvd8LIH0HF6yVt9Asr927Iwsb4LWgqopTPoKWsIcwPP4rshOk
a+HIR7YR2osGvPKgl3X2xqEPmWz2nWu1ya6kgYsShOxY5WQToqsXc+5joDdLlad7J+1YvNYt8e0s
GLKxsU555Rprn9XRDEK7I+//RY5Ne1WmEcDWNfIvCXANYJjkXU6nl5IgpUT42lna/lcx8828jl7o
MWCkSCStKaiNI8DZ06Oz7zSwhnORw1ZFrWPbCbcGCqDdxGxnyceU8zJPNQY2IZW3I/oLCVLFVpRa
g/+WL8m6vxHQNl5C0fUIU0jYaGJpXQZHkMhVSH87lCWbNcsSx1ZLrlrM5KQOS/9ceIZ5d/T6uTLx
ODWC4p3xD+JToauL7I3f0CHGU6iKexzryT3S/HMzgbYt9R4oTCDxqM+bAlmb8NUxWkTQttxFTMbR
orMo8pupZQK0KmsFaQXECJVBIg9RRaLc/CGkciVfQAmdYwM6C8Ridho8OFH/J6w0G79YSHC2IAIW
jOWApZ0VIKFPXOeT0wFCS2Yk3Iyai6mq8WwHzvrxuTSFjz3GSQ8o7IJdAwtsWeYDJUvgHAkv1baa
3yDS8SCKuzZ0baJ/rZM25t7Krn22fjaBbaVNWVSIKdw/nmd7bEpwegGlVZZle5E02wk4wSFRSj9h
4m6g7lAHlaJJ912HzceuIhzA81TacBHdlYaEaZANrOLt6CuprOzNDMFY4xQ0WczDLXtcEoFHIMkY
9ohOPP3kRwmisCTzDywrpk1nsV+n5CPtPjS7JTPo4UNQPy4L010rMAVra+zsixaWv816rLkK+NUY
KBanQtRbVDfN1qAfP15SG7cmwxjOo/Bm6WK82yJii95AoOpZUeMeSSh7H4dooaZ0rSm4/oyoh5uQ
vyPNKnYks3ZYI7CkNr0mDiXQBa2txyuxHPgbHhmBhk6AF4Ki9Jz0+RfNfH73NP0zTQdtI3K3OUwN
7YMbBWenFXtEp/kLiGqc0d0zW9V7YVn1kifVX1nKk3fSC6CIRFp/jppeXdgG33uIQNv28f/KA71d
sVH3tjAOLAzUw7BTGQCoXAUUhlNCOPgwq4mmeaDTzfOdx195ZkJpYjq3cEgx3GVxjaEeOg6CDxNC
8oCTZvKIcaANZ+nAfJp7lyPOtfId3H5/RbRBv5Jze9Umw/djTEKUaD0XhNpcEE4tP1JmngZl4j2d
51LMKtTi8S+KzM1uGcEjY6F9uX3DM6MYDYUJAtR/F1hT8UComimHXUZzHJFT6oz882oZd/Vrawlm
ljY2/7IyiYGpoytDVFJq8ni84R2zsLISkuYyZyYhFYC85tmrYAYnJpGpr3urFui36DrMktgG+Ek2
4omihKgwIuqJdN88xSP23sZ4seecNCGsYGuGWb+qtXNEKfM388pfQUthQcHpbQdyjAoLS3ML+WIX
YF/Z+7pDrC3fHr79ko0jw9G1sv1mi/eRg1oPD4Ye1ccK5sHet2CYKJunJuHoQV+mZS742zmFbsJX
hMPcT8EMWeI5MOETI+MaPffHQwxIfYU1uOAh3upu1B7YiCHaDmvger7LAm8uMJJgzE9W8f9frN4G
+h/QfFjZCuPYc67QyViItYAO7LVevmkqn35pSd7c69JCbTE3REi19IP0N2Uv5jWySJ6sWTai2YW/
HAni2lKyfNejAkRRD/ue8cEmHxCXe4xnVlTiJfF1nXjLUor5xqcPdO0KVAhT/LUTIP5jw9JvvYqB
g9sEM/ogqe9jHDz3Q04vMLCvIBJ2hSIMVkqE28qv8x3BYsMt853q0gVF/6yEtXXwyO6M+dZDf93t
pSsOCSGgJwZo1q1SHYsgk6of29VKxGTJGPFr39T+tlDuomzsmcSejYscfMje4rZjPWuebM8sl2UR
x1dXg1lcEi0n5gFP4+Lp4IIM9l74zdELYGr+T0nkTgc3xtmNqDuZo6BAAZZf5gS6TE/5Hxfc2IfY
tLybjKseXJH7waQ3e23YrGgiQS8VKboFgnooXYkM97BxP1Yhg4uSJSqjbqfhDdX0BtzgvOTFdbzW
iAg+1plZXkYn/zEKZ9xZfY5nfv6V4t+v2Yg7f3HY4hHiEOItAa4eN52+iUQhz36L44DtUI9pI6mO
fik/DY3Jt1frA2mmDuepRW9cTfG+qBzmZcLcW+RG8whmB5Sh1t4o0PJia5teuxFBP9z8Y0Ba+NVw
fJCegKW1RAJmdmoQufP3VBIqjmaCDoDOwzq7OKBX03y7WQ3bl6F0SfW1GpCreXHERDIdPT+s1gQt
nGp02Zi6MPxS7b63pfytQiUOmUX8hAbaElBKM5xHzLAz25DU1i6Hzwk7rcXWYsI8TvNwl9hIqyKF
L+mxMw1bK922IY2iKWfhOzFu83TsMRNzA6F2unpOnf4+dhE4/57R6XH+0pD3ZCot9L7DgFqr65CG
NxWwnF5me6fiWhGqe6sZZ88CEh9pbMa9bBigtHOBMJzP9KGWpQ85Xw/2tcacZW5tFIjecz8Rmkrg
NyqkmSpa1C07/x4IqyBPK0xNbW+bEQw+kzUecAH+QRZymPC4W5Z+qbS4WT62FBXFPmyFUh5ArD9R
j+VLVAjBmRRbD3ewsM/lBHYaf+HJIZ0eNxU33VAyo2CzdOyt0DwKkGjrsMqzXdqSbVh2E6S3sOyu
kurizXQ52FqRyqXTRYSaIPUl/BBAq+5Fz7DCOWc2kHySn6rGRl2KIdlS+2Af8mS2xWrL3SW9YjFZ
HKNGMzEgiIZuSW5qTvyAdugTL7/1s0yl0OzfIL1oKfXp3TO1DKBLAC0xCyBWeEO6G7z0juQf+aHH
v2TMRsmkzW+k3+5UWmUfdSe26DlDAqu0V5TfS83z3GOEjP/EucEkPfolaXkhZA0nygfkfEF3mJIS
yTZIpSTU2+OoRWoV2o29GFvr7paBty3yaYsIMzvDFyPBTLsGTMgYmCXPheFFv1xvWdg6WIJ00s4m
C0Mk5T+zPGULqD49Ych8huqvHwAY3v0cd4xevoIRKG8Eb8qda/bpaihmz1cIjRHc6wIf48AA1QTo
ih4DAHRQMwejJtZgO6URctKkKlkZz09ZXQ7RzplXGW0+HIrc1ykz9HEd1YI+RWDx86NSw+m+M3qr
PxY2PXfLBK4ZeH6Cu5z3m7IkT73SzRNQMG81zm9Tkuh//+Oq1ma7s3t0DGlTf+IYxBKtXGM5GTaz
LHOwefdNa1sXHf06JZqHQXU/dCyYx8H4yjzU4IyLxw8xRt269VwYZPPHqqoK/YJagmkoP+pYuy8P
pDFSq8MkkAR5eR2wF8qrozUvR4WbqANFMWs799LDVCDcWTGH6w9970Unva8+nSnKD6jPXOAeDEbb
tnbWSVfJ86O46zOzvXWA+GwvDJ7LlGzTgcpjE4+1jeecK8VO4Y+EboBuojK/+RWta2QCXT0YzwbW
/r2ih8XGoPlLQBEknU8QKWBxJafGGcBnB+nEpBTVuacjF6chIfk860dSddsE8Sjdh9TcXVcCtGx1
55YymzhbCnnZ4xeAPc99BoHTLb1w2ATM3z7gSsxpw65bGrtHp2cjMTr5WdOyOaW+MdWbHUD/c/IY
zvXgMfalrtb00VvlyAaWrdbKQyDleyKI6TR9+RUKdpkcMkQqZZZ3DnPVbQUmcKHBV2seld4Y4ZRl
DIUhmskvc3Hn3/Y8i5vswC04F91/FN9YwxON7+7xS1FKcbQ25agOnRk9zTnxSjf1y+QG/TmJS6Lm
5yHFlKww3Gjbambhwq6Wn8oP/0fdee1IjqRZ+lUGdc8aGo2kkYPpvnAtQuvMGyIiBbVWRj79fvSs
7a3K2q6ZBuZiF2gkKjoi3MPdKX5xzndezOlL0ySfhIZncekduJQHpzzr5wPDKeQi8+TspfF1BEd5
o5ONOXsUPwWzf5pj/AayS9i4ZNX9mMF98xAcsF3BP9ktCoJEz+E5mjUT3EUYaMRt+mQX82tkkEyN
fqIhyGKk7R8t+pvLxbUnXW5GEuyQNhrU8tUHNrIcoWZD18i694yv30T7eTCyIH9HxIcodGCY7pbv
IHy2TGbVyq/r22aJh17UIUKROnn5/BoM/kpaZE4Tlr235wc4PlwduUHTHnIJ6cm+8QBC3bWYwB6Y
APKwmOD2pYPXBFXYfB6Zlu7TeQSUS/DVFq+Zs2qzGJ75jHgWGjQF/9J+mYL6ndEzQ80sqJmF6sew
gzHhLxcNw059kkBQE0gFuAmjnGQSMMvFcerfqTBnNVQacjV01ollWLmdVFAdMzA/aAIbVnBLXZ16
0P2TicQDQwbFyZ2/hIbEw3+ZBtb1Bvuv8RTBBlxbA/71Wg0POZCD2yh2TyUxPOkq+WgKb7zGDhav
5gbNGAMfqjR00euwmvIdnFDsML0Hq6yiJsPWqO9qpGSDKaIny6KiQzR0HTlAuhBwAaTPTH9V11xf
PDsHsIlqE7ifr6/acPioWhQYNhv8czIkxlmax57QvR3LLHN7uZIuU0BDd9ldRFxJGANTsftNvMgA
hp52vIzGbB8vmo+RrJO5T/SH52IrnLynCZgj8nbnNg7YPZmm0RyqceBzZY6wGXQR7TDb4VdeznfE
GQfEjRkhrelCBUJ34PTe3p1hCPajOe0CLxeoQZ+sPmN8nFrArLAWxgwBPBfmNE336oKHZ/yDF+vS
xIYeuWyuKP3bQmE/HyVzq5CjO8x9VhaLcj3CeXkeG0ZhTG2ZgopQDTsnbF6IfZgPxjgA2mefDwA4
OMdRv0/s8jQgHbIPi4SxtTjGh3n2b00N2qdPCQOKAb47IWifUKCI97HYHEojXWKHwS0sZ4tdDXej
GPUZRuywM/E4rhpyBd0o0buWUXS+fg1zzCBOl+n70M06pHKA47PaPME2/RBjmN3GDh+ZwapoOaL7
uozJo2LH21TFW4mK46DK5V1rR39pXBHIaMLDgWEcAbGNT5g8wk3TDp8VV4BNkeqXIp6N/WTh2M06
WJ1G4YIuXQ7ly40shKu6G+ggLjeLlCkglluGU13dgwH2Ps3zyAciUYm9ZKyCl6LFHFDbsk+QPzQs
pZfMV9KazqKa/ZcqeFVIx3bNZPabZZN5GZAxXXy9DBtnnxzFnJQGYlIJ9WIbVG0ZCHHFHYi9xb5r
EpUOLzVNQfhWERfay1KoSBE3eZrUSp34CVkW+MuTiJE1jv1y517sc+B7zVWOlycsp8/+wuDzm92l
dTGmJU+hpu68jH3oWNStrdRDpyBtQD9eJ2Zzo9C/HPFNNlf4xTZ6WXTUI1DWwpTP9IsI+S5dUMdB
6Y+9Pl8+7lZa2abm6H40viaZg2S3SBhKu8wa7DjaKbMNDpZr4IxMvPKV0pf+zG+TY2eRgJfFvrNX
TkeqngHwQGfuJrB6/2zKzxK8NRN3gEVg/4qTD9InsK2JursFVHZBzKspTJGMLfMIk7ASP0EZPxEj
yQCu3teZCnZ1HoPUYkth+D7NtYr961ASjjIxCGSlMRRn0hiaVQ+CspgK/0eb6njKumOcgSkxpPjW
GnAWt2gDQeKBxa9x3fhIlpkfa7PZoyhP76q4gc0CB/7IeTmRbBY+cvurlyIiPnfO/D7KMnqcwVHe
TxpWoCQt6Phj7FH0jQsseqwJQCmLHQlN1YtcYsWxKK3Y+cZXNs7oHwua1CaLwyhGPixPAxaHK1DN
HlNjR9YA9+r6sW3EsmKt0GvRrwp4ELdIiGDpkAF4NQTT93Is+i04ifoBUvOzk8/m60wqejogRgd1
zfU3C94dCrtBu8N1BTL3Ok4laBeBAsZwxE1Gju44PPWoO9/mAYKhRqy1uohf+CSefI1MZ2wc5kha
UnkI8ez1jBxYuWH48lH3JbEDnG/ZyjGBuMESjPjQZNK23IHZ8O39LBlvxxZbVzvp4InhAQr2EWM6
3UZ+mfw5IjyNce//KCbYK/rXEAURFD2OnA+bIqjefmQEXIoNZS2lsGy6B9jXKxI8/XVCRvuqbw3n
Slh+soln6awHpu271Aaul02qO5VV1pD2xS0ThSFIc4ACx8Y04YCVjCtObhPLVzqpnptFeuRFI2GI
w2o+jJ2ubhzPf4mN8Q0h8xZVQHYPJdQ7B5efqsva5iZHgTOn9WPkjc9h2BAnxakM+yJbZ0tnq/vM
BWLQ6qPGvS6HgX05BQjiEqonjSruULQC/VPv4ITAnx8TbHksZ8LgmeWYRw/r+ZoQ3z0q7vS2apPo
OiOwBmTQttF6ephEfQWJNDw7PeqtqhtJvl2q4AJTXIU0dMdDjae5fCcZhRQVIvLMOAcX13vDiRom
o4E9Gmimp+Wo7kAvDfaOoMfuoU2sG7J03WNtM/lysUCz6OGu1mUuiJnwJmZFe8v4CcH0cqdowog9
yyi3y0bjtsCbt0GOjLHN+J65woARNre3A2dq3bnBacjQ60jT/ihrh6CwDsW0TMzwrcp7RhTkLRiO
/1Lb0XwKgMsQtwDa6SKcVNSYG5rKr5mH4LNlGvxUSOP7yJIXeoH71VdXZXbfWnP5WvakvUdt+9z4
8KXT2ZKvfeWh29cdTj2ibAj85Y50KRsu10fDZ6E8l1G+dSLPeElbySTfisi0WGaasqz3Fwg1nhJ4
2sHCXV82O7Wk+PND7Pncb9ODZyPxu7Q6ragwZ+WeQE7P68usoAGTiUsrxm5GjtS26FW6mQKTK/7S
+gkrf294DccChVDB6SnSdNqQR1J/8tHLrq4Z2JQPiMoRJTnluP1RNpSZ4bMwGCHkiO7YNKRnhuMA
ODnwd7MHC6WgMttdDramUfd+OKATA+j9NIo6X2Frvu0AWCOq4T5k4ZLdzct2vIzdr5d3x20YL2dI
Zh7sETxi51AEXvSxjHagwi2TIHeBsyF7VJvL9bpNaouubhnUln7M4sLp5DMqdkDkBBQychE3bWio
I3K8gQEjvik8eUvPgsqOPIMyZgbljf7OJC5x5VoZwTu6IKehjYpb5MDT1kR6eU6ru8aInIc0Youu
Ou9GWB1MQvWlWdIP4cRE67zBvju6JFHF/hJHghPWyrv7mLXD4bKJRbB2bOp739B37dLhNXH9InRx
RcVVfbIq0g8xjSDbrnM6NYC7jZMGz3gOWe/r4MT8ECfWqPpTO8HMiacSdj/OnQM8ExKGnPwtwDNm
kizU+ahw6kFhk8BLifu4mj4rSRIYAmoiPPUqwR+4H+cBzFPC+LJcyD0OyHcZeGw9h2g356Gx7kVj
343NgF+vqllFUUWF99WTbwWgUxqoSYMLRWeoF0dM9Shhan2RS1wewhaGQWNOFaby5HQ5FOY+rs6u
ZDUvZp3dasYFK13GV3Xb2r8d7+McGScmklB/AgDBLs3+b7dqlJ75euZjrcHuYOi7lA7cv3PkMBIN
UMVKGaohZ4Wt2Dz4E9PxMdEnM+yRVccVcE8HhNTlEGH4WB4jcNRdNFRwwt03d87Sh8p3kofe1/fL
DJ3YifIqa+rg2HkR70MhHgdTDq+hueqmPLoLknsjzOPbfsbRl6Wzuort7jBXlQR8iJwGKvXwiEOk
ZQGFQy0DorC6HOU/Lm8sgFEwI5nhJvI0kxxM/rg+jqmdkHPZbKUYo9vLPzGKyk5BL4eiZ4OG1tGu
Q4+703NH3peqyuNIOOnGx32EaHK6uvQZZR0citKor9mW0XOZ8OecPLSPdsPecGiH6FkAdSJKhT+C
1I9LxeZYhg/BrGNyMRXlJraDbI/fUVpN95bUBHlFk42AYDCG/WCgPSeiumX+D9G1GBfjSR6l+WtU
lHd+H6WvXtHuYoFqvooT+ZxWKdgJ0sTXrUBfhFX1FRdBvqltNji5793HPguey0TJ9n12tiGKI5RZ
NAbQp2UYmMeJOzOPSGh1MWD5pEgEv4rNsgSWXxBra6u5PRQxkpg1YtJ8em6G0IJ759zhCTEv0n1E
SDdGALZatPJBI7k4sHpNDovhnRAZQba9OW9pAjr4/ob3EGbddQduHokXpkrYfqAKJpsJTi8jUuFz
139p3XDbT655aFX17PqeuHZKKRf8ilKnMdX3os/im6ZvPjqD7EbHi8oHbTHm831A5A3bZCY0H1Os
sdCo+eFyZcMZFRG2TXb4ZHdA9kcmRVHsg56PZXX9W9umlHWaWu/F98fwlTw8jT3e47bawi+dlkAs
0bW0mjiqjjkXb9oJBMSNz/oNOG1SH1rEXmeRiutSQkuvycYOg2E4wCv4zgjOPMe4EbYNzp1Ns2wR
ErqpVOHlciyPgeccSgb7wxNXTGNBrTrDlelXzRoZDRN2f4qB9+ojJx2VpY6yfmPn1nT149y7yIgO
XcZGwO+rCLYcgsyCfnDNeH6+SqFoMIYwzQedBNGp6ItX0hyiY1AnH7ya6BEpUbcaEmGda1dVL4p5
81YbGl37QC1g9l22Na2EPGpvch7d9i5bKr5K+/3J8KKdMzbxg5fPMEfcr85gEnhRtu29ivJma+Tx
Vw/H6gN3fraD0sz2kEm4rxYlkZkxhILCHNnTOBMIjCEnL29q1SZp6/mMvBDWxhwBh5nzL7ZffoQx
kWeAPVFyT+agV7rNm3Nfp/ZV0plnMZIsi6mv+fBY9eZR9l2mtXoFPUyvlLjf1GS+LBuHnVaAA/O4
uidcCBTdNUKkgb6KN6pAab4RDXcCnNYAMsBvrMWyE8Rak15DDkc2AWKIoWyHMtXMpP8U1Ll1gM2u
0Ial7hnhFvyMJvNewYkhWLbD6LPZG/nJF9CBhl7k23ToF72SDXqmjMtr5ujJJjdZ4HMeJA/ab568
BawyNLnY2toarhpMIjvXDh5U4+bMD6Fa9LkRXo3ZN3OIaYmjkTHDj4PYU9Bv0YjgDQqHZ8n2/Cwr
fBBzVOAB7urreAiG26yNIZIVxvxb6dEYKCYvKzt8T0xJ+6jY42eFXMqk6ZjxZx56Cz1ob1rxmzV6
jKKyPL0mlHl+hVfAmJPKmfZ8MyzujzHsr9yuclibYw1JU7ZliHYeTYU9pERI+uT5ZgHFlHlXN4Q2
ApZS3RQhjpTlqyHPi6sixY1Aa+q8lKhIN67NlhEcVHxQM5ogsNMftqeIKLrMW9zIvrrk+lkxYk7Q
qmaW0rAU8aMZ996jHWJ0jeiJiiZ9M5xUX0cL3N/C0yEjNs2hZM4v+7485JE3b5siMIDMcEJc2qek
LUJMMCVxMDlJytq09PXA5gsQUo4y5DKECLL39CIn7ByYGqOfne0+l4cyafqz9Pbm1BPzsEwfuT5L
dsUgmpbCnvjSsamAorSa8nboD7HszVvH9l9mVqgwoMhSEngP8DCDrTD6/ilFbUQifT2/hqkPgoGf
BX9D76hDA8Vni/jGDwskm63csc0Xn9KYcWyfm1dT2H2aFx3iKOGThY4hT1q1wxMOlvcOeeYWaDBm
fKc3XvSoTiEL94ehr9bI7LFXNZ11z50ehnaZsV3P2xhQ13AKcGFxnPckDzSltQ140MHtNaqd/Jhe
Sm3hx2pTNmX6YCk/ufXzBs9Lkr21X5m36esMQcaPOQxEUGwteelcMxyAytiVxlGwkNtASST2Er3x
zl/cf5FySnggA3ektLG2YRSGD9wYPijHMPK3pDcTJXHI0uy6Z5Z5dpYpXGKl38Ep21x5RrHR2fRw
WVTOXezfZFn5idXLeGWMimX5vIV9MB+pIW1Y4IN7JMdcH/Gh61UxHxgSsJSo2J43Qz7sLyNkSPzb
oTfZBGYAV7tOD3uVKb0uyzRax7oov4xxhY4myl+Cvn2rWNiunMFK7xLPiK8xv7nrhYVlf4REihTc
3kp2jcSW1LIG5JW1L0nT3kVmiy53+SozIfhKnZ3syaq3XBQzbtIENhql+RjoUjwjByI8g30eXLt8
x15dHRsRhWsGl8Wzyk5pRnQ9Scno4+T9kmaAtpIdZNi8QwW8nQwcGf1s8jZhZ6nQpfAaMDz6jlMi
kGJ+0DDISgTUq77OoIYMzoPN7GbLcGQB38JgWJJuu9zr9ljhwDOjj08i1DHBvWOM2Yb1WoNDoye6
pCndmzm3BtJz+0dB2g7WD8i4RqNeax8KQFMQYzTTROPX5V6lwDd6EFsACqTnWHeb8yVx7t+/6P8I
v5V3PxL62r//J19/KaupicOo++nLvz+VOf/7z+V3/vEzf/yNv1/HX+i8yu/dX/7U/lt5855/a3/+
oT88Ms/+21+3ee/e//DFtiCYZLrvvzXTw7e2z7rLX8HrWH7yv/vNf/t2eZSnqfr2t1++lH3RLY8W
xmXxy2/fOn792y+WQ4Div//+8X/75vIC/vYL/8Yf8fuffuMbornll3+1XMulAHSkEjhaCekbvy3f
EeJXZZu249tcm5lwK3IyCy4U0d9+MYT7KwmafI+tHyYmR/FbbQmQhe9ZHt/jcTzfZQ8jfN/65X//
bX/4DP/PZ/pvRZ/flThZ27/94vzy++RDTziW4C+Tnmmjy3dRHfP932UxGoCOAsftPyvHIFz8iRvz
esi+/u79+O05f/8c/p+fg1eiEH2wQQOk+1MgKGKFhLI6fveKiz3G3bOQ37ID2Jj2qUibrYXvHzBT
818le5o/P69EQsmqyrVN3njh/ZTsabuTabWO+F6TcdrJVzcGBNJu4vYtIfeN/go3LaBvgNJEFODk
3IBCW+fG54qKoLymch3JSe12HebWv34//pg4ynsuJVoOG0WKcKW0vJ/yOfukisPEsL6Hdk5mKzes
xAEwGFfRLkTZhFSzOP31E/7pQ16e0MdjawuBxNFa3qjffcgUw3bVBPJ74KF1IpLwu2cm1grGi/4v
Xtmfn8iRpnI4Lh3Hl5b46WhS8dIkN2G4Yv934+I4mjHAM4l7/uvXI/90RC3CMsd3GcEoUwrzp0+2
m7HcA5LE3yC+s1+kBa83lX6Nq3zLWHIzh4q4XG8bgTNlZvleN3CsXGntAqIOWU28DKYFEhPd42yR
JkEJm/Qv1fiOMxZwEsLm4nsi7DNJVsdGXguJrFEH68b5BGsFvuu4TzPyW6jrrAy2XVsaV+M8H2Pw
nlr1m79+rf+Xt9RmFi5trgeubzo/vaXmPPnASSHh5JiHJiCNVmhQZVT/8tPAznM8zxa2Ys4r/nRM
qrGzEs4Ja+rB3UBVDq4VKeT/6ovhWVxHCWmjyHOdnw5Et626nNqUJrO+ofzZeTVT4nH7108ixR+D
UTnBPAe7pw9PSXhcX39+z2xa6syIwBsFA2geVMXjzEAyiLl77qnuJDsUVvPWTQAY1L1ufdtEYBah
4sayNyisJn4U2EdhGyFtkvJldoYKbIVXXK7r0eLdLyeMrI+inm1bbAViUX96LGrS0pBwuRkQb7Xx
3SGogy+tW00BaAO/9+b3zo3LfgepxiUnDpBUuu1yYuSukR0pOHWlDWsqVPUwoGL0XCBBgoC3delN
XnDVI/OFvhRMmlkEgtFXO2hEdTImy87X2PvDr7rrTb1CgCCS+8yTwyP9bESWJ/0XK4YhYF9X5+kl
CpZnZQkXWf3JjyoPArGVGeeaKWh5JI7OJcnYqAn5SwEVwh/1JqR5YsV21d3nZoDlWYEwsjdxWJhA
nMDPFIcmaGgStMCBe+DFNMhSRqOV504LvGhObrIPTFM5uAdZuCP/7SAyRWSS0cnu7ERCFwLAyTqi
Bi4kX2TrQDPSIPHUC8lABCVYMzD3XTky4sMaRECKhxG3iRMGlN/CNmq1DYIgjDB+ojnV2bl2ynSP
/7581rPB+xKATZNPvU3yIaTAMEEzbRJdctO5TJmfuzKMcN8SafcRGGERbLuITchOcUH1vjckCeRb
6CYCZh6Fl9pBeapA1URYAk8Mklzj3jVHL/tAZNnQgfM5tsY761yEDH2PV/ZLktb1t7mxG2QsQ0PE
tJ5bVPkB5BGbuFevzHJC7LYtM6gMUSc16MHAHic2aWxgQBkGYotcashYdA+NDZdkVYuqi17MuSFU
m/8MQEmZPlRhRiLVIVRlxkfj+uiLWLr32kVliKsYtJHvgR56YvZbQHn2rcp4qAWfIFRpwX4/TtM8
w7Hs9P63gm1D/4ILMwTBjMUlR74XtLho+PCUw84yGbLOerL1aGCOguoBnLHKfeWcR6ezyi91FTBi
Ym6QN+371BIRt0/VNE6PJMKPyT1ifidmVplN+sjx4jU57V3pduZqKBghMMcfa/fNH7vAOxTdjFhl
5qTFG0m6QPBVFyR/EgzbYMqI0fsSZvnWkuIoT1g488UrgBM2fvbgcFlHkyojfjOziEMdnxODPNkT
O+GuhV8ny4AX/Wt8W44us3+TKFJxZdBd+K9KGBaesBpfmXVA7OnvnSCMg/XsD+DQw3JM3ktnMj4N
SG/cA1qa8jTbDQtYCWEOlKhyQd9xfrWL+CtmyL9xBmaJa04T0ixxo3ZPzJU46afSE/dkYyBkZUIO
YOFc5aZf3kudKL0dxnwZMlVN4e7MIO7EtefwXEz8S1mMmPdCF3KrwAVlrxyzMkEcMxX2V4OnmcSM
6bhkMEX5SIychvWL5NgxMpskXzTKZCWoNNzPkU6+DzphRdk5Tl7dznFSIFUNUkhjM5Iaxm5WwGwm
B1aLTNUvcrU3K0E+AjBX874TIwzFaTTs/LpoIuIZBhvn/B20OlqlrvDkjeXUEFv0LGN/gxmwvK6B
z/knm5YWzKb22diDUCUjCaZiu3KDYWzZCLjMMJTpfQZV5iEAnTAIeuYcuGiUyiQC4pzM82piTiS3
SIdRPsXE1+4HBShwGzZN/JEPQBjvo5zJwCvJPmPPJo1O/oxAwSxuA0RoAwIUTl6fhkuLYsW805yr
dULlpuQ+Qq9GRdH6zMQwHOT1ez1mAttcHzN4CkrWLycHsO2wxVwyMiC3G2J46rByBK0cQvLjxB76
yziRDU/ShwBVFoUTTArQRKCsXWSkMacVqBEItV7DEp7WGzlgE/nv4D0HdWSiH46fHSKuhi0sTiKx
sCZb7GWd0rO+e5nTBzfOEHfyzEG+UGGlM7PGJebk1PVoTJ/VbIx8tko6255V6dca8X12xRBhsl7Q
a/Yt+yc5QrfiFPWflOlP2aGsNdNtqdoQtnTj4P+lKnCdymAGiY//9nLH/p/uLP9/6hldSpt/3jNu
2/G9i4v4D03j8is/mkZp/Sqg2LimLamXhBLUvz+aRmn+SkOz9JG2jcrftn7XNNJq8pMUVbSbDvdi
7/dNo/pVCj46SiLsyHSi4l9qGq2fq1LP8ii9l6bV4lEdcynQf9dRcHrN2HlM0I0t4YZVOGOUGulf
d6pIXnPWzidwo4Qo2Lq6N3R/b7oTV8J0GiANx3idnGyvpUKbmgFxrXWeggPybrPGjsAgW+rgGchm
QhYR5M5+gOrAv2MTf1DX0WmKH3ETGieUpZQXtzBpqHF6T23CcXTPFsrxsTW4pVSpdWxBDAtBn4AC
7XNp3JiQKhDh5/YVOeGAsZdbsS/03i0L5xBlD9MkFMA0RURnxJZQD+XRGfp71ObXQTsTKEAG5hjj
QWqZc4KxaYFKBMp/FxHxq+taa5S7hLCzc175esboDSFay9heV7qwNkHEtE60Mbq5IT3ZNdwgMF3V
yoJORfmwskcLTJz9rlOccJYt0y0B5dPp8k879NOJvibZZkP7zbTGjRgGMjVKfJvmVEM9xs+/EX6C
XsMN9oot3jqm6FvXRXgsikbtdcQ2Aktof7Lw2K5ah+u7l6BkFNHIwk2UxNmmprsqpwqBaI6NvIeL
za11Gq4qbtWrxNXmUyYehkQKpCHe1mwpPSN/3tYmIXLZl0yI6ErGwV6IuqIibNUJ6R0Jir7FgCyq
YUAII9tCDClujZYerTfaCohNkB7bVtw6pdqknRWdqgYcZ7UadObdLHsUryIIYMpIyUAAhCrDQd1h
pfWxIDShr0S9Fw4idLTT0PEjMEfF8o8e00c5Lw6RUG4oBTC5N923jPszqhiAa2xBY6qkvTJMUjNS
OgPPOE4Jfnz0Sfa9xzK9RXNo8JZey85Md7nJRbvAtYvNEcdh50x7M2aFJQreQinN+zIgT1YY/QcQ
pmjfZI+KSz7RYGKLD6zaoIhl4DBmn+KYgSj7FuARMBKWkJIgh/3uVv2jx8dHThqUdNxtMUTQuUCv
wrp8ulZWduji7FvkN/WbGGbKr8qDwZe7JwbF7YsTxNu+Gd1PC6PJXB61YV23c8H+bLsif/D9nFB1
ku0Hx/kiCtIBAlwzlj8lN5XGPFAneK0CvOzYH4t9z5GTi/KhzpbD3e2MjSPtdNN08oa1OVvtiKB7
+PWGFQ5PA1vXLEq8/ZjcETVKZmOuh0+V1ewJA5lJZgc/P+tHaWCxpm/6Kkz9PBgNQtjG3WJz2eVp
zEIBfJuu0atPvvOqZ9zoDswr7ormPRBISQxdCvUA/pdv2puQP5CZTpvj2smBMUyw0lHE3boJ49xR
ypMzk3lvRBBMpDldhzXu10KR5GyATt00ypbvQ6Qx3gzx18JGsmYXeB7ZrB0qVpOmqYIDecyHXAb1
XpPcafTOXd4U18Td5HcZF5bKILqgZ7dvpwiZmK3XmIPu5zaADVs8N/aSnjhUSH9ljCCL5do04Pk1
XMeC9chyxfPZbXau3kye+TLb5ReRm8x9HQSHlYOAOo8BVs7UNnEwqZc1Y29Jiskk9nGudpb23efK
BzGi5s/CBmDZeyOBAgyWQ5IY78JEn21iRhGFMBlSr+VEilxNClgwjtZjAyqSRJ7gbcSGfMYJwfTd
KR6k8jjJHPs1X+zIJVKzLkNXrUQC1sfwwkMUhQNT8fwYefV3CxP8rS8nUJdhtnFbL2AbzRa4mAEf
RIxJBrN/JYljGwetu5OcLeueNNyj6RVPY2VuVWUPV6B4xlM+BWcB4RR/jZVvi6kxdq7ZkpnHFQf/
99khuoaE2A6Si4/gpCJKx1uC0qrappmhN29ZNPcRqULtXV5O/pm+SKKVDg8mqDEMYBgJczKWira5
tvI+Iaa5fxw8soxQd14LH1MBN2EWlsyGIsipXSWadVXSXEyT1GQfQJrPGPxs52g7uI1x8Ac8GKYs
3tiIlMvVItlIL403qrY+kWTrbT2nfeQ0+D5rBKeoiUnkIHo9SFH011Z5RZoNrmUGrVWEXFUITYXN
MP7QJrt8N9OOHpIg/gANP4CY9nIsaeamrQDcN/kJaqt3ANRnbaVTc+Od4ytvmkYE4dgOqGH55GwB
BgV8TzANt2Y5NJtEJdW9m0zRzsPGOVJon5OO4JkpsdNdF6hhbRLRV6NOubft+K01e3RE+DIOI+jZ
Ik+5FxXK29Ut/oKUi/9j5WGZK5rutlU9nkrD2JK1DYyxvymYeNO+GT6mkc1cR+6uBJW+ppiptyE3
qG0QwbBSBKoaXwBpODs1FeP95Z9gTFaAe2Egk9XUAi6wKoi8thag1nJ9JRMjPMjMu6866uDACtmy
Neo4LIMJbY/PZmnElMfXnFzWlVUtxJ5xuHc8NswF1fUR5NR+DgATCON7xdVx1Zc626WleGf9Cr6j
uh087LSK0HnpqQ84DdOp8uUbEBX294Eibs9elBhG356iDKRP4hWQgfUunt03Aj+aHQzYZttaGCKx
M2LZR2CZUBVJH+i7UZd03m2/gfbLvT2oW+zWDsyTGG6L2y78Zy8ipH0oxx8Tt//p0vq/t7T5pz+1
/Dn/2Af9P7K1cRlh/vMK/HOcf7x/jN/+WIHzK79V4PJX03Gl6Snmrlz5fEaMPyrwZaFDVS4Zo/uM
CDxFafyPtY3zq2t6nuXDSLN8wajzd2sb61dbKCUpwT3BRsKV/0oFzobm5xKc5YYlmCDQJTieyaP+
sQQv/dLm7jTitgjacOvaFcNqLkM3kPFwjwNfJcr3rAt0lZHimGt1i8o86JODEcDhtmrYBcBJtl7T
kRxK1P0uNdv61iqrcqcTmd8G5G4iemtfO5T4B29YNPgAkkaV7EAZP7auJiOIgmEdJtlr3jF/k5XE
oZRMgHG6BOIGLg1zvh2iAPHLIMSmZXhwnVUStxWxa36Pmj6MR2udQPRa5+3OlS31QNabW+nx/wzO
12mskmcYvQQeFDUxHa3NqL0guwGHZ3VLIX9lO/nJ6FAsVq6cj8QLqe1kVa8Fa2CYm80XPDPPVWpU
R0zlZD4lYuc4CUjsnE4/CnLrplKCvKsOnz5pEHNPNhzYFRO+0EaDp0w4dUMUTVp/Str4WQXvXv7d
y4P32pgAnK8yt8Kw20gkHtapa9JpX7XtcLKd4hAy5Dlgzu0PuL+eg9TQm7JI7fOk1ffRDfFfL6rU
yoWvxy3QP0NbRrA8OMAxhwkwE2SAtd40AYIihxnSphpEgsMKe3rX44jpU9TLusxaqoGmxmdibmOU
3vveGuPr1Lc8nI3mN+7EtA0i/xaWScWP5/2BOzdocICXh46RNe6fFJOEbe+JGiY1zmMMozDl0ERV
30prNI9NOWeI7bwENRRHVt6gBVLhFD76cHA3scgd6uzoqq2Bt8VuL59GxXI96Cr1rHR3lMjQ6jKp
X6eMctdgC7016Xz2Xg8FGM83e695SRJGBWRPr8plhqnrReHUUKo26VPcFm8RyQrbFP/JajDaV8ek
oUM4jKyvnHYq/hSCC3qEapnjR2mHVWfPNXC11D1KCM5rP7sP7QYWWAZkgbMG/Amx6GPY4bSMP5eN
ae/bIj/1IUN7nTU3lN0F6qk4XsMj/uzO9EAogsgwJJIFSjClPxPLvZVpOBY9lDAK11VQTgAi0dGu
VLyg3MeRxYFFKbEoNSQfGaIlHFeG801Dc1j3blm+JJ4/kV1nfy1m0LR6yRuC1rRDSraOyty7g1qv
KBjxov4vks6ryVEkjaK/iAi8eRVCtkrlXb8QZfGQkElifv0ezT5sx+z2TO+UBJmfuffcgTNgu1pE
zWIQDe/SQF66Jn/wRS0vvD/5c9qph3xy/81kGOEt5yadVzfboxjdDj4aFdpa/HpB9cywrDxEhXni
R2guMNRbnb71qRUmve9WFHwQj2DeqVOTes4mcEljm68Vi2/2h04gkCqE+eDnA3znvEQWqvY0lKde
Ke9mzOQTL12KKoSDwa2Iz8ZsdBONKXGIPI1eXpMJJdQf08h8o25mCt6bcsWooaFFILnFYuEMj1GR
a9xc4bCf+vBcAN/asNy9x2YDAxP65C5o1OcMNla4xathNuNuKVMEIzPq394AbuXhjDDw4PDUg+4P
I2DyqmvPqPlKlG7NXcM8ehsU4DgsWEJb04Ahnk5X2wbfJcFT7od2e7gFw57UCPfZV/Ul5YxZJz/d
ahFmR18B7euHC8ntX1mffgHyJsKrkI+qTJ/NphgvhJXdlb71DYcSdXBj9jfsDOCdhDdrxLCaPUuP
5AnNdeCkSI0ICT7ogqmhHh1ENa79JtyOpqvq9hGieGh0u6AaHuc2fVarcuNa0RYEU7nDNr1sIgdO
QBBcw2DO/BP5Ep0aM3vuFDHBiNOavSeqOxnl2LHysLwnFU0ewhZrOAd5XLEZLxc8Odr+ZgvOZzn8
pkX1VAb32jP3ooWlgc2lgnsLg74b+7/FHK5ItNHdsupZYKlYRSwNgGlhY14Py25X9OLF6DSmmMjn
mqGqnhqPCNoIuFBRui7vunuwLLFXJcEATJDRvWHXoze8nuN7JMUPOSOZUtiJscIsWeCmMUXY2nYP
eClzOkTOoHK6MhWMP5rY7rp2Wy1s+YSuzlZNcY/F7+BUhn8ao5QdDuG4GUfUVnRlu5WXsMxeV9+7
ZLrqCGYjyKnHJYGRZzspmaQmRV1pElCYFx89aMukIRD82NC5Q4YbxPYKwpKiuqxhGiL+r+RhWAJ3
bzR09CyKiGU4Yk9xuJarT4szB27EvuXBnaGkv4i+RHW8UDUPIoGCSt9tT6ilBlh91TR95Ev12bSG
n/i5dct+rdoiz5rY4+0qy9P8mIQuBNAO0W4Z2Gp8ZiO+vYUO8NplvCAERp0iXv8FCN12FdOv1cxE
xPjDE4IwsXcmcmJQbeXJf38VkQ8WBWMVWwUrcVr5OOVdiokp/ANOdClbu78RShzYC4NUkeouDyum
JmjqcJ4xdXMmvyepK9VJ1Pnkk9XiB/hQgYETiX06GszSQbIWjbbwuPOHN6SjFQtIrNRiTgcptTa6
pJqwQggzugy2Ee7Iw8IuBRRol3mND0u1/CotMAHWk0N2xWZpul8P3EUPoVeAV04wmIQbFjF/VSle
zMnf85mJD9cw70PSSX1Liv04kH85EoehVXsORohlvXbecwhVkYuxH8M0xn32pJG3rolLjvioETD4
kTC2jD43POrs3rOQi4oV2KGU43AHE3GA6JjT+JpEgS+OS7xMCh8JAseZ5QQ2u265mxqsdKqz71kr
0B580X7Qfi0F4Ulz8MtwhtIp9Aic4vBRQfck5nw69qraBYa4ZY7pHwJ/eHeDvdaQH9C7gfKR5cmc
dHlyIXbmxRAe8wjlGipA1cuLhwFnx7I5L/iqFwt2LUvZ2FbXZfOPXoiNaFSNEZWFYgRhlU1H+2FF
aORZgxu39Y87Lx8w2ldeK/uT0EAnsTrzzs01YJMsqonjCz4QjKtDYWb7XF+8qa0eF5XfBhEZIB3G
ZVAzHO4pFvJKVureM/of5I0tYVYI2ctpG4QKqCr1G+Dq5ZC2ZXndzTdUoi7Bof6kSayddyF6xG1P
Rt+OEZsDQzWoCEoJewJCC+I0kjZnAFRwN2kA6nw7LILg0QOhTYzipZlAcjJsNa0CxIro0Wxeb2OL
hV2FZyUhCgVYSYGoNAdUWhp090FDllkx4vSDmZ2C7n/2V5PXJqCECMq2uGmfamGOOF0m3Cyt/uYq
ZhQlnprK75OgyD+F4vifRptlm7iZWM5tivnBL1z0g/7PKlW7T/vf9t4YCMa1AU9vV1dvUaZcyswB
3+Y9BQpdtW1evaqgDrIw+izXAMKrLRAbip8w0z/pCw07ZTepUGbUMxhPH3LvW6xZHUMwcG6bz6Xm
YyN8yReEBeA0PHSrdd/QHLSjJMZ+vqogXYkviaQB3RgisbPWZ/eYCIotwFRAMlNhP9tMABIrDe66
a1z7bYusnUGKnUQ1BpjUQB07K/yBjNa1ypliGExzSxfkiwq/G7w8Xup9iYZo5sZHPtWHqOtRMwYZ
zFy3G1Y0/GjMyozc0dAjPY5WH9tybLHOZWlbFjsT7luEQZj7Od1PbAp6JDfEL4R+ktYjVnCcPPQU
+1QAC/NYgPr2+FUZPYBf1/mAvpfotaACLRh/Kc3+ctHXYMml2fiodbIw8JEIWFGSW5di7aItaTSM
z1vCB/sofyK2rNm55PQgqogbQptZ5oKOmariKdIDICuxuomsiHXzzJe59NKD67JjX6dxxD9z7+aV
StQwfa8tRr6eWhzYnp9wMMfKUumh7px74EW3yjJfjc74sJEDMFUQ+Htk9SELCn8rvfO9N3qJlcFw
c5cVV3msRbZUZiOdW3l7FtLsNl7oPI6lWwM0mcgyMAlMtOt/Xid/5CCZubDXTdIGd/vgT8eA+Zlt
dcaeXc5b1tfEspGFvssciZNkujcJiXJbUmIPi022g3D4I8EqOui35K6vs09PRr+FNhjwXIn/xlOf
43kD3UqoGZdx7BbyYsmVxM3U5/8oE9B4/PVHA1g4qHG495bm1/FXfqBaZlsjG7FVjnQ7A+uY1a9f
vKEfE9BHGeqmztgYgofX7vOfoqMTmCyGJ+v1NinYc+R189m2gpGnMJwtzxq4Uzm55JSGh1oZyx4u
/6Mw+fIUT/1RB83rNMKBiIbma668Y6lJHlyhC27gFMUkzf5dJ2271gP7iAj/NGrH2U6cDw72myc9
tBcJ3xOFGPdrVrXF1s3eR8NnL1tE8thXGPQ9WCqIU9SDJhOrtl4G2HE69TR3oFjjFW8HSdfDZg5q
EC8DzzrGeolNbX2KvGnZ5yy4zxEe4o1oc29n4wlqTPLZcWIC8uywghcoquIsg6Brydo4GrWHgTrV
D44/qedRq7cewRaGLP7tQ6MkZY04iwL8G4tmEo6dq4yeAV5ahaCBAzI5LV+95+BseQjGdzO05wP3
IwAofWp7oz5b8+vsKzDGjBgTd0EBhKDpUwXFQ2BESNxH505okRS1620hehG5MGcfnUzrbWPAWq6d
5qpo5xO0g89pdHEiuF/OHB6QUZBxFuUTZfK0Hit3Znv0aAxIJUaDJnCO2hWVePoq5/BMnCNyidB/
QpN+mHsHNGzq2Zs6C4gxKx22aVyltxqgdZJ1hP5oH1sgCDnG9QKwS9rRpSLRRlojv83RAdxECQwe
9h4EYIbKDQAXMhTMBkNcXPNFMX7qm3YiyQGRXNJ0uiH2j4h61R36xYqFBViHviOM3cDmJxm6OJhN
6tfMfKoH0LVW6x7VFS0duTPnl3103Wvsud9CHfMJzXJ75rqGLGOoLipWazbFA9w03EYpi9bNYKYy
cdvpdumYsmMggV2qXuDQ5WdmktdvgFVACQMt4M9hDPIhQlxPNTzhvTlk60sonTwRBeZKqgeKQWe8
VfXQALqEoe7Pb6uWT+Qu54mkZCFylIQcsiLPYcYiDJOV9zfMHqmbFMCF8wSwNngogZ7VS0lHCopj
aNyZK3xOLy2E0cDVxl2LZfvGwkPZexgehSW+A5ag1kQ8Al/kHrLkNMhDGSJvavV19CldSHwsUBec
HwVKuX1LCuWpxBjUuP09TrAlGUC0nJTfPIGoNHeVCq0TWX2KMAhGYNxz/uDGBp/w6f+/mE6diKD7
HUhlNYLWjFuVovknSC0Lpsc2xwEdKizWA5jNZJIVqfSzpXaGR0p6iTf+LvR7Ly7q4QiNn0Bh1qEb
tpNPhqm/o6mNIKC4vykyYASYknyMhtpjN5Ood2iIGEqW6BWVi5dAKgalv1KWiu5+qMcrkOaPqs6M
tUSvP64cZmP5nNuLBcjPvR99fVkH69oYEYyncZsLIr5xDHFNMrpAF/hoRQ9Tzk4ByAkCUzO6KdDj
xXZLAo3tk7AjTqjOv0Holk8RzSLZCyCQUvyTDQjEyULSmhb0bsCDGrBgHjPrvlkTodp/hQE2l6E/
qdxdX96Yi/0t677eNc38rBpHx4uZwwhvD7UIlk1aYsbDs2NtxACliJ5d31YWvWoxVf1eeYAvRv8K
uO9cLMRQ3rzA6fALA9GzC5Nnh80mlvd2i9mjipv68WpUp5qxtqyNesZdX52oRMythREePOzGtHaI
AWn7Bq5wofRPD8R7hfqzr9TaHor+JXLH1+ts9DiS/ZdMgutwpf8su2re1/OV0TwCMwc0528mAvTE
dTGJwLal1iPd0p5soLagbTfLhPRcLOFf1DQX0xLLEUO+YQzejgL57LjrX5gvO4NkMO2bG0qpePaI
F2kbGWzgqzMFZQE2QWdtVPslu2onnPlfOfo/PijWCkH8qZ6t96jEZz7M5S+t+PKwdJjZaxDqXcNf
k7lgy+lZU9edSUSa48nrEfCVijOmseJUYC6RJrgttrTrzpuy0+L6dTyB/ONv9Qjb62EY1div2DLT
Q1yx9KOu1F5M+PgKOLw+Bv9QYiHM+Yp8uG09rdxWNOzoLPcqhXd+hO7V2WIi4K7sjzH8Wine2pLV
D049cfrvl5ZMMgn3cqsroAq2Fq8Zk7YdUTT96b9fBqvDT/nfX9oYv0+wMFhF9uzCuupX+QtVhgc2
sDVGXuihvzFQce6jyFKnkZZk1y8UQbIJYk/4P4yds5gCB1pzWrxWqRsjT6zPgl072J6FPFU/qxKT
e8gjAzY0AHKTwXLvFWO+bwdhbQUYAkvzrml6G4xF/kEPwbxDo/HUhzU/8Gi/pCEzcBKG6h1HQ5mg
nLzAlKM3YSrDxgr2s7SDjTWy2yqmbo29vuGx9kBgofQoltA6TrrPKMvcIfG755UgbZaRtrv1cxBB
2TT7SZ/a5nFqPmpOhcTLZjcuiTrflFEFfs9bbwjSznC7o4vFpMRYwSCfksvtXKTRv7HQ3UkEZnu2
S1KkYCF4Ca8Y/ImBEFNYdjejf0N2X+JH4I7S2odma4zg9j30xYRIBKNzVNcsHG8ZgV+JG7Go9DjL
Ma6055xBvh3XAZMlm8Fjytw3Nkfz1bULm0156O1b1g2bruNm71y891ds+JVZTzSMtzMGBVdPwBES
5ZrFA0LFDThkCJP3PZrd00hMC4AjTNpSxvnKgMljBsE369wIGb7VpcoSlH82c0K3TUipgy3Xdt+S
yTaWKgZeGWvgrStazZ1L4Bm2etEH897LbBJt04Io8uVuzk39OuWkDY76bAXxvHA7Dz1q/igOQusQ
lNqLHUV+FgEpXMJCAyuf4L+5ZJqUoBbXdnwuWQxeVSOoc+QNQdPoAQKWGpcuD52tHlOgGTbZnTrk
55hC47aZGRc0ow/spn2yWCUnHmTCuBjYehiCdNXM8kHpBs5b3llJ3dj9K9afjS86glzL9QG6T3+o
Ip20ZLvAxrBfCyK1N2bupzhgo51Tj3ceAbF3yhlwus2WExd0HBvb8J3dWlGEjqCGnQ4tpdLdB9WU
i9MtTo1QJjqgWuot42Az498MSzSSvSXv0a32cZ2RLtQu1W8ljY+8CiH1wh9C40hpXWItHpX5Cqrw
3TbYufiM+OG2+AffKVGq8xEOjaD1xaobV/3wMKwOmHTV3hda3qErngmMuApCreVgdO01SN75lcUE
sbbOX/FSX9k0x/LaVIx589kswQPspIJoZna7/Z1oHLnNzJVvsDzzaGBkI3o3aHMc8eH8OwV1hNrA
sDYd25Nw9kz+qM7bvKBIwYgoePYbeyD0vB8OGvB3Z3GN2nmRbl1LXUrQWCp0MPpZhKINsAQcx1oJ
VyyyuPmZm9zZLlX+gX+e+xym0mH0RNKSdI4R/9W3ZX8Q6fLJdPq5cAYc6YuC+9S5XNEkXhlI0Fms
yW9SHr4zGoLNDFR9XZmtjXVwR9EMa06JZifsWwmXJrYpDLYFvl5IsgxlLYbGRaUb7JvVvlksO/Fl
YW4uq+Mwsfaq4ADdnE4uPPoZUVQEoj5Wsp33/ViSXFndKHx/8LfRJOlrYmSKU/3oLunHYN76/lq9
oyH2z7CS0FcxgAT0z3Zm8HmFGNy1SZWRLVfZTfnQuAMIAojXNG2874J8o1vHjA7//WZx/TtGYyCD
KDj+/2/4739XfbFd5tq+/PffhnyBSoF6gLGH343NDhsO7Pmh8B7++yXqXikYD0i38vdUIsShGvQe
O7vsd0vFcFxmUHK8FOZM1c3FQxXgHW7Hmmg/Z7p6IOofc5byps6DF81ZfMAD8BEtsPG1LAzCXi+E
rUUcItIk9rikWUDFEQM2jUwI5qud31Wme4sRoHnOfdYuJix9N2XkvRRxFaWwh6aI/gtCCGM+flLt
QXKIrjFzanzOZ6ymLYy81Rj3Xh1BlO3kr/fHAzg9N7K9rz1hwRebBuIV2BbC0ZY3Bt5gLBKe+uyr
4hgK57cfMpwdS3jMSq9N1pk6M7O44idkHfuwC75176/EOZh7kIU27CBWr40GKt8AliQWoMjvJgwo
sQZ7foo8JyQGOt2h2T6CABhvepEfILrKOBhojCpWqMwZiVH0cSvcBlMwolVPgSrYDq7/1D+BcCKw
3lj6bdYFYFrzkVz6VaHJNDCvNvopXzJ7O4DCiIeKBa2Ji/tgEjhmBgfAI/LFb6OLyINgS/P+yLA7
yQeG89JiVD82zjv9WHBruBGWXXr+dgSA65G/qvhjL8rmNtCM+L6Vt7OGaPpnQ95lojgn7jtbMBX7
JE6jjarD+yqtgX0DAz6M1ZAfXCZRFttjy85jciqCCz5UJ7ZnONgSp8MZgHFsialJnIXUJsBij067
vNjoNi6UQ1aMCfmnNshEFx5MSNO1CEBYjDvT458drPKrhju28w297hta9YsyySKYDSfbhNWkt/jM
ipjugAghTZ45VEhSkvtf6VLGiT79Wa5iUNNGXISuSO2h6NUM7wfWYAOkfGSAHD8VAqdM1SBHYdV5
LMGtdViSsYcrT6YugZuhc7emFwwHD1bdzknkpczTiCQ8KosFWeCsnzRbztmYEV5ZgiuMmyKv83l7
r8Ev3sLU26bB8Btew2ZMTe2eqe6f0QUZq6cp6TvKcRZZwNwha+OI011iVhX4EMDLfhWoEzCMP3MH
8+/IUj4xlpYnAHRaZqu/MouyDR5usc1Z06AdL0RJyoCfj1vpTo/dwkQdLAM9CFxeT9jHQDDOTMsW
NI3Nq+FUgz4yxLgfMErtAqZ9mE/EyeEKRVvIhr9I613btzeTpHNBd99sXIMEsZ7EWbf9BNtuHeDl
1LGc5mrXpb/8G66sH3ygczw1KSDvpF8z9jbCiMmGeijNScWepzZB6+VHvH3or0JEl8ZnF8hHAMYG
ojiEsYHnnWSNDtdQWXSs4Cj2QojE1BMcJ9v+t+TfYXUNBtT2t23a93TaBw3vjjhq449GE2ZDjlix
W9IdwpD7Zcl/8I/NiWn1QOpfROisOAo7klRTNka2MtfNoIrzYBJMOMBiVpn7ESzj6zVjjJzmN0Mh
7JPd/GxPOVFhKKtGjAM0QYrLrfRo7RSiX6ixVRyoKsnW9g9SD70izey+y47ElsSY7CBVWv1v1tZI
T2k3JO4ykurc72qxmzs8QNuaQite8cCxPiQ3RY79SWL/h3sbXSbMOpNFuYcfVo1IHDLnxrzadDlI
pjhj7hRrQm8UyJLQjfbawsnq4revXaCkfVlG23qS9dZd6EQpwahNsoU/fbN60H9sZ7mMWY3dSRso
jetvT3UFGrLiBtTwhkw4gApMYzYW8BNg5vtwENRD7norWPFtTU/DYZLjLpB/aZOthL9a+4HY9o0j
g8e+mZetHCqomDm7VOEDIx1uMy3+zG6EUQCmkCFQdnSb8NfWbwFSnS39nQ15ntUZEuNRYwK97vQt
ezoE/fTosOreqDInqQ3jpWChVQhUfwaurJxDbdXspbBKUYGvpFGvHGvTSWI7ihsPmRx64IkKDpVa
V/Moosw82kN2T0BBG+vWQ9xr8pP2HUNUGd1khW7jgnFnV5Q2BEgmSNoqbhH9/ZnK4LfMoiS3rE1U
tuT3MrVux7B6Jyrgkf+zgvJCbRYp0ai7V/1dFsZQ5L+speLVHx9GhsG7Hhzt5P5eU+ZQf/tEai+4
t4DBhQDKQmcY9u01t8vxTh4d4WawbAjhQQONPbiMbtPvSnthZcXYsmIchAqulhs3yI92ae962+cx
HZG4DvbDUJg3jbCB4VgEROXhC2Ij6lncNjYKf4J/3kxMKjGDXxcwXLEJiYJC8s3qLapSzZEBo83N
elaZUsXITX45510+coNE6WsfHs3UuCzSbk2l3Ti0KD7mUGD1atnGQz2cffyIi/voRd6/sMoodfep
TWYYtlBc3jqfzzM9QwDDbtP4oJRH49CZ8mdaC+YyzsQodAWjGqXbmr189K0gUO5MxdGJ0wz+HfSc
rQDhawhSVYKMlywcHOJPdYtSxCWxQTvqRpQdiRJaQ15awCTV0VcETXwvBIBEbGDpuATvwmdPEKyA
it0F9Jv7wj1j7wofer+pCmSuXFgbske5tbLppguHCuCyZT+OQXBT40rGAsYwX2WEUA+sk4NoQXlc
PM9mK+9HyQcGm5/Rp7ntlcW/lUdiZmOl30FKLtdkZC6zI/3DKX4oRLW+tl7lJXOX/WtbfLAMMDzi
A/L6SBJ1sKclOc0SIcY8zDHADnsDuBWxkyi5MQb/3EAcyoIhZqVdfPg1UhMVopNIgzOa8VfL7ZcS
+K37Os1ZymiqbuK6bLF/2Fcmo2syxlo5owlHl+8G+at89QauqIjWog+XNVmwTG5Vc12tZxIiNdlO
6K+4XdIAPuF1IEdAsy08Y09rTvIhNF1Z9Fu4ByBrwQwdl17pbVr33sb37kxYeHhXc38fjJ67sxvi
kosOQmPjlDhE19HZ2vUIZ2ckn2GuWCgi0qnSDk+aQDjeLD/eXF14sMloLM1nwNufbTlwwtE/KzNn
9CstYMMrTwwZVPMeUfLb7PDE9wO9cmMkOue56KCYp07zBXmGxOpKPY0jYzGalZZHIUbf4u9GM0xB
gQsExuByds7ApCwkyL6J7DMJGNCVPevVurojlItNmDTpZESGTNEyzgcP9S6NICLYFh2TYPYSW5X/
WgWTPPHsT5uxCngdVr7LafQ0e6oWEQMLiFmlqBakGRPf/mdlzMtIHgiZPu6ASH1JFgf70bOQg/nz
X7ewo1DgTLPQ+OxFMxFJ2tFLRCVCRD6x1Aj2MniiN0JztXrdhQD53frS32PPpf1kQo/aY/gnfUR/
rHVZmxVtvXdtB7ob1fjcdCjF9CNTFU4C7ueNIC0Z632XyGAoExjzyVC79X5VUNbtGcQyY4FLNoe4
/z0mh6NZfXdNeYAiMm6FGKkT/ObRcDhQg3FqExnphZueopyO7Rkj7npae+vR4Ew7rNFjOtvnsKgs
FoIV0+fugcuGm05kzzgk/P3itkxvlukMSzi/tWry4ifbV7dBxx1A3DLWh3VXT7yaw1wdbeIQiOXe
QB03zsv4lKdoJfIQ3j5p6TA4HYK/inncO2ZX3dJHV7dMN8kAMfO3iNlpEup7kML2Xdf3D8VQ2gQl
hA9+/5bJ9l+gqFgmdSXclVftdG9vCBecE5+BFhrst6lF8E2AaRD3o7qeUA4DlAHUDUfrHWzK4jQM
RnNAf/ID3YEFVfFOsdo/1aPaoQKQu4AZ2lEbj2Hr3GXuFxtldHa5+S5bdF8UWNuRpovuVV/Qpu0W
OHxmOtivJqeoUQ+33my6O+SAeF8sUO/NP6cjWIdF/X3QdQ8RrwMgP1R/9lLf+YRCE/aeHn1/gM2V
JdQd1BwpPn6UcMcpMElS9h/cHAY27ZqxdXzslLlJeLqBhSD2K49VjVXM+zCGq7WdMhaWox8Yu6ky
fqyS6wJPU3/K8HISqPwGHBB9l0MIg6Vm/8TJg3eDuN7R6wkhYbGOR/+3JmaLce+47+DSMrLwj4YW
71GBpM8mZ2Ui+Dd07GdyZ5q4SbEwQW79mkp/ifORNUTPpQ/EXO19uznDDMyJP7pvMITtDN0PW76v
a4gAskKTbcM8jowHzd+yKVBEYHzD2W8OyOyKe2ZXQbCwyPIvoR+91U59k82dcTDy3xK6di6dhkfM
f2RE9eDJEPq+tWvKlCUqDpINJgBz4xEKH9PD3i7N8irmcwBID1Un0Qk2c5JSwpPMK3hXSwp4bICL
izxridIZegiHSV19Ef9W5Oa3G6jgaA7TAVqdkwRQcOLwOlbvDHB5OpgxS82/i5MD6CVBbmsvK59Q
lm/HZeZHNEC5X4NJloY4s5aJrCvRmjS4p/dahWiRMx8rVAPRCKFyWjLY8/HKC4NZXwWUo1nADFjZ
X2sbH0oMt4CdnK2sxaeKrhs5xXwQ34QixYKA1B5ibAlhOg1d6OfmI2ls4e3krR+dTU5LYBjbgpQU
0ABcFsvCCi91jS31MHKsMmG6jfhII9ogCRXubTe9oJFBjlmXHIPsGx1oBVoNK8FAHqfSxAOh83ie
5ulMM3XSI2N354qCttKQ30rVOQvH3VSm4SYMZbH17MndudPwsBipd0CPm9iGB0BL5R8ltM1N5nZR
0jv6O3cQM8zFbTZWaYLF0Yl1c7I9L9iHs3VLeGwdYxEeY0Lpb1Sf7Z3MQRPlA237WLhkjkWIMqBZ
jwsyNsQT/ngS5FjHrAoPvp1+2+OEOKdtfwJ7RU4K5do0QPSW3pjt6zC6ENIxbkIXcK1fN+94C72N
6Rh4kTO5tRgoyxHuZctlnPyAQc0Twxw+ukzdmnpZ7log0TuHTRbQQvRCKz4q0OlnPI7dxl/N/NR0
1avXVlUyOvp3MHNWlA1x41J+s1mHe+DEpsvsrSWzhHhjNjq6TQwXQl0TBHEp52cud3F0o+eoxmyD
ObvY69JqkIvkl4UFyw4FLtJhKU5FsC/yisVA+tWuGboEh4CrtMBd0t1abcCbWzIvz2em/2itCaPI
8SkGB1y7r8AFmg26vj4b2qMjxQXGpt6OzD7igsGfSVtW2tADx/Zh8qjNbLuFE9sg+bRnXi+wfVOO
8AW34s+yBFc4Cb6wjGRgp8b1B+fgDfR5Ry5r+iaEUlzvFQmgQOFhCeaYqPLPTA6kGmv0Lmt/lI7m
n3Kcjy6kFqldP4htu8QMJoed7yDiWbPvgaPR89dsX4CF2PpTPaN3MR7NWRd7KUw39lPjPR+y1zCn
4jZMdzi2lfiyjOXWgpZIzzZvZKFdau2zEwVnZl7zBieW3jYzk3xqwxdtziZhld1HGw2IUqfC4x03
zy1N8xFE9Udtst+KCN2G0hHth6HpoP9NL9HgHHkBueA0NXoaTNDRpc8cbayWGHrxycqoqXwX+V1f
Ojx6C8yi3EFwA4DwAdAH6SER/ZJGS7OdsUlyzCd8TjzgI8Bl+JoMjRLZIy+JvOCJATExG3b7MM5p
sOM4OCxMEw5NXzwX+j7wF/tgtGtxCmaJeGIi03CiDnAm42BxmLHAYblayOjRltWTQaPw338wmN5Z
i40LrBzjsrrk9ARb/ITiQBwWbj8r2ps5blKrf61IHjnIa22Z2QlUB0CGU3VvlK8gu/3dQsXEw9E9
pvKB3rCNRV+/C8dID7Rwt+QiYMuv9l5Pt1rb7ZPMrOdNVVC7FNI8z7k8ssd/tq2WjmUq/yj631c8
pUPIMSxV/zKpGaXV8lLB+zq1Keq4vuwQ6hmHIlQOJQZgS52iNRhxf22vbycl1HOQNjd+Kabrkuex
NAnnzKLTNFI1GmOAyGahgIJLvy8KNIBWbj93AYneLE3+VpdBfN+73BxFRymSr2JXLdXOoaU9B4Fm
kFaxb+7D8YcAhcugA//s2sfSt1k6lRldIbKuq4NXyQwR6lTU2xrcw5Z6hzUd9lNJ0kDJKNdlVTMJ
49fI2LgPDZwFrgyGlT2OSXJdJsC8N6VfvA5ss+OgCXHEYG0FwccHVbeIgBb8MWGA2UzplwyDp1sO
h8UHt7128gvCKN9Z1twLF1udpT4CmJFXw8Jr3s8ki6MB3FWeOqS1we4+Xe7KqCWTsr3MIur3Dbvo
KUvRDoMa3ZTu5Fz0tTa+TppNGLtm5TJUUleQxQfa7mZkObFM9os78JtzBiCQndfBY/cBe6T9HZkV
hRXDnjw1ZOJVfJrs/PZsAXfCN+7RrTHRW35G27aOYKDvIYSfaraAx9LSu5TIOfDQg8P0y8nUOfCm
Vz3rOVGW7QLUXcdYuiSHK2K78Aup8Dq9QIjL2dRw2UMHd5DJ9shXKqez49wb34fMRTalyZ7MpJGs
hN60oGit3AD0To/qiB2RIOnWV+NL6U+PxurZ+Cj9ZjsFnBuRdzMMWYT2wD1ivfnuI7TAECH/x955
7kiOo1n7VvYG1JBE2Z+b4SOr0lWW/SNkmZajvNfV76Pq3u1ITSoCE/iADwvsAGOQmBZDEkmRfM95
jgQV1G2R95EmAoi6ieMjPKetLb0t1chNY5BJ1vMet1nsrkHbWCinXPt9mn1M9eC2EVCEXZbyWyf3
0rVnggj2p3XpmH/GsOFzPv+MMK3aeVH02ImkWidoZIgA3oXS0okpOqDh41Bi1HDvWbw60ZAlJGRw
6MOYlFSn3vc00JGilavxxlRY6wg1slGx1sCPQBwl0HrvGtV6gXGpIDb0g/0QV9Au03xn935+BPqX
0gkr9tT+eGcD3Vm1HBAn2M3eWTbnFroKwQxo7MrlYC1G1FLzDbsZmWMTWfwq7BAxh1M8gAf03rsf
KkOKJ/bIRwXVTJG7HJ+HtYdLgWMsuubaEoa3d0cNA33sUqdvgJ6auiQ+AM9DEzYPwuDI1cOftUlb
lWK9FvQcNTyKKml2klQqvNPIN7xAAamlYBZvCdNsxxq3asA2AU2PxzlRr9Yf3AIBCWbPhDoE/ybg
KUMjaJsu9YyMqEa7Orql1r/XCoXNnfUNWxQKftv+2AcRYS6jZDNKf4/M/mdPDNueqFl8BwUnh9Ck
+BaOKahsRQDU3aO+6igyt/baSDg+rsLPDvEpiXRY01tINGV760pnNbZ1h8Ej/gkviEAOonf0tjgG
Rl2g+wVu4qoPulZSvBUUchziKTYdx/s3v/8jTthzjDY/KpTjx8jXW6qdSkAXTT4hoOB8sydEZqQ+
ja02jzg4YYdIbeXopSlkY9aj60QrA2hDDge6Q8f/ULJ3bkmin3SVmNImR4saDq0ASWWpsK716uE2
4sx8HausKmMJNZ+xzWYhv/PrcGvBYdWjRttk7fgSYjrHoEdZMmq/tghiWUFTdjdC9Y7g+COQEA4d
C+8RCqLPPNRNJMPw1nJvReV6x2ysvrgVst9p7lb8bp/pHN3EkjOcYNDu6K8fEslgIwFupYZbItnB
HCgxIjgMFdseNB4Sfj7IbY8DuUJSqam7rNU47MTJuw5rhVRcoaUba2Tfo4NEbfDU53Q5WBymdgiG
7pOHvpitKk+bRTtiJcXiaVdfk6om6a/m4DdmQd7ioVEq1VlRUIcqpMlkm3ioe73CRIBlVEChS+Sv
uDsaNhgGSWk3amw+qoJDaydq7nFiyg0CUXIeXWBqPlw7wg12xnhwSDTYuImJWsfmLMqx0h7kL/XF
Uva3lHvfYdxqN5XThZvAiA+GP3zS7RzYsNqV7J1K1LE+UikOp3fs5tn1I0dHxVKUq0qW90EEHzD1
njoFrW4TKT+Fy/k7+vhVkss7VouUldSsW6sA1McwE2vHLGFUmPWjYnu3RG5Q4qIc0bnJVvHdO8Qk
8ap4QdIaH/AU4EcpqxulooMkSTLc9BJ2navb5O/Bamh0A4Vayaa1sYGa5e8GbzrBHdpDXWvfSbNt
3jF4mPvixyrg2KMyfDzo2fvWF1+6pnIP6HMeggQMB+bnvBO4Af3wG+WWbdcVrNWLlAoWwFCXA8TV
EDLa4Azhf0JgJ5vhhWNSmBU1oCK/YwPqP8TSDo8+nGqyRJBRQVt8SsanlKKuD6Loxm4T0BhNtsPR
vRJ6e0/BfKcPmbpTLYKDysQ5xJn1wnqnZi3ARrUp7G+wI8g3kJye+Dk2gqGS+sPv//BC/WmAiraq
ESbeWBvTxpsiazw8CE9T5GS4qZJk7ziQlVFvoz2Xa8UiYCEPsm2Rpc179pVToAdaTaEioAo8wsyh
Wji9wPAR54Qpd5yVsyBeJxEnA7ltU9Ow6PVO9heV8f+Pe/t/Ez7Jxjm9bN7+MKFw/+ND8/PlNah3
+qf+9m+bf5C4AQ7JtNmQGNYEKPrbv238oZm2bbiaTVnHFJOz+2//tqb/oYOldFzHtWFo2RZwpeov
6q74A5GyaanUlh3NFuCP/h33NtA9zNl/AZYnorAtaBablIuzXJigdzVaOuUn+UEaCkibn3pd9cSH
Ebi3d5/3vxeWvV0L+rPvupKdU6RaLAKgKorPeAwR54Rd2MpPUFadr1FLVBqfUTRDPypTR1YzOGVb
7XOC6TP0btTMibJMY8lhW28EqyGXPrKq1pGYR24ACxb1nwAYa+VrWhohOz8bjYpgX6Dgy4UaY6D2
N79BD/ONTeebWR+v9WDka/xeBzYNjyJuKdjcuBGSZqxaQ47NMhUdqIuGrdUOKYnxjqA0V38uY90p
vtYty5693RSjyjFlgLAARDZHQ1llqN1jZpVRhgIIM0SHlFbvMCAq+oBlgxQwr1xzqG5bOzPTQ+W7
cNhfAWUVGrv9zNlZMJ0T0oeVAKWZmyvBS09JMr4h5UHv7mLT6ygVI2jNwEyil8rDJ6M0SeLQ/cE0
ELJpmA3VjJIJW8WwMbfqQPjGnaz0rl6Xsk6j4ga7PzZQyr4tO3hdN5SfZYNXYUfOqtuvdGiD+icF
akaDnaepRkqZTuNzMlM67sZpclE8NZTX/Hci9plx87aT1n2oqTpOzB6lBO5Ow15VaecHTxrM0GJd
eImpfo/BTrkbIHWWv8cy5tb7NDGRg7h6SsoBIgSXnyaULl+1g/0cWzVHsn4SkwisZ8PHQW/Q/ahj
a0dHkioiFJxe7rJ+92T8MXNaGa+qoAyomUesiijRD8gL1cLKaiTCAQs8WVRYIWxk4N0WAaY9bqe9
4gdyCJjMAbQbzXsDdHL+MBWT+/saWlj+TtdY9ON2jsoM9FCH1iTrkhzkc2haz51ehPiHHY+yVuHH
XU7EATKvFfbxinQnJ2uNOyA2KY5RAqNNTmuy0nrf+I7RYgXQcmSk1C387IksE214QPsziO9KrITD
rvRaTrgIU2qx/5WWKR9h7COlvaHIjU3OaDqKriYQ5InhSkxpK9Ze5tjpwc+QDAUrPahS7Z2b6G7S
b/CRYYtctxp5To+aB8VGbvQ4hX6QlLGbRpysRQlpLZRivqOf4mMfZlUx1PuBH2OwVAtjEFmjLWx8
gUatRQj6/UZX/iynMxNU0d1YIH2og9ZDw4FtQ7PwNllDICnKsGjQP3KGCrV5VwQoF9/5hoU6YUUK
fUqGDlBwHPd+oIf1mvV4G+Z3MTYWHydnTcLZLtXHjgNsC7InXCvZGLJfK1muUdevwZakTpC0uA0g
c5OvNdokp8LJdZV3dWPl9g34LBlZ+0GoDWcnfT70CkpOm7t6V3ssw26DHjwky05LyeOfimB2QZob
+xZ9LbLsLPxWsltPHqFi2e2PFg5u9qjWaZC9UHUMjIOCby5fN56CgVjDtlHj8lMwjVuCuuuNMno9
5wqlp1NcdfsbaaogFjOG8roSXaciJa/D6sDKAUQPOjAKrmkEFhW8ii83Zsbec12wajNBvLjVcJe6
EJom/xagupBsvhck0jD8A6mwUU0s8WQ2hik51A1a5lgyCvQvutZ02n1AGg45emRXKjuWXFX9tbIQ
9eJTQXzGnzqFagEiIUfsfYUszlsHloO6twwyCD+RilDyEwhXJEpDNZX8m2f1Uf1SggKyNsTdoa2I
874mgUCUtvagNr0xMTItsnhb7OXMQR4a5zLvTHdb1H4wHIlRdn6B5VM0FsakQ5LAx2ta+0PJPqDx
9DbZ67mOJh4/VEI8pV+X2s+h0Sv3DsyV1995g1998zJooOTtaYONmbVIWYq3FHbXHiohtmJkdKks
sAeXcwTPzp3DmBpWRLp94ejf/KEHupun3OJ2MPy82vVeZXOUqzJPbNWATr4i4AGhLZ7bKFxXmOCG
VTb4oj0WRtdRHuZsc1i3pYOox7GZ69cEPo7duzz24dUm1nQC5gBrq+6LyG2xP4lSj7atVVvWPTRm
T7nt8fbnG83t2U41yiBQxKp21u79rpx2S23D4WWtk7l3cKs6MY52o2qbsEeqztp8bFnK2eUXuzPa
L7knNFwdeiepqKbAHvi2SlyNcvS9bJtYMb9RxCmi3Z6SL0IbL8KbZra6iodS9vFP6Zm1dp/bBQMv
SnoskI2moMmDB0w2VuKMqrmheb39bln0BU0pvteIipqfNjMA/mw7FT09GMjq+9iLo/A55m7jXUQe
NiWHvDEqVGQFu61OjbQnN8zC+L1uBsnnuDfRBWupkmuHgdWKvRZeEFOYCLMAva+eBik9x9eGg9pG
WXVnJTEnMYqNORFtg23VuyxykmKTot/MdoMzhYwoIdM+MTCFwqF5NqT1+1LhPPRWNcbY+1b2iq2+
GLhC/UNvQ+lFSdB7iF5lURZTeaDGVNQpY76xShJv7ykrcmhRVh1AUjHaYPI4FkRtb8UyMe8aTP3j
Pf6xBI/HGATloZTJWGIWapnjVNilJSZfheSnFHZKf+wydKK7Gqpxt+dYJqCuiyAhYO9k1zXGnqqi
VAMTjYOJ0IhCKGSZ8H4Vfu0i3hwH8rWCcnTFrWUzLPeabxQ/zXSYROWgN+Sm6ePA3sKfw8w0BHxh
tjjAU3NzskR9IwXh95rudM1nmBA7+QDiH0MoL6bV5emaT0HNMTip/d31GG/550g6Ejq+NTD7PIbQ
XOUHU7HN+tAmExegtZE7oGn6vdJSCn0EYJX0nQKlyi9NI/0rIuD/dhoXwj14DyevcQoPeRXugezr
P55fOFo+5UT9/mf+3mcYf6iEcBis6B3HsrWJufo3qVWwz4DKxNkWewndFrCl/t5n6PofKv/SgbGq
+gSL+mefoRMKohuu4TiOUJnsjX+L06qJ2TYDmDSbFkMIAxenwbbndZeLGG3GqA6A7Vrm8u8laGfg
g1o3Gl8rCWo7Z9cffBXYaga0Cg1KunzVJYRmUyvPQiTA5FFEHCGIniypkixv5+n30/x/3e0+h3GY
//oZvvwviIsx1bM96j9TPvI/6vDHq8SY3//QX11Kc+AA/9WHlN//+7/pYpb6hzl1JaTorAPYOLKp
/Ht7qjjuHy7/UlV2p8i/VNf4d/anrwNKFJ3+zOb5X+I7OkO3UNuKZtfqnzKcvqbxMUPToMGxVId3
J+Pojenw9Q74nzZmXbJn3+3YGW2AWfGjH6J4LBy4LsOHbHhCVOTLL+fb0aZMiX+m3X8a4q2cTrcG
uWR5iBASFEaxslGatpQSOnInU33b2IfYRAotngSK6PMNMq7fbG/itZ0gkctcZQ2HthH31IcIj2BP
nOf5Ky+9lqnFkytHmT4UoYoBwcOUnLZ3ffPL5/nBG4h/nm/hNVPun2c1zSMnLQRDa7UYs9qdZlPI
YzOPkFT3tucvvvRgmO1OL96VdcmukIsPnJvSc/HS6xdyRZYuPQWBnPxu1cc0Y+k8ma5xgxcXJNrn
qoDUcf6HTyS9N3qQOnvuqAgLxNLhtMqFHXtIvUaHJpELe8h1Vq/g1iKO3q1cfR4iqxhRi1i+F/9b
2T3//Uo0dzZO3LRW8ezg5yaDGYcJdbotoQE//JFz8fO39/bDgxz++uEJp8owjFsYt9oyO2Dp846D
Y4kP56+uT+/gjaf3e1yevBtTOilnFLz2hoBK1pHlPkhf3HZXghkm0Rj8djumN6N+p+urJCKSci8i
GMyPFRoD62tpfLA0woqiCze7MIZ+H8id/JrKGjtdWPyait22gAzS2J9CFXonPklvff6Wl9qYERnd
xhhF1QD3SgHpw5ipE7ZipfMUlJbyhciD5FCjjzEuzApvvz4Kgq9fX0tIj+xkV+zsdvgi+KYTems6
Fy6+MCFMn7TTgRXVmOy9pp44ZUiT1R5noqE0t1Um0+tmBXU2XTqKhxMVZtKuAoa6Nhrzmzca9ub8
m5h+5ht9T53NZ0YCYwiqS7nLIGE9EvUzUmhV7WdtCsPeC7vLvLvzLS29hdnkFjqFSCNEYzulJF5u
FfVVbWwzIhz/LgUATn07qG2pU82muDitsSID89mZgDR3ja3aN3qFPcX3W8QootcICc/7C89tqbHp
W3oySswWkIsockwA+Ps5IY6A2dW1eueygTzEvu1tGtaAu/OP7u3plSC71435SmFpIlXK3djb3zsO
Vd41OmoJXeDoFvVE2ugL+1OWGOLC3S01OBufLW7PvEoYn0ItqMmDvcDL9jSZWbw9ih6bKn9rpEBW
OHvQPkIDcgcWcf9Tpnj4q+edJuFNnfpf+6PmzG7VigybtBXFwmKQ+LiElOCWahyB4b3tfj/fxNLN
TU2fvDo5WKWu66W+z4N++BRFeIyVgzlaqhUdBlhYDYl7ZltM1tnS6m8smPDF/nzTb482jbXnq6br
oCY/Bf/TXvhu0d9rTt9pey0xHPlJouj3v4yar+kP5xt7e8Bp7mxohz50cZLKLCjYHpJd33Cau9A0
B/PCzLd0/dmARmrc1nrbGogwswCbP3ytgMQizQFsct0dzEY0R7SZH1cqeDcgwz/CDh36Jpmyty4s
W5buYDaIK9YKCMJMiwyFMN7riEOPeiSqv9JA/8356PeG97SfmfYYFEZRyYNKyWmFpkRbEf4rP2Nc
LVdd0X4PJA64C49Ke3tC0pzp7ye9eqwgJ2F9zA/cUcoxZy9qFyFDVo/Wo28VWQAhAF7vKG5E1FG6
vkn6uIy+ZVPaV7EynaHJ3rVO3SSwEarASe46jUpYdfAs24itXcB75czaz0ZYjV2PW+X8K14a77PP
58hpdl6VfnWIlRjlGdi1gCxq4IIDmgz4P/gwLjyhpZZmw14zOEnWg6Y/UBWqN1nS9+vWj+qNYVAK
O38zC/3Jmf5+8g4MEGx4vkj5rUxMdmOrtqvMSeSFqy/dwGw84zoeyzwr+0MqxmGlGVl8U6QxJq8A
+fn5G1hqYjaks5p4ACv3+4Pdpd9MlBccSaNRynylutDC0iOaDWm1qFxzEGF/oOhXYEhy9W3ptvmF
+XXp988GNJVix/XJdCeSHXfNi2KMWeLdaLEj7RVmKcV4PP+cFu7Cnn2lNLcrMzG0w8Fw8jJaWWZV
oH2m/nupsy41MPsAs/cjzMER7cFAQ+nvx9DifH+Ny08T2eb8PSw8q/mJl0MpGr84LksKJBmOND//
HoytfEoy23s638TSXcwGd8FZmu0zX8NZrCfmJPT4/uhkLkDq8w1oSzcx/f1kxI1pqyhZ0YxkOiel
KPZ+bof+L3QLrV/A2exLVaxLIlZhilreWL7IorA4yytAWxJ8Hilk99ijV4TfeqoFefIexIVWPuVp
Hef3fYjtYnv+hy58+O3pCZ38TnsI68DNXSp6Y5pnO1mhp0cPUKIif9KRZKKHKtAcFBdm1aXmZlOF
4TZJoNch4ifXk0BnG0qse8RcfndM675QP2LsNS9955bewWzSgEFCVSAjEyhoIFpHK7IjvFjFSx5Z
5MFhVna8b9c9xdnkQZ2jkeg7okOha6IL1/wb/DfhkQZo+MB2BvHR9Y1YG9bn21u6s9l0gkKkhQ5Y
ygOXniZa2Ar6uiVVp76lt3XqhV680Iw1m00EFMoKN0JzQHhgkzbsqKwX7M7Chu4bnjJsrrqbeQyC
sOMI+5zlHdBz5VLcZJVpoSaII4FNo7Az37iw8NQWup81W4to4zAwBHMXeS88IeJTt1Gkrf3UvS+C
BgQEDBJFvgdzOj3SI//3dFPW7n5M6q++VeIqSh4bQ79wPLS0MrKmX3ky9tCiKw4ptO4ebNpPZMqb
xkZ0AH41V5tHmfR7gCd/NiqWFvAhK6Lk4erX+I7jfqXhrzZ8DOqDgnmtfjn/IhamRWvqByc/qMc/
iU1WuHsKpB8r6eWbZOgvHfQtTYlTuMfp1VkzAwlQQ3mQWsiWFGGrIUdlXVdqDIg/onrptut61LXo
jnpyMzyrYY1xLhKGGz3mfBPcbQQhzyTbqeQo9WgHoY3nrqhUD5ML2iP9wvn2rNz3Pwd35Hy8+qU9
SnQzYfTudQW326Bx+hXZKhb27GkI2rsMhWlT6ltDk999LbtXBEYe3anbC8Nu6TXM5q1UmoL4XRfA
l1p2P1XovDrZPkS1XZg9lkbBbLbiuDMSw1BgCY+DcV/47ngbBF2416zpaL2p3Qvjeuk+5rMUGs+Y
SnZ0iF1RvygAFCPSAivtum/JVEs57U9urJDiga/zkGhourpVQbkVnzUk93ZyZFeNS9otYABZX/de
5pnUsSYaLdWlBsYUpR4NQRTdFZ6alBdezMJ8a86mJ0OJC4IBRHLoggQsFL3bGbfYmw2S7rwCgdL7
8+N8qZ3ZxGMq0LYFEpWDlVkQIhKJCBryaB/gYowRMF35vGbTSYJCRSkqm31BaxqPCJS7Jz/ulQuT
+ULvMqe/n0xWrVVKwDUjwoMoGN95HjZi8EUeXv/zD2np+rNJwEelOPSqUh6cIU3RCDop8pPWwyly
3fVnozzMmzouCak4NOrQeXeh12jWUy8HqVz4vizdwGyYd6LAR27XJSDO9DfNKybkjxhmc1yfv4Ol
bjQb32yBM7RiXomBEXMlxwj1jQzQuJuxqK57SMZsjAtEskodad6hywPtmYAz+WP0FX97/gYWnpAx
28wUQeTLMApqAG2t+Sly8/wn07j6dP7qC+VLKrKveyiq2dqrYrchw5SDFbOwooeE9S5AU98bvqca
HwyJLibExZcEkCgRvK66BiHe+faX7m42ypHQ9mrkAo30LLP55QD7xado+mF1YRZZuv5seKs6QKDA
bO1DEfqAONSKWBdE2dGFlzP9zDcOXI2p2ZPxDQ3eKREltYcWXt4NGrxmi1hY3udW/NHJsNacf0pT
T3qrmdkwj8u+ojbCKME7Be955RVj0vx0MNBSDXRMB8AklIwCWmlSZds866S4S6sIedGFWXLpB+iv
7xMatiYJ9bAPBHCUDljeOEwwz8e6CuKdFPC0T0jNUpT8Hl+aMxIhgLrsQ+0ndXY4/wiWXuRsoshM
s8NgqLgHR83tikzWVk2fBrRXl3bDU4d/6xnPJooqifuwg/V50LyAhMxKC9Zk/BDKRLLUTWZPzjKB
KeWquxGzKSMnb2mQeUMIRCbwgEQwzUzYL+cvPs0Mb9yJmM0YNRFqatDBtDDIyjm4IUY6DlxsciZx
wsAsyDkKMX5ICentfIMLc6yYzSFASep8gg0eCxn1zg9ORomgp4YXxQ9Dl3XGhSPhhS4wKapOB5vV
s7QpLGMK7i3hmQ25UuxL2SEqve42ZnNFmjh5JQTRz1retFt+v7MzZB4B+UzL3fkmlm5h+vvJfMEp
pBPrRuQfNWKy6oNkQVDucvbE6oUGFl7FlNt92oBm6wVcCys5JtDRQKBDoiLp6GOniSsP137X4U9u
IZUNhL5AT455jAtknaAE7jYG4NBLn9OFWxCzyS4ggsHQaoisIymmHPPUlf7YmxBD4fQV6ufrXsTs
OaEArZV2aMnvdmR4bOi3TybYzgur/qXXPJusAuEk6Cj74oDc1n8eS8P8pSMpfz7/25ce0GymMrtU
umYC3EuSx4LPOe47Umr1tAe8FJXfzzey8GXTZzOU7lU5O+AwPI5ufIS/QZ6MxM7gZN8Lxb2wOl64
EcxOrzprEReRX6RVeASj6Bh7UONGDFw3BTCq5snX8zey1MhscnI5jVDBdDAiAFmX8NuN/gPry8nP
0prRhUYWXrg+m5qUuq8raSblQQaYFT7pOArk5zQ1C+XSycTSbUx/Pxl2tGDEDTToY5Z5Ku4FJSu/
m4Ex/CSsVlx5F7PZSVfKqGBKio5ZLNNwpRDbkt+EbpRct9jXZyM7aaioImPyj2XUSw++HhC1W6TV
KEDPv+ul1zAbGX2BqqCCSnZUQJfdkazASWBrys35qy8MCW02JEi5izIxvYLUGZ/wMU2Sc8p63iDu
0cZeuAV96pdvfL212aCIwC+pKUCfg+uEo/3QpGYku60fB0P6HlNFL1zc9UORfPDpX5W1TlQlaQ+e
O0W942oLOn/vKYmhv6cuWMtDVLam9QNRMbEkKjvDiUxl61bzpClZaL0oRa4qz/QtizCZwOoH9T71
qX5+bv2wN+7zCBNvhxPKNZJ3tgNdXFcVW/uoWdRsrluizwVcblRYrq/k8JlicgnThqP9INO1Cy9t
YdzMBVlAjToTQyJABeI8n/nZTrh3sNTgDujM9tP5nrHQ734fnp4MzkShElFj1D1kAXmp2PraQuyR
0Q2XqpdLp32/D4tPWkijIScTm5HodoWGv9wO7UTR104BPO5ZnyDjv5SxayHKF+ko2z9bRVPbh7Fy
bcAHXg/W4RB57YRQkE5d6BcmjIWH+/sU9eRXDTm8b38gJ87RKmeVN7Ansrh0990AfvW6Rzs98pMm
8gKMOwiO6OhH3T4OSCEjIefSpLr03mYTkmI2TSRJUjiqadkdrKTP4G4HxXWft9/v8uSn20YpVbUl
L9njPD91tqaOrnNj95lXGHtw6eSVXLcA12brjVHTyQ7VLeNADVeXZOVVnfKFCKYqeug5DAJgedXL
UGdzk9ablSAHRB51Nx/ft8nofkPIlMgLl1/oTnOpIYhmTKdFEB/7xCWixDTa9k9CqPC0tVK5NJQW
3vlccthCrTJyXFdHImATMG9OAX9Fyq57vu4ZTTd38taRM5aAgrL8WEcZOkmZxcCSsORcOPdfekaz
8SCyilqz1aXH3uO/dkQOpdW6JDfCe0fLvXHdsJsrG4VXRpHRW9nRaalkrBO7Sfx7l5z77nD+MenT
N/mN75yqv35OcczzoV5ClK4HhJUAlaJW5RdE3G4QvLMcVxbvFZEVOaFzhUwQssRF5ev3UWT6+b0t
YuJjEN/044cSyrq2tcohNf4sRzg0P92059pE8CHf+VVreS2DYxOzoftEFGdUEtsSKlpw1aJmckS8
ft9ZV7Ygdd2DWxsw4ACBx8HODX3Hv+pVqHMlGnhQTn4CALiy9tEa9G6uN9ugi0L/wrBbGhGz2UMH
fatF+ZAf1TGAZ9FEWM+PtbTVS1/4pT47X5YpWjNoY1Idq8oitTxIcXZWaznodghah2GSlFfdCnE6
r19GFfloBazMO1BSib7XeeQ+Qfwd7s/32bfvQ3Vn01+F+qbGnSyOiRGmzzDIy+lw1I4fNFOQ23S+
kbffhjoX5JMbTfHaMt0DWWjuFlyERm6Rkny57uqzjUoZEPVW5LpzUPVRvlgNIgPgseQEXfnrp0d3
Mvu5nqW4AaK0o2Op2T4PjaFZGYMbXqdGR3P2+vpCID53E885cPgT3dqFEXyzLU1edSqgTsyO018P
uaAAMmFYrJornxRY5FDQD8MSnvN1j382EpQcwDAZH4zloRirldZ3+WdVQwt14foLPXQuAPagS5s9
CQSAJ1Ptu4z99hPK9O4nlE/71/lbWGpiNgiwOPekeAm0MAROPYdsST5pagPY1wDYcL6JhSEwV2NC
ajL7qMOKLsjDLYBkl1W60l23fbzu+rNBEPVGV3Up+OVS10bJlmOoj0Og+vmFWWjpEU1/PxkEvm7k
vTZWNnTLsDLe2b4riCZQiD1sAdiGPZFq193I9ABPGmLxHY1aQyyiAcr6npoyWWFq5ZP2ft31Z+tj
V+UMtCaX4dhLe7gD0WjfKwGhNVdeXn/98wPU/qA+wGF1KoznlRGTp3vjKiDUr/v5s+EsKgJiyJE3
jnWs6Y8h1v+Ck3xAVlf+/tloDl3EfiP0naNrpSQgkeAQTAH1vrhUnH77LAAH8OsHpGrwKJSuSh67
fkpKL2OIOtm2tIae1InCbOPiUS0pS3S7mMO04dJ9LTU7G+LoVjQjh1h21PGibay07TYasQkro6oG
WPqifJYqfLTzL2lhsMyVlCZ5I30RVcZRqzlFuTGjuPjlhbZ8SI08uGrRrE78ptNxwkqjAFAUmUc7
9BJta5MIEa70Kqr7j2SHAXc9fysL85Y9G/dhPTTFYATjsVKkCAEThoq7UxQzvc7MpM6FkKqe5qr0
SvUY1ODFb/y+QE8QylbKC9+PpTuYDXgPrQLBVbU4gohgH4YCJ6EZXQuz/XWPaDbkBRCNXNqRChdQ
+R09kWgfS0hUl+QvUxf9112Fas+GvFuHOWE1pOe4FUx16ybpIPURFBDCnCuJDdMtZUrza2DP7Ns+
gnA0wMS5aCRY6syzGcFJyA7IrEIcKwEoNnBCEn+dLjDuhKgV+0I3W2hkrni07DDE0qFZR2n62b2w
S2SPagp5A7J/+eP8e1pqYzYFJHWvmE5dZfeOGGzrg4AObzjA6IjiPhDqY5Mecb6hhR73L2pHV3a1
YY/WsXHyxN+4vpVMiHS8Ydddfzb0NTKHdFiF4mGEIZLdB0Mf5cdcZ4N4Yf5aUFCoc0FiOSROCFjN
PeL/aEp1JeEMKp8zojSoXpVJBEt0yK2s36a9E0KxVFw0vxRj4ynjiv2Q0VzYiS69s+kRn6wGsANA
1VRN41hZeUBEQKB6yk6kXuhs1VDE8XVDeC48jCGsuJHU7aNIiNm76a3CekJ7m3667oXNZgg/z6M4
sKQg0AJwJhCJJCvXultkv85ff+kpzWYIZh3oZhrfAi0iChvLCdqWRIp+N1aDvFQRX+rVs3mgyWWJ
itxwjuNoksOW9U30pa1kHDycv4mF689lhUHcOIVVlKxsqj76kDk1IUVDqjnXHQmocxUheVcheVOe
fUToIat1mrnNQKAwo3N93Q1MS4+Tvtr1DSqjQrUffCUjK7WKHKBaQQOp+Pz1F96yORv2ed9ZVVJG
7gO+uuxZN9RAXWm64kDC9pF2XJi8FhZK5tT66V2ollN0uuY+kN5Drk8iBsiyEAq9tQfYh+CFVGyk
knnfz9/U0luf/n7SnB6oIhhjF9E+2Xaw1IgW0EjbpSy1Od/A0lObff6rDoR4TUTQUelDtthJo/1Z
1aLxb2rJscqFhza9gjc+0eZsgKeVCZ04MNwHoUrehMvJJXHLFWvKEhLrGA9X1ZVUczbQy5yERZF1
zkML40AlpiEhskl1IT1e6MNLb382yH3FC0IgDcHD2GYgTEDEq2O9KnD5dV/wWvil2LgQLioAIPno
x9cdwkP1fN0LKLrkrC+D+DZLgiBexwjc7trK8i/Z2BZ62Vxw6MRKS5Uwi27TkUgNEpVGs/3GypPi
3/lettAB5pLDVqtECHym+YKWMV8TOPocR5H9cyTT9xD4WXppdC70ZmM2BwiLkygN3PwRqVgFyd0b
+h3xljbOdtXWn6+7mdkU4HXpYI65G952HhkSRAf4RlncOaz/KQ0PrZk5Gxkgsvx6vrmllzP9/WQK
wOFdjlWemU/Eldq3apSP1Y1M2iy6MDiXntlsBoDxnFhKRthBZk/46dhQnJegHkIS1aQBUPT8XSz1
gNkU4Keli+e/i2/BVpIIEHdG9L5zerU8gsbrs73Xovg+39TSA5vNAhoAvbJvtOg2ShmcBvbJW0UP
yy/XXX02BRgJJ6cqJM5br3HJmALiKDkHsKLh0od44UnNhYJOQeyPrC3jKUyG3FwVfWbhNjRRXeou
ZV8SOEDAr8/fzFJbszX/JOtOIsokD0nW2x88CUBpn1mmVj97pgExEEqKlxCBel1rsxWATiaypo3C
fCo6EXz0O4v4CWHUhzAIg3WQNO51e/+5ajB2KetS4zN/dgC+h09ZJLyMRBUPcusXo42N/+Lsypbj
5LXuE1ElQAPc0t2e2nPiOMkNldiJEEgMAjE9/b/6u8rhN02VL0/qfFZrYGtr7zV0W+CTlU8nXEQC
6Bl1RTQP5MYOgGAmRaAYBNM7AcMeQU9mM+fX7RTmP7g+w0UEGBrrg1EyiXd03uNLM9cwYICzPYxt
B9r9gdy/SNBD6n501RweKuiEXJ8fd216i8gAs3YICEBG/Z7jrPdfo0kP8FwiMFA9ztD32aqQ/3ey
P5rfIjZoGOWgWirzF4jOtsqHbC9h8YPxWDw9sJC59A2oqhLeDbGn+d5mmR8FaPUVDHZbqOzqQwqj
b//QWGhe7waI3k57OCHAV4rHlrWXwdAUHPrOrd/CTL30h5JcZKyOIDNsRn86UNL7aAjHsctA/wog
WzzcVJb6J3kydJauFKyZybXy8OP2Fe9Jd1PnCr2+AWpp0xdqWH8Szqo998XEVQ9fJmg19eq2EZNQ
+QHJVADKVJbBVNAZHsOrvfZz5f58bo8WwY4Uw1jDC7q9LysD7+aTBcWgxh1paq6+tn4xBm/nB1oL
FYu4N8JVR5q+na/giCXnRPmwZXvIxh5A9UtIAVIYZcwdzO22kAErUXyJRswY/JgczfWx9gf/q8Z2
feumsvh7fjZrf30R+Grb9LDFZsWRoZDb7mNYUPa70rpwA7i8slr/Qb3+ubRB5jSgEhfqTwpjsPS6
i1hRQ4+Xxu3b6AC3+grAluhfPzeZ04/4Z7BZjRwysKk+tmVh3mo9wkIQ5rb17/N/fq3cESzCHIXg
M3z0huqYTUGLXMpJcM5AgYXtageHTz+E03V80sGTMby35ay98hfk2ikUbKHv+CmALQkWQVCWY1jl
nm2ORZNRqKm3Ssgjk57dep+etv6DKLSEKvIIOuuw4GnuUw8C+gcNVxf/qwrdRNsk80Tb8YsYhjzh
I3xNi6q70rCQmDeWeO04LiJgl+PNSsvQu7YN5PnvPKjco+8C9vRW22htcoswUUxqKhoFhnHIIpjF
TOlxzGUBxf76ZBTdaVxeXBRfoWWrPrlfi3gRdBADQstTXFHgS38HA0y9D9aHYsrV+VO5smRLaCau
3mrseyZvEPDZsC+bDhkYgWL854hwZInKhKSLgedT1xybtB+jBxbNYnyAj3BdblyvazNYpEOCRlDb
8Jk9OgbD3ywJ0Fu6j1IvD36dX6IVCCHqw/8bGDzjzzGMKoobNHCaOYnG3u1KtAzja4jJzc9eFo9X
EJ1ooYUfhMUBhkBSJ7516UNcGdLswgbKysn5H7NyApfAQeb4hDoDLW4AjR++tab604xeK+FE1LW/
01m8BXpqH7OpST+5vIuA0UrUFdM2Da6krHKgTCnE4uEJ340X5ye0tn2L7MjCHneG7nV7NK619TeU
ncvi6KctLCbOD7BSbFiKRNIGQmwyVuMVVLA0tMpT6kffokCHKMEK61RzrJFwdipRKZSAN7ZpbVaL
SOTTgcCUfeqOcTCjW1P1cHcKA9DKP/n3F4EIkvZp1dfpeAXHWwvUf2FRP89b2GieX7SVi3cJLSZG
eRC86LsjlOSnPiktby7h3E0hnGrHCxHqLYLeykItUcZ94Wbo52EToM7iw9qkyQvHy13kMusez89l
bYjTp/TPvd7lyEsnRM6jroZg75Bo7quWfK5WtkReCq+AchTcF4+NTNGyGuJ8eIO8V7SRAK399kXo
Gb0wcyiC9Ed/0CWDYy+HsVHv91vhZOVNtBR51DmBKpWSwR9Ym5unGVLs8VMAcE218x2+8V+FgQ/a
Le700TygLWjo/YjnzPD9/M6svIyWWEkGL0vIbKfpDam70v6A0JrOfHjP5jG58iYkwZ/L7peIyZwF
6Vzb0D9C5S98rvKZvBChu+ccch/fzk9lbaMWH6TSJUAes7HHGM34+nc0y9bcagnJpv35AdbWapEI
VCx1OpJmPIYQTgbFBASZqywPfX9HeZFvZAP/sd3+X/bGIVj9v98KKnLVlLfdfEwnHw61CTMN3g1J
04f5/KMtMxK8ZF3NujsV8aZ57eu6hEe9jvBahrUfIzU/wrOOWLnL2s4fXxAEfW0TMnZDw+GuCRv4
V29ArhFe9dy1dXmBnljQsV0hq6Fi+1L0ipSJKXzHrrUcJCy+P7F+mNkiIo8+qTMFM5BjXWiOKlBW
aDXdzYRzeei1H/QbvcQPDwLGWRyEqVSkaHqNyC9TaxIJRz5o2XaNfT8/j7W/vzgHVMB9qQMs58hs
NX0fZ2ayJCvHLVWlj18p+P2LaGmHoq4rhd8fRHr+K7Pah0E9gweiu4GKox0Sn4awdvJFSu21DDrT
wW8HQgQG9j1xCeWlz01zkdUBvQa9GBU2R9OAkgvgQRE3e9OZz1FvMc9FZIUZd+gyuF4ffdMhcFey
cW9k1DFsAr0A1n3np/HhV4tRTv/+z91DhShmPvYzdsv2dcL00H+Hqw+EkwvkJZ8q1WKU01n5ZxRt
SwUp7Do79m3bKyTxKey7u76CCvb5aawdukWSBu0yIyCK2MD2EP7nVzxv2PzTtsq1G4FnZYAl/FIS
CStQQ7pjOkeyuzZVP9TH0aaEb8xgZSNONhD/LlEmUtI2FIWJRvjxV46icJV0s+eeBhuqjTvgdHQ+
CJ5L9CWYf2kE2YfsdwkPJrUvhqajD0UT1uwyd3lV7hzgyFsP+bUJLc5vVYjIoUQxHSGr1cN8G6Ku
cOoatHlG5blwG+d3bV8W5xeW2DWd27K6HSI4ulziTsZkYuoXL586WEvpSg6KHazpe/iQx/Dy3FlY
Qb2ZAJ3/jW1f25LFwR3gmWOMkP3DWLnM/6F1DpPqEf8AoyalqPkCW6a42yggfZhM8ThaXDG60KOC
uWVw6QmoWKOHHWQvhRfbWyNO4js+aHrPs8n0w5RFFHEn4xfnV3HtLCzunAiGWXaOhvE4Z3CqQukD
1gmFcv2l6qneaj2tDbK4eCwEC2kEG060njzyjeQZMzse+O0NkG7FJwPNEreZdm0m8Haix7mytYIG
fGjjfQsxyk+VI3gsFnFgYBmoDrNkx772NTh9kNeHv7gxfnN5fi8+fG5igMXFJQYGM4hMYX9JXx1g
9OjCHWQKY/iyoxEk06B7mm0VvJ8fbWVTlvjMAe6CRauID3JLEf4BKljC/dXV4jl1YzR8Lggs0ZkG
9iJdCjXqW38I7RfeFHD9o7OAde3nJnEKPv9cX1DC7goTe+1tDcd3nbSuhOtU7clfQmTd4fwYp/39
IDaLRSAwA9waYIXc3XqODfVtPUWmK3bchTy6i6YqG+8F/LJyeHCGjSbf5x7ev3LjSHwsTIgzsQgM
0QShrBnK8JfIn761aS3+1JpmidMlhMYCvyK/lfbR7q4GfpuPto6SAe7yr+OY+icHLxVew72cITMh
kbmsAzMrGLaHJtwIHytxawn9zExEYlcCsyTS2FZPlMwpFH863g6Rn8B2u200ZDX9dop3FuxY3exB
9VDU7cIQHi5bp2ztKC/ii6yRZJg6Ese5z2mZZKia3UcsRpVmtB79cv4YrAyyRIBGdCrQDhH0polA
3aaJAM80DxMocgQwv8tJ2UdbV+fHZUMeL4UvKWfj2M00uu0DCJa3ezH4fS72EGGcqNqnI6QagsSX
cqCXDM6xcriPQ1XimaTrLrAPM59mHSUWhLgeZu5Vnqotnf21VVjEqLwblADluL/lEtqp+Q6NURJf
cxhIVDzxnGnSjerI2kCLJIXNcSZqxKhbeGrBTxuHrPoNCon6BTvq8JMX0xJGKsrIteXU2FvB2+it
hca9ushC3/ywAh6VG9/wSiK0lLcshKuc7/h8W1HgiJJwxEVYROUmIG7t7y/i01zDuDzM2fwnr7VB
ppjDPhw2oiIqD+dP/toAixjEjaJQis6HWxeGWXRPZCppkGQxK6jYnx9ibbcXaQiorilKSXy4VfVJ
B23QtH1nacpGuD6Wn+OO4LNaxAmB56cOwij7G7o8dQ9WqVL9tn7Yb6lVrExjCRHlQJxBsEEVMlGk
QYMOLqhzf0UI1MO7eWz59adWa4kUBXo7yDV0KEAHs12EggT4R7FNMh/6cVAegJTtIDc2Zu0CWkpP
ZpXn2rEJi7sUSQjR32rf711z5XWeF++5iwBaPTThkMUovXQ9hEt2sojSP3zsJvJtjh0Z7tO67Lu/
KQUl60LbHmoQSdUWPlU7WOWJ9j40Um5CNda2YBE3IG4YtwQ+TjeSTY5nuw4vNx9a6jllrEdxeGzo
p3iXPF4iUecQfkBBMfLbKIfgxc61UGS47ycut/Z55cNbKlmaWGuP0cZ79FpHr2xtTQb+dWHMxoe9
tlaLyBG1rgN8bkqBnmlk/tibOsseLRTMujgZJBZq2H3uwC4iiGxbA6yxtbe8TAHR88eOPUK4T4mk
GLMtdvvaai1iyBDIWqNYg0GElArH0Mpon7XKbrZwV7Idtogfw8RkmcbGPo1TE1Hy2oc1gHNyzuvU
HPxSNv1VKoOy+lUOedRcggmdFs2+gm5D3ictbWdZH0gh0yYxxPKguYzI5FR9i6WZFIzD8TLyTm6t
ME149WhBeJGYcgJm63biQxBFSJ68UKpbXytS1Xs75fFw7QSMKAaEGhm5cif9GoYZdWr57BK0qgLI
55V1HfEAaq6mT8NdFHf9WKDjg/7DIYCOnKgSaMjLnsIWbgQBLRwblt/xrub4oZ4q7PBTxZDbvAnS
phEH4IYzD32pFCirbDdoqcrbomNTmuHMEArQpzmlSjc5h7Hsro0UYiJyfkXVV6mhMeAuawoPXwfv
6qoi7nICksFe0aAl3k08xt70A7oQ5XQbq7Z9rKIBr9OdOGnDv7vRTl2zIymunves75vxnoeAvMB5
ruoAX0zCFnJ1WTJCFEW/uNJPIxwwWpbtbcUVy66q3gTZVS+sj26dSnnkj7s0JSG/sZAgLu8CeOW1
g07AGmB8htKQTes3SCRkvN2Bu+om9LM4nDLqcgdAUmN+eIYDObdztBpzt+eQAJRtgr30DNRZAGh5
4y3gyjAinvo2Y7BVyb1YfSnQnki3ANEr3/ASmRwbyMBJsK4eUbAQX4LakpdASu92ktMWNuKU233w
AFqCk4HoDUg89/zRMyF/1PhP9pwY99Lokl6kETPvMWy4NtqHa/NZJJjzBBNzruLiCA4NtRemyoQH
iMsU+b9V7HvBxsNlbZjFNRGMA0xlWEHAIpDlV59bmAd7WlB/SASjs347H/hW3o70NPw/79N+BooK
MHHxRLvCdV/rMOfuAFPmHucQX0MOXe3ZwDL2wtZcF/ZQSzQ07eH84GtzPAXKfwZvnC8rPyfyKaZD
V6n7OfSCySSK964f7vOOk2xjNVdCL11cJGM4WTLBjfkJrsx5cB1qEO7npIexQbvVbvT/w519dAwX
l0isYgaGT+Xfaj6Y8PdJWQmQbGoilKz8FG6EXgLKvRFTMmd9HaJKRyPvgHdgOf0EHxEm8InN0JLK
oBlLGzhs5v0MtdgwmxSMK0fESvETrvZq+BZAyZO+dpGOoiSF/FGI4IkYDzngGhmwAlARRBo/0YXq
x1+NresQovVD5wffQH+ZxxtXs9z8mgjOsdxPIctquLvZkY0qgTYDKCT7zqcQjU/qWojJ7Md+gLhY
0jSzVF6St6SHAQn4kuY7fKXxREnilIW2OFhPD3w6hCnsQdIrY+ZWhcnowyLb30cuBYl7N41Nz6ud
C2coq4JFGpbDX9xW+fjFUmeIBgh3apvhKmitshmcldIxu9cwYIL+aoHHMiX7yfxXRvEC6edPdgp7
+p579ThmyQQ8BDd3g04DSAP1KOqxIMkbCInRnYcYh0rlUPDCgb4a+/Dx2MVDhv9gX2Usn37JMIbB
5fVgtBqnXZoTwIewokE1fM1lxxuzg4ZjXcf7aISji75uW5B60uuRZ9Cd2APqCzHBw+BKhNILGMCo
7KQcLtPyxoyBzJ95M5L41vgoaYp73ZQjDXchXG+GYBcwD9fLKQob/lI1KezfL0yR99VtmpHGvUDf
zeLakf7M2E4GLZwGoEPRkADOUhyZCxrLmI30L/wsDBWkBp2wUGO2o0JX/ZBHxTx/MxHqXOOOZ1r4
w8GixeVgZoUylPxDQVAdyD6yQ1vfzmQWVbCrYX0HrlIwl+RPCgXmEqE7Y+IRxnTwYEdVgUPO5qpo
HKV9Ypt4DF45JX7xOLZjWTAcQQ9U2h0kZrOIHLLWIcPaB50PpnUK07Y5T6SFe3SWwTkGGXx6QOic
KdqpEBOOGSifbIyzAxQTtBrwY9CkCb9/Luos0rAYzVE/aAf2iMY8aWFpo8mBVkH7zWq11fNZi2zL
RIwOlRFtzx77NFbRe0gpB2oZtWuvOIwFYEdb8PyVgZZUgMl3aTQKqp8QHTx6oYow0EBfgoV5baCz
vNH4Xblgl+LBxVibvm5EgPq7TlFmFOIdOAr6wrOGXszI8rCMwVhsKOqsVZeW0sElOuQokWfkIY6E
dxMFkNFBBkFAXp3ZjzSu8n6H+p2p9rZldbHrKr+GemRlHiAQW393LW/0xmW/NvHFLdwDOE9k1YSP
U9n4P1VI1AX6/eYAlUT9OFV9cMNqfO3nD+bKJbXkCjh8/RrhaHqV2h+jJIDQZoEIIfnf839/7aws
rlsNf8TCC9Py6cRx/+qhVgs0qSwHvnNBQJrPUCt4vFTqTSHZH+aau0dukPDv0Rv2f0+e67ODspAX
Ss7P5bQBH9y14eKuRYzoGVQb+kceUHDQh6nsr7NpYi9jVKMXkYvsU1xxzGcRLoThoxRjML6S0aMO
IFjdNfvTu/pTst8YYBEr+nQMLRQI5sdKZCLbl3ExgZEQIKnfWKuVfV/i5FHHdmFJXP9Yjrx1O/is
a5dofLTv4ynPOr8hK4d3KdsbAyqG3uzsP6a6Hsa9a2yPR0jRbfl8rv39RdqdF0K3ZdyHj42dxbDP
cQK6SxcUbMtGb22VFp86ag3MC1lJHimwSN/aHAEoaVPqXkB1DX6eX6SVbHsJkxcmqLXzi+lRx1z9
xb3dozYmesA0gWu4zaCS+QrsRnzvwia4Oj/kWjBdouLpMPQNKUT+qBTj4y94Vk2dTOB9OzCZAM0H
QNMhZnAiug6HHgXaBGJ6uXuZBMnbI0W6T/UuS72UfcEO25fzv2ptNxf5eM/zESjjyn/0LJ7dPiAS
4S4ODKrP5//+SnhYKp5zlYY1HpjTYwppsCfZN0UMEyQHWX3T9N4DnCpRQTo/1NpUFvEBdRRPDVNu
HhsUVsOdR1H+RzlkYp9Ed/2nlfjPK6ktU6vmoqWPLGciRldFoWpQktyVB5pxqi8/NY8lWh4SZKNu
Z0YeXe7ar6BQ8R+gyX6ywLaEyvM0rg1ciMunCviR/lS5iDuoK8ShG+6gxCsytj8/jf/kTT+4GZay
u6Qr2nmC2NzjnAIpHh+A+soCCCOdXtR/wMw2wPzpkGpf7+uwQT/wCqrFo8ov+kl68AHhQE6iYhL6
aKZvHBF/JbYsUfaI6wTYQ5XfwxNtzIrbupxQBx9zVvT7vgfnTBxgWGfFkChFouBatugsTUc8jgcF
wX5t6v6hGSpdBwfVF8iUE+oKB5NV9OEKbnYKXizV1oH+LzL8/xVEift/n+Wu8tM60034raS8Ccgj
Sh6mowdUWJgNH2tQ/ILuBmQKKNoI11UnhE4treuOIii7HyggRPW4C5oG75f9NI+T0LAFmFhe38KV
TJX1F6ENyezOpY560yVka8R0wwAAteUu5mIe7glHVVwmMC7gwytKdkG7T/uwmVwiWjd4kFA5f1jW
9uX07/98WvCvjXo2Vs1rG1ahhDmurF9Dj7O3yZP1xsW4NsYpbvwzRpzzuo14K+/qGiozMqn90Ia/
mAe/LLjBjH6wkTWvxCF/EVKHWRjKglndj2yieDKxSQaXzEmoAZxfrJWY+t8F889E/Ci0JnAufSYV
Wr7XYJoSJhIUcL1W7105dsDolTGaVRv48LXxFoE1cF5aNai33vVB0VT5IbADG8QOpwR+xjvJ7GR/
BlkB0MPGaVi5nZfEgCaVus+r2d7pKMv0XxKzkfj7fA65fYgYsiaWZFGBggDEB1WQ3+k2bryNjtnK
7i25AsEIxHAFc6VnEvfRz4Co6RcJK+/7+a1bOYNLiWaUiVEDiqv52YGKfqN1IbpECL+6xovXbZFR
VvZrSReAPXBK2y4jz4Y29Cktq+oLz6b6kPkuu5jaiT+en8zKNi21mgFGb2HyPRMUh0I1lW90joT+
EgH8wH6oqJu6+8D0kY53KC1S/pPSego33sEf6xPzeMkp8Ds494FH0N9BnczX373ehfqp7k0IvFUJ
k5XhJyplbccSlzWC6V3aRyaCB2KfR+iG4v8M6fWkyeOJ1TvQs0tx0YSqSLvEGe2FF1C8UYPb+Rrp
J24p0/H8d15WUzQflFQgxr/GmqMAu/FFf3wsoiUyFWD3kqTW856hiBJ8LxnKsddhCLrwA5/H6nNx
aclRgoOe5Xxu4N4NNk9R3YAhqryvEa2Y3tiVtYO3iHzwguxFU+ritQbZ83fjNHtCRam1IHR5cbQD
DcQTh/Nnb+0zDf43mJOTLUHfzeFz1g0RHNazlP1lWUjdxfm///GOxGQR82DrZgfdZeWXibj0JZrz
4i+3dviSQdr6k5ceWbw3TYoHZiZH+lwrhYcgMEPNcyXH4MkvAB76zDyiJdcCVBdWoUtSfyFxM/v7
3tmqTGqd0QECYX3/KT9QtOYWmcrkakAqsyp8Lp2Zr2FJ2L7CriS+8qPaP9SDyz8VnaOl/DK1gs0t
uulfcuqhM9cGaVYnfcr1xlX3X4nng5RridiHRGhb1gE1rwHuuvQIvlWFp+EAJkzW7HxYH8k9EhVT
F3szRYQc5ejxOgEZufTVHsU5Si9Rm6J+DmsTaKiHu84bo+xHPLRZwXe9xSX9Y85bSNDvAKiV7qty
J7/AixRm3+J9CCGwwvYZIS6gaDLGWecSe3LYtonrAbBgyVj2cfgnnUAguBdQZWH3ddB36bzL6YAe
8m6yIemjfUlASMx+1mMa2HrXK/BWuwR/ljXNBfd4it7l+QP28TcfRYsPJbQEGrdTan+USBRR3eeB
kGi9nnoYgBjWQDPVF/4EotLv8+N9XAiMlmQHcF155GwWPhN/6H4MTTPtJ52lt3k08IeoqOQhNWar
3PpxlImWnAc3hSRQMPR4ztQwPrfxSKKdqbncEo9fWbyleHw+WJt1WRE/oww/j4kXEf8xaCky4KkK
housjcv388u2NpNFvOR8qvw4noofQ+Wrbj80wKn+ZYqQ+ZMDLM5B06bcNfmcPocjpIOShsDeO4HC
6rRRsVnhDEXxIlrCdj2GKPTAXmJVMRFdgraB6ziphVHhRY5SuMuuYp8WGp38YgQH74lOGp/J5eiU
S8ku8Jpg8K7OL+far4kWv8aWMEmqJip/oHziRUUi5jgvX5CTUvFthsL0dNPrsI7yp0CaoQZRJhqg
F193XSduIRok/Pr5/C9Z2dglH2Qqw2qEcZN41m0GtSmBUNAnc99vyVauHNHo9O//PDbiSAqgumL+
YlMwwsiu7Iq6urFCw15yD3M5tDbQmC22HM1XPu/odB//M5yL2mDUwEA+2wwo3Sor8ey2NoweSthM
3IFV57VJONX0UzlRtKSGTJCpyMdesGdK4RF7EfksoujgQkp797ntWaREvidJBXoEewZGVdf7MSLA
lglj26+f+/uL7xpNZp2LaWDPtlD0PawgXrLz5eD65Pzf/xjIFC25EgAokoABm/295CgO7HRv+9Hu
VAtgyjONYcnjX1NiqpnuZdtN0RfceXS2V0M0d/Lp/E9Y+9aWdIrMM4wV8Gz5BSRh9zbHzF6WmUc1
OBuR95N4Wfk3zuYMdDfpT0eQISVL2i7erGStfGJLtgVQ8MIWrWdRB8lKXn1nHs+KK+FitwX8/Tjb
jJYMizYHHKkzxPye4qIAbw9aLO30u6hQI3tsWcHLjeO+upSLz6uVVjTS1ijpDIr9sgBsAtHlvnbg
xjtqb1zjPYE/K/e86Z9t6n05v4Nr0zst7D8ftRfCQ6HhOBEJ9GloD9xplpcPSHYGyFiWYTtfnB9n
JXgs+RdBqxuDxhr9DfkUUtzDSQ3HYofT26X5Pp2lbbpEmbGN8r0Bp3jeKnWuHZDFRwgqLs+HFGiz
xIe2TnnkRWDib5NPQvvjczNb3K5sSGU8+lX9NoyF4q9Bb2l+A8ywB8JqVGgJWArJVB3eaFEARPy5
x4NYXHLEzFUAMOzwFpM5ru6mWc3Dn2KSao8+BDoSGzFy5YpZ8iUkH2IYP5PpDUqDfXEoalyVfxxM
5kicEA/FyyM04fCa359fy7XhFm8VdFtmmAFN/E2yxuSX4JhJz0+IoVI8cBSpxa0GJGR++9xop7P6
z9kH4CZr/XHu3lANJM1X1c8FlXsvQMXkJCMzQmADGuQxLLU2IvbKR8AXF3amJwMaorXvrQipl+0y
o8wJgzOAN5gfIEA2BBPkD0xR/ApS36NbrLq1cRehJYZdhM/UFL+VYVr0zWVZQkHtuYPLWTRemaJ0
Mt71ErM/MfXHMUw/Od9FcEm7ac7m2QJBCUmHuL2wZRUCLwsmgs8OvY9TBO2AoumK95Hg3y7Pb+va
bBf3+sgV5IWcle81GEujt4c3hhL31FM+LHWGMDoRsbDgrbkAC4blW4z1lUjKF5EmACKDEzWHb7lG
6+y6h0yiLEDDbOd+P3roLm4Jv68NtAg4Ew1R4CcgykL3ByVfCo8gemEVMEVJadm0RWT8uIQI16H/
/TpAvgZdZFb6feZtAGxyZ0qBrn4QA3wfX0gSgut826Sq0HdhIChAkCdi0+S9nN/FlVCwZGHork8H
3Lv2TxF7PP4CbyeneBKRiJEXtLV7PGBzE+fRxlFduSeWbAzRRnUnolG956PsyoSKEbhKeB/Ax/z8
fFZ2bUnBiDLj0RD36ZtQk5UXLA6DLmlZ1gUXRRd5amMea8u2CDFFa/ToQ7TjDfwRVQFO5VNWXUtk
n/x7YQDIuFSigxDuxnBry3aa7T8hFC8sCdGPsvgzK4AL72KW+TAFKYWm9ZZq89rCLYJInFuvDHKp
/3CJPvxrMXhzlhRx5twdr5suPZzfn5WowRZRo8jbpu/rXL+bOCwjAtHjCP60O0JgujHspzLSP2ml
CdxJLKCAW9TLtVEXQYNoakDgFf173lsYGyS8xK0eH3t/8nLvQsGDkjaA4Lad9C5gten738/Pdm3f
FjHEDr5FJ4LrP3goD8OTrXjVgoNfm63Qv5bOLmkW/TgBqtg26VsUlzbTl1WaKpAafbQbij2EQmjL
7iSXvQA9Igc+/LURM+luUWtnhO1p5qWi3/j0Via7RNfLKSjjVLXF+ykTNI+UFFBlS9Kcd/LxU8u5
BNd7vvWmwIjuXdRicpfZQIIBL7JQW0k2vrS1jvNS/BvN5lxUAxxzE5EVxJtP+pENJ3ddNsni+2iC
gLE7FYdxPt6DsoUrDwamIr+hwnHnHWwDMPJ0AVOzvLNQVT1lG4dsxPs3S3oNstU3YKgN7ZIBxA8h
9yhKOnBRa961/sFGUpYumWukKuMuGyZfA8VRdS7n+xhMiOayihExN+pJ/5l/f1DpXeqP+9AVaVjR
wmm4kFQXb5OYQbw59qyt4wcfCv6hdwi7CDJYN4GAX8R1WEvudXBa56Lq90KiTSgTM5YVe6hgypPb
W5j3QZjnSqOIO+d/cxRi+24/F6oo2wRJmTc/D1Vna9gSkspacQmO+zw+cR2VrnqsZSzH6TJ2ntRu
Zwv879eiJmnDvzPWCtZsxKCV4L0kGgzUY9jEsgbCPJV4doL7g9sdBhUT+LP1gTZ1XPi7PIuqud5I
llZuebqIri0MirosdDhVIGaURF/SphsEMAYjusrmAC8jJE2OsYnfw96g7R70mAfxll/Wf9CWj3Z6
EXXBgC+RcbbTHcSBnfredifS1Y+ZwAvRfvECU9CLhqGpIJ4amvM4UEmrqrq5FPA/FYBHB31Jx7sB
Vfk0uwH5CPZ0O7A0xlbtR5alXPSJEZCqcjvtESuqW6BpmC0ehTcNudlSll5peUZ0EcZ7R+PqtG4y
iaAoOAzfFB4WWbqP5nBSPwyF/USUgEba4HeB6mv0fF9NBOj6a8jg21JetFU5l+VVPfStmp9DyCH4
6laKOibtvgX+TGVXtiWd+Q2AWkD9fUkZzF/vAUCnkBlJoPcsx/JbC3Ia6zcOY0BXQ87ilkBduvIQ
vF2dSJC8AjjP+vUuRwdJB8OXEDyNGtOaSN0UYv9/HJ3Xbt5Is0WfiABzuCW/qGDJsuWxfUM4/cxs
kh3I7qc/S+dmgAFmlD6yu2rXrrVDRiFduJS9cwxRrnEwQ4q7kptthF8uyR4f16xLzOad4mLJkqUv
iURKbH/G2Rntwf1jE8zsVQfPKt5OxteBCUoh+qYVVd2JbTyzpN/tj2MRTbgLujVPjlvfNri7KxkX
lN8VMw5tt4vd1aF/x3ngVtbralF3fpnpPKm3UoE10+jNo81lViGfBnFwH1VS+BCvvY9BvO4GLT8H
aZpkwUO7Ba2Jyn1KVLJXfAi5aks1U3xezZTI+kecpWETV3sR7OGPg9aOlcUk0aY+N7jxD3tigwA9
apmGnEyA1Ilx491m627qbtHMszGVkmw9S95F4duDJRLv6PP+1uxubCo/j/rif0crd99domPLhsuU
7f12Fh7UvKWSUxpl0zniSbd4rnWX1KzvkwLcy0sCs/R4Wdug41aY8s3467M6WHizD2kyihi+g8DP
/Mgm9Sx+moO1hRf2X/s1KSc281jciMNGv45+n88PkXdkOTeDYP8tuIcwur3PR2oIHzvxDeYgKG2Q
mdF+HnenluDOlMHmf6xfc7ZUnfFU8y1GJMa+6I0GzLeQXCMRwSJdY/8Lp5ZQ6ZMA/rd8wSySN/co
yTAq3GTPrn1dHq61CauRqt9/1Zblqr6MRMp1w1+3ZwO5Go4gb5+9JmRky4JGmtlX9l4GUNrNhH00
qHZkmOyJDRQ9PuoCkNU3eAFTN1bJ6KvuFrd+z3pIHtc2iUt1zDqHbz6v2fuYMvl9ElLpJb2QEh2s
Z0WPJ6YqAodznHZVBM1QcSlLvo4IMGfWJ2NrSBZspQy7qkQxLKlXFmPEQokDLTJMyLG7Ds2d3ZLB
sWTShnNfYs/38/MgYh3+juVYjzcvW7rmZ8/aZ/G1XvsPq3M8kL/3AlOPhHqviHCnlGkvcqwIuRTD
WzwVk3mpAz7ZtzxZjuwXh8IOrL2B3Ff/MTCL6+3ilMH2CSsKkBwLpTrmQh3KSLV58vlYbefbK3dk
FyPuH3ab+6ucJGI/d5FMXX7vfV1k8WNRt17/S0/WzsftKMQwrXdMZ4V/MkyXx5id08QDkNtuADEb
l8hG/pm6ZAVSlbdrZy4UHlg2yccenVe2DGLcUk56h2jL6qdcclZuQ6/rng8VLn5xjoL/XwKagmzx
09OqXY4siqFv3C4jWYv95x1qpR+dxsh4OVRBQNPBVhpFHta3giwB2VbpxGuvLglEQwTp8QNtBbLQ
ThQ2y/ghYpc4Y8Den+g48+ViQ6qKudqzutsvHBfs8lbMsuThlakbZou4x5GVneXez6A5u90V7lmN
whef5BDOPKV5Ue/b1yEe4xqaPZ1Z8xpPBzmUS8fIaTv5fRx3eZla9nc/LX3DmK6c2NsKe6Jz/di+
e7I2zJXrRmp7XY4mGr6oTSGmkF6RwKoZPKvn9xiWjb2k0bHrc685PcPKeLprVJUdkKK/BlaOCFoz
+TSq7BUv8XIJNSkYf7N2H5qWHyDKNIfjkpGPsVZTuhzR/xrl69VUzbiGWakUcpjGwrgn7PoujKrl
aQnbGMQUUxr2Rh8a/kx55YKcRTNl4UL+SJMGRHs5R7te16qPjtG9guBdsrSybIdS3YdZH2wPQx0D
HCinJmSKVQWrjPwb5HCPjcc2jNeXhDyCkZX5MWzmv8uBIngtCPKDDrWmi+63svZh4L7xhtabK+fW
poox/Q4r/j+G9GP2aWcrbbn3YEUNa8VZkPjfJePV7nPYT16WoOjP8Xxq5szbPhcd24lg/4XmIbNd
svC4OrsOf8YFGMQ7GLdB1OwoEX35NyUZE06/yNdw/tUDRGzXC+crEPB0XKL5BlsqDE5+N07Z+7rV
ib0kPskTl021YmYaX6NpoA1329YVZ5Rv1d646IL405CJrMuvXuTX+U+HVDixrbiNvvdLhSwt+dd0
F3k/f3RRWVuXEDF8v+Wj5wK9FGoNgz/S5RLGZWOYXpQcWIQO1vA8tStry8juNuUGyP1jotp0eB6I
143+MzZhjHRmU4qPij33eGVBDVFub6CdZDT3j6m3RfZx0dTQ//GhavFPYMHjXs7ttD5Hy7J3rLJh
zv22eK2p7VmwdbXfnUiLZTw1oRrUla5jC/zSzzxuNizFTfK9S5dmfzKMs+LPfS/i4gtlbrSMZQS9
pWV8G6cR2yqc6tiKysOsZl/LJdJD++gJkcw3X/AyfUGT7uy7UnKQRBAApxq2EzYENM4ySVXb91WH
ep2EpyTMN0Jypp1w7XOQ8+5Knu8+G5vSM6HLoI6BO707PXnROZPSyvemOXqgxDss7I+1vkTFzTt3
aLh9YtrEwVPy4cIqfahnl+zBJa7TML2uUIGTByeE8LITJvHxs1t8fq0ZTqAsw1YbCpGalbBvM4uN
g6QggJWK8ODsnERnlUxet5RcEdiXTya2W5tdhAYwXjx6yQeNfFaj5mGdhtF1GWteWTD/7cJaq2/c
LKobz8HHV38ULpj6317Tj3Vf9tE0reNlHkKlu6sblol3M4xEkBWXzvlR9uaGLeJPwQxqHP7XCDa3
HmysUeE9Eh4U6ypjAULkNE16CH8EPNY87/EmN/2ognUjuu0YuZ3P2cp9//fonBfj/cs/QFb9CH3j
HqwG6OgpnRiPn2dUxOIRfE8Xfx3XxFv/2SzR/U31TGnSy6S8Pn4vEqnX634Ua1GGIzOOJ83HMl9S
zmn5Y12StXk1TkPaK7Omh9+F8T+N7V5SdYvteYO+Jh952/63y81LXusApMN6cXEy9L9nGdgnWL12
v6X7FjRnoZYmfJagt+w5SJhfPnakxC2Yd+poEupktZX6MkE/CJbPNW8RD4TmM14+FTEsLHdTdSLt
XEbkigbAGDLrjWzm1WwXv324j+DJ0KLG8scUNP36fdN5IM05bwM71qWNi1mMVdROdfA3NMcUpGd4
gWQxl+tssSJW/m5NkxKU5LFcekZvjgS6ayALNPYjzMS/ZeAYSq99P/SDfQSb6sxShYNH7sp5ig1r
nc+kuY22uc7FETfPY9smFBsLd5hxJXFvvVuvQSDbI7xtwWa89SXWuU3XE+u9YpnLfjk8+22wrC79
Yl4BKuek2evP9mrfLIar8yTrnnGiDg5/b3nNOJ7pLps4mfulin1CMLlO+Wf0D7N83OuHvchj93Q4
L/O/ulhtPTJv1IfyrScFRu1vfcC93FYJLtFC3ry2Dvxv7eFWTY4bxcZ41uuwR8G9lkMRiHOXi5CQ
BIgYk+cuO6ar4+/us9AjKlCcx6i+MBsIGnWLuXf7GtiGFb57VfRmaXzP1Tgmy1uxxqD+Lyz7TGaj
fo8C/0F7PTaV0sOYL/MbuToCLBcbGjyuXW+Pk5HYVE3lGn/W1GqmTeL6PPFbj/+1Ltyin8EhlIrK
eBUiuLUiDRl/aDZSd4sxSm1BVhauW4930c9T6D9AWZ+n7qLidI4iInPof9h8W1qjxnLvbRI1ldYm
LtJznpL9ulQqs3lCWO5iFAvIpzifIrIHcV/5OQzv3ZGxUyZyZgp12v1pNixGF7OM7GXCsufNpatZ
WmjuGv1jLrNp2SeiQfqoj+RJWds1rto/3KMn8syOebmONUVbWA518gFupVobZfOEkoi394XlfL39
sL1jcYPTGjP1xm/OWgYGgEdL77rfauTU9GcTwXv9lIesHCWs7/tjXpR0v7CTv9NG6qT9yvEWUhv6
m87MZ4KiCRM6CZHFanzpeG9TmqwxHL3sLiTCVcoKRuYn+kdfGFNfvA097tsB/SN+YLBd7J/TbPSP
c742VP5lG8dBhpbUuGVZKf9S4GzXhBun/rmkgUObPHAxEnQE8xzOGJgBRmXuS7HpxaSnGorIONyE
1FMAXCCg2uhYPeq98PeqxrT541FBp7+Yrw2eX1GWkNWN05MPGRL2YdpXqAdtcjuWcCze6Zp5Usq+
Tvb10yqTNf5KJTMVV357jqBKxDzCnNVNeyTiI3bE2x9Srwn2kwYA2Z/UUigb/ZNEg1Lcd0Pbqkvk
xBq+JroVTf6JJQQ+5sfFhIvc3rYjDkRYrunI6mPVSLOG0zOUXAkPihCPtat8vfy/cbJANhTPjvGI
979F+9aeE2/f/FOculCu5QaVwfnX3dRGfJ44iTRv+ZISIXJCoNyitIJ1GGeyQpuJR/pNrLRIAEHj
XqJNGv3fmmQDf3zMyMkeVZpqLPuPKmjAJ8O3GOPkUnvhOj+IcOn0U85qMcL/7Ez7JMPcn49S80hk
/m1mXhrwPi0T+A/nRREk5D3rlvWvSIpje17i44NrX/SsvK2lLw9V/xt1cZDVATR5xQBhxygNntFj
NvuHRxSQD8yGnJsrtfVMRh3InXU8h2vOomiFXCVye1r8ZNoeMo4wo87N4FPCMutvD1JapnQWLWv5
GXPB2xI4nMoVniy3/G4Wm8lLOLvVfEJ62BH+I5lTfdMIUR5Vqb8F8nja9ra3XcXd0UzJS+9H+7x+
3UPEiKCykijT4YV7viGRnepbpPNZB0GS+Q/k/s6evgQhhJ6kHHJDNqFXGmEdytFYtKYtSptg/5fV
kU7a0n0ydY+6K37tNirOnmODZTjpkBVLKuqN3IropjeiBfuK3wm9BnKOSOzfIlAYpd/JVveWLCaD
pI6j8IVDqan75yJsj1iUTU/f8+jxEISYDttjAnEglF2C8OTC6ci+CL9HRe4gb3t/na9zDjIdsgF3
Nv0Uua8C1kWKCBDuvKVlov34GKtjE6b4xPqOVzPSndZ4f8RXle0/vC1w3xJ8f9PZa7g64SZRReor
rigc0JZFbo0qIHOc9ugWhf9jDVnv+JH4Nv3oO71u3qtBpRFA28YqN69Pq6j75Q3FPVF3o7J0+xZm
HrmVr5KKUf0I+hA34WmsZ+mWU55xBJ1ncIrTeO1C5ZCmtbdALXKaZTUHASBl+fG0LQn2tkoEijZ2
p6fxjxPZzW6OHshdJWXPyAw6XNV1qQ5vsw7r+H4QIrM+NCyWhbRsm+rVcFW2ztbxYcRdI9bX1Hom
+9L1OVifjWEKxbPRWb3+SLQ4YlsyPgqyuEo4NOWnfJgOo095xKt48fw1sb+jeeUqrYQKVEPb2i86
Ph0xIV/HSW6ceeh4vX/UVJ757plLBjUOvWsJPWv/5RlPXVi5bYfYViExph/1NMaYKbu5JYBrVTrH
GPl3S/+eWp7GwM+CUxR4uaPB2GpWCe9J0cRzfTZmH8VMM8BLoxDk55r3NgR+0/hnm8Z7eq+zTMFw
WNxGKhwW7z6bpxsxCFGblPvRt8sPv10yTiLeti35vYNIGO1HYC5y4VGyQhxOTyoMe6/5qYNCzP29
mYZ1dL/2vg7c9K0QKXueN79bmshUBfcBJ12aTWukLvCJo6K9MtnJyfoBjtMQXmD6PSzpxr0XuFty
DK5rkxj5rWumyMpKjOOYiVNhszl+sPm+W+wIaZj88sKhNtRGkVkep6Wbzfec98RdD9v6Yiphgo6h
4//DKnEemrHd5ImORR9fioiA0R/osGYicyqI842Yzn00+uyZycXPKfNeIS5hnsEcLesZNl9FU7D2
awUgKVffo2NKFXSsXazircu9evwn68nKHzkcleErnOywI8lN9FKWeWp697VFfy4gUzZY7L+xUib0
VC6YldsTLgtmd+XqJR+xuvPGkuJdFWE8zA/G46aWZ0udXCQXL8iVU5cm4asHV9E6qJAkcR5NHIzv
62JIfL5x7oZ9dCV5sg+OszS9FvFX2Cm4Fs/bgYvkN3tBHMgXn2M9ew+pc6Ohck5Fw+PqJywHXbjm
gu5/Yjyi5nNNKXlUWxKNhFkUopg+N2MTxqqauywIf9nD30xZrF3T4/XRENxpzIdBRiRr0ynzxczK
IiqfkW2X2DxHBvTdzzj/8I3SH4R59DQb/vv2ug56T65NrI8l+9gb6wt9zYql2yVCty36jw7WcNCb
mA8BtZb7x9jzx+NWfFr9uhsf4i5QaFFihumznEO4HtO7lobG4HTQDdUOJBJNAQJfkE9fifULvOdF
UMpOZ6eSpXluhO68hEkH/VZxcUkw86HnZlj0dW8oVbLzjirIFRi4dm0qqr5WRyhOAa6KB6VqvVx6
Or3tv6SBz/pUj7nS4zlKR6SwE1iaIsy+8ETM9e8dZM7sqsGH6DqVeZ2i019snJNIXlL/2jgt9zDy
mmok1bc96ZG2ir1UnY7FFaRmwTPZzrqr6Z3CbmxfbBGxaVGKuHFFRcTax9wmHQKsSsuuRX53isvy
u5CS7INqamdrn/F0p/QX3nAMyQublfV8LzjMLGGWC38a4tiSujA/uDIzKE+JDbYkPst8c2ovCyOK
+SG2PVJ+qaHw2b/B2kpvqlwLg8bdnEPOUpetrld/r3QK0eWomLQkU3pBq9w3dcNvRyNX2WXS63TN
0yjIoT4xdDg2ttz2bTbX6ChCwqWjQdq4rlJ5zK6/b7lZA/ea8PcW82lTK4srP8zWkbORMO9YAn+5
daxtfEgBFlN6M/waoiR+a1fwsMdVAfwalnvRu3Sb7sTdSeW9dlkRmOGt47Hb4sfGHLXO7zz+4YHA
mqRJYYhXCmxm+iqi2ohCUVpWplzzlBAutPdxubF0V7iJvy2JFeo0rd7mRCUOMkA8zrUmHcPKmjBs
wjNJuoUaLnCMgiX93nNGesh3ahA4vZDSJ1O4h3p3oaeuPvPVIb+GNkyy8cms7O/ATuz2qQ3LnbgX
BFikEpI2n5o6d1n7bOUet8EJKpJKSRAMd1/V37c5t7IjQzBfgF2RDFJH/UmnZmVtJmsdBcXZb5F4
/zeCqarjsq2bYPxL98xjXM6UH1BVNyOFt1ep8Xq+xtDAlnwJak+E+kTEUUberH8QEvRotkVOzbUx
Wyqfsy3Xcf1ovWPz5DnsPpSNB5soP7xmLqKMKjEB1x8FxZ6PDT1/FosmRQlusGBXdU7wBxizAyoj
iGXXxyNLjkXGlPmU99aq5H5k86hHPOdTvYKbYtrJu8wMbzPmaaiDcLaVAefIm9HsgUG+2ZpN0v3V
LTId8c8J1PSv9aaS8C0qADlbQE1t493RkfqdsO54atb82fW+qQlaXlUhiSLGZbsN1TLPy/SH+YtO
/1OxZFP40qerSF8UUyXOu0ztu8SgZNNAycuaynRfT4NDFjiQzhE1PrLZ52S+L3aU2cYdNKwJ/wWH
BPxUEgL4OEvs2XL4L0G1FMuVO8LRsnYxGwvHKWHnZXhjhT6KFCLZZpJ/zhvZ9T4FrMNT1ccfNLjl
Yeg96b76YlYyurZ538snz8SCntVpwnPLHaOMzm8mMocvzq4L9u5LIYXWvwRW/rGmRYY11pxj480p
hHPVytr+gTfPffHd11O7hw+yBXIePCuQQlv9Nu0Mg5zlyelCf/i5+fWyidfQS5XZn8MGJ9D+qgrq
1+EF+0okEdAPwJrZKW8ZlbIubMGZoYTSw5m4km1PqcbBOw++exolo7j6dav3TOp/fdpt2lzyBrNU
faYThdYEyHBOX93R9MuzjeIhad4Ezg7AY0Xedv07x2Ggn+gYUM4qfcyeWDg99yRuv/gbwlP8Loh0
HEUVxYsW6rwvIfbO8ljxFW1nrmH2pMrJNEf9sPbbpiaH0zX0vfU992MRzo8bo58iKtu2wVPxNH+w
19pTlEov+oTeRtNwYn4JmO6xS9vcfZfztHXvDbMCRgwNTvJivAHaH/z2YVeSdb03j55kIW8h30Qk
vfOU1OtMFpuXIKEvZnXrQ7Cm/IrPOks78cWt69FNiOQyim4wFtUU0yg0afca6bXrRRmwFhtGtzYc
Rm7Jbbbos0DcEJf8NkiW/cvquTX8kWqjx99gu3F/lkjt3fa+7xF361kUfQzzrcqKeDjwiSjq2NB8
ZCBTZr+ZSKlx/slTaI/u3zwU8eSBQC70zjRvZIiSr1xozCGPYYVLmurZ3TMvkU6dOglAsf6MhrwF
VKdeYnkEHViuXgp7yzNcTvvX2mcp1rvj4SAogNqSnPUPfgVl874UZyyPjfJOcuznoWFSuywxA7FM
DGRqvZCs+tGtLnpzx/3wprZrSpmbecz4wTYggZddk3lavAZNwNvjn6mamm5kw7GT+xww49Np32fU
mytbUJVhlgUXtYp5SSOQkm3LKq29dk4xlao+TMNDXoHFH8aQiKeB5JR/HcA5bZdTg+u7X58EJtGj
IoCmdeLaCmIOhkvBt/biUwjNvG53WlLcD+lryki3Fm+uWPAk3Rjuh2n9vojB7Z9RTePFvLY6Y6v3
EisTCXk7eNsWenJ2EjJGKpRucMXEQ+NYVSBPY1p1iIQPi0hfelzcsX4zBoEme86Mcf16i1Joe/Nb
gAxDgn2AdrjnfzafW85+bT3Eg+hTSwUdFwNNOwGa+S0zofT6y6g8f7LndiI0Dn1sZ5tlOvl+2DYC
Qrfxs38Gb47s2GyFtsfUJeta1j2xOZDxjv68u+NXzSiPn51Sngpt58EpWEldMSDdpTIyZUWHmist
12ncM//T2CmrsgrXMubhW5JNabO9Z1x1W3Rid2bgYqn3RER3xtuw5HgyvcitlWRSSmPdpSi2c4Wi
mKEDtDNj5F8kxKVeezf0SGSpNXgcGnELvWNZhod2X0W8Xmjl58X9aQKlmSZOhwu6V6cjKqgyl5vZ
FNPudB7R7FR6LMP+JclQcPGB8Na7l70P1PDNt4ySwZbwbjDPhZkc51El2mDw9vNq5lXsP3GKtdH8
I9yA0jUnzMliOBBc6dM4Yj7+bXf/dY1ANp7KKHSKdMNkCjqfPGQU/KnGeNZh87pGDfDJ5pxuSSq8
n81SM6J8X+TezDklq0w15uoR8WKy986fWpw3al+4XE6baWb/G+ww5mGn3TBpKV7YeF1ZiC0D4MLj
8Qc6YMq20i0PvW0OnyJkRsYOZ7aUwlgjrpua1fihgv+8beHfMWN8NLzHYBXwVwyopM3jnKiCNGCM
NZAaOxvlOflotQFZiqvB+KH9uga6kOuDCXf0pHJLuqIunTW4lhgdZVxezz6D/DB6Y3kvj7ObjKng
MAx5vi7gKU+kPX3rI9sPTZWNhJ/XFdsz1DyQtzuq0ytjKAYmd5nmQxhW0Dsb85URobLZKWpkKC7z
jItnQPwZ9uKJDsuOY4ViAp6XK7Gfo/nsc+zaB8X1xKA3tgE4gmpfJ27iqJiS/L9kzsMixRwSFMEn
apu1m06BM5P84tNhLd23/vD74rGto5UBXxcxjXhmjO97yUlQTNEEUk0W8HlDnS8NpiZJYhnyQm7a
42KY4Ju30Igmy8uknzEGlQQTeGHelKOLa/+OV4Sy9QoYyYt06ZEcaP5kMWVddB6yoF3vB3Vcu6AW
kK5z435a7eTOktDEdZVnZm1uWqoD6Tf/PNQbDouyUa13TI8rs4iRrbiGRUn/E0FDSW2+1LTNlAOV
JKHSM5+jKFxy/Yknw2x8vxChe7ntTjByu7VoSmFeLYUHO5zHFvH5xShkXFCMepQb4kYs0uDr1G0+
OCU38kGJB/wgcTae5jplOoeaP0Um/+RJsTSfOA2mwIuqXnVT1AIeZ5A2/8QTQVjnUx0FERc4XFGY
/BmKPQOQ8DOIpCF/QnXKzIvrIk7znwwzPowNbeRj76g2mhq/+dGNUZfnlUGJGr6M2HJywU+3QB48
pS4NgqLkmA/te493aR2x+rP5HOL/oLh/6Ps8l7/COe6j33okYPvvSr7GeE+PuB7GR6IENi8uO9Bs
TXwZBy/mVGp9GNBzGSAvdV98KmeaYaKQmvFblhIF/sQczpN33spG/mw7kwzftmPVaVZCRghUzyvi
ddHzjvqxXEVY+9TzSbevpKcsXBfyvMyiXz61bgu8ASgq1tfvcUBYEapjNIr+SawFgOFqxPpa3+JB
LfZJHtrfHsw6enTkXUCuwI+B5zP2zpne/aMo+6FbYu+6dwd/373n5zmqGZshq38e8kN09lTf63+m
O5r1Xz8dPJjXIQ6ZTuM2qafxgksKgHEFG3jq38GeDdSS4yKW9GVNgpWuubdL6OvT0W399BiERz8/
uNm0+fdgKcb4C9ROhr3XBj3UhefBTVH0Rhvd7Tl2XXY8scNJ6vX38UiH6O3oRhewwzPG+UuRxN4h
GSHIbPll/NinVm8L4Eb82XTNe1HFDlJjCRDiaF6JVwTAW63giPcT0yCPbJoVAFnyoWAbvzkziPCi
/Dp51GhXF8xh9911KEp/kJdRJ6sC1PAAuYAd7vhxYCpW6HPTdxvY9KzeiougJbZPjFtV8ZlaIp4C
Jq0B7gd6gCUPzmDyY7+/L8w/2v8drIaOOU4+t7T/MH+77iqYz81H5dE1RgbiXmaTLyxl9dDyE88H
DsNhvswP/RgNPgTjxrDNxeIG0RFPqV0LKhKy3RpaU1rB0VQxkP46OwH0mKJTPEilyeTCsWfvlDpw
4+VkDvd1HHWkr5Ky51B3PIbSkkHRp4T39dmiOlcV5kiL79kYrc3bIRxbHA8TmdjGXAcOX/KSgkaq
T1hfbHf2mNVQqX4UO7qEBTWqpyELHVsFNlB8HMu0KYM1wzgb/2laZt/ZKcnzdPi9j25fXqlePJ6r
fWzF8NmHL5geQF0pYh9BVohdnuWxF2CO9RKP8z9yz3fzcwwpqk90Y1k+XeKoQPjmFtzCCak7XFu+
W8Lg7WOMPyV4B9OmVe8q6rCOeJzZaioHd/jHRRJgAMYaRQWndEmmTkMyF+oX4kdJZpaMX0D3mGk7
dVACMZmM2l+GR1MQHgsrTg0PAXBnomGzoYcK9YSI7vmvhbcy5JxWP0wpMNF+9/dicHHxLuEu123F
By3RiZjmQmouA+Jd7Gfz4W7CvLVGKHElr0uji5JBBlKo4qgUlbEZJrm7aKHy90yWkXZ0qQI7jDvf
ykvMy4z58eMiybcub05LQL1yD4m/iY5L2x/qCM4MkIMZRHM3cmuXDshxcJlVgnuXMwjwx0vLTSbp
QEyS/d7FzGVeBsOxmVeU0dX/S96f5M+U5mtMQS3SfZnCM+fJXlxWBvCweHOq0+Gd/8PIRxullMGl
51BLLjRTiAsRF1uHUc8DZ5ScxtzzjvZsrA5myk6gZd6nuEUkY2MWvXB+Ljy/pfgcJiT77KJXbY//
ghTBJytbRc5LXc3FKJC/yWqAqYz5Q+ifqJx5e9AqxF1/8+OEoWMIllvdxZDTqp09P9fuThV0iPa0
DMNok5uIklB9DUOGTWfPg+qaU/jC4nvj0uss+CVMFIEC2c5W5vNRxGP9tZ5gnbwrulp5t4q3XpV4
99b6pj6uer+sN42h8NJk/v9Rd6a7cWNpmr6VRv5nNtfDw0FXARNkrAptlmTJ/kNItsx9P1yvfh46
s6sslTs9PcAAM8gCspyyrVAEefh975qrKCBxu0MuS9wON1K17mD9JgzdIt3ObmOUj7oHR3oXN3GV
7zxTi7h5ZgAu5jOnHxEmzxIRwMEbAaX8OF5jbZ1IGO2dG9PtwLNXz8usOTZe39qPUR0LuS27hFxy
ZlU9OaL7jwilIJsk06MDByXdCLAKXeFetkmlQbSYQ2pG8CxZGb8Y1io28ZvStbptWjpmvytnsydk
a6U269jPsyzj6pRLCDe+Ae2DfdhMK1XG1gYKNl+iOor6ndXmc35tDrytFzBuXfPoyG6OryQphvPB
QT2rXUXEdmWkdHXCfKySsLSe12lruUkz6aoLO0RBfZlT/WK95LU76odBDIN+P2h1Fa9bsWM/jj2x
xS+U2lX8UPDFodiVoxSzi/WlkRA9uujSiXLncRrEN9OYHWdnidLzbgiej7PPWphybGwEE3xkwRTk
BQrWwStGa0P0cjycQBAd796JhZt6QRJmc+GDtcxLirygqpP7cSGU/3YkxjK9n10rrbXtYrmpq29K
M2/H12lUffbJm6ysvwsLwhIPCa5fpwwai8BBqoh6gIMBv8My6utjQrNmfynTqjqaiRU3X5KlXQtL
hEjMwkEgmGVIqkbss47YWdWktTdIOzxZ+sKeRgPmAwX10PuzppnTFTF2E0KIiuGqA41s24ymo1zr
jWvVOOaW9cN8dBA9VA+iTlgH0WWZFaVHSjMdOKTakgWA3AAPUNBaHTZPmYtfLNpUOXHsr5SUlMsX
EbsCfnKe4benstB0HKcg50GJTnh6rvtwDKpE9Xtd1eouRSJvPrXaPKnrfhQ3+kit9om2jqkoaaIK
tdd1tRl3i9XORiAgi7zCZ2sdRhGMZgol5YRk7+/T2q4Mpgu3cxBKeU080OLN2vG1qRbpZZswR+rK
MiRYmG2IxGUOjxzyVelsJ2kJ81Qry+nuiH2P5oMGrr10QblEIMqQiVJceyuJ88kd6QO0A0QUZlT5
sjOsSfk9b0l501oUNOQ+QdNqiTYoDFHdIIlsiseIQ/Zj3UvrpY0LJ74cQCLH9hANSl+uurwHpA0Y
9rTODGK7S+P7NpkTIg9S7ukQFsSite+m1Seg150+sEw7F2nfApIEyonc4oNdMrT1Gxge7AGBWhI8
EnS+oPZsfaTpy/il6iBJfRPvyA1K2ITBuNy7UuYt8fOrvKtwUrZ3P7bAZFbRVaQLmO+IMpE9RRFh
8VXOsaY/qLSLxRNBjnmB4n4oUC3C0mYGeuGcmOIjeHxffWJizrs5AMJHnrazYsDbm86IND38KCG4
19giVLh9dUafaLT1rtYR3dH6ltBMWm9VOVXWx0FPYGS2oTWP2as7JmyhmzhJYFSYa8BRlJ/lRshD
p0QFHaFkNAthHFSk2GROhilzUd/a+QL45htoPfJLA5ePfs1P6S0G38MZ9JuhSrr5gobJIlkOY67x
4N3gRvCQI0dZWTW2H6qm6vJr1LHC/IaPNUYzgGIzQR5L/rqbxpcZ87AFO2gW4ZBehwKVfbtZyJov
b7w2hav2MeGN8RVmBeL9lY1uod7KTEdSupnAn/J6A53jpnunXhxxpXO76JD3SMm0j6YHZHfhaJ3S
n4kwTLvkUyQWhzRmU3CfaR/m3kag5kZ5PV0KLN1x90BJBNLCj4MJKYApIIeOgkPW0fj5MOiMr0Ev
s7C/XZawSHsw+9Gq6aeYNUJ6jiiZmqS7wCSksldvpDFt2jVGUqttQdFRuBxqNOF2DYfFNkfufeOM
KlC2rg1a4DmEV/OlzFrqj2zGShs2umpjcZJLgwgrIM7VK77WUIddULTTpDcbnDWt+5S4Sbncubbt
RKbvqGwcmuekCnNoOUemWrFgZqGl42oEZ8iviJfBi4p6R61x5XVZPHaxtJxPc+KG9TnXam96ZZVQ
3REKvoqqwEX1H5+LBunkl0TydHM3gyOi8caA0uNWEMiM23AT9Vj9tKBt86jgW0kz1r/OTM6Wzjwd
TmXL9a47/ByrY4WnWOaBR8Cp0GxrTfZeb7oMkW2UeGIp7kIUFMw4MkR//5QbGs0vm8UxUSedFxy3
4wONwnaRBbr0MAtkIsxEFQhMC1lzVsBWqfpSov0xCN3q04gWrGlOKuubWbZolQMvrR0rPmu0Zwwf
u1mRckPJFI4DdJIlVGryRQOJHbygVm3y1UrqkjJk/Aj2hAgUgOoWeVSvl6d+SA0x+05XSo5aq8i6
scPQiGPlU14Pce4goUZ7U58bc0HWifoE1eNnq2LJba7S1qLkdz/GuYfGoUNeBG4NPZ/jhJ+MKXuQ
aZzHH2ircq1HbVRsYAzs6TiM9saOwe+b25QmQ9ws6F3g3n2JpmDACGA1hYpYiGTLkWbXQkTfPAYY
7AcjW6UdnSGxKELc6iiYrUublrmuv+DkHUzriP7IBRa39Gm5BbgKe29nern2QtKgk7zINiZJfXKM
WX7OWgAO3R9s3tFPGjykuTU6IDwEjDHbX7eZYtNU2sbAQzp9dpzacoLCQIMhg7Cv1lu+FcZcXyjZ
LdW8sTuvGi6mEslWFiQKOMvxF6ycwgTZ7Iv+MaWkRSdhnJdGQrE9FPAjm8kSSj908ehg7RYIDKpr
XJCVS+r1khv3hjElzW2WInUxfAgHdmg2I5gwnyrifsQq4/VxlAW0JBHeQftAOha+00zTVROtkwG1
Km1WwIFoyvhUjE6rLqs2qkB548GcHjgnKvRuZgTN9zAWq8Gj6lFUrY6gZEow0HYqzDazxv1xzWvR
R3gHjk/xebKZEho8ElWh0rNuQiSPgY62KUHb04KeVhB+FJk1fpnVXvJKWlDNoRrXM3msG8HGXZET
oVsT5bCiz9KD7XLK8X6Qg5LPO1xFCZohLgGp9sPiJM62cSe2YBvexmlYs2vcY5e96qKEmU/YHopy
VUluZsAs6Nz9jPbWVvs0x7+SkhA1d1MGaylAV8egM8KwXcUhQ8fPKmo3Te816pKik4n7KtWvGwqW
6GDso6KISEikXC414yeP22wpd0uCeQABmQ4ZAaVeQsrWiw/KFoPC0BNXmd4F5UnO6tudc4n8hsFJ
xuOByJN1/ev7yZQiQDBRinCLIW1BjqYtzqK/goymWbafBRrMF51Ig7rwNQ2g/aNexfDKHD2Yrxjk
WuDJwwLi2t+hMKcAdIironutyahocw4aKoXudbvVsPukmoKhgl5I3Fj39TRfJrHR885Z1nDxaTws
riM0WuOMiZlzw+O2FWj1Gy1VRzm2kbvFq2/xHMAJLaNxB5tWMfmZ7RSO90lI9el9aDe5fa+H6Abh
WHg/iyOxLrMR+5Goanj5sRL65Dvm2HEHxMWE6I5qwMJNuy1O5ATetgznnKfLbIYgzmD+bXGNgaup
z05L+3qzUlZJhfKsKnE/pdg/ZlwmnmO8ZB3S2Z0g0y95JA/LQe1tVTm6nDseW1Z8UE1fVo9RAeH8
rbAcx57vdDefPFgFO05gxuMojQB+9QoxNzOi5pDPt+1b4huxjreWWQRuOZhuuOliyNWcMNEJ+Ofr
ZDRjlh5ZaKTO875GBVxsVAHGlm6M0nCmcd9KkWuwYFDq0VeFMm868Ub1S/mYFLNVLftMeYA7H3hH
w0Xfph5lqBgha7tcpks8tV5/iiK0NSbDaLOI6lYDbDFPva27+rPCAapbZwDg0jp7Y6vRWJaYDtAt
pS2cKXZFIPw+dEhLeiDRFfX8xnRarf3s5ahNIQYL8mXNzQq5klaKxrBzIS8qjieKF/uq0494h4zS
3eiat1gMyAvWAUzYldonPQkHLFazNM3nsM4KuVx4ChsI5UWMPb4k0BW6UqPB0pK7PsFBhAW0yYSY
yK6n32vczJzjfNBT4U4A0hXmqSz/kucA9ghUyfv3Mj/JtUn71MKm5Vf1YtQ5y1VkaIhDjCopmjvL
qbq22lT4QkvwqnRpG35B9ih0rJR67Q0n3LHE/+w8iPrFO4ylFqOZFngzywtogSp0fGfBZbKrU8rm
jngqFf5GTU1FLIIYA1DbowVW6fypNT1VPSWFZ3pULMzciS4UPw796pqOBemecW26Fs8ndIaIw7IG
pAqS27b6CUEjbkYFEjUT6gQJ7Eyq8xFB9zzUk65pK3ePiZU2yiNedxnuPZpMIkUxNj7Lfaqns+Yh
JhKxyrfhGOadOjvMcg4d5NA1vM1Tpri9ATaLyLvIgQoZ30WLOuCQdnmpV37cl2pSX8gsaMvpPm5d
s+22PIS02Ub4aJZ4LPqR99S5UuQ0pWFQVwO+nKtwYWjDYV3LMPRHIIfZQMAORTH4ToxCvvYNNRbL
dNWjdzPHbzboSFFdkneNhGLbqDrRtHmDOIxRfydW7UyIBizsTKIuZt3ug3kcoiHSbpjILVLfMPUB
5Fsfs1rLvfHScnO3mS4wdjq965PyP4xeAB3M2ngxrmEPic+Ft1i3k6WFvKZxrrMyP1HTTrnZrgCY
1pL90La9ZfpF6zRLsak4+oqaI07WKER5ErK+36CFnBv7IVp0KcfS15jEqAPfxtgQ1wI91UeprD9M
rNUWfDr6WDjC1cELbI851zJjN3IwQWo6taTbccR58C0d4Y9QPR9wMeqtgyo9G/U0+eSiZHeVD4BT
2p89hsmINMkFYUO2WWgJAXIguTcvL4y0jqMhMJwRejHVpJ1pW0Xqq1buEKXKthZ+Cs4Zl+4WWhcK
scQ2WYYd2/LSwx7vM3SszAQbBO3a3CKkZoGc7wGt41OIbnmMTyZnRXijzYa7lFg0U4jE19ZrZPfa
E5bNgnP3PR/k379M/yN6rW7+SDTo/v4f/PoLD3u62WP17pd/v0y+tFVXfVP/sf6xf/y2t3/o7/dV
wf/e/5Y3f4K/+M9vHDyr5ze/2JYK1vi2f23nD69dn6vvfzsvcf2d/7tf/LfX73/L/Vy//u23LxX3
x/q3RUlV/vbnl45f//ab6RIZ8e8//v1/fvHqueDP3T2/PP/Lb3997tTffgM7+N00bISMMMOmZ+hr
5cf4+o8vOUjrKa8Q0nZcnWCIEuVK/LffDPd34aBuQbrqCsewBFk6CHr+80v8hQ4GBQw5jk1c3X++
sDefzT8/q38j9PqmSlAP/e2374kq/wylcByJMk7qpqGbluWhLHwXf6CIEbExw5Ol2qNQHl8WaQJu
DB+I8D9pZR54w5NT9JFfGtmJcM+DtkHNdwvrvs7O+1yZ1+z8aKHGvcImEicvdvkIlnCQrb4Z9faD
J5py45DkYi0kBhrROZ/Z2WV2wNx6AnnA2pq1OzQm29R84gG0L2Z1FAxmJJ0f9Kl98UI25Vju6/yY
ZM6Bg/bDJGqE3vb4Zy7W/4Ur97+8vv8fvHi5qv7rS/d/foviZ7yY6vnNBc+f+eP6de3fpWtxBbsm
F6on1g6YPy5fof9uc/URhMxI6/IvLuw/r15L/s4Yzj+OK2yMH+s1/+fVa3q/Y9lHz8J/tJnkPPO/
dfXKNaDtn5evtr4wUGznfXJaZrQW3t0Q75kc5SsSXdMMGNOAsZlWjZDIf9ElyTU0TFzgT8b4o6X+
nBt4zm4dtBSg6rGjhPE1ZVtonz2ku8NDxSOdtPUObTdh2GbvLb6NVDtBrge3v6PBEZlh4GlVbieb
RQLwfExBp9qzE/ZAVoMD6eGPwDThkcE1F5dYU6Jym8YJZENoEFLvpzKstWNf2HZ2iT8bNyh3SZNa
ysd5GHt+6Bjo/ro51D/pIw2pgdfMo46/c+mNW5k5Mr9fjNwtt0ijyum8mqTnUzJWM0e7AxB6s3Sx
ancULbdJELIehRdtgxLins5O0i0iN5qXm7wh/9mXWmMtZ2nmzg2n2Jhu6ZoNl2Cm9d7Yph3iLGQ4
pvaoSfKUth52JYPQswVGUcsWzfswIBKOryuXfFME+3LpnoqkHsMABtDqXxd96uzb3rIsHHWujRPG
Gao8pilBONMHhp0Uut0CpA8WRyu0AJOTN26QtsXmvmQa4DxYZOKdPXJ0cVmVkfDOuSuK5gIvV94f
jbRZzGPP8WI+xnYZi0M+yXTc5Sjm+UENoCkY0A6VY7rhDwOQz9kw1EHa4sr0p9WoGcxABw0+CF3v
/NlkD802IF9uvmOLwqmqu/bksqAaY/Voo7Sajmk4DxL0RMsz7xJfC6rAIVu6bOuyoDQBEhzkQ6Nk
+v7Ym66on4RpNF4wdHphnfkE0vHCmxaEguhOFzeILFQxxCBpvdgvtiXCS9z2dnxZUypS7LHC0DjP
EFe63aaZyvQ1JYYuDBCrFsk2zQHByFAwq+yybWpb3Alg24cK1tl8teDb8gNNmarZVUbUFPwUTZ9h
3UEceZaU93bYezPSIIiMaqfLGLW58AnEiOnHSp0hvvVyojS3wvIo011SGcFYIg1iO4j73iQsySau
6YGeMGJnurZoEYVIo1queo/McRRXmiRiwaUrcVLcZegNmmIMsj5BFBuh44mYw9sSOY3GD70xWw0n
aL1klLU7pesOe4+4WTtIXXPkdlQGioL7CBrcKTcV7eb5HvFeC3jcgLbQZY4unX2oseInZAtdeMzz
uuvOMO/D8AlpjOovcTvpxDUj4MTcm6WtRjwDp96MtJrIH8pl517bk7xUI/Jt4D/HvdthOMZzyuJD
1ZRuf+tMuyMRZUxJMKiRAiqupEZZRyZgAm5EKLTJ14esmW61EtfPVs7WUG4YhPX2jLYKKUFXLIq2
+hED0B0MKplci4M489KLxPAskLYd8ZvQbGUUo3lBrXujtvZUYemQGX7hDU74Dr1d2Stk9m0ZIntY
kMtv4xA2jFu94qfN6Qy0TtIz2uU4tFStfe4Q6yeb3DRNw6+ll8orFPIRRWGTwhZAJr2W0TTY9vGp
IRUkJUXHNfKtM4yduBQhXp4AwnHEHZjBAOy9AanZla4sNnSMGg5ZALyi2UbMAjXhHEvarCafSAkn
9s3UqdtPdefqiswM9gR3QrFCpNVFhic7OXjSmK17wGoNwTY9xyMJKR1gzRqiJ4wbBlO7vGUjqD3Q
lNgLT/qElIwPXeNkW0LQuyuzVnUceNaSlDsPXUlxwvHbIwp0RI5LtRrQIG65uTKCgJIwpBW39uL6
XH0/oflkC+wayqRxcLZxuVDHk4ePdEUk1UkR15Nel+7Q+EgVGn8w+O8+tgd9RifAYdbEo4BhINWD
hJKhMBs+jVz/UkjN0gLNlRzofS2rbpeTRFlv2gU15L5BfcnSq7uut6/ITY8C1ei2Sz0Nz9cAseJc
YrkIc4OD10rnbSdztw8c+Kp7sm0QBtVVqWX7QsWNtssKJ1EX0mZ5ucAvryW70tOnrzRu64PPk00+
Rp2mHkVot7RCN5X7SFR/J75VFYzoZtGb2CRpVOcZpzne2Ade6Jpwmx20ZIApds6egKaRkyCy1iL1
GRU9ybnwogBZs0TagXFKzPrz4hU99yXrKoqnLI9TK2jNdHI2iJGT1C/Yyx9tEzbv5GT4A1bAgcyN
aRiSpyHPl5CPT3frY+tUxGFrtZW8GPqaxELttpfGuJarvrkakziJj7q2aqhUBO90rfeLRbkST8dh
U2voKi6rCRRhD7laj5+i3EEz50VIeQ9LaWXObpy0SV3G6K5n36A3gVuWPmb0N4R5GKfUCWvJZyrM
/uxIzWhmX9Zhro4TMFM6wAZMWokCAANhFqgkKQUZAQ5+HMg7HaiNsJ0u/WCVRp/v9blq+xeLeJ11
Geyw4W/CBh0VTIROxobBOWpP6XPEZ6F9Gbi0e1CYpG/k19BdGHQ4k8y5ZCUnlG/H/+3qE8JQ2Z+L
tjD0o0L2uFywEtbhA+B8iT7B6p3F22ZI/zG79a1Zz9eZxbEIeYZNH01PUd1o+uwZH8mbTdo7Twgt
8Q0i6ZbARPviXU2cicmWdKTyXDdJ+aEmZcVwd0aEBXsVxBCfKBpbzpexrVTBnaJMCmRaG67uSk5E
Adznsaip6/P0MT0QS1U7+2JkM71QIYjLxwrgCT+GiCz86NyD1m1TiOFxquw0ZQlouabG0q6aKwfm
2ds0gP72doAogPxd1HoExzUlFoYFcbqxSGTxAgscRviOhd5sK4lBGtBQZo2+zyXU2nFGNN0ECAWK
HDi5jqqbtoNepBYbAeS2w2BvHlYLSHptaI03fppLq/1GcbW7Sv5TzX3GSDXHX9uOCNZ8k8UIDTlC
GMXkJpZiAaRwyxHQPsbK9KHqLHN8cfLG6BAnq3Rt9na0cD9Zk5Uyhc3UclypNgvHqyUmuyZwHWsA
QhutTEKme+moTcNGyTpF2aFyYKCXAWFr95ICOdRXjGLWPF0Yo0EoOKlbybhV5likJwbYZsQeJPOh
u+mlbNo9StRxIa0OqKUQqPLsixAoLi6ABZCF6Kc4gW+PnkgFtOYHHE79OF1QolY0w5fEqaKy2nl5
TB38fx8R+Pmu/wYc2L9W6z7d/f8ACPzlUrV5LqP8+etrF79BBf6xVHnm78K1hNBNHgSmbq0VjX8s
VVL+rkOKstBgzFx3Kr7y51Jlit/RIXjYLl1Dpx3a+mGp0n8nr4FEGelwQOjyv7VTvQuzdQEUUHia
kBauASwhjHc5j2RUzWLVmR1mQfK0apKHjLSSYo2QmLlqvTC1d2ug5bYPsT8hkvlVPPX64/+w1H3f
Di2QDcdlrzRgpt69AkJlyDcqy+gwYwFDSu9tYaXiWwVrZAkLX185Tz4zpraloAgMFodjYFmY86cO
u1xnaC8/rMR/giY/giRvc0P/eD2851hOQWSASNbX+0MAtNlJZOT4Ng+mrJGZ50yJdcKDMzOao3Td
F30Ngu6RiG7++vt+r6j953b7/RsjYEV+ZpGeyQWzvrAfvnFJXvJSCzM5qICAnl1YtOPRW2yNhi7P
3nhjcW+p0Q9H+LbEKg71MD61obDx0rACNYN258Tpxdyz2t794pW9e0sk7waokcMaL5FMc528fWXo
1gl7cmR7gIt9kLGNE2i0PU54BsM27+pjlpdfuvEQzdjaCxyvV8r6PLGZbesocq8ypDlxHGRlLcms
uCDsQf5x5rwBIX/8zKy3jTEur9AE8V/xARcUwrXfRbujLGArF0ZzaMbhVbg8DniDSUPsC6gJjv8K
+e0FCakobmZx8CB9b/DD9sdOBmPx0dSqR1JhXSzPNkd0e4vfUR24dTKfDXbEn7cEoySSylSk27EV
TEymWXzkBn2C+Cpp2vYHEs8PS12oDYaOAwLc7pzrNldKPVRXoj6EajB3MYFSgZ65+l2qHOtXF9Bb
eOSPN4GGeI4N0wHFeV/xR1MVGGqu8ybIGM1hg88nSchHfnYaZ9gp0/Z5eEwEotWfSAb4Vemf8TbO
3JWODUTJxWGB+9vgnOvXf7h+i8lEVdd1+WEoASKM5HMSezfuOjk3joD/osVqn+TJHnWd3NMhkFIw
3p28scrY41114MV9WGT+i/YZENI358v6ssBWeUHcyoaxYlBvX1bvVq1G+sehVWW+rRbhHikZwEkB
NQoqQGbMBWlr6mTilt0g+CwCkt7YWVXsHuY0KsGD9E2rC0xxs7ZFcJETgaknZ5JlrhuSJrzWQv7j
fMqkEdhDEFqRfpFY4DS4ysIxmm9auzA2ht26QT7uZQ8AatcEKxI68ET+wYU31hB9boEy07TmfSG7
B0QR2XGuRLiTaQhHmlTiVFvVyzT3+W5YTFr1FgSvDRZkoJgdvj37BjNtvI3KuttbrrUaW0MdI7yy
L6Q1Ek+n1/Z2Gdkp8dGavu5Y10ziBlrNkvA/lGxQtAkRr0P2KaYfBAF3FV7meFPR2ijzF/m71rsj
f71bKTWQ2CR5iqHLffeRaK2SalB9d2DQS3eQhNO1EuZ+Ifzw1EbdHsFLfVXDsZW0SG/LSNofGMMu
CP00GM9i+zDqHcLJUaS7Mol5Ssn6hLFoPg5W9lCP84vrETXSlU8lDvO9RH73lJAKZynHV1UTEY7i
7C279w5mvuzttAoY5JoPptUZwV+fnO76k/xwpn+/+LgbDG7L9WR/f6bjdoeAK5PikLEZDa5b7LgV
9DNJ9Q9W4iouNTWQH4DVcwR18QdQe/BF7lRSEe+xgTTbvBXoWqHOAsRb04nAYHzKlUslQSQMUmDo
+RrEWvJCvH7Q2Hy4Yukuex0uVMR3IUjWha1wxYA6Es0r4nxLdqc4ZeWWyhLtZlFTfkdCar5FKxDi
NCdMePbMaRXhicDB42Z7XXJsMxQRaU92YT/7XlWdhrCVt2hm0FApHaKxSeUx6wDEQgKSPpIzussI
0t2wcbjPeludLazngEd5e+UioCIUc7SvhNIONc6Mm5RrlRie/EpL5B3NtJqv1kLcaK69HWNy4+Oz
Otv0Mh+ydOPSme7/9cfEMPWvnxJqCGEwdOmoI98eEdpAmaXE4X6I2GI3bjr7Au7T1yXV7EMiDn/9
3X5yIMEM4bCE6fHsldJ5cyDBq7hEalT5oQFh9ud+ALbIdGPjhkO2Iz3A3iwslJe80jBIu+hXc8bb
YoY/j2mYqPV5bhlgkm+/PcR8w4XFtyf9L7qcmo/jbG95rZNf24hYJMnif/3zmu/Hh/XBAAEgCFDA
K6+b735gPJgeynjybPJxSM8LNeWgA6O/6HN/hCjGeTqRl+kQkrHB6IhWlctgV9m95sOWcV9q3mEJ
9mIkWhXj5g7DjzoT3hECJJU3aS2Qh2uLWENbakIIU+dDha9gY+oF1hCPXOjKHn/xEf70WefwQ7kE
VXiCmejtm6iNKMQHYisOPc4ThVY3IBmgASaw7VNYoI9BDn7UAK9ZZrl1K8JKiPgdwy0GzUuyb7Vd
1Fq1j7HjV0n7xvr5vTtyDC5ltFE873T9/bCGWjYTZizrA3LKW0vTzu6onW3g0I3ntftFyOJic8AJ
Me40Cfr315+1sY6C77+7kHRkS9NwsE++GxVLmTRdU5g1+pw2vEQS5VuVbV3wKXhlrPYFS4ZeOHzQ
HmanRpKyOyGKHQF4W6oAAupC41+MRd/njvcvCULLhNECPRPvCwEaKssIMWUEK9Hr+hhydinD2iGP
MA46w5Oce3lOouu+ndxLbtzSn9w8vIzT20jlZzb/Osgba1eHxmmJxvBk9mOyb0ZvPmc982FU6xfK
WuYz4MDWHvuHvg1/McL89E11mW9duDeHQKt359OCmWgYyL8mjAT1NnQRGh0VXZbOtEGEc1n1jh+N
NqKWtK1OdomhSZiEiqIHmYIQKIKgUv32/+CD9oQDlqx7SFO/P/l+mPYkU8aqjK0PrYvuVrNI7oZ4
JA0IAegBTYrkrcmR8+pesoYsriscMbaGPrHf4Kq5bUekfYsmf/HE/dlZ4xHbg4tGCtJh3t2YtdGF
MiNw7OCSfBSkU4fxpyyO+cDQU7SPZZ8/EVXR/GL/+Ml3NTlNdYMhXJrye4vCD28GBTuUaxRxzQZU
P8wiN86uIBbdyjUvQLzJoDgRsxmBff/iU/jJYW7qHERQozaVuu8/BfRPwF7ayDk0vmhSWme9Jk8B
a4J9MiJn2cR9m+2Ym/a1AWptZrPuxx2JTDY7ShTZ5gb8Vfcjnq2+vjSvLTbxX7zCnzzteMgz60EA
o9t7v5kRtpENOA/bQ6d1N2FXLySq1NoGINXzx0H3DsXQJ/d21114SJz3Pe1xipi5I6DxxZijgcuE
c5WhJDtWJas4IqdhWxW0AhID//zXr/UnY4BpW47H+GcYriHfPac0Tm9LsaYc8kxoAUFaJxC/LZ7+
/TjIX3W0fkdW3h1LPIIlqg5PmIhF3l2pg5XGdNxG7aGVMfzBPLcHlJFxoPVXCIDuk0y7ltUtELy1
W8p6OiIy9VEZ/qoMw/nJJWStUKrJksRY8v3p/cO1WzkomBqvqA5eDMyw2PoDL3hrVuN8Dcq/mVtT
e5pnk+nANp4GFFD7OmxXGkM9NWSGfIS1QqHYfp3yvtwPHn7vDAJix20YvWDpW5MZKG4ArTEPlo1O
CcvRGYblRHgIDBQo+a5EaQfZ0Lh7R5M8phQaKZmVxjYyM/NDlUVpkBbeS1J0LLBEEItBUERCTNou
XxfdDPvb0Wp8L1/0kxljsK3JONnZU7NmoiWXGV3l29aljICFZmOe7aXb41/SjpVb7zwweC2q4EXI
WfvFlPDTd5bqFBf5oC6wur4dEpaRxHGz1MrDZJU24ZgaqgWjdPwZvu2QFtWenIvsF+2Z38e3d5eV
ZdueI/i2RJC8f1ZU8cxuP9ckBshofmm/a1/DsL4jLofUIwbaTEUGOyIB/tjXBh6D7WFJI9eHqX7s
cZkek5oIeZMQwGWK848a7GvQpcOwPtzIVmvM6hzL81/feT97p3jFKEQggLjx1oXxh2uwJ1tp1FxV
HujFxCigQo3Uihq9BzIEX1TR6KcknP/qaPrJqU38qW1L5gJkKu+RPgzcYp2FiwNm2RJynIT8ztPc
rfLmp5T0pqgpr+ZYFtuiEfNxEVz+qv5Ew0byOOnYOqw+zE9lzVIP0Xkygf/9rCjcX53xPxmpLHRb
PP4pdP3XWRNnLBp53S0O2GCcS7f4LFCxY0/HQzz261Nf04LBtqDTvTrbNVF1T6r1dIdD6x41pnZp
RP+LsPNYjhzJlugXwQxabKFSJ7XcwNgkC1pEQOPr38neTdmzmUX3psu6yEwg4gr3497hv39d/19B
QiUFJZKDkjLz70kTNt8lg+JX75tBe6tErx0NTzz0t1xRY20qVo0ELZBbke/NLfngEn53jRYzgNXF
LJOfmHf/j5gy5++RAkezwWTSuI3MWeL+fZqmlq2RQWRDWzRMK5TAFiKIGc2jowwZvgCvuxBpVPh5
ctNgEKr1PcALpLDaV9kqfxpvV9bqE/7n4YwaA0OBY2Eb9BJjP3kMqmAAXIc0SfcEoEH6IpsEQ53j
Rvx2QwCD/D1huv2iAfci9Yg71UsIjR7kIbMcCKKa0+GKLJeoGswqIH3B3FeaC7pebP0eOwiDsGzs
2V2TDbXoDJYhyJEhl2dJ0GV5eVL1+k3TW5r1BOg/XfN0REHPQK2c4SzwL49tfpQmFiip1NVOS7vr
WYzhOLGUeIEsCaDbsgOJ7SJerVq/Q+Z5XLXly23s9c7QmiZkz0fL3yxXqzHnw1TpKqoZUezXrH7L
lf/ZEv499L/NRUyV28+6tQkqNM//fOENW+0HExEzr96iR560j8jPjtJgMekO6hwmQqURN80PFqD3
GWMLX1/AqhFWZkRphmnmvz/Q/89JcCuuOQZ0HmgmUv/546DP7twV/NZeb/IUQM72ioXY45sjfsez
r0XqfXtqWf6PqvH/KY0IxeTo0dgb0JH/deqtqhhwW6/gxbaaEYq7Pdir8c9qdnfS9u4IfjB8R9GI
aboxsv77L/xv+ud/XhMmIymG5jQUCHvUv76AOoe2DflW7jOwMrghvSlgNRquhGXHolo/Jkz15CeU
X2Y/FqHcLCJCCuO4VLMXWClzzqzry1iFkBFWRKdm9WfFbpmNjVNddeoYLhe133UiG5A82eoXMgrM
UaT3PK4lXoC+InSktvvpdbOPs/FtYVeycYuCBXTSPSkxFm+HgYtekyWmStw1HQioiyuSN/JtIeNm
CvQDU78vl/rehrMHoEUFVDg27oNZVMQ6qwq1oiXOfT53b4wSDDJQMWDyZ7Si2M9A6n29OTStO4fd
aPz894/33+f3r4+Xmpf5gKqr1EX2Xw+UMNcevwL7CGWy3+Q6SiYsgEEyT9nTM93MA814r2pdWFOf
WFP9QOpbu4MvYYbA/lu/v7k2ZCPZH4jNOmZYKjFGuqeKX7dhxnIoYZKRC2fpDE9GJ9ZXBkhtM6Ux
MVpnpkt0Y27/iRH9grTgLs1rvHkT2QA1piK/8hiLZjgCEqOGX0NRifu6Ooyqwsab+Zqfrmrva/AZ
9tIadmmqfAjTVGBezJcEW9xutv/n+stiRsFb9p8fmmNZmu6wDFQhbqh/zQ68TR+SNNXaPRFfC5IS
r7uvBia2m3es5/rJW6z8sdUa5S6H6yl70R2BSbFLZ3P24iUfKx4Oq+idVwNN1wkvF/j9FiBrOmaw
cnB3X9P5zsIIQ0vBoH2dF/zMx8w2KlYyjBthDr6WXo4tN61Oaf4uALfdEwnDWOmuEg0CuVSdolRW
pG4yFiV1xCccky4WVHHnJHsPeXfEMqLwq9YLCZQjssHL9i4IY0ZClypf1tOo1p/G7AbK0jJrK1hx
QuMKsQtdukxwN5CeuksI7XDW/ll62xZhvX0RavWMc/qeXdSjt0BqTzsRmZ3QH92GzDdZe3cFmLPJ
8gIULAF87jcULuk56eY/aZNtvsQtSQ6hucNxoEJQYmallYgJSmjmpdh+O8W6gSXSyW9yMfttghFh
tod/kHVCn06aEJ9STnjZ2rP8sh971y4CDJ0amgkvUUJshn/WSvlOZBIpVrIrs+pP52R/pnSQAQFd
gE9IV2pkjV/55qJEf8KpoUA6ybX6TDZOHYovTB5pVNXuLwBhaFV1NCzlHOhz8mAS+uLTGyZRRi8d
DKrxNKKlC6tqvgc7wNS8t7E8tiCN5y2LAD1AmvJENI0b3OJfcFBaxMqwjfhu3UZZ4Pn2agAWC6TG
ckhq92q6I+4UG42eB6QMb2GJUXIGIk9qWYhNOsrtdjdxggVzlZMj4M7vGNUq1uG/GTXHGWvgC7V+
NGjZaSJkOuzdAnUvC//QnpjN26r9k09IaVoFIzXqulCF/8pdj4UFQbARSziD6NL4vrFmzSFGSz/N
3ACjfM+xvI3hnHT+VJdIAmu5I4TCQuXYYr7S1RBNy3ffjxsex/yEjXcLHBqiQGv83jHIMBkKcSRX
LGAgjBwH3C2QvRtzQevv5woreynPC7yCQzrY57nIyQu1tzyEFX1wK0u/Xy0PyFHdHPs1dS8KITd+
g4wgqu0R0UCmHBFVdRFqs32aaX8MxAxnvfg3BFFYPkwqvLPMGPbG5B21YjF2biPeiOYg4gPFAXLP
YQtR1FRwNrRngVAyoplChtgMIfFn30bbvaOkJuUDlRhi42RD0OXWAYQv2O316IWYKPcrDoGRcLxu
7MHV3cAYXi1+TKmfEtRbvpo+zIuq7Ou06INqnWSEzjV1cnH13E/s/Tm7MPfK050GFqMpBpOwJAfV
TVBDOTuAA7vEbX5Sg1qv2Lhp5maISpAmQU6GAsrfq9HxbabK2FA3ilvkCbk3z1DtmiDHRM5jVOy8
W/AAYxBrNy1T1K2ZeW1Ff19Ihu8oiR/sdPx1XAFPFY/vsH5omXcFkzDEmNdBy8yv1KkxtPMXx+hs
v6rOSq/xAM5jutOcf2GFOdE0aN39GoAb9j106Ie5Wve6/l5mq3GYwC5lOmAA3EJw7vLsu15Jz3KM
QQvwKeklPmnpJnceUFvfabIQkC6nQwfypseb11fuyXS6O1RjMbVl7yvCUQIAqwc5JsNJAwKJsYvR
adOfNOo6yyTSssTfRnCF9WSVuXNhPntmVZmjaebd8QbnvupcK1br/I78iwWAgQ4XJdR69ZkogM43
HSUNkWr5XLBglRHX+ZaaHDZCgS6wou717vZ4b7Cx7Oma9/LdWNx9nfQBMEzwQ1BsezF+AxFCpQ1X
g5SfMyUX4Zf2zET09i1t0z3g13fVbSAoN8W3C97fn83iIDL1IcvjLDOCQUljB44BYi8CArrqaOnK
WTP/8eCk+ZzZ/0j9lp3R11lMAG9OmCjGYsJcsbpU/cdq6Gcdby5NbAnl2LT8QUJmTZMFhTK10YSn
dIEnpzn7lOkedUt7sesyj7gI07DsTXlUs+l9rXNQPPrOMvm2cq399Szre9E8BHP5PVfTveki56RP
e8Hi26Uv28q3DjIXlfO139ia0qPVoZLJZ+IMTio2f3/aSI82MImbTu6LtisCzZoOOjr/w7BRD0g0
jJrnfsxm9YTA8JlOOliFdp/OrG1HCvd1SnxJ8wTHrPdVRtAZoTx+y1hD1N+bmgNbdNUtyNr2mdap
CNXJ4g0tqUEK9gahOtsvXqpPeyB5ATo1I3RuT17nwI5D51vVfQ1fu+NKWL0DOQchYneDWwd9K4pA
y+/LG7fB+CU+4VuY4xsV7LMiCj772zkHyRrY3BLNUCjZdudntqMr6WD6nrywUz8soNWbdy9tIaxQ
jo35wy29jNsrtzhiHfb9NbERY/a8ghlRNBuGAc/C7ZNuE1z0tfFmad4AEAnJeiXm526sX2leegyw
xSnv8Es1ykuLpSNgf/hta0RpVjea6iKfLYvvUAGAmK9OLDvnwhToc/aKnfRQotT85N2qnnCO+DMA
yxBkmBEYJ7kSx5At/SdWrbdVcQ+gFTGveNnHVnLLAH+hKfWNrnxa5qqArqAeLKe4Yvy2ndsdqzCA
Ew0QIMfjJlgiIey92S3xnOs/wrHjyUB92WlUU/+KnDXjuSDmdZw1/lTCGT5f5ba5Z/jNBk8vhcAE
CQeJKsmlbpXtQDTuSU3NziY7TGhVB2Utxj3mzguReK+jNr/wHhKbtGZYN5ezUjZBPaoPZLrue1ON
lwJZPepfOBgor2cKue6GHHFKv1eLMRg2c7dsYGNXQ6JKNUYf1WlAzOoYOzPL8jVRdqZevpIKhF6M
ezfAw+13pvKQ2sPOHeqnZcreRraCUcLrBJpYn1lFiEevWdSg15GDu9r8Y5bOSWxeaC3pSwEhf7dW
GROvaczCIgPBlthAYsaNNhusC7sjj/siA/wPJ6bwIVnUAPXzHxWiR1QmDt3TepzhkUISH2ZyAl38
yzMkFvuoD53GnwU12LmwkdXFOZay2o3A+3yLyG9fNFnt44bHB4D9AtAaBDbmwLXrfpreS6e4ZeCY
ECIppoddQvZBkJhRpmVgTOXb5oJnEAta9Xx9o8l+3LYlCYjdFrtpYF6KFpiAD3B0HsFNPhJfHHmg
cHrMNUTvtWBztqObuvekM8Vzx9FbF+s/Q4UlL2vKDK20HPytnyTMdxBlo04JLrgj4narDkXn/GJG
qgKMC3BP5wVYEUnEeenAOM6TAyE3RgjVuAhSZMaWtw3+gtImHl1O2N7LZzDquXZJ3UI9r9YLI+Kr
a88XsMpmhL2fQcnKd2U3826Cb53jt9psRFbEhRkHFfORVqIW0NZljBSNtAHCr6IcXiCpQDMicCe5
n2uofMyP8oNNNlN5K3xR8nacW2sIcIBpMkF5YZoW9xJeR2Dglfc9iNT+Qp1FbHNz6Wp1Pt2Kq6Hd
E2q9chJNSHAocSjGDFd0D1K3BwbSwNosqT8yRMPS1CVppHc9NYDwdvZQhALt9b5dZyT3mEHsHqRl
JRtWZxXe4Q7CFXF4R9JprgoyTG0CI5KsMBcL2Bv0Hp+Ecd0PwAN8MkwZ1e/Qv8mTTHjVeW2bdPq0
GDyfNkKuuWm5J70e3Yia7Ex7Wvazof/kBg10X4TuPIBEsZ23Mrs1XRPZ20ZqXNdS+RFLEm3g2NL2
s53aWKp54ndD89RXg+ZjWn60izpmokZVbb2q9JhBM75M5vww5GsWCQvr2wCre/oqRgolRXYvmb6o
EWdrnG3HYuVnY9ND/CSvB1HUIJwWOFMtDMial9KEQ1V2v2YVqwZUuYyheZTe69nXYkqovJ1G0IGt
PvOdmhkXS7r9YKOnrsPd0Dd6ZNFtYb8CoiwonwvYTeZM7So3/TJ5GToi133n7eELOckuO2IWPmGk
V8INACuDijUE1YYWUOUEUwxfdOoz82uqy8L4xGYUG2J+r9zksTCsn1GzmqBTZKhLLqbFtH5y1aAS
aaJqrE+qrUTq1ka1Q7BaIe5SxJAgSpqP1PWAXpvXRbFLqo5y12z5d6I1L3ycmCBuo5A+tMt2uBaW
eJzajbNcNGSDk6vue2Nv+gYeHjTe+o2a6wbZAFWoMlgfGfqDqzS/0CQJtPGyNdI9Bn4JoZI9Zxnj
GVTjOPn75JfRLLIvW3vtC/MBIfmOSDLk/8r4pNZKsyNUdY6IvHC5uFVmce7Rq+n8JbUIsfUJPx4D
jak7Qnd8Wdvdkjh3QseQMroZ+0RLh395NzUI0cztxwXQr675wZsGI5xaC16x1sYUBRewbOB4WuVt
K9VAcch/lFb5D+ycp20G+Lo57DG87gdL32FLbSOwXa4GxfsgWK464GQqSJoipvkGteOXe9wM14GF
RQ4P3cUcTWB2Ipsap2m2uFu2MbI90k04YHmh4ddsMTF3j7CzMDtndAvDYJP9RJDz4pRI+E2S2R04
GJOVE9EOj8RntqP4I0pmBkzu3WY3T0jZDvbY/yYaEpZKyy5G5/4ZIbOECwYJ9w6gVMcURZhhtzRH
2fXJWcJ4DUbEXqUhzwq9XjnZe72rtzPOiMhDnBCvnMr83SnFpWeeGHo3AQ4KJln1kp3sBbRhb71t
Ke8JScst1UJ3IIQ3qZo9uixtBwUbjQW5yv2vOZpfRkUEa2c1x0rLn4mdRMW4pm9NUprhPPLecNbJ
pyGZUhDTRIZBiH3TmvyoDNYzaASoH4zKfG1a/7UCfYO1+ZF1ZobNWq7+4Di/RaeFbaEq4Qg+NJT5
SBHVex9NRi63SmCtkvuqpffxQVGGmjWvYEqPOTZdU0Z9VcXujxOdaF6KQcdtLwmehX3bF2+zw6Uo
qw+uy3jb2idgiin5YkGXm0CksJb6Wj8O/sqj1G2vyJeskCkazSunid/q+dnrOJS0vOQYp68diuml
NEfS+cz1i7luvktLuEQNHmDyX29pXIGaD4+11EkVNeeoSrwkwPY57oVlPWJ/CrWmTEJO+GFXUnZk
3RIUpRURq/AlaCPDVAxayOH00KWMEcDn33ULTdqap3vEeCSrKI7GRHeOtBSlk7RdP0+1t3yw05hw
in51qBhpr50yA7YoftmbSERSHfUdYWRkfMSDqz6vDcmxg4nPcF1bIvuSRsew/DGL+Tx3dE3k4Zk+
w5s+ZuhScw8WB33FdaZUFrRmmFeB6IsnqKjkUWUL8T4Lv5M15Tl5LMWjg9LquunNe1lLx/ccCKGY
l09csgnnC7i5vG4PqixRVhAKIEf9dzPIu4c3UKFVN+6455CNEpDsVmU8sNO9FepUBC5lAaDDHdR5
bk3Zy7ChCOhpqEIW0yCb6Wpu0Yj9yYVSklrzFXsWwR0VhOiCuTA7gOotT8Y/OsnzGhbdnZLrSpTm
hRZ7M9acciZxHalAbDJzSwsMMYSGU6Y6m8Jfut2PnNa050ZIEN5lygmrGsh1R1eQBlqX/WhFdnMQ
0gwWAFwCA+HmrlzOdEHdsTPFfbV1aZQSesSjpLdXQm2fdMAYj3n7PQ0NMaiQ5kndxrBoWfUxIxG0
UTM9MJWtJwF3uq8JSj4kU+dhvLOfmpmeR1Vmkr1TlG65BYmIRJ1TVfNLJDSEhWM/ZYyOmEDpfdj3
aHyxEjGCoQ8sg/oxg3ZJYYHJlRzo4pCkGRMylWfWm1z3aR2gcOqLHQ4rIY3zwlCtKYMmcZWnnCek
0EDvlsixEGFTPiL9rEEQFfoNpq6QwrHU2g9pHP+Q7vkAJ7WONaB6dypJYCQIZzvgaML/rHL9sFrb
m1T2bnskjtt+cZ1hjVL6vRhrUUArtvn4Wql8C+1hreSny1kUlyuFJ5CvLGjTJXY4uDoQrKujrce+
p+rJnA+yJZ6zXERJU1uBAjMpLGZ8IBgTCY+A1u27wrAitsMNnsSAdCXwjbV9naDZwfOVv4QuHmFz
er6Xr1xTsiKGzTLPVSv4rLM5i5y6lA92b+4ZRMMHo7o7L8TMT2MbiWRMAlWmJmNd451sgWjVq/rM
dYw+ZSw+PMUgAW8DMJmRFojK85kXb7nO1fPkLUxVb4qrJSMA1VEZKHuHuihY1A32A7PrKmbfBiuL
8cxu1ZIX0iteHRbOfjIwcFTGdAqk1iCKLj5bjcOemLcxEIMZOKhGI2AEFLtyviCK1WA2dvmly69T
Qw551hTP6HiXaJGUEm6n7Radjp0wxKB0wEhnK8NYsyeOqK9Qs5kp5hKzf6py7xZerk9xlpJlZDV0
wh49dgtVzZrMFXExBlLCb+5dD/BnDdiN8FXiORz4BrpKi2AknmR22T12q5tEI4FaocwSGPXLYMd6
Id4yFfsqftzRWQIdaNc+N2wg6zdxAWzSI8BwZhhsJVLcFP2yGucMSDSyweomhtfs/VLwcNxIT48c
wVGhJkipaGgPJMZgOz4bid8uWvui6M1duwAvcqePhFr5yW0wqsCAuZKvekrNkqaS4a1mjOd2wrhi
6at5ySr15KVLGuMcP0xEJIbziry4qEh607zKjXPzLq/zd1oAES/o/+u0n24v3RcOUw5zHWQnhG0e
HAv4vqsJSsd6Zj/SIWsHKzRr6+usV1fNtSk5q8UJkDIBv0wJpiAak70aCK5Se962bY8o61klaDjr
jwWzoF1K31I6M/1YGhGR/UBVhkqBzLaTK6sLSWSEadLd8np7JXwrVP9GuPX5idhYPCn2wkMEC95v
gYeeh2w5qmW4dsyYZE+F1aHfCQvdfq/bYn3Siyg3C2ZNonmFc8rpbFGnb9Vrp0/m2RyR4mitFkwN
AtvexUftGEeciO+6WOKV6jUxPBIByKiemm23kQC2H6BcUU9JDDmmczfS4TqtEieYus+usmNTpZHR
sua+qVg78q23QIcfu8cJzajMopoxnfVTahlxNMSu+MuCcEdnam/lIJspBJ+gv43Bsg6vE0F80aIy
6LSNe6Gd0K5/LtWkxE413SUfZW0WsUQQE2vkwtznSjke7Mr8FTgL2NEQApe7BqmOjKsUdOCB2kc1
86lINXiqdQ3UGizUfcpAXUxZundG3m1PTV+7lvlHP3Uy1sQw7DsYN9Oou4T4zQmG7HXjRBfpAaMW
dxv7ajqxlDbETI7F7O1Fyl/hbvOH2dv5qajd2M4K5pGSle+abvAadHElMfp1HcGC5+NDjqO7y/hi
CA69A74PqppU2WlxXlZCD9HHG12YtTl5PEKEKA86ljAkbArcAQR5Zb4hMMoniRo5fRtBumNU5BWM
+8rTWDpbQM36QJ6CHrTKeFZNHNHEb5cn+nGwZWRpcJvPfm5tn+zPgYNQ6heJfkl1h9loRrHoDl0o
5paLL9viqXGv7cRCW2/6I44w6nAy3/ZzD65Ps+pTU6MmY12pSNmBkdSBkzRjBBVZxlZvNsGsJAeb
oilMPRodCnT1fpwLKlKNxFXkCaeyHLQD+GhmEUjnYmtxbZ/ggh49KQjENl++1Kr+ZbntxrAc7cNt
h+wUinexybA5V2xRNokKeJuqr9FZtYulY3IUKjcLMVEl55Ct7mz2YPWg9Zcct/dFgpckEGWNJN8O
26zYhke4gz3D1C6XPtLWNJI5sSQKDaVwoTtaLLtYazw4izhbVYe3e9o72pIeJ++2C7MZS7J6mY94
lDm7Teue+MJ2p/dmHjg8iAxLPPswNHYfTbnZh0bDbN2mNSPdqLnC98BCMXKTUsS8epctmxY/IXYj
smZYSZxgNyNHd8toux+TbozHZZERWJUQMuYnGRncCahifVDcz33dfElnKyIXVmC4JgXtMHtTd7qb
pXtnjYMZWUp7cADrx+tWsYfO79KsWw+EYb4jRGrjvGDy6FaGjJeM1F+JYDq3mj9JljdhNRaMmmfG
wJm+nrfauaDzSvB5oBVQyMaL1GyezltHBYZd4bxoa44AEgrJIIZ7FwK3P4/1bQWskRo/KQFhTUac
wqrjK3QYQzXEow/tvFxY3y0XuLFPau/QNlprpNl2c/fvv1a1Ku9A3lckEGACExzvW8jbpz2mriPu
xLi9s/moL5bHxA26rxVXatGTqFExrYcSnCsDxHXNuqXGoZhDhsRqMKWMpy9gzbi5z2DrWfO0Qg1G
4sZVEM/sFrQ1Xlt25vRNVq14xyITLEBHJQlIPkdc0n0TQ1KhslOoiJKG25TH7ibJnxunRazPOkrq
DA2NttbgK6qQJoBytJ1xoJAKBETcWJodxEdVipjvHE4s4zlltF5ytgGsqZSndEjjupXGkR2R/iJ/
zF62kWnDJeg0JY1wQfa6e2yrgTU4cBJRbCdSq2FDmpnDdbfp9+qafdY1EdKr58QrGX8nAgaYN/Tz
EUg/i+zZ6kPVfuNZ525y5V4fBfOqDREYGoIAKrvRPi6qu/qalE2gEeiKMxGRfy1KPqlG2RmV90ft
yTqopt3UjhdknhapQA8Tw78dKXhj4MIIDQnGljvTKJl4CZPOqVk/qdXOGyxV35Dym18gCYl82c9r
Jw9zOb4WDNoJ+WmAlqBwmma0xIpKMZOaCymGpjCOKI+PZdddc0gmflEbOiVPE5Oxwo2GwpIaECip
4XVR35bMMm4YdUY/uaKfwSvTgW4PRd380bkLSODO9LAmyLtdqxMztUeTgIdg6MczgCW4Kar5yZ4g
SOE+hiDWBkbB9itmffJix9BphvQpdYgySWWrx7Ncj7AKZ38g7pAuFI+q8wpalCnRZCq0fJyom6H6
RqE9z12iR6npvSMcjETqLRGJggpjLn6ZoSm22FKoNGVTIkbQQaIMGv9724tAS2P3Zg9EePK2d0fj
rs7wFWjDWDDIR3hk1gyIPSPlFDZ+0kmL0D6SxeEKJ6xb+13jqfNXalL41CPRVqx+4BiPxEXlBzXX
2ZSK7sNxnqvVpHhQAByT/nPMMu/BqcZlV1jgixuAIKOXXJwCVy1C6TWQJQ9XStWuFM1Ti2K3dwlT
1L1HBCdBW3vOlZBJo/V+XBAH/kcFKScv3EsNNZipr3Fx8voKUZcBCiGKfsXJQsMQkY54hqP6xpe3
BcYyv+tb/ihLoBYFI0MyaSG2z1R+QOiCet6O6iAewRq355p9nrwp+hxRvkqjPnKneEdAEnFptO+0
u88kagqK30z3O1lckN4+qnY6PVQda1m92c3YSX1yoUjqnmvA0oULdRfuJUB/uvmmBU46DW7oLTQd
VfM2gQouluraC53mTM9wTJVMuo026hRNCwlYpuaDbX+Wg+NFrXPHT99tOi9AtXecVD3mtwOaHeGZ
fVQW9SbJGEUm3+wZ0zPo53PG9sfqqRyFgo4LCMuLTHUgsa56mijQ262+Trl10rNieoLecZ/MD4UE
osL8EA9stwHAYkU0ifWh59qSGYKvvq6CLhFFQDpVw+4Watio8BfN57VBR4yMl1lxH9k2f6ExzMzE
q+5j7vS3xC6YVDnuD5EX0aTr49HUZwnA/1ZBiPm45urrTEYH/3frHh1RClI5OaUj9UTiJM8A0YJh
Shy/qbQxzmS+q4w///54vPudX3AwcS+T/NEgrdi6yntmi4Q53SYJg0rDg53BZ5c/Cbgx8eA8rGKI
lcnlCS6YFrhz8bUZG01Jo5xU4gljYbisH81O3ZWl88GmjAWTnewFUUd+8ZxiGATOpLMraXf2ptsR
igx6Zfy6afWtgoBJUBa/q9WRordGAW4yPRx5qzS6ZrQILprZzcnDCf3foH9wtTtB70x/ksobToYF
B0W4D8BVvwxDnOaZlweKxxBMfLnLIui/uhcyG3QUbg38a8tqdrKDD8yKksX81NUXY0g/CPrG/a3D
EtmgNykjE2PBTKT60iZxqu3mF4y9dZKkoxKRkB6JeO98pXO/mGNuQ1f5hflOqJYX9/UMi1rmj8yO
ekYKvCCdmf8Qrmid+E+3kQAiH7PBqOFi4GTYFYzM31RrZoI42gx6Cp1itzwW+SLjxq5+DYLvdnXa
omie1ci47Rc37btzWd1Ddr7nM7Z8WT/NyXRnTjD2Bpw01VbDBNKdnd1pb+2SvwA6uyRy+M0KJnCu
Wv2y0LqvLZhBs2Cy1bYUyhUx64hLnpSCFPrVsqO6NX4XKKzwvttkik1P0Cm006Hp1Ieqmk6pC7Sy
TeUzCjqCaBVs2xJ6/iIYtSzgWtP2q65EGxl688xk0x/n3i8TfQl1nVmrR8+ORus9J92c15Sl2zsn
2ueEpoj7xt58pZ12Vq9fx473FfbqH037VDXa/Z5z22daLVE+UUtPYGgDQzuaSJ5WosGQC7fiAqlW
hHNvssial3elmS6gkHYiqf4UxU3m16nRXLY6oX/pW+FubejSmTD+AMFOjndUCVxaqSwW9goLbMUS
DWjTslCyBO+syoa2eHDr8cmx8tg2vgQbjNMyQkhwEeB4XuX38/BuzpTynV0SzVQ0yMImRkoswqlg
bcdBc8jAmBU23cNW7ku5kEKv8VnPpDO1qkYaAHtIwsoCkoU+cge0GWXePVGeUQXRLUR8fi+KQrta
unbIWn2/rPTgU+ooJP5k4miJE94FEgYEHvdyGlE6F7Marmk78+YmT7WXsIwy36dJKeP2aVLJWO0Q
o1GdwRBBKjKv6q41UuHXVv8IIy6DLE+cm4FjOqgzkZOQB7Nx8BLo8Pg1gVXtSyVjLU0KWCjwzC5g
HPDa5bxkKNEITkc4oyoXa0oAqhcZ3ZduhsaAvWKmRMRycK51d2Kduz3aouLh4NuksXqdQAgHJJhN
566rXJbq7Fy2IeG4JBaYoSKCIN0fnQwiCbqXKGu8wC7Z4Sk5wQYIcjlEmtIN+21ieoihx3cTD2WB
+GCCsONaNSI287xNAAzDbau/wK7trZuMp/Vei+4Izw3Z5fNaaWXYk5YTFFmGqqPN93gKt51T6E9N
q56Y0AaTStCPqiNb6svPYUEAkS2U4pgp2J1MylO3IV73xvHottUXeboUHHb9YonxueEwicBf8rPo
5m9lqk+WFMi8h/zT0AgbBomy02rY3xSrO9Nc+V779GGaqlfZ2UUIVmshCgHO2AAgCwLubk0VJncI
vDLphgDKXlTTphWxN3kwrf67L1OwNUz4uxGVrHdvJZywXrLqJ33S+UCnIewIdSJAO9ZLeWH6wzM/
FZEBHQLiuMkkzxoBZck6NtziQCZegedjuhPFcOViP2GGYkDjsAsmipKCrpCBN4rf1fQKv9fry6Ah
hrEGY4iF6LqAdFOOnPIWVOR9ioy1Hfko8NCb5UXOXh661lWxDGuH9J13osqB9RO+ERQcEzrY3Eil
e47zDNTupFLXZ1UaKDe89loi2hsKINMM7niD3ypr39mIJNZxsCiymrhvzD8zcrxinZ7MgZtnW0s2
xsOLYayRURPVqzMjwMXI6PgmKDSC2z9suKSvW/DWG46IxNO+VfyzYupRB9pobAquBBSUzpMlMkSl
NnAvrBT/R9J5LEmKZFH0izDD0WwjCC1Syw1WqZCOdMDh6+dEz6asp62nqjIC3J+499xAxafWC919
r3l65NmnHOe+a+9HaB+RCWODgBf9lJXiyl0ZATqMQMJVTETZwcv8Yi/BezqJNwNdCKVgSYnQfFma
vlKxdGz7hdrc987Z1GVbrj+q1QsKGAKbsunUDYU+Cn3khSWHOufrJOENE+TIyS5i79OKUT07B8t1
rmT1TBnJ1j7M78ln4NkYBkMN/9UxGnYEffpQusyUZyuh1nxu2uXa5MYJM0jU5OF1mO1HJ4/Rb7Qx
tM3bvTX457QswDVIbgf242UPq2AA+c9JWqADyeK11VbIVLqfEjnhKsYmTWY9ZwnYPaIKm5RGO/TV
xvdAPtrJL05EfG+26jdl0LzkTkpaIWPUdVCrZJcx+bb4VLjMGl5zL12TUbdjLmRvrDL9Rl7uUcu3
7TYwClS9RvDjGsjnbULddcafzkudHSzr1y8EBVY1WKt/WQHgsgXHmXjdOou/SZ56J2SJct+EhxZW
m7YOrLXhuMamyWXUjD1TPuTGJlZosGbLtBqYkY4ho32zKk7K6Pk3xsD2qlWSQQB/IyJdnpzEZcpU
wskzyUGfK7Phr9efTNVNG83zAOsO2PS1bW7Xabyt4okNs9lfnSW9KT7152jPd2Ht7DO/2pbxcLHG
5Af4C1GDkwkaI2E1kDE3wibwOfrjp9OzxPHlS0l5cvtIIJOCm+sX53nua2RMfmGTZiSR1SX+fdf7
CO0Mlj+eM3A4mhcnpwOvyFxdjWLc2nn4087VNmktikq0fTUs3lXveCy25Mrt3Xf4meYaXN9u7s1j
mTg7pmHJyhz7CLjfM8X1RgPqdNPinvi4alXO4Xc+8fibpLRsLLTtCKrhbMn5LrGWF7S1M5lM8nlG
0tkORuT6ukR6wSBCYGfsKkbrJJ85jt4NLhjFnrGqb7SQ/sv3kWKcIeTEd0qIqEeCHIjYal0xOt+6
Y4Gprdph2D4LrwOnGBDiPCTvJqiaxrB/RM/mT+SsKE1CgCKWwE09PRF7wGVB4ByJTj9qHD9bk+um
ESePfHQXoTCjmLXqOibko0vGvfUaO8CEaYtWXZE8gA00VklNtFI12v1KoqaaS4aGC+Ocyp0dQkS7
ZZ97/Mw+ss4+Ke6GnMGIUup5Jg2B75RhMdW6CrrIsGqXKRZ6JjdxX5x4U3ii2LTS/bZyds3DQMKm
nO+9imvbHTAMlLniViwk2jydPBg50iA0OHdUYAaXV/PaDiTb6UG/dan9bZfqrS0wQVhGM63SMKSN
60m/ntnAgQ9g1Ghll6RIa5ZUBL2lcU7vOnMLLv1fV7a4MuLpgICDggQwwZZkyLMrCV6zkAPnLJvP
8W3rhgem8coDCx/OC+6vw2ylbxVb1VXbDVuNhq21EeWTtvxThEy/DMW/gse8CtJOXPNwxLyh9Hu/
nNPKz1DWKbIJhQVexudUYnI3tzaeHre5KN1/Zfg31902zVwbz0LckA/kc/YWRYRffOvOAQM8rtcN
RoF3aFcbIobyLbDtJqIe5JNISRANCFJVDYM+z9lNS/s2dlYVSTRX6W3+VozBvIMZsB5j9hPzK9+3
v7Jjy4tG0isjAky+ndy1d7YHQm1GKr4NBBBKYzg5MHWpo/Ij2vOrztDkxg4NJzQWOw6CrbtqUdTt
cAnRtCnzZIbzHtKnjNQ4n9lwVzxw3ZMtrJtMVlAzL/Ie9Gi3xis2okTpN6IrxUYnwGvthT+ck1EU
g95rvgcyevhYHW8JooJ320oCaDR9O27mefSj1F22afUWpLYmvxdRiStIzZjR25lF9UkEnB/VFK/8
ZVGpiDHbDPKmPEFXWPt4DeJwfDHkXx601tb0zTeC9TbkmIYETeTJNpnbAwhJg3GvcR17+6kz4xe5
/GfKaTU15fhHEtxr3TL1DLvuD6PsuvL5fmir4QLD97JpSDUThf08t3sG8nxgRHauyGOkyG2bvyFB
OmHlp8JaHJYHDH1IxRTsnLuNMDPvQLYPDyG85Qis6Xwsl/LLG8sXKa33MjWnY/dSPxvkMkZGjqe6
uo1tkkYjreviNb0xRB4foV+WjMjDSZpdj2QAWnXXnHP9UQ7zEiVs7lbtIj6U1S0RrR0xQEvwNVbM
zQ1MYlvA7ux1SObkm+kAJ3fWtpusO+CZ875Vzq9jgmJm86S3tiano5VXFOUKmoMGJVAvTyg3S0xd
EUO12wadXCs/tjWLpa3vMbhsM/dvMahok7mwqIRqFJ1WVBTeEBFXue3H4U+y59kXWKARkrwpm4oW
jMSRfBdjK7BYr30zP9oscR4pgb8xVyQrw8VgjaQD6lZvIKErUyaDqw6L30aG3mmR4YdRFN8FH8gA
u/2QCJvfMGNmOA3YO2dl7+eEO6cD3b6dh/CFncPRnEjMnARnIu2EUb3XyoGSTPr7WmYF4JjpXlmL
DSsNkTMBJGpbY4uzXK/aZGSZrL2+/h1mf47yxjlQ0bBnrSSrndHnbJEHcwmZZE/dCxBaZqQEEimP
HV9Lk5kZn9KMMhNIObTDeUcqbkQy6YBgcTl0ynVoc813kkbf6X3R57QxaToIDfZLCm5qYhAozfYQ
E9u9cRDCR1T1n2lefXgwWldgAdy1yMs34pS9yCNehiGnYVDLcBlMdnsw9PBmxRXqucrj9xU7cAFU
/l5aRZX9kDnF7QNzXks9f9E2Inztm2DLR05Knp+cTNv5o5PbeiF6OMVSanLOYye7HZnpCKzcDaki
Zy9d/iYP10boyreyYgSL++gFHo9eLwPYMOKImc0JOFT5kxrhX1fI3qDUURMDEnJVwgwFcNhm4DeN
PLNKbpmYE0eG9V6xG3VsGl8Col7ienhf0vTsu7qIsPHtUFK9x6L+cOM+hplorBt0iDZW0/WCx5Hg
3n6KMiPdpPY/EonnfbpYn9PgPpLVTewv55S0CduatI8uUc/7ODUfs0C5RMeSukVi0MRecIXFxYQ0
l0Zm09+ZNWmgomU/5C68YUntF+iwivzYmPpZVMhIRSxewTWve8WPrz1sU2wgnpme7pqetbUxtvEq
G91D2shdNpN6FGikN3bSdUffJju26Pcwl8qNLkNEB6fRtoj08dsdL8ccLZXHptQujp1oN/3ELsMT
kZUxMMhRdOJAOJCG+VOWt7cKJ0hdEhEt4kHtlTV9lskzuIJvJ+gxzpCBtMawe3RM5mUp4qHzYMr4
dg8QTzL2VyO4giTvtmyq6q3u5h8c6ApBLmfUcOps92LmUPHTG3NFpKAdckG3DP8k27Q2nzo7JC8K
q/p3xDL9XC1wGZeWqYDvjKx0M/JRrGnZtT5v3zBTFevuUw89jtaaMeAQG9ONBzCvGyIHWdrwiAK3
fKmC4RJGg0kJO8XEyzrQ0k6SvVYRL/HJHvB7xm0BhJAgVics90LXREa1ajnbRRLVOnQ2+IV//GAK
9kuRXsaEnX1XhwT+MSaGfKZZJRkVq0vcZDiPlonOOPie7M7eeIV5CdidrFIor2tXMyBop4RLlet3
5yaJS7qhBMipYoxnEtBq61/MNK03Kjcp3tLRPKEc25sFsgDiPA+z4f4Sw8q+z+F8zmw6aVWuEBKR
4h0MHbsJdN2FTJx1SCSEXeIYShs4yGnSAYCviSizbINiw1kNaOjuS9v9IAKD2Z68qgbdst8474go
/xI202ybOLVHif2JdeqOGD808yOKss4X2yZBkMHcyCB1Y1/rZQsxyj3j0Xxsb8UhKo7PqW6gteGC
Z50sT83jMPTJQd4eF/jo10Jx4RWCotCZDLkpTY2QMhTRBA4Hj7+8xA7XTbYwRcqc9c2vW89vRWL0
62Es2cnO2fstU3m3aI3GqzUvjTl2qzDx+dbCByoIfLQgroaO+9jXOd4Oidew7veYoUaGW9WBSpwO
odf/Kidf+2Q5cvNZx7h3n3E8ORunlA+JP70ryS6LUVq1IuKQe5Ys+q4Kt6WBBKg3baq2vmeY8ty4
V1iar4PR0MIFCe5t1rx2dS1nfOLov+lViBVfaSggK86P99Sy4EOxhqyQ/5NMuiWb76OfMPlozTOO
/CO+I3XgJW3Ch7EgrX2wJX6zS+sHl774GhtcJC6KBtXLu8ZKr7h4MVcHphm1YxEeEQ5wdOQHqfjA
s9L/tlD5M1KYWWJOabeuG4dJrzetKM1GBmYBtZK3zfROWc4eDRSASzAEVULfnS7hVy8YCwINyBjK
OITzpU8VL0RU5ZZkMJTs+6kmLaJwJdXtrZYwcWJk/uOs5vcQIewaEka5nqxqM6n2gqwcI3MWUvkv
FkNIKz4hwAcKXtkmy3Jef9PHhtogUS7Tr3gwuF94nbBl89UhkM2j2e/uKBV/Kzslk0i9DRY+Tm0z
aaGnv21iP2SG7TqFmpyr4XtET1sYExWy/1Fq/R02DfwQKfZz1XybGXNo5EwuJUj5q0MBLeumUaqr
Aroj4AZr3FkLsQdODmGE2W/Pa8lUcLzv92ZqyFXWDi8EfECzpM+yxzuD1s7V/p2V9IeJHvEmXH/g
8nqQsYdnmvg4pVDAUxXTGnvEibktGBWX4Jyqwi6vlg94dDwc/HA0I8+Tm13LxoLg6hlvnnWoG/ay
sYPkpbblX0FaAdLu+TL2YXcStv4eRXEgOqNm0qx+dZlTE9nMnZbyG2uI3BQ0kOtKssR3hAS7f0O4
08dshoHPVl8M5Ov80aG3DjNuItrrSgYMPA0Zkz/+ROPhseIEi+Qt+MHC5D53hbtGmMFc6GYO4MjO
tLt3WzZQpazu4ra6L7Vr7v3+B5dtzI+bTzhBzOEdpgRCGJPbj7MfcR7/kem356lPnwyTmrnjiPOL
KYuSAVeIzeBqnJNodgZGB8ZXOct3QzI+yDL93IagYEz3M3P8RwLQEapp9PVy/pUDLbRbnrz4KEmU
LcYqwvbNg4cRf0Uy0YfDXnFlDR0eIwfnX2qfSKjc0PN+eKF3P3ge1J3wMJMpucy0x0xi3Up267jI
T17orztdPNp1qjZW69F8l6TATfee1x5j/D2r26PDxGzalSHSNZvnmLlppA3lbzROkFU/6FuzGLfI
pecfp7VM1Fmob9PspJKmi1gaJ2tPfzHhXhEe84qirGDNkP0NacW+Y0Fk7KaHLkFYO2d3eFvZeDP2
S2JAfnLg2kFjOyNEd4KdKf1HhTJ3a1sgcNubAgQBqJUsYjXN08oa5Q8BEjgTJGnthpN26Aq2uD7E
9M69sVKhYs6PTyF1pnZrophnrP6Hf/tPGLvGNpHCejcJnXuJEUCuZl194jN60B5z8hhJzFQ/t7Hn
AWi57aU6PCut4RdoUvEGk9PAjVj3v3U3iQhxy96kTIwsaDZwxvsq6vL5sT3gxBsBxC6IuELxZCfN
S/lv9JpkXddMQN2eY2zsXDzHjKTK2b+KZDI2sx0/zHP13i7xHU/RGNG+yk1DE0pwRbUOLerdMWlx
GRAG01jsc6dFHQoTnQGTTbIyMqQR+ib9SEV98Ez/tyCJddWMnKDkyGzLIdjeuCCYalua5yFFzZ/+
y9SCnymYx3U1PUxhl0ZUI9e2Nj506/2GWQEgoBbkEJItoizzofMWzLzNELWes+2IN1gtWHGSVjBN
mobN1KMKX8gK6XnTnQc0AQ9xzUc48qrOKceoaOtDoPRVY1LkqwqrCy3gyOrDN3wswHpgJ03/6fgT
4SQtDcXQBfzYF6MznnUfF9tUL9j/mnuTrEnE8AyD8vA9y+rupFGj5z0LSNXRJ5KE6hW/acDCSztb
UwDlWf7NOKwG68JZ729HmAR0rm6KL7njJuIZDFve8NKeQkCcAao1bwYr8J0zOlzNbfqKuZX5JBv4
2x/te9ZrQz7S5Pb+ZuY0WOskvJ9gvyK9OvgpLQG5vzd3QXjiZksxXaVfdoD9ALxIYiP84UQ49YUk
y7xkm2tNauN21V715nXwbKxu1QsZjAXy9R7PC0NwVoRMsXs0or6pvnJ6TlwmL74JdbVzrVfI1fvC
UioqFZBuvpAF5+W2U/yUtHd7fMWEumLbcYvxgsam/T8RpXf3JGGWe4cY+XXTvjSjaKMaDwt1pX4D
jsxnESwCicFattQK46Qegr5JN86NGCJvMyaron0JVGZGk4f8onDw+SU43CUxI0y4osDxHmpbu1Gd
NvaqJ+iDgiZ8lwzcVoGbk2uT71jfZzu0qeA68JkijLLWAcLLmUZcGijnrQpTTwUJwqsvVpP9FfX8
i2z/Kh1MPmTbohjvr2ocHss+vwsqMp4cXHMh7/PKtoRcEVR8kyvdXneEy1O2bfySttRW7YYfD9OJ
iyDNrtnZz5d2Do+BKZsdAx0oT6s4WDZxnfzOMXthP9GvTpZGdYd/UaIamGaizuPyvnSAewfjFVV9
hPbxLjO6t8L1d0ktyx3+FNZxZALjenJw37vZzrQB94zF3jYapOd97W56H6tIW1SIhN1/bHUI8wYC
suumstv4SJGyOVdRO9fhfrQoWiD94gMjsZozGIeM54LKk2Sjhey0wa5Uq6YiXai1XFKf2p/RW/4F
7Kw7ksGEbXUr2h4EQi5cy6Dl3QCHSbHX4eWY/XTdTSol3vk59PkyBHLdiO5dQoOkDWhc51eoAglw
7r17M0ZalHeEiWBhvNZo3b3SH7lug3wzA8GXBvQwO6nYEZM3tZr7hcitobi2WGAjtmbnnqOLCDB5
qRsLEZcXpMepc8bHtMSKa7BqoBskRK41+x3skEPTwi4IG3LSyLq5Y79mvC6TZLTZyjclx+XFRtjD
kSEzmzK4saaNwRhta/XqLSM+xshk/B6eAvgOu2KIneN8DMqoeOpsu/tX5sF9Nsj8FH+N0C5wLGMN
RS4jDpPLutkx7jS0v0YaiImqmNjd9bhFpZWchzZcKxAGR6cnYMYDZLGp3PxaD7KEocBKLsVrC47m
LR1ADfLB25Tpxp3tMukWdXWX2DBPg2FMbywwuWOktBQdW6+MG4hYboJiiM1Z4VGFKJ+gDheiOeBO
/0KzH/J3cl/o1SHKsGom1EbyiQ3OIXcfhHCbc4I5LBpIIIDSGeQn1yuflUuLrtHty7q4A7fG/9D6
sauq6RminbeG/+ezeiqQ6mdef/JT72LS+ZwRXq1rNzEuZUjNw+jUPnWtIpiaBCNgijrGghZIJvrd
KM1rZ1GAInjiUkww5uNhKNbIjJeLZdJSGMv8MkwPN4RNkTtvC1j7J0YEWJSn8CxbydPukBgasCzs
QC9Ghir0LmUDrS1rWZNOrc5kDH4nk3T2hl0INJ6xc65RAK1k4NzbHdSUt9RL+geWKemmtcpxQ8oE
jJfBLJ9SJPNV4WJKyMLqUdMWtyVoC1d44cnS7FL9VvMR9H16qoXkJJ2eM7qYu3LxnSsmhqMxhM8L
r+FpYdRWinhfssmGko8meojRGeOuHO4Jw62whrG4wpj0L8/1neOOGmT6JKNJIvG50ZWhD8WR3zMw
Qf7NssWxr15pt5QhzLbQAF2RVMRMoOLvYPh0W04HI1THmj5yVfdNeDADEFqoJ5NNUZfs3b1+ulae
+5yR+naWIuvXfpJ+dDnrIaBu9GwLWKzZD/g9e4ehWo9ks+/cXe8ymEjJvGALOb+DJ7kPs6Ekv1ut
7ZhBjnGdcAfXhZh2IkZ66ZT59yiXh0G2yzmvOeeJtvPW8WxvMqTUnQbzlAY8kpbhz4fEA8nI4hb4
2h8ArfboVcx2ByrFnai1RImv37s6zu9c/Gpb7VY9XIS6DDZ2UKk97lk0z5bfPtK3Mnd1wP72ZvUF
n2TieA6D63YxzC/IOQR4Q3LKnYqYNvZwOxkOt4CEEHOf9Q436jW2UIGMpnOe+C7uYxkzrkhFFc31
zf0QcMLGWeJskvbMa29ONHfFrI37sMKQZfbdaSzSK1VYfC3jcwZO4AwjrDhlFNt8v94eC2wkzPQz
nsqnZMBQRGwDhAsXxKIc7T+zpBPJzOHVNrvxlIp3NQsJU2sa3gobvEJhxlh7mcj7MT2JaamLsttN
hd94jcJNHbwwpz+rm2NVu8NlVI5+cKuUega0V6opx7uQLhPnLLv6ZoLQ4LCirExnPI+Nv+c6tC5i
CvpHLOgHtFNH8iDX9iLqTzOd1/6HH3zjPXLuTAMqAeQ4sR+nvLhjwJhPQb1xsy5k6615Uyv3hyiA
dh/a5QZTo3yM3ao6T4huYEiQ5sho8zU0GhBwvbFEfl3MO7Km/LvA5IGEASO2cbLoaOz639ERbyzc
g4NbdjXZoEzZM/cmjM8Rei0oshskLsHcJHfIzX5UXImd5RWXRi3JnT//dJZhPhi1iMjys+l+mTOk
9SBOnUHOj6QEXi3y5umq6weGgz+ztMtHbSR0aeE8YiyaEDdbW6NI8Eup/Jl4eAxlYY8g3AAbwN3J
jXOsil+5FPmewi/HDmhU12I5EYCF7NRVCGGof1eVnUzXMG9OhTG+ss4a91ng7Mxchkfr5mEMkYjT
seVru1yQHEAHVhR1BNSr3V+h9KrqbCaA+U/TT9PJMzNKYhX4BBwy2kttYyKeNv0jAlldJtc2yfhj
Kc48n2l4Yu1vlM2DC+loxeiSetHrWDHacj4IA37XbC7imtAtjW6JQZB9KWn3yGUdBDDrgqF+NOaO
fec10TCP6SNBjo/4YxCOomamJC92BPhQXv9/qMmw7yZIFX2CTbeLV8Ji581w6or5UG6DAGA0cIGJ
2A3jJbutUpeg7dDBcZcp5ZhnFdz1PigXSFOQc7MH5Y/h3X/PioASfvjPyekOLkos48Xq+QeQGv+4
kbYQUwKSeg17y/r7y7I5q4QSw8HK/Olo2ugo03RiMl+jLJ1T5LE2t1CYlAdE3yVV6HLbXen5SA7Q
NkHrhM7Hfq2xPy3mTYAC1vlpQFQ9jvZjMvvWN6VRYzXj0WlgZZqwxEDE8WwvTrj8A3F8AwcnA7t9
QspCLPndCGDI60T3UM75a7sQP7qYcMrYzK+9ZvjIbf2WDzFOyNp/moLUPS4L0gRv+kaJ+AUOytwJ
diwrFO4Fga2iPyxTvl+EdI/4lcVOTfaHzjssfX59pGJYorgxn6YBk59o3frsB4xexWSpTeAkb5aG
5WrXDJAsydpKYpXyQYdg9Zr6NdVmvyLPjdE9yZW7PDUCOCvNczo2KFLrWDGOkh36sTk8/fcLptTN
VIP8t8LEfukGBnpFOWZnGdfHpiQTtTPQYcgl7jajJgHHNPuGP6XxDoXBPi7OHbSmykLaqEJ9HMXB
Qp2yj72M9d2Nh2KGeFlryCxoiJnQWjYSdSbFL16Zo8nU2f3QKwFLl0BMNr7vupyCnRP8KI+rBfUK
2DwrvA+nzsVUQN4VsY6048oDh4RZhnxeY19U2ZMqjQZEdPExd4Nx3zYcnrGOz8NYPXnxchPmagec
aabYmt1noNOSdClOlqq+A3ILD5VIQKgwdx37cd+HwAfyESaenTCRrzoWekRg7UKmy9e5t1pUeYE+
eYoVljMmpz5Fe90qUR5Hq/3jzB7KsXhxhjrdVpr+RDnhUSfi1wlR2rNictcEspLpqjTj1vqq42C8
L9CH4szetWHOZnrGswujEFELcv+EvJ192rqfsUokw2rTvKTIr8mj2ooS32vgIjhBsJ2WRLpg0Qpn
yH7dcNMOVSfEUQFf+F1hhpHW6acS/pvhs4SB6o1HMaGoV0nQ3slxfAPYR4fgbslhG7/8EB0Ompby
WWL1pPEVydEz63M+0EwkvfQeHHVku4zBrsvPchi/vWn6V5WAQpkkT/eovfWoxueJenZuO02ksyWe
h6byCC5z7fMwjQQ4o5sHODsBmRns53I8toyp0Sr0yKzEtNzFAXcutn2xcZ0MRKHoiKePCTLAIIku
X5veXYW3aq1xm+RjYTP2tQx0qV5woiH9EqBGpnoID5Vu6ckH4xYRZKT/+gClDDo13vfUvxBbjJqv
/Exl/Fop1e2cIRgPpcsqUPge2v+AtIrS5uTxQvC32t9pdKBoqVqJh4+gRvvBnBfyRFwG3UHnebt+
rjZqVm40MrC8ToV9L6fMeSLzinXstJzrpKcsXA6y9f0oXIS+V25Qby3AiAgckHD5xadNrXBdgJVT
1bnDK4HPeAoruEQ9lzCRu+bdZCLdrefbOT6O0zHAD0YtlRxDkW6Bw9xPU4qgJJ+vLISZCnU4W4zY
684s146dZ3gRZW97DFpoopYr5bowaW+zmUIVz0h7HvKs3tmCP9ZpBFNX0r3PYD2SFWAnuYOegIhG
2809sLT2Xhe4a/3EehIDsg4nx/kwZHF2gn7H7TnPNmqEwjyhaRyAa4r7cazl0a4eimquT4l5s3G1
w22Br3amI8lcXyqFcPnZT8m4UwU6LL/0Pt06x/OV90ew3dHMsP1AXPBukbk80QrzuJjlm+nDCHCL
Yk+OTIUcnqXArXjwlupIK28eICnbW2eQ/6Rwy7Pn2uJgTGI3Tmw4QS6xgPQ0KVMN/jOcnXpVVihk
7PA8DPDlXBVfs5AXD5EHcXv44y40VEHUhcnAukEsUWMTRkgjhVOwpblQ/r/Bzp4YDQ3bJVXrjvXT
BUvrg+uY9TNlJW5acUYag4iiqRBdVUOz16p5qQYC5rw55MQTcXpK6+YnwxQPjQeCxqgxVBS2/8DA
IDlKz/xgi8Ak1UzP+Vy2z56FbQBZfD2b07405FGO4K510lznWFyDXnnfc3EuUbJaxcJCObk4UvWn
cVH3GLOhQ0zWG7PAfcWgq8DjyfwfoG/nuQftT3eEmZ3qNj8sc9juEireNd5Dnw7iZLMN5UEZrKMp
xn1uieFBUqQqXzz15egexVwc7IEmRkw2hvc0OcvCBd83UmVILfsHD+kBPnbSmNEgb1QTwkQwws3A
GQFWKpwv//1iW4UR0fSpvVPsPQmwTXvQngAZp0dXJryrkrFLnk7PXtyBuegPdQ6y2+zEfPESM8e9
nLX0gqwO2hZZFHmwZ6zjO6tArhZ4yXwtbXM8CD5gB90iviWXV9mqs8t/v8Rdt4tLbzpQiMhzXi0o
oXIs8XgsCfjJ/YOU+O3lLOd1MCSa0Xt5j70hPg358GJ6vX2Os/Eyw2HfO4xq90Qm/JlO7+9KTSbL
YmDpVCZZuQxuuQj905A04ecwtPMq4f+R+fIUq5uwmA3s9kanh8AMtbghikK3VJbTbdgMoGCDBpTJ
vBOIc++SvTiXzdFqZMdoGD6qgz0cTxZARINiE4/0tM7YG6bdfI6RWpBKW0fonG04OXW4C0mUjohi
f3ZgrT4VhtjgBn9HNgCCFOfVsQvAnPgrUpbMqzCY7kxBYK3mhfg+Yn+BjHT07d7NFD86x7GMi0eh
CbxlB9oz8AJ84AAxnF3+cypy8nB7m7SJ1si3eBvSSBfOs1d7zyTN08LOTnLMbs2/OdWnsBMZYAJT
bKWDd9qSTRIFujuF3lQnK4hrWXrMJWmlqwqyj19Ct8v83jxQtrbRTQnqVstmcZ3nJZzmp2CmT2aX
7N37Peb7uBsOMUrl3RDo+b03i2ciOcSDZ52w9PTHuIU9yvSv3RceB1Ta6HHtdKjHuJs0EjSBndkL
0yPD4QSrFbDuEN/DuynQtmjuTfQwBB4ynLhXEhdS1ATZVbY6feqnYQIBB+q3t2eUxyEyXaalP3T8
Yh+aWHp6d6giq81fGP6juJPl8NqgNrrwW+wJZP7D4VZsAbrdBAe1vpbVHQPmNoLIzYuUj0sXDZ6J
BNe7uUBckuXtCcYAcqTj3GaYIp2bJwDz+JYM6xScX/w2lbfE1zYlTUbiJLV6fjF9X7/R6PIb1pt0
dNTOyrV8dlgpTSmPVm3y4RYD256y8VFwJjksnkHAar2FXNQ4sZJA1RdqAMTsu65WaDIAriBwH5fP
cXawrI3PiyBRM2W+d1bzDZEzo2XJETfH7LE3BKSRGTqrIqpSN1kPMCePcZmQ2qBhI2ClPS4xxkMk
50SYxB1e2vBhTm3x0TTbfvS6z3CZOhwMJsEldt1/doC2Ahz3voBOkwNtW6c52KLE1hpfq3A/MbGD
QRyDB3OBwmQtYJT0kDGmcmuLJC8vRQzWeO/4z9qiaz8A4Q4H14ebognVs2k5uGr9hWagRVoesJYY
BK+fMjRVWRP/WuRs+HDZmQho71CmQL7MsryfK9nckRNjPiSJs2WMsg3JKX9OJkXXfdOdtehu89bP
Hw0sE5UV5zC52NaqZwR/1gcE+xMrd/9ZSOPVGcy30DL6eyRM0FPw/FS95R9UjbJUxGF+anrgnYlL
wKyr28tS2sbLTQS3Vk7w282+eQnDcSCj3iUMRAjghNPwJPGYUI9y6825cc2ylEOiz896ynGaIga/
BibXogg61HwLdjIHt/zy7VqWWAuYSR9Th9864x7KihrOEkGsm/9Rdx7LkSMJtv2VsdqjBlqYTfci
FCKCWpO5gZEsJrTW+Po5yKruJtFExJvYvBmzyqxkkIRwuDtc3HtuAW5gidECpUXg9I8yhBFUUaUg
eVe//rJ669GR0ASzAyuuZJGkPF6uWwFFKyMZcwVakJ0tpAv7kA2EKwe0N4m4zq5ticnB3RSgeEAN
IbANvM6asN0RL7Iz2YG6pVWwQsLkie0iNtxTCwEhW/h2pcA7FGraR8NMcKf30Gfk5gOFUnmXeXD6
2G/au6ovr9Q2y19IMWDPzjTA0lUyI0R8Tnlbm/vSHwRA1B+1oUVvxNmTGTGijoxaabc6GUObLA1w
b5ZCvvaF7A+WOcp9G5rZGu1ec+2CKVprmLZsdCBY/kM5faD6w+PV7nslFtadTmPs6rqjnXvhTopS
9UbCQbQIZNWyERzJFzKwpUZNrTPR3Ctqr1ywz5qdD3K/tXwNWZbJO9QVlAtPqV41wofu2T/D3ZL3
5/2QELjeS9aOaSW22k5/6wND2Yhue2u0FJus5ywWxhhrjaZ+08cFnSIBAGEGxAJoPdg4AxbIssrj
7ro0LhQ5zs8aVNKoWRk5eKyyIfd5YCD9HuOksYuYUSLEBYmd2Cs/VwG5gQ5ayYV4peYsSzNoYJeW
FJ3qtfrwtRZBOZO9G6Pudjqb0xcNYKKFWF6nngxLSdDRXkjwrsrSv4Ek0W/lLEELhBuYieql1LtQ
wcqc2YhGIqoEaCr1rA9NTfTbhk4YwRi7j0h6FmLhgG5i2LkZxKq59OWyPZMa7zpJgz8iF+56r5qM
UJgxYxHsEQ4U4jpADrrSFH8Xpxkr90HJSxhVgJKr7KB2po1eskVNGpE8O8TuJvXrLQGkKPCUIOo3
vzj8+Lny8wo2EftwWDnRLOwzk3jh3mECiF/yNqmDB03srHsLeShL84XKcLms2c2XRQQUEuI1yJfo
QzpW1lYYxkZ9GjZuo/Dka5QwW3pXb1XyFQvh2U+wL8FZhRxlodeyd89akoS3HnyiKIWXpqE5zLu8
eIPffV2zD/drjGPKAASIiWXbTRyUM6HIUT+N/wLe+1S3ZbDdDAY9eisBtxYE3ldiBBKjxhK5Fxm2
M2hw2CXCu9j46FlkjW2J0AF1a8Guk4r0AkdJubcUmccp7qAmxLeykhLLoVZXMohQDHb4WgfF39Zi
fpn9bLLgrergJRuqh8BIKs6EpsdazqXsE73ZsHq7dTOhfNYapHTCoED91+hNM7dO9nWcrOW0bq69
1hfw+AeYx1Hj+AoMTGHYDzIMGstLjaWUDc4+dVjPLVVwNORPDnu3NjC5Dqz6VmbAmmXBanCAnU5m
jPCaFEhNqi59ZQshOUehkm8EFkbPfZrNWSCK2kZuiuwWC/rOjPO3CjzLex5fhHT596Ko34Bc9a86
yfnhoATdEXTxJKRZhXOpKncB6P5V08BF8IvCYE0CLoJWiOVlLVn5jSErf6Bgl+5Fp9wRLpJulCTX
135amffNRz9o+tbwIn8hCclDmtTDA7IDnGNpdTEIYbrRy8E9ErAi/XvWiaEx0dLJeFLI5rMmWScU
niCKpplsNRl7YK6OLLiMxfuwkPNVXvVP5uBCj1bdW5z6jBqH8jlgPLysx0GqhRHgnEkzu+BZZAAN
wwxYo7ppJLgq9O2/wjv+80uaePn3/+Lr9zRjWuF61eTLv9+nMf/91/g7//yZr7/x9wv/vUjL9Gd1
8Kfsj/TylRXE6Q99OTJn/+vqVq/V65cv1knlV/1NzWv39qOso+rXVbgf6fiT/6/f/I+PX0e577OP
v/32Dsq0Go9GOnvy21/f2v3xt994LjrBXP/5+Qx/fXu8hb/9doen8j8uXl/xUH/3ix+vZfW33wRd
+Z01XpJfDDxFYxhn+/GPzyVVMywWgcn5kqUxZTdJi8r722+S+TveBzbnVNVkJUsb493LtP7Ht0RW
hqk2skKkpGr89o/ru/4zO+TPR0eJ/PX155x4fuVLxoimmTqRQyrhI+yrKSoZRF+TfhzPYVW/b5SV
Yrz5KjEiDqw7PAPPmvlgMnCWpRcRrLRv9uuywLFmiJseaR/bMoykHdZEIT001zLWYpY4negjRnQ3
mC3m57NYY63b/5kCQPWShwFJ66hA9QwdAI66LlQgeGCCXA0jTNnZUvxQGDUu8B56soPgUVtFKSMs
4tt9jj4yeTaN+NFDKmdUwXIcMd03oYu0CFn8sIoQePZ0pTLWQNSoJek2MhuVHhx3n5VKI+u2pYAE
GAcoQRHIXwDmITuFcEWKyIoD+yivvWolNpitBCiO5HfGhrM0i6dWfIq8D1kHcxg3kEt4lcuAgBvr
zHLch6a/LZ1b02IT18dOVtT6VdFpb34jPZaRRudowcV/lwBEb5GhNHagqgiarGjVAOBD79BB5ZUQ
GqE6YZn2RRRHll4zMKZVxIXjyjeWapyp9KhZ9pHHD3p9rfmsVrsI/foaRbADhZUhP9qToCLrRHps
CEN31nqA7EV/g3i7VDVSR1q0kPo9jCuQLiRao6Zwn0r9toUWPn5oiB8682uZHx0wiYxQcAykwAQR
JnvComdb2w8+siZa5zB3BGdbSCAgqo9ec1YWhEMlwJDhAZOPzrsOQdS+YBPUL6kcERvK7Rtwy2UP
IlENmWfrT0n0lJnXcNn2FTuJrEUsOkCycvyREIWLlBWWeLjvKxoSPMzU28mDhZtyBAxh/tD2ZRvT
2fFP1gcEdsg9fOHhCHGvGrghN5KprUbdni8RLZxvBxEdQhxtrPShH958SoKwsKi4rtnM9btrxeOp
GT1mzHZblE+iT2IsK+YCoOgEoTX7s57Ji5ApMRe36TFHY0Pfo4Y/q7uPEbYYFOpyvUtqdksaZOTx
0lVwxjwF+Qejt3OTpe+2LZ98+MPux//Hnnm2//5f2DVLY37XfMd8kSav7+nnvvzXL/zZIRu/q4Ss
kw1raoQdiqxo/aNL5jsioVwWk1NTM1R5fGn/1SOryu+GRhAjmUWWrJiyScr0Xz3y+C1ZNcgMM+j9
DFGR/ic9sqVMsteQOtHhq7ImK0xuVeKEv/bIhidqvdNA6cjlG9RK7qo+u9FW/RLb3TJYNduLHpoz
8hn3zlyKe/YlV/hSbONq6DdDMBIcFmePLnt9ANdsxa7W9Ib9MzqoPVSYeBVs2ud+q+2bdbVnnXi0
WdUr9CLl5WO5xoO6JVZxbW5gcrKsS6gNy0uPwAQJ08hoUFCR2QeMLxrtFtBWw1X1y25DOilewg3i
TPcHYvnlTc0l3NRL4spWke3t9DWBCKtwkZ55N6DX9f68PmP5tF481gvvXLyUb9jj5160RbMhZfBc
t2Ubk+XLmbCKOAg03Cd1W+yjtfzmb0Bqbh/bpXCnLJTFeAYspcZViI/x3NkoRBNB67ptXuQL6BOL
G95Qa+kKIqO2eNzfPD5ai4uz8QvQSufRrlz/UJfgFRbFeXGOPGsP4YxrByazeN7c37uLt26VnVer
eh3fpnwYPubM9wzI/MbiTLSZJPAsMEqQz1A/svGFzoZjG4sf/uKesloEu2pV8Vm3Mt5hOC0I4zAX
b8WLsgpvqxU53+e4Gi57oAb+A3ikWwxxvh3Qc9VuCwQL7cFN/j7Y4o748DMVrDfr3cpG4iT83rl2
41+7y8wut2QYYNgYo37uBmhjWsqdsdu3AB+yCs95b+0K2x2liJhWHwjzKkER7+U7Fj9s31qjbF9L
N41wVq71l257fy9sWdQvbYTPSygU+2AHFX+lrLydt+tsyNvy+lEluPKDqMuNtA33rMZt9AuwiNWw
bzHn7UF9rATDRnKH+3L1aDJ9ArDCXx05bFgyui3OYI2/im739BCxxNHt+DV08fk+wv5y1z6gg4UL
E2zoysegIPDq+AkxUORbj9jKBpGly+YwbIiVcV6Ka3byGKNr0aV1wzrGKrPNp+zCO8eKdVect3b9
oBvXwpv1xtwEwwd0EmshAnQgu2ofXpIxfMWe7TIQLtp2LeJcRhcEnmeD5BthIv8uIAmh+Mvs9txg
Y201YOFDMsqGDJMl6UIpdzVBeqDYfsKyRYwoWQsUytl9/QrGQTuvrnBdFSmWhD10s9TbKitn711T
sOcae5Y/nRsOuXobiL+5vj7fc/35UrzLVwINPu2Yyi68ZyFdZPfovbC9sPlX/tR/6BfxmWdbO8eE
1roU1so+3AjUKEZtvrDW3sG28twkewXcFx7C0iE36QY0WwU3v8U+tOieqWZgMPwn6Tosl9rLCsm6
cye+B5sFWS6Lxiay5AJUNSorTCXv3Ji1SDakU2yuWUewFkuXME6eC2OLgt7AvVSunAdhE67GJisq
D/2TBz4FffUb10V4J6kAzxodBWt9z85NcO2edX/o5jr/EN5qMBbQAElCVDbUD81O3CcSSeX+XlZW
uEUuko263PTrHv7jotoNqyt0xmdvUNYuaCcwQ/8IL3XkkAv9NVmx5fmBFYqcgXZpvkRvMQC4rfxy
7V5Yr0T8wPcOruVb5dq3HpRgB/tk6HfVUrpRLuQX83zM8xj58fXiXdxJw4V5tSZDzDafsSxeEMKz
JF3hTb7eKbc2s+BL76dyaV5DI1r3d8r+Mt8F23SDqFl0b41wlxFy9KgW3FBxiQXZ24YrOuH16yuD
JfAoO3Fx523T6z2UleXTOlt4i8t+tdZuZG/9Lq/kFUSgP4hMWpH4tlKfk9cXha6bQTfZL5tqTZLD
xnutVyxf84m0hHa8jrbs8a7b80t5Iy0vSXh4JPNdvRr23AJGxmW7Gn+Lxro2r8CW80MZv02c2lJH
DbwgC4A/Edz+S4QaKy6J/57OpSX8JCy0xHkpO6Ck4YX+EoKA2Vc/NW3BP6OfL4b96zouq8deWpZn
kZ0tokcDl+iCJR2GzuU5FpMNbI0GEfii+YnnCxkcaXhIM5b9hpiXmv+B+Nvxz3PLBtmk4I4qq/04
Ur6KEAixzGDXPVfP7zDDtyNtI0To3CC+Itu9QECJ+zYjCoBoDM1+IeyXe2A/GcE73aFNvVwZtrRm
Nqm8PpA4u79bbn8KDN5W8pl+Zm4eLpH1kGzgYCx8haewK3hPGhfSZdgu+2ufIqo3zM9Xij3+qdbC
jZEthR+8U7l8wwam4N4nrwxyWdwvz7ko8xmoxWV7DgcOawHohAsr/8H8RvijUVdGtdLdBUhlZ31j
rTSwYAtCdvyrxiVliFeb9hJxyQI8OwA65iYTiI3bWiuJiHo13euW8GcK6l9z6S/zw3/O4k+Y6f8f
msPLByfwF/1rwszx80Bx/IU/x4mSKP2O1kFmYCcpuvFrfv7n1N2S+YZsMoxUFOLqVf1f40TZ/F1T
DVM3+T7yZTZZ/jlOtH6HTc+c3mCtipU9Zt7/k3Hi12xQQZZUQzUR4Iyff0oGt3QH0WOBXMhFa0bA
HbNps2Oyq+ndfacIu0/D5m/WB75Gbf/rLJNVAaFG9+UIAyu0RVa8tlU/bMWh6Y9ks8/dwyTXNO6k
zmd0juRJiHZu0CGqMIStFcnM6kd05OF7mDvLZIWtbwQ5VkPfsmU3uQIo9YBG/hI66H0d1cGR5by5
cpK/Pg3B02GdY6my1ZiAzRSflV3Apbg8fAdzR2fO8flZD0DRpMIpTVvK2QVXWJVee7r/eNrBJ9MM
hPBgyOTKQAUSQxHoY5+YNCeNy+JI+c9cvUoj+Xz1btv0qKhq0/YacpM8v8xtLw6r+5MufxqYnQlR
0QxybvI2KGVSYway3BrJsE87Op3Cl2sPQeATHWrZLRDxDSGg7BCVrGicdvRJG0ZVWNaWznPVCjZf
9TKTbbjc7dXho8/Ue3XSdstES/WCvDIbKcO1EsEnLQvrQjVCXq669XL4JHMPd/z8UzcUq+B9EYMZ
wBXJpCEsRLlp6yzbHj76eKn/CkD+Z/ejTppuoRioNwNEZXoodKzee+CNBomUMd0qTnzCk5Yri7XY
ZqJHD1eaI3sp7bxHPfZBuB2+hbkCmrRdsVRyAxClbptYbl30gij+wKR4xZH6P1dEk+arOJ5kqOj2
2buvtZdBBQDWh6YLCWNwbw7fwswpxkXoz8+4cqtcrWBV2G6SqXe16rMvjAZqhap2OHIXM6X0ay3k
UzVKDVL4TFKCgCOkOe7kkqjtJqs2h29g7uiTltAk9Gzl+AZQXNY0DOuHrIn9kec708qU8ZyfrlxF
7hIF2BrsNq5Y+Sss2dv5UlPbKT43qbOwrhy+ibmnMGkLjVuHg5hxE73LI+7wZrLPbsXK2+HDz5XR
pB2EDkKaKhzgs4lF9xgnZhBsKlMuoiPv+q+rWv9syiyOfSknstngrgeOaeuGvBIEfCpmB+c9epED
eRuBx8pBmp52K5Mmgbm+0GJTx6IogsJaKELBxnKfeHA5Dp9g5lHIkwZhsHtO0pNl2nnH/I5kWBJr
zHXn6Kd1qvJYhp/rVKckLcQiWkMX+8xZrApeUp4RUn7kBmYe9jjW/XwCPGlmVBUmAy9yDccMPwNP
bx0faRJzxTN5rYVKNRimS2POBIRSBMg99yLSnlr1jlz+TJsb99I+X36p1EGGyMm0wSPfdkkJIMHT
92lF1qXQi0fePXNlNGnYeVjBfEXtZFcDgAm1EBBxOaZ65BakuXtQvt6DA3k8ip3Wsv3QIj/FZQOl
tDvS0yE0QMYj6gv1yjl+agNfbWKy9JPkkf6YZZZQ/HTVQWbNJkMv66hmNqaLdu+qWljS2gSobqwO
1/OZIhAn9bDj+ipzyDXbFKC/W7FqkgLdsYV0pBDmjj+phj1oXAJHYBcaBkYcdtR67aWOpFhcH77+
uYo46dPyuFZw8qEvAdsd49bi+aEH0RIsLrkRVcaR+j5zG/Kka9MyaejkliFoh6TzwVHk5iUeMNyc
dhOT3swssi52XZm2mnuXVBlWkRX/zCOL7/DxZ67+l0DhU2dTAo7WszIBTxH1AJFgjT2imVeOdPtz
R59UIVOSXUkUEJB5iH0sFsgDtwX2ZgzWaXVImtQhv9blKMM2bQs5eiUGhv29mSjNw+HCmalBv1rv
p8KJAqMdkOZaNhle2V5pc1aYgxi4i2Pqu8OnmCuh8dSfTuFgHFADC/eLhSGOBcegA0SRh7hsTque
0njiTyfoZfBYVsrrMFVkiNWdEMGe8dMj5T9XQpN+DFqWFTrYA+w0xLTgwkEoEIl6xpHDj4/xmxmA
NGnClhjJtSEmGm7aYadjHcLGK9tGke+9uMQ/mLWnDXKlSSNm87dzx514O/K01oZfg60amcRVqQ35
iZVp0pLjNhAGPyp4rbdR86A1AviRyM+BSdOBCM+Hq9M4BvmmwMTJ2ASopKFgFzQIrEWlih5e/ZCr
AuJt1hijw/osHdo7guScRZvGwebwSWfqsDi+5D5VMQxGuuebnFTEJbZUlBxvtZAVR/qQuVuatJBc
zdVOjkPHrqRHYIpng1VtLS+0WVVYJ8giDaa2hQR78/DNzNRocdJeol4OICBzOlUNyFloqla4coXC
GKMlDPVIrz5XYpNmM9S4Bly0DraaRg2qmpKdgQzU3+Fb+NU8vqsFk2ZjJm2rNqap22nPvpKGVqdl
KTp67YE1ocVcmDXScTnbEaw2hjicN9IQHWmxc8U3aUgxATwQ343x1D3bimMCXivVY+RP4ZxY3SYN
Se/9KMNUodtWgyHSVZU/MO4XJ10/AquvddnHmJ4qFWpnIBf5Wugg/hQNYQy8VK4PP53v6zPm3q9n
yLpU7Ss0JLZCtGnuRhv02QSta6j4oE+FcXdpQWjxlWNLEDO1QbIm70gGjlXhIQC3Wb8KdTsKxSRd
w7DK2FAYBMh8PqYi0IIQ3Ie1mRVph6x2QEyli3H60AJhIpYSx11/cbgAvq/8kjXpLqAC+cBvBpYc
9RaLRwCUk6lnfFLtkMaV98+dkQZ3NyRfVrfzFuyGnz6GanlkSW3uwiddQ4A3sBk01krxyfXryIKh
XJZAdw4Xy68B47+3WmmqBQWgmvfqwFCsUYBVrc0ejOSL76YEnpmpDySt9gXpWnf9gpgPQ3WcXeND
PR5jHkQydXRBFJagHiSSnodSlsBYWSYed1/W0GENPRCzMQFckHUSH6AMQLhq9ZTUYj3Q14dv4fvG
j0Tma9kXflxZgm9qdlrkW8mJHn18t4tUJtT88AnmnsCkdwHrCh07UMcT1O8Sj3nBmkh9YtOf9CuQ
KozSHXTNdowSyIH5Hg/unSWZ7ydduznpWSIiFUTInTxeUyvPErdg8z1CV3D46GPj+abyjCrSz9We
VUBZMopCt3ECVlcsDo2uvLLEfl4CM+1j1zpSTWcegTnpTTS/DPBXGoyUGlV+yxNCspYhGNy/NiG/
qI0/a1In0uh/LBVJ7I99uRNVbuq4bwbdduW8CtYC/lGICMRc3EuuY14SJterZ1FcJdWTUPigAiMy
uS8DnZ5r1UONYOPb6knS9twewV6FA4Gt19wE/SFmHpBKJWBIvCqIMkSBGuLIPfEJTDoewZNdXyVj
yq4q/3Gs/GP1MVz8x8SGHRkLzRX+pAfqXKCGPsQYO1TQg0NR12VSB2ShEo7cxNwJlK+FnyqNVboK
69VlpeL4YcSDFUtWjrz65o4+6R8w87mdqokaCDK52MaKlexdWQ+803qHUZz3uQ30Tmzxqhtnm2Lg
vrckD4FbKEsgO4fb2Ez3Zk46CIOqVAFy13hnqcaC5Bi25CLDwjuGi/vwKWZKyJh0EhkZun6vV7pN
DkKKTw7E2IuXOeFJW4mSMeklegMkZVhWPIDYzXeKBzDe0Kvk7LSLn3QNmVoQglSV0CJapdoPHaZG
Hnh8pPTnimbSL0h6FSWxCHsmk1QUbYKlEVYqnjaRlYxJ6zXLBp9HQt1Rak0mrMoIYhckZuK7+1Cr
9Z+HS2imBhnjvX2eKfXVkJct+2W1nDd3qmuItwYg5fe+DHBxHz7H+Cy/eRMYkyaMs1kbopAOGgfM
K4O5SCanHAg5iu5QZWTnaR+15frPtdFKzZFzzj2bScOWBINtdt7Ndmt5BHjAFwgIW1AK9ePwPY3P
+Lt7mrRs4OsJc312Aismm+aiqPEoLwGRWkTcpOp9j0jh8fCZ5p7QpI2rdcBcyQMcZoR+hZ0zrn6Q
wSHfOqGenNYIR9nI50oQarrh5Bn4cVPQsciypsfWmhTaJ92APmniiZmVuEJBthhtgozfa1rnUlRc
8wc8yO5IRztTxUZ7zOc78NXK1xOPcV5rBSRkVbo7/CSGDkuDNmS9sXNhVzoXbcGFLAZZ8Osj552p
Bvr4+afmE5k4QIOwp/tyVbBO6WUVGauBlyLjYZjKhwtwpi7rY834dBICCEzLT1rWnHTJulJi2LlZ
pKmntRR90gNg9YmpyYxgB+zP56bqStva08IjRx8fwDftRJ+0fa+MuyYhp9YmZBThc0Tulw7TnSDP
tF4XY14fuK7gtKaiTxq9oupBn7i+gnQki8DkeH7areKcYMFljCwjXx1+HjMtUp+2/bavPSt1FRuM
f0VIsn+nwPpd+p15YnucNPmI6C3SEhvFLjS/32WBn62lTDU2hy9/pjppk9buRA6+HikBmZaG2SZs
yKEwWjE/8eiT1p6RQkJqWKTapF3AP5bxG913jgRK+bSrn7R04sONikwBlQX8W3UwYvLGzPS0dYCp
hg0VRCl5bsAws2h0lEfqR9mX6okXPmnFLHinkUBIi936Q3AmhRDmlSLVj1z6TDvTJq24SbtOShrW
pcUyJUyGdB20p5xyoDGoaq+RbFVZT14jV2+Hn4M00+Vqk5YNE8avB8lUwLv6qbkIm7qSliyyCjDj
Wa+6qFMzDhmxxKZfYtmoRQkZvRGQEICdWiUsyymyck2ugowPoJVhHwS6EV0zMCj0begE6LfdrJWV
vRlX3sfhi56p+uq05cLqZClDkpFPGdW6d0S8fHGunNRPo4P82k8Tj9YVSs4eaKGzVQpvJX7OlET1
jxz++24HY8/XwydB5pJ0FmZb1Q2yc3Kh8ahHPTHwqyaxKNzDRfR9RVIN+etZPDk1mqw0stH/izk9
Ks3q2YtT4oSyEnj0ts61QbuufAEe8eEzfv9QVGPyUOQuQBiWD+nWEyxiE1tZys48YgiH1eHj/9oy
+fd3EF6or7fEnL3w1KhPt11YWM22qiW93GrqkL0IDdGFe8nV2g8yydx7ISIoVxn0inDSzAuyHT6o
4sjLaeY2p4MsAW61qqrY/poMNMpSC1JiZY2gj4+NRWbqx3Sc5TWVVrCJnG4VV2nuWAaRfgYsM6hL
3RUwaxwuzLmTTLrfLiOOx9Mhz4CmgS2ZeZF5BXWEbIq4aIeT3iHk0X59YFUF40fz0nwLCLy5MvOs
vdaGRD4yKZy7hfHzT8Op1M+qpipGEHThqw9hT4ybHSQmuobeGOgbDhfU3OMeP/90FtG1PFk3nRTk
V9VsEC0Aa4wS//a0o0/6giAQErKPgmwLvLi+yaWMuEzPKPRiffj40lwhTboBiRg3tQdjsNXB8rZX
rq/14q4QXEdZk35DFFDfZikcBTISYdBpGMRkwUP0olqGL55pcan6awhvjkqubZxhFRIqE2CFGOru
kUschyvftOrpKKz3U5JyDDoqZzCFalmnYumxReqqMdBRwUp/9J7qsmnqJJlyzqAhBC0DD2a4OVxC
Y1387vSTTkVTvbZhyyzf6mlhwshw1BuWuvFC9Xp2JkCMezt8npl6NB2t1dGQhUEbkBmYusltLJix
MeZOZMeWaeeOPxmvuX42hFDFsm2kRYhMGanFD0bsmUd6vZl6pE36i6rV604hAXzbggJdho0W3AmE
Ab8DFTm2vzJ3iklvUUtuEZGOmW8FaCSIkyDUb0bZMmhmzzhNeA2X4GtzjobCsJhgZtvAB4MLc1QB
vhjGDHWPvAXn7mLSX/CyhbXi8Hpg+CyVa1j7mMFZHCuiReiLwdPh2jR3lkm/IYui2keGlo0I09Jc
tEItmSBT2ya67EoiuI+8Jb4fG6rapPeorb4ynEpMtqrRjgl4khpWd4bUdcZFAkaxXzpylxQbaNIk
nTQRbLrNafc3GUs0nphLCmkzW52dqHvDl1QFujNJUoRmu1geD59lpu1rk7ZPekNbdUqbbt0wS+AU
9VBvhHUrGHG2iiPJB+LA4mB/ZPN8poVO/QqNSbqCwyrTti4zM1k7WUmI7gBR6eHw3cwdf9IDdBnW
cTWVGbaGeItIpSzTP9RIdM0jpTV3/EkXQIBvJiS5n219y/Khc+s5+SVRtD589TOvAXXS+tOOAHe2
TtItm/oejkvPlXwCmqHZGw/RoA7MJfxSGxHDQWaeEVpt9qDfrfbYe2CmRU1dDYkMRVGSeDpC1ljP
TqzIfxBv3bnLuDKFI++auRIcP/80ltAFInvyomdMXqStuyTCW4Wfahg/TyvCSaeQAEgWDSXOt6bf
Y7clUFu11i5Uf9BzqR+NWVw+SYmOY0ruog778MVwdOX98Mln2pI66Sq8zg/7XGWgITqSHK/IxfBw
oIYAxG/8jCTOO8Or0vT28MnmCnLSPWSC7DpGElEV1Xh4AwDlPqAuJy3t8OHHGv3NmECd9As6vGM/
76p8W0W9ABiWFOG+WqZeSVx6nj5Eum8fPtFMpZs6IGIr82pws9nWJCC8WitdUxtLPc3x3wIVG6rV
aaeZ9Ay9Fuc6WygUl0hMRG3kDxXY+YVFkvlpJ5h0DUrkBGWOpWZbWcS6LHRRIkZAQUXj2UNbhW+H
zzLzWJRJFyHnAOV8CJdb6Jpx8iB5SuOt3TSGL1qRYWdsBqizBJ6g3RKO3NhMRVPGB/epxbLmIaeK
xPhcDKTkFmqcRJ5jo0CoP3xLcxVgPO+n40MsDyCnMofJ2GAmOyeUAEebmTxiFkt2NK8Pn2buNiY9
gxtByawcKcPem5pLq9RJ0avz7MSbmDT9NC5ioMK0xsRJlLPEIJUiAzV9n/aE3R2+gblymjR4R698
+JNMV/XEJQ06gOOoVe2dUPqneXlgpn19Ep6kmrkgV9k263owgIYqborclTYnXf/U2cEWoBw3bsED
KBXlTKY3iSJy5JSUBIjDZ5h5xFNvhyfIuRWT7731Qy9/jUWhASgi+MnjaYeftHAzT0tmvR3j5rhP
r1JN6Nc5lqRjI7GZpi1PmrY+CFImM8Hc+n37c3CCdJknJckvnbsAD36RCN4RpZU0Ps9v+vapx6NP
QsKY0oTnDKNhkP1n0+k3sllcl2F7njXxPvPkn7xEySWVPG9xWulNmnkgdg7rLRYrV4G/twLhbYDW
fPjQMy1DnjTtSi0rpyPDA8anWq9dKx0AJ8LkLwBbHmnf40P4rsgm7bvugEuDHU+Bvre2RgDiqlJK
nShca5Xpav5y+EbmKvCkiVep0JD0QxmZnlgRka1JCz+Nj+31zN3DpHkbVuMXSsZQP81heQg6ObOV
HKx42IS8WmSsHb6JmacxNT0kuts0Hest+G4G1Ifws7OrnBkGoUKSCILk8FlmiurXUv6nt4ZAKk0p
YR/YAv9dy22dEBqQHVPGz5TU1PiQK5lpeKXMc3CvcKCcJb2ykKQM1O0xtcvc5U8au5dUagNLPNuS
PispYwpK15wlsV6028PlM7dS/Gs17FMBmVpOmlNepFshHoRl4cv1vshEGDtkgy3QLUS3imx4V2YZ
gaQlHPuuUCpoGITyPB2+grlbHD//dAFa12tSkaQ0mSrr6fTT8rbuSRI4fPSZ3lKatHnJ6OomjajM
JBahIQ+AJRNKD3poWTdWmAEkTNWXbOhIIDx8wrnbmfQAvVdbg+KJnDCUcvQeXRnAdKlorZvDJ5hr
N5PGrxUGabVjF2PplbAIHC1dI0yVzjX2mezDp5i7h0kP4JGQ5kUO2xOKqaurvoitEeLoHmn4M49k
ao+oIMYWgcZKiaUPAaxKY+NURJdJeW0nffIWFqSaHb6PmfY5Nc9lWWeIrVDyLLye7rgdCBkwlPa8
clX3oWNAsT58npm1H3G8009VOFVFz4rajvIi0X5bFUWxYK7ynKjkQVTWzZD31TYEd/l0+HQzNWBq
9YjLRvEah1Agz88CYM+dFPSLpDPbByGvsDAePstMJZjSSAehCZvApfA6BPhL4l/UnQlv5Ui/M3f0
8fNPRVaVqifGIVWMtm9ssiytd1ZFBO/ha58roUmrh4/doGukY3brKF3VSTGSyzRva5jdsUHk3Ckm
7VwWSMlTJDqWXvWlc539gesU5SDQ9oTAuMO3MVdIk6YuG1UgKb0VbdEQdySZisO6M5LySCEBwP1+
tPLr808PITMxuSphmWzlyEpuGg3ZbhnU4RaF33Auh3Vp15oCUm+oMwaZkbEwCVdZip3hv3aCV0ms
bCWGv8qNAuBdWLDNvDBjRb0tvTwMFmlgjjmsldPek/gg7QMzRGaAdmhvDFn9EPkATR2x6c78SAWc
bZTyO1Ts4qEpWhcqINBdKE2EdScQ4gJxaQaOw45sJDQXvuyRTRVlg0GYuUsc+tJkQLRPahCTi5Dd
rj2xw8Nedsz0SlLLaElEWf08EO3gLtmTj5/BvytXXuuA1ot04WfU5k6+NDNCpXpZ0Nq1moXRPiLD
5rHp8uqxHroUZB4y2auwHaIHnMI/iqAT39LQJ+SVAOof8X9zdibLdfJaFH4iVaGOZgqnc5vYSZzk
n1BpRY8AIRBPf9eZJdxgqjyMUwUHSVvN1trrc1n4mRnQYr1BKnAkkJeQDaBE+EBsAmWUnkM7eZes
7A2sNJx31/peeRP6VShxJHeAKC0LewZvKPzZU19/8gsGpHVO5gk5qmiEg6OPq1xA1XjRQ1QQBB9R
MyBj3y+XYQSoEqR0WCEa/3eqYbrN6mJkx4qEMNfjReq/n0QLazrZZk/Aoo/AMeU8fKl9mOrfECh7
4MRr6/RXa/JsLx/w7wDh6xqQeRAiXISuL5DHLAfSBOIw6kgdORnMzm57Y/PCo9Us0kQlWabBqy5Q
QBF5C6hhmSfLElTd2VMzbAFLI0J+w0bRp+ciTEFubRcyzZfMtTPGLAd/eU8K8e+sLF8XLelh5iUD
euei1WI+moblj0hgfkunHoDa3IMuRE81TMkEKmUfIQTx9+oxthp6nbJC6qDJUaJy8Yvag2RSdXDv
h9S0LqphZ7beesVqgZOoZaumMm8vy2C64AracgeOm86v4ZAVe2qhrZdcV/E/ZqOh98A+4mWDsg9a
Am/GzU8V1Q1qDWHTv7Mj+PeMCtOwv98BOwFJLBPVZfFHjyWGB6OXBGOo33Qy4+viG9MuuRUK9G3h
oewH+HQ4fWYwDnh9PdgaYqv1AFa00xQ4VoIlIz+nLENF3xR1BxOqOmFVizx25Y2n4frPqgA76/W3
brXZajeYCpKbaSiri/asApfQ9ShRj/ydVeg6hP7/xMzXFTnjtBC/oyPUKXWwzPDUL8zPfOroU9Zx
AeTdJK5ehLU/7bThxihb1+iQtJsrFGEPFzGXXpFUurNhLPIyjHCfXlcvb2qzdYEOlfkECkI2XMq2
lndpBZUXihD199effo2If7XZKlKySswyjDJz0VIBR2+BoUnjquQQmY8FLHFh2NTvFWRtZIF4eG3I
P8ISRZJyHIuKADcLU7iIa1zHpViZq+zbXGWfBhBj5rzVN/AWuZ2EeXr9EzcGXbia2RcKzF7WzvBU
ctV8bhUh5y4P31ZgysPVNFDKIcrTBuUvHhBiNbzkQyWPYOhGUM3WKcxPX/+IzbZjf7ed0Tqoolz3
FwGm691k6677Bhxjpu9CwKvS2+maAT5VLCobZPDAKL2ZuyUr3o/Z3C87P+LfhxNULf79G7SPYgRc
zLWXpifDf/myVF4cdJk6dguy3DU33bH0fXMCIUzMO0G91XuriYpg3+rB1S67qK4THymYPAUqNXdi
a2v0r+ejNuc4znUZIFt+kJRAyh7ATcuPIy7ccxK96ZDF10VAcshHGfRcXUqATUXCMY1/BXFzEoc2
rcVOKdnGZLQuBQoN6lyQJUAJet7iHV3FE8jFwS8G0Orw+hjc6IpgtXTTCTCIDgTY85w29sXnnAB6
GwU7691GXwTXv/8xOcCehgWCoFA/Daj8YqH4Ndj3MxChJviT2RNoZETvfMlWY60moqjzbRkSeBp1
Te4fUK0jYwJgTqwibk+vN9bGYrSWs1IOKYPR8GKfvVTmvwKLy/NbKI+a6Uy8BszcDpn88WZGadXP
t71xNRMNtSqLLrLpGWwlChQaOPIxCGhQDVjOsCZ5VRmWuB/07Z6IbGtArOYksJ4y+GsU5DyUEPQk
JrRGJzX3AEp9/ZO2XrAK/qyfU28uMWH3jQeAo4AODUbLM+x/dl6wNRBWE0DBFtbrgqSwaxEGSL0S
4KhsnO/Cwr5xAlsrVzvJ2mJ2NRqpa2Exbx09FCHbE3BstNC6dAcs4cD3ImDDwAH+bG2BBc6fmp2M
59bDVyG52BlYDeGaCwHz7Z10UwREd/Q2oyW+LswpcdvjlylSBiQo+jsLhMPFGEqPrw+dDQ0m/7/K
HFXV0ktrdh6VX38xARy/GFC4cVRCjZ112Au6YIa2kYNY52vKYKVSRbdBYYuLCfP+ks9leIJDwOde
uZ054dpu/9hsrct5eCdRuQUq4wXpwwjBGaTTd1gxqqeSlv4vq/LS31mpN8b1upYnrMCljK6101p0
LMlQaP0AMpG48dI8fdPlMBIyf8/XjSIRgYwGKR4RwVENsLL7avLYR6WW4ffrfbj1FavoRFIGYgPM
nBcxIRFjAr+BFLjyLm6Mxp0u2Rjia4FoyiaAO0K/uEwNZCCnpgIXHsThRr3NrxjG5n83U92PEgh3
vMAbgvFFWp9fYJYBd/a+lO+AQtoTtWx9yGpxLnJAD2uSzmdT9pkXyxYeZnD8GJe9wqeNzliX97Qs
daOfgXqHWn7/Z5l54n6sAopMbg0P9Dd1+FonivyW9v0qzS+pK5rT6AmvOpDJSZe0re9/e9tLri34
x0Yj6FWAlF6KHqFtBl2G3xT5gQUwgUxQV8nfZrfH1xU+Au4THvPm4sJHIBgFYN/J5AXhzrjd6o3V
0lv6olItcPUXGRbhvQG29h3OifSpKjr/y+vttDWiVgHObDQDyYxXALH4rcuQOFGd2Cm42nr2KrIr
wP98FtTFpRkG/T6cQxt7oh3eNjWtNZ/TDOUisGY51vIuWJKsFX0QF44AJhsVtNvLlm18xNqsGv4x
S6c1yS++lxkIjcNQqaQhPNy7st1YLwCF+2ukImEbZIUMs0uqxLdoWIa4L4t7Mc+Pk533bBs3MkFr
CagOsjB0KErBV/BH2DH/mhoBAEY6HrqQfh5QBw4Xuw+C7JkDb4zcteRTlxaH1+xKtbQ+JPMwL+N3
nlDmP8/Zt8nyAcD7u+ECT7KqR0HiZV7gtbqkMCeifbjcvCkw1j7WMzxuZzop8KlbCqhOg5MdLp75
x9efvtUfq8hWJKDKrxRumJYuqo7tDNj4bZ6N4ruhkBg/1iLLn8DWjv5zNfW6InYhkvWX11++1Tmr
mDclmTRsnNTFUjbfsN6SJ2NtDnubIvj0+iuuC98/NkFrmSflvZUlpEWQzphjHwa/mhnYEOXMt0iA
5gEMYRULNzc7S8pGkK7Fnr7fQNSCpMwFNyHTkdBp/Bw5YFjf+PjV8o6iVO4FFUYAge3jnYTD68HY
tN3RTW0cIvlqApjTTqpOt+pSl/Q92Hvv5QCCGIyQv2RL8LkZxM57Nrp9rfHU/myAYEYepCV+exgM
UDleijzIPGXdTkNtveL69z9W3Xp0Jg89OEumDRQasR/V6WPWEYGimXYc+Bvfsgr8XsBuSPcDUi0e
CJOBa4fyWETwC09GVw07G4itIbU6aE+L0aiDBc5ecuOgGO3u+eTephrmnP3dTgGus/OgGckZt1BA
b3Y5ADlghBUu3Ym/rV+/CvHOYt4tQryAAcF4ENTrb4Z57s6vR/fW01cLe1/pydICTohZ3uX3HO6n
Nx0BcPFNT18LOutZVQuKt6LzaGr/FEjnQ/DRv82RBjmRv5s+r32Jm6JGgcnR/g7bqk1Cn+7lTjca
Zm3SzQqLAisykDMK+7OzTsFeDzyb75zUN6JrreTkXU+bMV2icz9wAsUVsOHgjNUZzrZwb633Lia3
PmIVxLgcXCZU0SCX4XN2sXZSx3aYxrdtCtn1rX9MESNqenlUwJ43KIrimJpIwYafNW9LkK4lmxQ8
nQXwaUxAfYdNgbSFmQHu6yyLswbLws4Q3eqJVfyqhTGbGcxzvgt+KwvWHNP0QVOyd3O31Qer+EXP
DriXzdWlLwDGpWZCHXQKzvTrEbb181fxmzeF7YjGZUnv0+lLCf+cYy8jHS8ZN+9ff8XGB6zVmsFi
wiovOBgLekJ+2urPg4P5wesP3/j9a5FmqyVK4xY8vKPqEw31najTFwHt79sev1qQ07GFkCmq1AWU
dPhGQ9N4hz3Ycpmt29NKb33B9TDwRxREroXhfsNSOFctT5lrbj3X3VS63RN9bzX/9b1/PN+Efenz
HOSJaCpARNS1A4+tJyBgvt5EW8+//v2P53dcWZSlYHXsylm+DCaXzwYmWce3PZ3//fRGiCmaMx/r
S7+o+6B2IEeOkBS//vSNA9fan7oO3eTmGWsjaaYSkGOCSyGY8Sdg3TeKtjsz0VYLrSKYNUxMNNcY
o7AxgPJdF10Mm7hdy+Ot569imJVZA/VIjxW+KfObNC8fpiXfszXdaKK15DKf0dosxRJAcz7FzTRA
X5X6TxYzUgJrjS+vd8RGEKzllkyHBWzml+sg8szXVtNqeBjqjIX3EkefvYqzjYZaiy2LSnM7jeB8
VZgtkkmOEqnSYN7p5o3N+1pb6UfWCdT8oKWkETey6YF9zQnQHyGo2nVYfupomO5s4DcOVWuFpawF
i1wAZVJW5ED8krK/jaBjugmQBT/6tJluAL1zx6Jq+E4gbo2Da5v+EeauwVQoTA1fbek/g3wM2Vel
Tp7pgN8Ue6rbrQ5aRTtAfF4ZXb3CWZh3x3yk+aGSAEW+Psi2nr5aqvnVY6kQGTlb4/ihGKLgwCvD
d7ZkW09fRXk7pR23EB2eba+Dc+qj8MtWvHqTyRVf6y0hcOl12OHqjTdKzmdklJspQdl4UOwkOTYE
B2wtQlMwociCFEOKp/br2EafTbR0x4gsd9XkLqJuugMMhj46V9x66fz79S75d8ywtZl2N3VttGQp
gRu8antIVFG2c2tUqYZDUWcCvE8ZcC/JnZzZzof+e6phazttOBxL0+Rwrs6YNe+jyE4XT5Dumdb9
Xn3Kv2OFrR2yucn5ghQk6DCu0hFqq1gNoHI6+F8ZPudxapZ+p/02br3YWirZheBIFgt2D60HF//n
zrG+PELjX7v32uvq9ykRmt60ZaMXmCAFuo4H5ndzHOYo/D+rGndgRwfDbfusRvgCHiqgALwDdCa7
qql/xwVq4v+eOFLjzNQGMgIK2PRxTcEwx1q+V1C40ZtrOc7sTC9xqYiDEB/vicnuvHy8dVa96YjC
1irRfnBIliqB8Qnh/38wMUbFmheY9uX14f/v3B9bawoj2ipK2zk6G+UdxSK+9wHBBUXxsVjqNJY0
fTKN048kt2/KlLO1yFDoCqcVAd7cwJsPSzY/+lH3OHWlftNmkEWrSZDjHr3WcBE/qwh1RgxOpmdC
oj03u43OjlYbnQ7icrgbQ/MyL12S2/DJr8gTTtZ7Cf6N568FhXDskpMLbHROu+p5pPUNsc1Jpt1O
sG49fpVvmHIDiXtYYp+WgjMe2raAydHYx3On36bQYGvxoD/ZfDYtviCkw4+cYSD5exyPrV9/nez+
2AAYy6U3jphpSBryI9CO6cWKpjnmLlI7o/P6qP9PFbO1XrC1QPKmXoPDKBznPsrJyy88INF7IHC+
+yXfuyzfWHTC9T6gTauh0VADKU/R49xZeB11FuQTlpsjK1DRydS4t65uTX+riAizLO1Er5E81Bn9
ynhQf+/yNNjZdGx1yioiinTAPR1DhYBEKfXBa+clQS6xPS9+tbfx2/iAtZotClQDDTfQf1r4+qOA
me47D1mh8+sz4EZfrGVszBfN1BCMqn7pYNahxya6zKofkMVV9lBKVlZx54I9d/qtj7n+jD8GcU3Y
WNYWIah83537WWMGrER7fP1jNlwe2VrTlltcAk+qwnzutcMvOc2VvBFePv9aStwZnArl3jNPH31H
8/cReAXqhmUpHEVnON5nZxS1/QjGqOzvC93K+4hQP4xrX4zmsCy9/JgPQ7jnY7sxcNZ+2UU1yxFo
svCMa9L889QV0QdIWQck6oe5ubzeHFvvWK3880zGuswB1wQGcTxFYpTxLEBm6siupmjrFasDQ8U7
VUwLMH9qyvNEReqxn4LfTBU72+6NGWnt71iGQi/SUZx6enW0VTbFSKAssO+0TyMMGQ6vN9TWqFzN
ESX4PWlYIMkRwIk7LuXcHr1cdjspsq2nr+YIa4KC0lqCDTrP2EvUyvuQekH3/Ppv3wjgtdwN9+tN
kOoxOpeiSCTpUXikfFDugsXFOQ5CA1Uvr79p4zvWamRAKXlez5i2A1Dev3m5Miems/TD256+mhlG
0U4EPHh8hwpfpNTzuzENs4+vP3xjGK0tGrUVpVdTLMt+xu5cM93jHuhuRN3ZlIo9aeNW81xD5I+p
bfBJS0KHrRdBnccpgP3Vw7yM8tPrX7D19Ovf/3g6PGAY8wpsvSIuwO4qMh1rnUbH15++EcZrody8
WCKFHiFlTa35zOE3+Y0tI7nrenABd7amW+9YrfokbxfA0oF9nau+umnrZolnCVvtFp29E2lbr1jH
cZ26pm2uWIm8upWiOQpafQ3qbqeVtvpgFciToFJPRkfnavGDO1WZ6ibVpbdzLt4Yo2tlXIhSkM4v
sfkKilLcznBEfZjg0HRTUwexCxJJ0flNnb1WyE0FrlEDUiOlq4Zv9VR/IZ53j2KXPRHxxqFqbaI4
VpBh+bTEbKp10yaLhHw9zjsZNOdGl1GUoNwulzfoH68/pagyGOIOaOy9cbbRS+s7fD9dhKRzBmAj
4JnHqHbkvtZp//71xtt6+rX3/ojDLo14WWQiOF9VmIdOEX5YSEl3Vux/P52unQizAjIDmJXx8xQA
vhrPuilN7LeFe1vjULmKkKECOrT2JpjBw2b40NFBJKRp5sNbGoeunQZZIUi7SJh4LxOzF2QE6idZ
l2+rDKdrlVk1hQFEEx4742K3O6Ay1dw2C5CWZVXsKY3+ndaFGdLfvTtpgJi6VjCg1cp3bhTvecXy
B78fPqZNVcS1sOykdxnJ/56u6Fpuxkeg4f2g4WfcJvObaSQsmVNRX0J81U6s/3tSoWuxmS1As+xR
LoXIi+ogEU2pP0de2nYJbwqo54TnD28zn6FrodmA++NhrDk9N7IaD6FXy8SrmXuA52/9PbTc7Yyy
rWa7Bs8fIegrkxZzGrDzsCwGWElcq5k4jIaMJ9pUg91ZrzZica06g1uqscN1uE3A7l5QeJrCs9g2
Ox+x9fTValiPHk4fA/fOpA7DJBN+cEDfFDsL4Va3r1aqapjV4AOrfIb3Q4PbNPc0eHY6oFQS8Nq9
CqiNT1grvSpSBQNq2hlgSLP4hNR1mwQpbz+9aS7hq1B0YVaKuvXo2e8L+0mLqngo53rPJuXfu2a6
XiRsE5bz0g70HEZ9Hi/agPxmBpKOMRmU99HLOmuRnSXpTp5gq61Wy0bOmXSFnfC+aQImWox1AvSv
edPWga79+yYpYMFUGHouTV4dhS/uukqeJpm5OAj4XvZv6xuuf/8j7pxRYVjNmp47oroPDqZ+7+Qw
7WUGNqKa87+f3rcBrgpqfIOrXP4w5yS881rq6hhb6rdJxOla67VgyzGjpJsBhaLEs+pN9aB9xr69
bcSu1tZsDK0GS8I7w5+0OtXgjx1oVu4VA261zyqkORZtGvihd56HZjlVUVQNse1deotKW/M28SZd
670qF0KYQ0fvPFU0PfgwD7lbhH2bcQxd670C2asBxGaKY7bQnxVZmk84q+7i6zZaaK34CqdWtrZN
EWNy6mHMIYfDBCcUnIALbycd8e+tLV3LvgJZADbUTOhiooNPLTghyWw7Fftksnck5w38RrzydtC2
/DRyV+3cbG992fXvf0ReQCql8xpzYY4iVhb3XSe/R46aLAHCw5+Pr4/fjUVjLQfLxEAUtC9Ykhx3
N5RO+ZH4ATlNi+qPjTXjztdszL1rYdiSFxSIF+KdaQl/ostSw+UNWdNmLI/pGDTdEUn5gkENf92i
vv5pG1MXW622JWRhVjeNd4b9jAPOC1IWM2b96W1PXwX+EgQ29NS18m0e1Lt2IPSlcm7aGXNbv30V
+GNeK4igcnamwdgfO5l9hyfVHm1ko8/X2jDZdWxA8gsx0wb6PHskutRNueBQHoSPUFC8rVqKrmVi
XRNyOF8rdu5rAaZZ59prHdBesT6qu67LxP9fXdC1nx8JG6+GiJ2dZ67Ub09MEpy70LiiGnHTUw3l
u7yD/OBGzqWd47l3DtihjuTLh7QZKntwWdp77+QURCxxfVPbIwTMc5REoBSl8LCuUTJZDLIbPkdI
Wnix7wphDx4Zi3jGvYLJMi8RofgAE4yvQ+/u0iCt76aIp08hHx3MofshafrAJq3N5rgPuxILm6Yx
CfUUq1ndzvnwlXbeHDcRWDVlZrvEl+6HLgn8g3ox3fpL1EKf2T6AtTUfIqBFD2mZXiYxZjEpSRf7
dZvCSyRgxyaChVHrqqSdorMdms+t9MipLPVPy6cZdV4lDuREPeXT8qvp0qsrDH2Rrv8Fi6fP0nif
DJv8pGTjElvPTAn1hJ+0ZrpvBgYNEgW0giD7JxnM32Co1CSqkLe2Je/9jPeHxvrvYTdm4r7oH8eO
PpdUfqqAkYklwya00r5M+qCDE6HvTYlq3fdFzd0t8eYvIfIDxyCCU5WhzaewKl+yqHxn8f9HeI31
h5nN9qxNEyVd5XgTl26ESwsp25jnk3tRZmBnJbCiFGp8mFP5Ic1ncpNByA+uIo+Z7z0V0VjFqFD5
1MAHLGmXUMGEvesOYSBJPNienFrlfrQjSiNy4bXx6PkG6AR1O0ZzHucB1FED/17IdEJtE/vVgqTh
iVo+knaEcAJFW6biAHLn/JfHSIcLxqo6GxvdpXq+rcboFraWP2S1/CSDuOnLmp9nYcI49yvYW6YL
O8zYmMa8ovCGrVqb9Fn5rS9CehitcHGXQqKFov3ipg5QNATYorygGrm+zeYhO9AcXvKcw/A8z+6H
BsQE31AZS4kaVMGy31MmShhcVuppVPoZyojiTFuI3ksTdHELMHAcFN1PyBPcwejKHoPK+6QDOyfo
NjBRbDnGLmrny5W9AGjrEB74WFUHiqNdbArzwuT4oUv7d5JQJKANuHmIoxB8XUCsxzD7oGBwBPPn
oTzIBQUhHpTxZxgufaDQ1MRtD6lWmy0dynSpuReuf0BQ/Qq0dwlUECb9Nb9t4VkQe/DuOZKhsTGD
/XIlapyfqP4xSvlNDBlQXaNsEyiBIbZn6MVRhV9tUw/HxivpUSNFkeQia2Mxlf91LIJZGhmRaemW
eKC1QdA1v0SLc55z5LEXFMCHEG5TdrlxyjZJFJT3UkQn3JSWd0vPVCI5aHGpJXcuq5ZLvwzvyiF7
Xoh4XnyEDZQgzbklmPC8rvlJ1ciTKAJNoh1C7G1bmcjARCfiZ+OBkmJJpgpEea0VSfxq+WGYLWNy
rRZD5e9703mf8iB60rBWPoIjEMYZpqdk9ADyngYTxIMy4uSn7c+hnwoo0XvwynUuYRoibFLhii9e
xkYlzCFtFTLHLlzn2aF1IjsZN7qEor7upqN+D9sr5yWkFo+1D3/gyg9+tM5/MV1axxxVKhgp4xhb
3KyeqYAiOgrn/APSSfJWj7Crjnsv9b9qHnmf6dCjpDstYNlFU4rLt77r86cIlkcikYB0fcllVQwg
2Bv/wQ1hf5uPvDgNwHs/9x1mm9EztU0CAa5gEqDcIYst8dUJ4a9cwj1LXgoLL8pA8V6hG1h/rugs
Lhqy6luva73LgDrdk+WFwIrj41eky7jclvPVKDWlmEBnYK1vfCHMB+nKvk+iNMS1oJkIMm/atfee
7sF/y5XMRcwncONjSLOjR29syt9Llsk7o8HRjoc2aM8t3JUOAq+F/7zPszs5svxiDQvGmOJI/p5w
Qb/WmR3u0nCsf0dZp576UMsPVIXFAiNISp9UNLjHBm66Mgmlrp9EqMhP4Sb7UTVTgN4NyTu55OV5
Qg2ywhoni7vBFRC+N7pxD0FfDu2DhhsF6tClX5PYMM7vo8BMl4Hnc3VSZOCXaDHuwsZh+WjDaPxk
4P13TxwywjEcjwo/rtWcHnp2LeTUTi71sWdh9ytAmc8YZ3DIRuGYg8JuHtMPJB86MCznx2ySPzoD
LHjdDXVCq6iItdE/XNpNz6We1UVx+N2B6tK/1zAyucUl+QOrOhdzNp9Dn31OK/4hxACKoXzrsXjh
m2AT0hz02L0QlrMD7nfBIRww/mTYfFky8mPBQLoTangaC+A0PFQ0fCy9FIPED/JbFKCmMerA2VF7
1ItrF44xpvFnWQa3qWQvBF5Fp7BGqUDuGnebAyQXd5MskqGDt1zVgZMchHLGtJv370ljxUECopRg
yfs2FPm7koAk6PeBTsIpoHdO9PC7Cv0l4bJ9Klq4OdVtB6eLBgBR1XmP0mct1nIEaweTp5s2qB4N
PLnOTZt+nI2s4dbIjgLYxYMZtcQCbvuELbmL2dD8GFRk48H5BSqrrMWkXhus/ziEgHxxrnmbJ8DS
kRguYo/VYlSSlhUIRtdFbYkCdqhb/imv3JAsHrYX7TjXNy0c1EHrhRuDCrK4xu4kdtycJx8b/y4c
liSXMkwmuH8cBKyAtENFdVEtEM141bcwt/BLbI066oK+QAFdgvNEq9iaRhwmOTVIlkY2qUn/Hyz5
fyJvruKhdO4Q9eTiSx3CZrUsDqaAjwlEeS81hAFxW7Fnj/L2thMogWiNdA9+XYVYaXnhcFPefFaB
qfFpfXDKgLQ56VaXH4ThmNfMfK5V450s1rd44umD1XP7a56WPsYi710Ai85OhGn/1PWVvKQZI+Aq
Tv5L5Id1lYSDDk7KMzAkQhm5OsBgMi8wy7tCP7UlQVx0+QRsao1CuvJBtrzpLyE39SlfruGCc+HV
5tMp+Z7PHvAjA+SHuI8th+AZg8weGBvCGx7R69E9b37apStu/KxZLqww7ugm1X/zAKpLgjYc34dW
cFhg5uHF5Ut700Vy+eBxJt4NbG6fU5jUFTEzknxP86F9nqlIHyFK9U8k6rIvTYniS1hFpc+wnDMH
g3zHuzTKml+TcdmxzrrlIYy4uYPeUOE6vQMCuElrnaReEVVxzybMEDpcPrRcQMYUNvWddXYasCzD
Q3NavOjOU6l3xq32dJxQefDkXD4dxgj4GsyM3fiAsc6+DKocPiqN/Y2uCuzECz6dReA0QtjPXgra
Fx/MUrFjbV0YFxOvEvQK9n1Fg6xYP7T8LiSLPJlSUgxZNz+oQaeHkfvNJ0vz8LZqZZbHocz0LcdK
ft8CDZafFt6WB1WoMOFBypKmmooDBDTqBCWEPEF8Nx7ZUvKbOmL6mGfmm05J+qMZ5/lHNSm0k+Ls
6MOZ7Tucu6N3ETKCGBlj+cmgWPu5r8v+FEZpeyyjJjvnptSHaz8/NPCvwM4iaC40TcllmEEQq4DW
vClEjztm7k+3rgwrbHYWeupHmFtm8PZKsOWZD72uxQv3Fv/OInYP4cDbR21Nd8iJmXAPUdP3pg/q
ZLiqscZyCu6q2meHMfDJUxRI/1IZkEHjpYkwZao0ZS+gRUQA/KC09B0WVTMd4WhX5bDxCnQZR9ng
ffYNrvLjxTXZQ1EE5Lb2iup5hiRrillq1Xsge+QTqL7jTzEb72Wikt9VM02/zSylnxn86+lLLlWL
hK+rGMrfBpeT/4ISjXnqqEubhMAplP1XRLRyh3yOsu+AwFn9kFOt9bF16YQdfAhJW5JnknyBx1la
4Xyiys85LwnutxWSNrfUSlIdczU2aYzNOhcHXqpxvsUwr7pbHsJ5K2F9czWU1TwtfgsA0zGVk9Lp
uMqC3MGm2noiHiLZZ4fBlQB4m4Lp7jjRCI7iZZupZATkksFBPQvIZYShYfOLlTD+vBusK9JLlVpK
4tzm9r8AZl/vysDI9Ah7rMK/U8L5y6mfCS3iHPu+LO6d0PbJLoKNXw1y43MCCBv2SW0zmOImbNqI
AmIW1MOhxxwzPDVwEIHLUg4OJhaOoJzjSSkckWC2qr2Dm9MZw69EFzwTLEOQZ2c9SgubcIyaMx2y
4GeFaiJQT5uQtvcO6u70kIosqm/FWIbNbQuKoY6bmlCTRHrplkeRUl6ezdJG9y3tsDHM534UT6Li
ArmkLMKRYYmkwaoZmNyrj6QfCgByK7J8iLqmRpGg5GANh1ws4yknnIqT9ef5Oc0o4d/HHmamMZMd
zCDhTSeKY43te3vS/+PozJYiR5Yg+kUyS+3Sq5baqCqWbhiaFxn0oj21p6T8+nu4T2M2M0CBlJER
7h7uzmbUz6SZwKPIDS/gpMMnt8TndaiGWFnKG4+d2dvdl6iWWdBh2rbJ6KFLsbygGLOrSz32JfTO
gNr6EiymSRu3our+sdfNFlxIejTb47BPAw+hastqO8uwccxz1vRzcAcGIFstaqbVCmOCaI0pWmwe
W0S2u4dL0V51BeNnO/4pen+Xt911Z323PIl/ZqRFUexftiQWMM6MgIJgyNEMLnUulyAK3QXPN5KY
qwEymPKeWtvMZCAmdGRRbRTNabAywlxI5MNLsFzbhdqF7D5LG8sQLqpEZl62kRT3sFph/n7o3BbG
+7dHpH1YLJNmWtSVzdi7987Tki02ywHQF5G7GkF2s3fHapJCUjdO3aRXFeFP29a87dXKS1XmoZfu
YzUZoB2u7M6BpRbxlbHjfHPrVkz46GJwEInAnQt+px4yXjdmuB8ElggWQ78pS15vHQ4q8oYlXDm9
vRf+ovKr/jCZ8/xvKl31NY+sESQreu3sVMnZFnevM6zgYllI2+JiFJuKaOPs7Yr5hTYTY+oLeStV
687pNgZNe5Zz1popMRy2xEFk7Jc34mZN+9WabGoYt/m6x2rKA4GPVOPnF8+10fY7Bv9IMzZ/rGuO
d//zVIfwmoyb2XTgVmbus+2lrm6VsRv+ZaHhIvcmrLHB5Aj66lzIbfmZ4SX9n1HmqgCpsSY3ViKD
jIhZYM2nA5N0v//WqrCdO+Rp0f9lS9Zc/rJxxMfrMA0hwc0Iy9+WbuSn6TIfJpsRznZEQoJW90HY
9vDYbj2gyuQFgfGE9904JUFWLiUtlZCQ5W227lwGlsO90GgLhGnrCIjBvlXmyU4vQylYyqJ8sjOM
qN9zUfvBpZR5/7VVYVk+O9IasPBxx7lNOymbOSY6rtsvOphrkwc11k0KjEjMxW6ttr7rrF/3o2rl
blwab6//G/Jyzp/VOio7WpZ17c+8OwRN7boMi4RlXndLTb1269EaavOf3Rfi76QC/r/WpEk8MttN
/nX0J7Nh+l6pRbpdFvc2KL1v58WdO3Hpbb3pszPWozoIJzPkjTfGdF+gHBawq9zfnXhxMY5NPWso
l6ReBbO8zVH/wGZt2v8K4S/tz4KgeR0BH+NKHtheiCDQX1hTUk3jCaIuBFlwbl2044Mzy0Anpjn7
ZeqtWz9dXW/RZYx9mRGcG6v1BJqwLrCOvakYBkLAGyYPYyIduMDT5o83kUCROH03OtxBS9Fc4bhn
+zJt/cwZ1txXyWI0tZtmvi7CdCb+bTkCzC2U+syteevROhP0h8m0kwbVGG5p2fkDQ0KVj0YEoyCI
HGiAYR/oDJzimteMFHE1rkonYiGFObUcx7iroSnLY5gj7o+6Uhcwldqikk1SeNUDXXM/nxgLnemo
7K7Yk4aKzyTmb3n5UEpH14lRbpYGLZPZP2Ebxpp61WDJpOzq5lfjVvlbnc8dqbd7Z/3zix1YsVVL
NSdD4dtDUiyr/bzTt/79/pf0vZgr5albFEadeE6Xv/vIqs0Iryr31+yIejxvVuH1ybgPitpbNGQf
xSS62P8cZ1zdVMHBjYzxGaiaZRd0R+CCuXzYhprv7s9LVR2nye3Li9oyj4eC19ZixUuG0fmh88PC
w5ubY1Skasqm6uV7SbU4j7nRjJRcLx+flxDnghhSyPRuuMD74Kz7tBmIHjZhjzKa20ZZFwZh109G
n98X++XSogUP2pH5qXRrzQvIbjB7FIN+61VV4FTKxO9FRomN78dYd416stHhbQfH6Zz6h7Bc08+B
ynZA47Gclxe/6oiGd91Juj+byq3GU5Nj9JqqsGmq8zgg3/xjunlgXkIU9mskzLau3vF5JDKL+uwB
OY7SYg+LA9mlRl4JMi/XpcsfucDwTKwMI+hkhJaYpSoaEAj/a9ax8Brv7HRyMMIqHH7LzvZwAMf9
f4tru9PdAwpCkm6phHvRxh7X1xhxqfckXtJtcnFXXbU+M25a/Iesgpw5tICJj3R0XX4YgZjmaJm3
bk8GT2zzuaBbNC8OVvHDpQNZdS6tVZonzBena4MOW5675jtiZ7Fszfg5qCBIbUKh89PQuzakQ+dm
kviNqfaPfFv3x7rrnj696WoPgMWdgTtqlWVRVVn1nHioT4Ba12Yc/8zuQhAef80ye8a2BahQdo77
o+tXv+MKAeVM0VmQcQZxOlMVS8utks7T5XRZgz57L7lOi1uNnZvDcFoOxOVylMO7G5aDd1x3s1+i
PgxUYufW+sAy6dpGM2nOp2EKzT8g4uIJcNt/t4gM+/ZWXod0qwfFKlcz6OfvJreL9kIiVCo9UGlf
EitSDPvaRVnvAx6XTo0rl1u8hK5nsxIh9t++DPJ3rhX1UGEI8zMzyIWI+lIOx17rgX6ymnCNXnY0
fFVr5gfCrP3Uc/z6JlY8dSOqEqfXoeZj1zEbD6O5ksIA/lgX6UiK4Vc1rGAkNbm3V5yaTZZ5FsMF
Psw2kbaZWCbu2FCkZbAub61pyYWhaHTfmgnsIlNd3afVWBmpP0/jpea5Qj4Eo+DlyUIY+6nCgA0V
tX8Y3G1ltmZDPYWOXR532xpes7rVBxeMQl7qLGdLyVwWkCXHsN7DfNHyMA1tA/NQTIHFULCBC1uB
tex0PMF+8jSj2HPvtMOF/Szm4k5UPw2MfVPPKKunTM7GeTMsXkMSLm55vbpsynrBWh6m1VfUPGnd
nRIGIVem+MQSYTmuit2N75L9WlWbm2jI7wdXd9XV4udSa/rihz9s9jOLttmHGLt/sg+KWK3OtkQh
S1GnYVeC+CjRr+C/a0iRMHzWB2wuKTi011o7cMSFwEdaeoO66sryv0g/p+DUvXsIc2f6amY5fSyD
zC+zU8x/Gj8Aid8Ca45JcM4BqAO53XyGlE9U5BY1c1vH5rBP7dIB7FJTYiJH+j0hYCiD3xDDQkC8
ci0dDTsJb+elDJoglWO2recOk9f1wDj/u9Lla1U6Y2ril3w3Pd0EsSktP+21sdEJMq8d/L6bRarL
gBeE82aBD+/rj0Dn9ftm200Szrmf5oEqfrAwIf/1cDC/Az1bf2SjaV63RtRcSe6YiGEinXVs1Hgu
VvFC4Cwkb2n/triob4jH4JxLZ//PrssxFmM4xZg3L0lj2+Q/L20Ym6uRvdp++W39Vu86HXdyMoqi
cWNYIxVpA2TJbzyywRs7BFjAd46P6xw2BrU0lNlHLwjTJcojOGxCl4BHZXPg/p3f+6ymfzHK5Z7r
7ORvrkixwe0j19CkVbbLfAobX30QBGFcFX+2ehbrQyP29bQsclzSkCEapggrmL/fEsEvi42adPK1
m04Thh44eLsHYnHFQK5I4P9usBQPMd7CP5wa46Sj4SzXhc3x8+B34WEuB5QjhG7E8JB8ddbUl7r0
jIu3BNMZ9s087e02xxudFglsm5dYTZC9en1IEI8wPY6ly1DuueFvDCQlAezMb++1YWtsUdhL5Yv1
H1tSrEz5bVgNwRGF7G9EUJCajmE2Ek03cRQFw+ls99OTJ5zqPC16Yvt54zQatfMocVVo4NmC/oh7
xkYK4+K1CCE6/UIL7yYYPRvpsqqiYGo3jCc5DOohCHP7fSmW5aFgyIo3ohyjtZ4ZoK1Kbr91oNeT
ZGn7aljGV2tW/ptS2fZTTvlz4Ijlqkyor67cSmYgjBBKPtMP0bj5eXd7UmDGdjj0w9C/g+4HT7tb
EOQk6slJAuVyr+AelXjj7LXp4KpJ/OyqlndJqLE5Br4dpO2UFwkudrKABSJzjmbKSZUx2C9z44aJ
NczyUlSLpufE5LmSvnkUzTeekU2ksnTORiCoZd/nPl8I1l7rO6CkPBamNBMz3D5zuoIbtq3Fk66V
newyX07FaG1pKxltpGmEMebuX9lu34tpYIYxaxuP9K2OG1wTvjdS8qNjZW0yzlW9YNnpgxTLDGAR
TH2H2RBWyEBnrDzGxHEK9/c6GMUtbGrrMmfeagE7f4P+q5UdLKTFSQkhx0crMy9Wy1j9Gb1CR549
12/raFGXYJjOtj9nf4vKnB7c3uovQ/HNwIWO47z5+2bDEylG+djvcxYSstXUt+3bvs4lq/GwMna+
CGk7767r9wuz5Egb59usXW6l9dOsuh+tS9McB6BFgNzloHBNqOBd/I3yEvUSrXWU20MvIrMfFkXt
YPdhX/LxD3uK+sFSVZ0MW+ctMH0THqwAL+cxsDNsG7V1KFRzDsQy/zBwbH4z93z6Kiu4NizVRRJI
j8KvsYkO13K8dQuHsdw9+dA6hn9ul6rgJcFdG0vOPP/hhHbDJzQweWr41mg8xiHNGg96L+imNLfy
H7Zqw8NqbM4OERj4F1mEIWCEUdlp0FjdR+eYTlLgTBG7IJVRl/vGnYM+Rj5Q/m/tGOLHIG3v5BgU
wnFdw4tiCfIwM8g/aNvwb8B+063bJ0gmYkRwK8tj38j0J+hckYpFVU/Cbl7b1mwuWzXUcOXT+jEO
zfOod1iufsQpAq3NsZOGOtORkf+am9o7VNp57agLUWUP2WkkMCJdQmX9KprWfN1rMq0z0dfvnlM1
R9mYJp0xrAYCNAJyhLD/CS/4O7O3AHMxDH6y1lYFqxPCrYdVe1ikmG6N6a4HF4OGOHRb+75Q4bmd
ulycqmpqEgQzmY6a0OuPwfcauSQg/UEHzXxGIpJ/hIBcz6r0WFIYlvpjs2d1lMrdfwSr11+0ORtp
Jcv+MewnI9k78WZmdZjUU6lTnzSdoxlW7yzaZxFCjzIJDA6rVW4AwwV9tWVX/iMSw+2QFWt+a7Lw
y/ds+ex33yBTaA3rg5H73kO91BB/4DbPTtmvB1UpMP5S2G3c0XKnRd7zZL3GlfRh1EEwOhC1ICyn
tCS74Y+Tm9bdCEPjsHhlk1ThhmSZjvgSuqbHVh5xVSbsHNMc7rIF+0pvfUECVtMaqY31R9JaYXu1
TGEH/BA7/y2DQP9njPanqnp579bmuRW781hZLGaPYE1X6AI3Hdu1ODlu5r5hMBB+uHrK7jshW1Fb
Dt15ayx9w6+xuKC8NFMhZIrExH+q6AVTw+jU0ZTcjpE1ijYWElqlW7JfrR8CHqqt+9ONAC2bU4G5
yHoESiSnWjvSTNcR+k8W83JgLs6uTJz+aQJhPHAuuPsBos5Dse5/t2EJkPdq92FtobEryX0ucgdR
wLB4Z7fZJYxJeVDD3hzGdrQPDqKt95KwycNUBW+Oh3v8KobtjpI+TDTRhMTNoLtBpQBrwy5ZcFAo
Dukbd3UDiOzutV1NJyPI6wdwiiKalqZnjO4bzkOryZcCXZ1CBePg6Txp8fv4NZD6zCTXNYmV0QBZ
pm/G6w6mUHC7XD0zfG1YbEGAM41XAyLhR44pfE6wgblcrSKsrluvP/2xMP7QYP7zdzPtRrt5MW1T
n6cMrsOwhEs4qNkeUH+A0mv6sKKYCGbJttPoqc+hJydo2icrhrNajxrL5jtbFgY4WK1IQ+ocIx21
95tDU6Xf1Ow1nMRyYv5aaSXq5gi67PwwoKPOtgqhDxr/vXbxuMrCWjE64COkLNHFu9jHs9l8Exs7
tMm2rRJMwyWgjFH/J/FXJJ7Tmp5Dxth4ATv4AjuCLmYR8N0n6eBtH5eWLrf2gD8m44GRIzi79MTP
q8rN80hhOmBMhZrGYNC8qTmsnhutw3dyPsunBjdl6juKqywf5Bk6vLmV4/Bohso9roP+b6ARSEE4
87gdXeM0Z+F98vbwgFTm91L6ayLypngz6Doea5cuiky7+bj5jbpsUAQnElrec5Ojn02LsjDqrtsE
0rtPgsDmHsJP+C/Cq/FYuHBURjDPp91YuSZMAJmMBhfBgP6zdI1nRwWcyaUMQhmtuqr+6h4ODGdr
ma6O0cSeNTcHEzqTTqSqqO5MBlhq52dho4BqAGIqhthCPq6eDTSdeypGvTWB09l+XJqyv8rMHa9j
1WTnfVPbUaiAxSlZGLE/ufbVXwWhpA4WrqZnbbHKDfPIJCKedMD2/Op6Xh/5gAjvawUd7TfSSLZC
/qfJnvrti83IopCYqwcxrAHYyPSMqsWPvj3AEz9z/9pbxmO2fH2c8nJLqpky1wQNTamcp4MW23hw
svBXH6BIGqtwjQ1mLaCsfnlcvn/TrZT/BWUnDkEZTC9Bm4W3SXtj7M0zhFup3Uu4i18uoxLY6ATA
kLVnsQ1DPBnlffcaOkyznxO7XQFG62yjO5PvbUA7u+jx5wjmmGwrKBbifZ1ksmw/naHoHoM+zyId
qO2tqtn8Mm27vNQEFJ+boP5rEcBB4+29VqFrpb692WhQgiGxe5AcIoBFavUo8eS0ltctW06G0taz
xIIl8cKx4sriqK0i35FwUEyU8rrYK0KbX4cxA3a1jr1eFaewtkxuF6u+2sYGzGJyjwth+kfwhr+T
aaiYmNf8xRTUT8VbqKNs85eDxpY3mboRjhSPk0QjTTq36BhioFYvkk3bXabMJsW139DzwblEIM3y
LNeGzNWK1clp7Fm0kf50KkTxYmjsEwJXjg+b64jrvKn8gwhrvlQNwG2jlql08uyw1l72tpBHGmVZ
obmG5vl54Rq/5Eb7MYRwu/Os2bsoG06Wxha+H1wPAiZoHhrD+vI29z/bg+3ZcteMTAtlKoKDNAwz
JGvIn7krjN47NtJUF+HY3qPpVv4NI2LrhhtqQXaveJ4qT50dVIZJGYYdWbWOfJgFQIWzbFWkdmRZ
elLgHDladKcmf29zGi8KodEQSAh5BttFKWTmc2SbjKjEUKpUOKgKJDZZpHJ8ZBU6BLRuIsqRnkQ5
ColIsR4RG17m0Ui2+Y2soPBacQk+Vl7tnootW99Ft9eMMoPZPX5boEXL2CqP4tQCZPbuol99UTKh
5cpKQUHEeEV4Fz4hHkOEYVqjDY6yklJnBxcIvP0pE22BclIc0DKMN5ln/1Rl5j+R4riJv3AZKsus
Hgo8ByAahznO5218Kb1wj6e+XFFxGdsBbDO7QlqakePCq5Wm8ZVPAH5q7Zjqt5zA586SW4tcyncI
sm6+Fn7ZF2i04VwseRm7xfxcjjywSrSv9To7x6pEJU8paI5WLz/hL6rY84yHoGWagv73sSVnq2r7
KL+lG4un5iOGxU3MX62B9nUdRJ/V1zfjGuOzanPVex/BOnw5cK13Ah5aGtD+wfPN+zJ6Ty4L3cSc
9a+7rZ/1TCtsrUhc7GA8+Mb83+SL10EoXJA32oxdG0/9rllcaiREdiiXO6+UDTNg27HbeX/lOJTH
MTDM2LEBwjEFmiOJLPJI8Nit3cr//JXRSKt+iHzH6/4KXHyu9L6YQKHDuNvB0DL8Iup9D2od/JRb
MwuUriHjWV0ia+NO+8+c5ukYDGo4uU0ZpjAqLsb8YRDXBiIMBJtIymNd6/IPoaUmApRiNQjxY242
ZiBSPeaLeRczbOnIxPMPWr2/DS1dgRS2V0eZsfZJ+H+5mI26qpjViKtOPUI5OV6CbMwC/3BzMNXe
nz9CEcAHzwvjwS7Vi0BF+Gnqpvkc8/H7qlfew5iDuiEAzIzL3rU2zc2ONlOZk/M3ZO32X5d3GF90
qIK5wDz1ZrYsYFBkDJxYjWmxBD7afXfICOaB1lfuGNuG3D5JdPVPAYYZqbH5+9kpFDodT0/b89x7
A0T9OhxWp66Pmc5FTF/ZXIE6rVu1reVpX8eWFrueUDWzhysPpp15/1A4lOe5huiqvJ7M2LBcTpXh
I0ORlNaxDu3njlb+sk1seK5TtyaObtVPbxU7ECU/KwlcjqqBqv9tdPfiD+wimZlVGwqAzE3n/0HZ
yFcclvo3Ubhhai8YOi+dsT4IIXpSrtZaR33eT39UqPsx8maxmwd7L5GM4YamdTqhUjV4uuVAOInM
/BO7HdNvAxuxLuJx1gzRDGN0EsWN0cx4MDBBuoJJNgjWqtlC1q1D63MPAxSXwq7WZM/r8jHzoBS5
dXpkFjSc9yKYrWNLuNJLPkzCTwjs9UGUKnAOpl0rCgrZvKFGGiTcvD8zjO+laq677kQYA/F0IXKN
Wq4niLTuc8tF89aFYrmVKA0Y7jTS2BN6j6GNoSHRY3tD669p6+4hVIjrD3i1zkwtkHdmHolhLmB1
CoEHflE1+RwP7eDsb2Kl543CzcyJqwa0Seu9pSksOGpzTNiuDajrVs7BtFa1MJzU3W+Urf6QBuFq
MQb0/lLEYl0XtvHzGbfzWs5lqukDgX6amUmBpng5Dc7SPWWT66cwjfa9a+GwzuQIhH7cI0zwbosA
mKY1rRboH0+KMBqnsL6EMucF3mxYgdSTCjDMxo+nomFe4a05sMavCgCwfamzAtR0lDyUeAL3UcnQ
9G6XsLaogsOKc9Zy+O70niazc8J0GO3xCaF7eJ6n3O8SuY26jVG+GGFSmQYUsaXKxqadnMtPJxxH
4oVowGW6N8G2Im7ROysElTeFZ78sPV9HJKSiWCC1MhsyytsY2r+Rls71cwk8tkfIeCznYQ86z4qR
mDkqxZIka2PlV+BbczdXCyzf2CJ/A/rV93KpuxFPYnpmMh0W/k4ZdXxLPK+zs9e5s6bsxyaDvftV
VK2yW0QKa1MdsOe3jHc41m05+iSqM4f2zT5UR6kJO0gyJcu3Km+GJ1xxh5+lLPwmMkDt76NR8imp
q7RKRGT4bdKaHbC2PWzjGzyRXSagnqM+q2ljZGr3uXifKtPK4sEccnUZ1mLcE9GS644Z/TpVv6F5
HefZN33RP9qZyJrjig6MjLjJaOAPPA/JJo5K30TJagVcptn2Lefe6dqxiur1q7Pt4mslyPlYGIOT
mNZgRU05v9RtwW+Si+qUhbJNZNHPP33koclsDs8M3NuDV8HZj8420XBMzxVBhAjTg3xjMcCVh22p
RCTRuiZY+4HC8kFj8OPurjeThqImkhoNaAgF5/bmHtGxgTnDG6cw2tsvd1fPXIj1qbSU/XNy3O3i
qDx4nOYlZ3lvQNGks+GY9y4ld7HnVw3EBiG9fSwCAVheI0yWxVokAfQrsszNiIrAqo51x31Pj1ih
B+m6H/BQtJuOqp83k5w+9AjqEPiFTramM26rQ/hC57KMvSrWKY0N2QndRHcQVZXheOY79K7+aO33
mfniMQ/ndU3DwTd/QVUKKmwHjWVl/fA+V7s696hBFD36MFzRSRpjLFFWWzENOvGQyxSkRsBEwCYM
xS5qhiz/QOI5XsuaqQ9FkbneyZoYEN5vy/i3FEDmJspKM17CoDRZdmlYKGhKAhewkd64JsJpPdiT
az2GsBnglLxQ8LPqR+5Oc6o61fADewftf1P9tJYhP4/e3p7HvXf/1J1FU2jJ/lHuRX/N0GL98Fzh
PViF4tZYLWIJ1MjAEpnK6Qvylp0+nnNLHbC6ZGBDRodTox6/2394uI/Nt2rGqqDTD+Om9IczAmlF
7r6HW+T6aJkqaLwzl+GUMqu8uZaXDcnoLfizYDjzNdZIcvp+Nn84dJ7MR4ufmJs7RYGPktrNRfDm
g8ofrRL3FSIbXrLQ+OgQFEDJ1cXB6Zp729F/6F37ZwejogOV8ewje0vKIMhSAXLJlNfx8LpHf6yu
tpIirfCFTSq5ImAT5fzAJMFahOm7TKz2Z1eWyPo7qzl2auqjypmeQqdbEt1XVeKpZUsQKd20pGMe
wrwh/N334mH29sSYJ58lnv4eLNYN4VDaN7Y86bk+jcWaVD7Cvw5D/LvfNU9SIqY28vKtKYgznprO
/A+vkc8drj9yVB/EhipQSPnuT3hOgkIst0kxHv1EWHTzJn10F+mfXaO/zq73GiBsjbS1jVA9xY33
fQeDluwSjbmFHbI5nmwwpmxZ8iSwq9Rdm5+LUX8RzEV3BiGCVQd4aXG23OKaTQiu2EW7wT/7RCyZ
4hz0O36AlLo5giP0E6+EPdsoQmRyzLR6xtO3DhXdO0eMvWR7GM5LXxTEuHd3W89LjAtcHZt2XtGf
dM/ZxrJXlxfwoTz5aANrhR6ZijaqBqdMnQFZ38ANB62V24dp+q4+bi3KGx3OZ+uU4GbcKinsnUKF
Nvkg0cxpdt0b3FbA706mLnJ0bn23fgYYWyd5uP8KUQkWEKdw07l9LkMNyrf67kEWIwscQw9u4ZRD
vMMKnyHh7VQHRZsuM8tY9tr7f0IJseVv7P50bmU/6Lzpn/UWzD+9vALtIpowEXO4JMXq7KhUw1vV
7ZrD7uTh2xK6b73dGP8fmpYD6pmrEmb/avjNLdhbQpq2JcSo0BO/dm/tv4ogX+nKpHmDvm6qK7sT
1EIo6avfuSDDBq3iTiTZwcoQ98+sAexT898UDtsTez+Qx2gX4s3L3ctmK/NEVvj+sVL9f0Ki5Uk1
gNuHpfW4sFUFDbaKaHb8AVq6tBBY9mwQDcUnDTaLYPlUlC+jIUw20pD8T9IvtniVyJofgBRgC8fl
a0azeHFY55uVExyyykJgNS7PFdILrrngld4VuYiBEL0pOes+TH/u7QshesP0R46WPvVWfmbP7eYw
t5xMq2juFYIS9GC/qq5+FVn/q+7yB4lE6BiiKr6NijQo8GiVBEu3/+KPZx41DTUJE/P3vk4/G5eh
XrolErtr3Tp8RuOi5pTiz46AD81DcWVfnCM5D6w2zg6ibN+2kr0J3VNtrO51CPzuCrNNl18s82+/
F/nZmLzun3Z5PzwS+u4+FSlmZco8IL0u4loZDnjk0pM6uOi/pT9VY7SawHmQlB4ShzArLoFTlR9K
4jmBXbXDKqndvbcVBdHza1gz9x+7C/kDOZDWP6j/7dIVWXOSTIvIJvPxakvI9Hkr6tjd2vI+QU/y
IwP3XBqsLbKYkTfRhFPV1VcZw44oW+dDWZqeo8Dz7JjNU1DdWrZYmhgjTvGv1T5om9Ouw/Ky1aOJ
cKQKw7etndxXH+e6Mhq6fr91RqtOIUxjeawH8CDoc1E+WU4ov3hx8ubB72z/JffzzUNp6LJIl/Xd
ffFWVja+/VMesm3wrkFWmc8C5X4Xy3bbphSd9Jq4oRxYIPCMr87DW25jgWJn3spdkmFHu30qm7b4
mJmpT0op/XfS63AlFrVaEib24D9V6l4cq2LfARkqNLFK+E8WL+0UrdUCPqZYTaAfNolqRg7pxp3U
JrI06D96tWJwwQvG4W6hsvtZGwAv9tQ3V/YUpjNYDeoxdqduQ2YZN12vwXH8H3Vn1t02kuT7r1Kn
3lGDBJBY7pmeBxIkSImiJEuyZb3gyLaMfd/x6e8v5eoZW7V4up/uPV2nXG6JJAhkRkRG/BdcZELI
bm0570UY236ta13LPXeMdxSdNrrFupd8lCCnL3NL745JKZfAyJRabtq75hUg3uLWHNzSd5sJckNf
mVda64gTJSq4BGy1XNArgGMmuJLQ873uvqTA9WOhunq67tY3NXjFbDvVo+13Q59vV8NguNAjqF/L
5aNlcP7r5qZ/n8SutpdLqnhTk3ubcvLliGMyLJmgyytnya+p3SS3uQd5l5FiWL+koqaa6EDTU82j
jRHpzZUwrORCxvl8IZtWIitkwaoLq/nKNFZtzxrJdtJ2gSmvq+njaFK8T/OlAkrmzdcMou+k6JID
SN4VWE7SCYyQrBH2Km14UNmfdaukyRJzHFtlPm3RnIUiBBFjI3L7Toe8v6nHBr7fRPelMY3oHmCP
PGa4mtwh2DLuugYEvJjGHi1zwfAotuAnUA7BTq6XHVg5k8Ma96GlvaCQCrTzGr4Zp3LOD4Tr+9HU
Cz+uUODqI5Ds1OYVJY8dHQUjVoIGDVXTMIwjOng0Euyl34aAVW9aIedlA9BEfCENzfsuRzdSDi1N
TByrtkhLzpwr8ht6vu6eg1kHxp3mRbxMgC48+5R0NN2aOPY+J3WuumLhfPLaeNw4RshkFhnBPTor
VOk2o+94Hc7FuiSAeW2KB6R9/KlwUs7lHgPWRITX4DWmLU8+DoZYP0Vpe83AOaUdCgIr7TpKfts1
7yw10MuL5OvI8WZTztmyy8cYa+aiS4JlLMyNDmll2+tAm0BKi10EAZF/hfa5rowCyKTnnDF1fECU
3MEBM+1uJm7fE9iPr6aiqJQRRzuR6DejLOO94wD1oy9E65MTy0Y0ro7dMGbPKaBNDgyuRqfEWa5t
G65XuoKhhZjZKLJGJ6Z1g0yg3LQ6y97K6c3l6XhFPVFs2mgKRD4d7BkoWiSB54nGO7RzxstMDqKW
VAqts3XV5yLZ1iNET6uR5ja0atJH7XwlEFhbDlrFSyHdMbBW+wv1cHvdmAm3c6XRAtuivxwj2M1t
pt+kXuwe+sptjkkSZhu3rhqOu0ZHqgfu5ZpAb6A7URAxxSm1PGR5yU6cczCAQQqed5vNCxM8Jc6Z
TOgYYSr6mA2FDFyNErIorfueIyALxE6DyUs8BjjgcFeOyBdi9h5byf9FcrukBT3wzaPSB5xQ7BwR
o6Wo0RwbUVW501xB2gT0+BwPmpNQpfTy0nSm5l1Szdo1qXk5JO3QcsJtelCMkSQYTMC3SoDBPWf1
AO7eLXLA+aUm3ZxOfW5R/CYc/+i8HotpLN/NwKuGSJeckogRXk9Hdlgtc2vDhdhQHyXoc0ngCfDo
AseNNXavp5sfbH0ptsw62OllNTOthzZQ13pJC251nkbs7w5TvtjnFcDyuzkfB1/LRXG2Z6fcG46e
bmBVCFoJecd/zvYI16oA2x3Gy9ay0uw863NE4ZaWvuHOK5opvXlAwehuWDvh67On9AkqeWVBmNuC
aKZvbMBj41gfXzRJcQV26lpmdb5PuigK8lBcYwV9pYFm25oCZpw7VyRGmjPHTgfetSRu/8GAGseg
oeiAg+EaOuORthmdcLlOwyqF9VlSFk7DJgHBSWTTxx1R+2oqVfMfZG3XApwpi8y57FfHuO9jjg05
dsubPqkZDS2KMJ1VtLbbkoZyqg0BXao+aEFl3ZQ2Ciep1Y+bVAzXoIs/aJOm77o81DZA0bork/vu
O1ZxUZnxB1Dv3VafQV/XknKkXfozTbf1rnOd+tTlVlAb3dOMyPo+g9xL261u6SvS/YwshFJDg+oj
JGjIFZwYvJB3MyF0q6fzwzQPn2RCFrfjud4Dexl3JcrFgZnHV6FlmbvBlXcyGkZOHt7Bzqx8t2ae
vtejKuJxNA+Ww89rh3lFUX5oM1CZkzSWXUuvQDoQ5hqMEHYmqBRc87IEjG1WHFGT7h6c0Xxc2zUD
z8DsobR6wJej90V4dkgpJ8qt5bDwljWD3w6/F3Z4TojwohrvaY9+WJLcmfPcPqdWeWEbyfIMUSu7
DDMjuhBG6vqwCcOrqWqfa+wtObjJlmnrYl4XSTV+aucq268cMT+muTlelnAe9hXExLu8hTEnW0DZ
kaaDkjGlARvDukYngBG3x+SPITxm9w3AyBy2oDWIrWGb15wtCnQX6BKOqD3CTTrYoXXjJgX1zhzU
unEbaf2eyHgBLPx928UnkZLjwM4l264Gduxw14HW9Tv47Z+jucxIooXKVOPGFVnnk1fPUHNBnerp
2UDsgoMcgbUOdUiys3YVrqNfR/3Oi0eYJoN2RrZT7oaxoynbG5Ano8BeU5B4+fDVJgMjxOHMu4Va
05/Z9xu0UQ3fc9MvMKc42OddQREk0QfJM1HtRL9kN0mCFXfhsgIsVlWkcSPgqj41q/FALHySTFL3
4eDB4Ys1y+/sASQWx1sgp0WyJ4+vzDuzaBdF3ibtavPsmTGDQPy0IFuwSfJhvXQz+86slymIluVW
gLRD0AEB+Hll5rhmWc6RHfp53YjyktoNKzrKvIqWYzi+TwZjYcwJiEAYK6jtufnoJt1X5ETgyQLB
dLUBhEMeRqc1hAAKOmndQn6E+9PU9cEx2CNWac/bISpQOF8pYIocYopYK+BNAIU2ZqUnzLa6hzha
Uzp565ljmCqdxnQbgkXfSZjTG70zT3kfYT6RMcPEzbHelhAhMNfM76vKFJs+NG5QIQV6ktNzzKQF
C4cW3TYq4o8R03fskAmgYNUbbZtw7tq5GADvAajjLVcUL2G1vl89O9/bUaIGPvm1lRhYUuY1ULsM
HGsiIZF6YcMY11j3wlrnay9b7G1M2fS+NddhW2tjyO5aIt9sGPc6LYb0aKDUl0zWjA08fHtftxDo
GfJCIfRQEo5a5xJkwcSgLE72OrhAotL0qUGvHaLZnAem1b8fs/ymoZ24GWmKKTZ+cjCM5rly9Yc4
HqAkTvG6RZQzZ1Uzyl50pZvRPbi90+4ca4Tqo4D6tcG5uigokor1vYv/5Y4TXrkhLDKhl3obrCCt
tk2d0mK2xoIara1XK8iLDgww/EDP9LWFamEzZyubRBN5ch07Og8xNu38M6zL7olOVtkycpfRJqoX
5xLOEBEQfqT4nBDTR781rbYItKHRhL/Qn6oCo9GB/USjhuKM23o9sytZpuFxiuJBBozTnBiMztzw
HDWz9QIph8o7W1Mk50sh2vH9FLJ87zN7BG5i5GFvbyrbDIc9c/KkY+LgrWw1+uc2/WYd0Bfoj2T+
9yQexRtVvnDARdhwOFzbWgNM3PP05ZMLj+rr3+tC/YVsl3gj27Vo6zzPuoQrLdYCfNQ8nujbhRvu
2/IToUehFKz+TPfojShfhJ8IvF1Qbgnm7eJAUZ0KVh1Nru0CgA/Znippe4ZYdvJMsV9/bvtmsenp
hUZxtYqhqAPkWubbv//GfyUn9UbEbzIjtjS9pyCsKuovryGxyelzYY8fV3P5ic7eX+iHvd6K79TQ
NEqKzGUMHzSlVVA+huF7g2ZNsskjC25unWbscdGAPf/7L/UXAlzijbxXhKd5BhR1DaC50bzQ8tUf
rNa4+/fe/Y28l9DNifFsuwbl0Ng+Rx7roOtV4v/9u//FEnzrHkc1oEdGanOvRgZkYE51+EQ0Ox0n
zH4iG/cXt+etdVzeepXuAiwJKuEV9SaCh2JQE6bxTyyA/mJN6WoZfP+4S1FCiIOrGDe3sTEcMqv2
F8qxSTP/PUG6t8ZxDFFy9LmKFf0283MTMhMUZ+29aeybpK3+vUX01jAO+PIADsLF8yKz6UEsUtsZ
TAV+ohv9F1tCfxMFZrQ5ZK2nK8WZGnXLrgoWhCoCEBOLL1sRIi3S1D954H/1YW82eQZeMpE9D6Qb
MTXodbgu+Ey0F0sUJXu3LkpaV2P0Tf3uPz7P/yd6qW6+hbLuv/6Tv3+m59YmUdy/+et/XSWf26qr
vvb/qV7237/244v+674q+Oftr/zwCt749w/2n/vnH/6yY/rcL7fDS7u8e6ED3L++O5eofvN/+8Nf
Xl7f5X6pX/7xK1phZa/ejdhX/vr7j45f/vGryVP6j+/f/vefnZ8LXsbQtn/+w++/PHf9P371jN9o
S9mWp1vozwh4Yb/+Mr2on7jub450dcMWhokoG6Jlv/5SVm0f/+NXw/2NTo5r6gaoM0+dKH/9pauG
1x/Zv9meq/5nu8JG89n89Z/X9cOT+Z8n9Us5FDdVAuiPN3ZUzPqTZKS/jZQhjHmEbIwDhrkL2Bsd
HcxtojXFAZec9mKk7QO6cFDwYFfixERzEhuYTWIWokedBgypG+sO896ukl976KrvwwVKH0AMc0A+
b5gkzfhizBmQOyOdppW3pXeo597HWdQxM4DWfkf7VwfPn7W02wsvvUGDIgIFbQlP3woTS8ONOWjR
14zGPMMSQfP+pFnomlDyOKLe6DmHrI0DcVxuozKxHH/N01oJ+xjhwmEP/vCGFht4SeTpJophhsLh
qdVo7e0c+NkPAjE8hBMYA+y0dUlLKN9LL31O4WApoUoDNcKSaO58EwnXQ4JaXmCudnkVizl/Gu1o
wbnAQpZsQjqqWBiuUbKv0PkE3aFPU5Z710woOQjE+dRvBDpc3qZ3OQg12E63GwHGINo0oqheCpQw
Tkg9tJyWa/Si8kSrDqCPvKeu1LoXyAbRlQ0V7RxVpvfOEXn+EI4G6LFmAixiAYzHktV1yutV0svd
TEj+BKYN/qFwx+ZDn+vyosnTlr5Ubqfv8mptngBAD+8AL8z3euQBVUBWwKFvbzef0Laxv1hWjt5S
LdwWaHzFPEKHIULBO4hNRB/rBiouCDXPsBrYrbnlO5qrMzlOSOglsKAjxysYzxyxZxtEWis/G3YK
WmlBNp8pPc2xyjFR+pmq6BCn3rLrViGOjg2kBha2Vqa+cAXtdU4HF3QZ0YuShcaX1CSFC41TN5x8
ulQ4HqHHMCcnVBfy2ddJ+PbWm6mU0bmWX7OlRcAjaSbdOMSZEQL3s+z+A3FQZgfGJ+GCDEsurO0a
N+Y1AFB0IkdkbkBpE6Of+9xwXAjBKYAJWjTTZRkX4sor9TwhKwMWUE6T6BqENVgZN0pyZw8ETPsI
oMi6TzxbWwN6TjSN8mruLoQmoq9au9IP8REAMfq9BqW433bwLNCSagwoyw7PkJ4pLfwxq2sNUlyc
A8kx1UoepkYHHWDkt7lMnHcMxVzaLAz7u00ihXVhMaU+omCBlk3UN9ahjPXk2FDZbofKiF8Kk2+H
knU0fm4HZ/pgul4xArVK5G5i/N7vTK8fH0NzmBF+qoSpPxb8sh3QJ+MoZOtV/wwGiDNsLBbXQV1E
A1q3hGgINtIFlISar+rjxbWRYasyzJ9p/eVH212hnnW9lt+4+Tocsd0FUhVXEVNuvQ6jjwYCXNcc
jbVbS47mQUNILOLYF0GlR6EVzWec5zdDOjGwREZuOHjlZB5HspnPdBRYRWJG4ql306rfTsWaKPkw
aTaAHnTa7aWxnMYMcYYNtN/+ytWR1dnmsaBXWvTC21UgFSTggjryozGEwlCZxk2fp8tVaDdGjlqL
Ou0OcZi9Q5QNnpczTxawy6Jn5mIW8pRqiExtEdF3981aLjdxSgtg6+p19YQVM2czo8FYAbarjaCQ
zcVMZb73dHivgIxbegilm1ziseGcdXdJrhEIGUcIaDFDuiRc3lWd8WBEV73bhY+wrruH2mV/joWN
/mM/ZyIAaD+9vKaufyl7/3le/iGRBy+VSn7d/wfJ21DeEH+dve/6X94n5WfqgF+eyy+/9PHLL0H7
Uj5/ScqX7vsi4PV9vmV1zRa/CSF117MEiBTEESmBv6V19SMLXrOEUGXb8HyUEebveV2Yv5kuRGTP
BhFlOrayIP09rwvjNwkv0kTCzBWcJKTxL+X1VzvM/8nrUhJiTGEL27MdUwg0Mn4sxRMPQmEmhsyv
xuKUME5FTi3I1BR0QdR+gaa0eMfRC3fYf/jqTxrSiuXraVbQDu6xHrVdMkX7TCu2RcyfcXlSL3Va
GZidyfTUDgwQVvDSj23lHmPznXqZ4QARTxS2RN6ql6zI5JUML408+5TZ8naMFZaQdGm0N3KqTsnS
+8ijHItZ3pZSnotB3hZA7+B0n4DdV+RxdRWpWfigmgunOMlZgh0O78EI+eoikaeajeKA0egJKcOT
uj53TT/pzIfKwXovm4sacounwziaUQbou/wT8fo4re5m7NrD4thB5ZpMYxDvM3lf3Bo3DBJuvcVj
GCbMW/WBGs1PzSpPRpV9ijvj1vJkkE3XU1a/SwcriKfyNHtxEPEe6g3nyTmCAvXVRZVlue0hoKyy
pPEaEp/co7qhY+Ldq9eWVvsIxuusLh79Dd+yZWDL7ITWQlDz7HKX16E4O7vuPRTFE2DgA0OAJTRv
m4hxuyOPdjf4dmTewntcWufahtdgp+oRMaQA4HF2YZ/PEHUH88yiPNZLcdKr/CR4VmE3HcuuhRvp
kH3NM8f0EzS3o/p5SU8+cg+V2VwmdrytXS0AJndbuPKsL+ZtW7ePbStugSEB+UceqdiZln2E7Hu0
6ScJCOGha2GPY53Vn5hsn5P0QdhoWFAX8eTcdDwY4YsLgGFd+CV4rRsRP4q6CKpasgJ5mqN9bADF
Nu4cIAuBOi6Np/yEvsT1bJ0nO9ylS+h38kW9oNTMwIiDGLqQyfNZhHVWGEC9/fZVSlGcRk1HpDN7
/erq1VaHMRA4/poVkFeW0u3GCMABMpR/atb4q27gGdSJXbHIY2RaTJLsM5Pkr7m6NSOdaFbz65fL
qtPILVx48OqeqPdQqy2ZrUBbIYFxeWtJuuUzdcY1k3U1GQ4kr+F176n9OQ4T1MECnF0I7QM+Nm/X
6t69yV5V97KmKulxA4pa1Id5wlZuorsuIA4WJ43766zZSe0+u3LOyxDu0BQ5q83ZR8WpGOVRfTV1
CTif7ajHgpkFZC/2sU/co8amXz+O1nIX6e8S/Z36PPWeKjbELLCJrxV56BkINr26RZqSXtgi4Q3o
81LdmISp9WT0/neB+Pfjyg/Hkx8bCa9RzLI4IZnQjEwdQe8fo9jQmozfIjSyNOoi3LUOq9miwOiA
Mkk+qSuPhd1RJblHt7OPamc2VX8Ct2ebRInWwnfG8Udt2NVd+yhZndZiBPg8BxuX2+XN5tktCFg8
pb+/cOL4d6eqP173m3N3XY9gXTKu28ibR7U9EcYDUan9pK326lH7JsoDvEVizUIYlNHMm/szpRHi
4wxafM80buf0OQHMraJx1kT7BeS+YI6SVBu11NXzV3esYIfTZgoqooAdavd1L8+odJ+H3rpFvOx8
3dTFqe20HSMMsPFlgHItapV+5sZAr/OTlUUPTHm3kT7edUX7OFGrrEN+WvPhMS/Ce/XrKsCuYALV
OkWE79mt5Ov2Gu3mEUWCE5o/NN7lOfOOYKguMQ94NCZ5iFZrzzj/Pu2Ief/cRuq63Sn9ZOfOWa1J
rNaPzIDUrguzUzJul8m4U7EoM6pHFS9ylamm6EUHImLzlFW4E41zVCHH6AiJ6EVgHh1/mmPrthba
TWPhvWOd4WWBkREQ++KfrAblf/N3T+nNagCR9PsqVrdW3R90UjYqylKd7ypDnmNL/kv2Mt8WIL0G
6Vi6tCWFyo8bx3JLzqmVA3Oaxa7STRTzqIlyTa3t/n6tvxpTvf160hMYxbn0Cy0qlx+6fgB0W7Oz
DZR6iLAqkf+zRkAeCziye1RLTaU2lb5VqMmm0IfnRMmgrk4lSZUwDapgzkP+MFm3Kg3Nza5igaj7
oy68Q8RG3a+UzRrrfCnSEPDznbqPrzkB0K3LLvDqs4LrWoV5qxIaolDH13BaefecjfyRJZyQTkOy
+d/fB9WU+cNjlugpeI5L2ecaf2gPa9j/ugJCQ6cAJ896xlcO2Uhk8mTUmcq92MgIqovVIvsYUTRA
tPlJ0/LPIqZrSdMwPSEwvX1T99E1acx+QDap536ptaYyv0pHJnXFT76w6hG9ffAuBSvrTLiO8baV
mXG0jV1dT31Dd86q6gvbJugPlhh8BKG3r9mfikftYAQyf7Ls3nSuvi1xT7oO1bLlcMuV8ct3zeZM
IOwZgyD314VNXZREKWJCDg1E/Qlea4se313ucrKdNJ+RKDqa7aNabapsTJvypNalSiwqTar8oUri
wTIPc29v1XqNBqCVhC5pVKc4z05Tad2qBGLOzlmFp5WosurhTi1HFeTVZwBW8qG3nWJbdTJGarvY
DNKyCuar15AlKQhS7V5VRSrTe8K5rw22JUVOBJwscatHAF17ABgqXsHD15p7hdNQn6XKRbMKd7PO
Gia5aenNMpy10bpgtIjgmH2cedg/echqwbx5yACyBIcJB2KA6b6JJJlWaj09PHY39Rjsx2CF9hmu
2S6j78D6Upep4nwbkW17SheiLeUDsOyfLLdXs5k/XokrXBRebCkMlXS/e+AW0t66I+zUb0oPoIII
8v6aicaFFy87tAJCw0aMxbhVW05dkLq4LKSGpBhVgYNW5gn201kVTKooMrlKVcykVXNqy+gn9835
k9tGTDRpVkIPcN8GRZCvduPNXCzMf7TKVg5L96r4drRyh/Lk3z8k+cfQwx60Lal7dHF0RCt/vDWw
MqzYCQk9FTUwT+sWyspFF9dnr7ruIzW/sIPS0XadtG7Vk2E6fYLddK/OVqD2kBxHp41aMPPOa+Ge
OyO/1jSAMyL+pOJtncvbHCToupYbqylpW3SPTo7MTgQhpAQG4p5VcZXrSkwW/BCVtCq+1PkkFN2j
Wq+hKE85eUhSntIUO6uwPQEz9To7iE1z74JaQ13oqEntmJkNWTpyf+LK8ycLSGVE1yA62p6lG296
3tVkl4ZEweg1ESGrsMlTHDXWHUrNZ1W9ewnRWVXu5IyEzQiz/ZPawprp0NTUTg4xAh2M3w9K2k59
n07Jfqjn2tePf/9Q/1g12Cb5wLHIrLru2W+WO4Zhc+5GS0r9yoEkah+T1tsBdL9vUnl8PQlo0f71
I/+l3s//bnLzv/utP+8jqcv574nQ/xvzHYtc/dcdou1z8an6krApvw2L1ERIveJbL0jozm/ILBB5
dNsi86q64FsrSOjGb6bpeR42sI5Lj4if/LMTZP2m8qbnAQFVQdUmfvyzE6T/ZgFrdTzJHqB94zj/
SifI+jFJE7MFMGjX43itO4jXvl1GhoPlajqP/aFoxgpbyXDTFc397MzpaWit6jhM9LhFOCKgEefd
MRp6HZGEGciYXh1aersHJH8mTrkTFJQEhq8HNHFfz8WNbOH+z33IEAhy2RGIIzvKzccgGbpFodsf
EcTqHwaJaoxHt3WxZu9yQox5h7IaaAd8ypC5spttWtmIV9VJYAlcHVFKyAOrg7KErvIHxJ7A/Unx
baWzsv588CV/nHu93hayCP02wgF3R6r4/V0yGUZvgAEdd4del3jH2M0h4UU+yAwcZEy0fnNtROMH
pJuP/Ia8fL1XFRwOoDAj5IOkeRwBbUYQIkG/ahgXwGRAVuBDAoms6/L2ok5Qr7AERrHAhM79aNLp
QqhyH4pYR3ZS3MaoKF9FLhZEqUI9Gxh8IbxlOH7Bc9wg2lvuimpKAnNcPi2tO++jSXscPS0/eTpI
PgIlk7ljZDFX84w5w7jiZdWSIM3wIYBV/gASh+PX7Pyk8DJ+TG3fbp00SMMeKmVoE72p93kijZ5G
TnugEpaXxlDOO71BARBrQ4vHuDUj2HO221fHpVzG/ToUTE/wotKMZzNP9D1ztCvh9Om2jcYHL5wi
NAgwKkKghn0E49TmO8NBz324RRXy9CWcRYRvkcCyhI/iaP6TLsOPDoHq+0jLZWdYtBnowEpVUn+3
FJDyT405Ft3BUZ9sz8mhsVvN140K5YJCvMerYqMVEsxXO4qf5KRXN7X/KWpeP1xCSvBM7pWklH2T
uXtjGHpHQxC4A2/N0bQwLmA835fqwb8unGV9HFNzhRqbzohhpdZN1HuZr4yBDwxuvto8gGMG7l/T
tPGqbBbdL4f1Z2iFV+TM2+u0SWQ0lkEaW/ab68TGF8XflevkRhnbadJWxCo0P25scG1reAkDxt04
Lj2DEmAAqjoIvlt6sv0u7t58+7zvG0Kq7vyhsFI3zLMYjNuO4QqHdK5Koe+ell3nVumtgO5n+I56
eWbuPW+Q13L9YdbTHavwJgRpuJmH+QKuTbeJ1/alRYMMLjjWX7K/izKEFVKwy1f2KuwDWrV+YzBU
tmlD0ANIrXxvOssTTBCF54eDNrXTvnD0Y6WNj9pkXveZTSeRaWSC7NRmcHAaMYwLMNwTXQtkoefy
QYcbclmDuD122JjgT+zu1txst/ksaA173Qcb6SmfEjX24yh9aBKv3adpP12EsFBRLuS/6jJ0N4vb
dJA5Ng0EzrVlQKg59RkIh9/B+u/0AseRulF8TlscTRc2APBU84MhF6zRRkCf0AWDBRbbrsH6fNOZ
Rnld5czpkqjLEKlCXWgCEr6vlxj9WUjLS9FdohqW0v6eovdVOO0yUt9+8WCSeFBNx7X/alrGnWUj
jUicP8KhuV3s6MYcQP8bg4vMoF5/LFobMncyP+Z6JPfyE4TyzF+8ziQ4ILxQsVa3hQtJfRVaTAWu
GfCN0CmBT5QwD7ZNPxyqy6y2mj0yZePWENlunoGVF5155cb1cV2QsEVaEWOxWsM0q4Oqkcao+NHR
NSA9uIAPja/0SJtN5UW3bd8/kdhSVKZ6wORQmK1cx7tImp/SKoDj0uzGCdWuRTJEDrXbhG9nOXdL
6N1qnnHnmEsf5Dow+GSEm1dQCiNes1z1fD6tHfM66rY2joY7zMggNITdB8AEiOtP7Qvqrs+d483+
mCP5KQmURo2aSgyRcduHtI9LEZ0rhSJrbOtD0gSmsXjnFDuWjeM10waRmjOyZ/WuL7Q7q4ewBsUq
WlbGzqZ4wHPgYa3lac7rQ9h/Cg35XGA3ix5ljd1fbFziEXJuPRS94mvEJA6wbZAN7Vf0Y4bOhllj
7Sw7RwVxTpABQVqGo20Q6vYTwkpE7x79Sthsq3kjhuUq1lpG216/1bUEhOxUPiCPMQRptNPKmHlF
km+xpXGOOeq4S30foYBEFvN6fPKsdz3n4e0UjcXOrtduGzVY/JRrj9bRGl7xr+qSIf/eSrUnfaqj
rW4gpxvGXXyDlDedPlPic2EiAed5rbiAb/k0jV11ncYkaRtTnwGZiUOUCIMDxfK0JOaI7SGiGxbS
fAiWyptmWC4dGFLk0Y1eaCsbwrmCOSF2TeUNWwOj5M0ArmKfMVc+ZHkEvNgEjOl28jpqsU1bYlRP
tMYN3FhgD5X3J71vsVWj18T4Wm5GY3k/SzwOZ626CguuyyvgQBornIW6cT5YI7BbQs+ET2U/b7ik
crLHs11g0oOSzhVyTVB3HXxtNORzsF7a6sN8rMr+k8YsDxU9xByQJkk38RFZTXoV8xa2AHqiSdge
gCbDVH8fQ0/Yw9j+nMbVS5dG850gVMH2AUmgr49yrj5YSV8EuZZNWzTcxyeN4VF1yLpwOJZLIznR
IUQd43w2C33ewJJ+n3n5Vxm7GDpYqDQga3uwF/TDp0oOXBSdCbQRwY6H7YdMbx/jFAj+bGCmWBQ2
TqXjlQaCxIwxKElcoTEJSziUruvHuWp3hrFOX3qUijZFpd/Sr6zQKIU1kVnDh7GexBZN3whTHwNm
QLEFSJodnLQ9tS3rpn/MS3j/Sa9Z+zCJ0dC1lPKYGMEy4Y27NUcL8bYqe0opY1ErjG+N/IwR73hp
luVuLiUHv1ud2dCuaBC7XAxoCSB4ED3O4nmPMvMB1yTwKmWGdV03fkGImZ2j6/SxnSccuYrUfES4
BBVLT6983LcAOcCUqKNbrIXfOZX24AhosclLlNs+/l5tMCam3EXIqjJEg9Wut7gxlYjRynC9maot
zGmjTerjnMgKozMUo++RrHcwQQKbgf8SLEkJhaj4TOnpblwUEm2cKzcDxJztpN32pbaieuoySErF
odWyZjtHvUtmdK5ykNn7EL4aoOz6SK7ECVDHiS7zEGYzLHapN5xTp4p2Ih3Jg3hnoRcHWivFMsZF
LASEv9+60YfZa4ieUfMY7ZDinS8WVAeTKgDKgAFhHR+ytc0uQsiTPaQ+Q48eUqPfyCF/rzvOnVOH
d4UXPjftOcJ69RCu9lPmeEcP/5cbcsOuG7sOqS6n8fu2kFsHAkZ8nSCYvRnq5YtbQ/nP++IjnuMg
7+DlLyPgm0ECYc2w7tmL0nvR097aCdTIDGx1gq6KsqOowQDT9C1mtzncFM3AaNdlsY0XcgJgBqLJ
rzPrvWaQeZBQuDYdrwSbbxQbV+vvpd1fxRB+NvoUPiL5vHFL8woSln7p9LsVnk2Tl8w2iAB7rTSO
opH3PVaMPvjmeYsu11EbnTvLXKa9l1U32fK5rzXncZXF4gukEQ2l/xsbHDQQpzIRzId0udY+Om8Q
DBHwQyXkXYVqyxm9F+lBrMacoPXrUkwYisbDHq0LeFxygfskab4IpLVr7ymWXRtYpb74hu2CaJ/a
i3bvgW05RbnYznO8PowdKB+ZfnDqlZwp7RY5yai4qrzZ8T2qO2RPp/4ITBhGsV0EcI2My7Txmm0R
2SqIBtNoYHuXIkI+Cvxb1zQ6TSPUSonc5CHES2tvMMu/HKfVOg0wbKCqJDRFx5C+UxfU2QTiddFC
P8EkAEaMeSSuf/Zi+TRUbhgUOiu2jFz7EmuWdosbyGdllpuB2kNS5aIyxFctXt1tqmEf0loMXvW5
umrd4cFFIX7rOki3YFxabmACRb7+f6k7r+XIkTRLv8q+ANqgxW0ACMmgCOq8gTFJJqQ7AIfG088X
bLPd6rIe65nLrbuqzKwkg4D7L875zuDgGKmLfVtiCXRWPBpe0XnhbP8pZi44+DW/rKI6DGZOcFA+
tbBbui4OKtiylU9C45VHs1Z0yM30Z2mNe9/kqGqqUFfeL2PGEatpJ9h1KIYH4t5Ki0cWThPplqVz
hOvTveBW/dVlgOVtsOR5oa33NUnHu2GirJjtLUL4RzcoP4IUiJxLm7yx3OxZmaO2SQL9q+HtwZE2
xGtzATkMTbSRvxRu4wCVJnQNc9/MJxJgL1Bypr2TkOHqOOk7681joKqo15MngRK+GlglK8UrGXhW
GQrM/CH4STiC+WHFiBVJj6iIejBfUlqAEJ7mg1/zHtvLW0GhsvT8MJo//mi9KhdQ1DSArgVgCyba
2AjXuG/19g78za9iCt5bv36q868yGL6JvHvvA2viyrIa/Pp5e2wb/Wtda7oHi74RIJ7sJPB39ZYA
+wzNpADdZsJGAa7wRxPqUx/69zIjte/njkCsdjSKq92KwW/lkHWTuMvJGAB42fN0qxmGHWOqXkLl
U6y22V0gsu9kvdOM6U7I4bfQ2iTSBvbgRg09yJklmKQJFz4oyyySxUsbnLJRPvdknXa2hAJdV5/0
/IvvPPTVyi5hLklkAJDfujxYHeMdarXgVCuG0pp+gJaw8RBEwDiDH+B28uCMhIPMsoXMjVlQJy04
wtUXmbXasTy79AacX6ckkTcveaTNr3UEXu1M5IwMz4Dw3+bVhnSQoMOTBiCPbkYKQYkBBynQdmU6
3zv+ukVOx0Vq+95m0IwTTAfOTb+7zVN4hwg8EVDWuPor5z6Dxz3OHiu55XeCTC6f9cfKnn4zXD+O
KzTPIJiPrUhoNlznaNACk29ZWgTDkHeWL8QVzeSRhAYBP2E1UGcOxXsvyKoGzwib/WwU1r0bJBwP
Ndco78AfatJ50wztuXTte80lFWTVbH7q5c0QkDhI9t8dbFTOAd+DyUTbUzT+FcrgYO02SzzB4AL0
peavGs3nwW7LuNOxxJkp/Hsxjo/E5zTkLkh0ijbFZdbJp67q63ilWb0M9nQOOniQM360cOwz2gkS
vNoeO2reWdBAp3LvdpzWVbn1S2yB9eIpZjlgqsCEhLmEQNgZBGsEwWeVTtZefqEpPo1qDDZsv76b
UqdNmtyd4N3BezbK6+5Gj1QGVNfsT23VzeclqCLsfmWEaIxo6uDQFciFgfUhh0rNU23qFYeYf+z5
tW2x4GkeG6CFzsp2KdKyBg5CShCLjwN+a08lsdwWTCae+6YV3VbY3p8KSlwylj4vQcVKTmoXvWlI
OaY9QDj5uKTta9lktwXnK4Ah/6735Ju5PNlKtlu/6o+4kySMouILGHfpFuSAjpjenQwkS5MDkKr7
ne84bawNwxmhdncMHHtXJ1DuyHAIhwa4DX/6iF7hGGBkIRrrNg3MZoM/Fm7UNem7XtffWPW/mJvu
lkl/TAeUYasxnTgaoUyt/L/RiIWud90jOf4Z6kwTTnr50ucM68sf8rjvVBvpjihtpoVcjOIem/Vr
z9JoUxGoE00QF8tmvRdHlylYoNBwpV7aHJGdct8gVQAlQPCsdzBWyA5+71Auj37UcHyRB7Ax6x68
/zDfam2tHQnTxMMHCRDzNHSLiljRSMjqZLXiqyDHbMuP8OBa6S4tpxvNaZ+RCpPi84ikFa5McfZM
t4tEOh448/iFjOHpKM+60r2j0XHUWtM9rfYl8bwVy6MTV0QSPVoagb2JmbKqvs4e8q6dLwQ4zBd7
DQF95+E6ymoXmLDkWt+BDVL7jP6quYSgDgE35VxRulLbXLjNyfA6wlkDGEcY3eW+qbrmfoYf1ak0
OdpX7amlHQlWQYyluy6YKhATtpPdl9N1qLASGy7KOfJXmHQQu5DyFfMx8cS6J8XmI50IDMTmn/Kp
lvOOpKEixJvJ6JJr+mawud8Gy8WCTXHcjnOz9wfrU1Wcm6UBF9w31FnoPSzcQZynRAgyXpFzCMS2
YsyarZp8jnFCBdR69Bgs0Pma5l2jj09V/VYDWX0AoA8zNi+mI/mNj7ZKoIvnOtofbKElk9Bp9lPi
BkbvYhn6DcASpmx9BZjQOZtA3OBVQEWXHtEgE80/JwqpDgw54pXIMwY1FZJrSuFmMV7dmfNv5gIa
GA2GVp7cgzta6GbwIzbQN6zcJz83P2iCH5mTsxdLC6SVCcPkADKBZqsvqXtJJHq1RdOElKndEQ5D
epALpJSk5cXH7v3korIHXuvhslY18nuTnGy1/rGVe6PyTmxgA/LpcqWQ6GyFmt2oOLWo2Cup/TL1
9oGJdE58meIe6Io5CogNxcicPpnpfiKOgE4wYzK7wrrl7zEM89EUY7LNB3FoBqWYNltMWdvmOTM9
uVNthritEY+eVpjcMskvxTB8Qt96NHMvxLT3zhu5kkroDhH4BsmMTOU7XRv3We48A7SfolUHL8yc
56mHy08nw2naMynrKLzbhGAV0CPB1SSvCPuZCCap+Ig57CljGRRv5tbedtcgKGsEnqLR4AYjxIEs
wFTfQy2Ksx/SvzYRxMhSzykJKSSieh0pr2jXuE4sdpJldZyzvgbuuZ6NpmTYV5HXAvHpTkotHv3r
3et3Oj7IxAhdyBWl+hZsn/c+MyUz40tYDIb1+X3RMb1JJ88jl7z5sD5tnaejKqbDGkis6AsGdxAr
G1trB6oIHNiZct8za1VHIy2BHyF89+qZxobZDCFTkOxHWwsHGBiHYZbXzGU/JiZuuCngBe2zFDZG
l42x1rS4b5oE0mgidr1N3Snr/OjlAtpg894GJSlduic39XFoUCNIyVQAJVbo6bfBULGTITiB3nL9
GHrSLVvRU/nOHYLADuCZ7T2JWYv6dPzIK1HGLA6ukZsVqnZzhKlhyj+mVji8wCg/6YQihmWQs0Tw
2fZkKjkZVKnE19GnNv52sV30OZcRnUVq6wOJiMtLtlocEhcStxYISKYTpW1+sL2JrFHdfDZ6Gyb1
Yn8K3XyUFSwKM5F/nPqE8veewJwzdg/QGhh1wlYTexhIJljoeYqBIN+27vLYVy4YX805WjoxKbXJ
JI77V1+GNtYbVtRTlh55e28zJGA35Br+9hWU7AH2mIaAc+M63FT4W5hOFtCgcDiTjc0CoPft23Ix
YV6v15nqQq3agQqA8phPZAK3QnxWIykirpY0m0z2CNeoJTarwg9+LWGrsK3cbj+33llbQXbk/dMq
ma+SH871R6S1T4HdcI1IuF7VuCgW42MTEQQRkJ65W9qHPnN0xhI8g41mPrVO8mi29h3c4e9+AXU7
avyycUl0PEVGDgoOk9RADZPHxuA92XbJOFh4+3XKdr7Z/caltXXN4M3LnGSvm1tBUvKuLyoGwxM4
JIbAzmZ1/chaVIJnyn8GZlKH6Qyr1MzM29W6wsMAqt4Rtft7AqpNW4j9FbxyyV+6vJdztgWopRif
CaICqoeZSdAmc6rT3NyWrj6x2fJgYiJnAZ5SxVdKQTLApwErMzPnAVDmeNmTYznUIUuBLHPUSNwx
gHtCjzdTSRSEhQ+LWDZ2jPzcNDqlMuBvD3pv4T3RltDv9XeeHYc1Z5JywjCV2/tWWe0bhBAmPAK8
dqC8nIrLWRYpkRlWZPXLobO6OmpTrhmttOiSGNjVrkcZ6BXeQ+VNZ0B3hHAuw7TpWrpLUQ01xWZF
oZnKy4g1JfZaCHgdmUTQEy3qE/z361R9pJlYQ6dPbpgCoGio7QtulmeTri2m0GCunw0hTBLkqukR
Vz71KNlscbpAADQ7jxJGh/ugXLqEPNk1RO+EjBW6cGJXlTuFeeRwvEgDnrJrfS9GeetjW9fmbCdG
upRee7DWutzIdXzsZQpPyLL4vNvyc0mPkwDis88Hg0IMoVifFbeu038zWahDx4CI18xdcxnMU3Nt
5Vebqmt1eToH2LshzJpTwJe08fq+vGF8VYkrwZI9SCX6Yzms63Y27S8X/4vVExdkOCRx5ONoR443
3lyDYr00/wy8cStK/yZp5r3tH2akPEzgAiYX+hVWSFJTqBJfbJIhHKhoGOpX365JJkJVf+dUZhDQ
YPz7G1fZFyLhscFlhr2p9dmMiC4o+oeR6OKw6ShrDLdEX+0zGLDkrgHZz6Xb0B/qD7UJMnVeXWID
iGAkfKrwqGGaA1lgGnknYJd4BvCJXTQFzS+ZsBL15TDvW57IZRp3BEc60cRyMRomWnFixlJ73FqD
f6qHHMm6szcDTT9h9yWWboGM7POT059rp62jRiNowSKI00tLJm7KqIiEe0xthkqapFTR8AL5sgC4
x/ZiZU8Yc5aCJ7HjrimAz1LamQOPblmMe91VD1ZOW2OazYLL6sLYlt0C4YbxzNM0wthh58CTnwRE
Tay9NYZjMTwp0MZH5ZMlxZQ9pcx19u1cgQhZiodlXZ0IC/SDkXvfqidJyU+pRyf3vVBzbPUTPB1r
OvayYrAPqLZfgOTrrLaM1r0kdv6auAynZv+0BmNxmtU1PL4fDovbmHCM2kuRYvDomLHnZLjedoCJ
UGLh1ksMzHQKTKqpCwA/TYQJVW04yEZIvg2uuRXtKJvpmlaZmaYnwWB6o4DKX1JbddHsMBRhmnVl
z10JVm37XKFIDIovp/SDaJxIEqmCUcGurHS2doLYFJ3vYZyIY2DNyRZoSeBLy+ywZ78AFKpYHp2i
h8XV7MeimmMF8yqEsnNyS+oSpRZC4YM7HnKSMhRns+vipR0qNqSiAjZG5M6m58WBJ11I0EwmmUtI
LLxgD9aHTHFOQXIdBIl9nP5uoh9W39uORtKHA6kTFOQ8wUKQHWC6Bz8w7/XM/6YKWaAzEZ6UAMxn
NwheSiN5MRpKil+0fGE/84E3Ws7B6o+hXKuWL6l4sq5eg5xOwWqrKfbEPmeltSW8924wXqRi9ZKz
Dg9lAayGMNFjMKBnbG0GLjwInivf+vmrMuQWcnH2KsvhvhnEHxhG+msvJ2LikvRlreG80OvWCCkm
BJmqPQLgeTQD9VDIN2zHT1LUQVx17nHwR/1IEGbo2ZOGbiR9qpFnOUP7TSkMIh+eqmfX97nFAoxM
3JokgIkp/wBdfpiso+BnEy22ABu7ZG/etB7LQNP2OpiGTe+UxXby2n6vk0/FQG0+iIYxiBZYepgR
ugW8TYdr4z8r6wDFZAyn7NEH+bUdy9rje652IKQfkTpEMugeOqaWuTsxv2KKr9VMCaDqPLiKdYPJ
zs/oPSaTwsEou86g2cunbPZMim/mZh6JWplhMnn1eZgRnNsNXbHSR9wJtw4A2q0/oC5LW5MxM7Fc
jE6I7gTGU4riPlU0EgpOiN4nL8ySTh3feJiTSxv29h4UDXsmbSkPZmF+6MZyXurqzbW615HUvI3p
TaHnApVB/0dWA0VemJBSwtfP113OQ7vRqRZfrxWdmXDjTYM6J/dOwzeU5aT1VvJ5gh8JNvTJyYAe
t3n7OKUsiNiDbYLBHWMxBE+EtSsCU/rTmsuYd44XpQb0LnviYC07bHRuEAMrWgyoi0I0T37Jnwwp
jZmN1Jnfjkv9rmXvAQCcjR2Ub1VJDrnwoAY2gzwHQers8uuX0TgQ+BazQoikZW9+s37WPXOtWdCA
+RxajfEiAmw0fo6senmbBmzr5qS+dC29Ma+pHitFyKYW45baWjuNJkZRViNkx4B8pbPOJ8piU5+h
JCbZ1iI8YqP5GIp1+PykGD02vvGHYWdDMM6dYTBvlo19TqCNrClZQwaYtciG/jvZo3XOxFuuVUcY
UEZUkU2+G1cmhKNF4GRFTJPJmINtD8ajaZ9XgWKFmpqhXwQHbmorKszg3e38347loSbvX20GJHqv
MbVyxl1dACGujfmFMA+ig69RPkjMNiXtPMwmE08ui0T1agtOsWo81z0W8dTszRD41cIsfR33M6Fc
G23gmR1WU4YrW+ada5K37NZDvBiJfre4403qTvW5lCWV+nJXO1zy1LeahxKGnESGU/2lNYNjP14x
dpnNDMypL3YyuXuvLu2t65dv+UCiskqhTgf9BW55uRso3EKz0B5bTwuNpZswQjR+zL4kzOaU1wcD
ATp/tmHDON9hsu3jRH8j/mredBpSWlMmaaiU9U52HWaWoXLZ03b0lwVKiIxEaA9slNtS3pGRHGaZ
dVw7CjrAWhIFElGBTAqTTWyzITsxtwO9GXwAX+ZkbwS8Z00gYmK4PyfCj7yuw8FTS3+DinVrlz8a
bUzUgvAJZrb9tjFGa2f3sxummQ1xMNW/M4Ym4SDw+6t8QU+WtO9zcquW4r2Z/FOndxfPZ3pstghP
pinYjCoLKQMlJBDXCOsEni7dF/OyFuxyvkIIJs+QH5CxJXvrY9X5jTW1wwBTMzICgygdG84ansUs
Yz5quPDWM0dw8M8PmFCD4+qObMdFTtB3TyKLNzWbtloia5RgqAb/FX87QxTb7KqHlEkvLZt1kzrk
aSpylbJXN/us+lI7ZDlrUE08FejTs8Q9Qm0VaRK59vVoNUvSLXSNKzS/trGr/ixYrIf96k83enYb
zFLflUu9pRfvToE/U9elHyMbkE2OnD7y3OUyoJIH2PiAWwn4ZswO5GwH2UtxGYdmvmTzMxlVRFYs
gFIqrt+N05gqqnnRQvKAboJ6kqHhzS+9eWVbjYIioSQ4qajtjWDaHnZgAKAaEFKg80BCI/xY5VdX
cVZMPU997lMZBwgZgeKQJsJvy6WEDmcbYJqtm1bJp5Ys6Ngt+XZVvm57wj33gEUPnWu8SyYPMSZz
H28ewitNIHuatPFFZlfqM8nyUWK3t4Q9rRzv9l1AXNyhUnQT/ohUUHY2bjY7dha1W4Lr7dfqr+ls
MHR3g21eVEVcmBIu2NhrOyMx7tEKficFCAK0YjdpHmTbcTK+nMBjGSJSbBeZVrBBZLC0LpCqLUDc
fv1Q9iMvd8OCjkZj2+UyynoUNHXFi2+lv0sn5U3JvJeVktca52Gvs5ehdiR1FXI8pvRc/13rQD8h
SO8JLTkigqKhR6DR6H2xTcZi6+nBfOg8Jg7A+LfS5t5RZtcTDb/8qnMqDn0abgA8E6jJzuaKvB76
L32Yk6iZ4Xso8huWntUZrSOf59oAQqg5hgWZgwXLrtq471w1I7rSoEfo+tH5UTjVUGNBzKFB8LmG
nfaXyJajD4Miyp15P/T1iqoEM7FF1J85M6BN7YmVA09TiaVxlwWMAKV71tx+PJXlLwAVVMRDu4Zt
4ek7uoZIefoDrJ6bSmNAZE4jMMeSzS6iUXofRaTT8G2N8EE7clMMPHrb1DMGHseBjVfe3Ws2zznV
wzK4jC9lda6kCk5d3uznctphRvNpArLuZKFDm+fisJQWIcaIFvlpj4+Bi7+inYR+U6+3trViI5rk
vYvgDFhESuLZWm47K/gD5zQec+Ob13CzLjM7/bTUTleaIg/uDmsnabPKe099rlDQ83FVpS+SLsPN
yOPRYWrCIGs4e4pPPwWhgs6ZD8mz4dXBBpl4fmG/LdxkpG3VRbubciIG/O6z4rkHWzugpXLTDKbG
IyoFgqalZPzWMrsApYiS45fX5saOGymgz5JMVNz0l9VDw+dGZBI4xq3PzrkznHedxJvQzwY9tgFT
IXwIkgcCOrxJpQToKmszdXwd5hw85y4CJhOGUkOitHC1Jk7g0QYrLx3P3nPQL5IAGwiEa6KokF2P
pVZA++ZjLsTMJN6NLiMnWnytydTtO/XgS3mrJnJ/CB+lvu+sA3l1T0p4xHY7ijorE/CeS+aSs/FH
LnedLl3Ev0xbPQOVLQxYdMGqtzeTIdSNJAtwA4wy7MrGjSYtQPjR13fMyrqNNwRB5P3SLBadMB+W
DQDpJ8r3MwsFa/NOEQuUmN48mB0ZakV7WWYRle2wCzLaGp+BJw+cuwEEGGxkTjSkSK0BKI4bd1px
lwySSQUfWLgogoqVjw5qUAmfD3Xi6o3GrjxMVf7Mfb/vO9M6Fzo7vZpjwcsUV4Ekd7NfoBL647Fp
oKVanUnuRuf9WibSHASamLC1P0n07aD7ZOTndQdW3R/JMpdHUNXvVtWKyGHDmEuiVahswnSVL02F
PICuIM4W0lN1d36bGHKgiRafaU+PWuakRMjpowdvw0VFgaEzlooFEs60O0DBgy06KjanaFuAZKYf
e4ww75Y3V4fSu8IsXdbZY0/ekabAgU0ENdjF5xWMtONpjnSkiESLg82cyCvblnDqN01NBRSIgIKy
YOvgIL/j0kYKITwSRlEZqYbksLJjA0q+0wet5gFYGsm7VX7SRomKy0XkZC2oG9gWMO15zty0e5in
UmcTgzLM1oYy1OvkMSjzmE33GrFgTaGwILqYqkcqOf8clLHlF9Z2XQziwKr3hGyiaHK4UzhGhiON
YhojCdLHP5VNap3U9QdofewOHVBKsom8MS0eIT8f9JIsOqVY+HjtK1GOQE5d/2CrhrufgCMbCDBw
ZRvTzxwhQMHsDm+TZVcRL35+lv5kbfl8zkaqMTy6FjW238wIEHqALb6C896K73xcPkgAPLAGQJrt
tX+CmjTHmiBSwPN8HDohK1b55iUa0gU082y9OM+/GbU+qin5QBNyJmmg26GERpe3rC85sXu7xsjf
M904ukKgcxKo2TxS2XGek36Np5AyIXv2mvZjhqsaiVWRJJS/6DagaBFkc1RbGggZGIPTu+muJ7sR
r8PS3sxzzTQgY1BjOV/sDdGrNzvlGWxzdbrNyiWPLum4aH3XefH3XTfYvBcKIzACLFO8VIuRwutf
dB4rAyAvWWFsLraq7PudJxgp1hwFNphPEDzGHsSpE815v5sWND2143wudnrDCHMmW4GIbMvJh9jm
ziVI83frz+ZuVcFbIx3g64GoXsDPJN1cYMciNmReilfCbQvwNjRZVeKHE3PuEGYPC9MCSZ/GrxEs
F3Q5wrK6/WXkv2eb85ZoiVCs7dGqBPybjD84goNeg1m7dQsmTWP33GPs2Ey1kFuvcne4NnhX/TIH
PuA/98SMEySxXmxWd5ylLDwypF+d8dJfc1u6q5WYwsOkrXXV65SbMh4W9nlXECqvMYbMg0dMFUcE
bZAkUKrA45E2bD5yhw7UmgoC3UGRW3q5HdqBWBWz37luEwMuVWELTIwwzk2TF94J79nWaUrz4HyY
C5kjAQM6mpf8Y/EY6bYa0TcpIbz9iqwmcWgjG/jWRRXIuByvgulsx1jNwfAyE4mG5w7/fFQolB9z
zmxeK46j1dwN7A3hwWY3Ql+oi7P8VBjKJyGkgoSKf1OfsrAWrYybJvnO13yB3mDcBo4qtitYe06o
oooSVjCbUZeEJGgLiWBJdbc2XPpuwMoOxvTO8sawMHUq0w7sERAGEkwzxEgacRbZeDIqn6G4z9Y9
ZzeKrGvlfqLsQ2LMcEMezbT6NKcK2123XmdgySGRTOC8Vf+YRRa6I8FWaZq+61ZPzBRfbdS7ebqv
nJkeg4QBc9IDqh4aDXuvORCnLCC/IUCBrZcwDLTb/KL0bD9SMaCl1dgmDe7HYg0v6PpOFrZFZRY3
vjOhjbQRu5MXiScGwx4RwhD13Ri56LEL7IyETPx0bDbGsCZ9mCWMeNVR00es+sRmSqwjZzT6K0tT
N/w0+S5VJWM0VcjEGAwmaz7GtWaXW4SXHE52+ljnjKNJCEe2MgZ3qkWp3OrN1q46arCJKQ0ar+TE
svzPSr7Gj3GE4Jm7GQvRHcj4PtSQncWs66cIhhMJAHVfkL64h4cF0sUxH/pzKsh+9CB6rE59O8Fs
cUbzSast51TMw/UIHBAE5GaOmPDQZIED49kUZ2U1T23ujcRZmFie05rmuuydp0GZMUl3/JhfnZWL
KfXRPpmw3sgH3Mghq88/v/fnKyWADPdMho5ptNmj5bwZCJY2KWFxB7YiE2pNp4yQzIXGMKOlyFAM
9NPZ7FCEt/M8Qe9JiREKyhufgDjRedpB61dWgXiU7Hlg7D4s+inIjpUc+gvo3/DHjuUhbQhhmxTH
JvU5kLLuoIzlCyBkcIS+tdVsT8ZKIozSpA0R7urXmjMuk8BMX93r7DsfZjsOBoY9omSqhSaZonzx
uhuRthEJXwhtXERcSB3q9Ik/hV8fwSM1TrE+KiHPbyUmldsxI4Gv7iux6fu8uErC+LZTxq1zSsBd
XzxAWbuIIZ93zDpZVDJ7RLpHKdOJxL6iO2SosyKol9kHPKDh42VIGpXZcG/0xEK49rNXiGqnzSdr
nt3zkmRNPE+FijtDraFpd4THjYK4m6vXrRnfDF6ce9SVzrabik9oOzc46YGpl+svjf7rhDPioIvi
kQA65ySK0nnIxQo9pq/uG9XnO7I/myN+Y4QEuX7rOUxGarsBE0NcT2B11aGVScDy0z44LbSJhDCG
QRtMyjuodvQksdTxTPz43iTO5I7ffpaVHwV9V24wEKdvOuoiwypICuIMakzjppZ8265y5EH401bD
zr6Vg9FGqR0UGFlb6yRNHXVuHewkKc7CQKRRszYcUPejH5LaNiMeBSk7fPWEzQgfXnC/CPUxM/if
AoZ+SufnQcHT2916UKvDm9r1EfeRdWuQu+3kunvUCIVgvFr1W31mnm4EHgVQpXPzO3MoEJcAjUyK
rVYkHSJixsE0lOnJYUm4qXvre21HCFNyqg/O1fO3OKzUetM+tPOAGEWz3HgJ5uYdIN8a5RU7zpbj
sxuHGsE6ImBeX1o/J5aBK+L++oEO119bnMbaynz89ePpCq7+RK1Ij93KDVPYSXoZFJRFZ4KQZxXY
HPBmRl47NIdCv+e8RBTjcPrWRoeFwHA+f/7Hs2J4Urv1DD63meMeC9smkcGyI3rRJhMLMjcg13gp
uCJFgwBMrJNiJ8QbkZNJFVnWvK8wXm6yJSOg0CK/jn580Fb3ps6TaMzZPhpMjQ4oLr1N445z7DTG
sXbq4mxf7ZFr0aCRW0qOEkf4hxSmArOOy0hoqWyJttSz8gKrINJm2s006SsyadR8Lz3/hqscza+t
LgEJHNGPhTFhtcwgMt0rxXns92I7X991UjJ5vu9qRvrxMhNuTRJBvdfa5kbnHg4dqx1PIrBbhnAB
7sLU2RvokwvBvkwbCv5zPi83ZMVsVzdng1mVF1ezAXpl5MggFlpiqUbj1mY+WqfmcOsOrO/z0r5l
1BuTtOM98Bwf0+sUbxmRWM2Fw9fUFl9r6eFTvz5da9DZm2xM3EhrxHDAiA6pcboXhZ7fpkbKkKxC
Et7YBB1ff3s72wijMzP+0njoTsMAcLde6Zzn4OJMDHS8/KUmFgsKEulrWt1yx1bDvUem4Y2tyHiW
SGMItiAVIp2cYzWBwypYPyJK60I74AkhU2Yi3jPTaYtIGrJQWfS+sLd+uzxZS/e7LiUdYPJespX+
pyHuf+XY/vcu67+arP+HON7/j5h+NqbT/96w/ajy/3PzIct/dWzzR75xBkDeNf7h//ixrwiJf1q1
veAfLqZGXzd9558u7v9r1Q7+4Vu4sHWs+K7nozH7f1Zt5x+BaTqM1izGMaA6gv+VVftvfALPxq6L
z1/XTd22gA26f0NtcDRC8iGuKQ5q/dThmdubY2YfOget68Bwh3FCeW1Zsic/YbbMTRkhT7BDWY5u
XGrBlnTtYDd3JEgHaO/t5q4lHeT670OtzFBlpjp2NKqm1tz/5eP9N75M+2+e4OuXblimx0T56tE1
7b9hZwhNW1AY2XMMOtcMF+KHynG4w+chN9bV1yxFyjvrsNhfOxsnAWM1FPIvjaMoe4eGgZJZPSkm
cjszoHcgGZcJZMOl1Qz8tyT5brJxvof6JXeQ+3Y/3785tGxOyRNnHdtGdUdKmboSDn0aQ5b409W9
YiK2LetmCz2Kj/QxWdHgCKe/plY1iBu1+ZcQ6aPZl+9quE7Ur5+3Rb6AFNO90bm0DmRE/wcTq/mv
jJ6fn7PBgi7QcbcG6CqvFte/WFg7chGDwhzmuBvQDI2l92gVSXGYVP80ufqMzH4i+CjAunEtLJsg
v53Y6kTJ9UuZCOBge3D9SDPvmfDCP8E8iPDngnIWfoPRa39q/x2ztL1H2vPJnNYNR2EQYD9Xzn+g
Df1Adv5iC/75uQd8Kfxj/BsbfVmwqdF6a4rJdnNOq3eE/dRfRl0Eu1Vo/KBMpvxiqAlJyYs9BZu3
k40YH1SVEVYsnHtLxq4GwAzBnxupVrOvgBGEVA1jlDKSIisOoHfNPZJQBDTVVs/org2tBKLVBfHo
eeOJzWT2H76vnziJv31fFmpb4AlMWpnZ/g2+YZad7/YK+6tL0irpnMir+s3PU5dRhxgYaVnzmXDF
lhKYE0/5kjcYoVx9r2x9YT9JIdKPxbgr/PE/oAuQGl7/9n/56pjvknVhc2RxYJlXwuhfHyCjKOYr
cKuOE7m4W0cMR5RAC/QykpeVu+umtHqZvXXvsxKNiq74lZVJgVFPtFAMK+M3HWi5b/P8bGdMVD1Z
BTul0HTS6J0lyUSUDd1dVzinean9O3dg723kzovqemxIzbCC7Mwuohh5r6b0KMjITtPxdmisG8ee
uofqmrr7X+yd127rWJSmX2VegAPmcDmkRAVaco43hO1jM+fMp5+Pqh60j8pjo3tuBwWcKqCqxLTD
2utPcnCpaIKxosYpVq2BVT/ELssNTbhO2A+X2fCW66DYWR1TEhe+vG00yqVBmoRtMGBaZ5hRdFQ4
26AoX/LRoPVJSj9vu7l/avTKAlIC3DHQwRXQMKXsrY8oyNLUkvaz9Fl3Bt4IxuSRY0NsnUY4CgWJ
igCb6LdQUTkRqrXiUnUojjoS99qW7TpDE0BbnYOWnpbTVl+4EhUhFgSKBW9BxyZec92CkFy6q8KO
YNds1cLvcOYxX89VVV51UvdKq+GqSQWiBsvsA89vYWNEZub20B9CssxpM2eHfIwWH0wICMtxrSe4
gq68/xR0krwNhOw2rOaJKC8Ojh0eC1Yru2xAImuB4pHraV0qVv/PB4ADfCuLTbkemhtNqNkVEFMM
Jvcaa8QDA6QJtkCmNb6iYrjnRwRbTsrd6dTDQXyJ9dMvIr29KUxce9ppsWebrct89DcEQPokBpuF
W9XQ15KygTSkCuLWWkK6IM/Utq8gHJbK4YZ+13oyVPUiRnG7R1MMoWoMyADunwat7o/YLUtU2Yyf
oDoOwRNakeha4ohIBeZ74+40tVjzkN61JXnlUMnH2achqg3WerRA9Hz1bo4wazT6Hqi/4pfl8WqI
Ogu+2CJ8KVkg2oFY6lDpntMoe9VzrXAwZYakujynUB1O//VyOut0NUbwGAQxlKetUQ6jgzDLv07K
eiOrunGBiB4R2LLJGlHH++sCNpS23DZlzWPUurCKMNb2BGSdKcbvNoouDKYM40MuyaaYyOg6gKht
BGjIb40ibbW0KiCg1/XeoO/7gG0aDq7y2HuC9U6q/bBPKs5VSgZvSJqH4UIf0YBZQdxuxKCubxtN
/FSTjSFwOJg6xCN+RolL3Bg0f3xskaAtyZdpfiR3x04HH7AnEppV2c7jISvhakxpX7ukeNkc2IRD
VzZI+mt0mlHZNpuuI2hy6BNyy3t4+YmqTqjaRYHkWTyg1AwsfSr0Cz7seIVj/UuZSbMn0SOD2jK9
qpkKQFckd1MQPU91oO6Ejnc2B0mHTq9FBaR2dNUqnA9zVGVxXg1IpqCekJTK8Nf6xzEWBpeA7AnP
BhML+/GP2k4rIkrlHYZftBLi6f00Xvm5O0vtWkIR+TJwAFl/ltM7DAl6AGJv121rOX7B2GDfZI1g
VkgFsIFJLly37kNMEgpMCGiQLwNxBqQX6+YuirnpYDDf48Ff/k44dwy7rK3pa6ANY90Xp+AKNQJp
gaS3if6ub7NrWAvkqNTlndgrkteOHPfFurso/NCby/oOtWa5Iaiwc+IA8fPpjuegE9y+IP0O44J9
NzTtfgiLB7WzqsvIKi+lEIKdjk4fqs54L+paeNCNq5SRRMyo9c6d6Y6uFdJq7AYTO9Fc3RnyUEEB
y25LCh5XquHramLce0ArTsZnPuBD56INLjf8AWsYlupEc0w1h9btM454hSjdD7QglGqQX3zy2BM8
CjxJk5UdzI8X1Lche/NgrsjjK91h2dhj8kSGrBL2p/eeVsSpR5bFcIMkGovjtD9ZhMAfLt1AiDR8
D/XD6ROU1YJjZP6x7arSHcmX3PRSE7vAKwZwGWQJ/4h4EieP2HpM/ELagqQuPghQHjOAgM2oQZfT
uyeaOepOArITSoB7ebBwvxOV69NLNkPl3a+akK9FLZhCS4eSFRoX7KKwLTgW0PsOKEGNftem1ZLQ
K93EWavwieiTQBJwAkp9OxiL9lgUBc57HeryQFPLwxRHORNrHFcEF82QMgzCk+mObtUCCbkQBfW6
RCE0dzigNjNp66TtrAgCpUWWjkcC8d7a1Fy4KFn+6kd/NEmC6Y0t8Taa49YxavLamiQVCaCbkxuQ
vkvY8dETooxdpyO8iptgSdHt5qOc0SOOfQk/03RC/NBT2VbQskRjh+PxdEM3u79IUQ3aydKPghR1
k7ZGudeq/iYRwi39FfUSrTfUfTmrNqnVhEB02giRqfpjKgxjgwwoDKHGwIaVfppkYHl0cqBWPeTy
cDDiBFOJpL5LW0Tm0qiIqw46yYrMDNMmrry7UKb+MdQi/TmJwoMYxaBxVf2nyADokMNvBFkfH5sQ
z+h0Hu4Guifw2KpXQ1KjB76jsi6L6C4w82ij+dNw2dQCEoN6No9YWIhOqr/IkxC/E0tXQd8Hmxrm
5pg3JauPVsWbruZ9GTBfXaVVn6MRjDHOsgNx4wRi9tkdtH5pK9d+vjED6xWrXs0j7xvBgqhbDyTv
pSNznySC5EHXcGKYi+xQolAkXY7GukwwAwYb7SbM82RjsUOsGhY4jirqhdqW1qapu9LuckZZRkaG
ajKGyVj1r4MeYl/W1KXLZzZ2NF8kpntdeCH7b4vBB5p4bdNhnHFsq6rH2qllfuJj2YM2CfNzACbs
+TBGWF15SMA/jooyObeEJNSuqvZXXdrtIwVuapJdnObqKHevLXmVax0h9bZvYxY4YUVDYt6NEWYV
0QyHTNDALvCVvpbNCdE35FwGvXnNxuUWScW/GkrfQWXt0anlOErMyBT3rFQhSzm7MEY3kXCFzBdw
Hoo6a1fppnJZ0owtH05NQ0vrDnVQ0svkLKIKhMWKpvFSKbrgWEl4HAQ/XwWl/9iqg7ITCkAXIW72
p2ILcs1NURc5xnsqaMpYwUrvp50ask+1xnUOYL/TeJucKZeaPCnWGgk0yKWbN8HC6hOROwK73NaV
Gm4CLU6diHBjvsY/H88FoaphmiB5xd7MHVjbr/NMwhKkSj+LqYqOy2oelJrbMXlvi1C7NLs0x5+r
z1en9U2bRDivU2kc0AQ/6wR6u2nIvVmEf16bVX2ZLz8eT6XOF5Wqo6BzVTrfuD4U5r0WE6ySaKbv
5D72hzB4+suuIZGtLWGhUwtufKm+1Hvg6gLRnVMNBiqNVjadooFFZ9KfXxdhptqKBBBKvZtLtebR
oNzrqNi3aU8TDfOA9iaNtXqFh3Nd4uOhGNVVoFRw9A14Ztj7101/RSQMxGfDf+ggz14mrbqfWv0Y
iHQM9DQs7MQASwWMAkeemj+UHxWG46wts1Q9zlNBYnnRfoAz3dTaqO7JEkJ/D8l/Q+guK6/0TMiK
AjRoUp7IIqYWpYARuqntrEYie0PvGTZyImFG3gnXRYT9jxo8gPyyhKjdk6jC6sJIWMC+QbhQEg36
sSYEyLpUPI2KMsd7fkKMUhTY8kycIZadxZf6CY8Pf3TDURWdogqi9djOB+j46T0eQUKAcWslBodR
BttGyKBv1VlAoN5oOixD/ufU12aX/jHZmIYCIBSU4qEpzdDJVY3YW8ZuDU9jzkMA6l7aVWktoWzk
OWlHrPNBRL5I4K3GafY0CYJIp9dq0r3ul1MEEC5uSFGEr1LdBZe6le9UP6lvoWRt8xkbnqBE4CUq
CUBnrmRrqZUJiDaF67xpK0813/Bj3fZF0dwqrX+YEjG7auUD6WizXS1nH9XybdEaYiKK0mDb6Mpe
n6BdGQjgIzmNjuMQrBoT32WEG3aZlEfUnKpbQ4+hH3vX1k22MZdNuU+0e9VEtwAvId3LhRvpSkrr
XC8xX89uUJM9ik1zP45VfPRDzCnS6IN6QVvLWX8Xpb54TSzLU42ZPqYD6UGqCIH3BXVGuc9PaPCR
bauIZi8wgMh6RVPIAdVgpun+OzCFgZ6uuawV07gYrE/sCCSnLsj1LDrF3KV58jyrYrfP2moFjEvC
2VhDRxni6J+uz+kIWZgGWrZYxPwIcckSW+qgajMPzK1Np++JosmfCEdSoC8rtiDOkE8kq3zr0Rb4
oknWc+zrt0hTrwM1VUkpp1ju4SZedHhVOZH4Xkvq+NxHkHPrXBoXOsnk4u0okKosjQ6AtAETL6TZ
JFL0DMVYwvwF7M6y8uXUx4lilTRaszkgbFnj2Rpe9h3rVdhSqUiyciGxQ16cmiJNwJFHAtXFNcQk
CIJJ0akVqzYg6Wzm23w0n6sOn4oGqaQfTSiBK1XcJkozkBqrjS6HUZnWdM+80HW3aPNxE7cWSJt6
o2W5cdnpazwdcdvvcU3uK9TXfgWvLEza6NipzINRDXCA71HhVJICXTaJpJwSxme4tcq1PFX1Vq2T
3Cl9/E1g7FxNcrxW81ldmQkKHTPKIkc/netRrJkp5BgwH33fcKxko1QNCfjBv05b7IUlwnx26khV
PwyWq8r0KAYNxFUy03IvV+EzP+YWtJdceaTm0FpKKK1KrkirLV1rpKTXQ9jZKujOLDZbU2hTwrVk
CR82qtkiRj82BAUSPb8qn/3lv0+xn83bslsnc3DVZti5JHjIIp9ob4FIrkgKsGDjcN6Q/aF0xTa4
8SsVAZeILHzUO9EutPj+VOgayTMxl/r+n4K0SImgDa5DPy/XJ/Sw1ake/RkwGZyE+ox+DuxxVnTq
egsHlfhzFHzvdFpFmP6o0568ZB15IF8tc061b55BmGLgFRtr8hviiJePFovarZgDbjYJprayPL2K
hgU3fM5XaQTxHanSRSl2MHfD1s3avtjR/clsRcWDgOeXti2eoFIAfg2t7q3sLUxrRDJFcrP3eByI
wwEZun3Yf2AEc6rfoeSnGOfhI7QdwliBCmm9j3Kcb6ruVphCso0zrKAkutr2P+uovuz9GL/lt0JT
615Tld0xrWJxk7WNG6X149wl442hNsNNkmEEVIYcGctG8ORWp/ZXSM8Dd+GAlIZWhxodvTiE/+mo
AypxOlikPGMQXyk40W8k6C+2nJNGVyB1JcxmSg7B8keTkbfcsHCsSX+KvaFR8QY88WPxT6K0itGm
i2NQOrPcCE5SK+JFGIQSYSQQCnVFPGS0Aa5ErGRCDNk2QJcV7h2Vf8QS3j+GMYLFgRMkvK/FtUmc
WtTdcr2tfR2pLfJQ1BgVsJ+u7MZC6Ly2mdcEPZmbSMJZ8fSBehU2QONr6UFLjWitF/pV38wfQ5f6
V5QWeK7JAYzLKkOPSay5ZGjtxTC4vhBGR4hznHjkGW+Oiszq09zN9TxeC0aDzRmN4xGnOsfZJaN5
6Y9s5r75QS/xU5H5Hxv67XZRhpUrqhaddLwiTo+mDld+oGWfqaJsS8jjV2Ia0IOxIh2vqmtJ7ZFC
j1Yj22Lgo5AU6e7mqW5ddXR7F3J8ehGPThW0/UpTWcBG6K+wO9BnlpKBoEGHl+xbwpVZYKDF+XJV
5aR10dAQglG5pgcfbihQjsnA3U1NKTrjQIM1EOQrsJSR/GY2/HzSui0q+z0dHIGlYMoJH2C0qzAj
yOJOP4p58NLOkJAzwkKtpDvYLKDpGnQ3JNJbSk7fjbH1c6YEA1MNV87nVD8Oo5gfkrC+KXroPOlk
dmzFE6QNrZUQRnCBUYqhM5vVeKEI/fUJbjD8bh9G1P3p0t0sMUapsn7Ysl6A/i7mBxCQPsn9xvFO
KK+1UstXZc57CRpITEU26hzx248YFZsb+zB680ZJ9pOaOpEmhTSmwDYaGhAr1MmWI4CA8yhHlngg
g1HtNpi0odgs3RgP1ljKp0d6kFovts5S4bjaKB+xxSm9wIx9Mqa7cNtUDXbdC5+iKZWAEHaSnE8o
tWw8n87pHFqu5Dr+Iw40jHH589eKqPiO2GERoSxN5DCix1bDgbA736gv6bJ4pIrj+rbsHYlvPMOP
Clcithlw08nuDmJcyCCjBpSQ0MSw3v7/yOg/7tO/RJVKSwzD/x0a3RZ58D+85Y/b/3Xz1dD69P/9
g49Kkvo/VVXXaIYYdEVkCbPX/3C0JsGMlDJJ1kXFAPfUgbb+T2YpAWa0oFUATPAS8Evg1v9wtJbJ
QMXLGg8kC99Wflb6rzhan7K4v6AfpiqrZK8xvhT+STQMLvQV/eiNFgpg0ohe8Nrpdv+HxIXupbuv
3zT6DDYOiZyeUsMRH3+LNT6DXf65sMGeryy+x/rpxr7gdvkQY4RI/IGXzPd6fj+TJRo9fPkY3wCp
313CUEWi4PAClYzz3BZ4LRP5hL3oKRgZaNG6z+nM6NufL3KGP56eg148ODOnXJE+4t8vUInVinDJ
QfSKqOVNzUtmDz2smrzp6hesc0Gizr8V3rMyXlAWYKe02HB/eWVjNiRm4ncieOZD193RW/8FqTsD
nv95li8XOMNSWfJ0qWq5AF2LtdwhtxXuJv89Vsp92Kq/XExSfnmcs6E3kzbWGjNXG66zB+FJvU9N
u8VEEeOpy+ZKGR0CvarHn7/Wb69wuacvr1BKewmPda4Zhi/q/Cjmu//O76uEDcBvEOVzQ+UgF+om
bRhyPnL6sP8cm1/G9Pef6D8vcIZW0kklUEXkAeAUu9hxOkr7CPHVTi1xE8bez0+z+FD/a8AZSzQj
rUIe52zA5U0Ai6vmYn1frq1+n3GM0yEz5lj9FPXTDFySqL8Owm9nlKFarJomVIgl1/HrNwraQjYK
SmFPUz5MfGbalkoIseWY4FYcY6hiGPuEDBKjw/4V/a7EUboQiXmRuvssydcIuZ0Ay7MB9+5wcUCd
mx2lE2LL+dKodHyci3XX9ZuMLI9IzQ+xj8rVhNHqD/V2xEOnlyFoije6YjoylKaxjC9qU0PJhals
/TBOj6YQrWFJ7YvkvmleyhadWR8eJzG/7ARMDsZh1frGCnonBU/iJFSISqesR7/fSGiIjKTeFC1q
WY4lirBp+IgdAthU8lTjEh9o0LXnQoYOjwFQHL1n8IBb01gZHN9b+W22HmPobjg5Xv/8sb8dWV9e
+/JZvkwNUvXM3kAK5qHrAhTAqYwNQVBmQIJyMwXmf2fdNNDSwtmQ2f/OxhbubrMcsaJ6bdfA9Ybb
p1379HOEbPxtTn47jKFUSDrzUpZOC9GXJ2NKjlhjYzOqmD5m0pIbYpUmxC8+at/ZEnaUsxIkeSw2
L6d6OPaItEbUSYFueErU4n9C474NsOcTH4Uif6msPx1urAFCe0XfzP5iUTE9A4kgD4AyTEcxjvcW
mKehPqsF2mT42IvW0c8ahyIUifbgSDqKMHryiQoto9jIEFhb8PtAvB2kB+jrEA1MZMmNnbXDL7vI
OWPmn1WeEB2NXVcU6Zj//aHjuK+R+vKhdYQv0G5tqw8/OS6tY+ND61sHKQFuUUCmHciniqJWDl2k
FetAbHcRVoxy9qqBFAH5XrQcvjSNeORE9qj/SfNVbvxRfgmkejV1/frnEXpab87XIygkJAFJBAGx
CP595wI2KfjSlRKwfXZB2wUbYGs/GMVWI8OSw66tjYTmjKAKs/wcQCa0tJJ8vuYmB46QTXUXN9lt
TGusJIy8Cqq3cSh/Gdbysmt9vUfydjTVhMcqUdto+Pb8fY+pQXO8qeXRk+vUEUCJ5z4kGxkPBU62
laStmwCJGqHPivgoT50n1pDTg2Bdkos9YBtCuxq+h+wWOB7DSV6lMSuWQNhiqKx+fp2neuGnWz1b
aA0rwusogCMVqFj8GbdBGEDu6Ny0eweDo7ORsq69BOSt/nzh85Xm9IooX2SyeymaTqkEX+ajrpa5
DsFt9CQ+hYrHx4Tl8QD8JX1ycP3lYueT//xi51WGHFXaRFi91ycgeED6ekkAQXkoBkyPa8zDymw/
4Mv88yMur+5fr/bLI56NVF9JignqwOjl+XMWH2ip28bw/PM1lpF0fg0KwSXwBm6PKZ59PqWQEWEH
HU/WZodQsdamMf/y8s5ZlNDqFI0kb4p0DRWsbCyf8sunisSgJbpFGDzDvxyR7HeFtBEmWlwoj+FS
behecObEOwcpYomEC0fQnQhcOMgDbTBI6doNjqArRY4uIYXcVvQzOP3aSl5eqNn9z+8Dcuc3b4Qk
FY2/FIbVctT6erfhovSuQzwwQ50moPA+z+9++RHqPoJ+AQKBgusowhV8kMqJD+JntkrQwmS1bgM9
Jo8imi37NvQdOWnXDW46OYZCGBo4mjyuRuILqhLTFES784ukXHFAtyu5gJsHlQdPWvxh23ofD6oL
ZWydcY7P+hsV/xe5QOgTlF6lejO55824wUFz2yrQ/QMTB750n+lLYBdoNv3tqesctWnI0wptY4Rl
om1x6XZTnDZm1EqWvApDAO7u2SjULXQdskXvtQk3zOy1kN98vUQjto37g5zcSBg5ytSh1RWejHZC
ezQRQCB7zCKwMEsa+CGlhuwdJ2qIpgUazECi/MkNgOrSXiRTNTbzOmKlCVzDauJjPj0VjemVCqp7
U3DUCPdEIL1w0C/BzraLSe+QKLc4Hg3mkyRNNmobWywUV6fTKZJ4lsIPn8d1UXuG7sbVC+aU247d
whzVlWG9WLOyQjG1GujHWHq9TYf6okhw65cHsipgJXUTXJ3pss/epsUeAT1g9T4WF1P9EIqmU8mK
W5jHrvOQrK5jPXeUQXoUCbUwefhmEm7yQn+QI1Bb0bwIxOhTaPEAKaM7Zih6vIYE6mgtCveK1txM
JFNMMe418ENocW1GXAvFIzmImE3NmBcFqyHqdzEU4yYrnBrurGjtsuLKqgnAMMP9iCWnelRHA0Ad
Z39J2BRgvPok2FJ9F2E+KdWLTCRxsDujJ0fSJHeV7SW/cTX9pRRvaXWtuvDSbN1KFLdpl6HibLfw
rZxZxzjTmDEhaDaV/tliPJk1yXYEkRgZtqgXb4pkM+CdHC8uJrqGnQ5Ii4YwMX7RMAfW60/fR59U
WMdU/gMO7KclcVIS3iOjXYQW4j+4v6juZ1yksD4gu+W6p2ncN89tmh1r8cOYbhJmB96lK0E40FU8
lJLmVJCW1SddHFZV/9qYl/nCPNaPWd7vegzeC3zVdbrgZbRNZ4CFa4x1HCJdt0bFZ0gIfmjfxQEG
1/AJrud1cEbz5E3PD+jpyJ5RkFNetcX7Qj8rD0t7T5zBqNE+wVq7E1lzcNmY5mgtC70D2LLNwjsr
eBWbvR7sgBX5sTspwPSyJ41raFzaedhQfBqY4+vQVMziocdVGipeaerPM/uFyOaEemKlNmsTN0JS
p+LRi9gmm3ifVpxV/X3S3xTFpdgBLd+Hg+jK2uMcwS4TtpqgksLrb7v6LtPjtRIb69SM7SJRMEff
9ybqm4II6b50rIl9v7npAIoGnP5oaWqA5zB+NBl/h48e+wC2KqoHwUEICquPfniNwaHe7TreoX6X
pOCLH0a+rTFVFCk95/QNp0kXTMbGGsCZswrhHf1ZAMIUAKK5MKzcnRlf8WIc6nd3bQzTMd2FBakg
g4Eww7yGunPbG14jHTJESWW0H6KtUo6uXkNB0lmcmieB/BkFFo6VbyV0oTKmRHRYoos5CD5iNXb1
7iEGo5uSR4l8D3RE26zhcT6meLFMb6/KiWVT/pON1yMeIWrEeCXhfQCLlW7HwEuCbFNZeyvDVSHK
ty2mLsYokbl+26uvYvU0Rchxwzf0adty8VnIgJ2JOkF1gvSkWAcQ4zrjyre2Mp8ngyeNaraZ8TYE
Sp5yL5KwNpIpDfv2vjczKnOjICY3/CCFZlc3t1nwpGrCpvVxc2V9lNrHKc+2hJORWzG/ayrnAtn4
MCXLJgnJbRFvD0t0jlwIK1nWnVklL4P6PlUhyIfeFNTvmaW7U5ZtxREfHEIH3oIBy0lZIZhQYotM
6VXr7egUGu+0RfWa1+lVTQyzZl3Hqucr0ntMekTUJJ6eu0rktf1bLR7l6lGUno0uvAnj7DIVCWPV
3wsTc0er2tTBc8UdKNWDlajryccDirOMikne0N935R2qqNWUG+th1tdBUrvhXHqj1Kxr+dDXb3K/
N8MM8KbA7o8tAVu4YIbJUUMvvI+KNx0zwLxNj/V8VwvPi72kwq44aONq7v+0+cEoqRUouiAhgt4C
RVh3bLlbEVIldt2sTPp+6qLUbvWe7VFyY2NyFoGoL36o4QSYgaO3DAFyom7Qrbsqqd9CFeRXwuSW
9QTdAe8IWW5cmvts/rRQ7cm0kTKgDR2b2sWBWlL3QGBwWl3Rz58K7UUex0NUVgclCO/A8nCowPLP
7N/wDLkIymtfh0iEx0HSKrum8PziQJ1/MCKZzX75tRzGZPtUU8mPsWFXoOYm09eX3nA42g414WJx
hSlw5Wj9uMPoYzfqj1MhuNKAGJjsPTVvyEXobZyLiAIXPKwYbSN8/7kW+nf9CcBLtqtOrpdE5XZW
G4pSEAx0oydPxPhWMrIVGn4vMt2fryIvIpq/S1DyEEGSEeuQfsE//l1wDW22JAVYo/fgYVu1HpyH
B6oj+wWowk7d0M0cax05UMDsbvV8TzPZSa8hZP5SpZ7qun/dhq4qS+FHM/104v1SpfZFpOKcl06e
hi5zL0TYoVgQ517bFbPWZvhudKJO6MhhHG/n0l7ZmDYhWb/U/P+Kn6Nhr9IpkxUy8BRD1M+OGtaC
ewJdUpBz3WYDWi+ITAaYJx1WVHJ/ra5UG88Ft/OIR8OCsHDl9kr75Ta+OYFyG/S8De7CEsln/fuj
RGk5SmOcTV61xiRhX+7qnb8x9+UV/iFrpEIX+pP5ZO3Z29e+/Rqt4l8aDN8OCm4A5EOSOUEs//7L
15CSVAGuZlCIxBMtyhmidRytgR+Z4E+u4KSCbdTPA/HfJ0oe2ZIYioqpG0in/r5kXkIlz+tg8mLa
Z6OVrfSK2k3MnHy8QVUT/XI5aWmRnA841GoGedlLdrJ5diyq0gyxS1VMXrf2N7hQOMZa2/j2sdyY
65+f7LwZuoypr1c6e5m1GDdWM/Ax2Tw5d+D2+CfDdUCVlN+e6bt3+PVKZ4cnsj/KMBJznsmho+WO
F6qTrPEPcyRnWNXrxwvFgePzS4f5u3WKIyyAhrh8tvMFpEADL+QxF83yjYEWplELN5v8X1qb0r+P
yrxFAmKXpgwvVD1bDru4jLRwGHmLm9EdV1DiVr5brvv1/jVZdXb327v890H07+udjcfRJydaKpbr
OfmK09UGOZCN6f6vw+PUu/zXSPzyZGcjsYcu2XJw++erXQp2vEpY7jhucLnY+fXBvpvbX1/k2XBs
NSODdTcsl5s2tUt0n0OPcl1s/BUryyrZmTZz3cGG+5dF5dt5ACCw9IzoAOpnz2lKcPH6gtw5nyIx
KERsMe8mEDZ9iH/7eN9OhC+XOntGdsoiV8Nm8qgbN+zXTur2W+1I4sM2uFA2shuvodY/Knc/z3Tl
20H65bpnE5ATGPBRyyMa8WsaFRe6ulew2vOnO1O/n+ETWniFyHUHZaCFGKyTcod3lKbvIqTWhYZJ
eYZ1RZh4FZWVsiS9jBHnmuwam7UVwT8h/rlF/jGOmO0dCYCSQNpmxNQ9IcUmQkAVwfnPj/Tt7P7P
JzLOevxCFkuIZRgtcGmp9wjOWM4jyW+I0TdjQxNZhTWRvBc6/GezuwzhPaoSZkUZmwy+mG7fYwRT
von4Wf6XH0gTF6WgDtyrmKdP+GVrG0i2xRNTnj29Kd08N1ZyYniyev/zVb4ZCAvkpltwBjRV1s7G
Og36rmoUkRgmjqJj+yoMh58v8N3+Rbw9SAjbJTSC89nE2oQfk6kuJcK8Eh6ba/rP63k938/31ur/
8Vpn04mUCaHRU2251rgS7+V70IQ1tMpbjEV+udY34+2vxzqbQVhNRGWN4srLw6tRk18q/dXvm6ef
H0j77vNIJsOAggPZ8Tk+iWZAgGk1jt6gLck0y1FGil9NbAprBA9qR2Pi2sdjFuNepyh9+EaTI9OD
NM2rEjoIZv+YJsTXYYxLHQhmdrDCl3F6HStM/iZPByrAhZeunjXbgyGsS0nfKyoJe1mxGosZ0ysp
CrF2GpCwF1ga6luasls91uwpmV1laC/71J18Y4tWczk5wW2kT0D/cRegDVJy8lFmZRMmsjuG2h1l
FXkUfq5vkcb8Mlu+K4iR/S5FKGcQ8ozOPn2Yh4pIEu3oJUJl16HhqYMRnSI7grG3K/PDKDJ0fYQH
dTV+iUvHNIFYGkM7qYXiqi1lUjqFl67Reg5Y9S+jZRkNZ1unJqsa7jF8SUsWzzbp5Xw0p2rMGckh
Gcf+eD7e//oGvikE/rrG2VSOOlxfZp1rPLwI9uVoX5R2bH/+PCC/q27+usjZa5a6ZsyIOZm8p5e3
u2D98XixD+3bgMLmlwspv7yxs/lViMAFoRXxNE8vkX2z2Wwu7j///HyRcxU8U0r9+jQn1OrLGpuh
NxvoVRHGtYKOvAl3/OmQBWGrDor9tWCDwlPkYBKzr9fJDtzdVZzYfsVZeSOs/N/G8Del/l+3c4aW
TkY5NYrB7XDAte8CGyo6pdX98HvR+MvblWTe/pcHj6ji1DHmSh6QrI0uiTdMs8re584v73gZED+M
/FNR+eVKalNaVdeHVBqzRebqpZE+VUOIp+KbmpMluPn5i35TT/EGWSzBqZht6tnwJLIDPSQ+yV6O
k0656G8EEKGY86B+k05PP19M+3ZWI1vjLwlO2/lRsK7jJk1RunsPho3ZoJ3YD4n9pNndmuxkd3TT
XXtBV2DV8IYb5+1SZES9GfYfbSW4yNzstztkBw5BSnZr4zXrkLrg9Ov8gTSAFVk4GPp+anthU9ui
/Sms7m9/mczffhrCYxbADaD7tKR++TSGHONuT//MK/NnHUnkoIT9ElX8LHfyW1Qidw1xZ/v5nSnf
7ZtUAdhoaArnJPPsC6HNHTOrZDwQk77RSIWJpYdQiY9K/iRaH2MxOQktU1U6qXXWJbyAdIbsml4K
NKhNFa/jATka3UXCGxXpQTXR+0k7YXjP45tk7J9Rk8Br1z1kRG9D/5o0t3QCxHlXRAOmtL0dd+bl
z4/03bmIdf0/H+lsqVL0YhiaiKWqXT29Xd7dXD2b9v3tL/NI+XbKGvAzoVHApji92C9fS4pkHNwn
gw1ORVujxJuIAeLTIqzHObILXFsqFS8uAgnItNl2gflOpOtKNRLP9K+F1p1JnAzfYDs5QZbvZM4y
jYQhJUZiYoe6cUDoavmEQ/auRGqJRW8+H64CfPGqKsK2vLDTTLr55c2p3ywOPA3F7T8T9mwZCi1C
DIN+mrxiDTV8RTDPKnPedbu0j62z/a1kWwx//rUWMeYkVUb3xLnubH2tUII0DUozD9PddMdxa6+4
E5UirdV1uEsvxtW0buxks6z3zVP7iYe2dW1eirgmJq7+v0k7rx25sWRdPxEBenNLk768k+qGkEoS
vfd8+v1ROLs7RSUqN/pMNzCY6YYil+FasSJ+4/2XwZ/9mtXgB9iRBtI73HC9S9luO3MKB/Y96A0H
jy3nP3zsmgT4CVHUBdGy2qRZhwoMYmbTMcGzKo3Bf+GrVL0MxYshIruLrsGV4V360M8CmqsHWYP4
XpOOlFsS+0iZ9jvUbHvkoPv4ihW6F2w+D3fpRatpFKAtlUcZQkarc0UlC22Gmpd04L+JAR2HGA92
NIMRM88bfWOhf9ggu6CatOFwde5LFFsr0DnNPkz2VrkT0TMFHa/rFW0wuihidUv/400ZykdLFNAV
0dGZDl1L+IkRmSM1qIAYwherxmrNj7FPjTy/vVpLurRhAXb+883rf17TQVYpI/Ti8VgI+i7HGL0X
ek+iNdXRQWqDbifhiRCk2IJZP01/fKom3fbRY1jkAROOzgQtVCRNr5zhf6G6fqdNZz9r+dlnR5FB
81YVLH08srDQp/fvsnNXbnAw3Pzs7Y831dZthHXcwy3SP98t94dxZW9d2loKyGTZZHIUcf1oTWRx
Ck0pH48+9svVTwuev6xfOdUvHU3UCgF+yLy/zfVx2/ixNEKRH4DlPS5dTtjRV6ZRWVZvnRqdh1it
bkil0PdLazjGyiuSLmg5lsjJBl5m/ugNAbfYHcJacPRRnaV3acW6004jplKlA6GtTBZ7iG+xDLu6
j5uNkQ0HqZRd1Y93cYH1ln+rqZZd5Tiv0Idsy3Grg58tFQ52ZK2nHnWVbQqnXG8lR4raK4O7lFuA
iqFKwhfJWbs+apO4jxXJZ2zUFSIekgVJWJljaTDbejDDS54Pn58AfyH2ll15HnJ1nobodcDhAT80
HTACPGi7/l55U++VW0jjD+ljdY9A407YF8f5Tn4srhSXL26Xs/Eut/fZJ0GWm8sWGIKjWr/i1omw
QH7lvri46WlhGDKATV1TV+cpFHXRmGDjHXXuZlmj3QwOKMRa6co0XtyVZ3FWKxf7ba0mmkIctLoM
zLz7WDoYGZhUJXiSImvTQ5bPMhUO7nAvKSgd1Ysh+tL0V8BA125XYoEbK/tshlYtyD+bItm1deSY
OoZJaepO2jdDFncI/Fw5Fq798tUG0C0FO5FlhhKAphmIDVQAqICETpiLV0JdXu5/F2O13AaCkKqS
GcNxbG6gS6MNcWUZLpbNyFT+We7lF5xtKFGtDasRteEo0qgHWePoIpTP+qDGAEiawFls/JCQRQgH
aJTofL4Jrs3kshfPgoNqx8V0YialFN44/XssjTeTfJ+GPz8PdKmdqlEZRJbGomhDG+/PSAmy+wLA
HG44D9zLNnRGXkK8gkgVsMqzf77hT+ckm//DY3vZDX+dvmeRV2OUueVDaK4jjVzDRmWBiL2tul+X
19aPz0d5cbechVod9L2OWL8W8dCakNgGtBBisVNaV9bsL3rV7/PvLMrqVtaHpvCHjql8fUW8yb6j
BPT48UaKYwNlu7Y9r83eKt0SQVZkUEPGY7sZHCygfrdkcvvb/6VYcSkLwr0adgbtO1LX9cDwdQqQ
cmJgiPri9LxRxA+Uvyx/tovltVDb/YtgKPh/53ZytSpjLt/yXxvlLPxqqGo7aFZiDfSYm9qZJDjH
OHSMwSlGdl1GMwFT4gS2u0J61nK8xRjOx8G9rmxkmPNa8DSnxe2YvGOm6GqN5mqx5WkRHpmdvsmb
ryPu0uEgQN2uHQnATPKrwY1LkkYvmVJbxUTOlwzPRP4YjyickzQwU0uTH98k6TZpFx9SdN7w2EDT
26FefASbjjGtBQZtsAt+TxeeQgUFIH1EPaC2M+Pb3Cl2IN4LGXBANInDGsukRnKwucDIiNR4ERrK
b9u8d0cB7+lg2oNm2XcmZo6Ca7YveNfYmfWjwCVSFE95Cb48fvP956mHMDM3HuRbbCSpVH///DO6
dAMuHDtYfLKqIjeyOiukWvL72qAjgtDxtPfRVMj/SwgaIip/axYP0z9DtNiwRF2ozsdWkRzkuTZZ
+hgJ14REL50HsFD+ibI69MB0zHXdIcZG7unEpuaY8rX8S71UmzqPsTreah3/6t8xFm+GyvwqVMkp
Ch6kYXFlCR6K6mc94Ypd31oKlm1W7C3mlMlvITAPrxvbQiY+kCAsPccpAMf8JpKfyxEN5xcjHexW
ekYu2655Y+ApfER1yROEwM7MfF/4810Q7XVzB/IwDacd6lc3Qu1vJgMpA1RYfJUn7nyY8DIQmpeM
/NA3WqcRH2rxy+cbZq0G+ru+a0KWpCYoAp9YM04TSN+ZnvjsmAdA1afqYHwv7/rdBwW2fXM/PY03
2PRsPg96aeJNiLamqcBwohT55xaipIzlgozIoO7fI22Rlm88VBj6NG2a/hDH95+Hu3yDnh1Pq4c9
WZWeTRMtIoVHtrJTdoisOI84sTigaSlW1w5kj6P/eA0tcnFyz47l9QM/TtUBg27YDiQhTpq+mMqD
It6GTsbt/VbtkZhEjfcNzNu1kvKlz+c88CpDVbSpgmXLiOMUt2iSKBcU5rVpvXjBUZZalH4XOuJq
WlU8as0BW/sjfY7YLRzqMihqOChY/Kd7W9MMkbubRt+6clGi65cHkzQea3feCPa8yZ/R0fLUfe2J
G1SqtuioX4u5TNFfd9pZzNXo5EqFsNwQ8xW4qxNRecIW0vn2NNj/ZXdSkaHuJMoUfVdrNUi9jt5u
NR7Nrn3RA3hGmexKYoBNE3mJ5G/zNndMYGup+bPCZyGrB9Syv+pDktgDKn/k9I9FnCM0ENxa/q8r
v+73AfDXPFhQqcHzKaDoVqfk3Iq4tligBmqJGgLFnKB+TIb3TLoLkaJO0Bmdi+95jY7YTvLv0/L9
Ae0X8aCYL1N+6KLbtHyVcESDitDhRx8jVMh/YfCypahgQ1oIpl8p9k159g35edCfgW0kX8fWQe7F
0ZJtU23jAKVtq7BblCsjs8MJEtdsJ/hV9MeoftYD2qjYrAkllI/0Zpx++sLJtA5h/SBp4LRcqYTw
Qy39RpxvUu3YTj8x/CnVjSR81ZOnaL4Xmiba1MOXyoz2QVK8WlJ1LyBROKihp5EBoAxOwfeU9TvD
SB7QRunBm0/VRn6u9a8I+MXx29R5kHGt+Ekz39v6VOvQOt7EZyTMvbiuHUq7OBqDcLIoTPh7M8Rk
pP5mtI8RRWOFMsR4M1NvlG08sEPA0Y2b6TcxNlWtggYFNYoGMYnUd9DCFYPvSGrYIZS5qH0e2qMq
sQu8qLxnEqfyVA2Pc8fhHdyL+dOcnyp/Lwq3Sb4LslNZ3U3VU1Tt0/Skh4I7wMsZTXwI9jKYKMwY
q5jU6S6RA3uuXxIVYsmPHDRLGp/m/GnoK7cqqZ7Az21+hCZaQg5Vawc3tFsjlr5MUv4e6m/h0DuN
gCDgm9r9+HwzXspuIPUrcKAlOsXqKimouqEexRRITuI/mSMlfo3WB8TPz6NcyqXRXoAJR51U1n+X
yM9edmGvxFIrKYDg+MBQ8EGWBagOim/QLxcgeHhlVBdfJSpCNpSCuRAhKf55HQZdMaMSRxlYVg7y
wPGpgOYXXgTBcOaAZzq2IhWJp1bWGMGMXtmKyIniex2/Jr77+diXUOuPnbTRMg2F88hSVvmjMOGj
I/iUiH2U+wIY25HyMI6BzRvcGxCb1vVFZfUagHNZt7+i4jMAVhQRDWMN4TCoplRDVE9HFcvULM3w
d5quLKqsXIoB7Ag8MmcZdt5/TvKEer6eVsRApmfTOP0OIPQxdnG+fjD37UG+8+8mN3HjmwpRpaOw
sU7X6l9LVvPXKBd8NpsXMp66/MKzfTWLiZUJsj8dTSPGJo+y25s074OO7y4u98nT5yt5LdrqW5mQ
EhM6gWjKx6S9dYWjmcM2eJYqbWNAef082MVPBuk4SZKwiiOd+HNo3NtxDP+N9t5mYWbkNpp1yD1f
KwdL1+Ks7qJE8nV10XA+LlY/AYwpPdr3bgUGQfCkeIfqHsUepAnAt4wOGoFkI9fg1PLFzQrG2OQy
xFTDWi1jMCgTzKBwPuYf5ruugeykgZ14mfP4pmwr1JW6jfAa5zvY7B/cW47Mj/AdWou4BX0+678h
CH/tKF3TERnDM4wP589pB84nj1IngFKStsGGNNMo7sKn6Fmeb/Vp8ws9Y8H9POTFFivyOf8bcp3R
CtTbdFUk5GtHPzJKD9Vr+Bzd6g/tF/il81P+MW2t3WvrSiSE0fY3d9FpNh/JaZw87ESHAqtqL3yM
7afc+fy3/X42/D0dFrAX3hTYjayeFSZK9WqLw98x3Jcn7ct4kly0TDeABjxsgffUQMgWEa9gQT6P
fPFeQtH+fwOv1kE25gmyazCjvPw+5vMu1qQtBk7ZtfW+dDprIKPo52BL8ZdIj4w+d5FlQFKEo7jV
t/XeuiMVZojJVgns8qja8mbYa4diAx9u+/kYL/EYtPPgqwM00Ewp6cz/BwTKT6VbHZtd6fpb1Wu2
xQsO0nuMkQ7SgwJMhmP87tprCoLzhRNUg8UA5FMFv6Ks6vvYpDVt08Er0OsPpRtRIHuYZR2x1+wR
t0OsjSq4RZHbQ5CssOzEFxCwxuIcG0TPlM7IDzunpNZjPBjpOy4Tm0zNIIq1RzwCt+YUeamS36nZ
R1JyMaAiTqXcWzKcXMNB85SY78Bc4DD80JN9nw17KHOA+RAxak4SUrD+m1Gghfarx5y9VG5HfV9V
bzWtRnnE5WzmzG/8fadoTmt8tCIwRSHZpZScRrwiGys4jni8BcEvSbcQnxDoGWDWWGOCi0Gkmn6T
g/dRIVkk9xtGBNCjZGMFw22rj/tUOzXyPeKfqBJs1NnchdVtiIfYqH7tE2VHk8ke8FExO+CXtyZp
IlRtLPSK5jlXexTQ1U1voLCXfzUUD7qZ3L8B0nOLFuny8ogIIyxfYxOREHansQr3Ag2NDuPCZNor
+cFSsbeuYqeFQRoLzwVKd1kH1QUrynDRq5VwfUZHccSbWVdc1SshTvhQKSVbwqsVpVavM99HvXSq
OvVMNPV5CW1Sc3LzPrInJd6ljWAjGf2UDBi2Ttouw8yiKRWnhFvSLRqP9bc+gV59k83HonjBjs2a
viuZhLNf+KCav6zwQ5VDtxzQz5JLxHJmgJrkjWjX+mLldHgcGqVrasZP5OF2kjl6GDvaeS/uWwFm
Qq7gr4kDRoI9Ym85yBHavZ7dm6AB+gAeQT8ifOo/xrPM1TegDKjYvL15IgivFk7b6ljsLPGuCh6r
IMaxFUaw8BROqSsuesrtS6A+tghp11Pw0qm/8nLazyLeyjgjFiQGSpxvMszDEivejViO8iuQStef
O0Ol8MjCiF8FPzr4MN7ErvAQKCZX/RUXN4304Nc/BnHaio38gNv3ldbvpewCRJRJggy1iRbmnzdP
J2IlLqAVeBzoeiTqFywDJ7Vx6YHB3aPBPvr7z4+fi0myppOXqgiwaRBU/ozYqumQz4m0YCU0+wsu
yQ7s+73hfUDGtRF42V/roP9OWtbXyXnE1bs8wzXGEguQNzBwXMsOndQttqP9MTqYdLtYk++uDPFS
ZnEecDn+zhLEvqENiF4Cd+vC2vseedFD6H58DWjugNm4cpNfurNI8RdcHmUHmkt/BtP9wK+lBVcU
Jbtkih1ff5Wqzvt8SGwF/pi/JtFim+ABq8iGuMrYijbsEvytgJuTGIbyTKvsuVb8p0mNt41QuYuQ
ZF4Lm9S4q8r51FQfRvItgAUtp7prYHCR9s8h1gS1KblGLeBsoTlpjum38hgWDzOOX8N8iyyAHbRf
hQ4jQi1yxvxoCdnWEnHw1d+QWH1QdEQvLYSbpAoyqu/WUDLMvnMi48nqkTyq9wY2h5hcOJb1TUTH
samwpM6Ho9nsdemtjr+O3DPFvNeiPTpWvLzv+xRWfsX9Er36MxjFIr/XwoT/61Ur+4MiznaEoWeP
HEElxHusbm7QsTVkO1NVVxpxIC1uff+rLKFPZQAqH1ELNiGgDj63WrbtJjxc3paX1mCVLl4WYUGd
pX6fuXTR1ipETP4K3mW6/+IHGRk35hGJ5nbCKcLtVzezfQt2UMBIc+rJDACoG+avafyRKiedXqUw
PQX1UcNQWROKnSIHjo7ryBBSfR5RvjL4dSizFI9xSyUAoc4h/R7g1pD5tuCfckYtVtC0AohvVb4b
0rdYf1e7x8H6qcxgtyUMS7V6G0MaZmMJJWdZzZ+cABRBgFsvHBnZ2Si9TTu8gTMwD+bgKqg7lP3j
FMuuoCHGc9P6G7G4wcoIWT0z4GaU8Tu1h0ejualGABJztqlcDXsxllVPBbuK8XdPOf/Ue3F4KbCx
7g8NOl0NVarRehcXq+ToO0e4q2J6BODflNEl+Uh7sOzDqyg+hMF3Rb2ph7fFbiJNYwfRCBurgEBF
XSxDqD+CCDDQKN/xjHNDjATiueUebgHKGRjGpLAEeisBBFgH+G3GSFoFYKWoYA0HdCg3pu4vfRIv
QjmjuTHhdvP83veCeGohCs29dZQFfdP287c8sMhhkBgrX4vm3dIfBetJyqxDbZabVlHf0jJ/V9X0
EGmwaF9nfXwQyUQyjBkQInXyxUc2wBmmeFZbPD3QjcRf9+C33U6J5KNPDyISgqc8r0jfu4dO0e8j
ETtVS3IjuXd86bGXC/S+mS/Dd1r1RekpgM7822Jy8pUnRBWa9LHFOJp32CTgOhFkx0EVXETfbxKr
2c6lm5WvSvlUht9S8DTVUofasVMrHLiovedPRrfpwgdBeJPzkzbcNnjn+kclvavzp2A8SHipWtjx
Hk2e5dW3oIGnZ1oYlu7K6BRLiGSNj12AK7H54C++L8Jj1+6q5i6wsILuCySWg5ecJ3aUeouJdnur
aS7kXrtEZkRx5+LVT7wWtZIs2fJPpvIhwvJJwTl7CreZ9OG3k2eO/YTACmUY6xa1RTXc1jmfle5Q
y9Pryo07CE2Bky0exrSmmjcpaRBbxiA5nPZaGW/7vnkxheYodTqwOf2hmX6RsqRhY9eAfMIKzmhT
N06rUVM2Ejs0feTndSdER1a3OlcmH1WxSUZawCHft/tW3VQZuuXGRBP1NgnQHIn7nd5Z+7JObtvo
0Mcd6nuuoHpIyLuZ5epQOxpciGJ0zPBWQonf81GQmxZPQbqZqn6ftPcBoIzQv80srx6iDQcQXj82
Emro2eHtsTeTQ5/NoGgoQs3hhtPID781uIoNFc4PSF90T51ebvohIa0aXVNMUKE4BOld1L+kiwxR
tJdDTzKFvSyJ7qxPX8DtPJaAXkb2U9JR6aTDSrYzObWMe2r+RkPOKfGKyWJ6CWX40uSsIH6wYtzd
x+lHPe8jrLn95iDFr1UunzDk9oJIOYzBs9BSZzWqjS+7eia5gbQdRKZJrR8KP7pRqIG22i0SpNic
d96ED8eI8XM0hPcI1O9VnIwzaWeRJM7NQ5zHjlT620H7Kuhgs6TejYaPeGwR/T+NCsy+t954ioSa
vD1/a1t1lxbBPvT7k4yQ0ZUr9OIFagHVtyxDEs3V29Kacw58tuNRC7cAxtAPMa9EuPyssv4JsU6t
RB3VMb+EtKrJtaflyL5Uz7hV7CckL7r5cSi/BGO7VXxs2Nt2V2N90eSVl46WM3DuCQMCenUcuQD9
t2YROzoKCl37a+6v6RssSeU6lyBfwV4aMUrsSldJJwoNIQZETEWA6LpfHkMsN+s0camdXpmSi6UE
SIVgJ+lAQ5tf5X5VO8+U6hLxKN/gHLc3dtm7wvlsa4/pEefnPZ2QXZbjn+B0vII/X/FLMg7Ie/0b
fJUH6lBc6ijK0GJ0zW16nz1am3mfHDMal+MReTgv4MUdb0K3d4aNvJFPw11oIAlk5w/oEm2vdWsv
paWLJiQFFUlBvGW1A33B7Hg+IjsqdxjjkOu0yZXawqVcVFeYaIOyM/XRVeGmHII4sgZkWlvhLop+
qP5iGXJlSa/FWI0CB7kGQy5G0Y5vqvBT6B4RSPx84S5VJ8+Goa+eKCX3clxKhEgEzl2hQUc9BZPG
CdgAXB8ePo928UV0Hm61R5MSS71mIhxSSPt+z0P/jpryY+XOXuzl22gzvTVXRnhxK9Cz15bdoEjy
KqSqFq0WxYAF0uADbaZ6zq5U0n63cP76xlU8gikxUl79zSc6ewPhT1s3SkSE0o3xby+hDE1QgoyN
7iRH/0BNbxN9M554R7cnXp5edMDkZ3ev2lglHXiCe8E+fdU/jEPu0Rf2lEN1sh6MQ/VMagUL/lo1
+OKu+vfnrpc8SKjIUdefERgGIlKhzurjKkCR8/O1/t1k/Wta+PQQshT5z5qWUUjpPGaCJB6BvjpA
Nhwl7mxL/SHEXwtUo8rS6YcntXpsp9sg/iJhMNUFnkWFQO64WxEQi8yPOYE60nJiVcM+jh7irHaK
mRKpjNLd5z/3It0HoVGLyoBikM2vXn16pONZ0tEzrqi4Cbx6lAbUVyZ6UcObQPDItIbwJZ+zLVYi
tiqMrhWE11jVl64LSK6qrC+QZ91cvXDjPtDFyORHlG7nfHkHkHWDbuee78N5wrTDDW/MK7v30m44
j7h8PmebVxKyyC9KIg5LoRGpv5aKnTRcuR8ufvjnYVazGzVDV1fSMrte9Q2foU21zW6ote+GjbrB
pvTB9+IrJ/TFo40pNGgzcCX+bgucjcyK4s4vcxmR2uxgFtiTGDcJ+LXCPCh6dAWlvqjp/33PGwgE
K1zzOnqXf04jDiymIfYjR7WMLJAqbHO/hZGSujU1CtSialCNCv6NxRfa5T1ltSi1bvzkFT8GZ4x8
Z/EHlTCU6HrKez7KP5WMt5F21HTfSRepV2Sz/FxGOgwbIt9wokI5BO1igkPx91mMc7vJvjUiPazs
pM9IJAiGF/E5ifANIF7RyLjyuVyc3bMBr+6/Qh/0uaDbSl1/OMyb2S038zFhSSMHm8/N6PHO3FCM
uP087sWeKCAsa8GMAphXV8e50Bsj6i64h8cn/8baRIf4icFjutbW3JG/tMwW79UnLFt3CMul5skQ
dhW1asRFyPIyO/n++e+5uLEXCVrAiwuiaA0oKuO6HOQMZejSbbzkNtjpTuwKTuW2nrWVHAph7jVS
1KWpRxtKMkDN6n+rL3dZFHNvo76coCim8K7XvqiUcGWUAefimn7rxYYd5yFOXyK9FIAbf+7sqEjr
buqQxqhdXm377qZiiftD+miyvNcu64sFzLNo2iofCec+a82MaDg924v0lnX7uOwohC2ZR+F0ja73
Gx2wvqXOA67202jVwVinBOzYxYqbb3gQ3xWv1auwa7xxU++XCip2zW5wj9kxaztsxx3f30m9439v
1VO2UfbVDuPhXfWce9daWFcnZDl4zk6xskUpvgKay1emP6T31cHajLtgG5EizF5z175cOzYvUhQM
BYwq1zZegL8b2mcRk8y3UjFAoQS6pfP9O6Qe+MsVFbGF4PefKtbn0VbnSJDNVtCWjE/etqf+2dpk
HmVQR9y0t+ER1fPNf7nwzgOu9nNWDegdlWCBY7oqs6948kIr1zafnwuXrtWzKL9ZTWeTWCtdFlOf
peMeYnIU2kLuNdU1bMHv3PWvzfvvUq1z2xhTljI3lAUIW72qzvfEq7bzrn178wH+4Rf1JG5Et93i
D7gVnvUrR/FvGYXPoq+2phnmhVkVRJ+tb4KBwn0xb1pYlGPKwzr4IkRYgVOFaO8/n9rLn8TZqFdJ
koyKsBAvZ4T8oG/Fm2aLY/uR5tIheRbIofOX8evnEa8t5ipHEuSy1LrljAiCO/h4QXNTZo//fyFW
+VGtBo1iJcylObY2rt4YATxgC3sl2bsIRjnflqtyBO7Rs5/S7D2iZIhL+/Dov1rH6sXc57vxF/Ze
GLd/SDf1TXzTXpnDq6u2ypA6oYy7SmWEw2HcTDfxU00n+picpAMc2BfzMXWyt8/n9NLL73ywq6Ml
qXig1w1HSxY8jMp7Nfz8/M+/mIucB1gdJaD6IgpJBNC3ulNti214l26ASW78fX2UtvEt7iFeeoOP
x6bd4gd9A/vO+/w3XMSJn/2GNb4ArbOmrip+w7gxNsON7kxev6lP/rbbYveKuomyTe77x/klPFyN
vXxonxwAaxX+LIwS/mZJkesGSLMvDmScnuE1X/Qv/WP5Il87cS6u6D9UEWmNlgEAOQSoDbGiPph7
jeKzRWMo23U0NKRE8iztxQosCrqtHSDM20TFHme7bRQFVz6kiyfC2Q9ZrXybwPHVLd7QQ3pA3NsW
yzsINfaVtb04v/9EAQP4590vjkOlphAv0BwcvPlUPjUvwY3qZid1kz+UlS2cPg+4/Oq/1vMs3ioX
irqoACjB9HY4BRa/fOrcZSjvJgCdA6LKhfjWKtcAYRcruef0n9UtomBZLCgJh2vl1fv8XjndwefY
Ifx8rz02ZNHGAYt7r95GTzHCr+VLd+Vp+vmeksVlEc5u6jbXq9zHlRMPX3BxNCPD989n9VqA5Z+f
BQhwA4jigr2ii3f9+Jpg3/x5gGvLtro7Qqw0c6MlQFGlAFhiT5xpgOCOWGuNM2IimMIUH/EF+Dzs
xQLP+cqtLpNJQc+EbJ07612n5JzdapvvsPhcQACoVZJ6bFTYl6iIPYj74L69Db6Yb8Mxu1Lfu/gp
InSDbq5uIJq72rRjX2thmbJpo+zg0/PtvtTCj89HeqkqY+gqdRkDJBeOeX+uoDoXftMlDLSY7vTp
OcYMQC93GurQn8e5fEeeBVrdWOEotn5e8S3AtXrsnzLcHWz5q78zn7q9uctxf3lTr5ypF3fnWcjV
STbrEkSjgbGFIkY88X5EY+LzUV3UZzmbvnXBkS73lOvLPhnIOiL1QWuQoat3MV11AUNTIWy2sNW+
o+Jq99LsZdqv3HiWho2EHU9EW7Advpm9uk+C2yi5gaGKVkLrJjQ4K73dV6JxE6Jhrl5JHi5frP9O
zFrqYJyNKhXrZdG90m3d4lb16idj19wk29TehjvxJHE2ZW55E115O1Dpu3QQG/AFFleWxXlwteF6
TGN5ki9ylLo7B4NnaIkblaLbp++xj8VC9aOTg608pY4xpRsZMfUwBV1knaZptqeu2Bfg2Czle0I7
M1zcU8p6UxTIJ0rfmvo2SDpnbD0ZREZmaB7C/TbIv07AjiKPt2HdOvQcnap/rsR7a7GOr55EvUeR
5IcCwK0exMdxkjYSSucBHdMklTZiZthhwGcBHKDyZXqVkEij6l5JajtFwb5Jvg7RUQ46LzJhl/xI
RoDreUHZ+a7034QUaEpqN4vcuhUju67bZv5VEkanbE95fmhSdN5BKfT9Cb61F7SPaYqxKf3v0Agc
S0ZPPaJakL7M2r1RUDUwg9ul71hmQBHDO38ynSxQvUSkmWq+RgEGqLMtYWrdNK2ndHu1yWG6Yd1i
tjsTPY5RF7yZbn1ZxeB5UCCXXvvQvKcI5AA0uXJ+XQRnIwP9z2KvLsBBkTtN0cnJWRSUioJj9Rjt
QGjaH4Yj74HuOcie+w4CrS54Hhexi6t621c33OoSrIWuV/nGaGG0XwZ6ptW9PyC5D/9ZrTScrQ3m
5zXqfn1+Mlw8ewAFK0CzqZyuKw3RhNysMdbUzvovA7AIfB+u3FHLyfxXRnMWYXWg4l0GoBZvqKOG
bLuRPI/ivYbTuALKUR6u3BK/pTr+CoaVvIiMLLw4bbWQZQ8Ca25KGh5262b2D4ja/IVYi/1dstEO
sX9idkgFCca2k9tvIBb4y3R1kpwSOj/K9tvQa3bN7kfqYIphX0u1Lt2U/Cw4K4jaKdJfLUutDNq6
xS+15/AVvvZ565n1fCWdusgfPY+yulCSaBBz1YIoC6jUUaCtKEcEsA44L7o0Fxz1mFEN2T98vpMu
Nr/PKMFrPpKVtpg9j6TKlTcBfVSdJRFJdo0TeK0Nx2GPeeI2PpbOfyknnQU2Vjn6HOpSVC33p9mc
euMmar806rUpXTbOemOdx1hdB5HelrGcEUOxzeWl6aR3uG24oht7uDpt/8tUnjGdVwtoWGMS+BoL
WHjLZMoOJcBiazyKX/3N6UR7zh524U31/UrYS1nsGcF6XTHrk1DJMHznGPTafeMAbL9LvORQbH+q
SEG02+bpBRzMDk6Z+3nkS6fQeeDV7CoBvg9lwNYRSZ9bUbWj4Mq76uKH9++M/n4Cnb0AKkNs+lpl
RqX53qA5I1aKYwHi+3wcF6uB5wNZHeLo44H/TRnI4MR7/8a/0RFekWzfLY/abb0DtnUo9gHK6ovw
Sry99iVczF7P4y8TfTZMLQSwOC+fQu3qD4uqe06XDy15J76t9qBH3WsH2uWz5mxiVy8fqRJHzS8Z
cY0wJ8YxLpLJ+2RbOBi2OzLd8/AQ3F17JV+8sM/HuXr3NEaXDFPIewvAmVMdJFdfJPq3gZd4w5ae
sYuN12ZaIA02XjJHWMhb9e1aR/ViVn3+K1aPEqOoCl9figOx9gPRahvzaFswn3qy6sHQ3CL9EXe/
cutDrPGwEL4J0VsMSM6qcleb6r3e3he4M+vAkZR+O+D009ZY2x20YKP693XymGXXykXXvrPVXTyo
ONqaEdNWYoE2PIjFl8/3v7L8AX8dk2e7YXVwZXoxR/LyklfGJ8kCKV29JvOj0j5ggm5nAJDEO8ww
7NL63luHooFboewmAVpDdBsXBUrZlZ2gyNRj9iHhACYOliebiWt1ratjxjTRSCWLHOeDrr3HIzka
HUahB1NLkTtlt1eAoiEpK7XT1i+fj+1ileRstddlPiWbA1rdHCG1O3gKe6y6wdZtr95n9NEFD5LH
NnAUL9ukN+Zj+FNFJevKLXT5EMPaG46xCZBtld3MUpEEUwnCy+gxK+x/hO2r341XzuLfp/xqDfVF
CgbIHGY8IAj/PEOiSkm6umnnI+ZnkCYwwbG/LxZAJEnHiKyp5vrBL8oZ7B9Xz68LIwSqp0B1hS0o
GubqNInlFEXAcqA4fmg8gKLb7JDejW+Jo2xB5XjtVt1pV60iLtztfwRdHSbB4CeqJhG0pmqrbNq7
+i7a4gq51zfdXXaFAnPhE/wj2Gp2qzmC9IqVMRho7NgmUKlXsZ+XGuJ/xFh95oWS6ZVQMKDKa0/G
ZukX97uElp5qS468w6kSDKL3+edxCbzzR9DVpx+YclQqNUHzEyWBw5L2IUJA2seLaSPswys50qXD
9zzeGn5aYQMdBiETiWqeayWnIYrtXJ3dCrc/pYMBMT0PcCqrJ2m2b5T5JBhfBe1Dmsn3RRzyXgNM
akWxvg1zAHDGeyqBiRcqR6hNuyq2KkfI5xN0Ibni9+qUElQFl6O1PgD4NxNdB6SJyvK5ME+j6JmR
E82bUdoVyd4v9p+Hu3Rc/RFvtQn6QBmqQiReeBrRXm9QffN56FjOz/poPaKU5aHDAOMSETjX9KI3
ANJXfsHlj/nfEa92hJ/WUT0Iy4hdcYvJDIdmcmiP0u34WGb2fNsfKH644f8Qdl5LciPZlv0imEGL
V+jQKZjyBZYSWmt8/azg2NxbzeZUvjSL7CQjINz9iH3WvtJfAvUs8GPKpfNNz/rhVvyNYPvPW/Hn
zh0zhPF/v4ghvOoANJiUw6q8s16LemfUt/LVORb6l/FhRo+rjMwfrXKdTfsK7+8lLc/V1J8TCdiP
kVyF8Wjfx2dVeIt67AGL3suiyLHM4lKXvhYhUK9YaPI+yR4zDU8Ezqt/v68/3NY/Wz4Q72Jx7lf2
SBO4CTa+W/U04cTw75/yt+Lbf9y0Pw4bq657Qx7QIHDC2ooL/+jQkvekrOom7P2KWsh96qYMu6Cq
/uES/1bX/o8P/yOOxgPSKuvlyvEKkqN1ST7prLe009eb7ayd8iMeOMcY/FLr6afiONpvEmKnH6fW
/1ID/I9v8Uc0PUByjlZBvCphmBRiQ4t2AwWD9wUSVO+gDAyGsHSYjCCpzryG73NOQsm7WkTB1/m1
KfZP9kJ/ffaGiOHL7yq4+MfpoUXVLGzKhJJWfZRURlGjS6ZpPz3667/yXxHAPz7lj61jE7rOauXx
OhEP9CKwICZRcT1M2Bgk9jfVw1PkmT/qUH66tj+2C2lSpS22uLZ8eRt5n9N8pBj9U6nvr8/0f6/t
dxnuHxnSGvXlKlocU5I/B8ZT8jHc4MjrXi0CRJ+e/0l9Kn1I1pT45vBH3e910fzLnf0t/PnHpxuR
EMnJzKf33upttGY6erXdYQpb51UBgNWS8c/0j1VqVKk9uZLf7PQA34NwDUYnCiC528ztn8Rd5KfH
dGedZp8pOIcu9/maWL7V13Z3kJyMG/nuhw3h+tT/7bv/sSGIpom39vXdky6/I2B/2Mle6QGgcqUg
OSd3y+MVSYZE7Idi/N+yah1h3/9763+HHv+4a6lQ9hPA6GtWvSBy1ELVM/z6tg0Ez7hG3S/9LwXx
uuE2rrAbf3xqfw3Z0K/KMt8Ag6o/Fl0Vp0K2ZUQa+dY7WVs7vZH+sOH9rXjGJf7vZ/yx5GAGbYii
ucRkpwZRwMAZt7V0jPPo5zvV75w5jP1bi5P6h6f697VuYLylIGTE9fI/o/0eLNiqyfF1mwdSABRi
C81rRhN8vDwknrAjeb/5aXv/60o34aCgCEZn/WdT3YrHtKmUK3FDu8uUh2x50Nvg36/r71kM9pXo
r0QKd3/2jvJIrqcsspiK/l2M3F/9B1Iv8wEnoAjdnBvBeYqdIUj2P5kh/K0Io4Og/J+P/mOhVAs2
s40J7ORaBNoYQSj3fZBQksDB/mDSP/ihhv+3Gsx/fOAfpyWoNa3Irh+I1643+M8XaPqAYy1Em717
Fu3bn8h6f7P34ROZA8cRSrL+S5GqVOpYSWp6De0Wai+4ZZ3SfUuesYScFu7XFJaBin3h4OhPA2Km
9VBQ9oXjhgzOcn9SMP5/Hvb/fJ0/JatIv+VqG5NrvbQkWpmvifkL6oXzsI932Vl2RYLM8WDs8qfp
5afu998zH0u68uwB/xl/WqWuGEMMWJVclxBFMHezv74+sIh6uP+pwn59jv+1A//jg/44IbNSWStF
66iuSDeafJ+1L3LE1CvzmfOanbrkS8CsHt5sNwWjskt/PAGu//6/fP6fZ2cdb6kRzb8v9OqjhN01
rZWNA4mF5eJM4BX2uXMSj1G7H46Av68prPQMMGPo+/+cJDA33ZrSskQichKDEZlK66Dm4BXv/d4V
gikofpgDweP2r4f1Pz7zj/BPndWqLOpqO1hcJ/T1MqD8NOaecJRqGzjL8gKeY/Bb7axGTjXZDZEy
xnCL3c+2Pnl178fmjZK5Mh5FSSgkDhUtdXQL5a1ug+KYhvV8avO9broGDRIrGCG3QESJgzz1LU5/
lT+EFGPDMZQ+tNiJ6jDLvDFxDN0Rks9OOgzRJ8ZCwruZHfrMHQH5PGSynciwTI6l9Quv+v67BYxs
oLD1SE0gDYD1+OzUB6gfs7dcZum56T2R7jQmHd9tcab9pzHuoO2U7JKlvkrJrjTtXkjtAUbzeJ6H
Y2E6k8DV2Qz0M2/LiPR0k2kBM/emJ6EyWcabKrKb8WxsdtfsC90blS7Y6jEQNr/NZETaSudat7Ei
huqCol2qj9Pj+m0ok298V5onPw/AkoUPkvhmPRb6nR5Xu1YGLOdo27qTug/DggpdH0Fj8b/G98RE
CztLts9uZvjtpdOb7rYz7pBXtu2Npn+I/LVS9roBH06n+9XGdsF8gHBnVkpQaW/NjXw7BhlWNUyw
/8rq8IpIgPtTYZluQ6FpYM/0rwqBF8wwXB5ajyGdVr8f+09zugCG4O9l8CAxLbZBJpZ3fLH5jBgt
Ib0G8f6Lwb6Fzn/jWf2hqnYUQmG+lBAGyq95tlzLeF5mxc7lYwz8bNMC6Ttv2LkiwD2tr31KNVpU
R37vffGo5o4BmcWBJ3BkdtOqvJmpTvm0GU483c7taz4jcz6uye3UB90QMm3MQEIhu1Sd083rhHBm
rNwu72J/Gp632CsYX2eU/CWm+Q6HOmHU3Z3vYGE8teYlk5zrN2iDqvTU5+V1SpxO8OYbbTgzng2+
MpVb3vWwmF2j2kls7erF4u9oXqu62lOUVE7enlVi3dI3LLt+T5GfbB4D5nEezndWYssS6mEsDuVp
Zy7+EDEgDpjSFc4F3XZGhekH1Tt9CRcrjPvHijco3/dc9B0WTH33EWGKzih44VjHIbLr+jOv95A2
xn16wAx1rR5zAErAwoXHKDoti1tXJ1O9NO1ui2LgD7c9vokmg/mOXNpZHlT1MWEyWLIn8xHzR+0J
LUTyrDP40AZr6WYfPS9/7Ag4X26enDgzVAroIbizR5f4thudpHcxpV9beI8uuI5Gu7MgIgwBEEx+
K8R3mg89M4G9kQUN4+axP06e/lY858x9GrsZtEYUyt/Xof6bckrwl+du2PGT9U6pkMq4oTk4r0bW
vb55y8Ry4iEctf5XDwWpcmSa3J/1vIt41jgsPW/MRbQwfk7d9Qs7fEDyPEmfTR9uSxA9dqkvrNz+
XtqXX8XOSAPRcCje5Z9XlvXKQDumkl+sFm0IBvosyqGO78FUsV9E1vfMPwCzJzSTLzQ0Tp18Lkz3
9AxKaTYQhSn15XoEn+Aw9Y9nkJz4gnhW+9eKw5gdXDvB5kBvhGrd7IO2dFq0KBa8wXM7OSigeIHm
8dL0joD6hZ+RaAo6kc+InOVBdR0FOAGI2/Ldtu36yTYmF9KY02fHRb5FX6DhR1LeKiby0Es/H+oM
t41dfht/ZCZIq1NP40hhCwi0ozH5fI1m3Gexq3Q7jZ2+2E3UuQ+m4pgNmCrII3ZVoaKxtTVcs7Oa
B5n+GTUrgMvDRCEIsQz5cPvUMX7KLtA/F4o7Piwl248DhX5c0VaEiuHUsi8ipDRt/c3UbHYZ8Utf
HekAhOT6956mz/GxRHeyARfx+F7WRTxZxamVPJgh1fpo0C3hvH03DnEAqW7yBwV6rs2OJ1QPIrOu
36rhdpexclR49KEq2NPHbHgJk/Y4xNf7/C251LzWeWjFTrI48+BV+V41gjILJONeV+yhDgfLh18O
A2ST3S2MZGd9aOHiz/dGd1cu+1Swc/VLz7G5wcXLXG9a62FCr6Ic8jvhODzVv9CwOvxgzveRfEpn
C8HC+hwpN73qNomjZwcx2ffqAhbD0+7M2+kp+VzlQ7uE3ec2Oix2lJTunOuuEMNzWDWnGrBTbXjR
YYipSY7uiRGcbnTJqJxZq+2NDWCwKNnD8qhFzUuv5wOQCklh5C+uII/wUPm2xchWqDMoBIN2TNk0
5MWW5UPX5faUfxltelYZ7ksthnH12w2vE3WKHAyqOIjfiiVQB7ASI/Y3i3QpV7fHvoxo18vU+1aH
pvGR5o9TdsSYIIrv4+GYRrcRTB5UTUbkreMZzFiTn2UzKKEB0Ahm1IZQZmv9SQRd4jmjdp6EU7mO
TgwUsWCf6K2jug3uZp3bAuUhByNPZqF4ulTfpvyySe9y9GKawRS9rNGLNH4X/H+GFFypXmk97dfi
Jo+80oBd96Fifd3sa5niZ/xJYJKIoxvx3WSTaWnLK+NLzfT8kiKXYXnBG4+wSCrq0pXMBwiJfiy0
Yc4pbERffZPaC3PcI3Rh89cWnSCknZIVUU1OqTmvdtuIs5PKN52DbakDiyEiIjTM6KtgaAqnVued
qnKYvK81FC44KtvY3HcskKoirFzeZ6Hfgan0Bu4zp74AuKMVQxGcBB2wHXQP+EalM5tasABfWgt9
141fEddOf8420kuhWAdpmgebCiaYHVy9KFIKquYo6No68ZcS5TaYNjsS9KOV3mjqxRBvSuajjXZw
DMFEAFk6SaqeSOMuSS+E5mDY2forAiBcZBxEw1HjPZgLyRWWXSdg8ZBxIQxzl81nt+TEAkUAUtIx
N9PVYB+sGAkWHLtxxBQbItIKFIUuzLYEJrkrKl8aL9NMPwgvKWwSwib/KCTVUTN933a4pramPePz
I0elUyuvKbp6pahtY8SbQh7hHHHWaq2jdMeca7bKN7X6rurZnUY5MEzemA1QT/obEmwUstfjlyET
nejjL6VPQ2t8TYaLVR0ycEBqKTnZch9n5ltbNugNrzS/zC3MzJM702/yx1yu3XS8FdX2KTWmt9Wi
BGMJp6WJZSjQJgoy9jkOgqijEiMWThpLL3KFLkCIH2PFAHjE5Y8nBYFfEoM3LSMf4t625XYc536O
sWhNBrMxv8SVYyTntEuyr/mLMqQWtU0CvYs8IX6qy/Y4ZV6enzfKP8JrldzO4AVTZJBdWQJd4vCU
9q3YXXprt8jmBX9kD8kqz/Gx4QUuugc5eUq45ml+0HsjWCNq23HvavpzwiKVk8qzUInok2BHSuNu
lQRKPA8S/vFI5VQVAxFmZX+WhdVZr38gPRi/UzEpzE3TaZA8xhbWmHH9kCqvVccEdGr3IjpW4Rv5
rF23t5JwMZbXsfkctH0yhGPZUWC+beKPRqdakN3XRuzr0g6ClyB9LYZxSK4b4HRqMKjqpwqD6Ecj
OUjGqcM4WlMeBZnioTLbavdpRXtzu0OXmUGgVoVjY+yL6VagqdHkTt2rtphBSVvnj01FnzIzqQEe
S9Ald2aeN98rzcua3agy2YSEjUT5Po7sEa1qC8v3sp3l7HGSbiac22ZhdlOmFIt42TUK4WHC1mWd
DC1zy4yBxbV/mKbCVtjzoumziM8d8lFtxd0dAzbz1OfUnWokeRK22lS56isMNcODpc/vh1r1Wo2Q
+xoH8gTWJT0O4+OS3ZW4wxdHCUbTckiWlCV/fRYj+1cES154bBjClt62nkj7WG2wrm7U5SEXXuru
IxHe6zSQ4kPRPenSS6tLBAKnTpL8rn2ZGRO8WnevLeYwAFTkL7GjwTGqX32chGUS71rumjxQYtAI
1gmZ9Uw4dMNbPEGJ6lS7L1DAi1Zocle0hFqEbuywmjqWuHdtsK/arb1YJjIRuK+7tUh2g4JWRttZ
5cVSRlvkFYzThTXD8QwTS5g1RwaymbJN5mwdM4HyZty1Kw00GGXda53srGz1Rmnyrzv7WrCC5+5c
g5QY5SSsDcroyXceHZLx0K6vq/icpQdtfSwgYArEtn2cBXHzVWa383JaSFQy6FKL4ihYemTs5zP3
A23FuO5nYiB5yLFwbFyDnWuNPjOV1BEiZ6O+N/lpjBF01vV+gBdhqeiX5xNs00W9pJiV1LtspttZ
XtRRsldJZlToUtDb0de9BNJuVcYTZoxhjWWfPCfuigzZyBJXqjd0BivF+aHFbhGz87q/awiqxn7A
l49i5Za/D0sbLqNnSCNxMXCKqD2W82zL6odVE79IFMEAXHbGS4K9W5qmGO3AvlAET47e1uVbrDAr
lz9kaWdJhJnqiWGYs0LioiKtwCN+P/SoHRqilaZ2TDWYrcyfhwGToMXJigMKeUTKK0cJ7Uv9qVUS
f2qhVkWfOpWAgnC1VllRzaPe7qv6cTSScCMhEVvV6fr6Ml+V2gNsyOjcREkwkUdMA3bxsuWkDeV1
fbg3jcS2KAYkkuy0pLTbMIdy0fp6MXgi0eOpB3/aKZJnUnTIBiyniRW2JKBCZCWc7Wv6kEybK1j7
fDxpK4sGJOqSn4blwZrPVhkOPfObGCsVmJ9J0iNDszAQSPYzxSffy5XpmG6Rq2aIRnvhSC4d2wiJ
d8JCsb81vQWUvl6ZZJ2Knwur26rq80hGVVLrEFTgZ+mKe1R2VYoDezJuhBXUVuZH/Y3a5jvdGJ7V
uXbrTDnEBPDR3DvWeFRW1GPlx9oEBEfNOjCBYDjJfFkmyC4chyOJslG1JFvTTV+XB+OKgLUUT8gw
jNAxYEWPvy13S5kEgPX4eGk/qUaottt+W7tLrd0knXSjalUgtIotDuM+r1RyHpJd2jFEIfT+kGZQ
ZUoWtwUltuhMfZUERxuCbBi7tZy56rQX2G2zax9WEakkiK4ShUUqOYPQ34wmkU+rn1IMoEszCa2N
+zRKjjmZTj8ulHVMUk7mhQlGMqly87ZgTrnaq1LlLYOwn9PocZmTZ2Oe3X4qHDWH98fz1zjRpdqA
1Cfv4gnc1spupGABqbsF9qw9sxx5M11qBeNQwp+M+G4b2T9gRCrKwvSM+GgJ7fNMcDAZNUWZzR5K
NqPnXiFMTUtbkmZPX/vQuGryx8ek7jDOPDS5AIEO9q7wVPAnyjTw4r7I7FBtEUTD41Cn+6KYXhRr
v6y7QnoSBMXThL0FylLGm1BX2Fke+ijfW6PhzMlHRk0DSJvHyQK93wrr1R+Mi6GQHm7MnqmmJ+cK
OWjlWHljb7EYTiTVZYz81YLenDJ6PLfnla1Gmftw1CY3kVWbZka4KfhuAa9sV+B0o9PyrmjllxkT
FG9GcN0GNJFSWJ1n5K/58jTC+4x75oqZIozutVZyjGI4lWpyMyeda+rPVRuYzXUrhDKwVsHYK0Fd
d8Q22i0GYxGU56Iniitl2W+26aTEFx6eHW/sJ9wckH32pMR+RE4lNeeuX1xRfK0RiAnZUpMrX524
P40UAOPCQAumH7Wc+lM1UWco9rM5c/UYo4nTfOxkwjzZDKeILWTNvYqH2GwPVU2o1m++Nt8XpuzF
9cdQbfeEZvciI5k9yLUlZ6hD4K762XUqLTdEW5wkv1p2EeDAqVgcbd6VRm9LxnGKJnZEy5Hll9bK
vdFikN2YnUpKftuWm8u3kaApoqIlTPFHLyvHifpaEm+oF6f9IAv7Fgbm1m2nYUj9Xkg8vdJ/ZQQL
qWhdonlzJOuUlUcp0g4ixFBt+GpJxiIBNrJeONtAfrOoRACpKxnKwRBeVATzlegM+XRsruMtFB+t
6LajzpqTsBZK4Ua5glfR7MzLGqaDbI+adjGSx8RabU0STv2mOk1zbuubQcF68xwz8kwx1yI0TR81
9XYrXlL6Netd3eg23RT5mDW4Okjafp7V+3VSoK6C66+LGwb8MDYZ7Pwa7G/Saxflv3OBIY9PSi7v
dH161rAAl8exB3KHMzMvqNQQtjU3bYYnfQkykmNZ7VjBY+NnquBr2nQ74bzAJ1NCVaG9Eu4a0alO
SOgyD2DyUZ47R5QKR2vFvSpTAqon/VUUKn/BWkY9Trrp6Rgfpstqd5vhSjP5fx4566JzFMwXrauB
fXOorvt+u4jZCkEUdYIl4LbQOuKg3RZUGKyCYLLqG3tp6qMIOLqtpb2ptGdR1WELbAJBk3HuuEVz
/GWRhUl57oycMU1yG5sMq267hcKJQiCXVMWpj6gzUp4Q8r2hAoWpRsaCyCGi1laq17l5qDgY1pW0
Qda8vH7PqsSem4MoHQu2x62AQjqRrzPFKHiakruqkXhlctckT3BynWwwHREYFQYZV+s9pT4PE9Va
/a2XOkicqS2Adc01mK/WR1IIx37Z1b3gjqay07EzhBjNkPL3QiJGnIoirrP1K+t7q4OxORYIUBvh
RZZzpxFrZ8wnR2vOIwGfRJEU6E7AdugoJcY3Qupv6hdOyY4pHIsC6YBGK0CG69VA21WZBSt7d9Tq
QKypW9+qUcqWTAI7feQM9o54DC3jKYmaINZJp4nvRyn3uy5z5LT4hthrq8uvJtunJUd5fyc1g4OM
954yetFdWp2CfvxlGhSlkdVCJ4LuWoXJ9CVLFGaS0jOKb2ELMgstZ1PulLrdJ6IRMp520Y3jOBPl
FAYTaL/tk0wOtwoCMGJPAWclqo812tuqHS859bhKooIhUqPjrBmnnMWo/FKIly31bTaRa5YwkCzB
FdtjFMW3jZxQUnnJSiwcpcdCNkIlZ09QONxnGh+84x3pElaAZhfZRpvb7UwymxAoUA8cGI6rWKit
+J1UZ5wDr/7G5RaIVEOVDP/DqveLdLoIwvqe6al7LWHofUUEzkZrFZcxk7yJyi7PB6c9gzIfNZCL
wnwdMXYlCU7P4Fm91X6tkHmY9206BFHM0pNivwNPLKuITSH3cw5OlBKxbD2KM8d9NXNGCBgUiYdE
bfYVGGlzmr2W3TMti11CGFhYyIJAzw5X5P+0uKWkECRp/Iq1XyseS1ymahCXRf80boVnLa/lMB7E
6NKAc6+rS11h4JXeW6ZO8QqTb2qp7ZAdzQn0GDlhLILbEKfdoOYXgZR/oWhgDbkzSbyKUdZ5+CDt
8ryiJvUZbVFomYE5IDVf+IZGccibLlDWlPAx3dci5QfKHeamHXo92rfJuh8ojqYmqn21OGQtjSZs
s8pc85tlpBjPCkl6r64X2GxSqMHvVMgvF6RzKg6Wc8a2DfqTlztcSjUc9QetL91ui91BYH9pBrD9
6llsadOob8LGXiaMLmyjgIDb78Vr32o+zhjAVFT3eqW1E0V+kPviXo8/TEq9k5X6dd6HAud3h2WL
GaOjrwgrze/OeB365yy5ZknFS4VlfFUrR2xx7YTPGXoDLX3mij0uF8O8z3vzVJJQiJ3I22geWqwX
82omUctOjZic12gJBss4FSn6SMrIqnJQBHrIs3I1VnKNhSFZsmR4x7QvqLqX8XTaKpQpcRIMw/CC
oaps6/lDIlqeYpHKqJhJaEP3Ohj4bQhj40rURcpseWSNkUpeM05jSsNS3UhgGSItZWSsIuBBGYpX
9mva4mPfTHEwl6+zXAWz3Pur9iVluRcLrCpJSPAhw3xAvVWElLd5pAiDQH35GoU3fTppRVgUrCoJ
quRO5q0ah+hSmw91fKPqM0FMGMM9lqIj5UAsBTBdw5uBulI3Gdwf5Sisohuzv+UqYTi+Vqbk68pe
Mn5dKdwKfGItqLobjvZUeJg62TXM+zJ5AtU7yO9d4g/ZQypmpE8Xc9uDg/UN/VNAJYTvqnRbgW9W
CgIJXLfFl0Z8SdPG6dTCzYcCEW5LGfhDWHcpzRMGARxc46Nlb6HrVcNeBiwsYFs7NV9jMXs18K1i
/BjVOys/TBQsNwzHfuXq40R5X7Ke1Qka/4SKM6ne6njBNVuirJqEa0HvTVykJ3lMvKnt7lNR/LUw
2Sqnwo3W30jsLpXORP3QuvFyFqT5qAEKr/TbaDtKpelHufyZzMdiOuEUe2zb8WSJZu/MoJldVetu
YlPZ6Ow+GEDo52T7LkuI6b302CzRZ16NrOpJdqZudSOOMosaCqZuS1mfG6ryVi7vq37lNrQ+LiYM
UAK+Ku5LmPUZhW9NpDjTPcX6cK6TBY6yIroWG3fG+TVHvxKhOJTLjc5pkSi9Jwwz6UNHN6WjydcX
LFz6MlpHKV+d/birQ1m+3eiGWo1vknVMltjaamUlXjzdaXF+zKbqzcTabslHP7Hk3cqv19930+wr
0bZr+XVI0t+/FwXVVZvkegU3ilCeFl3fbyL+HaJAPKtvAUPKjmS8l+UEV5tZZFoWeUPlXUjflsZw
dZFSXMUMiTW0DJ4fzfxgVKhdNX3yZV2/Z7I4HBUODbqgpFp4Aq93Cxhpadrh8HdtpFrmSi9pOUbJ
iBVZVzlj+YoBmr58p+ZzvL5XdHH7XvIHrQnKDUMockY1fqul25apcmvyVu5ZN59QHvhMzrgK4GlT
8A1+vNm+FPqD1rYyQ2/4Gvuf0NU24C674r/XbqRSFS7iqdQMR5E2tyJAxluXLmNZHcvhcyre0rEN
FViDAy5eNKxNKoMTKX5q3CrFuUreYo4e0C42uPlOW8kVRppl5b0UR64wE0wvUfprMmglNpUQAto+
J8ZubHbU3Gt6TjMTfOVXFs+XTiC2Fs0nIQWuEe+2JsxkIxg54qN44Hg3PJ3WqZR9zCVt+eV+4e1c
8PLL1adVvVWL8WLKUyhZmluUeBig+I1wo6nS7FHmZLSvwbGRjZ6UZ7ItNKq90Y2WYsUft51ItCIU
+2k+TPDfxaXbw7oN2GqFEbutfPrW2Uvrvgk36VdMqsVxmGlsVWs6/iLVUaklpB9mDpcsUz+U6Zrl
qngWlKJ12IDDV5PJdsxs+7LdZqxgaOWZtwBa5AQ41kN+C+z2OPf50dS3MEl5X6cpHOaD0JFRa+mp
1JWdNEJeYs/NFmoPWxuMqhZsMB/EYacqnwLNN+UhX4k433vpPZvfYtomknLM8+OAjmMeyZAvrXbW
9VttPLfExHK8XAT6SgJ9y3z7yPona30qoi8iBLtaz+oUjokvxheGbzDa3un5scLFF6O8TiLHk27Q
O0iQ1rv2xhTwi4HXKu6EYb/Mt3l3ipuzWpyk5JRKJ3H94DG5Ynffj6lbWzGk9Qx7i1c8T48bO24R
reRJa/YyNyLgxQ9A6q1S2Pky3dQa9Z229Ap6rdQqqVvqd23Hdq/fp+auSfZiS8Oa/NyfTXBCyb3e
YWpJj7XN75pFsK+9jW1R7aI0ie1/zRSgRmXPextZAGviOzW7ayi1W+1DY+i34yjfxVJ5idVQnMOG
Hxkmhbuou1H5XUspee5xFD9aQX3T26fEOOG7S3GYVwPYBHj6RSHET9UgqTQi6n4nNKfCvD7cw2go
ZwHrU4Qf40OefzYgP7eYcuxhzslCu24nGQILGZFDW077REKKsxn7Lb69HroA368mGNhkZNbbWI+X
Re2I6vvXpfuw2ufG0HxJ3/zYou3XPurmfWVVBKbvfVLeIlUOo3E+JGBNlVk6l9rgkvOFifogYYJw
9Z9o44VSwa4zdyw4IpyzaZ2nbA1yA2elKfbEksG1ZfyFDYNjVJo/R20YZ08WvLo4C9XmzehRYGrK
PsdVUajLd8IKCZdM01HTXZo7YtBWNiIE0iwleqefGiX0UPwRk9UXUlDXiliD32mDnwG+GJdSXN1E
cdeZlkCoCzR/cxcfhlkKWIE3irUbOWJqrH+kcDQOxdHIP2rtJDKFhQG5/h21T9FTrlCvj4qjJpaO
fBGbMH5EjDTJviq+Kyg4RMoSSnzQ5e0oNxGNIQ7zJ87p7GGzkDRx8sTZnTbbXf/RGsBui1C2wmJ9
kwxX+E5UvxQuQx4Otxk9d9OeMmf7ltDygBbtHf3CiSJQGy2QYjhZ4zMrzA/JFzPsRZucf2FYw8FJ
5HqePayByWveO9XmxMYJPwl2wQL3kXm3ZG5GS+d7i6gVe8Ic5poSqFXGxo53pz2qnv7eKjLWME50
P1FGaqzHktGhpgC+SDS3Nce+5j85eikrHgXGFOsDjV7iZ2LdHOAofgntk5D7W3FVFlCm7V/7tyg/
yMUe600tP1I7HGlgytFhfcwf+jMGzyPSr1ne1wCG08M4PxTWHqlZgfo+cxrpThBvlp4gEsPx27je
jzzUnmqwI+X4xzZgtp4mYWfk7xzofHTr9pDd9kvzGV90ukvVhoSL1wMe7YPJWL74TDqS474332qU
ECZPGsOx5nrlh4U8hKxAJD6wfLbiHEFAcyTyiBCD5E4S2ellea2n4P+QdmXbjetI8lfm3Hf2cAMI
zJnbD7YkyrIt72WXX3jKtXAnQXAFv36Cnu6+KrQoztE8lu0CiCUTQGZkxPjCxNr1njNyGeMZ/6sG
WUe4PY3iPYpstUxw/lBot1q2qUHwGC0K1xMTvRn4HPibBdWVHfARgJi2m+rG27FNfVfs4tVCt8eA
lofdTgDmA8D56AZhWRGQAJVre/e/Pcrr+KZdoQTxUlwuEgAdg9Yf9qdVIKYZ4uefNI4hgrGoaluX
/bskfsxRi5ZDFq74EO59PL170jvUZ4JVpVqVwX0JOhqKVGYe/QrMW4X7n4kceDMieaS+C7Ufkk0e
9Xg4RheifhLi1qj3HA5D4ekb24DoQAVBZePNKPMrE2JnHtung3Hpmrbfux+t+RHVkLnYgFLZw3nl
7KMYSsjVxenJdo+hwaFQYTEbha3g7tCg75UrXZNO9HmuB+MaoL/p7W3yHCGE47iPiO9D2PoiZRAf
6W/LvLkkJF7lQMBA1IzhFol3uvlWhxIKcMWqEdFK9M3ey97D/kuZ7jtvG3P3xiL1WkjDj9qNGd0U
CWL58kGMkDxBlpeQDw/oqnHYd85zY13XSIDwZC+7FzqlVZHwOj3io2D/wxFrON6h68s8jDBiyGGg
wqZ7qh4EQ4zjItpM9QzGrnnMvyPi/uJdkeeFvo9heA/6phpZRl4LSsOJMBHMIKvWL+4QdCvfhw8O
ko70qroCGuXF/uhfq9fkdqmQY7JWHT982LdeawDZlYb0HgC1dCtbKJzC1ywMb7KUU11o2HsDQVAB
MhqUbG2Qs1xbK8TW7qDaCza0DOqh6PdSba2r070u7GCq4e8jaAvycCIH6TmuZ9cNf6qKBTjyZx3G
qYFNc3vgkjjYyEeUl041MGQTXZIt6A6fCvAtQNrwobr1oGDQ7dwVfXbvhjWe+Dj5qgs8CC7lKr4r
bqMdMgnXS9UjSwuq+UkSOgP0fDDwuNgpvFEiyGn+/6ZW84yRoH3o4LUI5r5dE39Ng9s+WajIPlo9
cLgttfoeqwOhpYmL3rXa4fkEbmfy6DyWAOi+dTscdyvM3i19BCp4g+rU/dLm+Sz8PbWymv+LPRWm
4URtC1zMCreXlULBF1APG9xI9gLRgZ/da+kHq+/hpbhNHrLb+E760jfu2+0ZPCz0cCY0x9REgzSq
GuuZIM+YE3VZIY59ekGPVksc9OFpDiiqiWERheHK1URQgpfXCvoKK4i/XZgX4Ybcn+7vWH2T5aB0
y4EKBrNcbXGTiIAQaireyiNAFHAFbXZSPGX8eiLcON3V0br7w760lZRxJhuSdmBOiA1wV+DpDht0
zC8S+PAR6TyJtIaD+JYXuxtm/eDAAORFubO79ra0xgXLOWqbBwPX1jJhodUkFEWcJnszyi95/XR6
tEedHvghwLFqQbyZa06vMh0PGoQoQ44RVDKLb8PwUi7R+y71oTk9mSspOgt9NNBGTJ6bDGUAL/+/
YWgurBapmUCEFsTS1p09tivmPUrE4E93MrMzULpDQCboMqrtDDOOzZIo7Ix+F+/ZrrsHQrz7EK/q
Hk+Mb90DIsmVeWH9WOj2+B74q1ttD7hRWMu2R7dq1z2n13i7IbuSXdOn6JFdmx9I6tE9X2BaWuhT
t+8u7SlLS/Rp5vvI9WtviVfg+PXJ+deodLpRSBNaHGG+iSTEeQIG+q1d118mzonxAw9M80r8gmI4
ewMIYce/LszocXfyV9/a/SJBXBaBzml0D+ImvMbt8kF8JB/OIwKtV0h8b5KH5CVEcn2BI/ToveZg
zJq1xY5kKGkEKUvXAfgCtkiH7eMguajE0pl+/Dg86Gpa4IObRtahFDUK4TgSgPKthq8FcFF24F1D
qAZg3QZv2FsVPETtfUeeeuClwSSJuDkAjSq+YALFFwmAbu6jxdem1axOL4B9dHsRDsEiD2pP4Kj5
/euAZSiNHn4HlYfg1rrnd82KXGRXwE5clJfyGiTquxpSEcXWveiht5tv1BZvl4WvOOqXDj5Cu5XI
FsyVeY6PAILBG38ELNhSOSwYkne0F6gQTTWFUOz6JEk4WAiSNrXlkGi8JtBvHOxHFKeY7nMLHFaV
IAjqIiWW3I/JV2BWCshQFB9R9AFkB9YAwf8JQdgiET28BkDEuvUHo3sGffeK4x0F+AFF8sygl2Bt
Qar0KbWQC6D3hvfdAR0N7VbllPEtX0iAC2QLHEHz4QJbGCGNn5VvTQyo5w03P+LkIWZwzvfG+ACF
PVSI7Om449a2Qj7HjO5jKXdB8s0ht0ayp9FjzdxLAlVJGrwzq7o2agJiqGonPHaRxkhYZ1tLRT+y
8pVlLbD129wBkkBdnd5Cx6eVEu5AJAgqxtorxKYpCxFPVtcmfRsRBXfUBGp/PN3JUXulf3Wi+QmD
9ZVtpVMn9lfKEOcr7kcEqg2XL1w6jtoDN8GS6/KpRF5z8VUoi9500FECgECOKsRcLMzX0aH81YNO
tNOVQAgxIDWvK16vR+uxCh4FAhNWvvguPupcD3rSVobktMh74NmuOUv9rsFLOObACiOyF9JdgSC3
50KUi3IklFvUrU24DJTYBBCnvaPkupwAI1Wz4HjJMcIIi7sIULgo7fUc7QJZRUxYrQv5SNDNbdvB
uallueZNfwVc3hWDCFpPIHjhPsUq/k4iBojNE2ndL7zwfMaza6C/c4raHgcKWy2g6psUlYWV/Qva
hYjmPEURqm1GCuhBccF6qIvGyKRLIBGBwjEbYKMCcyMduaEZYhTvKREIDaE+QKVfXBt0EFxdhqju
tMwQyOdn2mfrBDlcMQ4fUG56TcnLIhH3MTEiqEyanDi4TxOXaSeRRaBZB88xbQcgvju+t3ogMIE6
ddNVC5hYQG+H0r7GgXATew1gAc+nLesoMc3hB0wWceAWESFyw4DhA5BsSVDzt+cXyD7fgrdg1cD3
1/YF4DXkMrgG999qmQ3imDm4YIT2iG2bzNHNwSahNHrbRkrLabc8xp6o7oap6g3goM+R/uf34b/C
n+X9/74B67//N/79vRRKxmHUaP/8+238XZZ1+av57+m//evPfv9Pf99/6+LiV6n/zW//BS3/o+fV
t+bbb/9YF03cqIf2p1SPP+s2az6bxzdOf/l//eV//Pxs5VmJn3/+8b1si2ZqLYzL4o9//Orqx59/
WNN78D8P2//HL/ffcvy/q+JH/O3f/v7nt7r58w/u/Q1an5ZFXMtzGSBncHX9z+k3lP3Nho/jDKqr
DojrpuBJUcom+vMPh/wN3N0c3BrIp3EoUOJXddlOv6J/88B44XDm2eCUxzPG/uOf3/Xb2vy1Vv9R
tPl9GRdN/ecfv58qkERHkNrjti4+1onYsmQJtb46MgsUjUQAsGU1Mmkkdf2DqfhHl4dd/O7q/+pC
ezyEbQXxAuCRt3YbJ6tIoVQGAep8dbr1uQFo/q1lKooBOeu3jV00DxBNIl8TNzOuWRsM2/O60K5L
hpXFSUiTflu5ltqnoy2Vr+AHx7WbjN3b6U7mZmka34FbUHVdj6rJ0ElUNtCAiRMUOIauKZZGMdfB
9PODDiB/zaZ7mtr2TQEq67Ir4uc4oqiSO28AmmPldtzROhu8dUMiFD+Po1KvkU2HhQPt90P2r12k
3UgSz0hVDwmKtayLLAShe4LSDc+U9XsnxwEs7VYfgDbTahD9Pj2guZ2lHec8H1PWpgFd57Kzkjtw
O1bqMnKmfp2MeHLhnjK3LlpAqQaFV9KHBV1HSqBMQsQjIjvRaJcLIiLHJ87i2g3L45UpEq5AY2AJ
95Zyw2OPjVFY6kaxphh8wxsp0LaqEo+n5+34gP5NYkcwU3Te1GGXcW/YlVGLW7hbt9ES69DvR9k/
t4LFNZNn8dij4gFF+ixTZfISxJHTdBcmTwOykk7FFMWDgWTD0+nxWL9fpf7qT7N/4eW4MtSKrNsw
BOCFobrOyQfQvCqeGV+BvkdKVrk90tut8owbO8W5C1EhUErmC2+q41sRmo2/267jlgFg9IYHfF5r
N9uClsj6o6IvG9YibvolFzHXjeaDqrKrAmfImQ/87/icShXdVaKR93VSRgtR67m107qAxFHeZaQn
657ZqGeV5a+oU5Dg6LJVP4QLWYe5Hai5uhJup2eqIWulau8tlNIDFsrMFo6DuSFojg61pDGtIXK0
Tp04/mni+nNT18jQA+xKAZYEGGxz5sbTfB4iBURUESGoFwU2IhjoF5s0IMoAu+DlyG0IWIRtuMoo
Hsp23r+kTbc63fPcBGquT2Y9xJXtCsIeJeprAO2RIBcQeJIuRRbnOtCcnj2EFlNZQtfUDCece5pC
sG4gUBI+bwT6u9JOlFEAFwIV3VJ59L4p2Wg8eYZrLul4zbhVpt1qama2Zj8QuAIvQFVdHKE+3+ii
FDUDSSUvEeSJtlEyOguH0cyEMc3n8TIFks1WgV+C4B6yuNIS3RrknkAynF7yOdufOj64HvTpwKze
JNy3jQE8P1YVpddAF+OwSAlDkeDpXuaGodlOxEKRAu7PfJm56srIR/MOsVDEO89rXjeYIFYmXBf1
W68Chs1MBvcrRIbF+nTzc3OkmUWLejMPvHDUB/JgfB7SHuSpXBXghLFaceYMaZbRxk6hMpUw3627
FBIGigGvVpsqXpLlnRmEp90HUg7gPR+mJaikwzdV1CZQKGeiRWTUyIrqvLnyNPvwbKBPob9D/UDl
463Nx2pfK+7cqo5kZ10JLU+zCUBce5K0IU5F18rbFQlpL1BVJY30GvIsHBlXI+LegwpL1E6c3gEz
+9fTDmJPYcpMk3h+J7FMfkQUQsTFkBnOwuEy41Y+g6oHZqjCJDTzHstP8k54G7NtDUCzbbtDTDP0
Ymufks4zb5jVWMPX02OaFv6vRO6/rjeeZvnZEAZeOfaBjydmZO3L0B3r77U9RmJtjLKkD0DGZiHu
BFnU3JiJLew3hXwaeTjd/dyUai5BBRQ30tQI/Nwz2lXkZvZlT73F4NzM5c3TXAJBkX9c2RX3UXSF
yNdoBaj8ZGGSKT+sVRu+CsPtwTUzsoLsBzzPi1vbYyx5A253kZp25sqgp3wy6VBLDQnEnp2490PV
Tyw6WfFosHL0hzxoF+76c3OpOY8KZDGJYXjcJ1kPBG1rsRyV9LFENezpxZrZnrpITh1XKFAdJPMb
hdLvK9eDWP2XSiCAuy3iFugte6QT/0M+Ak93ussZf6XnHp2+yLAUkvqUBfnEH8AtAPDTsPrZKRj8
wskx14vmS0Z3TKuW4qIYhVkKRHkeoWg+tFeRJc48wqnmO2jAzSKphtGv27Dx7RhpikwQb+GyOLP0
emIJuIjIGOD2/MSOAc1sLPClq9Je8OZzrU8/P3BLuFGXzIqxWe0aoF0zsl4LyGItrPBc45oHsKgo
3CELRz/2kIjpu8J2Vl1ouEtXtbn2NRcQJW0jHKlG3whyfmVAomGDu+ESr/lc69qlwBEdEU2K1pvA
BudN3rELZabBwr6ce3zqgDdW2CPrPKyrldYrB8Fzxxhu8zx8c3n6NDDDN1K68cDvYOfewiE3Y+Rk
OigOFjsxDWn2QY3FFsjOAQxyEbYozM1cUV0EYwgicyAZzjJuHTxZBMgPjpbR+71BfuKpk3YoVUkF
ChB7jy5M4cwCEc20nc5DBVUa9L4DA39EQRtKkt0yXXjQTveZI6cn0ay6KeD8+pH2vuVW1RoG+G6g
uKIXLmRx3OCtLoHa5kGyYIdzSzO5r4OlsZo8C9iYtH5NiHFRSoeswtHepgIFVUEpbSRMs4WBzU3b
9PODrnBoBmlqgVizKifBSEmA2PZQpBWtzlt6zepJENapMSKqAmZTsJRQinxwXmbXvAAH5eku5oag
GT7CkUZntUmzAdVXXz8FFpBqN6Itsp+n25+5ORHN9FMr7ioUvw3rEOlozwQCXXrAv/HqshzKVWfG
m1QBTJEFgK2c7nFuRNoBTxIjhbRO0KFoN0IYsgYKFaRxS0iwmWuKqxm+IxJk5RLWrVGS9TUcAK3t
ag4Ow2TXCLJEJj8zBHcypIN9lYpRGkYNrpfPIbgAhl6Qji4NYa513dgJC5Dttbo17zlqLqfW6/Mn
SDP21OwEClzRejWi5JwIdR8KCkVQUP2DanpJ2WduDJqRRy5hpWmbeN+79s/SATdNAOm38w5bd+r0
cPqHPGNxiMZZzfL16EbQC+1ptDu9P2f8k6sZ9dAgGpKpFJ9uy63L5dPQAHNRu+OmE+5r7aFC9LyO
NNPOI2GjRtpE8dLE3YvipCQFVe6QfESOs6VxvhBJnDt+Xc3E61E2ooz6FrxWFmpEB9Rx8q2RVZc0
NbahRO1V5z7kMUH1pXvm0DQbNwMiHRUZzXpAlaGLIlqWuAG4VeJvbmo9QVzxvBujo1l7VXOgn+O2
XScURLY0AeVqK21vYRTTZj1yLn5KrR3sM89JDAgP8GZduqA8CQ1U/xdj7d3BF2YLm23GTnRow9C6
NsprOGiFkMIEW8mYp6BfQf2ntzprkzmaudvVwPNWhJ1PUiUeuSR0I3LoTWM/Wyi/5wRslyz3T3c2
NxrN6q04sGU55K0fBjWQf0ltQfMY5GinW59bDs3sWxkIJ1SkBTOA814bw/VQo8a6YMbCVM21rxt+
rZJcKaPx48jYw+t+RaX8VOK4ECSYOZkczdx5DF5E1CWCxxdXoIuox6naldFjx8IdT4EmO2+SNGMv
0tqQnLWtD5K/20qCLSS3u7uGDq/nta9ZNjL/vahxZ1/bEhQPdQDQDcr2QaFyuvk5Z/Upe3Bgcyzu
QwNXBOW7wWj6zoCEaBqkzQWU9zKwKiUoIwmkA3LdprwdYlT7ua1cgrfOrJCtHetdSNoINfCNn+G6
uFcqK1Z5zyE1rZi3EQDELbwY5vrRDvi2ymwzC8DGjgz5XZqDxxeU+74jbHpBK/7r9EzOdTL9/GAi
AxaD4yiWrd93IE+35HiX50Alera4z8APcLqTGYPX8ZG8oG4sjLzxmZX8pC0Bw2k1ePenG5+xx08c
6sEIoHzVyEbG8CZdv7fq8M4Zu2vRDo/nNa+Z++hCZT2IwOhmglYQHPrlGsIK71nFzvx8zd6hXTD0
MYQcfVR336dFsOlB/4z6u4WTY259NUMve3D8NE7Y4OgzHjqzGkDBMODl+clwCva105M0cxn6RCof
rIFlCeGNhm3gtthdNzlQcV35EnigTa+qfWtXC3eUmaX+BJwddGNEeILIEnOVtrjQBSB2d+pNkEfr
06OY2aafcPaD5l3RK2dAKB+MQ91W9va1SxZWYe7DNVMWijS0FHjMOlZzJepym+O6MLrtgjuc+3DN
iOOsGaK2xYfb5ZMpkF7kP8+bkWk8BzOS8USKMcW6WiX7ZgfVPuXeeS9WaxrLQdNt1QGN3tPGV3Vi
PQMQZPtJ69Sr0x8+syE/a5sOWmcApoHSGHT+oOlMUdwAoNE1s4XvmeaDDeDheb1othvaTQgeDZCe
wR8/jJYFegT6rapBDhSCj0WAV+J0P3Prqxkxdn1VZSbuBGTsxSVyWtWl2wHBebp1a26ytMOa1Z3X
uARSIcOG+QOUBwBYx4s4fJfNhbrr1sW6NFbZg3wJytVS5G3GInQ0HkqnK1BEK8g6VeFtY8bvJKwB
1TKCj9ODmmtfO6R7ZMuUKoJ6bUViGyMrsQqM5DGOmFpY+7kONJOWICpHEhEdsIzcMxR+I6V/yyg/
71gwNZMGQFKZFQOOW+bO/WCnH5kNnj5vqehuZkeZ06gO7MPqYw8Uo1bjgzbK3dOS1ID8DXTB+mYO
HZ0MIKrdLsMN3Fg7I0iT8rb98ECpygvjxYqd+swF0A7mgbcuaMThQDzbBGWxmQIHswK/D2rFBXgn
l257c+us2bjoczdAPqvxQ/B8GH33ChmDNzPIFq77c81rpt05jimpg6kq3BhZEhNHspHhOu60kBM4
zxQ085ZR5yEbAEr+xo5uwDn5nsT9bVCwl9PNH99Kpo66S3Lw+nggrfJVBXruBCwbscti/3Tjx6fH
5JoZt6EEHrjt8NgiauWa8goVe+usHxfQZnPfrhsxMQoVOnntQzDMvrSl884Ha4k3Ye7bNRNWkZUg
8NTUvqu66yhzdmVf3lVdvuAhjhsZYP6/m7CNtCcQ1ob0wRf8GDG6yxLzGVKs0H4NqnF9ev7nOpkm
7sBPlKQvwGiNTioOjr2Aiy1j4Vda5j+MIt2c7uPzUP73AIqpF6i2wq7TCESoPrVKP0fhGJhgbUi2
5OQHCHtuqi7gqyKMrpCsScHLFolVbIon12gqPw/MpUfK3HJpht4bDjyu22K5IvsOTN2PBjhTau58
OT3KueY1Q296p0aNfFn7geH4oU2gwyCuzHwpfHf8DDf1YocuYClNMlf6fROvPRvM8F1QP4SOhGAT
i29riOWcHseMyehwsxiUKzWEM0B3AzpZ1E3tc3beLdnUgWa9Ie0MUBAJ5YaOgNXQo8ltRQWkCxIb
AcLT3z+zDjq8jKTFUKRg1fJ71aAarlllkftqiPT5dPNz0zMZ0oHBDABJZhSxB3iUrt5CwRbCijx3
FiZ/7uOnnx+0HtoRwV3Ghi6Oa732SfKIaoe1a4iFPTr38dPPD5qPhkqk0gQtOYFiUw9W75I3lyFS
yunC90+zcMTS9ZIklDmHrGUZROYG4yHO7eesEvdDUfpD0a5PL8DcFGlmnMWkQkQAXdRBd1ux8LZs
IVMULyXa5prXzDhjKsirToHXwfG+mx3DnZ/ZzYMV9vHCmTTXg3Zc215nki7GBm17sMJVmXUdVmC0
ArJ94eU104EOi8sH8HcPdYQhuCDjcah9F0TmXST5j7NWQMfDNdKFDgfHCsChXnfQi0qjwmeBfd4e
0rFwvA+zNkE1pV+k8RcgkUGHJ55oF94JiJ6cHsHMNtWxb0j6SxN3bumDaPaSpBme7dXNwEBRKJeK
uOcWYfr5gakh7NoEtDcqv0b5Hw3pjQIUIEurt9MjmGtes+RgcPM0FAmOVMwV2P3C/iIkLLxs3fo8
P+pp1+/GSSojKXnlp3x4GcDrKO30oTX4y+kBTB96xFPoYDbTxOMQMg2g82cZNHSiBFz/xlDmT6eb
14ok/wkFNHWcWpJwFDQlCp9fiZfRy+8lq25jo/5wKqMHTxx9iT0b5NYVeJ2T1GsvELGxLrIqOXN8
mpV3CaFBDsZ2f+QS7Kq1u+96qMmdHt3M5OnYtdYoWEkGaJeGZIxQ+Oo5VSl+Mt6lC/GsuQ60a7mr
SpMjaw6pRVE3wresqgLvHMSWlpI4cx1oF3PQ1bZM5uBaJyQ0wdU3eAKUgNzr5cIUzZi4DlGzclDY
9dwQfhL0PxC5vBkomAsrK9mDbFpsTq/DjBXqSDXPGwZmdqbwnVS+oJyeXJi0lpeoDT/vEYzi8t/d
SJMBbVk7BQJboFn92Y0DZHpGO/2WqqFYQmLMjUKzdBQ6U9kPmKoySqCfQuVKpPbjkFlnwW9Mqp/Y
dtnnhtcKH3V7Yqtqs970WRktnHZzO0k7sDunc5TI+mmhyfhqlkG4dT0GBeDTSzzXvGbHDrwssRWW
mBdBVW88qBa4qAUv6dIrcmaj6hA1ZEfTshCd8JkHRt4aIU0pwQheFN9I6J55r9TBaV6a2xVtJLYR
FAvisH6ImvGVQ+3zrEnScWlhoHoHxOaV7xX8HXp3ED+FcvR5K6DD0qpcecxocwFsvCHfIYxmX4Ft
oDtv+5DJKA7OadE0UeI5EIUITHKJiC4EIDNK1+fNi2a9UhnAXGRonJWQmQsLcpWCZn2h7eOQLZNo
ZlvFA+CazC79JFHgew+90apAC1PKwHmkZuvIayMKIH7QBh60QWsv8MRVxW0qLi23JQwks3YKmSeX
Bz0oWkPh9Kse6uXy28AoOPoLxLtxUKZNkVzlfRDKXTigeAoqRWDyundq6L3ccsem3bvZpCmEEoKS
NFtKao+t4oqaatMP3IohwuHUxdfBc93gvnGpkXyYIU3bH1nhRYjkpU2V7ylCBNaFjBMQuTROU/Tr
XshBrYQE2fUjH3IblOwqqOTGKhzVbhGGHcNtz7u8ANZegEy/L4KEX5Wew4PHdhgi69qsAhN8vG7r
sOLM5dQcWT64Lb7cgVITct8XZQ/iFqbKy9PrOeOFdQQeEJYK18NM+JAbfe+GAurN4S7w4vMujJ/k
Ggf7vEMKachsfDtpA3iZbOeV3B8ZX5319TrejnQA+kD5Qvg255DrMjhE2YfkByr+F7b7zPToWDtp
hg5NkYdEaCUBHTVcmNMb7zSRz+cNQLuQJKjz7QoAH/0EjBtAIhvZBtWoEEhxmvw8V+NOJ8DBEkQ0
NtvCprXvIc1zNXoQUq4y6T6eHsBMgOiT3PWgdQnti64THXzNAMkaAHmTa1x5x3U1SNCtO3F101rm
WXlaU0fegVy9QZ0Nx2ShNvmCpNUXWVSQEwzahcHMrbbm28xYgnyCiRK66RUJV1yR8soGWPgr4iOL
Zf5znWjmbBWxNRoO9iwNcwKqTiMWP0UbDT88A0NaMIzJ1R955+iouyav+sCIGiyLm/0ClnpHjLpa
cBkzVwdXu5uItpddpaAch4AXfS5E3r6lo1H+yF3Vf1WlU/46a2vp8LqOVKMDBVu4poqPDDrOMYQQ
gYODxEY6Qh6miw1Qjg6wl2+nO5yZNB1x14sis8whxHWFle9t2fY+1CLPPPF1rJ3w+iAZQxzKjmok
FA4tinO/N8+7CulAu95EoTaJEfEqyizbRaxIr5u0Nr+cNzHTVj4w8jopwjQoS3jxovV2UeGY73jk
qgWznpv26ecHrXtDXo15jasotHuyq7ZgCfLpzRIEcWa3OppN207W8ng64BikCtxM7HGJe3di9aVt
IOR73vzoJi2toR3wOPYNVTg/IxQY/Byh0NIsGNzcBGlvDWI7RRIlKV6t1APLe8oLC/qWfU8WcB4z
sDfT0SwaJb9BQDNW+EBsNel9XChoFwdeYYtVX5fGc1jne4N5oPmnDc6THciXpNpFBiHlwh6YcYq2
NsTeA41QkUt8gSrHm9C0htXY8OTZZZG9Ob1Ic11og6wTtyjdwsp9nFl7DwyOAbXBB74UX51ZJB1E
FA7I8lBZFuDrN9ytE0TxNhPizJeUjiHqUxqzLnVy3y3r2FfuKJ/LBFIikdcWS3QtMyPQwY/Sc3B/
T3Cz7xVIzy6NPEEcF/zoIltYgbkO2O+GTk1nxIMQB0fgSMg/pkPNEKgaqmYpJT3XgXabGs1Wougb
ClmOY8W4CvZJ7yLMNgk/nbeHJidz4KpoPWKP2uigDuO3GkoV0di+okjm++nm575f87NZk6uGt2Ph
g2uovhxC59fYkKVvn2t8+vnBt4fVaNV16uUQ1HU3mZ3ubLteuCXP+Fhb87G5YZhhDy4cf+wBLgaf
il9EUGeNwlsjXOLrnft8zcc2EWR8LZQ2+pwwB/QKXQ/yDmg6nZ75GefwiWE6mByXDyhxL8wcl+Qi
ARSKQTfafqrU+HK6/Zmv/9S5OGhfiiIMAx7j610ohUGA2lzhHLLvT7c+9/XavuF9qrrewumfOBGK
ijlxyXgVTRyXqz4zSu/X6W7mBqHtINACgXbPCeEgqAENr6HgrL9MDZOXq9MdzI3j3/ZRXFdQ+ct9
O2sfsxLk/Y0J4aBgfbp5azpNjtyKP6P2B6sAdp6GmRIDIFm9YgbfWkV3X7n52pzEgsthUxL3VjnB
L7OsLlBfvNDv3LC0w61IGDNSYCnX9ehY0MFswk2nDPFURBBfOT20uS60wy2Loc5pQivRj9tAbKw6
znyRO8RvYsLOWxwdWidGIzeDvMj8bsy+QwX32jaA9lXBuBD8nxmCqZ0OrQLvT6vw4bj0s+gSleni
PfaIvBszXnbnOXBTOyFAmxMEIGTK/FF6HyRLr8ooehKJWrhJzViIDq9zO6ioEJSYolC6BDmzhBr8
s9c2S0iGmce2Dq+L7booomBaAieBIHsrqp2Kmrekd8p1lhoQsy5yd2FHzfh0HWwHefN2gC4M1Dml
dZuAc/uizSVK9iywJoHOZukxOTdjmslzOnqK1LjyW31jqVXcAvt6wahd1QvlDnPbSjs3oM8aQHMu
wjgiqlZW6rh3tbAhGwxigjNXXbNvRWNkGvrKWIVWOJS7xLTMvW0LslSxMXFVHvNbpmbd1HVsqCe2
2FaocshRT1qZBEQf4MpEoYpFuk0EweYaYl6DmfqJDBjqqhIWla8WQfWbyEIwA3uu8eiFA0OqC1Ls
bQNRN25kb6K0rX7Tiz6qLluSDN8d8EpfdyJpdiqOOlTstRDAHXkE2T8TGmzjMzTUVPIgg2hUd5EJ
QOw+EZExrpzciOpbp3Qkv3TsoOy+n+HaGNeBgGSklT2Vua/DAGm0jqf8pqdJvu1dM3k9rwvN9URG
4nRj16WQGSRf6gCiSnb1kEJ29LzmNaeDx6zKDdqnvjOC1Tez3atqbN54tfR4OuoWMEOTCR8ca2C4
ycOxHlKEK4rMRv2Qks2aK2AxVmNeGePOQw03u6q5kZyFlkCXk7UddGlVHJIQHUkRkzbo2k37bBNW
+YZSJNUblEgtnAlHnRC6mbzGQTcRQnuWI53UrwSkO8ZJlxFpMYhIFhva10tJ26MuAr1oPgjkyXGb
yjb1adbGT8Csu3csCodvQ2IZC0HYuS40L2QG3AttUaXrGlqGFKJbQ8N+1a4Ym23co3BxwRPNzZfm
iYCVCNuOZiGKbZEd2bRkgNJggoKBOB8ZBMq7xQTW8ZgBJk3zSWGEuE0gs9Q3818BewNMet2Mzi+R
OKtBQtHUYmtggPaNXAqgHU08Ma4jBI1BWAhJFKk/Qu40sqIVuHkmimwo/jUXg5Wv7azaDBBfPcto
ddSg5wQpGzOPr0CU4zVXPKvJpmQcUAQadpm5sMFn9sW/wQbRNo3B2rIaylbcDGXsXlZtWUAE1Fgq
LD16wmLeNO8AzrAqjhVSaJ5Hmg2NoTIaG+ZZQQO0rjmCLkbA1GmtyKfKYRsJEvTLJAt/nV6DuU/X
zN+kwsoyLwtWVhfvzMC5cEu6MPFzTWs2P7FZ1qjeCVbj6KJkCjdyq/JPf/Xcmmq2DmmjMq7BpbpK
Y/taRs2WV/cyOe80ZP/D2ZftRsqr7V4RksE24FOgSFXmoTtJ94nV6YHJNmYwBq7+f7K0D5Zqr3Sk
Pvv0qQUVbL9+h2c4O+HAUZIEW0YWtvXDJfiJbbk2wWOl2vLffv3ZuZY8gZ4oDUSxOkjqpsZOGQ0I
P6ig/v33N3wUOs6RgtCZHSWHLM6FMePvqBlewU+8haTCw7jSUgbx3brUSwYWz29tP9unH0TGc/Rg
FSdVsEA/+0JtkSrhabBehgOi40QrGHZqnn4S6D+IUucwwmBbMULSYwOhWXo1UnYjF3ntqT9wSsEW
t9fYd3tm3D/pQabiHFO4tmRwE+1FgV5I4EvzzlyBomK6F39frA/OybmcXg2o7qBgAY5BeHxdLRzG
88O3f3v02ene6nWtdIXETs0OTHpnEMoVf/z7wz9ah7PzDWPoee+rXhbaJs/SJ3mwvKbTd41eBTXR
47K5vIH97t9f9tFHOjvxO9SrpmW2DTqnFSnmenN/5GjEZ7i7DwLKOahQAO7Nko6LImX9HmVzWA9l
0Id/3CL34B//hLNj72IjTTJQAc75nq3dQ9h/hvP635jIVJzDBlm8hxBuq+qLcAvoAovdVtMfSbwC
JAL8xHhZbxyo3gCC3ZCB3VciHvw89sMhATF3/lHvsMO4mJGgj5/MGj5YrXM9vDUYQqjDzO/l2jhX
p24xuinbRNkg/6ftEJ/l+3C1nOM0rBN4/O4Bv0w7s60ltMLBUv/7Cz5I+M9RhuPcuX2R1h1cD43J
Ti73jdS3nRx/c+JLN3xG4fwgaJ4DDZEycmqpxnssTIdWDPK7tjLZ5OA3z5JPgOkfveQsDNhkYZOc
8ZLF+S4LdHgb7c1p28MXEU6f3JofveMsGrDaQZ3FgQzQRntpzH4/VctrEvPfaKa8/X1NPtpVZzGg
79KUEAr78SWqdZYGARRtVkbKf3v62bVfpVtHWEAhBgOCLmzRx+pWJXR+/vvTPwgw5xJ5DK02GsbD
fJjJBA+dWAKTNoswr1P2GQ3qg89zjjdsRh/2mE3PBwnVg6+2GaHoFZM9+STneq/U/7/OLsxZzir4
ndd+mN0COeERG9RNUC4n/CZq0qOx7GiqFK7yn5EHP/pTzo436N90pykMhRsR6pITY3L0dz/TK/zg
bJ/jDqmP6K7g/HUY+urAQ37LKKDWYhr+uBB8tXb79fc1/+g973vhv0pr5wcIyCXbdJChemzi6l4n
9ZWywx2btqd3QtAnF8tH73n/iv/1Ht65OKADVsaH4d2IETJGsI/KB7AiNLLYms/AQR+tytkRD3Z4
YktFoTMFLlMhwOfLEeQ/01z74ITws9O9g3oim2WcDomN3hrFHiB18af/1O/8ox9/drxrXeu+t8wd
uKjhVB8xYPd32R/+vtQfRL9zEJ4KO2Aue5RnvXSuPmyj26DL6nQDc7w4UmPJRht9JoP+QeJ1DsmT
C5UsbPGnKD8emh7+eJLdoGf4ilu/THv5J13Sk10/Izx89Lqzg29rmcxzjNfNzXi5wXNKUHJltt+c
f08B08u7Oj2mgNb905c8N5PtWgSaFPY1h9SuYza3Cy6scViydI7uJy0/Gad+sNnOEXsC2g+z5nw8
LJ1b4OCeRlkTJOq62kL/b6fyHLa3aQor6RErFKI3kIGw8HNn7TVMye98vLyFQ/+ZWt4Hx/8cs7fX
mu09Ol8HIdSQdYG91DBcBWuouktm9ccMyycF/Qeb/Fw4zyRbMieptIemW2B3z+AE2u6wVB/jZczG
lXxylj44qewsEEjG1Bi2MV4zD3Wuqi7EXKR1n2SO/5Ep+R/32Dluz8HrVrqxQicFGOOkw/Rzo2VX
9T6HgPC192CRd8H6whms16LpVjRsKCGQOmbhwMuZr+Qf98dZOSApXuWAIj/Uw/wnpjBUi1v7VA3h
jYVkYDz8E8s/FecYP4wwMCjYhChZwDOxBD9h4vfl72f1g5TgHM3XhVEoOzok5RA7nbPBm0x4Lo9y
0u5q2Sv3DAR5dNFpWf9bknYO8QsVsI87VO3KXa6K51MYzv1VHCqTfhIYPth85yg/O6UOtYsVZVqn
h36CRzj5xwSTvsei/7qmIW03zFuERy9RdLE3cyGSqfj7Qnz0q9///389GkYijayTAZ/lXQIsrUBV
0oP7J5lE7KCzex9yPCCVbD0rVrAHuOmuzWjvSZx8ciI/+vFn551wgJao1qyAXke58uiOmebh79/l
zM/4/5EF8dPPbn0OFa16pAZmtTb9HSnPf41x6i6dlOKxn5ZX6ttvzo638bhvF2u9uONg5u6xg3jS
wemaZOvW91mo3JIryh6oiCP483af6Sl+EFHPUYHGhkOrXJ9g1GLaVzUozAn3cAdiORwuGQRGnv7+
HT54zznurAk6y1Iv41LbYDqC5ruZ35EDk+dY6d3XNzMyoc+aEf9R0/sfAfZcZS/emNG9mdRhLqsj
QutRlNEzOURxzg7RRZg1GctwK150xQIHyegqPSK2HthPmxO4Sfp/orlCn/n9uvyvM8EVXVYY1qmD
rF5JOmZ9fbVgwvX3Dxry/wxH/9ef+f6t/+v5YJvWm8eSHcY1tjAJjesAeVfRTY7HW+ZnxnAU6wF8
xbweI5GwbHCwSMHfasRak3zcB+yvXtm41qUNqxZGq9Mgp/A4qSYevlPqgUdFZ6Odu2wbKz96EGka
Gl7BUMzJG522Y5CcVohdDADicW/VVwZGVf+lD824ZksEOyGINBGIsdJWk8HmSzgPq4UZqg2TqtiG
xcONjoke1ZVs+iBbE9gX047OOUAQ9iuHHWOm1D5+G/ud/YFnA2jtyT4EyRVkyrXMWtT3eybMGvaX
0GCrL62Pyc1mxAz+7dasqHS10MF0YbhkzXefhja4NKZllcuSfmwugbmML7xh6sKReryLpg0j1K4B
4WBP6w7mF5pCprdPNl2ipe2qvF19VfJgZ1nDmpOCX+yrWUwl8fdHguaq8etaSEl1HrckzVJHchWz
A41Ec4K613KRmikqgb0tOst/2XG7rkGDysNkvaF+KHkPXoVc/IVGu7yzc7mMos7n5NRXAmH1BkDK
u5Htb7H7NYXtL5hKvNHgDVSzm2hd9cFN7AttoXsSgbTdxDmfXXf1jqnPZ6A52nQmsICDPJ3OZNwf
VwGa8hos0204zyxPqexv66iSF4BnU4VurYBsIVodO8E2IqA4Vy2SVPQox3kT+MmTLbZ9ELfzpkjm
cQlmrsf0tu8ZHKaj02TWp7Z1cTZ6fqlHdS03lictvV1qVZItvYnk8m1cqq9tvfymMVdQ1LYFCIUd
6LoenN2gfom26oubp3u+Y3GGgWYpZmgHo+q3fuc/QhO8MMHepl3cqKTJ+81fObIWdRB99TSGNLTe
ckJqckiG+jWFng4Y00UXzbeq6ZJ80svPwLdTBtOuA2uGQronnVZIJ8vKQhZq4fiKGz2SZnruRPhE
G1owOybZ1ttHukPnVqw3PHoJ46SE9cNhbfm1iRLMmZj4unh1I4h6rPb2+9au1ypJD9wuMOUYikB3
mEecaCzKIAxvVa0tBLin2wnqRPU0FlVNTj1pj9C7ODQuPfpwvYCYyVVVG9iCh1dDNd+BR1QVfdMf
XF2d4CaYN13zDRsz25W8q6rtRZKpgAVbvoffxCbuu2UtgzjJALfLN1z/Zs1rIOIM/rsV4tbi0dZ7
xIY71vfHecdG6ewBEOd7NwWli+1tBev3xpoDbHYOHr4W4STaYnTqrmrGo1O/k/hnRLtnsKguTJOC
u4MksuOXkZzyeGQvUVOj4K0zqk9WNE9RGp2Ihb9MhSoLHgoXERvbAkTG64iSsoODTzY0WNN09Op6
8rzOXJS+bWFbpkt/Tx0IiXahb1DSRg8ufYusvd3frTfW5bIKzfUmmnKEn0GmifHvZ+0L3Kjujd+P
lYyeNOIfhk/gKIK6iuw+EtWBkeQelxMkYzynWU+5LWNH5DGpYacpYlA57KThXaB2bApXLCitizVe
mqyaIT/nAsa+7Z00T3AbEzYz87rLg3ORgZk7xlEZkDbJ/Ryl7KldV1hrJ964JxM2WwEvUyx/N6p8
bsAh3+Qvvo1jbqBGEuf4t65/WvQW3LPQQVa5GWBee9EGIdgxmkwgz9dpl1w0jNYvTMN9JI+46OFx
UKtkyGKOj/MsPAw/M3AWIDPetCzB8ZdWzllKZ/eFLYt51qKCBG7IEIyKHWprOPe11YcJgsgFvMj2
Ax3VkDyNmFPcS6jn0sMmATm65H2sfqSYm7+mCRpx/TjSW8bmAOGoZ7n0ClnVMqyVKafVjcFBhwIZ
Dt/D7kIHfP5BA4CVk40136D0G1W4w6r+tTe1excGYHm97OZa+ibNN63NqY7wxCJaFTEnqgbHCy0h
gnqK220R11bLsPsdB3xyj2Gr2dNaCUBVIhUoms02sD+mtV5/SBmZZ4vQcML1ELzIVsOUzuMjAJKN
S/L3puwSFsNkxQ14b6+dFsHVnMBE7jBPA8c5WwLhCjWl4JgCr0UvWdjzUs7OjGWrZlHO8KB7bqK0
/bbLug/KGMxS+bCOdV0gDOGnTFN/mpOweRp3Tn5WFeQqYLlUw3Z80WL4U+mJkgM8mdw38MbW341u
x0L6qit2ZehpDGJ22zVr9ItGC7NYVtofq5Bstw0W9XsHkBNE5ubxdoG35k9JkAjc70aJi6mLyL1m
8fAIhQ/ztOlhODInRhxJFqcmn/sYHUG5juQo+zU97XUVZgvT6UuDR+HQJiMuXDbtXyegNNrLNIqT
09AOTQFXne9jyCZz6FbaxI+9GJtv77ZjUQY3e/5zDiJXTk5M0Wme4AZx56BLvBZqgT/6sLEex40J
M+BcMXUXr/10CMKgeqg99686DdevbCLJl34O9SXmBbxsjPEXdq6bEnrd0RE+3tst4ufyI16CcYKR
hW+Lbp7TI6vwm7YNaLd3u+lciDR4gNd8f7HFLeC/Cb4iwkkQbDmuveXruIamLfp24wsGR4mg13u9
aJ4n8D3/40mo73k7bVBSX+or433ymtBK50FdhzlAmTT3PDR4y4ALDfVhncJ3ckyaWv2Oa0xy6hzi
5Ql0O/jgOWF5WE3okLp1SQnNkF6lryPQUS+qkaS+GWDVW4F27GL+ZqBX3RSwAAyTPCVVuJy6tYn4
YTUTgTn6usOA5LiCsb0ddrC3gmxfVnvPgQueMrbD7m/LqW5jVkI+HVPYuiNVlSW29vKPcsr4ICNq
V0MFPcrELe6waYtW5QlPRLf1III+/qmVR+qKL0fY46xjAAa6uBNlDH2efOzlMiB362ZPaA5ytbY5
Y3BWR05k6GPTttF3RasnDvWgfK6GQKLwHOQT/K+WJeNUxrdgxzvxfeJATq0ZZOKq4VRJIHf3uOb4
bPC2MkBBVlVYEGSh6ooaOtrCIfw9mrGSzbVvO56LdV/HUm+r3XIY7JLgR4w/aLshuhLRBXAtSdTm
fRzIKc3mjqzLT98F4CNBLxNqLnZN9+WkCBBo0FD0qe7jfIm0aK4a5brkoWfwrO0z289uuvZLtN0g
sqRbGTVtqA6+0YG4HJznQQFzRUoeFYyUloKssxNXkFJW6cHPG3mFmUC75FVHPTr+Src/qvW9nPNJ
lIoLpgfTZw10tPaMmMi8kA75RLHWEq7KWq07LybG7XdNkOcCsmkacSugY7cVRlq+37QjPLnuqwmi
0weufVCXKbbciu+9Vuuh0+mWFLWnY3c0Erq/xdab5jdoWa49Wh22wwvWZYOeDMoEl9OmJi6XONZL
TgYPcbWKTMiqQqAmga2F5WKHuecSyxIU4GTKQWfu6RWL5lQdDYhYrmjhksdu4WqYvKnJIMTYra37
g7FxoLPFglhfekReDoxL180/hmgilmSVp6GAoQ6P1c9mHKB2BIcVvZknsLT77QY8sinNh6gPGAz4
6lCcGrC3xy/dDmP5/F2P1Ly50AzjiYi9xufp9UVXMdl9IWlj60dhQWS5J97sMH+TbuUzK6ZgWsLL
ahhb+qsDIKm+auOBbhc21ktwJHT129eWURZ9A2yZiV+h7+Rt2C/BJXBR+0+hQsgjeNCJK8IkgF6w
p/aXcMtb9iN0RumrQhMPY3fYgcUPJlnVfls1dnDHRgLtdB8RsovnttqmkL+7ZCZR3idht8ZZS8TU
ZULH03IZwtmwR6y2MeosTMCYuDV9025DHtiNpEU9YEshp4VPfbkn0D24bvttj57qlYwTrOpTth8M
bss0yAneulw13SRkgTtR1jkYMRD5bgNtw0vyrhVwtG1rt+e6Fq3NKwNNhjbrttEmF6q1zJ4mpae5
WFycIitUKU3qHUYycEf9KRftviRAqsd5LWc4PFUJdCPyiA7xegUUbgL9wlntwWFrNPtSQYyfYq8x
sV8o09EE9WBFYOqOz+yeoQvKcSehOaMaYJS6HVNjDxkZ/2WDV/YoUZfMyWqycLcebRIfy2bvslaq
92Pk3UI5bvoVZujvJsBd99gSN4VwhLWzGw8uGGbiSi4iOf8gwRy1azZ7NnRXfp2qWmUrDGXFEVIP
6MCtkFCobjmipnoUlfPxjWd0nR4mhd19WubdiwunIUJcDD6S2zWFteY99Eer6UtvrUQ7fMO4lUIL
BJftz7phOr7alz4lt6ibR1kaFkTD5VA5plJUUGr2beZXmmKPN1Wj7kIKdvdpBZRwvOl9PDfgRsNg
Ekms2LLBjyI8hVRM8x2fhsD8iJo1VdexohNKc1NrVf+yfhz7a4dZvwKme6v2ZxmE7fygOs3rW5Dd
WnqCZEysbtwYwTn30DmiYjAQAip/73B3WVFqjIt7W2Dpiy5Cm4asvazbeXvfLJpGVQaY+UIOk4W8
R7bMm4meTCDSSxppOpww2lyiG2IbGPLmYxh0uGkBcvfFoBPIV8EXw/9GtagRF2H4ONtMg91MEVib
SP3sIt37B2ZTWGBWaaPCJ44mOvmDg1NHJx4wlGbziPjwVqXA4bZZ0vVd87YAXBzgeqNDt/p8GhI2
nsJgIfsbFIvr+SRtPUd3ZvdTeAGP1/U+6WdzmtALX67RFIjr73TpY/lCRk7nF7JuwN3CWTpw+Oie
VjsaAna3EBnN6jjcR5INxgT6Lk3mff0VwMeQAkkRGtBcCylMw1We+MrFV4000fbWjYmtLmeaglaA
Nhz0UiHkUuuuNKqp0t8o3mX4BYWNXMsFKc9yT8IgDb6QKUrl5aBVO96Ihnd7kSw1MQ8KDHqk9gCi
wfEjm2IQBdKbdncJ8RnEPNVe9J7sK8/TSYBJsIYyIKdZTkQrjNBICl/ulG/zgiIXVnDI/Sj6OuxY
cR+b4wpYLCviug66wpDUyjcVW4/yk65EDygfhzoSGQwgVguIXzzHHTBMrQ2veNiw5S40BIrgu61T
8WW1EWSy0rCr5y8B7VNsu4QEQNE1cd1CkpbTHV2fLpn2K6v6Plgz7fmoMPCpuhb/gLNpvMEoEL/l
HbbYVTcD3GbtF6QNUWUz1iaTuIRCWjtjrm7eI0E1opkT57BMjOlhJDKyOVwqXPfSdpjq62vj5LiJ
DLKi/f5scdDo89iOG7VFTXAz0DxRtCcv0H7aFC2qOeERksd4UeBNEGIFKvpl1MtFt+I0fOPosCxl
lHQqzHHXTutl0Fdze+CYR1yLWQZ+zmho9HKZKp82fa5jjcmfB35qLmgahu4YTNvOrzAkTPhXQoV1
JHNKhssjBG3bWed+gqbINQuGdwc9Pdl4e+k88iCfa6lazBLpBivsC9zfuHbMjFHF3RDFkt7UtBL+
PoTzdwuICZ9qBYgGRUCdssXYripFWyPGgxlUzd+lVtPcllybpjWZhOQO6s+014b3marbzcDBe4q7
NItn5geSsykOpjDTOxq7KNc7FyYvctc0vcQdr8ktHHWmudQ9dx3WJAI67CmhJIneXOBWrzO2jcT8
EkudtiZvW5SxMuN6fc+cDURw+Y8RkBLmM0kD+t6f4j3r6gxUO6dOyU7q5hdcV98pA/Wccm4yNSEb
sNlAW7OXdbjzsIShbNM++CAVSmQqHgXJ6bRs8zMq393dgntDwyIUKxenEMTi9U8Dkpe+i1rRx9BU
6Sa2vhobSDuWOLtqv8LF1c9IClM+/okl2JIQs5txTo+1SXx407dBSp7XPhDJc8c7cWK9M7Ck0z75
VqMIX350o2mSol17DtrNOu7vGWoi0V+Ubungyza6Fb0G7OCX2EO3+Dn1OKqvqQXYVRUB2qQzfDmE
WvwDUKhd/7wvEJHNZhA0dC4kVdHthhYo6ZHrQQi7TNu1qR4rjS7k1bwmMapgTeoBTc5Yo2phkQab
N/bVZlkmuk0ynq2TUl4gMbGdvBgjalOwgdrJhfm+WCxBAe7jGlxZw9sh3xb7fjnoeOTd5aTGBnee
2jZZ/VJT0C/l2uouPsUozNPCpkKj0hrQFNZV1iA56p/QChPDl2ltg+Eu3qPdls1QyThHNGjlT6O7
uj7swybXNDPJaNQzF6AvYV4RoaYBg0gm+RhtGKSipkEr9mEHrUpWhafzUhdBDIHUy8Gu8FBG5yLC
6Hh2s58eIooH1FebFbSBJSWWS15OqRjbJIcdUTKV8OBY67cGbyR9vhkoTt0xDoeLfG6rICjnCdyf
I1PgFpWUgTeFkJSS6TnZmwiHUkKh2pyWFaTEkkTooMKgtw6b22YaBwhvk7avb8YklNEdaGUhuLGk
R3iDe9PeguORda5mFT1go/LotMqIxK+ctDBTraCF5W5Jx9bgtQ/nZWjyNUEH848PrdrgybMoVl8k
fuH16+qXYb/u6r6bi3C1QItgkRrXTHnVdJ5djvqdcYMmjhVwjUpWXKG9DJtigNcI+75GvXa570c4
ViD8guCf1QjX9ZdlH1L3LKFyk/7u59p3eCzyAvIWUGv6LRd94nFZjh721berfUeZi3YdgxsQiCZ0
eu3YW/2a7j2t7yRQA+JrYvpVNvBz4OjGF6ufESmPkDRy+qJXNaymNlvt/qGlJBIPoNXs/RHDoyT5
ltai0s0hiIdOXvk9iPv6AGtJr5dDAE38+Hr24HukJcLKto854UqPp7YFry7bKE+ftpTDlCEzPnbJ
16BdJl9WEpvrwafOdN8iSHSJXKKc7+4GuNimX9GUrLCFuN9TZJ0StdT6ELdzMD7ZiVLzh5sJnidr
WCmSg4agpzZDgiTNrx1Aufja7Ekb/RnV7kBUJrC/eWbd6vrrLfI6/LoscUcudzuv89H2wHtiR1s2
2CsUl1AZp4q46jnapZkORhK4gTo0MqJ7trSsTzJ0TWhyBSrvZktPoX1Z1j2srYYsWFJjThh2xMgK
+IIJTZIxJbvm1E5zvP1cFtHEU9Yn0xp+Caaqd8ea+QQQCNTx8V7C77KSR0zYkha3WABluK+QdhEG
jWzOusu+puuCrhJO1VeREoVWQCBiUpmTnryWaFJvYr6UDU1oRncOimIt0Vt+4KS3yOOHVEvqMjQP
kgb+w6xrTXSYgEWd+K1yxAt/s4mqntZyqqFuyEqeNGp9CfQGomNWhzPtXYk8asHV2+9x2H2v60m1
mNMvFe1uWsSh6m7T4eQ3dK6hhbFktK5ijf7N1BHblmLcK9XAtNJ1oPGhO9tbdNFr24ILj6zJpXdK
iNYnJ0ywLBoEO22TcSqqRWC0lqFdl7r24BPm0i+IAlrjQh2Z655tgNHIPdKAcXhox1amv8M5FssT
7xrKv9YhN+SL3VwXPqZkjoIVgpkQAHmDIqRcV8yANa4ymJjilNGC8HhOr7xd1grnuUvj65DtzfBA
rINej0Kg8gelJjWgWCREkrwz1k1XW5Nu7U0SoZ/9ILn168vmbN2irzQxNMmcTkcEpBlsKM1JsnzZ
FcCo+TtAhF/XNdvJrzR8x8cda2CTE7QI5TaiS6wCTI7SyNnjQBvOyghGYP5NTJ615WyEZFeD7JZG
5ZZO3C8n9L4r0Ryh7uV2DLYD02w2H+1UrfmoNjA1sC8wnLpEA5e5mw36/qa6M0C1dddQonfp8zCG
UAZjq976w+Dm2R8gh2TMwXQbuUYzlTy2CBMqEyOGSEUTBut3HcyoUlePmhElcBz9lsFePVG06+BF
sGn03EXzGFRML6gbosjnqzIhzSJM8AzGZ3w5MdxKG+SpHOsuPLb4gDkKsNKXyN+outqitJsuEX8p
wmIso7mIN48R3xrZAGWcqjjHWBYp3f0YIdzcChSr4t5q0ki0Vly8YfbU9qnGcGrnKJf1NXRU4g1m
BZZsO8lhaRAHXyNfrW9WYaehsp4xu7tl2+aHfN+6qCkwcvEyC5LGRrldWJeirZX2osoWyPtfc0GG
4H0ME7jndZ8H5JBE4G+Fd4iJf6HFx6F6RyOuSoUh0YtQ4P7dVWhs9SXHOMMXaAGbIV9H3H3ZghIX
VlFWkWApxwT5dukWvA3KXX5svwe9iDFFCZpGIUTOrfxVIz9sCkB395/DwJpn3pA4uIIV3iLyBBZ7
V2DCjftpGlOOESo+vpmyCP269mFW6A/kWzeZJ2GqJMpc0sakQEBAHiB5oCFPgLLAgskMIcw63+IF
g00OtoG8CoIGjhmLohg2gBE3onGr0e+81btQaYHBiEy/701sCXxYAxuX/dB0YHYMQ7DdoGdl1UUy
Vzy+D1YkEjkfEv/eGERhaYueQwU6X2mExXEr9NUPuuPxE7MJ+YYuoW6Rt9lYZsojCcavBaQwW7qO
4DpddtHmoMRvTyzthz7fE7p3Oaqu1WWBU/VyuQnJX9Boh5hEzQJk5kiqw6DkXYyUC7mS+WEmvSLp
rAjKbUC5U9PqTI+1UFctt4B0QKrTC31rG8fg98p53J1GNESnizYJBgxhzLDvwJgF7+g2vHEoOOha
5LjpBt4ZDUOLKwtsg80MVNrQlJNEVYGEfCP7K5OOoybsYPl3I/upt4dgG/S3eJunDguCo6KINuwa
832CSWoSBBh11pPbc4K8UByW2embad6jJINmr0POPMzspkIwr3ONy/gXUyFkgjF/rDCwjnkX5f/H
3pktx42d2fpVHHVtuIENYG+go+0LIEcmh+QgitQNghJZmOcZT3++LLtPq9Ki2EfXJ8JRDokikIlh
D//61vqJopsLPmgbQHflLNp9IVSTcJ3sXv1O47X2iITWqIcms2d5WzUhwrtrLObN4IZ64ZEHXkyE
KslEevak1OesZrmOWBxbB4ugeYpjabn0VwRR0ySkN3VZUmYXae34WbHkI5+cPedeGRmPtWL93T4w
34hkFTUys26qBgHDz1wAXPARfkGn/t6aD0vbWMrPRT6GO7vU9K9OVrbPTAGmsbG47LyBRHGla7ML
q0M/9W2/KjttynyKDe4NQlyueaOxJG99pcrcS6MKFXdBEn2ly8iYr5RsSQnzO7tEfddzVhDbyFWE
mpZDqyPFaarW78wcJxT0hl2j3RuNTg+wbCRY4rIXctYBnhj61mgEQ7Yyu86wVk3ddF+6KEiTjWky
Im6V1MRrNNEXBml5bGWy7Ts2jz45AjxvDSHSKW50vaQDUTGM5Tp3mAUJ6Z2bAybeodwboTZ/bbrA
lr5mG8nsR3jNtF08myUYjpBGdFEaEfPaaIhcrTQT3ciTzpR1PD6qmG60MSaqLNdSBDeamQ1XbkNC
YL5qoqRZvkQqBYsinuBNhhOqnrfYi7Ubi7oOIq8xho6hmkqfc4qyoTOI1thVs2rHhKeT1PGweRhS
V5cXQbqUFHuWXPMttMLZoE4e9k9zSerb1iV6T8RUGVU0Gjf2VGVVhxSecltU6vCe0F3LcijUOk2g
HyayG6rHqYZPdzwK/e64NnKbTaXXOHKJNR7CTNJkKob1ZQFCwbjNC29ojB4ufNT7snbXxWTJ6Lm1
+xnuszRKI64RQBirl1UTIqEFtJpRg2awiikLKjsfQEXvkHDijBAsyXF1g1ipjcGzuZaIhTSDKWP0
OdpYeZEm28/olMbeMWrg74gnqyqgykfCSUpPoSzvuhSOlRyzj0GnE476I8zpDC0kEZReeTOMpzs2
ot1knWNFx5Lxtd6OgtWuN7r1Yu8IASQ1behC1fvUQSPXp3JUftQx/T1+7YxADJkzseA2alMylGWr
OJLTlQrQ7U2jtHaogtLZ//wevAOGizMYsanbubVMU26WMEJxJzAlyVdGTm1zl8ZlM37gyHrvTp9x
iVTmajcfhb2RTihWHclS6zqu4l/8EmdocdXYQ0v2iL0ZVE6Z03h06pB3pZo/sPe9c5HOg/i6miCK
KgxwqtJKyIuaeR+4yTXRQh8lA7xzec6z+DqwXgQsaW8cq15D96KLA8x/wO69d/AzMDCYhpjItxjK
iOqi5zRD4DEADr9Gs57HkIm0Mu1Z49qIJZee6tzYa5fyA47zHdTfOBsgZGPkI8YOHptIueK1LeLT
/ChnwnYMR4AxVT12gB1mP7u6/vkL8d7VOv39d5ijY0+oqioHfTcmwKN+tg696s27nx/9xx3EHPeP
v//u8CqZTTnMobXpk6BW61av3dIn8dxOX2VeMC0FtRN2XupWrbjRonhJno120YOVFIkZHiIrqcIH
y6qbeGVF5aiF/7yN//Ft+s/wrTz+c4Rr//Ff/PlbWc1NHEbd2R//8VDm/O+/Tr/zf//Nn3/jH9u3
8volf2vP/9Gffofj/uu8q5fu5U9/WBdd3M23/Vsz3721fdb9cXw+4elf/m9/+Je3P47yMFdvf//t
G5XM7nS0EAH5t3/9aP/699+ME2X8H98f/18/PH2Bv/92ACWdl7Z7+fdfentpu7//5uh/Aw6TFNBM
IYS0JYPx+Hb6iXT/JqRL4x7TdBEGrZMNuSibLvr7b5bJjyQSv2EpAZDn8kS3ZX/6ken+DZbDlq6A
N3YshdX2vz/cn27P/9yuvxR9fgSz6trTt/nDMns+Uzmc/+y9Jk14ahPdjnaFsu21PqfGIZun1vIM
OVHxttwqf5gCVW8SI6weBiQMn35Bwb6rJvPGWZzuZXGt8cGaQ6DenLqjn9ZsxxNjyC9rYDjX67Gb
XgSjybaudLVmVyos4gbs7F2m7ByObqyM3hubmICAJZOvAb0xcr/N6+QqL5Ih89hIGrNHGyQATpAi
KWkTvyyXZWmYmR+GkOBrInPjB6ePqMK4de53mh1/ciOdOLU2CTdlrsMzGpWziaToXgNplfuBQset
pbmG5lFFHNeo7c4nIkVNlgjs7z0dpZxyYp3OawodYI25mh/DpVl2KH/dTW+awJiidN2nskucbYD0
H62E21AYMBKXtDhtGeQVKEhFKvvQoY8R3q9vWE4P+aHixTwJT4VwVxKA7al0NPtr0w+FpOdOD2Ej
irFcVTriMehV0bnXlq6Zh9nJjWetc63B74vEbDYpdTqWuLkhvsTMLq/YPJyjjOtp9ntDd7/pS1Zt
8two9lWRwzLHZZ+/5FZ4EhqcedLuKZpPBfcWqMIjgmVR6ywZjBeZTGiwjlZE+wbVJ/Jaq+vvYZLm
u6TqxD3PZL4iKCFnhZfwXK8HHgoU0iAaroVDxADIqNXUHkOt3e8qO5q5zUW3lyyUgSuN+lvcGeOR
hehIryyq5DcUq9urqm90fYUjQX0d3ahZNtoQGw480BzEq6i0FnZnrHlbJJx0eFRhXiVYXK32hcU5
RXlhRfWORgq0BETdJ1c8yvT0G332bC4HLMG3MIk0IGDSbMJVnjZT6I+5TCE/UoP6PzvvFPbSctuH
eErKzMvBLCj3jNWyLQPTep3KtLygmjShGxguOIpub6zCoqyg1QBvniHqbPansqFIRFXUpixk0Qre
s4AHd1k7JA+qDYIHlFhr57Rsljeke+XTFTjKfHpcKeoqNiQ21eh2Qv/s5jBZ401JJeXOxqa1XpG1
o1d39ZJ4fUK6/Wa2lN6sSh2B5aIJxmBcOSoYoD1z2qrH0nJdr3QKtotlWUcHzS06465yYrdaw6lx
g2rR2XfDhPjlmTUCUeL29pcid80j+6vkRoRRP3u6KwFfSU8iREeTnWGvA1SHFdlX7adg7KwUv0+g
X6So1HehZclVMadmsUlxPgOiMIRs9SWKDxRmnC+ViMtnx0pRPupBnEra0g7u0HPaO17BAmI1ao1L
qWXhV9mpofAV5Qy57RtzqVnP4KVeA2LYzw2PV71OhjK8FsYc7omdZl0iTLshWXc2sl3K1ntdkMz1
bWn16WhZevGUOCViRpS1+1Lr2tJHpx/vU0Wvyk0xmctFmE/xoYuz9rPSxvHK1ADqqQ+hXPojM+dz
FGPmHAWS64YIwuEB6c+O/dTC9u4PrZXZjFLuskGhKz51wi21LR10C/NkKB+DDXSlQeBdTf1tHwdg
l/7cpfGlE+fslyJLsHspeaLrVRYaruZPYCbLKo/j9K63Jv3ektJ8HPCibegCMj7radQw2w8BPPSQ
UIDmtuq7rBRy3zSDflgcU98NEsp/KdN5czrVyd5kXOXD4L5Mpa4+URzXic7Wk7BfMag0xcY2subR
oKr8wjY/eULhywu0uDY60G4gJskqda9pJBk/WLEbpLC3DUOnaKim+AUJsv0OaGz5hFiqZ0i0VPW9
2rAITsyp3d70taroc+I0l1le9C+JItHHyxJNu1CMtivplqy3G10521aO9tFo62jlCMpObFXNyK+t
zH0MCz4xQxA8ee8svHhpNQVrA4XvMyseULe5yyuoOpfuLlMiw9/nhvUPIltwGg7G1LhswZ3WxlzM
x5G+H67XJG51yJrWuY7H2rjVdHazm6Kdiy3FzBAyUjPkyyLToffbYpEQ3KljWfuOoTXYw6lFbDzZ
Ze06xKx+I4renHGpkD51Yr+jYtUVhu6ldRCnt3oyllcD5f58VYlufAEXJpalFN28MbNqWhk8pM8a
BOPRdXL2rh3A33aC5iO3IUWrrfrBVZ4D06mjAdlJ5C+VNN9cWYp0EwGREESVhrgZQEiHOxOUiFWe
00N6t4pHGUhcl6nPR7aYb5mGN9My9rRvaiM3QDhdzNuJ5oI0YSwm5j47nIJrrZCV9BAEZecvi1vN
G6rXBc17YGfilaRU6KxOTFHv0fuX4Np47hJtAz4G2dvobezbjeqvoV7CfmPWgsd0qsM42lqinK2t
O7lqXUuoz7WVxXxNrBdRg9CYNld6osb4wjZ0lZ5orBQJk6F6VYxFw1PT1X19K5rW6n01xFQnU9vu
5EpOTQOBVnS1pBznyNFDmKg2kwWdzfBc9Zm3hFX9QqWU6duFeTk4uiwWRv1xDFfBIIChnGDOj3Sm
JobHBQzcKnOctkZgUF1vdcNunnmiws/VjBL8iAWh+YqsYoZ86nB6pRvBuKs6niLf7sWUrHWrL9fY
dJZDxmyyQYAJmyscVu5qrijwLGn+R7izY25re8x8Go+tbXtcU6Q7OGXUckWCylv09rZuamtdZYiF
fWTkdOzV6AcStflw043huNOpO31S6RBejkGeH6g0FPVaF9bpE6SzHyT0ADKTJPGhaRyP1s/iUjld
fyXqbryyygEujUOCAcL4r5zS/JwN0sDEYfLaxIjRTuG0N+PS3kWN3W/UZBjPRTAnHhRqejcmrvnJ
6Kf6Zp6raqMniI5GL0sWD0uESrtweZIxTA74hKktJ0QAb6iKhineLCN0tprWaghp7ZQXPllOJmso
OLOnwFHDs0G1eyY+eGzSFZrcfDDoxKTYQAOuTJRm4+ypt2wN1dGMlrVwjeitHof0Ewth4dl9luyN
k8STOnV7TaPLZqHsiXPS66XSdH8atQWbVJOLN5oMly/jEJ/EdK2okxVLc60gVyqP90Maur9XrhNc
Vp3pXuMSDahIF+NLJWQ/72a9X97K1BaXgYXu7cUjFoTaDNG/1Czr+ZY+SZK+hIUZAt9N8BIFEP5u
pGolcGrZycI4SCq23/H6MWNLcp9P4ks77RzaD/deukQcS86S5OxJzWb3LNhixLetjotuRZUYna6K
yHcpQHdaXB8kCVFf7bPnGhkN3NkcavVpYO9z3+CAYUlV9tSq58Wqqd3qDU2QBPvHC/K/4IxnfG8r
bWZiR0kvtMSP67l/rbEqsBodxvQ6lbgNKrIiu3Xotvm3dLKaO1fQpcZPgi5JVrE9Allbo2zIGEu4
VoksNkD/Cbx5OsDkh/SjCv2ojut7lbvjBJI2K2Nt9ul0M9it/AQx3CiUJTnN3uKeKvJAg8rxey2b
A/RuK2437kCDrNnulusun+xtU7OAWC09tA9rJyHWCbcUBkSW2r1dl/KlyzSG5bK3g2MeZbK8qqvC
vS/HpVqHfPtvhtLrL7UmlutgLKsvdgFCtTdjWot6Ib7I3NPQN5Y1M6tzyCGBvjIdGpUnprl6Tk7Z
ajy1JL+bie3kXoR89YnWRvDshljU3Thk5cjoI6IHIzNhEYomrZ90xf3dpUndZJ7jAOTs2ZEoeRFH
i7lsEgcH4Nqa2sX0BhnRLbzSkxSxsRsZIgbDKTzNiSrTj7Mwqde11pR3bIAsmL6kZrORWWGCaavV
XiJMKrsoqu2X2CnDgT1NmX5RzOEM7vQQUjvHzpffBQznDdJv9k03MrqQjHk8VSyd7YQWIg3g/Lqg
+YLpwTEC7aHXdzw2mvEWUu29zAOrOggtzC6VKOjvNjRNsg8iFMTVbNXqEQG5e2gZn/elkVavWK5M
KCxnlOPBcmIWWg4mxlWABWhVNuDmdtNovqJoib2Mdmu4WeTrNOlyRelZXwXSNPczoR6ftNKs2UzZ
bb4Nq9OzXYaoLL5NT4GbeXGH0beGSv+dFnyqpxWXsI805sp3AagnG8ksa7y0dZqNGDrrtu7S5aop
NRqZQOyxYAyT5cuMIHEVW0m7hhXX/MYZBBGBNUOCN2d5sLBoB8jPMlbOdLfDXGEG7fTQT0lz3dck
SC9GFl8ayH/5SqBJv4KoRROleAvPinUyJYpGbG27Hp4ElZbLdOjuFM8YfRA6n2bLq3JipWh04709
zsGFXXQK05a9bZc42yw62wLqzPFUJJ8Mw1Gfgm4wngUy45aubO1OLlpUemwi5lWXWtbGlCRm2XPW
7520L/bCmjXMcaPxCMcY3RhOPXpIzsl9Us9yWyI8e2McEvQjOqmeRd8Y6jqAo1vHEU55WOCu9zKt
GhK4+dI8uvbMslBfWnnVmSp+43K2L1JMdQCAlI3PYzYuT5hlqscRUxVzZltj6Q/MKmB6rHmBNFbp
pZjVdbEkLtOU0T9XtshfJx1udZX1ki3g4NJGyKPRTIl6MdXyep5DOl7weoF9yPpoEWl2WSvb2A1w
OgRfSSbNkCZsPsUyfVv0cepHsCJPhYL3D5xerlmkoE83ph6STF9OK8sJ5CtimI16bPW3GnRfuYZ/
Tr6xAM2/ovybn9PBeRkUU7EBp8EAXtkTK5U8wS5YUPbfBuzHhCcjBvoKPurGIIIGMBqnYTXUOjv8
xLjI2rZbQ9ywP0/IkUvkKFmmxSM7X13qNMslLHdO6iI5KbGZbzFR7tm9ugyMRvQps/PhiUILG297
SHe9xWTkVUiky0pDBp/WDmTHxWjj8glPymhcO4ClNVY1dx0VkYZ85lQvbPHAD5Ghqps0dkKUOhyI
lS3bTSqXiGZjFrxmCRy0PfHzmH/yUL9xYHhRGkN3N0Sj2FYgywUUK3mDEC3BmPtDPal16Jgsx9Iq
qkIvLcbQy8Js+FLFUiWbHELv92CojDvaErnbMkynz7C2ouEwhXFJgHeABCgm30rr/N6mYccK5CvZ
gyJHzyJe8uuljau1M7et5sUzxoM+LZqdqQZzA0KN2YntOVAQ/rML24zb7dzCZJZmmL2GjDQbkdGF
jET/bFi5HRacuk6zI96o4J5OKuHzWFr2qjfJ2m6cbkr9qU0noEDTXoGA1X7Ldi3eQtDWsKhDEX/p
XEc6l9JBl2OzXlBAi9MFg7KLcftklAyfFovXaKCU+mRVxkJEsFtYd7jep3UllPZgmUq/RpiLXpKY
kEgvCuMc6bZM1bVLF42vjE/LjdRiVfh0zuguhaBO0y2q2gZVovs1WVa7EssDCIjdTH4cLqx0QozY
sZ5AuBRZ9iUdmuWyt2v9MZla4YtOj2/JuR8pE422jz3IviRYrbyds44MAourgK9cXIMYWAjHCktV
nCzmGtNafSUDo+nByoEufHIYimswd5brKqh8e5jbLVmzGq6MatkYBE3QGc1oITj1aOfGRn+0Elfe
BngnrtNQGmS7hwM7yNEeLsuGNpbbjPaymFTzRT8GBLG8ySqOruJhsHbK1e3bTM1t4iusZIVX6nF3
vbCbZvOdVAWr+nxZ7uqAZZBYZnGtiSr+JibNTPENp8FLOrlTd2WeJGivrkuDtDTCrguUgTXJQ6Aj
Uxb4C7s4SLKOF8GKkj3KnPlEEl15nXdGDQUgqVhR0MvICyLkmdqP7dlZr10mplV+cUU1XGpNTs6m
ohgFR5fr6rZwFOsiloN+Kk++ky5sN0mhVWu3qihjBuEAHJGka2EM7XNl2FgCkzTZzxbFASnHCCeQ
Pq9SHXeuLypWtBSDpsvedfuLWJvTtWP2CiK/i56iTmtftIy2K+BUjvJOhtQXlmL282wUKRJ+yFbe
Fk77WRBR9VUNg0ZxBr54vkjJVRCrcclLh72UNk03S6WHFyejRbop0zZ6sSeRY56hunEZYOjl27i1
WlmEC+NuTdNjD+S7rWUOk6j04s5URvMcunbyKLq0/oR3MX3V00F0HpWw5KKq7NFvuni5oHIs94aF
523JwnI9Yj39IuCproSsg6e0kQCCEKDWrjID/MsZhPOh0ZJg48L4MbSxyfCJ35c0lq+Cew3Jh64T
ouTGUFmEeKnixd3EAYGXS6hFl3UnotqLilC/mBa92FECjt7CVDnX5Lrjdy2zgaVRUrjRtrej7rIc
Q0N4eVgT/qFK/YplxXAJ3ut+wZtifCMWBOmfrcywFkpiU9dUEO1s21kCr4IXeDwtN49A4c5FJJS+
B/saLvLBoC6D/v5EL8/0KobgvctnUe+7ksYImrL7oz32BR3OJmNXErKxNU89aJmFwv1imxes29PH
ugbiJb0A4qVMYX2I8Q0ug7aicAaUuoa7btd26BC5TyW/u+uAgb1Bt+PrxYzTdZLHJPRmszq0STA/
ZTJrvhUT66RIr8jokIu7cgsTPiZ1SKsqpsS9Uj2zfz7o0yUXtztoOZkR3jS44ivWsdSTC0nooo3t
q5o3bPATc2mvqyZO7miX298NLg4FcAe4vXoetf1iDu3XAjDbz9Kye5FuHF9ajTZujWoMrpqlcN6y
jDbZmhUGPt2sYR9bACyDAdWzS314XeCF9mWpYF2Tur5QYRw/JBjqb528Z7lHnsYqpstGjrkynA+R
mY2PuhnJji2EmiPfdCON5jQNdQd8LMb4nOcUGDyFJuLbsWKwow/1emiG/GlSmvNWWY370BdDfzfN
Y3GPByM/uIvN/IYJtV5bMhN+UZZ5hgQXDIxLmK+7ZCk3gdNY93i+p8AT2OvwkCoixqAPMYmqgfW1
0txyP+d1fCPiztQo2UzL72op5nVrBobrM4Bpd0ZKhZL7pzrufp0fulxzbthFttvJibVLdtHcJgzh
YLRC6zaWHTSDX07zcMhYCwH6BUmxCWne9WCEI3EjqdCeprAUFECcON5IJau9yKS9T4a8PrihqX63
TNe6bMIknIjtz5dkpZrSJA1nbJ+oSBS3LTVI31EnvqHP3K91OJPSEtIIg0pP0em7pDqxScuUFLt2
WfrcE/3UfBlsuhSXuW1SwmijR1vPze2At5I4C7fbWVNNtaLTtRql2RSJt/RBd1EFsbhITMGqtbDt
V0K6nWNa5OHsFTreVU43fWNBhlHaod1I6VbZoyZna583CFB/TbCxJ7Y9uWxZuJyWKyvB0Reqj9Ew
HRIMEBvJnfxcsnp7oXNyvRGmNT24Zhtul8A2PuFx1gc4EeFsMvisy1RZs+GVwxKll3ZUz/kKwlo+
JaUmxCXu5/HazoVzhdmuPP7VbrQ5LsY63BWTW32ZG9c+MHlOt3Qnidntyv7GcEPrYjAy7QsNS5tD
wUU5DH21sJubaPxZ1BMsdGiR9I+K0jGMA5C2SWLeiZzFli97zNew0lHx2dQwx+PUrYdyZeU5yEdA
2zAPqsdl/TdP0fwU0wdonc8kG4hgcb8NY959QrHiC01DF73GXfBY6C6Gvnpp6jUrtPj3oLX1ZQWu
5BzYWdifM2wk20AkGB2YgMh9mwgiqnSWNn9lswsBjSVt187luNKzuL9FX6x91VH7AdDV069iEu1d
Oyx48PrEtThH2RxTd0AXHHW1YIysM+JRmPrd/y9PnzK63penr0968l8OZfP28mdRm9/6pz6Nvv03
6SolXUPauLNOHaL+qU8bwkJqRtPA0OaiQ6M0f6dP0/3ZEnQmMaSlyxN69d/6tPobg4Xh8FNUb8V/
/1/06R9hFGDj57lyp2JcBUAc3mnQe7tucgjiDoj++e5a/EsN/179/hEfdTr6GReiJO9zG9TabXkS
vkzn0pmGbd61Edv6ZfPzc/wI+jmd4wwEaY3e0QXL27tUrz4pOaMZ61PO0jX++vMTvHeJ4Aq+J03M
rsKIJIbgti0HKoRBbJAqXA7rXzv6GdjF5JzZRHiHd46ISRN15ivSGOQ/X0fAjx/TB+9dmzOcy4V5
pFKehXeWRiu9HlL5hTmb2daZzN3PP/+P0J/T5T9jukbOoC0sKO+GlniW1MawNwlrN8e2S37pcEth
64Mv886ZzsPinMpNp5B63S1+3m0kql1qZKvIMb66YjqGWvorUB/f6DwnrkWVXeY4dm/VQIm3Ilkv
TMg16vM5853oo9TFd27NeQxcV07TUkjLuQ1VtVzxzez7yY67G2m34vHnt+adt0+c/v47hgmB3sRS
nzu3SY8drCJyjCbLo4zuM4pivwCtnS7W6et9dw5sdkVR0Jz4Vg/lFy0bMr9s7M8///x/wFb/Ts5Y
4uzVTp2m6lXbD7dtbaxFHa9HZH8n2Ivu0Vk+ZZYFCZOs00FbK3Qwqe4s4ICfn/uPL/Cjc5+99Wxb
W2shYOG2D2oI526v5YgwV5K8Hdv8OoH1TqRqDWI/OE+K9PpCmoAl9UWgX+ZuuvrX/9WgBvwbQjQw
gk3Y1pKdVv5u4gz/+cf8YWrs6fqfDR86aDGpVcNwa2rR3jS/1vEXaxrwwk4HxGZjnGFgTknFzioO
zQuVUeyxhv1oxquffwDxIw739AHOhpjMzROtEXN+q+ez142uN3K9qK5sDcmlWchK2RNhE1S3Qbgx
SkzbTUVSe0OASAD5GdC38ARC7anCRR9GLKrTt//RzTsblPJZpXGPV+E2GsZXWm1ejZP+5JAclYKE
ex3Gu7EhDIuUhM2Iu7oirsMbxmk4hVg9KoE7OCRXWm+dmz5ZvlVS3ohZu6Kb+BMREGiA2he0t81s
TBcjVZ4mmg+OobFvY8s0Re1eJzFucpM3lEdis5AYY5vClOMwNvaECsVBsGtINIyW5Vp20z0LA/Ya
wbbv1YHGF340IwxARly3Q4+Zczx0fXTBAH6IC6pCffmZpImtKeqdOzTbKM5uYxIlvFpzNnaG40dQ
YM6mdN2c5OuO9ECRTRf2wNBC8dUzumCHzfwuA1uaWBUSSVYSqCE/mI1/2OGH5+GcwTVGdvA2hYhj
ssjbiYW739YzJc0oJ+IqLKn4ZSK/Yngt/Hkehk04BB/lwb4zUZ/TuS05OMqek+BIIAlpT/mqqD8K
RH1ntD5vEpyMgpJwLqqjNeZPAMCftS7fk8Hw/PO36J2R2jgbqa0yx69XmfWxrumxmdnVfqbqKErE
vy76oEHce1/hbKQeEEeSStn10aBgAYGgNPO2aXGqJLV08w/Go/dOcjZiE8A0Kyuc2+PcZdeNVh1m
XbupZbT9+XV67/BngzKeSoN2CKo+arXWE2lY3sEMEL1BrOSvneBsONVwUpJFE7ZHFJARY0qqeQYW
0G3a6WL9a6c4GzAn23GrWhrNsdPm46KRY2E2iCkwUx/cg/deg7PBr3elXQxwlEeql703FzpxSk36
0S145+jnvYAnZ0pax8raI+bSe0n9XMrw7edX5p0F3nkb4NyN6AkR9c3RTYLfA0GdBUf2MYiC4xDZ
ryOhOD8/z3tf4XT+79YsytGyk8ZeH8nOsHzeuwBsdvhg0fLewc9e5QSwgdS6rj5SBf+GbdYmFnT5
YJgwTs/ID+a18y7AGRwYxFfcHTt90w3dKlebpBv2wXBF4MNKE8HXMC0hCohZCbr0669drtM3/e5y
mcVMWpDDSTEBbcDdqQIHWPB/7eBnb3RoQsSmjcN0URvTvk8iOMDBkh+8CgDeP7xeZ69zDm5qj7iX
j24PkGVTJByy9L5Ok0Ohy8+6JryS8LNrYi/sX8hpZ/rTz97uVkqcuSkXi1Xp9WK09yMmgA++zTuz
xHkvYDITQvS5rjm2rvVKSyPfatRr0xvr0rI+2M29s5wzz1vudvTNIYNMq1gJNQmtPbX6W6HP+a7s
22Cd8vwhSdbi2lEuOBOBGyVYmHGnB1p22Q0zFok5DNY6ENJnbBILFavEWA/JxMprDM2NsWTiFqpC
fvD0/PiKmO5ZC5AuzdU0aXp3HMtxU2n1ITCXG8Jor3pejp8/oD/qJcCG6WQQ+P7pD3panbpdztPP
so/UI0MhOWm73lSPugUpG9TTC308uw96WZxeqn9/w8lt//PpwE5yclbr7kiaqYczEwK0i6IPHqD3
Dn6aVr97k5WwgqKBkjhmCvdYm9JGoHWWj7LHfzw5U7P+89ENE1UcB0F3tJ0oxgtdJlwzFDm27fHm
5zfjvS9wNlr0id1ajkybI2jL4Lk0JjyFDGSrnx/9vS9wNloEtVl1BKS1R0U/BM8wiydiJxwvU+ID
d917j+vZ4EAcDl5qsguPGXLHBXKF+5XysL5zyKG6aq22uvu1L3K2AigVyZSmbJpjvZgP2dRsu6Y7
Lqq4/aXDO6fR9rvHqNQohzR51x3NlPqOFm0Jjg89vR1ePzj+O9fpvAHvGExmHzhxc0zw2e4NOBkv
MQvXjyvD3FlWYT4PIUGfqibLolNh8X84O48lt5Gm0T4RIgoe2MLQNclme3VvELLw3uPp/wPdjT5e
UR0xq4nRaEgCKFRlZWWe43e0tzkEDBxbqdjMJaBNLv3tFMFpdCNTrpPfkUgt3RpD8jGHV7WhEb5k
hzRLrhQEOEJUShlLqZ63Y6uDP6jwBmWR/gxYizbLZVzh3Bblbn1D3QykMPaQbevZ04hHwNSbTZjn
4hhXAetxpFHuVAn9SHEQh9uDnVEWFKQnVZ4hRkNVhDST2GfYcw81jJ+topbhJkjH+TB0Xf/SqFKy
TzSr8AYQVn41oDtWKlN2yEJ2n7kQbt3gq5HejpT4zVNZX/pSPRa5aBxK5L9RLOmv+5p/P8W/R3MA
yv53lEBHsbQBIMCl4ahvb+eWxnmLOv+s2ElxDt8AAKg19ZNX99YFXY14W8tgqMA2uliael4qCo8M
9dzMJQoq5ZPJ88bscK2ujSua00C7sgWsAvvQ9Zxt2dQ03jUdMd6/b9mNr7hWQg9NpFE7b1SX3LLb
bUfCgFqjGkwVVrv/+BXrDfzj3VX6LEsNuPCXWG7PkWaxyFjZ82TpL/++hFsPYr20Pz4fWEBrAXnh
QbDWu5HdjK5Zt4bbIILZGpO5fBKo3LpV6wrxx/dMVHVXwpTbS1vV9+BkzrDBTrMRfDJ4b3381UIz
xSsUtx7BZDR68BHBtL0ksId8KEDFfxuy11riXlVSU8ydcVFiYUO3R4y6wNyQTPq+pEX7rKP7xgO5
thLD0DPnZlaMC2Hbfi7ixzJoMSDML4n9X7/iakxBla3joeIrclPaTkvz2IOglLLgBATA/fewuvE8
rl3E6Tz2eJz5iiRzFQrgEkoJP3kj1hHzl4jLvBpJNMhJM4wq4xIvA2fUyc9QtS//7VdfjSLcG0bd
UEB+gYtuuaNUbOeeOoZkpMbv399wY5L9nQD94zVobGkJ6JLQL1JGDXsBTGqUxXPelRvJTnczEI1/
f8+NKNi8msxpzxhqwGjGBZe2X4aWT0XhzyCSD3ahk/uWFQ88zX98Ma7m8maqO6UHXnlJAPicFtuc
3RBy/K7MgANivP4vYkci+2s5sVAtViZYwESpve5gvvgWiEY+jnStb/99126M2mvdsGRT26drsn4Z
8YboUnsqCmsjKfbPf3/8jZF7LRsOY35q1cz6pZ0pPQjTKPcnXa4/eQy3fvz1W023BK2rvX6h3P+Y
1fqxrLsnqxSf3JsbiWL12jCcRrCnsAKQpqK4jP7NTahRbD1uzIV2u9ba1t1JIpNdhZ/tfn4fSfzl
TTeu3nRDN62IxgHjMiXHwngJITYJixrbidrNZ9JMXludCirireA85T8V9VumvgkNmKexJ4Rx1n+r
D5Ckgfh/siG4td1ee9b/XMa0aCpnpNjmxaIi2IAnZY+/FvtZCzUHETaQ6SNnI1p/b9bJPh3OFOS4
MM/W+nE3BS440TRer2cntVF8MqP8zjn/7S4p//uTRmr9FsPIyotFxQtFkVIlO4hjnCjfF5QZUR5O
n+A7IHWnDt7JPmxVQW1s07lVfgBL98mE//fMjWpcTTiF1lG9HxTlxRgeFixnsrq4Zsnx2trlkoSe
0n/Rq3zz7xdJXa/tb9d8NeXANTJGQU3wpRtopWmoPT/oU2GsvC7tS7VgH1Bqfd5DCP8WBcPzaFv0
9UJeuu+akN7geuBcRS9/KVn7mIeUCFYZUiw62QLXEEbo1/nyPOU08eoVUidUolDnIORD/Yp+4F6u
nUZSUshrDQBdtI60x1GaO+kNELNoqT65ozdmi2sN80Qdg04xXXGRRPRLWWszbUD0n4yaG1HG/ydh
xopQCxkTBpDVkKJylRC2Lr1JtcFyheMnUdmtb1lXwT9WO7h5kWCHnl1UvT7bff/TqHfG+Gos1icD
4dY9Wr/4jy9YzJZOFwk8HG3Ke7i6R1oDP0vL/z6S/csg09eJ9o8Pj7sIs9rCr+8VrdtH+DmeDEq/
9qaUNlDz4pBNUlthQ5OszMvmhXsILOGYQHA4gHKNt1HVV07CSv+wkCy4m9sGTUkcsVON8+VuSLqa
FukeoQnZMANQlTp9Emzfui1XEycAhNVjM2SXANVIaXdguD/L4N366KsJMF6WQs2aML2Eo7zTiu5Z
77Iv/36rb8Qs1+Jm06IWZcy69JJVFuaOEBQN6Eud1p9aOw6gL6b0/b9909VkBfievraefNfSNz+i
kl6SYp43k2Wc4jbHU1J9iZDN/fu7bt2wq6lKBWoZaeoYw7qijUvGy+rFtfRZwvx3ZdZfBum1w1mF
8lAt8hQTy28GvfYo63dG/aHo9waMbl2AkpwOYfzTNuVtMFX7VF68KNM9GL+OarwC4drA5nboinAC
vBOl/CSJ2F2i5zSgxbp6M7sNsbyTqsoTehg/CRIwYaTmu83/+wp0Fv9tvtPWYfHH6zaS3U9kiHoX
qs+/4cB2WyF99i7feAjXMuiEW6RgJkwvRq7cjXBnzan7ZAq6FRddK6Bjm34NKS1SZtBLLu41uXVF
cKlXJ9JySQA1BMZ91X8yo966kKs5SQ3HJErhXxLXawV1TvEWBdYnRyE3Ashr/zN91Gk06wZ2JGMf
khOr9/VnJVq3fvbVrEHxN4Xk0HMuOE9TH40NMGRSc588gluffhUBkawrcvbN6UUt6xMutgvMyu//
6e3VrmaKoqzzNG+0/AK1sPJUZbB9Y6aN/N+ffmPG067mhkgvLWMaFGY8K38hE9PQThu+9ipQukQ9
omb6DqD9k++6cZOu9c0VFAyQ2n1yMaPyOR7gLMcRSdh/X8itD796d4NltNRxmYoL4P7ZH6KvmGTK
//Z0r1XNqSao7pPr9AJEqPWHkUUhtwNl9+9ffmPQX9fT4jmmEI5exItWa295UnzTEFhGCk2B//58
FhDmr7/M0Nc1tUFYpbS6F/FFKNIW+uyRyUA3Xkd8J7W1FzTbxvm+nfb8Jw8+oR91bwY3UZkVF7sL
jcLCs3PpYWWdy8ZR7dVts/Yhtz/U9JkPoZbeUTN0i3yQ0dEMYvS7jqZHnJn7YXybJXYequ6ic3dT
0wNciX9HwNHAtL5cmOcBVmxUfV/2+0GgcYJaYbKJI8/Nnyw9pWij2LO21GrEduJjMPS7wNSOdQ5q
vjvxd5RUc0yl8YYqyxyQEI6m3bNJP7JwWEH/LZYfTSPyWC9oy8Y6Ybho1XzWDljo4PK0LT+hNrsn
PaypQ903+XynN1+TfE91oJmbVBSAda/LDTgTIHgbeUo9oHgO4QB/x4Jbwk/Q5YkKNnO9j/TQO7GN
6EXdVknlVW3r1sXGCM5J8NPQa9+UX1n1BlEdgkzz+hh2qknvfFMfOKG3gTpwqetaSOe9kw/ZfSn3
dyQ43gK6Bvv0BNhbzmZPgbjbY5eU1y5axXjjN4TgaayopY4flIT8peF4wij091KmFUnDA1sXbC1w
HoQyUAk6uI7ofZ2CnSAsEjcU2IwWhbK/frfeQnkSLvvEXmz6oKQ1iF5XsYnVj/UixThzGN56/BSa
WNw6L9e9FXDoE+kL+oyFxwX/e+zeeqvXP/9jRYacmo62qScXiGFgUwP9IyQz/O/PNm68FVcrQppH
oT0VbEAGzX4lfT5z25GylHPBpRWG+ORrbsywvzeQf1yCVTZGQ/F0Qvrc2KoIpCqi4UUsLpBgWl0B
cwTyJzPJrbt1tVTUKQCVom+JMeBd7K2SMjkNdMgnF3JrnrpaKqp+sgEXsb+mSPApCsk79/Uu7fJP
SJw3SnfxGP/vs645lgeyosaXgvchmnC8NuOBFy7qdZ93Yo2Z2vRhFJvQUDelKi5y9/rvkbBuBv8y
P16Xb4PMoO6JuPJS95rxHtht9Vxp+cj0FNTPdIPZZ6ufP6t3u3mdV1vSxs4kGbFRfLGgl9+Ntq4/
CLmx/HnpaTgrDXKXSU2lBk1XiwMn094vTbL4eWYD4QSY58elbX0yYm5d+fpu/DE4TYPNQQP46YI5
pDpRK5ydpXART0h/6B+FH+j3SfaZxvzGC3dd+G2lNEAtc1JcVCv9kbfNa2vV20botBBGn4zRW9dz
NV9knbrkDcU6FzlMdadienJotMbaMLbioozscRVZKT9Jxa0D82/D5moCAbczB9ZEg3ovum+l1p5H
ewLQPNzTLQ1rrsP+kAYOYtnNv4fpjdf7unDbMmEu6NmcXdKxfC+K6msulI9/f/SNd/u6JFuNmlay
tD67VHJ3BwOCdX74sIzuk2F2Yw78ncv8Y5jNwBO7RFOSC2DwU4jJlwV0D5H/Xq9JBi7Kh13M3Wfh
zo1o57qcuEzaBuaYnHE6syuXQ17vIwp8+UeFaJO2emhbWf3p3uvGiLuuIJYDPOKZrcWXRIpMXHKt
8d1ICvFLKqx88oukQH8kMavR2aKgIf4tZgyZzqgogMBnpMrRGhvSpUO5bKCeD/h54ae7bYcU/t/P
9neY+pdxel2J3LQzKJHKji49YhTcUZs+pOER29ZUPBD7zBX0HKKw5qsGgXENzXR9H5qooddEfgoO
BEKC2LTLpWJHmbC7z5J0y5+wU++M3E/N3A/Lt6jR/DW+KMOYGAoQDYS8FpY7J+zd8EP0X4b+k5Xi
xmC9Ln3GcSYqPeF6ONnD7gc+S24/GTwaHNe/v9XXYOLGBo0dGm1yiay8PildnULessDH9crOwFPz
oBmjtVOM9D1V235j2Xbjp8DffBk9x9Ys9EdoefAmIht8mGzBHANV0TpAvynIEKW9T3iJaficRP6a
KkA/OmkIn8ukTBwJfZxTtHLuLVGigEGnMR7BonXQ5KE8z6C4nERP622H4QMvgfy9nPX0TpUthGKV
3u2Q8X1DryhwtU7FIcFPsm2aBkIpYYE7adJy6JAZnAedsaYs7Zc2KYZNRH3mgXI76UVrp2y3wOug
nDyiRX+he8nMKrL2S9QQU5T9VhKY2sfY5pyjA/OhS6qTDI3YUDEcboRSDe4Mbp5cTSTdGSZy8xRE
Cpb4IuUeJc23eRDZI+rf/ATaAR9oEw3hg8iU5NEQwRvaPYATOUTFJJfYA8ld647L6gqSqMlAMScR
E0ytryFGozRzfBgLKXMXDjSdQFP3WGNjv1TVB2xK7Bp6XKF6pPWeaEdz19phcaBM0azdNIRVUJTq
gZaCcJvW9Vfy29hax3ivxBm1kYkiP9cg7O/F2KlHm2P9QwoYbY+OY0DIro7DfSGybjt2U48uWX6a
DKv1ojkIzpHUzButl4xDGizFXSJVice5dv3KHszEOoFu7WsSdfJ2qcxhE4MR3Gpdr/mzFRacUZcL
oqlevqfx2T6OMdRMirI4Xeo6rwjDxa/G5E2y6m+mEDHGAHqz2hhpAN7FLCxOAgyAC2/KA9C8hwO+
UwbzicaWbR8nH+OEhn2mVR2sFuyiKQPypSaHvk52S2QaTqsMzA5q/BYOA/gLVv6svhORSubNxo8T
FJ6RDT9aM/Urs3Enm31THOzk3PStGJ7CfEoKfYOU8HGgJAqN0TmYuzt56iSUkMsPqr+07UzQtgSb
UP0qOKiQTR37joodItvMTJA4Ilwiu4CvbkY6TYrZS+ozOKBd2xpOQwOCWixuDBcw4m/iTNgKO3NE
/zZhdSum9w6LO/CUTT40PmhC6qje+8XcSmylHShyXq5op2XkbAxlJXHU46jUZwwNvlEbGIdG6jPz
4E7NhkeFLLhhF4MXD/G8D4cqzZyZ8zNQjf0xiAzJjfXF1SZlx1VbK809V6MD/F63L79qSfau8KrX
leEv3OeFii69QLWJB0LqiOqQ5+j212GIsRTFjo17SA+09f4NMk8ynnfrX2VAbrNwcZup97gnqJoR
Pd8zMzkZjkhW621FQDrT5a01kyPL6b5O3nO5oq2eE1G9PZE6G4fmMmeK12aYr1R4R/zfS30o2HrY
4EskEmwTuKHORA3A01AHJ542FWqUdhxco10e+C969NS13+xGcWHv4vZ97vI3FJh3Iv8JiKSjoQ3j
r7qplJ8pUC6PtB3cpO1gtEfIKshsZ339+XpDjfYiJyF8wHuevqIAmJxPMuiz9f9WgFbBzVr8MA92
vWQ7JgNqMsAPxzXqb25gVu8F/YelQaXo+sQM5WTRUw/JVwJKUvEQ0kMUpzCJQUlCXhLLalKEFdyY
H0PfHJtihsKaFV4la3dBkrpgemk6ja1TpDFaONniPHdxOVbACA90x8juTdAtm4jBBmR4N1t4i/r4
hOiHGUjeJSnlbz2TKLT3JG68rMx+dWl64HdWcnpqgsqfGt7+aVOEyj4ysmAbrMOQiy7bO1sZPbXu
HnhGaRkc2NUqLi/shIWOPzKl9sw/gkTfCdw4jwE8JdDkR1lgx8XKReI+1jL65tp+fWCWFo6emYw/
ujD4taL2ML2cUvVHPXX0QJjgIpq7MWZaYLCFyHPiWNpHeeBXw+uS4QuwpsrLumrHo1ujlNBm5yHm
965WtjLYPFmJUa3dR/F+HTPjhESIlqnUiRbzp6G1W2VJWfGhq4UwlhVpHQFjoz1U3cO4XMyiYhIf
D9XE7D3vFSPeYILZhGbyIhFGiCz15+ApViGGUb8fAYte32zGVruEPlwgTKLfw7rfjzFMH7JInHg5
EF0du428YpIdaCLO+q5V0/uU63eTGF8KlpJOpUg5El/XAV8vL4M+PQU2aSlm2Ez84OO15S1VXmj5
8sqc/sJBnLn9NeNlfd3Wn7J+SVoTHElekUENtKVdymZ6MnVK0/Rdm7+plvml4z3hEXeL8U0zA6/P
h31CV6AB719oqHtKB07det+LgYbFKnnss+fIWB4oEQaIrexLwHDrI7Jgx0nq8lWR42OoV4Y7zkvs
wX99UJkKElv4sQVbE4NR7ETZtOuN5An1PJ2s2jFWu9nXouJLMUreKJJ7MH/3jZxsqLx55aiH1L81
uYmScjg5q7Una91Bm4d9V2gWBXCt9FhPDNEC7Z+Zjsws+uINgSFO8jC40hxAkaHZ2Ldk+K5pNLwW
8Gbhc9saClMkOD06EaafOnvWUbrz+ApPWeydlIeGF8e9sgkjeTvKwx0Mec8arDvch0+NmN6Gsn1c
VIlK3WYDTINtJq9vGkaXcZx412P2ONoLCan3zJ5f2ig84ODc9/MwcV7Z9MfKsL7P+XxuwmCTF/I7
fZLPMUsZpQ5QzrRqJtTKfH2CUEyVhnmGu0ofPqAuOjSrR71qX1k3i2cyrrs+7jbTaB8T+I/7YmT1
AVuWbFJVjHdZgEycuCn8rqmytp3o6odCVMm1W49Z7te2SW2Z0YMsiZsWpv6sbIA7g+ZUCV84RzQc
S69YpNSmGilCC0oPwsiwpRS982XUVW6LztKlb0I/VKNZgMGEOLyhF0g7jCY4/GZg2PYlvrhaBpr7
Ra9V11YiWNJj5OUTkCFg/suTTN4NPlhUHAooqu+tiNWTTA1O7sj46A6UZ+hUYWBmeQqbPNyK0Wo5
R+vM/FUGhH1Eet1sy3jQqAmBOgSqJlOp1NKiNzOL4i8jHRMHvFPxNs27KXCrghwvpbP5Gad7GuwG
uTDW+z2lkG8ARzsCSM5eqLl+nwWQWX1Jk74XRQ9CFVwTVk8aV186itwUbKelgblQmXa2jJDVwREm
I70qaUxeIoWMXw1B6mm2F8Od6nH50erLRKI1q2ZIwvok5g1xM219loUqFGylxFZFYX1/UI0q7J0y
nrrvCdSn9YP0/rW3UxjCaTP+qhpJnanNlqHNDwCQHyw2br4W4jT2Y5jWPr6zUXLYmgF71cG0UYEn
cl7guNnPZTlTdZGCJastxqJmwpCUy6I7BbpZUPptrcU/YIy4O9LWrpZiO8xpl8F8F52fJDFbpm5M
YTiN/YPgEMpTp7ynSH0pX6goKV7ChkrF1Cx/WlNBijYfmYLVr12HClkqC/37FBXpvsXLCCVQ7Y5w
mhTPlFgGZmjdrlZamocQGA5aMBgKrGsz73/otaRvWiVUHoMOet2qzDRIB6/7iJ52oFyRDH+uZgWR
lzWBdBzFDnEf9fNDBn7YELkHSMHmkkB9ojqHixrjAvDgb3bGWW5LxUVdhO9r7Pq3sV/GY07530ZS
a/U+bmIcYDRsSU+qomg/FK0JT/ADlzs0hWCwNRGBWZOkcXYLMkOulLFcSPaK7ooN+Sv7JuWjz/TA
bfVJPsI5BA/ZWJbf64p8NsxGpx5ZowC2EuI4TSrT9wx3/ttgFMFGqImxxzVfbDFFK4e5ARIrNeHE
vKPOT3nU14+059BbrZA6dbgEFagnK+LcSeo5COb5YdAs2wXwH8dOH/fii2xKnd+20rC3sq59NaZA
bAADxzgOxYccJ99Fbt4jImh8LrY9ZvgRHCZcAh25H/mbdOYsape6uZbB7gBe7g2A2Dx9rdfG5TUA
bOs4Vm3te1pJHxNr8PAnbPQRaIG1PAuUkroKkN+KVgx9Ll/CxkAJb7HS8RbNdnqytXLTL8TXmVE8
oL4mhlQwYbCVapXmKem1E2JJHz3Es23DYs5aoqLFoMWXsGOydy3BvVCBkNX2Y5hNp6boKU4KkUJH
ykcBk9pV+WugyMytoohtZDYPFrxURx+I92SZCv3lPIC+SiSxTaJ5E8wAtUc7WtM+HPNYXeKqooH5
IIufYaV9mELCqYFG9QKlltTJ8JYxEdipeByseKOZa21QbtNJPwTdOoge82xxc5pVPNie1kZ0FlcN
uNqyX+06I1pvfQC5Oq0Qpj8UzOvQ9LiFqAwbLTm1S3UvLdEJfthdV6XP7VhuUgV++zSUsiewdG4t
rTPPM1DobVIY032JA3DPxM/ZlRaoAhFqqm4VvSdaQMAuH4pCVM8qxyX5Bl35fWayZZjxXH4f6PU7
9yp8r1yJzhivz2iEH2lFgnOqsL5EIxypZJWPSydjWmYg+fEdFabvlhp/L3BD+nosg10v8h91r9/P
U3xKW3RJMel9JZgcCPXwVrXyYcwrGptNjB5rFWJnuHad+hNrYTf3rzMf2Az99xEss6+XZuMkOamF
EIUA/K78VzrAysxgyDlVQOiPv+TXUBsMovGki3m3FmIhQAFvF/9U0DGC9GvuYoH3V40YpbW5XZ+7
leElMc2AUKkS1nNrQ5ZNFojBiTpQVWx+GRuuz2BJcWDlb8FgbYEtbMh6Y1gtzE1Qap1PoPSrpRZE
KZfCWVvxbcP8aqfWZr1qoVQPKIjfF3yuXc74jQrRPNLYlRw0szJ+mUJJdiLKk+eK6dwx0ASHvTTu
jdlaKza757AWR123D1LX7KR0hDo9bK2hPxiADuZoGRDAsssjpo83XZBh2tRiF9/yj6zvwV0VKpZa
iQlBQroCuNlSqEvoZur4qFcAhTCkH32TWXcGnT1eYFcw6UF9NWNmuWxs3KJaA9gpuZN4XhyLTjVH
lGXo4Dw+NgKxa9jl70Pe7eGh31nRck7MaBcP+rcpp1NKK7ZqAzS1DbMz17Sx+yTxZbbFurGAWg+/
gzlZOfqBBPRa+sii8k5QfQk4M9I2S1VETm+1TKbqms7Bi8J+Xtf8LrV0RzKm54qzBouZwGSvvBTt
oQNFUg/ZXWovX0PyI23UUJxUhvdWx65Kr0rUtqH5YNX90bSLY9bMZ1UO7q2yJVZk9GnKdJ8r8iGU
i7W74uuEozdfIMGag/2e0MfO+s1paa+z9cz7u5TaCYe36WEmsTMZsjc01nFotQcl1A+CDiynk6x9
JtlfzGW5r0Zx1MLpVyIbz6MJIS9K+4O2MiloFDnCi3wpw/qoDvqJGrEKiAapoczM9rEyPWidvRVp
/csqSX2KsLuQr/mg9pDWBvO+zfp33SYW507Es/2cmzquTR0mJIySaZaxK+bh8wRkFyjqLk7T3RA3
FTWZVrOl/hJHWqn65jTXpFCaJ6Mx7zuCeFTX8ska2m/6mE473dYWt+i0dpeTqtpx3ixcqnkJFOoa
Mkh06DoC4ynYMqJjzg3wca9C5X4kVDEksBjGpH9TeY9zQ5EYSyRbwfSRHiqC8NiWdr+Pe704KqVW
u3lXN4+SPem+VM4thVPzhMjYqKqL0ifFU2zpkT9ryY85HV77Kc5OerFyXydFuSvWCjSukrEuIaY9
ih4Ka9HLMu/IXJwzdVLRHZXzl1GOqae05+xAos5+rUdZ2YfKnHmtUfUfZq6h6FywbglnBg/8bWzG
1FVzxk+lZaPpkOJKN1OOXy7OteFQtyyXRo3Oxwnlob/wVOuvIMupcE0FVEgHUUu96eYivdcb4pi0
JfZMckVwcIawY5GLBWxE27k9hcB+DRmbxjpsJE6vWLDogd084JiqcAn1WviFsGF4AlNckMlEpqMw
XblqbH0lvDAfeyVsvghE76ozWnJWO/gigwQatF4D9tFV6OI0vWUH9insfjMTSzZsJpbNpodrbpQJ
luCCUra6x9GiVoY41M1cHSqcVPvfhZajnkXnWVVkJNKK5SEGSc91bvcbeag4X4/NxgNZLc5LX5mu
kAfgjeSVHu0lt77Ho7hEwTLPbmklkztLsR37qd4NKtGZ0qAJF1pHxCJHW4sdm03it/IVg3pjRRLz
MQLDuJPlgFPGwmainUbhSzIqsTI0qBXVk8FEytvHLw1NLVuqIWcUELG0axbEDhZMfA+OqOSVJohk
uaYrhU2PfEzlSfK0Tssg82cZ5CLa3N6iNpTfDQwax37MlddEHcHySsmUPkhmGbhlktfnuZm+qfVE
EosrqI6LUEOvpffhHdhC60nD2IPXD9pjp3f6blJk7dw0YX6m6Fo/JClenH5QtZem7Krj1MaIY8Is
cPRV7xHSOOtYESuL6OrM09JCJTlMFfaC6IhkPT1sJC6ZoGuUxJlJb56u9MqrhVgKDZchjsXYFr4V
poU3xxSkGHMTuWFbZneCbpP7sSmoodcghWu8wl7REJ3ndTnscMLgG55NQZrSZGtiDOo+slehN3Fe
85MSJdBPcxdgkmkFmw7I/9arlOlUGrbFjPEKQvlyr+WBoAimbVLFUaKmQPkay3bs2mpZfU/CsaS8
vbFcyqYbby4xfrVp2B6SjLRwJrTJN0t18FsBuNZtEG98VXva6kQhcSzQUNXlqHmzTF6AR+OpgPrz
RRimvGEpku+bSuI8yqzXs1/qmsHp98uwrRf7xxhEsZ/LEaOEIwDPkNXSB2WKh9cOywcS70jPOn0m
H1BVnpFyR4uk613SHWtshMt36E1219VUoq1mD8CpSfM+K1LsQrmf+DbU3jP3cdPGWOEaZVE2TWDq
PNOwPZmDCROcAveznZHMkIRl+KqE+QmmPOznMrFI4anGhz5OHC0mAh1yTaSIEq2+VG2J45sG1k3e
jj30FNj0nBu1QeMFbcwdklntLRoiNug6tc2Aj545uSgcU6rMN2Q1mN0qvLTtAAQ5iKL+I59D7DPa
vLDF1XsASgRQQ4PVWXB87ggSXdFcNF660LOKaPqnlCftQZ0lQtEgOI1t9StkCxsX+anIm0fTlk9t
rTzHHAf6+ZI+VMl0YAt36uP8V1Myp+W1/K7ikWbbiQmmrkPCiAoC/JglhSfpSgWGvdYAwtNaxe1i
0dPEMxupp1mS7jCcx7SspN8yq6bfB+v0EqDZpIVcdoKp/J4SP5d2QydN4OuGsoPyHjlyhsxAzN+l
UPdTANDI2O5ze74vap3MaWD7I0twPka7qdI4E6HuSBuWN4sypiapdpyM7wNBxrNZ43Izfm4yWiNQ
SbzStbLGO9lTRYwjMnb28SDzo7voGCzd7K4H+GzgWvZQ2Stq1hep185hVr1muvVrrNW9bqVvsEjJ
FgWoYkKDg+NmwTqGJeUtKQio66EgMWWkp36dg0kgVI6t4HMFs4KmRzefYAJ3nlBJuhrVK96aM5y+
b3M6fpTh9KWfl30zqrtuIS1Zz+bjUCRnesl+hZP0qAw6mfF4UzWl8WKuCweR8+wmVvyzlhEwqXG1
WYhqyUZyYmKRqlgIC1pLeYGaTT2a9KXjGJWjwF0e1Bs5CV5tFTKyyvFLYCs7RhUHrGpVu7gb2N5V
WYhxSfkySeab2iZvmhmOdNJYhlOxzpPXP6iNegwGMi/xUodHyvyweZf5BsL5t7noZoZBrXvol+jZ
1UxOmWqKyMCbc16WEGLMbXeXDOxI81x3gf++t5F0FkKglY/kHlXX0G1Y5xQQZPrjSIM9pwCc8Vhg
xKPuxOc8h0t0nzN/QOIvQFon5lY1tV+FTX6+UrypFOepIllgV8Z9iqCNtLH10lXxS23Nwq9Tu/eW
ePpYKxCjeLwfBnXLroPqEz30bf4Ex1SxRVO9y5X+SQoDdraz9RBbCV7EkQrDrhSIk/PipJHUwG2m
Co/36dAVgz+mHLZI0hmFzwznb95akuIZZfGxKKRRjbEh714JjwQUAkY4+I6GHMe3avugQ7r07Tl8
RK/1ZalFRkI0WBPu8bi1I9bMrgHqPpRiXYGj57ao9rbZn+qY8LLK70xGe1hTb1eYv4wqOoTK8sJp
3VlQ6A9mH/OCHGQATuwHBPWPLT2SrpL1H0GsmY6RxQ/818ZNMjDssvUVR0PkQiAgAGvyx2bQ7o2U
NHahiHNmQRDGevmDTBl95YvxvojQ3P8fR+e13DYSRNEvQhWAQXwlQYJBIkUq6wUl2dYMco5fvwf7
sq5dW14Soaf79g1k7MCjJyxgb6so3lYuQTQrAT9P6SLi0uTEHphPz1Ni+DwF8k1rlrfcIhQrmnBH
VGXdcOIyC2UeJEQn7dKLlebOHqNttc8rLjrIu7tTEcuL2vV2Y5z+6rn5Qd9EAqSfZrulnuM/Y4m1
dKlUd8Fq1QlEN7T7Sm9J3Ox7DYN+/48UY3MwY/FKQWoYpsb2Kg24GWWiseyaVpGAEy9BL9Xy2tlM
CyoVy2606vbFNPq/KIgxu3ddc9MMcbuDRCdOvasVAUbZEIthO14IirqW3DXFbCsIImjArhxQkVAJ
wnboRH0OmcY8sd1Pt0ZnukDcpV3sl7T216Bs0vJGI3/R7XnaqKb+lyjJuTxEWzmK5kTnPl05wt2/
3dzaz26uQfghtX3e4DiWBk3sVWeHsFXCMbXs0CKq3nkZ10iagEE668EjU1a0tYH2n0SufdYji6Rc
qvQlxvNgVxJCtG0rfw4APcazF2WET02m3LdT4z6WY2ZtI7P+O0xov/NW5swjiqDSjpi1jTlmn5pe
TRejN36LMS/ZzZZsuomR33pWVcHNqPHEH4QOmJOe5wGwcrB5vtho8HRTukli2Cih6FFsRrJksJoD
JBfQHB/O7JiM2cbG6nDbd4RLUdCLnV6yOAfiUjulTEo93nHEtea5tu+caNrVpTtspYe5oUHPdNe7
uQsa1nistslFcicxBc3i6ZyMPAFk7dgYv7vVeCmwwQxHGy6X1U0fZQuBpTKkf6t9jRHeBFtu2DXC
1yDogCfwQAS2sx1cVpz0cQZLQOU/RVb6PJG6tIuSviURRpRHzMaJUtCt+hrzD6gC9gnqzURtLeh6
ZvzhzER9EjqVbmOj1k9s8BymFGIupcapi9+RtWV8o4wSSLfpq2y8kzy0jjSgO5ZjJ7sCl7agskZr
M3nGb91o5FRBIN4mHfSYxaVP7BadfbevX2LigbccZndpD2Kji5ILB/NjOznahTjZeQMUB1E5t8eN
H1f6Puc7cor3b0yZ38kIM8LqY38PW/sJN/04nNsYC/vyrVbjt5TAj5WuSLiMKyZln3xNGhiAyKFd
ti2j8NYw3CmU0/jXMGke/AK8nTBmhspB7EjYGdiGYmk3VKxbm1yfri55A5tu4B4bYjQ2s+CCzJpv
bZMimpiX+3YnmnLctlLm3DpbBrU7fYtYt3euIIkGe78o7FptIl1Qf019zz5B8SgCmfdLULd8gSjV
bk5tAjvgZ0L2R+Kp7ayTTlt4Q4iTxki3PXN6EXwOiZbmG7jkk075A4SIvmnCoDyW5h9DWwO/5Oom
pacs70EkN6agJnaxVRy6xn0f5k5tzbZ/gCWTENeTVtu25Osw9QChE7OQDgZ/TXsuTEL1Oi9+1Mr2
WbPXU7oaD1apgK0WVjEVID+zwdDj9qC/pVk57wpPLwK/lmc3MfWTPmvZkZmlvDW5cCBeOXff1pKd
6BICmm39WpHj0nWChinBqp8gD85KImzgtWAbu5SYuJflwJcwpACOSNgGzX62N21AnCjPjKupYzXh
JiuEaCZiFy+Z2hAELD9jX6tA0wWgTjX/S2x6FpXN74rgCcDfko0UNOEAeKIMCmFXZyvKgNsGw+TU
0KygJFyNfC6o8eAL05ttNV9arhu3Morkzuqi/JYPFqd9ZPaPhqvakDzULHAdpwvrUcGEHL1lk8Ig
2Y/TMjwDVDfXGNO+UGsL89UFumXx0cyBY+E1oUmSm8fE8fCwhDrfg3U+NniB7DojF8cqS/MdEXDL
Ga3zytw3c1CsZA5kqfPCjvSAsuyfxzrOT91YJPs+1aOtia8+RU9rdyBtKcs76a8RNk3gVpzFbdta
D8yH01VXZkobWg/NtuNqvUyVU9+KUe9Omj9o5B2ZEvKGWx9l1PkfZocPqZ22FrGwqgjLhWzDhUSZ
fSq9dD+UStwi3VgjrDz76lemOPoa2JoWzX6gMAa/5AOfIyFL9Fc1kbMx577+GlgjkBjaVs9r6DQe
RFVPonBUQ+OYMxbUojepu/n4fyzSxC5oaEM9X4FETfN+dF+RU+0XxkvZ4lG0RgAHI5nTD+whkm83
SiCt1aYKpqIYntJUP8OJuETKB95yp1tN5gZ+AwOXhKTNB6aX+Y/sbP865yywy2hujw2IKq1Qn/2w
E/fkyWnN0XufGyOlrLngqRUkw/5YkEDy2UjfOYONimGbAkM3G71xRKCXjrjJDms3I6mbwPHhwcVT
KY8OQ9SOBGimpcGr68fWiPBpoptmQ0/eJF3M6F+cyfy7SN4x28Cu2GfXFxCshEtCmeAd1qTgb0aM
obDOCS0ayCaZFoPdTqNxHHBtDObRGzaTXozbSDTNGmJbBwThVPu2gpk5atO4c1PL288NO4pJkYSz
MdLCfliGYgmdzqGo+51HwsnSTI+tCSMv0ZX9hIdsGxYy7d6Sxl9hqkj0h4L8whfC24qHiiHvr7Ho
5YvPxPSB3NO7Ea2jdnSRb9nIHU7NNA97gotCM7OXBx4q/31OGiCL2arDyW2mgLLtHL2JkKPWmuPd
rKdkl7R1fyOJmwQuvweZJ0y1ek7YuN3z2vdI5SQi0uhJGdOJJQsNxxLfs1WYe6iFaieNKdk6msbs
W2CG1rJ4+rbJqw4GXNhJjcvVj1cX7YGpzQ4yoarX0k+a3QgEh1d1MjwnUzzuxllTnzrZXlfZ587H
HLf9pfTLERpLUzJaCx6S3NB2U57ZT24/uDdRlPpL1Sr3x8pF8x0trvsgIB/cyOa0PmffSK9z7EA1
ywmRWnLpv0Rl135atlxCSI3lwfdMmg3Cf/awx4YXsiLHnZ2zNcRNa/aCyVziB9J2SP7NLCNo+rL9
KNH47JvexoU7StrQsO3sbdT19igisFYkveYlZ6e7w+uu/2cR5n30HbCXyKnzj3xh+ar39RTowyju
TdoBlClbbisxWnB0iNGQlqJMEqd2hi2RIm/qAT8aIT8S146oV6MwSGZq7QvZh2wlUBOc8T7sTp7r
SCIi/fFl1N01HsWRvNOjpr+xfl9IElPFdSWb4QRjctqR6Fhiweu1CLgj+E+J5dr7An8T1rydMe/S
yk0PTotEcOyyhn19qT0Og12Rm8r3/DQLgqiDiBBxsM56+FMkXk/0cjMcMfxmlUNwsH7Ezq6+sItA
Bkb/LN5xPFMPul2OjI8C80iW+Jq7nalDgVDz+DSPYjlGljF7hA6OI3E6S/s4iGS56pVkRkgL7ZGU
+A9e7wEkYFl48QmlOyyEA1+iCp3FtoidCo/HavhtSdXBKnKu+9epm5KjsEv/nydmEchEqXPvAH+B
3LDhx8h3eJxtpYgFZOGQwvcnDMjhFSdIPqfIdsaT6iz/1Y7odbb2XHKR9MVD3pQksv0ucuh0BGY3
j1ZdxA+qKqozgWYuzVfb939HRZ9fm2llbRdWNeXGdEqIgUoM74mW6k+9T3ktF8M7IeKofixvFD+S
CXFXCWk/W4nr/V3E2O3sjixBt5SYsa3viSGxaQQgI01XkTV4cfHNBLoxorD14uyeUZS+innwwtz2
xPvUj+2jUlZ1ICHPPOvE82GQjJN07i3DlxxIY2Q6sKt9JZx571vt8orRJCHBulxurk8J9tgpEstr
6x3hawbxwolvRrsESkvBYo7QZgejfIJZwZOquJ1Omp7aOHAquc+smJ21OXdXMEY9sJsFOkZJUlcK
9nOtCy0PbQzTAqzNSjh5lgpnkwO1nAQE08r71zkQekq64se6q/wflfnhTNHcZLNuXok8HDfEJtlb
s+/LC4tUnfAiGtws13o4LawjK1ZYTCc6tJ1pSvcyYjXfmlUaeviyw9DkOUjb9ifKXPHV1izD8aeC
ZD84LnYIOTwLOyWltTAAjBl0dqQkQdrR8nnnD2TkKZCDW1zG481pBWlUzYDyEUyiW47FMrjPSQqd
lJwIscXEYwpI7DNfO396rxPYnEwwUEEK/icwW2nM8qEMLe4QEFQJAzVz72op3+I8Nu+aLgjiEp4I
J6lUEJdjHhCydEwAzDd5BgrG7PJXlPmLguOMhUNiawQTglMDyuFkU3qm+eU44Cf4SffjH81jgHeJ
DApm4ohCPfadw6C545HJEll/Xyw9hDWYk3680Mgbnhh+cFaFOzCr7DrNuXkyyr47FUR0jhtPtM4p
Wwqy4YeSaCg7I09cuBvDx+CDkZtes/ZbY0Mich7E3oRSEZfiWxI5/T8uzvKVeDaEGc0ZtpWN9Yyf
FXoAelKSBTwMx9SqfzAfZB022cP3uPg2YsjovZ/tv1Gx/PG5aUwmXrGxndS5k6B+Quf3MpdI/J38
16fR2ao02s+L+YiNS7Km5a1jbV7TwQt8dWZXu+SV5d3T3Gihx6fZj+xLdsO6TYC5uxDVSFghGLW+
4O2Ivf12rBvy5lqTdGm8KOly4kfZ4QVir2uG8iczi7CCpW7Usdj0ep9tK18/dK555GTT6IAhb9NU
hqRrb82a0q/EW6vIjDaM6R9F/NgkcKq8Yvk7LXWAh0mYFv4DwdqIgFY5L1RBQTx1zK9u0pwK+A54
Vp4GPXouzf6qtU4TFKmtgqaGhCnZPqBxOLnJJEjiw3TYE7mLA5GCB9jqVFMfzt/R7xAJ25n7iBJu
LWX81thtk6Elj27hh5yeGd1n6B9ZnQ9WpHZ+ovMhCu+U5+oqOveKx0KoR9br4syPrqF4wP2T1RqH
WLVBX8WXtOC/LWIjTegHZV1uQWyz7dTHocknnjLzmmI9X5TxoSqaI2MANE4NNnu9z4mVxrpsZ67L
zAUZ8VKa6Er75gIHYj/yui3ReDUmot19GPhmMm8aKEW8vWMPjO7LizczlZXCOiv2kMAF4yt0K5Rd
46ProHEYuOhau8HRV9/IeSXJkVEbunPyWevmW0M5gni3YI6wQba9H0kohKQwzGSvQqcOEoDPTVSz
o3Xn+lMrqcP+pM6OUNxyTN1fq0h5dN/Rg4rkdbEbkrqUdxN5zYIjd97brtIYvKvp3iWOzRNJIKNr
Q/Gtlz3H7N2eJVBeVW/gbmoHPUXEG3e7xphhAiz1UcwxraJaboWMd4vmvCZ2y7qv/krE/J2Ziry5
loj6ekSyAQXXpE3eNHp3rkrCQkUmd6Xd7UzqFXG8WWC0eiB6K3CZ3sDh5TN5wm9ZwSdpHIZ49zXP
yXhrprLfJtpw1sh923Q5Ma6e6Z6wkX+XZaHRQdY67PRU71RAu6e/FQ35nnC1EaiTvsceiAyd+cHw
IFs7prldTO1ElvOL7cU/c2LevWH4Yv/xxSG6r4zmdcKanSG/KKik7GhyjQI3NFN1FULeu6XaD3X8
mWo/FpawXMdi8QI2zLuKlhyq66MBfr4YWmBK9d4ydzYLAZVV/Vks85PwNTa+KS/ab219LtUcjEkD
qXcOU8To6WgDu9n292ilf0j5+YnSBY6g9dnUYh8nON6pKpy4tYQA3uel/Mq5T3YE1NHOv7XA1hXr
/rTMnh1+Bjz83kuq8MLeO+7Vw5AmzAD2zuvI0B71u41D2+ob2nYRS6XG2C/tcLGlAlofxo1r1GyP
5uK7BN6A0rVnUHkwXR0TB4d8dXeDQdeXnWf3dVXn9va2gkSlmjEgDP6pFBB+hL1z7OWfS94nogPG
Z0bUaRZfWvHhmf3WRFNO73jv3OQZUX88JaGrw9rRjC2q1n0eDyermPcJLB6Ib/dlIYgTul6aqFs/
xOcatDl3JsS85rWYTBQcLxOipN5l31WTTx25JCZ12bGbloCmLrANVBtE3UH5xsrXiKaHHMYizKcp
j98yVt1J6h9MhVA9aW6J6+7XWxXPc8ie7+yRudOonlZ7CfQaVKkRm9oazl1qH/MsOuZAqLHdH2db
cqzRumoEt9bivKByXx+HLBl2pFRu1hCBWEexME+SVafHKJNvc7HASH1ucJJctfJwH4KKx6nkQ6+3
xxTtjWjRwFbGO74BEkW+zx+TdnnxbGC6ijUT92sR88/QuizNlt163WRbh2aUX7DYlpvaqQOn4NDk
EWhH7d/6GdPMCaUmw1kmO71wX11KSmrFCeYxYLdqfNKd/CTy9i8CoDN5waHvZYf1B9tsAKya39Zy
C068p95sfVkFmMGTB+xuZpORuinDFMMb30kORTvDte23vV5BT81OAPh/lsg6TGNOQpBlb8pSf8Kw
fptRjdNpCskjTDeJCf0OK4GZQ3rWVVBP9ZlQopwna73aZU/P1g/HKmarB1G+HaJHTs6GT98EBjuy
TDZvaWXfqim6LriqCUuwyK1AU6sbAvAOePBFudZ9trtXVDQ6VSHZD535Nib1YSKaGIxlvUql/jDE
PSkElo75lBvOkN/IZmXxlPfZH4hOchPFqHRmrQ7sRfPZdLYQ2XWTWDYRgJWFhULDUviHkfBran3Z
bp2kCRZX3YT0DkkcvdGTXSPJ9pov8AOJ4CKTbJ/VZGh6kWoOducb2xGeVFildAUOBOs+WamVyQZr
23jXlrG303L7XjTDOdc7wlLFWyXIQRrHatfM5j8S2l+LpeCK1Q/ZEL+KPDsP9fzNevetqcpXQ2Zi
Ey39G9kHBwr4Q9khG9BwgV+s6MRc8ksO9y+5PC+6Nt4mZr/a6i7a0oVZ4uyzzHwElgTla4b6jP7s
0TQ8kku1JSR6scUdCb3hCO9i/diA1LBAB+viaDW0O0WjEa0PVdwgWZkkE9k8Ii/qjQamdPkCsea5
spen2ieytZrQ6MVTHyaxdmFrph3orC4TBQ6tHHmQFSHZ52Eqj1MGvuKTqOHj4lXzvqmmudejzymH
owan8hZOOxzYmjdRc9g6mzJscrWfZnZHXoaYIzINQrVZr7M13Htjdkp7QpoH8QLv87BwvOlAW4hl
2MnJ2pghZ7DF1XsS7Xg4vd6HLJoOJ0ef7rXRs0kGemWy4PSGLlsXqeAbirOl6ZdhAahMGu3NRw+a
9dnJT5tXFjv4jpQQ6QwKOJjQc603od2a3zUaI0qSGDdxpkzkXfF3q2msXjijzBZ4kaHxIcp4z3up
P+qNeRdWwTk8Wvu4zf5FtESCmqM8u98uszsHRUQkaJ+Oew2/jl6OC+CxI/iBpoDG1XB8LO1nlHeH
PDe/2MEYpACjtVnfw5LEryrKD2kFu6ZzxQptyzXYlD2e9ySs+jdnlxS1kq6Mzr42xkeaMNQqxnAa
+xrLp+4W5embpmWoL/o/CT9p2+UZW4MAW7fHoVLYtIwzc1aj7bR4+G0MlmBO4h+NpH1bl261rXVw
yLPVB+5fqTz4hI12zsflZM7GSpb+B2k4TFW1kodDs7MOhV3cgLoOqE3X584oWmJEiWqKxxPL8Web
qm9xoq7XOycXRyfyWoe7X2nPTvrhDxx3cl+2/tbnOeDq02xCnRrGbUb6FAYkD6sZydpOkmO5F3N0
83PrEY3CySz7F2NSO9v1AxsuGawYxCNuoDWkMxdjMKK3mtaO9yS06COCZwqTzsoP7tA96/ZFHwtM
T/JPGAG7uVkzB5zHktkUlPWDHx20YnW0WbX7bY6tLzrEYjwpKCqRE59WIgxcpKgDls6i54rRGv1j
4EdHHF1S/FWysnmbU+Mo+uQLR4VDBK+pgFlRdPlDAV5Tu7fIsJFn/nTJo7IJ9ypQ0LasAaea7XQr
z+nsb3GWcZAlTYt3HWmlaFn3mNf4sQhdt3vkd9fHrFwffi4+JfcwgGTmNQc+HC2clB+kaH8aenK0
ccXLwBGphvKRPyt1E/3cygl9ACRfdR6BaQAGasdyKNcHWnc38DrzQMbeVpuaji1oh7Ukz3LVwuiR
oV9UwyaLCjh8RbWxeANsjnL+6sTNP6WJ2o/zx1L9QfXzo8TDA3L1u6/0J2mN/B4AzuieIfYFble/
rL9aeh7mFHb4IcHEIoJ49V/s9M9pC4GerwaFVjtPYKOdm4WDp59ryzqQHxy0LiT1UnvOTO7nGpnn
vPcrJxT91TpeOC/r/82mxyqG8sRuHg7IGJiNuMSDd4oqVPl2pH9WRb4XvR9UhX3woilcphwPYe2g
eIVcWmYHqq0eJc8ZhWXymLKx6GEv0MpuFdJdGvdWWp/5cIEUAs/K3CzmuymjRy2NwtGBpjJso+Ld
6QDNmLK16FiLR7f7ZXeyLQBz+fgLqj5w8C1M8KBQv5iABgjQXx22x5slacGh/V3TMUBGxVYwefmi
Pi5x978/itP9dtV1PdTHKgrojJUBdQRIlfQ43tR5/jBxgjOW4th63TlKDbwFqBqq6qBtpf6ukil1
a4XixMzSm8WXk3rGA+gJcLH7yXednJc1GgUxOeFiUOBqdg3rG+Vwhyde2o4yFjU0tp0twgj2WYD2
qiRACuYu+yfooG2yjUhfzLKQfzNdUe8yffwdVj4zlyPRrWeLx8ryEZXRN0jeXHA8KBJ3Gwtd2H9M
/ixkaNa2s0bwdzRIGCb6LoNeHUGcznjpUBptcRqMZ1jb0Pl92Kdhk9Yj+6NS3zQzxczFqHWDUgrr
Ah/mQQw1jS4rjJMSD1rs5hgN39rcgS2ETmAtZT42wkRKhK7poNixQ1smb5MprnlhXvkiE42Qo6qn
1aVGZek+7rXTWoB4uWy22G0f73V2F6TWoKRGMMNE05uM/07f36Ruv+BQm5Fo45l/M0Bg2Pwnyco/
pbSuT6lBAPVawxFDIFyOt/MqexnHu3QGwDhwgrIEdWz+5dbKzKbdrtmBrgUvunBNjcpdtk7T5avj
lSuaIohSAZsM0rmvd99Zli8Hc0woCrmL2qVGvaZH8qtquoidu/fk5zBh9fcywwEKa7LHWdb8FVP8
oVOxyR6ZIC/CcUsGIdA4Fmdb2vdcR53tuPdUwD7wtf7XTfO7ubK8Y/19XqxjVrw23odt/k2HnIcl
3Q0iaMWQHC3aNHBofXgZgH53GvuHl3jBWNCVZv/Hm0Eic22B5TdX7I9nmLeZ47QvUV0kYTOi0TZV
92bM8OUmi3xXkgL/sNKyIEZ2Q0jwbva91NXyWsIIRXJfzfQbEtzXmawvZ3HRlhhp923Usv7SrBZi
lZnqUMlkrwOs+EP95FgjMELV9GxdOjoVWGD1Tp/n/ky0xriZ186EB7Bn1UYyRTJn8rDwycMprWIY
t7WXXCUr7kOXTxHTuNGz7C6ZwmysbiN2qzvPX0wMGhbrk4x2MwlbWYo/ixiWLGiKCXw3cUlt7M3u
wUp6+2VleXAGzXBcDEkXurit2lpZg+pReN9DTOlsyFMkQgEWHRRUWSREnfRfZOr+8SKJz0JDX7rp
e4kltFONv7pJ4OKmShxC3zWSBC07Lja56yMG4YkVYV7ayTHzJItm0eOStTGlFPW28FP3uXYt45xl
JSe4LdMDxD8YlKqGprqQ9k5di0uiU2YjRJ+H/BemAV7/g32JvX66ck4CPLpxc2urxX6upyFmk1XQ
sOPCevT8xj6IlETL9SfagCAceeZ3VACBIttb4wgYMEWlepw1uwx7qpScsg/mpnzTltMTLjCnCbCi
ADPf2mmD5tPk1agA+Jaz3pRvlhWdV+XbFFXngg54AaExGzphF/6pb1wLz1AktCKtGdzqBsQBrOB5
b+6ERHXIjuv7aRT2h6hR6WrDHulfSHJbYOteuLpgN4j0sOhoz8zjh3GwHyJHnjXH+/AafefLJCSF
/qyl8skpnY2BUkXV5nPjuG+obw5kZF5Elx2Eox0dWrZl0L7X526FCHzIzBvTBIyHuNYU3TVTpPQq
+YUYB7WQz8HmJ+SA1orulLFx005uz6HUANfr9qM59N3VHM0LiTQn5BFZ2Ml632bNmUcchaZdfw6x
tjegsi69BNVT/hHhBsQiV5ZBq6znzFO455mAozZWA8RnOJl27YyEmdS45hYW6DVch5ifHeysO+kE
Ghw5K5lFrP5vMmOHMhQvxBrdse3Fhca6pQlYvjedibh/zbMJJ3PaGZjRl8FHA4W5ydbS21Bl7Q2+
CsRUxLl5m4SLN+xxyfG39Ww3G4SEu/87MCEepcFZhc7iiCn30/+QAid73qGryBq2MvHZL/JXX68+
hzLjhvG+xznRMsl89dZzYqr7fRF79yjtL2sj1PTWvLWnLkhGo9xNrv69fuu0Nl7FjJVeZn9qU7bX
reLNbdfyp7qHPEJZ37ka7k+GfvLr8m9k109jLU9j4j4BCkNMyVwoZDwfs3WtK4hlBrACUz+dCQbm
9r+ZK5S5zbtim824+QRO/Th0Azx889DONZwOS0NdEX9wtQpsYUwUvF0YjWbQLclrwomOE8Eh5+FY
jQQFzj45rALmqwFhp/jy0vk58bJj38WvUVz8wsorKffZMcMQcGYahM12TF2mbTd7Mjq4/+hREIb6
yEaYjEy/+lPXkxHYLZ9fJQuYTlJsWYgecXPcrt7urkoh0hJi4RhwbjDlOI16BizDJOnH7YMLXaP3
OJE5EX4qr2cDP61KKDTgG2OkarbzxzC7D/CPD0OPGaEcd8LTrnrXvRu8q5IJk36cdZD2Z4VgnBTv
Gg2uWlccm5l8py7yIHb1H2Mn73mEPQH0m1ul4aMjZo+BpxcHoCFI93X5XUA/wJkmPSeQmE+FWT51
FcrUKTVY4KYk9ObqSbAjM9zuA9YdbXNd3rj4e4guatekXvq02je3rGu441q1qRaFzLqCVYscCPlk
DN1QMZgv6l9ne0+dAnxecHZriuLUjsY7jPGwbPKn2vmmxVgf0nQ7QSib5pg9insaDe0vKrnX9X6i
Er1r1DYobv2hsWH25Kl7s5r84nHp+9VZcL3TJKnY99YtH+NmencbxnDNUebN1vrXXGADWjjBWodk
TOYzOI+BKD9vvE+lFtT1fnIwdAjwddPczFF+dk16gUjzktXlh0flWv+94jLBYXsQWFGuhv5VX7J3
KKaHaPIDxCXnaLFQAFsfpYjxKFkRcNbxW6/S/snSD93UYTDGxSCvzlrd8SAUxhV3l0/kB/nOL9FF
Nao5xeRzR4vidco7ayMLDQ8krfWQY/QX+K7s/pqd5s83JeawqtqHSk5bf2nXuPeo2kaT8Ue3HH+l
AWHZEcEtdxDzrYPL7Hnf+OR85Yj0urg/dp13ygz7Xhq81LCtN3ZC8bdaaHCavzyB8u99o0j5/OrQ
+Vxga7HCpovhQ1sIoemI2WpDXLX3qa6wtNMPFXKS9W91quIOYLvXJLBLrsPodXFuKBErYCvLZtow
EZBaGKqO7R0LOci8dn+tlfpnj82Ti1+pW6XBZIzbQkUPa2BRx6RRNE6oz8lxSJe/0nI+/XW078Wp
LkcOnin5MejA84LXz1S0bBxZiz8cYf2xC4UcbIpim0TxwUtdIOSMjafyz+7cHSVwPTfuVqgEqML1
aCRK71d4Rf+VNsXwsrQRfBG7R0kZH12zH/ZOLQHSypMx19m2NeEVlsZ0jZdxM8FWCb15Sf95Rvtg
1nJPlfsncmadvjavFXz1DQT+GgZDH45YLTSluC+DB/8csd6pwMzhuWhL9wZdkxWwO986A+FQXqzB
CkX0vXSJ3OaupM8ZI+bL3kBYQmdku+Xdioef9TNgSxPGmvugDFg2bKz/KJRwdN4jz1EzyyAm8Xpp
zYvptQbab0TyrZqCWaqj4ywvLfWCtXqNlgcuGcQVREL+V2xr9ywfjzgebfLSZdspLpL/pmvTvVEs
EBubtlsVr24SI8dj3plzTFy6NSiEbQxOHlLBfo+tHZxVFzTV/IssZSfj+HFo+lMb/1TwKdsS0WyF
Da6wtMtaURfKkYBmkVK33bHfd4Z/cEaYzW6h3TIzCnEQAI0yk1dLyz4RV78WQ05ZRfhrNAcmoivK
iJOeAzI5zQduII9j3H06OYum1VI/9DKeq9GaMK8uvuoI2mPiQGvvP/Us6naxqp/6GpPDHoCjk8nJ
k0IwBWdumLSpvjdbAPLEsUgNTM+1Czl9HDhNo56OJJrXczT2nyMhX3uYxmyUUTIUy2NTCQLYvIqM
gAYrskXba8X8oWb1pikP/40hmEb/DEn/P8rObDluJcuyv5J2nwtZ7oBjaqusB8YcwQiOEqX7AqMk
CvM84+t7AcruEimZ2J2Wlpb3SqIiAIfj+Dl7r/0Yt9OHXndozEy8hg1VlHsv81qGYPrKglx3lRPP
yyM2C8ivnQzanaB7V1VoapHiZQ9aV5XbjsH7ujPB+bSmNuy6HGDW1HTkpVcFaC/Pza2tr5Vk+3jF
dPRw2M7eEchayE7x6wrT29oiBVmkdbSnRoLoLZtrwxg8wSHM623iTL3Ci4jRrZu+2BVtjw6dwT0g
jOmz37jIh5QJZHjobV7YnnmskL295KbRP7ttFq6VVfUfK04qd2AKxr2Vx/Wxq3o6aHZkT3Nj8NgS
xbkP6snc4+ejH+gxBd1aZuqtZVDGR92kVWDGLZLXzuuLfSggkRHH0nRrXDlwwUaGFVkb4Y7jpFZ+
jhuqQE7Iinqyhih1LPAAcWbscOvLMNy4vS92ThuIk4vwgHog7RDsVP6hoA/2iTHzt87q6pM9Fc0q
DzXvFMWAZHJJ02OSfvjQZG1/PbT4sIu0QXuXMoynY4yuo0dMRR3SX4dsNkeR0YdnnP+ZaHH3wvGp
2Uy2rd0wlTSOvuMn8KilPFhl9ViZA8Exbtx8RlRQrKYcsaCg3rjBgEiAQiXuRqNg6NyiJywZjVzl
PXAuPjmHXs/KNywzhPfCclaepGsW+EBvyr6ILn1igELOjeRJaE5EJd0YX3JpC269UwcQHapwM9TR
d8Fze8VEbHjkZAQeOaCT57gA/YWJhiDHbrCiC1EjmAnopKZOhFHXgd42j3f0PvdXrdMynBbM4YYC
kHiAJAstOJ1frzDA0UjHekaSx6NfRv3eh+OxGiYvPJrAPXZl2MeHbO6nh5M7fNeLiW6lYJuk2Aic
9Ti7qAqXVBA8cTjt8gqHlFZ3CBjqCK5SGEz1HsFyd8xNf3yiprZXmul9klJVm66MjYPnOA1+zAFo
l4yUu1FW+bdJw26NKC/aQDBKgyvlWmjbx9S2MTNDO4wqEaBOhsOhB8gIoz7EuW7CqkdR216VkZ7u
k1i/F52p7lwJ0kubOA3Y4UUpl3AQ6T+DwnrkkIE93Dc/1iONGAR9aFQKJ9oq/vEh0aLHOE4+d1Ko
fVTN6dVNeR/36tns0padEbsZ9kGYcn7x0Rj0CK6FyO5jPSNdYwrFp5GQ4iunsDOW+4BaLDcVKYOq
dFb/UXEi1WpVtLd6Ie+CSa4d0zjMPRy6gns/Lc5JiO9kCm4nLBLKw7nN1Ixzc1D6QM3j1X8URl0E
foxxWUrjPDeGysF8aWm+Vm76t0OrdWpiZudUpePcf2UF4IfrN0OK+63VqvKmiRDn4U39GM/kMcP+
aGBpvmpUVa/xZCRrX6d/bhbFh6CAnzD3itz6MqYpBMJsl4XFo+nm4DsRKSXJCuD7Bt3vh7hpZzoY
HjCkJX60jhFfg0do/rYDhoMgGe4WyOh/fh3+l/+S3/7Aidb//V/889e8oEPuB82bf/zvRzRLefpf
85/5v7/n9Z/4791LfnmG4/X2N736M/zcf/+96+fm+dU/8LKkNrtrX6rx/qVuk2b5+XzC+Xf+v/7i
P16WnwLg9OVff33NW17A/DQf8NNf//6lw7d//SUN+Lv/+fPP//cvzl/gX389oJkK/nHKq5fnX/7U
y3PdzD9A/NPVhW1JKRwCp+dUi/5l+RVd/dNCkeQowfzDgZ3z1z9AuTXBv/4ynH9aUleGowvpCgWC
5K9/1PNfxS8Z/9SFMIRrmzQCbJcUuv/z6V7dn/+5X//I2vQ2x0ZSzz/4FecUjB0fzeXTKZvoaN18
GxFuxtLyJ03zbwe6YldmRce79OxpM+R1cYUHfO/n9VnnwL+pbUW81FDgb6VpmcyAnq4JV300cEIy
m0vck9qsO8C3wuYGtTXvagyjfKsQUD+Zv33CrzeD/10rmvYchMHaqAbOZoW1z12c9Iibmh3Qga4w
1k7RxUfR3XqujcwTe/meIjw9B8blp5v178vx89df+Lz/A8Vdvj4ONKV4dwvLptbm8vyEJq6KADRs
U/m3Qkeey7gUHZHPYMdqPWsLrg8cxUZOmoI0EcpjDZElz4Z6PSIf/Wy0ztGI9NOgg4XobchXNJNn
ocPwDo5WvkZmz59SujbtcZf/slzeApQbOryNshPQzznKAjuFmsj7D98zR+VjVoYfzJyeduKP2tqT
GJDdFMJMN36fRKAhPpueealWe3zk+hUNpuidiEf1msQ7fzwWju5KruH8f+YV/vNFDMKhLn29zm8H
6Y6XxOxQUw/9Fykwj1FC+9eORrBBXHnXYMSGG0IiTi6S/CO2GQRcuI3stvTPJlyLy6jnIQKBbRfl
9TV1kP9Y0Hop++xFwTFeBenw3UpSJPHCxv4cDenOZaBTRW550rAvi+aLamrnLDxhnjJk2fcUC8xD
wlRieBa80UzcDlXLKdEa7XInFOYO6eJvoaAyTz3uyo07+cXeN5zv7yy110Th5Sq5gom9LSwFYsV9
s9TwwdcjjcrkFn2BvNhe8GzXXc5RrIYmYoyAafUMSThktT26bQPJqJ1/dK282Rpxkm0H19/0LXAo
ywYm1BPhtIpaoE+OhXVsiKJ3WN36/HFePxm662CgtBT7lq3cN3hzBCAYk906u81TLHM8Oetes66b
Nui20CfCXeppXO+k2KRjbZxCddW63mMae99lIvN963zoC815GprkRKOdAEUqOMvqQ1rjXGOrc5+U
Qdfwz9d4iVF69aENYStBLqNtW7ohlpX60+M8RbZbmE0e3tpG9qSBBsReHjl3taFeKg6qj6mmbZJJ
c07xJpP3ApTiY1NUj0aVZJfOcD+bWspRZ/4jDv9qY5L4uC89iQ/FLfWVyqqPwZROz31DdtVoPyZF
Ee76UV1r4zy3MQOYZtxbowWONOX4Lik5vam2r6lshhUUJBipkYfTqveuqiJKH+sw49heX4vSGu/o
4O7awWHoXdEx46h+IDdiwv8bV+9cp2Vbe32dpLKAfGG+dXAaOG+eWPQ0JgKQxqH3KNB5yEHOTI1N
7SLd7kff3krZcYuzPj/Ai+oufmE94Xg2T3rJdfjzTZPzX/b6wxim1B3BR+K2UXe/3j7qyKA3YUXG
jdKN5kMk3Ac5cwC7ilFjBxj2SgiyUSobv2rtV198QtMvjQUSLZ+lQLoN5GcCwPFOCJXxy65mGEjt
XZ0XscVj+3YtaWYzYJvAc53ZzjXnA+MDLnOfsZxungrnbiws/QQzGCgWitbbMkatyruWPk5mAI0E
AlW0Sjv6rRL3Bn9sXvtGPH1JrDa69WrEB3Hh4EOSWbJxOiimNJN2fVjrEF8888RxlUDIeVOK7J4G
U2Wke8cZ58w0Ru+57bsfI4fF2aS3f74dc33z9nZQqyhpuNL6zdqYTNfsTb3GVJgMAHGR9G9z0V83
peALdAyf21TuAAQjllOBs7X9QMyIOxcHF7MdLXeZvIJRCmhnc2SqydouppUI9ZGOQLBpdamfpAIj
qodetm8BodQ6pA4kWDqRM7AN/J5COSu+LlcsqvRTiq/7YpXRHc2dYqsCDIJ//spL9MSbFUjt4yjK
H8t1+e6vVyDeECiAMV85LT5GKLpWriva/WjDQ/DAUV6FGr7wzstp4uXD32HrfJ000V5T0AAzCoxz
GNlf6TIdbDcPTn7Sf0gq5Wy6CcG0mB+kDkNRVeeS0WH5HEp/2xaFc/rzlzBeBx7wfiGRWJmKXqtp
O9zBuYj4ae9LCndSWin1m2XVcLc4oJVaitW/94F+Mw5cnmdZ2bT4vKg6VOKeuXB+MO81FY+3MD0B
Y1XE0dghXoqsTqEqAmqlPyzvu7al2dXWjBPjMLpunfLZ4jhPKNOcB6A3e/SPqMA63kNJECFrpar7
8/f73TZhOYbJOdiyORa+jf/ltDT4SJfljW99Cop5xq7D2xhJGGwmXHXBvIAMSuaTaPunKYs/VlHr
3rW13l/laXsXlKn5Xl32yyudS75U8IbSba78m50LBKmhlxn+WzwHO1qN/clKAHFqKfbjzsFtb9nr
EFT3j4fHRCwkmuTvceIxHrquBj0AyM/rnsZm1ku0ZnBOKATvNIS/76wOab+tIVkatk3xaDEzs3W2
tNfLw9Y9u8D+294s5UdbqfxQjOYejulqMPsO9sXobgF7fWpxbpS0QQCx+UWbrlTtpZssLR7i2g7v
WvIA5F2TQ38LrY9BkJyWnzdFeXYEBHSjbF6Jgq6/apr98nYhK5ew2zLt1/jvFEoF2uA+9r1jw+pZ
17qVnvPn3kNvNn/3zgyiTWRX2c50NPwjWTCcHb+jHz/aGDy89Mw7YNdqbvRQBEBO8wghJ7N5DCxN
Zt8ker4mFHTv9B0TxN7y1xn43l4fYeHo9sellhnF333XXI+5cFep2XYnleSfdUN9NUxPO/Luydci
njZ67rdb2hLzDtzECLE51Iuuq3gMzAzOSr52bV6egeE8Vn6FXmkK57HCiL4W10+N0dQtjlJDwdnn
4sOUuekmZVi3RRz8IcpBvHauZDSq0HrOW/9SslpKO+hZbZ6XR3UcaMloAMztJsfhNzbXfWDfUSEn
zJQZPTBJfGrxNBE44V/V1QjhKglfNPuR1uyxrjJxLm3DvqtEKi95nZI1oDg8l+HKymzskGUcbO3R
OFuNXu+70rU3ukFrRgcX0MO4uKlrn0VtTeSO0Q10Ovo+y08pdXp91UTPYvlSI4xpaGK9tkVrtUkz
hERdo5cPzJGrvPNO0oQORPu2YII+PCPpKPB3O/FBr2h4UM2tcs1ilqCoMhVohVk56gg+L7AiE5Im
rRj89sOYXCvq0b0Ig4fBDiSOG+Nj3+q3Oi7XnV01921b7TuPqi0wrUedowFqiRfe63hFUgsNysgK
7LO9pfz2WlM5m96Q3WTUaVtNJdeZP8YY/d977N5uyoq3ii0p99m0pHTfBiyaLt6bSFbixmuBJdU2
h+IpLvx9bQL0o3NDsRjUF7rAnB71tt87Sa1272ycc6X+5u0mdN0xpOk6yHnfHvFTPdVQjMBU8otO
QS/BtFpUE+FutThg4w3xSR6LuQ7ExSEPveZ/DC2NcZns2q2t2V///z/OXHXScNDpYND3eL0RNbZE
8q2Z/Q25IBxygLvC1aw4KCbItbBwryyA8T/qgeV2Zj7lsJYyMgVmH+4arArvVKD6b0oezrBKOaa0
547LnO7z06vTKwfH1wpnQBox3heofy5wbI+Ya5Iu2GkQeHdOjdfIAQZqVJ197QKc+xzNxwQSPrAg
lfQxJhfctgnwoQcZV0PWgLjcIGpJClut4N4OV402ib0M3n8N/XJUm19rxEbQGBDc37cBZikVe0GP
QNzYc5GpHEaBULEBuid7c968I0TwK7waybmIBxI3nI0umnrjhd3jn+/t7wopXjCGQxfAcajp5wv9
04WUZus77PzqJq6s6NpUQFV8S1c9raKIpn5sI4sXOEl0H/wzZFMVdOmWhjmafMtc5anqb+IWkU/U
X/xx6vZalHPxBnaLIM03YRGAfkPeomkBnXRAOXsjjNRtEhjvvdlf5zktxRQL1DLk/IKfpUmvv0gp
ajfoS13d2Dj/d27oAjZq4m8TqReb0B3SLb3e/Tjm1YNhPCKHry6+lx5sk1CBaURfks2AXMYOJi1b
Tx50J+jX71zrty906r35Mhu2ZHMx6CG+/ojCIlN7lKG64VOsK88nc6lxGzZy85LFczqm98WWvByX
t8sEti/NZ5nUmMD4mz5XlRrvhgFdGxZ1Auz7dNOZmQvpLy+uA599Ki2dzfKwqRBlBkYuD3mcjl64
r9/5KvOqeLNBvfomb0oTism0i/tA3aRgBPwgPEo3eqf7Yvz2alEj0+mTdDXerkw2s6hCxqbf6G6f
3OaBj321lzTNIoYWMLmqLQ7JlFlO+aXP/E+xE2F05d+6GmIbHbDcyg+i9ApNKi0Mra/3mOIuISKh
FXkp7lamxS7y8QunRnPVuQSEyt6kwrKL5/nBRRwgLqWK0pOKqmpLU2o/+O6nxjAgb+fadWl76DBS
fLGpZjy+s1B+3R4c+sVKsvs7PJrG/Os/PZQQXTKrR3OAdLVHExF606WPpiPTo+KzDDjUd5AqNh5N
2BOsCKRNTr0BNYR5zGcyTNmSueR8tT2QpTyITplbrGSsrIc+C14s89tS5InGyQ9//tzL53q9LIhP
lcKWpGno9i/vTtG5etI4yG4rNr0NPp4ZbpcjPhsfjHzAHtGMzHHBlPrwmLeAretNj3XzkIQR+E+8
cPMGPfJbD5nu5GtTQRZXEnXarDgumw+A6/odegZrhRYceFnNPrXsoLWE+muHOoGm0rvutYZe4tzX
MW1UFiA33n2Uf3eH5rePcCkXXGDlr+9Qjus7CNLAvEH+Wa3M0JM46advoBp4DXeT8aMdA+wJvWh1
FJrqtyA8ZiFGnsInKFEbDT3YWRsrKr7+ErMxVfhSiqdap9ZubJHzGzypNg7eqS6M+eH85S6Z7PY2
HXS+wZvVReu6sDKN9guvg2uRh/k5qEKQqiNdszZJaiw6fXodE7+yYagDmDVCAabqw3Lg9/28XUei
wqKlCZMsgwQLcpGsPM31ZrCWWiUJmpBUfS6K8rtN+xl3VM7xkvPNlj0L/+BcuJRKDw95/1XVvXtc
ioY/L8UlNPDtlzR1YfEFDdNk23x9g+aCpfe1ELszjCW0W2X7WSYxKTWQjlYa7q6TQovsH4Nad279
ef9gepq7nYANVEAnaeOKIYhprnsRfkBqGAMqVIS9tc7wzl4qf3c/OOPpDHbo4dhvXwua6CTAxx7U
whwmErdcMuLhuw00ZI/U4qI4amp205cjdFqKIeRGGdPFXuTvVFXy1waaQzPPNNH02UwunDfbeq+X
+qR1eMRrGfvYcsLvjVsbZ2Nb1JAazURisMbYBjMYUlLvmCcOWWGZolLiyG7VjoahqsrfaSPov1bD
DtzwebXqwiXN581rMyxHxNUZu0pnQ/BOiyq+TgmbHYiLZCCPGndu2MjMXqcbW03xdV9SoSieLhOY
7RhU33KUriukEfGa7BHeJFDwGfwNZ73yUfEJ5zsdrgiq0vtn+N9cUEl3h7tqUGUBqHu9Cqs8yKH0
1NZNlUqciTH8ABh9hLW56+Vpcrpmuipp0DBHdl+Iy1rLIlSH5SWe1O1DPrfWklxs33k6frPk2KZt
3WWXZrd++4Kh9aNBtY/NH91k3S68XW7L78OEPNdoArHmyKtuCw2l6lLCL4cNRDLv1vG/2UellIis
563UMJw39xbpoAByDnMrmaJxZ2gxLQfjEKH1QWTN292eyIwpxvowTDFS1fmckeMBdH3dWk2eANGY
6t6VTXfpHPhat4s8U6dnV5wzzsgrE1MJEgz7rGrbf+dh+U3l7PDJGepaku4oPKbX99ZgelzACrdu
ZhTayS77pyQj6BfxUmXjo1FP9PONtRakX7NBBCfPodFRI+ReGgWa6XjQygKJOI6W/TTikiJCpd9h
l1P7uP2UQoXf5onXb+pSPmS47rZa1IqjhqHyz4vh17kRTBOHqTbrU2evXM5aP1UbhTJSzTds5waD
o8YEWOse2xrIx9xwyoL0qXeCm6CnslajvrMnZg2xoPzIgVpKeWp8RDE/jn1AErOVplpnbVjxcOlP
dl7f9kPs3f/5E/9mGMLh3KCPJxRrl1X8+tJ3FnLdCDwXpLbePElURLd6DPZsUHVyar3YhUIGHyFJ
XXjKZIDEwg8vSTC7tq33+gVzx/D1i4bP4ihpMsWyXPV2lIpht8Vshs3ItmifyAEMrwARK3HIe6l7
tgflb5dOp6/iaR/rVbQOQgu0bz1htJ1qd1/FRKMNU+btIl6UYPghVbciee+D/roXIT5Ay6JmAYMr
zTdvRLutWhuVzXRjIC66Ij0r3pUwnXaVQBfD7B8bZ2C5DGaoH5E6Ml+au1DLgJUSzLwKy6la+VOo
7/SemJA/31Jn/ttfX0Y+naLLyRDRUCh8X99Su8fwa2dK3IAVaDdpX2rkLc2S/w5VNfZgY828CTaO
21orr8y/NggNVnhF/E3qpPYxqb3T4OvetmmbYpsbmbtJbWyFRmZuuh6ftAngdBvBvlqBozY0WXwe
RiEvCNvDHDycMIab0tDgBlagTI26R8VldtY2HwEW57VTfF7+H5hbThSwtw4Gld7Gjyubc+XXgKn0
Nkiz/MTYbW+n0tqquDpLKyP3cunTBPqt1ufaWuM/VxGvd6oi1Bsqbun4Oca2MSFzeI9olrxWdnsx
YebTaF740BvWyxaBizi+DYPozu16ubWLtPjsAI28JhDsMZe9seoAN29oIU4rqWJm5D6VnEb+6F4r
gXhq4UTWDlTeMZfPvAvtdakbO9ie1na5xYD3U4TautpIMDxRaCMuNCv/ndusm8sye3OjucmMBCQP
jGG9VUYkGZI1v6XaWYYeYKmCSyn2S+Vrln/XJqDw1i6Kg02ldlU04MRgsTJTjYtPzpBurCgp7ofS
Ag7r2xffMD8pj3lXO/eYhGBqA2aZ0B8IA2toUDXx3rgQx6zIroYe9Vg5ov8fjyEZVg9Eh+DCKoIb
mDMvumGXG46OLaGlpb2KHYCufSvzQ10AuwFXfdJpHOX6uWDMdwtw5mbZH1MvTQ+jPnQnH3eMH5cX
ECXdnRaCuejJIOKIh/nJJcwBFIbceVqK4Xw5t8TUAAGE23OMOeRAWkT0ozJObLCnYKE02Fq5PfNy
G5ZDHF0PVbGhuvIg2xUj88zyC1ZPDOA18VeVnXzDoIJOzsfDPmWJvutjaKQRvr4VYjQCGplL6mKk
4g58n99vim1IZbXO3C+mm92SUgnbTh/WAz5T0NXWJaN9V5kiPFPaAbFIfTwmhs6D5JsxMFDHhwyd
3ULjqDe5YyCPntd5knY8YIPGnxy/F7027R0VfgXv3Z8H03nRHG07eln2IWnEsbH4yXU05nSR6CST
QkHujmkRekJqI3x+UB9Df7ZA+n8e9ORb45XmrSr9J1t0zpVh2/J2KQd0F/h9K9zuVlfQwfpAPOLv
bZwBN63X0nAGC43K78VxadlnakIUMX5NpwiIZa++tbbLRAKdDUm7VX7AukHsoPIIxA21YhPVIF8n
UZHaKaZDMdSHQE3VdQqdZhkzEK8hCVOjF8o7Cj5jOpknvv26nTvv7VQVt2a6zsqh+QD/PiSth621
mxp5WWx5Y/oV2hzwUTTTKuu4Y5y4lmddJOG0q13IBiYUtV45cJ8tbkwimaPPK13L8XdnoGA2cz2A
Czi6lImOzzUbni38WqfMLwY6suyfzRDuyDO9GysII11SESIEXQXxNWRh39Xh3ndbXMz23m5trqvv
OzsVX4N/cmRR37UIMkSS0Q6V4ryMe2BHuKsmgSPm9Ajig0iQ5SvNk3GD9EIj/ppVGKTeUZ/prUVD
77UVIMrwiHwszWlaBcrLDwYBThyrKzKL+2oz0UO+2NAVrqyhvUpM/NDSww5H/06tdTDAO3TYPcpP
h5GNhxI46fCFNHJ4QosO8hCtC9rIJg6+YFUw74emDg5angDqrYGmtMo8mfhiaRlSqAhex/nsmQpi
VVOEA7wCn2bYeKk4gLsC+YZNMnfFewQRLn2EMBEHVilOhTKaGDy0MMdM8ZQBJQPY4HSbZRUWagSn
KIKvOiJrnDExmDUXICnNXHGP7eHeCIaLQW93N1mS/Ld54opMmCA7B6hZEDXjpeiTa8RWEhvdDX9V
96hL9W2oMVL0GBsY9hQb98BJqMbewhqfv1ZQY8NpfOY3QzmglLqY8L6hKjkYfGbZhxtG/jFu9vBA
gZQNFik6wPX7qTC2PFKgVzQAyZx6FH/dlTUZdGcm95TFgjDBCdPAvNQiqTgc1OJEF6ohYl4pLBgC
c6ksKXPTv/P2kwvrahZ87xcBgC7IF4+b4JDPC99MYoJSFgkRB5Fh7STddwcrWSOt8LrMo2Mdlcaa
Ut48LcXc0tlK0wrKYiEH6jj9Y8DW5Gjtx4DnXlOEq7pucxhMyumEfY8uX+ttIxXvRMOu2+NUWja7
Rf2AeWdXCPjCWp1eKnIH+sr+EJdlcR56CxvLALM98MMOTdddDGkOogtrhfSm+aDxozKfiktqhPiv
5sFcKZS6q9vsafk1TsAzgqpLr6ORM5NF5hoYyukctf5pKMSXwSzuRJGHD53LNcjiuHrI0iBZdb2h
bgwiw9fLJwXSaYCfRsMwYbb2sPycf3ToYBR0TZIel9/lxYiQMweWmkeYNdhubptePBGYaN7Ba/5W
4qih2ZG/oFLaMl6YAFWFYtUhgb+fAnOz3IJE+F9SC6tH4abFxSULEcMU84aliYaepdo4sAShFp4r
R4wsHbnXWUnbNLZeitLEV5FD+jMJKBI41H4Uh0Egz34e46hrm23mqHSzfF43mIpdg7x7NZ99l+Xa
cxwoUphyeVN+MnFCn8PaZiww6YiWxvGDwL6Lvro96yYfwsHh8NCannXsDKZTFPFPWGc/ptFYnKaO
CAWhNAyUg458RdfMAwMXH8jUbW5DKQk0jiZOyWF7KEkv417q41GxI00cKPdRM3zN8xZpTpRO2yBM
vzC24OmfTxOqJIaDPpa3XZbiFD/L0qmus0DB3W/ubX8ajxWdoLCLw6Pt19VqnByUtZOW7eoWVjhP
Kopt+MAkohM5YcfaA4pyH+5sXa/1FBaMqp07cPMnygq4t5Xi5TmgnjU7cmqB3z6RO8h6CbiUt9jA
z4BIvtepKefkPGDrfQc8ZUwHzFF5djNoH9Wc0cqI7I6HO19lZl3d2fwItg0bc6l/FyeBdRpzpc6e
R02V9lFy1MOK69rhj1dmubVyYrcGTSO5PU60TYEbZdPWqNPnHx3lZrCtei3eFt0Yb5pxeMqwBd3H
VXqQ8ApjRh2HNCvvE4zm+7BkWaLQT3l7MNCqvnhV5Z5VZl+D6slILcDRkJIl2DnzC1HU0UH/zprC
2e8TVZuHBe4ZzHMNDuA6djCBoATZ54VJTveEWt7MoNDNzW87ytutnz8YbgpuHBkab7QDQCL/UrkF
aYb1tLYAylwVuC9uw6jqvzajvaugE12nRn835bSQmHiNxyTncWqlt9aEs1ftWbpDeApSnFV+TLgT
Lf7bKoeLkxAp8mNz0tu7bG5CDbm1W8QqiMHbaDVBdb4jd/F5ec2LsriM7qAuTvOVvUCni48vbnmu
Of0cfEt4tCaYti2PnoWK8BbvvE9kQze4gMsTZFg/tiFeevM/tfzrAh/DGVIQ3Te49xspyGDRMgwC
VT+8LAeN5dEDsQWHoy6qDeijcK8LA9xB/7cVcNpxlv8xI+NKkvWdyZRAFxHul90yCDubIb+4c0sO
WUZJUGwRH2LRJQg66itw08gGSDc+9pTcvKtRjasSixtq1P3kxPIylvJb4hLMqfWkQmFxOIatNbKU
QGLnRgVPw21MbJXhuiuex7lL7wR5tWFZf/AyRMetm22XF1fZKX8HDJaOskEzFvfaukyoCjkBIjy/
6jqGvUuDXzTNMZTYZgYxkHdHtMVpVMauDefh7/w4J9GsZp+qq4HPddA6H/MX8jCnUPvlWknV8wrp
ivJEXka5b1T6AZveiJfFL3YWRBzcQX56SrGVrjsCQ3nnyPg6Q1bly344h/5n05jJnSMpB2xP6kqY
7Wfqya9qzsgAbsYTG3r70UthSmg3Xh08xk7dYfiSw21c4NUO0xwXUaGd/eRY4Pne67H/MplDcahV
SvzT7O6KLR6KwgnInSA7hMTKcUTg2mbHZUFNAbtQMnWzJ56kpHHcN30vAUMXJ8Sr5RoB45606e4e
Zxh3qienrMybe9fZgxBRVRE/hZHsoMEWmF1Uj2xWFfdph8wnU164Bc5GrTLFX0rtaZJpR4ABKoie
kK0y1Mh+zBzoQVpGTKVPek6v7oRhhZui7riKQM1/rGJGd9q2JuNvmqWr1CL6BvMZp/r5TSv8tmHL
5jBPT/qbCWNp77eluir0YdrqEzgxI7vrmoeyE4Smp/0LAQfhLighK+Qmb3cMaN9ylBAB4uiD6Nv6
x9GNAT9wTGA3CILhWvojTkL9gYoqxmXlWnsq83a3SFgBBVSbWoJMrgHCdXSiN0XWejtKDmzBIoUF
lPdw+RpzOJluvEuaPp85M/YmhL55P9ltvpoUJMu0LYZZ5R7s4gpDemHo7k3kuB+Wka4kKnjtRGl/
XHoPAI+wmVXqViT9KgJUepWCEMTfDrKFHeNhgtoLDYEC3MRbndfWdX9eThxTeB+2TMJiwjL4dPrO
92nXd9H4oo3BC7IZ9xAPKWcJCZjVd9BsaF6+6wggJuWOGPtZvOREbnXVzXxGmhjlOk+7ox+f6hp1
IVf5sx/pD5GvnmAfd5dWDS+2skELobZqKGO2deZelEtgZ2QIcfLAq5ZD6uxohuFXMBQkHZMcrdIY
bwsnnHO7g/AS5nFz5XkvAtfW1hBkOWVm/lGanyoXmJFp7TFQagRn6/e253dbTJDFBy38EHS7zEnD
p8Ag+Lj3suShYTIOoLi8X6rGmqn3Va9g987lgB+D64ZzSvzG/C1N5u2XOIZTWubxjxN7YES3ZpOp
iwjuQrcj45VG4qZQ8RznPI3bkUzOdZMEX1zHgWEYY3aoehchhi8hqAZlsS2LPthAq+8Py9ohRtda
0bY1VzBn1TZQIPw7r/R3pTC+EmLXbX0zBSXgx3dTkhuHMOdJaDL9E3VrSxnByBNS1TdzDDZWMkz3
E2NqW8n8NmR9VPANOJPPAnwzfg6HHhyHFseHpfmAp7iBBR7zyOesBNzfsIdUll0Dvk0uXLRVIJyL
VhDgiDo7YGB3y4bu4+LRttRbBge6Wm2YEVI1BADGpaPocwVoCfuSa9aEBfi2tPiim5V7k5vet1iZ
9AZngV2figdiHOqdWSr/wtHcuAJQj2azODbDYG+TTNb/m7rz2o4bybbtF6EHTAAIvKY3TBolKcMX
DEqU4IGAN19/JqC+t0usknhPv90XjW5VFZMJExF777XmOmREQUCZiq5KC15s2x5vW+qqVUKKJxcA
AeVyA9vefjY4uD4EH/pR+jtNa5oj0sDudrmFQW2vCREdb9zuHqGOv/EEYDajTb500q5xR8YgLYVA
xdtG5tZ050accrk/mGQpMwtye4ob0eYM8omtvIuS21KTr2ksk6vZ5l8YS/hrMTY1REdxIQnLuIXU
/YLRiRReo3gObTAVTkAwz5g8SlKZEUYSuhc11AL6SucCQt5wzj/3T8DXRNSHm7AajWsMOXfVpB7p
ZrVJo8T4WIj6a5FMwYNJKwNPjX/bZVDOhd2zFqVwgQJC+16IrT7VGbiIIekU5LIE74XufO1FzxnJ
ZOfwm+6J/jf3q+unBzmAMm2Af3p2GF1KJ3WPZZrSaQ7K8cjXvgZmA6ep95srpKh8vetDyKBlOrva
O/vsTPUrFE0XVeer7aYvDvuFEEn6rOufa/B5CuzBazM5L5XvyYfC0bbS9UsiB7VoR3xmsp1U2NH4
Sj/T+vSOBcYhVpSU6CeVHFjr211LOPA2MhnJEXvXZ2m2a2JMjpmWWdvEECmAtqw/W6P4+TrVNXSe
AbKejcmOVEYixbBZZCcG7uBuhgeV2OErwAJrFfo7QlOTY4NO7C7GaAWroccEapdUNdQ3j7qev06x
fZhYEW8aL9vnGVcU8gN4t3KY2ZVRRaej+T5GAd/LH3W6U81LObejGlnPAIbyxo9wipR9gygr9NxT
UtFj6ob0djKtH/44qEPaIOSRqQd2Nw3uXCI3tlHbpjdu5M3gc4cg6HYcXnXw02QeQ6zqKu8ADmnv
c5CHje+hLIb13uQ/plTdj7H9FJEBCC48WYOf9NcT7pWSbEM0l9m2NLWvXBh2CVoaMP04LY9fXabq
GqcELSgOI8OerRP5pCr4HXVzHm/oEAO/FR8apEmYVvGqpv3ntkitPT6KftWVzZecGLKV72b6he1p
Wpvjzi4iyHyZAVg2aehUxtOWTZiwLb8uSfaleM6G+DIa1QdRBxBOS5BDZZGeKtv8iC92HQnf2fhZ
fwddy2QxJkLQzJ6qTNB/aMHYWf592dCMai2qlZRmH4l7xD5xinDGfNXCmdpZlTzVUpAfUygET2hB
6SeTWhVqQH/Vug1TWoeJV9MMFJ9GOyVXzUhxzSJetlFPrjVawZsxpW4SWkhCnykJ1XyuJ17tvlEd
F5Z8qND64RXI6J2NPkcZCN/bdR0YS8XLt8/H6TEfPJge2vcKQtPaNGBxlUFGppfhrzs2sI02MXiq
cIseMx1DDE+a19nXgW4xREYTRIUW8eyCgs7otkbBaJw6EIup6e1lRs4BkiUdJial61jjro8Z73dE
/qJM1G89jOCD5XwXfddtR4IEBguuCnGD8Qbz+s4J2bOUCVwh4lAWS+M0G01Sii4sNhWFDTk/KkRD
0qB9qpibaCw9Xjtj78wi3+huf/Q126NpO/wowwmCfge+QYMDoMbRPU+luCaK7FvlghhJXZTxupZd
/IKOFH6nbN+h3AmH7C6QxyoMMXC5+O8T8LWFxO0WTGQle2JLbo1n+XIji/4RHNkPuoS0rOrPjvS4
Hwk0Lcq8Y43SaV3CfF+nWXwuSh/tKJS3jS99yHay2E3d+GhHycvkDt4q87jHrdbdBRzsqVbRMeuc
6TSSyUtvSNaExWzYL6+ERf1I3OolDIxr0NXrsIEHHerR5xiYDPka9yb/5qqQgbmNLOOxw+y3qp3c
Br0U7rze/uw0drUF80bSiKrkQYYAUICL8osLruCHwA2RYLv5felHSJ5t4B2JDqHL1PzN+JmTRLdT
hpvuicFbO35yDSbifsdw/AwOmp0751RmTa62NRtjFUJZSxJo2YBRIls8oZfKafPEEZOi+nsa1xC9
EdXrdfPD6br8MLgdaifABX1cnAaneNIzB2Z/xpdy0T1A3kh2zWg8yCy5A1GrjgMxvjWIIC/hPD+Y
+GalSI4+pC+e4XLcEo6w9wW/oEGD+ITE+5sRxt2JR+FFtOXFJg9EEe7nMijaE0KyB7eHEhxYp96Y
OwI58Qi09Yb339zgqG33awyv+ib2hiMhbumWiX0Dx2QGnjh2BV44cM9QgY9K3TaJSUADu+MB58WK
HtvO0dDHKyAeq2gQcpXZ4ZeBVwsCn3PWyDMho7jND7F3JQSK0qcGCVRW7gZXJGeF+qiZ0R1JDSkA
oX7duH100yHVcgJsWWk+np2sPY8eqX7x1zI0v3kp0HrN1/d17XwLjPB7zrQGAc5mmPOMyrSQK9NO
Id86gU0gTZQ+pKU8jUb3JbHM5LYnghLNKNkxRdEzv1VEPYvWO7d2cYrpUMACJHLeafx7M2r6e42Z
S0Fnry4i89DU7XAL3OISa+i8IPOxYCmeYq5FD/uEJFa/NMgOEBYJRkFqsHlbr+HQASb1iEkbVHxD
nVWfalO72n2jPxbAT+iEmOZl6ghzskp50ESEBHRMwSPn/ddBK7JbQ/9S+uTXaWVyqcedweTn5Bpd
uvMzVW48+lmHlKt8VlT+ietfp0JPj2NLcExt2+GhFxUG8CWUhOGC2xUFnjLoonFmu/fhnFKsBp1G
d/WFLBAiN3id09lMruPHlPJh+YNQ6WDTQunZeW5OtOr8D4xcfHcm3T4tf1X5ebOJuom8OFPZN8sf
LjX7TaPgk0npu7veK8tTKrznmFTBG9qxgDRoimycgcleLkRPw6jRqOJI9SQSnGnfOMa0vMlbVpXJ
YG5IV71b4CCeWwXR5NPgpk5mstF9DUXbPTJt8/rkQwAy8bxoHBJjBAGheR+CZrwijD7ONupVFzhy
lSOX6LXsRwBb9hwGrGneeG9Pjfkki+GlqpCTKnAi1kBBNoIFumjm1TCgQyKlTNdL53/xotZ64x2A
mJfoX7a4MFLqqOhTxaEaBJRZWvKQR7ZalwmOPVk3X42o3BpVofayUjlCbHe4CHZzeswG7VO4WEw8
STLqPsoRx6uYtkU/Vg9tXPz8BFqNV0+hzpa2hmCY5IKVXfMY18m4A8q4VoXEEdtwsjX7+s6s6q+t
XXWnLiOaE4lNNdnWLcHNR6KfiVa3i8fFFgl+50AKLlPm+VsMoPddqVVbFKIhOdCsHqEvHxcJFNZJ
60LeLtp9ehRnzwQfUEFV0zqNrv548nXzXoDdPzc9dI1lRpa3YXGRyLV/WjQZpTShra4jBt0VPyn6
2e8LIqbBYzI850ysNh6tn1OeNiFDvaJcBR757n4quxvH48cmtHXXNRXqJhmn4WBrprGSWk220FQc
+R/pvjQsbUfBxVieAVk7uWe7ZVhF068l6KMp0jWaayzFwipPPZx4oJ3TUWdmtwg7HUCWZV598sqM
foCR3LduC/S1xGLpyIbnZhn9NSSzBK3h3NjSu+29iOowx6akRME53WmTDaYzkr863V6XPBMI63UE
RoV44FSd7pZpjZLJ5xpn7MqyLfuqFRp7eH0WJJCtzEbopzznBD8LrvYtbiqmpeAIsnHXQ9m5o2l0
cpoAilOH5yWaTzK597PnCee320BXJwuF7LbbqiSV0owcf9e3am0Z5BFgKWce4/TXTHacuOqOsJVx
blTOIwv4RdKsz36surNrXQjZ3lmGW5JvhDKXMjjcoeRAhuqWj5JXxLHa8GoM+U7rXXHjWuMdV9Tj
DfaytRGCjxqs5LsIm2q3iI+Wixe48EWnNrP3QyiCh59XL0zkXZ7V9/pEKaai2Hqyh+TQz/1j5Ne3
4U5j9sBGY5cgjVz1hdl7eNZIC+rtlsTlhG5GI3qioUUtDn6DAEBY087Ns2Eb+Q71c/qzo6tK/IG6
/1Sm/cdeaz1medTD87OTV8WdpYbvY6cPANWwlMT+87LaTFMugUmWaICgS5eQGGksuDjLWgMvvt/R
qa2znTfUN8zmM4j2pKI3QfNg40XSgya8k0NKPFBJf2PY5KMHxzKbnmUxPsUkGa1IvxhOakT8tLQK
TM7jD43hbzn7zgteMJESXtDKuh0FBS2vHk3wqOjjdZuKYYsGBwOzDv18xlF0hIMGtbZJ9ZuRds5u
GYVh7rPORpx+GmYABMuAfa65RKsqJSVO6hnzyFlPH+EFm3HBm+VdJUbSRrIOOcxHrFKSjdeD8DyG
1OBEdbKhYWG9hg3GkrxPLhjFg7UVutxY20FBABWSjEgsa3XjSl7mydovHXlaCcD4B+RU81CqLIEh
42DbLbbWnrMBeay5sVkeE5o9cuPTeNkT4mAyfxsQYevDt1gjFiGzPjsGxKiSCOST5qqTSZsXthNx
Y/MkFAMhwwe/bMDxRgbJsXx5imwwu+Q0pcb0YqUIoZNZQO2Uzt50x2q/fOs4qzGKz6842Tr9wQ38
Z41M3eUBaQ2yCxIwsDcUjkR7zBJ/N0X9EUzevuXIch1tTMtj+8Gi2jwkcZ+vQSO6W4gOXxuu4lmZ
E7dtAMBKg7rrHg1qs8WU6kZkSbR6dVfkJEktMxCeUwdxl0X9D+gTpdksEQLB3dvOvdtVr0tDS0zZ
uCa7fVgFophWpoKkp0u9XduzFgOrKXAJK7Ootu5d+lhrn1D5ndkEzAXm7zjG1txGfSREwQbg7s3+
QLKy91NZ7dzZDw/5MdvZWRbsuJQMtXk8ZqJHjal+GM6FAwXO70x8DzTWNsJg2GvQi6ZbSJyk1kFE
5+ucbUJYGBpDa1MZ3SJb37CkSg58xAvUYE6de1+ix/KC3nzUMnVDouFx+dWDiPZw0YXjHkBEse2y
CJ3A7BUw7cjYuOUT+5dxtQMm5iGpNjaNUo5QAEo7rd+qWeQSTKBROtM4xCaadw365PzwI0f45pDY
dNfQWF2GOvgOnjXaC5vcgR3Pawdl10DYWo45x7xI3i4f68n401SaHJBpG6PTyrsTHI4b4vTEGtdU
R1TW5O9oao/EIBD1ndNoxGC3anP8vYFMmdRaBv0O7BF+ndzVdI3OXi3jg6sV91DghvtUiHtZrBLo
Yp9aNf0wrJr+Rub037p8+NYQtHnDiGi1vMJTBW1cJuW3wUkIZmMMcQ8i0L6xFSNazLuR4e9YuBIi
N6OXsET3oSloi7QX5hjozFz/nHCpmPUruKD1WlmqcuAOxP66dNvxVPbSuYtqMJrLw9Lh9nyoeT3A
3ZSPpIWhvDNu0/xMm4w4mVyPdtXWpz4yaU8QSZOybfqeXyLoz9p9ZbcOqcHg1DBKyYOjgSdtzY7b
z664b/HRf+MeUZnJyT+kgX6rJeWzQ1QBU+96D9zlQOhYRMoR6acUYrc4rmHihW23h/K7c30n3Rdp
L3coJiccHWKOdGHyWZrGNzcz6w0/NzimzP3WEVZr4L204+T4Iw687F6v6L/apsMYKyI7Tplfe5lC
l6wRluSlr984SctJY5GyFMRJIVQjwYksXkQmxHQeJq/Xb435D6tpnFX4IdBpxcskxK3MhhEEXrdt
Z/jE4JfqyzjNUXvVJB8nKltDtvEnhhjWth0Qhxi8slvkSOU1rIZqLT3Kvpq3Nw4/kzzfbmqQkj/X
56Gs0vUIhX3jalygJqsR95TjHjiUOhSlvbdUS2gxR9wjPt3tYgFGNnIYGj4rQ7ez6CLi+lvWt8Wh
bJmSpIwsjm56KtGMHeyAeNpB1sbWtdDJBEWDX6RQBFiwsWwyoi5XMhT23iSVAkw4dapyPaCwnEVR
Ap6l2V0X/5NlElanK0nrcwLbronqVuvqj8tWZPpdCtYxdQhLGQ/5NMhLorauNzAv0T9GQjHm8Otj
rxpm8vOZ1mjsSxEbACm7Ll6HBVzJtjBfFgW5NejFqa3GmWp+FkUqfq5xCMMYclrRK+Es8sHJWzD3
oVbfOr58sfv8rgtsyRA3+jSG1nCPCvU8WuIcF/49X5S0qJlN2tbGLc1FQW4F0QLLykuxu40pw5XL
rLjh+88IUY5KtnPMNXQOSdaYvILc9Jpn8NYrlX2uyhrGbUBDJAD90xYGzVa7wJObJ0fGfcimNPeJ
hzXZM5AMyH1V80mOIyQWU6bEGZBoHQwlh1Hr2pAocjRba1M4MTp1Tds7DQ2SLjHINbbNb1PpQ8Ig
niNzFXOMksA5Fs7QEuEaz2y88zI4OnFea8chYissEW2eHI67a7qm1JWLvAJB/blEsFAO4VWENuHe
0x5mrEcNO52k4X2y9E4/LxtYl0P1r4rq6Izy50cth2mviG8QDZV7NYdQLV75+c4ys0dZozUHY2oZ
kpjH3HfEOQUZECIRunWflwKuUBstzcSesR0J8vPCTT8BzN44rQNt8k+dU1E2s8qLzvzYFTCbAKhQ
jPkRyRHuCBWRoAUArsVcnDyUs13eCbRnw/M7JFF592SbgbEqW+Efyp6slljpzrrNeFki28loVSLh
yIp4IKVQ/tQG+9LRSY0GFU/Ua0symGvte9AQ2FeLdVlo6c7J0mpj0YfljaQiTe26XTtG4d1x9zYj
xpPzMjSPpRYdHaAWs0pKIzym+1TP1ddySC5xUhws+2LBcEGs1ZgIOciHaj0BvCGlI8ehy3PdaJva
ZQ28Wx0Lq7Tgq3UfqtLMj3Hbo2fpmDcWdMz6jw1xVodahuOW2BVUGg2oA6x9l7TE0aJCP9v1ZRpc
eIREQz9WsIeQ3nxkQtbfTANSpU6yOLFA1yQeUJvY3qZ2w3UKJuKkPBOrOadKYRAcrnyE0r0OunWK
RPxAjBwg5KDZc3v30OBOdlQG5zCOX+HSD6taNMMdEpUgYSRUOOG3QMl0U1A2Q28PUaRYJN6VNU1e
VZFAYN6QYDFfBv+Lbxh0RoYR8k+Xvzjh8DqZXcbO2p+IL+UV8+nR2/Wt7+rEkeplvR/L4Ivj4jiq
nWQTeG52yCaebGJMDoJX7SdZKkBmTX1Gv7pEOlhqJJMxk0XpgZBUV/sM7tAtjU1UEeI+zwr5YTlr
etBLW4cZrrBniU2oPgZp6J6HYcQFIwmZHIwPPgyrtdX1Nsq30OCUgY3c5ABxiEzmK6hTbhYFhD9o
2XbZbA3EZAev96tNUNojv1XscCpG4WkVBgM5i15OAhLbadsre06P4oqRpxal4pDGx5iodmvwn3Or
jTaRSbliKlCqFvjoiaBxbJAnZ4Ko6phpvKtMBRq88uh2GCQoFuF+QK8Gv+CZnHj/HQPdPzhxILm4
WIikYdkwEd+YiMqGk81YNMbdojhM4sC/0w3gtOLUpYhNm47CTeo0JErg/jl5GIdFdWBUiQtDmcZz
72dkjzMRA+QBGDdZCTdQn5zRBNYRah8aPTLAKuU0YpiYxRzSE+sdd8Y/fQf8pDoeM+FgF3vLyiFo
mE4POW53ujm5iNvdHGtdoS5BOSeRNSv6zVBoQ9SyviIcqo5jCPgVuctlM4iD5Qfmbmys4UuNO+p4
kCOjJ+IMfrRufOeDKHzRNEetsFWFn0g20tdmHL8j7Tf+7ikDSwksc7GUAYmYbXx/sRFFldd3ra/J
n8L+3PIJTKl8alPDRUSWex4VMipPPAsTGgHodH4FID4R6l1T2d8Ng64nDcf0dAvsk+m+QQF0dY1r
Mgu0u6U61HJRfcwZDI0W8TNlnpdIOEZiiIaGUIaEU0BmDHRUKFfP0h2YWgwITo15Cw2QalfVcxrR
HUucYVYGNevF7AiOTa5KVxxs3a6vf/bCWP/4+9tCn5lQsy30jbOMWp0+TzNpd/jLtiPr552vSgvv
52AflgMHvZ1NiHyYLgSLpxdq2nap8g3YaEQAuCfNtl8DpW+HHB8a6SknEuBDssA+5S1RhLn7yau6
ajf2Pq7p0IcZXU847xSrVA4WCDWhkW97lLvHoIDY3jFVJ+iroWrJ5Xs8z78bf0jrFC4gD1Ae80z3
18emGQpBidjad4sYoLOZ/YuE81A9RjtmJjRuJ+cbCjwfYW52txRgeiAumc25T1qtRSDdGN+KKDnS
w0ve4YxZf6dKQFQ0cMQKU3gSJduvv13bqsKZYhHdL1qEwqfhRnechIGUj/dG1pPBZfTkuEW5qaL+
WubhYTmg+e74kQ5Zf2lhJl2VY3wymWWdKucB+QSZYaLVbmplDwCKVoHuw1duAG3yUYyQKKJr4It1
Yo8PmqtBw7L3i8Az8Zpv3CpS6ZMEiLqfbHuSOSOjlUd3Hhr/+Tn8B5vdDLkV2HUkr/PfrG2p3QuN
OPOYogyvry6DxxwnATuiKTYhM519qLdEPJOcKyfTPy7FfZoI7z6I30H7YZrlQv9qG+J3cBwgJWi4
+JXeWJNRefRiqs3wfhHBBlR/R5WBcSsIME9yECkUU5XFGS2Z3Ls6N+g6ZOCmtmN0GZREeIvUs3MM
0Jz6rPuP0Ys2X3x8lWhDHlRbRow2hk1b6h9T5fRbh8H5bvmDaCe1N5os3GIVpx3URB9yQbHidt10
Y2idXI8RPOllqSnm7LK2QBaTKOvRmsVHdZGuyskZ4fUgSW0jaFR0s1eh7jaoxtlRdZoOA/ZVLYFL
iyTctKePGYEvSyWVO8lLGoGZjyrjktYFh+0g21hlOyfP1xZqzHQmNZ1do3hpO1arlgp3tZwSdIGE
OC4/e86IxyRCJTLhTlwlYeY8ALP/yHEBeQC5Lc2QveYivdNQmrAY1NQQ+Q0WAOshICh5UarFDU6S
WBD0iqnhPNGi5Ag4BTfETXwIOmDnNneOMh3JTYYJ56jwS2CCUdGJIfIPW6/As/ostF74GuW9ffO/
f06hx86+IGhJunjrskapmKAz5zldKgwDGn0mHArL0HyV+sD0Lhk5hBjjeFz6pcsaItu6OnY0w9/5
Xf5hwfDgDZjQTE0HN+283P1lFww8upK0jKP7IQgzEqdGZ7t401Svk7HndoflV1goft9N9Pd7FuRy
XRHR4GXT40C5sqnqZucnc364QbLfO7/f3+2qzNVNlFzOzMj52y5NNJeV95UN/pLqghPOOshq80uV
IctvVVl9NCZ/Gw7IxTJgsAdrQv0U4p1WIgIJSRturaT1NWyQKIaFMohBDImbit81qC8Ax1/fd29G
O5qAcgCNWvLNwjt2vteRApDeh452w9ikuCE2F4adMd7XusM8lx5+aRf8soLg05DxBFLFcm0Kchsr
b3QvCNnxdxjjVk+bZu21cFuX3tTyQC/9OQ1S5MrusLbqKBbsscZWmbbmJ3fqxcVCgv5gw1FNPH1T
mMrZBs5orZyRXDEvjz5mXibPbl29ern13ahLY69bVbJVZEFdLUYtW+VPwSV1zMfBQobSK7gRQqsR
JXUJtvaah2PksE68Y0QMR4S36WihGFobyImOvPBp1Kqj0zYfF2WZEjgyNPJYNNnRHC/jJ6Og2Zbg
IELeU6lLRaaaa3n9Ebu+QZBA2nHGbZAcK+WfKTC/42oM91U8FDt6unQNQqe6hGV/i5OMizA0xYfC
RDhhejGwW4W/pkTqZ8vBuvQ15zcNRvN9S1djn2qjIkZMIOpB3z2kzSFX95XuDCeJjmsTl/lNXyB3
SWME+ZNXEsjbj9OtyJJz1TSE7oQd+QB8xCoeXIMIIzoIqkvERdn3XZRru8it66Nhj89pjYpgmF2N
mapJA84SyqUIE4ExhNZJVt7DqBN0GVNWjWn5sBTzQ2990c2WRl8aPI7Tp0n3sYUn3rnxO8wV4A0G
estHTm0EKjGZKhg+bUpaaT2xL1tyJUZsVIIoR+ZQt0non2QUOK9mxLx3eg8Sbv79xMyB2YAvLSFq
zcf+N2tFXwh6s2lxH4QalZ6ViLNujjA/xM1AHX8ims8mtETQWw7MuyIgxEAVHsJE4QS7qHBoe1aJ
uc/JrA0z7epN/pqOD/E5nCA2UGpXbk/37J0F5O82ciizOpAQE/Av/sA33nunScuJZIfynoqloZBU
NyW++PNojEzrDXDrNqNlomIi+u2oc4TSUWayS6G5ALJUPZl2Yz2NUfj059/Lms+JvywYtBCAe0rO
kJ7JSeHNghGieUgz+p4PELgYw8p6ZfpE1Di1dqJXy8zSa++1pFgt71OXVHT0TIwAczNtsee7KcGu
Qn1KWUd2+uwkBjli0F4KyHyb/y1mldkBgG5IA3y2yPvkg7ZzCGuaIXYPxG4ZfI+TiUE0qj44ncAD
yAycMXO5a3CjM3QZF2mWceuQJwkBjOO3AS3gJ9Dh39EK9z+/9JsMhzf/9/8l0uEScWyuix/N20yH
X2Ig/r8KfmAz/n3ww/lleklwRL68SYvgP/qZ+yDdf9FKNalhLd5/yZn//+Q+COdfPFRQ8oj64dER
cybDv3MfbPtflLwwboEjOpDnZtDQv3MfhP6v+e9tvO7z2ZX/7n+T+zAXff95vhEcCFiwtDfeHHwr
x+z63g8BOxqIL9ainJHLfqfyx79cjH8/NH8NVvjdz3/bPGGYBvClm3bC70k6CyXE1o1vmm3yzsrx
mw94i8rKema9lYpIwJ6M/jwLF840JLJ3Dl6/nmv+7+X52zlh6jj5p/z0CgwVY8poQEFYT0htHRRt
+veewmivt7n+8yXj2f/nGI5fl8H/fN58/vvL+a5rEquJRpTCBJAbD3x6s0lqzK4sHcPDn+/Ir5Xx
fz7izRGSXr0WjzbQn4wOxdbzxSHohEciDIgK571mye/uyvz9/vI9RqMRcez70y4f01cGxRnlrNsy
uvzzd5gvxz88tW/hfcrKwNcpfaKGkvXXrMQcVsLqPWNFi/emVwUnBIDdO0/Y7+7Jm33Ui+VoWXUz
4VLES5XN8cu1KD73njLeqUN/9wlvNj2EgTBzTT7BrT2VrSssLgZCeFFUeyjlefHOVfvdTXnzrvdU
S06Q6jnZbGMLHMChwUowY539lz//zbvuJ37cJHmX75TmywfYiuMdZggEln++6b+5Su6bVo6GfjEO
G5ntSGYpMG024YGNlvEHZqDdf/cRb3Z5vwcknJhTthvs2fvCHdilGgCIsU7yD3/+iN+sKG+7hzaA
A82Y4mH2mNyBq8sbMhUT604C9tyCx7t1uvv/7pPevOic/AeHMmfYTW7bnMNh5s86evkI0DdGRzLp
H8KoQQCsNDva/vkjf/OEufOt+8trH/tajn47HHa4T3TS9siIPcVDrT//+cf/7gmYP/YvP577nqVZ
Hvc76XjFnpJcbKiVCR+PmKT8+SN+9w3evOxDJLzKs4J+108FQxasqOLO7BLtnQfsd3ff/PUbeBJE
SxCkeEUYNFsIvnrexWdLzQbnOjDHH6kZMjH3eubHsM6TgjyxP3+x+a7/w5Lpvnn5bY8UJy132x1i
hRoYsOujEQ0wIqH/TYEUrd10asp35g6/u1FvVgICI7j9QZvsapecOddLRtwpHGthvmAzfadB85tb
9Zbp1PR1UNejynYSFu2zZpuS6bXdBeKdK/abTebtkR/quAPbiQGTl0Z29WUoQ6bpSAMCiIS5332P
ddAFo0Up+8428JuHw3mz+SN19ayeOpQgP62jbZCJyv3QxT5Jm4oBaYAFr0y705R6ki5AXGn9xz8/
G7+5Xc6blcLoDBITpgqRpxw6eVANZ85dkc9SNCOpguCdd+t3HzP//V9e3wS9mUsyGlRHL8quUte6
1wrQ74926BEI/fmr/O6heLNEDK2LFkYEHMqIHA9WMGwmIitj7b1NiAP2P79IzpsVIuCyow6yEADB
ddHXPXJh48CAQGt3dqvFoKOMjFcL7p5wLxps8xaegiDIsKuYl+whEsbNxoM0g0Wo5BTzgMK+LbZ+
JWDbrofeNJpL48mQUFdf73GmezbCREJEwulokk4wXUIFX/5LHqFLwVgAruwTicAaSYfoG1Eg5Uxk
y5dcFcnI5DTzR+81otwuGsbwadmuQ7wxRbnOXTN7ReykaBLVQV88DBgYnEPjFZF7dRLNqe+BEkQe
SvvCNh5MUUfTyW6nALFlpExY/B1ryCrqC6v7mtQTodbV1A9iI7WR/NdsYP7wvRGR72NgxjJqPrSE
i+A0S7quJ62xUUaNdju0TftrTHy6vKJkDYiJhuxtvg5pG9QXN0f7inoGrcPMoJjQs8Il7QCqdXnd
XHNZ0n9FyBeZL3FXE+Ma9umYh6tURIZbrfpSjhUpqU4SaStVV5eqCpkzB1XcWYTVx9CY9W0aKthk
9MhFbkBRwXT4FRRroD/RSdPlS+yFtvzGVMUYXhnQ6/Jr2oA1T7Htiqo/4C6Kib/LpaYF3jYeKvy3
6wILjfHZbRS82zWXNuu39Jii70bqqy3tjSofV6Xvm581KAfqVIhJ57o4HGtH8CWQOYwrZmGr6ag4
/Kl6kWVU2zhCDbt5qph36Q95ZnTqYvUW7qTIiyqCmIs6xTxYe3M7ZDOAJKPPVHcBrctGkmrgbbra
xfQXusUIKNTy9ADDkekmlyHFmrdL67jmhw0iQgi3Uk4TlcWKfNzO/YqopC1ePbOtaGF2lYyfct1T
1qufs66fCHhPi3Y19jyKl0zziuGsdW5YQFAxaFfvqgFfk7Wa3KpHat8yVL4MnZGbT51Ga+cK21CR
2CyjpMdBj1ShtqO1G1SZfwfWxK0uuaEaAG7gOiCPhezMiiib6dpo0tBnZ2QYI3zxK8cfd3G06Ept
v4p9VE6ZrMQ6K2rPwbcsgt5hO7fp8KMXhMT23YsCxWglb7QpAbGQ1bUOBjcqEbIDOqtDgqZkOpQT
Oyb6vxuPVloX7MaQ/nu3DkTat8/waAgR8fWya05u1HEKUdjuddQaZdV/1nFRzsTKuvTIHivj6D6p
6eKeDKtPhnQ3RG6YHSvD82KwKQ3z+2utyI2/tYIulVcpiq7+7liV5/8QZuZ1DcgVyRGbp7uPzAgh
BeGKw8pPgG58lU6oxx+8UYW5s4K8liDJq7CmFyuPQHm5DQi/iw4Zin2sZLpyUYugKQun6Dhrg5yv
UeKl/pNLYDK+LnrNNaBloXqBjZepzOd+9Mph01QGVq02KLVpzyviIoIYmqbpbu3SjdQ5qXpD7acQ
2PCmCFNXP+KS9potqB2JZnywRi08IeqMjE9J3ibxbaOIVn10tIYTd+wgrGtJ/8u9kEXyf6g7byW5
mTXbvsv18wQyoY3rlFZdrQXbQTS7SWidEImnn1X/nHFuxBg3YpyxGWQ3q4DMT+y9tlNhcLQ0Vvga
NcNyIVUWlAFB0HA+6MGw/NernvKoOug6lKdEGTJ/gaA4a2xvo/vhz+NUbQODLnlTtlAK7s049Oyj
wUNqJGmAvR4mL4GS1zWFyhHqoj+8T1lZe4c2tIoOHT82QQLrccW/BqPJgnKtrEKOsDdtXpYthJgI
xJB0svaIOaXlf2gcVUGVJdCrgPGBCNRD9Ab+P3vS45jGOQry0SGceOlqp0nXjRXXj6Fja3nE3Oy8
eeMc/Pa7ISgOloQTcIM14Bfa+321pH8mm9wOSTZ96RTl2oda3zKI7HGyRcuwWHs3Zs96SDx0kuQM
FTZhKomTy+BqTWSHvrq5Kg2SJdHC1MjTQPINB93sbmq96Oiii97mje3N0mysyPQALstAxfgnQ4N2
r18LmdRliMO653k5G/JX7IZCNVuWYB1KNU0vaKwjP7hmtZUo9jqQq3pCfxeTIUrGXjr4xOLY7Hka
0Lb9j0DXar9N6GcNBA2wADwB6SQ+K3wU43qsXR0UvI1yWQ7K9HOIba4LAAY7ssiYVPhT3FYvxZxE
6uQZK/lKCjRd0zYLU+ihoMfKrl95oZyS4zSGKt7baaWWY2n3nfgw7PsmcrCowLdD3Lj+F3T7YD4T
HS/03RAGGtoaa04y1uM64VmfGpcbuvGj6C3IgA/srNlJ1GYQqdNd5DIXAUyabknWXmhQf/J7h+Sv
25I00G0YVFHwq2oDbkIYEA7q1MJjynPIp7aR1Uq1okUoj7FNZff11Clk+thu050PG87ZOJGrYeGW
1vjBYLplzdHbs4dK3Y8cEHtVwu6Irnse17UreqIYJozGzVNh2nZ5HwMbwiXexyj/KGrOy0ugwzF/
MNA1/F3GyTdeM9TT3SXpFnyJs5k97Ib8YDWgrDH1fLLJkOhvQSwuQmyRIac7IrDPvLMavdbaIuoT
WDeiblG7cbE8660LtTLWOhrKeTlyQS3RpUBu4kFlbPJ6zXGNlD0drTH4jKVy6gfyX1SyLgthx/tx
Gny0UoMbd2uVu+30Jx84HTZjbpniMSiWKbx37Q7Edg0pq15PLhDpv6mX191TL3FiIQ8CHnCX1mkS
HUp6uRhUYq769nVIulr9GSoi7pAXLkOH5Q7sFrIlx6TNSzDAVLpM7L1BkKmGU8gmz7qvhlMQeMHy
7XI9S66CckYVWrMRHnfpVBXjx6KHFGuutUxsfFYpaULQAYHDnwzyVcKhCXC0diMK0KfeHjBDxZ1R
2PqXJnabVTrkwUC9H/fhppAduP7Os6PpxxvagJ/T+l1HhlirooU7WSdL/CLYf9R7ODIB9AHOEcv8
cN4mHjyrZFzuY19H9jVsilImaJw7r1+bIcWGsjg6ZxQTc4g419mTBe6JWbvO3gZQlj36+diNGzIq
S3+LKNTzf4sbjO0xL3l8/0xjysx26zqZD3LDGoLwAPQgZnkH8P11GO3Mgyolu6Y7Q6XD1AHDrXtZ
cIrVm3iwq1tahGpLs7EGgh0hgzX4VE1qL/MTxK5yelvIxovPNtZT/MnkjVf1NilsM57geyj/o5ki
qC9zzRuz9peSahB8WFns3RSlNFyeRBeIECQ3ci7jpnv3ZzNZu7ipyJ+3MYSk2+zGQmf3KIIbDs3y
uueo4bm+801N6s3olxkqOLBcRb3VFTHeLLBVka9MgWkpWY2Bl/oXDPGlc6YFgyRUMBnYVFGo2ieg
8G5zsIuhnF6sOOu7p9o0/xiww6L+HDl9mndNYmDy2kPf16+NGNX00WBVUGfV697wr92+4mM/pmK6
r+I2n95zHQV/vX6c62vmWslywO1tR4wg52i+W7pKm88WSfO8c8cF/17aSF/A7mixFwb1mBfHTpAD
IVeGinvZ5b1Vakwt/Oj9MugaStXSuVy6VlPaRxCMfnPvAW1vzpklbNJJkqYNHRTzNdmKRWdS/dm4
CxEOGyOn2/NQD8nwAhKl7w5DI1W9thdGM8kaW8mgQExS6vcrOE96uLnbrOGG2ihKZK5tl1vPfiwF
WWLWVPrzqW6QXn76oHOXS8sTa/+Ax2td8q/CeQrkJblZOEFA2G2Bn5b0jjxFncZI9nnCZlk8LpB3
y88yR71/tNpU8i4GZY11JOm6ShyaILxtd8WS2qfSFUPEAt4ApNi6FDjz72nMg/TkhVlFhpr9D5iZ
i3DZ5kvjjgdahNJ8Ux9A5LCrgo7ETtwuv29k7Tu7Avppue0IfekALM2WepwoDaK/IvUH5zwwpMJq
QNvWfU/T4pSHNNBJmHO6OpCdaiQb3k/QtxmI2NQPio5yPY8IMG4YzFvAxidyRWtr8KtXZcMS2Q0u
EaRgJRBFfAzW2BW8R7y7O9QDS/q3qyshYfkmxFELcECE5R2qKZ04tJOWb21b1wQqX29SuRSHmV0k
OQyEAt87LVXqmDvldARVoRkgi4atEy90VC1N/5kDgmgOWAldtq9FyVszroQ9puYPB0rDye0A9ggY
ZbVpDnySwBX5NrmZ8JgtR5W/rUqXSEZJPFH8GGWjqUmfn7PQXLyKo27ft9XN/Q3jfL6wGQ6dVelj
qLwSvZDZF6xXImTZjKKYyrsqvMesseMIJ18YDhvkxL6zuvm/502TGDzuQhu10Db62Dij2UXKnPoQ
WWj2hE+8RNZbmJNdJvqYZ5qlMfto6NQN4WuGwnouiXr2TkLVevycC4gw18UZTPgMfnPRX6HitDui
abPlZSBYeN7kEYi8jQjYRm+A5SykqZmqgl0cadfIo5UWWfY30bTSd6qGWM2miFv2sSmsaPgVhACQ
YO511Q9xodhV59QuYc44DlS7DaeOref1UlZjuKyirJjatYhkPpWrJB5QVzp4m4aT63QYCNZ5H/TT
95LCzBhXKks8bBVcsNgznNRDfZ2YpaMQtsJa1I85VrDmaDc5a60oNgYZJhiuAcVIQhy3zb66hZIt
6zFIPmSWSlB7vjXBGveakrnEfT3aJRpvClX8E55K0U46FVwdHJH2BKKt60b9nk5plxOjEfqQjumV
ldHqACSvaSRhikSlfFujgHNI4N80B+mdJZgPOjwTdlR9hElr+xd3ghuZI6EZBev2iSI+2Lgy9YLL
LOxSkztZt7DPRvKHHH81T6noCqQa/ohAK7ZIntlR1ELLCuhvI/2rXkJR4QnOYOR1qUrSe+P5sTp0
QjbTwcJY4H3JMYnGI5EFAjaCy1mb7KOOxQwj5hGh3oPQrZO+hk1qhjPSC1J9QTC5oIFXnEQWHYI7
Zv1n6bUBN2fr+mA+6OLEmmcGtXrdZQ3I0IRAESQ1qdUz9e8bjriw74LujP7sxhkt6PTualM1wS9J
iAasm9ZrpnqdLg4+gEoVohD08jmZ76RmtunGZqLb/hgpMVwIfgEGuk4Kuw68TG1+LdbAQ1i5CtBC
OkhNDGWVIZfdR7iDeJAJ/R73A5aK4CsMY9zcJDoXdr9aPMjReC0Ip4FomhBpOO91bUbnGXEvSavr
pEAm+jhQK0Yrrcgbux+9IWi2mEVk98oGPJhxshSJXMAplBqGt8uYPj7ItlEWKae3JHA7T6PxjgBE
mT2gx7H0gTLakfumNxL4TGhFGogrG/LHzq6UdW93xKzsbLCT9l0UVyCyqjaL6jMq2b7dzFzQ4bl3
jArIgidIML8zbsMfRDB45vM8ta6D9EkHfjPvhe+PFLkikQkunFrmViRhoWQWNo4wWpSCSMuxRo5m
FnCXxbCb87csDerl4R/FXcDwqVnrQS6v9BQzzjJAje01ZpDY/A7CgVCBNZ2rtH5iLBELXr0olC9u
VkS4H4fYc5/A1IfQ2yLoYVwAM5yY9eBVjC83LjrJmprRrfxu69WWFzGkGSiqmT/NRGP4fRPuVFB1
WEUi5P6Fe3ILp/J+pQmX7S+/NACXtrxtQ/fbXfJwfMkoXVomYbz7S7EZmj4EZpb7yunJTy4HO0Q2
ii34yXFl5X0xDOPN2zB6LsVLGHpMyFYgulMmKNViWUF/cklma37FNuUaBneynFT6WA0thOMzv7zp
9KFHY+X6L0Ux+0P1yrE8xQu4FV2oXQPkfVxHBU7ybdZZbrtP06ysp7VvwPP6wSGPApjfyI4E4c8n
C1GCiJ6TrI/t9mtYXE5DyFdmEfg08XvmjwURxGA1sEq6X0IndrGPiJ6N6Iv8pd3FCwEupLTiOe3I
W+pL9jqCNANzVQYKebsihIGiSrupq680oqH5SwattjcmiqP4BzuXbF8FKoNi77TDkp5MzUy+X3tu
AZJmTawKhqsVTl7cQsYXy/DH88uy/xWBVEsP3YiV8VEVZgGUwJEof9ct1f3ByZHGEf4aDoE+NTlR
yqeUOAnOd2/0US3SULTSu69528RxkcTgvquhCWscUfFiy8OMAA6ZsJPE3cGdWg9YDqsr5MDYmrNg
10YwrdXzFNaxU22cmLBTTL2xzgfr6gIjt9XRLua8mz+LOrLFpnH5tCMUinU1bweO1zLfTMMw4cjD
JzQNZ9FHeRICPxwK3B92RlcP9arXUTrvyTvMrKNonMC3NrmYZZXsvRSjtzxpH8neBi05pHYySJKg
PbqOMzQPEQntbssBgfqAQaPfhuUdB+c8P1VBCKendoxFtMnsIh01givvPuVQnp56izih+rT0IDzf
/9kZ/E8rm/5XaZbYLf33mqXLV90jT6p0qs3x5//+H4L1/kutJC3/Xx6pUoiVsAwhe/svsRLa+X+h
YcK3YJGL/p+KpH+LlZT6l4twOwjJ0ZKKRQYrk3+LlaT9rxAHMyFMfmDdnBjB/49YCQfqf7PG/H+F
+jBJ0RcPZPa1C9gwCpr5xWPRiAOrlu1nTNN2HbXKvvNETVfmScOdrYRTbLJqacfjQsEOOcL3QfkM
Jia6vbZume2qqv9kWc201ApuXLO2UgmZUIu7EVniHNMBc8DK0aX70phCvnppWhsw/HaNKzO/YVbi
knpx3cV1cYV95b/D8+LgynHA2WExXm+qqkPvLNMbYamURWEDKG2Veq5+DjqMD8xkvEuXesMWCU6k
V6Su599RW8U7a6CXPMRyUn8FmUU2axtj3Q2wTK+FKIOnBYBvCHBAu284SfQtyrft3xyTkK/hDo3z
DODClvs691mLNCmLw6YAF5ApjZ0aIF5/yYLWfrSjEBdzkDnWwSvn8EJgTfBuggkaWhJ41PK4wsUD
ZtvhmeIgfWuxhX86Uz7BNW7782ha/zzYPovl1Hen58rG6gbxox05j8pJkPtDkjOMA5AtfB4KE0G5
JExphvq3nfNf3k5ep5mzWWGxhmfh7dzWONs6Hw1OTlnCbIVXEbpWs1NhVV+BoEgmdy1snUV587SK
qkZ+pHOnnmqG/m82YBSubGEj3ZjH5nUJxPyngGp9BgmVbMeGOA2O4uZUgvvFpZVbw7aPrH4t3duA
KYI1vm6ZDD4VrFEuDrfdoSsTUGBydO6qukFinGn9GBZtTeQAfl+78ZezncbVJS0HWW1E6TDFTIcq
fOp6VV+1A0+r9OaRsX1pYVAWE4/YSgdS7ujl5n0/DQGJn5AvTk0RRpsckcAlaUS7awsHlomwgXzO
fQ8Tt6PKh2PYhMdhgqLgRbPzxsQ/fqgHlX7ag6OBlPDQjW7LKFL0aOhzOEnbsMooAYJZyzfF8f7D
l6OAHJmMtKhspuxxWi86RLIutkzJGmblKu+znc248cGp0+nsloQi4eZPvlm64NOd6jS6+P4QHxK/
kPvbK/DJqU/X5kFL9EVIk9Wr+HqbZm5MiEQ9Lsi0XykvIUAWFjWwh9ZNjliTxF8Lt9qfdjEL45ww
G1Zu2KGrLwvn6qXFQoiHpymm03/A82l2Lry0PYUmKI8OLTpueKJi4k3d33J1kB+sItttNrj3p08Q
n/FH2chxu9h++EMWoHim0WpfMF9ml5Zi9pViY3ybxA2lOBXLnyQd4DJnkKy3tn27+momCEYJ+5wF
0nlCoW59MWQh9Jw2owfZ3eY72Cwh5n0/O+QEGeK0sipiJ/riqnWSnqdinPy9lxGjvlqwNb/2C0wZ
xo7jQbsK0NPoTn275hOEtg4fPAlWtawg9enJv2P8Pd3dKIFrG2LMvW9ciAehZhI2doZlD0K0L3p7
0ApuHuiHbFaKnCovYU8bB/3BgGR/mEALfvHH7fuQmWjvW6F8pUrstp2vLWavsBSwM8AqsbpAktvE
FxbyYt4ru8JrEAfZRw7S/pciCubQZxiO0csXxWVsBneLG4epc5lJVNqaxW8eUDp2BouA6/f3QRSY
q6R0WbvTFJ8V4+mCArv1LovKpj9mpsh8jirlH4G+LC8EZZcPzGqSfTvicCAdhwiHZJoxynOIEjrR
DJ8ze5Wr33gt8nXLnx/CQDCOpjtaS4ucRg3K5mFQHQdeZHcYrqeeRRdFtez3WpYypehQkOADRvvQ
ddLwaC1B94Q0odr4lml3/Mji0jjSfq9UP576hqFnPabpHxKgx4e+Mdlr3mSUWhnVzypl7CqeRkyN
n0uloRPVbldFZlsMnnXAVOVBqHShWyYmxBDSTK38DOekzNesjBB2ctDdawKDBnCrbfOn7CHf5rMz
XJ3AaL1ngOOd2TDrC/tBQJFzkXWPSzh3x86f5XOzxOygpc6uwjXTPTnazns0B53A+uVUL7XpcKoN
UTkfTCernZsT6VTPS8JIM54bpl/xcqmqInwchTOuOih9276OP5QX1c+4VdjvQfi4F35XHhQ8s8+Z
kHMoSZWM71gYuN/AONW2VZrFKTvVOxl3kFGxdjr7Zuyy76ZJJtgSulzjbaxXc2TI8ACcuipHMx0Y
CYavUkb6KJngWluJeBoKpwye2iLMD8OQ2jvRmvDiFIW163RuXRsvj/eSbA0Y5nXLjjn36/BcJzM+
RX9KNjHe3J82nslp7oL0XWIIBR4LmiRYHP9PrRYGVaypxGsZZfnWYdH5RXwFYrwm7wlxk9UFctV4
h8PE3ZGmiMU7YQi5ytEC3cXjTbGVMbzbYxacfiV2XsCuMwmh0amygD0GEDQ5ZaHPDJgrYYMpdaX5
Ax3FqhIWFiEZ5ORA4CI/rFt7MP9z3483TuPewBwx7LC5SR6kFsUftpo+HLkUiuzKb+nPkG71tF/u
SHoYs2FnBezVvDBbHk+hNTR3Se+NRw+K7KNM8I0GLJKOpRMnD51q1bPn1Pxf+EHrRvVJu2LwX++5
urOLQu0GmSOh6WbMnK6dRSzvypXQHXiJn+zJ56ll3wot5aZcfIyhatCap0HyllWtYpldd18p7wj2
H3adawaKEWmo0PI2Pmb4ek2+tZ1tipZFnUhEe00q+JKZSIZLnkftWQaium9HL8w3oTXbZFfFcGVd
DdsnzKn926AuLw5etpObWctXzQbxiI2q5was7U+S2NSOnfX0wXrdfSiTsjuWcWROcwMjFqBzgY4u
90Yp16oTA0blY96lq2L5KeZsE5+XlW7qjNw2H4IGMd2bTBDjtCRDDArOEW9xmfnfgIhwdhTki5KA
lFUXXxi5FbNP/nWVg3MfaHwbBlRT/544gbi0wIkPCTKPZhXFfUWsocPaOL6Fq9WYpc6RHsq9KZQ4
kF9gX1iyut89UDa9crlWH+CIl+cgKK0zN1v2K9XKvGgTUqj0I2TQOjY4vwo/OviFYzZi7jFRSfCD
HfNWm2trYVEXziGIXaDWW8+RsEMU3tHrUmX5xdJex7Irj1+UKcejtpLhY4wwL06UC+/cZdXRXdyB
3dOUC7IKIxHN69bXYJlbQXTx3M+aTj1AN27zqL9SMWXY1QryWySYrRu9Z3rodEUEvcB7DyhWpJDn
AyjRaclsA0GlZnFtGNEwoGegn/efSQEZuMhi6+Kif8eQXA7RJr6BxD2SZt77sjbvTATnF2sZ7ReX
0LcjMrIoXKH295J9WNhfUTDmh9np39tgAhoO4DflC9s02YKPVatavgRWznHbIPyphvIrTfqSZXJA
faHjWwJN5TSXRSD1JjDIHg99wT+RICo5Tcqug7Ueq+qbBcj46M9B8WrXOfAm5QR3zBOIksiXPLrU
sRXc2xZm+G6M5t/FLNK3FG0qXUXdj5DpHSMeLeFmdxogSb+iRp4vTkb8Ah5en73rKFIkFaod/L3j
59R61UgSdhpLC76tZbbsOSE0auaKd7VnxofaJo68GQmuKt3BIiCkxiZrB9pHVjyhiumScT7FoAyu
I5POnXHmgTm9Y9wjamN7NU0e+fLT0PvrScC+Lk3hPjJ4o0RLMNUdWY9mSBuItZ6auH2I/Lg4e1Uy
PmRwpK81H17NMp+fiU0FzEdp2+ZtdHP/DGhIXNgkLD8V43OiNQuSsbusPtsZxnMSJNQj2pz8SyHj
IifxxqizpZ53MJGgucBGJ1Y9yaV8dOqZC9dob11hSDwMmR29zaPXdbAYC/Hq6Xw6wjeSd3Nolg9T
+eXX0oOW0pgQs3UDcfXAGKRuV8yHeJhu86El1NOBHY6AVyjmH9fHpMylNvwEE2lrXZzVl6DorX0g
dHzyuiV04KRH4Rbp0Pg51VFzpF/RL6MM25VURfdA6+VfxSIrUpYj+Kcltfbe7Ri1wBSbqwNqFJcu
z5+/pz5y/5L1mzyipKpftM6mn0EaIIShiC8YYgmzSsjP9BreY7c04buJebn7WzeFk6smd8gR/i5y
SjgeQ8yon4lIjJvcjcsHdoH9ror95HWM6/iReHaUe8FQX2UW51+OK5zTjTN5P2owrsWscpDZ/vKI
7q79HmLHebOkST5RmYoft+nY8eAOZaYkA9ra0COipVW4RXJCqrgN24gqq53gPFN6TxIWCxMhhaXd
4Ohko2AlSAla5zxBV3xoXai5Wz4b57pIIb9s6Clrhvnxd5PEFlSlnrRlUwbijvpxvCbQJfKddJCe
DMBYprU1gGYmuNOhoFbqux20z6hXOlyMvrKgksdyq1Eh7FGqjC+cTjbNA/O5NG6Li1NmXbt26yr4
69RN8rPEywKMnaccK6FXBxvL6oo332vqq9FhdR/VUGV7SWIe80QqptlbvD+s5fQ6WKw5YibIX7fT
yYe1ySz+PhpmtsuWT0Bs5EtDrnQMR04tLh9yyIXUoHlZF2ka+HRepX6bbOq5seWXvKPlusXbF411
mJBt7VhpZvcpTSwZ4i7ZHUU5BLDfLZIi+bS6beHr9LGeS6GRRtAt15bw/xpnoDJB/3FCdKFORiX1
UcXwfW87UN4yoX7rztYfDeqTbUsOylMUDNnGnzk0N+7S1+xfnfEeVVF7AHYynBYk8HdIQMFipgaz
OZxV6YBCxTGONVTU1GBABXbMwe3fUz5aPqhAILcrNnj+xtNleXLdcfgLJVX717GNRAcuvjzwQ1ai
VcGhhn0L76e0bvEkvtfnnyZneUxbtMSAfTjfBaEYy8rJhuXez5s2P1pzH9w1Ip/YWMKNxjRREOOy
VGN95sgqLnYQAN/n2AMMpk1JvproUYI4szXsCECw3xQC3PfJiOXZcpuEBs73Xq28nU4TBtqOks6h
YM6HNv5sUY/8tWgafqfOoLlJ6Nho0MXtQmiSY9oK6wMlVPmU9sbAuosa+w31Q/8U5PONclYmBDK4
i5DoGpEsrj1tkok05AbqT6ttcA7e7OZ/M9fwwdWkWLyPtuz/ZFBkfpI8KxE0Kjf/GeLaACNZ9E6g
JASQXcLdzqqceYZDyMS58hL/2xhP3Ll+hUhv7DyOI+MvxXfEaXpOtEpuhtHpPVlqvjxyO/YgfYa7
kWv0Txmm0bC2JwsNXei4cbVOS9Rla590oRtXKmMXGFWeFa8TWyy/vCIpqRDz+FeS1/o0t3rcuKyl
n9CGhj++J+lwVNIkF08lJNECzUKOuBgm432iL6pSwbuQsvnJjPdPzkQ5PCOanugHGaOtx7IlFTdC
DpvuEG4CsJj9dvmdM1fzdo0BeTa0yJcZ0jSD2Ua+K9/04BfTVs12+zMkJafBEE/MzU0AJIum2LVP
vB/VvK99ShByPGAzlXQ6H2gb5qfSs0DQFGDQ5Er1jfUo3L7f5qOmamLDgO7KSYbgo22tCEdxPZuT
RpW/7ohpCtlu26W36gtVEx1Hyu/Frmav5J0p5V+Scop3Z9Foz5H6CTQHaYR+05/jgL/RtHcTMrEH
e+jhgM4JLd8PQy3zgDZrandC5h63NjFeMKZl3nxGPSMVVn+pdV48Fewh21vtyknHVrF6XaJXNL31
Z0Yo9aGvRu81jjJ4EL4AHC1zZkhgYXY6tZAbJK23XI2Y8otn984nQgMGp8swzu+dIlp+bcONeiiq
ObmvOkHfSlsVbUFIukiRJztDY1dFxNomsSNOwOdYPjrBXF0ciQgITunM0mrqfyI1EWKJmtkhZzJW
jP87dytRs7/WcmEBWlOiE7mUf43sAA5O6MkL8R9EsBk9Di8oLyDaApy6dn3TPlCiY+mOG3teswpY
HhvpjI+FqNUuTeqWo1gN1Y5AApNsyl6LJ7eol9OclagjIeVsvdm/CXqnPNo57B02pQu//VTlPpDn
fmleetiP2Qrk4a2V9RuXTIl2tLeBXpo10PHyhYlosENcGvyFUy/+un5q3Yv5lgphRUTqFsrSP2XO
rJSGH3iKB7dM5OTChZ7R5yYW3j6YXXPpwHkeuTC57oJg8b+COWkeSui/K1UO4mdqUrpti/CqlUb6
TtiFcJ/lYNsfSyraPwQhJb9spi6HOM72JlLptxeW5gjtaPlouwohexMS7d5ZmAuIUcnNnV6m6Alf
n/c5dcLObuw8+zR27vi7KiF/jBUxbMjrmzXNB1wKMouhWCgGAVs9ZNXfPGzcQ0/6OpG1s/rMbbZw
62wM2hd0FuGPmzTkKFYmsp6YpJXIRCfW82kzMCxFA07yIXrFdUzMz7ap8mR7U6QDlW1+Izo+oOKB
6B6UJ7QJtD3TQaBpUuwGOTCUF+5ju6ievdv/1kbWk64QR4DvUil/j5jpqeQe0twI7NlpHYm0qYMP
OWvxx1kW8VUnoz7Ch/H4IjWEDj6CaF/apUOXjBLw0t9yudeym71f3cjPWIG58Ld9kk8DmXZNcCf9
qP8tZM30rQp6m1gJfVNIdPNlkEFyRMKq8n1IHtq0JjjH3ZbDktCSF260RVcHYFhg1oHJbaftAVmA
f7KnpScwyOjgLLBuQHYFqr1rHFV8ZL7XPcQWKJ1VmUTFHSJLvD4RMgDTeuJYz9l8BI1T7YdMwV5A
BaV/EO+CvOhilTIScFW38sRC/TMXiBxsyFIndBziid+hOYCB0rAy2LmaBdFg5WqNchUBrNQNacJK
6Ic8agRVWVwdqq5iVugST9TEyfTIwTptGfYUxyl27FsKDYhXS7WnHobKXSFV9q56JJHUoYQISDTl
a4yx4UuTqurVX+guY8NMhqt6/EKyIHcRhcQhK/GLrIaB0o/Ne3Fw7JD0U9JLP4y7ZFu2Nf2WTQQ2
I9cDYRvGZtiCo4QEBbuG6eqYHXNJ5LzrO/1ziRMKvgE8fYpUnju00HeIKPpDWKBZrn0fKQnIrBUf
NXdrCpl6zmwWjBo3B5FIaQwiWHn3Ra15e4UWd4zw2AWVNhHMvV/Lle3N3UvrwCHkUSZFhNAKNzkV
GclfE9i2Mz46+7mWA0nki7BG1IphD8+RumNEyxKULqmMYf9TxjfMmEc85LkPXai0bYUFzuS+c8wM
CyysBZAlAbBG7Mh1nN/XtS8PMXpWWPwJqiLE9KJ5nHgyn5whjfw1fpO62Od0mgSpGGH/Jh/Nu2+X
JvsoexRyK7iXHioKCwXjHPnewc07G1hnugxvqRHDG2YY78VQ5bBuBdz2FNlOO++4CPNoE6Sz/vDt
oJfkU/edtXWSOnu1pyw4McohocnP/RQKf12wO88tkWxmRtDkz3VkbjtSQxRncwwmHkFm9OXOHl8B
ihpr3qLD55ZXxh2fCLzyH5PQafLVf5B3Zr1xY+mW/SuNfm4WOA/A7Qs0yZgHRWiWXghJljjPM399
LzqzKu2w2rpZ/dRoIJHlLNtiBHl4hu/be20DJfGRzE4wAMIYkt8zqImMzSMohnDhk3SF2iigWOk2
3tiJnDg8Qdr71I4JvRxqFE+inCfUCMRifBvIxRwduSwUqvRogjqbn9ix60ZaNqzpFhIwnZAeScBu
5WmPFjyCD7GYTOumlwdTd3ly0R1OwjljJxAmgr4I7+g5d1KQDt9yrW+mtcRQFRYIZ9L3sJ+U6ij5
kzfiVkiT/i3L/MxYSdrIPqFHnf4uDnmFygLhdLFIeJBz5539oYuuhMrr1FQj25JcMt4GUejT2cRO
jiVpkUwhpdnqa9LcCIzUc4HAKgo0ekT2CQoLNtGGmtlZgSZ2mWP+2OaNwPHCn2RjW6q9cFKmJsTJ
E+gh0z6KjVcvb9JrMTaCtcxifCP5VnHokqazFkUHzdrnz45bpVO0Z2wQEYLilrJgNFUnNEXsAv1p
jXampE3vmyWnpo4lUPWUZsNy1x5CTZTZsGJ3aOyaBamxzVQIHuELWO81O9r3Xu3MaNE2AvNqQilM
tfWoK9/93u+ilZBauFcQ0FY29MMOrxGl6lHUkpdo6kbagDQKji2xcDsSmhoHnXfyYZhqc5VPcoEJ
ZZgAxFWgiyveIfASsmHXOHke+WIqQe6V4vYIkK/8yge6KUbtw9SM1TKSJ1w+VOmEbdqmMY1akk/U
IW9fGhqnZAqbcrTKONK8UHVlu03HI/loxTR9yklwu2pNKVxkklK/jQ0xw0WhCzP6vA8OaHE8N9B7
/dxi0ltWQs1WrqmRxNgc2OVdh0/uOpWV9qYZdGVVq2a7Rbtf6bA3zfBRl+OcngNpTrk01ldp0Js7
Dwkkgcwx3S46m65aGibMJKFgTpSGu7GhZzySArBt+0bf1IEvrJIsrECJtqpTGSOpNGCyx6McwWvt
Ob6NdmtGo4t90CD1hoPpdcxbfdMZEmpYE9m7gkCNwy/Qw7IcTr5RlOswzqDxhikZ1HJTK+s4FvxF
JLfyM5t/61SkgbyShMxfW17d6wSHJFLj1Hgw6I8L4ryy1aiV7bhR9Dtv0sbcBY2cHlmWjSs9ngIE
THXUnBqBzsKeNjKEu2CG2kGCl900Z2/E3kN3ZR9ollyQpFTQIInJHxnUJxTg1A2NodXeICFx0zye
OAfw2txKJboYO0pRddppihuOJzeo2kKWMonZx0+6P9Fs/z+LRzQ84v9n8cjh5e0l/283/+v6JwXJ
/Hf+4N2gN/yHLiqKaOkKpipjlnD073WDzITf0RTF0NGQ4AHUFP7OXxISUDTQdi1RkSDJqRjk/5SQ
oC5BJGyqogSHSdctS/5bEpLZpvuXD/77BTQd6o3F7Aqz6Ts96wczMvOxica97HZYshaedYxz5W7G
kflMY/3JY6j03gMvcr9r4BVaytMP9+r0x4V+5OEofJFfr8935C6olqpf+vFFlHqNXOcd2onl1G4T
6Ubs82Pm3+H/RI0qO1daU714CXk1vg68GlF2vhXERatel+Rn8QdEYsn06V0EtNAmhEyNtB71q57Y
3F411waEBDN+YoFla7VDwIIS4vX330H62aj+/R7qQJEtBD2qpciX30EeYQaQ2t3upCtx6231ewKr
VsFVfIANfaVtkyMxBGv5wTwqt/+XV57v7g9PD5+tohJ/1O6yPRubY3UabghTvfFXtKOP1TF9Gm+y
RXUwj/kXRAPpZ+HRr9/5wv6NcyYFQsKVhZvk5G1JGVoHVzC2D8o2Ow7HbJsdpFP61VUB8/46XnSc
QvR4qabz2lwY2zvspkRba+1OuSpLXIC2EtqsV9KDdQy3w0bfJrdDbgednd6PW2lTrvUFvo+1tlS3
1bLd8v8tobxv6i1O1jdl2e2rU3NVLMNddgrRaSRsG9aBh/Pc5kxJaN9Eo9TFQKL28FYcIgx9tmpU
itiMjQ45FmW6wAFHYCSTtXyw2OC/SpnTn8PBBUpmtTZ5lMTWRwtpQUCHgTPE2R/z5dmoV0O8bMcN
XgbtsdgTLy3a5bBvurNYOWK5LJqVpq+leusfrX7nEVBEoVexE+pbHyPKGr72fTzyH0NKGcOO0KB/
6PjKILKu0rN4YOdJK8V8Ka/Lo7W7rVcKknki9OgA5k58QJnK/pcO7WNFKOYJMIW3TCG1IVfikhsu
cEXDU7Ixc5eOiS5ypUYuvkvOkim5Fc269ZemvCrTbVu+W3OYXvFhPcb1W1I8NZQasw9fpDe/Rigx
vMmHfic8zWeXCK+mG61SfUvAUouf7l18jQ7ENX/Umo0+rXrzX6cnAv66yB0EO30dTuIZWY/jo26O
nztOI6lbKY7A7jB1W/QXc1TnWtTnXxTNggFRfxgkhr2FRxpFa39d3isl7tJFuxgUh4dkrevduGNH
2T/o1+K1eE42wa3y2C44wy8pjxySQ75unYoXqnG/Yb9z9SXc+SvySRUqQdscMTuKl9IhyC+RXcIT
OaY3G8VNlvEqW2uHakHV1iFR/dyPNkHSC3azi/gIagCw4J7U3aV1JX4Ep53vgoZxQpcHZfdcPnKM
TfJYLqyr9h5nI09YciPFVhf9wV/AHl54S3orW75isUGP5oxksoau+I4xq3gYr8h7fyZ/orHOPqlr
4z0h4zYs4dmml9B6o7eQvYrv1q68Lp6qJwZByT80/yNipdyqXptY1xYMT21Rpbbm+B/iMssW4R3N
LkFYmt2Gs3hzS0fHCa4kApnyO80gzsblB+iZg3BGuhbHGzNZKmfxhAXQzK41Ql2uUcSeq5foqJ3L
R+k8Xpl7YREt04WyRzLhxA6+VztyJ/tWd/x1fi08GkttP99MwQkcb/vcbCz+dLQE1eBmy2AZH4hO
tZ8kh1CaW33ZrILFuC6XT4PzNizM5biPv0W1HT41L+EpOXo39HUrB+2BRuTAKd4SPzv/NNWWttPW
cNisOtQl1JdYWVHEijInKHEEOnW/kF4lQmRccRGzOaVbQRGxQI0nkIlSog9wDIpr4zXjbhhBCC0y
laXIJiFsmS27HW+b+i2q7PxRtAiygA7aE0aJazrjyJ7Y+rK+KQ46XNGRwBQ7dYVVvudNnFbpHghy
ESBt22sL4eifQ+E+fzaWzZ68uKF10tTtP3DBoHsbGfjyAS9breDEdZCJDLMefqFBK35WF/5a3SrL
yEVrt5EepAdlrS6aDal14EXrDYK747Rpj+VR36b3wm469efuTdbsoVoTkk1aPW8kTvGAkYznhujb
N3bF6Rn2OSUKtvuIm0sTKdsmFB2IC3h/QmtvxrsWOAXsnuGsKeuq3k3NCb3OJDolYoVGQ3REZ/nk
jcdhXEyrQVr0JKg9ZDfxzt81+zqmEXMvS0+F8WrFz7rwYDwCHH9C7rwuCbYPRTKMsbzf+uMH4rkM
//ldck6G5rbOklcCQ8jhcOYoUXGeKft1dBgiO3y1qJVh4Rs5f3U22VbBN+ERu+PJeugSSGMc7Z5z
ud4b1lKnNw8kOuXL8OA5vb+n7+aTcS2fxNN4lYInJYlwTgx9a178p+a6O/uPZX9K+mYl6h3V+JK8
UJdwzlFrgdzfwGiFXUTysu+/VDed4E67lAq7aGN365JjdU2EnNPcmO/NNxWTeQek1om7fXvMtxmr
kphu1XuWmKW2aMk1xo2zpRy44Y7iVV9MC+D0jrdXa2rrRJkcm8UgH6R784qX9lvKx7mn3hl988gF
S+3smhS+/BvKC4Jt9cgubsx7cWaWYJrZCI/pffOonkWGYqfhKaoxfW6hV1uv2EMIHUbj2/Pu57CJ
yaHp7qd26fEJC5szBvEx0jJBjDwfdBilW3EzxI+R+VS3B7Nd9+1GBelCvRVpYuaY7a0nUEx0mSQ8
DocPqmscoLVPo43tinogixCkcN26TqVlhnOV3qm0LJSrVlix86t2MQEkcEL26hra5423nCUK91rg
tATPoh5snYyE0tEFQwHZD5o4aWgF2W266/sLtdtB3sGJ2xOaTMJ7yiAMHfGJBZAvya10rbP35n8L
6F9V/NgiO43pE00gGzhkMlKm2XTqEt00CjuKuz32TYXKj41ViLJF+k4pP6hXmkSV56w1sIsdvmVP
rufHfBQ8yfvmPDI8i3VQvSjKLvH2qfqK2w8bra5tOLKxd8U3FFaZU6SNbSFrawjUBs7rRoND2oMm
IR/YDckrucHYzljBUThkOkj2e1gztj58C71bVlaDPQ59s6vxnunzTBuzZmIQdkp71NpjfEbnc40U
8qp4VPLn5LEr7PwhvCFGkeOpb0vNPX2UfANB5Vp6PjFtLRqnuAtd2gpFKdhakDgBVP18nUFjZgHz
SUICD+eq1trsSfdifKLbHCV0ltnOlyRb7KC4bEYWxhWu0hNUgmRcj6+QH+QbDcpCB5Ilj+0+u21v
An4aRZQH6SDeluT52gXpJ3RkqLbhtRjt4dy/KSMzCVV3u0RPnWxQbFUOhYjAid/yhbaPWkd9MG7N
JfQezYlWaI48zyHpO75pnk0Cj0kYlVdWsTPU26rYhbRr8ODhz4YzuY7WqVu+4ghN7rAOmrv2Jjsn
70LuDAfGOn0syDD8In8NP6L9QDvQJjZHvwv28YN3pKsmoE/UHIliQGRP38oHi22b74zFvPeR5TW6
8wRtPSs8L85SvOYxm2SFiM7/CEezJL6KbLnQixBkM1+JrbLWzegsPOqOeocglkUifqcUZrXIPI9R
fRB0BJ5EHmDRqu/lwdXYCC17oXOCLlsIlKvEflXQ2FWFJwnfUJIs+jY9oJmi8o/19bEn/HTIP35/
MlG+J0pcHCx1iMuipinmjIu/OJoYVtulkR90uxi2CpsU7TUJnymkq3NNK3vShmVZvGXShzEcuzcJ
oZjvTv1J5PFaA5nsp96aWWxH4YnZezzNjd+cuDZ5L8n7QyNsy/TGiO/wdNkV1l/aO57dwx+q/QVW
6ufyA5GRC9Qv2OTrep0dsme+LFk1S9FF2Loa195CcynyzNtCd3IZ0XtsWba/YKfFgik4hFUtsivB
fjVsZIsLNrjBHpXg6AAdz70HsLas/0s5uTVZcvfGvfLOO8c1p5ucRqy+U/yF/DG+jAfxTvPu5FVy
512zsV7XYKtcKN1qsRwElw1DcYqWeBCw3WOe2pcvVrUo2amHi4n5ftkoa7pazCK+bktrI7YHVJgv
1uT6q3wgpXBXFsv2DikfApB7WXNnKGDsEi896vxU7tcszkHR/m16bZiqrqtVettrzdpaiyIRi7aX
ezYKGWXfPgb1W5ldK4/m2RhPvgk4+Q7DQor+Kbbb+rWr1/0xPVvWsqMaW0muVOvYdpdRtVXLfZ8e
1ea+zLbxSP7VWoLyHKwldY1uqWyvTJ9K1ErsNkr3Tc9HksvttoPCQ3NxGVME1thA9WykCbGmG7QW
0Vq/Bm57VysrLb4OpoN2SDjBEXuwSNDAXNc95wG7WLCkNPeCegAQYDejq1ZXsKj5B5pIvZAo/JUD
mqcnCzFFvrvWUrt7sc6ZLb61ChGxTOHo/k0Wk0iwCYfjRzI2peuBXSEixKJ0dIBXV+arGiRP2arG
IVPrG4Fa+k34OMjNsrSkh573TvSPtbca61s0cA4KKBukCSHqzEWMMCAcrUvDJI2Zf8IXfa7MOdUK
7gQ3i7aM4QrkneusPm6QrBVjl2Wucj/xL4u1a5m6yNTC8b4dOerGR12nD39fd8tyCWhkUW+URbJN
7qy1vNWW1lJbgiLBZuaIZK+9ZuEfMTJ/q7j3XwNaH1+gyH/kl9Dr+UpveYHc2g8aaNp/Xtl9aV5+
+o/Fdy/WuX1HWvtet0nzn//xBzN4/pP/1d/809F1Oxbv//O/v+VtRkPh+t0P85/R1BolhN+U90h8
Avz48nN1j7/yz+qe9Q9YfYZEIU+mVif/yyAG55p0CokanvovF9g/adaU8OBUA3afK3vSd1fZn9U9
VYJmja/RVCxDlnTDMv5Ode+P8Ji/ZuF/0o3J7fq5MFRlLZXD0EsPI2g0El0tK1EllQMd/IzhCmdA
aPrXVa75CnB5jbhfyhmNAmBGCENhdGotaAuC5FHPyQQHYoAabZKJ/O4d1sWoIuVHdUADX8vxq3M6
mPLEyJnNvK41XFNRgQ7LPggEElsmqZQ5GpQgL9TvEaEo37wQ+purithPXuK4EsvrqBtkzjcmuSX6
xlMtdKxOZqEt+tZ0c5eZFF2pF1S7aSUkMrYMQYbXZgxaC/tJPEY5krOpbNDlrfoEMgB5RoM4QZ0j
PCVWXEWv2oITcAWEhdVo9JIr9D2Z2q6V0KqIG9KJhybsBxcK8YI2qAKvkWwNxp6yJORSo9QURkHf
ds6QjQIb9ULBFUYiKwj78mB2huLfxQa34nkS5KIg5UlWkvhe9dVRffaNzpNONMq07MqEzmQlbilj
HW9sw9M06SwVIFZvSQFPglM4atp4pM01lhnwe/gjTmrWgfAW01P6htRgxJCXRegDJRGV7rk14mFc
taiw872qyEm4LBH5xjjKe5NDiG52ExKxwpyCs9lOFdtt3+zV6EBeJ4kdxNuQWuym5MVXpS3il0hP
+TSGyWsYYg9YFFUVE1vVpRZbT79mgqzqLJNucQTiAnTkxCgR19GE9Rewx9nQtSBPupPgN1GxjuKu
qPZdkmoATxBtVYLIJj4jKtapW+zYkeN1eKUbgqJpAqKDEtTJD9xJDLyMmlkrjOwwJUB6HVGIahIP
r9j5poSDex373kSrDdgkJQSpAAFQ0GORnkV04wFHuJHv4BQ90Ke1piPuQ8ineqRj0P6c2BD1eRYe
8HwWtXwcpURl71mjrejxhPS8Nws9LXvjJhIQDuRsslQSuduwEYU3TAu1x9paKkKKb0OOSrgDVjP6
dKlyjUbUQ1GHZhms+dBdeBsZXUuzMcQzE7hN3QkdFmRFLloqasYIwsU2cS9bouMPpsQpkY5k5WEP
qRJBesVIM2b3dUvJQWNJpbX6ERDT0ZC/nRHxsEMXNcabOtUl4aZCmUHNxwzSgWzgKKyeRb00J5hH
datSRqulevDvIzPWmv2k0KsrMYB7dXirpuJYHyUwbD3FSs2iEYdEYMiLDT+LOD666oF0TVCa5m1M
0ey9TUynFiuoZSaQo2rUjyG7kSKu7tsekggnQyTIIzK1CsjP/LoqQvyKP08XMB7JkVHYs2UoLYmi
heyBOEXnnIAGSY+Mm4SHXS5j6uzx0QfoVuyRlrXZUyC36K/ow8rxeyLGACFa9IsFtU58keMzBuqw
JlgZNJa4A/3T18uq6Ib+yJ+qdd0eGJJYy0x8/rmNSLcdbEFghkGtHiehQeKEimg8D5Dh35K0rchU
PLPCOAsiMRSvtDwNc4cvQrEOg6FN5SJSK/BHeWQ2OWXXypobqYIQJNhlMJaTHtmlgfA61F1eo/LS
onFXGmkQrIkZ8RHxeFqYrgQpAh2zinrUl/1GrrOhXdUGAuA7tGhahUaQut0Rh2XQPytQp/qDpIzE
v+CwqStlVwtNg/FebU1sXtBgqmMQ+r7MkO3bMSHeGCsgCK2xrmgsovEW2qPfx0F87BDIj0eziI2e
SoPcInFAQyOJA541Sc1e4Ar21b5ElpezSxezrg2dCPKNdmDGisS10GgJ9Q8Yj4AGPMlU+oImqa6G
+8YnItMZBjnUb9S0j5mPPaEbW+JM80nnPN7XEsoCBSBJcAyMAb5erUKbs+w4V5vxpPZVUBy9Then
c18TIE/dXev1/h4GQWm5bQHS1VWyUc3o0RKCuEyitjcplxuT5SSTNUf0qbUHIcmK0PufSa5tu841
VVAPyz5NwQU6flDF1oeoMEntQxjaiK6SGB8Dh0iVwQE1VCB5ABHSNIrHEl0/dWxzNM13ZTYkkP8S
DRLniIkq61QZYnhbBZrun0qkSf4RkHUPgNHDfrxXROLVd0qNaGx2JQ3ito7FonxgWtSoAqRVXy5C
Iffx0xWZpH6gBEA4wwo7asO5tlowRCWe2A+/ymLvAw1i1hwKvR/rHW6+SLwZ/Ypmtx0UY5A6gWUU
mPkSo82lVZZIrbiYOoLzTjp59w2KDksNHiN9KEEdGkXOSXgy5acwFT8QHiSvCYZBtVgIvSRlp6iR
5XJRdjg0nBhCt+hxltDmkpRQGNE2yI2mW2qdGlpuoUyiTIZn7evFaxrWWX3lJciL6HIALwl35FHo
0+0UWvg+60QL0pOFvCjYi7Uujiwkah0ZD/mojMmuJ+exXSNxaQVXl6NO2bWeHAuPUaS2SeT0RRlY
j7MAIF6LbACiRQgiZY6EsPqyeeiixKgXAIBIAQMKBCx1dnBLmbHuKlkg0T7olPxaYXjlWxEuEbGl
olgb16ZlDT5VFT1IQXHpk4yypoWRvNKmnNIuPCZlPHhTjZTOZucHBIacrqLnqDAGMflUiYlrho5F
X3XTs1FouvpUow/QnpM+nKSdiiQvWA6xb6ShnbWc6m/zwmv6Hc44U7wN5FguN0idCwHClBYmyRPG
n5azcu4ZsByBAXZvqJoL64AgQ+DJpl3P0V3kR83eLSm7UnJJ9nHa+aUuPdWILKunpPM9cHEUbZFa
LxHlIkO0YQ4FWQ2+uwZNsVSioZ1OdZ6junejWpSSfcL/6AQTK37RhYvYgB21CwlqIXm6Ub3mPDT4
MjE9tB0FSEstobRTUGOo41UbKtFqcD0gotSwOYuyB7MLqmj2OqGsybxlXsoyOxF4xbBbXtmMwSU5
drGldlRbQIYRcDgxg+CLyhHVgmIKs4ggubRGqkSwoKRnWbep5RRU54LgX8Fq3LwxVCBrDfqKOWE7
atAbutzCPmSGaum0SzsR8K/2EbGFyBtXyKNJOn8/Bfyto9BtnvLP5RnnxyPOf/6/BMnQObv85iD0
QkJJ9/4zKGP+K38chAyF4w6aBOZ8onj+4mQY8j90gJyGYYmwlRT1h1AfYxYyaJaFOdlQLBmL0b9E
DoL4D7gaGgANsNfAdnSd+tE/z4B/ygr+CGP6PEdGmkn7f52DDJXrq1yejyLDm/suwvixUc6kXcKJ
AEkMJQpb1DmrW7fNb+DaOZ3XLmgpsLFYs7gtf7hHn+gbLvvk3y+Mk0cyRb4l8oaLCADU1kOZdSRO
tuojfueFCHxUCzSb0U2pPKLbipaHl68xQUnVNFYQY8MNQaUguholm9jafvGJPrsVFOTwI4gat3i+
6z/eCmhR8lTVpejydOxJbjhn6Vg96duzJTJ7wZVTzamHYJuefn9l+dMrE/EqSZxwDUmeNQU/qBXQ
MtcFzgDSN1mpYnnbpsYa8TJx2vlL0pt3nvBhShruafXAmWmR4TvW9QSyImpy2X80WBZHSvBi4TaD
i+7e/f3nu8g2+/6oVEQFTBqmTprUxccTFKtj18VeEHmuPdwo4uCmoXwQS8GNRwQWGDinL6N7Ph2Z
4GJUXdcY5KJ2Eecyb8XwMXDVePa90fuDkbzIx1OiPuYVMzlsrFpbWd7wlZbis6fxw4X1+fd/eBq6
BZiiEzvRLTpq8pxKbD1prhLjUYc8TjAi6+5wFFXzdrCCxe/v9Hwnf3obUctwkyWdeolMleSiOkGs
edKJaExdoubRxEZOkzeON6GYy79KGPnqUhejXW9KKGgAft2K3iN+dnBfI5nYwjKSevv334q575dv
xTtDcK5p6vNo+vmGdgQxDWIYiO4AWTLGh4sLzE2U5Iucj8sIcNCUTLN/Xce8eHBmB6cs1HzRnVSg
Y9BFIi1ZI2/egfkAbMs+NaEFBjm4paOmqtbN77/mL6/JfHlZodZkELyqf1dD/TBuwFahFa0yXhNp
ZVoa/n1K86O/8nVSyOmuM4lSs1DXv7/qpfDnj2/9w2Uv7m7QeYklAdV2ZURiHOGMyYXfSaxfhYWj
gWYvF7lNjcspONO1X70s8zC5HLGMWYWSHFo+kut+frYwOIVeU3i2Hv3oAEObrKybcTj2srDwJXwD
+pbQnxczfY7efb1Zj/W0MpUaQEm3RM26FqR2h5H2i3vy6aNA7Gzp5PtoknX5qRgmRdgwEmrq86B+
miRYGLhM6pL+aDxty2EjwdikIRUCTI3XlqpuW8xnU5KvQKWcOlM7oEAOpV2q3P07n40VXGEB1xXt
cl6zgtH34bKK7vyklKc0f8j61KU2s5JbzQkLpEjFyjNURzA7sjYhunrUK/LetrhlZHpg4/MX07cK
3vLvP5l8ISH7PpJkqrJ8KJntx+WSDDVrMEyFZWgEBE1QKbbVcdVN9z4+/RwVXy5be5paUEN8EMbj
gdYvgKAMBycJBa6fautRxvhlmHfyDtvW1TQl+/TvrkW8ZIooS9SVZ1nh5XgzSw+O9pSKLrWghVFT
4zS7ZWPNdTbkWtwlrF0HRf1qQFHH/mWYq2zG0J6a3zdgF8OcaoUP5ZjkhsraQDi4SlLvhqLYoq0j
B7QumIxuQSbEtjVQkJTTsev5GJZ3H301tj8b2rpBTV3U4AMjDb34JL3maRTRJgRWFV2kejUXrKnK
7jgHvIXhC74Ygev+fmj8uhhz23VLYWVSWZqMy6ZlKioxBR0I2ZSi8NrbSuHdWsyqKSuj58O4RZtP
GvmSAMwvwo4+nd8M0WATQLXeQkn68xfukGJLEdkurjoFj1077OrxdooCshuYXQxr01GA0OuNTl14
/gTq6H3xXnz+CSRick1ZnnfLF0tlqcemRzT55JoZcmC8BthtV4IcXqs6QiGADMOukrrv3z++Gi3h
8Yub/9ngA7VpIG022ChfSjuTMECLQ9ALQpB03WzGe4jEc6yFTT1yYaR0hc3hapYVDFivupzyoIC8
Mqu+ehLzrHk510N25vBhScxdl0NPDcpOirJIJHOAvIQ22FKZXhuTsDclTNO5t68xW1tBuh8q/6t7
cCHH/j43MflIvPOKjJT4YkYvDLHX2oJVTgC2UVIT8sAiqJ1LjXIXo2mxvGqjGe0CjO1ikHayXmyi
4at49c/ePcNSVOjWc/P+ciiauPXFLOdBYOhY9Gm4KEx5i/iINsq4kvgkJIyp2eD+/vnPm77L285R
kC4arzvuwHl79cO+Qsy0obcEdmplRueBPaksCkgRk/V8FunBQf3+ctL88365Hq86x0KJ0wgoxp+u
F0QS+RyCMrfZGyesqUila6PZ0RBZaoJ52wVLU9RWmbTuyWBhfdvLvnVLtvFJKb76KAj9f/0oGkmW
PHgmve+Uxx++eqYEtZZb0oT9i2a/ldpheqoLGUeff01i0pXYD8c2vo3bbD960eaLG/HZmKMHacks
OPxbnLfQP1xdSiYBB6U+uelgugFlaUVXN2b6NuXpuZSHNyx8e68aUSlOe9EUXsaoexXaL57+Z1Mv
r77JSV8xOQ2Z86f84VNEZtQOtJUGF8lKpKeuZkEtKFM3bjKbLArXYKspjsMqE7/KOPz1jG5+j/39
16Uvpt4qbsZ6hEroNkK3mLe0UR4sAr2FKXhSU+UAxmLbZf4hlMJtNbwWTXsLHXdVQF+uIutGlb6s
GnzyBnIrZJEttmQgdr8QzwDxz0CCxH8ekIZoWwMCqyqgizwm6u439H0OuuVvDdRhXVhvJiNe16qw
9MaYamK7UqfonEl8to6zff/lZvyTKRL0KcUUvJAcePSLzxcJUTelBp+vLvvl3Gtom8RlIFGSDT50
f6F3p1Cmltd+uUh8emWTS+J+EeFAXkyQBB74PnZdBmsVXBNohqXKWxKjsItHfWtYKHUQ5X8MVf32
+7fks12jyorAY1ENRE2zI+fH8QkoHZTvd9JUyukOHzJdhmVf9EsfxM4Q6WtBi84a67dWRg5Fccfv
ruqRtHs1WofifIj/KMr+KMgNlVHhWiGAgp46x4Lff87PVnGNOhwvs0JxjV/9/DnpnHDibb2RG2Qr
FbFvGbplcabtifFTPBnYOg0uLo23fZ0RWtA68vDV+P1k+GqiYsx2IlOel9KfP8NUw/lIVLZRjcr9
ENM1YRVnwiLXlPjX5kjyNRS0jMCJf+e7887wtUUVu/zFiywlNIsKnU1jGQYrOdCX4kstqdvEoqCu
q06jjCvKlOQNCsQ5kZ6QfbmL+2QupaQ2bx8BGLG0XHxzpa4BJAUFL2nlL8uWMI00PlulsE/6ZD32
OxlVEINrjrdZZ5wzxiG8hur8xZQuf/oxwClSiQXmaaoXU7pMCHhgmRoLSgkTtEQoKuEIkpBpd4E2
wPAZ74xStDusC3Hkv9SK7ySGYUtFB88/egZlsJLqlj5LSaDENhGtb0JGGIcsI4IcsTeP5Vebz09W
47ncK1EqpliK+e3nIaNRnIXrIjJc4PCVVr+vNW2hNTBRil7/pkN1EKY7SOmEMwWhZUvJKsD8Hqvp
LlJAAOvOF0NpvkMXuwNNknRse9SpOIRcfJ5IIxZCshhKUtY5fTXi702vkhigRieVQI+E8sVvcXxl
yoG4jASqUfYcjKOrJ5xeE/XQZD51oPrfGeGMLqCb3CL2ShcPto9Kjoy+z9Ys9BRgk6ANQjVeTybG
B4EdS8lb3/AhJ784Z8iGTWiKvph+fHF3Pntas2NxNmFRub+sAcW52I/lyDAPynRdKuRpKcXJyKxb
0uuWyQ1ZWpCMBNi7MFmj2LyJ6mlvxcqG/tTjgHnr9x9n3qldPiuZwj5nB1RN6uVqlMAFkC2SnF0j
rIAzd/SJzG9BY6BBwpfNdFPm4tvfv6TCGXkuZlMtvrxkUxMqQkL26PYqxXJw73PVFsIzL9kKmYrD
J/rq0X+ySdQgkVPmAePEHDP//g8bpKogaxK7N6hDyXgMAjihg7b2m2BVF5zT/erKK4WzLyHx6bn7
tel/9YrOQ/7yNkPRANNgYlelnfHzByiBt0hNxQeowSIjnvAfhhJl+HxajoW9ocVrVYfMpWJfVwVq
gu2qRa8N0Pg8PP3+7n+2vtAWMkUstSJtjIuXM6fx2Y0D2VlgXIvCckux22UGGUgmyuH1IJqE0XTL
31/zs7KrRsETHQQHs/mp//z15VAG5WewsEJmvbGm/03aee3GjUTr+okIMIfbbrY6SLKsYMvWDWGP
Pcw58+n3VzLO3mo20cT4AJMAA1NdxapVq9b6Q/2gNPpR2mYbrbT+tY1wY5AHCS2pxBv2K2MvRSNT
xidDAANN8+Jp7iBdD5AJSDPoXv/f3rCf86a7rWknd5ZxQCvuYNEpoWNCJoawd1M+BI1+yCXA8pp9
i87Jyg9a2oymYViIjVgIfl6kYY5ZZb2jUErvopPcBU+TWj/oyKsMSYWFVv1A4xoORnrM1PighNMf
IOofjOfnP5vuI234cgPwTKSTJJqG0KftWTIWRb08FD7rkWPki19qNiUn0DXPXh98/4GFCcSAw8qM
xf/yfPczJBRp4q5jOxczTszAzsdIha0GrgfGMmgR/+hk5m01ajzUTkbhw70CNmFpt1SF70J1Nfdd
+gk6p49LUtXomM6CP7K6Q+slCUBnhBFF5NWG1z5tXFEmQ/ppb7Pugx7fTBSodeNr1CfuyiJc5hXi
TWLqKu6A5Dja7OBNvlYldkEdgmrcXiS7Vt8c/9R1Y6jWxlYv0sN0yopfpYq0ualtAjQvrv+IyzoB
eFs6zLSNMFFQ5jW6TLbA5Tn5AL8nPWDLTVcnfgwBIdQFlAbC8PXhLo+eKpMUcstRZiedFlvxQ9ht
416pSbXhVTBdewC7WQ/7EgsYAJj/f0Pps+Sxk3MQSgVDqREfEKGVqPjcZLCTjH4tmC19SEen6oHd
l+BozIbKNR01MJWhFK9l21aP9mjddBUgwqzk9qAkIm9llFcl0DSbSBWa8sZbVJmfJN97u77AS2cZ
ywJQA0iqonI6i6tUE1LyQovmUZjfZU59rCb7JbDV++Cp6N4sOFtyvFrjWzhKJE8yVV4ec9Q8xZ9/
+Kp1jpIAGJnBrXH/AmJ8iMGwarUQLUYgH0X+CmfSTnrFTm0j416M3NeX69O+TFoIJTRHUA4QcVSe
7SuctFsFJ43BbRFqy/cROWMQf+vV14brC7/utarmwhdXubXJ16itgoAwzmes12UVZiW0dJTP3MwK
TlbuPesRlbbfAS0NCaGr0cpuYsd+qUwbpB50QTRprk964Vsza94jTJhW2rz1YtWdqfW51LtWKe1k
zUc7sb/Vk8hVimBTI1lkjOF3emv314ddCBkETAVLcJD1Kv86n3uGVuqgRWXvGpRDNPqEJQrglQZB
s4YBgtbu9eGWZkldhDuCFUfXYra5utwRzsED/Dc7cUMenFYQ7FrTcGOkAbL0Nqdnq5Tx2g11eSer
IgNWuJc17JLniztlBSWKKO3djp5RO7yYQ7RFjGxPspZZGxkxWl9+wld4o9Z/ESRV3r2YRlB2cMx5
vcqxUr2pc713zZBsW03uegg0bYspYhCvtL+XFtcgDAvsAO+zeV8RKwJHH5G4gaoNXUhLXImTI8vh
scYFFPLcLujNQxsMKxnHe91kdv8DVpARhMaJnGfhbA9VwPYUxOh719F/ex2oujq+KctyFwT5W0gz
ILd+aHCgE8vfBymaWgp4FsV+ub6zloIGiAkRs2hMXCQhU1mHvp6r2NskwT7IjU1naPf4aWL83m0x
9ts1SF5dH3JxvXUgDeLEijN7fnbUSC+HLGXeeIJj6N5hWwa9vH2MdN81LJqTqIsn7cpNuJBsqyoX
vKbbQrUWAa3zUbEkR5cV1xFXcVLX7vCX8JX64EFFjqV9LGrzcQGl2rlLOjKAUK2P12e9tNAmGSY5
H1tMFai1j/dD21m1Gass9Oh1B3QbuJaAZN9kje+at0OvrZzdpQBFXRFTPPglCMjMruNJM+qmslsC
VIkvb9Bu40i9t+QvQUpRhobL9ckt1NpZXYO1Nbn6aPrPEknTCGy5NWSOK+QRu4Ra/1vB9pEabjsO
N2NMkuM89qa6ctNfLCoSSAZXPVvXkbHUmi9qiKg0rvQ0tfEhKEPUzCG5jnpza/oCAoQ3q+z+15m+
D4lPl8raouA6m6mBjlGrlaPsAoso0But9lI+3OKD+Cmlx1DY5h1ewZWLjxPCucMaVEa5+K4MTzTk
3S5AO9w959sIH15k63rKA5Jcbns1+o4WiyMsO7mMt4WZ/jsO9U/Htj/b9j5OpVdPjn/pJeKDmhCP
GTE0ToZXFW7r9WV5f56dBTPxu0g9kDVGegks0fnvqiWsIogjYHhU5xcWDc9Sux/b5oBpIawvqbK3
8BtHVwkLNAlsSDCQJbFlzyzT3rwGCVYDX5MuubP74FF15H8s2Uu3pdLcR5Z2CGnheTI33eQgoVrH
iFBEaNR51inDMJr7cq1/s7TIDnaLonnEw9yZRajWj/Q+aQAt4MizxdFhN6VYXNf9zSAnrlH0a7Fp
eTwhqo4PL+Wv2Z5q9MockUuX3ajR78uqx7cc6dVn0S0XTdJMgZXZIYGUvCRhtAMMjUpA71aInCfw
vEzT/pqYykqGc9nN5IuSOyPhZdDOlN/p2B8SWj8ca6sdWIQYzvwmkGElRymCFuotMnGJ2u8bv73R
c+1ketp91u+Gst3hcpNtr++sy2tS/A6NBj6PcyCN88CNdgR2PR7N8yJU7hRYRUWd3nvIyhJMdx5i
SBiq3jpGiDSE/aWrQdokULLTlfAtaJfnr3XxM3Sua8oEoDnm515r2q5HJYoNriW3iLQjdhPdGSM8
MR9ysOJ/QeH/CerfqfGLHRj8x8Lk3qYQj84muqH0aXiAQIF0oWg+dbz6B9l86v3xHlVG70uFFDJm
6CuZjSpSiNmpFNgH7liW7xJ9YgwYUsI0AeJmS7c+e2iDF+eXQA9fq7qm1BpnW9/SaPjRpEVjHdBf
hOCUodfHgJy+kYAFDPadVqRvBn9Y5e3PpB1wepWsXTV5whJT+uxglk1jYiWgXHadgArg9KtwYVIz
J96dBxRfKwobeh3oFdx/0xLFFKxhlOLeaGA2N/H3PFOPSOFuHdSqYG+8VPoqdkfErPPVs2TguwI6
QHmCB8b5TxjL2DGs3Bb1OekLIo3HMYWD1GKE0/c/a8yW2viu1+6GLLyl9RE3wUqidHmrEkkFXJ1w
qlCFnmeIZqcii66hARCO+rMN2m7K7gyv/4SNPWRLDKXIVQfkksxf18/c5bXKuBx+EjRFbPZ5PAqs
Wpc7Jh6o+n3d0IkMpLvY/ImgMQ/J1IVis7JTl6cKKIsSrIYJ67zN1cBb6zI9osEXqP806nBnl/Kj
7mWfgzH/DnE4n/qH3tAPo6kEK1vtMvpaaL9xe1HxV6lfzHaaPhhZB9V0cEveb94Uotk97ZXIOBUd
Vg3A0q4v7sLOZnWZJrubOwb9z/Nt5fkFrkB4zaK96f1CKPxZxx8xL+Nym5iAxMBJt7gpRUH8qPVc
2k3zi7f3j5UfIfbufG8bpMIEBoudNd/bZRRDdkud0S0QNDA9a4fX+x1GHU/GvRfg2Rg3x/zWKOKn
6+OKnTMfljsVLI5iAQmbN+VGSZEMzUMlta0I2nQxG9XapdYPkAc310da3FFAX8A78rRivFluOGKk
meCFQUPFA7tq1cBNLKf4mekPWPwIwaUQ7SSs6r7z9b9fH3thR0HFJ9EnR2RnzQv7vhc3MJw4t76R
uIgX73xUN0LlXxkInFKah+ujOUtrCrmfWIUA6MU7UjJUB/YpN4oOmEqwH0oq5Gnd3jqDdyc6h2SS
9+1a9WcpRhAeaSGwhS8fjtCuh0mZiBHYhNPqVf5B9v+HDZvLNL4WnuLWxU3U199gGB9MdEn8Addo
tI20oSOfe1SVGsMcedq2iJldX46lxcc6m1IyK68o7/viQ94SS+io63EPXIF+Rt83D32vIuv5ySBd
b9u1KtjS4gPi4G41qVWQlJ8fZpiAYzhktO2svD8CNOJVcF94xQ0m6QewUZtYDo7oFKwlZyJGzM4R
PWQeIKpAzNNBOB92YDfLssQOM/XoNIXoRgstIzwfkboSXBP7FfvHgx42VKam8rPcxLQPwpXDvHTE
AMyQnZETiZM2m3xKS7D0GpkORhU8G6n/u/Lf4DJC4EeBBgU5XNJw6kVJxVT/uf6RlYV1p+hoEL1o
HGgX5dYxoi5UR4gu62G8xYPkRhuGPfqE8DCxitcOiTn8RNz8VUDrvTR5w93i9yA3GOkguS5Nd0Ed
Hf3euDOHz4INtPLrLgpnAnNALQm0hOJovE3PP08OzGnKHPYgeLMDbnV9F//GTQxxTQAig4U9bog/
hIkgo5GNgGmc0L3+CxYOAWARjTc5vT0gkLMbXK7UesTZhM5qKn+Cb/6rj2nnTzdc67t4klY2wkJU
J1GgrgLKVAagP9uNJaZsukaEdX3d/GIYzRFthU9SpLypkbJWNVva+SpIE1mEV6Hwe760eENWEL8Z
q1E+F7B/Ba4T+4ZTkdK3QbiKmORqibUNqi+gPO14LSlb2njQ7xziOlxDsGrn40dFmKc15GqAaphv
UFUfKn0/JeyysUTqa/jU5DcabY3r33NhVBUEPZVCilfgWWcnbbDtEH1y+GNDWj8Yitsbz5rk3zh+
fzuo3z3EiIfJ+Yuc7J1aRxOFvy42keTXwBjLdnCDyL9vccTzA+lF6vr7Kj01ytFTnswEaGUWZpu/
mC1sASrdxG/Hnr2/zazvsKyhl6QNI1K034biNGWY+/j6ocB8NoA08XcpKNVu2DjwOEj35wmDp7fa
JGl8WTjJUoxKVR28dG23w6XrGB8rRKsnCcGl5nh9sgsXqUodCZAZG5pLZHZUe6XCpCbLCeU9fHhN
O2kU03FReFamFqdOHK11Y2V9lwK3qgO4sAWXhgLHrHWjmMgXVEM3urEanXBQ2TPeS5hhhAz0sGog
7kXwusNfcKsf/2K2H0aezXbQ5FQSwgMQxWs3ml5tOnQI2cLn3w+jvMm9NZDJQiSk2ssugiNKh3ce
LwbY8p7Z0+I2up4qSnsy8vrGmDAsMLkptJW8eiESUtO3AREAqgAyOTunWHoooWwJRIthbBHhuSnB
dA7SZ69u99cX8n07zlIAyoA2zEDb5kPOe0LhEBgZ7qMEQjncy8E4beG6TajvRvuhwudErsaTB58f
+txwZ1jD1pTUU4mH3CaouoPSFv8OxbQxitzeoZhmuyivrGQpi0tPUwFEDSpHlIfPQ2WHYVZmjCxG
hJweCfEe9Pneo1wCNxj/tbW+wuKuFkgi2nKgiK15kOyiCdEDASfyI/8mNNK7Sc7eoj57U6o7tDrr
MLipp6/TwKPq+rdYOsJ0m7kMeEqpAGXPJ6raaWnhqEDKaQmhUXM7EDZwGHYtU8hy9Dc1PKvrQy5d
CAZJP1BMnfKIM9to3WTrvYdrpKt1/UYdgcQUeyujDzu+DYjYpeV0SCFrXh90aZ4mtHOomgql3nld
wC+DcjQArbgawk2KnRzQ+XhINNnNVA8R1uGTxQe+PuTiRxVAJapApn5ZwqpKFIzQE2Obo+80oG9n
UWeRWooxwyuOFJshgmpn4TlZ2CtDLy0x4Cxwv9TZeejMvuqUtZGv4whOmIr3ZgNOFX/mDqhtgOZ/
F32bUOz0jJWOxlIAoYcCXw5ZAYqN8/hY1J0VhQzaFeFJFH5JdxC0wTz3v7dY2T48HaCevpMW53WP
YWqjNtEYqs/BNoOoyoxp41NrUWtvJeovLiUD8eKHIgni8PyAJFXfR9h5Au6irCjDGy3a/lY8DUe5
2bL4fD3/26it5aVLpRaVV+D/jquej+sXKZJtEq8ELbpL8u8SIrCjbCMu8jDqHJsUaGl2iznvJn0Q
/MPrW3fxtGhUz2XgVZfssybSZHRZKFCXXXrnRP0OR6+7GBvcoH1SJxoLdFqvj7h8WAB/CKbZAiyh
62Jv6lpu126E1YmIz16KfTQpqoek94+BpR1h6O9qL3vTir9KFylegxcQ7wCi0vliT3GtShbW5m7Q
w6GObvLA3BfZtI+PqZ1s2wK7TjzZ+pW31iWNQmxjujUAh+E5XRSKNSnp2iADQVZoKv5zvEbHyZqw
a0bwsryXPInOeqveG6n6j0G3wg/a45CkruhcjG1WberR2yOEg4tkgH50HaHgNFTbwtIRw1cwOmzX
mLhL+wJeEoVVtgWcl9k6BWU5qgnEI9eypn3hy8gDIZM49Xskmj8blquqa0TMxRHpGgpctSXa4Odf
xgfN7jitOrgyHgvKhAslbPqGTADnZZ3BcZhaKQ8tXf1UzB0+DM12LozzEWttqL3ArImdMC/1Sv6k
1KlrjdZLECoHb3UTLE4QQRYZ1BcownmPyNa1qe/1nlp4aJzapj06VYZQYPlg7A30pH2zXMnzFufH
CWMsWmPwd87nVzWTY4UJ86uc+8pztioa4UKcIZsekmkNJLkUPUko0TcRqjcXEH2qyRFUIDZMEMBf
VJpjRRyLzB91rQLFeZBT/A2UtYt3aVCxOUWjmwbS/HZArxbf+LbiCxrQ0lX/KaiwhojljeLJuzxD
x7dSUbRbA0UvDkv5jq/4R870fGENTAPrOmDYFPfnsIwfJSAvmKbvBUs+i5M3iCVm6q2E6sWLAiib
qKJyTi4eYdMY+UaMj6Ubtuq2qHeR/zOZnhUVxiAsdciLdD26BDl3s9o2w1+kVQ4Jla5TPOF9Pzue
WZnFUYYdpVv800/GTa/7hAKHojHYybjfZsMaK39pkR1AIbTqae1e9JuLNNFVdLiYLaDbSiLXiA4U
d+5LWTul0pchtpAb/6v0nNqQzKuIfWXOs0fgG/CgfWCZytgcsYvDrgDSXQ4FNEgQ6WyPUZK8Kfbv
FJXVlXvxAqooMuUPQ4vj/LEmLMxsx44VnuADxeOm5qiO4z4g0iZWzNc28WXcNeRBmo8gJUZsUO9W
foPIcebvNRoRoL1o+xgXglG20amyH2hMX54YRjsZXnrkuW29xYJhQWZbfWkm/7O0yr5eTAuoiAv6
kZCqmieVo1410MRAhuYWdlwt6ibD16qVX8uqPALIOCHiu3VylM8Jn68r0xaR/mLaYOrpJmpLyKBC
ITGYfKAfo/ecjZgiwS4SqR9SgF+U4pV+7gNmFp72a0Byn+P5awxr+AjVyh5YuCKI1AJ79V5Dm2cn
Yx0YsdcMQKEN2gI1nZI0u8t871A6yTakR1+UaxishVyeIUmJRLML6qT4SR92nYwFYwl2hQSbfGOI
vTunRQn4U5TVh5VFFtfNbJGpRkIhES0g+UJoIUFm0EkrKnWyBVXUS3j8YxlUS/hDIUAvFXtcRFwT
cYME56iVsRfOFmODExGNIIp2s6s+dCTIWYXCLHVvW6bGCejZZmhOfSH/Hgb7xRl/5aF/TOzgCbTU
Y9MVN5798/qPWFxpiiACFSU0Tmbn2zEjZaLKBfhaCb4hqONgudTFn3RJ+/f6QIu7SDRN0dXQuRtn
z7MmtRVpMIlhuIt3G3wYXbnDdwXhXLdG/90kAd5oJgDC68POA7aAQYj0hn8KrPW8ZYwtpYpJJqrX
UijvRXXDM8G9JN1Ot+JtoeBijXCTTIp1fdiLa/HPuBZdeQtZpwuRolQ2WluPZNQiGtxjBV8+xHcG
GXy9BAhlIq9Tvkj7Glh/CEk6qI21zTWPHuIH2JRWuJURkXHmWUgl9/AiO61zTcyl6/xT7gut3RDr
PcTsohdMSssYvxgQWjERHQdKO3k0QRFcX4f5V3//FfwC0JtssItSWxXKqmSHiGaUJjbOoIQTrohK
ro913R+V0rgpqbxcH/IiZr+PCTHGxkuRK2N+rDCIr528sjs3isOTwKyOGIDE/i2NnW0i44L2he+y
sZT/moD9GRcTSHGMZLgc50FrGhE/blRWfEDIQptwG294MWoK0uLeJyHmZyNCxVtpf32+8xP8PizM
Kza5SRHtvd/3IVb2XokeNYhNV62Mk5AzbJF/beqfQauutTXEDD4GSzEUhQiYnYx0WWJRozDXymRE
9QVTJkfYoLfFHtmFF0E5zdVfeS/jrYBqE+4PWl/fxeVq7XYer//8BIj/CnubSDJbZKmJq0ob+97N
fvlxfxADV6hJwwB6UdtntTCFQPm9Fny9vsgXWLr3cSlRAnLRyOmNWfhim+phVoEK9vEbjuIU56qS
zllyJzffpwjXDpUjjoCjQUPbrLodpdIt74OVU70UzXgZ/u+vmEXrWLW7IFLr/p1U/85mKKd9HvfH
PI9cH4yEEO0T0LmV2S+uOuUJUkFy7YvgHcP5LrSh6l0RPWOAqEI3rBp0cDfNTY6FCj2uTSANeznJ
VjbdwpQRohboaLoQl7URuZDqPjYAbRrysKkalDHDLbLr2sExXwzs9khcVmpBYhFnu5wRBY4LCBcg
tlnyMVl1TEYY9G4yAqqa9Hss1BDW302Ws7PCtXC1OBoKQyb2FOBQ5g/wluRP8gq6DkIUcegRONPR
7MjuSvlr4ayRVxcXEzQoemYERgg45yGqDdUi8H1CY6u2R/GEKRtMeqxwCyoA+U/kTr3ym538VzVG
Dg/pHIk7Os6oiM2zaCW36eGVErcACN1YwVsLV3t8p1dOx1LkB1AhCs8CAvmufPsxbYwkpbEm2exc
lMZv3mkZKOiUVniKIx6mBlAtHD4rSWLK0sqts7iyyDTpNPEXeEbeGE15gQXSe/D32jchEJXk6R2c
tZTJxjY8gnBNUHPhdqWDwS2PsAf1u3nfVXJ8qQP81+PFK+N9EOJH+WKZ7RFek8DOOn+VVQhJNN75
qPXBbZqVo1Oy2dyr4t5ttG5n5Lhags8qw/xzhF2qvi8CZS9EPdGN3lpxS4KFCCXGZKW1AvBcnPmH
3zG7BgY7CGNqgX9YE1n2TRu+Bop/EzVfh8zto9W27zxVf9/B720FA6mHizpghLFBoZicUiMabkUd
sAM4IKDcONAqxudcQgI7SPcRIuRClsqrki+xqa7t74X7Fzg3fWchc3CJHOuK3jfginRuE4X7zOh2
nm1sg8zcqTlmhljMepG0C8muES4WDo2I6l+/CJZ2OTQVm2oomAqeg7P4wTl2zI50zoIl4ks9Ahw8
vuutrLyGSMYm5PAY1PzFoAJKDxxHFNTm0cMufL3MprZzNXzcxYMw4MVg70eN0VPAw/dxP63kVBct
YvG9EcgGI2WgTkkmeT7RSS1rOeq4dWhPfh5z3mLVoYzw0gjxSexehuqZcv42QQsvsY5oAG5kc9ij
CbELLHvjV/c2ZqyQlFZ2/QUV6/1nwVAlmwYGC37s/GfZaQouMjQ6F7OWTWAfS/WhjW71rtsUBdRV
XjTym2A0Ck2k619+6cBp/zfynA8t55GSmCHJreiaCpJ76f/2wp+B+uZT4JOq1ffLQsrBB6D17dCj
Ny5u4SBTQmRfBt4voX7Q+luhO9b2PJ/6ndMET974itbLpsVY8/pEl+5jak3CC4pjftEU0RM/7KsU
u4qgBcGNpJYAeYSkVJXXPCmxd/MXw5k6Ck2caPFOOv+iXhsNaj80uDJxlDWp3ebIrjnqo5FhR9eu
1cMXJwfl1wDfSSo/xy7HfpWqLVKebhoFe6lBj8xQT+hPgeYl+VCcp+uTWwoXYq+CoRX/mIcLayxz
dUzZNFlH9xnirehljM13CAMbCd6Eb6AuWKzV3xdPCeB/EaYIksSN8zWN2rqSjF7pwHrd+NqLh/BJ
8MsJDJ650o5bCYW9PaZsQ+2s7J3FBMSgfwfZBlr1Rb+h9ZwKBTrOZy9Td8dzL/LQg6PaMEXenfY2
1JWrN/q2tNdEBBaOJ2k59TJAnYheyzNYEvmNrmU1SoC+iuWdIe0khGFruQTgoGyaWj8JBsD1j7uw
l/imFMF5EgiJbXFlfnh32mUT2moJzdZQym0Lc0itol3Q3MWSieHe2t23sJVAJXPzgi8DtDoPyJmv
D3WTGa2bSTThAoDhIr2IzK3QydL2NMu2rZKsTHFxUHRteHChq0KSfj5Fq43T0QHt5d5bVrNTQ4ol
KBv5POUrTEUjqbz5dX1NlzYQLbH3XgYNOSoJ5yNWVjcNZDYdmKJjZ/4UGNyAq0QLMJvVXiL5pbX6
PWivvxkWsBdtFID/F8HW8/VOG3xOjIyre04XXIAavD65G6JXKbmlWYU7ZX9rmf+5ts+NJkSzAZnZ
cIUu9E0drJukxiYiKerkCt3synPVvttTPsCW+M526o3zvenKPY5eK193KU7w7hCy99zy8kXsRTna
njKZzyuUa0Qy28UGz5JXR0p3MOzhpg28NF8iUISok/73wK9TSKEcaqkwzOZITanRBrXSY0JxFe8U
LTtxw94iptypQGTiNZGexY1F9dWG5yCYkvO2sh37TjQEBe8TGMWF77i2D4QaRpQyPUTxL5gWSjju
p36V3zxv3ogPTMfeEjeOIfjG5zvaGLveh+MLGz+Xdo6P28YknDTCE9CGDT17oecthABFkLJQcfuL
nQ0GFxwU4CvmP7sLqFkMplRV7GzN2IobL+xBfJHAG8ErGBMk93DKivwdZMmVMsJSyUj/OLSI2R8C
pJqZLDiQVFcIhQYVDn/29x7HLqNGVrkpT4N8NEHZ2flNS4ajtbc6nL2V6euMMatl8BvoReMysiAi
PjptWep6yi5DjspEIiCXsn0X3uiIaOthCK7HDdKTQJiYkXkyS/sL7khHGzu86z9kKZIKIW1UPyjF
U6k8XwsFPlZX6HnrJlH3mFvdjc27cRgPtjNthXxzWGI6IRVr019IIsG5UwmAXk/Vbv5AHjQtTjKn
aZECVE/yNpRbeL//5jXefw5mKxx7OWiOU7wWxkXWNlt2tjrFf0MIF1D6OJ8u0KYYnFrbulFrHPDy
PFQQSEvz2ffNQxhuGvb8j9RstkOdHFJ5rSK8dNjPhp/tPK3JlTIysdUZY+MkF4Cj4XU4QPBkLHn7
h7HlEmvrTQlq7fpnfq+tX05cdJJEfVibI3TiwrGKvqZgFgI8KDLInlyUE+SNcidE0cIYnVZJugG0
tguLl/45lR6laY0VLjbT/EeIXg/FcFgkeBedr36CyeNURV7rDtEP2/43SMxtmlKQWI0uYh0vBlKF
RDpVGJqIs3W2w16OHWloXYnPLMThPS881Qg0qVawEYfK4JitrPDS1lJgL6lglzlNc1S2lFUyGUnU
uU4R7IzB2AhpGRjgh260X/pvw9aqAuGB3kfRgfzteWX4hROF5AqOuOLN4lwY89gx2r5JwkHGfHKH
3rs/Ok95XsNwLhGnQh/arvgPSRu3vbk6+EIUAeBCtgDBgWf5/D1RIayWxB2Dl12AR3Z300rR9yHM
Hq3SeRLo4SbOdt3kbWQp++w5zW2aOndKZW38SaFcbeBp0dwGjl5ttfYJ0b61cHOZElODg2QCGUG8
6C72Q+nrfVd5tWvyGWxcydErjetg7+GX0AbBZtKN567J3jwPsotpP2NlxJ/9UyTTp8aXvorwS4tl
5VFyuUlJm4XYEi0iuH3zN58M1TsdNLV2q/x7SxDog/4GRSI/fVOt+BSl8VoMWBwQ7Cg4FVGUnFMk
+pE96ihDLeQPQuW79dzVxkYgG43ssVO3QqKO5MOdNmDtkb1FpYGykUgxo/DQ+kApuB9Xdq1+cVDF
0+H/ftL8+qGdHXp9X7tFrcPSNTe62vL2RX6gNDY2/lZpXR55+j/5GE2Y36IARRBADYmZHlZ+yeX5
ATQsiuHcAbTsLgCF8aQUZqNUiGFgNY58dV20OPLyK2o0V0IkfTB8rb1wRxC9WRn7MhUTY2tgXMVj
hr/P42KTTSZmpWrlJtmDIX9uuzsUCRT7BgdDcgPE1YK7LPwtOWs08ctjiwI1tRwST2jqFwU8H/S3
nkxN5TpOtLGQI61yqmMV8+8eSuEY5POU6x9XZnu5DRmVdh1YA9oOF95qYMBMpdbTyrXDP95qTQrS
FVh4r2FsezCwLbZ0vHjYBf+PdNAj6KA59dbuCOclRAQ/2GnN2vW0gA2gPCBo7AC3QF3OIZC6LMFX
8/zKxWsT3AfF5KB/t00aOv8kHj4mYV2Ma+Xx4b1LY31fWZzLA8EDBjQVNGvC1EVffmwkY1RDB9Yt
sK6wgWdxipApyd/ET0mRveiUGMkZY4OX63ueJKBdUraqkyZe0Oc3qAHMFfs5AhPJuTFLlJy4avq6
1Co3kmmr1i9V8gPBaxqs5aYRouD+piFkPUfxTne+s3uuL8NlvGZ0IqKQiiBAzJFNqtwmXhHblRuY
AMsobKImOlSfLC3bhEAlrg+2kBsxGjLgXGBAuoAbnR8/7JL9YgzDmq1fvfMxcp1OFOg12x/3Da5Z
jnKS7iufsgYmr3pyUKzkDh31tWB4mR4ZkBMFSIGiHD3O2e+wjVHP8xH+4VsQT58leLY5kgqVBbAZ
xU7hNCRQBFhHuyKFsdBw7jxph3k48Hv335VFEbnYbAPwK6gf0c+guDPPlO3MSGMv9vETpqINFHmD
BTYw0TT5avu/rSLe5CX2rrwWiyNO8lrVbtRNtGr6cZlUsSQffoWIJR+ean0ncf+OvD/q9m5MYhC6
b934xM58rpDUzR4rG6inZLiSHuHQXq9sw4X4KKhvADiwW0GRQhzWD6OPmadMnWIVUKwrjJHRGw1w
5qKNlobGVkXTmYTvxlO/XF/6xVF1mngmslNU1MSafBg1Hf0oyxujcINwnwwo7fDxhQiYcPSpIDhK
SNZW5ko3f+FRTLmFwhYDij7WHJZkF50EPoHYZ1vfyoP/M4zdMDg53bgJqwLhsV9jcYinpxjTsVax
VhZ66QiCBqMUwX0EE3n+POH+MXxJK7h9bRBgvEuGF0N/E1eAeA+OuPBKBTYnyVtPI340kXsVSuY8
2q4v/eIqsNcB/RGFL2+AHtB4qEVJ9Q6kEU28pttm3MLwTrZCPViAxMQFKRp56Mi7BRqZUbVWKH+v
Js4PH/waGkk6N9KFQFTkJJnpDGHl5oqOhdepAMACkDn7XEQPFux60ztY/T95LG3AaaJG+zWO6206
fmreTGnba9amDF+KZAD4svalFi5vUmnh7wHqlyAl0qgPm3PQ00SyoVC7Do2JenpT9xOew9xPpK0V
Cmgr32PhIhAJoiAEkqdwFZ0PRwtd6gslL92+Kx9ibOTJR4EWJ5X1Ux31f6bJwMzxzx0tcoSUm6hW
M54bw06Krbs0H0mqPKomvbL20xYSxndyM2vI04JXxflPy+ymkNNBLd1Km/Z9j5skZ1QUvqWQgmnu
b/QGEk636c01LvmFjhlkJNEERTsMeKwwoTsfWmlLaxrUqaSy32ymlyiHwFdwE1ClHZFzEw/PQRey
ctHWoaIhNmtUo68X+MeseFr5RAvrIMq0Ik8A7MD79/zHDM4I0rI0C3f0h12fPE/1sEkU9WTr46fW
p7YH+igsszvTWCOMXvCkWAfRcUCfWagmXNCOqnzEEqohPqtW4sJHRhHylOCEFGCAAdRAmKbKGNNi
MeIK8A6F7q2Vg6sZnjQz3pkkmRZa1e1PyTfdNOluq7LfUD1aCyoL9zoRRfCiSCmFLvr5CpHe1ipE
ucJ1ILvQ49podY8JO4gA+3PTSrtRx/lGyl05/NSZ1XEcIcyHFELxCI3oGI26tlYBXcgyz36RuII+
nGIzHNAFH22uGBi9DrUfLEvs5JQ5byavnwYalQh4Yq041qP5VpN8Kvnf7GNIQOAFwXPx7J7v40qO
Us0Lud2b6ttUPEq41XdvQgOvJpIMXbMVO1l8NQHFLaUEaxzyoIAyhrL2BFv6RlSlkDhhHwNVmh0p
uffSOJKD0m30mFvX+VKR9EZJ9ilvH/CgOcpD+Cp+ydgZ2zZ8Ezga28verQwE59JfrY+LYzO7AqDM
chcTaMlO50YSoxH2wZTHnHEEgptwm9qwWBLVow+yRxgO2W/kdM1/O9MJNwXONCuvtIU4T4mc1xmh
l2fIvJrVkn4rfcKpFgrCna7TEjY2JVQPpG53eqy5wSpPauny5WJBno6ysA4BUrxJPuzKWjdNadK0
4t3x2LF+WH69FZDdHqOoojK3dpGgsXDXB/mNrZRHVnNbVStk5QWACRx0SgAghTFdv4itXTpVaJA6
uVvIkN6jfdBGbrkZJ0Ip8LvafKlg2NAU2MYmaZne7gSAWGg8eBGmk+GvIm2Pites3TYLJ5afJRgn
uJpcau3W9DYhnvqc2Kw5NtYXqo0nBPbxOeE2dKjuUaVoitAd2i+drr7TnujnbNaD7tJXErgbNqVA
EFww5iuUYgYprgoXE9St1jRbyUr39X6s4kOuN7uifSqA2mS4esVYSoX02tc8yJfe6fwE2pNsFjzO
tNlGUad8INlPCldXu02VpQeRqU2Y1A4l4lBwzMxQ4l0q3YRV+0nYLRcQGa5fewvxgjInLEzydNFP
EH/+Ya86OeXOIgsLV84FEqV996UfpHqrjmsYt4WjeDbULNHQ8s7yrIShnPa18v17AbgR8sdO7+8y
n4A4vf7XueHhQOeTYwCkkJrY+dxitbVGqJu5K8pgggaqKtINKuKY662ctstVFCOJ+A91WABtzkcK
O11OO8vI320qAGeK/h9s760UrR2gxZHeVdd5zEE5mW8ZqYjjvGlzNyOIBKp6Gidw/1Tn9X6teLHQ
5WFWooJEfwvRrLlJZ6IXelJnY+72aGuSj9WDv7eN5FQAR/O4NERDl17+JrekzfUvtzr0bFuaQ4jk
TNvnbl1X7wzeKaf4Xv0PZ+fVGzcStelfRIA53LLZSVmyJYcbYmyNmXPmr9+ntMB+bjZX3FkMMIBh
wNUsFk+d8AbwcfI/xqi7jZa6heLsAkLGxtLiGF5eWDw1jBbhS4b7lrHY4ao0YqWvygLH8ao5tBPt
KqtysxE4860VO3vFfhjaY1L3DwZm6ALXZEfZKcvoNuIkuXF9rYQI5pkCts0dBkR96eQgS+CbBgxa
PcAa7YiudJvdSdGxQ5VcVJR6KXmpgayKgFdVGFdvjoNEs2a5HTSTBVINOgGf0+XRToq0tf3O5yMa
vzg0r6uJL5YbJE6+6lEKFJbhEPTEkmg1dFvqLWunHf8rcZWKY7gE5RihXpQZmtRenfAF66TE1Kl0
E12ZD2zjvYv3unxQUOskTgIszzh/8aBJ6AwqaEz0rCmXOfVScyP4TA3G33RlRCLpo/hcK0Qre6dQ
EY3xBpjg6nFVDTwgdZhgwFCeLsLIxBUAqQooTtIH+5BNFo0DRvgKBcDnT3vVFRMrIQCAPQYseW3Z
ojNTqyu02My9xpCPWJM86QHePuoWROGqBcQyQi0FVIiCztCyHSKPDOvGjGXGkVllmJ8j096lKFf1
snMnQDEV2mFavIV5vC4sxbr0gVD5xFX86m4fmqAMq8bKvUzSb8x9UTZMiLtdZEr7kNRbou2u4uhT
pfEOGaabIexuyeD3odrhxL01Lb+698SPgTWPHCf4S/R5Lg+WFEIjMyUp9/LgyYEllhOsgxwVcTfL
nv8fUqy1d/v3eotrr88oVALH5+GbFxQwXZvPE8SEV/nTUU54aj5Vq2ldJ9t/1LViMBZGeyfZa8XG
MbtOsnh22t+gI+APcAoWd36lFQWCq8RxI9ZdYcaS56yutfGzMs0F/mXpyZrS05xCDSl75Wnqw9tU
Ri+/iLfER9c+LoOYTiOWc8/JuHwNdVzntKO4OWMq1iaP9sLGNuRb7wt947E3llq2/cG+TDoqugVH
G5eOJt51DKBErzvezAeu/IxtscMgoHgk+ttX4/oqR9wpbuqC3gH6cBlmMBysNs//kScEEfT8S5RU
LwQWT8q0t9Rq7Z3/PZmm7xno/jmUdpYZbvT/ry5Q8YtwZaVTINBJ9uLGCBXfMeacK0uWjJ2AJnVd
/GPqrPe5wFodi6fPQ9n6GWPqITqdQmdksV4XNnnc9TGXhMpn3kX7skUhGYc2NA32FRfHUNDl5uw5
zpe8C/a9ib7QFnz0+qLmqRHgonsD0o90c3F9RBBwTN8kbZCkn4Jp5deHZpxdEcVthIZM1JT8LHcD
484YkVdQvmzswlX7Chk3hq9Qk9D8vfYwbZKoMLCpLMAgd+cSJZKxsXx3LmJAeP6D7j92DMFqX/OC
cH77fO3rNi+4SiRs0Kpi8WvqtcoYRSp6P/Oa+jeuMbQuyexBS0zBcFCl/hALrpDcHVJISoIhRTMG
6P1eUBnzvgMNxjSID5Hu16mvfmaB6RbDv5//xmss5sdvxCUX+LQ4mIsZSEKDeswxBPBEi1NIicsO
TEPwJFJDJ17Sd8LMVfB2dSPB8mYrJKydD7TMsQAT8FfxfVyGn3QuKrtp2aMxesUayhVNTmH9Fs/d
IYHdoCK+h/r4MfDDo2w/S3V2+HwHxGdwkd+wAQyByCKpVIgY2uUPaMNkSkrD4gdo1Y6Z5LOOdaKG
fdPny6w+6N/rLDZanaJAbsU69BjKeUCpCVLNwHhh8GkaJrvGwSM7cp2UIC/aDcrWfbv6qkXrgxGo
iS/1koSogXgIw1JnzsJ4r9oX6b7TDi06f61NOkczOczeB3N2zWzLSXgl8DPpgiINkZRtXqIQq9bQ
ewNPPepa5SAP4SlNDK8lD8nrZKP3uZJVMF9HX1koaDJVED/lr8Id9enJJCQR1yP5UbTsAzonVGh8
7lz3tDOifGPFj8t6eYJsukkC+oYGkLp4s7M/T1ZYYaWjVsUOYWG6rsnO6hGmQVsxBvqq0loVc2Zd
wbM48GmcRDcCUg7qWUAhIx2hcX2jXltJMdmH//lRi+g/62FBAcRx8+kiNWO3a6avIZ/0iC/MB+wU
+Xqn2lj0uj7lY/p71cXua0mZGbPYikLOXcMGcEQ5Pn9Tsu+JP7lwYN14Ll273dAaXl+XTBKNHjpG
V+ieJE8UbIGRHKjkn7linExKUEEX0AdMYRlM+Ppbb4dwXrYwJasxHr4Lkos0/0F0LPbZrPXODCRW
npmhB2xwjkU2hgg+ubSjwComiLdDu7Mm1Hpkiola2bXx2YRS9VE2wQPuQ/1kAH1ooh4BVrriDC4+
Dz5XXuhkQ3z5//MrF+9F1ds40TVJmB7+w1SvkE/qqNIlQE8tAgfBEMk3VK89q1PhZonMzPNtF4wh
MkP+3rckAV4dpT9FdivOrOApz/FGdrSWsPETddQq6BEzIxYf9l8fbjlBe+yMKPdKYePGZs6gZe1E
vTcxARXldARSpUtTTwCFhNeLQDBNI1+WxpfHgCiPpI268/+ybULakh4D8+LFtmV6hrOdneSe/YrB
9lE3GVsAvRzIKEFSiR8oPm1Z6w+Yecl+5aXw/2aZ69oMjzQWXcHRCypzVxsPlZH8aG2alYPs79V2
48sTv+QyBlmYP3H6MfwRbYFFDJJLrbISU4tINe5oL3u6Xhx07V13tqg51/GVhRC5hu6kCKX2xWuq
pHwccYGNPCuVkeXtPBnHvTBGF7NmaDDvBt/aOLwrJ0NI0zM+otXC0y3Jl0Zs2h2TEkx8zOw+ArYX
qabXh9UxqKbI9S3/LS71BzvqviR1/uzQDmnz4SRX4U76OuUKvj9bdL6VkC8af1jc0BRBZWZJIlHz
JhzDJOMnWQzzJnmflOFxmss3u9ef01E6mXJySkPkmhDaUVS3Uep//DD4Eqjy70B1/YkWnb2Va6+8
GtoJqHNw7YEzWk5qKyR3ikEbIvi6kRtiF9jJ2U4ZX9qq9Yxsr0tbC66+GYFxpYjl9YA9v/xmu94a
u7iPI4/gAuNvdjMbh036flh+mTFootinxREee3BOrWXsddEeNY3+HQQ5jY9AOyjBvTX0W7nWdU6H
8qCBArwQJaAMXATljlJCUg0pRDajvJEb/VusyL/76lsb5Psibr9GVXWQs+IG59NgGv4Fj/vDQRkJ
04PfSAV/HnvXNkmYNwoTR4GoWKLiQQI1KH5STsozJzOsHzKpOXKgWzfD4Dgsd3ppcy8myc5Uvr1W
cXGe1Vh2m5hpQ2jnRwrHLWDoSmCD+oS4Ng0YpC7pBS1eHBOWAf1g5EOL/pzKaMwK9b5K/VYnCLm0
ScC3ndWARlvVDac7vZ+/6w52NIWS76W4Ow+1/9jo50az30zK6VoGTC1p1NWwH+h5Jipo5y0A/srx
Bt9NSS+8mgEGLF5q38uj3Ac2v7nU7jo87vtqfp0U/2ZQAaRH2u9qsm6UTPvj6OFzWqUn7Rnpztu2
zhnGT+9tU6e7YhpCmG7GceMdrxw4fhsAJ4h8FDMfWcJfl1fUtW2WII7g9b5yV0Tq/Uslqw9JML5C
UvmmOVCfUIPCa81TR7wX4uhHpp8HufoX6eSt1vhVZ5r+npAkQlCX0Rnotst3myKDGUkNsnFz6rxG
TfiCQuebMEhrmker1u7kOEVEHzE/2X8RUKuNrRD//OIm+jhXYOqAuF4l4KqROnJexjghyJmHKBGS
SEyYVWwvGB4m0R8L5Zwo5NZU4sNUBdQ9yV1tt786I9xi7V/X/uwEXUTLoO6gAFl0/GiuwiBpA2Rr
UU1Ax/mut9tzY4Yv8Zw/yTotACd8sEM6b/kkvW3sg/jHr/bBYUYkMK4kEIu6MgBKJTOhQL0PeSgL
i3iBOG1U3CGS7kAmFmLGMdVfI+OYa9rGS1j5VEB96+ALhavL1XQfy83YlDKrhw9MVRekd3MxuE6O
kUo87QeIiM2mRfxKdUkFTx8BNj09XX3ZR6TLXcoFyvHeSNNA6KIkOV6QGECrweRWDjxW6yC6GZzK
UyZtPPBKdc3qAJREkmthr7NISzo9M/+3m6uDw4pr+2UNy8Hq3b5DzLebMCrrTKR28aZQ5OofORNi
ETnz/2kjElyXXaKPgac5vSaBNlkE1r6JR8nIzMGz/eIJqMvzELae7Of7wK5vVLpvwDwB/Bv1xi1z
jZXiq2dwwThBQFwocS+/ejo4Wi1L9vABdJptUsyk2JfZfUJXN8CiA0TLnyaMvqgdWanpvLQzaqYG
w5uw/Tcv1Z0UpLu8USM+hR5/2PitSvtfhjY+CFGtzz+NtdPpYE8oZCaFXNAikCtS1c225OBrXFMT
ER2GKL7pEZRIMVpF19OIk42YeN16ZXP+WnGRpwBH0WpgF8ho6QB86bx1rBqYv21A4SId/8/Px90J
kIN2GiTjJXbAbE1pjDKEFmPcDgtVvyl0/DMzF473UTGdO51Y/PmKa8f/A1nORJti5cpVuI2zeVBa
dDuD5peGGFKfKFztEfTO/ib7qQSkXan6aJXFba8XL8zN/nz+A8QGLoIdMG5Gw6i24LIgixfw1/1n
S/C51RxFzbmIbsjNbgMD8I5VnlKrOHy+1MrpoUgEOQXjC0zxctKfVXkzpxPK4FYR74TiAp5R+86U
vKSunnAeqKMt1PBKjQ+BFrc0cje6hOS6l08nq+Mc9iO768BYShkJWdU5T+x81wdoOqLKrgTGqSh+
BUnSkmJIbyPSbDucW1xOuDvS7Z1LHDwiU6O12rl+phv7ughaN7D//e+bg2APiYhoqV4N+MJ86kqU
XQbPwtqCg3JSeu2+ovUQNMmNRa89c/6zGaWY3pH+U5ihKKBeDYiD3skkySTylPp8pGS+q1r9phwT
N/HTQ6hvKUGvDDFZD2iOKLxYcsksD+UWi9+8J8HQ3vLYOuRqex7U9qChDFVM/UN0NoZXM9sVubxL
8bVWJNmdIgpvGOgbUXft0vsgVtM5F6KfS/+WtrRl9K7TEWnmGB3q4iHV3pogfR7tM5YUoFPVfaVb
R0dqf2Es899rfrIbsk3zo9m5JBJgOGUEhUWGUSjxjZDlmCX8euuz3mwRJa6868Q7/tCjBpdF9m0t
hoTl2EdFI6SIrSR/cqrxtjb1fW3Xr6LZIdn9QXXil1iJTtoYntWivy/b4NHghtWTQ5EWX63Gf2gg
oLXxeymnGyijlej+94+zF3cu0M4wz/0BKd0h2od2d/CjCFStBGIeBf883kgrxfW0jHW2cBBEtpgE
e8nrLIuCPlWF1kwmxR94Ud/Sd5DON5pPayGVdgeYC0RkoQwtMpq4TsuqGZEMpOs2WTqzmJZ5KRAM
xrOfB42tlRYvF/mGMItbskXBFRUsMMfERdlA2trY2Lq12P3XMy0HwElATTCUrNQX8NFRFBsURHm1
HjAHnTU4+RPKrZ8/3MoYFOcK0agS5Te8u0Xw1rOSyWSCdpvAr4gOXqHGO0PpDrHqHCs4BPafcfrQ
l8wnQDTczdWWzMvqiaE/IqR4aW8udZGGiJzNiZFjEhE4AJI+Kt1+201q7TsA0Pp/llmcmK4r8hbv
ZRjq9J278N8ueQMPRQ/1EG0Ok1byXKEtArUUdVIA1Ytvrs6CsG8t9HLEjEOA8S2GRmklHSTtvm0n
5rk+oiP/XQ+VOETSiLSJAp/2ijvldGgMjD2qNVHW3+qYx4rd7KbuVovyn1LUek6Q76Rev1F7++vG
QVrZXqDjxD+AEvy3zAKgwPu1H5k8shCVgEvAkFJQXPsUu8zuFZ2kl7j8Uyfpc+MM3zJL76DpuEM0
/itJ0y0dqbdQT76Hqr1R+6y8CtJMuksCCodcv/i8/8q90Lm2qnyk4E4ZsOXO9GxLdymyC1VsfMV2
24p9t6n6jbvn+kgL8DQptYLcBPX1IuFL/I4uTIwIler0B916U4n1U/7f54YMk2CrURfCWEPH5PLR
jFgefUnXO+COL93w4rTIDsrfEn1jgnf9ZlkGJCznSdSvyzb/JGmgfVWl80AkuI1Uu2Xxm1FsOd5X
5dYjrYyqRBuQmGOKMhVQ2+UzFbZSDvZcoZI9xQ9yWpMfdnej4yNq+N5ZNM4Kx22jNxXgxucH+DrM
szCde8QBaNWiWHa5cK5Z1ej3CAJ1pe+aEjCr2XH19JButhdX9lO4kjukJiyjLGf6vZyrQa8iRlIo
53j0AQR+b4pnBmN1lm2cw+sbBbMeJFGBB4qx3xKLWxc52PDZocZOHNg+71qGUfYguXZ3irIK26wt
pZW1BXEDR2CBzgrQksXXRoNdbeaEBcfkpx08juaPIPQgKgp/m/jt8ze2dlZUxIl5rA/6lbyAyGnO
rGP8ZLdoFH//WfvPTveetTdJcqhwT0WSrfvx+YLXoYQDSdeCiA4pBBnOyyMSSimpN2AoT6/eo/Gl
Q6pKxivAP/k5vPDwT+NvJDkrJ0UQDcSHoInCSvygv2JXbPRtmpkBUk1xw2QeYfNRYJX8ozafYaN+
/nQrqQDaC+jy06W1dJLmxadXTZJTljXSXwq+xrmTHHMzQkq9PpkZRV188Ec67oaxnw37Nou6h/G+
15/+f34DhGuyOoFmXcaaNpPtTA2QkQmjl6G960f/GGby0Yr8o6Fm7uwkB7m0DvKU3NYuMxx1CyCx
EgagXDInFF0qlAgWB1iX6EPWcdx5dZ67VfqrLd/C6mVmpvn5k669WnGYuCeojpiVXb7aXK81pfJn
lKdqexc02bnWXhUzOWR5cSiaL58vtlKgAF3kpYJsof94BTPzxzwajUxDoaa2dipUwUB5Hv3RnZtn
s3rKZg2F7R+FTVMi+AHzOJ+z/ZAPe9X+rfIGhtPg/NDVaCPirpSH/CqiLpJBgmO+zJKSwci7BLM3
bzTelWJ4gXZxyIJ3O7FufWdEZ7S5nWEBS/bbRCfu8y1ZCVQXay/2fwimplQmgnCai3Fke7T6hvn0
q9KWhxGmR5BuoT/WV0RzlPYMA+Ilv8u35rLqfEbCOKi6NdMi6nc3KtCN7e+MBk/1Qt7Y4PUVQdEi
64H21TKx1mrd7h2IoZ4eDkde8Ny94ip77BFIzpDV8Md/P9/TlfjInv7PeosAMsVx3Zg18mJzSqTo
tR1mckD0ZnSY433xHtLZH/N/Pl9z7RKgnYzBJrI+CinKIka2JL0zVFjCvYqfmPYrK7Wz7Cc7o/4t
adphMNFMnAGPqKeNhcUJuSx0EXEVqbYQqBQ42ssvWE+B/kuoRHoqKaQMhGgsZahXf9KBqXuJ0FTa
M/AlRKUWLplb3Y21d6t99BNF1XSFGVObtIlpE7N6Gbtm+pYrr6HzDRhrmz7E2tbZXekq8bA0FCGV
IFgEiuLyYfO6t61czTuvLx8dtEAGivtG+Rlq+7Q4Z+PRz3lYM9yp/feaLv5RSx4m7byx42vni3eN
rjyCnCSIix0fEi2WYXZ0njU+1aqyi5oI52H4bm+J6mOFpXty+WKaiF33burL4gfBwFGQHStd82R3
tRvAkMumjWO/dmUgPcZIg9/G5HWxNyl+pIFfkoZEyldRWSRxx6xaAa+6JTm+GjGhviMeTCpO5r+o
K5VQCvKeESYOr7+jPwKmj9R2nMDMpJvOwK5ovUx+GYeN4m6lxcvrJycAr0sfE/3iy9fvRGoTjQG3
YtjvugJ/S4IHDKKTOpxz86b70f02wK8VR0n+SYuxiA7kKc5Xhwm+fBOa3lZNp65uOXm6EOkhGVvO
EOooMcxcj6h84pu8V1wleIJih5HQ18F/a9Q7QI5uquGAcurb13n4GUiHrvruF/cYdHbyc9k9v/VF
5o7jwcyOctm6WvSgT5t9wdWPlIYzeBOkZEmsLrdNgjQkoTPaeWp2OwYe8tJdMeM+EN6luXyKrCcV
alTj/DKd+dDDck7t2wZpNh+LQERJy4O9ibYQK14FLXqUChRWKuJl7dFSX+mIC5HeiNnyoN2ZY3U3
Eq5xdWvcPM7OsvwQKK81OJnYyNxYym7SNHXN2dm4gFfTTY6wqFuRPEE/+XJzmlA1U0oWNidAcTJo
PDkYmMO9JGHm5kXjYtXsGVKys7kqO6V2tZsy2Phyr5IwupToGXMXC8Fbqs7Ln4DfOoOhbGo9W9fB
PbBuTsTQk53MhGCjir5+XrEYYk70IggWuJ1cLjYFbRNU6I15eehJNNGUb07zb+XfOJOrpPsGbFro
WlhD64zC5I3N/rjqL977YnHtcnEVc/kAExKeVLnpouevVuIKgnftDeGX2bqfwx0t213NbksHFAgi
+X6w92XqaumzbO/m06TGeM3+aONhZwWupVJg+ejWFrv8l5qEu8iOYTgqJ8gdBzV8KufHqv2aOM+d
nLqdjnZzpbp98VXWMhenjh0mzrs8THfaXO6U6VnJ9oG1T+0feie7Fam2gQbioLkBVnPYCVSuGR4g
fAf9O0ZWrpFYKD+hxuN2MbPDU5s9NqCDPr9rrq4a9osYKwjnMJGu2hC4CmRSlLctlhavggklVILz
yQNLwKgcbQjiXGbuP1/zekwJ2ZhUgkE9ORSMg8UJSSWpi2MJOUDRoRRofyG6BELDLcFv0i8rkp8x
YiZT8CM0NgqvledlNsUTMxtHQ9NZLJ1niTM5hf0hjqhogWD6684fSdNda8fMoku24EriplocyIsF
FwdSzmsK98hpvIJMIoJBbrbYoUERzvlzIOFowWeBpbcQ4dvY5qsYKLYZjVDR7yGLkBeXqJMGOfco
z1oakWsFt1lhugjT7gQgW2jLyeqflM03zNRTBlT4hPDUOOyrrXxmdc//+h2LEqSWx9IpNH6HPwPr
xcRTQ+qtHPr9JCMuJI34ms5euRHyPrBry40HBCIKEIfLcxnzpkaTqzwyW6+vfrTNl9o5tclXP91N
+hfJPtrdvz3pK9VX3EaecWx816/2ynhIqiMwbUEQs7aaVNe3OS+EpooA5tIz4qZcBCennB3UNmga
jQelPlnWyZluzRqZi+/lSZq55N0kcKFC0jHPWk+zH2rZKyLX/lZod8bRGhCn2lXvxrBz/BctPX9+
Xj7K0Ksd+5+f91GB/NWFKWo8DPqItk8cetW8N7IDPmv1U5zu6sd6QpfjMFb72Oa7vMvuZDA0jc4X
ezsXpzk/3+WNm2guau6tvA8VEAC7EwAAZ3hWrI348QGrvfqhxCp0A4FVwZ+83McsjlN/VthHZdL3
NrsWIhYFY+YNL8X3OIBzb4/Z2ZGxALQUj/nkfhzUc+p0BVSb+jtydy72Jm7n/6nj5DiX39DV2lc9
mb4hPSbmH0OGqGCdUsao5n0ZVczwvUi2T/ZQnIwUVXoU86gEsDxQnUPu5ycARGfLeCYH2Enqz7af
mYV8R0uxKV+TSn+KZPkA3C3B2jTq0lMrKf9geiq07VXhUvgWJ141mbdh9xrnX03zHIekcca9nh3R
bncT6S6Uqn0H7t2XnwL5T6c9RRxk8B0JVtqpeJDqpqAwKaz5NSySQ6rVZy0FyIPwMhfS58fEXAsr
ykeSDPSCjsYihBqOH4xjoXJliF95aP4JbqtnYziUaENxO97G3WkG6wuVTj0pJrA2JjP7YdzpARIv
OxgZlXqjNDunezrjfiLHiRsq6Fvl7xzwvWEcIpLu+szXpz0r9+3P7DC1xKa9w/X8x7zz7yTpAQ5P
PO5qHR0Uj2aPahzL+LZsH337gDJa+qI8VAfnKSxBGXdvcNX7+LixCVcZr/iUAXyT2Qp84/Jb0Stp
CLRKb72pK/b59y5/stFK/BU8Sj8avpLOwlL1H5/O0sihes7sW6U+K/peT08VWJDuwWrPhvkWFt9T
51BFLdy2XdN4+li6JcPr6ijl+ylQd3VOG6MFwnF2wkcVqvaseOQzs36AMY1BwltoHKxGcxHMDb6A
LTEerfh9GG7z7iFwdtlrVv5QnWGXKNWhCh4MH7uqhBDIKAjEyqPmH0dU/9Qg8IruHQDjXRRsjRvW
Ngp0BkBUpIhpHyz6jJOsFr6tDmSDkLHoyPFJBnthQuDmzU8wxBuX3tpyjMHItZlHUTQtKpEk05RY
snJa1+G453IvOvMkLA4S648WMxdLtsDvxsr9DtoJWhvjL4aSi+ze6ZNQGuS09UrIfFP5U8i1CKXb
z8/b1iqLiDfi31ExeaQLEhJ9dOduHn9OSr2VrFyVm5xqMiN4qjRarhsPGRp9QZkKqGL3WsL+d+D+
zITRkda0koy32fzVCR57QUDnGlcmSEvj8ADIY6/XFHLt1sR8LVOkn0uGiMgFrJalorcDRTY2csSz
qcIJLoNq30iooOb2rzT+HvaqR1EZ+IpXOcrOb58/3/TrlhvaD1wzDCYE64RYd3nP+CTNZhhr9ByG
yhW5m0ApCmK+6v/xAUmkIbJqwAmK+svnK69kTPR/gJJjvIlAz/JQdYOT9XFMo9aOSIMRGVTRl0m0
fGdCTi3eHc/otia5qw/LkIkvh7dMo3FxxJKpy8ij4gbqEHau4atghQm/EJGrCq1D0e7iE8B+rd04
3Gtvmc4BTXsCqmww6r3c58guZhmHAB43+VYa76nkTs2r2Gcr/iq3j3YIq0sCQ4mzmpRsNY9XauMP
kC7AEBQCrhxwzMkwRxr0iBA7vpv0j6noMqEQaPQ/DavaetSVcgDaLR0mHDI/xJ8vH7VE+dlOYggA
MdB7q85OanUwlBlb6EdBsGsaVBQt2Knor35+pNberzD5IfXEtYBp6SILTxPLGTrHqj2UpnZm/1Oo
wlsCAx6+EUw+lHKUn0IoZ2NdkQ4skrWLdRfpAl7Eagdjkgocqfmhfm/1O2U4OsZPrFddf8Yzl32P
sp3g8QVYRXy+/ErgFNJWzJ+IZ8zbFzVQOyj1UNARZQZtnttJP5XDD3+Mth5SnNDlQ6KFRDGtC57R
kgiWJ1FOFGmJFPrb1L0YdEQTKtgwzr1e7w54/xxM5JPV9lFoi+dBcGhH2zXll8+fdqX3AhCDb4jZ
LVUnndPL45VKEFOUCT0/k7ZCjDyPjrqkUX8ryNbt5lk03XrDrR3dHW3qMEPyhi3p2OvYxU/AJUJw
PsiMlqN4wy8KK7X10hNMKg3RREECqDLIkBF5H5oXXRndzOkG9ff6K75cdZFm4BhcJ5GQJ03L7ISB
AXIF6KrrJ3DKd1WZP23s8/VnLFjegFFog3M5fPSv/yqVFDvJsjCB6eljK48psVvXyq5vYPilNj4K
u7rBRQp35JD0amNp7eqokW0KnAo0Z0YVSxUkoxsbohXjwtm5MVHVigFeoZvQqdldXqKWLMyvwZXp
HMEYRKbQETfnLdfk6zTr4kcsP6ukjMowNsLak+UAK0qUcCPjJEPnUfFd92fwX1tehteTGXgUSNNg
n4BoCn1M8aX/teVVX7W5pkyVVynFPgkADZqyF2vt2aqkvRC/KoUwr4TNhaG7hSp53ZA/tWl6CjGQ
1LZ4yiu1vGB+ovLKSRdjzkVYI+8ZkjocK683QuYRhdv2sfcrBd2bo3UWNIAMKY8DZLSN/iCcn8Q9
KvSCTazscP7xsuxxAFbUoRtsj2g/mBpAy8eiw+atdEGyevSJPj86H2Lul1GKnwpWGql9VB3p911u
YTbY9qRMLeqnY7yHo4fCBoR1Gg9CgN6xIWfqgVsjSaPa3T6YOzeVn4RfRHTOu3/0+aHjyrDbr2OP
hWJ3EwcogUBtEN2bOgxvzARXQLU6S3a9FV5F2Lr64QzjBFqCOmKpWl7hKKn2FiqpefLTJ5s30bgb
EIJGolUIV5jNcUa5c+B3pd1WTrzyqdM7t2WqPSGVtbw3UcPvTEmrOHfEMZEECvmWZDZ2ZXlUM5Qd
NGwJ8+5gNhshbS2YX6y8OGJ4EXaMc+vKiyYsdNAUEIIoQjhGrG7pN3bG05OF8qcIMx4VCr/1/vmR
uR7EiemJAMwC7F9RK+pMrZbaui89bYA6JsoBQJ65MxyKLjnJNBN1eultMh0T1CuMrxurX+89q+Mf
BkxGQK2XJI8+KfLCilWiumQemvlkPEmz8NOMd3Fy3/knbPWOTdkfPl/2Orhdriou+78iTdpAzDQn
pWSGwFvu7pt/+UQUozmnReJ11gZsfSX7vVxuEdiABY9aqfGQsxq6wGXcKUQcBU949HB7JHk5Z0L/
M0h4zf6rwC19/rjr7/gjbYHHboKMunzeKs5nTLRlpF6pXZv4qxoc5CTz0tTewecOjfTDnrZX/DuZ
rvHG4mIzLz9tnv6vxRc1VhtNMezEmQPGtEUBTYG+QqbdOz6z7UyiS0I0F68Z34CbtNFPYYbmOJac
ebUVHlcyZH4KcDA4DkCItGV71gpwPO7bSchlJzvQ4d38Wsw90nj5aYiE1frXMGsIhVsQqeuqGziH
is47nClmvEvzWGYtgBpnFMHmoDrW879z6LgVoEx4Qhst3pWTTWknymk0DUW+evmmQ6tAHDVu0QLD
bkiN6t1U6diUM/UqjzQ2b5L518brvY7cXJDIDDEXJllBhuxyRbO0ggqLggJSwXgwyEMgaB7H/mHE
D9ecatcY6YMxSA8PRW+/fr74ytMKbC09J9Lha8n6rPaVDNBC7mH2cyrT7j70XRSWQnyrhyL6M9b/
fr7eylFmpMSLZFwPE2o5W8p0NQ20zM49mexXnpA2CuqNK/zjDS0+F+CCcHCQ0QU9eAUN4UqI7Rw9
O0kfD5OGGnRs3Ie5cQ+p7zCl31BBOSHpDb3VfhXirGZmf4nGht5k8cvR+/cqCWZGT6bu+YnpBQ7u
YPZDYCc/EgMhgm4+TKHz1R/6Xx3GMLumik+G0deujSSjBw7nEMVSgPCG+tyHvz/fvWuBBI2JoOg9
keghBLkkD2oYVUMhQ6JNAlQ0t9kp9IMvdRXdmEN/W6eP09C7toJq8JjdCQaMCIrQVI6N2d6W1BeW
2mzs9rVfifhJwNv5LtF2paV4eXpjtLgB5qFaNwUcV1rX6UimPeWuNnALo44G6Qs9B6ZYcQ7Ev3CF
YGI2qcdA3rR1W7kLL37LorTz9VANFVhHaHiQ544kbEX4o0HVwAzTO9NvbwOiYoQzvB1swnHWTrZg
rPAF83+AfZf7QNqK1EAaFV6LPNiUBQc9Hw4DRjyldBITY+GkpP8oAoMsV/sI0flYHmY52HohIuVZ
Hn8GekApFXpNprG4K4sRDu88TTnIKEiMxi0jTlrnCcpWxoeKWmn27mzK9BOwEEG0aBxPG6d07RcQ
y3TUDAWWYgkeDuZUmcemQChPfrSo5RU0n4R4/oQWLfIeOx+bBWMM9qkVHNWTgd/D5z9g5bIgssD0
E/RykJPiVf2VnCiZHhlaYvA1hgyPNTj1eF/G1AptXG4stXr8KTRRbRTKoFeigKEU5501ZDkWQSYy
Xv1ede7KksEaeTaTDFHRNHq7a+WISVjqjsYT2Ft3UP/5r49MCwf4io7O8wfN8vKRh1oqW1SVcs9X
5bNlh0cHMXatCbjFNs7Xde8CQVw6J0KzAlrpsgc6l3JstTH8GV+X3XSyH6CU3TvWe+rfNqhTylr8
NPTZfwfMsCrXv6Fg44P24OKO5Lpm3NYqaNXZcIv18TiH1S1DpEy66bLoxsnrXe70xzjP9n4b3WuS
cY66YePRV8IvpwkIvpCCgc61rK+LJLDyfoYqKY2K1+XvcWOcKYfwPpcOuVEzSeRrn15sJT1rc7JH
7klS5GNnzwiBzaciyr59/tZX0jH4y3xhcPUYIIEfuHztOZrfUi6jHuI03Q1JhocmDpxE/aMj3dQ4
JiGWZhkohE3y8fO1rz8ylhYWjUI4hJtoEWujqS6sclaBSXC8B4UsxXmyqhCptujp85XWThwfF/xO
1HfwQBPh5q/PuSm1AKdLRmNR2JzRQ/iWW9MfLJO9ruklt7XsaD/MxdYMd31v/1pWu1yWSV0oJ0ID
EjxMRZeivMnU5GGw6wT4Qe31TnPny8HtYOsct/Hw+TNfy2YRuBinkIEKjP5VOR8baqwaNXptZXuu
2vKcTcUvgPsHyc9/h/10Mjjk8X2ihj8UHNlo7N3WRX03m4o7uWn5syuyl89/0XWmKKjytkg9EMrh
vr/cjjhtamWKiOThWN8o063TIQ+U4oZCa7qXC64YYyO2rr73v1YUf//Xe/9fzH3ZcqRItu2vlNU7
dZ0Zrp3qBwhiUExSaNYLJmUqcUbHHRxw//q7yO4+XQrpZJzup2tWaVaykILJ2b6HNbCxcz3eAohj
8QPUYe8Mv3owxLcxBcS6KvaZQObj/0dv1L8Oet61kwpoL6ZxmZ23yEGHz2u1UiWGvypbGX4bD3m+
7Au6D8LswuV+/cix0LFnYliK7evj9Q5l6frpQIH/qaaVx0C76Podr4EyyQP4/HhXZd0sK0vEXctg
ShpEvq8WdvsAzMZ3uNcfULXc2sy9EHp/anJ+zCdmZWS85hguIgSfv+iBO5WpkYJjN7nGLssHGpVA
p6beddaGbdw2XbPSOaAiDOr2SP9yHm54uhPgeoVWttAie8wzD/bmKetRvrL7TksPbk7VBmpf33Vh
xMrqjqAQ/Xq5frEx/xR0xqhuJgPAheHj3Qx46cBIHrP6EBDpKbhvZdQHqwy4W7/GcGd8a6f+4JvQ
bNyWMLcsMKCtaPh24Sw+13Yfz+Js36Jlz0BFRX0F5laC5xU9dTepC6xyCVoVtGX9XCeFUx1IVlyK
IF8F6LlTAR4uJhrQc/54A0p/CirOYAXAo46JVZW5PyRRGFBm7JjJajPa4XIkQUKyDk2L6TEl4ZKa
a6O7N21Q2JoL8ePLeDpvnTCeniW9z7vBk9l0AOlDyVZUgNvhYFUJmLNV0xXPEL3C9q4S4fUoA4qh
C/132XNzawwqBJBCCWDlel4TKicPPSqREmZErURAjMhpuyvt9suw7A52wOiFXOGrcAktAhNt5Nk2
81w2ziKjb4vAxmxrso8w6loyT96mrruHZ+DaUOrUZc3m14ttrjDOX9S/HvJsRwZexPYVuvzQV8W7
V9ClNOs4a/wESiZLqB5duKVfNOXmdiP41LNBb4iS5+MCw+B7arvQRBc+czcQ9Y40BHzJYG4pEnug
x8Si7FgEd5gfAhbHpaoAQqPjpXLf+Vz0QbIdEwbQZ7HSP80Ve1uNtQXnkoULzcvKlivfKPYDA4h6
9PJ1ZaMIlDXysupB9vm6aOmzsuUj2qnwj8T0jxrmN07QLM8xDkuFwxclrwB/D/SDX/Glb/cBfAXy
p8J9miwgiVq5HNT41NgT+Mh1ACyoo3atDyCa39G7qipsoJQaTHwmsSsKZ1XVY2y31dpt3WuoGk/R
rx/6ZzUrMHDmhj92Zuwan0TkUrgBjuNUzQUIfdnn2n8IinrldSEk0EkgIz8FvC1Qz8XQb81sXJfS
SgYr23S00sB9O11cnNq+hggMsqrU5PG6HrM1mcYL+eIcbj6sTqAXIAKCeAQEwwyh+LhaBiga85xD
DNe2HhydwU2sjwzWJb++HZ+jzHwYdMIh7DRbUv38/C9JQ+eOpguHqHKh/O6q7HsA/oCMAZ3DroZT
AwuuwgJzRZf7zjRvLxz7U8TFsTE4wgXihUelcpYiCdoTXisgFakNg9xCbQurvJoq/ylvzKPr1vsA
DAckzVvFgtiYIcV2uefTcEQxs6Z+ikEYlRdu++d9ECdFZiYS3g+8HOdZRZrr1jJKs1goW6060kHM
qzxpah+rRoD1Tbqn5s0weULr8kem+JtnZ68KDlc6v+Sp8ikkzmcCQQrsxihVUDt8XAF5JXsnaHEm
/hguuJCb3raOkKOOiOQx1+VVl6YXkpf5K88X3UyqRTaF4hGpwMdDWmlKh6Hxi0UKyg3KsJSJZT30
yzIo1l54aYl/dYEABs0cXqhJguPw8WiFFegmH0ixKM2XGnPnifcY9j6E/XF4Hfv3/2S1Yd6HNipM
MpCdfTyaNdSZMDpaLqqiusq7gwKYggxQI5VBUqTgY2m5aVK+U04YhcYYVSE6oWq6rogGuUS1QK75
F0RrPo9J5jcACD/caxRr2G8/npPf1RX1DAMO1KRLCk/sDGtaBTamAtS71mCe+imJUcdDt19voUB1
qQP4OcigrwzFM9Aw0dDGZvjx+E1ruigV22IxYcDMdJsY6bU7kgtB5vN7Ds7AzMJHMgO+pX12lEmF
bmtNmGWT9kG2pzZAFar3MMRZXnjEn7Y2tDWAY0AUBmgG0JyzgEKE4VCoEuawOmSRwJS5Nh7EmEYB
rEhAee8T/7pP6YWjfl7FOOgsjuxiT5+drD7eQ2YOhcuIny8aDyDxrptVMCNi1Gsog21rx49IeiFX
+vyW4ohg1gAZCpL9px6aauycsCxHYOB6Mw9vDau9sVK9rL18Xw/phS3ziz0CYCfkHShoEKg/MeA7
aBkyt0oLwN7nkgRK8x7ZwiPtmo9+ovAK9SFPQkdkwEi4Dxee6fwKfAxJM78BkHC8IrP851mVp6E+
KUvhFdAfTBc1QOtOSo6kxPSa6x0NLECYu6Vj621ulZHmEkhKWV54Tz9V1lhXs9oA+D1YW5/oyiQf
mqwhOAeqeCQQeVUgb4PKO/h5kMDt560Mp5tSXEgYvzoqyHOoRGb8LA7+cWFVAh8QgWAM6hH4Njri
k/UIM7jbngaLlpLrutYPQ/rj1zf8y6O6SJDgZht8Nulk0rIpYkax6JofbiqSvJkeTGu6KeoAfr/T
CXbIB3qRfvHFQwYmFqEBichnyhgFBtUNUtxgKYKlWYWLadAPAQrR2sCDdeS9X7z9+jI/IyGQecwq
tgBdeeDynG8HNCyRdnOAeNC7vSpluIeuczEnFFB2cDZ2P9wp0q1GUHyy8sdAsBmadLxpxH+wB0BP
3cTFexjT4ozOygJIWda0L8ARrKHp5JDpRmjvu8fKvWGPN3QgsDJ2Dljs95NZvE7hJZOuL/YgHN+b
kfRo06I3ehadraDDBj0izdBlG7uujl22hvTNcoh4mq7aFo6TkBf24A4GpOuF0PKZHI2nAFAyFLdQ
kHzmf1sGrcQEV4pFl49XRpv+gM4sUE7101B7InFH9SJtHVmTdyWCetmnU9xTL6khbZ71cj3/s0v4
lVfc8mYED0YJGNAwGM0Yl7pN82M4i0NIx2dnU4zuPg8u6jAsBIi+SFaQKI/ldNOWuxB2lblX7c3M
Ppp5sKwtuuilnyCC7EnaRVAMWRr0ovbHvKN8OhU0BXC/UKR/MjZyDbf1KVNIUYlaQx2xaekaDbKD
BVlkYXebUhIACIOENnyXsfBBA/bcoq799Rv05bPzAQvF+wpFcOy4H+NTR6Fzn9FZmVyLxK7UNQz9
Fi3UG2dX4TJX667Wt2XqPds8AP554Evhbdsgtnm2cBgMQcg3tyIvjtXAU8C14xJfIbW+EEV/wgHO
7xbyWbClZ1MJ7NMfT1PxvIbKXEoXHg+PPHdv8nq87izvMGTTgQJfWY5WBtw9XbiNSWAp6maRg5FN
xELxLegI8DNsi/oFjqRtdxyM9jDm7amom30Tdkv4/yRqwtM+hn16Mkz27sjUj5Sqt6YHsZgAGN2a
OncesoPEkOWhsThaahj2BXl4yfzvi1QEE2Uo72O4AeD5+aWa6AC3Xg/ThBmxykYAoDOOlwgcTAHR
gTzqAY/+9SL4IhVBQgB2DHTrQnBkzjKuDN4GTROgdyDZu2LljYcYykVxQkF7PWr/Qsfm80AJ4cIH
ARwuTKD5Qm/s47OsnLEsQe6FRUhm3wxV9+qH06LXcs3sAZYC4MoV0ln1IJNkMNtjqrmbegs8C26C
Sw0R1xIrU8DV49c34YstE/19nM3M10GOdHYTcpayIvBhXFKaBtbPS1m3V0YtEsmhUzaIJAXNUVyi
i9nz9n++rtEsRQsH0fOzjsPY9B1F4zBfDOpA/PE6wGw6LFIRp8okW7t6QQfzPuB9t+95ChalCO+V
D0FM4YJ9I0PQVDMDOrJlu/DDu0lLmlBppAC25PgdAuYR88ETz23wrAzozDfBLHQJD4YyteurUBeg
R/b6u1+rpWqsNeOPv76pX63lELSCWW4YQPtzpjHPS2FCGxkrC9dGEXAXbqkfnbp+KCXbgumNzXL0
lr8+6FepLmaD/zrqWUkK+3Zud2zKF6C2w1zrGsLzV0DqpVMbjyF0OeDs6LcXItRXO8tfjzk/6L+0
YApDF1CfgmiEItU+Lw20ErILCez8XnxaKy7q+TmNRcZzFqqhJ9/xIMNlmdBYySzzhfV1HKTNKe3F
pW3hi5Awz1ihAQDtPAjMnh2r6YQsDYWaUiuxU3S6UamxFWNTgsVbBYlu9XVg8WDJBXl1svBoQ/XF
dqOyKpeSTevQbk82zEngJ2XZCYw3bqjP85izcEgIs1aiYw/iaoCWQrGAW5Tt0AsX8HHhzSwWG3Lj
kBVDN2we2Z+9zaxRSvEeRWSO8H2bG7dwhgLH3YyxIcdB4S9+veTcj7v55+PN0eUvj39oUredghTt
17oDBVXfA0G9G7MW7VKgyiyDA8Spt0TnTRSmAHs3bDh5LYjlKUjlOdyqMpKdBkJvbFTykLpdFdn9
KNVigt7MrNZfwDNNUsC2KAWoRi3g1ubrIUntYRu08I8ogBvXFqBOwW02PSpfPHoTfS4OfU8W0hhX
eVY9j05/qL3eXLAO6hceGe6G0UlhR46ar2vEqwRUXwrYT9beVY2yd+hwtoO8pFrofHo2kMJGrgGj
QQDwsMmdxX8NGRBwt8N8ETbhsuV06efjAoB8CBjFjX/EjUomPYD5LLYtNXfUdg53PXANcmyPI4Gp
eOPLe5coOPHWN1MGU3UU57xAMUltUF+92zZTxwJmobmInCUcm2NpohWKuYCafijspbWxpUazp73Y
mmmzt2EiplS4hffOwuRk0bX+irPNAGl6sPzWozKXylpPtrrQAfj4PmPNzA7PM38Q9TiQHOd9G2cq
HBkaWDOZBtgygwSduqnJ90B+//XiPOuW//1AmK/+nArOOk1n8dCG6dRQWmg16A4kjCvH9GMKnxu/
6ZYtyU+h2ikrOPbw/BBBeOsZ5UsI8vHLFByMYVHVFQwY7CueBnbEbIiXjCYgdpcsGM5atv88SaQg
CJOQZzjvWvKydzw9lSjPgdsmRf/odfy2rtC2m6AX7KQgI3hV5MiDggAkYL5NuUxJe0gNfgHYf5YS
/+NMZj9WCOMAWXQeZwWzaoDqm7l4TpFwjPu6EbfaEI+8GPcj0ztL+ldTFl4ZQXs9jPzkmtbRtlis
7FugFCJrtJaw9NjUQbsvHGtnTfTKNMEF+vVjPdvm/nGe4U8bCTQ0gBL5GHM8tzJ8zHtRzKh97lyZ
wZsQV9zfSPddApSEZJkOd78+5k9nrH/tQZ+PeZaH221mTHI+JmmQI+btoWHuKvxWMbYkxrAHPhmO
Wq3VbCuE9LziwAK1B6pP2txPABNYFTxuUnNZMvCG872Aek3n/HBLCzqH0zXoGr8+3Z99pbPTRXcN
yRU0mdEeOO87AQuWNSzFo+R8ujYcvuww63Xb29Fp32vibtvQOThNtvHBHlDKjmYKB8hdK3sMNrW0
97J/qfQDGwW0BvyDrcxHWMVIZcXmIK8Gp4eilrVFRo3cvAf5XkIbqMQk8oUw99my5TUps9jL6tie
QpAzslWQqbUlvIOTV5FGssuNBQuexRh3BkitppG4Et4IZXvlqmox/wxUe2LWD0ZgwHXaTKwR/cJs
aYsWcl5yYULuDEChld2VN0SIE5f8ZmaX6dF/tvRwnY30OVPVLSsgmmCPL+FwKZf/tO+B/DwPmOG6
NVszno+YA6dMhfKwHvioYYe+C41YA/Y6ysTmuxxUaKavixoCFXeEQUSn+XsI/T/fpv+bvbPrvz/K
7m//hZ+/sVaJPKP92Y9/2+ffBOvYj/6/5j/771/7+Ed/W72zw2v93v3yl+5Yjf/Of+XD1+Lo/zi7
xWv/+uGHpOnzXt3Id6FO752s+p+ngOuYf/N/++Fv7z+/5U6173/+/o3Jpp+/LctZ8/s/Ptp8//N3
QND+8ibM3/+PD+dr/PP3w3v7Wn36/ffXrv/z9yD4A6FinmDDnRDt7rm/Pr7//IT8gZIM0yrQvEES
RT75+28NEz3983eb/DGL7mGChV9Aq20mF3ZMzh9Z3h82uqk/VXqBlMFW9vs/r/vD8/vX8/ytkfU1
g3hU9+fvoKJ+yHIN4ElBs4AX8NkmBZ01CISNBdRvKlfcdDWXR0rTGlZyLQfC0mLQMwn7oTaj0R/M
h0mSAObtojNWpEQvPeKE8SQVdbrOqcoTboIZxNue7+o69xalq8q30ZYDqEE+6sgMLPr3iuZuQnps
cGyU1mLksHBJgYD81vCQrHladAfKMK5p6t56dJya7SE7z2JLjtM+qAFC11WjwYczyXs5shAcXyXg
K4W+9tpmeXkTEqA0hRuUh2JkHeB0LQ8hrybc6npGF3xrXAmmIqgIb9qdimewuISbeMz2FmMPZRDD
NOHzB6kiaGgGGIRcuY3tXDVW2IJSx61tg57q40jN6p5DS0NH/Rgi3IBQ3/jQPSAihXyvP5wsPTlV
LCU1nq1asAlUVBQSERxK87UGaxRdnbw0DxJ/dgq07U5RbbnZvaz9CvKFTBRQ/aK2fhlY32/r2oBB
TFXV+VMK3t2UYDYfrCze5ad88OtHe7KECSPjTO0Al5XfS92TnenVUP3JDLjH51mmkmqwjGtZDuaG
gzrwyByTv6iphZp0HhYORyAklQsPhgnyla2dyzCaHH9aDqaynh1fwZhNwm1kAddP8pKFwVREFqNB
HOZlexro5F0PFRnEQvUTjAahNF6qxKsr34+msp8QZ7kZWpGVmWA8uKI2X3lgDRXUi8IebcvBpPFo
jdWjM1byBCy/AHbJ7YJIg+kFYbzS7hORI3vNq5GX8EIEqr8Qg9i1jpH5ICGAahoPOgT8wmeY81o0
VVd+yLJVBTkvllS2zUyQp+Tc/syp6CJDDFUfQ2aVoLURhk/odHlx3nP/nWc1g08OU4zHpjfoDPhj
D2JKXcAgkjfoifwA5GNA5gu4yiqFJ8Kx6CF3OwUNBBlU5YKvVIdoAPuSiK0HYCfYY+3ov/GWOU85
/mpf0LB7K8e5JglzTOv9tC/9uB+tDv0vYMq3tgOlRAAqBmDwCqtT2z7LjaTFNM2MOukCDFm3U7sB
P83fiFaA11ypBvq6mDVtJ+qwNDabotJxPtpQ+YOb+ggZIj48lhk12JLbfVZAQgPWSMDne9n3HKrQ
ywrNo8TsFWVw4fB5FxsCGzyEEInz6AsNRBmAJR621KwAD04Km7pRiIq1XWKgFaBVM8jnAE9i3Riw
przS+N8b5hTgBFAu2u1oBdy8McIGg7B84kcxuu5dVTBUJAYP8m0v6vAwpY7TJqUjsJd1E4j8Sz/I
zHRVNWP/wxdWkwhBpY+CIzR0VI3or64MGVpgBgKYy+Beag3wazYgGpuQoGHfR90PzdKZcnPJen+6
CwfqfQ87bbkblmewWM8bL3ys8oADwyECKODkgxveeLoQ41IiNBdxqyxjSqYhM8c4r1gIF2kGhUAH
UsOQ4QJ68mi7Ei+lR+tcxwXJxz4aJirfuaxKEunStl9zGBLdN6UUz8yr640Rus2BAzsGwsBkeSeX
tcVtXUvAp5vJpXctFGPfIcM3LDW6pmzX1WjjA3AhgMSk1hzOXFYeCXcAF80Mlh8NBSGLRAud041A
rM3gtkcd7P0Kp+RCdAGiLC4TdyakP99z0ounHqiWm8zO7G3RZME3p0J7qHfr5hv65gzVXSM9HWdw
p8aMtB70lgOOyWZ/YWtawsAMqRvM4aYdOu1Gs3KcEcMfBgSICSirR81YwjjawdIdkKHoTOtvZj0M
BsgKvvMYOIW5HWrewnMPc8Mjdg6yN4RdPonO5lBTRvstaujQVDj1FpHCc1uAgaETSDfKN6bXrHYg
QWykrYmcEEVeEJtV3o9IImd3I7gRZtsUSOosLlgwQBO6HLReMd0NWxjjQu8yzxwTmudZqsDEMnwI
rOms4AUEL1J3UzIO7SxvKopTHlTNc9mjLF+nU2jsXIxyqsXQDJgoeoT7iAx+m1ZJ5mAtwV3FzFct
/J6NlQ0vIgB6aS2BObVlAw3goHBgUDKBVoH2uHb5k3Q79uLabZMMvtktdI06ghKjfOSVNCJsBlbS
99R/I42GqNcU2s8e89jKozYg8DkdGQfRvQ9eqzAcbk1TOKgvB+wRi8LvWuiKQlnRWeal9gS4hZ37
3Disect7iViBdonRRmjvp2+FahzrwIOiUpEmYvo+yApvEDSTAhDkLf1utk7aoIdUT8u67rxl2Xr1
D+UZZB9MI7vj9mQnhGBkURk1mCeGqGazgDQIX0BDVHuRNuzV7RwwNzsvR0XXI8qAQ0CdhcYtWYAC
apdJYQA6E02t530zQ+EHEeB36ILLArJpjEDjZllpyU48G/zHLJTeRhBg5cwMFIQs89S9Lnj7xhsN
Sd3a6YpVAWsKjAxUCUnbnmDwV8imbaEng6YuUgHaWLEK0iDhvjklsM/VsAnz0cswysnHBMDjMEd2
6NGYlHdLXSNcelyRZaOZWUOl0KtfC5+nG3/U01b0RbBldpYnQa/N28nCDMHApSe6l/nOaUuyr3tq
HK2RwBadorMDczqj/a4cga53E5oAPwgLipOiyPauB1WOscrKg+/n5OQXoNnHI7w0NhBrtAsoFrRp
Htuis0SktM0TxvW45IaonzKPVxszt9tVF7TWph9gb+vmE7nKMcBd0RCODrEgKZkSw2fTvq8y+Eum
lkA9lGFfm5bT2MhvFHLEB9sfZEzcvD46Wjb3Dm0GOHO2pvgxWhojnqEJzLjOO40SyG1SKFhmxgsx
Df9RFnxMJu5UV3VjiQKuqqG9qXk4bLHBeGuXGFDX7bLJASBvpNPepQ26XbpzzJ3EYl5SA6gxlWbV
0pJB/qJob7zrJoAim00mY0XLsVhbJdSU6ZTm9kJ5KU3cstAHt6V62cM7o4kaGB0/T7U53TBTVokD
euaBuV56FJnvHlinqhWIIzIuLTUlvtPqZSXNcm+aBlvZ4djtcE/IrqxJsMk7uFU78MuGIvHkjyDf
MBczdkctMTFDMQjZrRdfyXAXVC3OSYbjscUQgMRt24lha7pYb5BoaESF7G5w+Wmwc/tZ0MI/eEMq
Nw5SOMyMoc7BgOdSsS2le82wjjNkOBR80T6kYu/QoDqOJnO25hiK5zBE8XdVdi4p1rlR59CuZay5
KQQhzSOGP/Qh1xWmq4y09Y/MaO2VWaTWmjAFYyhwFssUGnZmSWJthhTtWUcMDxYq4CQNMf6I67LX
cLwYZdvHrgUS2ei3Sm/ttsSmYnk8p+uq7luEPqT5GP6lnmoSR2NqNjoQPRn6UEGHwgMDE+UzWQ/E
7Laq6oM7jw7lCbwaqAFW4I0iSc42vC2nfcgmkDrMHuODCCSM4aFN+bCZKjg0ZrkbGAu3z+lNVw6c
RyHroaoeegb0IOu+uk5Hal+rPkdgLMiQZjDFHrEpwN/JZVEwjl4LscIh3FQ2UGDcpt6I3pJAR9oL
oAu5pJ0vF7Kvs1NBuAch5snia+xMPpJEArPISjT9m0CGln93ndS3EjzcDjykMOthpjCQsEeNpAYH
M9vRBUCrcx+xq48wj/DVeCUdiQ0y7frNQIxuJz2RoliED+MglB3LxuQAMnuie2eidnbgEvfwgKA1
2A6ec187sjz5QwP8FTSb2jzKwsp5CrJu3FBFYILkw6rYzwLjOGKFbrtU2vdFNmTLubNsRoiI/rM9
eJBTZdI00MPLdbp2Bq8h12ZjdOTEhSNPYcGwDP1+WKW9DK5CkMAhW+gMHHo5wJAAQaBTjG5YdltO
Xptem1Xj3WmbQtmyoxwkW4XGB0diGzfKk+j+gqQYDQJ6K0Y+GZBcBub93sI2Vkfd1FZPmFk5J9Uz
41GkoK3lUMKO26yDBovjdnjLi1AuattTj6Ju0Mp3QohBG0ZabpnPQY+qbBIPeDV2qtNAo0m45TwT
GoSPumzSlWl385YMt/RTxixoOobUU22k/TpfKTdHE6kEOERF0tWYtYZOcWeWCONII+BO6Zrppqv7
gkeGDx1Ln0NzAcVoDkGswD42qQ1oYwGguSqr9Kazxu5O0SxdlFVfY5NDNyaxU698mloNZwIbayMu
TJC52xLdN6xBZpcAEmgCySfZSXQO23GfmSTbc82yFjNAKJtENnWGrZ6jWoTEwtkjxKfIlqlb3HXS
sZDOq9zfAxOCWWIBz/KdjeJr26gJ9KxW6iSkMwaF+OI2o6r8EYw9hFDhifaWYrq+8CnwvwaKoleX
DTBkQ7VSLWxhqgAWAq1/NzDgNuGm6iGkVNgeXj2MoXFZjk4TVnfYP8nYhyS2QUzKlxbkNx5VIELo
aqGq3CsxDK9uaVo3BTRZOYSkA2cJB8HxqQiY78c2dgn4LZfiSFOW1kcA3aUVD8ZgGABMTwrCr9Af
tgyYf/udAYO8YmquQOuB7G2uO8hVhRr2A76+BiCz2zmTnW2IQNQCkwzF88++zb/V4Pq6K/Wh1/U/
dbf+P2xdobP0q9bVbf/bNu/77rfX5vtvB2gtd3/tY/3847/3sQzP+sOdjThmjzlwMtx/trHmD5CU
AWOAwQqUCSGT+N99LNP/A9MNYOXhWhKio+X+q4+Fj9Dqx0wKSvwzThFA9n+jj4W/+NDHcjHbwtxx
Zt2YIdRg8bUfu/NqyDisg2AAPKTWdWbBv220or5+Yf6hNcookx3SvRyvJsQb+f1EAC649/FD6JxY
IdAdF4A/lOizQw84XM50VhhkRRBkD3yw+9sVVGBApoL3R7BrUwPdlRb919XgeBG8oaIQaRmhwyIT
UB0FFoAEd854yGp/QfK7rIZ1SP2DvaZdBfVmGpFeRqp0k9Z/NsnbWBoxRisLMkCWPiXLgrgQ8IUo
FKKqzc2FTx7dw2jdIv+ObDS8gKqIuqxOUGNG1UKbB1M9DuldKE6kfhNDuRhmfA5QK+Ycwf07CIQt
MppBm4tvZgUXtBnhRo4uE66vyJuFkdFEAV7kQYiidYHdRwyf9RX81N5b3I0QJOMafXLLx9WbGZhN
3aZAWQaodcRi6ufxyN6E+5KqOs6LHVLUKNubiNfWkPTtE7ShqkDGaO0P9Nh7/DQ35p1s2EJSNG5k
lpQQfBZVuUMmvZqFsEz3lY6HboQ2H1i/WW+vqw4CykGznjWwjCADwFBEFJ1BtIGOJtGrWYhoBGLH
7cZt0AlkbxhjDWbz0oRwVVd2doKV2M5BJ0cxdi1cuURqwmV71FN+0r2Aowlocg1YkUGHsbBAbYF7
wAa54Va1E2AMYBcLlTgCuLTK1OxxXa79We5MQgBqgBZNGN7Ot1RRN1H+rmid3Wk+WV33GILKLaDx
y9n+OYPTO4bBL/NptINezbe+odZKjc/F6KDCM1agGi1S3BmE18Ti4a4FTYIXL80ojlLD2hpcf2Kj
12CBmQy1A2TAzA4T2SG3kMauDCHT4QJkZ9p7dJaxMyFDs49QxoOef/FSuDKZujSZHWOclF7lYb8t
EXwpxM+mQK18CqP6VC6FIZMWWmSzJH3O4AoP4pUzTStsxTuUPqtZcGqWdYDPbzIZP2ACuso8a+UX
AfYayEFBIbUQcbsfxywaezDUBZwUhpjUNBnTBR7KhpF8j01xXev6ruQhrHNYHFhwnC2ejXKL7CK2
gpeeu0uA/RN7uifVuDD6F1aZfYS5YMQyZ4/KdSkH99azho07PKdjugk6zJV1eDJStPSITgJr7elu
g2xhP+U+FlHqQSBOP8lu2tVI+wpm46xDnE4a9XifUsOITXFfwdyXVHSB6uHVddBlNaF81SO7zbZe
A9puA9h4ZYJgeUczMJTpkyTvZs+iEaIs4MnEPdKqCQ7QjnzXVrnhLqpOTuMGIpA+jGtoBWh9ZkE+
F3v8UMbCfhQKdV2LNgGhcUHLyAzei/GmL1Z2/mPQ9z44XXb+zbW3BgQ35v4JZAEiKAVEeQB0lnxJ
yWPT7ivkAwEm9tK+YxQmG4taAcTWs1UdWDDBuLfHE8XsNG9WofPOoeXdYlYGCa9eUBhzyBU0JuKO
mXGB5zCsCMAPQJhsBlgjDIBUpP3cEy+RS9YJF1Pkw8Wjrm4GcD+gYyopwpLVr1P1RjqBXiUiFXnz
OJoQRbkphIzCwVy0HejNQj9lk976MPrt8xwK5MGKqhXs0RJrmpLRq+IWhb+DKo1QuYZ7ZSIQsCcL
ekEIaQ76fyBQr3xjWAMpBqJCvf9/zJ3JduPGtqZfpR7AcKFvpiRBUqSkVEopKZUTLGVj9H2Pp78f
5HNsCiaIslYN7lR2BgPR7IjY+28aRdkPMIHhVGzLJFuj+LMq1GKLQOSeR4UNH8dufYCn8VcRaEOh
E+6Kcjv+M4RRr11xOHK3WUXad0SyFsAqVFTOnE2gw6FpgkgHiDGpHMsuj1/FRypGC+K91mJOXwiP
KqRUKU7uRolZnsR2h8wBdOF10nj26IhhJmBNUtcePW19NcC3pLqqCm2v8/fMEjaVIlyPcotO4ZIq
Vdedrt6MsniC8C2Tc0wL7rmmPvkoBvvusIsaDrMBT2DqxFlIIK85vCQwbS7efEjaCTwUwEpvqxzp
FFNbj2rTUkB0IoK0KpVkTFo8RCnyoQYPqq9H/Ayi0FtFpBeIcwQDlEVhBM3oJKCtw/hukOrjeG5k
rXCd15atoVD31kFqt4KxDTRpZxLo+iG8FptmGxAL6xb9FALf6AlNknpnetmhib/muntjBiszVji8
zHszw7I5Eq7FSPjcx8JnDpBtbN1wDl+PwdaJRbts8Ggqov0YyEq0fMWSoG0Q7Eqfig7m1gS7KsVC
rQmfuGlS0ODerR90Ufg8qB5vwvZWGoxHP+x2ZdsxWtXR8eJ9U4efOVWvXbNaNx3xvCO3nKwNqJei
THzoq3UQYf6Oem+pKzdSk96NBipkZHdqz0A2gI/oqzqscw5R3/QOsbJXBGfXK+ra0D07SPB6idK7
KkvvSiKfJAo49XQ4JCl/stb+f990/9+qvbP/1//CCzHA/EsX4rvX4vXHr+j/XJURV+J3t+G3f/nn
bRhZ39+hTFkyEG7wM8i//vc6LEnS79x1Ua8zRADUPGtPb8MSN+oxCuBWoKId9ldVV9J+JzCIyKkC
8kXgESuNf3EbnoB7/i7qTng/AumtNHSa8qAVwW0QUk/U1R86aUrU20l+Cw3CQMaVTAEH56lixxP+
1evdu7TtuhX5ov3JwP2n2HxaXNbHGvLfcJC/ujEV8Ou0Sk5boy8PQSYeTIG7pZeiWl5ZcXI0vZr0
GeUMasc2uknVtanhZZKrgMbjof6ZB/JTpPq3DkoTwD6kV9Ug2SQJprExSqo9ANPjrZREX9pa7Tgq
+6eo6tN1N6DJCTDiXkZ64F5SMSkkDhzwTnop8+FJ6fyrIQ5uI8G78qJYhR1RtPskKt19XAhYzJpp
ZZNKxqhdHX5Bq7miFIjQmnuX9+VW4Y3vidGXPMYwIoZGRQqkg73dCatWE19y2N2wu/DXzK47J6xs
OYXuFYkPvUaZLx3FZvsWV6XLo/vGADw3uiy9U+yjVGW6UMHoPVgBCu1NboK34+N7X753zIJuUCXI
LAXpZW9T+1QMnOwaaOlLmhhXqRuONzmXN0K5a4z2Vc4aDSuu+ipD4mVVF6QnRwWvLqVwH7lbM2mB
BLhQnUMV7amsvLao7NgF2mOcxTiphjgir4e8j1aRqn/hQUV1yGg+5+CiLn/uBAr192IaD9cTqKfe
VWITClZz6J32Loq8Y6BxGcq18LZqEnEF1i5ae5pjPDsKtIHeaF9A+wQ21dtqpVX5vtWDrZ+5D0Eb
7XB6/FGblbMbSugLhht9VVIZzo4aagfX+3Mz1NCGFqZqggj8u+8T6GUI/rYPBDE/FCgfWr50UIL2
E5S9nag69z5KL7XZPRlW9NLo4pMeVmsr9jZh0W4yg6diFLKKpTxHrp21u0Jh4dpSMGwx0ns8olbU
5hYQzxOqwN/95AV/OsYeZBhczrziUNc1Glcc4Wa5dWrvXvUkSkKd+6PQWDxm+iVSgoehQL/c8Vxx
zCquizS7TlOkDgU9vb485+PPnlvhI2blZMqrTGq7So9BLMfZqvbDlUZ9gkrE5dZnZ4UIfdp84lHb
dUWKbmqfXedRfl2OCo25jlud1sjWusG3ZO2JesgVUtqBriHR5floVsrxgxuXvBpE75PjVse65KLr
RuEOLRGYFJH/IkbhgySX+zQwfl3u7birz43F5O7Yt2lSDX5aHDTpV5dgy+b+Gj2LQrKtmuaCAlcW
hmWCc/x7EUwQQRrR0MdmOz9gjXwl69wR85ghcneNbPLE0I6tKNs1BRxLW4Lmzk7F5MByErdM0JXI
D601PKi9eQxCqo+oYkWrstX/QM7f2RR9JzyG3FNJOe8DXdsWon5fhzr52gLthdqHdtQ1yGZGrvg1
yOtgRQnmO9p0Pna4fbGGERavL0/GTDAyrUmWSdd6QXd6MztUbfOS+b1MhdXKCCA12BbNfQUDvU+r
9EscWY+kZLu1qcbPBYKRK9PVgGqUPOpdLMUqqd2AFNm0qrYOPf3Ydv6PnADe9hkF5rFQmoFGLGNx
QatgIj3+38nlBvJ+zQ8mVhqequQHI8u3rpbehmi4lAlZJkX/UnjupyEcEIo85HK9c3ReQingoaY6
1Dwxa9y4CjPf1+hIdkH+IlDnzQTegFlrA0HYw798rVMqGoV/3WvBg+JSAr884G8s9H8uf8x93vc7
wW+kjx0rB6Kh2EmsICdZy+b1UGXozSETfGu1g267Pe6QXlfzTm2xbtLd9FflUNaP6rbaAQrQV3EE
GVXI9ZVplDXubipodjlbaU7FVciJFVspo10URjHiV86j0AZPiiM99qnyzZKgR0NP3yEC/iqWvJlc
Um2JJ75SY003ktEfzZhiUps0jxk5gMsfLo3B6NyHT44OB4A2qCMpO8iBt9YT/6jrziHWrV+NJu1T
fKXC4ivzedQGZasW1VFM9G2Ct/jC43XmDmdakyOB1ERRy6zZA9Ly4jpCkHBNNEY2Xyrx2+TSYakh
5xSOmpsiFe9DRf2RCTnvm5o0oWEpxQ4SFnnQ3sUxSGNP1z+7mOpAp0mIZJUByLlYqt11VjBP6Pfz
+B2qz0afuFtfro5GrCM7VhzjqDmqSGyt1MRrcTI1NQzIctzeavnazNpwZwnuPnLk10EW4MmYDcZ8
cQjLQhjKDWgReaWUCuzkoowwFhTv00Jut41XfNOcQOEWgXRD76krJRVum6R6DCPjGWGVl8hPrk0z
3atReh27yh5hGbzrsAjMPfXl8gxPDBL/3pKTU84Qy9bUG7k+iB0XYLxav5QNykBZQ52zVkTql55c
gT1WUtZ8pYB5SmRbJ2TCpvXCrclFBcV39dXyqMn6mRpvEeqFcFBVh4Lzc1V0XJwv91V9n2X/u6+T
IxMsops3wDkPotJeV/E9ytHgV+5UJTqmcf0p7BGiRIlDjuFzqAL5ZS3c1ZRsTBMmjsa9Rr6CNn7b
IUuaesMfRa/9MIbqPvCyY5qU+zwHumWK69JQ98Wg7CIVMwHHOQTyqK4f7sL0W48fX07JeQ3Z5j7U
jSNY1DsnTmxB/hzp1zW3VxrUsm+dbGxJRsLyiezLXz87U/L7IOQMfQTspuEMFizA6nmmP+QBK6KS
Cv8KSx2DlAnyeanYDetUNxGuI4ALg7WrJW149YXC3SOtDqUyTjDeBT60UXIztiXkVUYuFqD8vhuW
Onv+8QWy931nhR5fGpcz5hDEIXlHAGvula8H/U0ZpsaTG+XtJh33nKjUBnhTXlmulV7DEnHvy8SH
TuVpnn9n+kH90MbmiC9XixurATgDqq4CuqvEWwAG0VovF644b+IM52Ld5BbQd27qC5qVHoA2VBtw
/f4qrEJ9T7ZG2ja4ddqKlwED5fa86dW03TRxgmtPrYWr2M2vg8G/B5XzSRuG16zjtpZpXKXxTSOp
VuvquhEdjRQaRFclDio7iowIJxBZXMkyZZbMQKM4R8luXUr+S225d1Uau5jxySp4xjDcK3Iuwxxo
5HXk8R9yKZZBUPb4j1cVhjN9cK853APHiyQFHhTWQ4qWffRiFt6d30q7DITdDbLRLF/31sRQUO+G
VABDKiZrBW2sK8BooV004z1fTEg4NfpzFZIudwzSf43JDMlR1NpGayrbj63oabVMykMSgGKUHRyh
Yqgynhdl2VLeamPkAii0u2vXzUOU3dLBroRsWEtdmdlWUrd2CvbHzlPpOeyLJ1/VnlprdFYGFNC4
oX6llrDCkVuRFk6iN37WmdUxFQVN2yxRjSCLDmFoPntN9a3qGHdNFJ/UQntNsX/G5OuZ+uQzUgKf
8BavdlFaEBKRRMTOEvx0Lvt3JcDjPvDvLw/gzIsJO6/3u0whtnodjK5DkEv+J6mnIMN9Sa4eHCXZ
e4LePsFDyzdy1mu2h2/Nxg+Sdh/lwqFQU8/YEVO0EaCgSTeuM/i7onaWzMZnB2xydZCb3qjKSsx4
0sJIFhXKKxrUnJ0S6RrYOLm7AsG/MgT9U4VCy2oY/QJRGBZtI+a110Wd+skD670VQOmTW4CClrEI
F44SaSY+mZOLhYR8lZnVUnNIVCojIeWBzKCC6G7Ksv5aNCmqGS26x+pWQUw7lrzPCzM2zsy5ZTQ5
bmM5FiU5Apzj+NKuAgslxmNOzDePnmOOQtO70kIyTDM2YQcKNnAey9LZyYBHVkqimRBLu+OgcKR5
1QKX+U3O+lyXJqcqk6+1uSR1B6NpHpUA1XKlgtCWht2dEyD9FwJZw348+QVG8ZgQKYChPajkAtaB
Omi2UgmB3UvujxRmAo+h4FU3hQWJ04ky618nvvnPM0/MashnBzL6FFPBbH1zuCz/IfWSdWCayr3s
5hL+GMrW95sjRd27ikRbyNO4wAVn3VAB3jdmk237pibpblaUs1zd3wBLv9caxR704MUweN8lYm8n
ebVEKxwPjXODOjn/nEjQDKsy64OUN49aZZlYqVBXw+9vlRXxixRW31qX80Ht1YOqVq/o9cScJSru
UbUHYVe4KXFfhfloKFt3YN0zCPI66Ugu+aa+cORJ44PxXC8nR56eCQN+pVp9kKWW2rIY3Eh5N9ZH
kp9KXrtcSN1PpdXi/ommj5peSymHHYoGdCymd7mifRlMjqvcAaHPZaymPJrJ1e5ts/yrIsFsbv8d
IuY8aOZ/Y/p/VFv+v/9Nrv+DynX3Gvpl9fqe/TX+kz/z/obxO/Ix2GOAYRJNVBhZXX+yuXTxd+h4
COFC5NLHggD/5b9sLqAuBnqUBhYokgkIhtDzXzaX8jv//+inNXJfsTJQ/03efwyd/1hMBmGDv5/k
y6Rg8EJ9SHS78cFSWLyqkMFElVKvFpKwY4w89wPT1apHNQLN/IAkxE91mB7SQV3I9c00rU4yKlWq
qPhwxpod+S2HlVuMaLtB/3MhswTP89xmRuaNG38yMqEj+W1ap7pt6t2nTLWOvpLfmvKw0PzZZxF6
a+NZc9J838M49xpXp7a57ywHhFq9cfL+2s+NhZva3AdMznKvDcrQqalQFCJeBFlmR134Wrb1QvNz
oz/+7MkHuKqQq0MX6zZKLNChWvTVWy1aok7PdX781ZPWlaYUgAazbEAMR2vXSMHTNI9mSuruZI/e
/bkCTytN4zifWZfq5ABVMs3om9TR7MTRj2GYP4d+eExyPqdSrmGD+evLv3M2CTvq6r3/EF3uJDT5
mYVORX04EtZx0n5thmpnirA/BBmd7SZa2BBz3zTZzIZc1DklCpXXpSVhJ4+adufxmkY5WMTn7gqa
HwT9y991/jLGh002dul6emN2tWaXBRyDKN9HHZ5j8rZKUTe+LdObOjC3Ybc1BHlhy8ysOGWy39OW
VEyc8Ytu25A4LbqbGFzawueM3T6zHqZallERJdEgj88TOdpVqnDVWdlOTUTwwuG+i5OH3KkwUiqu
4I//uvybc98zCQFOUHdO4aR8j4RXB29AP87vPtb0ZO+HkYA1yhgaKwUhn1hFq99ZuHrO7Exlsu8H
NdNLWQxAq6nc1WB99DvuQe3VILnuwk/MDcxk83v4lQSYOWg2upxXXmWgraUvLNu5pifbnoSENbQi
WDvLqG6yqHnO3P/cfGYPjLmmJzu9abxcc2Gh2VYstldWTGHVHDDY/NiMTva23ge5E4lOZ5P02QWW
ua2VD56jymQnDy2V6HQMG0Gfb022ayi2+8u9HtfbmV0lT7as5NS+SHZVA54jAc82gwbkmVD+kWWU
yKDu/gea8m/HfsRUnB4XuJQ0YhbwO2XQv8SJBcVQtT/2CZNdKutx3Ttw1ezcrSEDYyhENFiJ2EEb
0ZKi7szSmSqqQLVNtK6Gb50HlrxzoNNtMhlmy+UvmGt9smMTE26a25SQ1pzuXgpUu4iLr5eblsbF
fW6Cx988OacFKoy50ncqKSaON+FZSAOkjj4rQn6XaE9FaW66fBsmJVBk4Wjm/seOAnmyjSMAuW7t
153t59pRjbTbJmwWKtoz8e2t3njyRfGg1wIXyt4OIajANQINUoH+aK2fl4dsbjYmG7lXYqtJxVa1
EyQ0VmbT7DSlfv1Y25OdLIu6l+s+QEgkcyB1BANeQPFSqX/mJvP2Hj0ZmBJCcJaSZMDNKN/3lHFk
Hxp2Wu9zCGas3s9cCTaXv2MmbExNvGK1kwYrYA4KKb6FMUfJEVJep9/neb1wQs5M81sG7ORrpEBR
MyssOnuQe93GLLZbQ26OnqMuMj92Q35LAJ78hF70ghxmGbBUxfwRaSoaSdbCCTkGnzPb7s1p+6Tp
ItVyeKo1qFe9B8jTSduA1aqp6mejC7ZtIX65PBEzi3WqOQpjG5Z/k3a2U7c7qZTJ83cLczweAec+
YbKFQ6czIeFnCD6gF4ABNShyuFy4q0jY8I2FtzhotsZShD1fFDWMtwB2MmKQtIe8cGHcy7LwpcYk
yyh3Mpz9pl4pcMMUabitin6lQ75Xteuu0KHYLnkfzo3iZMsHbuHARi96O/PDr4keHaXYXzid5pqe
7HgXn6fIHNdYSLkb57m8W+vAaxZOjpl9OEXjIaTplA7r2EZovl7BZENuAhLiaM2BKsu3y2tsZi2D
X3x3hCiJHJthzhobQgFyX2on2lchjmE4yCvKHQubcSZ6jdSm04PKFcJGFSR2TCn1+xRZsMCXkTvx
vwlOjMBxNRLKwoXYMjMpUzfmAG/HXFCqzo6y6muMEA9sTH8huzrX9uQwj/LBg7U/xq0eArjoWFeD
jxTb5amYm+/xR082iYfaSyLmHKtNY0B91o64Yq3By9j6kkfB283vzLYXJ9ueNdQ4XpHwE9TOutLD
ZETea0nVrKBdvjbBvaWAaYM3r30VfW/VExQSj5SrWxxSXmRxm0ONUGAkNCvBSY+I3rz9P3mr3dYE
DcHTDiZCG4rsb7rqnvrpKoiWlOLnxn5yw88VxK9NVA5sz0m+aBxHgxctXO/PQ6gAAE9iRBdgBGO4
MTcaWXg0xD807dpsFNSQnmQUbsNtRHwnMF2e55nYOxV7VUlJV2UZEQxNd+3omOuk3xugOymaJU6P
KhlgmeXQe35VkbCcrCr0P8VaDju7F54tUYCK0KyLAdIKhKRxfgWIHi3sk/YgVpGtw0DovIFa61We
bGUUoC5/8/nJQ+D/fS/wXs8EpP06OwY6YBsIlURRGi9El7nGJ9GF6zUS5hbqRXVh/BF0lbSKgJh+
sPFxXE92ZVsh6OBCArEVuQFF4yavedJ//tioTMKJJ+dem4vMTac2X2TD2LW6cH+56bfLyD+3OrbQ
7/tt1aISeVBy3+Yd5ELlfOfQTXr/bebHOWaNpYOyrqiR9f1TR+I5rj4L0sPlDpxf5f+Q50Z3oTQ8
tUTFSgVSV4NAUpRkK1ntZ00Ity2wcLlqbF3qF3bV3DqfhAdEr7JK4y1nm0l/j2rGl8KCNeoUV9Yg
LpSo5tbZJEoUEcgzX+Ks9PTC2oZu4R3aAaXBywM21/rkMmEg8ROYDluk8kSLLBvP0F5IlvxSZ1qf
AgeMMBCwvskHG0pT9tL6OfB3K/b3l/s+M9nTUn+gd1Jsllpna1WPf7e/QeN63RZfBUWzTS1fs/IW
I9rMRE8r+JUi1UHnapqNotC29cq1mHX3IneLQhGW8qtzozXZ9GUR5WIxMFoKDtW+ktzUsf/l8lDN
NT3Z84IcEOvFvLclv7wXq/Z7LLULYNG5pse/n4SqzOzKCjbjYLceFDXN3Raov32s15OLg645VKcE
eu3KGVzerH5sP5gBQ476fbfdTnbxPUt726gzbNBDWAKNJvy63PHzN099arsVishuhmkx8IB1NkGV
Q419Gp8a44ut1go7CxauhnPLcrJ9HSPy5EZWOCfa6Kfeu7fAHRH2andDni+EuJn5NaZHOdqSBZrZ
JBji9GUIhr2EguLlYZprenI+90PQidbgcIQG1V0ZJM/esPT+Oo+WQFx2cjxHYuEjkENg0wXp4Crf
U7zs9MLAk+ymTLk3xjcKesHtTgc0GTy0OkxR7doYmn2V/uQG1kP4ufyR4xY7cyQak12tDPh2BKhX
2oPfP7iU7sHEbpClsi83PzeGk51teLnZGFh82wnSOmqiP5Rqtr3c9OwYjr95srXVONNNQpKMAZOD
A6q6TRth1QHLVZ3WHsroUFTjEIrRE1d3wIHrmMtkz98Dy7tBQWgcUnUYFu7Lc186iQZNhcCL1hAN
8lw+NIpz71r65vKXzjU9CQbeQPUM04be1obmmefKQa/UhV7P7FBjcnwDhzZbSwSUmLnKa8nKEgLh
u9dKtqqGS0ZDc0tsEgV0n3Ss4eschMBbB0c/JC04Nt9THz80PPokBIBrUcNQzGRby7pjZ4qfEdD8
2OkxtYvv/SLzRZXla7hc+7l6CEgi6NnH5lWfBIEgdXM16+Te7lP/BhfeveBWC1fdmTHXJ9tar0w/
FWOalhL5q692DyV63k1sLUSNmRWpT7a17wGYlzW2Xif78RrHmVvDrJ8vT+dc18ffPNnWjVgCJO3h
y6d+/wNFspcUQ1CjKX9ebn5mxeuTfWpZul92GFjbhVN/VkItWukUBCTJezH1yr78G3PDM9mwkSip
iYy8N6IX8qbSy0McCAtRb1wbZ+L1G8XhZHR0M0QfUB96Wwwi5bvfOOukkFDQgqdAUNBUc2lXzU3D
ZNfKRR8JZUrGW2jiJzXSN70MqSZdyt3PfMcopnM6y04lh+JAphtVBBQSKvOhHe7bGOt68crsrd2H
5mHqLwsroesNlcFCGvw+7FCLSq2vH2t6/K6TecCgvYGYRLJY8aLryJLuIH4tND3zcNAmezdQ/b4s
fXrNLWGl9dGrgJJFrZU7R7zWpWqv5sM+i9Oryx8ysx+0yVYuKqPEEzUYbD/Iug0yJN0V+n3+tpdy
5Uprg2RhT8x91WRbwxZrzMgoCKUoUa+FOu53igrUHGxoeZOZZbXWtdZad3L7TYryJd2Kua+b7Pau
NzXJcHlxJ7r0w2wgWyGWW8nKDrbn68cGcLLZ1Vhrs2p8BmjQxnzT2uKRZMdO/qOWnR+Xf2JmL04x
cZ1qGZ1uUWo33QZoJ/miVUAdPyFTcfkHzPNRZep5XAK+FVPiLeqf6G8oW1OMV6m/c8qRDgh5N1iy
nZ75kilCToGQpuNKR8kucq77BmFDyyw3FYv7Qx8yxci1kY7mo+VxZ48e6v5rhxxdJ2TQdigWdNJj
ni38zkyEn4LluHKUjqG4g52EhnTneuqAqg8Cl5e/Yq71SQSQ1TYRFRiZKMp4ZYrgVdR90nKuOQu9
H4PUmUNEnez5PoM+X5nU31EPvIva+IBi4HUl61d93Wzr3l8IZHOTPdnylYhyet5SdZDFahdI5na8
Ese+trBo55qf7O3E00QJ2cHeBg8NijiIPIRVUDjAJET52OtyipVD20GPYOqSX0/Dh0Kt7lHVXrJg
npvkydXbMMJOQpSWA9aJnaPV4jkQJ9lCCWuu8cnpXYuO6mYRhYHIQ5jTc2E4Vb20+tDynMLeELcv
BcfiMSV6Wb5C0/dxfDhebnum7IDS6/uDtQxMpY961qZqpLcFwpdy9RSnhyAyV2Lxaci32lC/LibO
ZtbQP5ypBUhBPbLIthJ2vwqp3YpG+tLq8RLYcmanvXlTnlwT5ECO8Gvka0qzQd4o/KOMn10K4mZU
/KSYcHnMZg65KQCuqusU0wR/sGGLPomWewhCXGUycZ2XqINc/o2ZBaVM9rInWFXjhSwoOfdbypMW
ssmSl3yw9clWDkaBlUYjnGpmfhTN+nOoLF005wZncjx7mVJwkSW1H5TpwZGTJ6EQbj1X2+XYGV4e
m7lFNNnJZUmCEY1aYBXYsZpBsdFTTNsRJflY85O93IpB3scGa1QWs3Vu1ThCjLp5/cJhMzNAU0Sc
jqMGpBcugINQeeiU9zeaX5Tr1HU3ldrtL3/D3I9MdnUVKm2ngLCwixpQbpZt3DZ+gte8xqjdvvwT
Myv0TS3gZKu5kadFScIs5Hrwfazl4NX4IQQWHjfvYxLwUtO3cnqflICM0mbfMdGRKSxcwed6Pq6r
k55LYYKGotFSQ6nFF18R9uB0PtjzybbV9aYzgkTi/qsOWysJtpnmrOvA2n5szCf7NnVKvzZ7jGwM
QUlWZHqOjREtdH1uVCYbVyhSEMO+xvEOobpsvAdccx4vd3smKr+5uJ0MuBOXEp5fLBFcMOM1ni43
iCCRD+yQtc/63tu7grSwKsc5PHPVeqNhn/xU2gtGleG1aseagCKogRpNs88F92PNTyFwSFZ3VuER
+lu1y25zzW+uSl/d+43fLoTmmZ07Rb55gxJIKsBwOwgx71DFx4xUNZJUn8m9Pl+ejpmZniLfeNsI
uYeLiD3OhFgkRyddMiU937QqTta/7DQKalugQUGkrS0nuxHjJW7DXNOTtY8TVCGlCuDVYRCxl/Jd
eTs45ZI76Fzrk9VfqWVqpBEQ6GhQ2hXSL9dS7yzcsebanpxX6SCKsRhYeEtU5Rdi26fUEPyF5TLX
9uSwimFuFXkNvt9MQ2EXdl61wjY0WF9eKTPoXvwo34fKAfnnwG9UzQ5j/OD3Fpry7m3dGG6+8noN
FVBxKJJnQcWoYIMTEHTEthpapBx1fHr4R5Srt22GYcTmcofOf64yxXDkjerjxWCodtdBmjYystD+
UAsLoMrzwQNBvfdfi2FY72GVhbFXXsSVLYZO/+C3cnctl6y8hRh+foNj9vT+R6oaiHea4toemw/J
mAoVvU1piV8U4enyGJ3P/ChT9ZUePnnYeoNqZyqeKhFo+Cct2rnZd9H7qRnuOhKWhF7mZmP8+0mw
zZMOTfckUW3Xdb5nLQTZAh/hy18x3lT+GciVqbV6nRiRo3i07Q+vbXo/4Eqmk7oogTXDAd+g8LSw
g+YmfbLz/dKPtKBjB+Ez+w1010rLs6vCXQI3zo3RZPMrloiVjyDD5K9CZGyjdMCnd0mObK7xye4P
zDG3XiYw/FL8AsYx8qByLAzMTONTuEY/YG4CxRxWiCF85wivNpIbqQsX1LnGJxfUmkJMrGi9aped
nmwi1ymeyyzRP3SXUab4jKavDanuWDxiJnm3khhvLX34dzbi/2G3o8g52cC8cOo2DlMWjNMecwPx
OtP9/KFFP9U3qLtBdHw9U5F36VaeWuzyREcl6rbVXfSGjBVSlAuZlvNXMsUc5+Vk65oVflUCViLU
8VEYCQofF7S66dZwxcFQ6ih3ZXWf3F3+rJmQZ06O7lrDunzw4FwFZtitk0R6aXPhiish4vCtugB+
mFtRk32staIISTqDDKwYoH1al0MIjOjlL5gJElMIR+N2jjEkULuUzHoSxGKTuMONZ2kfepEo5mQf
x+iLN6ohqNTgWjxQmk+qmy8My0zPp4CNRh9yBzc8MFCSvxXjDqse9V4Iyh+XB2Zm1KemskWWoqqn
M7VFhKSq0MYuGqmpvPlY65MD2ezxaXMdWIxBbZXkmEfT70HfXm58ZgtMoRiaZumSp+csmLZOMzR1
HM05FGKXIqyUIWR5dFS0/fexLqF5evknz4+WPiWEdB4w2LxQyPsrHVqIRX1lVepCXmGu7XEBnO7o
QNHBFvF+y0BCV355tPBouNzt86owCBiMv/lX2/JvWdiX6MSNkALjE5KwqCJp9m+o/uV4ooG4c+rq
3h3KTkWm13EUTlBMUlcYLArIs6kyUbJ2S5TlTTeoty662tEuByNWYLoXurcFr6f4Q6sddeXTjkq/
ZRklSEFlgBtPuFNl5xiJe6FuFlqfS5a+/f2vcZB+43mjF7CgGtuN/ij0V6Qmj76k7frGWvVgeACu
kjDNzOFDYUGfsi96L0uySIkbe7C+Z7n+uRrCL5dndGaxTCkXrQRClSx+Zrd5dd026tZAPPxjTU/2
bIQ4ch1KHQjrJLzOcgWYiL5wsz0fy/QprUJosN10OuAhoic8mYLyk+Qocl9G+/Cxrk+2kGdUopCW
Q2Y7RgnLwDExOvPbJT2JuTF/t4mk31CBc5HmYmByMY55u7ob0Qw/Ro1HROT9wo/lJJOxRR3sjpO8
bcxNpC3xIWf6PSVOAQ/P8koksKBRXfxo3QZl4VQ1+//4J81Sd8/PqjYVnXMNtWuQWdUghPS3tUw+
tMbA1Tc/NKnaqMfyd+ySfssRukT8C8kjVxDQHo0Rv80hlCyExvNXG33KZpEjR5ScmI2EuKlzb6XN
swn8OERHMI4Ka+GyNjMD4uRqUxpOnsIjzOyhrXwRXwVffoiQ6BN2l9f9+RnQp9QTp7f8pJTzzJbE
5I+oTfut2+vdqNX7wYNvyjdJraBEJ7vApDcPo1XdC2s8wr9c7v350dGmOYoeNTRJDul9o6hbXBOf
kiD/drnp87OrTdMNA7aAfpcjXjdYiJRn4i4MfnbZr6wolyL8uAr/+czFt/T96owF10dQz2psE7Cp
3MubTvgJ8yc0H0aIquUHIA+0nZkKa5hRnLdbx7Nw9VMwI1esA1CSVZcm9wXFA9eorzCF1t3iqqpu
fE96tPhXFmpVkVRsG035YtXqaNJkJ+kB5GHuSD8rBxlbHxtOTJGo+5lJAllqOEKVsD1r4fI/Nz3j
2J6cmU6hCSlDCOk8MdRNCzQIYKi8pEY4cyTjsPK++dx39SrWYVOLTr4zIBAiYWCVO7RIAhMVyG6b
IzmgCOXC6XZ+q7zJMZ1+DXcepK7BoNjY3l7DYH1FoOmqUdM/PrbgJmG8dzPNTMwxA4VcLw5e7q2W
wI6NzXQbddrCqp6bkUk4UcUw76uCrIGHc+yq8oebQluCN82MzzRpYMS4X2KhpcFiC23dCDfCKEGs
tdvL4zPX/CRtkPrOYAQ1uoiW19w1dbVGwOwo10tAjZmRmeYNpNIgd+0g+eRZNWKmrvXLQdfQvtz3
ucYnGyFA6QW9V/ou1u6VbmV7XdEWLqZjE2eiyDRvUDhSGSohYkmlEnzPh8dO8nBFDWIc1mJzc7n7
M3o/aI6932lqlFd13GQoZjdhuRr8R59zWm4N4kvzWDvdLW7S3/FsjAxn3dXO18s/Ozfjkx0RDnIH
oD1AhUuTPuF8jD2x9z+cfVlznLrW9h/6qBIgplugJ9vttp1kO8mNamc4AsQgJBCIX/8+vb+bHM7G
XdWVO1eFBklLWlrrGT5PcAn6+PFbI7eKBdN7lZwkatVe7Z0bAX+9UucU9xPnFm5+6xdWV5KyDA3x
S6wpOYSf6rL8jw/zeh/DhtavvJGFXJf/v83/KsehSxR6jYb6CdAIEM6++pFX8W4s2+cYeb0Pd68x
GG41BTbW8bqiEEDShocswo9x8qzZfKjKO8N7XU2YsJkHuDxiiQWl+ziIqE75wro9Sfr+110TvmaC
YL6JoRxvPzPzl7OQU8gc2H/Vzz25FegbM74uLBQmsF4QouQbRezbuHh51Cn0KmyqluRGoXAjKqLr
3/84VKFTIWcLlDBUy0Uua5iC2P6x7qP7tqpoFeqTjatKV1O4Qx0VMsJKvA61dx+cKYhWEc3FXI+m
w/CEhT67Shn4CNyinG6NyyqcCxKA1Dzixb0Anr4dNLVFFF5KqCjfiLStxb+K5qiELvwCn+gd3MIy
lEmfg6a7L1GKVkE8jEHY8NJAZnfqntji7ER0S3J4Y1jWlI3CEQz17yHYscqBvRgk6VI7FrCug4/S
x2G1sQOtmRsDr2tdUIyLfqhJDlgrq4IXDzr6XfPmqea+Zb9mcISoSVvqTwGABKxOvfPgwIUNytMf
f8PWKF3j+Y+gikbiiclglGIr6SugvzCUt6V9MEUj7zvN1kQONum4gIc5yqWQSk4d+EJx7h9MP3y+
7xNWgRu7TmtgHok11MfnoBYPYongmencmOWtEVqFLoGOTdc0Jtw1Y3eYPQpr7PhIFnHjMN5KMf4R
ef9jBpwSIlFg0CK6hDwlylGpZxm6IGH5u7Hu9yWanmsEhSBufu0pQPipK2789r9Xg4M10YPzYhyq
a4hYOuyDmdTg3Vbfxjb84YfsuRXzLT+Ef2/PBuEqzGfHjXRn8Y3U+atrLriouB2DyN37vHxDD9gd
2uLGet74pDXnwwXXuhxqhcoHHZtsgUJ/pspB7uDHAN9Q6BdnaEXfKvttHHpr7kcQD2RKritvdKbl
88RUe7F9KXeaz38Twu/jcAXB6r6MU3UmgQOVxqZx3uoo2gmnudH939ja1zwQdwaSHQEa7ubEv0B3
JmODPH4clluPvsbTH+ta96RDZj6GO4os08CTFLyh/L5HryKeAE9YxgsmeWyW7rjAOxDuBc6tJbQ1
q6uA72Zv8GCIDPFe+LVe71vF3Lx1ZXwQtr4xNls/sTqyAxtbZlQZ7v5B1EbmYFCiKAdQFXrV3TJf
2ti41owOWLn2HWuRL4Wcf5kh1ZHFIBgrW7rZx9Ow9QOrqDZdNDuexDS0IUztmoo5aHdU9qctneTn
XT+x5nIUHcT0CupcDz9p8sU6zZkOmmWaohr08U9srNM1nUN27gztKMyFW9lgz1DcvECxOfhx39NX
sctGQ6cRLbddZaIWhs5PTdDZ+8b/H/OZPyKM2bmYNeTmd6JjP2m0XOYSBqnTfWzjYM3gkF7bdiXH
LRTmlHM6EdFC7zAwN0Jga9hXMTxTJyKqwN5Z+LR082qWi8yAK+T7jwd+Y3HSVRT3kvZ4fag4JdB3
kbzKZ8ifuQ09fPz4rddfRXAIs1AcMxh7nDVu1gA7k02hvWVKs/Xyq4zb8zoQFyXWJFwzwqyt6Jj3
qodVmmW3pFW3fmIVvLLFLwwuDC7gXPFUxPbSM/LQAIN51/is+Rui4ZFVwXXd+0V/SXRNvgxAaH26
7+nxf58tFfQ7klpgaQK4+BMgwFNc+/ediGu2RuXUyIhaSJTDz6vL6hKglAAN/xvpycayWXM1ollG
nPoYlgDapzhsAY+awuXbx6OykWWtORrAQ5lh7jClfgl7RWmHB3TzPtswPi24+AShfSsn8lZdTeg/
/sGNNbQmbDiq9SIYEeGKBY+Urmoe4mg8OP6Yf/z4rcFahXA9lc70jwcL1OtKHF4D2UejGW+8/NbT
VxE8zVxp+LnjSh6CU0kXD+w9zu6c51UA03phouXXmi2nPO8F/x0kzp2LfxW51RwWSzijlsCseXQh
Es9se+NCsDGha55G4QTj/19BY9LsHRa9xaN3aHx231V2LVhczwl3mIc3V2Y4u46kEM/tf4eKefcN
+5qf0XMf9rw1xI+CYTklJUyH3Zttin+3hIyCNUMjcGzTgFmKe6Y/n5WdPnXUSdlIDkb2r7h0pEkf
vzL7OmJNXYOudM2Suh0cX0FHxA3rPBnyW8geNQ5ykl7zgkA8DAqbV0cRrmwuU6SdURrUg8yHisIM
S9+6qWws9n/8Of9IFWav52EM3MpO0zZIPREND4ka1H1n+T+eOH88PU7mEJBY4GPEyKBa259mfP7H
e8DWilztAUUvUChb8GhkfAcGZfqw7A5VY+6CqQdr3WM3Ai2pjDAugSZnE9bvEZO3TtitMV/tAYRK
0cLTD9uxrcQTMmOWwZvolgbqxhViTfoooLUJX14MDKqhJx23IOYlRyz931UZ3bKL2Bj8NfMD2L8m
gA4ERqeDYWcRUJHPCfogIDTyG/O7MUhr6sdMoEznT5gAyfgvLia1K6dC3Lcu16SPiRZxVw54eBEP
eTn4j7HobmzCW0NznZY/lrwsR85hU0PRQyl9uMKGcQ0TWFIbkElZgX7vXct/LXkMm9aeeRo/A0sL
DoJVB4aqW02Zq0Hq/fgnNiom/41zc/9f11VwN/SwTIdG/Qqd6UJ7OJJWtK5TEk6/uRe8fPxDW0O2
CmWe0LKvNTZnwkz7ZoufURXmUoX0zuevDvQ6kuhyMHyIO9Y73oenUPYnrK8b2dXWSl2FM6XMabhB
HXYyYkp9Oz3D0+/v+4ZmdaQr7jI7uBy7XCjOS+Hl/WgOhR/fd+6uMXWVHzRyBjtll/TePtALhQl0
UUCCNL6Bw9xYQ2toXd+BfWZbVMIdp60zFYaXwOpTZMp8MCrI3Tq5b79eCxpXbj8MU4c5Xlr/sWPO
S1gnt7D/Wx+xCmniUePgSKc4xaanKYlO1CV7Q/g/Z32T3NIy3ggDcv37HzvHUuuFDASfIMv+UYTN
wwgES9xGtzj/W8+/rt8/ng/wcKwpvbZUzHyeq+hTmUSvs4XN98drdSMO1uiv2VEKsnUYJjPZT/CK
yVFC/M/Hj96agVUEB9SRPfRxUSauD2FfApfjPoEJ0MHOupx+ffwbW6+/CmPXpTOHCAy8G1rvSmlc
9g68D25s11sPX8WxT+E2bCLwnIKkajPrxbsIxcO7Bp6uMV9u0c8xa7FwFCteg5KdIzO/fzwo/z7w
dI35Qi2AdoG6dvg4zcIkPOkgNjlPyi9gah1bUdzAbPz72oSkzH+vTSEaYEwA6kHB3HtP2rxyh32j
lhvH/dZXrAIYhNvCKAUPFNK5qEcWRXOCr9XywCoIq/soYkHwXt/KHLd+bBXGQ98byQZM9QD/z1zz
MMpaMur9YJM+hURMCG5J0OUfz8+/ryu6FhV2QtIKch23RvRvWvCzE98q0299x+pUdlo99YIh5uBI
my2c5BZU9LQGlKLxvON4W1Z/6xtWwZ1wZPLllSE5FvIMkaFnOOB+/3h4tr5hFdPODMC9SDDxYS/e
r/K0jZSf+to8LS1F08y5sb62vmAV3S01oOOqa646OTnA/I9w7b2r6kTXELLQ6XB1jZAbMQKd12ZQ
YerY8Zb0xcb4rGWC64pFJPHx4nNwdBbnxPuvlJNHNvyO7krj6RpEJsA6Wqrr/ZJ0zcmH20NqqnK5
sfFd4/d/kT50TT4jse9ELqo0O+hE5Ub3OdidyhkuC7uBNd7YltZQMuzYBPKpPtijSfgjsMvBRdN1
jG5pQG89/rqe/jiRjVvTScF6ZQeBkyT1QM3A7i0yo8sbqenWD6xiuI790ecdheEZj97Q0tv7brNb
an4jvLbGfxW5ozFh0WkP+2riiLyRbDeSYEkhhHGMx/DOCFjFcJEYA8tYDBIPIGzSDpd2DO+L2zXT
bPBKxT0LUichAGIvo73oebhRMdvYE9bAMFIUyo99DH3TVoekBMfd+jc7eBtxu4aG0XgU7VBe9zXR
q1d4HZtP4ejGzx4Ufw4xPKgypvR9pDm6Bok5RriARl+pr42fFbw5tsA0Nsmtlkb870G8Bogpw8fG
BZIFGVHVvRHICD2ABctOdSFZbs3MMhYodvFGfTNT3YBW0DViTCdw5K4h2LADOFoRm9Z+CybmlRxO
+S9bQX9f/I3kJpWeuZEAboTKGkQGNOgiYl/hkjiQT17RPMdT+dQv4oK9/UagJBsDuQr2JUjU3PuY
pyboj4rrB18Xf9vW28Vj+bNtcI8gMMTMxXCv3kK0in/TuyQhMz5qDKNnuHU8Vt1849zYWuGrqA9q
5hE1AsluBmFIqlvI9gz9AN5cwYLDVI1ujuHsf3ycJ2wF6+oARweEByEDYlCY4DcMeOY8gjvojVNq
4+FrvNkSAibfFMC8zize9T5/ZtN9XoV0DTRTM3da2qOTL3vjPYQjI5lLm1tt5K0Xv87NH8fT4IRi
mKQCLR0SX3ATpgGkk5OhKHZ3jfpaJ7iA75QgXIM73k1xeiWPGyfqbgTc1stfj8Q/Xp4UdsHVGQAW
Uvf03DkwaQLl7D7tIRpef/WPp3exhfLmiKFpDVTODPpqKPJDKfXjgdnYLNYywdoNq7LUaFHXVP3w
YXuQEhGf2k4cq7a4rxNF1/AygiZ1k9RIu60O8wmwq7RwS3VjzW/sRWsAWVByFRcEPJdOJwfQ3c9u
vGj4PoE5hOjaO40qH6RTyB+U8lvss60ZXwVxo7Vpeg8sfgoofgAULZ1vxdlGHrUGj0kD8Qfo1AIx
A4cgVbh/8bLpUmaXG1v3xquv8WKQhuFu46H765fw6YhV52Yjae8rPtD/gYnNZDZTBDmfEIInIfwD
o/CWddLGSv0fmFiPSroQLlCi/ZAPCX8KdJM7skx7mL3eWEtbv7GK5KafhOAToD5NhRs0LRO41DZ/
CeGdHUNu8VG3ZngV0JaHfTLH0NKhZLiYZjyMbXDgDbt109qa4dXh3NYistwl4Q4B3D7Tlo87BXba
jQ1j6+nef29HrqdHP5hdPN0bFFgb5rnr1dvHm9HWs1cn8dLOlYR9U3hlpM4P0KGRKfPorex+45xf
i//2QeFXPkzhdqH6CVHEPWFPNPFz3OCKO/vidI0V62d4F/Y9cPBxbf6OxgBVmbnQ+4+HZ2PhrFFi
uD83/dLVUCnBCx9tYKP3qIRilhPOyZf7fmJ1DifSaYRCw203MXiD+X53jibvoSjlfVeVNVxMhlXS
tAzaD00VHUF1ysebTOx/xBz+5Yq+xooxGbc1OpLoU5n2yUDt14P+TIPxSp3EvDfS37Mm2UciTOuW
/l2R9gud4ZJbOIfIVIdQxTvVkPvI1ZSugnxAPiPcERky882csrImex+34zw2fLovEv8HXWY0H5gS
dDeOSbmrwr4CmOdOXDFdSwKLfhYqifH0ttF5QuhBwfhn7rodo8PrfYttFe7eUHQW/0BAX9zhn7wD
ekRvZXKrpLKxndDVKd11o0hCxCAYYOSxsP57Im/RLTcevYaWuVM8J8G18uoy9nJ9dBTfkhDdevT1
8vpHvpfwpCVDj+NhmJM8ltWZU3nfTWeNK8PVM3SCKUYRqFuOugZJZJJfoZxh1Vcu+/HGutzYZ9f4
sk43Y7/0A6oo1j627DzOpwQM5GIsd5P96+OlszVIq4Oacw1hqQpaa00Rhd+DYOTfSB3aW4yUrcdf
//7HHNiOEceZK6CKif/YjKROy7a+8eob+aq/Op4dMjVSNMU1bMdLYoWbaQaqtJR+uuj4NE/1b1IE
3QFQuluablszsjqz26YPfOBWIOFYTvRb7XLSZLPsegtdNC96SqpmKNJeNPrl49nZOKj8VWAPDTNV
bzjKODG/1ImiqS66zwZwoo+fv1HH8VeBrULfmKLESQ6CO/k8D8VEciUjWLQkCpoKu36aAydt1aK7
TLStc587Nl3rqRIka4EuHX8XVsBYzP74E+YnWdC4rxjM3cfftrH01vC3zjaJLqGxsgvCVqUjVnbK
o/g+iyW6Rr+REhR6+L9iS/TC904NInNddotxu/Xqq+TBH6FFlXDm73plqrQN8daT296Swd+Y9DX0
DbgKp4RmLUKe+E/ws7m4SXtyatySphDkBb/fAaNyCxK0sYLXWDVYRc0sGa6fYtWpoBK2tzYrmXu8
b5JX+8sMibzWcaGpOtSQ9Iem3fyGdjC/AVDY2GG81Q4TJkGcyErHULviOJ2G60S05dIHgPXV05RG
YeX0aZk4kBaENE74Mo9NrG60V7cWwWqvIbqbWR2jvgXViwBurNRJnpjb6vuoEnSNOVsSPZCI1REU
4Rrv8xgE8jJD3e4+kjVdw81wKebCKTHxUVhkmsdLqqUbp3dN+xpo5snBmzhHbGMWqtwW/oPkxS2p
vI2BXwPNwtBJ6tji4W5S9XviNH8Pi71VwdkwoaNrBTXc+RxlHDxd4axiw5LxZbng4vEKid3XSKOt
XfLfDusf+rp+HUDi90v03qQDMRU1kPSqf6rgIC0K5+fYym8fj+fGlrBGpoG+2csCcIFdN6r9P8xj
NZwq1pP91FiNI86cXHAWb4TV1gCvglZPUDMpeQ1RPGIsIPPx9yuj7OMv2Xr2KmTnzrW1IAk4Rh2D
OzSH3WOZu1S6N0Zqo7Cx1pLSQhaCOBgpwtV3w9i5CL1cy/jitu59l/e1BBzRoMRZg/15nlmZOXNf
QmurvVVj3fqA1ZEfkibpZo0dc3SqPK7cF3cxn2Yphlx5TXXfLKwxapCL4NRzcOepzCff9w4eEze6
u37wT6P7X66na3waT+KFcIPavEPjWUBMl8o6dfzQBdCOkEehINgyTJC4dArenixgo1A+ovZUzb3c
e2Nvj7B1jR9qxy5fShqJI1+IhkJNtLyA6F3kJY+8HQ9N+KWT+puFQPRB66G8LHYeHvnkg39eGvM4
QFj1UntJ9yoqaMFXPHZT6lTuJdAF4E4JJfYhEnF9DoxsvlLVVAc3LvilGw3Oj6H0siFu5gP6dN3Z
YfXyALSyzMO50q9qFqhLtxWcztA8fVzMAn0uFPWr6WnEW0PpCGyWuIYWZheK9t3VS/vMYV6WCp3g
lm4i0OpSjgS4yGLuOakvSPG17a6sSj9sBEzrQUJOaQSXAhils79ZOXaPIpj8LIq0c6lp6UBEfzDH
iQ1+HoeJeggqLdLSU/9xCbCkoxU/WYvW4lTNTj5rh+yAZhIHWblBJp3+Z+gsy9cFSlw7KbXKkmJR
Jz9QS5q4i5PkRS/rzO2ny+DK5uQkrftUua7dqwFOkr0jyhfXg15mAqBM7k3g+So/qnC7DU7wgbvM
HqwtwTarss5MVTrz7iEJWvdg43DZE7SevtNJjge/D7vU1LLKhhaoXhUKkpIlJJcZaAZU0MljBap2
7tkuylG5ffEq51MwU4jVG/6jiOQPJaruaQ6EybzWLIcose0unGN+DILY5r1lXp1OzdAcnBE3TEaC
Fm70ETv2vWvQ1hU697SpdvHc8TQwVrZ5v6h6X1f2P65dkhevweUUOkkLKhqJd7S9L58gAiUuDQQN
EZ9NcFJR72UkIHh9VKjSQVugGBMQgny3dvKiiNXBC0eZ0w6yzCIAx9uXGi33sSjyean+WigM47/3
pekubTvLvJj8VzewA/Bs0F7OQ3dJMr+eD3JZxjlV3tA/LmPLLAotXZgWneGQyhRjTiAyvZe2U0Xq
InvfSxP7uzYqBVhVphvitHBK3IIAuxB/IRNa+NMShEP8KJy24C/CCjXlfkcwbLEtQy+NJjEsD1XU
JiaP49IOX8RSDzOYiX6Z6HxpCCFPMnBLzD8A2AdSeB7JRT/UDGMM16lMyMjz83oSbbOv3QENCs7L
/meseZ/Oow8RT2/qm3eUAKp5XyOwP3N3qKa9oXWldsJObfMwiWX5jjGMz+0yxg2UyKzHU3ide2dd
1LR6NMolbmq8uH+xfs3eJZRiLgivUaW0gOleqi3kIQI+VV9gDLskOSVjVKXWg7DnbtCN+uZOSfUO
T/L22FbK9TPjjipOFzlC3pdNnncSdWFRpxVqtvuEuiM5ciY9bEpJV6G9A6mrgKcQNDXxznA2FS+g
aKko5UrFfmZnCNaC5lr4126Npw7S91qaMS/Uyc6ihnWBd970gn6vq9NmDOdiH8G/Tz6XSC/FYeym
WmU8YMZNHcAoGrgOwbExT/zeF5/mKqlELqqpE/uRjlyeayoTf18yLXBZW2Tt5rCvU1+8avCafbgE
7pQrRJI+4WLE47SZu1j/VanaLns+tUHyTLuEde/BoqNyB4BArYHigG9HlQoFb+yHOXZtewLX3vve
sSCePtPQ9zDWQNhK9rluQiXORSE0Pt8XeupSuBjpXwwlkukzr5Y+euK+AzRonZj4C4iuLDr3CSt5
Rru+jyAzE0ztxRey9HCz9Q1/1ijCeyld0NV6HIcpfKpiI9gI41a/M+ewlbF8h3WyHlLoj9ilTivQ
xhMnHcKxnd9tROL2lFgYeyMC+2mZJdBebjc8kTG0BrWOPhasOgpQ3uRxwAngvCTu1IVT6pWYOZEv
USfR7B/61u++95NBBy6NlO8abELCWpVDHa52P9es8L2cl7jE7pylccXVvZgEUNfzIx8rseZRXrKO
vveR1z+HhScgg4fGxU/Pat8/LqwI1GvF6UB2mnG1ZLR3Kpwt8wi23DTU8jxEsZvk1i1rnmv47tSp
BuwR9UqXkIsfUexHRdTLKVW6HVUel6Ff5PUAObCDr2dI7AAW0c6pGN1G71zXDG1KvE7CdsjUeNjc
sC6CdKXGcgP+cYoeOrmo8qzk5H+dVGgDzHHgQe0f2wU7NlwW7uHq8lHl1VjM6mdVajkeZbUsbWpK
vM5TWJiO/D13RKqsZV7hoFWMqvMLwlSUJwVqwvDawm1WZ2qwIsjBfomj1AnC8WshQkWeh1ZH/BBT
L/lLV4TEiN3Zd1Ixz8GnorfGP1aTF8FMb7Tk0UY8kvnsR5NCI7S1SCRIUkQZdbzIZkHkDfy01PXo
vy3D0Mwpb8ZSpt3IxukU8mXwjj5yOAxN51t9ZnJuwV9eeNcdwoKPRcpDWUepcCCS+djXiXV3XHaN
+0bkMAOYxSsd7GFU3l3ND+a4frG0lWInQ1FFp2COcHz3vZ2AJKh6Lk8SGn/sM0sSMsIDwqfjWyRB
y0mxiycQ/enGvv6cLGFNshmlvhhicbOBaLTyro1GlNXGCds0jRtET4G+VMAK2LAXoyuDdIQJXX2Z
eBBfszozyFffDeYfXYCTJYcv0RjkZFTLGw0gB46TNJHi25gMaLgT1Hr8vGyL6cyKoaBZEg9zjUqm
59vMJ5OE26oBH3I/t0liYc8hGJQ+ksT5D2VQ/oDWTIBFlyqLuHiBuBPpsMaixtHPPgSNm1doS476
2BOdfC2hEOq9V7EDOZRM9L6avscjvEFgqAZQKXuMl6Vpyh1MGNV4rioZNHtTaTTJEuzW3lEJmBND
hrFwp9f26kh/8YOq8zPBOZ8hRmb7ai/ACo1sjnPElVN+rRRA7rCfSqA5bM9Un/suToKsnvQU/MIB
17N9VCmHPyD/TpqUQWvBBZ6oa6pvAe3UeWKtLfB6TRP/qJNJyUMI9kL3BsRTsezZPPTecYlDptKw
jYl6ta4Cu9CfQAbeoWAHQmI8+2TMAkfqGBR5kB/eJt5HLi4qGvJmsqCsyRWPW6BG45H21/wQeUQp
Y/u7Qd9/efSbCJAOnyiIkgRFVdIHvzSuHDM1Kzsg9Al2k8sM5nf4lIiav4aNVwe5BGNwTBe4WzUo
wIaTzMdY+eXZqZJozBwP/+FMInhrHZdgAKOSDtItP4Xd5H5RJXKjg4DttHtIpN83z00LFde0UZTz
DH6Trob/lwkmqNnpJlKpde3oHHw1D7BN8SvPpnE1sTAbgJIC1JbEyQJQ6VXn74wsR5tvTS21fgLH
oWenyuv94mvUxaEPkBgbYPJC4dcNcRlnrg/Y+KXD03ZRsQRPYQyHPa4TQ/tb0sHGWTJaFMe6RTgy
Hd3BJQ+WFQQnkLF9951ynDL7eoRpOX5e11Ou2RTXed9zD656C2woqpQkM9VHj8Hjbw9HxJKkDGsn
+mKTAs2J0Gk79tUvcQSeUNOyVVaxycI6ZAG7J+PwfQwzg6gcnuIwon4aLbzUezNSxzwgSUBGNwoZ
ticG5+t+7zHfqY9uIa3KJnRBks9IMBb+g/q6wt4cuAPWf9vIoocG2BQXWd1MIkI+45vKHqJRO+XJ
TMYrzsHksqvAEzLb17IcuD0w5NnT0VMylBcIwgn/Kb7yF4+4gfD2mESKQJM1aEbxS0Z1R969IVbl
lwr81+S8tCP6axmYw435TpWsq+NSolcKgyjHt4dOkKb7OVR+3ezLoRu7N9NA+2xfIg/2M8eGSj/2
s2wrbAdc+8hbIx3C8aTgQKPvEx45AZCOMKg/a4KjMXN9K6qDieFHdWqisOkfEc1i/mQLMZKMEXRX
sCxatJmjoG+CzE20GnMVQ3R2X/qsAjo5wV1vn7gWIqaT1BO5ivpVxakb3ShJuSkV2fEIqL0LW9RC
eVoHAjmqnMysv45BLFmKBKEp3xZtkuSti5Yx2cmZUxe3SDXTTHVUfwmFF4+/lj4uXeCHeoYUrO3G
8egHZTzmUJDQ+sEJuV1egtYanfFOz+OnhkMW7bGDuOSYuaadn4guBrUPo6R/4UvXOmlsSDK9d15Z
hMdhCSTk3WXhD79hbzi6MOTCkXFOBIqcmaej+LUog6E9zgWgtTmbi+AXtQnzhgzOVR4KnYBNUXF2
krFzTo47yiLDntoVeUMD3gJPOFTh2QdeK0FiX+ppl2BzNC9jgG8+BeCL030AHdj6B1sm7I65H7fU
pn67cCfzmUPKHJpirY+7hhhimeq+m+e/ZCQwd6xsvGAPmmTVHHD9t8EjjrjRfYe6FTRJf8kh8ksf
nduJI+N14wqQ9W5xmub74ugk2TdwH+0yLa6qLdRH2T7ZeQuBzP37WHgBBXYeLLH50UuU8I4T8NC6
+luMRtUjaG/GA3EbYuQkzJVp7YSb7jKKjIQQiMuAL+LdLiqN5z3VsSY0SZEItdJmGk+Od1wZszQp
vH+lTzAdtaVfkanxHmlbL8riVwMWjZNPidTz3sD9lh/b1tMnU4kihIsXTo5vQTKr5FtSKE+/jUXZ
Rm9tF+H+3JABV6tEuiaPSEUOEZKOOoOZTtBluJbHR8xCdFFjzwyAbt7ykjRNN51w9SLuI4UrKjsn
ztC/xcjei0xGzbKAimp98OyNb/qLo30Xcs5mGXeeByhvRqGOApvnrp8+hW47ertQt0mdd3owaeS1
fnQuWFGznEbN0OLPvRed3bZ0wpTXnnhHoNUiHeqifbEBTu9dMKsaOs19q59sEQG2I0On+AGRbUQi
RaUN0r4h2gcZ5BDNN+s5+ivOeZx6NTbgSzQqAPgAnZlIOnXQ6Bpspbp96M9c5GHUO0WWTA0wwjh1
rHp2R9/og4Fza5827RR5TTqSKWwgPx1x5X/qDXSiUkeogmfD7F8l4tuFGfg/UKqIyWqOAz9zWua+
VjGTAOwE3n9KT8PXZvQmlKG8oPdeFJXRvBtnNDlTaUjjQaWwFwG+vw0UkJI1bhuF0jgTqo7jKuX1
kNLdhbT0S6SfqDS9NpB7hAkFjzLlUSdH8ls8FQ7xLoEITQqDDPrulIOq0nCmPS6S/8fReS1XigRB
9IuIaDy8AtdbXXm9ENJoBt94+/V72KfdmBlJV3TTXZWZlTmPBvdCn6SbhNc78gQJEkAiZm7edCO1
Ct9sJYYESlF1FAfV7NCwm704cjAsr4QYmf5CR5EH86hke/roPNrWdCFnLvx258bh9Ldru28As2Rv
DGW6qW1RbRzRvbq1eevaPNymuMEdZUJObZqnKkUvCYNeGCUNz9GabU/EuL0H1MP2TZfdAjKGoEMe
6EsbLMlj3Wpvy6DBzilOhr99nOmpX40hwMNUf9AP3CcpnMO6A1+iZZqf1SV/jq25o8s24rsVg4Jl
WltEnxPb7ggE1Dt+2+RJ4BhJ+9ATs3iFJi60DaBn3xLqYSo/ohkKv4+zayhou4vcFju1rRa/qBk7
Vry6i1R/dmftgMdLlHs2oMFjmtWy9AQuAEGZqvY3njVjwCCU+WBpmqtShhPjuKX+3Msh/oVqrLxG
kgtsoUL06AarZ7WXiU6mr/NJkLnwsmIokK1psWd33MlqPNScEEWKF2rcOwFZyTRablxecz2krZn6
t2gqqsDNjNDPGuzWj2U3d+9JyahlkJB/Efprj+mPS2YHU2eA5NdAXm6tXqx+3IRR/qxwYewHAnS8
jvgGXL5K5tCn4Z/uhDVA6nCMHfNpKqG2ZCzolsr2pZDlSeTFSVjLR6TXuV9pOtmObXK0AJoWRfs7
RX3tszF3jR09d+70EHZ8a8LpaJh0S2mIgbs6lM9pnV8o8l6NcL5FMv4MO3QTOsVA8n/Z2dOA5GP3
3E/m9/rFSlo6/izdB+VM/sSBd7RNuoBFGz9yE+tSLrwysOYGV7e82Y1Y+folUSB1S6undGmgF8U6
khhbRyCh+ZQ4wj5MqeFiPWOan7pDeJfXmN0UKGG1y0r1hH/imx5Hz4kqNc+Rylsq3EPZmr+lU6mI
CIaSlLtl9kXFQSEHlRQDuPGpi86JnkewWxSUTjnus443rertczIvF/rDJ0odUJQw9o1YP7hjGFi5
QvlCxIseJptOVX/tOXmjPfyTkI41Dm3vaVV8AQr9CB3luKgsLyOJ/7oSFjXW94oufCvJv4AQT+Cv
b0LVT8oMYSTblziCxuXiw40/eQI14k609mEm/lVx5WO4H/pNo9xFO8c+6Pk1Eu5+apdneoYLuMRH
aLk/fdJ96aJ4TU3xCvKB0bfz3iVAt0qn7zNz1S2l93KoXtx2GnzdyiHwQ7shz0Fl7MMoNtIBeJji
xE/ycjd2yhduy7rnppW6tQwt2k/K4Bl6cjIKiK+0oYoi5R17jdVq1Yq9JFa2YWMU3pKK11KbsV6p
md+qDiWW0My6W/fF6TZlZmy5AF7K3D31RbwpSjhSN1UOILVcLOm+iMNd1ROAAnDQc+gqoVc6jY/M
S/cmo1S3EyZBclxaTo/ms4h5IrlVH9Mx3odt/Wwuxd4E2+WGcS1vmsvWb+32uJjRdu7LzaB23xWO
xcIeOT5ImiAJSUyj6Q0k3Bi58axSX3OKXCKCYSugrbCv3oH6v2y9jDd6J74TY72CdHUfyfqNJsny
6rnflnwvATmjOjYOqMuuqPpgfe44Rp4kRI0yGl5UjS/EO58mJNMpxEC6kFvkEMM0OvauDZN0b8b5
c9NmLxPIvY9iX3pann+rRHD3FsJ0q7J2k1JfbS1hOHQOj0mkPrVt/+k4+juymqN0klfdhVVZA4CV
yd4ZFPzxGJ6jOsm82ClOWVQEkV3syjHajnHyB3+qjaWrRJu6J9ftuDUxY/EtvfLNUO6LcHoQEuH4
IGVBXDqBVtHlmfTPY6J+JaKuPVlYNAGIqryS6svDnCcF6BnLQFTtqyrTjOM6j4NmMT+4BB6mPmwB
VAsvQpZ2mOblFkXmL/jNDoP9Qzw5V3fu/7mp+tkkyXFK2qsxTTe7XBbPjmlhCrltiJ5wxPA8mJI/
i/fKOF3TSJx7u/yd2jjAwyGIuKSAB4f3zIhwIy+2sM43gqOfFUvukly+VYt1TNOF6FAi2hv7Qa+q
eGnMRWw21psou71iuWcsIV5csh/TwTkzTnlSSYQWOoZCQlr/ajXdJ4qy1/JoDxZ6LpX4pdD6ozun
gaWVz4tubXMYX/i6zdTaT1Uy/7HdjjcPxruEXfcmod9V7kZvjuNtlA+O3yn1v9JdDnW1POXxoPnc
a4+sL65KVF/F3Ozt1c69XzKU/cpBa2hqOcweljFtAWUuieWk3miIz0wd77SVH+EQPRtLuKFV2ydp
8VHWS0AELMUuN8NUGS/gKhfqqM5L0+Fvw353RsVPjOl5iqt3OUfHPCq3vZ0d8tTeRE511Cg2M607
jI441K5+6TVOj1hzQyDWYqtpSWBq5W7JyBhSxjv667c0a8HjxVlTKxTxkl69dPQtl1DuM0dHVnLV
PY1KmACKAJOiuDV8ndN3XTUEywfc0je0aJe6AI9Mzf6jE9NTE+nfY5VV3jyNAFziKAjBmpJ8pwLP
F2aGaiV/4ALwUXJATm53GJQmMJqQ91/e7Y6Nasv5YcfDycwYLhBLnHL6Ovt8Ck8MQwWg4HsZ2c9z
ZO/sNvyq+/GmaMXgtU19VurhEjX5URjqzZ3cK7NM12Vuvtcd20rN15oh3sgl3ykdKEutHZ1Of5Vp
B8yiqIe8TJ9RB13mMc49U2qlx2QXQWbQfbWqHaQr3/RJ/+wcZfQyYd7jMub6Td5cO3qj9r+63ErT
pAepNlxDLXqpEbxKYBWzajfOMOwzCrF1hMsJEgoREofkzYy638TpvliRZwodPE67LZlNv2MJQjEW
w60S/T7U86excHdLb+wXDMew/PTnUp6JZvkz1Y4/2Qa2N7wYbmmctDlq/bFH/2654Ys5hiKIHHEb
Ovu70KNDE4fZBpHdnvmofRw6n6XF0juK4dmATpsSbpE+j9WSzc+sxZ/r184FA/XDfNJs4x9G0iSB
8yhJF7jPmrov0uJe2nKPkcmjBRqJu+WtLpVLX60OD6I4kBLqYYupe3OTVIEpkP7084tmp39JMsP+
0DrbEaiZZlRvNgF7mJFbnqsQBBeRFzENysV0h1fFml9bW/7DWOlaO8qn4ULtcEEUefpjSrlvnOma
NdUpWuqjpTVbU0aPIS//zvr4aOPiJy6nF7vA8sZM3v/f6EVS7ZbQOg6qde0G+5aNbDbViO6jpVk7
/IpjXyuWN6hp8Icy2tVAXwFgOJcfq8pQ66mthM9+3bltdq216GCaYejVQvtiwmE7itDyFulerGZo
vBIwznQB6rM4CuKsfOcAuCim9jNK+9Qp6o9s88N6gvVT+uWGrumBytxE77wVEtOBEBra4rm5xNK3
nXPWF9OTeembffyIY0psdz3j+yzjB3Wb2HKDipvastVdIumkVc0Tc1Z6bOs3N55mDx3RvpuHV7xh
2IWZ+sfJcg2UErYfaMCrS4IoshoaJFWap2SibxrJyqE7e+B4eprr2vILq9rwMATHovultCknR65e
VS6Wrhd2ALN9V6R9TKOZfNuKvwYuGThVzVNMSdxZ1p+sM89KanaHgraSCe0jhOOmbUrhLUgDkfCo
7sVplhco4n+9IU/r45KtuRNJ9q2MmkvEW31qu9HZTmr4PXYkTaqj+O4BPTJP9kbxHtdR8dOXy2sE
NMJi1BSGNkWs8g1yqn9Tjk8IwQQgPq13AiOYJcl2KNX2WDphscsqBJqgrsdiYNVU137JlHje66Nq
OX4ytPJHSaoh9oaR59G5JqxrVW5lZ8SebIuvCJ9qX1Gqs0XC0swzCR3NxRqvcHazvnyuB5BVzH9r
W+HGqNLPrpiPegqe3lXWs4yt1yYCkNAmigs4AJf71P3okBMMFSBUyqrHurzM6XQxJCcW90VSQe/b
sZpvpsw46GOSrc1o4aWi9pk2ULazaY9/FkRvjj8orviLfZ611S0pgR8x3jUGGXr2zNuHK6bCmLZi
76nu2Q6ojT24TW0DGq7c0njov0ZnDH3YB4jEJAd4qSxUlUZK9+ppfT9/RLadBoO0nW2nAa6ppltc
RAncvMylqnooAOdAcdFvREhzCGasnOeqzzaM7jI3VfdJeR4mmbpew4sYDPg0v07TbOvBXCRWYOJq
uni5m9BqK07huN64pNE1G8uSjkakO0POynublOO2o0Y+6LmNlgAoixbIsKNthp8/5jBOvXEXxrPS
eSETK9fTLweS9oV6mwSk2jBLmLIYYgexrlGMeO7UYvQTbGZM35xEg6rCMOryVUnnfoHsmBzpJVHn
PJBtYONPIIQMtHJYjnyuCqlIMet+3UzWeQ5rHRq61EcEGzhDmH5tRNoX5s1p5eWTFX7l7LgzPVV7
CgvHPLTYR8NvWMtbZKnDMW9hhNw0hXrQusssGvEUD1mkXdJRRjgtEu0SeZXZNp9xakTynBZ1q2yK
rouOCfz1xowoGIZ64AAxZHhV46TpvWJwqm3i1qHzIdtJtwIbgUsS5IzWOlcjG4pNmurGnbpIz/08
nK1DxjrfsGJpNmMrtBq3rLJ/ZLOuH/u+tl5wYEkvE2zwJTQldcLoKkezzuItOz8Lalc4O53kG89O
eSNSjckTPTMtePLC3mhjrB0BiGM/cefBjyyHb9Bl2bauEZJ4K/W+BT6etyTyKJ/loFmfXSvkk5mr
6RGgppm3xMuXtDvTcEvt3tnVkdn1XrUA6865Hr0vvWLbnhr27q7rKgJdW6MHzUAiNBaTA5SZdodO
L9IxqAGYcOywASwLmiqMqF76vJ39ArwwPi/DbJI3NeVbd6Z1XfTJ8gzeeM/qU8dXMt5T5juzY6I5
lW8hVdk7pRWAKqbAC/VeNP3GrMfDaEif9HqAHNHAM5t1GWSZCS1SaG80C7XPh4q8zFFPSa/sDdvd
6JP9ZLiLyrZw3kmXebVF9l6UPQUaSHUDqYUlyJ3i8orVUublLXFyeg+w4zgYJFU1f9TYf9TK/p2N
dvCBewt/zLuHko1vbeGqvnSU1J+QyiiOuEBL7arCPfdWkvpxMt36ES5epNM/3V4uhdkknqjFjvW9
KqqoLk2YnFPO0CkLL21JNTErmU9EkBb0bm9vtWo+WFL/zFMNI89o11ViO1v6WcPCGQLnahnyJ1HK
Awns27CUN9kgcIpy+0mJp7PVNaaHJXm6D43cdzJAB3tRd6Me6V6c580W93/UMBoMWl9mNt1CRaO3
irhUs6eYaOUGsUsWQN5TXdaB1GXp2RlXg4z0tzJc/q6/9TCKXdWMPwIDr6rnVmafBq4zsodI1Ork
bmn7vdKqm1Gbd7FqHLHS5qzsCjgNFHNLDZtVLP9yIV5STuggF9gCLHUBHyK4nqY/o+LU3tz2bxlb
hpHI8t6hTSuLuvNbHEomC+pIXXNM+ogLelw2S8dBOsuo9LRIuQyDebXmaWsr2i7PyHRSHY5I+1Z1
M8WP+YKs+UvE1tesEw1Y2gJEBZCx1rfrZ3eVaSdri2VP9EOu6VfFpkuYY8CgqUwrHxPas84ma5Ey
OWZ6qXjaO8Wx5VZzxJEBUcDWon0M7nJbovjcIqsNUzrmEm2uN2qZc2GZXxKcOBqM9by+bVkeHJmW
ISSFr3PvI19p5u7zEpkvka5fbUc8Qpme67gLjAReEZkaEoRpB+Z3V3jqeiQ9RWGKvXVO2BltOxF/
a4Vyj5OQML/puP5Gg40dV+F+ZEZ/a2v1U9eUbS/cVyR2QMcxipt8CKxYpRMWft5naWCDthhhs8PU
3pPT9A7KFcE1IyOsjB1F7m19olpX3R0r21dhfTWS7Bcbf7RNS6A27VNnLcLrkQ3gO/6Lu27QuMk7
/MauTJO9MNCYDX20lSI9ZvHk0z/v+/BpMqL3ctU+CEX8sVXnYYxGIJrGk0n1ti4VbFgfIMcJDKcK
1OKPnihXLZInVdPuhh0KOiT1jwFHsf6FBFedXMBWByJAqfYILOGEKgoue/G4HM4or4MunPZQYFzO
dj37IWKdQnBH6K1fhV98xKcCxyZVeVPs+NALtBMTADJBbvrPCASnS92POAGEwjaXw9P6OaTVXJDN
bConv9Ep3WvBvsNZKnOJj2wJXvcg+39mrB46Jw00aF3sufy0708ReoTMVfyobZ8V2wkpm9plN0mM
gDUxHdnucCPDVu36G5e53ww09y7AKtAbBbqyc8sfIqL5/qCYXpHqfuPKa5UU//RJe6h57xvuFMSp
/F5TBpVZcuyCccbDodbCP2UHLTzVR6l9dUp6N5p+nwmxz5Zvwx4PZWnzHBmERCTcmB8KCSl2p26F
6uxDi47Nqatn1yn2+JgRDUaUdmTm/voU1v2RjFOwxDpB4Zn61chlV42rx1nIfVUWv0Ofvyp1cevD
NYBTLfe0rH///xWwYdvqhCFaoqfbi47NmO2S2fnk8DoxrfTjRD2Ng9Kz0fK097o09xwn+0VkU51M
dUp3S2rtJ6P/QKfVn5NWmX8VLY6GI6hMUXtVlyBxCQ09561ri21vqfNRTGH/UUieaJ5wxKguggrY
cqiOAU6wKRQqNNhfo0uXE8WPexNDXbw5U2QdnGpO/oaoIQOzHdS7NnCMCFvpeM2HeIRY6rfoN1xO
6Nm9G7qQYNgoPVXLisnHVKd3EdEnZVF26/Nuph6E88xGGJq0xiFopt33YjcLF1wSBA9FoxQ1rMa6
LLCnF4R+y1a2jn5om1j61aQ7ntq2EPJQV7tRk4xexLGJzCg1jjVN3+esWo2vLstwmPsw3bhO0h6c
JK5H2qH+24Ts3gvRJMu+LMLoEYfDi4SMDPoos3vP1BUQuzVlCNJ42MQtGuA5N46dXlqHdMneS1UL
maBdyrcYVJXEOO7jNHx3mupVlAwtyiHbaiRIerOh3uO0zzwnT2uvdsfMh803kBOUqoftt/Dg3CPP
TmqLTq6Q+5yfeCbm89aNsdh0nV7v3GnRfU1HnhuZ2t+aYHdPHwA+OMjNg1x0he03ZXdXLgJgFYer
qJ+KSyedl1RXz72J8NPBfx5EYDtqjerpfEJvSstTqyt/O3MZwRILZT+VSsklm8nnoW7jbT9QeKOS
ba0fi+ovcPLuydKb7rPpU9dHLbhKQSGH87b9B5L8FQp57btihZIG1xez8W7b4sutBmgWqwfBrqpm
h4cHXZdWf4xE4KAldl7Yn/ZpKrrkaCTmfZrHvSoLnsKIEmPcOfZwMBXx5thR70m0lKfWALm22176
6EpObWo+R1aR7+ee0rV0rYpDa8gD6Ei862v+qSjq31y0NhfX0u1qaYaPyDY/YO/6YGzzlc5T9EOR
lcsu5gjyLGv51tUBnBe9w8j+Qo9Im5ycipE7TmpMak9WdJwa4girXuX2XAB3arBpf5mE9LV84pem
eYtmY/GGSS8Z+ZjFq2HlN5pnImhF9I1Tbu73MDKbhlhXD+kXLHrWPrXTlG67aELc1pYuE6oOfdbc
PSrbzLnA58KzbeO8zNoz1FntYdnzFWmMi68mpvQ65jYx9aMSJ5+Ie5+0wvqJO1khbFd9E6cKsCN6
zmVewPBJTJ1l/ZPE2p/G7p9l3ilQbLQkvDJWYLgVNmaj8xHr9TVL5tzvDJcFkOizZjmqZ+wcFF+Q
PE0MB+CyDd1m1UXvO0Aua8rk3HDdINrKznZIPR5nw4dKQ2avux52/DqEw53C9SWF7kXd2H4UzKCj
VljumJpf3Sb6xFE4Qz7pfKjrNNJC7aCl81Etlwvq2sFLsuYF8WYG2LVmswqo6EhGMQO3k/2BCkUe
0xkYonAs8Mj8mM/JSchhO8f1gZmNR1YvT6YimTgdGwM5lrTOrav+xS2u8cJWd7FdQvWcAxAG9lov
dXoI6jntm3jWNpMBiRaHLuvWA83iBMqyVmIqkJTYyeJ4Y15Umjc2y/QAiY4/VGeOL1WUXUcOyVLP
Is9x+47mtfQ5P0+ZFl9LqGFGmCwTjXh0MZfu3c6XQ5tDAldF/sfU0510eZJpxjFijeLDmOcBpbgD
v2Yv72E09UGJ0ddW0F96qw/86KS6B3R70FTGNwzlaBm6A/pX7bUOadM0n9sm3VeGc9bibLcIpL1L
G51zM3pI1fpRh3qXOz22fPbUsLlsDnHljRP9Ih1n51LdtG5xaFuFIVfjKW7HaUua2cCuATQYGtSF
dZjvOxuCL+pRjraxG2iRfWfk55VH+qUlHPhVtQRFUT2Fdb+pTBQ/ropWYtR5WCsj2Q/HSbFshEN9
uFmNhqNwflskNNeEwosjTOu9MjEfkWMLelidEY1EAiEN01/0PD/Ee14XyMcijhLOX+rvFnDT0cAh
ZApsEVnTr221x5lZgVSqJwx8n1FxbzH+9DMr2q0+wd3i7vtc/7FCgfxzpJwdc4rS8bOcyne3LK9O
L6gPRP6WVcuX20FZwGm0no3FTDV1d3PK2V4Mm5VSUAbbPkmdoHKPprb3NbylnL8HLnZOHC4Q45yS
E2BgIePOT0UtkJOfixbJOystk+1U/O0y49rZBFbx7UtAlnFhbaZtUlGm9lQgs3umhIuI7sbwyUex
G6z/evW0MK2UvO3QT3C6xkXYQOTLf/J0AHupI59U0iAfwF4H9OUcNo3bbCMrPUfFuFV6xDnzGMSE
2Q99ulcJcBPM0uia+iQMkEjnJZqvYZZyyPMxNWU6rR+eVyUIlWbTzh8kb+faBNXLdh7MR07Ww6JJ
4B88sXk2iy63C57AufmWGeOBrDqkBdFv27zzKztU/2omt+MaE4UN1Ni1P9GUB03hXPvMYa83Pp9C
yNB3VnuQpDmGOAkYpkFXPT9NPe1+/MX/aQa1u9rCcMC16DbFy9UiJdkts42dJhcdLF3Nsx/IaVAg
dXrOKMJ6H8mlc5PoK16q1rI02iI4eCjGz643Hz2jEClPpunA36GEVCv0BjXeM5vCOUeeH1RLAmms
/ST5P9CljzWGORvBnlxmtDt45BZUZep0xKMNLGUh4VOXbSO3qsyu5jKjyqX4XYqQoev8axLFr9lr
Z8EtyTdE67pp2KvrvHdrfhTibWlC7rnGD6t4O47FCXjZW98CZjMe3OQ7q4XrikXnNb1bcXoUXmd2
vrOMT0MkttmkICJpQeOrPXtDGMUetWVQmqiJYR9zmd7aLL0MhvUQ/CBgmSlXd/C+Z+bEAtcWd00q
+ygddmmWbxcbBpf0NkXP7oaWPuxpBJNkWpkbn3tqCUqnB8xDv7cNlbwKUkUJpNHfLSN/Ryt+MJvm
zINAML3mSVNR1QwG2DOxTNwebZCJndMzvzl/qDiCeAViDEHDBp6EYtyaTyz4bMlHlI+bcXSDRa3u
Zr7r3fZr3USKmmwy8OJIB6NtPpI1/ifWvKkf/q5WH0LixbYIqL3uhWVMUbiE4iwyNbCxLZzs5okI
udXutir+n/2LgFtcKGHANY729ilp34Tu3Ie2uVqDZOLBOAtLO42Ig9FFl/+/eqrh/Lhq97LugHzC
ccmaBsY5qq+KI0jD6n51q8o15SFbXrn50WXhzsZ1w+BgZix731U41Q/1/G2kwy0z+30+v+cuBciI
LzsbLaFahKiQ86XgdSsG7knV7fCfiff4PFoKUv9yuRlUGFrTBRm/PU2MnwMvTmW7MerYW3ArUzVj
6yQdkv8Sqf18mKpiX+IMWZuM4VV+TDdZhBc5XheEMPE6xUYbuG4kBvIemZ4c+KbHUSluWWa/Ru28
p+rwRBd6LRONiHaOpSVOw2TcbEuZfMNpX1b0D29zlj7VzHsWh4Ey9F42t/uip0TQVCKtz8BR392w
nAs+LgA/JW14aDHQM+JlI9tVODW/hGtr3Qn15f8XbjXvbMzsw+aVL4wnMZFGHxVbh0OKoLX/ryYH
GFaBNBmQihfIiVyE4wwRc3j1yfQPURCgEwK5zKVmj3zK5X0NlDfX2/WL0i5DHOueylnfZJN24Veo
qLtYuL6ZdyPrtFJLSDnuascr5/6G7kB30CJrHw9rsZGkIKEqEAhxHDMeEeY8bLHO8RlC+wjHaltr
xbFTst16oIv4q44MhgZ+13XiZLysa0JsqW8DjVtTQi+sB+zc9fhYl9gsp32yfKsg6+vPtS06kvVL
DAIIJjPctPG0dblTpnq7nig8YYnQLGNauiT5TBbZOam7TTWT6CbfYo7ZEau89dhOiuSadvErv67d
ChhhTFgbzZ+S5Bb16pYzoihaTzA9aXJBoMaDCDU/HDdE31XQt5RIYUa/ddxD5Nq+W9vbhYgcbXK2
aWMHiJ7oyPQAGdCB36ZHF+av12W6pK/maDNkUHAE4BHtWaV+yYHH6ab2k209r+drhddkn9a/9aKe
Ghs5FVRk+BDotDlDUjYWZyhgxa6ZGcds3zIZ3rKUEOF+CtYHX8IDuUW5WT9AZlQBW17rVZ+T0eQ/
S/NhyeWhV8khhVHlT9fl5vJFzRmsb06DMnE9xxbsieZ4BIrRPeZmTvxLFOzANaWPafaltLWHQZPY
pQOAljwvPLmFTR7nf1AAQi/kHjVCXh4Zo9/yEfq8CYAQaRlRS8/MX+iUiu6dKDbUHjVLZt1chJx+
JcPjWLkTtTdmsgW0ocfMiQ7g2wAAyfw7ycdvEgtendb9x9nH3JhiZH66dLcUS1OfYS/iKy1eZiPE
w6m3IJ/U0AENNHflkMa4p7Rgduv+yezvXgs/NGG91B2TH+sDhLkJ8nAQewmRlq/fMI5pcWmzXprV
ihUV8ZOhL1ctB15Z6OJMI+/8pZ55yVb13XoCr39PkuarGOTfJhzlH5GLu11OMDzGFyMM9AnN86Cu
o1/DoxznG+4k99LQ/liDerSUll2hk9iiyP6U9yNzNdPvuk3gb/9l5vKNsSrPNnZ+BimeBmmA3Zlg
23b5jDdkuVUXSWSNTseUusrTuhshcp/Q+p+HQn5m6fKZGA2VQXXDoXwDqLDlIR4iZdyYhYsyWP20
au3KmMa5cdNnYWYX2+peFKhvA14EAZnykpUDo8NV8qSG7nyqSMDbMvp57Kr6I0r1tzHTviJDf5g5
hUBiujuh4eJZGGocaMbIkePWT+FQ34vRuC5We7YpDegn8EOuNX7I8L+Fb2p3m6xgfsgpWir8fKZt
1Ypf2YdfiOnOtCupxwSDjdeYuSpGYWuznMZofe+70po8Pa9ukzXsFru9VQADhPloT4jzEKC5f0E+
iGYB0MaOpPAbRlM85pO+VZG0XlPO4DpVd0WMpXuRUX5xtL9oWPZvWI6P1p5rOAbto9X0Vwr4u2Wa
j9Epf6JyxmMml9tisTf8yhsBKKtZ9ksa6zerdLatk2wGh/J21L5qYXLCcJpxg4LlVvlvg0gZ8U+r
B6pGMtbYAQNhqL9M+b9BINSo29A94aCyfsCcGSiLOVyZdAsjoVA1ZuuM/3F3Zs1xI1mW/itt+TzI
xuYOYKyzHhD7xk0kRfIFRlEU4NgdO/Dr54vsrK5MTXf1zDyOVZksRYrBYBDhuPeec767sWgapi7d
GJ5uz/lUvte8GFnbPVTEv7oR5x8+zbvrO9iTyDbjoFe5dr6OVAx1RltzPYiuBzCiXRgVvHNGMVYr
xzU+nPoau0J2zHT+XmMoaMbuTYmpWqmifZuE+sZkp+TOLRAg+nXbio+yxJTS+aSMGtfatTJ6Ihby
jPK/rVyUbZNTVUzlSzVqMBitEVpzdaya4J4jntRSy3lrBA/dkl4ozp5lHb3HsU/kxViOvj9gRBZf
mK2cpjx/aXEFlXm5dzrvBE6Cp85TiZibm7M6+uZrj26VPGdJsI3M7KnK8XNhFU1XMEMI7+UHZS7E
ohYKjNpOHiyHQwoQ1he2fOEc7/AfuCkH2zJkG7JAL11noxWmX+Z8+fTVsJXpMu+NZBi35KUw6+Au
1OHi15qtbNzh04RW12j96NAByub91XvE9uNbaVbmbiEOve1aAkuRxTpfMcRqhY25QODvH4DGZXcM
MnBFE8ECLlCO+4AJz55YrHrwcoUVTH+SaubHgeH0lS++aCHj707jFccW+wMy9rJsJ40VTdbmrYSN
fM6iGeP47OAbi8UQ2mPZh7lPkxukVkbkmVijVWVqZ6byc3K67SD0N137D5aaDjoVD1HSi13KUHeD
ib1QoZ1y+sZSQviccgnzGzycr31zW3SxsRJiUD/IUQaYg6Py8j+k7An+Ri6SXmBXq7jefdTLyKxI
NmGsjfNSJPdkgndTnh1qjRZY3Nhu8/n/xAX5edeQ0EvX1kLB7VCFf0SdoU2xg/G/4V38F1AN8/rx
P2HOcrMrJL9xHh1Y95WfYnLzdAaK9dHMvv3zn+C/YI/9vGooVqwYGlK8oQuGQUsit9vypub9fEXC
XHEwv3+bf/2Y/mf8Wd39O0ij/du/8fePqsbOFCfdT3/922NV8P9/u37Nf/ybv37F33af1c178dn+
/I/+8jU87h/fd/3evf/lLxuY9x1rFD+b+eGzZYr+++PzDK//8v/0k//y+fujPM7152+/fFR92V0f
LVZV+csfnzp8/+0X+wrp+tc/P/4fn7z+AL/98vieqkwRZvjfv+jzve1++8UTv1rCCYju+5ZEDruy
rMbP62ek96vjWo4lbRtWuyuunLYS6Ffy2y+u9avp2rbreZ5tW9K7bslpq/76KUf+Kj3bEh7ROREw
XJG//P3J/eXX849f17+UPf40VXYtz4ZL7Gcaiu84P9NijFglkIhnuUP4eu80ntWiOMYW7hH2SGeN
+99wb35nXv1n3+cnbkyK8xyTxxTshGlVd7FrGiev8+cnaXFynQ3osi951+GIqYclyeg7sxnx0tTJ
Wcf4npLIJEUzR8J6SmQe7yzHnR6dwtHbUTTTewo18aZu3P6C8GDviEbNt/wqmEhG+Ris/vR7/eOl
+/NLxWNd4Vn/yU/xM5imSQrOJ37DO8uKP93aN9tT3LXQmObGLg86HxMWnFVUAdthXpyj9or6K4xq
uZaO8NANO85nlev+a4PIyyoCV6XpR0Gwv97VfpqN3HqaLifSMJXDDX2si5piLHE5MxwyhgUXkm+f
A/rZm2VIGGcYiNktKgYC4uYqY1AXeEkX+txyb0k1AzApbGXepSA+VyZEqM/a5NJ33Y4otlD4DCVl
0Ea3jbQpMQTjoJZlyreGmAUihNfGeKMKf37rC11A4IonhhELwLJ0n8hWX+wK99dGJcBIGsNyT+yk
Ykja1cv0hXpcPc8OTovGtxAlzcQSz0y826sl3k9tLG15/zyDXviSdj256CQN2JoYGXOTr4Ih995g
L1r3rmyDV7Q7LJ7Ya7xHq0ndS5APxZniRnqIJdrdLQXeCxqkwVgTc3PTTct60zRciFvfUYii9DtD
E5VYebRrhkYzpZdIClIRpHWB0tjxDcjy4rLYRpWRr8HTbxajfRJVo94ZSrXbnEr0dsZFfebxDW+n
ULG+4cIv23AwO2O5Bdw4p0encsRrXjTtvnMGamAy+MxszPjgW3Z+KmujusRxGj93Ll2YjLtEryt7
EETChfoY2SnLjWxe5muVZcerMkM1DkuwDuTzjPRNw475ZnAF3lM5yq00ZHVLmLu6TVx3BtqBuYqx
IqN9FCKarLrS9Yy9hnQ8+jdj1pH/MmrZXfLYdN+UKi160yTVH3atpnvJCzuHsdGKo6yC5OKqwnkd
ui57dNrGgiCVRtftVuK2EkSDwt4oB1o+Y3qhTkAomg3JUunG+RBpQk1NiR5vqyD1j05D6dj16fzN
x5tShglXOROVeT76DezAuLKDl4qlXCe/Me2t6aPC+bCxtpWU3bmL6wKRIpEXM+LyAHtBCRDmS0pN
kVry5JGxXzezXZyNoRB3zkRHFZqYTe5qY7Q+mniuH4o4wT5stelcr0eExglhPpnRCBPfvbcWbPrV
qgcwhxuaXhuHa9RZK9mVxgcbEDqsmLU4gyNhCjp6yGdYs898ufyWx42x6lKKGbs1SXXyQRoOWyRT
OKH7vDmF1dyqpCleTZMY2jpKdP3R4DCtt3mR08RhhEOnINduYPYlijhH8S2cFHdFboEXj+w9lkrC
jniReEzLdOQK3wMDRTNOzRklwJvW+BvL7wHmtDssXsHec+dsXcGFeKoQYfd26TcvnVBqU1hRtuNU
L25F0C+7uSmdi8emXqbMjoGomwyoemlej4zhda1PktWZ65Ic1LZwsmaj08zZTRBlLjVB3je7aOR9
x7q8AiVwUGdrlNnmCvn8Ppt6upn7a9bMsIfvUeSO2yi1+ucrGvAttlT6BsioPvDOQMENmGCZ0re+
eEWWX011A2ZEOZHt1drs15Pf0ugi/SK/143aerocSEeScn1hk6uzS/jlUY9FzQsxFoyd3RC8DI6T
sXwt7lPs6RW+KRazTRBFaN/DaSBAFy42/gXfm9tnxJOKXcxRVK/KOliGsClUv/dGUe3p6lgOBBej
ok8KjE2SdIxAsBc8qUh19aqH//BIL4IGX1cW00zLq5ezMVLM0vjMEyOsGe9BWMA2oJMpdHoxvJ52
EV+K/D41qtthdzOxInqCGhwZTT3EkWv+GEu3IUriBDixr9k2QB1n07lKXmVRFOdU4+4sogZySGBU
OUmgdgTF4XfvSV84t7XBUKknbcWRYlaPAGz0ljglc3yObIxfqoSdFfkfuC/dT2bbhH6vyydLguTH
eWj8XVnk7evimxlj177azbqcPirTIfyBy3TitYu5gbt29SIlG7FiVlYco7hVp6BxOHDZ/0DMW9A0
nOjYu/1SCjIoZuHwrjJi7D6Ts2uG2TxERdq84UBGvjGnlO4r8wkd8906hidDk8ESiWfMZa0ZfFOT
dN69yGm+tO7Yvgzl6OyLWZNuKdsgGreUXO75Gmv+gXFTn5xcioPnyfoQlbXazhwwS7gYafzKmBy/
DJ8meaa5Uw4cs2Ev86u80iTE+TFob1kH4J10hT/3SjRK7xPPa3dJbfq3hDOK02iyLBukwajoTN3o
ATnRwja2sIC386blB7cNAhQKIBCYJ4uBPkTzamcrUe7yXA1HCxA2Qi7+mygEbUzYM13wUUuTSypa
QPhXFWHaqkhQNwyp1wkCzid1Y33IJdeap03SuTU8z69ky7Bsp3XxdSSM+mIDoedgMPDzlKhg/uJ2
NvpbOr2mDedd6AaJkRO38q6TZieRXUjqcHzGDzedGjtvmSP43sQMHv0/mavkGFce9ZeQ09lJtT6S
Bsr2pR3F36ZWDs9LYpZrZ4rmQwS7AkXZrPdQ5PxPm+jtZUTR2slRED1eRPtepC0gjyBuv6XtYuzH
up7OKB/VgOfPoVdtVPqQp2609iqS28ocIKY5rcK2vMCEi3qoz4mqy49F5KnJLWroTuVg8sQcMFCQ
bcgeZmY2k2LhR3Q6EayVWeebCq4Nr5WtAUJE84sjIvfb7Khsk3aDumlR/kNcS+2DjP0EIdC2Ca54
ZAiMFpSMxUty7qoMKmxduWqrZvSn3ui9B6fqNkNfd+fGGsYNpVmwi4PJ2suxL2+ICPd34rrRJmp7
fZDVEjy4MssuqhqaF1Kf87b1mgGLLGvf4Xl4R5VL3JCgN56l8JcojP2IBCGGn2klYvvqY2VIGAae
ZX1k8Ry8Db5YdmUEvCq2p/6MCdrZ12PMNL5omu5s5PTfdT5g2bCdJnHCkX27N7KL+rfeJXA79LOz
NlQTTCs2Ik8k7vG0WJEItpkV2Oz77JdiDhvt4+eqpYxu4IFF90NRm2HOkECFdV4Pe7tavJM7WAYA
u1q7+5bIhRfalhu9sM7QJZoE2H8ms7Wp09zZ2VieDrpTy9F2McsECLt7EKmawHxjd18tzFVM8oMi
e3Y9q3lNuYE9NJIZOvEAbzcng3sTNTPDm34kWgAxU66yzg7O7mQzRagzdl75zOszBg5+TOBCkEVJ
nOi6gTAW1/C4sNxbtyum+kfR+PIbmYv268LptZko75j7BUR6UYHL90wnvkfPUFa7uDPa95o5/4vn
kNlOjDm74oR6ivp+OjNXdrfmfAUEYM2YkZrH5BFjWgMDoE0PVhl3WzhW7Sv3oIxdfzHCh6qylZxV
w6kdt1v/ismTqidf4pMfEGAE763OMXnzmgF2Rt+uhzPwpeotNxwDY3sqQsPVRORq5plaptFtz6/c
43DL6ptJavdlSDtrrweko9JIl0ec9NHKW5jrekYK3iJYun2tK2vT2Bqrlw9Lsbuk1RK9F2iC2Wqx
XfVhZ5V9wz2zXfkAHR6IfZQeUXrZCeKVbXfjVSMTMpb5pDetiZP3kJP6tLdNtUxPsqgxabc2UPBt
5Jjj0yQKaAoQW/Kbutck4QF6xDdQg+uPnKw5pjPDwFoLi+yhioCt4NLE3l4YjNrMpZk2Ghzie22U
3FVk2yzHIvL8F1PhhtPcavGGOqqEYsUUk0rWRzCxxehuS4ExA9clb+NUmnmHeSUp3r0mmfSamUqb
bY0s73HpxNWhs9LqscnznHAlUeBGwYoIBRPtY6tTWFJToL94BrlAJGwV7wHEfPOzebinKcJXGgTW
dnDI6obOkidqU+OffzHRrglRe1NEmjjDXhLPyt77mjncWAn/ABADW6vVeFYOg8AXWFoZ5jNSDWCL
hM6UaRZlj9xOK6uqb6MhIJUVdT4l3wiJjaB/bviPnXSKbG1jUUDiA4OIH7me/DnM0gmCJL9ElcHK
GjA31c3QDStDt7FCfmYSGfZdRNi+1B3GLNb6PhQaaiAuAefJVnn3OOO3ITsS24/Cq+vjkmcdNuxB
E2snrY1AsNQugNK+pAKziDKb7NcF/gO8snHyU+2WCdmjfrhSUVi9ko7+GXt7tVNFIW8ykegT5SEa
GFJKf1mE4x0hhdk74UzzS2I67n4AibJSgn15Ze93Z1W7jJl1Je89oxgc0kckjjGdxMXKpO1aO4lb
7WVBemVFlrfbVobtnBj1K2vrgFz9UpbSw63LuAB4VXKupqQ/u0sZbwrH814909UH3ae4Mw0vte8X
Sb52vJo7U+E673jnKrFeOmu8lLkdXTRRk7WkkC6RNVvjS2RXphliL7B57brK2OLmLN86R8zFDZn9
NL80NKFodqWHRUP16c6b4gYvM0Y1gE6DgD2kiKDgj7Hi/r6jydEX9Bk9k7AeHRlKExsxts80+Ba3
SW1s6Enjxz5OK5IAcZveYtChdnPx02qmRKuFmLUXasOtf8CnyJ/MJjG8UFlTtrW4Nz0NwHz2Rp0S
kfMz1d0nucjp6BPrMiSNqFeDTuyXqP5GU/vklEHx2TQDfmYIDhMwidgD2UC9e5/qzv3RxoynQins
YqZx86hrWjb5Oo11W/gpQqZonO9cEwiHmXLmg2fV1SsHrHEHYsMlB75E1R2mu+G+j3H7u8UA+lJ1
tvfDWbL2ppXONeBhQv/WHtjbAgOEJVR+Q40t33XVpJd+BriDvbZtn3Qyie1kgkraFWPufC1iCGH4
DmtadNpShPpCxfFDmpvWvZVm6h5DysSpm7eU1mkb4XOckOhftdMg9yQ+CY2rtqzGMF5c4naQH4yG
UMXcvjVFVI8r7gLZxFfGMfmLpvNfGrqgOysFkrvRroQm0EYTIysgPRasiqxFzlqalpitkdoEhhcb
QdRmsLCRrIm8Ldz4xOgcbFXfAqadx6GmMInrIyRSf8vNj0IbpkBENeKMb5kxLnAD0uQ0LB1+2rju
odn5THFeC22op2RAUwQUzDaXosYvQK7NHeoVPJ/liUPL+cLEqD0ZcdAT3jAQPYOJhLwSeOmwAxm3
ftFY+9xY/Ccqq/EetA9x+sqN4RyjhaYPaC7RVdNhHeNqhqNI0+kaJobdxCtemS03+4IU1yXLDZwU
Ti6+0njkDDcK7KlhUTntVwBhPOMl9iwOtCZWjyJn3aBrsEeHynpKbwxVCp90bhI9VCTkMQ6PNXii
LK/zcZf6OYEZ0ox7B87qPq1xyi5AEW/jORdHmuL4w8QAdssdEBQiL+G0rThYc1iKJpJijVvfIuHM
pcHstd3UtJgT7gwtuxW0n/kuK8fsQgZn2PSube4nMkwP0vaYGFUzCfHAn7IaFITNk+1z0d3MhWuH
gL24ERi818C+ONWD9NWyppzgeiuuDFbFScihAV5gKMtngRFsvSwKjyGq8qVoytZaD/V4NWrlXX4h
givpY7Nhm7FfF2MLC8Zv2TUdPyzp0B4y9qkfRdxSQyWL5/Lsc7yWdaXUvq/j4HN0OtyWXWlV2yKy
OYE4Ns23jvHFBvO05pHJgePfnLeJMJyzbIfuu2/SpXOvZwsKbioveMstOe897NXcR21jZ3DHfPQM
ln68WTb/w4CA89AWdvCep1nkAbwTcX29F4AqJo2Og8hYqjrdIsDCLAzsxddrxaY+69gQo4/4QeV0
9GMTWpppeIsXeq6d91RZ4DPJsFr8BCnMLH9FrS6isJlwZNKaBeBaTCVXgCzJsF2xps9WQMg1I7b5
pYMdyrS0Iju0IkNcXSyjIgLY4aH/Cu972uRYXvwVDVh8SYO2vgVBAZxkKuCrMeBc3H6F2OsEWEyV
qSD64Aaz1Tw8LnC3OFBa+2aZJnc90EPttQ8bazC8jveJK7YzaV5SFHzr20aL7m32C5wFpJAdkqOB
eumcXmxdK5/euffPO5bGL3SuNFYVxLIX6QTWk+uWXsJs9BX2ZLV3S1RVJe3+0M8q3xgUBMdeLHR2
JsqXW+TdxcNMkXGosDp3nedF9QMS0xij66fY/m3NHhYuDcPx0MK7BUdWez0nyT/cFsUYHTPXDW4m
SHVI3O1oXRZTCDAbmnyQVFXv7+l7lkcN2GlV+33x1AoEqqA24HvDbkJrFcUe3mgOXLbrVChyV24X
H5iFGfTqscWouvPlMN7haDO3VWP0R1N5A6anciI8okxWmIZ0JMZushqCS2Nhw0co4dKFtSEhdk+k
x8IMbBqW3yRuGK1xaVxvohakRD/yeLlZpdS9mOi2mFjzIFg35OZwDDTX0B6UIm40vHTGwXXm6BAw
Mz1iInZ2S9MoBndW+sOYzIm1Il5Zf0171GxldoT4p1LpQ9QISkqd2scuber9TCF7asl1rHp+2O+i
47atclvvqsCcvrteHx2owfLvnW6yx9zynC8gPtMvIrGLJxi7+cke5vkBWdXdWpRpxxao2/cYuMdL
F5PkYCAQO7ho437YCWMwgH+JdD7nGAlX0KbxacyVGlYE0Tl7Z52LRx+L8pqev/xIhFmvh7hkAaYz
O6dgJFMtR8aZrZu0+37xmYsOs+1eWs9k68UE2jOsbG2Fqe+DrCYo1nwoDlsYKqUu1kRSHQy67hW3
NVMdbSd7zKKNiJr8nqcXfMLu6I+5V1WPMhrycx3o6hKUY8p1r645s5iaK48IMNkZ65RVOo3QT8vl
yZaj91iN7sScT0fcDfEkUN80XtfeKKK63yqMmJfY88jl+dzWQQna0Dyi7uTGI0lfwG+ANSbc0GST
y1NhiPZmVNq6KzunXC/ObB89kKQflorxyQcqtu/khBvCrvHC8T5OmlUVRbC8LKP4MKeh3lUt4CA3
1VhIJuK3Y5ZDxksaTUFGqdcDrAYssJgZJqLhGiiEs4RjJPZPkPblZvHYN8vyRY+MabLQ61hKOxsd
QKXv1RCR89fNcz6P3vcWRMfRy63xJhiV3Ik4Mh/NwM5up2KwtgJvKgbgqW9exKL7F78TaPeY26Hb
iwwLssPB6jnWtC5FLh+iFAMH+8Cnc9f4+NSIhDy0gTPiCsrKQw9Ugw10yfJcdHa178AVhb7VkTqs
1ES10vmduSqXabwYk0DxGyw/8vHkRdNX3yxLtoN1jc15p+UTC0nHD5p0gNKzARMy9LEMUwc1BRT/
qvH8my6oyCWBzSIR3hgDho4+ppqv0katCYeYXDVIWkTAY+VS9gyFv6EEHQHHFgOmwS56p6JlEBfT
M7xAf2zRrfTgrku2E77iE4WZ1GiMZp2u+JeOc27LxHvUMCefauEnJ1IS2V06mojmDDSLhxqm/N6Y
ahMc2CDFV91IF5RcPCfiZJNdZgRSo+FsGb6aDyX1AfFl9hj8sfzlDxn6L/rqf0jb/5/L384/l797
xrKfcPp+FsCvX/bvArhEsL7ysIVkRBxIVOu/C+DC/hW/Hx/EIGP5jghYx/J3Adz+lRCPcD3XF46w
xHUx8t8FcAR197pu3AkcU14l9f8bAfz3jUL/0HQ9R7gW6Fs2WvNQBB+dn0wYGswDl1EE+L6Rct3O
OD4Xm1Vm4FqN2yjFnx5NGIosNn76RkkEoY7PVjOMq3yJEIawKrZOPW89TPprc5Dcg2xsl3mffNcM
hff/XIP+fUHYz882sHk9pScYCDlXhfpPlhHgoyWp3jHYwMTCoVi63JdbG0eb1a4LbVs7G6QhOCkq
VDuhvlH4LC2zRNkR2Qr3DXQ/XzJjNMds38zqCVKRDTKsSM8W6PEt+w0e06CWT1h0ipXbhQv+Rj0X
+6EK7tKAtsscIOX88x/q98Wpf/mhpI8DwTZNyKBARn5ebpQx5PD7ehSbse9FaI0UcyHplLcYzsEu
nZ3mjIo3QwNxLDiCEKYZA0cF8xr1dbLsFObuAJ2pbu2rxIieM0btyY2y99SBbrUQ671JckY5dcm0
eMz6cu8z8QD7THpTKoOSp+mPqW2vxmmaToLlSkbQ1dsgSai/q8HCTjq69t4U03aequGEnkniq1TF
2lqmYG8W8gh/AJyrJR6bZR7WQ6Sn9VR79cmHC+LNPWs9glcvd6v1P3/lMH381ZLgOdIzeYMIZv+2
kDD7ftpcVBfmYGGMarcI427o0FQwpYsNUuVkgEzYAEMCT6gYifE7Xp18iRqwvbNX+ETHoBOM1fyZ
wkOJrzjExBD92Sdq2AjvbBV5v2anI8O7qg7deC42pj9uifGrlWcbX+J2sVYgrdwMI5hTKtBNLcj5
ECnzuXW7fI0Gku50wNLvwIhOnZ2xqnuer7R/cOaW3x6dcXjKsBs6RTDjYLz2febE0GGoX6/84lzu
K3+ERJd7fhgnI2FP2pNDcf2Y6GtcQN14TNsjvhB8uOV4x/wdFzF3SvinMRn+a/dF4nRTZsxnOz0+
z3qBdzozYGSgRmvYbtI+X05DbmPF1aSv+vwHM1Oq0Cq3GWRw12TI2O6N/nodoWZvUvEpk4wYu47x
IiZeszbnixgDnGjqFOkHs8aZb6lFh5lTfTLWVCCevITE1mJupD1cpBRXHO/4xtaWYT37vIbg0a/x
PawONMfbzscoi5SdbwciloAkT2XS/6CcI8QXEfusAiQbTKKmugUgABRqkYcYuO/S0ZUygHBJB5vV
urJ0u7LxcuOOXfS+Wly97kvb3JY0jYWIxvOYWJjwNYzBpj1yrW/BqU4r7D93wsRnVw5+SxjcDFYB
eX2IBdUuivovAjTSwYAWR9/7GMA+CvEyYzNOVzFgTgab1p5J1SrFZCBohuiuS2fTKf0a02sMwPk3
jjR6/G2tS/kFbA39HB9a4033njLEoRbBkQz2kT5S3duZQbbIQoLxO2O4gTTCIQ2NoJh6m4vKxBtr
Yqf20SPi3Hie6bhWMZEtvG3L15b05p5T+Q4x9QTufdpbrtTbUg0PTRWfvDpTSC2qORvlAcYSW5BY
LhOaYhh3iYcMIkxhHNsEe4fY2RMJHTwEDjQN+6FtvWTj+365xSJ9WCZLraHy7gqHgWvfUllgkJDH
nJUjuOKxaCSUesd6MqBb9f1bJEyuTZhAxxF35z7v9CH2Ou9SmvFrwTRjj2JCmI/B16nJAQx5TbyL
JhJlAK70TafiGmIlUKS1bhjeTNGy6v2YGI1miizgYJI+CW2i0lvAuztPpT23BD/fFjz+rlfAtxfX
2zQiAp4ZRIfKj6tTipHmmNVon7TpZ12P1qExmz3YEtIvTV4Bm6whjxiKSB7ymt7Y2nv0HBbbNI5/
g3DOcHjwim22UA26bB9ddaCJCaJzeViGVgc7rj6WZJluWqb2h370v/QObBHWRH0NRmc52eUzg7WK
1SCs0si1lKvKxqxtj/iVfO4amCKNeI+Kt2zbWhHIRzCsinbrQmLeD2WBDzmJ8YzLS2G1d03lvPWd
fDIUiyKaJMn3SvMUmez262IguleTtc2h9J8zHV2MayFNLL8f8JfFMxDc1ppPXhQpNCdHbDtjNlZo
E1ujFjPbiPoAGFmw8TsaV2WxfsOsZ9zmAdnyuCdKWMqAoRml+s7LFvQtg6m0P6yFZwGjRtOTldrX
sYWM5E5P1UT7rIneDt4itsHCJqIANkVtQJwtgNNgEJxfjVK9ezPl9oTbZO8X7GyqeD4mLKo7Ytnu
0UTJCDndx5OXz2fqrWZr1XnMGLX9YZtBh5Ld7ueotPZlRF6CbcCk2iupWE5PxLZaCrWGkWXelHTD
q0CVYY+B7X0agrXGKIT9prWeMRSHVdBTITXWfCHv+SNjGUGIUwVVrBDjrs6qGrPZWIagbMET2gQE
WTNU72YX7VVFT3KIRvjNLqhDFrcYDMTZHgxkpCULuEqHuTwzvyzPbeKc4Zs5e2sZx/MEYeSIEL7u
GO7hwIsuDt5+OUDEiZaxOQFV7/cp0ylYQ/ZTNjXLPTBU687Jk2/eIuN1V2TzMdaJR94gdrZpaagX
JfTG8d0LoCdxNxEcvrUtvw9hvhOebZbqfmhG4BsiW4gDADqMGRTS3GYzaTlRr8lVRoFx50LctYQ9
nds5vtJg3JeroW0vRh4SoM8//phLL0xh0WwTxEhs2wgnQe/+mAPDfbQWITZuk6TbhD0Aj4vXZIel
YVQCpEgeuolroJsZr4+puJeiqRkw4KbiZhmddExiYeQmIUZIw3N5UkXcrRfDLDa5FUQXRlPJRhhc
ly0aP5wi3iZTjibnozMcAU4cYsrDS9MCYaitj9jB+xLP8bOwy/KiLXdfpV28HlgriC3jneusPKUH
0+CdlAUT8SsWBbWVwdRAt2+93ikm9xd/FkRXDOgnfa6PsWPr4+//9fsfA1tcSE77Twyb4DLjJjI3
dmJxiJtsO3JTGGGJgsfmB3s2sHDC+wkKvKOzjcPKoq9+3EHqnNXXwrKfyCMfmyVIjnldY6PP1XPg
Rq8CnOTep0ARfiePv/9RJLk8Vgl2O7XM3qbXMEgDs432SLzVV/APn77RxbekpAHG0qpr8lt50s8Y
UguHWflmqimKCPEzlJzrzdSLZF2NJcsoEqvcQDvCpGpvUctCs8Tu04EnDtt+dgkwjZodKHVyHoZN
WvXiSRfmhWhodhoj9jLpgpiyYXTMXNP8HDBUGGb/hKjsn7APAf7Qk7m28ri4tO18oIiImPr3pKWu
78uWD3dL2cIQML5Stc7nrljOaVu9m+5SE2yDTpJ18kRWBoeAhYaxjMQopli9JorEALED1uZ5KYYi
6qWQxALbYnp+q0mTzmtP6DvCwCPLiTOxEUAmjCE421GerSqHZL2yyNMZg0dlJFaF64DgZ3MIlh92
PLXZsmNRHoqCj22gyOW4qdLCXkHDqzcenCOi2qD+xsZfV5OF1w3Qo+2AKaTse3St/tD0cbGXFrTg
Qjtkv/JX0eJoZInGN1RV8mlV1G/8cpErlUTfl2z+EY9eumcFCba0Yf4+4QLZgEtGzyfZvnLBzfR0
lv+LqPNqlhNZs+gvIoLEJPBaRXl7vKQXQhZvE0jg18+iJ2Lm5cS9anWrVFVkfmbvtW8AtmoEilTk
o5N0O3i9l2iG8OuJaT7MqQ3Csij8i6cTTlYMVZVgXOEFWBVR/2wsySykn43+4EHXK6HOPGVk1HsS
HlhYTiVwLqzo16lYgwlV2jPwzI2DkMGhwrEB0yqLj3EPEgL1Bov46slbiAmj7ak5FvONTkefS8Hm
y9fuyW3kuSSQ6qGyv11mEC3gKI1k7TxOLgi83E9vmcU3cLIhqGf6o05Aglli6iCfTc09yKLt6Hs/
J/SfL0vafXeQshaT//EjXqAFt0b96Vmuc7dYzW2Q4jaXqYp/l4kPQS8Gqlx4bbulWQe6zIAkopA6
MckHYoRGZdP4tfrT+y8Lk8JEZO6N6AI6sOizG5COoAZ8wqQ8CvwLwyrN0J7Ls9p2W89bj27G90xX
bxiok2POgPtSTZIDYNIjUZwuGiXontCSnc0awn3zG+dfHmsVVsHw6FWLj9vlNqtSgehHvgjfL16U
cy8bPptp1AXWKf3ByTh6zqp7IL6rBfPjaYv2YvTTQ390IB0pdzqxJ+mOZly/xPN4cLyKDj8BSZp1
wAY1QN9S6YqHlmSkIrIe0u96xJCjgaPU+mMuPf51nidWqQgT/XEhCitiSdU1VCNRAjUBbl95HfLl
WjQzb2rQ3fXksbK0uMiWOYyXeETU6RPjwjQOPRo2GZlvE1ItXIU1v9khCuCtrnx9htMLvjFx0PJ1
xQHux9OPMYFLJQPsm52xGR3rkvV48kS3Lk6mziZnq4eY5H4pFyLTHNlP1qtUpQOPpwQhZBq0DB67
I2osjjmS/4KMjgzGRWJ0cegOkD3n5lvAJ4GTh6Svm1u3UWhpzE2NesYCqKPF24sOofSR/9LyMOoD
W+DYzm1efyA3CGmaiEWz0J1MTUCygLWkO69kFGGW9RdJPvFR5wbZj8irn//9iAzUddxEj7VIKiey
Pe3mstCJv8S10d7UMlzY/Uc4C6uCGcTszn9pVF/VMvUPhrDio26zD22W6aPw2S8kde9ectN59I7R
P/HM1Z9LarODfxBi7r8PMMT/0y+yDKz3cWmIXxPNjjOPy3d4RBAaGvOrljzivl/7d5tGMtRBFfxo
4Rl6jfD+ZH35z+szDMHGTF+M6B2Z4drEjgymMdBD/xmS7Desn521us/a6dBzT2yBgpe3rssu3gpM
bvog21ZW4G3UuDiHLIZKz16AjmtqzStPzgU3wXwe/fEnzp3lhUG5u0v6HMMY7F6/HdOTC6uGY3iM
HqNT/IzCLpUGg+BugLHxbEvQC1TCwQmsY3oRq/ffkIsfjq4FlVAF87ttquFALishRBZBVEsVsQTu
plAtY7XrbcveQ/KQ7/niZscsLv72vvgWMzL6KqEj7lLiMA/uPCgG9hoWeTUc3Mz1v/Q4BnutuWfm
FHxgHfVvjsjTjZKgMlVmTWdu7mSjFMEOk5eG0CtaRKzWdAR2H+wHtngbJ0qysJYzCVc6evCpTJCO
TFAKrAQxV8vgSJzjN/KNkhp8QTClwb21aSCxz+8zd/rwmpgiB+mD34wHtsKsrVOnCg2t3/S4wO5I
hm1LMuSnHI86rYNDAv9oXxP0ciSKsd4t7g+J4PyrGO11lr7QPlZsmYStg1sZBX9N1d36Tiyv2vGM
Z4Pgec7ufDbGV43MYk8OUnJkO4y7BnEtW2gabfxkb3PLfjdKwb7y3l2NnDPS7tDZorky9k7ACmCu
HfMrkS2Ro2V9GUfi26V3bRln7KOltQ55jOi/l259ikd5Z/lgPR32+pvKNH7mSWK/zph15YCuOyvy
YZ9SGBjmqmRANKBU+uk5+uwbVBNyiawfbgTW08qb36VvVdsAVA2zBcKKetSlW8JD+n3G2O/dGT3m
GkWbb8kvcULdzBC+bJHBt2yrbS4MDce5s0CuLx+L6r3HkGWfkfbye6LMX1woBmT8otr6hog/FuxK
W8XNfmKtgpHGcAUV+mBDEx99IFVy+YCUN08eiQ6x1HcRzTWifvOEmAY6WvAhHd94M7ijSzZTbL0M
93UM4p0zr0jRpProW4RG3mrJh/OUfQ2RjQ0y9cmi4dV/scDD5o4v9/TfP7VN80+y+Mb9v384e1eZ
GNlnxYM/OHZ/dQzMAEY8fY7sd296NkFmeYv+RNadnxtPkIC0/t+ple0B57ba9V+0ePNXFIl5O+Mw
oxYdFwpX89iinnyzzRrXKOqi/36XHTXpueXyCPWQLl85GknssLo4/fcvKbt+LwzP5Ugp9btfmv/7
u4KhJSd3RDQySgfk4oKJ2p9+Ve1yTMam+XS0+tRS0D57AXnLowV/Zzk2LOvwVfak8JojlsNmPhep
RbBd035MXo8PwmnIMWVds28GHmaHIUlqPagyGfohKdrmI4SewTSnkCQrawelEe1atIp4LeZmjMii
0+wnx6RmSpt5D9MlESy1novJ/oxATS5uqw8g9rAaimLp7EckfC7gMCdqjb1fuM+Obc6W3fe40ZG1
790V2oK6ajuQMLslgfBcKzK6CdUw+V3TGA6yBvklEMY0fKfhcpI/nI4Hs545alJPXPoFaUWXo5Lw
2xtpbp+ZA+t8HKOcyrszCCC79n1GzpcXQGo1PATFZmo/cXYRzM1WPE6cNGTN6B0JgQR11+WkDlAK
0P80zwJh0BLk0OgxXyQ4J0BqQ1bTdSBCarbiVC/2clOxBk9YX81MfU+cmJw9Zf4YPL7afmWAfOjY
O5LajlqDJ2+e2QYziR33NmPmsRuMfawGEhAQw+RnsWLKvc6KLjL5a/TyDykY47YblmgbI1yDivOS
D5JImaU+ZVEcMXLq2GDH5sVO8hJgmrPDHwYMaylbQlL7LaJclC2Dil66IJnDfeBjuWDo82JNJ6QB
JSs4jLpzekt8qUk1haIfD3l8MVAqZqhat+YCi1JZHcWD+FkCG9w6Q3Eh1I36IFD21s2gMOMWHjYZ
me54TsgCarARE/X9jkTd3g0dHoGpf2FhWB/nIvrrKYQrExM5n+eBu9MwwJkaaJpqCN8DTlzW7/k9
d4Bb1UsnyZ/lXJrde53HP0DFfFcFTAg+dYMKk2GpfFRsaLZUzIDeKl9dl7y81351qHstXqHHbCHl
ZVeEqv1ulmn/nlrG0++/iza1L/mExB/1HLPLzL4AjMN/UGLvKoka7CP5zZo4R6ooYwIkx+CANsjZ
Ne7UE2fTHhvD/cmgE6xULMK6sVg7l0ggpw4ZXof4m7j49G9cNEa4Fp4J45/dPB9YWsxbZ+Geqitx
tnNKhslmTsyJ099sYj1RLXaXQllR2Khu5QKVuNssMneKnEKg7uDJmH3YtSudX4orzvMMZhvdPVuw
M4CFMrSg9aauYe3j3nob08APUQrfurzn43KxIy6w/Xc1k6bNpHIY3P7CjijBm1LKfJOLUrDHFe/1
Kv5jzv3oE40mDiElgiEwZyZSBKef/jKtuhskc+7BFh0aRrKp7F5rkkK3zazkZWx86C8Q+kyv+BV4
MHOEaBDVLz96CjMmWm6ZRaipP7DSJ8ep0v02DyojpGrkItFpQTGIc9HgBoP+e0Xmyfa+Z0ZbR0Zw
1Egv93QecIVQgkUhw1MutIzYrDxtrrpu/E1h074CZ9wUTkG2PC+0TbtbkfLf860kPaOgtDL7JAzr
nDl96CPOgKoyTQBl428BVOzdZFcsPLyJwkVMZPX6sL2c6SiXnm81mIDENhBVE7KhOxRPWJoBfaBU
cfLLJif35wopE7ijWMawEOMRg115bGbJNsCzbW4y6FyV8vrrUIGBDTTvHfMIyxubs0bnshc6f9Ei
78/saDF4BTBVnT6+RNAFzkwoW7uoLsAPqpPLiVmoSpJBNEJohSflSuMT1dByhUXG4zRnJt2O/2lX
hbEz5+Ro2A+XicOpFjQOaODT947RrquiRxAB/yIi77UH2/70mn7r8Gp/NBwPO+1N9Wns3iZzmT8Q
5z2NUhK1IfD1lS6CjiE3d8n6S24G6nXmKuIyR10ageSmBkKUv+2jSL8NvFF8O8YXJMlsK9gunGvK
DJ02xevUy3mLBehiBoGkdaMNIsHup/DGYltB9zjwUZ0xfvUAr3r8w+zDYoftoCntX4JR7bZLhLlF
EBSd2oWsoW6hYbZIEapyHwh63j3B9F7lyNJmaobmJFvJINgGAJH2QMQLyuNNEPh/SyoX2JYaKgEV
of7w8WZsp2yxkKfSAcqIORBuJcThjvfDsCPvboz8zc3KwrowfVI8dQ9ZBiuvlGpC565xg5r0NQ7O
1dHE29sCNccEpqklPhjVNek7nVP+BTx4j+36e5+ncAAxY7q1557hD9I7dTZ+iDDydPuI7IiU9x5E
qG5/J1170M4ac4CTbeNzDKOjT28jYSwEhsI4lrAoHbPE/lgGO3DDoaiq9sMbgh1J1L9dFx6355Hk
aCrWEEM/2OfZtW+uKWFGVBrMNvFTTUF+KcZMJH3Ta7oaMrN+OcT58sYOicuwbuRlLrlTJ6nfUPH4
a26m3qGFO7qDc0q7OQ47Lt6L44wUAb6++auqkF5t2TkOayB2UsBNvKsVwNFMi/INfYu3wwM1WsJ8
6Kq4FBXpHlNUHcqBPDGWDwcsPUMohILlNJlgM0UDhx8jYbhEBtAKm8se+uK8a8k02hn5OL4tDlO7
FE7mlPTXBrFvqDNmsAusp5I4EsNyBZNLbpIFppPIdEu7PDE7q02oyfLcYXE7DrGzjSPMI1jDHqoc
KdNMOMcLvsuyY3NV1+6ZGRQDOrWrWLmbRlhalX9SKQPaZiJEh8CWOOiJaBJwwGJ8KVBezWdRWrDZ
e3RhGU2im9aURm4CYKWLgeYtzt+yrf6M0n/HMs6YTRCJOwb3xtJUEEQ6BjPrykD3+DrQ4OZ2Px9K
x3iHX/kZx1C31LRm98FOTcvVQlFIO3TJjJ8dPJt1PGDtcu6yM9oQEjTDWZdJERSkThVXKiCxb0bm
MwaKfdCMa5AOos/eTg5FWs7fg1btdeqHxWwPb7HV3aNatVtgXn8db8nOUtDyUDEIZv7qZBgMa3mC
u0Mm/He4WPMuOOP2k28tAsFZNuznXBBNCygZZFg/UqLWeGHjYWJXtjWtaQXaGa+8/k/TTz+NPPue
MC7aoEh8oSFsYFqZA54SxpEF68rAzWGxJK+jrLptS6wnO0C3PMvJRVXR4luzfw8OvpkRZoumgt/O
Gci30alPxFsf57lpjyyWqkuFoQufJoPRuXlhW3FwVLb1mqDc9aA6ceJpoOXLiFzV9vZ6xFARpBZw
cvr5o0Nuc5EuXgghbduitTrEdbWQ5+GSUJfv4YNX+8qHtezC+OPi7yjdFYJ+I3vLPHIzSNPLj4Nv
8S8P2cc8TsF7S86wI+vm0Okhhpsm7O3AbvAQRHm8DXKOgIxSrsMmfC3sD1ELG7h1/ROtSPxCDftN
LwGsaDuWyLuava/xVhkTwyzX3wv3lpD9sXM8FeysUsBFaZEeuEbCwa5uLhFjtO+ziwraf/ajsZ5x
VUsWirl3LZCSQ7xAgEbRgRTgZSbyORwsSeQ80Q3sYAiWSBYEewnMNYqKrrhEqfzAFkliI28BSmGP
8W8NGAD9KqID5qaEBjKWZ3tnLD9QpYtP8ORc8+apHhq5o1gkPGkaMMBNNRV148W7HOw382UyokeP
m8fV04+JqLcbDpVxV/9t03JHBD3XQ+Pnd2bRK4/BhhOJgBDWOnjJZUnmU0a+5FM4lP/VNKidRxd5
Sjzrgdy9++eRcrAgwjlSZtYXvqdtS83YQc3dDzpyQjEhzq3Fu2I5eRji6h3l8StCqxdKsQ06S3Bw
alBhNAzM9n/LKQI1Z8NtyYPyFyGMIbJotWfdAN3Ocj4Vi88NWrsknNio1L55zRKljphC78GEbRXQ
ob9WKj9blr2nWfvf6lwkOz8bzdAmgK1yh0cyYdEu4/rZcWMfx+AZx8VEsmRvHWdOMsdhTePa5pV0
+iH0R5qh3rZvQYTLj/Fyi3Fw0EfX0m9xnbIthlkfamCyNzhLI7z/GyN6rHmyIz0Qn+8pD7yTO/YY
/x0XOgTk7GcQtQe0LoAVYm5Apsbkv+qXpUCpYY8st+Yq+pcKBvBWXzLLNOHzWRSEHao/oxv+pING
JC5h4neRdeJOLbdMN5ddXJDUXRvjIR2TkRof8HrmVa/eiY1He3PUcgG3Ls+ar0npXAbpoQJynhwa
N7/Ash1gB0U6St5bSa1O4mewn4aF4q00MUxFjN+NkAjm5ExdH2yNwrMueF7A+fsFH4Cef1jIofvJ
uhA65jGYTVnM4hbBbnu0rebZ2LrfZSUid9UhUCqX5KYH6fDMGqRESpPbrpb1bVEIpDrMxIQmwoPC
9gASMPJug+JSLyE3Ui+CaxVFc0QCPcjfzGl/2bHt8mvrN4r4GigW4p6l3P/2YJa8f/tYL+619daS
HGYrZUGGfEhgFmgsdBxVHxKc/FqnQbIvJGyuSKVv2pefg4w1GxSGnUPpDPuu6Y6+Kzns7cmF7th+
C0TEZ0hAupVmLqthqn0yr7dlzt56mL29KWZB5CnFparWNDZPQXtMl+5u2nV3L2X9jyjQ8QBxmxdl
Y+rvKaxQKrdXDLrmqxTW0cn1by5DvltZ9NOPREASBJOSpCCEomGnL7dKtGzn1z9Jjjmh1VA+png6
oIs3TkMV8HVS/i8NAH/jKGvYA2zh/gqeymCpEAw4sdS1qkomYB05N8NMF7d8dV78A+7qX2cscPHb
yV5MLes0qw5Cm8aEaLf5fVkQtuK5uE0dhoa6X/8kTjP00PI62Nib1psWJIDzMa24VRgmyTCkj75V
J8JCxiPXGNlEKS4E+Fh7HJ/9aRisF3cI4TxYB6cfiHTGYqRlt+s1m/BAQv2SPo51Yb0ubpocGlyR
HCLyT9kR4TZGyTdjKQyilspt3KUU0GId/2QmDgJwA+3g8Q4X6i0P4hRJFe9Wayw76A9XlSaXmblq
WGAORQnQB/uimvuNN5GQMM/WOrDOdl0VHCfFdNYDe87qeuM4qbMlkIdZkl2wTTFgHpi1XE4Isll2
kP3T5lKEJJJ7+3EhcMdqoKgHVvOeRmSTNC29ZFyQGDcKmzmGBewlWY65Mlm68DAccHsM74nziLkW
0p5wFM2M70y7sW8ZAF48ifYuM2OKEsFDnQV46K0WtAzZ33nivkrF/MkpsrvnIcoezUgfzCh9UsmR
wyP7Q2SxhS/j+Om246X2ivHmuXH3UCohnT6TB92ioKCrGD+xuHPmDmtuSlLvnQaZIYP77xabFzJh
tLjM//1Sds0DHX/UVcqja8k3UWF+qFl/xI7c+nVjPz1OxJgGZyP7We20+ONXpDv7ajA2iuKV273b
TXN20r0FEY65SmQT59MtLGzyUXzFbpO/URC/yIjeaYJBoKzVOZyo5HnwZoNrGQIgaWY2Dal/UASh
nY0ZxYSPX85tf48z6IlcEVfJ3BtTXppT06r32QoAbY5+DxY5qjGUj1vWPTmOUGPakV5GpiCbSWGh
3XHS1EZVkf2Jm5GQtQwr4KAOxL6P1xaJFnrUbd3fiEMnZ7QwyBRZUDfRizPdKKBKMuEWQ/BHJrM6
95b8bBbgNbAEDgGTbC8GgMr+4Zoxhd1K5Te70QhaUHx8V8qKECapPmzPr3ZYOV4JXTMPJaurmIsx
byKMbv4azpyijECl5t56Wq5j1sFU8JC77+jbfzN+ZdSXP/KkKj4dSlHyDy4Y8+D29+2bReJyrGv7
SDYz9HhxSpfxG6Y15+KymxHY6rbQDE693b/PLBMPislJNWlG3Wa2n51J7W17PMYuWReub3lnlvW/
PBHti8ZHEqN6jhddfRFgcIGNAk+DV4s/iC4C/58VFyku2jrjgEoPNmbNeZmLXQnSEhOePbP3Kz7y
NPBuxQQ4qKXk9SpmRqJCvgphBfJbrIow1zDjSz1Pl3Yijru2ozYMXIHyYP0BKMRdAcKAIIOsC6OG
jwUWV3IJCi8myDu4Tnk6HWoyWS9aN4Bn4+HQtxLaoR8FW0jrRGiX7BYjtl3O0Pzgpfrro2+NuImi
tiBYQjsXw+N+Bc3xBW/c22fSNi+6MP5hiAGKKBhpoDP7R+JJfcGn2VyG9Ydfl/t5VYg0ae2dsG78
/xO+kF6EQBZmmf9ZRcQkwQMTF6vhVhFDftIOut5oKf/MrckWsktvs/iTmTXb8Sl44prHR/l/P2ao
H74/xAfeZXkK+hLzJKuEaqo/87wnZshw0wtLhvQySojVs8TGXxcOKoU0+9fYs7kbiRjkuLO9XeHA
AtfegkhsvTid9mzGqDoB3BICj2tvuwhCNgviQsAidWGN93TnsXzsA9gFQ7BGzsYIuBEXnYSKzysp
gzC7ZI2t8PSVQ+yJP6o9Wh5qCuL2gH8IKqgYlNsln6PvvVv/0YLBRwJ4B4ClKTYdfksjj7GZ9m9Y
ixk4QJycyqynYfYLTM8Mum2FiLjx8gtuEPSfFI21VP/UGP9uB9vA82K9CpqcsDIbcmfIhDMbtDBD
+4PXD0yBKJrTmC0f7tyt4lDC7si7f+0c2Z4aYqy2Zaqa0JiT9Ob1VoN9BydcQ4871CM3YlbVj2lh
pLyv7LH51dYmKezGT6/03L+Zj5A9JtolUoV3qhE0n3AvSaz77lvXDURcQH5W9psQVGWzAkZcJYps
2EaWvwmgAWi0nc1p+msV8NTT70E9Ppi1Ml62bX102GXsgVVle6Lfv1gLdLe2E6+GUfibKqrll5Mm
t7aAm9yMpnGdO7G+ccO4G1iWh8JT7aHDHb/acs9LCzkBitXdtqsHsYvi2W691mvOZHYQRNYSPtwl
pAyIIIfhE/Q2q4bCDRn/L8QqEnAazCK9aZoh/j4RiqUacE5FC1GwIbGiJFSukDfRr5szgtwg5zjJ
hUBDbzMABskV+vJaBD/dXj4DlcgTkoGr5efJkRU2GCjStvxyijYm+ITNIhACS6H0Ht95sYunlnF0
vGIb/K68xVH20mmn3BtLWZ8NxU6AVCf80LpLwrjWQWjCNjsSElgiQDBSlgo0VAyGf06gai+gfZ9Y
qKI3J+HLibqT0bZ9b3sjgYmWIZ4fd0BD9NvCuP1YLkPFZCC9+1DxXt05mF8TF00DUvpHmwff2mCl
X1hdzHEp9MYkR2U/sTTcifSRpYW+Axz+4Se1/Ei0kdzHyvxtBwZEhdL+jIraCnnjtxZIs0NeDcE1
kjbyCZhY1NbLvGNqj1TWtfsdI8qAsAjHCzGqgUsXvsnFwdKSlF8uc4s1xCD5LV0MQ26cHffYBzGb
FuHU21FlJjJsP7kCYssYbRYlOU8A22UXEYCA0MTLv/kAYkdC3FgVdeb8UL7Qx5FhbqdBKfmeZ5yd
kDlGHNpNB0QchAR5ZhYbDwbvIo5Dw2RMYMcKWdKEgCwggTzSZXR2dCFYks0zcNTJPjPFXwjCYQRE
Bk5/po9n0dXat6YBiZTErRG6ff5lR6I98IjIa5fkHsmob53DUL465hmCbDUONGBx5yPCUG1YDPDT
pMynazlRV1uLwgUoiBJZf8yzd0g6l0XEYgvYHExX+YaAK5w+Fh6eE871PJz8eg7xDLbmJmnlwXd5
3aXhXFVeD+eEd+U2iM+xwsZWOt1XZGVA4XKv346lMT3bjuN4QDN+rihDEdtormNGu3RYzpZ4oGpv
ZFThwJT7vdsDUTCqhcwZ3ILWmNyT3g/zpkhfl8bUdwsZBhgeQp6oonZLIXaGSNZIAyjBSW695lML
h9CeHv/98Nb/pb3TJINqpzifeSYpVNEHBntVoweOJ288eL33WcIQebiz091mwBsosbdW2yU/mhw1
dEKyGAst6uKJs3JjGUP8YxHBCZVphMTPj/bpKO1ra3W70Qeu6zSL/YsgmNCOCCVF53Bmt78eMXWx
n2oPmy3MOK/X3eeUncZUbjA3Z99tFOtI8/QI6pWuZehseUGv9MQTkh4rhzBbJ/Xrs2JFtkuDj8I3
k/e88W91vfq+G/nd00XFyDRlhq6JA55YaV+chBwVgTBfFEyQLIsOTEETZCoYQ1dE1zoM81fF69yM
VmHfo7Kbn00RrFv8y+wy0KcpSkN2l/mTMieAtSZX/WSw7DCKfURVl9w1419EFuMb85w0tLpaIkUE
UQ4q5sNMUAQkWuUbF632HSvPAbl3c0NIsu/Z+g3LVwHo6p76fvnBjJRIo0SRy7k01UcMyowWCnhC
57gnq1AT49nowzIUowGcRCz/OWyTrtwXgarDuJHORc2D3nB0jjvX7py9A4QUCIu1vPf8SiaDM6zs
OvRotkLHRGgZEUi/ync/ha8/B+GYb51X/l40mq12qIpHIoJvJT2bxzIYahgSe+bc7p15OTiL/jsH
axvaS9+josmaA4lzn/h9GMU2JPjk3WC/CgNnuphdYxdo/yWvABJi7J/3ajSye9yde7huJL+yRVsm
1ko+V9GBqyhHZxjpmywidihswxLB3drlwzYno/d7H6OTGObLwJY8tMkvuygT+mHjEvbjMeBVi0cS
46isa9E33Y5w22YnVDtC4x85KnpywlI8tkdyUZTzWhNx/Rqjd9xXON7R/BqbpFzMW4rGjowtpztx
tiGGGf3khHMDnUKMUR3i0wqvniGbWLwbtrvQWLIucchIBJEGXTt13f2o/PKWuteB5XeWx+lPNhTQ
0FstHmYypufSLgnLW3ZkAqA5sXK2Tsvwu4oRSxXL9O7WqXdo0IvijLYhJMrmnfv0MvCmHZtE+M0m
Xv3yNIBhk/I3pTnpn//9EE5bHiENonDH8r4xskHuoq61LxDw+WjIamKRQgVu9k76rR5ysdXIQfD6
EB6oP4asUDeVtQf4igNYXSpxJUCge3MTP9JI/SjT3jgvSCFuQWudqd6L13L9gQIrNC0r/9FQhC7c
lTxt4y9GYyQceESU0Kqg5p7lverFJ0Rj6mcxn1IIeOEc52JHQit/T6vl6Zga61E3SxWO+qimtLnX
DJhhXjXOaQngT3SzT+UyJR8alNtuTKfPIp+IuZoIf0zRZ77Al8JC1GEtKabgQg6L9dnmjzhQa7oT
uheRRrD4dfGIsO296HLWdDCgR5IJxWDfmumBOAXMV3L6crV64z+GVCp9S0zzK53tOvRR0j0NjJkr
Vpzjq6pOgsEAbZpxT6IIPswAJKapv9U0Jke5MtZRRMznXsb/qEPTXWGY4gB3lYcq8WZySdmMpFPk
X8siNS4Zm7ZrUqY3gFt0vsBBXkYxxS+xb6NiWnr90EGKtW/xEd60izfeevvFreETxKiXTY55xBbJ
fGb4o3a54b03NV7iFXNP33Ie7KEhYhCuicUC7vnfj9yhjRnoV4Gl6zNIkvq9GrL8xaiHHeEAbJDb
NsJT1ZKSoWP/JSp4pMBQXh2XmRYwgZUFUNV3czSdzyHSu6zR2ZmUcT743iyRz46HGFv4E4EZc0ZM
kJeKlRHuduIxMlMewZqU8GfYBXpR9dJYdsICj3KEoa11ge3mh8LlL9MhB1yj97g3oqa+NIzJ2KgK
yJ+OZ92qep93/l2ulXfOadLTRfwEwHNpCPulvgR86CysGJF2bskybD9LhUSo9j/kWhdRpVZ4I61p
x5NrnYrYA2ZUBt/NPHYeo91LJK5sY43cGI/sKcwNbjH7YMp4guq6fNrFYNyyuXM2/nBKETrcF/i1
99nyf6pZ2GeLQfkpnxGR6YUHt6yxqKZGqR9so8dHtTg+cwVDHMxUl0DuzB827kW8f7nkdLH1Lev2
Xtu4Fzuf/SeugEO9jPUuxYu+K5BmoPw3rVNOJ3sZBZs6lZKaKVU6HAZP3DlWK1IYvJtlLsTv6tY7
ZZgyN8PcuvtWOmVY+nHwiCVuwaRvLl1DKz3KYWJyOf2J6j7aTZZBtFeLN5UR4Fca5hZjlxiJKPzG
2bhgmt1PS0SPa4OOHWrMrMtQJweniL8wr/I3NMTNrlz2gVDanirJlzX21PyRzmRC1XL8WRauiwKr
3RF/PfKgS56GaGi2xJHXBsvAGUODjdA7mxW/OLhfss6OwVyHk9Lv4xjMd0v06jkP/gehjczE25JQ
nKZyzxK6I/LhoD05Xck3tZvkDdUdf5LUCAoUYDxWswlpXWRDWxWNgTub6nWqebGMgn8jQnizKQM3
E1E4tBr1SgSQb45NYGate3W18q49pSlHaTQPe6eGLsdd/2yaO6Gi/3RseOepkDfHGsI2zewPXYzp
rht+qpjxslW1dzyuPoFZGeyDjBBmB7WRFLitPO4fFopjs+sdGe+Y5ImNaVEn+QGW2YL24geIMCbv
9MwPmxTah+U7w4bu+itgTvwrxlALec9o3mxf5adk0KuOo/q0WQ9vamxtj/9h7UyWG+fSa/sqjpqj
DOCgdbg8YN+TokhJ1AShFn1/0D79XUhXVPnak3sjPFFl/pklpSjiNPvbe21HV5dmb2IYTeDJxrq0
zpP1hFrJ+Fl28W/T6sGhkA3oqT+/lI4SHHpIK5yoEmY81IRltpS7kCDL0Z8+1KJ5Mk1sH41R1Qvf
aY9A3NRTMIhhO4K7mtGrwuVxvOox5dUYoklXKgbGmsp5qgQKr9HEQENM/qYFq/Lg5/LuolAvBkrq
L7F7KHOkiSB/RKq0TnYLL8ZKE3fnFQpB4VJ9BgUFjNSK3ac/H/yWxFw1t9IwfzNbPV91qeFtWTWU
Jy3oKUnKI+VTJvpMswYu3Ayju0KHiyKcp9SFe0ei/UgFnf7Q0tbggWuMTRp4tzYLikMA7Kl0xlus
G96zruZUVSp9jzNHmEu7buRT2+OqdthnIZFcWjLsPimELUkbvBgYemrmdIbK99gBYrK8KL6jY2tL
y4wqmhl5+YpRNY6wXMaZlB6UJ1ImSGXNInbNfo1LbhVbVX1Wq8p4MuS9DyLaJ1PFe7cC+oehVEV3
4EUSM5BGR6ZjQLwQanzAiKgtIlN/S9zmMhgKNFMYtldfSd6z2DTWSHJnQalSZL0yk6xJ1FjZ2sHG
euPZVBe8itqqpPOaC3Sr3xsWRwq2TPNmcR2ZltGVLypmDKWe3fP6qQ1VjqKBd8xNGMmWQIQcqON8
40C3xUrcPAdY51d2ktQn0ZgflU2Fdwo4GRgWkyLNba0d/QdIYHbOykKp3bvingl/PFtZsTFV0rmm
XrenMSqVFxylOP7QopGDKAbqs4IiZNCUDbtF6JlE3oMxfIm4AyWBghSZpOVWr4v0FPaof2kB01kV
B8DG5DgzPd2rdQ63PW8vNMUg+ERXh2YbQjAPFytWKbQfd7TBBXbNAdUjORaawiyXDzOhe+oJLKZ5
skoTf6gBPC3iEqZZUf5coNDIslM3ejX6O0IRxaFVLLHFDiFXOATcy58PapvquKC3RJYNMomHWkWT
oAA8IEeCMW5AZTtiDaUwEQcKV9v0VNTuph1EejTJ9666KrY2aji8DHhz1jXAsmXJrZSDKut5EeoM
Z8ryQsZ80xS2cQwmgXk0GJaFOvcxLTXctVaj7cT8pCDI0v472OOBswdIZZ7FXaIAJGM1XFEYeG+4
U22VVk9vhWOv7QLEaNwxKC663N5VhsAKKiZhM6tPbjzC8gca5JINWFf6MM5B69igCH7HVjO3QsOB
0hUqqQpL16nzc8Fl1p1VLmGiEeQr7YnOMuL89zNzTh0VcfTe6j9LdxWUTKtEPeo7xxbWJoUtLzFh
73DeyDkQGAJQOdNE0zn7VXfW46DeMgXKr4Ydr1lDQxy4ojgPrj5QU1SSmtGxNxa+HtxaP903+DXn
jI6CFSl7/SASQ85z3lvcZAk0moZ8HnKzYbiZQwgKW+dUxVp5BQz/bGZNcInU4UX2qnXOSoinlcMg
JZukS09lQl6ZeXqto/RrwAnMHmJEm4pqVb3Fc4JXpDopZflG7g14rijiE6rB2QnMEdWCtItqdfIm
pREsg1ANgDAr5T4182pfRSgADHLWAESVnRM2yg6Cq7ID+MNJboqIYwk/jFaiHTzESRnq1k718Pm0
Ns26Q0wpjWy9E38G+NqgubUf14nniBPcnnLj4jWt9V7u/3zQuBfuxxiHilrwcEP0XJFTSthwsBkV
TCaOPTOjY9eaIckUlM/SkRbH7THfmDkOjCRr5FVGNQHpLs3X9eipU/8yuBIrHk807YEtjOVNr6HU
aXRdTpkpeUvxROM/olq40Nyl3xq0w0OzTBaMBmGJQ/xDHDfFtteHCxipetkH7Bhabg/7ysLVbpb2
85grySHSuhff06p1EvDWyjTzrjKWPdhh9fcP+vRbiGCbsWyUTZ5Olbt/Qo9KgL7oZNm5ZvwPLmGe
1oPz7jrNOi8urSOIMvC9wDstXlVT23iUfLQVQz9UH3dOMI/JptLkM9f3vxMT9FHDXNWGHEq3E9oQ
igkiskvW2r5lyO2xEfK9Qsuf11R3jRpkl7Bqgd3qBRUMMnyVur7hXjOnYuJ35DPPZZ3FCy7nyz9/
BZUKc2aZ/sQv5ei9ZSKgag9UIRvINRZOc1RKJoAEbeBqB2YxE1OgtS9ogU5fBoab3KacOYkI+hsb
3BkkzWdOhk120OlQ9Z0VeMavyY9mxPEhS72Hk/tna4rpKD3NGwb5y9xyX0NtXBKeJL80UCKR9uOj
acrDgCV8G6IYIdcmyyTgcesZ+s9a3jSnEKkgY7PCmzKvoRwTAjwLvXxwkuag43OSpGlLmhs9tN7b
0r03lXVE2NvV3dRbGmw5C9IjgIql2tpv4MhnglWPjCkLisaEe1Bunl1ce1XfeG1BRZfwmnWiYcru
NHNJvwdFWcrdZolgbSUwL14MTzsGQ3dDr0VCtL+d0uu3vgkss0g77vpFSE4S++HSyGh8oiAPp77x
3rRPdmd9iBYthFJfWqmY/ONuI8QWDtaiNw5a3CDnmNdUS7YyngZvKCBuf1D84LMdeaLglh+dKss3
HSLAzCx1XCpvdVV/JnHSLjuT+DUdlTyhcHgtCMkggoy+eB1oGlybhsHBKrDvWsDJq3f8s/CVc9eN
zkz3CowO+kdkd48A7ZorEasAu8hucIzXsGXwjheDLzCpbRWa0Sr3hq+sd8TWZoSzsIwsZuxUc9bv
20uHSL1i6T5bSYP1PC7UXRsPdBzb0ZuMSKmrEc3HLMP5ookYIZnMXEn7adc4Ln5cCsvjOnMvmmUH
DLQ51cRcVSI1zJ9HNQAQsxzI2D5xYWRAxdz1oQElWIi+8QCFqS/MRP0NE9x4GY8+FZJNMilzvKXC
lCt0aTYwERxa44irtxPj1AK2Qr/IeyF3tsEJGpApLw7qN3MfDRk+c2bwL5mAh82r4jc0K3NUKLgO
aiPIksY2Lmnmr1wt+UbrIVRsDb8iACSvoolO/5X7NWOsbKIttAAWOfxN/0E1HKydBtYojwcr+XON
bnG7wCP4ScP0zYSJQOpkz7twHqsuRlmdo1qFAyof7tBBnwekgZJhTFNaNMGOFz30X/UBcahKiAwL
qNpySwnuM0CNZ+AKcx9zaqdieMIV+cqmzvwCQWL4VRtxgB9xN4x+i1VrbWIv/fMpgoK7dpgl1wj7
/MD/lmBOp9D1b2BWuwHslCP8G07v2yDa30S310xLuYHnTGga4pkpsDl3kPm8gL8/r1WbQl+Pe11u
zHSTTXD89uryyowlmZsWHNvsTSuH95AiHF4h+6Fryj4xlFWQddu+9B5FqQM6yYAhuOlFJ1s8g+7x
AwzhVZfROnU0gvvDp8U5k6OpTgtvuo6hCnI/6nXa7cQCL9xnlOgfStN9F6Fx5TTMjbW8OVzmEdNa
VlDF2QizeU+cfi+q+FSbHvWvpvLoanvrCn/ih5rkayDAkkjimlVA0slAOfraB5+vgWTqKz/Aba4C
uR29fumW0xId+SHIb/cOGeDCrrx0OvVU+jbLprNKHJ5UcAwI98/QnyB/GAvbi/eJYt4tTfn2iuy9
0fMTyChkPw3aUbzrsWZZhfmZ5dlNBO8ECvYYSO9eYXx7QftKdTitLZLMZ33ykdgRQSFKklEXdIz2
ugorxO4fsWf9BsAKuPBWm7GLNsjb6iIIaM0bNbmn/erFkFPCmYtmXgHDSLjXAUPO5gFHsjBxzzzW
36HPSHYwunXbOWfnNAoCDtAoBcTsbOqa4KaPPDaDQYsthIfLsJOL2VdQHouDw4mRHhc+bRDpW1WU
eLUtmiDwSX6PxVObgukP4/I374evPNy6iUaVj0vg2bPrYwPgBaaYPx98m+tztjOcZ1mZs0CVNPS5
3S9R4zNHHfCDg4IPW33IagFJetWn2QmUEJXn5CrHZhk5A4JPwFy/WjeavepDm+uminOW83e2jQq5
T3OFrL1cR7W/H00VZ4i4KOYuK7MDFy44HQhiwVtVPRRvXODkXarcySLLOoNC3nhOsq1i52Ak7SJi
bljozPqHuy5ZQVyRv9UvStecLJU5S2SR5bGTPQOuYO5UtMCwn4F10re5w66Um7WcmU7ykF74NKZM
B8qRPp0SwYAioyXUny9n1O+olJ9V7lXzfrpbJ1KbTI3oBDVpAEAimJvcS4BXfRangIQdK7hlWjAT
BQiJSK4VZrPOkMCm8nalDXsFQC+GHnLzVsGG0KQ7zUg/APwvMgmMW1dvZmUcEQZyzaMtoQQpgQ//
GmJj4lXKVGUDgOiFvBH1Tq7zMbYbrYooOYe8PqsYigObHT+iJZsXUMpOPH/DcN7ZPZiTaHj4qjjB
mqEjjPlz3zElNKitz3oScxAoJSbFQmMp/wNxmNP1tM4SdQPj+F1k1T2sok9rwLIgcGrVevg8tcr0
bv3r2e6HOuK8pzIW4v6ducHFTYtzFeWvdniC3LaI8pj/Td4EnuQXjF/nCrxyndsnqcrnguSIrDyW
weg9KFpoD8E+CUG5afGValZsb9xeDFk/O2RmFmZxN4PuYuHmJFN464VNlrw96wbBVl+KK8eeTx24
SipLHuzhuYgWlQgwvfV0KXDwCMt1mWTvY5pWc+jrU2N4tY1ABpRJ6/CEuc+cme7oZOwvkIApoeDO
66nP0hjIk2m3GqONp4xfZhBf4nRcw6Z5pwLzTpsTzeLwvaip5PyJs1uo7dMwck0y+0elm7w3Eu+t
e4pc41a65rfAzDULW8H6Gq/7UnxZ5lkE0ZZyuC9gsDSL1/R5B/6ww7xPSCZHIx8yzsmqa0Bhkj5F
RAwmdP3HMXvgZ+hroOb7D6Dphdo+kEkwCDrGd16+jH71xDp1M1PtKGmij+zs1vT2y+i1L0g179qg
7mpt2BSo3DPDQrPMOSjW4a8pUg5VQfLUOikHlukJqsTDr2dhiMrIiYTug/4jgMXttoBlaC57CnzQ
Jir/QlDiQJzfBwV8hEpxlKccWoEbzdPB+9lhcU4ZH1hSeSM/3QKN4BVLKL0cbSvjLsA72daNvaaC
/0zDLwICnAmVL0bhT3JNhcd7H7ikk9xrwbtFYYMZacaaRxWeY9w5jZ28agiSdDfUcMAwl/qtf3b7
+mJV0cRj2dqq89DpVGZA3N4CYS10faBlHaxOkOovtcVLX8EWKCwX7yaCVo2/ogOcg9bDI+mr4xJ9
mKEFgX4QIxExEp1hd31HAPlQTPlRlYT3hfo5YiIbS4D8CkftDrb9nNHHGkMlq1UVA4kIi1nYp6+0
OHxFmfmtKdZRZTHph+5UcZ3mTaNc6E+di9AgohkXRwKQ86ot9mRDdkZT3ruy//TNctVE5OucEVuD
zPkBSQ78JrPZ1EBtwSlwTbL2iGB8pebh2Fn0cWQ0SsyQdoxRUmpv4DT109+qdIgICkyVXC5qdnI/
zd5UvKWYw8lcqnFzSNpkXUmNo2/XszRTY4+MCjxQm5cZun9aORxIRfFpUnxUjqqYcQHhJx5X286F
Dkc9DOF5erSIm3zFMJs6wEqzAd0XDAlXGmm3X5q9bmrBIU1xf4Ep0ymX82ColO/VzQ+AXZ7LSDlH
nbYIModHGMTCTG2+AxWTSBvmH0z7ILm4Jb1EBU0SRJw03ce5bdkkv0ioKxo/eav51iYfOjqOAkok
vg4Z3wZB7oEcvHobnPY30Pl7oJV5MybOuu9kP8uigC6PkVemS6x9kHz6JR6acVompq/cuw2xWuW5
C4iLUqT2Lb1fp2VtGjF4kBcn5lU1JjNAIoq+0e0wSNzo62WK0ZO5LlLxrdQJKmS/VPChzUSVv7n5
QNf5H+PmqM4iozb4xMGT15RXDPU9LzhfqsObhNoeS5V2OKF/eqI4jZ7z4dovzBQeMnd5BuB7IYF3
MwExHKumShY9gnMZnsxxcqGr54RM0UL3baY3G5UCwIXh4Bo0Fbq6TH6D88NLk3lALTSQGQw/eIYc
XduHUv2k9ebqDRWOOW4KZZBusRBE1I3TqwxP6ilnSQis7qoU9YvusEH2vY2l41UoLmajpRX5zx7k
cS7rLlVqYkfyZ6fnwwuIulXHqT6LwDwApDTM5l6OfGltaF9oiZ6rZkfMQ5PWLFLTR49JXbZgHtrs
rQD+PucuI2aDJjckuHlS9WKPf+MzMElxUqAND43TVCuT9ySwj5b9U0T9oXHT37IXV2Lib03T3uK4
vPgmuXPPXVNh1SpYh+DcvgCcuVRhehs6vDhZQbRv4E0xmC8ZmpwnX6IioEFpJn1rTSi19K2Lha+W
iA9diyiCP9mIizVub9hKflQLYqATOidnavU2yR8SZylobZ4x2STRqui4fDOay5VoH43hk27jDSze
RMBbMzcj0psSTJJLkyDGrRnJ8pDjSq/NITBie+V6VI8vsZe8kFce/JvCv17q7hUsFpUMgumo7ywK
vKL4qhfNwHIwOJLZesOw7jsE3mJH7UrVeSDTAetwnp8zM4Dw0OyMYQsLECc48Dwympyh7ZfacR69
Hj+TOcI9aDZbW7cuTsTQBx8Z0KeOXjeWndaUeO7hCYDtyz5sQ763bccbJjlIuz+OnXtq7GGjqR0A
NPHEi7mPYc+gpMm3OChvViIvfrytxQ2598wR4Ut382BGIpd9xDMOMS2bI7eRoH43HY8mL94ZbpnN
Bga1CcQYsA9ns4ErnWCMxLY480S11gweEzOLBlyTZM0TYR5rE4C/baHB6/UWoCG8fdl7mAVJ4rZi
qte2w02V3wmcvFZ5lE0Jpr2h81OoJewh6l1Xgwkcx5QVlHYRrjHUXPXMOkLSRzTu1klVz4eYJAwW
mUZtXiFQvniaeY4q+q0df8+g4tD3JYk7L/7BOqqG2tLNHaQMe2uBOQ3xFg1BcSES+4598GASZazb
6KA26nPpDGtjiiNFG7UXhxFemqfla5JBs3jipvAlQ4dL/dQOAAMJCsRF11dOnN974pqcUDZ2n217
UuMQbQ+o+4+4ZMOrG9Yq5xoW/LKlvZPTjC0yA2dcDAS1VuYMe8qZEKMCO9DaWX1IVAjDrUcUv0vN
577qPzG37E2dEII0oxmYqYHi2vDkskINdLagbgksIsEiibGgyukt7EsYdh1ZTNqhuPxPKxXMYFY9
+5bYoZwPgrWwh/Gfd86vigmLNZutSY1wcQ8qzJjaNOelUlF6ra0sATSpEoj9qLkMzdoAxMODybky
//Nf845d1vL2fkWuBrDCmxhcMmuSaWJB6lSZorWYBEm8WvGbrtZbF0/OYCUfFbW+lNakv+OgvSAP
gQH47GLnFHfZzrSrJ9gI6y65Bcmw0ctpkAw1RPN2QkZ3XsKAB8y4NTaLeBKIbegoJzm8dWryKlLn
irHvYGj+C9inVeTnpyiTH6nPYEdpm3fNI33old7csVAPtkExHDQPal8joh+Y509G0r2HqreiDJOB
WCXKhRfiEG6xmlBPMQsFJ4IgdL4aCpUyiV+ivmrkxix3NVmXR6XBlS5fxeS36hTtLW7GTa57yyoN
H2pu3JxU+TR14yfK1IuVl0+ymKhVzE9rbe1bg7NkTrdSdHvFEXc9Oj39JNx0g0BLN05YEzWvd+Ef
aaiYB7HxJfipOmP3aWjONci0C5W91JwFlyr+zmv/DPppRMfjER0N4w0rIZ0G9hwTE30dWTcrW99f
9UDc5kWyHlI6AdNyVTg920GJEE48hWF6dUs8i7UCthS4YpI/anRuuuZekTniYldfsrZZZhzdB3nu
IuKxfblL/WQJrS2cj4iu5IQABRTy1cI5TXIcSEqPcQy2pECGOFC7BPAuVdZMpwK0EOUi1fobQ8h8
4C5QZ8nOzZyVZfvPkTHclpx0b3GTH0JfpXfV/4AXOmsdZ+s5j6qpX+KAGWfhgy+gieUlgtNUJOpv
MXEwRMpk1GzKZ1fbE155UIrxkGn2adCxyvgh2HXAJ7AowX+2cNL4XLT7S36BvnIMRu0J5MhrVasn
VxqXJn54Srr3a7nv8xzdkGlzqPVPETuSZbFlSobdw4iPnBvx3UXATygJjRmjzDw+K7YTgRqTXtNo
JISrxr8U92wsu9zEHkdb1Xt1ZXRsa2+fMl5X6CYaEdB0YXzRUHkZiCzpSXLk0eUYLe4haYTIVA5j
FP3aXYee+snQ4keVkH4pyUThMhSWSPOSKSwhTVy+hPpySNjSQGcRUa/633zDvv4Kd+Y1hJA6NNq6
rVuk4mHZmmgR1hXDzC7Rf+og2JpptXe16EkwYe2hOhpef6GphKNhiiumQa0vACHlOUtfnfe/00RF
OOlXCa8E5BWHqiSoVmZVS1Ah5HPhSdKe+dUo9j2K8o/GEMega6efwUdJKDQHdtXhcNAsxWN9YyXB
vYoGmuT7uqX0OQIJ6KvVr2krryPhlaToVz3YIUAXzwgNV7DJD0DVapkeZKy9hj6qpaKINzc4wR2m
F9Q667K5A2rKKZNV4UR6O1tvrHVjTRw2+phnbl8llyz8Lmpyw8ChhkOoRRF54mCVxbQHJughDNTE
b2aWhMKGfu1WdnXHDvfTeHjXFQJdh6Klda3M8/fIHpmx/7AfMOUrDQzmljU1TbTdXmE6tOKwXsMq
KEKEwzjm3G5Gt7ElAJ50cNC04Mr0oFgp6WfQ+MomokbwLbZt7kEghPI4vVEvXm564c+LHN+lWmnV
SUMpn/ugMbn2t1VQrasQzFGSNvrSE5vI4G3jatgCeMPu/nygJ0b/z19p0qUk1MM4VWldtWM3KHed
z5lT8k+Zq241zruUp50TY28TVcJKToGgoQTKXp8+4G3w9jV74VwMsTXHktbsqz5u939+hb4Jpk4f
STX1CVtMLim6ezeA1ezrYlL4fD0aVgRTPjSdZUh16Y7rh5LMhV3u/ZYOZi9JCNL/8/cldKKFE0AH
qrX+Yg3mJQgBgSftwWnic6d5ryqoHezcs5ZxG8bjGrIzRZ0zEU8tJ4gZUafM9JGFysKWpUYYrDTK
kuEPfXeKf4jC/iGMtAH8a8fzoaGAVxnl2YRiTk4Gl5CLVwvJSgZnD9KPKeJ4j8BIuNnCtJj0Yp4n
sbdS3fIQ9+or7WkfZGVRYiv1pdHdF1sCi3LNZzxYCdYhorq6mr2mIB0ZOhOU1N3J600TXVR/egAm
Fm4VxtzrrJ/C2OGVVDc4cWMkAZCp8Myc2Po0aVmc59gSZ1H5S55GXXapeMqc8VmFkhpqcJ4aOCiZ
NjeksY21qF4MkbEEsd7NqXKksEmWxD14aI1R+cZS98kbp+bokq/wjDQbGRTAO1oNyaidju0F7Dab
2WMmLFqgojknu0888M9Q5t86AXURutW7lUKUGZobuWsM2p0KdSpjI0xcDFKYb42eq1qkYZ9n9Ih8
FG4ZAX7VZXNxJCMk0fXNfCktZ69iRQjArkIKeSrpOGSKPLE07Dlk80dR89xO7JqwBlTHP8nNdKSk
TL1ia05JEm114X9C4E4W9CMthxH/D/lyb+/17sIipL3683PV1IbMrZPQZ5o95/GIrLCDmUGhSwGj
RAbfgatOaFBlQ2HXbhTVylO4icIQxfFK7xSGrJkxDIfCWdTMZqq+fEVFPxnlUfFMm4S8dijZPMkV
cbYh7om/choQ2g5dQv6tr3s6gG1vp5r9C+DFchbViISh+5LV1q3ouoeWeHeALXSsK/k6kLx8Y8MZ
UPRAvlFzEaoYTwcoIgoFt5X/44xQDTU3ei3rzF5YPVbbjpPhLGws2FSgjxg5bcmtoswF+iMRBicY
aNWxkc092A8LpareEpVvriA03DySeAADGu2DvEArqOVvrnTRQmvVldRLDpHpSHNU5x+LnPgIzTrw
7Jad61IaKKeuOFsu7OInggPITZvASZHyWqLah562NKYKRjdgWyxLOtuQRuYq6QqCiD7hI8k5WlWO
XjBerOweBeDnxn7ltRjOaMAjyM6rsGCDTxcqfBz8e+1KSjqlnQTGUOFVX4UfL7vS3wNDsnZxueTi
+hp1LddfsL6YgOItNr6bhpFp3oWrPmK2GhPZhv2ziRKCXgY5j9ximEKz1srQo2hhj/Szgs9GUsUV
vM2D4OAY0Z7U83OdwkiHpAAfWuX+ZidM5kKb4SueIQegZebmD+ybU3bfW3BA+ypc+eUUDQJjmUF8
6veMBBWYTUg/jk2fn55vO3JZYDqZw6OLSyba0xSAhZssDFYGMlTii6h9z6gP6FWg1FhcendctVJd
IZhQ42C6JDDqrEILOCpDBgMGU+UD+8XcElp4F82DSHe9GacTPDaoddTDeaRNMAMuQDNR7sU73R2/
7DxSV1GfjXMj5apk4MpoZ/Ug/JVTXwDnMJ2OEmOec9RYKLhlODSnoGCwTbhUp8wxOtX0UrZctrJS
X+FO8E9oe1iybJ/aBDfH3O1DNhTNSE34GG1tJbjXY24cp67rEOlsj0GN9TO11ik5k2VfUvxgTAyQ
HpFtOTR/xAsHKCMtjJo/fCpB3D4GKuzrDDIbY1mRW+wB9C9slHjop9zKiwb5bB5lxrCHfq/t8yx7
Hxjx7q3G/KI4Dkeswp2utXFd+5vRzut5o+skSR3PX7uiKeEfsKmy64lFoRoMZ8Im4dStZVM/TnYs
Ij1FEU0xgk6/tbpIW1jSevrLv/zrf/z7/3bF0jH8qvI6/5V/PvM/ypr+49+/+n/75+/WP/npI/2p
//tfmv41//hbFDz9/V+3+JAf/9dvllhB5PDU/FTD9aduEvnn8/s/+fQ3/1//8F9+/nyW21D8/O0v
X7j25fTZfJowqVD680fb77/9RTfsPy8U/7K/f/6//+H0DfztL/fx8ycO/0cN0/R/+s8aJlv8FSVa
t1VH013HQWn7Rw2T+VdYWZYgXarxx67zX2qYzL9auGlcVbftCailuv+sYbL/OtUl6cCurKmXxvr/
qmFieszXp0dl8PNs+vYwklm2sC1TA4fp8qUcaqL+a7WRleQ4Ogk8ESajQyWhizmGH5Mbvc0CEjMr
acmchr6dz0unFHiLWHCJISWrgGAcU+qMPsXen/stzXLczSqc9jX8B9/FM2gNyEfoHSccqkrGoCkP
MeAjv8FP7kMyREEG/6nfJSqgJEo7CnpuytfANPo1MU5EXm+QC9dhU6RxCVRFBoxS1z/KdpqGRxRn
Zk2y9DpdLE1GnGBVgktCBIr78kCMNBRPwsdS0YyTPxa5TNhwhBIJ89n1UjBMfuydU7QdJzYPcF0w
/WUbKR86Nk1iJiEnW1Hb60zJgrl0e2+RCQg6Se79uGxDPJDusJe5jyFBfoWUnV25LMbrTnBt08yg
ODZm9+5IzV+HgWz2Ar8Id6o9sfSe+wut9JFq7LmMuKs8cBhHRJQ445gaVXXneU6/83a6mR4y4fqn
Mi/I15u1hd9Sxujjn5lQxb0oSRtrFuNFFTwcWXjAT3UcOzOAsuW7VoknjLf7yLDFoapghdstew76
pWVmwc+o2WezN6IvDcHD5s3LNqrRHB4CsyYrzew1n4Wp6m2o9COHNDrROsqLgCBYPacrIH9zWtR0
qVL2QAtQ/qZXRIRI15NsoKPuoKZ0dIhqak9Qnke3gL8FnWwvGLBU3OMaqAJeqkdHZuj1UnPJTlqD
XhxUjFyuknizBFLUNhIWAnsV7Lt3TnTNMqmooJbtaDELUhx2PYZ9BaXD83AILl5ZprdOyZN9I6ca
UbWFw18Wl64HJYcz4j2HJUPslW3ZHPRyWV+L0uHl4TBcuY6yiSuTIRpq5rUwqop6VSUh+esTRC2H
Z3p1f0XRf+pqso3ohj7lEQXlhTIXhaNu/CqO1m0/QlAjLYxlb1YagPNiP3puGr7diORt36ndkzmy
lXRxfhnZflZmKxI2uk67SmogwwGZDNNhOwsKplZ1g9hS5wx5sOwRN6aCuqE3Z+UzCFGKkXLlVLvW
ebujVsdcEeVxFlFgfXcm6dqaMeSTh4Rnq8x/vLRWuYajQg2jZ5G48DZeVz0qVdF2oH0YADJlLHpz
p+uVvko7myMjXH4xmLxVOlpWdCc4NynubaBZtHIEk/yJnpxXhfliSmfZ+AQrsyz/GobhGMZfWdeL
pewxfPVuu5a+x4UcmHELj3si1WoNc+s4Vr/Bfq4qjRUEKWfK/5RrMWTaq24RlJAwTn0qFNeOncQr
KxdsqMzjSiG2LomYfVeSIir8JFmbqfqSy+GmK6CKosG80UkYn6CxjkgkDAd9MzmPxNf3OFfrFQAe
ryHV2YmQESTZeBF4xtq2oTQWQt+5LXWhttcekviemi76sx/tB8LNq8knRQFUXjpLTSP7JuP0Tsre
xb+JnryCqhMedPIinaUsMAmPWFHNbZUTxbSd5r3Nufs4XYwKrn+pegbI1+GNQU6kL33zbfTqcRHe
mTnlLyqncQ8rQtd05rrLGbLWpkQttYIP0dTjSpPUweRWglGq1UooD8MHDuBx4xghVrbxzApSL83c
cSCq+eS7gvzo5eWx6sCBV39irmDwHaS7tZfwtKuZynxXVAO+VurTymaV1qjG2GPtmVaM+0TlUo5z
jzi9EdVbjezRLI3o7xpFpC+rpB3mY4V0gP1y1pjec5R/49fj09Ja72khjkVdOVouDL3/w9F5LUeK
REH0i4jAFRSvDbSXWt69EKPRCO8p3NfvYV82ZjdmNSM1lLmZeXL2p9H6WozykRH+v84R5MOZcGrC
Ww4KwZMRjU/kDo1POF0wp4UdtBy6RGVvth4Xfb6KEDFXnHemZj9bvX6zJyai46qdSBS/eYUHQ8Wj
yBm6xdlOgGqbNadLsmDYqClMV130Wn4xtt8a2yjUWBPmxR566kFLta8Y+QxTonhqalSuvNHIkaec
w3iN3eNcolmgA0SzoPCdleDQb/n4pSnUKVnITWII3OR4tFwnXpxnT7vYTh99FyhBaIYsOxngVEH8
gFjZtBQvYtAvbgbraOTH08jKDidrPlH8w1KtRbd42O5aqxuFvUvrtCK75KPl/uhgqhmDMpsDXPdF
qPhhSOQXwBRuiTq7cGs0sD3K8j4y8V+WzkM0WMZLbLFYeQmKJmjGv2aejx/sZ4rDetocKrdZn+HO
XUeqROHRMLGaodhFMZEzIrAz7FDtOemOs4RXBaaWEg9obZOHVpA1SLtLUS67qHU+WgE9Fv2eHoGt
dX6gtDV+yUy5QQPJbEbWyBvXIQ4KINKDY4cY53kFFFfiXdUNXWhT24qVqj/Ytj0j1NpvmonpudPw
646N6QGWA7CKuYCdybIBAFsOGYMm2XcihW6WFmcGa+ypZWhEiNSchoFmI1LtbNohzrMxZOi4ZnWw
jeEB0Pw5zwv3nPaMgdPC5f8B8r2CW1o7K3tOXiUhVioN7Kc8qRnZ83PvYhSldYxeplHDZwVqccqY
LWVz9ouablz0QTceI3Rht+Xd12qa49PsMkTmz5yAp56xRvnpJF+8ReqnjE5c9o6WOzImhwLNSWR2
dVaYYh2HoPaoM+JR/KllZgJL0ixuqQnmJpfFPBqEDFvduVYOKvHUEzcVEQH7yTW2b731l6j49RKX
HcpdHsE6pMcy54GaymRkKJTG15r+qKWJRtghkDU7/hpZ2Wkc8WJ8chZ09ZLZKPrAmWTYX7Iv2w0H
6WhL2vTK9U0StRcK69brCLn86nx1zmDcKVhvU57WBEKsx9olwkaIVwtImrWmem/4oPdjPW9TpupO
1zQVTk7fhGtWXwX+gooMuzEjQPW4iTtZAPqLSrU3FXtR7lZQIXTc3jVWLmZjtg3HoPmgPQW020xl
HInt/gINwA0Aux3pa6sw1Jp/egsc0BzZJ6yG9MKlyg6h5Qb1b0HrTChx2OyTZT2NJipRpIBbie67
yLp7Eh7unp/rj1VG793URMdKPVvtbARQxn71CRBEMdKjAn3RL1TshWOcnhbPsg8Qgc+LFc2BO+Be
g0sD87GeSbyW3P6bjWregnE7oXH/lfjv+iYqQ0HC2E80RTNaf5dTw7pz8bcogaXRRlXLkqPn0Oeb
m20fKsGoJ1a0hriaEw7ArMyCs5AHQYBZvMWaXXovqfvAhbSk8YUFLBLbILfOmDUmOBj///rTEi2B
h+dLqzAlOh4YLuh4dJpbJ1MfzA+ZrJU/Vu4nJxs3dKZ824BIOne2sYSrDn1bm9kurAkETYTmOfM+
gm8uSr+sI/bEwnop/4AYY/keWDZkBE+gEvp+zdsqkAyUTAhYj6QeUBEl7OpR5rfeLQUcGgV7w8Eo
A2hSh91O8N928bYmRvuaLfTYL9wMyIP1GY4n9G57MS7o2L6mJBZnq41gDqy4Tb/XRnY+GwQrw8SK
4QKmsJm303Hzv2GzMli0tI8E4k88aW9qLgNCB8FErd2lo0YtGHEIIj5a+a1tO49ITXNsWwsxrrP/
Mp2hQSqd4UH2mC4GkczHtp6Mg8rFx9gz0a6AWfkVM9rdsqRqXwtnOuuchvS4NYEFz2mYlgUjc3fx
W53w/QTD+y5L1NFe5Xiv52YA4OXJJZS0Q7xdfGscnignY8PCiNcc1x6Es7lw5HBdjbTEkkC0QJDQ
hwwqBxgOjl7lfWer9ZLOeN2zzCAxCEwWzq7TSyQqSy7A03AfigYulY5f1cHevWCe9sZuPFKT0d95
DntPhSGJoHoZ+bWdYC1tWCcQ00raDyiFaQ33IgdYQqY24DcwUWzISvdhqQvroKofc8nE/f//GCZM
W9V8kXHkAij7m47dfJfpCT7LanqpM++xsoz2xmyuu/3/q84wkkOSDqTiwCnGuG5ucf1TJz08ocGg
PWqGYM+knVumQ4/ROOwaTiII557Yg4bDwSdEcZQDrMraKMRhxrmHTy27ljEXQgK8F15/6PIlqQSK
UZzQ6MvXNsHZVdsN8CiNxYEV6NMbi/LWdtVNbysK17Drwpo1DwPjSZ4olYSK1mJ63SGKxCfpPPZg
48/w5yk8wzPpNN5tTp0jxAPCqlZ7MSztJOdE4vWk1t3l4oWvrznkEodWBDliASKz15mBBbzK7wZ2
n1OlR4914/0w8bfDnjopLstKh3pIy2orE7ja8R6GuHZI2sbkuawfE1mLgNTVZwRkfVD4vGu1Jj4t
fyDgzDgNxOp+EGEC6LBAcDQtWgncLnRzRqyKPAHp622zHj9ycszAe+h9aEfKHBDZOLpn0J0kTYt2
REFT+wcqF3SbqvzJEN/8KhagzBRjsBGjk+HlPS8WjZDtMAbJRE9GVRr7HFUFoLsRlDDIA6xJxBI0
ytPr/EKP8EkIbTxFHKw4QzD5z3XjCScRviZG2P3MFdhrXrCB9fdlscs1zJj0mcfoO6vBXDfKr1Zu
/yI9xQdHN89FxuwcMJ238byP1Wr0OJfizbzaU96XOYFIJwaeFS88pEcN0hDHz8hdEZLBZy1/Cyce
D3kKF9fhpQ4HNxLHDpDfaFdhq/QJKGv6rNu64RdGux8MVAC3TNNb2VAUpvryI2ticaG8jOk7QrQ9
6Vxh5uSCwXoPwxn4m40I2s4vma6m+whLCRIwFwBjsSpiGe9ZkdE6hi1pv9BPG93/T0tRuWXeb03D
+3gsg5ZKSTZO2/Vx7ArWrw+CVq/RECXvqisDDeckLR7WU2UDdJereupS3BWpbTg+ymJLwZZ8kQxK
sdqQs10wOAe2p/+JizVwDM7/jdF0e2gxFxEDH06z6TAQt783iO8wDubE56WSdDdOvrsVeihvP3C9
wQNT30XmQ2bhRZPV26ATEAOjQaRU63gY9OaLToV3Kd+J1ZH26ZPP0vmoexuULqDJssFVXJMnm+aF
PFk6Mqohf7Ra8oW2zx09RPdd3Fc3TR6Uops7bUuxeVdf8TZYx0EV3dXIOGXP5ZuKWWsR5JjwsAxg
z+uL59q14LHEfReAdWMDHdwYQmBL3EijDS33hie9lfNjdWKGywConY8yN+RR0x8ADsJBdgqQRQSD
ZmPMfWXpyMex8yMwaAfVIo2gi7anygX8JO21ef2Yxgb7bW0cZV08wFW7lo5KL56uw6TTloeMAhbl
GRwUjPavzdrOXCr5Q220GcbY2AclmWsNhbWXmJDLRl+C9D5OlAjyVcOYL83nxSLeOMmTrbC/JxM6
Wty5vyiDvkWs48CQZu+ao8f4J6ersiVMZJufcNZnRmgtwwGTg52Aw7dfnXEK5vi7SwvSe9BDAmPg
XJU03tXWm6vZlrfYaigEyjmOsIcEkeS2OXhk3FyrsVBz6RaQ7On+MMaM+pvlRO795DlwcwtCZ7se
HixJPaD3C7l6E+FBFZwwSs/onqXoCMD3SLxibh85FboIh5PHqV77ThlInft2eZSZce/21viQgZ4Q
kkvelttwmQ7c1mR8Tqs7zR3SIzOcNlRaNBzs2T4pN2ZIZpU3NVcX5Je8c7diQK6YsXt1VutZy9f+
RoYcxOBI3RXL4oGig6Mcq/t8lpTQLCt7LUMDf7X6i0ptigmKmGX03o29DxU7UIp1uY/ySCKhG/L8
/68i+O7GgtLhtiMvfFd9F2Rsto9lRTn2hyr6zjH50O2GE5FOyTc3GtY9SPRAHyBPrUwbWPOcv47D
KQjKGIjWhQwxYkjIVfEgbYgBcYzJE2llAqQXoKXp2Lh4ecCgzXtgpDhAlpdxZWxjpAx3sCCV0Xoz
qG8705DoYLwv6LaCfTxNZjBPGATcc6JG9VGgVGlN5DEpMeYTPQI28Eue9lUYwZLOl3kigWFsxCBd
Sw4uJtSi4J6RrJxRqSSDYr7RyMqtbLFfCLFQiTgJcFF2kgCHsem9bc3pPV8te+/C+3EGAe0INTG0
OOezduoDttObRm9TsFh5c9DJW7pLJWD7j6+l3c8hq6npj2JOt5seYWYs+2b6jtdhy26pkHahew9m
kT9wXAXQvWNfRreK5zk84s/3vOQbptNMTFe0Fx0Sqd09gwCN/DxlF6Or4cUWrN1JM1xbUKpVNv0Q
Dez2DSgBz8bk1mhAGu21XK6mdatncwqMznDw6Y7ro5FbE/nk5qMeK5ru53FP+axEOlt/TWurdkJq
PIL6ZAv7NHs7PgDQo6pJ0hMY2QS3TCwrdZJiKddizKGTdaDKZgWInXCeI5BIr2VjV98URD3jDCtD
aqwqOlEzsNyWuNP7bN0PlNdiPoF+l9NxNpSXecC0qBnMI5Ok3BMPmXAs1cM1Iq3rsXZWi00SHXty
WEQIpNSpqnOlAWyU9jmpFwdnat/sXGecH+kEyg+0kbH6pIwK47iloiSjWBQ32C89YYafOTFdlB6y
NwsQB8/W5lFth/U89XF/IIV0ZbjCPCRT/8ZB9IEDSo4yNVy1omf8nCfyM8rH9ZJv4FhVibuURKhH
GSHnC/OtoZHzukbuid/b3KV/KrEhrUfrPYG2fwHXFcxZ/LdZuSRwgE/2+EueBjMZT4ljNLj3GzqV
mhRcnRbrQd5vtsWE4kGtZ3AkLIpxG3KY6cqJGi78T2Ku/1pBi5ajNSeaphid4qKvdElnocX1o+/H
W5dEv41ZT8CBGEXFzeZ5Nya1s9pjpw1AvxZimPoGPLCZQ257cJBN0NiB92v0/KyU0TkNwOOxmPai
Y4yc2OLXFNbfhrMmd0l1x5lhQrrE9ZlSP8qBZHyz7F1DMcCda5zIpyyBjS8AN222Pkab/bxd1rAQ
qThwlD1MC00JVc8LVjkk4mFpHmew07Vp6fclkqYbud+e9zrlDowHc29XQwv6cLXhpyYfsVP0J0Dh
7+kw+4mFpWQEUuswPY6LyTiJLoTZ8c26/wcfHG8aNIEmlpBye8sjXrcheHZZlMF9HDysq9JV10Q8
UhbxUTH6te2UQ6TVfV4c0PmhTsmYwwN5zXEBLx2JYJ0DfkEGdpvBFhQLUd68MHki4otSTgxqZxkg
FCvh9i/WAl45c+3XqAW9XRTiKs3IobHZwFW0gjvotDRY5fSyTsmr3eyXgvl9J+ipB890hPjidwbu
jNgB3ehmX8vc/FkbrnLEyOfArG3OBNDrc3d+TJZ6Pg3tREgrSg89TDq/iAea6fXXucnJimXJxWyJ
T7rOk8Bbch9zoU8Bkx4dszSZ2U5fqmLIAe6MooVlY2zg/2chYrfxeHw8WN681v+yxmBIMv30RVPv
9fU4jum7o7NGGloCpbYa6qPMmKh02khlqk4OJOKoEEHhAxxBiZVGq1KxSEhR3vBNzYLq1uXOmIm4
8XYQJ/bFPNMcltjgc1D4fJOGpXaghapidM+6zMmSFtVfLC/rwfWql7VJ3VNpLMnBiDpOkj0VNk6n
fA6Tv1XKLtIzmcEmky9BQuGMX3HDibpquKip+3LH7tyOJmIUM14/ByQSaITMM0wAs0zoqUbLxk50
XSbYPIX+Hun1c8/nRg3mHgn9ucyTfYL5CTbENUKYYsQM9tp1jGfLTCSH+45tdWYbt9kWekDlzFas
iXRveZKbI91rsCLoOFs8zoUno9l6yWl78RlOdFTm4J2mx4iSUEnVOvQ0OQRx/Fl7dhesuIywXUS4
GeLDlGofvGKB5T3WtUGJ6HBsk27eSy4vsMn1rZEtg/QTRLga9+Z2hxpz8qoDgI5FQugavC+vqCYg
xJzoZrTNvsneUWT03VbU16AMcaGnjygbBJ4qPmwu4T/lyF+nKpxASyPevDE75fZC+KDWnt1kepeL
Ray0/Vph4qU0/XIZzq9z154zr/ijoAmD9KEyyWHI48/0OtfZMgPQDEAlPieIECYVuzvGcfEoGbpu
bSH9CF9U8g1TdOE5aKsxBTCJnfGrnsL0lY9QWaCNALfiLcSsGakEuxRxJmuZrL3uUtmRevHbAmjD
tzrsWro4uJFXHRviKTYG8Z0GpPi+iPGbeSMXFFsnDOZ2VTjTz7CPO/VqyAH+byTMy0p++5q0SHb9
v0IDBFIkT7rOvmIRrfYt06oPM47TZklNnL1lMOr1zShGMmidwaGzz5wd29YZ7xDxeAXSx5PGXbsp
vnYGsCvx5iN/OuienE921QFeUsd6Mp3iQ7Wk8YxkAIJqF5D62/yIiO1c+tV5HSldYyVSJkPE7NvO
z24pv1xP/laFgJ4w2BoxpnIHluc2Dh1Idv1kw+ZFTHVeHGu5OTr917Gygywip6lH1uJL2xQ0HDBn
WsrSYWuy/k1YgXYZm+pBc5y/c8o3XFnt/cBcI8GNyc1U3GtmzC4okIUZKWYi1fYrf4898ReQdVn3
hTVtfCkYFzVlyZQqhbkQx9vz02nNFX7Eg6416jJ+jGZHuWjdGPD0RzZ8AkZHD0kQWep1oMU7FJKn
hhTqC+iYD6FzmyCZjWuvJLhTUKO9q9zyhYXjkVX3lA/zuoXjtvpJ8w9jXwLv+vKlF2NNn5/2hm4F
L4fWLbvqEK0pfWxIsC2tZ2A8BkOa57QoAHG6Caf5dJv2XdITZGeL2iHhauex762dkwLkqxLqBEvH
PFfqZnr2kZQqu7+3EjukCL2lGownXmVhbDCGbusfDx8XSWUCRZOTnLSugfAHAppnHgtSIHsKKgzh
vdNnYpFho56JuTKigHqSLsP3FNz70t8KZysLTJuwooQEDN++EjTJrxMVZz3gUKfT4Sr12X1iNvxY
Ujp7R/CAvZI1ZqBPjZ4/MFlgZkRt3J10zBihYQvixkb+jnukPq9MzE5lKb+r/0MWEhSXA55akImE
0CGuhR19zxTihJ3lZTihoDFwWpUenl8CWdaQPA8V0Ta91SVyNyYsIhazBSBKWHBqubxrnXGM1+5O
ujRr04OEUgmLvLA/KuHhLTZfOzvaD521Hmw6gqc40CMNrzrsCntNNv7Wq7PJ/HDwrSjfIiQMv+yY
qq+iJ/og1y5oZu2DUUnNCPXEBbY4Kq970DD+c+RIHrOeqK3GiV0PVSn9aqkZdicud35+QjVp6ynK
ebyzVg+hTdrBkHs3y23fFcdL2Yi7JZE2317rBh6rkYEH8ApZmLs1a6a7GNUTugbGdKRbs2Zc6+ke
GLRyeMxdJozxsjZBQWEtlCRqQZoSaF9BUGzKh1PkYkfnix+B3r1k6/TXYsK9plslsH3XVt0zqUJu
HklR0MZgVkFuLUf9TXcATip+ZltVeQU2DzyDadu3qCHFVNLSNHKtsnFqInvxJpgOuAGr8c6mJJI7
V6bjY/qdpiyEWobTkKapQWdcr3TnM+tEc46z7g6ypkRSM9OQ2nEAs0P2pMUlpKqZZFkyWLgILDCZ
0NAs2v3W9Oh08AzUNHpHV7Vnd1LtJWvdLxKg9gFn5k4rN21YahFiaAlreTJ+eSC3SOsPWShqaxYE
IFIg+gNFkE8TIIqdZcfXleskFYHpZTO3YFp4gd7CqaTL/TX29vAgxT1csrqiJ6ZhWcpGCAXcvwnZ
TzP4Rmbgg8aYqME+xaQA8lqtuSWsLJwl5vxG/Hyq4Y3Pzj5fxKsDmhSdlKhTS3bxoCRHaV24lxrU
ArNlcGh6dI91gItW23+WFMYPsk6Dsqe6nfzYQ9wYFCehRZQrn7IdbfAIrKU7luA7lw0jY2s+E1RI
d0WvFSjctZ8tg4DMCUcZTy6LXm36WoPUMjESu0SYy/kyWGoSnaK/rG9vfIMPCQfciytekuafOXbf
Q0JGuFckSVRzLXuDiqmYwFs6NnS1EOWrCtUCXyxJYa8E9JDzSLrGt4QCp0mniHfkbuLnzvi25OKQ
G8yXrNomFulWHxQrM2zCEEIYgVsPj3atm1RbA06qVM+dkUoONx8PYIRovaGGkXGqt8tF9LWa/G4N
JiZczCfHmqNLa81Ug/3jIIhnlnnMznTCsYaQpqkIt4k8G7n8xLhTnxttvGvtFqM7/zlsS0gTo8ta
YJbcd7ReD3kLFgLMVLW0BDWXT0aid1U60y2KDc9vzPHBKib71Hq0CXj5hUEgZIYGo2m2uA07X3V2
NOcmOv3Bc3uqPvuCGktW9xgD27kxQJ3luZ9QhPJugIxPW3HACMW1B3h6G9l3M8UzqhOnxJvSoEi9
at/W1SOgyAf6pw2KdHU/w83FD13UnLVWB7vqlHAj0FPiBP0liS106NFkvLFcxqW3Ah6Xfzk+KQKu
OMO6Ny/T/sgUq05qtvB8JPaVxVG/bd9Kn5Kql4rqwR0xpAJLwAbXZepWNCCuNHf8AtgaQjj8Lgcu
m6vDdEdMqFC6vtm4rfeREcG16AU6QcIOTlnxwNBmsgysZbF7Bhi1KfL5hijtYBGun4UnjyJ1MF+V
mFgx0qeY0Bm8z3cG82vaTDazVuNCNMMH6ARJXLHF9e1lgEaVk536AJ7zYKTxHy0az7GAKpQpKBXr
xGS0RzNAmeH0Qm53B1jztWoZFzkezq9xwEtHNBp2fx0ArGaJiHIvoCDlKDSHIz/uEX/lPbadMM/Y
FlxmRSYGsSPxtA+OT7RLteoEYBa3HxygWM7b4VSraMc0vwbPOHYTDQDVzdai6VrqKt/QtW/JvJSX
TOnvfep+6k0PiuszoeUitCrjH4/Xi2mrq6aT8u/arX6Gc0ul958jhcv+YM0P2Kp8T9SoioOnAjee
f40p/6MP3qug3mBHR8hmpOJQGtfCj2bwN6VumXcwrSkjMR/ybDHCfqL4Q+Cf5uRZ3i+y/OnG31iW
C6pokexzGi/MlkSUa/hQEwqqNt/SmvFPnKwmVx0+vAQpN4Cr/hyPUfrWQaXZTSnU5GZd2eh6jyZb
bccXy/Zc/aG2b8OjugUQVZjpXW10yUFsDnK9GgHnDvnDkKqHJMIHTyvdl3RMHmsal6uVIcYkTN/T
tsw2tn6/72S577HMzVHUnyW0vd1ceAdn833rKtmlUw0nxjEOVgy4tRPlSY2rEYxR/1xBWzzYodF3
zrNlm/yOGtFAvxdyRSGYqTBj2HRhYzhSLCn31QTXbpqNibPYh8d1afMLJqmzUezzhHe5QXSSynsY
5FcWMb4qmygPaNxZiJPZ+n0/0HdROECJs3Jqt7AP2cFuCE0cHw+u1Z8GSYtG6d5FNFHdC/MYN9Wv
XlCvXMTLK7cnFUq4/n6jgeWmrRXCGVc0jqDkr9F18QrcsAddVNk0e4JZSEkRHiV+oRtje2pNkDPj
6kw7hpboyFwHLhIloURf2rW1om08ya0zsvfDZDGYxa9sXxYyZBHQySbH79ji46rNLdXr0VQfF/bj
cCTTkfiJoMESttxAIXiKZ0fixhebypLo6q+EURHQYvZWdnrHrYw7CaLUHC46xyA7+vVA9Phzm12a
eMhDgjrGwcy2sDQ4YAbUxo8FOBRbFvesKQUk3mwBZI7tcWxconX5nbuLRizkQolloOtreZn0dW+a
kBu62YAckWZ3luoALpgRPadV9HeFIA7F3eQtwAJ0Z476CXpYN5cHl4IzfyJ9uONWSzd1PJn36LmY
QNEFkpEo/QZkqeueTI6BD6+Z7jnI4mxIq+FYEJg7cOP5sb3lVS0ryzr2KFlmn1GSGgdNvpZy3FbO
tPtWMBwGdnh29vQWbwH2pdtzLYESNhveGWJL8wzCWRsSD+UtIUnVM+gY6MQuDGYwmsNdTMOMAYAS
abCmx212CP+YQ4u7xqEzt4vnvyn1StRyoiR3A3TPNL7rBvfH0TEs1Z6kgvF5dQf1spC7iC3vGKdO
8rTdvsZxHn3brZi9pBS2DXp+I+cBdX0u/poKpUWwEymtSw/55NKT6BIE1tV20qzwri15r+/inBtA
2dNi3xdbPht6xqp4pka1zLtijH8AU7xy2AGYu5lVCUISqImpo8ZnveFY56aN9vg1GPnTIV1HhxQE
9k41xiEtuuUSWd7frpV52JPscrrpGmfMTABUgB4YFxWILL6tkvTbXEbPS2vPexcl385gh6I/LFvI
Rdc3U3OpLlHj8enzH1IPEZf8x850YbcPGKxAkME/cOjkPKbuY7M0ja9k8+ZVxF8g2SrEzIwQDSph
WQVd1p0NPf5cqdhi1Oj22Hqz/uxFtt+T0kJwmn4U11Q/yrria1ytIOkh0yyp1nHLYrawEEU8jkLA
MImj+HsmusFXCKXIxf0y1gfyII7vWqCX++qtVSVBlcx972njxQm5o5nwFUhwg8iU+CQfyyMlZRzN
MQNIjT8TmTnVipc4SVfcIxwTDXInO87WYT7Vn9LD696v9CP13ht1yTGnHdDPCxU72Jsm7NGS1KPM
VAixwkLsVTXrhn7wlkRdy4q8TITB7ZCjHnJ3YCxUDBxGhPrR/qeM8bqe7B5PEVlAbedlz2D3FXhT
6xOj4d3aOfmZGA2JpxuN6PGXGKOP0cAdPSfatWxHC0jByo3HvsYejFvbZkfv8gmmRbo+ZKsST33M
qs9YHG8hjnOm7+YRspBP6hCrXjzinPOWs11El0lq/btR/WtWMYWTzkC6cZpLmUsVrltHxxSRExYP
5gtNSXi0un8ZNT+7RnHCrtvutYkEpTAe78Jg6JeFdyAEMsPZy6CXOZ4fCa3p9PUAbKukxABuGH9b
DVJ+M6URKmVFyqagV0OlaTCkd3oMvmIaKtTeXryNbMZ8yfqLmWv1nNA5UiSyfzUvW5n1UK+AZCvv
sYHkX7QItdRCkRgb1k+nKrFGFysn/xFsa7T0x7HRvnHW/KnW9RF6X3UZ539ZSl4KYhWx/01ZX8vk
6NWlwHn2oTnF62Iz3qOZrc9j636M8+ekTlF8lamfPSjZ1JIjb8gRHisxSK6g0B/b5mnseW6gXy1h
B5uobZbnuFpCTbfbg7HkFOExSKD/jWusiv7IwrizudOGUz3LfTe0vwAo9xJ31ku+zsmOtYwx7vRg
0gOBiplubtvhjlLC50lgCZmVx40xjw66nBymixa8uAKArN28ODOGF03Wr5m1AukledmMWXuEeE2d
TLZyraqSvSOXdcsx9dxF3OW12HBD5T9BQQZoguHb1vAfU2v3B9WxD+u1dw6ebnwNkCfXdijOieHd
OP8VV7KZOyRW/NM5YJrRlg+RN4hHuf0jovBlaxeleRintUyjUIJO0mFlh6ZI9P20ipc4W+nbzUF9
VRPFXxkuC/rMwYUI+11Z2jFeIIkITfMT1yXNrQ3RIRKatcuvI8eZQzS5pT+s7j1NZgBlsqJ7MxkN
HxzYKhQ9xFjTcrhN9qypHZy/Ft5M/S+n/QSHASZaIoScLb0dFMQHy7H7wKAzgLnbN+JmH449bn4P
kXWntWbJvSXiHGaXx7p3pa9lGwNPjG8ea3RA1me56pWgPaykfU03yz9monCBc84ArmuwerL/VC67
DdyQzNe1iAaggqHdrOPG4tBWHfuo/aYfXNC4zvzG6R+1GCCsI9L5OM1dfGdQUDArjBeyITADVv9Z
OcbVHkkw1DhRJIGQO4F5LefNMqpSZ8pF40KXwJicVfOQaRV4raHST2OFSQsRAKd5EpJ8ecNWpnNZ
XPAacrhYZWp/Wsby4ow8UUNflKdcw6Ibc57p0vIy5GBhhgrDM9GiJ0C1NDqAGyXbQxfHyr+tyXDf
YXwJjG0H6zYQLXoxl/8uKBmIXBrKCMBtdqFZEJYekjCL6le41OuhVX4TJ1/K6sVBox6wWL1viycH
e4yOtUR2wAwN8dv3xpvu/ZMmao3h1GGJm2NnU3qCpl/+UYtGSYWmn2IwOeZAVYHdiJe6RYPPtznm
kngQM1yN9ycpbirVfcdO9NCUU3TgzMDeC5lO9Hg9M8eN9iXhy0M54lp2mue6nALXMpuzhoUniLXs
Tm/4JoXJ+lasje13VfqSyq7azyM7LhWD35MJoqttno0eOZ7fXYewrfN7lsAOBNnOoz88EJP7W5b5
lwGLhiPX4PhY0NALEtibDZR8MopYnSXToHV1rbN0ICyPRop59gPfJE4kgyO+S/3rmL6OzvCTZtxV
bKv+zQavPwsHwHO5EI5oPqcGIl3eTTlVl521wcEf1GCvftXvNdtMXnO7pJMswYxdRsNzUdrHCESh
ryGrSklzWBGbiJpqrfj/8bHEFVY0+FSM+9pHp14FB7RgoHX6Hafka7GaPnNXjFYthzKSYMaO2yYq
jYljHh0Nq8nwtcUdCmgMD3yqKDrdE96/v/BJkyMCVXLDgsqwMyURJaezat1j6S6f9IY4O7hnz03l
VQ/dID4hCvrRgJ4sYyd4iN3VII3psp7386lSETkAPWdW6okCmvLyoo1WTijZjfwZpHikhve1S1mo
XHmg85bIQz4A7oCJL2ZG5IWG5zxX/RPwiy38RQoXk9Z5nSXnhHh6A55hXjqHfpBlsD7MjbNOKJQs
OrwWZ4XTwh3+gZqGGYUAYD571NVlUGqJ3LzpIn/vIsUbkVFAODnNN0yz9DA7ghF6jm+CmC9JO6kC
Ky353dmTQdQdBAUmERsWzc5EpR1SrT3+R9aZLbeqbFn0i4igT3i1+t699/YLsVsg6SHp8utrIN+q
c+LWi0KyZEnGErlyrTnH9FRF5nu99pVS20KjiZWSzpPlMd9xEIEyjftwwNzsCobNfYJywmbMjYz7
GR1LSw5O94uxtfmgZbZx6nPXhX/K2UfAbUusRgxyvntZAGaZ9mK3ZHJNTXvpeqxMmKgZH6boQydP
O9gnIHN3tf+7oU5f+fkIGJYE9ofxt0KH/1h55wztAB3zP9mYHAIzOmS0RI0Ea6HAsNIm0PB7tCVu
VXmXrMxfUGSsa4OClMZiDmEgm7cqhcHtFbZ4cAsHQZGiZm7wn0sTlaXV4Csz4G2X22h2HsGFPmQF
qoZMuQFSuGMvsCN2Qbyk5danbBIfOMKYWJtuuKhP+JCHyatREbQuJtwFeWq9eLljrueI9+iJDK1z
n2R7r56SFeLf5hjq8bEdg+AShMk6dIgayIencYjd12mxbEHcB6LpHz0lyxcEGMXBctinjmiVXlzs
8+z7bE3x7P8gcCn6nBkaYgahN8I8sGUTtc6BLV9iMyvX0RTUP2pwJ0Y757/1AIKNCA+bjWf0s1ch
Sd/e8CgM1z20xnidMdntmc0NHJuYSoMksDX7ZkYc/dKJ1B61i5l5D7ko/04Wq64tjDdEnsFNugzi
nWQ4+wShrvSUF2sN5mQYqvBAI4N0HuF1b/6So8dIZxOSMrH2kxIdM3ENyAkJ13VdSQPKasa95eDy
KByqxkaP6wI059L6sJ4PkDFItv2TAmPGq9nQPH0cw/41bWP66272TVW2eR3T32lHLf7JJIEqmkLX
C5Pqhmi5K9RVJpjcigRUU+KHiJTnD1BIqFYqe9cWA6VksWusHnsbJVGbHLpMXcNxPkdV/KaG8JSf
MsNZksb5z1fkCLD3utUd6c+LPXRICYWkf7BGYf+ttPGy5iQMGAwv8oH2pznSb0j+WlP63OIM2oRm
wSiSbm1NwhkjFlOfRTQ9IywLrFjQbvV/Zvb8twqGd8Y6G4wmP6pWYQwEe8YYm7YuxbVYJPd5UdVr
NTfGicP0k9l5thtcOlZmC+E5EJT6U/k77aP2lDfJX1HnP9n1FjtTFsfa8TD72Ge+ID+CEVmfszCI
ibd4tueQptN4GJA2BNDHV3U/PKcVdPOQLJ1AtNNDIzvzqa6JVBgxJsG9uhhvpTc0l6hIP7rOF08o
EgG7eRhoAA1RpNqNtQ+VPuEkJovDEJS+YxrsId/haovJYFOzfUyiFNUgy6N9XPLGZyrone4K65gW
g0W56fzvteVn95sBR2FblsF7pUPssh4c/0YhC+JEUWwrJ0OXldf2uWLAO3lq3mFxQmU5OTWzcRfF
E+w+CGuT+wHazNqSrumfcJmLUy2kOHlt6e+zsts7NOJHGRxbhd+4a9DXeVHCWcyKTHkKolaeaBm5
27iM3oI6jE6WVRhob7v+QADeBnK9PN0vnKjIvq7dbwbaek0N9gRx1ZRo0AtGsJRSD2wyuEnWe/V1
dYgClAs5HgnTBfvnG2htK6PeqpHDOCXa3VDJ0aju7faUtWfPGk+jo519OAYUg+TDx65MMR3AuBqU
W51r0aTqoTWIlkgdGtlhYrrHcGZ3AEoK0CQXJVG0W+wBALrc6uAlgtj4kKwg3Fk1Srb0EY1wvu8M
vyEkVRzLeKZZqIt1jX8R+7eSMyeRzGRMHpH91aKsO3HWGsBob5w+21mF7x3GHkUC6Sc+IhNnXwLI
5rSCDpgQErwaXRQaa7RuxslZjub9uN6vLQlTyJpGjHLLf+p+kUzORTfYKzzkxAyCyKGkGt7EkWnx
M9Byk7DjPf6n1TT24YkQ1886xw4x9wdZwqyBtK8oNsZ1ZxjGoSl/BfggsA9S8iGyp7MtzaOJTeEY
bsHO6W1mW092tGAA+1+uRFJGV+CXi/53FzTjxVaWhfnBBPKhp6ewoyHHloFc2QmscanHmxstpL5e
PoVLjEnfL3Y0VI94w9zVWI0rtyyaTTbw0ZT0EE3AYWJkkjk2CbGccwQNrywW5AUqUQUQwraOIwmi
D2E+N9ukbke4I6P7BOGDjCU7MjYTMSZ0G9tuj8C8iUhTH3TvbOcJIEqm1N4ss/FodzH5t+PIv7zq
aMpErckGYnFPBGDnVnbMliTvcRF0VqSXb99fYQiCttvhHYwkaTKWDcmpMqtDzKjGi/uQsW9DIE9E
tzcYpuPXteWmXTwmpqUPXg38yVkuiuWXWzsZVyRPsIPSkTrWJTm3VAOJmRFON7ynLkm8YIPyjbCs
bINJaEjJVIVKMBj9etTM9edOIa7IshAFnG9x6Kmk7JTTuTB760l1OKP8LrxWYfsqkEScROyxZwip
eQZmp0F9rtvBfW3JTFjUh4KUXaKY+xP4aHSXndUw5vYWoHqIUdGgnVeFMngBQrwjpo1WYD1v6RRv
Qx9iHTan5J2Ek1eKZrU3hsx5EZC0CG1pfpsuLe8apTinPZpQSe87jzBGwdskHzrW0yWE87rOp6zf
hg5GDmo4gfYQCNZKZKQsYqeVaxQNfFKcoN1LQxjf5vD9bjAO3AZLoj8FO4gOEd2BSl4JdGS//h2m
5bDXqGtogcXTlpag3Jc4Rsy0HN+z3LK3cACudPSnNcLd5tnL9HMZwRqKiHF9GRb1eUwZskttO36b
J/1NRda0aUnxORqyo5/e0uTmnZeMiyKEIR4n/too5a2LyAlMHM7+rrgwiG13xZJgZKKWwrsJFjcb
MlwFjN4jNszEECOJtiTnUe/mZcr4jmbY2wEIsrfZk6IfcjCzIVgzwjsUIqlXtSQFgtMTok+6M8Fk
3JZSUgtIRfAXh2cwYXy+gqMvSctT9S+LoDOWaKQGZlu6x47MiVIQ3GFV1c9ElXrnW2mzjSbwMWlM
yrNKZHxwYJg/eS1i6ph3sFJ8ZpwwuqbOb4HHjYOen4EfkQSVztWKL+HaGIHdFTH6XVNIMBFeohMK
WDpxtVtlT0AxgVzKDqExScMpH4lVEockKVQyWxUEvO+dkt596Emx1+ZkPMCopc2NUxDV5TaqZoDY
Yo3JdN7Y/k/6ZvaTsJ3iPMfmc6UJv/GDQR5JtnQuQWxvfTH84lk3OEdhzPb2D0BUa2HV9UlQe/DF
TnqaKhcjzKpjyvD066KZg+hYJ9PfAMf5KpHl2WFStG6cfiZSh+K8rSvmw26yxcn2METjNU8J4RyK
0T1+XQSJd0xtBpcpCt8tqSkzs/WDgxbpIR5LUrSdz4ghxcos8LfXNtGBrkUmlw+zNh9Vvuejfiwt
7N6MIAyG3yjZFLZJCszEe7DjCuJ4aicnWp7JqQvELxZ/PiVRbTL647xse6ynaNxZrNkOuBt78P5+
rd12QoO2HojUaKkaTn7SOqf7Nff/riVx9JQQIbQLi+w7A0KXaAUHt9VyocwfBhjqY5vQx6jMGd6q
bwiGxNCAEuecsxXhYw0CIK/xC3ljC8jNUdtA3Bxyqk5t309nx0rm8/3a1JG3kPJpXJkjk3zUa8xd
LarqYibpYp5N5NxYrOmeF1a0KSxwT53NMCeKpx+VpiCrE0LE/Zo48fvFYE/2wcitfVrOHioQCFyu
RAw0DEsIabKIBCa4J8rqLnJJN0HEWW7VPP7n193liYqhiVn580vFnufkIQaI6Mmwc2mCPTNYZmZJ
cP7noo2GiuijQzmXyUUhd0oLIXcROYr3+M8aYuOiIIvO/1yo3IvO7gQUxmJe6dvfZlOdZEpc4uSz
+8y9+WdYa/SwJdySPtSccxWa6iwse/ITchgZGlWWnn/hLyKBojM4ovaFNme0z5cc2mR5qhirbkO8
z3EYhgVOF7MRT7Oz6zzXkY4vGadH1HvJIZmYeAXLX8jkNL3cb0Z7wIHhLkmmb34OeRs3aLVLac4j
42HARybOBqZbcca129F0mpJ39nX1mgAQ6xETK+ElpCwtKJP+GIJq3EMecq5WoarNkOX+S1RUS3xO
tzYEjCyt9DtpvPKTXvWJrBuoXxjOsKu6h4oEjZ90KyfSfOz0zZxgfDSt4Wz8xphXNnFpuyxKrZNL
G3OMhgReCsRsWVBqJK5rw31s23ONjIy8NsZEiwwQGfoPIPdITsNVpa3+t2zUBnmk+FUafKUbozZv
U9N9C1sLHReBn09WR9uZz/5bCqePtbzYSD3zLx1Z07xFbjZ47r61p+wWqICWmVfvUVwVJycgKUB8
pr0NjxzWZmd8h5x4bQzD+6trTiFyMH8Zy8m686b5tZjQI8dTsWKV5V/TgEYDSGgesi5G1tl28xpp
ACwH6sNXo8nbB2RR/W+HSlXNi/UhqboLgVSfgFoEE5caLYnJlryrguJWWz2qTnwag1cgA9aOWAkb
6bIROu8VqqR3Xi5jkWJnJVLhvmcOnfuB47gRRPq9E+TRM7Uvg/39XuQYtLQjL77cf9eMquMwV8lz
NivrrZCP9wcBWUkfHUe/wlr03q0oxy9kAiq+P6FVxDOqL0dtvh5r2HrttcLc35/QBy8LXdZyzvff
1a59qlAgPKWSD5o97e4/nRnIQ6TUz/dn8EFT4GiSxsP9pmgEQe5A9L/eP1wzl5MBQ+f7vQhh6eHQ
HT/fX07o+uKOUYs9uFXvTKTuD5Kj6zx6gfX4n/fAVpjiRnzdGQ9JvG8VTPivx0JZWse0gff3v06T
GocRKaaHtRzMUSQ3P6wSDKwcifuPRNikT8DvrvdbldLFGVk8W7jlEXAli70cLUa5y697gAw3zTgb
u/tN6hABqS4MTvfX8oT32Ajb/jrooDnyYOzekyBWT0IWaLp4BlAHw3ke0OncbwI1ZkC5HJL7TYbj
1SbUnft1XG2XYXwaDNgGl9+N4JZ3ddV9Pb9R4tZp4ve6kM6Txf/l/hgbYup5djAD399/UUgLSC9S
6r7qEUCIzjlbdu6tawQ3bNKy32mLSJF5dPNMgkhBRGf/fr9F3AJoR4NdeNDzgGS4ed0ktpWiDUPC
vP3mN/Fj6njhzQxj5w3CyyFOfmcqFbf73Y6fPBWkqX7d8mPzKaXrScSJab8xiX52cj1/3dfxZxGa
1n/dEkP3ApWFEN7lkYUWLzZrztd9zTi9YpQovm7JOX+zyB35egMGCCrPnOKv+/y6e0/HObz6Bbqo
wqnqbRInxGQ60w0zQrxuorrBwMlNl248iBe1M6vpj5Gp7lESeIsW/5g7NVoTHe61so2rZaRM6ZPB
3LderG5MXRX7jsVaZgJMpHD0NlPcNrcex//Jj42D6S4cFU5Dq5bsqBvxZgEcGONgL6ntvUUG/ELO
Wwovf2F3SCJ4Syblyo/SfdJgigaVdq6K8M2IGcvDOg+RgTZIxmtP1sco1M9uRXB1wOaY03RwwGw0
3ZjHuwcHDL839+41J4R2rwv5837rfiFHX269BrVwbjrTya3g+hYheyWXUX1cV+bRiL0jrgvzGnfC
vDpySAmRvRUjIg8Hkytb300I1IoNQYhzZ+SPT21kKHUt6GL63jKkSYOVdbfap557tZB/jtZsn8Mq
x6Mek4A7MHzVOHgZRbDqJqGiFUgD56Ht3XQXy8y96mT2dw6+UGK6uNlqz7m6wY2p0XhJMsBDWRWT
yoZBiQIHOwUANv9qZ66/JIXuQrSZpzFqwr2R+J/O8lYI6/Su92v3C49DVNANPSiqWPpnFSSmAQcX
7Mf1/Ti1/hAdEwpHc/kb7j+KFTPfzmxJliVfcJe1yLG6giFhPukYcXdKHEUAWNhwsbA/VC6mgmrG
0RLafrJNZ7BJQ58qDMvmuBrabrxlooi2nSnRscfPHd2eS7C8y/tn4X4tC2iteTTl1/ebNhHazK3s
/WSl4so8/FyNJimaFLWhGyPTxWR+Iy4XX2uvj9LLYGmqijmoxJUWQv4IXczsiHAp3OzoOk0J8SFC
78hsDghCqom8jwEcTHUbnGcqfevJyCp1cIT4bgwNxCaNriqBv3/7uljMFxQW2dbEN0U10++Yv0JC
G+oCSWrwxw8hUfQ9m11JBgGsdfTeY5ucC5jV6zQx9qRkPc/KSDa2VRmIeydic+HxDMa5pILdqRDt
hzBhz1D1sZ8JQkhwOaQiODZxCzUUn3Gumh9D4ZKKLfNtWLxDn3goeh/aSx8Sa2seZREf6YrAcq6a
k9BPWDZSJsvuNabfwkRuuuqCYQqSp4CTcFQcTasoj2YSzCwh/3cbZld5/Odm7IJaZ9JchuRwyGn6
90Pt5fe/fnh/qg7WIHrI5anQhmGAG5SNBPjrEf/1vPdfuD8Bay5l1X/d/e+X/bruljnP9c/D/v0K
Np+Q9vTvV/vn6e/XLOQ57enff8X9pe/33S++3uN/v59/v7J5P07//Mb9z/x6yfsP//XHf73O/zsO
X8/23w/+ekYTnMg8WIiBDJBXUCAO4MviHRSGp55u9ulfF1P4mJrVMqb+MxJxPTUmBn1d/KYV3R9b
q8+wVmF2qxvrRDUUsXkN3qEjiuNs33xf1KfanetTX+/Y12BWKhBZiYq8FB3Xp2G5qCanOhV1/JfW
5rD162WLmRt/02UjBgVXbI3S/ohE4Z5ENronstvW1rBEaMxOfkRwxazhc0xYJWqio2Bj2Gf2teGq
a7BFjnGPJ3GZuaOfPkEtQoSah+eAqFRygLPkFNY104dQIoI1LbmpQuD4gWfl5/tF6UQNpoYmX+Wo
IE5ydBj1UAOt/WW7aZYJdpYSV0gdpO/Z1EGcQIl/MVukI2hOtnbXAtHrCPWUM5N5LXfz3EtsgLxr
GgHHpmZUXM4tOkVo9RgTT8S7fuAyRl48ZdPBCAyaPdZPsh3FceS8ftNy2uOv7baZl221uwRWskil
ckAm76jXLpUHe6rQZxUzVuQUrWKuvnWuYx7mGk5+5ewxMG4y1bxgscwQLp48VKBLUkz+nmS3llbp
ytXBr0Cn9ChbE/4/0Ur7e+52mKKeksu7DebM2CS2+156aBXK3tzZtv3siqBcOnBvDQzlnWcw9DXC
ZiW6oN5kpoGrvRHnIAYpGFF3TF5CilXsnnvbf8c81h3tPvytGK9RHSwzHRIZ5kau6xZigms4wapy
LsOynw/ISaya4cwsPpB0SUYCtxb22G8vTZ2NbfdwvGCnYRDJbxLA1GZe0rvoguFnY6rBxK9fISZA
nz/0r66usm1Io3whilzaHs1Z6P0yx2HcCpylARugo2IBb5Z1MiccwZlqdTnJxEkeuwEphbDgDafI
X8YmfBp9K3vpBPLuEftMxM5oPSDKwdXnEN6YH6Kw25ixZ+67jrTHrhuJX8n/zK3bwa6mR+wM+kBV
6jzGWtBe1rTVImMHavIljkuxyuC2veHixshqrEDvWCd0OTSwY/XdXX40QvrHUn51IbkjUkv18A5Q
M0QbS5SHSX/UGaHuYOUYLlY0nsq8jR9t7JIkevQ7m8qJzOtHBDbTrqz4DddgI9dOHNzEe84X8BAO
1M+yJVcqRG6/X8IT//mGR4VPf5TM6IRT5dHAiBu7N3rZ/auo2FgzU8LqxdzHqRcSY+Yd3BLKZt6j
T/dn/rE1bdvI7zk12wUByjINWNoNIMcFAtGcuBwNMeeAYwOf+cQ3P+tCQnCxbK2YGDiyqPimBRMB
IOE+ixmLGKSg74Ip/VOUWHCiSC/dffx7c1aF68xKT4bvnv3E2qQd3mgZxumxy7uXusfp4nPEENWb
qDBBFSyS7xXOe/D2PZOfNvtWtjXmgpDZdqB6bPgAU5XrPqd+0O0iP3tMGkFcs4o78G10FNEZenNm
7/x+PfR08mSkDqU75dsAtfooWh8rsIee3lUHK/HSG5EntEaKVRT4b2ZDJawwhdOg88/Mg3ADKhzl
Y0vaeF2VF/zw6Dhz67VtK30q6x5DmAmMLXeSrTPkfDAr88/Qyk+prA/QW3leBSsJM2RlQaMzcd7v
lPEUjeFj26HlXbxwA0b1BwqOn6rklVqQQ4cRlkew9A48Dpa2ZmT7FhvFxKevnp2zhEigyaxeEQ8i
A7bjn2EcUaT5868mdaGSNdYzqIDmPHXuJY1rjqkvsdXhDNvlfvUXC057JTS9vZaiy3ZkFnIqVbaL
ophXUvTH+Xgv4jLpg4rxT3TIPRBNIwQGK7olsvmWOejkhedzUqnbvSpcsIfCA1dCO3EzBP572KUv
mY+Z3rVtOoeh+1yKRMG5IkubPjdtmQ7zBkLJuQBNEpehdwZkZvc4+DmtOKsgaS2sfc0DUeXOQ+sK
WFW1/mnXvzXMeRrPe2+u1KrMpu3Q4bzDlC3IoqKx1sxKrLp0OJoYCjaSLwOyM4wjkzDG7dT75AwL
45wBlESfICAUWrbakMPx2NJv2DMWIFaC0DKdi12oJvvkeMyJyBQtg3xvkzuDKkrYp46PNZ3lOKGj
a6xjL3oLczAqc6/PSRJuy7w2Tgo0Lgxxg61wnqpd6sERdx8HH1h8x/I6wUUOHAQKjIaHKWkuwYH+
dPmsfY2jKxk2AQjzHX0rpn+uZu7koZ+I7MNERhdukjFk8z79NnuUwmEkDI7bR6/bdp3GKWV6Smta
2LlaD5KzIPLA8amV3coIYRVqad4A/O7spBgeYS0UaBF0Ag0+PGRtPB+0z6rTOoO36TMhUYPsB59q
PGoRZxgQoPmnji+V34/7jJYduaLCJ8HMuYgBh302dj0qKPMM1FXufU5zbmORP69p0ooKJFPV7vO4
eoynuj4UXn+DzMJU3zTXo+8nGz+KvvltP4GlNH+E2Yh2ZCI7qwI/lyVdt68D8wxxZVPFqD66icDn
OGGX6Nb02SbRcULGaRIWPxEtVqu0lA75or/wJLN+9R33IIeLM3Y1acdML30mFfE1yKZqFwzO60Ri
Je5Hb90IQMJ1kxdb2X2WaqxOdPkTSgG1ShrZ/o0FxZZjmodiQrFoushx0krUjzPbvYOnu45Ju8Wg
1HBypKIFUrU6yK58dflgwQko/6hkoX2600SXaPrshUC21dCFla6SFG8iholaAbGbejTaOf+Asq/9
jUzNg51B1DAz6x3LwieIvHiXk7E39+OxdSK5E2XVAhzv8Wrl6ChbwycLxX9D4Z2fYk33PNZJu2rD
ni97T0tM2T4aZ68g2Uw/oYpZbCIaE73EPigzQtRi1YA6YZ8DfgjuqeutlUxSkqHURTqLPtZo3Acw
jEdHALGKDZ1uTO+C2zWaZmMjxjLE1Q2C3In9ZdYXP6MP/WaaZfykhuqHWWGPyJy3BpMATVUDohVC
HyLiiIVNEQy6SyZLMy4Rkn5V72omHRMQvte6l2+KGfPKy5fUH4GbE/Psi+V1KW1TcD2Fl4+bgiPQ
DHm5zZeqQ3obowQAV+PF3WVULFmqUWrMclWBYCa/y6Y7PmAWlZUjSFMZfsQEPmwnSH24qMNi4+AY
9GS6i+b6KW1gfgi3Ia/OKU9zOSH1pRfYDUz4J1qGQwEVXRt6r9yak2Dxe25nY79EIGhIDGA2gxhk
Nx4YmUlmg8Wedh8drqjeuL3ZH/06rnfwYJ4YmfnkuOff9VLz+s47GqJnTY4EzUABObblDKFC/+pn
3ecgrArlLMYyn6ngjHlAwwt/mc5qnuZNagWvJnmUu8gYPIjo3QHbvrX3sBXBcKeQwPr4J6yIMjKs
9prNTv8ypMEa8Pw2w7v6vYODbkFntecB98OIwbNaxJZzmFnbuu3ys/caeA3WRD+zHzAuN2v6DWXc
j7vJrYy1S8M8zUlbSI2sRBWHjHcRqroDRiFDGW/2GCJ4R1Uy0sePRs7hXmcD2EuLVejWxha03tWO
i1/RoNHR+cFr3pS/lSaqbdEtCS8xGF+zIqRFsqkUc92ssMcHPeKsRdW1Hq2eBKMAlTDtmutYT8h/
YQvndhkcptE01nzVVcdyweDTdhihw2Cb8GRtgr7NTuasTo453aquZkyYLzWBke69xjuSRfKy7KG3
phyb9Uxwhl80MLJtz6LCXhI/yxsKsAXDTOYf+NFzglSGaHR8kuCWqH90tjEKwg5NB0rkHPFdgWHZ
rA0TvQ74YSa7VrfMBsvFVzfvUA0Um3qKyl1W0tUrAbPblonU6tvoVmKTEOtnhQxVTIqic2VXKwfw
6ZSwgAhMFSvC6caL4w6PzSLpT1q8vm7vHvpa7y2QIpvESoLT6I8vE1yqB/qN/qk2mUSDv3whXxGJ
N6pqMxiejSLeNnkebVBkTwsqHyqgXxyp2y+D6lHLJj3etaHpVr4XE04a4cLqw41dls0bZ2VArsBN
XBddh+nrx6hsL/BEnTVCpksoKQDaevHTuxiA0xYBuSh/NYomEgZ8/J5jc2Mp6lrnhx9LghXV7LG7
w3SjhN6iKPuuMnNxEPyJkEvu6zgG/C1JcrHgfjhEJa/73j1HY/IxZJ5xIS6CqWIRmuuhnlt4U++6
tDmzDeQHkZAorpUrPutZpiT+wD9ntLfQlbR9ERHQj+GtCSc0TQOEgd4fDyzYf6aGrcYclcOK7ir2
3YX2FmZFfWgyi/zOqTjLAm24p+1DrVm//WWn1GAwaLs4Qjk7mivTxFisfefnaAlClnUE0MNWW77B
6iF1FZ9QhfZMDAwja+sHJtQQ4FiIZroLT6PCOQOFOn8uAX8Q+SSPaSbJiKmD4YkQEPRA0fiCUIXP
ICsPm8ToWcndRD43vA6sUwV/Oa0GE8aRvaWFRWbS8qMq7h8R2GEta18GMVUHppb+BguQ8+mzXnRF
4D3S1n4Oor64ul10a3BgxsackiVPdUlKanSIgMmhMrYha2JTCN7pd5mbwacvgs5Cn6mUPqQJ2yF1
presK/2ti2PPkUF58BFDnOpsWwRiptthI8Alv21nl8UNRZ86JlPxNLT0NCwx1MfSgePpBc/2MMA1
iQh8HumnPKTCcTYQt8QRi0uxZxq5NyJ3AEpRsrkvxXheN9AeTw7aNA/8UYxpp4owa8UOIZatkeMO
7jfDEBN8qYOtsqa9I6bmMDqwfUCxecQpyG9TNE1sXwamHq5ie2wfLenAPaAiS9Jjlka0IFJSF0VA
iBUlb0elnwxIK4YlD0um6IAlm98pQzBoRxHCI4rBhtmtaLeM7pdO/oScUxDIWwpoPTyfpvDh+waw
T4ISoNApDbbqIydE20r2pvXmFjLaTsDvHrqTEehPw7RqcgDEWzZUP6dFadZGSDMDeJQjmLaVH6jn
SugPr8Th6fFGcRNdq8L8k0GKMyCxrY00xjA+g34ydXOjkYm/a3Re0TmBUFs6ijonO81I4RXTMl+7
CWsGhV60gZUIhAduK5s698KXI1xXswv2AdRCJDMyfB3wmmh3Q874Dwj2gFKVuC6ahrVQrUtQMtss
q8dVZHfq0MzIp1FZ0fHobNQfqN5OdqK3fCXUxYKtvLIzmkZlSY2iIQbaGvIvE/s41M0mbdXFAEu/
Nrz0D5mY9Qb0VYXRAwNMWdvwlWLo1PDttpXh/SiCZl95k9pIu3VpvgzhrohQeloT7OYu8r/JgpoR
Pc6atDKJ00E65CAiaqBfujEbzrhCfccd/Eh6hnpVzYJV8SJJ5ZOypIzWMynHuzkrrkUZdGds8Pqh
6BzosYF/0+QX0XoOHrJuwJeDNjaLPyfyRC2kqSUGtjVqD+uBavGqljzNvFpm5gV5F9ZAMjhsinQz
jlhbuok+ZB79QZtR7flSPBVp9AZx19lEWr9WtTcgYoSp7pASSxcBVb0gKKyoKge1/BLP1+cntOfd
KjasH63dHrQmSy+dyZaIiGsyVBafWNFd0FjWuGbXD/WHr+BoFTtwh2krn7CUpNsVIqN5HfRd9IRQ
nW9mT5ykLpo18eVyHyXoS5KsOEKbM08swvs0iqON0NVB9n6xntvoyXCcH00P4EAj9MaHACc0+cPW
JTqZUJRW8phJbSFA7g992xsEOc28ZW/YAj7tkMrr20ho6EPXEtkuSsNZKyGgyXbmZ4xue6tl9z2s
zm2M3KjUjkaqP+YHpNjWmhIW4AECit0QV29UQKjx5+6TBbB+VDbfekgdF4/cmm3HCGtvxPDJHY8u
Y8ua6rLwPnaIdh9aOIrrTslqpfxzCAF60w8kEqRuRVEv/PecUDhH+vJa8183/ckiT29gtfPUDmqE
z2RmZCIAeVEBQF0lPnC3VmB8LJntrEXvHpUGfyXCLEIWvCAvInub+CgHhsTIOVs7j7itjW0y6Qpd
4gMhBe42WiBZrg2Rr5vZacykAZKwSaAyJhNGomiE3AUntu+WzBHflgiWIjdaDx5Nl8x2iaxEBgSn
DPX7QGjXSgQCUH17i1z2PlUfQ8YrIOG4EK1Gga2sqpu3LGXMZHn1fCxMnA7ogjehpNYuZpBscrDR
VRCIOdA4RdL+HlMxvlNj7Ydg+gmEhZLYJ29tWOa5fROcmE3pD1GQOpAV4yvqaO+xdSBOBoP+YFhF
0kyOouL+qLpecuKjOj2SCDN/mBZyU6iYz7Vl5C+5Ze7vvzTZyN1CRtqr+6O6D52TBTI2fsP6q8f3
SuBEDznXHe3l5oDA6KEHanjRRjy9O4Z3Vq6jzgWjeapU+T4xkA7j7CPW5CLbpvnbpI33UQv0PknO
eeR+J6NHuVGRk+3v9/oFer6uUf2FgMXyzSH9rw9Z30aDVmE/hG9ROjL6DIwXsCzhG4t5HpsH+DbV
8xz7IyMyPtqaTKjM12+FGgjkxYvJBpV0nBi75abt4MniwgDtA8UL2C9uCBeRJBIE82c4Ck4qUkIb
U+KWZvptjlr7XVqIJjvZlDS/qDMonrJVEGfwtnLWrf9h7jx65Eayff9VLmb9OKALmsW9izSVlSxf
kkpSbQiZFr33/PTvR/W8mVLcYiaQqwc0GuhsKUhGxAlzzt8YPetSpPbYB2Vle9UIRMydvOOPlIRe
6qAHOelJ+cP0Ieqzg72S7tOQLx08hQrJi6pCC1DqDcLk36IU8KbocMwcSWXHYWg8Z6ryjR3e3YQV
cktKZ903lmBtINvLYanSDyX715Wwb7u+UXekK28Cq6r3Y2Gqnw2XK0+R2ywJNeKQv89AfcLZA3l2
vFqS/sppm/IDqswellf4ZWbQUHHODq9zB+myJqmUz2N8X2jdCxhM5bFB1/B5btjPffcvlfMldWZO
hEyLCjY3JF7BnePzJF45lhX7PB/s68DB8rKPCvdAIhK8WQPst+P2OY9crTh8R+xTYgTKZ5f9IYio
pOdGeARKAF5pSQOXCgtj6967C3PV8h9xLKXuEPmUDtAkDCuEdvuQ9Kw++A85pKUvhh+iReGSaLQM
1KbaVoff2NkcXJBDrRtEwIpyCDd1rI9ebS3Sv1qCqm0BHW2MpkM/hMBx+969MjkLfPbz7qDpQ3Bt
TuhuhUMCQ0ONx70CiONz42hfIvLsMUyX62EyrY8NGLyrGsm3faLgMQiPDTCYABnrYgCtA+0/QHua
PnYCbXHfmvHFjUOIxbkdYd41ukfCtNyixUF9vbutIgu89w7w9LfU7P0H9G4pNbAwHnEwekG/AasP
7vNoWlnzU+f030qb6kxe1TcAPtVbkE8qKTJuiXU/m4cMQUiYC0CugHj21xX0g9gMMOMlnpnC6CFp
/bURib1gM/8xJ7jS5j2INCMl26mMgJ5UZRquLJIin6I2+2WVmv2zrDkiurn7qjsou9sOkZ9b6NIk
JQIrQ+gg5dPPXwfQYkqqaN+BLFw5NbttOyyIo9B0PurRwxQZuwGe50tjKu1jrJosvi0avXh7IQqQ
RQ95FX8KcHT7VM9j+1CDPhnF9BcHkOAOR6r2Y7qt5+5GyZXqbsId/CkyyhuRjdotehpVXmoPLipu
EMWqx9//6hNcLyDI4paYFZ+tTM1vBp1szlBCQcLOEpuehb+EUvFuNA3zDhI+al2tn1+Zlo3JXZJh
Fo7wEGk8FdXo8VE3OFJrDn6ZUeTfFW37PUc3eSy/QOZ5BVKE5r1I8+PYeBoi69uG7X4XpOhLhoV9
FNFh6sjVhUtaevSNx1p0lPli8bkPSKWOtfGg1rjVRu3QXXWghoaOQrpouAYlZBg4y0aP1ARTbOLM
j32YLgHvDF7vmvCEy30gGged2n3JgWabl8WxGoc7MqEghCaMnCagFDpLcQ/VgTMX6ZCSZFbLGjGa
U3brhtwAK2blNYB2vrWfHUT+UXnz50GQrUEiy3X1n2XMUUA4qKskvv4A6adDmmpAgHHoVG85eGqh
K8i95OOdMvaY8xVPPSLo2FCI8WhoV821CpTjYA2I7pYZdwmX1CSOWQam3jeaNXwa+iE9pMghkCAH
eOKkT2ZucZzjcCLclqAiP5O5AJIyrdklif1LUGW4MzV61DZBf0DpYrmfARZR9uQiDx7YsVVg37W4
06lSb2HiAjGv6m3PNbHNONDghv49qILrop6bxwq+YOizAY4xPOQYyTiD24XzVDhF89N2sBtBBcff
uc2UH4MIq1uXo0I5ZkuxB0qwD2hm707u96juKVmrbGpK1pv3wKZehphK3D2SZs4nqtfGXHyFEGg8
zaX4NpJ5d6a8RA2opXQAPObKsFruNzOyum65ZR+K7uyu1++s3gtLKCB9ZAdAI/8iXYEWdQnQeCjE
EdjE1hQDk6L4oFYWiqwCDB3lpfRRGzt8wVGCRg0rwGaq4D5uuYc5wsjAR/sUK+QyO5I7zm+zMdMO
ieize+ET4umUEU92cEXFkWOaxdiYvrUxOqXf1hk3JNUtuRM1+CpYtn1jmTMUnRZMip+b9T0YViDk
doUcD1B3G9jMJmv99s5MlGOW6MHWJte3cbOu3I/99JMUParUPU5YINd/zYtfE9p1/r7KF0R5DJ8R
NdUrC3epTQXwjttf/JlzPPrLMDM3WYISDJdcNiosmsty2tUaGWHuDncEun5QfOQfGr25dhcLkwpZ
08Ua5ip2kGlyZx3JbTadWfR7qncvWuFmCDeQ6IpLEe44vUTXESedbE6RVi6Un6jHliWExkalhArw
9qFqtYKzx9iRxBwmrM7VniRZVTzU5oLIBqKNOAKqNA4mDts0dp19GPebgry4l5HjTpniXMN6xHIa
VX8wyWdS2hbgoBrM8RBHSlrrSp0Qp0bQ+gEaHJUkdg9Ev/dYirQUQjo0RezyF1dmeLQigwWocmkA
M/TYZvUxyWcMshFVMQzUQvD0iVCl3aObsq/b5NlxywGPgitDRUIxQX2OugPWSlWGUKKRoLSSjA/h
UreAba5fQyn5ilxpz5gjwmxm0DvAziuHNx6pj3+7i/5X3mWPBVI+zX//QzP+8afpqGO7hqZpAEg1
oZqaofP/f3x7jvJg+dP/pwmXTvNzbvsVzlujTeq0NW/RbEl3XKycK/Rapm3XO9fmALeXO/YV6+iS
moPzXzv97ZnXMReT079f828TVN4H0J6pa7owhaZbzp/vU1p64mZazoaCNCkiJcsAg+Heof5xx5x6
9l1dPJZqkrDtPFBQ5Foal6wIizhyh8a91SkvyOTHnj8qL2rkmVXBNpFrDy3avBuwYyQ4FHHt1+P3
1CdHQA1t18TNk+3Hd6hapiyTkF57Hws3V2lea9LAVfuLyfGtLVB5TUX2ye6Gh2zkdqF1+UPuEPFZ
jE6crz779TBexQp+qX73FTB/h2Scknu5an5MRa7epEH92WiNCanN5sY0yCBr1QMp7YrZQuLZRuVg
K7IAAVeAvXeJ+KBo3EkjMm+7OhBf1eylDxoN6gOnLiOfHt08JrVYC2Ov6WSE9NJ8tqjXDSnoAnfI
UH7L8i+V0nkA3TBYgNWxh6byPBX53ua0U8WTyumFpEWaPmbzbELam0lDLIrpDWIrNiY4iNKI+yTP
SfmOaAgmUEYpz6jXiL1uiyF6Mfy52Eew30CcFBbnr2bvxB2hWXKKEVZ2LRY2R6CErz4QQjwemx8o
Yj2kNg72DeiVq94Y9r5IUZ6p2F6tyXgCU380g4ZLSAaKpxTuzsjcR32yPvcAMK9SIziGRiIo42jJ
FXeKD3liHk21RSrYT15tikfoqqJdt5B1IeOQQBMoaltW9YuMUg9jJ9+1ubgXxUhJyBxu6zHFEBZ/
iiQTyXFcdkYU5TeUdYLt6eltqvLsdoByaqblCk3VVe5Wf85uMIq+ljsha68D7ZPyH29RT8/IgR1G
vymPXSLsY8UinEI+PNS4biL60l3Vdrgts/or/N3nXnVvFAW2tVr297Ya3HYgo6gpau3WHnwEaNC+
4QSVbUxquluNjCtMSBQCzQBQNsVp6Hmk1KY5je6Tj2OgabuyF9auW5jflmJCPHVsTg0opXIki8EH
+d8rCDNXv3viXzbR/1p48I3+8aeN9Nv//J+PRcY/v62l/201/eff+J81e+o/2ll1ul7e5t8t/39i
Yi1wfcbtmzd7z8T6Jfqrzb9lf9heL3/jbwdrTXX/ydzRhGlwqtBUzfrHfw1/NS0Ltar/UzNNyxQW
krma7eJ6TdG2DbHNNv6JNLEN7BbDTUzunP84WDv/xJHEdF1Tt21XmDTyj//3Zn+MIG/6zlaCSfab
lVvBccTGSQJTvT/nNM+cijktuAKyJJZUkRSEz990wjtN/7kp/KdpKVzGyNLqtEwHT7OqO80xdkaS
/FCq4PWy5um0t3sfAE+OK0o+Ak21500EAAZttocIMOCZuF97f8br7QMorbgpypGDp07GHmNJkidF
9oB3mPF3OP09S97poKWh/+ya/+kgyTLcLZXEGSDtesLubmFDJcCQkNEKqg/ROJ55xtpHLOP+5oTg
YINQ1B0f0YlAuzKhA+yNGotZq8fx7fRArE2h5ZDy5hFj3qIkrDe9V0x4sMSJhc4Tx+bN6dbXPkA6
4hQ9Fk2VyPD5xk1u7zSWAyHEVrlWImt5+hFrH7BYu7/5ACwcI8ufrc6bVMVLnWyPxNGZk9oyGd8b
4mVLedM0eNh+9JOp91D/U/Vr1FNBinSaahuPdjYgXx3jXgWUHZPd5LKvWVaMt48cQcGO+TRybJgH
0g7mY+Xqv0531BK573yNI0W0rmdlShK5g2QRBj+VhpswKr7uIbeyJvQAbQe7KG5qknNuNJ85XK6M
vy2Nf+v2UBoT+OxzacN9an9WnGy3lSY+nP6mlcG3pcHX02oqEQRuPHJuU3/IcxMLAb+HX3RR+460
TJHA8u24LXH/aZU77i2bLra/nG56pWucZV15M7m0jiOsrdmdV9k28hPtoFZPetgCgbNwGz/9jJXu
cZZnv3nGVEZcO5sKIHqp2k+xNvnYeYDbPN36ygroLE990zpirm2oKkXn2Q18zhI1DAIdbE6Lsrh9
Zp9Ym7TS8kTqObDmgC+woe5z/y1Rx1LG1n/pHR/N+YBTe4mpAfxiLfl2+rPWOk2as6E9uFapMme1
fhZYByG5RxFSaPHNZe1Lc9bpQJtmbth5RoXpuNuit6fB3DwzKGvTSlqzsMqodWZt61VCv6NK9tDr
8KDSbtqdfnvp9vrvfc+WVigr9ZHvQdPA66oJemKYmxRnFi8Rsa+n+lDW7aNRl9+aFPV1W/kEoucI
m+haiZMzm+LKlLCldaxMOofMCTRoHEPvBpbhaws7JUU46HoOv2pRDuh7FWc+d+1h0gKAQ3eR+wli
FaaKS3OpD83OVGFkI07mDzUuXx1VNZhlpzt36cN3lmhbWhNGFVZuI5rWw1qaEmzQeaOq/UCK78ZF
0WpQtCP+MR9AqJ2bLStz3ZYWiMhpZxDABloctlOiZSXc7HGMbKy0T3/QWvvL72+WiAGqCekeui+y
crEvBgyOQMOGl811W1ocUsW1ExDIradmbnUjWg3tIxK/XzvYj2cm28oaZ0vhhNIcV2OTDcAu889l
MHzOoUOCr8w2kAT3F3WSJUVUPSZJr5REVEkBFPcLL54QKTjd9spyIOd0hm6I67J0Ws/tw1vYebtK
h9qEb9NlzUvhoboW1NGSeYo8d4ZLDVaaXXxfW5BfL3uAFBGhTSqhVJmgbhI1d4OmKVcVHkc3CCzO
l81RS4qBDl46iVaKhy4gTBxn9SI5s/2udb40+4UejywdOj5fzW2aPCfNsPPxZj/dMysz05Imf66h
sBkixOOJqjmk03TUzXKH9fPHQMmOpx+x9v76n9E7chtWYuykvQI5CxyrzK9tiWwc/gyn21/7BGkn
VEO9nrK6rb2xUx6iuLiNnQw5Uf2lgyJ22SOk+DWBEoazPdVeVv5EnA5jyIaCz6epGi8bBiEFbxs3
Otn+sfY6QAaKjxe1wk2hh8yf52eGYZku7+wKQtrwipKaiBHxDbY7P4ghuhHgjE53z8oICyl+RVgm
ky+0FkCF8EpKi5nlspoa3unm195cil604jFhwT4V1xSxjSCPBcW56b/25svvb3aWCAPMWbNypn+R
PGRF9kKh84AKx5lz59qbL7+/ab6sp1EpgpKpGZo26tNJdUAlKNlf1i9S7JY6zOxqpF8MZISwnd91
sX59uumVmBJSzPaO7tRZntSICBpQf7SrOtawocxcpO7s+dfph6z1jhS4wrLT1rBY2DTDeMX9ER2L
+up002vjKgVsMfiFlTgBk50UcIJlXWc9I1Z2UeOmFKzo8FBHXvpdme8jQMYI/W3IfVw2qnKG2Wns
IA9KljNe/WeVRzZ5efHj9Juv9LgpBeqEtnXcQQPz4pYzlDNa35sy3J1ue6XLTSlKHTOwoyrFeMCG
Etja2n7CGnqe+zO74PKK7yxfv8tOb0LJakqy8mZKt9jGM8but4OtIPIyfgjrEbWx8u6yr5Aj1qH2
U9osZWNXIHOS4Dukbcuid2MwME59f/opa+MgRa6il1GT1qL2ECP+1avT5yH9errllcA1pcAFYTaV
I+UwD1HgCcocMnydFVMt7B8iKA2nH7L2+lLgBk2htmOrEQB5iPNd+mHqm8tWzN/1lzfDPMyuCY+L
8wik0V81FjIsOvi2nH7vlWuYIQVuEY9zNkJd8iLlMYuuq3bYxf2nMX2pxtcE877TT1npHUPaaDNK
R1gwsqeMwQyMsgeapJT6y2WNSxHMQbZrrI6FDVWzvY5bVX3uSr722lL8Nu6sJG5Ny9Yiklah8Sqe
Tr+zttb0smS8GdQSZEJX4HrlOfDDRwG6aHJgXwM1g0oALR8SLuKM6TYzYMYYV9Uw700bFd+sOLOd
raxNxvJib15A7Q01oAjfoEZpjnu97oPuFQ6yW7z4nbA/nf7MlYdo0p4zFPXgj21TeX2kIHvo9k82
8HZkTKozE2sltg1p1UD2vbUtSMXejKlQh9J4BzhWDZQNxp27i75BBhNkDWpApesiJBrB5MKEuOe2
0aNDfFnz0sKRNKypyIdUnlr91RaeGD71wV+nm17rHKn3VdAGKgrG6Is2iNibybXhKAcTz2QnvbBG
oEvLh9kBN84Lu/bayrQ3HfC6TVXX+9PvvxIjurRqkHIeiibiqKhCFDoGSDJu+yrqD6dbX5mburRs
kIvHDshdOh7nEMv/K9Zek/nCaoMurRyK3o9DWND1KuAcM8VnUxnPBO5aryzf8yZwk9huVdQ1K496
/yHUinuRTGduFWtdIq0JSWNYw1halUcOfVPMXwW0zDx7PN3fa+8thaqGJIqNRyrq/fh390Z9yHX9
zCa2MtF1aYfHIwosa0SXRHDQKoRf6m2BEaVqd2cesNYxUpCqHUtiaYjKAxW6dStMMoCSwka7rGek
OMWVOEWonMmCCOa2DjDURuP7oqY1KT4juJh5bBm8eJUbz3ZmqZB54JRf1Loqt16bqkDblfkyxyb0
6qTZ2ZkhdqdbX+l0TQp/LZkGW3dMFl5Tu58Q/5gM9WODN+Tp5ldOz5oU/whbhXPQkeM0xh594A5y
2ne0qw2UqsFBwUWooQUmqDqYlw3zAnR4G7j17IdJhwa311razjGb75WO29vpj1l6/J2rgCYvCn41
VcU0cHoOjJcc2B7qDyVM+v6jMfivWtS8GjNCLSHqOqcfuBLNv881b1ahCjErq3aiyitqHIP7yEvP
9tNKNP+uj7xpeoqXOrBJ01qgHiDoQPxQb0xQVfD3L6ueatKCkdX4y3WYQyAifNfa5rWVQrWGJXa6
b9YmrrRakMPubPgXbIqo4Iwby26zB53S2kaLdcW8bElSpeio4aL5RlZWHtI/NvQkB4z2AOst6858
xcowqFJ8mN0MVyZkulYuNl5VcbQL7R5EIqBdlLBO99TKLFKXZ78ZatI1id7P7PDVmKn6bvCDKjrk
c4nQ9ukHrAyFKsVFl026GWccQLmgbVtIf1UKj7r5cLr1tddffn/z+vjc2haCQZU3g/a3IvCYVX9m
aV3rfePPpv2ujIPJjVm4RwPqpWcX9w6XbwxuzwTwWs9IIUDJ3R1wMmc7VtQdyZv9gBFxjXbv6a5Z
a16KgRHpBD1Qs9obRJNSr8STdaOXqERWUxP9dfoZa90v7ZtIJ8TCT6fSm6Y0+FjmU3+DbaK4qHUQ
ZX+OgIOZRobCT+WVifVDEc2TYsHAuOTNOWX+2fY0t1AM8DGgeud+LyPntq/he1zWthS3UQirZBBM
ymG0cJX2tyXyCxe2LcWr2ndWYVqMallleFKB60bVTTfwFns6/fLvTxvTXX5/E1FV6yDf7rKq4QR3
jb/n5yl1DkWjfD7d/PszBpbFn81HUBomrSCqqBjdoz/iIe11JgH0fsCarhSwWODhG6oFXOiz7EZM
+q7QOwDOjtfBEzr99ssI/u9N3nSlkAUfbCl+WdceXohJdT/rplpdD1pe+khf5ch1p0Hg6LsA2ZXx
zFctE/KdR9pSh5mab5m9wXiQFHBAE6KNBkV87um9tj02cAhB6p5Z8lYGRy46V0qAXEatVp5ShfgG
Vg94lX893XMrTbvSatQFpZE6aUG8DdWvAW2XXVwbw0U7selKy5ASx1j6NksxEm0uAiPZpgWSvUg1
nBn3laklQ9cc7LVdHYtOL6umFxBAN2Xtbhxr+F707UXZV1OGsMWGPmY99BXPn+o43mRz1B5DHOXO
3P1WwlpGe/VzA9O86rgOJ8jmccdEHKc4oG980UZsypAvUOZ+leT00NSEj0pVf7NrHLcumjsy1EuN
0zCEGEdgO9a1ngQfbZwYLmtaii4LjGjVUrDyHJhOLZNGb4zny5qWlqMW+akymfPKE5DUNvzn4jt2
5ua0NprSOpRDFDKUeuboCcEbOeY4/5Ve3N1SqDZlkMZosXAuyVHyKRaBSv/ldJ+sxZEUqG6Xp7MC
McUrDGiFTgvRKRNeW1cf5qnbn37Gykojg7ggqYzgGm2eoaOmng8P2NqfqcNoSxe8txhLp4bUbJqi
Xwz/kIrYKfp07Bq0uREUqaLwkxKNHwat9PpS+zAIn+yHcQ4q+Dvh9t6DpSMF5zgzn5cERWSNx740
9zmcakC0PjJJMZwaixrCda5n3RaHoHuw/miM4SNlze7WaMYb6M97bG7hHTU7o53vlYiKWN7ge5z/
1IrmVjXmr85kX+vpgAJZCA21QbAWzXXNvTo9Kmvb2DIj3hwrzHESCLCRe8J4GTKdzYfcasNX3UZ7
0VT2Q3zm+LL2HOn4ElW6VmvLhcC1IT35SOfkyiHNnTukxdsNKpLBJlKsM9vCShjKEOBubqGU2eyX
E5KBeWbvRk19bJvgshVERgCnTt1bZNFLz0m6FzfVnvT+3OK0Eogy9ksZJmNofWLchQJRR/XHLDY/
KZ2zU9xziemVR8jQr7GBbGR0S6z7aojbl3uMB3XXufpjm57LIqzEugwBa/QkQSqMWG/H6ADUGFHZ
6nB6wq41LUUcooyOPbZkYi1U0dSkuO9FdWavXJk2lhQL44zQCqYt3Jp6AePOjZBlw5orDs7EwNqr
SzHQOlSz3JlXN8kbGGhEOfDIT/fK2qsvj3wTxkrbhqWDqpKH/8JjvbjdlcN9MSZn9rW1N5f2TKec
DH02WF+NTv0UmiqWhMmZ89XadJS2zMJFXHnus9JLfee1Twv0tsS9M8Yfi8J8uaxzpI0ThdYhTpbd
rW/8g4FW3MYsw+sRv43T7a99grR7ClFUWZzUpOVYx68gGravfjO0Gwev7ycnUaPN6eesjIKM+9J8
ASerZq0Om/w49N29ZZZnbjMr80fGe2VGNbfwiEqvqAwUwattoItPhm8+XPbmUtAu0j+GO7P6W6IM
drUu/E0S2OLqdOtLK+9swmIZlzeT3yxHq+1DnRWt7D72RYXrQLjvo+qAubzYJLCuTz9nrZOk+OWA
oRnIHJee1eUfJid4SErjgKTv62XNSzEcdkMRgvSowMQkPxHzwUoLOS2hGmemz8o0FVIQ250eO8HA
NLWj7iboxuehH5DrQU83a/enP2FthkrBbKP5hoYG46yM4b5J9F3m/ItKusp9W5JL7w2yFMQx3Dps
tchX1qh1oXk93sZCf1FC5QmJfKwE8Uoso10bXAYUNYUU1IPfDm0iJhIi1OXzuntCK+26cfR9VSHK
fbq7Vg5FMjYsbzrR+AHLaizEdWopSFRFuCl38JPnL66CyK5qRLvTz1qZvDJSzIr0clY7Rl9B1bm0
omdXTT9WqHOfbn4lBmWwGKrOee9GHFwaLdipSfClJQsyV+0doohPGv5gpx+z9hVSqAdICFii44IV
Dy6CMsHYbZIp+zHY2YWJPBk6FqVKiLNeg+tQjRN4IF4FqnRnxnslPEwpwtE1jNM5BAs410UvNopq
Je0OAUP46qe7Z+UBcoHIVzGUg8vPPQifxQl9NBuy0ummV3peLgxVrHn6PHLZRwf82s6zXW6KbSLO
jOvK2mRKa5M7YhEalmaJ5KaySQD91K3x7JjxdTzXZ7a4tWCT1qYhC9tFIo2s9RAdmnk6apl904Zo
/joD4nmmntxWoXZZ/sKUVqswFfbss6t6amrcmd3o2ZZxZiDWukpamMD1GEqaOnRVmEYbI5w9PU32
bo0QIGYoZxbyldGWwW8+oulWa4+lZ6NmYot5qwXN1RScu3WuNb+M0ZsdOzfjymzxp/fgvF3ZXfaT
SxoeTAgIn56sK3FgSOeN2e5bBUmt0usWIdIsu4/i7Pp002uvLq1A1D0UkVcuefhI+2IE7i980m4n
C2mu0+2vvfry3DddE1hTB3uGfQdVCWx5cwcRyBJTh8taX576pvVanUU6qXHt9droUUV71BHJu6xp
KYSNqVMMVgkKirgmbhQXd6wGmMKZF1/rdil6Uzef+4QivVeF+F0hEBuP/vMiOXXZy0vx2hA6hm4p
XP2G6ZPmBwfQVC+XNS3HK0Y8Oejs2iNViv6lAcLc2V/UtIwxix1K3bNJpTKh5nRvt2io8h3nYGAr
M1EGmblKiTNeOhBEunKAVPQXuoGfT7/4ymjKCLOxziyOUywvOKDgDxNtEavZJ8aZmbiyQsoQM2zS
5jxtA0JUm16aPH10IvWGmusD5bgzg7r2Acvvb+JIU4tkbHUmO+Xcn4kRXg9teJvo1tXp/lnrejlM
AS34k8Jm66JybEXBc+CIM1f53xv2OwdpXYpTvYorHaDmcotMku9O0eJx2A+oq2IMsqnUxeEg6TvQ
4PW9H/faLp1i6KDVeCU6sztzWlz5vt953Dfdl+kiyEuFcEN5BsHnDJHQNDLPUdDX0sEy6k3j9u1C
1628vM8P9aB8w2LkmdrvTVzFh5p8alqor5VZ3C2Ar7kwv5wetbV5Jy0iqFroZtZzgQv0p9D/WASo
maI3jqbV6fZXzti6tJLYZudqcc/WE+T9tznH3tr1E1x8mqvZiH/Y+LGe2YNWZreMjXNRuk3qktmN
ueShR3q7Ga3tqJ1L4a01L+3+dgAJz7WY3cLHrSpDPMp5HrTqzNqyMgoyei3MmxqMKQimxeDMKtTH
2EgOflfdWPqFWVoZr+Y4oV9prI8ky9Vup3eGcaC6UW7TIUhxDzezM8vAWkdJq0wgMBNyc6pgJLBu
8SbDayc6lkp3pmyyFoXSKhMh4d0ZFTimKGq3qP9eTagkn56qa01LU9XVWFfKnFCAMLetLSySyPCd
bnplfGVoJTnUFAoqtf65ci3zNUNa81VH7ah/MVPOA5NqGvWZgFvpfxlJ5hu4mvsR4+yW8WOLV6I7
11eJ4Z/ppN8YxHeWYhlIFroWKE7fJaGkG3v0EI/CRg7R9G+nQt/34fSkq8Yu8Ye7CquzNpw/hCK6
Mefg3m9Yl2Pn6XSPrgyWjDXzzbTVZ416hq32+0TgT537Z5peGyxpBrMSd37R8IV4Q+xdY74JNR1R
RO3FTurdZW8vzWK7jboULxmqMbaLh4cxfWip+l22EqrSZhlg1DUMoVl4pRpu09yqn3sjtj7703Bm
J1xZ01XpXAsxCnnh0S49xcDETJ+anesEt76aHwRVb0o1+9O9tKyt7001aW8ibRJNE7paKFjo+WZQ
tRbf8WIKNuhUYe2GyVgd41wZZl/q2vTPxM/a6EurQOTXwOb6BYY2VHsbHTwOlADFbaRX24syy4aM
RWu7vAzcjpzs0PMxrcHIY8ouzgz/+5FhyGi0Iqojv2moY+WDZfwKVWyX0hqXhAubXybFm2OQZsBZ
s6kceHHvZJ8aE3JcAW78osAw3GVU3rQ+KuWYzj1V0F6fw5tcr5RdkkXNmXd/f+IaMh5NM8JBrwW3
g5G8qFKGxyRF1tnf1O0EFyu5KOVuyLA0cpSYeGukFTu7rT41pZHsKtNS8fB2kag+HRra73Ph/w4O
Q0ao5cII4jxyCw8BcmTKuzJ9malW7/KkireBH5l7HDiZXiNkyVtgp+VeCU3xXVFshHQBAW/SxjK3
9uIlWob4KaDnl20THcexNh85VGeuvh9GrItG1ah2Zt//lZlhckiRnDzWFMM3kTV3L6Rbgn2Wjr66
UcJ23FEMHrFl8kPkwXM8y1wlvcHhY95hWoJsZ4Bm6Zgt3ldTVByVBoiVonXouSMJeRXXabUd0x7r
x7TGsE3glla1rnJE3a29nswi26C44m5qLgHbpsc5yImCH4EzIz0d2e3BrpVF97nWd06fYZ3ShdFu
nrt8G0zllxoFWqwxs/peD9N4H3Zju4XSHG7HEm8syiTThk1N32eGnz7lKPfe6MJudo1SFfvRcrur
xA1f4gbB9lo3DQZUx30iLj/kGXw+FdOdKxUfn62pYxpv+s24YREufqK8bWyRFw12RTEtRjzCPkxx
/x0B7PnZ1/0eY9cSSRYbfVSjMn8GjkMJvXaj+7HUmucM7fsvWM6UhzEo9LtKqM11jkDn1lZHxaui
KLmB9+oeYsf8iH/ZL7+KMXw1dFy9XKRRxgrXrUKB2VIqGCoNNulnFUW2TxaeH/vaTTFkVEwf418V
ZdoWdz6lD5td4GJ3cnqavn8YQeTxz3BGL7U0M23OvQGWUI6Ev6Kqt3lUnDkM/s4RvxcE0g7RDDNO
n7gyeEWiNB/UJFI9x1D0o4mBGH1WuzdZAcJO62z9a53qxk0c2NNXrer6b1Nol7uaTj/zqe/XegwZ
NxiNQ28OTN7j1BfbJsQyrNB2OjJc4RhvJ4xrKgOzj/BcbmnlSmzIMMLULfLaTXhel26Uz929k27y
D/oHtdhUXxXPMDfqmWL3yhjKYELU/NoeJXPsCnCXrsUDhnlbaj9num1lt/pfWEJfiyxuCe4RbwTn
KRO5/sxdX3w9Pf/e38wNGUmYF3AY8Qlxj0P3re6/qNm31i3xqPp5uvm1l5dPikFSp31Qusc2+tY0
OUZi5zTj1jp9eeKbfdCPsSew/MI9IlY86DfIqOKafE5tcu21pQOiHlqqPjZL43qFSYbCrcQ8c9FZ
e28p4LELE1VX0LSGnoDRzLvFmmM6K/GysoE7UryHZWRC3mMu1qP+BYO4pwnlnU1g24cmUF+EEg9n
puXag6RToIDWEOh65R6jcATllv6VpPE33yoeFNF96Sr7+aIJJOMLY6wncsvmMSaWMGALLDc/8wEr
AyGrv2mqGYFfZyCU7pCy8uB0hl/LZUuCLZ0BxQwaItVy91hY5Qa9ckSWNu5wJmZXZqcs7hbH4+D0
TWEdbc6W27mlIqihLXemX9Zal0LWbH0ltbPYPpqV2mDThcjaHI7pZUc/GWAfYXQVKG5tHZVIdPsg
9IPnRdz+GruG5EyVbmVJk3H1o7AVK7VL65gpcXgUSptd5wqCgnEVzVvLNy8TtTJkPKJbKbpJCk0c
Y9/fOAITL+TUK0xaTs/8tfkpRbKLy0sZzr041rm114tXyz845Tk1hLVBlqI3ch1naLTWOs5NuQms
79bw66K3lnGIpt+pBjpo1rFlH9kleLSbpUh3tmjORNbK6MogRFuhWp0rpmAC+Yes97dxXN40Q/Oh
i8/cb1f6xpJidzLmuNICIbCVaLiSmEC9hwKZhcs6aPmuN/tWkFuRKXCLOWL3dFX6OPNAzakb8Xy6
+bXukaJXcyCEqQnNd+VwFfc35oIt7uD/XFRvN6yl0968/tDHWIkWuTiGE3qd/5ezL+2VVEe2/UXo
YcAM0tX9AOTAHqt2TbvqC6rhFAYPYMAM/vVvZevpqQ5d7JRS6pbO2eo2TtsRDkesWIuveJrEAYSP
0O6fzOUxmXSZlgLy72//nB0j2HLT9V7UEGUS7Da0c3K01bVHdx7AIDI61xoD91bM+/cvGtbGHyYJ
O3O992PwSVS8IPrFqv42jxdu7Hiegf6lytBC+b+0ZpCrTqD09+nt9dk7qxs7rgLdEFuvFOKkIKyG
aAMUN0lw7Q29M/oWmthFDkoRBqNzG82HEdIvmYt47sre7o2+KRg4gLUM3oyjujD60JrmS2uDK2u+
N/TGhMeABWyQcBJtq/T3i7LTBLWYxhmONy37FpvIx1kPy0RoUQPneqSiVsdZRddu4L1HG90YsYW4
bu0yBzcL/9ZC0DSZSFr7YLeHK/L5l0b30PBRP+PES6F6WRhIWWnuXLk+99bu8vc/LDwWE7AoHj7u
kRp6UVPYQiGNJzdu+iayTnTYNoTEtJirJmapDKYAPMyAfP2+bWc21owm7ghd3H1QqBg1VtTlq6vs
ZjuO4iLp8OfCiBYi6G4r3KKdqwOClnSRoLiHknwv6hvP1cacV3Q3zGhkcnGusOp4Fi9ecrhpYbao
xA7CRELhDVDosvlktftBy2snZsdJb0GIUkF6tmOTLWrTwXdC18azSS4Tdc0P7X1gY86hP3XQ947X
gk1xNifowlql+TbU8ZWYYm/8y47/ceS5hCKglswW46VkXqu6whd0HB+BWm9uC9q3CEQFGW7Pb6Kl
CE34GCp5GBL3ytA7B3MLQFxZR1EbtUuBtBqEn4JMszpD+08a6+502+nZmK0tHR700LYuQvDup/Oa
fAyX27BXfrAxWSgYk7hCjrOAEBQ7MK36IwtQt+CzE+e3TX9juuiyTpgDQYTCQEnIjOKgWHnFZPcW
f2OyYTKTAZfvXCDve/Dm4HuTVCfrRk+QKHq9afZb2F4LqEjl1gk+QfqHWCynFqLGbw+9c/K3RHWl
16EAOTimQFEnjwZWxNTmlbFXjs3e8BvDRcrdDPXEpoIsX5R4hmQY1L/f3Tb1y4b8YbQtKDiXiJSm
sKCEhSQkdOvno701BeRfftIfwzfBiqQ/sDE4MvP8otFPfRp6CAe+PfmdS3bLRidaXy4+c00x91GU
ezHnB3++xqW9N/jGWIXB/V03kykGyo+OlvfVTK4EVnsburHVsAmWOm6rqQBUAhrYEC6OQnjl8cbj
uLHTyddVQHU7FVoOIg3kT5T/7iTRn29b9Y2t6nnRYjWhKfCQOI1jkEdz9fL20JdT95c8+xa0FydT
3JU1TuMStMBJsnBFOuAz7z8CChVfWfydfd1C9+jSkLF3iSkkpZCrb0WVQR1xuc1HbtF7UjfghnYX
U9TKebHNfKx5+OPtxdmb+MZUI1CuLNRtTDFZqJR00V1sxZUt3TmQ3sZM1wBdiTUdsaUsegfOp7xe
mpepvKajsDf85Rf94QVopyaDh4opRrwdFgp1T4PWR3GNrmxv+I2lDg1bl9nB7INeo3bn6DMoXr5D
6PmKm9kbf2OuRDQlejY7UyQUir9lDGHjvFfV4e1t3TvzG2tVoxhpjMpf4YRnYHRUQk41R768udbb
tDf9jb16SgTQY5rh4mtv6qHP0i048rWPQiHKi1P44e3fkfzddreAHYiTaTDYrmOBPq2zhth1ymOa
JwRVSId/cFEKyNaZn7Tr35h73mJzvGH2E/B+DcUivYIb/hT5/TFqrwmb7EAl/S0NFGNRU0+VHAsd
0wwK2EDhfgxbL3PxICLJh851U7H0ORU8dV11fHsZ/8Ny+hcf6G6MBaLYEFBizVgEpsyHKjwuGiqY
sj8Pdjww6hemtmkZ6wcF5d63v7lzQrZInnCM+7gR41BU8ZR2fp25aKNfb6MWAtBzY/3ob/bKEdtU
ovzf8/AA+pwrtrPjErdgzAUqTW6bGFM0FhTZvX8U6hp5497Qm7xKY4KEWVmORcK7DIX2o9tfy0nv
Db2J50rrd6vXBmPRR6H6DImZ8D5Y8GR6ezP3Rr/4mT+cLcQ9I4RFzliskD/I3TgAa8XSrldi0b3R
L0foj9EjNjWmoTUCuoZkIvaPvKrf3zbxyyf/GNp3g3j2ZyzLPIYnPxkeQNB82wHf9n61gbxoQjhD
4XKbaYgvBf546Ay9ckHsLcrmhFs+lcSf2ViE3+Lp4Lc3Dru5GSKkLpJOgFOHTE5Go6ZYTPnp7bX+
O+TN31IsJ1ET1SEyeQWPXq0EiHkYnxttUbK2eTmEKXTbrvyIPd9yuS7+3NVgmVwmsDbVSLu8XOqu
cCeHnLvp1vt/C0WF+jo0x0Q0FH1DPwW6fxzZ/A28RDcmTtzNPszrCg46qAmjSOsFZ9cRZa57OeYR
RK7zt/fjYvp/c/qbOzpxFLAjYGoBXWLj383Asn9XQywYntmT9g5+U05QQdeoFlzxEn8/AN4WG+iu
7YxOhw5O2cZfwOXOoXQ/ZpBxf6+ZPsVO/7AE7k04RG+LFJRgeXbiSQyFcmx3NJC9z9ymuY1Pw7vo
vf55wLgDId+wx+UFIQA3pWE8H+LaXFNM3FunjTdlII5g3tD3Rbw4ELj31MGHtLxYxUdLgzqXJM5j
fo3w6jLof58Cb4sbBCgFchie7oukvKPI685thb79j6DFeXn7mO19YONiq0WPAdrQ+sLn0IIf1y9t
8K70WO4G0RWo1N4X/H/vxsigia6QWi/kGuSaRCrl4E3ruu5XPV8LKP4eaXpbtBdQaOvYRHFfCEgt
OS1kogN+ZGGv0saffzUJAk1LAFDroAH99rr93cF7Wya4WZC2tiCILuKwv3e65mGdruUC9obeWL4f
+zHoKloMvca5gBySB6m5t2f9d9frbaFbSPHCCQKKWPjzK7FBVgKrZ9k1IqGdiW/xWu4SQz3BjXUx
kSQvwyUfoB9/28Q3Jh3iocIcEL8VPVepARluOXwMlp9vD743741Fr7K9aJFYXci2ql49VzCQ+wj3
x9uj76355e9/XHcJdBhK6FXqgvq/K8mhMN6hknsNLrQ398vf/xg9HMKhrBuMPkV9m48lOtnH2L1W
Y90bfWO7rWkdEH9jdE0aAHDFuVqutXPsDe39e+JNz6oqqQT4+KU35kFbLQcCnrP87UXfeal5W7xW
d+nH9C0Qwy1AtouPluwIzQhB2pWnMrkTECLWPxZSH4N1uCmL5MUbs61nSevSXRqghwjqiqUS82c5
WHlNB3qneultIVtwOGU5ANNZRPq1GZ3Cq7x70XXnwQPMU8oPs47P4MR/Bd/WIzUmNSij+fFyxXXs
7NcW1sVqafspqKPz1BroPrWlOfulI1/e3q+90Tf2vYLTyEBhMTxTP0yXOkmb+vdtI2+M2x3rQAOv
PJ2HVSRHsIySHA2c6vD26DsXz1aeEwjVPqpoNZ2XYESmGSwVpEyD8KEMRUrC4a4Wz+O1BrQdR7KF
eLXxQKCgiXUXCnRJVDdH9Fq892jz8e3fsjf+xtjFPA8eMLfTue7Xj9Lzj90cvXROUl05QXvjbyw+
cSCB0g1YK1qaBOT4/Ml0INwA8c35th+wicp9CF0G85LgYFoz5a0zvHgCQiK9FlfeozuhzJZvTpZs
csQSmfM40qfae0Yn7n1AdFbOVzACO0u0RXn1slPDqvzp7IguIw3LL9VGNGhmby/Qzvy3GC/C9Oqg
EcWcE/RKuKJA42FqxEMXXZn+jhVvEV6mJ3IKwnU6uyjviqEpWne+go/aG3pjxlSAUJa1Mwwt1vdE
kQNIPfK3V2Unv+Zt9UU7lDE9xvR09qV6p+nwSfPhMMiLNVetztrA+74QyfLuAuHW4rbar7eFfCUB
mmYG005nZpdjTLpnTewVd7p3jjamPEmOlzx6DXBQyaNXVSJjAdDDtH99e8l23F64MWVE8xPyatN0
DsP1uExdZtZvE0Xi03Hu5nA8AP6Lg8WuQLv39n5j15Fy61YzPp3nwWYVAuNRlzchFLxwc2kPvQv6
HI6tV5U5sNYHV5a2B92H1xq/dnZiC/Vypga6666YzkE9O4e1kXcrt+EB+iC/3t6KvQ9cnql/BIBQ
CJpANSCns2VOvjivk/rpM++Kaeys/FZ91I3HFrUCDG6cBrIHHOATcnh73n/Pb3hbqFfZk1VHHEO7
3S9QLqcWnUuXbiCd/EyGa/HrjsPbAr56o6H5Afaoc4P0eSod9VgCpNC79HtP3Cu3zt4aXf7+xwZo
dFTSflE4Qo2bmU7nHluv+OvLHv7l9b/loGuoW00E/z0nPkPTaf+hDaZsch682DtXgTrY6VryZ+8U
bQy6DhLky0eYmG+DY+tCHVrQ6ks3Xiud723ExoSVXAfwgTOc0sp7GsI5HfR7E/mIj6618+x9YWPJ
WrWJN7SXbVijvEHAz+mQRombVvoauGBnkbZQL9f4TdvM2A6JqtK6+GcyDvdmuQaY3Rt+Y8ltgDIZ
QZH+vDgcLRk2nYafIbmWOt4bfRNh9ySZHC4bXAn2SU02D9w+XdBn+LY1742+uZ6FN7Xe5Djm7IRh
Zn0/DemSTrO8Ygg7zmIL8nJ1v0JUHF6003TJtBN9QC/jcSX2PZNdoUj88+2fsfedjS0nVRNyUuFn
JEn/I4qdl2S2j16iH6DEk1HTXYmTds7qlr8tEtCIagU+AwZ4Er+PvCnV0eMS//P2r9gbfmPMgjAb
uqBkOgd+m070WdDXerpTzZVQbG+vN7Y8Viyk44KTFMsyHer+QoaRVcM1K9vxp1uZUrcLWT+o2JzL
i6JMLNYhkzzwDm+vzc7kt5gvFvMQZJ54I1Rh2KKPov0Y2eR5CJL6ylHdmf4W+XV5/Edzj+mjNf20
WOc0I4S8be4bEyaR5y1RGOL54emvfcDy0bAFUN9rrJR7a7MxYt/4I/g7fHPunMg9VnHnPUI1UaMB
mlxTN9kh8fC28K9ktDGgyugm1oO57EJpdffMusSUGSWTKD+IhjTxueP9zE5h7Gk0XLeOdo8scit2
LEEAsuQy7Ph4xx0eMeAlk6VMR86CayHb3g5unEA50XBSahnOodKHivMVM7uqwbE3uP/vaCGe3Lhv
kmE4kwTiVDN1Cg6ejPztA7I3+Mbwa1lRCKTOw5m75jDHKA3Zqo+vnL6dmN/fmH1Y+YbJssfOKXay
qoRrCdVDj06GrKnKh9jSFtxEwZNw3dvYRT1/c6eD+8KVAGf9JyoB4X7dtuN33fDb+ou9LbasaSTj
xFXDucJ+F3Wj2UO14mC15TRfSQrumNQWWmaSGaSrYGEH/OVTzao0qboTNzd64i20jApEbNMsBkRt
4qdZyAsbkK2BCuyPt8/T3uw3DmHiDi0lFKPPtpNfbeA/UIW2fnsNq7E3/OXvf0TOU+sHLPL4cG60
QEq2+wGauMc5rg+3zX5jx9ZKzWP0q5ybMB5B3V/95EFzCGb3Wki1Y25bbrjWrerFQhPxvExQow4C
26FUU12LefZG3xizmXQ7jBqLP4fegvYURVND6G1NQp63sWaD8jEUHTH3krJXd5wLv3dOb6/73sQ3
Vjt5tWVTUPZn41V5gDAZIhZXzGln6C26J8FTjpARJ2Zy3teNEVlCUdt7e9o7j62tTKg7d4LW8MVn
SrzvwnxQdCiQnzxWfDrGtQ8E1LU+pJ1zv+Vcm7ChoNsQ5twkgbpPoCv4D2RL4jlVZLimtbK3UhvT
JUiRuKNLh3OswBU7q+FnOXXXugd3wuStSqhfQyZddB4oQRqZ0fBzM4PXVeQgO2Ht97d3Y2+NLr/r
D9+AKMFRVuMTZRJ9Zl74Czo7n6MA2um3jb+5h6uxI52yGJ8syx1tzQl0uneeuQ1e5G35n8OFty1F
L/+5IvD6nXEg5lXxHwriDTce140ByzDwenf2h3M9c5kGtPnpodEm8PSJN0MWqaRF73R4425sTHr0
Z9vXXTBAWgeoiktYNDk5Ab727c3YOaxbkrpSg24rAt3oOa7qGoEzg9ig0TfGc1swEOv9FowoWCll
HMjc2Vx2/W25ny3CNWydBs3wmHhSi1MZKjBYhleSnjsGsIWyuu1Sh+toh3Mwf+PoRRynlNU3lmK2
OFa6AEkEdpzhLEATI9UDiIGi5crE9zZzY7mNy3gXRhhbuyF9UuhnQnTuXbsBdlzPFpjaJCZ2fc8M
5z50eJcK0U5gauiGh6hZm4LUrHxEqyK7EeaxRaqirhzF3TAO58FvTnHlPfr+tY7yvQ3eGHBCO73W
Gs8MK2SbBWP7VMbrOwmuoCsubm8jNkar+wiKoyOeGjwYT+M05ZXybrriyRYr5hCBvkGBocHRfydq
P5eLvAIX+vusyRYaVoI5x07+hBV3EvZYumF99IUTXpn43x8xZAsNu8D2wRXsKryQnKeq0q/Q8f1S
GeRRp5jceW34ZVD8VcZjfJM1kC2tnJVB0hOt1Rl0Za6Xmthwmkoa8msn9O/HiPwXQsxZVUNFp86e
19ypwXuN+vnImvXj26757/ZGtpRycvR6XXI9nFd5CLSTAq93T1aZ4atpPF1Lff4ngPvvTDfZcsqx
ZkgGTaQ+Vw6I8cSvhfUvVQe54m7M2jV5rMi9CFyg0j5V8UdO1AEMuHkpTB51P1bJH2InyBugeNer
4ix7P3wTfrecmBpx/XLG+6rjqeOPjZM33FKwhge9tFk7MDJ+pHEprrUXxP+hxP3bMmx8QiM1mkF5
0p0VGnODjxDnZnfxIuj4gDdM2X2YI+I1H4eK17Wful6/iiZVKNsLklIaYlop/NPQj2kJAm9VBEy4
2CY/bqMXyco5uWgumfpuWJcLEGkQU/MNTe4mPomY+PEBDG8UPTNEjvFDO2g1HrkL2vsDmbWrf6NW
Br5INxibFtqwZQK6uYo6SLTPaLDJVrdC7YP4Y1WdSzZU8XFtlfuzZk67IHVq/PDsQ6gF9De9NND+
Rm1Gpu3S+1VuO2RzIQPYBu0HSJtPv+0CjrG0nhuL5h13MOvdHAy6/eW7pBoxDLvkGoxfd/U9ellE
fC+hkLB+MNNctR/Awb6aMzrrY/VgVi2mLJwEgm2mwbT/ruNdWb0rbTPwA2/R9JXxKlFhJv2kdI9A
ya/0zpaMs3wZeGxTxLqdPUGhsHsXROhl+Qckb5GfJX6JlpmAc/1lkKQsX6E3PH2tQbPvFt4Y6zKv
GV4rp7prRJiObTiZ33pCh827BqD29t0MjdS4kOUEClM+KiWyyLSxmy0ztXEajqFSR9WEIUi4+3K0
uSh1QFOiA5CttYKDFdCudaCy2lscYE6XsSkzbn2wKrvzSAheEnMUn2MRuv1JSlXREyPJEOYJlrZM
GWKt9dCIsilzakLbZi5gUk/tNMXqYIAnKrt0gn5mdTcASB0fzTqWQAp0fqxy9G70U6b1Oj5QOlMv
1WPdRWnVk/qHC80TIDuayD40LQq2eelJj3zwjHDEuZzr1qRBokQHDLMD9GFtaES+REsbuVjWbqoz
p1EJfuwQNcFxVT2LU/h/EIjSxdoya1WL/kLKo8E7UFqHXqZk7OMgh/NSZtPU2zVbLKtYOkYUvRm9
SnDGBp/zMI9dnkwfVxuxKK0XQILQ9USTHgxelAWHLjSjPXfuqr1MSo8175QB0j4FE7qeTpGaZ9C+
896oj06oxShSYK9ccbbEFe0zWRO2gDUSQO32n6hO+iQfgZtbDzU2EH1BC7pdwYnMGAHytTIfSKx4
mMW6XaJcrmHYHMHGYt107KuVPlM2Q9ct49DIsAdQC8+mTUWvZlGoyo+jowM6mPhOSQf96GXihmCv
UDX+eRXoGCmGNeTu0eWq+wJt1Q+hJgdb+gleIG6g7yMxSfZpjKFyTuaA/bDu2PHXsYul6A7NuIiW
H+ZhCsT7OiyF+o1CAgkPoCrxYpOiD9MP75bRB7lhqqaKMpVxKBJ0IOId3TkBI0RjyEMXusF04nNI
6UMsRy6gk8nR3gNKXWM/DcKR03MFptvqVEsuy99eBTlVjeXwZfVrgHCFzi1e4EvG2TAB4CYJqoYC
+MzprhwplDzB4zDRo8RhZ18t77l+gFOOmyygOKof2p7DZ6OWVq2vThJW9UvIVakOK0M/zaOMmoSf
pOk9fqTjxGeejaMvgKpf6RDgZUA5+DvBATb7eS2jVZ+A65YSrPgENACyY9Gc+lGvxANSVhVYqeKo
8g8e1GvCXFuahI+N48zfQxUrXbTc5j4EkOt0Bu3RmtXLiwf20xUGrvDECVJWrqn1+2dbgQm1Ht5z
p0/soYFC9tcaTAY0C1UYju8Wv6W/5tAd0GK/WsZBCKTG5lx5K4ivcxo0mY9Ggc88mNw+C0nopUpD
qzJKarBel7gb2yjmUBKtpX9Cd1QiCmoiaIPg8vhhlvoxmcN6KJgNksILNIVxL9If0iSW6utCEyGO
dcAJjKRxxCsEpLlN18mtn2kz/MIc+A+y+uyn17mdet/yOAQPpA0hZQK6JDc6OBaUwHdjHRubIdwl
az52zcLfC5+73dNa1dZkIwlJn5al0GCFb+OwepQL9Y8Qf7yAfd1HaDPhwo2W0E4PAZQbe/jVdVAs
5aMzzkfoRFX6UbU9werNuPMy20BiK9Ut0X6agNLFpIwPZZIp29UuVKnRSJOqsB3KTFcrQB+9MZW8
64K1X+99Pk5d6trIQHUWnU3JcfZbrk6JFM6aebSmScacGBj5CM+D5c5tffK4+nxBTRVkHWE2I56k
0FYj3njQYMdBXqd2Q3M/LBVYkb1gbjEKgwKG7RPD0sq3q0ybqPS9QlYc3jEpkYrO9YBLNAuBjI0f
a+lonBW7YkGCsLFBGlZt2H/trNH1a7SylqZwdrQ5dqSXQZ6Y2WvzwQrCM+Unon8RlXX1g61C1Owc
iFN66IpFD9hD49ryogxaxs1BO23XpL6Iqjo3lhu/qNGcB/1dQICfHZeVJKOB560nx6vjMmOdcpqT
Bm8ySVvAyt0vENSevlJ48g6Es51esnZWJMhXCgfybmKybQ+1VS25a6ks6cl6ogMoaQ7mDC9GQnLm
xRFJ49FbRbawzpFnwL7WRqfgQzTy0V1nM2XSTAC2Tj2kd8EUPI+vA41V9Zj4UUgfSBcnBtTp2GCU
JEGy932KBuqwHCCWyX9fhXi4pFCdSPzTslh6Hgxina+j8IcyBe2idKF9IMMaDexKnZa+DJYn6NGA
6CtWnfFzFZNeZxOYreZ3awmNjLQaE6woLcGW9t5Ri2qefQuaSxw1KcyaMTLPIpu6fhlPLQgF2V0f
gTYpD3Hn4+5tunXJ4c/q9VUAaOlkLgEmLMNpkqDOryb0XikdivIM3nO4YNS6hJ8DRlHRQvayn1Md
B7C3qB7n8pFOiBcufVrog+hhSyKLe88bv/Nuie07CV6lMIeVsh5NxXJcwcBsuu4eUbbjHXqvB+gA
Vi4+o8cVJDmUzwMvgmQszYMI/FW+s7iVnd/uOABbQSVtLlohAuhmraHqnJIxQOLeOs5E7oKBDAkA
EgP63jAb+9soH2UoUpdejT2OYnsMu0HUB2Ihm/UcSVLxI29xYpAuI12V1Q4Y6sGE5sxNXgNITdOp
pNM3gCMbN2+IW0dHUU/h+gLeBD/I7ar4lJFpQc++Au1undUJxMmOJuprkTI7D85BRNzQ+wXNKB4E
lYOE5rxNdJKuzGtJNhvjLfmsE+woAi0ZXvAXbX80Dg3eG7n6y6Nuq6E6iaBR5tR1o8WZV2s5Hgiu
cZlar3Zp2lVI2p+4XESQl3xcq1eHj16Uru0ItZHISvcLBXBuPNYRndsD9J8Y0l0R1wqSjPPY3kcV
mLED2dB7JGsH/5QA91AVa6Nk8MlbqyWffPu8jFiQ1oMKsSmD8WmuAVvA9WrlLx/qSdB6UnUHibZp
8drhfoQAQnAs4SKe/FC0OrVEeO7ZCaAhd0S6mZu7egKHUd4Id6Q5bjL+wQ5kSu690JtlmnhjQvJx
bWxzWLxJkwwhAQOlN+IpefDrpRNPoEkX0SkeKYpPTRe09aleS7F+E9CgBOetHR36DDXQdQL5dbJU
0KQcZ6/Qc6R6aAbKdjzGvt8Ez44XztBuHub1H60mH2RctQ3PeG8M8LgLiXDnNYnT9qmn/PrBp5WL
CbgkOMrJgo0KYsRxCXB3J8MDB59AmeGmGcvD2OEWTiHCF3vHeWAxHKwNon88FhEG5dCxdA+sg5dI
B8A/ZOZGbHQPdG3ARCWHJPgqZO/8KDVix3RtotbJlgRslPclhzp6PlPTPyAUdU+gp8cZt4aPBz5G
IG+NSg50QTzW0GxxtUvShLBoSYOegTi7M8vi3anSRB/ZAPGix3hhkmckFjp5qhByCXJiuE6cl7LD
cw0al3p6FwYRu+BRif+lNlwA28SleqbCCcafxkZLlcY8CMNcwku7ZxQAAhBpAWSNIEGQ+tCVU9NA
tMjCNfSuHnErw2RYCjinpzMH1SU876QScIUTCn+FNY0vMp4gUkpjhEcvTSxaDyTrnH+nCKRfY8bn
5Kyo7EUmRDcHp3L15sfBTP27duatc4J3HyCPG13O2SSmOTpVUejicRU3rDrFbdvN8EmVpk+8cqfh
KaFBEh3JbNb1fdL3PPiuKjb8WmAjv9fJAZP7jFMI1YJ1qeZMr37c5UMJvppT1wOb9aBNFPKTj+kn
z9Rd6VOwdD6cYm38F7ct5++jrRd1moYoWFLKkHdAs17HSK6QKVNH3hlVHUW44C1CrQVPm1s7EcnW
OLFzoW0fqyyq6458Un1tyaNvFjAN490EfB5LOtplVTPjhOPeVBcOgBB91nkrQNyYurOp1DHgMhjy
vpeJOEa+GuqntmpLnoNoKuwOIWlIeXahHiYfh5Fcri1Qrvn3svf89aMPLP5aAKWxko9epfXwi63D
qj/Vgg/RAeIn4XzCO8ILnxHGqOR3X1PMEkB74q9psy42fA49g8TBLJjtPjQu734QSKF53xYdjv69
w3SUfG3XsZ0RJ+JBm1HRuMkhqVoW3EWzi5tVtFDcy1rHnUHqqywBJ5mjKhK8cxLH/Y4HJZ72Smue
HJpBufoeVOHGPTWAUPHj0gShvTCWGn12Dal7qNJBHgQPf0X6zEGHawOuIRsGj0Sj0eVsvaUdnroF
L3y8Kansjqvls0GWIoxGKFCGhucQAOROIcfKgsV4ZOyLtVoveecngIibEXDMzAsH0j3F8JJeXvpB
RF8W5TpdhrtjnKEYLJV5F5lGH/APYDua/FDyYxnXJPmNlxqdDyoSVJ8dNwbYRs8TES8LXqgzngxL
yYpJkIhy5F1WZzz6YHVMXn041JqnQ3cJ1OKol17KxOr/00Ehty9063i2kHBE6A53VFKvaRTIYYJK
uOouTZhcr/M/zUxA1eUvTfcyQh7guyLWRzKELcymAw3Yr4k1sTwHYeV+4k2QeJkzuSX4O8iKd3Fr
4EeQ2I8sysf4lMjbxZ2iwwAtg/hz14P8sxAdBTuqO/osPkXc8RCzlZUKPseQDPbSDq//Jm9Wl0V1
OngAiA5wK2oJvjkj4/RHbDWSB+ukDV7Go0V9y3BvqQ9IxJA2XYSk65Ve4b/XZUmySWNjfrypyxZ9
TlDBO0eR1LmuyZQNkUdBuuJ171Rrw1Oc+Nc0Q3dS0NsuyZ50pHVl350XvLpyMNaCXWMZ/1856v/8
S5t5+N//wb//bLu1rys2bv71fz+2Ev/5n8v/5///b/4vY1+y5DqOJfsrbblnGQAOABbVCw4aQwrF
oJg2tJguOA8gSIL8+ufKrmfd1W/zNmmZV1cRKZHEOcfdj/u/v+M/t7/t+bP+Hf73X/q39+Dn/uv3
xp/m89/+I2lMbpaH8Vcvj7/DWJm/f776bW9/8//3xf/4/funPC/d7z//+m7Hxtx+msrb5q9/vbT/
+edfsJf8H6Dy7ef/68XbB/jnX5dP/anGz+X/ecvv52D++RdaqX8wX7qeFJDiSEFuqcjz798vBewf
qG2ESy/gnLveTVWHec5keBuV/2DSI8A+cMGFS2783tCOf7/G+D8CIjiiaHwmiQ9k7q//+/Ev/4W3
/tcVwdfxr//+D6RxXNq8McM///L43zt2/w3MBh7Wz+B/ht/nB4S67v/OMtNotibEjqtEMN6GtDNO
2Fs/Yb6LRhNwYuiMdQHD/CJCkEeUk+kIMfsFc/C50Jg8gTUdW2fZ1TO5NEScqefdVXo8ISvnKDJY
sAdV9br43attoaHlgfkYqdoXWb4n7fxhzLSEM7wNtpLCEsBpX6asHQCmoelr2EQjhpezuQlh0enN
DDGI3pebj0+ei6Oj8JERkna/qmcvhUjvZ8f7XdaD6od37AS9Bl51sq77VnVLMqzdRbn0I5+7XyZL
tD3GA7iab+xabGwz3CtlcbChv4jXqqnDtGbwo2lhR63b+7GlH8FEMVMP2aZsEJgCY15ogb0gkY74
QMuAkTTzsaWaz1HdQ76h5z52+gry/7rG0cGHzQAtVghAdowctGW06KrIYOUekm5bhWUhNiq9pAOL
uFowr7qTAcPYYSVuDEk5FVDVsXfp8FOxlG8j73cGHfVmcec4B/6MfWd18QjocQ1DokYFLBn7rQfL
95D53Y/r/M6pf0kdN3F48D4uYoxIY/1QqCZx3D4sgu6tVPpzNuleZ30yZ+RV1erIkDcSwpZjjrA0
++OkJhqYvXhFja9Pqrc8l5Fti5Pxsz+2Y5/uSN4LvSDeND8uIrgqLk9BmR1c33nymyZGFQt5HbyU
TnrytHxv8uG9d46uLaG4mM1mWLODA7wBQWfTE9NTGco2uK4Vf0eWHInTto1lu/wYZfNonHUds3V6
7TnmtdLaOyx2oFWfuU3yfh1C9DX3GWK8Y0w3b0R6sSjW90BSvXWQ3u6Lzo+BHgMsJf6mC2o3Mr4T
Qe8N1qHHJRNls6lgUzojIStiFoFsvih3q0MA3EKo01QiXFKAeLgtc0QZ4imos6hHokIonfEBYOyZ
kRlxJVlcoWsMO69/byW5kMNY0o9ULq+ryo66nb9pOaB/1SppU1xhGqhw7OdNZfHIwR3yF6b90NJ8
WquKkCv9jW6dhIVwD5kbphO6RmGaJYKO7REPEYQfgEKN98LXeYeyfsa8++Bj6EjLBdaH6YvXdNc8
x0+Q9RC1QuZA38aIUniYBrX/U863ejw0+2JcNxa+KdriLlmD/C3l/mnpw0aQH7ReXZiPcT3kdxpL
CXGhpkcjHqTX4QHpYPkMT9Roou5jRab7orY/vWrqKA82vcv/ZNp/ASmya7Plil6iDzH7lCHWTY6l
WB4xn/0pVufE5sEA/ClDUbnPq5u/Uv/FpmtMQVkDArcY57IXvxo/aPDbjesDNlb9kGv+hajKHtRB
8Ch9BIraHBo5ah7tqEwk0LisjL05Qfqi51mFZVb+FNTZtXT6dRv8weIF13kN7qzw4S/dPfqQJGO2
vq71FDLhHClkxHNB3zDKb1bz7NTBN3qv30HWaLF8uKUN6cEpK2w4uvMf4jw1Kf8pWwTFKYhtgetl
zznaUG9ECrDOuImRwwB/VCGGyAvKJYSLIekQzRYU8EX3U9A4Gpm4Upgjy9KknWEwD5w1R9C33bhe
+kq2JVzVgJoVXxNDjzpU7hTKyifx1HsJPGpxDC2KY6bPd6XvXSARx/X+U3LzuKzm2iDRIpTeT7UG
TxB9DGG7+r8rHuV0+BSB9zC0+bnEeRj2KrtWjh/7aXpccwfUAX6DBDkpCT+sizSxgBwc48TF5kNi
/Amskvu8+PLUYVJA7QG0yq7YqvvWabofqLi4jXNfTiD2POKhDe7vpxlhSuatyuqoGe0JA86jCaYr
iP4m0ml9Lfpp47Ze4rcd4EexbSjumS79zdPlk7Yaq4w3SI/q0wCgRfMhGlMQhsGqrt17x8ezNDUm
ZAlPE1BV6MitbKKCBRgk5iAuWfdJF9wqDcVSoaHmiVXeLniwtflTrua76NolrKgH6C89Nw12TDjj
90GzvsLs5wFZpkjO7TEmYcI7z3DVzdz+mAGIiqh2M+Q/1RvX5W/QgS4bHxh2Pgj83ckTYR9gAUMh
pweyJ9RdqSLSf6Hx/eaDvrtdsR64HSgqvEeuBvdrHUMtVoaLo3B2j2IzeONrUXUftUapRkgGam99
ya29KhvcoXP9gUSFlsWropaG6MA/ilFfsjzRg/tQgR+KCRWvRdu8CoZ5pLCkiSbinRhAkBF6QUcd
iXGuCPx6ndRw37ZVNFblZyoCVKjSg6k1hqcUyaHMGXWck/wNByXixuonzv0/k2gPVSsfaSZOA+YI
jZi7aEXbPtTdtdPrQ9E1J06yOxdex9HiDAe7SOSgzTyiNdzZADWMYYW9fBrM32uW6TCbdYfRrEro
kF6UBA2VayT5zBWGir6/5K0q47Hq4k70MpbKuxr6ikP4gsXONfSW3MEx7O94xr6dtNyOfMX+X41N
qgzB0H6P/XOtJCDEtj34hvcgUeslSkdzDeYVTNgX6IJhBdJSFGhQkNUiNoFaHoWjcJSsgJAmOOZg
HgRAnKcY+tD9tN3VNt2u6lqYq8FcNXQGrOwtw/xWcwyblQIDiUvp6fxbTBLdVlpnoeQ/iJW79+CA
EVbe3EWuBhQPpBT85GOfFy4i4R0RUjKAlLBjFKwfo8F5oyBK6ts6D3MykHCc2m+HYvwmxXtPzIUB
9gC7zgCnFHlUzM3HnHc26jrbhRaTkdeHZQM8PsBiNmjpS1H6O5dyFDp+MQzPDAJXX4Zbe6O/3fZd
Oe3DbVGjmJFV12FcjGxz25zJ2CEfvK+qHQ+ImYYlG54x4cMZxPrNI0ufdJ291/Bj4m0WQ0eSmLTe
slmAO7e/eZYfzeAgv84zoGPWlYE1CGKV/aS9+zPQpo1cZlwsv12hId6MJj0rF4xkln87Pn+sguoF
Qes/q7Iny9O9GoYwn76HmX44qn6fhvzazp/oSMElTXiizSxj2B19eC3DXeXLq8jUSwPE2DrzM1L6
dmuwvInCvcqlvxDeP7H8j+3rz1LeUSg5+Di8AWDTt+bp5NvssNqquEG4bkzbfa/mO8XmKkwzlcwg
hUMixiZkxc0NHsx40Yg7A5H7ZOZ7JSMvn36LKnvXpT322RRDBAlHvmELjBMrnjkc9XP/MNZURmUD
Y0me+1tqkJteLO+rhLVrVbgX1p0Db9mZUp8d2Wxumy4tQTvYg0CXOb2r+voV0i8GGqhCFoCFuQak
D5LjtCf1hxmHDK4CzhM+fVRUCwxG6DTHdU03ssq+1Dyc6qUmUVZ8esZ91i66VKwUbPx+epjLHM0w
4Q8ZSESYFN+NNYAoX5y91dyDnr2IwD/ZKX0oXIPg2mDXl81u8IFRp0WGfELXWMgOvqm2NazI+w9Y
ds2JFdVu4RRCO9K/jHyEwUzw5KXBSzqJSz2wZ31Ll/AJHrV5vVJkPqPQ2ce0UB+BhRu+25WRcIvr
4jRfGDy+WZtu3MnZoHeo9V2adSeJZ1qIvAsz4z3OhX/IqhbE7vCQ9aDnPeJf1FRd6Vzd516K1jIH
8F7P7iuAxAROLz/pzJ+t72088tGT9BwM3V29APcCqf5aw5cfqRJ1qMvpvTDTYxpMYNscQLnOk5rM
BbbLP1XePrYgLQVsQ2P49QFI188gFxiQfQO8wcB2I898EOrwlB0DEy0KSY4wsbhlBkfQb9gE1DxE
HGhs0upFKhVXRMYdMW8WIb4hApi7UFP/jB75fqoDPOLWRb7kVIOsU0jJAjjVCOaB18EGYo2EYaDd
6K9WEB3pCGqGSIqal518hilQmzSLkFBMOFbYFNQpYTlnF1Zqu0NMEzhgFEM2edBpSEV2ngcAyTci
ktRvQk1Mk3CkCIQQOuKMplVMbVEkwzn1PHwf0tsQ2v3KvAAs5i08sbK+3ebtH5DqfYguZoyEB7G6
s/odWOB63dQphauK059Vo7eN5vhHxVFG61urWV3m1b4vmNSAFUN201Utj10YZfkKiive9y859d4a
D0634wAJm5c5V744X0MgLCK4mh6eOvshA9IEUfXLjPN1z+vmWi5QcpVNC6mW0WvU9V21sVN1GDPP
OWoEqmz1yMFjZFDxC8TrJIR1cW0268zHO9crI50VoN99uD43DNZGNkCpnT3mb90AXkpEX3PNii0C
NVi0sLSCMcCCqkDSOdS8h25AoRHF1RoQK79g9l3jgesBlLqhCfaYDnpmsG+TqY5a1UcZs9BAZZGU
aO8BwmaHuvLykNnZHLK5p5t1rJ46NKNVrx+AYTzSxv44lDZgLtmW0fotV9wJAdKheaUEFwaxopMJ
LoWmZ9PdlmEHL8ApcD9InDOjn78Xso0oGkf0KhQ50t0tGnRXwM0996CTATiJeXdaHrmkcADLEOWa
VtMYOhUBd7AIyO55ials2wzD50jbn1T2VbzqzCYgjiIYx/1AtzaH0qLUyDzPY9+0eMpzNcWeB7d+
p2pAWK40oRkUAwHxHyqLkXpNpy+wymifJSpc1oIEGUbehWXaq2RKy3emQTxRdQlu1OVaLV6SPZUZ
oDiTzhuzODbKEVuBijOdoT4YMcSaE/xw4bw00KdyyYsw49Dw9O++zD/KonstfJQOJ9jrEUoG3Zsm
wmbcpphnEYKxgq4DqralhyhsadZkrfqtZfnWC2qD4FwEyPsj+0F+zupUP5RaVAtnSqpZAwPlxocy
Qj8Wdd7Epq6hvgdEUYnmEc6zPscNsdCEKedgg+FJLJRt2tzdF/WpV62KOibQtMH+IAJJg637CRGz
PY1poZ4qW255yj47HP+9V13UTRZXj1EqkrQ2zxPrfgoNl6/OY88WRalt6AvpU7XJSu95rQTcjewj
IGsaGhuIe0LJnzUzAbJzVQrVNPzYAHBayJQwPKzIpCGkn459MDnge0a2L3BER6ILztpb221VucFd
14Jbc/Ft9AE9NUgoD2eow5L9NBI0yB3ZWulM0eieuV6HCNDVmiDg9aGb4Pic1aPFg1UnK275Dbo+
GlbIs9zTLLuOYt2vZl2PfpvvphKTWQP5XLyavokYeIodS7sFrBijobqbXYXen813devvPQh5IGoG
qKLxRKUGOiUmUBSmszMMIixup7NAUses5u/F429aNjpKYXAU5xRsiapKHnW+5Ojk+CtR5LGwzZNs
u+Ma1IBYCNuA1G6jhjY6AZu/V05GIsB6UNXU6w8Yw+9A81gV8GSgHc5ubqtHwUqoNoXaOAE2qmq4
+Hba+0Ha7iWrThKQYkgFW+K6kSYcbhJXtKJFQz7dqeU4m9ECD2n/Dou1Nlo0Nr6WW/xx6zloeEcU
HAj4wkpiKL19rkVlvw7406mbEWkMG5DEmb+npvXuuDcnXs7Wg/CLEfewnI8z5tbRt5iM0bqAW0cr
6rQ7hFqRMHDQspRg1MNh4ht/8vuN8jhSl5bxTZTEbqay/6pr6IpKOBLgf6l4NCCeISTwHptuXSNT
BGPUlc4cC0PfSxwSxCdrqOY+2yFtedSCJNYFODKoJSGVPDsFObdEIjAX/TG+HIHJGPhevU5XCXkE
NGdhOxWvMLt6QlFDzzTCGmfMWiy4cMxE9iWt2jPwf/SpiMx85aMTRFmrjg3w1Igv5Mc4JYD78tal
B2Afh2x+b0p+54zivc7HMZnkdMrhwh/qYCzC9dxX7acpqvFAhuXTn7+JbK5+yj5KIh6sNgfXZUuy
1aJ/42235X7vJ56L5G7bo88JMvi/Sbf85hNkEWXJrqXRGxmUecQkAsTBccw1REIj+zKzNUcuvp2S
vht4OyYwTT75voch9Tazg6GLkW7iOr6ISrZZQMUmLgl+YCoLdedPSoYyFi7wTsdiMCpwmAFCRgl0
9BknFokzH1Nz37WxU5fpviTDcXGr8wq3yrB0y094hu68TH2M7DgR57kqNdhqnz00DY2RsHVkzP1W
5kpTOSXUTNFtt8tt+iPmT1misZPIz6ZeQRM96bDjpt1gTrFhlZf7UejQNWX5PC98g44ljaohv6zT
n85Lc1S04bRW7jst9sECGRboTi9dOpwwBVBTnOPRgn3wxK4oOmp0IItZeg/OThhOZ/U8Ky84kSIX
UQc3lxjag/mugpVOOeHeTWUNBZw90GXUSeZB2wOsHMYHAIoHJFyPVbUfoS3GQzD7uCMdmyic8e5Y
7omlRwg3L4bId7icMNwvOBVKXePhbetXz+k5ilO3dRDFAzBLBBD4oErhqH7pCu8gxDgcVsGeINq+
jGMPOQ7TPCqeeerXYY3vty+G0GUADheK8GwOQC3Usn50F92HfEQmN/BxGnrqmbsD4JASbciEgcOF
oCsqQGl7I5TVGNkQgla0d1o7G0OUTkyAWpEt3zXu9RYi63t/qK45DwJ0nVbG1n7nVXvUqf9NG/co
swYB56Yd45UgBXzQ6X6Pc6jEBTYJA6a9nwPKIdc+KVzqTYG1hGRBAncIoWbUFf03AOkgxEmuY5c6
9+153ZnJrSA/9daQZmgKquGedDrdNQ3+xFm+s5bJiM3InnaDP+BX11DikEC48sL3g15e3HSC/l7N
TwahmxjXvM1M4EI6lBMGsowvR2lwL0H+EucJiBq91V75Ay6+DBnB8zHyYjwTPHsdhBC7QMttOVSv
qetCteRQcPzQPmbvnU0HSLbl1jZj4qFvi1zASWGB9B2/x4VYM/602iDYjC25mwVaMDqfrZvCm7pl
R7/BOasY/A3tM0LJgtjq9d7r8xCgbbtr2XB06uyFOX9U1qnYnwo00UWtQkbRtKtsIcCG5UEsDowU
ZZmkt+heHzY7IaT3/b03+4/1KLofeH0dIdeNRVd6r/UkE+FkP2ws4LzjLKjLpMwiH65gm7YHqDGn
yFHoW/k6jCZOfQPk8naSdzNgEPKRp26UoQnbwMS0wsc7dykb79YCkUMLWGLMXwcJrbljazgiYwk1
lMOkIHF2rwvE8y4mgoOTvgtSzbCaI952DZy3TFfkUEBTt+3LLcSOPrCjC2A4RH0Pkh1ss4N47Ti7
xYPp9BPU+kM8dwghEgKZfc6L5Kt3niG9STPoBaFZQJ83CX/betoCq0oTPAOJnN3gviBILA+es84j
EZRzVRyUGEHd8VTXdZpAk2FCh90HQZaeYbsvDbuvxGoj0FttNAY7UkAbkXdMHxq7NnHpNue69SQq
6IQ8F8yqm0F15bZl+h2Li8kM/UxYceiA0nwBFAIhfj8VSyz77rvpQBeie5I1rBNYXWXHdeQfXg7V
KJxz7iVMqjZYH4CWHlSM5w6PSzlARQNaEXF+w51vmgNRK8xGEQ0C45Iyv2F6UOE1uw7jEk7rDqHR
BvFeafrMR/qUeUBK/VEes6ny42VAYzbJ7sX0GXQ+wF5gPwFEeO62Rdk8kozCmFN+wBkat3KwoKd2
6CkrUT6Z2pFMHRbR6gf8ZqwjTgCgW38zeTap1zKppffs4xNuRZ//EWIv4akSjOEwFzme5fFem/bd
62YMYM4usxII28gfsToVayNfU1bu2RLAgTrR4NQ2VIg6xOHw66clWmhTbPk6ZVswm4j76K40hwIy
8zVIiaZZIzmgqes0d2G8pbCk5G4Cnb6vw3AKOo1WfOyABOr6rZjUpqyrJYZM/D53fcj5ixys3plA
aNAsOEg4a9Vdw2O+ACaoLXY4XZt+TpN57+R57QqAc0sBFEtVOxBdDZ4nJ0vIjD2i229D4Qfhqcc9
6RyF9k+cxgqJ8kOPvnrsu3E3FrY72M7+sME5Qppcx4vs3pb6U3b52+K5MvagLY1MOe+wYvUi+wvY
YBG38sv4pd5MzmXwlxafZT5MQwbRTCdD6M83Q1CMp24wVwh0toTNz9XwCCg2B8w1BEnfk6vTkl9P
Ow9i6t/hjJ9DgaqR77t+iM4rkR2J85OAkw2mAHI5LKYsAbhMKoI+MUuHnYax7GD/QF5ExsFeSpFU
Y4a1Ew9MjoWORVF0Y6P7yThU/Gs2fGDPJOkgbI20wUQKuKzFFC4+FjeNrIf5KlVeGnJ8vSVgg2Am
L7bH0SsWiV5jeskIfFMCENEVhHx+dyKrfvA8KCO9vr2Xk/cFcPVhrNCKrz3s9Aq7HlcXplBq3gVU
fMhFiNjwh16Z8YCz6cBYB3kj979lk0V84DvXAjKdM79I0gkcjl/cFTK4+UhOoamCSEIEi3+hEGQ4
d3DZZSBRspu5hhuKtcFiASSBFjwrZMNYHemepJqeq4m/SNhKrH3wqRYcDpMcwCCt7zBhxLle4T7U
gBcwtYwAMLIpxZZG726dQCaBlMeZEx5pO2AhyQWk0o0oz20DcrpFTwSnJey23qaxsviBpskN/J/C
XV4LPuLcJ+KFGnXmgKGKEhM4eIXF73849F+QtuPJ8KfPdiEvxUSAE7fZvTOs300JCaLT+GjpegfP
4KcjzXNZSKxLUedUB8sT9D8fGIo2SuX3nsLd0k3f2OB5cxx3h7bCTPQzYCiThvbPxILUFDdaMcdq
jgPT2KASXtgPRZyOMwkBxIEZk58zJreWV/cLnafNwIJ32vM9ogBwfFB0QtrPoI0diuC2yYh7pMgT
ISDRCzQKW7EfNZIJYBfSx/5Y3Bdunkeuhw2WGplI2W1H13U/3BmHn0pcl9wtOQpCh6s+D7fCnx/8
cv226dNEugcc60p+so5/BlTdD34jkm4A7VHlF9fOJ02x/+G15A/PoIjFYVPMXUymGrZmAr7yQUWT
ljpPyMB9wE6APSIu5D33MW+l3tld+gPJDYwSsXYQ2XE8KcMT6DG2YhZ3/pDG07R+1NP8Vdh6uzjs
bprXPcQ3WTwIYODQwdcxjGw/HZBStviuBnHGHOlMxzpXEEACg47WFtu2Sunb4OGiGYcDbQ2oH4Mv
26Vg4fYQ+mJD6ZuXEnrMHkoGt4EESoLlGEd2Jyh7XVSJe0c5p5LoO0hu36fae12EP8SmWu7Z6gIA
0uNO4yTYjrm57wcXMysEgeh1LW7tqQOFWRR0W7iQIGNJ6Nbrzru5Y3ur5QPIwztbcQgbvQUkz3jS
gzkr3CvRYgA1qFwcAbh86bE+ZGN5hXy4DkuEHgD+ebSyew4YGFwzPGOJ7gkGuHYXjOKEPeaDq1EY
jWgOnOAjOYrHUpdfbHKPwl2xNdSGGaXJXEl9WwgELmmfex9ANvK6n8cBmDxf6mdnBD5YYM0MW30X
BMvtAZ0+Qe2OgCpVo/yB+9OQ34Uzut6oaZoocNF65G/O4Lhh1jS/6dh8T063cTOAZauhWSzyADWp
SN9TtGhYy6hQ95H9ngXruMF23Ya4kAc4eQ2NWT5sg4wA48tROBYd/PoWdOU0lmlcXXoh+iRvJ7uF
GeldanABPWsn6OvEaZkh2cspzhPFp80c4NNUaEupK7OwBSqtZrTVChshDZneqZ8eIdoEm1PeEfCK
vts9qfx2hAEdgQIIp6nOgo1w5EcngQ0QZE9X1YqkaIvxoFD3U6C+2+Z3XJcNZ7+1XgGDQ+INqjp4
YEtvLw7w/XBjscwFzKj8hXrmiiEI0nLLsOAn941cgMNk9uxM4tlxyZPpVh250CVGAfoZynk4STyu
4whitEVya8cqExMm9/ig1cYf7GExmYonLPPFA+PPpMmee7bsBAZBoCAK4CMFgUu+IACJ1iDo406j
+jeB+pM2Q9L7DiLBvQDtV+99+gop8DUdkY4HKXFolgkY+EomvAfyBTW/YNY8TmtRAn3BMoCbL9hD
hImkIPxpyMlDygO9wdJEhcB0OGCgeF59tBxAmt+w/OLHt+xcKJeAnXbkibr8Xhj9lpHmFRuq5V1e
eArUzHpCqpe3GbFzikUM9wjx4QwhMS6Zz6okZVs3Bffmwmr0RiChfNbdTtA2aaF13vmqum/65mRT
kHBsqPdDWaFAEyhyIIENvXJ0buKRZ9ToISnxrqWqWKLmYsZqVgtybnhtywBY3ZyQ1f/AwIjLF0wF
2chZRlDVYj/KLBw9jgYk4vEmgeDqnsxZB15CvObAHsEqd/AuA2Cm67oHkwLVa10ODJAW+CHsfGKh
Wt6ni1fvJJjEfNI0onI3z8DLMMu0kQPpI+7E6QCtc9yuWAyETqfd1Z3bxcGSQSQPmJsGWJEJHBWX
pEwqUHSzgMm+MN5FrcNVGTxpRU3z87oOGP3LFphW3iUNACuKV1IOjQcQk9QRT8PCnLehy1UCylZy
+ezOgu/4pnWASYKygtpbxKLHbVS6N07DH49ON2zmQr5hKNiyqUtKvCud2/ug4gy72W4aFm1O46Uo
kwI4wN6bc/AI7DV1jN4tqf0hMztjefE+bVEmoDy/DlN6JTp/ZzCvGWvo7rwVsndTnYmYnrq+tHs6
GmylFbsBNeZzRHAWVML7TJ+gSC6iykf1WP8oHA8E81bkVd+eBgDn5DNUP3aOl6b5kQ2U1lOj6w3D
r1+Vc4cqD3gYWzlMmNOYrUWMxBpApWBCS+eHyvSr98Y/be1d5mZ84XhWsMtTkdjQ4rFCLkjYTyVs
ZiUu9TDZI5nXyFEZCnqV6UgqPm/7wX8bIF/QWAqCUBfzs/QfER8NTQZv2ltbA4J6vngS+jQ0UTDV
NNOz39YXY729m+sixG6ETPJ8+crKqowxvD7MEJ0MkKGGtmnfHStu+57YA4QgqyvlpeEggrFm64QL
d5Dqmrff7YBF6ZuQLnedIhx4eqhdcV93N1Rg+VNM6U0x04emyY4Dh6oiW1zIwe16k85LAJq8ADSV
gbcCrm207wNHCR7ctgMjo8o+sjnHcI45GavQscwFi53SvXRr50SVCxwMy4hQrKDLqjH9hZB87Rqv
m+4qcN3M7Z+g0syOTKUmRghdtjEj2xikIiVYpvuAlQvYfI+SIyHwcZxLRbcpRgWHMxpZ3/9Gp5Xu
1IcKJg1IUG1y1M9t3QKvlIbuywpTV57CMFn0JFkD/4s5oFiB5zwonB+P2BXeYP8MW9Zt9sn5ibYF
j6qbQl/eVCbG54e29M56WdvQ9KYFFjFDh9TpBHK1pxT7lGGuPAfjjbdpLBSUQdFB/UkhS6r+D3Xn
sRy5smXZX+kfwGvAoacBhJbUTE5gZDLp0Fo5vr5W5K02q9c1KrOe9ISW4iYvyUC4n3P23utowl7l
9zM4n3EdpHFQV9yD0jxSN827VN3nps3LdF90zFaZpMpWrcW7x3PHJy8a3zvspwFraJGpEh47jrIJ
Xa4+tXPzquW5ReBSXcHG/jQQoLY1Wmd/FzKYpLelefAHdrS5rgpk3lMhZZ/j4pd7uO3WfQYCMNeo
wo0Xa8bGLrufivLT8dMHX6CsGel4bglku/zG6KAtxgmy1oLVHoeW9SI758fAAxlmNn2b7wyv2HeD
brHVoWVmxRWDg6rCA5vElEYi4+hIMNdj2OSzap9t/sw0WF9FeqQF0qP7nYFOQqyXjBEJ63bowQMY
4aAC0co5xePaSmRFDrTASr11kzQ0d35Hl6qaXcnhyMhPdevRMQ/sctn9jUjqlXfg1GUNRJ6S/LXi
fe50Beox9V6MNdSZbQjO3rAe9OwR2L9/MvM42drOoSwrtRGauvTwnt8o1tfTMphP0VjmT6XjbSKt
7QNpjQgRy3s6eOklpy4gPYRRgODBRY/n9s3mDlWd/zp0FpObxDyNhX6GnRi/dgSELqYcto55o16E
z6M/ysHig7t8jETgVjYA9J3jGvm7XUcPBZkkgnfSX+tkM1f6YKljYSIL6HHa7imHUXhFxFjemtSp
t66mXp+9HtNElkUfMhqswLN7sS4Xvz1HxGc5vBd706mCQQunAztqVHIQvR44CHIH5pgMWYc4f7Gr
UrskTvw0WXr2wsJv+diQnGjmdF7bbqk2TT7kL0VglZ+120KqoIR7GZttSiLkWePsv/GYXDL/VR/M
5lmYi/4yS8TFeVaPPGd82+I65e1e7zN93aqMYIzhzzuWxSkUNkb4TKCG6lgTiT4uDRkLu8hJyVuq
Pk6LrI9mYWmhLnl6Yt3ii17ugYrW77QQPkR9dB23Pv791YDXaFso9yY0rTviTXNXkesO90Rmf/z7
QTMdo179/aVMrSqQ3F5B27k4DPdJhm2NuWV//PsHfz/UFrmLVFVTYHYVwnviiOHoTNl/fshLWYRV
KdPAj7ThmN3/NhUseY563D1Laly1yjauFZ8lJCC5hHXSJEHfNWLz92+xXhvXxLb0K+XAo2st42Gq
6dFkzo+3y1L9akS9fsVbbrcxaJv7f/n3T6Tp3PRGLluE5IPmZOT4RsKQO1dPGNw01nI1tNMiUvtS
A+67lh34fsdgepNN/XKdPFNdu8TNT/lS7iy+Za5QHWKBUciLT6fvlPNwNlXEUQCOlRMvsjCMpLdq
KVlb12h8QWtRO09EEvtz1NT9WSMQeJbOXYLDDIxP2KgecoL77AM9+1rEdDvutO7890OLvIZYnH5h
WoR6Po9k0lrkivuH4v4PJtwMu9qZeXpUeRknEVqqQKdbEHaabgYgVNlmoOmavhYpCmHqG1OoSTZV
jnqKPGya3UZw0K/I+sqwrrAoj30UzTxt9oi5jw+MgWgYjThdC5gdYT7TXWm9wNMuIVKfTYLFZwez
9Hq2OEKEquqNLij129IdzvX9QxzFJneLBj5f5F+pNs3bofgE3TGtRK7/clJiR5WdXVHKbp41LkEh
p+FZDjqTxSU6jYwAV96kxXgicsFc0Zg3aZMQe2xs+ejqvXxM0mJT4Oe+/P0dY10TmjQVYLGr09G5
Da3j3Bo3dW61Tmjn1PVpd60j19/2Cm3EpGhYZ7JBl9eb9BGNY4tmaod6nYtN247WEy2ffmIp/Gcu
sLCMfssaUaug8PNRVWwG08RHJ/l7oUZLXf3Ld4w+zBa3OtnyHCPGcbziqLFBEmCNcT0ASNMXk1xr
Rz8DXkZjwUBtnLl6jVdlJgBTzHm4FYVTHqXfbXqQCLxU/WtCKf2YGLfkxoTZ4zJGtciq6cqUgU7o
blT1Rux1nVdWD7L2Ovz4fflFIf2Cw9S2W+2pIPYadB0DuiiOPdKb6FKLXr4LHy7rVOwWT5/ffInR
G0swfhnq+kPsalvHJV5RI1Z9zeavZJyYZkvf/+dD3qjdaCm581hRuhmV9qyy4tUR/MZ15ftguWCs
LfBbQ8qu62Z8t2qkXqccRTizQ7hYJanxW1fmsJ7Jr3WoPpH3GOEiCXR8/dTnub+aTcp7u7iMknRh
Fc/mocZ1cBjNs1QFyQLuoNUYozcbqXOO1IDMImil05bSf1dzU4RNRmo4jsokJHOZs8ghNx6AtT8W
DpMny8I3YjaXDCMB/9zbVSP2E9dyeQL7iAe4W3vEGfaT95sBXn934Q4PmV2FpqTJ0pw4g95A31WI
vt71evEeNWW+1fToZDd0v7G2pbCXwRDbP/XYzIdkqOVl8dXWMrLpYenlyxzb2qbx+nfLnq1tbFtP
Rq2uiOKfzB7l0dewFLIsAqGNfcRF6+6nko4ALvjwkHcq20YmhIiMAmpZsni99DobJXmfOJJDfdZM
FoE2dwm97zcq0dNw8rWgzFtSnggGmxiQxoMBQPeBzZ54k+3Pxmem0hVVG0aldPEhShEKknBKr/Rz
W1v4iNxbIaYJsb8f1moWTrQqIqqO1q62Zv011mw1K9CTqjQ715odRLrLalxX8CC2PisEegpC6TZ7
k01aZ1sf2wc4Cv6uJRjPWP0XCtC8jbVoDJI+i9aqAA4gvHY9tGO1L7zmTOwIy6aZ7lKpZ6scJcRb
UUgy3mC5aqDdv7dJj7aZGU+npSoJw+fZ2i9HApGkgNfSa08FE+TVhQWv+U1RPwW+srzN2Mb1Le03
ZRw5PFd3M9f8J8IAHrjeHcaNpWNSGBNcAwHfkuOv3FiKramytbmwaLtxOEyHjJJiHsxtXauN6uVP
EcePJT8h7BZGMe2lfc7Ihq+dmE0fKEmp0z4kbiHY0i4fraq52bW5dR3eO+kvlUof6FD3rSrsoVo9
3cGT6JfMXL0gySesappiw+5I+NUyd0qPrnEz7sZiNoJOk2VQ1Gtv4fKNq8wn6C+YD1ZI59EoMQCt
0n20djOR3PEZOaJQsmyxkAViAD1GV+2nPhbi9IU5F+EAp/5yxKNhV19wU5gKFeKoHGs3NfUjxO1P
dzKPRC5/TDf1wrihA9JBlaCgbNoCdAie5AQbj9sSyEmPiSd/eGlPqHtZuKBcptgGLKH7MNGbYkPK
gGk7cx38E+5Oeh9yJqOve2GjUBFaWgqhR2v7r/GD2BBVOTYB4Lgc5tmu0LHWI6WHxV01L+PkPWvq
D1KaIiz4ishF7RbTObYqhZeSG6Hdqvdsard6+t4XSm6iaHjR7LsRGZc4W+0ugzBfvNHaFn15zZrm
i0TWe3X3uHe9QTcgvbVnZxT6mfMHywlOlK0dLeMWkgi6VD3GLPgtLpFbbCF4A7AqtNPoOsm6Mfqv
HsMGo1hPBiYMsOiONqjH7zQy8qPF8KTGtbqd17Mk7FJKNuzm06VwEInHdn5MpA4UCBK51bS/7Wq+
dXn5HDWJ2mLmGsk7DNVbYXth8WlyHK8td/gaW3eNv+vuLDf6t4wsuBaJLqzaHG+g56WrgdFlTd9j
RMJa5/bwXte5FlRGiVwxx5jO5pMnxztixeRLTrTnxMHqojtbglHY8/S6Q0SMN53hl2sdOWHUPDS7
AmtEW4YJsKtVl/W8jKOgX6xupk10iwy5U2CpKk0zeojapwY/LnKNvEFC6PomuVX9c2Gma32wn3WF
WX70Ll06zivPmV+VRyrN4hLmtsORabsMjd2IZ4ntjZzaY+DN0mOgY46BkIBVRv1DlAPPEouC2F0a
J4sZJBmIOwYkXB+DeYy8gRRWH7Iw79gW6Y9edc5ZVqYK8Qrus6Yrtr6dvadWHK+tpfzwgHVMo26u
LMhkuILbcufZ9OLtOKyBi+GRnhYqd1P/4qQ+cIlPAVR3mNa58PFOneC8vcBPEWECHAMnS2OHgF1e
lPVBNF8wMqpe7FwdBynea9OqmHWUrw2QB6fTf8snF4ratlGY8ot2ZMLQkKwfPJOViPidc1Pk2Kc1
bY0LYjM8CSN3Tqi5d7cFTSnSHodIgTugdeMXjsmwWJr+qMSL36Y9ZkiNRDV7vBmBSLZaZUwf2V0d
GG1M7t3FvEErm8QOXqVibp49l5mtn+sfPEh3jf5mCPO5z6pbwaAszX1a5qXNNwwgZdpsIrCf5IWg
hbkQ+6eB8a7ne+mZnWPHLF5eGdc8WE59NzONNDKCeo7mE4Pd+OEbZDj9AWsb2sEqjR9AWTBFUfSy
ioBfJ49NFk3n2pAyoBBtNQUFgBaK5Fazqgb8TsS+VKAScOIw9Gg2o974nJVR8xTjbY9TWvgIxHDo
TOJDuXO6icaZXeBifJg0cm9MgpOjZtXvRjLedKHc1dx7+9aRxd7wiCdlShg0IuaTQVhpW/HFVf1b
nEcfrqmeFtucGYI1a16ljdVJB9sOMxlRl6do2JjYx3vq8Gf8Mm+iYqQp6pm6B2wIW8XCppjfTZen
FcuYE5iL8WIUdrlxBti4WkwvLA3JlKt1wsVT+t3EVIeNI846PRnUnTZELpiDxV32vq4+dH15ZsRn
kmZJQos8JepK1a7rbI0/5FE37Pe7jsjbfcuOTenZv51xfOgL8lJNq/aahGmIo4goCzbeGmvUEhe8
i5Myu8b1vC+hiLbaWutr5Lw0P5mTZRJ6Q/TIx3e2zBIUbrEUq07f+VH1PKaIO5HneYjUdHclBhzp
FYqx57kaqyfYH9SR7aB2XRZ/eLoMBZGH1VPvZelBMo4Kd1kmea/NDDOX2jlGZtSQkpv5HlrmShZZ
oRxaRxqJrxnkDxwrtZsrfCe9AapPzaehrNJLW+d7i3RspZIJG7poqVdyvv614Xi4YRriuZo2v0kv
4y1QqYPb8DrEltfuGv8XMANOjpyjHV+3yZOIG1m3MAya2juObCrAtOWht8wzzxN5Rq/ttn0iYLEN
XGokVkhU4lcXGUpv1m3UWC6bWABfYJNz5ZnnhlpvNWr+s6NUvaHDOOH/lsEiMFh5CikMqmCbJCRV
LTmwLNuuNjMTALuet75MnpxMXh2V/C6m4srZA+NsXLpQ6Z7ameOD3uFNKan/++IRq8y1TmgdO0yi
XdyuXWVhfS8SbWcn4izy8RqVyws5FX+9MBEjk0FaMCLhObKccDXpxgYHv7ZuUnAffb8MzDi6eWPQ
1KPMA3F0yuiapy25zhHXKO3Huh615jBrFEdRtqujkmS5MGuySz50PCY1tEkekFc5nhePSrStKFqy
Re3dfsEZV3T2vtaiQw86ECce2tkchZbTTixifiDNbxA99abtAsoYMJO90abyoXc88CcJxTugA/x5
vTyCOZXHv7/S7QzPpuyChKv9MDagOCdCZ+tltn+U75QbphTiWNCFut2DkZfVqZ7b9jrZ2FpMO96l
w9bXJBvRmv7Vi1rsoSLLNh5I3rfO4blN+DLOHSint2kVqc5+8934Oqi62kcVvkWNa/VtYJS+8SYL
ythSOm89Pk7U0sa8VE7Tro2o6jED/BJqRn0tWfCOvfPegfPbaRwdHr1Y35aNxk/MsqaVW+s/PjX9
1fZc90V4z5iNJ0ifr3ps68cknt8doDdxFw9vEMPq48gSpWDknAmIC8YQriZ7HTWklIe8EHuwGdqr
O3bfUxfhv7mbuvPEpZtk+G9YO7v5a8nND5HLPH5hw5OMW53SQ/sxY4oisyKXzTg09Hnr4KRQVZiY
sFDNPFGbhdIChelLt9Du6gj1JVsYYbU2UxLMV1KkDsbkMcFmiXTUDyRcMj7TPGdPTBu59Tocn7bN
EkaathRLuR/AEj9YWLJCKXotpM44SPyFMKkq4M0FB4UxFHpY3nucShVHVhZ6wWga4JBGXawZwX5V
qnwf/No7Su0dBOUvQx+rI9GAB0XjGd5Vf5xx9V71zrzJO4TvESeW3195XxqrOlYUjUiKS6MwImcH
uoyTwxgXXy26rJNzdbEMcD30zcmu7+GhJcVmOxl/LBAB137R1z2zRM6i7qXPjtwPTljZwNYSN2Da
bm2desiCqZFHuJQQRCFxMeIGE2fxQ5iMxAHdWx3jnIwU8Ddmi3H6muriAgTOI+qkhpAdR4fe9f8M
Bg7ORSEUJLXkoVk00raDpl8locCpAdWX4I5eM+N7qorpooPAs43xlk6ClsVltlLtgMEfa5vHrswT
Wk1R/wLRzB1TLvoum4tj19GoOJGz7HhM9wC/1RHg36azsc31yvuuFGrsPITM6YLcWrxXTRWbJE7Z
CIfRYZTGm40eiHllmLa2q1/RG8JlmNYxGhUJe0YBMnefl8rqN2nn4Rs13Pcyywgv+BqHbiHWAKiX
u38TtsHM9EAlLnZRm83CKVjlDJzcTp9ZCxv/UjWBKfKIKSOC7ZLWpzz2EpyFIL9Fnf3Kcivbe1P3
ZPVFvHZzrz/4SR0uTvdd15u0V1+a0VjbQT8NQ3aiU73FMwoEyy6Y31tAfyKmihAzGC84vQglob2S
xpfGgCjkDgMOxbTf3G+FzjyJXNzATu3qhCffq4ioz1r5RvvdYeIlo7tkh7qw4WmIZh2n03VaCrlV
Rfk0GGJckxEhWl8xny9EQCiKpFQb3+qSIRxqgR80kRWaZXsmpv+l9OUxdqxDaTj9LllY/8aiF/L1
Ns0JOYVN1C1HaCR75oiCdK8aA7tL0cEB8pULn9CMzO+ljjZWAR45cnH32A1h7SSDeoDnP859nNC+
+sPkCShBCm6yr3IR+vkjPt+7TGI+tSIpWR1Gyo+gjr0BBPQ290go1aB9MhlIUyIyVnqOXWoo3BFh
P4/NBvAbHvOEFEwh0w3G1pNTYURsZnWa76pnNPo/LPg6muW4V2Sudnf4Ug8wo8nd9SCXb80/VAXv
fHajHcvCmVdq4pEE+DDmQxnOuhazBiWyj1PfPNq5MSOhYgFWnYvF1uLd7oLCm0rnaOZ1wkjmJbkL
ml1paweSox2bvNDhJ/0Ygb0cPGxBWoKEMUIXjxzvB2pXoNWKGQJDf8awmQgaxcohTFzmLLV1gqd9
iSG3AmWIuDPI4iUxTvT6DpRko6FhE5PPB1x0XvQr7lSymao9OUKKNYvbANsUZs7utdKZ/jrl8GJT
NJJ/QEmL9XsMi3d06tk/fPaYCtDYaLMDU8RjrkJKC3yfI7eg9+74jQSJisNzuncnsy1A+0iWhU3j
jhqJcsp2LvZgoYhHmAUb5g+WzL9EhhMmR20cnFjhLuDKsY3NXdkIelSsdQlVndQT34LhFUB9E23Y
85N9bXG6YZX3PofGRE8TglaGTO4jO4vXw1R++rn1Tcn3Euf181AUMfEoc1mZLc7VqXRJxWn7RJ+y
dd/RSsTg8DBKERDgIIQb15/iymhxWzWQSJxo6y94S6bmk31nRMfc0cE1bWMpvf+2jNQvpQiSR/k9
NICCmUD/D9vVgnnlxL2+qQa0wDwxotCZy0fnatXcP2LjNBxNhFZ2FCbFiro1xkR+gUH2bdABogAv
n7Gk4d2o2nU4Q1EocKGE+kQSvVTEEo0RtbZl6cDK9quQUJvFRvdNajIdiVxadQnxQDVOFBauXR6c
FNCp31C3dhojUNLXAZ5SBq7cFRiFCKA7uPsifARBrJNMhPu9iz0rCWuft1xlxIytkl3BrDdIwUWD
P8NrWXKy1piSGU7qQSe1p6HAIlQJMteVhtYPz3Xnkux1Rk+j7LLh8sqe1BXxI6vKXMZDfyZb+11a
nruC6Bxv74Ol2eH6i5x474+AO7UqHdFmsfMYjcAQxrMzYEAmk5NtvUtz1x1LF9gyYzhGKD31j2Xi
+0+Njy6Ou6sAWIrT7tOfXGuD03LPQlf8dxAs1kkH7jr3XJRzVfyJS/1JuZTrZGBeZRr3gWnP2sos
2HGEpsrBDPvonAFVxlxEVsyCr3ZicQ0BogYJrCHrtbh9uSHS9QkNmGFDh724GDX2TNaH3uKgbT0u
bwXdjbA1NM6lwgkIP42gujN/sNjktbMI/uCw7kybF2BkOjfcDUa5tNe+bwIMbxakt9d6wEMUuQlh
BseatzL1aPpn9zFC9x5oeEqDGzLtli/Dx1ljuvNemJ0V+BiRMKLnj6lpbzy3xpOcke5tIvLMrr4E
QsS4sdJqNfluHbrCGoIyq/7krjXttPGLU1JcsDDzzg8ANDRBofMDiT8N/K8Dl0cnpw5okY1BRUMD
GdNRC8YEev6EFI9B4JHL8K0VxEoqz/iTzT6cN3wYE/UjDTtQ0Vae3Qydn3rslDI0Xmcpb4wma8+z
YYPeLdlpAt3uZU7LuxBlyV0ixZ/JUICVuy3hoWpmeFxXnX9sEOv8+/Hfa/SOafONoLcG3e6HBoOu
pJvz7cwsxIoQxlPsCgCV6H4lrBHgGHyBnA5apMFvaP0P/SR2dd68z7FmIlj0GGj9jhbH/XKsdgqq
/TTblEbZj+npLOPjScXupm8l1tKN1TtGcDdwTc09BUcZIkz7MBJyDLQpMmginJnYdlOGizQ3s8kj
bJf9dJ8Z82XrTajbkswJ6tSYVBiQZ6ZJi0yfXCkwE2gcuCliD9XYvZBOsFDVtq22YoL6CS5DDCRG
e94bvsfUUgJfWlWG/4fJ08Twmpp7p3p2lM6df5NTdEPPtEinjyGwBgzgGh03+nS3l/PNYPkQn0XD
vEOkOMKsyhWYf7sJO3LyJVmPsMuIFoi1Zd1ne5KUJveZ7rjpcXLwIFmgiYt6LHepVR8yE3i0Y9LI
etHBbrhoOj+9ozzv04JevNq1DyKrmRm9wbIJ44Jp9f36sma2/qZE/LfjQF426f3pwBGxKwyAusb9
zTqPpcOBkezcYSzW41JcGYXuCIK9GDNzNC3uLq10lpM3piGk2EfP4ASote7mRdMv9y1ux26NUe0A
j+E3b8W7SaFiGlHzJmdkjf99eufwLbqMIHX03jOSPyYFcQDMdj/C9Q/z3F0a6KEbKAYXYGmIVC62
NLNGJFD62jXgTtJ/vNSQOg7DLOJgSlCuZzwcwGUf7e63BxRzX1tcQ7nByDQRWrSR6dV3dQ0rd92t
8LPweqNJP7DMHv3TmE8VK9nwpssY67J4dKzM5qcH9CSqJ3o63w9cfaxDETq1+z7kZI/jCAsLZYIc
D1C0uRrpzM2YGt0zyt3UZp8zHTtJFLDp95FdPmg48AmFBU6kvtNG/2VkAz4LT/x4TBNXLAGOg3Iq
nwfRMGK+P7tWLWBPxSXI2ylqKBs0znfR3bq06vci6RmyG2KXW/JXwSF8lFF3c+2h4Z0R+3TksQqm
JUclW+Sf6M6dnITtHTT5Uo4kV8a0/sFhYr4LiwULsILJWOCIYgsCU359m3do0kYzPycZxkPGKOTY
ChkAhVnOtcWcMWWteuVEl1oKHjEYx6eydOwVI2fK6vnWtJZ+bIAbpsaxF8nwYBpTenUJceokFM+q
H7heNB650WqHQz2noV+Xq0Y53Sn2mFqSUX43l/dlnM1PFl4AHjGDCBYdaSLOezBCLRL8o58LeS08
pwzJZNJ9dMDgS+Z0U6zSHWUC380a2G/zy00gi4NXXzbwxGi1bL5No4CYxM8FUs48qrNrzzROfqvC
zCFdZbpIlLLe4aXhtWkQf6IcqypZB1P7bsGPXnqLNdG+Cf/UsfQ0yOLaXEMbym6ujqKS5eYuRTK7
1PWDzXrps5nPf/JRLRuGbMgH426aeUmYCB4S/xZLMe1EM58Mfa73bnLTnPmbocX4xAGcr4fIYLmk
4iFQd7Wp9Gb/0ptvU2e6x8mqv+n42YYouj3UcFDrdeXeZsfAndIBwp1LMQCwR+EvEE/WfbUUF466
aaU3WDVq2zmSNenIxtQbHvRnlFP9sx3qJ97VvBzJU1yR8QMl1xBSJJdgzgyrWpZMHzRDEoSNedh8
Trq+L2js3OTgCDSl2hXfDvCz2PH2fS68g+nixbH7ZTp7dWMF0pzEsa9OWcya6mZSq9KtyoNZF0Gn
vA2kFXTjBCB97N3BNUO6B2OOdaTdWKr/HU04lNM5/hQY2EaaUNM1H0DTMXhvveexerZBHbExjXK5
Ixeq5LJO5HDVxvEXrvffwln453fzjmXe87H33ns23zJJHS54tK3p3U/0mubL+210xYb/HfOykomD
ausJ/sW1T9W2cJgFsIIVMWDg8uWOPJaQhrt+IE/KyRrxJ2ExxC/4T3dWN/0ZpHnouNXJcVcRXSW5
WjWx9Egxa/PioQsmZONmujUGiWDNsB+TZjhRLrz94HZ6TTB+15gKB6vByWxF55INAN1YUfJbtzjz
X4q6IQtnLc+j0HeN4e5YEAIDiyF26cffc+/CjoLvk0SoM7wUAIEInUTxR182/+y/+n8NHz0nv9uq
q376/5s++m/A0v+fEKW20MGK/u//QwH9b5BS4DC8cf7Xvss/y+9/I5X+8y//YZUalvcvzxeuYVs2
JlPDZr3mP6hSw3L+5dlwSh3bJmD2X0mllv0v27Zd17N10zJc32Ep2X+CSi3rX/CKLZejyLd9H1jM
/4RTahji37dW8Xls0+UrcHVwqB607/v+s/+yPrNm7NFWWu68tLbxPSzV2U7tZ0cHgJK75D2jhF9N
jYmby4vPwkl/4qaM9rqmNhI2yJAfjLnibRYXp14n+pzgOpEZA8R+2VSj/9A5QgsVLvlBq5Zzu1zc
qDa2ckbCq5hmzL14cDo3ZTEMaUYt9tMQLg8p48omtz7EW8Ve9MKi7hppbzdVubDs/b54RXEgQvjZ
i20j5njXxe6lNOvtLDt14vvFx5w9W0tx6kbUBxdgCf7j4UpwjgLhjjnz1THXyuNkmwx/zQe3TuNQ
TdaDXj8WsZFtOIy+7Mg8YhYjLRCtoELflJHIYNYij7qvfkL+3ncp083RxBFiPWYDeymE09Xr2CDR
U2SU7Sq+DVN94wJ6YEnS11DlH4trHsZquSn8TIGXx3su6KCtXCxIhlai90W/bVJFUY57nanFecrS
XdRLsgSCChY5wKF7U8taNPKFXpVb6b0iHkgB5O1FoX3GBouzhvwn7d6p97lsSvjd1iVZJK5Us92z
9JsR7t4U3RsHYLxKdXB6WBIPkajOVZUARmqyr8TwnkFA74pYv6SxetLxEVMVO5CFtAM7alh70Nu/
zJJK2shOghKk0fDCyO5Do60LYzP58ef4h6nVR5Goq1tdE2Mpt7G4B6kWzCl4qagmgNzPs/5614Jc
Y/nIi+h5cFiDZSyENB33J5LeL+yv73iEfiJR62Hi5c8slcJL/lGljROosesIMfS/CxK0zt0gX+sT
ijvlm5V+y4Q4SJu95Do/Wb1JajYwbeTsX/us+GIgQCzWLm/dgptY9Tq6UjpfYosV8siKF4J8uPmI
TkhIwqteNttKop9njlet0rtljOhue1979dhge0jGaK9i8iZeqXXAZfHp+55KGXACS4oKPxwaKH76
lPwuJx/vsMgf9LjEFGSKB3+2HqoZg4q3JB9kqy+N6eq7mtArvOx270s0VmZ7GEWo8Hsy/w6fIb3X
SBDYIb9P5ltVbBksqu2Iq7tr7VWvG5IOzs3Wo0gO7P/YJS4dFtkR2sGegK0ZPwGp70JHT7613Hrw
Xe0Ad490LEaSmACVVsU/pB1+2ib5g3RdTwLKCiRAQiOVwjJoFvy0Oyke87ncSxeXN/vteOViVKp+
ZooQl7eWenPNatIvWmCMk1qET9XAO46h9ATi5cf1xYO9cbOSfkePl0Dq/nUCY6yW1rzP20g2vNKe
5Yc5IjCkxTONDVxZBc8vw0vZo4Dcc2IWrJ3uqttHGC5rKdTr6MXWdqzg+bm1eo+fATPQx5eajj2G
N12pZ9i9yihw40cflu088Z/nSnQoLzmZQfe50u8kPX16jbScqRuJEBmHWkMolcYtsilXymeu621l
J/DGXI5C5zLanokm5O0WVh3HdezcXO+ToVK3KrU7+sojiSFr62FCSwtqAny6azxkVfo9Wvu+B+PW
0JhNnfOou4sLRJ7ViR409sZ9FfzwqRX1ExLhtu99bQXRqQ4aY2su5bPjjGxlUc2xTOduTXyKLGpS
3WLF8JS0tK38DQ/PjTUK0Btqo9zMrMhClU4ubq/WtTJefWvM4RtHGGLSr/+g7sya20a2Lf1XTvQ7
KoAEEsNDv5DgJGogRYmS9YKwLAvzPKOj/3t/cPmWXTpW6daJ2zfOfaiIsmUJIgjuzNx7rW/FPZk2
Xb3BN8EkNeKNsHJmRJC+L749MCojjagyzix1R0XLsDDZ9IWZSuz7uDioPTpXhqE6szAtxCLQDPIT
TJ8rAuSwOvfZzqMTBBSRylMzq1nIQW6cDCnpqNEzaS/gjLCzxOzg5k37tWbTAxW/WDmpvWMmdZA5
v5WSZ4duyHusZ1BQx4xta35J5/ZxisxrwYO7qMbicas3PfzOjt60nstt3uSnAaj9AqGnTfhb/oSp
+WyZzjoe1OtRFWevYakYselQ2/BadpWDoi4ju44r2GZAMyunCc9CBenRQP/CyIu5PmM5nLRFHaNp
pJ8V5qUbGOm9kvaohDP64b1UGdHAYPUfatmOnGnqJRQrTCkK5/mB0ZNhS/xX1apWr8QEIa5ScbPa
yeVU2BhlRueuFsUBZNVCmul96rcvqmNdlxN3T+0hmcmGJnNEo4WzZrwUOW03HdG62xLSIoCyxHTL
4yo/KEXLWJznXRdEz5ekYywjPBSkySkhwRv5dTBCEMo7uJLscFBsJhA8KrLq3LzGyyLSqqYjabuj
od2QxmUuOTfYC9AnVX5WwBgsQwY6ACAYPFXTfcjp3SyDguQ3TBn+AJyHARI4bYk2fmn1xacqtS/B
dRh1sKqH5ikljQhekHUqYVdoHQejNCO4bk3MEr0GEioWpiQsRFOqJSJtDCh69araJGEpFt2yyror
e47UxTykVtux3/qiXnsMNHdDdGpENeyKIuDgUlBR+G6oCrhFvWkdN2Sr8MikDppkq6weiZh41Prm
iymIoGj5XUO95UObjYthzE5WVWDIm2hs4+G4sZhx0ZXEoJ4lD3hOMPOMlsvMbC3VQeAdSyGidGh5
1WZtoY62O+iYsXnndWyVCA5j2c6qx5JTRsyjGxTeZ3yUrx6RMoucaa8baUdo289W0TWrwJL0zAO5
H0xzB2KIht8k4XZZdwCP/RXkuhvkyhmT/hjpcX2lRSxbqcHNEc5nXJxA7hxrY078WMjvCJV6fZMF
49kLo1docE/QO7FaPoJcQYqRjWen66+GclpqcNLm8B36knHKwLBf50FyyaN2CdEbx6yjX7OZ3cc0
hpHDr4gqQ1Tq0bOy3MyoGASLeoMCk/ioFIxmfFaV6VzUZrgsOm67mgAjDqdrRMzAjUtvO5BBxFH0
BifyJSuwteNgihcKF8TGU3kW7dFGsD+PYeyogXU41Wv2yQNPSE5el2raWxmHiNl7bVejSWidutiV
khyZGX2JaWyTeJO3J4gR3R4cKw6N1CVDvabBhiK/XhJDHaxEIOcWOPQCls/lwJKsF2wSI7mNocBx
4jpBUnyydSKfbIIsaCDlNUpTAwdbDB2D56ZBVml4Xw3Ru1rPuicnutBxYl6roMtcxWoQV9hAZfHE
sc7om1nJZpgjLB/wF1hNZsjhzDOUJ3zTvsOpMjD1V/x7r31b7Pyq2hRaAoqjbZhRygqVK07a3hT6
BUaup+JV73Ep+AJsSFhg1AzHyjXLyMWcn7rgSuXSdO4JnK+WzWSgz36pDUYNofD0rR5VyAJuiblb
+h21KsPCsOz1xh088y7WV13V3his63iheKTw0NWIfdk8bmn+7aYuO01Gfhhk/FRousEWdjsisHcj
GT77oCOXVcSUxWzcqBzPSmOyzequooFZPz2ebhi4EpROtnkdHGsRu6r1XJmPXpJcpFNCQY5Y3hpb
+aqWNJol2GZYYligkyfZV49ddESx+4wa/c5JnS8eHB4OPS8kFLDkJD0Cnjr50otmn9OLXfRgUl08
5EB0Qj7U3pAdkng8jwAesWWtmwTjl6qywe1aIHgj3QXQSkwGa1oMjql8lXnERFu/8W6I4n7BOdKs
yzTDq5ymT3x4lwS0IgnsomV+1wM2VXwKLu/unadYT7IIcuI4AUv2Q/049KTpxSmSWu9J472fMBMt
MSfxQbLG8xADDuQSbg7/N9dSDj4iepR1/mJHKtqx+laJZ2mchiinZAkzZPWl4ynZmLI70FnETqyi
YGLFlTJ+SQb/FQzTumn8l6lC4EdjtfC0o0ioCWUTvRL/Gy1U5IpNwF0pTVUudw/G4B3mz5XHSYMJ
LAWB1FoWBzyiNfy+xTa3vOdunmiXkv6KXvLwJuNF0WfPqt8bbveVCSfUfiV6/XazlaTbwdeDLNrP
3ryQmbd13+Y5bB3jk+BoAJM3THappHwxmL1r5bw9V+szkvw9ycq8DSbbDnBNfI4LxuU+ExW/Z5HI
wJIgsgXO5RcDHLPsvqCEulVpBovOlN6i1XElqWOTLrJzIgzCXNsqZECAwlndIiPzLwhL4NCpRU/l
ZU+OEHM7tlxROY93h5mXrT/AaozZDtCiQWC4CVndt3GkeCAls2njBWG/KBznhDp8Rjg0l8Rk+m6j
JIgICKFTVW1Z6Zi/mezhgFeGcxy2xK2JEJGMdl1k3/xO1p2fZER9PDUgLxZ81q4EuxhuykvSGF+M
8spqdTAolr5hy5SykqdoAGvbxb3KQNeIj43WMp1WGaAPvvGlpi23mlf/ZVsPZxnyfI8chnIEV24e
YwrtEIMQ1P6YZtDxEOEjMGXmx0dRMrQZyvIVYVhuc6RrvRyaNyOKTNu0/udCsMaxXTYZizt3fYv6
H9kL5XgdRTTEorB7LK35QVb9FTz0S7OczkRH5yNov6jLnwhCviM5ul7S74BOpYNPZ6/dZf5LGNeP
GcINNl+oDHXGVgRF3paCiV85M76zkI56LiVZk2MVr0R9DDGLLVgz9LUMizMucRy4Jrs31MKchsgk
XqChozE9Z+FyNjBYtxEjYNogCW6jOKdiwHaERr8heEA9qpG19kzrcZB9vwmt+InUikeJKh1F3ogy
vzh0PX7LEX0mubun3rE/M3+c0JwsYcky70FZB5k3fJ6s5NFXMuzKxNMNjVQYNzBbC6nadsPQ2deg
RyVWcEJy/5qG1kYzlE9jRSFojFIBevSCmI8Bte6/5EX81NYaLXf9a4W4F0pK3K3SysehlFgzNv+p
Ie16ieE8YJfKaCy5CkiOWnoDu6jAs++YyKJmLJyzb2ZMJUKdtOCEEXi3mZ7ZNFYhKMResAGRJjDM
3imYG7LULGqbKZ81kqpQgCRQmFHOm17ipg12VvNKns0sVKwX974nLtJAvuI+u4g68pcqpiALo0aL
0oyEZeg2O3g2lP3AziAhmsuwsazYEyOVtOMf+tWnnAUS8dpIJ3b0H5wAyYA/49nHgthgHHpWyxIf
JMfJr06chy6Y+N1pgL2aKd4iz8Lu40FGRZUcCgaYOYbtwKIQWD5cvvoG7y6EilXpsB8COYGW+qJT
DNv91g38W43T/1xX9D+R7fTuD/o3DHfCeiLpIr7fOd3ktEz/sf36Lefq587p9+/8vXOqSxqnDFtU
OLImSLUfnVO+Im2Tt8VWdQtV608ZT7r+G7n1aEOFQUPVsEzard87pzrJUJY192YRBUldE/JvdU7N
P6eMWcJ0VMKnJINiy6Yhq+l/bpw6Y9v2ZuhgDeiihGjDcGOOOvTGiuYYAQAkNWWrsBph3MDHsiFY
LvNWXOltC39GBjcsZgZOQ8XNLXGPjufsDdiksEDS6FAoflpwRN3XLDj7X+qdtfK7dOM3OdKgdroO
Wm/DB4IEPd0ollkEgjQ2rVMTNPVlOEJjhct55pR40RBHrBn5jc8YVrHVC0XFs9AlV2DL1rHK+l6D
xsaWkx0LIodUh3h6gZHY6VlS/Lw5Iha7TBrsiaUaIpcoArmuUB9eIJvP9rFehJ9ys57WSYKDk/xQ
K1pOttfsiykfFZZbIjVD/GPIyXElL/DvNKtKGhnLtZT+Q9HE5SnONTEn3wzJMRrwxzd+U+9So68q
js+S42lvtJicsvSrZTBCGiIzWHrQpi/ixI4XTUhnWunmINe8uqtEbszZSZj4xn7GdTfDKisbPPSi
QFlq4NgeHH24ifrI2mQhwGWati8JyYKmUxyjzLJwhUFHy4GQLLuYvIR2su0tA0GUiXXYbEAl32Fe
n/e03uyDYbo+B0D39dcknKlM5anX8kci4Bw0gBotIuxHg+NrbHwUuL85ttIIhkyZTL6ba8VNluuf
6EtRf9uZvTyNHOcD/8KcD7F5ZSIM9ho4FmMeb5j/fMZEFy9jrXquehV619TtFcdO1kin4pu+RzQs
iKLd9K1Ci9Jvh21Q+9L1IrMEdpdh6Y4CsKlDsaHTlM6duMIN2hndqnrF3jHSjG691Z4KWsR3MBzY
8JP6EcYrE3rOBNIQLhXY3tLGHlPgzMlVduC5nl8bzTgdKs4eyN4dAx238vzfW0r/DYukZhkmFeP9
Irlvs88QOqpfDZh+/97/GDCZv0lHpVSaqgn/X9d+DJjkb7rjqHCMGEAxYSK18HsUHlMkqVm6bll8
3RKYHv4ok4b+m8kP0WyNQoo2RYi/UyYph5TBHzl4dHAdfZ5SETqEVl4wAftzmUTkYwrgJdU9fNVb
5g80gB4bkdmbwGeaq0XJF1NGzwS/oTSw4bKRzeCOgAA5FhP6W/RGvlEDbP+4sY3IOdWYTReGMm7o
ymR0biC+jl2+FUQt9AbZAAnCucXUjyfA4xM6ke6zTJwnLjOnKxF0QP7Tt3ZsDEGH2Ah17wcl84t0
x3rCzo7NqaHTufGqAc2xVu4IlV+2VPCtkkAnRVn1BQ/YCIy1udcqzDBOXefYTImZrjNIyKKKXVLi
4ZtDuDTbIxkpAOfJCk6y2OF3foq9KnH92jjSxiiWvRZ/nv8rqKZ9ht+HvHCMVqWGoibE3Q/cB0Hk
dYq+gz8Qzzu0RCJFxOLa9Js0vd6kFs1stU4vO7oZi77iTN5PCkoNKFJaVOL3z+8y5yXQsm/quv2E
uAS7/oPmmGDcnM/Z9IUgA3qhtHKgPxPtauYXHT+lsKZka9nJszYyjp8++XW0GYDrOAHsnyl8Di1a
w3aWXqKKPBsYaRFspGvE1p/oTD6HY7hEE3RqneQSPR8nkipE0ErWkjnQt+yU/AmFlkOTP7nq8oZf
2jNeqhyXsQCpuzCLGFO1bRx/nzIgVVuA8V95dvwqUEi1ZJsuVSxaaYR4ts7yF4BX2CJk/Gzo0Jck
sq46yE++1V2hEILTHDYlp+bwBurHnnnnfAqKnj1OZVrYf+ZizyHnvQVogS2GgK1VWbdIWuHgx9Y2
w7SS0/cQRmFs1IZA5B6iZWn13hJGXLerdAZ9vrYOwk7bgvjUlplEK2Ql0WsSqECmVzQ2D+bYiaVK
Z6QzunM+5c++iAw0TuOD0CCUpg5PXzlvo+nxGmvaipuOo3YbIx9CCnkoyie14S9o8D0Nwn6KRQDW
wl9INf2iVCn9z0c0PJAK+XpNkopd+7t+rE7Z6O+9qSlWIuO7g0a8+N3teIaJJHDRKl++9ejlUN0S
TssD1Vwxt2W8OU8xiuCl1ZT9zB+U/Tn1obnZ0H3bjIGRyWm8rpInsmCRkdcT1Jk+UtaMUK57hf15
jXZ3bGS1jJr+RZrJtM4UAygDYXMOmyQyPnZ5OzT0knA7+xnoxVrfxrMQSwtrc2FW8QuYg6OBd3OR
cp6CX8N0qDi0E0Ldzs8vTWU8i+EW+5uzrOLodR5LxiNPpFTkSTFvHAccMBWT7dj4mKr5IXYIm03F
pwRH69pMMNZYSbDthfE8gCShDYSzsvM3ecU7ozHp0LVLL4EVVpy1gfbBJLFWIoghDFMcw3k0MrdY
2R5yPLP82i0LcqpEMWO8BO+kj2mHFDi/ZirHLyEynUPmqO5INk14ncvGt8qLSlrDvu6LpyhOow2q
8HGrlvp+0EhPNmoyuHJMDeHUPha93KC6slFZ6ltfhrs8HtcFCnL2Cs6a0TFwKs7MflwYLiHITzXG
YBIJyO5T7/UoOwF9eY1KDtMqOWbGeD1Jf5VlHU4KzoSel1wiM45Ibkuf9Sm9jRWSq1LvwRHdi2GQ
uxcaOgkzmBgwC6kLxu0MpvnlspLmec0MIphNakn4bGX+Pg2Ui6BiOG72hIXqiMdQ5I7NvR/ihszi
F3oYdxpzLy+n+6QeMYb7S5lCA4jt8hBX0aooaLPoscDrmLbrsep3RipOhOzivBbENrakBdY5WAo6
LeMa6SG6x+wygxEAExghJsAHDvUizC/UtRdzuKbhuVWYPopKbpsB2p3uZyf87AWQvJUdiZ1Vh2uJ
LWQ04k++DlS+a2802BzMNdSVHWavsjB5l1mSeJXwSgUNuLwecHIoEaGp6qWhZzsdmS4+WAYpdTQQ
VpT2V8qQ3th1v5hM5tbgBfKtZQL4nDqkQNBvk1zbiAEEptN6j23Kb+rlWLOUKdoEWP0o5a4Ptgtf
VJ+jpyYn1qqclHRu42ROslmbDhjn2EwPQxldTg5FdcBGiwsB8pYSoSImahRwZeBdhUajoR4GuT5v
vJOK8sONLLs+3XyiIsx9yOxIMkDCgJe8Wlx6KEkxoVbEeeWkpLJKMYciYQpMxaXmx8+kP7+QoqkB
FkB+V3OiVvhQZUHJzjc7xBQ9uPDnSZo73Tj61GNYMqRu1dET/RVaiom9KzHz84I4gMAAu271W0/9
Okr65AkPKKlu4atnGxvHkzsL+5cGmoOIige8LbtVoaP+nBQMV+wb9LjqdvjYDKNEaFxltwnFaBMj
c1kEt0Rb167AjAtdgWQcdVKYHE1nWJl0W9jmG456peJ/walvbXjbcJ8SlEGA5HA2aAkG8AAXak2A
dthfdV1/CMDVxQDQ3MZkgex4B1Ct07k1mCN4NdXXKGlLCdK9ILEvAmVVO4z9+qjhDIYjyPWwd5nN
mZUhWOiieoxt/xmU6lN8Z6vA9C1PPXKncOvGDDa0NNxWBTc8NkmTwO+n6XybEbM/iI0crLGJ0zUh
wLVKrU+5CnXDDkdJJqlzzkObxptNF65gpHJhFN4DOLzB7YALbGy1wlJkNHudzvCqbGfDPKpu20nA
m/PrxxRzU2g1/PV8hpdSrZKKaVxiEe2qwUdRw7sih5uFhpAe77YprUvoAPTWRVLMtTgApMznzZ+Y
sS+BgfN2TmiaoSn5o/VF1Xi6YikzMn77SwUNMILLGHxlb75Ko736/3Vw+J/UYNE1U2Mb/f7Z4VRU
n+EHfz861D+3WL5/7/ezg2b+RmooOilTOt91Zt/FaZr2G9HQFtRIbKUCXdgfZwe+YphC5ZtUzdaR
uRPl/b3FYv6mAyJDr8Zu3zGEbv+tEO35Nf10dOApMZjUkKTNBX6WpLFFjmw91ssd0cyLXL9LNdrk
fF4Lw8EU4LioNEuIixopgip//OlO/SK6e9a7/Tiv/Lgoh6WfL8r8vKnZXONdMDmb6Jqbas2hHbX7
kqtqk+EOUfzcV+Hhry+nzaH0v7rem/ZRC4k2qWIsM7457vvU3ORYT4dJ3wT8WVTwDenekubjSun9
LulEafnrdPL3XiLv6c8vMQ1aOfTMMnbp2O39Cb1MT1/DpDB508bOrL0KgkFL7A8u9+77+OboV0vf
lxj3nZ2MPVonqisgK+j9I6ouNxA1zBJJaAbjgY2q+Od/8b7O9/snPWOpp0qFstDZ9SJ6ZtbuUigv
SkxpvGZbZ7SLwi3PH0IWor++4jt31Zj//qcLJqVOEGXbOjsYaJ9hBa1qQ+5DlWGGx/qZqnv2uHvN
kx/d1T8frP94UI3573+6nhNqdAH4/O2AnrNpQJGUnUH6hyj5BFEEsCk5xGDR4JMRtf5Fxilq8PFh
N0+tHhG+iA+1MlwfE+tfv/733mZjVpj+9AslSadVvTHau9oB0AhIviCWzDvXwsL0AZkTmZ2ZAVAt
4kMJpO+Dq86fy198fgw6GD9fVXQ4r6eGh6scbzRUhZGd3quBsyflzFVaZVO91iU6H40hhlHrbsan
y6THLyP9g/f93df9pkxlnLcaXZ/sXRwBjBWGG82ex5itmYIFH/lD07DFwyPLlGiNg+Cj+z2/wl+9
8jeVKvcFJZjNwEVYEubgYKApanQIjIW9bj82N4PCX/MpLmj+lTVacg/4IzPFhIJWjg4FRvvgFrz3
KL6pYV2ZaZxbhdyZvMdzDZva65F6Qn4tQUDeRuDo/uDtfqdcGm9qV4LBWhEVs/4otW6qwtvrKCZm
f4YX5Qc41Ku5hqG1OsBz/KiUzC/jVzf6Tf2iRaSFdtVZO723NqT+uWVm7/PC+Zwa7T4oSbylpuij
v5rvrBMlpDURVGPID+7ut0nCr67/ppSpodrYc2ttRwf33mSKLr1kXcgXwWMu7bsUuVXOY2YE1UGR
494KSN/j0fvrO/5OWdPflLUqVhxVG0a502DpZCo+P/swf7asQiwS3t8+UBeJvP7ri733UueJzs+f
ZqswpIVcz9xhrt97Y/Co+5u5jjREjKEeiMx91vhnoer7fNibukKwICPzDy7+zn5Df1PATBJ6cFb0
zc4gjKRTDw1vt6zwUnK6lRxFi/qQB8a+tNmIf/jZee/+vqlftjOAlAKVvYuROxS94+rqsFHgBzmS
iLLB23iTwDL44QfonYdZf1OtVF/rg0T1x13c3vZsZwxwRT2X8n3SOodnz0YeEYp9hSWcyfSyafDs
4Fn+61v8TsnS35SsNMdvIyCM7CYepLJzNqJVachNIdLv4vmvr/HuM/SmGhECBQCnH2BPsoObRtKd
qYm6Bz3NDw8JWA2bEnGZdnTe7yRJE2larf760u/UQf1NcSIMGQZRYUYXnY3R1mAqH3b72lF4XMZ9
wZ9bPkN/fal3X+WbomRAkcULXUUX2Q6NyUVSV/dKQ0Bj2B6iHDirctVVyQGA+CE3CQzwL5zdB1d+
pwTrb8rRRF88ha7g7UzamBkx8lmBgZeSEKDvcqJib0z7Th6z/PaDC77zyL61phiVPYSmmnq7MttQ
dUjEwMzL9oW3dJHnt0E3gmG8DUifnSKatpb1L95j8aYaoZuAlVASVszuKiofifp9tolnnu/xXP6C
aUUH4Ha0r+yJhh96cD7KH1z7nbIg3tSiNvDVTsY4bDSvfJ6PIeRXuKHeHXrPckPf2nPUR7Grf7Cu
vvPkijdVSNEC0dRT7u0wVn47X2kcAcaK9PTh20NLDu0HL+y9Aw/j9z+V+ArdVDcaLasprgmZffEE
e3Ph3WeatmHLjq4kv3D6GxKDPrri/PH7xfopjD9fMTFTbQyNWNmpEWi5dBarwGes6EjWKevYQQVE
Qg1aoPte0q27zNLtB0/uOyuKeFOKUA+NdtngaCoei1P4lUE9dBTcEd4DFHVCsqLFv3ihN5VHx/Du
wK3CK0q7zM43TRXuwPMvfB8KospTU1p7ohbcCue+N3x42ffu7JsipI1ORQ+KEL9y3E31sLXLjhF3
tQohJcu5+r6mkbdsPIXj5XRBzsQHL/e9674pQcNUV5AvHW1H4MReQW3l9be2QxBvALZE0/Yhy7M3
Wjdz81Aiy8fuPH507XfKn/ZmQ8S0G2hREgqka8CJPJVU3rtZ+t/69T2mZVad2atPeHGQfLCsvPeR
0d7UodgofSwOZb7D6evctNfJDWxEjOVntrwf3dNvH/VffEq0NxVnCmCmdJ0fwykjwCsjzegiEXeZ
+ombupA8qvbQAm1FzuEPAKAONQp+J0SmR1dcHY/tsFOz5QDQITOBsDah6wj9ksJ4nZbm6hjE/kcf
57lQ/OoXfVur9L4kxUUVu3bek1EGLeA/FQuCJ54CDxpZ54EleQo1noH5MNAUhzQUG8Y7i+bDbdt7
pz7tTRnT+tTxE2y+oA9BGzeO2xvAFRq4aGT8HPDKuJoHKI1jts3/IyL//fn7b5OV/RtqIb5pqXRc
mZamYXhloeYZfL+7+X9uV6fV7Xnl/t9/PHytm69V9o/TWIWff25z/vJH/qErc2hb6hb6Ldx16g/B
BLoy9GE6yjKBHXYWif3R9ERXNhOVQUPwXXh1Ld72H7oybKO65jgall38vsbfEUwIdV6Vfjzev/zF
fz4KoTXQK0I7NCTNPLmVlFv0ocEqDqV6JGThoXAYkzgipXGvHJl/n70WaY6P3UEa0QVuTmJg2myT
VPK6hRhs6Zj2nPo6LuvkybYHD84w4VfpCGQbWanYdIP54ItQQ79bMDPMNI/QgHBCJA6NvwSJf5pq
lel+4tFEgzytJjP00gJ7EwfesW3wHFldbuzQJQHJa651M9mOSX7GSeX2DnIBkCEopBddXpW3lUAo
HAwazLw2HDbjDMJJLG1Yalm0zgcLl157Vae2sXa67IFhQnFAojoupd2Aw2y7VV2RXR5gXisBUWmF
iTjEQgyuknhWkoHJd1znunU95eG5ccIjWcKXugqTh0JQSWyzxGi1l5KE72UndRyXUQEqUETY/Mk4
8CBruEGd+wvYBa8wq8jxmBMgjEFcplAj8eBBjDC4ctoh1utV9WsdJJ9rW2FYR0opX1NiKMqVXENK
DLHpITpPCtmuNGsWhBRyWDFaXAZ1vO818hTCqj8phfncCmI30iYfvlY1Smvsq3blVUviCjVm39l+
6Mdbu7C+xCmkLN1wVuwGbzIclC3x8qiJzW1IdCPCZEDBAX6T/VCGW4DKa7+FqkqAIBmBOmF4ABm+
yetiBMeRSYCGDNV2k1VxuswHsjjawZ42ea1Zp157Nk0sgZOXQIlG58F1rbiBMTUr+YiB4A626PsK
RES4Y6u+PwA6hKjipNi7tSy/SpHc2VbypRE+6t0YWGtswQmsyiHbw4iaLjTy36xJButOysBYxsgM
G/2YRxyHRbJ1LMansrrFJbDOrB5wfrCeVBXIOLD5tNrgTTWYPTu3aRTv1Zq5m3hVehjHeubalb9p
puk6EeYu6uoreF3QdaKrKqj3MGYw/SCVEeV1Yac32ILwOiZ7E3JC3HKgYRUbiSlflLrE7RuPp9Zi
mJ+IERxzvTDIp/9WvP5rCvq/YbVGc4SYjN3P+xX6FIRx3qDx/Wc4wh/f/UO95ggGSYAJDAOfFYv6
DzyCtCVPz+9F9SeRLxI1m8gP1dY0Su5b9ZqlzoXaNkxD57utv1OMdePPe42ZjmAYc+EXCOuAmf1T
a0h4Se5n4XQ/FuWNI74aowBImh2jSvsSKeoDBJ0vkSSRi6eUn7Y3uXf0GcYH/IX84/FElgwoe23V
6vJKm/UBUU0UqXIVTsEt4Pu1jxm7z6BzJuE5ziemuERPQU8XkIWiLZq5YdXlQCcpSmjRRhbC+Oj0
2VnFpeXEievgWRyf7FzuMxsjxZz2RabfuHAmzuV2/dDStHLy/GsXowYAnT7bRZ07WHCnVCEB01RQ
vTAcz0umwk33SbHFAw37m7bRLwdh7WwNM7Sl3KE/vCE1bZHB9CzbZNvayrYa0k9pGj1nkC6XRfIl
q6FaBoLVKYWRNgLMBRxIqMN16RBdUpjVXTxAusxwcMnQKhcqPoG+S5plWd02lnbKs5AkzyH+lOLF
KaLhOITBbiQRZ9GwSnSpefC14cT2oVxUEByh9ukuWFTKXq/cp+TeqDhEWvtmbvfXhJwvYtHckiW6
jTSyBlOLufj0HEcGFu7i2Pqw2rG1bJRArA3D2zoFP7euah3BcX8q62rDqnBWJoG5AJRVn98myKQX
BdG2AMGuzGQENVRE7tCN6SqFQ7dk4L6OjejJUIlzqHAnxXHN33ohqpUcjFkXpUcBNmFRlhDGxvLc
JZwFNRvRsWlxlVxf9wpcPNHsZMNXkLdfR3q3FaJumfPgnkVOQkqjMm2iQLspwR84YGwCWEDFkO7a
6dkEYk+4S5pQq+uDjU5q8AUrUMU7jPDvHPnTQ6+TEaIqBC2q+yQiEYEIt22LtZSQPZIRkDPYgwEh
Apwjyq7qVmvNO9VprxV5lzTFVT7VLuKSurAP5OR+yjRm93WdffVLXqFjryNnJubb6dcJU4oLk/Zz
hUTPRIC3GHJ6YiRBoBNIQGM2m74xxvUQjQ9OpF82qXEREzshW//AzV0g0CMVQnEWUlde2wCnSD6d
fEOSijDWhZvUSrgq7c9Et4FjzzxEkwlnTw+QNiCFjhiTUlO2WqeSNlyeY03upJWfE7U5elN7NYrs
Vsvx7vZ5ek6shaMNR+Ekvqso0ylAad/YeO4AHk8hgr9kjIjRLk6MFbulGXQdDu/oIk3g7tpVshCe
t1VjBbKjcekIXPYeUlC3ZE+gax3GVp6gSiCsjI+d44GLN5aWHmxp7160ZfW1s+NtbJNVuA5GcamF
vHmWZx/JvlSK+c3oIIrX3kqxO7ADVbPprHJz32T9ZdD0CBRb70aPnBpCf/RJiVCo408a5PiKgmPT
CWWr4k2AGbcM6+iTV6hP+AJXAEEv2z45aiP8177HRgrpf0HAEOwm40vRQTYKMQg6cMLBQM2/qI/v
YOytHeERr3FgXFiJtauS9jIt/Eej1y4NJwCFi7RL1/ZZZzzDd7r3OAfPmtpEjbeOXtzW8XBSS6jo
UbodbR4xIPrPSm9fkE21UAW4x95+7TLlBtrMhSrE3tCv2ma6i3KSJOT4VPgBANmUZHfB9GOGygQb
q0mXPy1Uh9/32f/I2vRAJmRT/+//pb3Zfv9e8SHywMJhlbPeHodRNoSQZ4fpHvUQRngTf2dZPEYa
4hY7g05T+F/6AcafZa4njxyCPriQXulGaefmvbn+4LeZD98/HQa+/TbYl6WDXFtqGHP5+k+z1ZSG
dllWlXqvEhjHvofnT6pL3ccXUcRyW3YKwIsElPQ6qL2bqEifUmygxehd5JV+hBh56HEbNlm6+i/c
tPwJ+fQ/SVijqQhrSLf76U36J+wTAtfnXwlrfnzv7zsbifgeXb1j6wjw2aP8sC/xFU23BRcSpiok
7ao/jpnC/E3YnECJPdPxFBkmX/p+zJy/pBsmqhuyG3Xb5FH4DzTV98e6fvPnPz3mGKb+/GhxhDWl
xvmXyZquq6bzpkdZG0lHwkNruHuI/+wj1neP68WVe/P0VC9uAQguBnfclKsXACCuv+6XR8vVDsw3
14jMltRn/gXqnAWmk2V9pviDRDCfttCSFlAt1tJ9jZbtclye+1W/ujM3j4/S7VfmJthhR9+CpnCJ
jXeRka3PIIcW0R3ew3Wy9N2XbBkvCB932eev26236lxEMAv24gt/fX4sF3eTqyzCxXPK1Xv+re8e
z0eL3399A9xpFS/0xTFanu73LT/mKV6cX4fVxfVCLM7X1+Pi0VoQU77sXH7StC6XxvLqRixzXssT
FncuRTALP7ZdXbVc2Vwpa5aHbbLkp53l4v9Rd2ZJ6iPLmt9Kb0DHJCEJeI3QCAIxJsMLliOSAKEB
CaGnu43eXq+kf/pXHTtV1XX72DXrNusuqrJIUmiIcPdw93D/viX0DGI6tvfU6orUsytxXO55e7Gn
+xkg8hx8nFEYKTdR9K2JzwN3K1rhrYIgKMTHaGLuB3tridMIB+n+NtWCs5SpKAUU5cKH30fsZ5vg
OBTLtb3cz+yXkHOxvon9G3jI3Gks9/uxsCOqi8WeAbKjKdwu/Ml9cOPHaBEcxyJi+uDO4HX8cFVZ
9MfOIHLiA1WOmbEsPIuF6ijig3PockawwwO7e/DrxAZgS7ZXxP6Dsnm+4Z7Faiw4a+veRPQx27tR
NI02cOjw8iM32ByZkuNdzCLWapEFdy8CnEO8uC6t3QhGp4jbo/85AHZ1owXKNA7VJff7qXrWsdyb
fnWVKoTZ4hXlPsRJbSqNxQk67EPfies/puDYeolzc2gBkRQ8Cx4/OHYBZLpyup+ykohYbs7ie9WJ
zYfqUH8u9E4+ncYtpubGmTsjsWMZl6rkvpy7A4urYjmdDWhxKeETgFBPae3Tw78MxPtXLd/izL0y
/YldHoxA/SLLlyPtOFH+XT7E2atc9WsUnOy7jKOUie3HZiw23ifEVB5AhU7udh74+Bx8kc73WWh2
Z+tcvZCLz7vEkgtGsGKmFuRMxXxBzbLI5GS+2xQyaGQr8/nTNYLSTzxav4LRgj4Q++yAsClGoWWr
UEGKzAX71T07Z0EILShK5qzJDLZlZyzHzqb/YOMFNwmX1qzxT0HM8d90G4vU3sD3IFZwMguEwrsF
Y2k6lp1IPVLeTq6+SGbWgXwCaCLVdkNaO6jExpLBWQhLUPErg5z+aQnqiXhgK+RNrlYP8Y0zzPm+
z87J5tBOMEFDMdsnYhVEXiMwHCj6G+hZ0j5+bKJeMVpxFv0tcq9dP432d2XvGhEYkksyzWDPyER+
JtxuIWa9yM0iBBKl8hS5CxNx7IcE4CZnZclPQBDEp7dgvDcrgCts+t54vGg6Q6xXK3ZFxAzjpoj+
nWGvLtzUgSYEufimt6G/+OqbXxbcD6M0sj8/qZd2FmeOXkE1JBaZ2N0Zqcd0KE/MBuhefGnRj/5v
j96KVSO8d4iUZCZLGe4+V728ZL++ueIr4iZ3Z7ml/18sKI5F70e85g9xEmFlE5s5Hg1+MvEOeHHy
nbbtoLAbCXq5nwCZ8QHvRZsBOIoEAYIiGYZoD76EYExaEfHv03ZKTlaKecMNj+VjiqA003jd7nSH
8fx4ogYYSwVxPe4jRu8sGvm0LbG4bO+zzr9GiZ9gv0AVQZuxCEDaMLr99DA1wIww1Td58jBRFU+D
+F7F99DbGVzOQNi1CTk8JxPbgccf+G9XCi+RmwVUnQyELnZzhniEHCWMzEGxf37ClzuQh93uzBl5
on4I+zlAOKQmaxvIGXlzc3F3YYS2iZbl0J6QwJQHJ/zGOjVcV6x/pl8SLT+JHVXR4kPj410nQ1jY
hGJfWSXuGO6HXNM2KT6fNhhZDPxAfh5C75tHWzj9nTo0rMg3OV1LIZ9ivvPE+1n6i91uQqzoGOKd
04sDWSsesJMDJ3b8hJN/Vc7XtHTt4/QLuCNWxi9dqG4sfqZQNvEBjaKYHlYiUAwQ/qskgwlwoeG9
gTbiGJPTDJPomTaLnfx5u27pDnj661wc5tuX+Jp/PkRt1/b75Odn2ltlEo9Ykq+vp1j7y6e9U12S
nyychWMrQf+oCSP1BbKfOKyXqiD+82hBsa/c7jbfZl7mgA3XHgfOwEmQ9pHY0vFvg+fAC15jyZdh
5pM87EO2DksbLa5ChmI+n06cUHw7ji9384d8Z0UkdOCZ1k93MJkMJiDOMIA/77JxvuDf4Q58CsFd
xX66u6c995/8tfJHTNS2ngKhJfubfFuSpGaESvun5Po6H6fiB0sxFNPZTyaXP9O35XQ2dffH43Iy
EY5c+rn8ii5i9sXYL2G0Efv9GyCs4kcXP5PJ1Um4jxdiU1sOnKZbZVN+qserYesgxX5fwJIsRLrM
Jg2anEfldOzREB3BdviuyGpm+nS3wDrSea1XjF3gI/SwcG9Rd6ic248+o4vh+xldDq/9C5wCYR6N
fTtLIh2QotT5equ5nS+ILXGScvwm/wV6I1i7ApCU/Fguh9+tB3q7N/JJiV94WvDjtxba+w1WDq9e
zjvHlC8eAfx5HkoC1NxL3jtOGGP9xczmNo7B/MLk5c4FM7z13zKv5mPfziQsSdOfWsxAHPFe9lNM
dmHodOKzEeFkKb2VM1mHsZj69kE6joeGhHIxmfv2lPvGPH8t4ddBbEEU9scBQoZPxbTldq934Fbb
x8YGaEkw9L0zCM26uDtoTX9vU2bL//qDd/03AdlA/cv25/CXp0oSEJd4ZOH8GjjFfwyCTqPrldJl
qhmf6owqvMuKEOelzK/W2z3eDXNck3SVuWO329QOHUDIEmUTNjQwR/MhAREs7dGym46Ce18F7NMq
ztLcW97eBFwwbC68kUgrzgqi/sAaHvqFGwS6meaXaPu0+WpdfNUJuSHnPsk/2yh3WUfeeO+f3Nx5
iKfbSGx94lTb29Vhz72DWMIBgsPVWYdUBxzGAMiKTcTeCqtGsiKpnvi9T1A7H71T05vYhxhM61W6
AMZ7ApRjmLmAO8osaG1G33s6pt26Y1wJ9ae1j3fHnB7pgGSixX4DZD7+Vu9qsxhgRlnLvhOBRzbr
l/joO/pwo2NgyQRrvtn0LtQNK4LbGEXR0XWnM3c2m0VBNLsLt/8xY7XF0jgdF5y6rJ9M+W0CDwZP
E0Uf0dHiq7gw+Il4mJXwhIhmbiH421m4QdQ7NwVHbz7cPTkujvt4OdExijb7Deuxu/EirsNF3RU/
WBiDYPXxwTJ2FzbrUjULomPnb44bF1OuTCuobvzXynLG4ekd1MxajhiNPjypeR11/MLMxUP0yC8K
cwns31tiwl8pcxazgAWM1/duEXHJFRcJZjPihQBfNnA3gfgUDv5HKCI35Ondve1GQdAvRiv+7wS4
8jg+/YH4mL8clWiAs/0I3/az/R7xxzXRZw1OhSlUjw2geqkdT34X4BO6CIntxTbejO7kh+dKs5kU
AFjEW7tYU4ImdByxj9nHcSThzIYVAq8F4ig6n8G2cU5yvf4p3HbxXLqs3i+EYcDP3E4lVHeh8nWS
EAYD8bJMovtIpJPR7uY2XizeX2J7YAWZsFX4ZlU0ygr/rRZLgrKfErPibOfOxFnNJ+DQ8e91VQSm
NGXsZN4PuJjEZmya21kAOKEk9QISGSvmYfRWHi7TbjN09a0ltTDxMcou+MBzk3GOka6rHUQuXvjT
Y8Tdqxskk4A8HUqWutGq9XEmcR9ipBWfKnVb/AkW5JZRPdkeXAofDY6IBLjP7VXwu3efIVsaeHrQ
f4rfrbwr7w/xCZ67Yzqf8UuoATPNocH3anNDiSKEdx9F7keAG0hoojA/MVeL5fEIhCPSXwn3yGCu
iM82feCLJ4QSEEROXVbXSGM6kcngw51FeNCamKEDbwRvx4+Vtykkp51tPqY38UWo5hJqBegUikYU
xaU3jIbzhtDyfHiV3kp8EyIR/E1e24tTyQ030djc5BHtmVUoLVKYiN558PfHGYsaqtLHXKv+mVYR
13Zdl6Vw2gslPjURZ7TirL3js4rlB1r+QZi7d/d7F2UPNisx8Z1F4Lqbj2P0ZveB2SbaHN9Q+hka
yOeECbwwEy5O/cfAJnJmG4Hz9vK9wuvx5jyVy+AVkpnxok0sr3Y/lAmq3LvPR0OSY0eFgu+Z69qE
0QSU3FLBY/eK3/pcJkZl3D4WrsTHimBjFXjMUfBx5GvYHVTssEJIQDEXA3vD7zrLFB613ASMDeF/
P20siyFPiskUx4y4vz862MQHdjdk7C5GB1ihxFDuQLD89TfCW0mE/EGi/IqS9idM+K/CbGoIX+x+
N6yyfVhZzB5B7UxfUunnnDhIatN7b8RbYoNP72THduym+5Lsek8ZL7sHKQfiv/tMSVyIip61XREF
H5PjIHFrQwDdC82oJoGNS2Ai2lGfDL/RzZyfOSS9wB8udewo3AJQimxxy09f1tdzobxjKliQEkk7
s2+ta7cmLCUdn0tzWe/BjlyVU3MFZr3YBx+bD6atn73+ab0QRgtct4MXIBGb3vQuyDR8nieLnZeJ
w7vXx5mfDut/LiaOWHmMfMAx3sILcxGiCavVarfbfR68MPR4j0PfR2Sr4HvhpXZ/bLBYeQRXi/CT
N8QpLv4CboNCaCk4x+cCAemDqxW302sr+uutnXmHo+EJTrbaMMEY96EMGNpvJnMoEbCdN5dr4l2P
cHfzHfSBIN8M5yH/EJVBuyU8yS0eROB5gRf0YZLjJYgnH6xWoeN5hzn+vxdO5Ht4mIQbbmARet53
6DAuzm67Xjvh7uBMwpU4hLydHyaLA/w2guHgE0V6DIpg4cfFdVZcg4AtdvBIycPId/zdFXISOnN/
as958yPD+RyHKQxXmZj8OHPCj8P2ytqRCQeX1LaXBw6Qu53jHw7O+0SG7yPhCd7Ot46ccwz2eOF4
juD6ipcs5sZeWe52IQHbPCTm8eZi7hze5c5zwgVbC47TOYdw4swPQsylrzEcmtx2zi70Fg48QkKE
8w6c5UReFiQ4GJ8Rp36fz1uHEIV/+XFIuXc+kQti6v47OyIXuGGF9Zmh5QvCto4h8eqwd38IMzln
/7VergBYExw9P30mi3K+ax2LB3UOfQIAZ2lF3LQoCFkdoofJgTO6/Okwebp8a4d9Zv6JTQCElgs+
D7neweNXptWyM38oia0h6BEEX17v/YaZEHzdCb3eU2UN+ER0bxKVRecdb/75zSOQJhGfFKEhHVD6
SSiGcNZqG4H5JvlAngA94vLhdpLJHxzU6dJfzvsneif84DZyHmmOv7w4IM85OSEizXcmd/H5zdWC
3gfbkNJB8z9XBlM3B1hWOg+HmQSFTrxPCGIZhtqFdFHuFk+3f7QVWAB4jmow5IGIWz8VDFPKItiy
WKR2b4Vid7dYLEwHK+WsJ8utw4Mw4gfOP5D8htpNuF/8yDFuSEgoetj2RmrnEMmv1/7EWeyEIFI+
IPuLRW9tO3Tt4hTeLkRCE3firE9yyXaRYDDDPjHFmMbupyO3yKqHCvZup9P/kUhXE8E8xUFwJosg
iDbBCrFxmAHnc8UScBYRQ7FyUS5nsUJMDhrCzh0fSoaAKWAQkbYtY+tNDtv5xZ4gm+vdwQ11gd3Z
9QeeCL9AYCKK4dtMPuNP6L+7Tlcoe7B7PzCO3s7Z3eT3NwVEMvyEu1GymzFzcHxs6aDDh204wYc5
HHT3xPVOYrIFa4XQCEHHd3efVMDLznL1m0x6GCbXMp3zAYvI2CJuNS4Nd56L98NDOPx//p4TYHae
8rZi+ph8JPYkGGlaqiU3Tp6GNdXzPNY8b3vmod4nY0K0fvIQkLsk49InQlYsw4xoIlq/F+GLxERy
Ds/bTeavqb9O3LN8N+UEVHk/+xXjTkDEdtpKgPAysIT5View6YK8OXk+/NZyqRxVfgCwv4l2bpIZ
AQFbDkH/2DxWI6JBwP4R3VLwCO37QL5jz8j+8boFPFhtA0oJ5NcCpkPRjw0cJva2WmQYljpiR5bz
EA6Hyk/sP94vm+wtm+bTbAqqhg0x2hQ9RI86jt4qNngfJAwyoj+iaZRI9yFzkaRb3g+8FFT6ZXMb
OXH7iwNpcIzOtt/f3tAbMVUkDNHAEDnnuZcvMTnLyfuhP8eZ0BQAHd4Rtb+xLzAU9hcLaaRtm6PB
qcoJdDN1lC1D8Tniad+9EmH1PExNn62p7fXSntqcssFKTn6Wxoz0CpgefbJ/GWO0fy52LPZXgtXp
lfxbKschGes+QnE/8GUIjbjmkMAV/3bJDsRA7BtSwG9PiWf8MyR1knNJecAO9mkNoMqX6oQNjklD
5nJ/d2B3dY+dSwLz2ce+pc2myEh+vY2f8ry+5XbiPsiCbanBm6YidkAhlz+5BIzXU2yHX9/mizmG
6WHbbF760zvQkaLZll4VpZMY/fdU0DXGbrktrf5OvgFbzj2VJMmkKD0rcctz0NT2teUDJMz9iclz
9BkEJg4sRs+/Rxf7sqYry8mXugB2RvxcndTrjwX3y9UWZFtmvupzySQqZ3e+nNjVujyCe0Dg22cN
1/28U3cmQlxAl+TTILj7+4IsDgRppK3YtGAGiEYJMw2P6jgXwkPpD4Mv/yfhL2uFzNrX24+/xSAs
c9tk0hkLzBLXZjtoXwuillCZgsJPqKFyyVSsSYvPuQKvQQC/PRs6P+vETqfUlXm6/5i9fCrIxwGU
7tiIlHe9FOEe2TWxkIGNxXnwL7PYVVajBcnOCP/rAu3C0iAR8HyvHBpxgmJmRs3+YV8H8uGOgzWJ
gH5guBhIErb/kJMXeY+7DaLBqpw/5n3q5a12APDZpAOkDI7DXm4o3iMEe4OOkUdi7yXCNf/aT2Ee
EhMUHge+c1sS332IhkkfCqIf0lM45oo44qdHANo5iP7PFNGaqRNbXQ039podD28k90+x/KrZoOjz
R/0m2BOV+WrstzeuLir/h2QjxAgTqgt88q8Ta5sCHirVkyQODNmsGqFmjB53TvGBgHRZMJz9ydZf
06+vH0724rF+2N4SX1P235De2ZsZxN7yZ2yjl/3BVG302Z4+tweCDDfx280w4c55asy6A8BHMGRp
h5EztKlCDB4hW39xoH21tTA3wGHdPsDsDNOQEPaSymxvrs+7gtrMF7yNFJ4yQtU7AP/m5vZmzCC4
Hfvqarxp9s2dmPM002GkXhvEnzjBD9B+HNAkyjMQSXbODkE6vVXTsX93Lbd0US22COtpYpMWC4f2
a3r1fDYS7RPSgSxKxWawEMzBwrQfLgPix97DNbyKnUjdO89rbOSwpyoLlPPnVfmtVer/TGnfn3bJ
/x4C9P/B6j/ozkB3YC/5P6/+m71f31/v/20KbPL1f/zHf68u/W+r5Ov8/acK7X+e6F+FgFT0UX5t
Uuww/ENVtgYbEgCbAJJRF/576fU/Yex6rDoV9qTx79xK7GH/vl1OjeDAUnvQuZE+hunsv1aV/edu
rB7EzqKwm8JHC9hPQOz+0nfyGl9KgKPUcmudCs8sVNjsLTuvoHRVyVgDpXa55V56f0V/GLe/yX3y
qH/epP91YQrLLcpRDHBO/9qJZgHxWzweg8cWXKVn/JTlEGP6KgFkjt1kfHGUawVYt3ZzftH6KDBb
ZGDe0DZCgXUzgP21euIcDExpgK4MwpxdGdXEwOXQ49sx7V5OnOR+pjertFSdK2XQ7ekhaxXTAAr+
0Ors5/1Du5k9OTYEuebydr1s7vkHlYWuVdxC4w4y+s3apK+GBFgRKkPNUwfgErX3wMrYpxyT7DlT
jpZahye9GcNkZRrjjfpQh2CEq7iJ46d9ztIwNljqKhgiOzwBI3lven4g/a59FvUgauCBAwDdOZf5
ITk/pmVliIoDO65gmGeR3XZWs7ip8S6mEOx1uTsv2tassl01Vn0RGWgQMi1HcxCSNzlw0eNX6/UX
BLInaJ4wsFXKM7iUo+g5bij0esWxXT3ugUGDmgJMwi0NwYiSCuycPVhGWyvgiQICBE2X0ybstQ5U
mamnz1v+HIKCDD5p2wWQP/qZkn6pGUjG2lBdnK5VRInZwIb6Yj8+nZyuuxyvEiRxU4yKCqbKa/um
toqrd40zbLVtDxYHcPEw19gKGZSKfBjW3LyNpnkZJgqsFUANaqeLTRWTJnooABpBM7CY6ZrODHCD
oCa17gAPnuYgD4LNRWVz/e9acbQ/N2L9UgwAdYGPMXuwXbAe/5yaL6riVrdQcmyfT0iNAAJvzWls
Vi400U6RmEvjefmxWmdgPSM9TTaNdZ7GY+rCSoo8rsN5Qi0dqF52BkxtDohiUiiTu/HadUm1PzMe
QJ3bj3vuxYrp6ycSkt0LzqHvWGuoAzf84U1fpuOhMHQQZE/j4AX6h7jdr/N4GNTVEwIVk7cft4q6
0hgBS63wWj0nL+ggtFMNFAlo8EBCF1kG9yzARS3kSh3KdO85T8wmqopHkD10UCTqlVo35KMGJphF
A6ccnUDKLhbXGCLmK1AfoKMacAcN6aK+XM2wqKjNu2UPN77e/WfDhnJtkgYfso/3yg9Xs5x0zWUO
DYP/KE1x7VJ/DJLXTR/CHdtGZyBq86JYj89ABV+V6UlLFl0Txckd4lZ925Q4cw/4C0+3xRAVbmNj
ftFLd2i0s+b8SVkRRJi3xZniVEqV5XV8sQuNSn3t4Q6ut2CU1RO0IYy70+TfmKu/FQdtMGbHZqAb
A3BE/ywOzaUsb9nTqralOt7k1niTquyGnJ3HK3dedbnvtOvXvcGUaW2UtKaTP9LZ40k8Ud5Xp8a7
G5k8meDzvgqvBNYsGY0d9X52c6pl9Fyf5Sbkjlm+sE7KxnjVdnIdhnkHSOeA4Vep+zeStaK107Ig
nQ2xkAH+4w16qhfVwg96CK5F7WE0nBPWuzphmgaGl6Hh6RCypPh4GUW5dfdO13JCr6Q9KNMPaoNb
dVpDR9+29V6N2XXPnm+wVtt5PeD+Wuee3ByrgsDlgVv5unuDM8a1JeBSdbepG1lQokhzKdMBXnwD
3e/rOUsulHjkVggRFap+D+4PwoK8mp0HTXQDAT+tGnEDHFAvOye9anIUL1LtObuNdQ/ipA7oXvh7
ShrfauT0Pp7HxZthNdHpmfv3y9d4NBSdCU1Sy7bq6BOAZ3ugA49YlhNQhn2tVWa4U2kM4ueD2sp8
wNJ1Uhb/e1noXYL8j5WLrHqUCAMky3pJGaXer2x/qFykPvJmgcJfba3z1b9b+/qBuTqb3vkFB7CR
+QOlcgeDTI6fpq/0jFkVJb7D0yIfUsGS5t5DqW2lZVx7CWrvjm5egrzEHjau+pi0Sjc3St3p9Ssn
BdANSrc0DP9kUV07NnythCBzmVNE1N7rXTXKAn0w2Ban5LNXMB1jQNW7W1qNPL3GQT2EpnWwK8fj
f9Ms+tfyzX4QBjQwALEFHJaFE/KnQTCuejG0Lt1jm+nGtreHA6781GsbYEOq5E7pvzPIf3tBELOA
9oVwksK+P1+wUcqBkj/xF4z7YwKwokvEaw8esC2fp4/C3EJ6B/63GZYlGSLWhPayGz9L16rNudac
YkqPs98qRf9TsKnhX10YWij6JweTXTNVQNn/0jc7MC/n4eDZPLdP607ncxEoY4AtMD6dZfhFZoXN
iHg3x6e6Gl45NPxUN+0qWz8fJoCEdFKhih23+lB25XAo01HijJTxNANbHOKFM1DpMDjE9TC8A0DY
ZtkiBYeywILrDcVo43qmN/fFqLqykIwc2Cx24JRPm8KU8EdsjbRkZZbWA1DH7FXvbnU6v5njSWze
ZHkdhNCGACJ8/rrdCq9hB3r0qmfq1bQ7CPjM0XuFZ6JbbVSlXBJ38Hoheuuge4cyG5KKFz0aGVtv
bTbyaQp50zgWNsD8cIYQEg6dkq46Vhtd2VSqFbaDeJpfgeT8N5r4F0Wkb0U3flWhqn27jNYr6h8U
MddOQCrHjL+lDHyAmrzB9fTbHP9fiHP+f6oGHgLvT/HuH0b7fy0GTm73Ugn7LtQ/xTb//ObvsY0+
/Ac8rpo2HJmj0a/S3X82OenGP2ARoOT39yphJuf32EYZUT+M5RybOt2opjoc/asWWBn/g+7ivmZ3
BLA2Zcbaf6nNSdN7O/QvYw1/Cqh9Bj1OFucagfz9lzLzFrU3HnRQTM+02kzGWW16qQWB8TBRVhlF
FNr11eyGoxwtLFQAHW8J6VB6TjQq3zqjWHTpu1k19CumSfSMFZqin/l3d66ecCADbQ3uWmXDDD7A
NWrrMYyP6W2qjMZnGZ909I9VfPg8A/EDKeU9beUN8jho6x6vqfpcdU1uRa9T+vGM90UCKZ8Gt7Vq
Xm+TekhdTQUyp6jHZ92BFnBi1UEJNVGQ3yG/SU4Gyc0xnVIn0mga0AHbpqNmPk08KPCCFx0g8tpZ
8L6CeV2dS/IaajmCwZMinKbtZpWirR9dLRP1el0ptaWIOoZHyzSKHn72JIr4qbjPWiXrVyelr7xG
C4BOS1h5ChBJ04Q0b/ej5fDF00sxbY0xq9G5zSb5peclZ2SEWVwB0G12+fXyrjCSQfMqYdgGCfcW
s6eYUpYCRbYzemjvoxf9Wpn3uHzmgK5qqn5ami8jOkOKNlP1LHEZLtk2ZAi1JsYBVa8B7LLAEYA7
fdKTC+0Ull8RdwMyCL94MaZBKo5VWE0vmhrko+H0UiuUfDwvxYzS8C2QHBQeaKo8qeauwFtyHjSY
Dc1h66TN4Q9K8zdx7vDvBBBlI7pWNdr26AP8s5G6E8h0zSjPp8opLdwa6C0/byiZSrqycu/Xppu8
urujqPlDngiUaAApYA8DLWmQjLddDN2fTk/wpUhqqKuKOxh8D+BKu/MZHO/zp/Z4brL6SWL8XKr2
vWVvt+kw5iN12dTZT5JbFfUWI/bnyUIAfnwDoDkBO/pexjslqlrL7tJG27y0xwuO3di7wkBG2OqM
NUVdv65wueFXI+5wBinW9vpUdU9p77ArpHluj7ub7qUkBygzTp36Ohrs42yo2+MB/IJWnDoj/X6y
h13RY7oWgMR31lPcH2nsZ+3p5iGbnf+Kz6A1ZfnTHipHE0GtdFqSinRMkru+Auqq15dlV1LprTwy
/4pXrag6QajFM1unwa6GI3FanK4qbmZPhTo6iXRYkFIzia+ulg8cLgw85zslXymUji9NWQxUEgE9
TDho8ylQ2tTydwYkrxqh+/MR1+KRwnCpGOrVhfeEAsc2+Wyz+8VXYSiGb+QcVlVpeOeL3vSIugBO
KdqFLijzDST4FY3U+rIb156GGfFvaZZPL6YF4LOpU47dEj11sGlDgZVADaaRVx/GN6Crng1V3/ef
rjrpflkbT1jgKZaEPskdasVrMbg2ZVAbJs0w7XdbxuPZtSrocrt203M2SMQFYkE3pQ0qjPsfxV37
vuvdxSVam+V1VYXD5qWuaitZp7+w/QdaLMfZsDXFPR6UsG3SBDRudTLU3SuhAco8ngbJTCvrdjqy
urVaIj0X+LsmXan4o/FzKC3jdg9a6LUlTViG31xTNgtq8pMA/X5cOjYJacTa689ajjslAVRNU5Zl
3Co2OZHydr7bldVLbAbgL1xnRPVuqdvK66XT3T6Ei69QiWrScMS3J5BfUTraPsIUjhN5b/gO1AMu
CLzpZpBbcOlZtJaei/UprW/z58UwPQDe2Fmp2vtSLZWTTVomss7lyGk0PXfz+/jlDMY1xQYtAARG
Cuo4TH3yORynvlFBA5Jpo1BRmkH07AqnS3Ud+oXTFm6qJHyejYttFjcD6EGtcUcdpsikXcuOlVsX
XE6VBL+4CLqL1YZnY8yuY0KfoDIusvWtIYWSZqcEBPaWmuIrTfenh6FPtOHt9pY82TQyi5HzqCBC
fOoxgJv0M0600eg4HGgPJ6MzUL6qZ+FYrcL6cCnYKx7ARFsOG0+/DGjSy293ea3NEOwzMJLPKP7o
lYz7Pnpo8QaJb2qPDhSk8Sh8msakLEhGXzr9EWpoqqQ/JyV5k8KCUg51YdV3dk4AnFkhUwP3qhS5
eFZn1Tuf8fBHJ3Ndn0ZH0HpPUDTSe37LLICiW5CtDevmp3A9TK/9j3EMYfpTt2Zwl8JfRTaqGBq3
KXA322yYNaF50kAquJbO4xbfAbrJ2B8pbDhdoBuoyqV5GbmDYVYGDPdncalaOKrVod9c8hd9wBiY
q3ImU1ZXQ2HWdOZdaP0MkkFlyKZOZHO6nP2RgRmlF58yjo5sRV6lFy++PfwRDN9GBrn0I25/av01
N+D5I5Yz3PL+0OwyB6Qv6x7PyNQKiHr7FQ2wdCB6mrFzHamaDbpB46ZaPrlexq1UHkxNQge3wwij
xuP6PR83s0uXdw5MzJ07UpXnXDdXwwwmv8LYmaP0OqOb8OYa9fmjSqyhiKsshHu4xj8YvL+ghpgP
VqM6u4QnpXCHgzOKXFXQkvWbB+bgEmS0F6W7ohjEZBwf5nLYsbNgvUjtVJ3KaA8va8zNazqCy9m6
W+zbVLcjZH1VkKjF8jF+DqZ981/N4lx21e5qGIvbMO3sTquuTgMWeRHHr+1VH2F5jNdMbWL4VRX8
ECg1NuPkok4gh4U7h4ZhAZx+J6synZ2GgyMgvxE93vDAjp57VX8rLqZnaR2kUvGNInyd4k9db5z0
PIb++6LAEZF22MaYJaLTWySD5k2tySxokM3KG8R0z5yV86wBor9GAUemoTjaqSuncU98p5YNsDj6
1W7MjkSnPl5f9PNY3M5DytUvmoPFPk1S9fAA543CwkthQy14mxYX1oLkTsBeDCwnfgz+J3tn1iS3
maznvzLhe8jYlwjbF4W1UEvvTapvEE12E/u+49f7ASnNkLSkOfKF44TtUMw5JLu6CgV8SOSXme/z
mvgldbs53DrYORQIp6sVxvA36Q2nN8PuRUNxxn4bvQZjShd3XTpZ3YoRnIL1tdx/bOrhnNfLcWXj
bU+1wBNiJH00aMYocX4RZuN+xqHzNCZGeVizBEeKLLoZCy/PWNiNZthNTjVL6Ed/VjFHH7jGjoDi
E7Z8SZsK22bssUbdro2J9VnRPas72eba/UoCQxeadJbjmB11kj/wQNzCvGQ/LhukkkJJL12RZJkQ
96tZjHo46MpjImtMJxplSC2aIi++tro5I0/JW4+aJCZPY4bvo06Fcmb+a1NSu54p9CzN4qQEuiNG
mU9rnm9Opeu1bQ71DdzS4tJUHVObVYJreyq5U5XnthJdq34OlEpGlZHkntzWZwAj7dGIxuYgp/IW
WlOsOsC7x13QP57YUwtOJ5Hn5dFQw2fp9UCIrN7vY6wIsB7GV1JF8mSNJc6+WRyFlDFlctmR0uK4
jL64mLKtSSmDF9LKLHSrIgiT8B4YDAbcy7qdztR5xGAZ5VM+M+omd5SSJSWhp98sM97dh1qeyXA7
5ToTDYB1R+qlN8hetD0k6aBfHD217mspW5Gz31qtnLva0MuELPWh0aDHt5NfkW06dULeI0WeniQ3
bblemlV+gsGApXNli8p7ZeV3xYhaWtIfxJWebl8yfozncj5oub2qHRZqgh5UJtdcF+fRb7rUXboI
kfo4nLDmXUM1rSDdy8wUTMXk8QA669mA4KHUT1s0XpYJhICGPXArSbdiJbwJm3rRM2KWouvhpozj
Y1pSMphlidY7taZjPsXHJiHT22L5oYo0pg31fS5XGgI5jxnWK6K3qtJmvxyRwUVSdZYLiFR418bJ
nZC+KipW5lNivEkz3W6cOKR8Ozea2Np133/E/uEolrl0GE2eoBkY/ziGg5O0B2XWMUXBWcOhAgDz
qqwesflawticllBecUhbBAZ3x81CK5xaZ1U7znEtH7u2KTEP68/UJmJvKZv7ZFvDEnWDYo9gq2Sy
5mSz2DUt3XpWF/yZJ+tQKROm8A3CzwnbHDNKqrNSCZvTZ0+GvLLpKVNEmnHssSu7qhJtMsafjcYr
1gbBSVVMdqz32alIqZjH52NWtSE2aQ9sOp8k7CbtxhVa49AtCX6Qm7Q/UtewxrjDxsJGdw1pwP6Z
pDuLG1vP1M4FJS0flllOfbWxQqVfGHhoGRQmO4hTTnrdgyebOAt1m0ckqwP9j+StnIvKEzAh8NpS
+Fxq8Zn1lrYSUbTXj1WHC7yMsRus8qmLUjdvylchVVwcBXHQGc3DOraVO2vGSx6jSpJb1QY+gSA8
ORZ1/gXUGO7q4vYuZsrJGh01xv+hTSpqTdKEPTTttJwfmIZFBFZH+693UfKPzRh28dA4KBQou4RZ
RUbx0yZqE7UO6lML2z3LHjIzMEAkp7vdktbg5tGNL/mk9Ie1JZT18UNCVhirorfsCI5qTwL64bBK
Zu6UK6MnaIpmGwIHe+GF7VHc8Dj5erx/q2r0x33vH1rjf1oy+uFV/nt9fS3f+//2Q8/8f/z4VxTS
vx3dXsn54S9uNaQDtLr3br1/78di+F1Mvb/yP/rDf7x/fZfHtXn/7//lcz1CAOfd4rSuvq8OyeJf
ts8fXiET/OM2fe+693+8Vm//uKTt+F78wXt8qy4Jmv6LSHsYtwUZYAEScSqs3xg6+49ULM8B12gS
QYDS7O+dc+MXSeVHNNUlXaHvzu/83jnXoaCJu/OCyVaN1/wtEweE7j/UlmgE0X/XRDb28KKpgFk/
1ZZUYVSStJoS+uMVPlT1fDXm9AOf67XYlgEGwfJVYZF2GlKVOmEnnoyXEp6F3UypjquPSJFpaS9i
g9GkqkNqktbHTbBiV2gG0F8zL4Im7KqVictPWp62VL6SmDH3VhcvpKOMN8X4gC0zYAzFoQDDzQ1B
6JAu2duIAdBsqc/m3g1RVOMwyubosKvD/ae+ISd/tiS6x/QkH6TVyWKNDjpQMltd4k9spX0rES1X
294KkXADX55JJMX4xKe/l7nFNONWXKOMCNrnjBpqsoC3S0oZCYcnZE53nJorfmUvtMudSH7rEkM8
LEZ9ySJcYHot7Q9sO+15NT/jNvVQVFvtgLgS3UUkpG3rtgVZkV+6hfE5XY7iQ2QMt6ncPJfjW21q
njhuFzXvoL9r7ccCNoS1HHevSZ6vIZS5Hgf0KFwnw5MSYXHLIf+U6MVbZMR3WhS/g42P3Rm/e4c9
OOZZkc6LtnH5YijHSXs3I9GGIIDVcBY/WcLN0ii328ZWajLrl3nVr7PBpFosfOmH9G03Hm6VUff1
0QihaDrs/2tyIYvB0BlE41xRGCEbJ7EWHIAt9lcnHUEVaJDPJtoZOqeNRPFQNZxoiZG85p/YHpe2
PDAnGekp2BtKMLIefzJU7c6cwr7HGTxld3lYy+TTvBnHzcTzqY0UW8ybwkmZajjM6Zc+0q/9Vrod
m1dlGCK6tsWtYG0fMPW0bFljWRgNk/w4nI3j3dTTi2iRc4ltb2cr3x7+B4Na/XzFJJ4T0pTvDY81
u24ZIKgnho5MbOGFClv2zZydLr7g0M4TRLQA6eV4lHW084wZb2tp919X6vTTECVstpN1OZhC0bib
ctdADaLLay1u17cvSd3uoKKSM6+uPFPeAdt4nWh2h1QSlJCV+KQM1RuoUoBPkOmukT4d1UwZvGpR
yBEx6tGnsIjWy9DntWNQpXHoXy/uCrIHwp+AgX32IG26v249r684VMqbt5rCj+TOggs84Y7Sjgt1
HQbFsaeDHaP07jnO2Xl3a3EPBO6up/RxEE+VGoUFnlGyzPzGovpJ1l3rpfEmi+ZNVjQPdG68VLDu
rCS+7cTGPAxqC2Be0A4JNY1mISrETXU7vIO5Oe4ddFWqXrZmQrGq6Z4iRyH+1sGwMveYdbeGuDBE
mc/Py4pIqc1f/voR+2NTk1iGzSaGxLKlarIEPuOnXopeibUajwZsevbsB6NmMCbTAy3NkUKqxfmv
P0zadY3/qsr/9mmgPjQmTXYe5U+fNo2SJAhJFPuGWQ8H0brdZ2cUTqva6tcx/bxRturF/CYz6rvd
LP3ffPyP6cRvH2/twx2mpNEc+ClwV6Wk1CD9MMXL809VZzBcOJwjzLN9gfBsf7sWZW9bOMgBCDwL
m+H99SH82M38dgSkMZq4PzdEU/4poaFSrJatJsU+gNoLxmvnOMEhoC1J9Au3jvJ/c8LN/f1+OuHg
5Hj6SQy1wADa2yTftcoqRey7ifjnKxsPFTaffpffDA2RpJvheWFIamvJdlRz0I2JNj8bvXRX0a9v
5SQczZe1hzo8VKf6eWxT2zS1l3I8tdn0DAnWG+U8UJr2Kgiqr+YUEtticAzmIqQN161qVO6qlXrH
BmWpVbNPvZSGcfNSb/EnzYgWCv447uK+6pK7vCyFwGywIp3Xtu7sdN2uVVM+7V6bYPxxHkvm11ax
HkvQQESKFGU+l9BNR5zQ0rQnb41uuw5wXPcxozVODFF6vxmluxJDng5HTlVaDgXGIn7BEMmhXrdn
uWUEy5Sf89V8JNJQQ3lc2xTrOMaqZM0ExZkbxz7aPIFHWDEy+U9opxtcfMtx/3/O+G9yRou6hGz8
ZS/y4b3KX/PxdzbRf3XS13odh9f0H3dj9fZaf5+C/vPtfm9Q4gfMHhFS0VeA7c5a/I3CKAO+3ecI
dFXG5/zrGMdvKaSs/cJ4oghGV+MnAIs4ut9SSH4Ee9kyQeVapm5K+t9C4jLp+MN9+c3qSKNJ+VME
0rZZNdIpUy7ZMT21IRbmN0LAbKLDqjQvcrj/Vb2aV/aHDeyd3jaCNZQeyHikm+guvU5e5FaX9QMa
fBdEi5vdzH4ayqAG+jA756/FsQJfYB1kZtqPWGGdMjdGY01Hgbl2RuuZqNbD6UhOE2BrzZ8XR/Yb
BOhRKKO9WU4JgKM2aE89aBrBxQyGQXMhWO3NkYI06I6rO3iir4agRdHTrcCE6kAPm4c4REHs5Nfe
p5E6XiSnOVJv9xh2uMZXxqAlT3GGQHWEy4y6OIX5kl+MoL3KIQV6v72ul8TRj6qzhcU1PU5B45UB
4zMedaQAs/mwvotuEcg/5KF1hcQatOEQQGeHFNQcmWJzhYvmwzA5msy+M+J9SW4KE5b6AVVi/hTd
0lk5LJ/KEEcUlOsZb6t4PXJUt3ciD0mWZUs+uBgXn+Qvus159VAufj0M1ZUC3sFpfdh5gXqoj73n
Mvx4XsLUr30GVu2ebwZzFnHl7NEAAJjTnagm+V2g/9qdkCpDA9EdJczPhjt7hp8fJX++hXrCb833
5R0YWN+6oyvRHym33tESs3OfZjCdAh8opF1BPZiAxtDiQlaBJNpTvkhhfov56GfrZQhqjoNuNKoY
yAqzs8uOJlcL+/Ps6TdMfaI1mtzcbwLRo1sRjGfjLrpZz6uDxssTHQV5SOvoN9m9eC7ftudWpll8
iKknyhj42t0VR0ZXuypX69If8weAG257XL6I3mBjZumUvEl6m5xoRQSZrx0z5GXMi3jZRb1oTuFH
yjEh10VO+mDcAtnj0yybfrWdU6q6rcLUwV7JTx3xgxo0oXyaP2DnhihH5mDpiXxGhcF/YqDelyfl
ONLPY09vm1f1nmoWyJEI0GDhttwnIv/2Np4ov9zi3Up5EPfpO+OIs3Z/0EOVyfr0Jn/ILtlZDouz
fqlP5n12MbgDunN2TMIqVE/9Nxbunw4LMRT1J7f6T4wHU1jScq0b6TLaYlgcS9SI3JG1q7tvpJ8u
HaE1pJil2LRWPXQHnIYZiJfkcMt5JqSlneRloQeh1gvXYHPioLhFQHBYjriMszTwsXW5sbkJqZcd
tpvoKbpEl+5s3XQIj6fj7EssjR2z1KNtlrzJm0ONm61/Lh5XNw6GY+SP7mzrvuIxKr2v8KAM+0vh
TacuqPif7mDy66YXmDtHk1U5euYDvL4D3WZv+rB8WA63hmsBKeiftkMF4yB76N8Ljw9Ght3CHNId
qqKBdKhRxfZ3xmlBCukiFkbLxz+gMdf4b2cwJM4OvdkRFVqwz0HzY+a9bc1HXoEcJqHLi94Z5btt
Olh6Q6GQHDPUv0iIqrnxnGY4lH7mwcjgE4lbQcbtvTnNeXbhS/BrLDkbd10+YmdEofhG4Y1S1ha9
2YH/yWs2WGnR3YIEioEIZCILQnr5eQdazO4e96AdeL2/XxrDHlzDF3zdw0b569fBbQNVOOMPK1ek
J3BiW+zWxy2sFLYNu5isJgYwBW0D1pjR1xlIPjMIJ9xZzJ0/8NXdjft7c6dn4Y4a6C6uc5UwPcZH
zU39XQwU+6BFIdwMfhbuUh/AM67pL0TjzsM4zMXTyqdqzIIx/ZXvAAPB1oYb67a5iB+yuxJwhOgk
bnaZ0SrFTgMzQQDVVnqoo2x2VilLsHP2NTnz5w7Ez2k9xd4TAj+bGRTEQWy0DsXdgow93IkLWUCm
xvsAfUJmwynjx5k731S7osftQT3gbOO2osdmnk6ZSxpll44EKkb3xqOClHL/ZItD18CB9G5xbM6b
1yjnyVmRGe1onRkxFSifc/S5uMa3swNs3M2CyS+dzGUOGIHRX6fnFBV/HBz615P5p8x8NtKcmSZT
vNBlvSC8BEjV+wLynTYomTwlFHXO5gFe4YhjThXaqXNyZtqWpbFw51qO4DygkvdGvg4VBg+9EV7A
3urCVajQlI1ozRI4UxPXyHAav+AqjqcR9dzArdkg8GECgTX4Yvq6P3lkACzTnYbWc+/3bufB0miD
AT7NTgvMvrLTcH0HCceLfdroRzOMiIedh2SCqLhzk8SXkdCzv2Ef6O4eRsrr4sEYsRNic8tF6qGN
dDT7iQTYSdn7P41u/jqwfHoUhcyduICMjvm9yhu1bh0gVHJ30lN2pJjKl93fvHWlI9C4YHC+fZGM
5UdM8nJij4leGC6dm+18qAvWgVzaFhmawQ1DrZkvs5A2cNLIFRRv8TAbJMVYvPo1e+T9Oa80JeyI
sCmic9o4n2zV3ZT/dlggvGU0bFTR8ei9LZ6A0both7R+4bJ8hYqsn6iWxQ+UkpKn/sQMjqP6G0Gj
h/8g2DqkNhg3IEFm0qmKywl6x7G8BJ0toBqZW4kpFVKiXXcnEmf3aLzzFfbb/ds5Gw+ouPzYi3lE
URDg+bvzprjHWcAaMd04IgwAGBXZNaGIwOMQkw8V3wFUinaWgDpETgRSROdDRr76eNrv7h0ZyVia
zwniFbh1s/QYvOfkVcfto3lh5p/T0XPUJteetMWP/OacHPuw3Reqo/sUsLjS3JQQLC0WrIlisvML
iGAPMFr4DjyFUB1+yTkoi8OFlMJnshXnXADm5aBpCX09yUjYyB2ZE7BlSISK18gcDk59ATNKp8HX
Az3YZY3pHoQC4YSK8STczkEfrKzj/bNUksn9HmFGG2TXvjAlz/AIq+jZ0IXq9k75YmkQY+lWf10S
1XkNRyCVrGTCicgSS457lOv8HWdEekPoKIiA28ftY3LkqcpQgN/C4ezjA8IBMgqD9a36AwQXVh4U
G6/9hG/rsfMYOedfEn8OBO7ifaWmV9OXEcVCAPcgls0nC9VmQnRp3YGX7DJfBUXx5OLLQwiNHYsw
IATJcfisQjoD4YMgs4BXtbJk9mW5yxFTp+KMEk35iP1pInMuV3BG3IuueGc+zXfqFVEH13oPiqWz
n++Gg8E3ICDL3qWgRNyZK6JA3iIVI1AjZPZ3waRop7xm5fvXRAQTkpLozleJ3+Zv3MjMOkACad09
tO54nYnAyn1Bti765kX7rHP7inerz/gwQXh1GoTQKNu53Xf+UP3MCmBzgUyEwLPHYZMl3X3FvIFV
8fYnYgF6qURn3QURZKrG2wmjMZ8tHU2eRLVDzkh8TlijnFhH5Kmyxzbx6wpfPImINe7vy+ex097D
EIojnzsVfADka756eejOvcYi2VGYezYxkXbAXnElb0g4jfC8uKNGDmU6J2QFO3OHrOg+eauv+6lu
Q40DLTgNRE9+3pCoMBXjZ48RmXxzU0JWaMkcFOJT62+nTb9UN+Xd+r4EBs9knvA8d5egC3bQjsnd
JfEy64ph/XRi80O+RPJ/iUOIkiQjAX8NK68M8zAOa79AnM7v3aDEufSX/j0hKV89y2eYCnglBb3y
aU+T0oBj8fasBuMHjwVG/jOTKu3US5IYuBSjQ7HKbzzIWqRD5NBQhfbUJiUt6th6gHhxBLZBO5mK
/2CZiG+CHbM1seg/TnDpGtiVlbdexuty1smbTIdUw7V8ZjCdJaA6SaGE+IElmxsdlci2rk0A8dNt
2RnkNnOUJ+0aPaJJG/iD+GA8tfoTzVH9vLMNEmbZSbz2lIgpDx7pRw6R04J7nqs/TgST41fW6RPn
l4UCr+5mZLNTneTbWTiYaJye1KN8LE7Ki/pmPqq3qc/p4bXZA8zNo/5r+m5du5N+W4JsKbwSEiA9
ZpdOZXwnkOd1wZ71xWHpk6jaEu1kNwa6BKXCK8mxqDPy7TlICBmQxZ3o8BkiKgnsnlcyzk4KervY
2D689oxcIPI7p+cYxCeJruLPYNAqrn9fvKptUFGMPlovGkVcfu2j/BBh3ME64Q/1Iy+G4rBfXmHf
W5J3dQeJlWxyDuvjvt2zvl43izdkXO9VXU4MPV4wFXaE/hwFPYyDmN7lQT6m3XEjyazJarNf4Ww4
0EHYyH6eIQ4u7itaQoLCV8gmdyLHuGOj1IMOrMRiD9iwdgf+tjo7RQSJEEn1zq1AvMNHUJgvzfzA
1o5drOjgWenhVMe/rsJwGL6QBrtDa6/QABiQe5Q/l0dGAt3kumne8mX1Ojfi49jYgu6HMTO4O8iz
4P1lPsHkkziKg4UMJRDuZMTMrbcfxuDCpqTi/VbcF9c19lWv5uFGv4NH056DRqzpJmC/ezEAP4Co
IIxkbumggOGzRE/iNQ2xgWcOF25Pk18HsuPY5uDJ3jek/TvXYr8ATCJ5PLi/Lu4t3ACFZP6e6O6n
i8tM7s9OnQ9ZeUQ3tviBGRPeks4Bx02WyTPva0Ah52QshROdEZB2RM1+CBn/f+aUMR7E08Ui1UVY
T3xH/k86zUONzBR1nAwtYH+Mmvv34KSz24VOOXCwYDo4ENorBPk9HbQQpYMEcE2vfQRcgIC/8AEp
cvibK/j7K3n82ssNubGtBjT9j/lje+R88VCa3f4Z8xl07J1t8uzN3An8YoOCnwepv5d5Bj/ZwzDC
e4MHk0VQJi04TwC9vvRkjILX8EEk6zxbSFxgaQ4cMImUlxzFML1mR6Z8HeaCUk8+vMKmgQ7Djpwc
oXlnR88TZqeuCmQVf51/K8aPBfJ/pt/6XjD7rlA916Nc63UrXYjrjI5QsxrYFDAWHOxY7oYdOzTN
L7gBcPb1fatw3ByVp95K/iw8KhAMmPZ4TW734xJJ1weeHDIZS354TknGd9wD02fu3iQNmPA7Uo/y
8kDC5+yQfU4J9tRcvlLc2H+Tm/Ck4OZUqAkNJ3WPLzkbtn0NUQV3CFFBfaedpABBKgE69lM/fS9p
8hih1tv9+/apfNopz7mfP8HdXGAe7yBoZGB2Dt33dC8QnIRn1en4tyGIfk08nSDI4A1hon4yf40v
8lG6xunZpPJy0W8o37ATlB+3e4YIiTpTaFxKIwCfEcbn4rRdI6/31BvNVxAG8er9nmfFstXagTGT
u+zVI29/HHxFkY7sxF4B8n4mvnF7dqx1BEquGO5p/9uXjN/f48f+2ohn/46GKLlnJLc/auF83ndg
7L8u5nXfjywk+tORaSzIFDyPM5vkVYUTw/pxhVP8gfoMS5hFBNeOJGoH1MT2GxVPsm0uCvlTRXYC
t4RMg/vvZN0SP/lbft3YDJiueU8TmzXMcpB92d856zslpOCWq8jGq6NwQ6rI5xaX9VPMtO8hrljU
7EtdPARcCkbsTGpSwTigz8zmi6jjwMPg7kMmRQ4679n9KScDUVjvORs3cMfe6o8UZiFtkIkAU4mp
n6LsBX1Bk5BMlE3gTvDIeFUbiPdtkNnGo/FrzB0P1PfjvjMm9ToK1Gv33H8PLSY3WHRPysdNR82H
rYjlJGHzFJNi/vVtxMTnHxed9J/8Fcu80fIiMY1L9C7dqKFVg+Yb90TsiQn1B52JwAsTYs6eYZqc
wD3nk7zqFosKqszDr9oxfdBu6xNVNYjuxZl//4Kq11MCHr6uGWLB7iU3EfXj/bEe3cZh9TDB3pF8
Jdy+1NQ3Y5IR6D5UOVcvPepkbHTYyPqwsD9kR8amfXZXXhesNwVJgH7bnYwnpBDki/2Rp5mbhzWV
jvRcnnv2fhcwXFxC2xGvzA1SHgHfJR7lW/nXISzPPB7INGUeMkwuU+RsOdkoQo7WnRk78+dpPbTH
1sPm+mTdFEcCL+GV8jmxRLmRr/3JOLInhv/K5fGt4Osl+D/W1vlh6Oc/x5SPxACWzvjfd2vxf5GP
nV5pnKf5952Zf/3at9aMYf5imAYtSfmbPZbMeM231gw/QbAlqojDTEnU1P0h8FtrRpF/kVUdh0N4
GvSqLZnGyW+tGUX6xTR0iBjo9bF+AIzxt2wk5D97Av3Um46MzJjrnmnRuJgvvQ4cURQY4U2m4lM+
FX4sU5VhQK+dkE+lxjFlgGLUy1CCsZKYiegm05CEMYSHwChkNn9mDhtLkyp/Kxj3mEv5tBQIGPiD
q/TVR10ZH7rEPBtS5+et8LjIXXmRzCyxjfxmFipAFjMbD3W1FfNe1pK3RY8Y2TAAxar9U55Vn9tS
OcaWlDn43NVnTtxVl/rzkHWgxM1uN3DJ2AsnrRcrxikbheWwYVzGyI+eOeLGbslaTTspCtcadmJE
3L8LXXNvFbMfDdD3mpxxzSY9zfOA8pjy8qoHbfJmWIAjKpFKgGg8bBHWANnHKPky9iVCdPPjnGi4
AizphxQ/J0VrXHWcXrVoIFernzpVftOyebFplN9J4uauA82Aus8e89KUL53GWDlWPzeImvaBvoKy
bUXjwFyHFymdeH4M+I6t8vxcgkHY0OCGuq41H4115eFcZpM/lF33ghrOnuQFQdrQdTzYGZxsDriZ
oMSPdZXHsSm7WdQlvmy0KqX0rTdvt1mC2KS3vFDqH8t8himSqdAb5vY0briNrVHaPJWCnD6hXsoC
qRbPBfQNZ5jH2v/7oeM/NiL4x7OG/3lDB7fUn0N2bl+FIhU+J+mr0PfjH0QQfvu3CGL9gq5uh9cg
xd8RMrRWfosg1i8EKRP5KP+XTq1KsPo9goDPYbrCQESEJvRb3/f3CCL/AnGHGVNDQrxBX/rvRRDt
zyLIPjf4XQ5ryWuTNSBSAikv5CuiTcWpdbRTuZVaD0ZWmszC6QxMGaIRZ0cy3g1Tu5gmlZjNd8bU
1WEnLvGzptZayJzdx2zuX5ax7a9gWCirVeWj3k1YCODmVex0Eg0FGV5dTWNvJnBVORmqMEkK4z5h
sIkqKWOuD+pUxQPj+1IVArJQa2daURSiXXjvoi1yZL1/bKviJYpHE+dwJuj6qIk89DVU7co1R3Nj
0k2U1s7ONYNoGGcX5vh7R+r77IJGu75UUbIGdRPh8CFa7GTyWXxfk5TqMRCaz1paRQ+TOVd3yD80
CqOrrr/Eoo4DV74ZbtPuoj3BfJNGId8OZlkacOqUAozbLNALmQH7qGaZX2vB6E7NWlWfSzFaEbkW
H7pNjx+tkpm+Aj/AoMNu3S0NczkLliQFVZwqd229Ki4NmM0rELKHiVQZDsal7LQtMDZOHsX9QWM1
2bpRWQ96Z27zIRpaNKYVRB4dFdcVhT5C3LRL7pS5GT/3irAgcGARFYfEFOFki90ctlNdh3Up6q5m
9YqvqtWQOVk0lWGjWcvtKujVrVUAL2iMUWKfkA/IU/R89JWuri7qoMtBwyq46mY3fRjTiUk4ITLu
9SyxbrA0E859HkVPVqfrx67WqN4nLaD0sixutqbOr9bSUjbT1fqcGiWGjB1kFDhHSXIZMQq1h2yi
JKgLgwPvpmZmlCEa1UTUL4rtRrVEGugzbVvzPq0yRjdmxLbLMtfngtUcKooiu3HSNZcF38hDztsC
2ZCR/jC2eJd2fe0ORkapelDiQJFT0qm1f9fKiKK+CqzFSOT5fyO3+r8zQBJJ/jxAPrxW8R+ERX7n
n2FRZXKFlpb+bQCa4PfPxAqvNcaomV8hjRL3HO73sCj9ojJNvZtwMSyzz1R/n1iJe2aFR7SIUwHB
9m8lVtq+9/jXLNq/tvZ8+PdhcY5itdSHlMSqy2XMOYfWH9Cv+HmM5MPKWs0X5oSyxWziC9MtVGji
tPP5EqPdxEVxzqaCys4mPA+mlrm5nrxUSvXCCGn9uA1S9qGeZNlOLQ0vACEqPUnbmC0lyzxgEqkH
CxI7OxMKCxFfAs2mLQxaabHc4CU9l04c9VEoaYvyhVjGGN4SpV7T5nLLmLY+f1rnQQzHKqPgjrba
tfIt8btxIo0jTQ1bY35czWy6JoXaMhhbWPdmqZrFQayzygH0xnTK3MEVN0qMK41af25TmY4fnIxg
MRYrMJkR8hoLebZebcvREqz0ICpbeRAya3ioExXMk9yuz6m1ABlMk/UdNtboWZ1BccmsgBGICHGN
cVFIqawymLtYCISJNIYpJzCEkUhjHZ+9L8jGyF4LVKEiNH9Nqr18FQyXcSt8lBKAPoMuVQjR2i1i
DDLdbaTi+0LVgH4q1WXe8NvGW1QqgzGei0CQu8W2ho2iHrOELyiwjHuzilZfr+ftUimW6CyWVp2r
tJ/xSK4FzzSnPlytNKh0+aO55Ikr9QnNNHXs7WYQmdWIVJxVVbUOC6FbEI4La+KNi/FRmpfHpM18
cwEuUtZgtTIdDOrAPIXWxbQGVFUPAMNduJywwlaazUCILpHUeF1cX0aVET51LKG8p+hAmTLGY2sr
dl2epNuaVqwPZTp353Go8ju9GzSb7ITq3FBYL70yUNIGixTGSwP/YKvRO0di8zwZc/MwTRgkJszO
oiY0dbrtyhCRTLbYcs2oSbMl7Z7HEUGfweC1qwpoY61SLj78P58s7u6Bfx4F/e69en17/T4Q7r/w
LQQKuvQLNUVG9PYxvn0v+M8YuP+I8EcUk4APSiKkkX8GQYkEEM90hk2RkGhIIcncfssNJekX1Evc
PLKFR6FkKvrfCoIc2XcxEBCkDGsS9YhM7sAO2Phpk2nOZl5UUscGDNrB2NGpNYKFbkGTMCaTQHsi
0pRzdwA0Zqj/lqX0Y1Xo26dDlzQVdt66xjDDj5GYTUsFJQLZr67SOeZj5wYaBo60kjI5cd55qraz
KfDymTq3IPjMMoFP+vTd9br9FvH/8Z0h6Y/PgW9HobPNZ5MHyA/X6x+PYq0krdwmGEir2bu4vB9K
oTsobDsbLQsrvnxdSf+mIPYV9/KvZ8+3zyS7h7pJAQPyJg/N759BTSPp6TK1wMuBc/XLRjhHZRkB
TRUAPYiiPSXCIWp6t4o/R7Not+25zdh+pp0rj0zpqFyWKg2FPJS1LpiASbCrRWO5ZGBdOFHmNjlt
0Xv5g6Ij9zStQ1n13n4KZZB8f33+2Jj8wSrChlNFvrNXRJT9On+30TBB29SLRYoZKQxKc8YmIGhS
EvbDZ71Xg/3qxsgXZGn1IfO5OQ3WAfZs1NLL0D91oGO6lQstg5ZE09fBnVvFme3w6ODaaufZ5JgI
J3q+tER6KnNpVGxqjXbxIwbN5M4tddq1fO7+Rff/9SLyRt5yE0B2W6KtJ/uDC0liS6dwue2X3pUU
IAEdLhaWvdIY3F89F5w4HgnbfF80kr2TRyNjfTaLz/GIImRfHjFakxLczX5M+9k0cvGkI8XJxs5V
tMVX09HbL+H+8/2ADJGvyfUblFut5q+aGlRciJ6vmM+Dp5ZZqGt0xozqdT9WxD9+xzEK023fsdQn
ZtF4Nuy3BerwQ1FYaFKjwwLqYOZKd9l4P3FLsAyqka5RT418+CQafPFmcPZ1kKa8gwUwe8TxhXt5
f/V+nvcTkbHUp25A23rQ15ZVzpi9wrmM+bD/yd6ZLceNJGv6idCGfbkFct8zuSV5kyZu2PcdTz9f
sE53S6zqkvVcjNmMzdFRSyWSCSDg4eHh4f79VjV3KuSaWg4OmxrhZS5qlXPx0Sa9wAGnEXxroo/b
MB6As9BDCjuHtyD7fDf41JRuVxHhi787WjsLnJPW27NcxUbqhUwFZoV5qo1xqKVhKR6wL5tF2cV7
cYvCMsTtt1BIfLtf+jnklTyg3gW7EOMup9WcjvO58E1VQ8lS0S8HXl81vIpBG9Agjwp9pQYT+xxq
FwzK+HgOOePxec6vQdPl2VQcFPSu/34+qN+aHL6cquPISL5SUY5rFQ7np+nQmrKZ5CZwSGF6cqB4
wrWJyVybjuuPzaJiWCWQmSPDzsDUzAV9qMCUMT1lKrymeKPrr8LZ1bAJAx7o7+/wG0XyD/cDDQgi
lSVCaRaRX+5wjO1b5ki4H9kpXdtveSFQ/3kBCsvAqJzGnvcDf+nLVHhPBb3Kf38LX1zdbx5Q/4ry
dZYeWROV9z8PElvnAsgegyRuQXgI4dvqidOsS3V7NWpQsNpJvN4xfBWz8Z/LQj6daJG2iHXES7SZ
X0a/ygHGOfGjMCOLIoao9LJmJlxqVTeLv7/xb8Dgr7HTTXp2aLrULZXR+/XGx8JsKsmCfiePyd70
zya3UlrjUrgl0hfz4FbNSt/LWyrHKqoOxXvGcyhYolG6wtkJ52AwVyemcY3G+Zfhtt1MjIAfwG3s
lxYkOTFnJ5YCNUf7iXlcGKBeNNMT81jpQ0/ToNwNW5TXD7QGrqqYojz8CrsaDsQXQ0U1CFXdOLG/
HwDlL9bLXwbg29oVWFNHtzardmlRAIfXEuZd4Q7E0iLeZAx+UTjBxGdS4tCDmN2/sChiZPHi8MB2
ydqUpfvf3JrK2H83Kixa0BnphNVFuu1no5rA55q2H/+xlAt3XrB00zTjFUwt8aJCvGlEK6u4DV9j
9YSG+Pf38Bdrocj7s0lVbYNzA3GLP01+P+jpxx3CSKSy5uKyYrILn986IQgAbFzSV7Tj/qaum3OJ
Pz+7iOBoJyPfqLLz/vXC0HnDpLCdcCYlycbByQY6LM/hxGhHN+q2tXEpjclmCAYooDL8xnYhgp0c
p20KGBxGKZyPwXJUgm+GILfBZrUi2fSpckopOJ6kpXjVImQZy44Seuw0BbDLPJ1eVawWyszMEUEL
S7ATj0uHlU8MA/LqXoBR3Eo+WwwHRgmsze2cemHor/4w7FLnXmfOa3E/i3HcuhrvxQonnDk7W5CO
EF3Ibjl6vInDZl5H6V4iUBxLQjV/bmsIhrJHFmbFZvmkd/1WdM/JxrQV4y3b8UbcnH2LSOizoOI6
LKdfEl0VPGsIekdhRRFzdlS1lYh+2wgpNGnY6g0/SggasVxX+O+uU1jGIff5b1bRQMy4Y/9Nmxmt
Zn2/lFi4xKwXcYsqJfskG5YiDiikS1tSyF6jKM+3F7W8jaFViYEQjy08Pv2eCz2XTyLUkXqgN9QM
tjo1bPqzX07zXKbGE2sFXkRphJO9irjY5BkEuVlnto2Yu0SQQOrTbWminpKZCCS/oivG/2ulxBtm
quIZLMxpYR3Ec4owRMyUhAVbPKPhENUQWYm7ViPPIB/aRMPya+miXBwFTvm2zfzbwpmMlYirajCy
wsExIP98WyLMEZGRbqEpjl0VLOtJg51hW6SkPecoXoCwDHGzIeGg+CBxJyIwSuwGiLr4bn0Fu8wd
QZPmNWfo/p24QI2f00e8iwR5hgcT75PjEi9mkZDzcSnCreIWekF/0F/KSJmLtybCzogNu505dJaD
sBbhCXcj1j6TDxNeWozWoPX3oYnbwjrbId6AnJuLERH3J4KTgZjjNjSLiHgvLLbJgDG0hFHEF8IE
xLTgeGcu/gSqtRSPQhqAbkf94GCbIcW/OsdwbAopchq3rTEu84p36LdznzBNxH/5REVMyGVTXsYI
6uZtKo0VTceLWu2Xtk85Vh9txFV00KZlTfGEnO5DM9lPIV0x7SRCx12XpZ7WKh40o21hYXX8KR5S
KrqFeDhh9mKRFZGnmAniHefqeGm4W2HAIhBQu3hBaunLMPVuaSg8XETLT8G6hBcR8a548FFRvSx4
Fc/DZBYRsDBhMSxixlr4FkxDTGLDhG4/AFQZt82I8cOjFmFPMRFosnyIoC202uUIYz+/imBWbHMa
Hlp47HigFFozr13f3Yt4oOB000zHpdG/qbVNhxBbHDyAiCZbnkGRK1hK1dyK+uU40PvDTlL8vdMi
TjXWDO5qyPBYxJTDGOzF46amtfSNuQWq2sFPRKxe5LZxltFGv+G3b6+6/yr2hOJzR4rU9S7aTzo1
0sNLhA2LS9o6dcdsNCq9WjRs52wrpRxAfCVBXjqMmoXwgcIliY8VYbZOYZRmzG0qa0RkKuJocf8i
uCkbiiLL8OvbnNi8NvSpgUDzDNPfiO8RQyQC35LCv8b2TOCDMQan0e3a41lTbJ7cK3v5jkCXGc+M
FnsBcSkfZI24R8LMgbBPxA3iy2KSiiuL5VGE2WLzIWL1uBBTxfCq4jAiYZCDYRJbApUvaWxh+JR8
MsD6/hGQi/ERuwiCcdaqVWkjqG6vxOeKBUHYtdiMfsWW/bQN6EZH6WAvBmQiFuxG61AqdEWRMAR7
n7PKCFc+YnGKAdcskLc9cTPXFC4qVuIfxIuBiWnH3UyEU2LzwKJHnuDWN6hArdBFcPkHMbzCKlmv
hA8R+wKdqS32Oe20lbVg1jbDVrwf4ZZvjJIY3A7uu38bT6CnLnG1Tk1ojIx772BnlbYSZikHzE12
nGJgpfGoTuxVoRKpHILThhdaK5FM0KZoI8K1JtEJ1e7yISLoDjcN3lMYzdcOiJcm3r94ebW1/Ofa
kcRsinAI4uUMhFEiJhTb1TaON8Mt3gj/JoZCfI8YZHErydQtPYAezUzsosVar7Rsezq2QHZFgnZW
OezmMEsr7GcAHbWVcCBiFyA8nbiC2C5FuFu7isECMibNWzmOXtSwAeO3MOWvwOn/WIXK/62wmv+p
RyHK/s9Jxt0P3NmP5Ock479/7I9Uoy3/Q6UWxTQgKn+dGZPq+9chNAxjoMj2H2xkzk3+ddoi/8O2
iZNJA0IfYB9ILP/PQ2j5H4ZlmcpXclCBsW78V4lGcW7zU2j+79OWb7uFmm1o3JWltFQVpfS0GvbT
QDSWxeE6K+g9QwYF4RLKViPD1UflWTEd9LAJl9J+Vw7FuqFYQg6jt1ucll6r5c8K2tR1OjxXkk3x
o/oS6ncahMVl1J7VioCjU9LPWzrdS+p4Dab+niMZDgcdUIIyQYTeFKbn1/To11pwyG++YIe6eRUF
C6dxDi1gSaBa8TIpMqrfLfRcCqbaEHQVeH8TvQuiV6XlhDv5dLhjP4eh2Y0vSaOsCh0C56Tcq8RK
yJTeKOy25ZVJCp8Dz0tWdRdfqa5Bbb4Njf48yuFH6wTbUW2B8KrqUwQ5uQVF2jb2a1JSHaONLEq3
wVrKrXWM7AQx1I70f3A3lNxFbZuQmVnwUiue61Z1yRPl3vd7+i+N6qPW+ksx0tBtJfGm90PbVQfc
X1xO/mJ0yHeFQYMQVUZbmxqYC+KVg6xAorJTitbD0H8Pw4CGlSIEuyGhhDhNVA2WRKBJgxjMlG6M
pA/czmzO9pTTrWMeHClW1masLSXZCh5iZyJZ6TxXN6Of31S6iqzqkIUydb8g+GaqHQeLcRzpFTab
lT/G1MvIzb0F43JB6ruj+tfPtWVpTfRvt+GwC4wmXJV1vJS7lLXAabvj5FfG+2CXvhtpb8FQ2isK
tTSomdTZD5q0QgGGJoKOAtxCPjk18i6F2oTIqvsUKY9AxiIxNvlNLVd6DMjZbWLzM0DahgMq5/Df
+7b/106Imcj/2WG5P4IKytYvDosf+MNVGXgd1dDZJvMHDkb7l6viKxyX2JxFWLZtkJ5i9/xPGIJJ
vYzAW1FCpVBPI5LM/+OqgCEgxWBSc2fwv/8tT+uLuvLvJIJFKkoUAmoIKugqiR7lW2ZKrjtZi1u7
nCm9oF+l2SlxQKDmB/9WaYT6JsDnAkFLdQBjGRJOX/soeosqY1n62VMCjD0AdZnK2TpK0h8ssvTz
dWBsFVgyvb2xxjsy/2sV9jlZP2KdEp60z6klh8EIbBCHhWs9W1Czc4KGdRapgyat9ypIEShIniRp
y9ZKV5bRzjO9u2o6qIaJ2Dujdo0Y6lNPaBwhVpsAird1/WQqKWqXsrH86X3+xamJSCf8aZSgmKnk
7nS0ML6dmpBs6G83cNrsX+NzNsAqnOrYvUn6bxKF2q95jT9eBxtbXUHlQtUpsvo1r9ENRoKyQ1jN
pOi58tV5n5yCKaDwOfcp11bCWWkOC6v6bAgBx5pC57I/5BV9USWZVlNLnv3b642XIU3T/NbRISY9
BTXaPhrMXeJWYq28mee02cQwES2lO3fFbx5B+fWU7Y9H0Mm1gvdgoJEj+PURqrIL0zrXStLf+T62
vVFxLu3kH/RY/6AOZhE79j1ntrPWjEBmR79JDel/eXnLgleKNoJtKd9eVY9SjG0RWBIHUjauR5+W
8xqq+Zs5tutSCTK3yC3NqyqOqrWQlgqHBmN+BNDtpGzr2Lc5aFA3HMpVvjcp0XNt0kyOumpdG1TZ
K7fLrWVhrcOngjmi6pOXaE7nVkskAtgZdkez2tu3ahVwgDgE1HABEgezy9oftJG8Kqv2qEn6egxK
jmGUOp3/vaFSiPdnU3XwKMJtGFQwWN+ev23ytoyykMKuibesUVQWdxmQ/baHEdQFFztylopJ1ZWa
riOJjKFTEIskcuCqCgBWQzv6+q0T8fWPxCj3pRw/TiMQFD8jAQNJIS/2TkQ9apWA8o/OVWfalFTR
ozooDxOY1Cz2iSeKo2Wkq2zs3TokQzs4x0a1HyM1WamFs7CLjHIz9pmct6w7uTvKU0Z/i5nCV9Cj
k1wlO6KFyTW7DoFQZd0o1aPhG/tcSnaFRLze0geWhg4iAqG+1zvnHF6op63dJFSDOTUPSxn1Bq+H
diJRcNc5FJ5LypPkXPritgqk5joM6pGQh/zGpJ/JfV/k0GuN6a7tG+RVxlMPhFUK6TjAYIzGOao0
Zll9TaWuUiDWEKzg32ypupqpmjRPy10Xoxx22+M4F4CK1w1XRXNhnhnd+6gt5TQBWaw4xxb6VmJN
SAV4NNxRczfp1bGpkpmlZwfZ1GeW36/1Mt3oiuRWlfRMKLAbYaw7OiBqXT1Xtn0I2/ygB+1mzLpn
BQaaLAX7cETCU8ko1oDX0Q2f5N5c/WY+q3Zxn5X+kl0qFlqSypHmN6eYl50y91HSQjpgM9R0HknO
U5akB6NvPL1LtkEmb1kvAME1M6fhvjr07WKKg8M69iDgv+iGM7m6T2dQbF2raTfQKIXOjQIYr6XS
JZ9QLq3LtR3ah8jXzmMQPVOct9WjdF6DmMVCls2NJuTbSfUBqg/pDuDrbvDJ/uvdfrpJmTshEjhI
g9D47J9g9Wts8OOjTlwYBSo9KBpfim903SW3E6THrYNyGvVAs0qK51pQLqUGm0apquiNJVogkLLL
ZWrcdRmieY256KXLoL6W1WWswm2nyY9UTK9vJim5+ja3ELziszdVe1VuTGjfDaXY40h9DrG1nPVd
YMw1ddMEART0G10z5Lt8CQ5Lr57bCqSW9WEF9nFKo09JAwke9RyNqvlrnOR3kgqnhsrxPpSzZUy2
GgUQMsNUHXabtoQCVrWuws17aZHSlTPqJ60yV2NNl2HpnAbYg5wILFF/oLLdWaiSc1ImHE2V1Rs1
8Reyb+8Kvd5rVX2ifOlMIm2dxPWDhbn5JmTMsJgOxaRdakG4tjvbpwqzImcW7RIpfU5G674fomQp
WdzCzaFcETLiSyRTlyQ7FTrD8rVxEn1mUEgKuctyPM7W8DKswpJFQWPeU0pFGVbeJ5GnZXLk6j3H
z5WU0zLdIVPMjS1SK8vnlUzGxQ9JVefWbSPHqgsgUXF929gLYSSxEY8y3l8KBxsJr4Tl7ybJ1Yar
f6k+FZrqFkUlHHnnwYmkdVC21yJjH0PflclvW2pBs67AJcKQX7PrR+maxBlqfMYu6GHvmIBspvAx
77WHuvbn5QDuQrYpAQvTZ0vgOeMm2XVGOI9QjTHmiEidY2QM6pI2Yz1MEaGF0aln9VtDyRvgq0fZ
ieZhzsJbJIcobDYjClWOMm4jBW0ww9zFZLTDHgScWuWrLoASRXhjV5Dgh3yZOTARkJi6WYXmalq5
bjo0+hAD5WzYWiSpvVatq8+JvDI4szQgVewYNCw27cYJpPnURfd0ToCq0JCUmMt+RFWsUKMN9XOQ
TVupB+Ou36mW6iqjvenDdh8hqYGY3iyCmk+B+H1nG5tQpQMrpgsvCM4WcV5RtE9ZKdL3NB6lylzV
L5a+SGuZzL02hPPMKtpFktdv1oS0IgzgpS0jEWeZax8fjBrXOleZJEbBcsNsMQsSV9GrFV21yKDq
H/6QTb2/oi47U0LVTyLm6TwpxK/1UKo5Q3CYkybSeFpeh56PAIHT9LtUl05OKHJdlbVLAXsao7lu
gvyueNL96DGnhaMOoJwb+Urx6V3gG7XHLGX2PylyxqHHbR7piCpq9AZGHFPBlzNRAlBzC7HnUH+Y
rPSKRuuqvEHduElze5ieR31ttjzejYjXDAyCrGZjOtHMRqsv7vLtTWhrGM28MK+OfZdrnNwYitvJ
rw0szlzS2SeTvyYDOfbFMs1uG4kDASGt18rGulafsrqZKYASjPwZGMqhuhV32oBGqZSv5F66gzS+
XGpM9+AG70+teE8GenVWYi1aXoEYYZG+bOR82St0AI/JTmvzFTh3zjpu87y7D6zkycjwFSGRolkZ
h7iN7oWwo6Vp2P0hDGF64bl1S3HHCpJKGdBmY3B4mD6L/zambDeMyNPaOVt3NfxIavVs+tlJNTjU
R21QdUBIVNmzTp1y5qDLBoSl1deKNsxVw2SxZLIa0/4LE9i1iUmRB0I2DZV6LpzS98DM11GuPfSt
vxVuTPU7EOn2SQrNi0b1S64auwait68EP3pJes1bhO2RViuFa6AMdGWrwzxgkJ3Asl0K+y8SJaPZ
ExG3N9XZneA8JshpJ8p7MhiLvFLu/ImDMhuNSL+5aJG5KAamYJnscmvPe/hhM8fLTH/IQRkiNjND
UXSuNr1Xl9WGJGE1KSixwR+R6EvSPSP/jEP5GPtwykgZ4hvwjWQhV4PvdF49PFKZuk5b9TxywGHU
5Soxt36vk9BOn6Tgot7atZEH6D0OnLfYK2MKX0fHmd/6gT7rADklI6fX9NYgq4Q3a7wS/Lhr+cBK
daRQlLjy3RKlnnlRoEoQWKR57MwHYeHIq0YhwlLj6kdth5+x+Q4gNFlEuvVIoKSiYFCSphjBhegW
eORLm7PSma29R3SDOdxOb3UqIUMHNUXKQKf7IuuugzTSO8lLY30f5RSrFp1NSU7q2Qp1xEWlX/1R
+gHL9bVJQ0obBkVaW1p6Hlp5lcsPtjp5uWm9hBZ/iRrfmI0aJDjKSjcw02uUXSp0MKaM2IQ1xtcx
oYhMdlDhcduxe6f7agGPdhm3U0PWu/lN2civKTy2MbpDuRq0ayrlLLSfv50wO0kYaX5VV7M2jD+E
9qqK2qTeoFlOV8TfB+1iU/fL7pJLUd2ogFqnB8YwxJbmp1P020jHVXzLwAhWrywB6HOaMycvEAtJ
PD/4XcXOV83GL5ej9Jl2PmS3DUXs+r9V7JBD0wKEceDPNYoJKlTnCOudHcGCKYJyRk67l/E41uG+
N9JdXuXrKgS+McAOsMYV+27JslaBP9zJasrxe7qwg2EVdA7iOeqi98cVRzNzq+nvjG5cjZXykCjq
o5HTFiYFsUeOyr2FGWdjtydrzAXnfq4M5W/26396eeIR6UFCLhOlbf1LRPKnES3CqrEKBaPOUfzB
geX1WhtFY8nvrETUWPxpLH+6kLiRny5ka77U9yYXsgbOvkzYIEzEv7eOP23oeBZRsyrqX8Xvbxs6
Eq55HCY28l+EL2goHG4gokff37BncBNluqbaw5j4v9lH/1r3gvkbMj2iGhtJsO0oqX1LRATWYHOM
1pUz8eLtGhWFHACETKdwFnkRNCn/9t+/s1+u+M0sTV2T1dDvy1lSGodxUDcRPPcxlhdqlP4mR6H+
KUnw9XSku0ixQUL+LiIa5EFuQ3DHPhTlOFrTMKNNY65WJw1FpjQ2H3MZ1FUOpaCqvT6z921ouV25
VOzhoXsofABPIfiDkeRu2tKdGs2rXvuNV/gL05JVQkbqZTnj+Gob+dm0LAdmb4+s38xpnyS9AUuu
/mYY/uR3xCiYAk1s8ls31V+Nt5WrKi7gf8+ScDqpGswjBSajdt9Pb+Hd3xvxX15KnL2QmpBRmfyW
FJJ8JWvVsi0p/1rk2bK/GV6sPCZVPB9uw+rvr/WnZJ14rH9f63uJM3lWBPr6ppzZUYUwe8IJ37gC
+/qb0fury9DlSA011XEy7vvX0Rv1m1U1HNbPQnr8cBoLJGE8AAC/ucxfmAH5WSrgySDTIGR/W4di
maZC2yCf03UgA0q2hlM8//sB+0ry/smLUYSv2YZjOuSNfn0UpRsz5EgwBIoAOWDu5pIBNoJdGEVH
kpSs4oAKEw0IQAHBzOopsSpegl75nd63yDX/+TaoEgcRjFWKRoCfLV522tz34ZCQ8gn2ZZospsmk
0+0sOeNZ1pofKWtRO8qbCNVvtdk6Y71th99Nir9wfL+sjt8cnyqZVqM2KdMuUO6nUTv00rCKMzSj
Plv0z25/HJb8Z0TpXzwz5fjYJM0PlvZ96HPT8Lt8oGFcbd714UlJ/3fs5+cLfJt5hlLJGlVDXxco
6l1Ls8zfW883sc2vpYL2tn89wlet3i9roEGdjsIVAD5uuxw5sAw8B02xFYmFfGf6072v+Xv0xpCU
GJS5ae30Gzlt6bW8GQc9oyu8ksf7ehyv9AZUVHMN6BQZ8lEJoP9aSzsfz39/y4otXNt3U6OeVWbQ
DVMBN/2rqamFUZuSHnDPaLgpVR1w1jjt+phzwhxPMSY1yn+TTjYKcQtJ1h6kPLfmUp+FVOO6kpKs
Ot1EJZJiDyv1MhVMV1EtM8RoteDSxN2F1sydzknuZOaha/bhNg2sfQUBwIiHO1qV56NTLEXUVDj9
CV7+sda0g68JNKAeUucXSmi+TUFOVDWuikS+NBXfr2fr1gEf1WYvg24cnFraTSNpqIpEYeklBOz0
f1EUlq+zGyhkuuMrppFho06XZzPxccYAIMS3OIIeHm+KdTAkZzk68snQ8h31FPdirk3cWhMbhyBz
9qlu7RU92lel8WhI+iNNYPMm5/2W8QidTdGtnTnIxzoO9pqUrZWkWJYOVDA+ptXVBV1rC5Q6j02O
IdQyVbTFDnu83AL9EOkB/S3qzLDYyeTVS5LK95SsLe3Rpvgl2jcN5Xd8vZLfNTTBjC5e5mKv25yH
EchpDJ/bh7qnxfPSqn5QbztvqVdxePhJd6DqD6smHU+NlC4cY5uF2UuXDOfoph2k/nYd9fDp5uef
znC7Wuxv3bQjf9yatP8FWf/DTqG7UkGW+rqH4lQCS7WvpJOakk8yUPIoJMqTpqCBMxfBREzqD63i
GKvE/TMVJM+o80Mc2TuSZO+TXTw16Khmcb5P0nCmSojP6SEC5s2LTMHY14fSU3ImxwV4f1uTdmo4
L8tCNnaxRDNGMwZvTusva+OFnshZ38IGlk2KywpYEWYdbwJENFZp62vzsX80tfLDjsdzntjSH3P9
/5et/IaXb4hjpP98APyHxpL7o2qCj+QjHX8+Cf760X82yKnQV2iOw2oJgUSz2z/LViRTBX9vUnCv
67aqq3RL/eswWLH+gQ6TTP8UYtoqx4I4s382yFngV2TahAl5LPEV9b+qW/kqGf+3W6SC26Rtj4hG
NOSxd/oepvWaXwRZc1Nn19w97l9e7u8v7mm3PK4v9xYkMA5YwDlO7tp3j7n7elm/HCf3Mrn70F3P
n5f390eyrcvl7nQ55Xzb/WVwL6flhj+YLPznB197/kCdeF6smk2/iA5s6jk7A9i6KJYCnxYeOZLz
ZBeeKdmt2fvd5vG8e9pt7h4fV3egU1P3vHqMvPNd686uLdzjF/Fv76n7OMxy93P/vro7r1Z3j9vz
b4JK9AZ+WTL+NDbfw0otbTJOXMBKbGHou9ur4NHmXByQLEMjb67X7fv++j677l+O2xekQN316fJy
PS5893VxSdzdwdscnhtXAnlruW8f62a2v5wu69A9Xvfn8+y6Xg7u8XL/ccrc50PmPlneZX1fuvfu
8q10X67b1H11L7J3fdTcLan8+cdJMP8aUJXL0wmypHs6nT4u69fjBcDi4C13D7K74f/uzuIWt+e5
6T6Vszff+/zcbq+fhXsA8PSDZhOQYA+bbeDe3b3H7vaRoT2/Hw5kkGBxne15yyM++gt3dQbX5b5v
z7/ZairWr6vx/wytqnJeS5M80+PbLlpHvklSyBfO9jk03JeXl/cZd3G+8z7f4fs9pu6e31teK7A/
Sg2X15dHgVPev0wzYInu5Tq7XgWQDwHfueF+CvtYfaZYSOzy7FjHy56qegZhNXNcTFa8AI7vvcfz
Z+Jt98eMj7n3XRfquYsRS+79R7CQvJN7Wt9fLpflBxbseMuUN3e5hN5hY7qXN/jr5gziJroJA1h9
5C3h0w3oEfj3gvkmkI0poMfkMkB0K2AcPjxszudPf7Z652Vue5d3vNvxzzf3x++MlVqQv7JW0q3U
vHIU/6fmEEuaVPZcDCn4XW7bX1AL5G2FpSJRsejgAjv87WrtSpdCy5nlPh7XawpNMekJku3L6/3y
dARrTXshr+S43b7E7rVkEKnRdo+6tyTVKN5V6a5j7/J6PN6nG3zBxXerFUP5Yri4kD1e4vzQu3fn
8xFD5nNC99XxhrPvYti8vcft4QG+3XvOS1e963b28oLjuUyg6nZrPuvjwvx+3DKF9pp7ffHdevGW
g6SHpsSv0juiPzh/PQKcFQ8D9Q0jEEx7ef7qu3NK5b2ToP3Z7mGHm6In/+thLx+8KP5LIAozpiH1
va7hvWt8WYGOSzuH4FCDWQaGOKPDh49UvUu4eRW06muK6QgEJSIfIPp4mTlDpPBAfObXHQ+zx8J7
P7/gH6+P15DPvIpX8CLow8yvmQbrUtCTP0muM4jHntsQIgKG+870eq7cu8/zY8/no9vOr609z/kJ
zeVC29E9ty5DFbrvAtr8WG/E3H58eOfcz3t/vKre8eX9vKncqwo8u4RUjsIY8zeERM1ZPJ/Eee7s
gSMzF7zyQt68MFAoa2L2klt7PsoG+HYNMzF4SHsurptyEwAhBZw6YeRPiAxQCrw50orJAz9DrcFk
jpSgMEraYtrBOwbXHR4sGNiCCsnxZ3GfH5g796Tw+abA+6jdHrp2NhMv04ewb0MMN/gg37Vnt50M
yVboDjDalnhgHK63fhVvQl6+nwee6GP9CpYbJzgAFp08xfuxvH8txbe3QAOj2T0nNrOnal94T9Hi
Ppndg72VT/2pcJ/JrXq7xn0LPQi6CWRgGTbjk3ls3CdcCe/jY3njMZ8uYibgGriRGfodc6Gd8CF5
92JAn7jRbvXmwC9fvF52S9CewCNPH0CZ3Yvu7lJvLVbGJeDh2eZAoQEzTrxL7Hxx2e1wzpL3o3J/
bN5S78ecw+VzMvtAKAJMbwe48i32PsqvcT8Km7reIOd9bs/YUnCUvG4VzBAwua3F7T9k3juIP8DZ
G1YWfvStXYCi5bGo73efPnwxSu4FmO3yHAlFC4jMYszaxfK19x7fLaahO4C6bdySH2NkT4BAQB8X
+Ps7iH+6e0I2gU/jEHKG7MUl56EHd717Tr/ef+5dTsIvHO9N9/l45IjdO10AvPPEkrc44lWrraBH
+652EUITaGIw+3NwyWCjv6QnwM/CZc4ZkiehTZHCb9UPNo4cQWJECBKvApmKD2eGH5eX0+ntZX/f
uZxPzHad+9TgmXlKoJVeitkSHXutcHQsGpdLvfjAO6Gi6C7L2T1+iaG4LJenw+aw2R3mz+B9Z7wP
9F1240LaC08RHJr5uNjcDr1gr9azNw6rd9Y++bSPCGpwfzmz5GWPS1reY/TN7PWkA7alCMY9PIxo
viAaw7DNE64lHudI7x0DLCwj+fqVuceXy3Sw9jQ4rmEKJ0BUe297LjzvqYblvOy+fu7y+mIzNW6r
Yv7Md91YhsGkUqaE7aprumu49Y7ZsjzZLi40YLm8A/EOc/XubvO8fJqWT6b7tstcoomMF955O2jz
73ef7y0D27rvhceeZuYAj+zBNz5N3uFpQ5eD+1C4aJyEX0vWoXB3YvH6sIkRfO8UzHbpmrN8945P
iTz8VbGMNj+cJUfv3t2BKwbbH8mcwz+vdR/f7/D958gVYcan98lcFSPRuR9PyzvxXlkDZ9TVMuj9
jG2+S7cCqPsMUv2jILiPfAsKN+4j/z+6W5YLoaxBrxBXhp2HexQw0vfR29/jUEHVb2Jex0sxu9Zz
vKMwgR45pZYhidbCMop1fGjWzY6lrOcOfW+XuJxvQ7aMAF3a2A9r3PYR3ys0NDhDZzjFOiPeOWvN
uz9jJgp/e90nHjOHBYOA6FFlzVQWx+2jkJZ452yQVcPcCO8Yr3DV4/z6pRMBgT1bC5mNfmPd9Zt8
hQIOgGCZRW11DtyV5V55iUR5iXd9vRAJPT6e+UR+jVxge0dYQ+DXuncqEOq7z2a2tRnk/dVf8N4Z
ZzFUQlvk/XE+P2yYOL275Xmkxba40gnn7UJ40dZ8d9j4M1b4893Tw4bzpdkWwzlzAwK5bzFmIkL4
Wk7F+IpxwsNgYN4Drvh5vtu8bxNPQJSXm+VT4G7fw1l61Lfm1mtP7Vpahid4ogusLuN9CnwzMT6n
3HhYd45HOh2gors/RDxEfLd5ft7hDQiXmIn8+3M3f9a8T57mTNSwkRfCjYn4dFwLwDJlHECX+eHN
XeT+SGd3gXu4+0ScfdHzlYc56zqz8EfkbrePK6yOde6TDiKPD969JexkMNwzlz3c3DllTCB4cW/c
DR+zOy0PBxWdGHUh+NO+1864k5t76HfMDDqw0Ifig7HsOWF1Mr97eDjYXBYDZsvBGFLg54o7/5pb
Zwi0SKR4zvp/EXZey4okSRp+l73HDC1uI1JLUgBJ3mBwDlpr8fT7OdVm07Mztl1dVacaUoRw8buH
i8QvfG/wu0BJ6yiDbJKDHk9ZdYgaJuzCNYOTXkzMetjLIFyg1852KGgLOpgCFv+xOi319P7u+voL
bBNdjKcXh3L3G7/5N3fd4XisPT+c+BiFX4QFKK1007jknz7QPkl+fed3CPUVfFR2VIjYBeZ9kRxf
G0MQ3wyp7s7T1EXuprmLiReM1FQEq53OU5i8r+wA8RqkX/Qsn2P4idHoYlJa+VxE8CgKgtQeBWI1
8hhu0GwnpJhliyrgBwifLRBlItj4y/GmYtotwEaLJJnoxAFL/4NbsClG9t/cgv+5NmKo/G1ttqvK
rkGuQd0YFmWYsDZ5yDiSoV+Ua2UVWfLL+BKsp6IoY/4CrIJysfyEBHyUtTvLZalCWcnEz3wu9YvE
iwYYLzyyzFkFt+T+EgII94gbH9UZLxI/ZGFluVIWo8Twi/OSFxSyE2FZsAsltws8hg1B42DhPO2j
Xnx2zOdhmL9Y7IxYXsHe2GlRxHmeozHZGXbijynjyiteyv6iazuwUzuXN/bTfOayLSjDPn+COe/l
d+zawZwn8EUUReYoj8s8npWh/1uW8nB5V55ifsbzMc9i/t/x8z7uwfIPAoiAxwbmODKnZhR5A56j
B8Le8EqWYOAxySQbeGY0jXQ0jjz+NfAghYQtRoQl/tAfQ01RlgxwJ6SBcH/Gx6yxwz2QUh8yCrhm
zN1ZVviLZMprNmqB0MyyzNkoXuoNFuzdYog2QTqwYGK7Ix+HYxkWF0SBbY9NE1KFnhEY0TgwuXlY
Jl7mA57/518Oov4fn8rf6/DUKJTx34iNI9YqHp8GZtr/8UEfn7325fyq1w1f7EEM1ZKNxLkQxmw1
1MX8hVCgmV+gWJIMhR7+bEsILTAFn/0WwhASYkP4Uc746RdYH3kMeflZxrrxzCKBeCC9nEcL1X21
Ko+TrzCXtBCWGIR8WWLhMB5sZwblJ8PkF/qHWLmSH3IPz5WFw6fAYvKRNK7hxxCKH3KjLGzJ5WUJ
65Rx4mlcEH7ZQ6SA3FjfNC1LNi+RZ8WM/Kh+nWnGDjswWiy3xlzNtRAxv1zobSgiqUR8FAtWhblw
qz8swZtqlsMsMjrIiK+EJ+FVvoIP4VthZN+QC7lGOLdkkWJ5b4ohy4wLuJRFjrEly5CrQi4K0YdA
xIFm2XkytzBcKN7ivQzXOioEIQydl9ixsojMgicyEhaK54c53JuE8DBmbh5z/VfSMnnec2Z0+Qz2
Yf7svGxhAveWMJYMII5lk7GVeTqPZTDcMAtnWJDxjNfwSOY/K+OQJ6XfiXEftwiV4O3xHP72Msja
FM/PlySEWXkWr+PZPNWd4auSEfMF7J6XPB2mtXkdS8KwxJOXx76RyLq7/E/8/SMkwjT//Iac2HKk
k1AesoCL8CDEIk7mgT1WgT2Cl2IMoRkeLoiG3UXNLBVyH4kghmbBZFykhggYCOMndWVMyL44nKeD
NHorJ/AQSn0k41dkcdkIPg9ME2Qa8BaTt5j8HaSjn1HQVSZqH1FgjsbTAMdhMI54TZrLriGe57D2
GDTA3YxPhEpgz2YiG2GOeMYfps+EETM8EYifopvoVKeYk2gpBJ4s2NgbMOIo/w477Ud2jLgbIQF5
JA/1zBEyMYi2Cnwz7geBGnHlWMg7CuBI9KJcOI6mJiIrEFKTvwDqXobWHIkMZe12+PWQScyyL4sz
slGpB2WXrs0EEXQIQk9cowhmHuB5MlUojL8YacpU58whZYqIc27GChApJ3KOMcp18GOcsngj3veX
442l4Gbeho6WMXnmdJy60AzjiFAF/WBsJr+oYW8KNoqwDxg2FksaMDS2xWNbIvmINRrbCP2TggoX
Ud9kwDxP9LvnyUB5Dd4SlSKzRRskCycajxiUjeczkNuCOQqOcSOLx2NePGKrWTNWg3fgvZSlGUcD
FMwLuwr5H2UerueAfTCnbAKsAUuza7IiXLnIGBDbAfXIJiHzs0SYN8PTOfXGUz4ewPKeN50OvAVq
HwKKxlMvcXCn4HxOHJZ9FAzYQF4+WCAdsOCnoqoweGC5BTAlmtLTWeNO5aFoMSTiAD9rELEE/BqY
aZC7c5aShQD5LRwUT2BDVzH0jcDxggEfsWK8Lxuy7DzIEVTE9egiYILwtseeQX4OCEneIL8WqCrk
p0yKvcl4FEI3Swy/cApgC1xviayD4ZjwwiiGfpl5JoI0ySIPKSnKNovGPA4ciJzkZkcUkocG8RHW
CHERrkPvj0ZG/Yi0ZTgysqSIk4w3IXxFtfIhnls+zENeN0SrgbmjSK7/Jx3a/Pe4kr8AW7cm9QMb
rTqQ9t8BW6+y7z2vdQ4JfZyTwCgUg4Ah0e6s3leOFjiFRM7E9IiUD/+ougLNhob9Sm7W7wu0RAsI
h4vKRRYyG8QfPCJ/ylzAlVX6ZRyYokX/fP4HmInARmyKEJZ3ft9cymv585fQRdZTaUDUp4xNLhUk
hzgEYov/rXjr8qsKRD2H/J8hahgtV6CDnQU7zZaVfpg4DJYVZtu9t8ocsInsD1fxMXhBhlokC9ku
MOZCZx73+qJLkdCI95L95OWoqoLtS5C2gNKc/cvYv68akUUCX8hf7NyCmy30qSyKXIvmga9itPB3
sUReMlwZ5xBLEpXMv4EqAhucBZQls+VZEAI/oQ7AKqQGv6ClnAXKWZaCSbLYHNp8VS9461eQBc/0
hZBYFh4teIEBf1UcyP/LDiiqMhaBxTHLFzujmUStuaEBWQr2E4U4gBTRwOwK5C+AGMzLYPasHnLH
EUjwRSN8x0PkdzhMHJS+/C/z+xL7V3cx8TyNZ3zlyucxZzc551r4goAp9g+mLBqaZQK+YT2JBQC0
Y8mYOy/8LmxujwUAoUnyHOnEnnEYw5iRUflQHi/CN5gLFgc0C3hGkNtI2L7tjkwAlayB2ZdHoB9k
LkEEQAfDmlhhf6F3vD4ousgejxCkqEy8tCy2gwBD7Hkm4kaUNfBHRiGDhxzQ72g9li2TY7p+4EWY
hbI5ZTgEyKR9uVL4A7kq3OS6Iy//M3XPw9zgJaK3vqoS1+cYaQyRZPITkYZ+GOvAlNGirTKh50U2
0Ayde7AhAVKuy02iCDNnbLsxPjqHqSZoFIwHFizm/TayEcJBuAqGYDxhwXIjPFHF7AgQBjDx3Y25
6PwvuuJ7PkHX2CjHaOwlEToF0c4womhsI4q/xAqlo0XHgm3m6AlRIY498hD3GZoOMYd7wc0BG98Z
DNABoAAxEkQP2R9njvLDwhnPAUNYYQIgxiiExSBit8ARfCIIFz3H/o3QYSaGDrfLIRACX4CZ/MZd
hoUjykK+Nd3c7aNYgnk6GglsxgJiMiNuAurIhi/8X/y6foLqYkjcJuhInvBWEeRgCtph02XVPKwl
dNLU4+Bp3McN58qOzmZfZCR7C1YV436lZcHAlhjyuCrBuYLp5TOmMTtqFlg2+6zEnSqeALH60fUe
eyRAglmwC4KaQEVTk83hfBgs0h9xLty36ZGGupblMRfZb4KjdAS90SVMRiruoLE5gP6g3GyAckIV
I1A8/Eiof3ZBfjMJVgOkwDNMnDzjsfBT+n2CNGlzmPIYDmF+GOQxPCpEAf4ZZwhNyA8im0ZTzxmM
Waop0GAaZZlgtAWG0a/DI7+Iaop650kM2gY28FD2D6cmVJnhCss4uEp8Klvj+ckgFMDDQEzQAbuJ
7OElsqFFA3t9DDwZ66m3EX/9YpEdcGb9QhwioRb4M35hhgV+l+IfNCRx6v/NyKQ5S4OC1xTR/eZ/
/82jwYnrs3oiXtLgmBNBNnPBkZH43OBiVCU+AuScyAF2SVQIwkvsAriAT0UYCiBEdwCRc0Qwshgd
gHTCvhH3hkwQcchS80AcSOhRYgEgFBCk8AVSycbxgPoUaS72JDIRVMH/FIX1fQNGHfIPvSuyLBBo
SLgByB7nvjwDRgLWyajx/6Aakgg5w6WpbQpcQS8gVfiAb36HwFobSSevh3rdAIQFXsSvwIbCm3gv
hakiZIrAKF4yNeFPALktAhJ0BtuIFJBHi0WO8YU2BRRCiomQIsBM3ondkzBbsI4otCG6pARJabnD
94lB8LzEd4bOP+xmu/Xf4c6/dvP/ZOuv1s8VWe7sZoFNw0qxpNlQdDXn+ZhiaDB4k9UArIgZJagA
NxnwAMAnmw0biwpnz2co6jieA3bkHkhDxCsePZZaePNrn+ATTb8+JVHg3GswVR5Z+GAWNABrUCK4
/1Je3J1/VQrkAy1AEHN8hOJm2ut0jjjIGUsBfMpdVGZZ4ICGbUD+XoSbuwSyAGrwNXx/hcXMRUXl
bjmzKBjCP0TSMzdM4i/++EojOcHBKWXzLQYo0/4DBpiCqDBTNh0kwZaBy9l+EdzEW9h9KDp3A5Mf
uKcwb4TKvxQllP4V51gWiE4ehIgFbCNR+acQKE5idJaoHvmNOOvjL/uS69eLhEhGw4E6ggy5jFdY
YAt+YY+DEB/fJYqQoaGkzEgvxjA/iAk/1i9ITtA/e8iZm0guDFs4gcX785/46HDjYcAiVIEwXMqT
4BPABEqJ0JIosyNAlU78BUMW/ZEtEPuGFmQeDgH0C4RXUQw8RoJlITTDEQ3QDeeKwB+AFR4DbCIH
X7gCuYV3MRDRCMDAX4iadYQ1Ig4i+SUjhwRKq1hEWY/4DEyZ7y8MQ+EM/oAAidbBOylrwOViEcSx
IaCAkXxNl38Ie2j8l6iHNjH9rRqFxkkAaUp81d/9t+8NBdmahFBJjA6+GmFWH16But0cbAypokPT
HDSL6ClZQZimwM0EKdR1CAYt8MrwORwBYfMN9IoTCoyRYm9GqQ0DgSrEQ8cj4lR83EjIIJD/xbcj
TGDzeZqOiF+Y98U5zguEuFB/NmNAoMCeuBihFDyn4icIEoQUXMfSLzwIMgK7oXCwgjHzoLw+3g1o
l3cJFYrRC9WPTYEmyEMQEYYhM4XaANXir/rD974nLwEWIIxQ/0Bd2Th0qRiUQeRnyEE/0b9fVO0v
WCfhcVBrkUTYGZn33a+EZRC57fuOvyCyIIBFmUWBjYnCEwpe/M//6xglfvg/VBabSDn4Bl0janJO
8e+b2HpcTt3J/YmQQ+SgUrAi4XmB0fxVAXbP+KfYePIfuBznoIg5RJP4k4WFxDASK4fff8yIoQhC
ORHDclh8zeivDEcgiUuNf/9mQpw8helzH38K8GQYc8I7LDAeMNWQelxjiIXH/EWeijL0RW55ztc/
KpYlLTTlzeKe5A+ef2BX5PiwyFex5jyrCIHinIcyh6IQx19YMiYR0sxAPJZ4Gv5s2mKYENrE97gT
vybnTESraGahYKEdE/IRHCQE9LVYZW/YMRRRyJmka8/zMJ/JTaIkUePIUm5HbAtbftEHDPnLTFDb
ovbjGWstVyDeTAA6WCviPl4K6eGEEvmGFJtB/WJ7YUZgN8jzxWIWV+4fExGT8YsuARY8E08n08Tz
wd2wC5g2xQMqQ5IPvroadfEV5kLkyD6I/PuL54uhxdNx2oiuYiHE4hMJD04HsbG+gQl4YjZAghTv
SX/JZgmikMsADl/5LdrfJsCOe+FO3gnollvlZWPBd0CDr18I9xFOJDkEAUszPtgOV54pPh+unH79
eT8KLxNecfF/IK/BFYIOkbpMYYTdIr44VNXXMTlm/01cXJACWIOL4BxzhMcODv5lBAJVNyhBVhpn
D39zhSN4FNAh7ihGyeERLIuI99Dl/z+3kQr3n5FisBupZaBDSrZQOeXf2e3T2q22hx3sRuAU7a+X
nHZzmKySuqYTe0tVskqRXmJS/qyNsac5bUfV8re5GT9G2+iRXcO7eU2apOCqKq2fb/S0fGtUN2m3
xceoKZpwo8O6au9VCD6qRhX8vxvaXr7tjXZKy1qHZauf9MZ352VRNIAdvA/a9NWmzJaiKQA/G6rG
0fnV3joNay0dQc35UddpHfphxBvPx60Ttnnmxzrl74hKoFeiqYhoG9WsTVDLr+HRe5vrHQfZO7Nt
Vv3dYMOYdwYV5o0rJ+YXd23SZMm808x67Xdo0ElpHGKWqCj06tr1lro8R7s6vXvpqbfSZIEr4rMP
gweRwAQW6Fo/otWzeTAnact4jo4+DehtCV8Y1zk/pz2paob0vFRdwtFImyfM4WNu4wNRrisby4E/
bY7Js7NPhiwn+g6BJOmr3BMJkR2tXUJMhF0lnOVOhALRj/OjsyPlQNG61GvP6Flv98Yde28QjWFS
5YCHRozkpi6DCi2+zWVK1zNeTAwNxUldItrwQR2IopiwUxSlNWn3vVZrApA8fu6dFq1jKS+hbu7B
qij/oMulQ+OWWZNIgWNMT2O1owqwTnbe2uL0zLmWN+cctVi1hkH7dR0TovQcUrhl+A5fwdZcOu+I
vjA8jfxPKquZnfj4Ni8/T+Lmm2qX3J0bIR5HyMOg27ORLV2CBxzpx9zVi2ZyHVWJOiuPztPrORQp
DQncCPeUgePhNHR5qM5adYe1h6qGDec2pGs1Hcef6XtIeFk4oeP9kCpvr5XZ1Jt+K9gSqVGf0kp1
DwBt2GnDaAS1unoQcUwwMrU/yVe52Z2dfjXNTS+mJsPhFEI4ZKjfW2rLarOg1tnflU8CzWi9W4sr
eYUycixp8jlZn3lDv316c9MnmVWCjVbzvUGbBGepd1MiGJJ6VS3jB81siVKkBzUxrOnSB3SeP8Q4
EYnIyq/sRtxN2Yzz4mU0vYZbO6nKL92BDia9VN02QVgU9iVgZT0+DdacARz7zeIVta1dS53jg015
EfpP7zPKl9oTagJDIsZu8BgsrftVb5Lb3ai4VX+Z1clicSv5A5LdmM1RNagGB703yNsPu3rnSXPf
J6nuHg2OjJ5zEjajZ7BuepeCtGsoCEZByF8op0z0Ut1scyq1JiYnacRvwi87PXWzKvAkdXCMezQx
yi5MfSNOzn8YDRg33prF0iCQ8RsoBcsSyNzwhe4+xKq0jPgcXnl6uTab3t6P2+7WO8MELVXLVtSv
sO6L87DtXekbvQGKew+f3um8d2XA62pJS3jKbcDiFcKN6BOticDJb8bHBcMdjFq+N1sO8ViEer7c
vW7C+z8fNUkc0tugnyvhaFVva941cWaEbdJiWc0afsPqsv4924ZtiMnhRfpqH/XHamvm6iLu8peO
Hw61Ho2N+zb937PeBkvzkrXUDhkQE2yI/MIPsdbxnXdO7Fp+Lk/WOdqMlyYfvQl9uwR76zgi7nA/
mBHbRMdkELv0EafWKa2474oUE/5pfxBUS5PW9p6EAdJH3aLZdd1el1cP6WvFdMdkeuRXEsNGzR2F
jVEb39OTe2fke2+vT6P9ILz6/i6++AdWlv5bw9oP4a+jxlrdac5V9+r0HoiXZ73KNyujm7yownzs
r97WJEHcf+76SGQnkawfCjQZpAqf92a7fKMdCC3jy7r33psTIvtIRGLrHrYDxThIKrZvbV4dImwJ
NKJCpgQkUnvO2XaNFVK8bkg5D+MVf37O02pI12iz2A5bOUWH1/Rs7NcqVocW00bnoDYTrwFZ3Wwp
fpy3NqrSNA5N1ayq3lNDjtSe2hO6ZlCJaUuZa9UaPtFFdataZRTUMcikx3xGpQaasF+GG8kiIC6b
ZvL4ZygkNfS6KnsYw4NLDhZ3QMxYReCt7KlPLqJdInRrRgG4nswWxA2PhqJX7uarTx1oc0Lb9rX1
NnkYtXStql9IpCzCZUDnedxGPG5Qtxu046JTtPrY7aIRhntEBlHSO5U+aTV/p22LOllQQSDaEAz6
UZUlYbN4Wq18CQMcgnd0jKgWajdGLYdqFURzo3WIrGwaMhjkZAUajTs6br701quoA4WDzZcLx3bn
1cGt/3E+xsbqbfUrqM+PUU3Nq1ZaYWa/m/7aqYZP/NvFwaV1u9M1wptRn1YHP2dEQNW8xUd6ii8J
EaOWTtyxrgQ8UnhJneI9gb1FSdnfIdVc2gnxew2Ljt9hDVVV1fHavlsN+lxT1EN6lku3766dNk3o
qqaSou0JSpjoIm9ZzlbN/HJnbIcVJM2GmHRapQeT8GjVR/6bV/tP6kCZ0gCdamtEtqUvbR3yt7d0
tumHsPSXiULS+4hK5Uxq4n3yjdXye4QhT+wu8dMVQrXOrlczT7ZfRRx1vaau24TKhnX9u/DZLwKE
r6hpYsOJ6TOXxt6AjhBfE3s4QxKqla6xRRyO8zM/ElewySnnrI/REAxCYPbOmHiExXWdg8pvvxs6
bcO9hOHv9dEmz0uCctXPMqRcWVquo4l99DrEzN6ITzTqBNcunXwLv1/1x0V4pLv+3jvbVcta9Stk
odTJPeH0+mD1P5pURPqqn4KVJvlN3adbJkw+JmvK+W5QHPUMaRY8UYhntWADoRYCss2n87L9PVbv
zS1O0E/Zid35ybkE6VaXDfX0Zrgh7JohWQTr+OReda2IP8HabHhunTi6GIrtWWn3Z2Uco5ux67uE
1D6NtxXXu7o+pEqaK+GQH+vo3VS+jTbWGUyWfKDsfgQIcuYVIos79qF/H1bNFDiga857yEYeNWGE
VpMcfKKGe0tWKrfPhG3Sifkd9teDXUwtfLdOsDfx98tg/AyOVTVd93u6k1CVdd23KVjkfwgw3Oqm
mt5sKlWtkNBP42A/hr2L9Ziuom1+dW+Un1NLape8rc20fde0dN2v1W5x/zlMKbblnch8VLWIMPDR
DX3yUyFo+Q0qpIVyf2Pepjvl9Z4m2MFaG/esvWZXP9OD+fS9OgW+dsaZRArK4FqHiW6OGyCGtXXd
/lwoR5j3COhMJ8NNfxJCSMHEpkM9mLaiiBfdXtndJoGt3UXXPqZ7ZzW+jNvD+pDshcHaeSACT6oz
oiilUaHKPkC23aXd+zFZe72b8q/Ilb1zJBujouabGNE0n4wPQ2qPoRG2Yf13aS7nL12NqeC9rKv6
Xb2oyOWuqQhj3LxN1IwPabVtNwhlRJjGdecTtv113Ew3EMsOQXow7wF9ufd51eGi6Wa47R/si7oN
wcT6MawhRg/2PjdviwrNq/TS3JcMuXwaTeqBVuz7y2u0vVfFXwOfCLKkSB0KPYb+nY51uHuttaLf
bB1l41ZPFhKr2rBBb+T0X4yeQKOnM52Yr/g4nJTH0cW4BTXk5NZ7h63Z9UxlNmOSV/SyoY9BB86e
GM14Oom2xWR2iLZ73bpYk17YKhvRy3831cNvmTS2/3mctd6k9a69pYHTz0O//HTCNr+GrSHtqVEE
V5B8tLV79tN55mg2+naDz8753rhNu1QaXqvK8DJ6+JKrOa7398V5ozobXdnoM03BVuoYvo+6M2vP
KTKBHdPQDfdsVppm44fIYbIeOrDxC0lWn9Me86iWtHEgI7hl3bg46NoUVrwaVDxEcV2ocPizj6gX
qoo7MfRb81Ql0D4HKceVqEeeHTH22drc2iuLvLKdsfTXZi9akURAFHTFvJmDAIBfDa9pq6su/XKi
WV8xgtpNxQrew6p5CWjZLWrN8feo3WoCLYGukKJtvcnq/Ury8Rq66jQtilQolooiV0E2rQI8VhbB
tM6xf8w6/eVPY9qDHqI6EJ+ciIdfHTfsDtK1u1JLqmgZ1GMnEeGAxdJBPx6tz9NYU2je2k0pBbT8
3UQ1So4N2sFKXowKCc46roDC1mY72EST7Big7vUdM7PfQSBmW/89ZBHNB5KKpCYsx/N84gLobeLs
7SVMHB1m9YezRUwCQbJ9+sjuw5V+hi209sHYRntzw3EYHQUO6uHWeO1bU0nKou421H/ikJIePx6l
m4wGcLJdXDFsqarUhxlRF6eUUrQBmTAKzT4m02XcsWZ7ty4pe36+dl55zTrreVc1tKICIaHIXfLJ
NtGubj/My/RwVTY9qnVUD0j2iOuYBO4GriOpYWX8XKKOLUkL75/TsO5SNtutWq3F03kbc9LsCWGi
YVl0NPrpOWjRxXltvtHvoK0G1aSsJ3X/qkZneHcf4U3fUloZURa2gnVL5s1PZUA2dbR3awC/Fw1K
jI63ipp3fWgke2b5iV7DymKXdvYe3NCmZJvX/Wls3ErSjOmN9qBNwcWA67cr2iZAuE6LSPyiMl3a
1f59Yz7uVodqX5vshBCcTV725WFdn+5R00Zvs0Ep1u2O0X0rWgC4l+BsXttqEj69Owqihr2+i3s6
3ybQOn2YAdJtFi1AZwHZz3Z6Dxpk6nzUzXkMX6q+NNM29k+PpNT0iAa4vdUcZHLZqUrSrampnD6M
qDmF2KXK4QMdR7uKft34LD66Ddm+rebvMayR574NqJQE/KGdySmaAF2qVtXoEuvGKV7VebZMdEHb
rySnxb6uGiALgIjao2bW9mHYIzbqpsesHbqnq1roNYqb/pza6pJSw31HKt1WV2+qtfR6v70xtV4e
4SVtkxd11s0GFc5oGe6+a0aj5lV/7kujelLt/pNg94Pah1tz69zE3tipW8xQBz2tXMnJ+pl6V+OT
Pq2VQ3FXjFxKz7FcuwVNPA7+CSlAg9yTuQcu01qwoaq0eUXz0Cnl4Kgl6UfoXoqfUv8GcqchDZ1s
rvr+Ut2teS2X1Ob6KBHPGEdGjbyGXb+4gQkrxQX5BSY66afZBQo+DP9NysY9PPw+AppEkeh1t1Ma
dbhbMz1lq+ys+wX2Skp2UUyWJmq6NrrqCUVzvR0Oh8uXm85UBAQRXiOsbsXXkkQLs7PVV3gNyIoJ
RCYJYmVn3FjjPQlIayTfzWyReHZnGyiMp7wJqAhat5pkf1ULaubxkGXevWs6OS6kOICxfDrrsgOy
J/Vi1mm6Z1ITRq2mC7Hjd9ga70GrqupnkMtmYj3DE4XZnI/bppQZRdTUegrvjnvu0kJSWVjyOgl3
RoGjAqH4wbbYR01MOmDh0lynawcc73asS74NSWOSTCwyEP1WiBsOLxtcTCU7rFRkEdFboEKEnUmr
c748li9iLQVbimpPr2iBjkWCUi8k14qVJT8It9bVxi3ic+Aut8T1X2pwCcOwVMSekANqbY3FBBRK
PWjJy/no8U5Nj4Au04N27m5PH1l1WGNlUCpJBxuwwSTeMtWGWs/bJKJRB0I/fAul49bUD1uHXTLr
9Ky9s07EbAEdWpIZuAIrP0kXAE2iVMqWv0dg1kFLwDEjzd8A0e3gqLFat6bbQMDVyLoTMN/WSw/T
NwYeWldA+RYEyX2zpl7o39lw5e3sK9OjpCsAkdKN6p7KqtQcgPXFPZOLRZoP4N3Ilw7+rCo5NCdZ
qKtNsUmdFC8SyJYk62zsK0sJ7oOlhKi67tKcOBvml+x4Hia4qjk9sCZJWebaM+lljZV9JY0NYO6s
krddrM21XfMvs0bkAajNirnS5SqmVEULM/1id50rMuGof/bh0sb8pf92BqZ8YIEeSH5B1i/duzFd
B8v+mi24QsecRh8QOy0by6CV8GnwQe94axvzjLylhr3TXk9MLs5tNwjCk54/2amVpJuLVb0M3sYP
fcVIRsYNEi71y7v5L++j7QZBEs1w1dOt+cond5R0v7qzcSpG12oNa4ur1bP37iep8cobQqepOsmz
T3LccPdWiPl4J3D4jSH6M6ESJD0s9sGqWdbIHkrJkmZpKDuaHPG1tD20irHljNqBvGPIMO04y2RJ
DzKSGSn2agaAHraQqpMmJZpJchr54iBz3xugSht2fyE397o3eBsX3f7x5rQCtQ/RTX+GLb0cU6wU
H+ger9iKOM22qniUSMILJEm6Jw/Vle6GJ8Dp3l3bPzQaw9AykKi7nboDzGXZmBtrBjCRrZiALnq6
l16hgsIqSZwTYSPOJ3BlKXaJGHo4TFXK+fLPcU7SLFh6p/KHu4oLYozDmE2gOhGqmv3edEmbpXIM
VhJJig7axO+6Zw8+Tu7RXaJqMFoVlhSurXwfhs1xAQ+ovN3H3zHrc6K+NelPg+000eXHeZu7+K5v
/h2GPs0OWHAuPRJlkawHqdwEQb4UwI7p2ziuPsaZxcePZu6TJ64p3oSSg5TRDt7o45GRhlP/bsWC
0+yWVUFiBCujSrLwSY8rZrkxuGmDYNhYIYhKZARb0Q5O1oReSKqRDMBgPw+el+os+FmaD033C1Jj
64iDFXiQL9bmyfrJKWyjqWwInjniZzpOd0GV+1WMIU2laIfDhooVY+QjTvdmD44TEdiw4AOWe2Vi
yZC2z70v/AcYrBwxmH49/Uge1dWGd4ou6ec9lUtm+IvsUJ6E988sjxhrZ5vMZdUgb/dor+0mQnSr
D/7aO3BUQQYxi4BbQIegNh3jciHYjl3EpQdx1nFMxhMj2CRRkyf3xHuXn9yH0wkPuoI3j2o4wMLK
IKaMOMtbdTE4GCjuEBYa3K5PuKSxLP022dgrMsEjnHd67V/RcylRY3dYeot//4G4LhDeqMC4a1wN
CpUSXmznk5wNtBsRiJVzhi4aIbrYowdQ5ONt7Xpes+8EyjxMSdh96DMO4Xr+QgR2cecGTYNQ7LfA
RaSWex3T6IlxLd5q3ChfHlU5mF2TWQNEWKAMC+mG99q40XPvnEMppJge3cHdWFJe4h5cg+zjLft4
cXA4Qi/AQ/5BNqjZNBr2ta4WdXUP+FKvErgxAaIFB3s1PwRbmIbpTXDAPDlQgiDhNx/DlvILmEhq
2sETXCdefoXjpcmRjF3p43pLziZrGveCAw65sIP7xbkY0QpemagEF/LHwb298jY2fWugJY9iC6C9
pnf39iPOMMaHUFaRxHLjiQrEIJ9f3Tdou0L1AlYCP7bZIK07AlHhUq+R7l9fqqe/tXDQeUu9z17z
z3w7fgeVl773nG2DctTUytMb1Dsvaxd7EhtxcJBWz17dVCc8+R8C+mjFqE4OyA/dtuRUiZKZ5tVI
S9qqWWsba+cyipbImRqg/y3AVff0iHICnNCww3s99wJkOksUvJwrtDimBCuJ5Bgu+icLulhISwNd
w38ouDe5yiRYJm2zTkwgp0kWaEd33qiFtdtKm+wh7QuN6S40a+XbcB+i2NwrumIDCaeodJsqtcaL
TaR6JdbUmyxxPB8Q/1qj51v2YEz5VfMNoR/Jfu3wxcQiE5KkZ5zIxL7tQdYTqmywtshP5RzNl3Vy
/ay6VlX8n718g+TwbtR3ISMTLkl6zg4H/U6Hb3xvXOIuddOdgBo5b+qSk8xoDM4em+kO9ciRAZ67
u7zX+6nqpZPtXNJc9WKacXhmNeAHTmWqds1ym/r10zPOpBXf9A60hibAkWEdohXes5WbnSLcjA1S
MzHZSe0lUc+pWUNck1sY+Y3/v4cwPR8N7KbDAAsaJ6ot67u0TkHP4GTgpvZN52gdkgeHV+bLfE1h
FAdK/amRpcqpDy7Elvar2gf+GW+bkraQxQ0IQl1jdYULmkJ5o4O6RCuv6+w4vHjph3nTFReTj6zm
uoLNupyarA2W2CN1laV9RBUbvKCCnR6ID/RgVyB4HCWLmuash7OkbVaLdzpq2Z1+Mc02ds/dhHUb
aNiXcyaPOq1UYeeUFQuwl9WsjrsfrbOKc3UeFnWuxgf7rf3PQbdhF3DFglPCfNFF4AOLVm/vvbba
eBPd+Q1cAUynS7OKXqgQ4EmJj4GZ92Dgt08lLCK5uizt2sJoUZNSLAF2QU+wBvxeDV3CsZdB9bSQ
EmK/FY77Nvhwzqa3zzjb01uL3gGIpTMsjz/J5MTRx5usB5eQNkvGyb47K/NNSjdAgsMSe5WQvX1m
T4ntMJMDe5Y4FyAe6VNXlRzsTVhTnHLcLIKU0JXojPjOPvxiYaqJ/zCnXeRHOzq4IEOnYb5hzZBj
1LuzRm7iIixgTdWOHsi0S4gQ4tAU8amTl1V1fmlDoalXBOa4us3R2/5f7r5sOXIcS/ZX5gdYRoDg
ZjY2D0EGY49QSApJmS+0zJQSXAGCIMDl66+Hqme6Krun6/bLfbgPRVOFluSGg3P8+HHvN28Y/8UT
sR/QAcfJAhRZKcz8Qj7kJHdoWdxwhenLvH1DfyE5zAcF9BCcUDd5coBDz+vxumTX8MiRzKBHhxPm
2/yBHCDC+HQpoGi2Mq8ueGc0GQ/jPsLstg9dACSnyDcjRM87bohk7uSgWRdCFKWBesuhOuoZA+Nu
sr23OaYMpzijVd/i4UJtHLnSg169qEMFPZC7csJddcn/0tpM4qIZ3mKONY7XZkZvTFtAaehZjE/U
BbEmx2vQAIa3eCfkMwitgCnL9ADIaldtH85igw7eoU6D84xoDGmhc3UPH93qhBRFbuH3scFb2WLR
Y8x8OyVPd3WhajOidwOOQfmk1vl5CeH2taqjlTjdZjhzQIzI38Vd1uyjCbpyyTis6QUgLSRaDiq1
ENC4l0ds9WVN4iOaren9oqq17DcDln3/FYs0tXhQ8LKGDWmClY0jljU6vNvmNrvAWSkyFCAFHyjJ
xcvz0ZuuiJQIQuOYwG4ngw9Ih8JLvVQZVSfy2MPbIZMvgJDCC6OH4xCc6m9GAlqEWDfaMC8l+qFN
jbgOZinyqHS4R9YA5XO9roLHAHnlukaxRRCnWSIwlZ4CkUJfVDwCKsaYPB6Wk41vxSNwE7R4dy70
H5w92ks4GUCp5/5MPswThtCgzQxTDCiVfJYU5QVOlToJNuy1Rx6yN6/Nuk6jz3jSX4dre3lHiy/D
4yj2Yg/+T4h2fI0ghxfjNmzAInNRted4g10sbszwg3qAzhGDVlebvY5bH4jlXj4PCUShQLcqoRmT
n6BBgNwdQjTFGmJeW4SF416/Fvutw/flpdmwQ5nxxP1+RrZyenlZMkgJY3YKW9oRxstI5Ugmjuh1
7kJ0KZsdND2+TyBKKAjnQOlpLXZ9hjd7ixu+Cq78JQBZANIo3VodNIFS9ip6hPhfgQjtfcs91ArT
On5YsI2pHbpNa/ALXGyq/G3ERDCag/rCxUp/d9IbgebHiLZ4n5UAoTcIZDeyNpf2Eo4wpFmZA9wh
ZQaEpuHJ8tFCkAadbjgWg3NxGQ84PkWPLSLLgqhX3YbbPZHBBoSBnyPPENNu7ORu8xVkBJt9AbWC
AP37cXurYdK6igEVwoVoNY0QaXKOzc3ApWFf7NmhuZIrYCVEdxerVKAvXxyx3Ffk59IDIzVofsFD
eFshH2pO9+4YNo/+BWZ5W4DMm+i1fGfH9qLu0h/LetVs70HHy+6R+S5UUWPRlQ9kTUBN9S/R3jzG
dyYD0DukztMan7oIK8HG/9J/wFWg++ivI9qPSMm+zIflq0Un93kBxpaq4/IisWf3VzgTIG3REJq4
b3lQS7y3ONnmhuB5vLbpO9gNyFTFwcHuHxxCIEEz3gFxu3NwFmxKLn5+l6NbaLZ4Mtj7HtFGpak4
Qy7DeXe2PLU/kA84yHjuVchq36X6UNx3f3ALAiQF72jr7of0KU+cbXTN106Kprz5OJjDDQEdCT42
3DWa6gbFhnOR2KgboDHI5lLl/sV8d/SP0913WhVE+SDqSkFG/UXMlhPdQ2NygJQAwWj0m80AeWH3
EMgpuhSMFjwMFI4b7yCASDYHJFWoTxSiQIxtCgSXbXxmkHmBiytWNGTGEv8RAP49j2gzFE1lhtZ0
CMU8JMLormK5IYzeOYsx3ssmeW1W0JSIU9SPUFN734Imh1z7X3PHIPIKatif5QL/fI2/MDXnIKoZ
a3CNoFagSmk54htUgc4wo33oI2zBd5KRu0bj8tWcRrBg7sAO6jL1yG73+ZBlW6LcIpBYQvgGdI8W
Hj6Fe89nFwSQ2+aexG7AlgVDbwMeLhjuUD0agOKFuGcfgEww0hutHuYKhbvJlsTZOHtA7dHDmGpE
oGGjn9oU6Twe8z1gtmACYLlm4jRu8zNcoZLjK8heSFVGEBMggoaA/bNYG2RG9LE4QVLGwe2MQWq7
QS8Gv4zVs2uRkLCMZixzV+hzAnAOEA1mQDeIr3eeVpv6yQ2bcwqIZ5apHFDEtN+jx8/b//9Mi/P+
D/2QHdyNeDHo//rPv/3D6bfh25/+Zy2GcoBa60c/P35o0wz/9Z/4Tf4h7z/5f/vN//j4/Ct/IbNJ
XKyi/11mc/Nt+fYfT0Nfdn8U2Pz8pd8FNj32G6TMYxp5hFHIjEcQ0/7dFhbfgaYmxN7BDYfdIqFY
jn/zWvTIb/7d9xX/Qeb+7ob4P/Ka+BaF44Ub+X5IKJQ7g39LXpP+WV4kpNDWhpUc8SIP9rMMFhNY
T38YxsmXOay8kZukkC46sBxat6H51iwV3Fl0IU8xE8jhqgpgXVUCvpqHt8Cl3imYGh/WZEBAFNoe
DG0or4fmnBQA4KQVRSL84D20cu9F7UvjAm4IAc53sLmbvWSpUQeXUdL2H5O6DiX+Sp4/BjN78gCy
hwNyjBjNRgZSY50jNanzdQ0L57Zqttrw10rNRx65b34HJGgRj355F2EsXyaQSGZveGEdB841y4vO
4zV8u6okHwgcsfNp5XUxhKvK+Bp5kL2tK+xZsQFhsEdnXZWjTMcmQPq1jCD55bATg0Wp+0LNgsRt
jrdxzOdVNQ+IlXVz0o0F/8brwZEMKCiqMXtwkKIWJv7aFqBjtQ+0ogmTwsL2mpJkqTq0oDA3jJrN
cdEKHgtQmAIChle/IJXsljo8667zE6MNaFU8zKxcwG+iWVhkArQwpI0Iz3GVTNzCVAepSaX3iqL1
CAIarNJaHp+qCXB6F33pvHkzDwC9/PwGxygCZ/MgnzOvjbx9WYfFF9WY6hSIZkL5MYBri1TTOXrS
H9FU6ZN66G+17OHhVLKwzfJhgEfPFCzXLudkFUYaLpf/fvD4/82jlWD7+d+Dxw4d0z+FjfuP/x42
Au83j0B0Piaw2Lur8mKs6vewwdhvLsO6dWkES0svuq/o/w4b8W9hCAlxeLTC1QCr8O9hAxatbgDp
TQQMP4AJCYv+nbDxaZj5910W8xGuy2Io87sxBPpp5N8zjT9EjWXyZe1DRT0VS3mVAxjJ9cTBV1sK
MBqC4cN4WL9Db05+wcFGnSoFSgHtkjIK+3Vnx5PW+ggjJJEsnYKUJGJDMaA9Dd+RVPXOkQXw1RIL
ZytJnO+u7Z/djhytEwYgrkRxGo71uBJ9U2Z/uP//RALH+yUc3i126N34JsQVwo0m/mWarXH7uK5b
4qYxK9rEK6i+DLNTrIcmRx3ij2AHmwWeRB4c6304AZ24nKC76Xr8hcG9aOKy38OMpk5g+RQlc1GQ
g+s32EBykLqgfp2EJchnI0xCNyxvsCsX8ZJRTzUZIwSJCUd3Cr6uu8j2ULUL7o6CKEedqX9AWjks
wZgsE8A0g7ZoY/sxY3RB/ZtHY/UXd4L8w53wGej3kH32Ago7ifAX04EhCKQ0uOuIiEplZSDNyZMB
fI6KedwPXj1mtdd1SVRN/YWF0U4Eh9bgySzRcnLbwFubzqsT6JvbrJwKdAy6EqRU7YXpv35kn5pE
f3oX4TkMD3U4JMDSGOYhvwwL1H4nYeLGwhT+qaBh9mV+hqn1YzPiDWkm8owRA5gPmmiv4wKuqJEY
V6qdXysa253wzbTpFPXW3JT+uoGKuq7kKiobvY+D5rnsPJBVJnSV/vVJs/tJ/fmkobGEhejhLsOt
I/5lAVk1h0Us0JKP45Ou5Q+SC7aWgbbbwB02xASZ7+OVCR2ONjHt8NHBr9V5rOByRumMe9qi9Jt7
9B40WlN6nPblhMZWMMDRPG631BPxbjAMDkeku5TW/6Ib+Fv5VjyHdjxPcN+GCxH8EN5jG6+bMF4O
jXWgMpg3+lKE5SYoYkjnkVzB59CDB2rEgclHzV9YTfyThwdvKQgCEzhN3bOPX8Qyyj6EoTQhFF4T
47mwPHxmU3UMHXWwjjJ7ql9UNKAJ2gddxvmC+7BwcHh8GKs58I83EzBfOTc7Fa2mjj/30TifYm+g
awGWWBV+/OvHRu4V0p8fG1wlYEkCcxoGifMY8fqPcc8fSDuUI4JUUNA+hSy5RLmvIOrravgg14Pc
eLkHArx0LkXEiw21hAN3kaAGigKTKrH/RgvhHCLueX9R+lB6j02/nBxzMW7tUVg1AxT65Z3qmmoY
ojIATTkEcWvq2hfbgUMjahjExW71ENjxKKqi3aqo7leishicmditxqmdypEO0O5v+HaycQTzwU7C
oQ90KtoC66Zz2pWLeY0W8DVGPwK4MQGUiRu4IYpRwyIADilsCY6sZuRAq2ZcUaFPuJPIvzoSbVhs
xw2XdQ2qfTvH6sgcF7WLD+MIMck35CePjZlA9J11Cm0ycvAqBsBqMeUVDj0/iQ3oLXCDHQTpt4x7
7CAH1cIaAZUdAnpSC272XnxpTQ0hZ7zxu7HzQVDWDJcJqtdYf2naQV69ugJ0N6HBj3m+x6GlADVr
8m0cSmAFCqSk2Q1F1jTlT9gro+VAZJvaunC3nRxBeLJlyoVu9g5clJN4iMu3oKu91RQj7HjldHcI
pZuiC6/tVHTrwh1Vxmo73r2aQferkQPzDuNJ1uuh/ml6OeyKuR02gWSJieLpSoYaAw+8h+VeBA/W
qR/6BBsxzQpN1Xrx2EmTyt/md2fZz68M03vPmPDBtPrQRHZN2lKDH1LQNMorrOh5syjfZLWz7ORk
YSkcwkbWTA92ihM31M2xdPLhVRGi1vBjzc8mm2fTZq070SziCsNTERxs4YqMKQ7pgIopKTvCGwYW
0lwfRoOxpNE45X60sbNvFooxCrxD37gfbkLN3GSoW7MuGgKfV59Q4NkqwMSAdodXv6TbVoTRWz8x
mLhy7+b7jn9YnP4rrSY3hde7SK1x2n3U1Je2iNRmGe8+uz3vsqcid+TRd3JsKzE9DMQDcBSABq4q
96iMfZ+pfqLMeF94CVydGrIXMJRa+VHfgL3owPQjwKm3AZRO40VEIMfCMnl0wGkYhwg9jtmw81Bz
bK/c7KLa2eWFbd5yWDmD9ktAVLF1mNpc2KcuFsumo4OTwHy+T23UB2tdV+4lDPzgFBQA9X1zHfEW
HQWsFK6ojfzTouANWWHOh44go3sDqiE4xY4FfXJ8yUDJIldXUf8yCHh2qPo7zd+DTsH97r6wqT+A
eTZUTdIQ5PhqJGUSj1Ruc1cHe9RyXjKJGo6tOf2rEPNrhIkIiyGGTxiJ4oAgU/pz+BPz4uYlCfK0
p8c5d8NH1g4Qra/ZLjLTspeQBademEgOiFp19SkK7bUpYBO/TK6bhcD9FgfDQeFcPYcLFrC7INR0
8XzUS7GK7fLkhgOMG8Ws/2qf+TVw388cfnU0RM4awvDifmV/SFi7Pi/4fS9OCTdxYnq+a/2KrvOC
PiItmGB+4lVp3MOVWy+oArHMMTVWkDxVw5jN5Ryu2KzR/Cg0WMFRyA/VTG+TN5v1UnvtZijnl3KC
G5tTuMXWoZNaz5bZjWjV71XS7/DFP8lQcb//4SkAwCNwxUBq5kYEL/ifr4V5Xs/cgsv1WLQ+rLPH
lMqevcJup36OMXCiqsU++7kFers4LwWKjK2v9LPwJ/o0gdVKCg0mRO5jiienu0XpjwrdFDk0za6O
fH4chS/TMOcglbVdkQaG2AxG3Ohnj16X1AoxxwXlzxPzsSK9Obu82+hS0b0k5dl0YX7pa1Tvk2Kr
YbGYsuTj0xDYU+XNRdqxeU5tgSVE8hfp5fAIjQR8nyu5n0YBU2yNN2HyzCPSM/0Q5cBR5w6EmqWs
T7i32HXaUh3zEjB4r77wqHU3DRfhySzfqtyfQL9WVB+GOsr3elrb3HXwK7Rke7wakJX28sSOmu9Z
PhawfPrvQxy1YMhFNP38iJjWpIyG96S82msXu8CkuwFlteetWQnPbV1ty8rTK9/h68UpG1hfU8B/
8GrG0KL+Ps5eAGPiMNjXxtk00kCBzZhi5y7TjuiCHkLLbh22w60uhqOVJaAK0Ljw6T7P3QCc1wn2
SDE2K2du5LqlNPELMh5pcfXkFB3KCahxG4iT6UZxcnQrTt1yiLuiOM1KTofBIkcK+neBihDkbhjS
q7gEv1PXmp0mCeot0geN8wWRyET2FHct/JK8btmEEfZ04BDfq3npTp1rbzNzqsfat3sxodWgA5jT
epJMJ1gU+lsyz19tX/iPDvthYETF4sW5zqPb3PgYHWo4Ga1yEXQbaaldx1TTpBo+zaHAUaiotyR4
y6/5FKKbNqpgVXFJ1o2j0GyYHExTFXhbc/2D9N432Od9qb1tUbZ2h5taPDowoj70KkZ/BVWZx0Br
bp13rVz4hk+dv+nz5gPmyz6u0unWfkG/B3r216xa4GoP93CCn1rVY7NR8KHdzh2Q7okXOxt6B/x5
dFfik2pgDC0L7OBExeeJuHbLuoaul35jHQA6cVXqrKvsbbBJWBix8VlPE07YkyhHjnmCa28LMOUM
33UMMAtjrdoPtTxOVGkUkoWXGW5eK1D1p5hhCMkT26Dzqssc9yB2sOorwhDYoaJ9Lg0JNrEMnurB
YtCr6cO1sdJcsTTkTDlcudXZyio4SJiyH7hFv4h4/dZUBi0g4d7yqBWYxmXDYfTRh/KtAiPLz+pB
TVvAUK/5UoEzbaBt3fNwJUhQZnjHZE4xvAYHKuQixlnFarnmyzbsQ4zG+WV9dG3H4CG/2A2N6m3T
cL7lk3oupqrO+JCvdFSIA3ORc5m8anGR5bSPXQm+A4Nlci/DamdJish6taQe9mSE2241dl/7wRzE
TH8Iw314t47qIWwWi53PA1MJWNkJIQzDciYm6yJgBmUPDqJgP+vB/2FRWCXwjv1KvRxzqXBtQ1FX
fqsjRwt4+WJ1oOzFv0WzVs3miATtrZvgod2EFULmWGBwyMg7RbKuktkpQUIfQBsJI/UuG7Gcq2Va
zoQ36M7WNE94A6pLlMRwWRtksSUWCAjsCr1bHk4YI9PokE+xCFe5lnRJZt2ovSs1LPV67ZapUePP
MKfopOjc2QiHRjC4hn333JHN3DFQVttUVVaghA4w7+H5W+os/YMzKLha2KlK6zLPGiXj89jilldT
c6UUkZHz9gVBiF5DqneL07wy2aIbiNwlnYUM0nLg4piboT0Gc92kvVZohJc+tmQbtNkSKucygLbZ
se7ZkXPwXFXm4owEA94k3tcuLOkD0U4n7dPhqAaMZYT6MS8XtesHIBNxiclNowXIqIYu+wG0bWPm
cad6PxkDB22MJ9eqpzGYuj0tSZ36wt58eD0/dp3+5g7ce8H5vvVzeWsJG/ddiAZkKJDNN3neZE0V
l2nDNIwYF9buZzHne1bmAHBl5z7amriPjbDHahTfWoK8yJu6+VrFe6ooP3Sdww+fX9GuBzut9fMk
JrV3jHrjHT+/Cm23wZ+KdkjPvrFeOlnuQOIIL3pdHed5+tL23bwZfTmgzEFnAFN7TQk7cThV9Rde
NWbtj9YmdWPcU9wy96RMCDZfgykXQyJMHM8R2i+uhWM7LmxPKXfAvF3CxN/2XHc7z6NPvlH+CdkJ
37LRfJ+HkJz4QbveAtZv3TcnbMzNyc55sysmLHrj2MOyyPHA6yje9TbcDTq/jtrnqeb6ssg+US5X
m6Hx0ZTS9m+HaWny4+dn9RBhusEtMHFUO/66qmvw9V2L4FPnGfAn9QD7sD6R8yZynOqlUJhLy62L
RNTC+N20S3iem+8NN9dy7IFk0Insywagdg672AeUOt5ajwTd9JyhR93m6ELLCNYtOeZqp96HZ/oE
yjvcwuFPVPT2FNDuzbqY5yV+j6bhhFGosZudDeAwc9Z6PoWVP5+Mnx9KPepjNX/vckt20lswed9U
FUKxw4/4608BYlEocjCcBdB+WNR1iXUR7Vlg7ZqXbDrq4haVy3IhpLcPCjuOy9E29vNgVXdanfpl
2PO5YZs2Rl3ihXpAdbnQVTRiUGxhZ+2DZYzYeyoMIbvFlzBfKDrsY5PnbgJmMYXlO9G20EuzGuNS
nmnkbAWsxH/UHCima/zHqh7rLWujHz13vA2sBB8BvqHTbR0niT0vWMG+rTwNTH3Eone+hdY+52XP
3yXckQB4sDJQb4Npsa5zRTctQ7pa+hN46gOvNz6vlh1Y48E8z49yGosEBZHC7ayXs+cpND0167aT
z4OV1Jq+e5h5qvPyC7ZVwJ6q3cEOdwHf3nutkBM95X5zGXW/o0yXr2GIpx/OzfzMZvZBihkRaaQ/
F2PZoeUrlBJ4TVixDTvE3dIdw+00vdMgxBikcEHMVa7eGDC5HS/axuiLBDIst/EcgsRIGn4Sl67X
P51w31czzOAHlnKOkULPE4+K8Wo7T2Ob6q5HrQOelDPE6A91dZiM3c0rjF3n2s9ivDxPpGfYj1mD
gWYrI0QpjskybHkXQaEEUAmMu3S02ZH7KGQ59ZtiLB853vQVwnvwIHLNNgVSPVX1eWYry07ANd9c
g/GKearmH8yXGepYjB4ICc/LzhYfU6heYyzRJireLCyxEizt/Eomm9ZND89hYs1VTzFq1paI5zau
QItmE+gTkyT7AVl4OYNuMQf83WBYScqC/Az74Mp8xb9USLITFo52z+C1LWgA9sLUxbvZhTvmXDv1
uhDSvaEmB8UYRtkfvXdzmEZ1Ullv7076NphgeFsQi5NusvIB1pYVcoU23LUwtj8tuLA1rZF9BoO/
Hr3RPWIz6ncjqv8dmaLmyGvUR9ZDirCEur/MPvCOXpXRYxkVaHT5cGuvHY0BkqavvrEgf+w7Dywv
quYnNoNroIGXrfr6GIeVAFvTD3Ylt+MPFsY/HL8Id7aLWdoKkD98Ibsbd9HQY0HlX5kMGUoeCbOa
oPY2dVfD5yPoHhsYuWcsp92OczUeFZL3ja7L/mJyp8cC9O0j6jrA7wsVaRcBv/EHv1t1XICW58bN
G4vKbuXygXz1mf+lYkb+CLh3WlrOfzaoW+I5ozEgxxXxXmRemApgwi6oF4wWTY1JvYiRn5FXHiQN
YSEV8/zkGP85lI3/rRgsePblNKFcATI2l515tTE2fVZzIDD1DI8pCQyImHx6UkLZ1HHc8DrEITA4
T4oHl5dN1vGZnB1dwtQDEDxqkVKeAsdUW+VUzqFyUUCgxQJ5jiIQ+7rk7m4Mke6Rma2botVreDaD
jKxnnU0hSKHh4KwEA6RTjQ36kxrsXLEMbtqWEuoGRdQlZDAqq7qOrhZ/aICizC/IDZEQe88kz8XW
Gr4cXeQ6iRxBGsqNyI+lKzfT0pKVS4fJBRPZWHRtqw9EFzDb4xq8M1FOO7eUH2ND/CTifZQspcoT
DzaUic51gSymvdiIQPakQquj5zPCWgXRiLnwNoPxoLsTx8PZ51yvAHPAQievmk1gxI8Yl5PxXHkY
2u3cJBdhvJZTOCXEng3glGtbHyjMbx9GghjBS16vel83+CwUa8eD2sgMxYi4VmqHFvzXvpuqbUSd
JzsZ//j3A6rNOdOTV6/+/pkO77TkUNu1GiZ2ROX2t0N4/8oyBovA1qVZpzhkTR5GnntHef/Jz68+
DyEV+J1Qj0cXs3QhV2uqe7A4IoUF07rKO34eVARQzlnyfVCppxLnmo4dfZU+D2HcJj161P9zCHIH
PSTm79FcxudRW4NMPmJeyfU3xnW8nXVjDPrEEbhoMN48fx6KJn6pxiVzu0BksMaNjp8Hbtsys4SJ
FRF1f3CJPAQ1DbeDKpcjzfvl2AsCr0I8vHVbts1hCi95XiHoLxxkRv55HJcWoGwXtxkduuooBh98
GjACHRnIPcUC3KN4bVaFjhC2HdRJwh12UVNEVyoLIGKOfVhK+Fvhai+f/1dYNT4EAhk+MFSVfX4G
C3RQ4ys8e2d2MFDoV91ZFrsubzwIOtQqP8f3z/H4QbkGtGjGsE1nzoKTYlVwcsdeQptBsHBXoeU4
VP3Rd2VxEajSbnE47udhnh8AnrS31pPfiplg7OL+vSrELgkhQH34/GYeOxiEQ2G9a5BB7lUju1Uc
cffSxH3SMh9T6yVdLp+HRo2otXv0Ehp0flBq4MeCcViAycbPtQ6/9L1rLmPlGCgA4StD20zrRqDj
APAHmeCIQW4LbIaTgG4GJqKrW0fhNQ/IzZun+BBjnVNn6M7EMXUSFKTaTWMn9qFcMCA5BUjoRM62
kQX05ZomQQXuPulJ3ec7W3puUNzuOr/rt0vXNg/CI2g5IV15I4NzDa0//nRDTEO51P3hoBsD1aKI
P+umhMWcCDCq3cbmAEgUY0lj/yRV6H9x4otf1NCx8lF4eYr165ESyMJU0s/UrOuVlu85EusBy4/b
wU9EYCtQEu9NRqQ0uUfd1KGhyup5fncAJ2VhI6dLUzYf2DT6xIzcXefzVBx+P6hwDJJ4CopDBwZp
3/p7PTYmU1jmobGYk12EXvc+3BfruTpP9l3Pbn9CD5Ru6RSvo85v157s+Wsd5mzV48kfzcT4a9B0
+zmU8rFgFX2mGMT4/KlpKeLNEJhb6EowLsNl38SFsyEz+mp1U+wAd2Nkawb7fBxP6OU251rSlTK9
e5HOfL805MuBAlCTlCMEY4ZqiTYW9/3aAje/1hGGQnhuzP7zs9+/oUDYG2KNkxZvQe+AjsbG3eJ6
Pf7JMqntpTJUrDXrn8CnOlY1Ggw6rl+dCS0VUaJ37bcluMfDtG8HDCTCj+l7u0DACgMlvAQeqCFR
I9xdoYFV8SVeUeUhoRAyA8BIgdxomVqC+Zkg2BHAF7sxUWP+2LJSJ4LHj50YbwPiMloIEkRnUEsR
tw7CWzJkR3VaSMFSUJE++rF601UH3bCq3yuCDCZqz0B0z4xJ0BFLsJprWX3vSAXyXBQMa4VXgfUG
pNSufPGnssyc3gXzX6DLwvwAbB+PT5vAB0OH9+AeN1V9WPL2nLvIo4p37VdoBJTIrC16nTEKuRXA
11UtyJZajMeD6B1hFa8q0e+0T94mw4NUcJCYeh/Ezw4oZ9Z4NboEoT45wvwk3YAKx7LMRKRYVUUE
unCrv4ig2E6YWw3z+JwL7wup+clXsz1X/gUd/108Tc67p6OzUphQtDOkGHifVAQUoZDlwy7wxfei
CJ0dcF9eumhJdUvmhTMyjlhgCCaG53eNBChdOlldmMYLwOPpdSyq9nm05Yce1VMMhPBbtRj4KoaB
XNXM4KljQ1gYLy9o5rVr9Mkx3zr66jyjdptd7DOTC2UjLwp0qmvmp83AyKZ3ZHVwZp9s/BYCSHyR
5NDIArRECtB1KJZrSwKyXlR/FqrVe/QUgGSGaLLJyEki+TL4UHMSqDlXy7hspJi/E95DQ8ulcdou
m7jndUJzBerXNKcmR1OwvWNc0a6eHC+JxQShNNEWICShi6ILHz1PIi8qPPAi50+5UJiZxeB96NXn
uDcbsQAuWvLL0rL2QrsHeKJvwxjT0w0Lv6HW/eq23sZo6PP1uGU+bEdD750JsM8983/YOo8lR4Et
DT8REXizlfel8mZDlE1cYhJIzNPPp743ZjazUQiquqSWIPOc35396BvvPlqPRVxF3mIU7HSVu7Kh
rhIZfHdGXi6CMTmlSXsOtHVSwn9XWhtnI3HY3aZ1U1beotbptsj1d9ojF0FVs/SsnKwq52RCl3lD
SwyIPW3mLCU3qMhwtwdYQRWtWKjxMnX+SydzikjINN3hXSrTv8RSP8Zo1rwTdprCFd8Abn0ALa0t
a1VJ705MWbTIbN5JPu/jSW46y/+UacamU7L8OHG/r9C+qWx01mbFR9aV3dFxCJ4ruZ2CYXzzJWo5
EJ1zkQSYB+aeTJGO2Dzwj0cn6l/yFB31pN9dK6ISENvGLp64QF5St720xoCSXKivsPKMNWTUvQ6s
DVdQNaKwSw223yII8XOZ4sEe7IeK5hMJh2SEfNw9J2yrhi42eUT0UGM/FknxZzo41VjlEy8bFwmb
kwgyfz841dmwuXhmAa3XV5jFJcjfJjOAJoNoJzThSQEorEH+0AQgnfVmsqwnRHVtHy+Mcro4rokD
356xTkr1gWjjASAsrdxLHVJAF70AuX3vTfuBrgpTYOq/1PM4rOOqJ5DOxtQ9uj2Fc5IuYGVP3pAc
gzKYt2bE2pc7Q7sr6+A7i4J7r4GxRGC4gzKw1qPwUESlr72nP3qnfs/y8q6QcteaUKLj1D7Vscum
5cLERltvKlp6xflHz2a76HXcLcdcWPedURQntyIBongMDQeZZoOLtalNa9mb1h/GGmcM7itfMDw3
dNErCm9eB9VOk4XSJzUyTXUSFlkjIubSiQufXLKqfrTpR7L2FkHhE8IziNxYgkW/qJFPynE/zday
1qZJOMY49ekiyfUl5xJZlq6OEIC9pfnsb8HHthPFX56O5klK9QeCvNCymBc67kknaJtx5bbDNs98
cfRC+eCpegt+TAVYd0CiXvJbNy7hk9LDJttEj8GmqtNjbDqY0zLnoNlOURotpizFfJBu7Ay0Icjd
J6ijfC/TeeUI7ABRHL0WzToJS2J9GnFsRL5uYvUdGhhn+o6gEXMeNm2NXquXJXJszq3aUhPcGMxI
Nb1pkybhxSufZWJdAeuM85z2CyNOX7k2MEfKGpucP6a7OGl2XkYWQRZb7Evlwh5qwhj8GLdmjRfI
+81R2q5AZdZDh0I0NCyxDig/gAztMj37ciY2JMaqY2tzU3MDrSY5/KVVjcJkyI4yn86d1b+jSzdD
zQbUvRkGG0Q+VMtB3KJRBJE3if2eCI3qzt+BLWGNdY1xJUB0WKYi7t22DFZ2lL1GM6LRVvwKo/8A
jq/Pnp8urVDhvx0JRuFTWKbdTPyJUW3NZAIRKOLnBhqmav2nOY1e8ja/oEXC1aj1ix3EKKZM/Nx5
9jSgu/Vt8hwdjTAk97LnxkVfMtHEKDcGuwATLYJLMzavipy/KFmD3J5KA9+5zeS2kf9cXNhMBQ/b
DW//4PsEQEX0RWzYqkZCoKk+8Si7jSOXSV8/ikbi9q949bIkJwVB3cYe49VkjfGxcSKMbAl+ZMMk
9azJvoZ5b6O8WDWN/RCXiEAMTBptXmwqUF+kDeV1yLL3ErigasgwUS6mzNK+T3MPImhe1To+nufY
Aq9sKFS6pr8Otvttztm+cNNrboG8eSglFo3PxydqTB/uCOFg0nrBW2w8d3jyQ14oLj9gOpnRLsw3
Z24fywytI6xB5fiXZkjxCdbmPtP+tPSBuxaJ2dKZZIrJyjGOz94m6sHLv7zZ+HFlojbz3DUbLYON
TSGP2pjG38ralde5e6PEndVz7Xft2bSNo0JqICrvPnRHc20Q0iNrIg0MeuUo978UqBqKVMoq2Iss
bs1dkRwRlP3GimLUnm0CTvwv07fPttUQuDW0+LDKiGnHonmttCOBdvxiH3uP2vVQqCXiFQrzJR/A
2RKRfBaj+WohAqoLwGWaFOzPcMBu03agnV1+lCEhhZGT3HkzcMfsD4ARt+9VmN3d3E+09ikKS9eV
fAPp+D7ekN4p/slvbb2VMTPZBoyfgc3MbMCq2ZYGUAuQ/hws/KT1V9AgHvJua2FReVZp8pYreTcE
wylN41UwedfOGq9REtOHd1UGWiWaYzhODb3HzA39f8eJrpsj4xKNTT3UT4OnPgeKro3pdQ4ReaD9
x+otaPPgYJlCrOxR867LqT9mWd0fdRv891ngGziq/GJcqoprK57d+ChMHoBdkNkTGmCPwXKUUhBF
GClY03q8xRgZzSFz7Oagb6rTwSCOZjSdArSrsQ59G1qHf8/+PZTBSBPgZn+Gs5Oyt9dtGkTLQSXY
EDvnIZFnWzg3esxSl6byw9XkiOUUxs0ur3L5NE3E7QbweFonb2kPYSHKL2OW9aZVVvIgh7Op2wZQ
18ueZiPPcaXXyOsHq92I1rc21ayHo+UDgzaNS36wlt25+c2DGdN3U1Ufje4gDA3zpOO8WJtTyqUW
qOcimsZt5TWPhumQYtSQ1pcXcG4i3WQWkGXWVtOpAfLdVelPPKriOoU+ZkOU0DfVj7/tKWDrZD6r
qWI16frnUfl3seG/xslFCPcNEp9Ow51euXZOtvUrrOI9z4171YeUHFiesmFj+CxmgfGamOovzHLM
05oEr6KCa2Gr6sMAx5lvxLedcFMHWDqbblkO/mc66It2nXOeVZ/aCJ7djGKxE6cePtlXbbd2C25a
9DrwdarauaH8ZoFadtX4V1c16af1FCx1tvSldSuaHGPhxePVGC1id/ExW9m9L9WxS5L9KH+NxDuU
/cOMarisxnVW0twW5jZtnYNRhq8yCV7JXVPjXy+QLcxFkVEZrnXevFQGkpHeu1Yu8s8ysUE4qSmQ
CnS/5Vc40Dezzf85SQwGTIJB7TxHtf0cd9m5CYxNkkZXaKrvktDhWCT8pfpudsJjbSfnpApfi9j7
CYJmNw31rg2SvzKbFWol+dDFztooYR+KGsGkLMdvSLZdW8XPfj+RMNNhoOW+WOSeumbWeF/M5oUv
EQd62x0NQx51/h537lWX4BNN+9qZzr0nxaUCap6vTSUOfAco6tzL6A6bukLUNUfs97L8qijo9Ti/
x9bR75tHSs5w0ZgAS3xif3kpFyKMXxqB27a4fRxt374Y4fsQhpTLCBUc8ZlKghqyW4xZ+XQ2YvPJ
N1Iou2iDq+QGEC0aQb6v2f5UhnFVA/VmLo2tPeY22a+nykidDdgm1D2dOUQWYWR19ypGdTZTa16o
jtOlYGb52BzGLHlpJ0JNx/dK9+u8bK/tiI5ZD/1zZ2Z36Eo2MsIxI2OufK9QT2FSbe2GK6lBd49M
pNnMkgiCYjsFcD9KC7Fx0EC75jSsRtEES7pi03Xf2oiekTWGCMxWoEf5sdzsiqzl0knnimrgISzn
r8yP0Bj530UPdYqfjoXs0NJEpIkld73bLMxw7BYuraBwiEucuWNTL1yXNiEaJte0PwI6Nfd5aV59
2/2NpPFlVe5TK8mOtuN10c+70bDe3C5o6Le6V9Poj4HbHMhvsov5UsXtQ1B2Z13t0jT8zhxWxDwn
2tIdSHFti59UTsRCoaFcpF20EVb3UdTRvW2I3xqYZWFNw8kjBq77C1IZ02KWRzH0H6UYid0qu89c
VJegRXxtCXK6x1OGH3o0i9d+estC4wIJhkDEJGNgcp9CB+rC7bJn24oPypyXTlN+wHnuxuKJgn/r
B+q+GMrDmNPUe+OXh95tsl4Qrv61EcjO7BefMXp/x0Sy6edv+Gyowg0USk0hH3Xn2GjOom7Z9vNb
osipDuJjPVSEyTvo0T1bGsTNvQ+gX4gQuGFvZwNH4d21NspQhPu18KrVZOJ6MjNrEbK/WB5Eaj2E
fxOI6+xkZNQFKbFFwVMR4jQ3M2K1rFmJZTf0gDKUgH1I4prMB/YWkaBJcV5mX5HY55fLqCYY1o1J
sO1YQnybxKzIPKJJ/xql9zjEvk3tDbGbguIn/sF1ZmOFvInMmdZYaj/H3OuQjBxF3g8bwjGjBIke
up6lD8cBb7qt381Jn4qWbLxM7oMk2EVEOwV59WyRE5ba13nSKCHnU8Pu2toUwl24c0tzEXfkUXAr
Yq46dUO6G/iE53Fr0rbmfnKyJNEiqT6N9fCRZuXVzxECRDjVO38fV+FdzW1IfGsU57/TCMKeGe3J
q42Dpr1CKHhnyvTFrtrXnJf0rWE/TmppJ7wVP9r3vXsO5+FhoFn1O1WvZg+pGpXdputycgxsBQne
yyOKt3IdZMlrWz3nAtazBsAFkRseVDfSvTop9lDEG33g94vOcxbS8c6pxS3qlxnZ0G5EwBrgXtsk
2P8Rbfm0viqY7qTyHubAu8YkOTQRzlQb8UGUtB8oLp9a67cunZNX0R/0CQCK3YjvObLuwuZJhERM
qGvImubl6i1vMTxr2zgkg3WfoLrq9biDl7p46XAOFCJ9VEAYkz5qnX+6YURj7ddcfODcIvS/AhsB
tRm5VIaOe3Wbbq+xfS66KX3swvC9Cl7K2vsK25L0QggpZHt7Y2oPgTaeI6qx2LYuCIghGWMyIgoT
s/tPmLd3vqHu9NQh261WjcUNWAnCZ5z0XCZsab0dPQjff+kn8YSOOy5erBYn+O0StrPFpEdr6SC7
WToh30LyN43ofwdb4PWDMF1Ez3YQkdc9iXuvJQ5p5r1ZBmZvlTd8lNAbU0LeExtSBHAQpeHFwrK4
mPzoN8j1UzWLpS3dX5m6E60WVTtQ0BWKHsRw67C+1MklqoaXgIjeKHhRimC6MqXcygm6q6qnRrvw
Cv7LYAAOmwbXerRNvJmkhuaqe/1UBj5iaedBR/KP+/g0qb/RD89DV3zMMSaqso93qacJRY3sL8Ou
j0ni4me2up2Np2HRgNktA12+9VpvJy6M3JTvVEs+EvjOWngJmEPVvSjkjGvPY3PxglOVRbthZEqF
6236WL94Tn3IDOuAWvJkNONIgqx4zMO1a0QrpV6nMbg6N9RTNO1L6g8PrGb4JuNrMA1kR2fABdOc
7/06g5vhG7BL8ZB15peZmsec4PiQlwZ2IdYzlkSUjCck3VCcpMlgN1xZuutWeueIAJH8baHCb3vn
z8lOZJfSyqiKU/PVNYpkZVuQpA4rVF9xl1ST8R4HL2YcfhpOfUEV9VV0rOHYuEY8jaWiU0P7ReJQ
3zzgSbs3jApvjAYhEXxFSaYrsMPiLUhasQAgXIuuuGukwwQElqopR8MR2+NTglApnEaHesGDnDdL
aJCBpDBNUGwf/xmz9zMmt6ZwNh6nqN8NafVpooQAyeJrSouvsfCP48zgiypL6gXACQBBEW4HwaWZ
2uBvftr9OXp66uqJd19qn6UgfxgkMgXbBwAL+h9x+702MQjk8YMlyiK6lb5yVt1cX+qo2TVxrxa3
V05NxNhW/xP21GzWjK5OI27pCniZlhvXn9Vv0FA/B8me98dSkwd/sud+rM1tIrvvuSOTZs4V4W5d
Q+aK4a+Sof6G11uq0kUvGBUtbJvao7CE5oGHWIBgby2HhDgVmgtV4v1DKuAM/DcsZYxL8MZ1i7+G
0NNia+X9qfIoyRjFRHKFLN+Q8PFdkKfhuHdtEwJECvlXso16M6tByP9zjm94MAVBVnRnS84PskTZ
6rsPYNEUtQVFnuRDgWwiGy8CZ+i7aIvNYDPE8xd6q+ck6g5Oqo7Qpsskas4ZPiiMybDUBbpbRbog
JtiLGZE56IVnHQc/2QyuN8rXGe1ArJiC0KXI/0DnIcFzBkgYCJjMpv4zfW4wxyT/GWOD3312tfyM
7fbZhq818mxTa/a7DgEePf68zr0C0eBYNCu7bcjU625IAmyNN/12vqKykfZLkLZsyx3JK3awGiP9
ZA+IHZ2cytZo9vDly3hsrxiq7vygJrDLiNslZoOtDopXPz3mCp7DNAUBFRHjcILkiIf9YUqiOyCX
j35rzPZ91BjfoPc/jUy/bZP0Dts9Tprdxgx8Xpv9qVFlvSBUgizRzngri/wAh3tnRw252jHwq7RR
V1Yf/gj9mMTNR1ZG8Fs4F7ubTiK+JiMrQle7O5Xoz97wBXdd+8mWIUPz3bfB7AOjAD7I7iNUtlxF
xq+eMNwM47FwuSjbeiTucz547OPa7F5s6b3QQj0lwbSKuvncd94TN/N9FT1Phf0zNOxYRdG9A8SM
Vv8ZoSFYmDHwrorn35h1i++Rrpddi9tLsSi7pNvYkKupmA5jy0dv3Xxbrii/qXD3gXcHovU95NA9
DurePiR4jmLGsOyn4Wo6wZsuYJ3iWr/PM14SU9/Hgk8MsQUgqrl2LGxYcWYR8sNQFGgPP8mvhjF/
d6p4bmbrqXexGcXmY3NbJszIgRGoKPqi+jmao0dV6BDUYHgOoaaydsQ9Csi6VEX5kTVbhDxiYcjx
o3WSI6K2yZ4ey645OBaQfaO/Erp+x2VtsqQmEDQ4Tqn9FBT+2k+g1HkFA/e917WPGn8Pn1q5b6z8
QcJPhMkx6lgKoyr5SMbgr2jQzGj1GLbeRcNQOJ28u6omeJqa7A304DI7ahWmF8jd11jWd1isrm3U
PHvYW02RH+Mq+ET+9JfR9rWTeERSs/QHqAbfEV/4RZ5HigzUfighW4rqjo1hhSrrNBr6wy4ky5el
D3k8L63YOrQJGVGpQRq6SwFh6nccrufCHA6/6eA8FgWiS4aopPNne7uSXZcKwlZQZ0i78yj8nOx6
utkPXio2YN+5ZiZBa0XxEDfckrUVC7gyJDX2+bYOzy0hbcAcnsw/RZwfsGwvTBqvRVULvqqAeQF9
fMhCIESRHo1ii28rAaDG4OAnT7kdDYuoz1iWpqv2Ahj6tFOLwPOmxegSqeP6LriYR8JTLr9yZT6b
rfhOb3kIiUeisz0PP6XjIGwQ9zj534cOh4KICmZIeeZeYpo0W+6gtMKzNFUY79x2Pc0hmhe7ZbwA
Wt83qYJbkO7wHJvmURc7UfVICsJTFGKonEhC8f27Wbmo1sjtxOyto7fefK1a0tKM+CAbJMTeofac
6+SZp7QVxzHtcDsY27TujimXTD+vRsKzBkxYnRVgIlbbXCSbNJz249yvTbdZxk341rXFRRtyU8tV
JKf3Hn3/wvcxcIaMesn7v0g1NA02EtDhMegkwlKutDwTuIurnQHvamc+tH5hqUWFPzDQ31NT/imV
o2SPaZeLHzNvEGwq2S4j8sSNkKqsbW8+7qg8dRLUPiiuNwV+NMLmGRbVVDSjUWxLkrfShqXSgelC
ZD2Ed7M7bDNBp1vU5k9TBncFa7QhXbI3b3/WbbK18puPwWiJ/JTBC16Co5WQFIGQF2a/SHdd2TAA
xWMvy1CstxouWAcrY0wrrpwOuWW1hxR794cGz0Hz4eFqNhL9ak/WT97r57xx0Pq+QxU+BZTQk+3h
FyZZy5u3FlyNhC836vIjsIwfaXjPYZwf28RdeVBP6NIfHeZUhQ0Xsh1u0HNto8Hk1gzWUZJea9d/
9pEq3Ez2JYJRQqHGEYpofBjK8Nfto1/voRPWp1UWm7iv1aoasldPpE+MxbRuRHu4HFtEhJ7x3nns
OK4irz4cj67Xf1RoYAdTi2VE+stCOc1TBlEexdZD5nY/epo/G2V94aNZldaIC97HjOdpuR1cez+1
uCdENnz1jXmQMt2COr5apfmLerzFs5xfMdVQ78NZW37w3rk9suh4YwvA1NJ7n9zoz4NkC559H3tR
PDdIXNrmwfxxPN2DeZAqFzbhKR/9dYRFeuk1NZL1kfFnbuoyU4MKPW/6S936Wz9q/0KTeOwpfpx9
pGmeOoyO/gMMuwFI2YNBbLCfZw9WT6CBEdN8WSWRi7raIkzcT4H7TFQMLPHwV1r53wAVZKrX0cSB
lYTDmUwYzBnVI5r+x8ro9gSr3f4ETR0pqk70gliz78As4VMWwLPXTmSPrqGpXby30kweTJwbC5aE
ZZHhgsLwKy0W4UH+9iWhhLANrHf4GsRQkEikPSLVZwoJraFqBOqikRk7txOjkf70qOsWs64/u9t7
FZAo/85mkLmBfU0GXa0iWnPTIFaMJXSVO+q1QCiwZDVCXWveykm0kC6l+kKrW6xffkjt6cPvjBWy
Yb5dgVIrmPyTad+gU5+M5tiCZ2ocLq/WYVjNkJNla5tiF1TTCw4a4v3o41f9uyV0e6j/MKGK+3ZV
JjGc4miXj32TeRuH2tvz5mSfZ2F4TRh0kbfydxoaC8uv2tqVBvmm7EdIGKrVqFvi/frkLTBbly5G
mIdG1gyXSIyLGACwskCiOzObu8lFfGJEY7maC9PZu9UAYNu7G7dnohQXiV5jTmIwQ+i+jio/OHHA
nMDchQALhvfS/rRlgSTb1OECEvHOEsZlLG66bNd9diEz4CZIuq9k+SqDcA0Q981tLKCU471ovL2X
Gz1BMe1Xn7+5jb1zXSDX3DXKHQadczACAQVd/NlE4ylSNNUlidgW8wom7yEZ22NEDO6ETIIKex/n
YY6kI2TL0agOfMDqTt+rwP0wkZK4YwTdGAT92qohVonEmDk382KpPe4N9TOPKQCR6p+c2DoPmfUS
NWm6ZP7C9BzU8FR5o721J423kettaw+3Lamydr1XPqic8XTgnYE/YN82ivfOUY9mMv+lSUUEbyIR
+JMKPKMlSuyDnNyzSoLnfnQ+POHuIILWQsfvQ66+grJ67+P5zhTGa8nkJ5NhJj7oiBJsDoWanUWC
LHWJUZc5CC48e5bqve5J8QT5TaaJyqvsK2iEeV370Wvmsi0bxijXqAIwWok7ZQfvXp6f2qZ7VEb8
LX1/49dMBPPxs09xgkYK5rseaT1uCPKy4bbSMn8pqMwcCy2LZxFjpGDisppERhOv6FmkD30Sd/dz
F/GOivAtfFRT9tv7ZNoPNvY6Z67WdDr5Sk8M/GFn+Rusjove2mWpeP33Kz52CdBf1uewQVMSz9ay
HbgUspZ0XOk9QW21bQRClEuADq1AjpCSJLPFDddE38AX1aJBvogEQt0YoDk7GPW/t7tzI/nqxD7d
mQ87WsUAYd3WNrLww6g15SXjFsuSuTzVuJz0BMgvA9ZIs+mJbQW8dyazOoWp+u+DdTusLA/afMYn
ElvcepGzKiSYhFefVI8othplu9G0OafSQ9gjejMjCcJhDNDtgaKPvOd5iLYzdOEdWMzFLhQ+kTZc
IH8GzdcJoWlFilIDtHGbzwQZ5wolb241TC1Kq2IpWXFX/841ySmrO+9ER/miQlKraj/RB1sp4+hx
sx9nl+kBWOb/c/Tv1L8H8/Yb//dr/85FYHQLTxEEEWYxcQ63B69K57XKcvre/z0H/ituRiRx+v/O
YTEhZ1BaBGnHnndsRY/YaSqQ8dycfJYGjoPz4Sf/ftxYg3dMTEIIDMcIl2ncthe2M7WOglQvjSlt
L/8e4MdHa9GWAwoBR5M2ik142xUgfppGArQ2t6lf7dI7ug6RfyMCYeT7ewo9NPK3B9OVpPWYyKVu
R0ZrML1Bp3i3b4cOO3GveXtZnyYD3V9CLg4WYTCbWZwDkNjzkDf/fdbfnv07jGXorqIZWXmC/JKh
JjAruKdcp2TcUAJm9e9YaO1u2UARVRA8ldkVGZDedG2c4KabMTp33QZsyP85rtWGSi1bFgJvqTWb
ubn1bF5AiFsQgjETUyWAHfvZD2/UU0jFRtt/zG4PEg5w76hgCTLWqw3OPUbZ5RJCxE0tsUpdS++z
UK7DkgQUclbqS5Cb/Snl/T3YM0RZE1jB/j+HStWXyKmPN3dbUVr2RflxcPXHOQD3Wg0WjE0mADi8
1sk3iT20d2TiMOgvZuABGUDt3b+HMRbzwTXLc1VH6kQAWbaty+BDhwUmrMSd1ek/TyPf2biBEMep
jtJLNw+PFCwFjiSO/p3K0vm/z6KwO1UqvOuUrbZZ1jAGE+3M3b9nbcO4tsjGUtwAkVlFERxTqwkI
LyuGTWIG9mvjAUAhjm7P2e1w0mvpqfS1S011oRgi5/V2uhxNhk7Jotx0ujQu/jB+V0lXAdtpc5vn
gXxydd7t2e6Rsd0OjcKv8Q4hjMjDcef2fvmc9ob7aKffwDw0e6QhPAfhOxx28Pjvxwijd4NbSnzC
qtwMTmttqJnN2pg+lQ0ZaprNfIjLgd0/qvnAuvkT5SCDFbVl34V0ieSQZPhGdcj0swTPSdcxEzCd
GRVcB+YyjBJ372czNJsiD9KJI3GcixJCFLxDZyyUYZ3k+8DovEdAM3Pv4I5i2kjiPU63Bx9VvTGW
j7OdvIL6ZJvcrfIdDhVGWxgJU6BaiSQ+pHn/d2jb6ta68gNyrgTCjpz8xlrdRKDiz0oquf935GQ9
1LmH6bOvEAwXmBOh7hJyzIv5IXRDMmWDUB6dhFGMWkpUQ3O0I9vgSbR2d3Eo5i5Wy0C3XlkGNJJa
YxJ39kGJRi0QTopWJGYxmeirZFkzhNgprAjYtwqYDWf4h9gag4OjnXMrrX5vBYoQGOyzl+u/p+mU
ENVyO4nfuT+Pzh06H7Grb8Cfxd9r1tKqNn1uNGezG9U1wDKwmnI8soBaC0d2wzuqXcatFCpHdswh
ne855N8/TmBfB524G6/wwiWOveozJ/II9bH/A+KG2qatrSeqEVJjy5B8PitgcXNRWefzMH3kJiQI
CMjDHA7e6d/5kpaS2R9edRC+aO9TAlfqsoyhMCx1n08hpJMzQMzUhcM3bSVfZhFvWmmfBwIuDil8
5pXwK3xVnVhlkkI1zW1wyWrCcG4EGEO8ol6HvkdQtPDMQyHbascCsGlF3h1Nl9Lr30OHgvZIOCm3
LHkMPpUVEYpn4c7T6d9BVLaK5bOBI1Uy20y3P/3v73tito+R81V6LuOg/p0aQB6oLGNa2tw6RM44
3NUdaVGmi6nZhiGZggkMrw7/NHtnYoTRUpJ0UJhhTk+r34s4GhcuMOUS1bpYxqIhjcyFC1H4dh32
AjkKuXOQhwk3G7n0o08c1p+Ni/IQYSagt/mLw0IuinEUi6yqv78jrBELewJQLFyGvlLKLv2pehhG
4hmm9Nwm9Z+QNurE0X2HllzkAlty8+sP8Yc93ucjX6UE31ngNeSHbPREU7z2Et6ryMv9nBeURJn7
MlJOofD5miRgK+b0O9u41UDsaso0WK7a/IqP8VoGAFtz6ZPvUd3LDrU8sZAj9q7yp7DlQ+RQ5Q6Q
15N+ClOLSVi6ebZi/6duDlLFv5KaOZDlBxvEBzGuUeV9l370aSBtW0xRcI313okA1M3xVM7x3mtR
msvxGS3J69AH76kZnwu/2XgaO0F6trLoYW7Te100GzZoSJ/G/I4E4jbryqrq56yliqw7cr7V1Tfj
x4aJSXBmNYQbCnbJUNnwNnAvf8QAskI7Tqg27amXgGoH2aN5QzXGXHvIsLO3Yoo3TSe+fAmyVQwU
Ww4ZBWEEiFnhDFp1NpZ50/6oPaahR/XRzUlCK0fQiSx+EF33EGXGqq/UpqjUJ6Eqh8GvNp057ERX
vRrN/G73OaB4Oz55ZrStiOJjWbhTLnemCoZHepk77cmnSFoXZJr4uOZ19T8cnddypMgWRb+ICCCx
r+V9lUpeL0S3WsLbJEng62fVPN25Ez1qqQSZx+y9tig3LG2uAZF8fbcLy4reWCLVjc4pmwC3MtZ+
V93mdrg5FqiFOTsynLrgbF9ZHlpVjP9d/FqLj6nYFq1YxVN3tJroKbYJtEiyN20nx4nfrGa/3Sfw
2sqAMwmJSW1Zb0kSX+fCeo7Q2SDzK15rL7mmqmJaYaK/0CyuU0StCzWHPyPlVj4ZN3OqflqGfxwT
p7gvsTMy3aoIUFYzcRTz9KdyWW70cb9yNaaLJn+Js2wfgh3yZ0jUDvGESA0Mo79BOdwBdkJOziYh
FIzMc5HkS9/U5zrLCOB14ksa1liaBvur5vZf1IMbLAZ02rUJpv/KLJXdCz6L2f4yNQ+KmSPJ40H8
12NqyOd+0+I/ZTxQEdnik9qm2fjFRFSYTJ96FaHhl+HW0fFmrJqvuk1Hbq7gPY7kDaXvtfHGd2ea
X+hUiia4AlT8Z4fWHWTUX7/E1oXvwcsoHBt3+o2jaMlxfDXi7lLc6lS9TR0JMaq5pHp6VQMJk/P0
XpbWV+9OxM3ylBT0Rqarn5xS00dqAP4CO5RGcuo18zI0vmwfrJ1Ff5jhoFgJEwJIP7wKVwl22+jd
Mxe8G3y/VZzR7zRooy3G6kyJGZVZsYus9uK5qPritqInGs2XTIUvOkQlBMsDV0+Cd2UYmPXZDSpf
Zb9WJrNAv7VXfsgkParkmev14keddbBxT2wbYCdLHTUny2SLcq9jGnDdsldzwL0K655TZA8hY8WR
zZdn8ExlJmcCx9tCVxxvcHNZ98ZPWHl//cb7F2SYDFmQph1Sscxo/jHdtc8xzo6gsyb8y4t0qNqT
EejnDn8d1svU7UkfqFyxYnkDJi0idtRq342pYrbF/cOKqVfIzxjcGtXScTmFVV8TopSQBRN3r81c
POeFYJ5Cv4DZJtGr2qZgNVlO4PNWz0OwYb2bbttAEmOKMbTFvDFPzlbW8b7o8++29KPlODqMaN3n
BHfqYaTBiyKD5EDZfokie/fcTVUFH6lZoPXJDsWY/BSiChahzbD5MQHpKFlSuBKR8T3T/3NxMqfX
DvuW0srXpVeeTCY6ZR5Em/4DLNanlO2PrT1izxGO+XMGTIeFLXRfmx/b6XZdWv7Vo3Vr7O7TH7nf
4yQ/O3H/6Xd9t45cQMBZzvLDHzfCRQCf6pmcn27ctFGfXuoCDFmqQqKFieJUlXie8E3HKAZitsIB
YjbWmBNJGJpgH2TpmOV2SV4B2QlZFP8/GzA1WfWBeSo0gIskgp7Ithxe8oxccnqIL1d9iIEgDDnS
6tkNEG4yPS0pvFibovstyffKaU+jhtTL2sDMFhHBUApQBRBxeBM4F7RVy7VH+pUf8CuuDLHOe7Rp
FYhEXoyjD15JhMUfZHDglbW4ZxlRjMnsn83Cewy5+pcJaBr2SP6u1n3H57UQfgt7KERjmFXWn8AI
2TXmn6XPuddjgk7maf///+nSBKE+twraKIR8zH1KkxukDPIvHRUHmRVHJ+U4YCT3ABUPhGrOSJLq
wl+yKtulrfxEKpnUrD+VZ7QAtIoPGUzLoS5+PJP3RBZ/pxBpGOSRe+tXMQkCfP1ZJQeWzkwsSat5
eJZG2FrLBEvKwlLzpzJ+08H5GUHNlDVub1cdR4N149wZ5EMleluE8wkkESqzEqWk4SA6jIzxHjV6
T3fq7fnrYeug7+yc8TXAaIYS8JZkOjwMWT/uAJzu8i7PD4p5UJO2xk1zh9pd4VwCL98Wpos4Ou3+
FsyyIw/BeGFH75gBOS59DVLDwBWlWN08B2Iihy0F//f4vNk71WseuWKDP2s6FWP/3aqYF2AwCZRL
EXanVtmd8oK3hckvagEn+zBci917E2xGk53PjLkBZMc87KJAjtfI+rFAzvIwsZYwQuMth8ZxlNFw
zVOzOjm9NqB0TJjL84iVMxLbJAyIoWY1xRI58q4GSb3RJTOBVQNy3E2JN68QDpzFGAGH8jDhhlkF
ZWoKCRXtvGJX+8W/Knef2DXNr1FRFKtGRh8y8fFi+Y3eNgYprHYn2bd0u1yNSKDd+rHCxACW/WJm
4ssaGeElMnK23ozfIwk9KH3OI1xCJYREZSbT8xm2dD/hCprE8Jk2GOUZUhRvkIEIaOI1qw9uId6a
RhXbVGN2GmGxMtACezT65aNQTTB2+PkOsTYRccr0VyUJpbFgWd8kFWIVqkd0Gn9KezLvlk80T/Zu
2DUfEVxImZlfxTy3HA207qKeV90oD6gpF9wn7Gho/bGEV0cf+pU1qXnftiUD8qkka7OuQ1QVXBnK
z/dsIN5TnSvaORnf3GltYhya2Hbs4HvF2xCfXE61hJn/alEks/QqplVrTh9di4dIyL+pqdwn7yGi
asa4oMmllil8s1lOWB/YFU+MOrR7iDAZrsCKUt++aik4GmApI5mBrTDQ06DhEKcBguEdtx+au3Pu
2uoL3NC1LIwdG2DjM+x0uDZdSsK5wGFfteIgbG5nvETvjRV+O6Gel1A/Nl4HeDjt+x+ukGVsx+cE
kPgi7JJxOZcdiEGn8FaNpixvA3Cz9vCU2gyF3PgrnlW0Aq5MomwfnTjrb3FiiKNHC7IqwCutomn6
0XP+VdhKHaPQOtuOa636CTZCHXndc9w5qIZg1yYOz5gFqnKOh3+pGT+PALxC7ZHiihgf25pc+zrV
G2tCVzC2mzADzpl27m6sW1CTiDLkyOeOqYfZ7msk6mTdtjHZbH72UUnzY5ARAZWx5nTJ3HssgE0x
HHvpXeq8QQVE8IYtYPxg+OkLb9xgS+FTdclwHf29H7b6UA7xXyVT4o72WYFwo/T/ukIe24G0JjP5
xcx/AKUQrRBhMvMuwD93Wbf2Iq43N/SLJ8fUGWzLcmkr87NVs3mHlroNkY8M4bfouPJ1lSNC9556
x0ueUVnBysXx18tXV4bHxJFfqfSRlg1XqR3+NAcPRy4+Glk4pMaztVxNLb6ZDLvRyWT5xx+208y5
dY/g3dI398hRi6Ws8nAV5cSVT7ODmEj8aZjw9QX9PD6d9xml4A548ovbZz6va3M0O0LROfTBCOfP
CXX1pUVAVRTGP9tInh2XGPWseee0uiePvJEhLm9pP1wC8TCtNu53PTN6F7K/FNW/sm3JO+ebjBkA
LIRt65UbpuJo8OHwXPrF2sDgvso6rmICWgVGEL9C44D+YcnKMVnPkiIZKe8ryrhjYfs/6NzJdHEc
/mAXMUGJkw4Mv/MeYflmQ/VWmtBi8lHz9WyQMXWDDatuk2EZvgfccty/+OBHo6L0g0cxmwsxtelB
92l8TBQCqJz6LbINY8fW0rgXOZcejq9t5nr2rptH3l+KhdiYx82MNZV+xKuvCcaTpScSfy2wPS3S
iX60rVg595UNMibFlNUjR9gLp/2iwpuXgdmM+6QqMPmUpMcpUeG0DqL7OJU0Tk5GmQEV6SOoGVpZ
LNYVgI6tKFsqjvA4w5lRGXDIvHnJK4OM1/bi2liYvvAZfclkOmrZZLd6zH4zq/3bOsFWjWPJeBJJ
mx5YtGnDIpRGOmSLp9eehcILeJDg0DQWsrj5o7EUhKsIHvs8ShrvP+0M7oUhxBlJ5EfkYabvWGXn
5VnQNCxCzcysAmXSJ+mf3mTJyZIf6JMJaySuuUzQcHmqk0BHqAaSHsW8MI6l1yVbIFZ3gXt13UXj
r2zI/UtYSJlz667yoLv0vQFIxWjulJgsQIzkOObmN9oERFoxKfJxD1MHN66saUW/hiL+tHVJvw4x
boElzVfWNWLI5KbBvwbMDD0DW8K4feRH2O2mR9a7nqxG7WxNorYv5ZfHWGvXuXu6lGnrFJH1MWT+
dop3Vdy2n7RZ/tJoiuia+ka0a/EOlEYGWan225sx2dWWc4NXz8VAH3u/aRNka58BxmIImF/okjpu
Mupwq0IJJsfKmNAoupnCe+Es2g01fU6c+Vj9ZAowyt3DWmaJQ9G/nqnlmB2x8xJh7l7MgDxyhfCZ
a4lz2zA3s91wCHrpE92pRmnVMearr94QTmt8ZlerK95Tbv69xxmwAfKMy5QdDbixzN6XpWg2bGje
47qHChUP4sUd2R+qpKdzqkkXdyL3RbrjdIBz/D1Otd5r2Z9ruY2q+DNV2VPcyBcXJ24Gaz0bs4Mr
gs9kjj/wDGOQdTP+Ot29BO6gHx7HhfbQRQQtljmJDnGIqXu6QjnwG6EqpxbKQRx7K2T/mNYnIH04
b2meJjPbYBw7g27ZJsIifypO/xahcelhiFTAm+wo8VcwjmHbBf0GbzhUTxlse+E1N1nJE/sbjPHu
QOPQIT54rOijGTQaA7520T9KS/IxTDtKwfTP06axxKUV2Af95MWdgrdgnEN2CJKbxwy2UUlourlt
Qq3AP/PAxvOUE0hChdJZBcCYMMToFiAYsrzvuI7eKi8/5ybb27qGZeD2/kbNU0PinZf5t4yxI9Zw
TGluVK1YcxKiRssy9ChX00idXAwqfUTnIAt/C16ba7sc67WToMOfnfwyStxWeWjt5ocbkFMcTOs3
tCgXnAG6yMko33p+r5ENbMDBrRWLdW1ChkSZsxK2JEO5h2/I9AU+oHGwsxHtbNr226lo31CrsTW0
whK/AVxZK1A4Vb1gn3Kq0iRVmA1mVVHz38uS+CHTK7PVWJnBOntcX66fNLsiop81+57iqFtXpn4Q
2ibkS9UxcvrqVgT2wXzYHPKO698N0eTsYwR+OIyPrhkwJ2i7iVmj/bhH1Anc8xKTtrkKZEOz6SVP
QQmHWFhzsUSItyJCozpVoV0sWFRX9L/+p2qTVRc+OKVkUMvJSo9D+cwhwlEQw8NBu4Ur6WHPCQNG
fgURX9wiAYgqIwNC2ws6y0aoY53QODAPx5ca3xBH7UT5jamaSBqS4nJz0039rZIWofJ5vu+rAHdx
5a4s30tZHnLjqbR7z4hyLweUXyHtlREC+2GzvAw0I+q8NYi0lSjS5QyccxR2txnYcS0Sn12AcJud
FRr1ZmJwSzUVoW4Z8vmodL5PStIJoyBMTzaohEQTl5wQnJPGLI+1ss5dmz0PfsI37s39J+6nEGzh
NpZpsprVlWsmPMSGs3NIgVh470FevZqZfNf4BKBkvSWxtcag91oUnlz6EWijavAPZV43O4NRa+Dw
plEZxqxycT+U1cYrYc4G/MfNLOj2IthQbjyGm3TKLcbDwgJKNIHo8SZ1w2GU7ae6BE3ruhBW8azn
tfdZheZv01bsrdOB1uhxhwT30E1BCPgd2VlN+p3NT5KKDSrTV104NJuOfnNFRixWi0glGgMg3E3y
PTr2e1k09Ks9WTcPbk1FUhZyZ0fEX3k94a+2Gncz2WnLwwu71JQPOE7f7p30PZ33E8vMTvnPkLO9
tZnB0erqzAcR6FFuMdMfqpDU3aBBBxAxIMgw1HP7VNaGeR4PEfybNOgYFXJeisIw77ap/xlZaAN9
iQWgDJaxTkQKXprunUm/THVgblF22GyvyleeELjKg/SQYVc1lYxm25IszMEyziF2wUs9Nj7KYvfo
Vd0dIx/mepPmYxKnzsr+Zh6XaiWNdjlA6+RM0dWqS9XdD2nQEysFQ+7L17xBzifzr8mleMUkdqqc
r4Yk0LT+ZLRaHazS+/H9EsQGq0CKX57HdlizdYZ57bcrj4/LnP1gGVh0HEUwUjxo9HvIRUTJYK1A
gfMQuLP+ao0LClvi5Ty9D8wInQWAi1WhJJzJqHbW5VRdGK+jE+q9f2bsXjBFWKe0sc7VhO87i9to
lYhzq2eWIQgHNiYPRqcf83DxLE0sLhKUXzjN8jCHh74Rem8p/Vfr0j5IHBBZ3KyqaJiQJ1vTFp+e
harQIhPXgxHkyYzw+tyVKy7B99or32yviolKsJ60PZ7cDu9HpB+/4miCPUWg3kMPJgX9mDf4X4Xb
4O1gUVj5+Tqwiidjms6DH8JLeW/jAeFr1OZ4731kF49j59lWFsVOhulF2OmukO2xN5Jgz6IQTSAK
vSDYcgy8ATpcGx2CvEF1vPeJtbVaBn4O8KdDwPPfpEO0jr3xlhj5FzZSfF+6/RvJnjKEs2HX5Nlb
HmeK751TLiW8Z4Zaso5HiWtxxAkG3Pw8xsO+811v9dllZr53a7fCSYMO20T5aYVPaPFeqlaBec3R
fjcri4pohRy03FC7o+zhwB29jukj73xkEpQnIGLiVgV/Z03Dbo7bk42dYuFKbnaZeO669dszmpyl
4eOcLFyWRnjI2XaECJCYhf4tjSI8ofX5nkV6Glv3T5PS3oZuWK5sBUJGpWOPTah4baLHsAdxJDNb
gC750cKkDIFr/uToUCAqDYrzttkOjNusHslNn+UPC+P8hvBr3rCL3Ot2PMWxEts6hN0Fi2xHCXHp
jDuGypcB38WraHoYziFPnxtZb0ViTMuGh4lRE8t+lDm1L849W43QSsq9I32GI/BPgsGPabncFwdV
F7o+9Hucnjh4Hy77sOiPvLzMKdPkB54jKxFlQLIU2Yb68momyWZiWc27AidFK9QwPh+L8O0NHPBg
13XB09wRpjzPzzN7G3paVPPQfYygGS+1Q5SlGvQq1Azv49z97YP8HqY/Qdb9mWU2PEfNTiPwWjmN
xdbBl3fmdJ94lY5TzrB9DIx95Vw4sIatwfqDaoxdB0K4DTTecf1/H4Dtqg7bPwa8hQ0ElWPa+MnV
YBNMhgY6pNJ5a2L3B7UpnaQdvE9WtpljsDUdXI691K7zxKqrZnD2jTgMonuE3rdzLiY80Gmofxli
TIdEVGD4ozqjLgCgqPvn0XNIYCWfYeeOxrzyUkhNkcDD4FQW9GyrG9ZJ55Qc6ve+qOt1rwyxmlyc
BA5cDJ8xQRy0h2Seb1nSGfveOhESV550UD7XPjqmDvNjG8RXnUZ4czxyaiOMmmWGsFe52SmszehE
usaVwRqDVAHjyw31Gl/K+2hosR+JhTqnfIFlU49veeSGJ8zEsmEoNFVRjbwpYHHTjj6iLvVv8ju8
MCjMIpXdwyR4aeDeLEZNYRJRmJbdtLR8jBTzKL7r2N4WM0PsurO3unKuXcmRWNJEjjN5d3YMk2gm
NCTMil+v4DJ2/QtFNrF3nnprmIhAJ1g5sUQynkCK62UNNhlK8KKT4dnwzLU32z7rppkr0ox+Iidt
7wW8PBDWH56TW2vgo3htDOhSsAVBQVU+IPUsvBqJwstOaDowjrWdIY3NatowK8oYjLBfXIZOz5ak
rFaRYVgr22zXqrCG0wD1hqfEWqeAltDCYhRr+ksfkcfu9ADtlUHRVg7VypLZ20C1vwzLADNl7PZ4
k+fnWgvap6gl+6NV97hSR1H7JHGw2YdNtwpyllt8YItEl9x/VftOs/4YK4SfsV3sNIZ7epk/ohyJ
6MRcD2+OWX1S/gkEY/CCpSsS54HiLgWWGMFBHdDGs5DjjFvKmprYDAAcIy7pN0bEXIe2nwBkx/1m
g+dJez56et6Jpgm3hVfpZe1Aw6pilmOAxz/SNlTb/DsNgdRj1nvpfdSBOIlP9kB1NTN/MMUOrJZF
2dzgUHXcr6SE/T7PpySfwcqDO5EaV+7sj6corvcg25PdJGY0diYsdG12j3I04FyIT4YB9ENPLJhK
nI1LhUonZV+xtKE3LTIfI1kylrzdRNTAgUciXrP5ol1HpIivMJuolbJc4YCs9NYvuu8Rvh72X/Ib
yAmAZaCe/RxQuFnHaKyT195uvxOIF6vKSw+sfTMkjRAO2O8aizkgF1prHMt9SIh7/V7H2LPdgEpp
8oS5IqTytxvjuyyT99aXwXqYq3NXhx9eJONlzGBWNhIfmeaZs+y62DYuPjFoqPlKdea6mIrzxCR1
ieKeGz9kqYqAVEOq3XatA+ku1G+1aj6JvGiPua2mdZjd8tQ4lwU4mqlq8n07lMESXQ8VZM0/RXaT
v4a5fHLQFyP94eYdH8x4zGC3FGHqZqYtZ9Y0oSgoSVIf0nbPVDyqjE1pTcRFt4+BKuy55WC13+zO
H4eGRfsurcdEHqpHmh/iIDuQ+qH4NzeH72pZd+lFDzANctaDvtvvZpUlZ63839ixA+5M55e9ABih
JAJJHK7xUtFTdUa4TsgCWkFb5qik/+mIPBetfZpNfCii+DtMj5yH9TAYKyg21+ax7kCR/Ixd7mkc
s/OQ2HvYGEs/LG9O2VHzol61WvuPMWYbrYJHLfDSV/jAzI3DaSdJIUpHvSOB6WpID3p34a4c8MBL
NqS7as5ZudEax+pdpwmsW/dg9vyoubFRxQtO8rWRONsKHESJ0AFO6UEyXGdadcg8uSNsYV8Fcb+G
LunlL+OQnrqgfpnj4OZr/51YnTeogvQ16lBk62xqoJ+wLCQTgtrZOQRBdCns9gk8/dGcmv0wyr85
TWGPNo0a8xsqobOtze7ZK5jL2liMqtPjzz2+w75MTtKH5I+nJjfTfz5KuMQvENibiJvD/Et5/EVy
+mgb8QIYFQ0HlAglppcR15Nkzq5ySpRqfnND6yXMEpJ5q/aHbI9dZU3PKAyfzDB+JZXgMswfuWhP
gVVdpfHZifDkeeXdLKpfYVuELw28xsXSxOgVMV5md5zp5Gb409FrcMQ55ipDXY0O72mcow9QKz1O
2lTl/3+KxQN55krCe7xjh8ndzDd5Ah/V7l7sEWZhl+74VM4R/vkK84RRvaOHWHGkXKFVg2K8Q4Xb
VZ0+ODjooxrjEglAdjj8zf12//g+UDadQywQI/kgyNQA7dcfsncZlbW7pKi/R8EyP6gRRvVgJXDt
Tax35/pclvWerCZw38k1qBmAeVhBKx28AGt9GgOxHqwUGjnuYhPWnY6/i4TO2iGN3XGPcegBjODa
d/lmZe7mYBZQIxhmcw9LQuT4DblhfxUeIuTcr57K2T4hl0u87LmIjZN2PJtovoIxdnYrW5bXEFku
YVrcRtuGoIQv3ZrwDySHNmWsza8o6fnxBmUB3NXPhY2rtcmclwcSQovxaPxwKhwTL7hpXimMIDm9
WggPHpxQQ0LuKgz0aqj0hYvmyx+NQ9lU55nZVjonKGL6z7kUlya48bkc88S7WFV4k7b+HmiWqnk4
alALPc6i4GHtVnevY9Drxox8h6WHDKpyeEriEVXSqqWDakxF8lvzag/zzfFJIXPTjcTskfTNvn4p
RPGiY7mbHetNOXtRNr/5o6yYxC5jaMrKMwxZLeXuPkGzIINrVI3nREwgCJxLZJXmY+O4pDRn4dlA
bHzM0VmI4/al0k4nA7BCMy5b5tgLUUUVK8ieYQAq0tyGT23u2wwV57xv5ghnQpEsW1J9jTIqlnb7
ORfMzqow9/a9HjglebX24zBZh0cRIur0s2/+KDWgDwsQOgN5oZY2v4ni+HJT9CmsQPPcIQyP2jPx
zZ16eBvLqL279R1G86XOxg3d/q0zilPplvcYBWmfrYTI2KzGwx3YrNuJbaOACNvueRIW63T/PXXs
wxAMt9GtnuBafEVI0FCjLIjj2NKT7mCYZwubcSkJfQvTwTTDHozQdDpHLNw7L6Y8efx1gd98YpSv
QrHvZmvrT/VtMtoXJxTnh6wVb0O4b4JwAQ5nCkACmvJbOe5zbOizCNY+P1An5GtXMZd0huWo5G3o
GtY4Jdohm5RSy3ovrHbXoyhW8onV2Qp30Jfdcy9HVfTbPOZrYwkUv56pTGkvK/HEoH+hu+pCgvAt
Naq9wYsxDf3ZMdJTxIsHXY0eAcFFYd/LBElUAbvZSTdpZ51zC+U1NJWK88QvQ3b+9XfCApJRfwTN
k8Y3OTaG+9ZoAQq320FJOtMzI81aBj0fR6QxnZCpETKhfXwI2SB2BaDyiWULre8S0SM3uQXZCy0E
n0GuEdTxrQXiqEMMpF06Y1T3mRF5XwbJXli6u+wTETwyRvzsyAvZEvA5szV7DJ9fY34+Mxu3OvOv
HLvPtmvtA0hdlu2twOehRly5k+CsxY6RizMpcftyAF9qpueuutdm8BsoSec/5ksrMSmiqFu9Qm3J
aZky+xZ006knfWXP8I1Y1aR7IkwIA3WXEwudvmasBNdJONhL6RQbkT8cHnZXb11PUHaxlhrCzl8o
VkjLOWw/grjBzkOK2cq16ncvY1ndZIicmJLqt6b07vVoXCHi5TltRQ6WcNFNI8jSDwYe5yHURBnx
haT6sW14E23J+8/ARvpAawx1J4jWWEKy5Ga3fL2Eyhn5+3m65ro3143R4fJR9ns/21fTAjlB8dJs
olK1C0vTLdQKcruU6jmx5j9TQ2qXOWAqKCPq55GYav43A8yla/R5ZrnBYsTVYCgXuYoMljaTaDMQ
v9KnC+CHM8Af8J66InTXQ2p8JDncM9dJjjYbhqI7ESiJiKR4Up7r8fzOUI5nU+8RLPF7sFPyYtSM
i9cpWF/nf6wWgwuyV8ALqe9g9YmGu23LuzkKtSTc04fCvRFy+GFsfScRy5gncbbVs+YJWTXCYGLf
I+0WjMGTKV1g3IsPU82YKvb/apCri7SFD2+38Md96eImBzNbp+NR1V72zhRtOzj9a+d3RwDfeukI
OhCZzhaLT8I+6iz4k+BlWrhqfkhp6xjAWncrSuzNhO0CXwWSb1ds3SHXL8x3v3G/et/6pG8FDZtn
7SFQt4Is2YXXtLcxT5pNI+snET74qAHk1tIKPwMx/HvQVp9Md28S1UYdyGSV9IEfG9fYOerLC8yh
V9Ro96qdab+96HcCEp/NDfi4hl5yzP6R6oV3kMxQ9P3UrvpjjnrAO7RsLYyqR7+3jZqw2oJgRTrY
+6fUuY39wxupoFc1cbARFl1g20FUhSBAwILVLccsrU9lOhyiFLGAZlmz6LBQ4dLq7EPPr3ZNThJL
zQQEQxa/+y1kXZsA9Q30KLinqyhEmEsJX1vlr2ulP70XxdvAqcAgqeEu3Xw6kKrwq/lKy6wn5Vk6
2TmeOQYckym4R34J90L8VdbcYgy27+xbqqXM5L+4LtAPG963nRk1cjZ5IZTY3eiWm7eTDYkn+S2l
T9n1NBvLro+dtYEJaYP7uuSB8g7S8nM47Pkd28NJ0kSw3RQXdm3xAS8oNOP01zUcotu/AsOW+0et
jt8RzHHrrwfq1kOLB38xZkj9KmbXNzOFzF8gvWJDcVf/C+eUubUkPDdxiGba0xjM4k6g0D/ZhfWi
cZUxl8Gj2rccJYEySEAonbU7mRtziPQ6kXxwJfWjdKs1Ik1FBEBM7zh0exIl6J/rf8z1lpBj/sje
i1d9WtQUkWzCsDIXm4mNRlIKsDpd+cUvflyDfrg2c5gRnhphOsciGCNFQS+IUFxAmMPnRowY5zel
0K2V0daHiwom/5U8ZGublku3sJ60BU+xb/QGdgHsHVRHa25x7vpyDhauwZmXevmtN89jmzxYlTaE
wKXr1C+h11XEw/lyCyksh6Iz4j/mQKY5rbylbXHYOFa+EcVQPUn1J6dpWaqk69Z+izO79lgTCW28
Ie4/CDG6O8dGG1/l3yQuJH9Q1h05gB4leGxi/ibWIFYsZ5jqsmdFHoeaCBS3a3mooPlRYWKVV0Ay
IHYqxvSRx0rN89JpnalxiW5xhZ6tPSUNBxDh419u4b0GQ3UimLp5s131ho2MZ1UH2dmsSkIR2car
ybFXDNOqhfKhjKSOdxXsBbdOj/JateSMT9cpI687y50Yzrpm5od2CFd/OEnY4oj3GO2fhJJiU8V/
uHrFamCM8GEW5Ydj1uQR6HLnJCRHTbZXrMvc/mrbHt93uMb8NpySrUh6tgyJ/eH18r102BDHU3lu
DMBWaqhtlji45FM7s7emZSUro8k39cTr8L8ljwBiM/tH/qO91Hk4rP0mOpkVkS5Tbxlvo89ixlJN
f8r3DavoZdn4N9U5LyUMx+meDFxZ0ghYB+um3WPfWivl5bvRcLaxZYIJctjYomp23QL2xuhe+XpP
MYYGOt5XkC5/20cGF8H1jBT6ANWVNz0jRofFEEdcuxOYrCLgjstfkiF4YgDel/29lWxynHn8yMwJ
RT+1td8TAUa7fuWQfoEs8BQVYbOuCh6eaXrKGyzhcixvQIre05K4IjiiEnfdIi59rnUbjlGERsEb
UPfNzpWe+DQ69aYJjM84DLOlnRdQT/oR2o9H4+o156ZsyLqC990/9Oytk3/iKPh5dBvorLY+wstU
BZcK/cliHFPyM7pzYQd/A2v8LcwPv5TsPvTGC5khDv8xdiZLjiNZlv2VkFg3sjAooEBJZS6M82gk
jTa4byA+mGOeZ3x9H2VEZ2RWiZT0hmIg6XQzEoQ+fe/ce09DnrMk9tgXdNgm0a/adwP04ohmIxiB
bVKF+tc9NBURjJl/tnHQjqwJe//wAqZCf/GrjKzXmo0CfRDtJVfR6VH2CoF2oeN/TO3que6PbULL
aIjTHdZaotq6Q7Mm4e2suhcVk8SpuxmVfcoart0+yWGwnnNRnNQLVv64DKVGuGh9pc15rHIHrS9i
iK7VD3MfrCCm3mrP+BU5N+RXH5HGRbzEEZGq0Xzpdfcd8IzZTxnhEeDj3dbDFwI94dOdzlfpHJCP
3Q3d+95leDta4oR5wym2ZsQnX70J5QgRhJ7Uv+lh/K2yzLXI/Vc/BIAtcNilhLzGdvmdECfoo7L9
hHp60Wp32cBLTFV9KQnCquigwd0wYC26r2LOTuPknGvln5Po2PegS4o+cb9XagTVrIrz723X3DLP
vSIECZ6WEG0/6KZxJmbpJ7b82TKOfrj8SmajgnhGyPjBY5Y//kxQdLG2VrdsTrd4QTyZdX4EVdlB
v+H1Zi47D92w1ym7Es7PVk/iJfFSWD3k5Y6cjRthaKTBD4V2ZSiLsYXzHmC65cXzEqvVFzwgXtFb
HRnvM3yb7uXU0bLQFo0Giuno77qBeEJP5q9a/Qnjt5iibiuM9G2iHeZ/NQKajLnNnicwY5qAWNo5
Ts2qIOovdYg3WRtx3ek2vaozR+co6/TZDGlOSZYwoyED8uuku5c8zj7dxP7RFUhdYxD2PD70YV9v
8Fj6MXR00lKiSO0wIA3Afg2y8l1GjP1Kj3l/Jm5FY39mSfIKcfGRVzu3Td4LlD+MX/VveVUu0t6/
w865BGPOn0XZnNMSnH8qgl946W57T+CfgilF7c6vVuuQHnFPWTGe2G4UMJg0T2n2u5zOVW0w0eiv
I+in3SY31IHdcorC1yF30WjOsALTZ4NbVpab2Clr0TYwzeemV3Y+QNohu5Geqv0JNHLjpOFrkVBS
l5n/Gibi08Jr2XD9jYuVX6fDQose6VASdRfPxLSAN3ssvI6gDAMlSO19eEH+BauvKC5XE8FgQE3v
YQhpoV4rxKXYo44uXC4gsXDGxTAyuow8/2QHPz2TKZP9MLNzxu2Ez8gKAwPyhkzlnuEZT9U71vIv
nQ2wZ2Dxn9GVbsGDUAFUfOEY1/hAgqXOfi/PuIIEbEsjdgiK6mLjUbxj6XwcU7bxMoJe11gnkZwS
p15YLyIIXzMolTTi25a1breovYbhGv8ySO5sPwzEW0APXUxRJATAqFEFH3xBbmOXnCw7FZwKvAOp
4900MPRIR3cV1sVBFslaw2m3F3wHsYg7R2m7yhpFWtoYxoUx7zvVs97SncDM9VarYYoh5LqXyVec
jRduyP9o+fiYzPO06m2c9bqYUWpQf8sJ5FyQHfirk97GiM0vU2J+iKJ6rZJw2fMHLqwBMVMab3C5
OIIoGyBN0ZeQdhu/28B7ppk7M2AuGOvekV3lbQw70Agtx43Jfh2DvR1HX3KZf0o9/NGm095oyudA
Di/LqlH0GBUtSjLem9yH7+8aYJwW9ALzqadBog9sLEzXPD+CvQq3LOZowrTymmH7TgiU/WSUImQ4
wVqJEenkIGCVFivA0NKucN64rrzReroEAQNZz4PgjznZ+qHZZnn16o3NIpJYkpqVUix51CWehsuM
ZZ3jYBsW8l3zsi9Rn0k6o/ypA+8uY3mjAjDsDO1DT6jYW0wMRf7p1cq2ghWeRe41ryYEirDAst46
2sowNCzA89MQdZLchYhmAdY6oT6+z7n5LsfqGtNarEhX0GOHZktVGk+arfKurQWrxkeZEGbrTHAv
KYyXaRm/AG3YLOGvJpgVPrmReejBOPuY1udUfETkwEDeX5zARj9WBze8LhA0MAnyBrmfSrCSaGBr
+tRHzaUItO/hpDNiMS7Sni+enRw0ZyWK7Dku49PYJM/9oGObka9LvKIma7q1BtYgrft9jgHgwijY
J0P9XNvsset0PooAZ4ZuKF4CHXM8cxUUzs856Aas3JBJhpI9WIO3FW4G8CY3vMBOfeb88oR5TnLx
Zgb9mztoR8DKFfjVSivLu82w3BTDvRc4eNHiTcv2wmYLgG3ovg1yJ4bsOunDTdeCLdNplkzO2orl
iAzZzuQTmzjhI8Fo7JDMzHg9CGdGpYmW0b+b701c7fSihnnqt2ax50J/83oK/rphmNDVxzIunytl
oxVFuPg3eEAXxHGgz0pfTc/91cb21zrS7l7xPQlBfkV6C4r+Ekb+1h+tK33+dTbOS0ielW11y7BR
PrkNVR05BumnUUef2CMEOE3aX5m8boQ5r2h130sCtcXBLbOLiUroacAZye4RQ9bFtCRtEHa4/ww1
Tym1nI/SlQdf5msXLBEIc5/axWZg3xRC6I9NeY3L6bnKChwXhpBlZOEzTq+0gHEHZ/N8Smj4O178
ERLR/pQ1+mpGIcf502Jjydjlxje+erJNrDhtsc+K6Wo58jAkdPVaYhCa2b2LSZxTw7nHjr5xQ/FK
NMv32BKIiPo3Bk0UagJHwF6zt5TVG7Otbh1//Fhy6RSufnbYxZmtkjx7pxqXFPyWMlL+tOSjw0Cl
tYB0+WplZXaSHbETUrIHnxnMeBcoX1i3tuIKpb1OvbhXRfjqxwxYZWlhG8EHNfY72lHQwfKqE+T0
CtGDaKIW2PzCM+IcQ/vDbxnopdWLDNtNmIN1cWkrl3bUfc44mm+1sXkLC8tclD1Aj13hg9fF2saJ
o/tc4x7YzS7ZTM68aQb/2ZRBvSNTblvlKd17P83WTFRv8YSIamRyRTRObB1qIAuzHIzvojDcJ1GG
O19v/SUjRMGvrVWbqt9YmoiXUVqFdxF24TOU9ulx5GJ98JJd6DYfLXu2T1b5a+jH4O40ssWmiOyL
x2Hro7RusCHi8pUGd9mi4sglIYuY2euRR5ax0F4ANnV2EHa7j4eGw6qZNnWIuXA7f3GCrtqLf954
XNNWU4YzoOZ9+Bn4zl+PPZ6K9BVarFd50XhK/PlPgynizr+OHw93IfY2I571MQoDesN1ubdtlxsG
f0R+yze/zlnVtBLLZ0i5ErsXZf6sntf6LRuFFHSjMsdi/7hxCRzbjSTrqp4JTdQQx5g9uWz1HoX9
nzd/3Ie5MRzJsH3c/7jrj3/xOKYaSJdYHvOGjC7y/H996PG6VgRLNxeY61ONjIIqbmA6+pLG2CvV
pL4YhvWTJvpaFjlZCpPpbnWMEPDr9BjGPnd9DWpeodnr2ZYtem/ssU5CBuO09REXGVCslAGz+6Nh
43Wozbg8pLD9CzyNsSp/kRPfaOaWMSuf6gZTe8Q4atFdEjs6zfGyzbVr5gbT0g894D/yA5ayg7mP
m6JZd3Rbb8Ri/NDKaW8NQwJ0QpfKIzjtEBGrcsxCj1Gzpq0gZePDQGbpoY1LkDn+cUQeH/1GMl5m
Z833u0YRxnW1mt7JMeyXk2o0TYwVNxGCtE3YNUg+Z66TAc2YBie4cmZDZDJzg4Elvsg4mD3NBV0p
DXWi41L40U05MJ8tpVOtAqkQ0M6KcIiCOZQBbj+Jna+n0gTBU76rMA7TLu3GYUmLBvLCQ7wxRtlL
1KDOaUtaUEYj02XFRedIRS04Y2qzMs9YwyKIMqqPRBrlUZLCcHQnIgk19hQByUIXYD3jPDJnlfYk
P5qKbpn9PmLve6GG0jYeTB074sI95bnDhr/Bw1QFPpOhJpp1MjLYdi0jOI9t+BP/QqaQYtxyXpLr
FzHsSdtWv2D35a1KVMyIqXRMZWhmLB0zzu/aR5MbUYjoEboJ3y4+kYiYJN6CVSNCd2ErN496Iht1
sOVBb3tnoxEvuy+F4R+8QLrrarDTPcOQLZYe0SG2zGzp1mR9e4MbkHzABGuKAcFA+ilvU8f9FgNr
TO2RD+xYekb5Rt4QO5SwiHcNwRKakXGqKLcXJ2P0AUnhl3Z6xHMQHmmYDIRtSGPsZM63LmXEh2N+
y5g398SF3Wqtdu6NXy6npghvXaPZdylhAFsiqDJdf6Yqa18DX3vSy5We0DcZI6bQhQgDRDfIAGq6
ONSFTQ07gzWrbzjFNjTs7KKVxav1E0997WQUljc/tYnFj5H4cNhVTrT0bYuhHKE4Zf9klY5zHD3A
a9NL5EYfUizkROnCm47aIjKTHCyBSYdfNMk6qxk623NAwaa78c2xHkkm8a9MClKdXWwP2K8TaWKM
9otfzKxHVmYADnA4I9jehKHKDSKZ/KUTqXmZZb96PBi30TvnVnDEx/ZLlM/2N8lkntPaiZnM0hJN
DQLmfEaqVzrX32mv8M0igvk0BHHwSspBvnCaUu4ehwyoNQRVwllNrMlsPQpy19xkOlTucHbnglBa
rl1P6IymryGFOteM6dab8TuYPh+NO04fQ4nto0MwlhkQcOvawC/oOeq0vPp9oR8GSz/RL+gPiRb3
h8dPTMG5koFHl1FsvTbk4rzGzntGjZTMpkWNRcQopevPtGfIHMFtnBNpF0TiVDbBepbc1QPbuNqf
FsJM85fHq8T46D2OtJJYMI3t0EobMOHR0F29PH7KmyL94ydN08RSSiD6yS6c9eRAiFouUzPsXVOW
4nx4k+zTvXC4akEW/1TQ4kQOxjuabEQXlr7tjcI89WocPBVzxuVEI4TdngvgB4AZVBl3gacxxlKG
8UUb2f1hoGmTkmF6NHK8N6c26msnwve6cKqDZuPJEipjljlO/rirNGt7OVDCY+cAbbwUcjIOjxvb
mvKD6DduMFAHBDD2Xt5Vz7Bxw1YLiBMeNLNcEIllvebmxE+BHl3oQHcMlzBRoZONCMh4DUNJKzyV
6dqIGRHZY6yvhhDlUEhfetVrUA522uJwPoeV0hwwG8+Pg9fGd9/tw0NXI1Gq1acnJZvntmP7ZoHd
LMZU4PuGjPQH4gF/wY69Onh9qhbgqx+myUm3B74arYwR09ViazXKerhxVl0GOjFoOcCd058y2ejX
VEWRK/lxrzv3goSzJ62nZ5WQdmprEY62bBcCb26eTZQ628Lms4hoIGVBdNWF6Wxqgjp2Vu+chdDG
ixPvomi8yHo2P7qMCjFom37RVRikpsILsGch4VrAdKx1n/l8YPfpNipt/U230G0xRZkP1Sj0TUOG
BsE6tr4moVRnDKlrGn+7ZlAwIFNyMb69xlWdrmw3IaWJShEPys4/NFmHL7ln0sgKvLBaoz5EUO35
5Sakxn/3hnadSKt7MVwiQ8sROe/jbtBqYostmoSiSt/rYYo3c54F6yqe+drFxAUxf7hqQzr+yBv3
jx+Cf70nd8xz1vv9tWtVtIOPAgQN3fe+Hx2YXoCVp0wVP8r5a1Xn+biFvJy3VT9ql6Bl3a+zcvoO
OLsoZsgcOPRfbaPVZ5FZezvKxWl0mQ32pDEtKuQRy6Go8IIjlGyDDHtc1joG5BHzcxSmkMsCu5im
ZtynW46FG0zq7v1Uq1aCBvW3gvJh8MrvGmbHbCdV38mhU+vSo7077ShIMaINHCsHraKsaXfm35Co
rDPCsfbSEjPwBg5zC4bKhCj2mY7+q223QUegqjrqw5jw1LqgJaDkrmNaD2tf9uA8ZVUfjQjNqe0e
OzS3ePNa+Icz9Z77iFzXbLCWs0GQbq+tkZOYSDbceYHbB8CPyoube4YAsIhLt8i6n140/Zw6Lfso
XHo2uRZYN6p0i0tiop1Uz5mWrr/OXaGtcl+jQ8IGyqmD/ntnD5tJUVhDj6qrsoYDExT9lBk6N3Zh
nB6Hk7RQHhkBMOUcH1ufMUdf1C92g6J1okv/ONJneK0s0SiKbZ8WHbCIziSBaNss2ZdtGC9Ky7n7
TgXsiYQAvRsezo9DfCzCFZMxzNmYIjUk/aCY10oMe2uVOMjVQCRyN5q+v8G3PlXBNANZZPodN1Vl
XZDU2GFqzbr0UFSYZRWu/BiTtxHrpiPa02xNHVVa4w6zKKKo+RAWfm+4jGwpIaitnzzbh8sjuWs5
9Ha+M+cyX9pO5X4FFsfRpnHu0qxaRDU6WiHPjrc9rwr9sI3GuPv0TQuLP1eYR1RX7+NQ9QcztwE0
Z0t7h/lX2e4gWTQfg48RU15T5zyyAqe8gvm/YJQQfAg/q7bG6FKTqui6hqUdk8BQ520It8RFVreQ
OdwtJ85l3Qg/XD7ue9wgcGHcoot0H6unBIAEO2G49PxpzlVKvcyOPXwxgSDgg1BTU3NXh6BhGsL2
lS0wU1AolKB9dXDaP8UCudVQeYcqwMjdzzMuiSbtgnzO5mUqGuvS5fZE1xJZC98Sl8XOCASb0/Hd
wtJ+JemNXkzMIi6JpJWHZPRJDML9SVXWvvd6YbL5j5yT041L3cZEYIxL651LKY1I/oizP2jdG2zj
FKjd6BB8C1uXMatJUVpHjbazLZReY4BNxgRSsoq1Nj1O9LyXgyQ3p/RoXgzMatYtucZrXDnlJUAO
yW/LuI7iorLzDAsC1zjIYSY6N+tqEswxgWYWAIXbQ0DXcMjr2ESj7E+zjsMD75uXy2jdQhR/j8ww
OLXT9MvIZXoSNbtZaKC17ULvxEU8vfgNNLE2ZVerI9B6yuQOBR/X4Fr2OlccGr/hANkXWzTMBjxW
nMjS1n0wFmcGD/OObtALxkTtBTMECwMZZgtzJz48SsEvvjY9h36C9U6LvKkZunbntRJnhX6aluzP
CE7uZL41ZqvcsH++E8LZYWqcZ8yQDdxncC4qzo//Ck80PLJlaK0fhafpdd/jDv0EJW56aCt2PW1T
RR+myA6d1ZdX6dNYbtDdbitwJr2arIvXsJrIzDowq6HB4mCM2YbDD11O/hbO4ZuVZ+MJNQCJw5m5
DlICRktLf9PaIdgmvn9KRuabZKyey58Zzks+s+ybRXFETrp2Ce0VTr/JZ4f1URcjKmkGvDAnWTfP
lhfu2nDpu4QBPkV6vNFalxQ5wmqCAqmT6CiU7LZ234KODFHGns3GnvEinwbnyEgpW2mkgG4Gw16x
O3yVQhYv5TgUKzSu+W5MVWeEUfxE8WBaKaryGLOWIcjsrVuNPd4XmlghJWE/OvjWiZ0tWVf43C1S
jxhtbOa3WlTildgZ02monc1cV9OlM/aY6MJZ08QxO+JE0wqWq0gnVDxqY4JLDB2qeryP4QDkFIpw
XdftehY90W86FbKjJ0rlXExnNWXJdevVVGhn2TMqDDHJxynkUoqIZiNkDYp1rTnUNZhrk+bucp4G
Y0t5QgPfjZ7rsOYSpSspb4LORdZehAUwMKSkV3sca6J4covEtKhpVoZnREss0mlFYPWyrKZErsY8
HE9WkWAbQcYMa4ktr17inbKCMtksS0KzZwjRfBw3DMHjo+UPDdCDQvWxP3m38EUzSzM9ybZJ4caY
R1UylfvGdhEIzNbei8StxZzj9LiR0ksOWIWLw8jWtOvYQAhoxoXj4T+vg90s9QI9TZu5fBUJL8pk
eSydqH6pOed6xf0UtQbmgH/TklU1XqXIQb6xsvVZsR7ynm1bi1CmzeMBpiNdozsyVsP9J2Hz1tnv
3pqEFtGqEE34Bc/ILwYGDguslqLVUIX53ZqxVDFjc95MDol2pVsdJqP93vvo34qGBTNTN4JLh9Yn
fDgaCRyBHiKpTZxmw0gWiwIv098i2coTI1/35Mg0W7RZ7y3xJ6yPbELqo2Zl7ip0CBsj6yi/jR6j
E51VxFZX1aJH9fF4zceNKM2vzIBLQke49GJyTRBGekjjWQNYZ2s6jJFzIAdnPYMWrAKtGZZ11/Cl
6/XxgHgVV5Jyow1OcsrNNbFFb7WVvVH1RHe9kO6TLBBkD5BxnWfRXZ+76OoNobmxI3M4TFmxR8yN
u3llSHSA6QxbZ1FZG+68i+PRP+Ei+iXorRGHpbbZ0QKR76E5nQjQUBDoDCJq5McKDQSV03x93JSi
c+hdh+d2ENG1QI/NdOkSTV12sexlFjjWzuqCr/1kZafHDZATkgQyxdCAQ8cTuzOu85hdNBLLbOu0
/hvvYnKkSsISlhLlqQDDHeYqPydpMW5CnI4Ws1GGl0jo886pOet652pwdr/FYMELnG6YoaHTWSc5
koZqxFhZZC2W727Gf4d6aQOPIs5IFmGLyXoMJnGIAnhUsxgZL4IZP1ffCxqBp7ohXt2xMEBKbCvY
lNJod91ImgVvKZ30pF15rf7SoWRbW/44bCwSL9dlXn9kMgtRgtYwkmF8ttuKujJ58kUSnINBvOmk
EK2MUaN9NRrVGTYo2YfTJjEscydyOrKwE/Umj3pzVTjJD86xbC/oE9NDfvU1gmG7EVWv3s9cHUWy
FzN0dBNazoIcOBANWcUbFK723tTNeIXFR7bEwM1keOlNH1Ydv+L42O/GUVO+EQMyT5QLHcYvJzud
P0aRlNQ0U7P0ZUYMpouBAex7hVy2O9C3M66ztL39UJe3oCfi1ZxGZ+MF7gkVzXDURq3ZEdSDaM7y
NRyzuXiWbh9s4UmSRYVmWyu04Zo11asZ4dCVIq1fS4slYDKBodGWILM0sKTIY2s/9UmJw5s+vrW9
99SzXC9biprVyJp60URZLcrQY7Ar608UWcPNdyZIhigq5+dm7NbdTMWUp4KdIaqKlnitlenKLw54
7DOCMtKOulUX42ZC/2ePvah8knVfryOk0EEZNnvAitmLdgPOpE+6dsLh/ZANVGPmUOBoKD40H9Eo
kJeKZIrxKwZlWcAC6NfKy1Qeot88R3VKezcpcMoZCD/pC/dGOgqhQ8y+8dYwgdAc6R0JZWeSxywC
MM4KjzM0bj2d8zw2rhYjTxwY0qNByo9VacbRrooPzEWjTdAVGxAwglR741TpDW8RdqRXtHzPdvPc
BRjjNy0e9lPTPwfOc+YAwI6xQKXh43oCFdmuNBWniy2NdjDoJhXZ8XFR89ruMFQzdr6qQqhylb3A
fm2L7clLm03ZUXo/sXmMD4+DsStJoNLFWh9xdWUPeIg4n3eR3chdmlk/eh+1WOUaq86Bh44ZPywG
Vws31KzVCebXe0ozqH0VhRvWRgvChQGCQYNll2cgGUMWz0/RaEUfmqBM0mLOcPQZ+a3PgyWltPZD
6It8zr19iq3yH706zcu9nTP3JxOLLsBmnHWhkPicSiZayvZmNlvne41rmdlZx1GZP1mJda364atT
0VkoQhGsaAVDu1g0HeJd0ZE6UKrKjQz1BUPDeen2Vb7MAKCRJiz9WMNLKRzDtTZwBmcE1ndDvmB4
OCBD94A2m52Mp2iVo7yN42NG5+7K3iPE4EQWKxAFVjamMUTeT95xKErSFFsF6iXtftTn7KB7kHeP
9Zmo7M0gLYuORc3iGiXjpu1LnBmnYdhJl4FA48sSyszJP1g5jhbzbKZ/6UFXi7rFNHvhSDKVI7O3
DlBFjIgSKAAttaFmatPe0Zi7GHHdna1WQ5mVlgFbNTIokT83K89pyTHNcNUOzR45kbZMaL/ti6zA
9uxVzsEG+67q0nZtREs2u41sq3D4I7y4Suii+3mynrISOWzYTvBbFR6psV8Ei65P3tsxoRtYYx4X
YVCZFoxuUtRk9GhRtw0ZdB4do11QU99F7EERyjOVxDDo2dP6K/PnYhe54T0IoLEb36ftV4ld70fY
Yk30K7Q0K5AphS1mU9UBetjADd24uGbp7jtIx3WfutayivN41ZLgvgcmQVbRtwJTTLIUOhueZAzn
M03C+DIwPR1N9lJjgNkeZjrPRT52u16tH+3Y792ypsHuY6BcuTpJIeojdOPZ2RKvtJ7ToD0Y2bdH
CTPI+zxgJm2O2YZMn23nTHIth9zaMIQH//azn3GJWe+key8YdOBkJ4tdSXFnyAlpwoxCnxFKw/WY
/EU/V4b42zFyiZNCjb/GVjxcicqDxQbYWTpG4T0HVL5HEQXrujfD44BzCYLJyWaD4GFIqxre0mM3
NBipf9L6naOz3e7Q+C4hFabDdBzD0rvo0yffjwkNRnlyZegcaC+iQLMJNW0xlVgx8kN0RQM6wICl
28U1o/9HHzEoGdQ0effFghV2/DE/hSZxHH/cGHJcji280GxP56z2up3jucYp8PRv2YA6QzAax4mq
lXwyhb8zaizCTIYTzyU7cdZbmrYGkncMbAi5fpRbVGDtLnYAWtyASOYoYIzDYKTdaUx1nrSI0Dp8
t+HNJBtktUxb8r2ryuloOuPV1EhzhY2vF7IqxZnBqzh3Fr7gJLzS+cCfZdPMhPs46VBdcuViNGc3
uLfx+Li2IaqzLRk9/f7bf/zjv/7jx/ifwWeB4wNznbz5x39x/KMgZyIKwva/Hf7jXtDKyh7/5p/P
+fd/8Y9T9IOWVfGr/V+ftfkszt+yz+a/P0n9Nv98Zf73P3+75bf2278drHIsVadr91lPt88GtPfx
W/B3qGf+/z742+fjVe5T+fn3338UXc5+/fZJVEb++58P7X7+/XfDNB5v1B/vk3r9Px9Uf8Dff9/V
36r/8fRPcOu//y7cvzmG5+nSkp5h65bHCw2f6hHL/ZvHrNRyXd0xbNMS4vffkH+3IQ/Jv1nS1YVu
ockzdalbv//WFJ16yPT+xtNh2BFVeJ6je+L3//dn/9vH99fH+VtOtVtE1MzqhS3n99/KPz5n9Ydx
7Ammzq5pSYoZwzLU4z++3aI84PnG/0kJyBro6OVLCLFFK3z/0jfjWqPOOs1uh8a4ThHF4c4+IY3V
RspSeR3Gtlw5tUjuqJGw/TXcg+zC4rnHjHatW7G1C2zTBupAPp3a3ZNmxj5xSlhgycTPd7IVGHMJ
vbp5IFxciCPxkwvcBEPxKeA0UJ/3rzVNCAaDssW+jeHvPHXjcxPoziKjG/rSTsVzmk3n2Q+6j9as
WXIMeh4ESp6D+TmyDGMfACtsPRpHM9lsq7Jw44PZCvoauDycSebYGJFFKz6B/8g9iHa7sfCj8S0u
V2C3a7Ku4tcM6wqN7NmffdYh+9Pt97T2DwW2X1wvW4pqLExuhhYGN4t51YpuNpkmXpPgaja9YgTf
72Xu1KsaHfG3vtklkWd/1chxWqIZeHWCuFYSyPRqd+mLQQj5oaOlsqFiJbbY7bNrpR506p9GaJgM
hTuxN51CYUzYswVYVGHg4pA+TmyHGMiUycnZCzmtVonPAEHiBrkrm9xhxiq2uePS+tIsY8XeeFjl
+IUgJXNKND99iVUWOJphr8c6qC7hbOPcmzjEuBHfuoZ6APahac252+7/uolDs933BkUCLtfVJgpp
m0/86tBgstnjy67TF0gYS+gVh9jQ7dOy+tLHaafyn1g0BXtWhkXeJuf6unfz5KcZzcN1FjC8KCii
HQ49XAfVfb5v/tJCWqyGpVsA8zHLKmI77CRfSAghCa3TkFvxMjcIIEYI2ChsNQeLSdKXktUgEe8F
blefmTu9GAHuiFwGZuLvWH5STxwJCqfAHJtqBSrAtFWVmSCB7mIo4oZ3Gcb6cWMmSAJyh1D3KK4R
fQRRe69cx0ej9MMdjeY+Ym83O3J6MVDb0a0xr7Zn10S9aWfofucZIqRbe0UR0I/svdNg0e+b8thf
B4D1pymWoGtJuYYMHg5uEPx5g3qe78tEGyhKh43RZ5FS6M3Mrxn3EwWJ2+h7rTAAUwEBnUIDYgUJ
MBd94TKibUA6DMpFUAJs/IEKFF4wK9AAszKAKtgDV0EIucIRQgUmVApRqBSsQBVcg+4DMBiQDJZC
GgLz4CjEoVWwAxJJbQNFti7hIEoTG12NttPUlMA9bptuHFGMtGadnuSRd9uD8ybWgxeCscC7jCx0
qItC4Rf4Uh5HBWToCs3oFaSBPHHJLD88+grgoDbr0a0DdQTVtNegPHqFeyQK/HAVAjIqGERTWAjC
8wmfZ+8a+BPlfGCiRY+ZvwMux5NA6pKijnEVahLDnND7JQQnQr8FjNIqLCWCT3HSH73CVQYFrpQQ
LHio9BuMJ5ltPPAWBbqkER1XwBcDAiZUKIyroBjCFdYmlIyucBnMR5aI0rKXSaE0AQ631Doriolq
mT94m5QJw55MAaWLfBA5nYJzcoXp/MtDkQJ9HseBp9AeGJ+/7nrcn6hnPO7748UmhQq5IDE7JyqL
/eMGOXfP+L8im08BR7WCi4IK6ujxU5fgWgjzJ94MU3orI9WBldTzellCMHnztVdI06DYJ1sRU4UC
oBDbwT79dfx42HxQUlI96fHI40ZTOJUOVzXDVzH0E6u/Hns8tZu/YNBGkTXN06anjHupzBCDgAgj
v4A5yD30O+/FXMREPO7o2CD3U0iY27Bm2BaOh7y1wd0qsnIz6UG3fBzO9q+ZKPsTIPIJ7WoHGh0R
TXDvy/yESwGpA+oI3EtlsW4K3E9oRdsCSTqomg2zxpTLhbIAY2vg2VIFtk0MzxaJgt3AGkjTBn+r
FQgXQsRlYVmjgvafNQXLYQ7tnnFlRbca3YUC6gj3ozEEY4c9MJZpU/OmK/zOgcNrFJAXKTTPhdGz
FawXQ+2p1guR0yRYK6BPV2ifoSC/UV4dRrlkflGUAwE2EhyQcRgjlPB1hhPM4AUHuMFOAYSy0S41
RCGFwJMLYZhDGiJkgz1S8GG/xSHmQ7UBeBngxAhKMVe4oiyWNvQiRC1PgmfEW+1mwDcOcI5NhDOS
mQQp0O5bolBIOmHf+YK/JjCSGaykDTPZwk52MJSjgikFVGUOXelCWUIE0YOmgV3CX0bYnP5frs5j
uY1oSaJf1BHtzRbekyABuk2HREntve+vn1PQzNPE20CCJWzfW1WZJxcdKY31BbYWVnDCFG2yUF1L
/RhjWMQYzh30ZWpzQYzEmvxhk6WwZAD1lLb1VeudawBfvgwrgOUlRKIWIhHwF1SjKerRSGSkyMN/
27JhQV9qi9B0RHEK6T1ZeGhQVbSoFWLk9mZRYTnoVCG1fpH2JYJcPIsi5kR0jaw1Qt9qo3PFu0or
e6YMlYaPdU17ZRfk4zPl70vKqMkvfjaoZuVhDFHR6gCvRFaL0nMdi9C2FsktvvonzyxPUI9XiKbJ
7rK7FwNNIFpdDc1ui3bXqrVbipY3pd6d0famaHzHI8N4aAB8LiIAdlACmyiC4YPAnWFeVkU7Ovkv
9BWvQXIgsodo65lFueifM/M249NZdMp0s1EeB1V5Q+PFdI7UMpTJBgrlFKWyj2IZ9ukfQj/Z0rw0
6JlhAh0iETgbInXmV8boHvVzq68Re697NNGWiKMRG0CARxSWopuO0E+rIqQuUFR3KKtnFNYOt2qb
fIP49NYO0VM/ogZCiR04xAYkRxed9oxeG3TorkS/PaDjtmHOoeqeUXf7qLwdkXszevpN2uSLI0Jw
y+RG9rzDWv8Rs/DFnbZTO/VY2C1m5QZJGGl/C92b/oxYF20KdPyHsPV0ZfyAR8txBbiNhnCpMR6z
N3Xde/pnzjuoomKPULMrqNobkbePInQ36GpYhgdfaK311a7LjOU8jMsOfXwz8dPyUcwXKOdtFPQa
SnrIfx+6SOs9EdmjNRPJPf0NkjJ8VPio8ZnkmMwWRKIf+KxMhsj2YxHw+yj5cxT9eMh2CQp/X6T+
oYj+U9T/+Zy+ZQN6PbipYg6YxSYABHNcOITxiIGgECsBVJ9libegFpOBTXfGx3XQiv1gFCMC4brB
ohRzQo8iQcwKjdgWxoeBQawMaNuHVx13Q4fLwcXtUOB6QCL8OQUHZnR3+qh3CFXjosQlkeCWIGAm
WZj4JyIxUsA5Ii8dyZYpJgsdt0UWs3fFfDGIDaPGj2Hhy5jxZzA4+ewd/Br4NgBGECKAk6PH0TFY
fONVPB6mmD08sX2o+D8GfCCFGEIanCEeDhFNrCIFuEKxjoxiIsnFTgLsa43H5AJJJEf0kn27OE/I
RjzGYkVhV73M8KZkISYV08KuMnXJecS/ouNjscTQwg4Wl5iYXPja4V9IbgTlLRuxwWAY6JYEsLeL
HI+MhVdmwjODTIS0JLHRuPhpJjHWFDhsVHHaiOWmEvONjgunwI1TiS0HR+YSF+vBF8NOJ9YdtgMn
3UIEJaYeqqLX+h0hDJ8Mnh9Ujgh2xQbk4geyxRiE5EA27r9iHEOjWIcSMRHRC8fjijQqYtsZ4TOK
xHA069U7Bpp1jBOployJ/FPFn6SKUWkSy1JQ8mXDw5TiZbLE1NSLvcnD56TjdzLxPcljVfigSjFE
Qdq5KzikBrFKRXimyN4jxhQTVajrTwauqlzsVS0+K5g7aM/n7Yj/asaHFUwYsmycWRMz2Iwaocax
5eHcAqhdAyZjJcLSlYm5K+luJl4vYx7vs5i/BlxgLW6wGVdYJvYws6suUTj+LsU4htboVuAk83CU
BcAaF2oUvcfRPurjD9h7d5CUv/tYf2kJcnLFmjbYGcw7627jWcuYqo5iYtPEzSa2thp/2+wGW7+t
Lh6+N5qheE/s5+ojJA3VFXt3yF7TxS3n2+ZpwD2nIQipcdMxKVk0uOscsdlxoCc+G+NdIRY8Xcx4
Pr/secfS/zbj1AscNurOb/wEXy4wqgVDd7XD2jryY/HM4QavjrfBuaDEOzmheo9wBNLqWyl1urJn
9z2J41/MIl9Mpf01bxiSvXhatS97MGHWTJauVzOKCGnl6jrINN9Z+S2z3obxG5D7E1m96F/SndMB
kxMbY4efMUSBilamWIFiWIkJM4m++X1kqxQnpCuWSB9v5MIRm2Tn2NcO3yTK35+KipESjAEZG3gr
+SGmsmHhNzjhvLRwYBbW8JX6Vrmo5mjZVtafCguMiuhprr2VgYdTw8tZi6kzssqfQXLNxezpie2T
yvde4gOd8YOKCRPa8Pc4V9eg/cEfvAxReh4G+5zpYFrKAOxMecuTk5pp186i3teridjtlpWFUBE+
FJId4lB5b6TPQLDcAigyAtQ4+aCeIgDsj+/pb0YfrvVQP86DUizkrdbpMydxe23TcDe5aGm6kKko
dm18syb+2Up193plnUmAexnx1zbRpcNt6+G6rZNmx9o4ZvuxyIk5N0+WhpIh1E913z/b030eic2Q
BzQKFyBFbd1N7cvE6Ws58TNKpr2NA1inSp1wBDf9LhODcDhiFZ7wDPdiHm6LQy9tUV9sxaMYjCtU
X453a0XNhv84Uz883MiZ7v6Eq3WecCkXLDWLGN+yi385x8dscPwI5ug3nZ9P1jjsjWJ5rvA+Q504
q3ihGzFFG2KPDsUoXeGYnnBOW4ly0nFSOziq84e1WkzWIW7rVmzXEEaPMT5sBz92iy87FYO2hVMb
8RO9c6zb/qxe27q+5Xi6c2/AT+DQjM0N9cXC912LAbzL2pcpWUX4wtPkhriYUhO/eC3G8fhhIcdL
DiofU7nYy+HrsRjgOB9xnhcY0XpHvfZGRuBjHX+yvhASPK2Htm8hYBjbzp2gsRbB2noY28XiHonZ
fX7Jcb73tXnzi0cd2C7VwxjM7YleK44snXjgZoJNlCMMGpIYPeNc68u5yn4pi1wycEux3gdVsmFX
Ha5i1r1tGmDQ73us+kS15OsQ9z4t53IzWd27hq+fAUa4iLajr/Yn3VhPbkZvHg7ALECAwIj5uJmn
7Uw3O5On8kFvsv6oB91YwVuK9dTYAEs6OYIa8GEOhLAHAq9ZYd65GFFIaJsKLlRR5ie6AEsLboEp
AAN8qE+9IA0qgRv0E5gDT4AHGuSDVhAImcAQDKgIVaWXbx6cBBteQifghAiCQiMoBWmgJLAVoGpP
a0VwC5OAFyJBMMwCY9AM1kkaoJdMQA2qIBsKB3gD+afEEOcAHTRBO9gCeeihPaSCfSiSb/qNGWSI
EUsyZAgL7etbCSsCdTYh54KPSAUk4SpfsRXnNDDjTcd1VFVAJ3roE5lgKGIBUuwbgVOQd5IfaV7c
WIoJdNxoFQBcRApalKbPLUP5OqZnpgSRShspzdZz35E/gnUxqJNpkwJoqiqgEQAzyqG+K22Iwxf/
RnVlTIxDVxAbhrxUi/3+4NfNAg4Pqk3Gg/iYkp1aV0+p347r1im+tNKG44QUDfYvSJURd4wF3RFU
NsjZqk9+KD62WvOX1tDUiiyj3jdA5ss47zaNXax1pVlHAhHRBCdiwxUJBTDimDMMt7EnzoC6abDY
BumNcas7TT8VsOkQBTkopEZSiK03XdFUZB3WOoJqQo5nvdMQ9RcCPJkEfVILBGUQHIoJF2USQErA
wFS1umbffKTY5tCpKb/7qF/ROmOv6GuXVmArDNJOqArwW4Jh0eCxlAJmCcBhbRqBtXSU4hhaAbio
kFwaiC6joF0cgbwk0F5g7pQrlYAcmkg0miDCANvJl4Ruwz8FFsOP+asKNZBnLoVmYLrs3Yb0rFi2
uhpiAissw/9DsThJC+bFEyRNJ3AaG0pNCa3GFGxNlx28eiDH6AfJx+lGiRuCvLro3RPgjQn5BpjE
vI4EhlPVdKl6AeR4gspJYeYMAs9xNULQBKeDDY0GxjACBc+9jSXQHSwBySI0n02mASe6Ghy4HoQe
UD2lMHs8rT9NQvEZvOFjcGfiyRpkKGxjvDz7FZiQfxIQQHbV7DE3spRN5GgOUIKIK+Grl10MwQfp
cIRw1gEUErSQZu1LQQ15MIdy2EOqQIhMwRFVcIkmARQ5kIoyQRZ53XMkCCNbYEYdVCOStr6091kn
ikLVYULPcYtbmDwzk8idpGqfragPNu1kACLNTAcsg//D1NmztAJUwrtSUlIAWUKLenSC4Z6MxRZ6
OLZ/HTQiw+1FDRuE/RZIzApoE7NSCAXVdxVE5qIhnOJAtAMrNdhPOw6X4P/m1diBgTI6HLlIvyu8
/FCi4pRJIbJfFcURFF6hjjYvroClAkFM9Rj4sZjRqLa87IcoNqkTVNw+NkeHREuk1TLsvQDuDngm
G/NBfs1hWhERRkQOIU5spT21PjhD+Im8wFrHgsNizqksMBxWaw1WVleWb8i0XbZrjDnDiWh6rbeZ
rdrVm6oph9zfpILe4l93RMlYNQkhtrn+o26611xwXSQu0HvLqBEGD+fPrIH1auB7xZ3+3to4FSBM
SJ361CUE/i15rdCrBBA2B6DCEphhNeywsgdZmHcLTaBiSjL+NqCMddDGyKg6B9lHBYOssTi8Jn01
rSghij589kr3xe2nt8Y4VDGZpqDMeHXvbebHqwTL10qp2o9syJjrmD3bCoGhmRTpjuDRnBJNjeti
yB5BSSkBaYtudx/bOt9Cjihhb7VXu9O0VakSCEdY02mOdY4mmDsBTkBoY0cFeEGgbR70thKKWwP4
C6ZbDtsNPMk+98wzq8QOx8AmM82VjxJRBxPm9YgCUT9BihshxhFAsg0gKOrwvQzCbxctoTo1B4LW
9/5MqUIzFBpNo55rjCeO+6WA3GNQ8j0oI8S00UJw357NZHhOBmi2xsvsgxzNCAhFPSv/zyDfJRDw
8P2dfYh4aQkZz0eK4cHKY380phgEMhsSEtFlBGtWkPUGCHsd+y94exTGhKlYPxFBwC5InUsLmY+Q
1V0Eyg6J0cZmlqAzh7BDVVqNi6oCmGQYT2zsT/LUHPB3Ea/PSoxnMy0vGnC5qrSu9DZJ+wRJEw8c
QgoCACMODn46mosO9KDS0KAyrvQxGGQ0Ozs039XIppGqFV8Ieo8TmMIKXGEDtrABX8jGmh3FGvXY
uTeJ1wZyOAM7JCW4oq8H+3c/uAxP5F0gQfjmAkk0XH07N9YeppvnAO4FpegIUxEtSy6MRUjAMSmS
cBczAIwGIEZbiIwFFqYESRx9dFZY+xnBIfEGrNqgHHGDHirQjrSGNj6oR9JqLzbbq3nCgN+/AGAf
4D6sGJg9yZ9rAEamgCNLAJIcnTBhv+RgJXvhS0a8IPAuFKigJ2n2XmxQlApbJAU0ZSmMyllolT3Y
yq78gSn1M8PfOPWTxjirNPadkC4LYV4a/VwtdfPTwdRKGgt0UNh6eIaUjeMgBaq/8JvvfRx7DjhN
E6wmwBpkiCMNCh+PCuAgdxUJhXMUHidhERSE3j6DnL7QQHZ6wu60zEsgLE8AeQjUntM+3qizvR+1
+BxNq56KPONtSwGCmoBBe3OvggkNmnbHUnIb3hgV7lUD0iVfqKLq936nPSuMpiqQo7WEN9irMRjP
BUBSRpZrG4iSCajUAVg6e4BLh2E7mvGOiBFSiY91Bvq1nr/HnFRe17mo4E8r91kFhmpFhIjP0brX
OWqG5RkF6rELM/AByJORWGhWmGMdw5MQgh80KzyGTAmesFg8M/A+kleMBPSow2ct4LQmglCqILd2
nbYPBOUq2F1SEy60OA/OPK8Q63FENc+kCj4HCaDWEtqiDuCZo/U2yEnpSODG4kN8zSAOQpNFw3XV
BS+r2f1TaMxCENjORv2CoEiwlh69CRO/LYopdGruBir4MYNeGwb9s5nE3/3kPPkWUbJW8krmKCoc
85pBv1VtMLgOPNwRLq4KHxfND2V0dfbVEnuGdraK4Ts0qotGic3h/9ubCGj0nM/Eqj5STTulPKeQ
L1wZdOe8i5+BZUPN63+SX8SRmlgxW7A/42Fi7NZU6QsbYgxGTzBkVzWrsWSYuhOH3Q60VIxbJNzx
g7wJSTmpN4oTHIOROX3VHSy9/fKj+RBBJQ/rbhWrGy9EwpwylKUpzU9rNanOWzyoR3keNodWmz2k
iiuwzJaBNmxM6MYalGMH2nED9bglwBAGcgoLeZg/BLureQEwRe1aINsDt7oTnxbIAhYQmMo9bGVI
OvSA5qXWRkd9GG6BE7zaNl/9KiJH3u9RVkOh0z+7saUv6eMZztt463rKNy+0FbxzOSpHIf1qcJ/D
MjuREjO589bsy1fTGcxtCMO4E1403OgBfrTcrrMH3KzFlT7kxTMPmeCm8wzwdCIE6phRcXeY4VJn
iJvdwXlX4VU3bnGb4Fc7dProigrUOoRujUh7J+9iMuDnKcmAJIu0hoU/12QfQcfu05sGK1ueodoZ
BxqcTxTW72yVIJlHJ7e0d5TFzRKlO5TtlooHDncMj7vJIJ3C8tYNtiLuJe2cm2nZR6cFg2zOP0BZ
k+8ala+9kjzjSlsib9qj0DvrtXPVNfvVIyxu0WpEvvT+CtfZFIKESeKfvTY8E2VxsgUsXgtiXIM/
JMhxplneGvsKtFt45GniecsC45sT6iAi2bsUqvlHFYh54IIzT6v3scdwU9aQwlIwMFr+3KhOuzTr
CJi3HR80112UXaNRoBMfK9h0BHLfrYNKrNPokYPR9vGTY5on3Vig66hHgtWcDl/50MC9eMgOovi5
7UfpiLk47wTg7ifNFSNpclcE7t4K5h0VuEtZBPo9Fwg8k8KzHz8TYDmtC8HEl/DiCVl/awQgj7EL
xA/Otha2PMgG/TALbj6sctia2np0ANFXrBJLXeD0uWDq21KU8pDrHYbwkNi8D/KLwXcAt2+h3Ddj
QCid92cW/L3tsuCWgsQ3iveGDeEqcegrqFDzswp8/jBwYglSv4CtHwlkvwyL71K7JRGZKkZTCh20
e3Xh8vsC6J8E1W8MxTf+vq0RV8jZZt6QTMD+hFCZzCIoz7H1zwL/jyQGIHECJKCFRjSAhAT0pAWg
vcECOxEgIIQgwmtOjUQLjCohAz5iv2VlQODgYMQwoCNcIE+nU1JhJfQtJtCD9j4wgz9FGdUwu37e
kFMw4zjWjF2BZWFn0JmuyT6Adki2LmkIscQipN9xhe9+Ji2hkNiEgG/udiwxP5kSqoC7audIzIKe
/HJIXYglfiFgJ050OpEMDFUhoUlMg82eKEPfTPqfRMOx7OHbKmqAuJrPfpoxigCtpOH3lUoMhImA
fj2RDIHQ4TlE+6uQGJHVSk/WQ/PuWRTlRFh6FNklcxeCJgoSJxzFPZl2f9Ta4aWWSIpyIJwiIaVC
mCEoagmuGCTCQifLopFQCzw04WqSoIuOxAtYPZdAUY92jVh7iiZtHRf1Sp9g7HVzSS6SzQG1YNkr
CUYlwWigfA8sqCnY1KgPbFY8wjcGUjgCvMKJRyxHRz6H5hHUgcKQDYqEd/Dt1NaKHn3ILkQxCfgY
SPrIJfLDmQn/CBx13TQe2G7qhY6v6mFGmM4UgtCQQeJDKgapdvdGSESxouS7oH7Zsjn4Y5TdwbdL
45AiCATV2ix5PhWeLPupQJS7RYh+KtlXqOSYjPRCGSb0KMandYu6ZpUGfrwoS/+WjelLQU1IT6E9
KdH4K8o03EYSmTI/wlPwha2S6kSP1ztV5KvEErQySeTKpBBHkJDC0uO/WcPEPNdggggApH8ukS09
2S15DJY+kziXmFyXUQJefB7gibwMrBH1tjCT1zBIMqKeTklIOExESkwtcTE+MlRK1/eZHBnA4saq
k2iZUXuhLIOYpZJJOhgWhlHTQa/CcYHUmESlT5EVu1b3Swr7/tX151dF6xAeaQQtIvObDlFZ/3HD
eRW4NUNuEnAaRjblQCROVSyTOLWu+Gl9lvAMsLYF0jRS3kvCxQixsX7XmfkWTGw+A9/bxCXhOz0p
PIFBHE8puTzMxhl/fwyhOa6rKd6YigUyVBP1ssT6FOZlIuVnlrifgdyfytc+A7d5sSQQaJRoIOyx
akMF5JEZ5Ee/OxKECh/kdodlvTPVASwefYhKHSEqNJehQaydgY330ZcvlYZRWKyhY41yZCltxTEm
YoeEcQ8NRUzCEkv7lsCxs5E5OB80qr2+BCs34b0ymDlWabBSEuyipd89Ra510omkZVSGtb8TLoRn
xqj0GDCNVmgfuj745aBsmprhW9Ot6Nl14q/Rw2vHJ7T2jMBcQYndMjRP2KOulaak5U7i2kilRhRq
+Yq8cmbejYtLS8Az151iPte4p0pkGMex0/6YDYx9w20OE5vCREVfPhI9HFiqs09cjbxklf16SWQa
qMxymaneHdwm+0W9UrKzNaV7V88u5PUdFBbsXGkOUWQ2b0oZnwYVDnFXTR9ZGaGyTz04JrTDcugN
jRn9KNEFr/PM/mFRnXsEC9YoDny6ceyFUU0YGHvSKlD4Q/4lNCS0aPC1zfSmWtZLMCI1yMYWr5Kd
4gUMu2tmtOxXDCdYV6EOqbXIkaSrtDnd4U9m8I75zEyS9J0FINmS153DQK/AmnbOhTq+OCl+gqi+
euVfxGRxcLQjf1ilCpEjtJsXGrO7pcfUfh+YBjiX8hu+XXQCs05Ot2FQI6Z37DXJKp/xIOVYuwJe
6crN7eIZ5tvi8R++Qcxd1dLdNo6GI8ZGOZlrOcc2crcsNrtLJOIRcn/74owt35O6g0OGUZXVkB2c
jaW9yvjJFD02IG9ur6FRzzvy5lZZjjm06IKfddEpa9eICHH2fs18Ilq/S9XGvFoIkhiUsM9m99Vr
9MD7sMT8OjGBC4Hn847wMEC0/CLcurlZb5gIpss5HA74v7Rl1vO1yBX4yi51xMoo2rvpPg119oYU
lk1TQfu7dNKG8WPChni2j1nj3dtSTWhwVKc2I/+Mftyrq2S/UdAOqAum6EjExF2ZvaWWRBrQSNZB
dyC+9cOeZ2tTeEwEHXLKjp7nn8BSB2B//StdFJKPEeH50d0au9+m2YZEkmVIRJT6aXYJp/HbnFDQ
76QrQ8rl6gjOWEtnYoEtjv9W+cHavYdp4WyIa+yABWvMojpQPSpypp40el6Mvra9rFgzP/tQDUPd
62VASpQLICo1su27r46vXpEj8aJIq/ziZE3Dq6Y56K4sHsnv+YIWvr6mGytRdvzieg6ax9Brr7QG
MFErDJpz2CfbAk3orm+aj8Ky2x1TW4LU9IBvFaHR04DVwypZ+Ki//UpNdo2dUw8wpJzMU++huCj1
bk0VKPS96CvvozMNJKw+6fhi6c28AmOJtNEDblJ5b6rOn9JLhiB8UBKo0H2YQ5evuqQgXIWcG97A
bNlPPp03b3ryXSYgJcVqpdZEsToVrpgch2+HwtErKxpfSn+yupJOslWyW62Omoar2yyB4ot3qdWi
X4pnn6zMR4ITKPvBoowsGmwOcfCtwvjaQtsryEAnSi1EM+Ln3SXDuLomUo9GKRJXszB9Vge2ryPl
r1WFwSVELMpU7o5myl5bkfGiDd9gUjl4Fckz3eM/dZNsi6iZ933T/8xU5qhpxa/KKfRxZTvbyB2O
Zqa/BiTKE1ns7Ijq/kpyqCpxOcHACnL4K2zHp9wBAkFbse7iT0WZglXs+/UKUGzTkmfKt2dYhD3Z
o/RmVHPe6F6YLY1x7QLYXsWj0EJM3CY6m8ewjMkUU2kG9Pl21GkK4nAJDLALmU5fstDjr6Fxd1of
I9gYO+U4V97WRuKwbqf4p4W2bDXM7EwSb9z7HxHHK3J5aB4PDX57y/ZJMo7GHTv2Z0U14T7P4QqX
hrqxvMnH50wcU+1y9FV59a0V7aLeng++pq8pj7pVkof9pspAZkbmS2gWFyLCqlUQXaZ8o6CIW5bd
VBPkyjd7aBVkhYR6GLxRun5SLeaabcEbMNojBaQxbKtJ+67d6NW0egxyPXq+yf8zFAnKsAQfjz1G
75bRnCPyWpeuKLVIckx00hrzn6NhOYsppM3D9FdjF+V9TeERQK/+HScVY9NBz9l2DhVHCRIp5qab
nvo6sVhk2Oc2BvosG/+U4To//JrjXHpo+Pc9LRvAe0ZaEcKDF9ubY5WEq44ajvQZTINIorQQIRaZ
7gziEHH2czydghYNWB4r46cTj/3CD7VwHXiat++18r2FRHtMotbYgEYdSoRybAWaqn6bnKn/Sg0b
uCMVzWvhQjQgmoKBU9fRyvdpBkYvc+y5d02IxuWkHNJgsk9plY1HN2Xw4qbET1SaTf9iEtMnTZpO
NY5zqwa7bgwKIl4ZUjKD7y9RpN712c33fi9rTom39ojDhgkmP8Ky17EO9cW8rvvOjbZ2bhmnKqCU
7bKzi1LZrJuTk7ZuuzLiNDtTHNGAyOAIFTqRFJmewAH0mBvlbj7/mAf/Fxb96WX0u4g1KPEZJuvz
D6/CKouEYWEEg4oXK1Y2A1iSXTyjAWjIGGaQlJuMef7vxKuRH0N3cRedXkTnOMhuSp9J3u4UnR8X
Icg0iXOfAM1XWsFPTKnwb5se6QdjjD/Kipi94qOdsOMOSQaokOBhsqTfFY3uYhip+S7Rhu69S+n/
e7HqXVyISe8MTlq9/Q0KIHkaioEkSYLkF9RM7buiUsSY1sAone55WZHhajZKezQmS+gkhd4eH+dt
uTCoci7sIt9djFo5HrLMJ3+qGvy1knXFe4rtLdP8CjCgh1GyHb4iv6cqN61oS3TWAMFZK68pvbUF
0/bOyVQWZbRS5IJwUgx4ov3B0ghVy/Jr4O38uqIzUVj3LLFrhDU4H5q5WpnVpxnm4QmS0nxAl3B2
is47Ewo/79UhOLt6mpC45wWHkl2xgr+DWTh8AXlpajhVR3zavG+B/vccDPv6+Lh8hC/2939KYSUH
VXigg5YdBsvKDo//IZ6P0car0ar3VISZcuLZaXwogmrb+hZ6UaJ3X6JnbWizP0XDltrTC+Pu0A6y
rKhZeknO6L22/UNAcsimLmp3XVkxSyb7/dK6V4Weg+1mzjLsWa4qKoXMvdVkQNL0vDv1NENsfUEd
aN7HvKJpqomePvvqGt24R4zdevYEZNI6H30Y3sqMTRIrI1V+bK0Ml+SWPO5DZEqRxXYBk0dVlK86
pAcMNYhbfF1t6cHZ8ytuRVcLjZY9pf4WUScfUAagR7G7m4EDk+OMs60c317rc5XcAGxjrWVXsrRy
P76NQRpdS5LMU5PdViwnxdi+YlmKLo+LtNYlCbOixjJje5sNjXVj57MaHX1al22O/bKY7Fs7FyO6
9cFZeHI2bQf9YhvB6+NKRuCbYrDiZzP/RNnm3Go9cW8eT1LPvOJK99y9xQKTK+rBPw0D1Woch1e/
oh0VRhaJ6Vbs3zwvatf2aE4bIzW8W5jlyhZhewWp3dl2phVeu5zXrlkuYCWjVG6x1bQXJXTuj3Mu
Wd4vWUV0H3+3QGdynRQU1mPxSwe38tpThrK/Cy8I0vSnx1XGQAK43r9mGnWVo3TRnc4+QJPcVPed
5kQItXSXN8KjcJJrK9q+hc1SrPlsQKq2S+4jizq5GMD4ciNM7rXnZce6Qp/6ONvyNuZqe7bGkuOW
mt5HUAnPo90fHufsyhtfO/rJeR14r417x4OWgWz+thK+F31E+TeNc32fFHtTppl+DauAKOnOuhBY
qiHazLadmrV3Xas+9S4DlCvnKmJoZaTvnEbHau4Ov5AF40NlY2vZHVoF072c8qs1uvbwOAunFnt0
zMfgKU13r/uCAafigVcykddmQTvc25GDf5HTrn2cHccpxweqRNsUGNN97GZrXTvmM2A+4p3LYLrb
WV9s4pYAnjFup7sbW+DmfbGWbFSlV85BPSZ8/pw0rvVqhcVEMnOaXHnDuZycwEVfZe3+cdnjZooa
p+CygmH777KyD6tVow9AMP7zcGoXGuvSAsrw7/EQ1tbbnkbS8t9lRVoXcDuZcPx7vKps2iOpffd/
F9H1tc6lllJC/d8T9kMUlkrw97n9fb7yOso5W86xHz39u0gFNdcgnD6RJhwAOusrQElQhMvh4pZB
8vQ4SQAhPNmwE+MILdzfk8D1iADiEND7/3uRwb73uU6fH9eXFjyNscE422HBfZqiBH9eR+ZfCYAe
DYTFWcOp0qeZYQaZoXa7fdzQsTF6IaUDUawE+bUlorpyO3ZZcu5xktP0SYNcP1HuvJuKWqwaS8e4
mnX85MCC/KSyJhJZLe8GyADmGyrxoCGpSmPVeoR9NU+V3pvfkLK+C4hUtyQN5y15DNYunzjKubQ8
ZO80n0t6iWB+TOSmcvZxwihzRtEWAH2Uy4oSwXWjwPj5d9l/3U4tk88ga7Ld/3sQuf/jkR6XpbSY
+UJHx/96DIUtwzl2aps098t/3fvfWZOEsX2p8AH+51n9u/JxWRIn4RabI+3nf69DbhwTJMiGZDAc
DgEt6vv/XK1X80Q1nhnEnETY8NkTc8vH9X/vhOnnB1IiOKP5ucqs5l2dQEfUbX1vXHN49uz8/rgY
nOm0D0rsVI+zFkvKihJK2T3Olv78xXzeeIraonyrzCdjytr3su2xbHc5+k155ElTCUkgEWj9uFZJ
TQJS6R0cLblx2wDOwy34okQFgCWL37DcqSjU+QiIJF0+7oSHPtgwVsu2jzthM6RsRu9zrpS5fdeZ
XtRW1t1h9XXPcav9fe51mxMxVtJOeNzJmfFndJ0R7B93qm3lk36g/UTobfbW5i+Pv5sUhXv2CqZT
j/uoFcadNC41Qph4spHA2oqWQv5xlvbmAcj3+BKOefqa18nu8cgQd8cj0i1/YeY7xP9mgdrl2+aW
1zRX0tc2MXkvmrxft7WRvbakxL4Y/ktRCltZbmDrBmDrsLc3j8tKpdSfQGqgJZN7y33iKGZVU5p6
97gF8+HhHOX+NZPHeFwE9hnmUxJG5FRyWURK1DFFK4fWiAd5nDR6+QtLsn98nPMJxyHREZHP4+zf
R8rci+Mqr2Y1uieAAsyqghaoexp6P1J8S2XdZJ92aJBPhDQaWtfc3WGkP0127/2Yo4rojMx3LtnI
m+rYRNo/7ul5yj7MFe2tyvSQ8T+IIxVawnvbZ5B2eOhGw+SQRbNySqOW6jeNLBm2uz8GBOXgwKqb
6fYDZjaTIFS96760Ehg6188DXRE9zIGxJgS0sE+mCy9XIKCjZ9PE8QvfFzyFboAKT66wWnJJZzTV
LtAMs1PVfc0MhFU/f3tcHxSZsQhtgtyNOXBOJdhm2pk8x0ib1/2YxB+1XZQo1JnE6ngb33xHh7fK
DdhU9IhB6vBioAa72O4AE0jeF9p4lyAJtbtbAGIDiWVvsgaecAdM2Naj6QNuF2ZgtG+KMcXnJulh
qzj8vNFIGT89kH7xOE+f7H4ZDMRFc3DhgF6Z/daoqLnFUPvXxmrne1CozhaoTbDzy7yRD+a1khuE
Hp4du7KV69RoOdjKGUu2nqJE74ZViGrnJ/UHM7ykNi6JUvvQdAwO0o+/3u/iKXPAIIDM0DwdRYzD
e4PW2//7x20am+So6O+Y4I0N2Q75PiVR+1VXq9+PhyZO5+c0dO7r6PbebkKETXyfnr6riXd43IBg
TwuoEQSWpuq7o2LmyXrs3PJHlNweNwjIU5K0XMbpYc0MvRvhl8mTmzAg4cF1PjlkGP/D3nktuY1k
XfeJ0JEAEgnglt4VWZZS1Q2i5OC9x9P/C6zullrfzB8z9xMKMUiCAE3BZJ6z99rr2vWGA/i/4cFm
IoOoju8luKqiiXBehPLNrZnKeDcaefzCsPlj26ltkooR9NmjrffBQTpxtEFUFbzCgVnfNpHzpqBT
cu+cKt2Ey1nUK8tzjC8gW/ll4i+F0q3VCOWBCVVgXYSD++a25lTHOyx4qMnLftpko6jnE1ECgz4h
+GT+eK5bvHmOy/DawKeNNT7eRng7rvw/3l7QxbaBZU0T937ETk4dKcch1WlvevDt9gJADtqyFG5/
Z0ZTdK4LKvu33wbWzkICIHoTqcIvk/vyAAiyfDA1VDK3VfMxI/qCBrmdRBZBnMzCCd8kvu12F3s+
kq9gcs1jfnsWDXFwiCpK5D9f9Mvd20qOncrj7R41Nt1HfoFqxSyVCybx781F8zZvL7pt/WPJ7fHH
5qisxfM0En6QMvzVbcm/fPnH8lBHblUGzfjxFW6v/Hj32xv98hE/3sl12mJHDvvHR7i95vfP8bH6
bUs6Rw11zCj6URPhuPn5OW73cksWh/9hNv4zzAb0CXgk/wazAVzg2/tvXA5W+ABtmO4fUkgLyoaC
9GIriyV/gjbkHzDrbcEcx3Hkx5K/QBvmHxIqMlgMsqRM0/gnaEN3LIdMHctUytCF+9+ANjBIzyCN
X0Abhg3PQ9cpe5Mr5hqOcv8J2oidJsigkza43Ar6zhXFsKZo3FXtxuUXJHAE1HjvaFMBCmK6PzI9
6B9yEXF+n18gg+ozXNHoOc+TbA8eZ9hw0VSfqwG6WGwUX6TZWEsJJvnO1dzxnCvmm7c1LUaxQm/H
T0nXp1s5j65dFBM0IvSHj01bPaJgzeYsGXkuAegioQqbLaxBNufJCOvLGJQMEAhbea8xWC9Cp7Af
KhMaH8OcaFVrffo+iu5YGbn+4g9VB7LHsykassKgHh1ft18t1aLeiVLonpzbP5dd+LEeI/hoLcHW
HFDYhs+56z228/ZUS/ck6qf2TiQd11CPdheCTPSJGB0MJKCwRaQefvVS36R/PC/4uBvUxl3DxWU5
MsJfuTHqzD9Xua0338BUgvSat3von2zq7+dvG0B13h+jpOYn4KUf6/98XQ+0A+QfdYKfq93u3da9
3WtwrgLcDXC95EW8Ne1e7Kqwxnle2i8De8Elm4OAa5NHadycHTt+vy3TJS71Kcp/3Jb5khIS4IgY
szYrCoZZKMR8uuLzw9rqAvBJ/fDx0Jqs7kjpn78SWsQlicX6YSp1tKg9fGlHz/IrfaYMSlrSbHDN
5NeOcsiq8LEa3JYGPb23LEKrpOYXBy0c12wQ2Rxtn1+91Hv35CDOt1UdfTz6Mi8ebsu0QNINi0jN
RtNO4GzSnxn4GZvUs4bzICd9o7mhIIYduQn1ZQPgYDRtPN8wz0ME2Dz1dQsM0tSzlFGjpw3dZlC5
e6ZU3W48OWr0apH2pOUYXHIuaxteEl28SJSbIcmSC3WDglpAll0gMecbLcmKS55C9vOisbp4cBQ2
g8yay4BraZP2bnsZXOwfXuT1l4Ae7SZ1PBhQ8C95N01caE2QmcZQ4ZI7hFN7GtdzL4LZMDQSkF0v
nDUsRVBWQWevtcb2LrkxQ7KiPLinDGohCNTCe0QYiCp9A4mW7tNLjWR6Hzi2Tvm1L+45ExCXIR2i
gI1xQh6k1fdDyYySd+vug8SgZ6Bb/X3qQ9/0ZDbdDwHQRWhn+n1OIjTba03eDSnakKcWMn3Q0APB
0UT5Qi7X6sa9z/lYvJuj3XsR0hw89MHD4NGITVUTIfudUt5tSB6Cqk/YXpM/BFYwwkCwIKz0VXOx
9aDb107ydntkUCK+3O51dhns+3D69tvzE4cdZWkio39b0Gtphk4IBcDPjdxe0jAs2CpopL8voOVE
TLFpjR8L5N/vnQuH+pUeES/893O3TVFcNTZFg/CJL6Yjrpm/wdhF1SaWRrq8Pfx542mZv5GdBj18
ft3PG9P39DUlOf2XBbd3ytMJakmB5Pvni28L3EQEa8YGDNz/3tRtAUldIH8nq/19gR7H5PoE2LFu
a/z8Il5MfcyyCE39bUGpHLrH2Jh+X5A6jr4MRlLVflsjkzhEpEGb/Lb5nz+g6amUyaxRbn6+721d
u4ZWy+VQ/31Bl5FP6ZttAKL0r13gtkZMRx1/OAkFoP4QD6ThwaQ5/MJJZWVp9vgp1Sdvh1IqgKVb
628KWYwmMMXVU6idoXCrVSgdTP9VL07EspF+jM3Rw1HyWrkaCH1bfVUl1qiUUSQHuFxV4E1WqYrV
TjT5tPXtun9OpftV2Z78KkBsu5LmlW7WhHFXiHmqUnQ7EuNKapXdg4kT8UvlDAZfM6ju+4jBu0c1
Kp3LUgiuT+lcrbrdVHPxqqWKdXuk5sIW8Q7xyphrX3E0NduuTHqk0H5yGW5FMn3KQfnZAB/n5243
txc3NerLci6rxXMVrk6QYM4Ft9yfIxOR2cRzSe627HZjU68TCHEusVfGHzejO/XnpNrZul6up7ng
18ylP50aoDbXB425sinmAmFJpfDnU+1c9vSDvXYrK86vDOZSY0nNkQAX62Pl24tMKpPVXKK8rXx7
imAIIlvnUuZt87fn+rnQac4lz5/PlXNBVJ9Lo7d1b+/QzIXTci6h/tyeMRdYsfHg55w/ycf25kKs
Npdkf25P3Qq2VG7jLiTKC5qQdqeo7VbUeKFTkLvt0D24VYLr1lKbctyEpZesZz7ni91b47aQHulQ
2mbs6mQWu+kbWbv4FsgNulqNVq1h5wFARz177RMjW9XCmlZdrt7q0c+uM5V+WeqjeWjnh1w/0fhX
eN2GYUqvtVN9qrgKczadNZPztREq+w5nKgGE86N0eBJRMRvKG9yYqXfyqYBDWDPIzOvqHWmz6J5a
cU2INL9KWUu40HQ+eq8dr7Rw+l0SaHD0/emTqML+kmZI800NSAJaoOmKmWokJzIgEJhslCsFIMzL
fRmeAnu24SL41/p8q2mu+WiFbfqSdO9WlRjXUqeD4g/qaQLwcsTKEi+D1jOONL2xnri1eQWGo23D
piK/QNde6M6JS+FHzTrqavb1aAjXIlBqC/wFxbZTxAc/9furmtBr68g6cBDx0EAsVRqCynsxvPeM
bc99dIoc/jCd0uUjZT5sT3zvJJ0gtzX5tzEtq+cWvG6cjs6BwUm+vH3PXi/0bTbp+VpmxXT1aj6X
DZRgS/EkP44IAZa3GwP34lHYrrgC1/jslyZnAL/Sr2YD10M3qucG7sMqq7oefYOD/FIzribYYaw7
w/fb93aGrjy4EXrG28ISt51qAsamSR5s9E7Ia5ngk4fw3e5vDx3PShciNo07uwj8BxvLalmGWxEX
3mOvtO7Z4r0JKrOv1SQZzqAU8HpDXfs+dbZuUWxUjP2X1ADnyl+uAqk5jBsMVfY1aDiG6E0A+my1
UyhL9dRVlJJT60GWFpShobyzBfLoIimCu6wPxZH2EEhTTx3dLDT3Ir002VSdG9dPD6bon8hbWBhW
JO98dPoX6yGirnDn0B4lQ2+Dv1U+qTnYtIvNQ8GVJ5RttZ1USGQPlkdQ4HvO3xZ1wkEdb/duN7kc
LKxVaFWFZm1xpVrLyKZM28oDhbFhWwXiq0ene4VnnQjxsfSOY+/7R2dWcadVwNs8Qa21TuiXBF6T
eKsc+B9BhNK+p7e6FLR1lugb2jOORxv96xv6FXzM1KCr0Mo3+A66x0ioC1aNz22Zhc/wWQgmDeIn
vBtIgIIAf4UW3MtimhhegjV0qd1W0/QsKbShjsw2lcqyfUera0nRBf2YgI9kUmOFgT8+VDGelK50
FxnCg22gGW9+DyW2tMW4Jhn4tfcLc5uPRJPZU3MO3B4UukpfORHuy+IRw9WYKYbllG8y14Bb5Uii
qPJyWU7VvvXKlXD8M13CaRPVzo/CyzkhNcO2rEqC2wlHkYky1p6Xb8aXOJByaw2EMRRp+WXCF5bF
zZ1rZ0+kYb03WWNtKs/5AUYOYw5FIpckUk/HAi7dN3SE36zxrrHlA6ylck1L9L0nLG2IMTZpmZKr
0nLeqzI+GKObbvxy2OZmKY404496jeLSIELLM6kMY6OFgW+s29RfWtVjANpnUdQVaa311Uxp1OsM
dXUfkqsFj1Sig1j2KmIHKN1LEtV49StFFYiudVLhA3eweJYhapwWL+SA6WVrCFrK7WwIt9gNc4qC
e9cw90Y1aksrQtWItaMmRY+2Pa13GOn9NncVhnWSle+SbvoW4Uoqs6eiBDuf21wlA2Jf4s64L4z0
EiJDBPlDMTAZzGNRTYciRoPvMXlGP1StrFLfNFH4DV1Htoz78qWchlXogp8SNjbMMkJdxM+06rPJ
ButbbE0NP96MYnAW4djXeMyr85SXWObXhOxt4jra9T3yyzzeu6Ss4V40HjnT7pIRfYbfqgHhKUEu
RO8s+hZ5CfFXxH+Xa+y4LtLc8Hz2SnanxNIZVwK8NGt9C3uFs7j4BOhuwmlmPxJ79WRp0TKV5X3n
xp+GIDLWeJXPsgV15EX+MrEK4wiBAneAdYgTMik6Iyd3kBKi4/gAEa1hM+pTvYn4eiuDHVSFsKrR
54bb4pxXGRJM8Iy4iSWqhSSj8u0Hao2XpxDSXxDSJPZPvoNZaXy2S0kwQErSR2Kj6k0ricECvZtm
0qfxozfdzWL0JMlFdi3B63zGZTYA0fQhOy37eOa9Eyux5kxuQxiqNmkq8ML74+PkZquRdgUcQQQ7
VvE96ESN5pegjgb61TEnogweU3aAlhFutVE+GF61jYk43k/dZC7HaaLj0A/EnFb+SSnGPqHOcGEo
9bfSkCSZ2arfmH0xu4Q5yKUFGSPIdXxsGqdamP7hhk4tA05ConxnMKGZYS0e+/M0Tvm+jLsXP9Pa
DRMNl5NVtFWwN98sXYvWPt/BLBhD2iMhqUsjY3I25owIlPvCzIZdkTPrQ+Yu4fNEDxazwFo3D7HI
QkSlr1ozTJR5inJfV/nCyuvq0DsjZSKr43RkGsfcnp2Mxd3oqicjcCCJq/KHaRjJWfq5s2gESert
aEFgoyrgNbFFGJT7NYFdsrUDPVnFNWQXEyemYyEd7WR9csnLjR0DSILZLe260xe7xsqCHyQuU7BH
Y0Hk1wsY3nrR4/ankrzjpIxFtToBzZfrKg/5yztZd5wy866V47gzSjAItvU6JYdAXITs9fcU2N5y
0jzGxELesS2RkQIZBAwryoYChcFPpXX8TaTHDohfOuFqWg93pj9eRqz3aa5dvYm2L/D1Ox2+0Ubr
zGqF2L8hzq3C5EPxf6Uk9q7MUHu3e2ySKT/l5jfC6GbWbGyv3J690fJL59D1zQk0UXanpTQeEyc7
xKENOdkxXrrEvbcEOEFC5nDtBPaxizRzWYhM3VmkqSz6ZhA76ik71TeScNt4XCGKCk++9SOMRf+5
jZtqa7oVOicSlYv0q5ZaYkd6Z0VhoQK3ozKQCj4ccY75ctulHZ2sfnqE/wFtr1FkPPY5zKZ8k9dw
GywTe6eHj2s3eKG9dmP/rdTsYp8NDG6g7C4JCAn4i+eXkpiarVXE8bbLymdQL9Xeq/EITqO+z3Uo
N8nsEfR88w1ltbg45eQe3Hq4KMcXF5vyF5CoQfsSYdd7tB2a68HQ1Hc0/53joOHLJt7OuOrSeAG5
ld1hxNbAUBnWluP1e9lyKNMDvC8pkt15+E9MQWjzIjF8jWADL18GBYhbPdBmragaSeYskKLK4N7u
hnpbkHmx8Olyc0wbwablV4sEQicSyrZ9JbWL04bcCBSs87ibv+y0MtsKGYqT+OsiJSozdDzGAGQU
bMKof/Sz8dz4DVb27HsRo8Ia4jRcJ0WXbBrBkF8HikeA5ikfMf+30kMU6OqfwZcf6zqzV2U1qJWm
OC2HAv5TrvUr0ExYXic0g7HBbJWgEBS74r13EU+7Gn0XNMxzmY7azzuFB7At2lJXhQctv93p4Ht8
JltuJeKVn1svTqc/t/dJZufARea+pcQdUVloK0kdA2m38OFsU8dlW6b9LWqzRcGPspi86V2m7qar
1YupN9duVN7e0oiAmEww6UFTzLmOnBzme4xg/rznmTMbMKuT1ccCCjMwvubX3G6gDedHt/KQFPy9
4Je7xgzhqkqj3Xys4vjlx3q3h7f3G0j2woCpPv98z3/1OaLcPVX1VFOA/cfn+/laC7XeGqs4BqH5
bQplzum7t0/699sagkKnTwbSP59mtqbW/+vH/Ef9mJkW/u/7Mce2fw+bf4DP5xX+Bp9LU7dBi//F
N/+rHyPVH5ZFTAtXBwkbXZcg0f/qx4g/CJNwpavbhmubyvwFfO78YRlSCUfphlDCkvZ/04+xlPXP
doypXIs3Eo5lCIm0Yv4Qv3LP0yIr/bIxkImUrdjRsqYDMdYbNFNcFgevP/Q5LY5lrfT+EGBvZX6Q
cLxPYWoca9hvgjEWJLuyAzQ+wvkWdnf4+bBsJ454M4IwnPacWgIl4djOr/547KVqmwRUPzUGQ4ds
KvFsoFxpD6YriQf4HHeY3MZ4jRceXMLo6o/ZYO+1DLmvA25x7Rry2S2DHvALVMA89tfgDBm2Oi6+
xDAFhsw1aj1BW1+OZUQQYQVnQG+T71amx4fUb51l9yyw063j0iy3fkDBWXOeR1PLVmaYf1Nk623g
6DE89utxDtBNH6y0uRMUMZAUJpCy+GDkeVwHfIevwEkmqxKHLkPdroqK6M4a0kycMcZjIIvTuzKy
bS1AkPuiuR+KmGGzsCiWcVI0CJkNMLXu/Rmoa40GYwHhkW9CyM8Qa8+aLhFB53c6golrOmXdOS7l
CtroisRJvBkNDshOA0bK2MK+b3xOpVQ3tmmOWj9jSEoIZYLPnXm7H1dYU1tPnpoSH5DldweV9VCF
cNOK2umWmP6dRTDHt+bBPiIr5NFokC2jyJjPakwa2n48G0lkr+wY+67tm/HDdCIlF8SglodArMun
vNm6xIme7OkuGRMTGJvWQ0scpwMVcIiIYXeHZrt0ofwhJVq7wIoZQT6O6dfWx0/h6CUQ39LCaxH7
EbNVKqTOVKHibl4z4cS7hKnpsieVFguRuywriskNVdIVPbAN3tu7qtHIsRAEWeUbAhSAXql2W9eY
eY2BMbbvJS8B5pgSOCjXSUhBGLDnDK0JsAhTETuKV45SxCbaxmeiOZyNxwC07UgGdRj7reJgdGAL
1q9+nm/rHoVNPjUT9hWp2MHSa1wAsOmtgmLy7ZswOmLi4GhrRvntWngH/B0tc0pQxU3J2lCmCXrx
k52MKFbLjhbCQN2vNMVGZ8C4YE550XykcGlFko9lfRopOpGJC/c4L6ujGVrGaiKakrw+kswJcXeX
XV5zeR48BoO4mhlhqmADyuaUVZIqR84EosutYS1heh1gx9zpHNRbgqDvM8TQGy/PCAse9QH0aKdR
EKFvAS02pjZACQ769imc7OcO+cS91VBuDuLcYV5YXjKSaR+8ihFSlDTdFkHGsJgidMUOQZHbyva/
d6o9EEyjHyRci5XSC1yLkuArMo1vNwXAI2nX09nRJzw8BcY4K1W7Trj6Uw//jfZ2tLXszDgmdnal
Fu2iXiZLnvzzy2CsAhgwkfrKjLVZqcg396jPOnYjKrmaC/I9yEEnOIRG7hZBTRNuEjH7JPb0vk3E
mjFuuI2Tr+EMe4+UZDDfj2Aam+rZs6meceS1hGun8fK2HzSR7298SjRujOyi6cAh6y31bMt477rC
Wel6n2wnm8Eb0aKLIS2xcjkAT+QtHVbxcYwSGKxIxD0eX+eucOzHwsDKaqdgoQNvY1AUkCUnKvJo
yYupmYoyrlJoh52MuiCRw5oVr2W/Zo9ED9mUDzRcYAJGcJ7a0UHAL2yg7pNpb1BCBYu2rZd1J50t
zggCwpKKePKcxOTQcr+PBAlQqhtwI0RrwyRjwA9JG2A88sOc8wdoAAwP1ZxJwEUNctv8HFPab3lK
cgG7ibv1acgukwhmaT8nHBQqewUBVR+ERpgXwH0ycHG+cIiRg9BmsVbuVKsORoahwL7lJVRNc+jn
NIVfbubZRehVjzbN800awzt3ddpQTaEX93yVTQl+LBUgfxKPEIdpMiyc5WHPPjTo60qZcD0FeCTd
tchlp0IYRwGObKPFfAd46YDwfdmDEt0U0rFeJcnIIcSFlUHNelf3iTxYdU8f3flayiZ5aDGi0L9w
yiW2QCSZuK6Pehk91fPC0nbLFeW3lwq2JMrp1nqr4n1nOMY7RaVqzZFCMJHWvRBJF9+BLpYr7DOS
ebihPZAB5j/GTonJ0HOtbWE4xy7JrE9RW99NUxt9a03j3bKLCBngMOfo6Fi0Z0ooKlvxMAUV2G/R
unuSGbZFYybnVBNzhNWE5g+mzJqdnV2nUbsRaO0hzy912wdnvoVaBBSL8A81n6m9nwOqRWlKfTLO
O6iAtBQvWk12QF6LZkv+mDoVRvOSTzlcTUn8qFbBLBqZWXZMsZWWl6T2DvZW841s39sVVKyGd7dM
HeS0ZW/zobK41tjG3vYJGMksI7sI3z42DWwxpVXxMysWa7O0HioOKZfi+ClietWArSPtUcWYPlNb
wYyfH46wEReJD5FtxNF0YpfC3Ha7e7vRXcA+YnC3npDNkhFVsZrCsDc2jL/qk9czlM8kyZFp0DSn
iEiyk29233PTA6U1P5UmfnuKC1PtYts6+pMpG+a4U3vq+HxgARmdED53ksIDpITocVMQLI0dh9CH
hbjdygxJeiyHBzcB1qw32MK9zgxPAs8yKbBvVeKdXWLkjSyPX7XCVphlw+YYlC3xGk0e7SGU6csI
R8Fd1EHKN2xs/5Gmrl7GaSwIR29lp2m7jbsZtasZ3R2NiPuCv3xaFTe5b3yOidMrKkNuHXES/ICn
xqpRdoTJuGzm/HNRA41roqkFbzoIjJD9sJ6K/F54kgtqpuvHFDzKqBqyhnv7YXBnsq+ncXjfAwXQ
10Fi2cgOfOB/2aDdM1rRIIXo6kMP9iFzuv8QCf0a0yPF/xmsKkaroLMYrtoKus4/B6si5mCeEj5m
USvs+4pMJC19aAjg4rqVnyoOoDnNGKPuWK5sI+5AptvgMxNt3KSJ985J4WuutcPJ8JtdmgRY5BrA
t509HHjXfgcz53MQ1G/amAHwG9MYKw38sqRJDxFGNKj9pIQ3BKw1dQn0JmjXbq+B/0Vd7guXSIuK
wN+KVBN67wCLCXhoiEZ0mV3+Mr/4Fz+Ebv3fYbtyBEItabqku5rzBOHXYTtyJ4vUFQKdScJpTjDj
IaPkWAoHOsay8LiaAqDCZq4B53S8bNcrSsrSwATulRzPaaKdUauUq4FQv0vjw+1ikLHTUqG9BiT1
GPZIk7qKvC0p2D3Yw3ExybbdRqH5RhiM3GFJpbSs5++3EYxlMiLKzCreaAO4FTtS2T6QmUvWY/SD
gZh97jznKkSbQAIRPyxl4sh3AM/kZB7HprntOpIyfTO5GGWcv4Z9vSP05LmtWwIfwjY76ySG2zj2
VzLMiMgLxu4yinarOj08Fg4FM+AtRLw1Mryv3XcSnNde0Kgvkka2Q3VoRuawq8egiXIA3GneWhu9
z511wW80Bz/jnM+2YMuJOBfEqOChC80YfByw5p05zmgSCDZIVJA9GNa5rv0NNVq8VBRaxEjUaWhX
WwfV6caNqdRlgbdTkaoWRNl+AdNeL1SXQiBKYUTqgJSH0qSbaiPdyuXsIdHUMnDbpdGI6BC2tD6Y
kRwi4yWrVLFXeBfh/pZP4C+sLZo4b00Ud7PoK7fegFPpOZ2U95QSxlUVx5+8+bellokkgVbCqqFl
sASNQIPdMKqnzB4+lVrxpQDCVqWZu6Um8rmyOCf5EuSVsuRzokUv0uMz94n2RZPnyB0QXdjBYzAL
F3ybomjkRyYoKeecWXEATprhjhe+2lB8nzNYl7gMQHgkrwjokBFAe5v0iq4ho97YFk/x+D0ltXMh
vSq+jlF69/8/NGZ946/6Qia0jq07EvmjLhE13ia8vwZ5qSI2O5hFq7HRSUP3+KmEHdzr+ERGGTwb
KbEiqe9MeP/ZHRgldJSyQ2ditoA98QjZ/UrkyWKqbfmIu9/bICx6LIAS0jxxkaXsrbkSHWPObpO9
AdeGC3i+CEz/GfrOUZuvKPZEYTUx6vEw986NPH11B+s9aRgFup0Db6qHiW4MC2XgjhkNk8Eg6ZLY
SRd9wYBYt1BDEtPKKEl80zkFLCIDVFWiAPviA6S2XHGZATvdOuaGzEy59iDKRz7U+v/Ve/6zeg+i
1H9f7zl9//IOUuSfBR/W+FOAq/6gjqLrrmlJg24sBZq/BLjWH7pAROsYONRcgT73Z8FH/gHwzXXm
fwrSylyG+TPpzjT/mKs8UrjCstHv6v+dAFf//SJqIJKylYl8zRGCpc58AP1ygFReZrehnehgXWk3
9HZBahw4iq86M47vjT2OYA3d8M4iHQovW52eqOtjVJkeqXPDJdAK4hqJb1x67QREVNmZcyQB4iHX
8LQyh/aOamYRm5rfbIxUkNHT60z086raKDpHtJa4tBi9FpwpZMRrEFDTGrdjvi7z0H1JWv1bjmdi
AUYh3lRCuwDciOExFrMqp9EXUWLIQx5AE8COXC3dqTL3Zg13N8qrZ4i/uH/xiyzrFMWoC7Hs0CRe
sFSSRDLFIB/emd+sLKG/kna+KzNpo9ikd7qY7OxHjgSpQcRC68f9qsWltfRrIpUUWooldtdT1nqA
OgcjM9OlHgqfocFI363Uiy9ZVnzWBq95rDKf4DWL7o7Sic9tG8sGgSWfIqd0rtiXQ0QDqCLGKbVX
RQ7HaeExtT+WeXkiLA2u41heRZaA2QkpOCl0VnpJ5nOfvUngxRnEmqWF9oAUiHG8UOgXu7hotvhI
gW2IvoN8007IBvTPkRYzAyqHqzOO1zEYXkKL1HE1UWbQLcWVwTchF4TTowyLYVX2sltkSG3Ibzrh
hF03uXgugoATodXvnIwppOpDcHYpVJtC8a0p7L9MkrQP8mQpLmghFvdw9nczeVnGAgJI3HtvtTse
w0J+I80iWVuV84ilyCHyyW1OY8NcZRxp4nd9+JLl1quTeMkOUBZJ633rkTqsgwEZnO9WSfxw3BP4
oCyN/dbKqc1zMfS1igC55K4Fz7EeMdktIJzvfDM9lJn/RpXokZ2tYhLdAW9OIVVJ7QUzoLXuS8aJ
FEUWmRljX3SNrzKOaTKV+XtblMWCIUGwGBicQKGAChB6zQKdcLqoQKAvgU+8dYXvrvWJmCCupHu7
CrKt5QkIuhPE3z6uzccKtgWX2CpZdpjwUXuZ35pM/mgNrg84bYdj3zO9MIewveBTIZKj6BiCwwh8
qJkC0fRA5FjQn5dSrCMXem9ornqXmlg6tHJpmyRtuPacjIjcAV5w79rWmiG52nDi4ehzfYhIyK7p
jX4aUp/8B419vKcvhzhvWIdp/9k0CLdJEt4s0DUyBga6LaGfHeoaEoQe9yb6CfVcoyssffUZtAXz
UouIEYSyIEmGCOWQOrPPg8YJSaKh/bigudsv0qa3uc659RFY3VyR4OBEOELCsmno64Te9jJpHX8F
R8U/kBIDHGZAO5kodz8YrknVkkycSB9JHxlDSaGOSpw5QmFp4kJb17bdbA1fjcchHHzIvaQiWmJV
9D2MGtFSBkFbBbF2+IRUMlljhdgkugDj5Wl3Qg+fDGSnJNdJjmPbADwy6G/4KbUVpKDvVFDqhV1W
IMcmrqxmWR9tQcWrggizy0T9bLjAaSOzDte+ntPa1wD/Iezy7hwY/HtkB5cIE+EyA35P/15mawCY
sHl63JAGsZ58ZeyQ7MjdztHICCjrcjuZzBGWLXCt9ylwmK8RBWU6E7xP+lr4ec5oSDjJzvY40zGX
pYw/Ixz/EWBnXeii+xyk+Y8e0q3Mgi+obC8tMImlm0+vYJN3KSnek+2tIw03RdVvSDg9+D1wu6k8
13A2F0jg02VbkbKscOsttBwRY2+9VrIC7xW8uwQxj2ZK5Sjx5GIg25Hmfvti2fRpSXRB8YLkBAEY
JG6hnkHBfCtz/S02tF3uYG226W2vRTZ5kDPKZDOChtkxbPvSkZu1dR2S18dBW0e1hadB9cV+IgNy
L/kDQOACAtBndPHrSb/vFED/3jEeo5EM1m7yuhMwwcfasgr2G2yUacIQjbAk0tzjVerE5ZLybrNU
1GxSCHUOMz0iKIwDFZ2nSXRvOkGFsDeoK0K/JHgAbC3x0Ljdeqo2yCtf+8IkhW3szhWCg2gEKwiD
8tHkWO+K+Mkf0s9ZWD/HaTqt+jBGwIOywF1VZXtCAwruPifykWZwt+rkREB8Vj81KmuWI+2785TQ
6yZ7hQglFxD0YDyRO4sPDWMgZC3v1Kr40U/wjhWgf+wBdJSBhmZZl9mzE7Xy6IGY3JZ682SXrFZE
0tlEWv1KsuurFk7hgtG8vzQjiakPmptBphgbmIaNNMb3ABIw9WZ51pPuCXUK8pISq7lvuEuYs/Ra
B7CdhkEiZFuKq9YlKcLKnIJ0bX8xamtXlna2VhPaaUdQubZTbC0OYfKiwoDpDHNvodQQ/kkfsgKp
oNmEPjTFG4wSZDmNCFHT/BuXSM5LxaqeIrkMpUGSEkZXLIv3tU6Vt0VGIpqrI7rHYhLfzdaulm1i
kFnmE4Kt04LQwA3ViYnhwqgeRl8fdwH1B4nuf+X7/UM7DFvKX7uyb7/kg/kGPAMqsfHUaOMXMK5I
3/4fZWe2I7mSJudXEXTPFvcFkOYigrHvuWfeEJVZVaRzcS7O/en1RR7NzOmC0BoB3YnKpepERjDo
7vabfTZC1bE8aLHupnEdZDFr8PRXGYtkJ3uatQWTDs7NSAM5BoSu1tY14QDMXNBnhpXq1Eak6TZt
KMbxepI/EXgKFTfnvLIBAwCuXpXz+OTG4sZR7lk17rZw+53VRUe6Lq7YZraerTg0xUXFs5Y9OJl+
y5vuEltedXbi9GcwAJoHTYLVU/D0l26CH0XRxWKPeo0nbX7pXBo7hDezFjjZyR/Rexq7e3YrixpX
fQ0UI4ylc+z8eeVkzZZbw1bdK7ysDP+ZJT/FNO7h+i97m77Spj3fqXm07oRMMUMqJpDe271MyDAT
Ubdb58FTFoKAFuoUIll5ccrvFatChDhWCzwVcIDIH5fbEhxDWFsR6iXLGa45R4EM60CsQhqmZG0Z
Oe2BipmLydpZONkW1e8tYnS45K5KnVV/v/4S9zHpfWLA4ja4xYtVtcuC91Kq5k0D2RPGyObedtpI
2GbFwP8DCrbapaVNqxiPE/C7aVOMVGVM7mNn9EugCGvU/010d86AbXYBnbdGvk1oYan6uzhir0WG
UGkajPK1ilInELXtbPKGjOiGsJ19Rx4ovEPMsKSw03KGjSj7zTjojyjEnOitiLZExGw/uGoeOmaA
4kmZDXbJev49F7gwC/dQQpCJOzw/Gv5X20CB4fnGzVFaE79M9eQkmb9scv89t1viAYnjLKD49EvS
chtGQpy74eoI9kIVQz/MWl+ePXRLOaU1XEAP7+P4a87VNWvrnZTcqyvVFcvGwYrSpqcIO0Dr1pCJ
+l3FHUia9cUf5wP3nXrh9zM5NRpoPOIxbHhKPJgG/M8Ccdx/mYpmn4zOA8faECPpKa+jT7sMYJpM
7u+pnh2IYcOTlWfYPQh20YLJLZwnu2fR0RiFlPEzt9iVPpqbdjb2OhBw6Bb5msD3q+fkV6zI4PyL
DnJo/TUoIAWFoV1ay3MXugXcn/CP6YLcYWMjRcleLmGLKHzvMkTM+QAtl2wbUvcGhSYscB7VpCNK
HotdPw9QwMbJuEVSvUaN2KQW7QjqzmHNRD+HdZGsBpj6RLfeXBhR3b3KlDuiK50XKsI2MvOOfi0e
Yv2VJMDaYnQROQYtDBzVFpabPHK9cq/N1moEFjir8H7P0PufE/yBqJC7Sti/ibxvJyO6eXTO9uMD
Q+5NVKuwGH67BQxlCPMJrdUdvDDfpxZX1SG5jEU7PfQsdp1g9KR/3GGhRTGh/NzKMuCFcX653JuH
sQ77tIb8/FgG8SGI8KUVi8yDVwUA0kjkiut3WaBbpNGnm/g4rO1doZ4mLJ4V7ScuYbS+o6yxz4/C
NZ7MCZhGlyEUjgvWMezD8QFI58pyCGJ23kq2QGjZHRI8DRNclDaPrrQDNDSLpLix86z2i1TBKwau
MEA1UxzrNDbW8cz0gPBBM1TshAHHiWqpMm5pSb9QLixHNnt+4zxFtEHa2H8KjwFtVUF2+pnUGqJc
fyI5s+oxwFMjMYcJ1SJlwjghLjfcYRcN/d1Dtps7KNYxvDF6BcNuoDoUUiCyyC3of5du81lzy0xn
y0IQFtdEG+i5tmgCdbT8jVcEJkIDYNVaF/1rgMTj9v1KhwlFXSnmzzhsuEx0M340/WSd5dqW1qfb
0L2N5vNAijMbikXPr2T45kdJPGHInV3R0j/ml5QWTPTKF/HOt5LPRplhPOrvjkd9ceZsZltwoyrf
qMHF7put9UrfEgDaBqnFSLoFYNuHTA33jp1wYdT08Ll8pZ5TfxlDFl6K3LXWnaVB0GQh6acNL5xO
BZN81NmECC27MXmcaNqC1DhxSKKnSX9o+LW7gdpZW66pvdx0smZpi0ORl/sSehi8xZvEJCoD/cqx
75z2WJenYqO3Yj9wvgJPeiWm7zB0tLYuNvpphFItI2+EGBpwYWS8ElUbNuP4xl5/68yMm1jRnc0Q
QWVhQZ2y7iCNGGqsZny2AtKkDVLdN0NbB+dNf8kiLvCQ91UUhEWuD1tH5GIn9Sy5ANylO9aAEtgU
glWJHI2n6TRzG/5nYcU8dSC7V2WvXZCVL31Fqph7pwKeStKJZeYwVkxFxfCAdxITrTaLTRn7H7YR
IEbDxDT0ChB+p21NnY0GvIKW/Qcxl6A/2bFNKtMCHugW7spW06pLDr2iQAqQaBJkZAvoDfToqkj8
DWXvMKzwSFjkXY0PMA6LmA5b17YOMvFC1+y2dqzY3jnM6WtuHEJM1ERplAnPvcDMyVK0KEvM7Qwo
70X1Q62fvLRBQxnSp4ZEXQL1DAT0tLe7+tT5vb9I4RSmzrA25mfUhJ8oQSxWXzkQV7sRvysQH6Oq
9/RwHEBjQX0NdijKcufSe9Az8yTcswCBs0nrYlMl+TbQ7M+giv2NU9Q/cArdZivep4k495p5GjGU
10L90iXg1flOSLq7kPUUrqAQPnxfJ9sMfW8xSUlXWlMv9Vj+ouyU19iM2HUU8PlJ8lw70EZ0NACP
VikGGtu1Np5El5kmB+Noe2ddbmpOAGZebpWhONTLp1T33kVOCHucIU5UVh6EZVCqQ9XG6sc4s+5N
GUxVitDaQ2sX93aDLgH9YEFdpWmAfb+zyURC2Mc3SdEMEdJ/cDdcDK08lbPAPhq30auZVT2GQvds
0G15cSPcGJ2oKDcodarmPBQULcXQX6PprEtikQvDgFQEojFPF6lDFxDbjXHdtaAfajUiR7uEorVG
sk82SC34qqyWjpFS622SxfUlBa5a59SrqWZMkfqm9pc6/j/+aYSmvskBXyW8CxEn7R+f/ttTWfC/
/3n/O//xM//8N/5t86s8/yh+qT9/6J/+Dv/u//nvhj/aH//0CQuBaKcb47fp4Zfq8vbvLIP/6jf/
26//klbr2v9Kq70Uf5AS7j/+l1DrBP/wLbgGgYFRVue0yQztL1KCY/5D13UGCbrP2C9wYR78uzPP
dP9xHz4i1rqObqGl/Kczz0D49awAqAGDBw9cwv+XUGvr5h+DDI89hO3x0EwejG879+//XadVczCa
wnVCc+buriW5WreRv4o5w+27xoPvTTA9rIza3qp6RLFT4hmbMsM9YchFp9VYzTX7Z4P09KOTA7JU
vi0oHXuYG1qA2GOc29QsDprI9dDs80VGrcxt4BhySxU5o3epufpnaZPEqtx6Z6eG2MXsSjAiNLdI
n5F8RGCvTfwBS+wKO1jUZHpqdpS62b0Cb1+LUnUn6LYrp6IuYzawIWAuOxqZ+StmbnXClBzy/M8r
eLtg8KQvfhCKXxYtECEsLOfSRqHIGyo2KEHUTx2FIOwHqxhANjeVHrcOISqB2gK22szyJ48D0KJu
M/BJoy/DJqDYr5qtS6SVwaXWBpLh5lbF6dd4F1DRaE5jXGT0NOcdCLH8anXppzKTn8Q9EU6jL5vy
z9Bpa9osXEHRtz9Cbqqurc6sLm7JTPgCRUJxhkD1JU2lRc6NmVuMbwxTRuSKBtGoDci6UEdW1Xdn
o2WHfdW95kTw3XrAVmET7YklRZgS6WlU8QDMfMZV9z7hwji2lRMG7Kh3qv1ZTQYlIm7VhURPf3cV
B+uxIUCgDxDpDHrmuHl2YTcX5mJ8i8AoLVPcEYL2Rjeh9dzo17NPEzGFX1EovYpQRhmxTkm2mxEI
SOK3OZUFzD3HNGQeLDjHlP1KC9zlDHjjoGgnOsSp+WGaBUwBLoINfo2NPRnxcfLdeqG5VAzZpL0c
woRLYlZPiNZLt40NFJX9JMEu9HVwIkXQgx7i7oiJXBsqolzZKhtdWusp+6R9jw5plRn7gEaeZdwz
e9ZLfH5Z97NBbSIyQY4IWnoQdxYuADYHkbL8xTwmDwxL+40ZSG0xG9W7znv4grl624qgP6oC/Lhu
2Te0RvYhQJmbFObSgIbQqT7aB4S0KMEygRMa9oUIG1JLqja8BvmyIVfhC/ZDdWNdsVpQ/NAHn11Z
xUeLejQBPID6C6qWe8xX64bOiGOvw2lO7IT4WDQ224ku3CCel1xYyDNI1YmbkeMqT0lZra3mVdiW
vab+bRNburaU3dBvp3KmwsekWFyk9Ku3/n6qZLrMUM9DVMezzIwXOy/Fvu/snUX/EjNELX1zouiU
w9GGJrAmV5YjRpTvg/bNcHfMNRChaOk4XG+dkQWLsY2MBSESfUFjarIGIJquZTNeKd9DwyEIN0ze
kgYj67n1jhyLKR3EuvLsYxzMfJimAe3sDkm8hlEJ3tkmSxdJq08hFb+jecM3nO99bpQLjfTjBhMN
rX0+qaaR/9qKUvSdR7/mYS4ghOg8VGif2lG2nHQiyzXOpTq2wEN4nM+46i4tyTBrQJBom+BeUluZ
IaeSdUc9Nqksl03GU9dwjmp7xvFdPv4aoZvk3LVOBMgOYvSD45yRNhnzxF75g/50B4Txgy8FnmTk
HdpMNNE8iIGvNn3zG/j9b7Om4qvR1MZVmsaI17kGFvSqtJs3Q3BvouqCl9G0dWCj5yyyJoImuIHT
qvWXwx0m60XymMoKl84Eubpr1WaEk8GkKloZbmDtg5lKvHgI0o3XUWCeGjOWX6ukhnZ2Qneqs00M
ThgRbpf79DHktlnuEs+5JCXqZNtJ6yHLoqWIm3fZ4VCuPnqKKbjSKBSLKK/H0KCj5MfIZmmBuGJl
OAnSocNYDcg3HYxVLeb8IPEOCujLm85vz5U7uOvEnfF7DH5x6qtBnopsLIACZIDenbXlCYpW6ooL
hPQUPmHrbPuVBcFya5RGzEbN/9D03OTOy3+tcZBgnEI8RnHZn7yXjjzrUTkmQFJGFTgHIHGlrhmW
IzufdMT1rNqVzOmH9zmvbM1yLvYIa/4hq71ftYYWStDEO1AZ88NNLn/bGPxfTDXm3TPzl+lo9/N/
/XfYRybtuL5hIi7juDd9dgp/X3BT281tqcVOOKiYaqkaZ48DrXA/xm59cSUmdqUjqfkxdeWV8trD
qH7TFznwclEwSdPJFotzusy5zS/++rQxSzpcH3KvFE+cNquCivHUSwtSc33y/zBHWXfz098evm26
NhZ+4E5QAmxiMH9YgmInKWa79pKwGnkPCWGSrLKpzPSIOpVmcPPL9tfkJDvPy9/YPwAvs+6XRzaC
DMs/g2x+r4aLl9fuknkbopOMTgVGCUwsFDTrFQL8TJiRUVVp9tTWWck7CfEDy/6yjfsV4O3QTm92
lrSbf/262H94ne6/mGEY7IEMywrYYN2//7eNEDu1zsohiIeDbmxJLX5atHMlSmrhUNKXFWE3RR3P
l6XDW8cCxgs4xlw5tijWhjU93BstwtwTq5qxaOjgq9rKfDyRekCCtrR2oSU1W6EZGiODvm0J5NCn
170qE+gn7dAs80hlcFbIkxLjSBaZlR1zinNPzRC/cjvItaLg2tV/i8bwVt1oOygv/LMd5+UuxUDi
mFRbTRNQIhfdzfJW//r5gRj6xytvGfgDbBN/ALdTgiR329zfnqCgjRttyuMxZPwtrhMdHS9jejTi
H31H69mCYHzjwb1nQMxwckXZN96R9K5suOX0k+A3HYCp9+W3De5HVZp0oBeCAwr6ku9xu6s4mbNT
5l6P3vTqKfNnynzjksSNF/pTx52tp2vQz/aR3wUfTufDRzd9a2e0ZfKEavXikzj70aYlpiE21xdN
uBqDu1ywPaAymgmbdxFRUYTtOJGeH34HSYrQrJU9M4sG3jG9ZutB1JwNE79el82U7XSDB9Z789H3
BGb2tIc3ZHSXyWunI0m2le4OKCVp4qztOQ/IfNrRstfjPRRMAWbBac5MSDDNyvtwjHwZo31zU9/N
1UCD/GMuY3pN+qHZOZXyd12BQ2pCLdvnBtU22t0aLxNYzVHLvdl0aTO3schxl73jm5oh9LXGOdmj
oM5+UvHVdXwg4mS5lrlnmlsM6+jd8JVegzb6qVIKqnNp0geQxhXNj4xtdk5kansvpmGzwPcrh1//
+poxTffPi8Yk2OB6PkI0Zqkg8P48XtgFmZl5tJe+o/nLKsJxkEiHUDjQGXoi6IW12VVt//q8sb/c
pusWWQ5ZRIvqMloQryy3SYIJuCu08QqYdLrK7j5OH/SqOQKvxo5B8xxtuFeWCveJDAD3TdGPB/y9
dFVP4lX5jGKb5IP1GkouqN9NWZvTB1ZFkzHdvqo4m1O1oC4WZYWXZNdU4jWF3bGbG7wtd7pYe6YJ
BJ01psIzBlaem0UTzgW0r7QPrKuFFLfW1Ew5H7HMhZSefiRygg0xI7qKSeEBjrlxaGPPvyrCOQde
GYRagB6L76/xMoG4v+osg/uRjine/7ja/axak1Godn2Z3qtvYhVSYk1nRnQvDUir7lDP1dEdmLso
LYrpw/H65YwPY4kkRGmSPnX6kl6FGbk4pjoG3OTRsfpro5fdlgldRzfhMvMi6xwnRhDqleCmLqv4
UudeaNgzXnaHgGFP69C6SSISFKC62A/QAFMDgsFjrGgOTZk6TenehPCCDc991hxTbN0xT49s1MKJ
ovP992dBA4TcD2Daf79MNCgLBe3EjomQED+JHsg0zID6ZE8jz5CxPFOr6dUcPcDMzkd6aQb2F8wH
W/AhDcLKS8n6sXDb8ouk/3wc43mkJh1AgpYMD7XJpig3QCq7sbucUrzqEc8JgrqzRTCivYNjxzIS
lhnmM/F1ek6xIdmdfCo17DtR0AU3unh2lPGpCzW/6kIpaRr6yZ1SJJ0DOz5ckpr2VOhZvCv9GmBJ
Hju4ghYDdYvw/rVHbvPFwZiyAmE1B8c2ad1OUDOynDPVL1Lfco8GQ7PFYA4vlGEWSouZ2pf9tm+A
WcSOEZaVMV4yv/wB7nn4qZTSHseo4g5J7vVkDDMPuw6OhEsCVmMju/WDPCSaRoLdouLQ81WxE532
0bGNfKhTM+NdHznhGOUY6GlD2+eKPskyhU/bOfOuNomQDENyMLuKa5F5aeY3j8GQEBJ2reaJssCP
SmNawAEv2U2BXy4mDIaHdqz5pwTkj2+aHStHs0V2mjgltvIlEBmoML2PML9HJwzF+t7tEkw0c1q0
26aO3huemdNfX6OXdpFECcwUqTx9G/eBvQ/1vpoOBAKmQ1LqeNdbfe3bhyarvAdQsgmtTNarJU1C
01MNy6MU7jIzvJJ2ycbVt64krC+T8cS+cTx9/8nvMn1j59k7YSJqPguWS3s08xP7Tfs8dhLDq9Dp
VdHhmCeNvMEFIVIh7XNeZNRL9JIRTd++kc/CzsaEvKzK8iWj9p3+DnX56yf9FkhvHcMbyD7IEek/
3AxCAzBXfZ+KCVi0pH5TZOlHomuhVeibAHPvrRgLdRucNjjpwbSJ4zze5dXdCtXp5bm5f6hHIzhK
Kp7LnGIAmpjObRE0j0ZB+anUR3qr6RfaalRTLeYcH34RENZYdG1LXohG23RG389cWs+AEY3Z9p5Q
XyNh4nOL0+ycpuQ2bDAhu4KF4xjVZrmOWhU/tLiklrnpBa8Rawl0oOrDa+uQEuirn0ztAzZrcfWq
9rflTuabUSBbU+6Wb4c5tt6yrNrVnhc/dSKYzyIYcTDdf0xGQbwybK5SUDU4vCbToRCTmvF8pAaQ
Ag3stMFwZbs2XBvM54yexUDTIN/ITLvdqVp/q3WBoTWQfNfkfsLiCD+tJShydqtpYsptoXPHrg8r
w7C4+9+/2N+/3UxovcKf9BWbL/vgaG2En4njlipm/ZC6YtoQ8bl2BQc5hia86XjvMhflA7XyHCRr
c/z3P35/9fvzxqgAgwRg8+/e/qnMnW3b2cPF7DkUgl9fkEyVh8zSl9U49jtQBFqoWTYkGWrUO1Ig
PGMLhxFiCGYL/LgZUK9cm7QJmzHR98Y7tVM7n3DVHBozck5TySwHIEGlL8ymNXYzJQHPgMP2uiW7
UJg6Hg4sJ5eiNdRZ5YfvT8BZjQenE3ujqOU1UU6wrDjwcU7jLObh5+ua0Tu5eu6f4gTgjS04J/Mq
bMyhKKBdi/ld2j/GKuovRtx+ZNYUn4LBj09y8qGxk8yhjsiimIwPWMTbHb30+3Sw3RdD0oRnuNbB
JTlbtxTMjffgf6VFX0pEcmO7BT03RtoeDCbtoquOgZOuzXyK9oTGbIZOVbxGNb1EjVl/BBELd+dF
8N0riBu2gMvQgYW6H4TJspcxs0IXW2LDJKUuh/IxErZ8nEz9F8qDd/j+DETlsDOoQsEun8qjkK5n
b4OWi6Lrzs39g4Vqs9aN3KPFl0+/v+E0ycUlLbdJadDdfn8IFPdJExbKqaOWoQye/cEznlTw6I9a
dRPEgrHKc9urRg9fivltrm63/kARVCDKzzaht3b2FkDVqQ3HcRGWdX7tOtk/c1HCKBR5c3YTMCNN
WiQs62nCBChLHw3PT/YlSTIccRryK1LFtg7g2s65/uA1kqFz306H7w89dZTrJuYh5/UpDlz7maCf
j5slwso6cZiwlN4fhhqio3WnqEBxqa5u5A+7QEoqYycGoVHdDfRW9h9mZqtFk3YTty9v6erRjU5R
91SzsqwZZt/RUK6D0X03oo+/+Fq2MmOn+fAcsq0BJxjyIwc63fMjaqTKOrbXAEUJlHTyNJMSR341
ux+ZxxScB+No51hnxIHR6bWjG9gCz4cARJez1JtTnXgsLX0A923Q6yVU+2rdjhD9J2Ug/+NfG8YA
54jdHM0GFXKaq4PPQs862SWP1hz4yzEVyHpsPqkuSXgegvQ2C48dcn4vxnRcECBH2hM8XnaNQiBI
9T/MnqiZxox51IfhNGRZd6bYoTsTB0SXwPGmkpH4mKeZ1NUBfZqbitadVDdvFcvATvKeHcue/eGY
5Dh1HXPP1K0AMIlclNjgRbQAGJpMjGE3mIzj6EkK9oZT76KyOtvKjK4ybaJrKbT6KIPxZHdEpFQU
f0Ei2/W+aj8pZb4r3pX3bI48o+UUNWuWVPyILSXlLnrqWW8GtWmdwV/3CccSiLIabrJk+DF1Dxln
PUsXgMKUvW6GgTU/oru8T/FmkUNy6aA468SzN4Gn2Utpk0meqT+4tlwHWzgkxjaRTXV1/AE0kJnJ
Dz0gnRnAAcriwLmQ4XuhmWN4s7+tnEbjXCmGF6ss7nfCwQDEptPaqkpXB2wz/a7FrbmnW1Tuo56y
Nt0t4gPoIsa1ruUehihW+B2xZpLW7ZdQOmPG10oSZeQgncnx2baaYZfoDTgX4ckfqX5VlYvzuG56
eqTG4qGnU35dQyMIScYQo58aFAjp8P4i6O/u9Skl2IO5fIud9/E+y+BgJn/QPDytctB+HPC1Febe
9oHsF1vRSm0Lw3LI6QjjnR0ovrcqf0yCnJKtiJeIdR5o5qj8G5GPnVUm2zEtzXPWG5upq/tHVWvU
vODRAhXGy29wcf1uZzy0Q/l7xsf7VkrjxlP0Aa25/dB4I+BvbOxXDoT0Q5ohNKH52Cs6rDCAb9M7
UyyuxLth3Ce/iexfRsxFS5KMHHHm1tk6tDWtyrSItsKzvyyiR0tNmxtclfGLKp2Ewnksqb6JPWtm
NZtBXr1FOiK6XlbPRVx96pEu39J0pHLcpKbYaqb4KCMdeXjuu1AV3Gk1qajcbTmYohG/sY/xn1wC
SgypNlU65K+qNq4c7XdTIabr94d4Hua9PYyYCWb/+P1hqvJFXrFgxaMzECmKEHQ9IzSdBk4wIXcK
NKqN70tWtHkPsC84EP1/Khxh3lzaHLZaBPhNMQsJkwGTI85Qgva17+xlE81Ln8ntAQVgq/ypPaTm
oC5VhWqQz9tucmcCOZN37rRU0hFhe4S62vngx4NzbZKUyRHi6DZQOgnSOH7i9WAycq+DxhwwfYx1
c0nLod0M8SBJvwFfjl3y5Rl+w2PheAfRROQIM1ceh8pI97FMzW1V+NVKdgRTddz9F8MSGMG6yH1v
TL9bAtBkYo93bcMspqNCLKo+NWtezcFabxP3wcKS/azGpRjfG49YVjn02KG74O5l9n7ZdUp5CQXM
F3Ok3bK1dyMQR/LqMni0sY+sPCfAxGAauA+NPniewajmAGWfQAbvTQMHgCNYMagSH49Vj5yPj6xZ
tLIoN4lT+C9uJThqzVaOD0lOmyExOfjM7NdTFyyOTTGrEekx5hJjXGe9n93uVSBMvvzFMIzjSonq
dZQUaEckzME1lmVYUkRzbWXVEOQOqkOTOimhTADkeOAxmcXptZsMcZ39RZQXRNNzmkPShApDz45x
CvUjqO4+Mhc6dbBb3RxRDyjwbumgeZMDv7pDI/tLnOIwGaZ+47hcH0kksIXKdgJuqeGxRinEhdYZ
X73+oMne2veVnoSlbwf74v4hvZO1LCxeulZ0hwEn/ELzAHIAfO7DHN8Z6uBQgP4jL0B0Bs+0Tw34
uhaTdywKSutVpW69U91KK02vde1vHU+k5zJTl9TKQQPEOHaRmdNzbKj0zAxg2I94Ssl8kUIzdEad
A2gNPEiOTXSMYQZpvfGpngp1MSN6aQEzQDthcEVtHUkK3gO7OB1gAZgwJM10ZRl686iMKXjE8MPv
C9+DJ5KjSiD9fZ6Z3j7VsBvFpZ3a9/PGuPE7ucQbmOyduvcofaR+HgtqS7bA0kOaKK0XCh9gayMO
b/L5gWoW66EUpT8ugsbdBEQulxSLNhvZxzvRa2rXlD1d0gVTxoxVa9XIbDjHNgUhqTboS9d1+nNv
o9NXdCfu3LmpT36pnuFyjo9FmU6PReW9jqKIT0qr8pVvwW1Aqhiv7m5QlXHt7h++/zSPtJFUuSX+
9o2Cfsh13bsMBO8/50y6cS3jUR1HAJ1eznXU+DFFI1HQ3HCQpmeixOtqmJpbZzGCtm2Gs71DwMPx
zOFBw/i3q3AMbToutReqqG7KG+uvpiLsp3f+9OgNrBftwDE7yhjHZSlcQS0lGz1mOO4iWeKupLxm
HOZ3g2zxLxNfGk5bCRw3x9lG3KaevS9JuIclC+axtLHPYDdwOaYGyfNUyC8G5c1PTL37oargRdlB
smJeMh7Zj8pg4jjVJgu3TKx3AAVF2A95esD/Xr40ab6qq8p5QENA7bfj8xg74lVaPoYXg5RQLiz9
3OLko8laWwdWnfxQlYmbAMT5JvPsyzRYgp2hw+iwatsvx4hWoy7UO2CYdhW1FPhwWMB1DS3zOaOk
ftFYvKWA4+fP9sgUPoOaiGRTFZTuwaei1TmUdmtvRF7JF6GQU2Knnna1TCHncyJf6K2aD7GjN7u5
MsplWbXaaoZsGyKRDiAYkkfaZlrqANmnJsTiH2hwsB+wENiZxbFDo0eLzjxJWGGOrC8rYQRJAogh
3lTjBrS2UBtuo4qisHLU1iq7ZcaQl6G/rS3SeFjLnsA+JA2MoZr10Za/EXpP3Yw2GADGh6RL0J+b
ynwvA8MGUCxhonwmWrDrdnWrXq1oZkmbhi/bJss7UCZlV80LQafHPit2ozsPwGLhovtO/F4kI91d
ZmsubAMrc33EWnBxYyLTnLW+ZPYYzwVjywnwg8X5YMyMnhwB7dTRKPE+GYrhPPqTx7jYDyjRi5+N
dnon24/NvOk4zbATnjDoG7F5ATD3JtVLobscCzLYZ4lGLcP9J6RA6mPlxcIBORU7HcnSbjGNgbPE
PExXn4NXjY5DIEmgI2RhIRsxPipE+8sOYCDk9jJwXR1H32AzIuJmnFrgbHFKcQjKnGnrAE6xs1Vx
77ritOOGEJEuCrcaw0MVoVLZq3rygYxU5tXn+cmj4UndUURubPxyyBzQHbS2waaSJXSLMG7F0REe
VcIe60BavKWFRKgchRfm7aPXGJyzX3EmMEP39RdCKGcXoconh7giPRQT2YXtY3BKazthrYex+I0P
cJsi6ITwFaqGW+Hs0fjj4aOH/H7CZP1ZFTc3e7EbhuzYn0eKIgyeF2or+wHcbDaPDy2U4zBr8492
Ls6IiuOKHHS6iBXYj9k7Kc8neFVg12pU2WyqmOFf5TRimRRxFAZCfji8g9PxY5iMblkH9TM2RXSj
VCOhfG8h7RlJAHqY3JVPYoI2eufFKq/4KoqVKz0C47I95t9dJIKIXtCLpRDKD4NmMVcR18hg0Z4b
3wxZtOsCOB6W5l8OFVXwnppbC0OPxVrzllCRVOLB3kL3Ho22XZgaKDku2xOEYxmavH+Z0/PSJfGr
TVv1UrrVbyTqg+lnjGAww8Fjx6Cr2ziH52zJjemE4XyVFQkxuqEGLBB9gtdiT9lYGdpt9GGo+dE1
bFqw9ezsiDFY4Llgawd4KHbGD1jVq7JUxOH02V5ghHoTjjwElljrDvEL6vVmOB9FaNkz8FdYNARX
b4bC3iO7nL60XCyk4uKtRsiAd6SOEIRj3BRNMwYDlr+PunMhcphAsMBNSI28YhMBItecXkrgGm6j
YbI3OpOKk2YJj3M/i9lA1HYK9t5smaLO6laNMb4gHghK3g5jH8er1g7q/83emSy3rW3Z9ldeZB83
sFGjkY0kWIukSIm2bHYQsi2hrmt8fQ5A9xzZujftyIjXeRHvNByHpUAUG3uvNeeYi5ZkcupBWQGR
qtQwC5qFspRiD4UEsx8HRaNjapJHGHizC2khkQrgQQ2OTr1U4Fm09l2n9iB8GAZtBYOX3sAVLbwU
B7hkrHyJckTrFVezG38UXfnZYn1cewg4apcmDBSKbOEkeXXNlNrbelWgOLokww0wTHgvnflJtaWb
1rCCRXPhrclEIx2bjlVApQp1ALe/elnBqXAYG9ulLGe4DCNvM8kJATaLHXF2CXYzKjXQMQhexPRq
QSKILZSdeUe3QCq3gVx/18oMVWbVoIk1yydpkquaplnSvLFZB5CHt5WANJgSWVHgl+NuR3mOPR0n
CYouiFvKYMFm80+B6j8FjframHvTb0hv7+3jmDLwmlBU6KFD1kjUiiQbhFSBaW9kcNcrKI0cNBMF
TA/0PRsZJMqoW9TUTiW1KRbx0EE/4LqOa2ThjVBfowq1cSC+BVavsKHjsHxSNVw3GH3EyvCHL6M5
PkKUME/99I9Wt+Eh8nyWX0bApJzmcjsppYgf9LdeQ4uJ1BT0CEjWqJo/YvdC1ZmjWs8Ldp+O+L4A
DFCzQQdZRRmu+cGC+zHNjYxFl+XnzlDzJVnmUqSJ0k1pcllpEBEcYla2/aAPqzzkIGke6ZoKGDA0
1NucBN/cysNVJqEkVer6loFo34QK8mF8p0jC473ecmdsKSI5pddfBGnt4dAgDVM6RgrduxSW/zmp
TBtbb//slZTmrel21LfGA4TyDHUuq6umfQyV9rUoYnTO0kXFG4RFrAjwanMeGyyUaLR1enqIOoME
PbcaMYHFOL4TAx2AEyA1h2iX1KtMKQ4V07Ax6KN1VnTUcJJ2Qnfm3gp+BLfZ0FqG6DEcMS0xUI+D
baZ0FVuvSp+D4Wmbo97JzSrSor2JunjBB5SFr6c/jK0cfS2xHkJcyO1FHdMkiJKHivMK1VaKhkTH
b9CHO9ckRrXwFG3tPyDW5/ruxu5gNK3H6aVT8UIxr3ievhlieRNTgN6ONohtEiNoPdSgf5p83/vE
ABjlsFVL8PANvo8gC7jMcdMyaUOPkzHo9xa9ZHUcuZmxPq8luQe/pfyAS6svmyIWS2/o1zS3yMyw
5GDN4okEw2plYittMbqiTlT6TWBHpN5zl7Mn3TJV9FVTJ1+lZrQXhaSAh24jTF2wCB0CP3AvUgJl
ZO10rl2osBo5040YuFVRUFWSk/7ZI5eQYaGXd4npO0WSilVl0FVTdP9AW5E+y9QT08NjZjJxkNEe
eWkMc3GUXuJpvPFk1EhN2y3doLMWahZf3I47EG6MYUXehkPL4M5VA/toqQTSZiLaysLH+BvFTyMg
y20dwugyXyWZahldrpqyzipUi/smCy9dC00d8BxAXJMpCPlaqYKjLlCyrerWL6aOaF6usD8GUfaK
p6tdFeil16M2/lBbtFQIv7+ZuvviWYlYNGpBcCUBGX2oUpqMXoW9aiPM4l2KxC9vXwojghTo5U5r
h8MC5uSdVQ/ntgdZnBmWkw3eveqCvwaOh7NNk76ZDBAwBryrXnQU0uCoO+S2g7iuOen0IDgNWDKI
sxBfpUj0cATLU+7LnMZ10J0mSuwQrFh0FE7HWsVRfLgzfdo/YFGNHv26J8LEc0HvRLX01eCuvPBo
ft4jIivPWjtBEk1Koalie/fc25C8kpGF/MjMrl6nHQqrc7+Sq9ivYq1PdkKTxBetwmC3AQbg3TpA
aRts3MZ6fuipNsIdI3jqhyjcRzT6llo1KkdPAOzprexBCUT8WHiydCBIt3zbJlWJmLKSu3LfDVJ8
p+bYFF0AJmhS7RWzFxUfoyQ7zGDKQxoG9zEVhFNQJscgsdDn++O4QlQf7FDuR1+tdl3L2bNM9fnS
x6W1qUsc9nZXhbcG0ZGtNTj50+zVmvptcI035Jnqx/mRLrdvT42BrNOEohc3P1X99a750fw8ffm3
D74/RWVwQyfU+Om7pnfJFI2O87uU1k12docC1+/EJpJD+ziwIObkxAIzKl6DbKNc61KZMOOMyksM
4E3rJfnOtqtVNsgj/Ue9pYQVdVSQMY2KWw+Z4SQLKbv0qG4uPUriKIutn56q/HjT9SYwimHEMfz3
b2p0BRy2ab5t2vz89JRpduaxcGXwetNGdtM7fto3vCONaQvNv2d+3qB1OT/1/tV/f3AiIqxTSwZr
sYOiXV5C31gzlgSn+fPmtLs9liLMsWkAzz+5Q8crmzWzX743wp5wtH0XiL3218O3bRN0R+dX522Y
v1uWUZJO+/TtHdR66Xzx8O3z06vzw/cfM70D38ZfH/BCjJbTw/evdGkJuK5qH4OJw1c2SblBU1Rf
cKqsJKmpT/Mj2YOCkAg0KAMt7q7Z0DGsHLsM5HOSX8ngKC+IT5I1k8fJpMzDaPqHSkwO+EFHPzQ9
jOH9YEMtmV3rvuuQP1OB7h/zfl1NltH5PTlewUthZIL+CqFL80fevlAO9PUAC/PtffMLjWKz6pFj
Zrd//02uCW9TJXL39tz8AgsjKK0j4Vzzw/mfAEPKJqorhETTZs1/F142ag0LS+P8lvmFrEt6kHdk
+Lw/FxU59Wsafc78sfmFIbL0DSsY+lbTtsz/WKPvbooeuVs5FLg5meUFW7fFZDt/bv5+EPDJNrUs
OOF/f66TsnIbNzig35+D+95uXWLu3z47v6DWqbwdw0pezF81P6crYPQZ9oa3z84vWLlJw8xs8bhP
u3d+XxHS+THpt/z0N0jUS3bdtCx+/7sdCau7XCVo4v1vhCMe7FQBCjW/b35BjK28g8uDtHM+rhF6
ix0TajoIf/8utWzcnZLgEn9/jupWuEfrTOd73kc10AqEqu7r+1fLSlzv6Za8vH+KC2zYp539/f0p
GBikznTZt/ftxJxg7ZtRvb0/pfa5fzf69df3r887Iowyw316/66URstdQ1ng/alygDRC6gpmsL9O
F8pC5GFo7uP711euad4Zifbw/vWjbyJvd+W33T4fACXysX7b1fn9672iqg5Jmd2/f1eKhRtcY3ZS
GUUcJsWs0nFxcO1f0c5JV2hAe8mebnD5IF3lLIxgv7ZkOk4vZlHbOnUaV7v5VZep1grVnQDhwas5
xoFNGdvtcn5Vg5a0535lMN7y6ljb0Qne+tP8IujF8EGwBGhEbbc0SCnXJG31OL9VKZozROD0fn4r
/Rl8W1Uv380vwhdCKpip/XZ+1Q+oUtH98962IVXTni50IDnzq6XLCpmaBZ3haRuCIEvv7VQ+z49s
UtseqRQv3rYhYtUlN1L0AIVPuurJ8DT5nk/z93R5h1EvdJVJYChdSx+vcG6DuJlfbWOPXdDa5Wp+
lYzXEscehvD5IfWy4TDmaFTnhyrr03OXGG/fZCnaeLUwe867gfb7drQS6W37Ujd8rZU0Os5/BOdg
6viwqXbz1xTK4K9sVnyb+aHrEXdmkE69nB/KhHbsmRzRdJi2l+M2HjtXep4fETTXXaqAaL3ph85P
mfmhRnTATG9U8bRLwbKhZXtDDHVvKHCD+4Tla0/KqNOmCqvZUoG8mPg7VSmNA45BrCJcJHs69IIC
eeWRdmUYV80LxTLUgV/2WWOQW87/SXUmILnxcH7f/In5Yd1n1b2oaYwK37gWstxdYULND+YvM+34
kJmGdT+/G+9Si75Qb+7G+atH4t1qgSFx/kBPx5FqpII2b/oykRvDvpws4fPDMRDmSRLew/xNkiQj
NUAsPn2P3tZvqvX/246+Y/C9JCLhtf5o6fvFBfj/ku/Phqv2PzPaLlgSy18IbdP7/2n8ExDaEL2a
tkGq8d+mP/kfpk7UsQycTUxmAOtn0x8eQcijQrcAp8EJ/pvOpmj/0CyoRGhpMevhl1X+Nzh+WG6/
aPhVk2xbW/CfZsJN0T56/pS8CBvD5lxzGyVdBCk8VhTnpf0cyaRy9bW3pw7+RTtTWoZUBEsTlvtU
VUYsJSSc1bmnTOWFVdynn2eIo5U255/247+xSYh/9SXKiOQNrAaqzgaLDz6DaNQwrEYapiiubtJt
8I+TjXMCcagT82HtULKdAtOzFwkANKftWbEny99vA4fiZ6uDCjhIN6eDpFEsVcyPjgDWS20f0FZf
FpTKuQNcQ2Fdq7aJF4rv4jvr8eaQR7n4/V9VJgPITw4L/ixnhY2WTtEMw1A/SqZB7YQWRVey7uOS
5SGSizBZN6mBzV1fWp20jiSA/BOPMejx6ouFkfe7PPysZJqjheT9gHLpA90xyuiJReEKx+O216Sb
ZYfHwExqcOP+n46WNtlYP261LlRVxiOAy1WVp535kztgTHsSe2uCBHSLmEErrw/RaHu3GiC1M+Io
OaOQ97bCJq9sSKvIAQsLpMhtBcDfIX3igvjaKqH+gsQ+g5mS6qTFGSNqCGT1nrIPkng3gvoY4+4O
WuAxs/QDlJyTNNSbEO4BAtaHJMjO0pBtcj04GVMaX6DfcjnfZYa9Rjeyg3e3tvpyrQxU+vI1ScFb
App2hoH1a1iPveWo0OVI7/VNyrv2AtPbus+lbU0Bx6qanaJnq5FitBYDn82ygyCODEnWxijCrSuh
yuvVg6Y1yMbhqkby1h/05fAK/G6dGt59rgwn0e8z9DLjwOImj1YD5ig39TeiKeg3Ko706FX+Q2+n
xPVpd6TjYt/kVhjEa4KeL8Ho0pK4R9y19WFKVVaXLgi1gCSSXUcx7lB6rlQWeaacXkciOXOVUhJZ
mYs+QC+K4wt+1qNc9o9BTfBtbuzM2r01AhZAnDoN0cwsaVayJjZWYoE17u8S2dw1nXjMqRjWFK5x
7ZyGwjp5iY6LLb/m1giqafhGkM82UxLcHhXq4AG8HmBR6lreXsp8y5GwOSFXcfDxHEFh0zmKaeOO
eOgiZwz7XYHJPYCKYHqY3fWvcUWmQOmeiG/AjtGsiOPZ4Ih+0OXRsWN07BBxa3fYBp1OhK2PQQzx
ggKyp1sjJAlaypDqRgTDp0S0K60JnopC3fR++8kv8iOYKlCq5pn6S73UqC5SOIOONNVYSET6FGs0
bRSz/u4RLmaV5c3PGjIfbcrufWsSZTVeOmrEyyBAZFxnQbk3JCwMsVs/ekzmdWtT5dLJUtx1JXTw
Hd7CTJM1YNy1EZes+w3xCasuAKfhE4V9EmLj741MYa7y7jVQY1EM995CeT3t5U5OnsyxcqKUGNYg
0UAkUic02FeacZT0G2u+FXwAytgawku+OPraJfZS9cZzTFrKAvisDSwG3UhRvsQVfrOMCnn12QqH
Ox11k1F3W6OmXhZt/Am9wEQf5SW9kGalBtY2x3m+MjSOXduAd24AdaKByA6uQRyDbT7TJ8CNi62T
pgn6FCoZ66mZaDXjwSOx0bCbfVO5a0v0O8LlL1KFQZvqv4fypMPQ2QhCGIIthtBdQFFZSNG5Ij5N
LdZWNG6tCogMfba66PeFbG5RcS58xV816tAt9CFYjFOdKel3BkR2nTRolfXWNDSOXb+rBi69uKG0
QNu6H/ZuTYaU390VdI3lENsjwiYLbDVZ3WiocXOw8jwoHQ01SdlqSJNq0jv8WmNgQvhYkbDm2+uC
zMpkRAFSNJcmHna0tZiRy9vp+CZU3lIv2wXBk/Ap0xc5Sj44j6N5CpGul3W7NzTyfYfsyYuB/vaG
eY9yDI8ei2Tjc2390DJjWQVsOvYkS6cdRL1gOkYAfdZRACIpk7AloSBT8+RUbdpmXNcGySFhf3H7
fidp8aGWNoNprkTGbL5rVrk5Un5UGTwIfOiXYYT1l8u2Hj53OW3feqc02razsV0o4QNaz9c44FA2
qvajs7KLqKmsRmG7RL04rNWEs8/TrSdXY6VRqxeZfAHyuajOdl70MsqkyhgYtzyv6JbViFUvhZaB
rNVdBCx1AZbzp1L5MFr93oe9h4Fpa+Y6UEG06IhDncY2KifXpWeq048wlM45+wzjbYc10qOriOzq
pPfpqwlVcYWa5Cjl99ZkFlKGda+FaO38+wHizqL0kgL9UPoojHXWa5vIix+FBEOTFJAwoa2jVutU
82hjxpS6wj2SYZk+ffQUyMqnvFZ2slmtWnRUXph+rqRYWkh1THg21Wk/w9lRXXC33kUdanXCa5ep
2nzx5YiB39viTLwV5jJoGA9wn2wkxJlLK48CVJPVvhutesXan4ZzQHqwHGjkFfjqrbQTGnJXOt4Z
fVJ4qnKS7OV2QBoaCiA67L06rkCGTf0Bw8/RieNCRLLtzJeepMpPUlxyEC1S7yQQQtPqOSZxJxHX
1gxe3SS+4crEOZgh7UIGXWafzSq/oXldB136mCbRl8LEDtLq8EWol3G1T60hg6/yIrLPPF/5Srem
WGSGgEOLyW3wDGsxfYeO2HZRS9kNyuwNNCUZFM+D5+9jQjIWSsJvgOdTse6GeoKJ+l6yq4uZMuT6
qOIlOTkbmn21svAVVjz1TbJj4AgcS7cmnwFH/kDPrfBfzaJ4qep4F0+8KVcKXhulBhsFYr4e9WiZ
wR0A7/K1zKI7SsvZUukCxFpqQ5ptnt6Ap/R0e8B+ZSeEMnGcvUbpqsuq3Jn2VKpCxZzMKF5fs29N
Tus4Ie8iTGHc2BocMj1+VUNDd+bdgloZO7vqrlr6J1IGlicjkKENlE2OvQFyn7fyRhaGQudXBkhO
mWLco5eDLBhIn8EjInZJ3Ceunm9Fb1fgHJmm6bRjA6ZqQoLLWzXDg9GG381aG50B7R14l2it6Hg/
o/R72sYAY4fg1fD5qlrioOsmg7OwaDa1Onuw5Kx0s/Fo4fZB68HxNESPy7IlGLZUYtyMaOEHLoFF
462R+U2N3PSMFoQhlWasAMjuCUZ6ijk3iG/SgmW+EyjWDxFIBxj61aIp+dKwCV6n/ZflLBDA03/C
yPe1SmqdawT1Z2BuYDRtKxCTeEZ+2IEWOYmb3FI3OZaWDYXSTM6+CbQJiqXeK1s09ohB0T5WmvFD
y9tzXoU7BE0OdpWrDLd8wbxkbRpdsOltj7S916JX44VcJLcksR8Drh1PlWUsl8nNHtgjVg8Wt5cu
paG95s3UucIBSMP8k6q4Wy48gJAjoFTU55SGmASROTikpxIJnZOAJtZaF0gXg51Rlrs2NjdagrzD
5PQaGp/wI6bVy7glAQoxcisZ40INudf7idYtcKd80wk6wJ+vQQhBXQD9lJMxUlajZZ1iD4YGJUN0
K3qAmrm909WA+G6DeFrU2YXGFuQKlCstfzC77llon7Aevs7XJx6166gMCxmtHo7xlqYj1Rm8Wduk
5RGcK6Yz024IGv6Zz2YQ9U7vpQ/+mBL7yY5RcMSCklaB89WPspadCcB5JeebTlC7MLPurocRu2hs
dzqVFqqPoS2BSLmZlj5198M07HRZlAWzulJ/bM1LHxIyLZCC7RUTIIXg4grvEoA3DkurLVclI4oI
DMpM5LdS7tgYAD7UwlvJEkU4zO+coWl/FfpNC7l9GTEWcKUENte2xBp5WbQqM85rr44hZlnqg11p
GYMSRT9yil4h1Sy7WgMsqNlQTZOzS+vPUfMQAtuQ7tFZZFmjrBSZPpDRwoGxuMkZZfxaWRbqeIsR
nHNjnC4ft0Kb2uXPNnoSx2CCXthDy/SeHat2iPnTygLs5J1FG38acv4KZeQpNdI+B+j0mLia0qKJ
xR176FEMbbBx2xTil4y6dGQ329NADAMLtkWB6d26mu2kOw2nCOZAXhnTZdzp6n4YAMh1ULhUobec
xlBvBGxGATvW1VCLATO/ySm5nQANYvCo6dm1klePFerCClmnEP+FR10xkC3YMbgeFD6c/IHLZF8+
xSaCdhteVOajXlcr7idKHuIgIDNPlthY80wdScboAgbTl75TIz62LTISaa8ZCqZ49wWXKABz/9UT
uLsNFkA9cGtQNC2nuABRMhQXkCVogMWAtDbvMJIqzCvse8xNKHgG46qExrlnlhUZyVkW3ELQ+3PK
wuNjj98kKQAMntzq3rxmfQLwgdCrafWAVve5zfHmTLemsuR2JWsa0NPm1Nlk1fL7B4sbTQ35VEq4
r6h4GMNvikqlgMsmznnaxrASUbGX48kkYFxlnxuVNsA8N0BliYjyPspjOLuvEM9jcMgtEFlkPyPD
DN4DJvhIBqnv8T+sCFZJHLxWpX2dbOkyKeqN7x2VTN/K3K5YCxQH6pgM0JwqJJzeuPBpRcTsXSXW
rzgHVlURfJ7Pj7jiuweGdepI21zxb71EXUMY4et0cTJ9uxWFez9drCBLKMiUn3KvOuWhdVUIBcp1
6hDTp1U7eGxwGRnhbTpKNZVGwkxuROlBM6EPUopjYH8jA3At/LcdjFj+FlfWdRodokG9Rt4E2Mlu
9MIUVMnStpARFfXfggyUXZMx+kc5ez8DkhL67C6fvIhp51RDdW8n/mXewzrRAAvRJrtULrAGI+ZJ
omeFAW6pyMEtcD0wKCg63fjTPNzOnzFzG94esP/pXMc5csCOeY7Yv8jX364fjWNoMTaUjXRF/K47
os3OsZydKYBUi3QawCrOpyi7lT3bOR0XmGmkhEuUBWgO+MY33+RmxVr3VjTpTYKvvUiLG8YZBm93
30z2zbrJ7/lhVLoQgbupdIfy6xik+VFxm+ckeWT2hNaSYLqFW4YHdirLasQfDD/PtuoZ6AeRIWru
0g/tJ+RrTz56mvkXzD8ltrHXFttUD/dmNPEJOfNyg82wbe1HeEoKTgsCbBbF+AWCyLdg5EYxDR/z
SCF56a3RqXap2n4klZy8eTkebgXzS03UX7JRPZfesLMzkPkq856A6dd8QXQ6Y810ZWZp8q2CQ4oF
nAJaRJIj26AqAn1Oe4hZsqflAXfJthxVlH5rP7HRu+EL0zJ+lwaZFTl91gpyAVBhQ/iLJXKYyZHq
zPpuNFKsUImEJ23Mj12gvooieYTet7JJT0qH8aoSZl43xmW0xUpQtKirwxhwtZUZE8m8OIe298r9
4SyYFolBwe+WryykaNMtGln0zdPjwzRXVMg21PRKXRh6sqJEMM9w22B4HYk805O76fqfJ0bBdNcM
fLav+Jy13jWRawIT7CfyWkjTySua5UywKzJ8cgPzqG+Tu96V4zZVW8YA5jY+Y2VSMvpMtz7SiG6J
FL7qWOb1qLjUnEZ64r1SRnE6Iz7IYfTqSe19sJsG+1DRUOag3+Dyq+hMLMJyOhwm18BAXXgRn5qm
2WeK8uwytVt6LUuTsvqO+ps8KZHsfIjHUdV/SSDZF6J47nRGrrhxNJd79Nqyx2drrC4xrixfIVkG
ry8KZKWtbtOYmnH4RzZHLeWzq3OmTGOGXLhXSZZecnbxdG1MV22UlPhOKz7dU9fhDHD7CjJL/2CV
Ty6nW5kkBxy71+lySe0Gr1VwmQYXUo8x+DNFmb85CNPzNOqVZXxrA25yEQ77E8SxL4qZ3iJw+FG+
7SWa65b0eT6/bVeKHQ8tMPTcNZFSaGdzUBq2tNI9BuTpCI5Nepgno1k6fI8xZ04zlGn/+5wmGRZ5
0nJufS5sbsvDvT7hVTPAi0NeftMnyq+QGINwMxsvdJBvCXld8/UO6hJcjZk56O87lvL+bTpa5KYu
cY6TRSlj0Ouragd9I3YEbg0DojzKPoz62UA3MztP+6OvolecuCduTbBi3BXpSJ8633/N5fjWTLUS
HEuPKJouc2V67BjBjM6487L207SD5hNkupv03pNLGs+SHhh2qL740XbcShuLfdDXXE7ks1Kb555v
Q2xG8O9yQ8lQG7Zw95CEEKdHKNRCtvNHX4gL9paInK0xWk+vkWrhP7PeJhXQtZwUe8s2TvuVpHtT
s5+I8CLz2auWDKY8huhgJD5AN6u/A8sKYMo3djAs0oXUGJ9LVMfLJmI7cvgPfsU26h3ONZBZG6LL
WolFE9A8m8ku6GCJewEyyBE/PHfB2k8jQs6JpJSwD5iVVSH/lBx1utujEa4ZQ+HgTKN2jc9jg9gc
1U9uB1uAOYjJ/Pg5jyTWujrYcKOoqSH23JmUBiY5WLB92MiXQq/BSSt0SsvCx1BAce5rWBjFvq7D
dBEWTe30XVculCYK7godj4TgftnT8f80FMUn3evL736IjIiKmJv2X+QSslddAdOp7ATgUntWAMFf
iiyO1xbzg2NCGRjdf+LfYWPAiNGlL02jq0dExMbGT6sfoO20Yzc91Rv4TWPvOD+DwexO7qA6QBWT
qKWl1CJ+3zkQNIg+1uBpHkxUKVMxTdn4QOhxJTA1VYBfaqrMxqSu55m+1Ax3LUORQVCVM9Jzb8cb
Eq5LvJym9rXxi43UKUcdXtG8Nf+/ZXgd8pf//I/vWZPWE3jUo9v+cwtQkTks/3PL8PG5+RH8n/8q
n78Fz//ysX92DvV/0PgBDKrpgMJkYpn+6h6q9AFtnc47jiJYO1NK01/IUFX5h9BVjrktaL7wOg2Y
Kmtq/z//A2SobJsyhh/ywYUKNfR/0z1UP5xliqnSkYNBZRIgpWF2+9jpiZso0sisdxRbvxnkCt3N
gJpB1ONOjJqxNSvsRZ1O+bP1A5+IpwwkcaXUJ2ghI4076YfXTZEmNV6zXFfuhlHamH5QnQdPC840
mNfjaGvPsjJOY5wHzy6o/QO+NsfuUOoX6QB4lAbLkexX+cja41uk99o66kW/ok6drchiukeV2/2h
yzUHP/7UmZt/uU5L0taELAN1nWBHP/W4snKMsyLF06J1ubQYSD1wkK/m58H08jUxmN7aTmOxg+uB
kS/EthiC4jcFAQJ+MPWdCMip5HhHITjc+KNXOlXXlge1ovMEKmQ4ByzbKG+Xdz+dYOe3Dfw50HI6
IB822wTYxYkp6Cgq2gfiXMy0fowCL3MKbTiqdS72aYCXiGCtpRq5MBI0JpTQQoI/dDI5TT/8XY32
Kc1MnTQy01A+DEc1LkFQM4huCczS1p2LyySygEabanMMOwS7+ur3P/RDKB/HRzNVHYSbpkKokz/+
wUggaDGBRTlFTr2zlZZKcfEFMq5cc9M/7FTxr79Oh2gFMc6iuG2YHxueem+FZHpYCLQJFtrLyZBB
jx8urkDerEWZcVZSu8WdlMmf8IatYPoB2GwN0mCVL00o5HvmX4CbVKIL8mnJkeTBH87Xfz3upqmp
DB9CMXUDXt+vpysQNNeoXfCodZ6HO2T1BvIrcPUguKHyEaOZecWJXnr4B8ThR30BxwFVgcLk36Il
TGDQhz/cgpyx7YLrBGCoovVPNoE311ptkqsJSddXG+0srK9eLmmPtgApY1okeIwNt3ctix+KASEO
6+doPT9sWjl+gPdw9Srn96fLvzmEFndJBk3oy9w1J2jzz9ezjXbDZ+oCqWGMiNamSHzgynixSxO/
ik24Ah5Y+QJSQDISDIdqemkkGRtYJaI7gcJunWSueKhfcj27VmFt/eF+rnzQaSgmgEVNKFAWUYxM
J/Wv2xdpokcnQmHWU5s7pWMSrcQ5LHXTV1Yw9aNFxtW1gd4RY3CRX7KAdY5LFEwqDeHaoF1x0qZ/
8OkSIFzAljBtplUibfpdgm2YZVAUo4+m7KRL/qrtknUBZuk7JXeq/0lkrrWICeLM5K3S/g/qilnB
8cuwxClio3PgJNFlk7vJr7+OHNncNgaMBO3U+esfO8mrfkTQF7y8WnmRvPMiUb00mAVKP7oFevI5
LcC9wUI+/P48UD9oF6b9rBuyxomq2egtPo4bSh7k0Kwtauw99w3b3o+1jI+7k68Mm76jNoSd6pl0
MCSd+GabglEV3wMNNA5jKJE5oxH6Aq+RRay5GZDxfCFEbjlgxz5pxD1pxtjtlIG8A2aHIzLMsD33
LlEIlUdglsYUPlGLLcbGHsgIvm3FSNA+CLhioFj/sNPnn/Jhp+vcvgTkJAUan/XhlB8qGROPNDmH
TISChLArO0r8W9fwxjutcqVHqepeahvaN+D3NWwRbdHRFiFndywPFihfh6wUc1cqyb0GpkER7gmI
9W5gzvuApOlP22t8kAFNhwYFkEkdYppwMH/59SQJXDUZuWlQf+3HS2bn4V5E7QO+d6L6gtw9tW0E
5yMxQ0K+6qudR+4d/RixUVLIxvL4pYf/8DVrWntN1HPPykM8l2rgPwpXL9asjdZB4JvbalBz1kUG
TG8KOiRBaPkROwiaT2bP96ZX3udmaAJoqs27KuzzKXPDf8qAozhxyxHsTeJB6sga78IurVYW9LZ1
ibR37Rdpd/U04oY8zQLWB0HFoT4FFBO72w4S2Oik2ALWAn/jxleMz23Wgg2s2u8JTtSF6+f6BUnj
j5zkw0cfoPAqjYhe56c/WuTjZXL36KWWsZPV4A9nysfFBLcMeZpI6vY0iHP7+HD3rlI9A5jMss9K
pziXESeHfIMCTN+9bb+1McskABDJncd61GFWxKRoUO/l3KLbGrzEiaQ/ZJKq7n5/rX4cNdAB6UJm
1BYKLn/O4g+jxlAZjdxrwncolkBXy/jjjSqz3CG92qEJW24UQfcuG3TSqIYj7fYy6cYXwoZoszXt
t99vzodb7LQ1zKeYcuD4ZUd93BrEszWYoizAJyms9ZCaC3YZJaNyHY7yboik701r5H9g8Ipp1/90
ETP1Z3nHXQHzMjhxZiC/XhS6FcQgLTBhA3LzLu7Y4pdAObRSJoi2KrXPGQCIrc/KHV88gT3TG37/
u8UHrufbJkwboJDCYyF0/HUTYO9wprrwmYNnQd07GnL52pmFupgUwIc+T1fC8BHomN7VVBAstUDT
/jC9/LAOYRNUzUJtJjQdtBBRCb9uQqWbZRcOOTAoqfvhqoycdtb8gJPa/2Ge8OE2PP0hHTmexsCp
M6HSPlwJ/hBAdStDD5ZTSOBH9BnbkEMrQyxKoIeFbDOtqb7T0zv9fif/mx9oGMKQddbz1IARff4y
PelkBJeMZdIC6GMIypZfSDwmETHT//3hT/2b3ziHAnNIp2n0LMf8aWkTU1IPK9XwnVz1YEIWSX/W
Oz3cBd6TnLRftL5QjkU1RbID1F0ws7ROAJo14uvc4dYoEzvMj7/5So5JQqj9BZ8xLHT4L+UR6Z2/
1FzP3AJhw2CZtfZB0pINFhnAcySOTuCwaFNpJGxp8tqzqLXBxFwOsAQczB51WpBHUXbqPig8QoKS
aJWr0tasdRmACt3+rlL7peurEbV/wHqZp+6iOlfgVPbNXZQ0ZyJEB6cvouZSqAzFijK6NAalceV6
RfylMjSkF77erjGhf7eYSZ3w4v43Z+fVHCcTbdFfRBU5vE7OypblF8qRDE2T+fV3gXw/2aNbVtV9
UWkSaRjoPmfvtccL5JDxg2/0as7AmWROnGmL36ypMsW/OpPyusVUWxE+EI0eDJqqv3MkCV+t+ylz
m3hN1PBHatL355DJGcsA1+Q7Rfd7dQ5FYxrCvGQQo5Xtk9N0T23WPKn8/+/z5/3pM4WRTKM5TbM1
93rHMCubIg+xEddazDxHMx8Du4SE66I8rP21GdCvrYoLepvig6vAuyswh5R0FctBJ+xwZK93sFEd
F1ApQT8KyV+e0ixChJIX1wIzFnm6eugaewGmfv3vHX5/H6IOoKOB4/7owXK/Xu842ATR6Rp7POho
Gh1UezZdxl2iiOxo1729yB0sIdgj410elgUaDw9rYi/SLcNNbd2H1e0Hm/R/HAruidyEXKzk7PbV
NbnNE8WnrRXQS8gJJyYJFky+PKgKcLLRdu+HOKJto5bpOUSGRT/CaiF4lnhAClRjkQ93Pxj9Y9Q5
d4Osw0OSDeOC4KJ29+8Nfadw5ifg8EMg5NE1KExdny2Z3ncumP0AzYqdHJsMZlTgdv1PhYy1AZ4M
UFJzJWpyDcNEBW5tZf2Oyx8JdLH/fR2GRD9TvoSo4DdHByrUcgBddIpGh1maQqN6BHPAgL7hrbZ3
TtUm+GAU8v53zGFGn66pIEHZlatRdJZBZfVwLSKtHJ5wd+2jir5oDXuTjyG2Mj+4brz/FduI4Jkn
mcweKONdneRaDF2TgGdlQoXMv2KXX/L/51eMvQBtwFQrcFUG3n/fcGqBnN0GErGk94saK2ieB7Cb
qCJkfq6CdQNjYRWoboIvJks+ugOx7L/HNCDxTZOjyv69H+gTU+0GhkZZjbvMYbpQQfY7fLyL7785
zjmT8rhGJcxhBvT3LuKQjyqSaRW8/IFxqOVO8ahIFP4tjdX8GIf1j3+f6++/OSryzLemyiyjaffq
kBJAEcm4xsuNCgxZFfErS3PSNX68Z9Nw5+8DyAUYLySCChMZy/WaaicboiJ2/QV1CoR9uN/n4aDi
DDfEOJubf+/X/7E2d6om2h7+EWpuV9earCvKwa96EqctcLwNjJWKElvYlwRhu1X7wcnxLjRDhyHP
UdTJwjK4ss3hDX8MT5giYk0PocPEhEmkPSqBjNbp0hb43mRuyjs52WL9vIkBFWB366P0W2qrF7vy
5anSC6oGTn5D7Cg3W0d8p9N2UutsV8ApOdP5X/XpkG30vLLvi5p26b+P1fubI1tMLd+jCIq559pH
4g8kgToDaGu9Tss1wie8odEIC67rx70akiygBj3Ue8O4T23nw6G68f7EcG0UVwzWNUil1xcPoxwH
LfS5WLVx42+dQf0+D9rwJHSwt7qtUDAaqFJ/UBN13Juh5BdvJt9EUxuIKkAO/ftovDtzqAlrmmNS
z1L190W3JIu9obM9BcRDc+FgRCuFOhdI2KMDWvSDWey7WyKTE3g0iIJ0zlHLvDpNlRFwqMnaFrUc
bykm1NxyPglslkbyQOS5hSjb/eiAX7cJDAorSBPIdfOmIRFjg7+vMY2I0QRKSIFDZZkvRSfAS2Zx
fPKKoVvjvg7BcFOBcWFLf9crJGEx1J7Q9T7T4RQncC4AT/PHwaYXoo/BHbZhr/GjjehD+5yBKaYX
LD7qEbyf0LHR9JW4BM+n6vUkp2+MyrWDEgNMKMi/Mbu73oN7BUBHXXqkk63sXjgbERPEUUNB6o2H
REME8+9z493Vko3wCO3AbcWt4N0wUo0hXBadwZDez8Jz7Pd3KNxKqLRu/MEY5LqLNX1JrMzwTE5C
IrmuB8Y+c/oinhImxiZs9g35uVRTAxsQAz2YMbOUVc9F575Oup9tiBc/o4BziJ02PHpVfa7qtqHM
Qy6SPtY9pl/02aEa5rdC048BX9QtlxZ0dhk6ZDR+U5bX8EVTRIMDYyhWeS5u7ERXL6Hw1YOkRGWG
OfbZGuAfikNvgxIMUGWMdvHfB1ibRiZ/3SU4LelYuMwIaF9YU+bgnyVv4OFSmFE3nZu1uWEsX9F5
aFc9c1/Qcdq+F5lGPilsVB+kz5oJbnibk76UV2lypw/RrQCR8O9t0uex8vVGTdMGj+4Nl/jrHwxc
vi5XQi6QjcSZkAt36bv2F7cBIyndGtFqPl4of8OYitB1UJLVTmLDGLa51RvrzjQQjwWNuosaxHoE
RxX3XG8/R7jMUDwqmzb2n1tbZqgjiu7BUDVgGLGR31BJ0xep7X0jNUe/m5B2wHkWEGraXVYB21KI
gxW4mT5HXaB/46ztdhmSNQamD2bpNfe9onytaf8TzO6Tb2LAFhQM9kVA5Jy0SoSzjJcuZY9I0m3p
cHBzFquo9cTNgCg6LzWs4MRbiHbwDsrokzHgE+rjZoWxjcDgDJXInxyFCHTSX6SHzLajvzVJl158
o00vahLpuxjwtQjrcxY6ym2PYZLCJ871XFBZ1vkJ6X65mAx7J0O08aF2VajLQv7AgtMdR88eDx6S
9mMmwq1ZkYqqWOqntlM+N5oW3bVlGd2NffDLSU9tXIygP71mk6DaWWDcTG6KCgkoAcH9BjYubmoj
dveqJZ67rDEPWV/k3EaAzbptTLqdXw0rG6P9SdOapxDS3KPCXX6nQMhfVUMyPIWVI2ip6nd1Xv8s
e9TFGOZIXBSwaUyDqOpGN4NDaCnWIfYSB/GRhmOeasWtbhSo1/PiB6Hhxb4owVaoFKAulShORlkd
dUcCfrMtcgVIIzlxERZrI9XPYEvI78g/23IEghc7xtkV2a2bOzi32tjZ+Ibvn8iXvoyaoZwpOWyS
QMd9oZXqth4C9xy7yWMsi2HXJO7Ppo7tvTmFCicUMXo6fIsmj7tTHNgYPwzrpmtMYticpvwSDKtX
HLsqb6fAzSVGRmMrUsveVSFzIbVtw71u9O2qoPJFbdg3gIoY3+FioYYPC85U0M1HUSIlBmXe3hhY
h/wgggZce+OxHQ0kP42r3RhO/GJ4sKAc9IpHmQ6rVlGDo9sk5adcYojjvhOXEcgaApzwQzaS0CCT
OR8xNgsksMlNklZfrCwvbrzE/mVbYXFXV8Tf5fVNNbXzRK7+crKJyYTa0bSPTtP6hOtp1TnU+gen
AO1cNYWzR6C1a1VneBhdpVqD/lwyTfPPYH2TTRrKLwpU7EMmAFMH5dmIjjQbWpTWpEuA9UURmcKZ
HIFw7wxLS25Vr4NH3Ckf1fnejUw8ly4DlWVapswQrm+BFQPXPm4cb+Gjjw80xutlWGprvEHRgs34
6Bb0voTA+qZ5wWTqVmnOT9vzx6DW70ah2jqD2sqgxuc1KlUuYg9aXAc7L1GdNaIAnGXc/C993eMr
SzgfrehTa+HbyJUcfcl/OpTb1+vtnzKBd1MjNocxKgIRk4sxY6a/N8clCQgBATffxILygCCwOKpV
SsYiUr2SFJq9k6if/73K6+EZF1sKjhrhhZRwPP26wVnILpWObykLIaD1mT4qfnBwxoGhh7n1AZYL
HQxu1D/9e7XXXzSrZVRI256uI7KIawVL7CrRaNWsllRIbn8uF/xpPO5SNb/P2/t/r+xdtZ61earu
0WBmtEG782oM6qeR3lShiuMjb4qjh4r+FGkEeapNNqzAI+Hs62ttW2CVXOsGpUlFi6MP7vvX3+20
DYZNtX4SY1AwuypYmDJp/MHIft/2CYQP10YDBzDUFBT6jATaBMvtBzt+3SOYV8rJbduMVijRXZ1Q
EfltBcED7LhCcdWPkZMWcbd2i5Zw0kFfhhY59IFhUHwNMoTp4pBXRfrwwVZcjymnraC1y6lLwen9
vLgfikBYbsOu22O8HhyJnZaZCYobSdtcJtvMU+SlK9qMPDY338RDF50n6NSCO/5Dl3fNZmzwM0Lp
tj+YGF732FgP1xuaF1M9QqMgfFUdwEbsu0OB8nies0vhNrfkea1L2TwWrksIEJG4ppb9qDKteIrw
WVRQjeknhUgxnxWSPNG3K93dv4/Y9XR13igUERNxQqe3cnW+KorUYvihPkp3Nzz7DTqD0VKHp6Q0
YiCFOLujvl8xxLzpvMb4YHZ4PT6dVs6YnOqMOVXXrusKCbFmxGw0eGk6Ws9FxuwsKDzzgwNv2rNW
688xJ1+ximCO4890A3HU1S+ikqQyhcXIinKDS08sDoXj3dsOXoVk76vqTyNBT5pigjt7Rv6TqPVh
kQb6C/Wx78hav3oV+TCtCdBsGFfwID4bVjvuKoTxkiiK82SHz/3WuEjlIMPxV5AW+VSDLzde6VBs
Ze6JN7dTNyIsuoUe5M4+mPwNgVV0e1qzT56i/2QKzfDVD71V4mnFLu9JVQjgto0m+UiYzSAbI2h2
+dGv07G8aEzfznyti7YIfhABWO2q7GesqxmGbl8uaWF+15I63mqjtqonV2aY52e/7n4puWgP2EA/
+5Hf7MxGHFV7eKnVMSCDAwYaopHAnRi5doDZXScckXrkyc7GY5FWhxYd1LEOCfIqEBaFyJm5rtqX
xpKQBD4L1SS/XXy2rMLbyxiWj6FECsE58sLVck0EmVgLl2RnK723OwpKqhGDzo/83ai5O5Ld0k3b
UJIBk4pTA+XcTvTuuuYcuphE2qqxs69b4kvQYtWLxC4fetWEkARQeud1OlI9RbuLxPCYN96mJkFC
I/ltXSSmsR3wgNllcF9J44c9kmZWetVFr8RTH3trMxq83cS1xIdgElFAhAWJvWoMZE4jirwCqLEY
1R7fWOvAcsa+sLBHiG0NnobRJUIbCWSW0btLO2NvncPuU2ilQG6ZyaL6s0k/gnV/sIW6cgDtTmnT
EcaNhMwpQqLIdDYWTil3vUo9LwxdBo4aTvy6gqclGO36oYy2bYTwwDAHWA5T3Fbtb7Fv4BDTCRYf
cQVhSkrjbd1kX+ss/jxV4jd5HmzTCIx+pTvwETqDOIZe8U5lGPxiYoFeOi9e2naIlonRFmsjKF+8
wn82zTzbolRdDgEW/0Ha4aUh8rrsXnTfrE5VOK6khhturPiKLPvOcb/i+Wh3DCSmbJ8F0Hex0FT/
F+LxTc3vbjWWnJAlEVKrFvoTZg4mFcRirvUcNmfqwNtQi2ZhtS34ulT2uyjPYVaM3RI+k7UU+U0S
R9XWQSSxqiPtWY1p8BROe4Zdnm7CPD2gOCNwy8BWM2i7sQjhkhg9vAlLoDA3+oNuNQJrcvkw2GSv
UShYeM4CgEcBuoId5Wf4mDJR7Khngul8UJL2DjPjjd0xiC/42UY1vnUfhPLaMM8QdtbsTMRBXpGB
4u29ASgbk7k6sVbjSCWobsTWTgTGLdQiRIzj7g+fUOfQl4t6ZfnN7HSCC3M/X+pRjoGiVi5JjGPF
tZSfupM8KTIeb01+ya5Mwvsh728dUf30c7t7AAf9peM6ljJz/Rzk3abFp6nog7e1Yp2NH+Ua2jd8
0bamUVJ2AgrkBGBw0mQL7CoTDSqB0Fhpov4ZE/2IVCnsV4mvE+AXvrQlnnW7IBeaFipEnmZbSRtG
/gigN7XC7LYKIXjBr/+phyq2HcOXd87QfC4H8T3EEYfRK2kXstWyM4SRLCEbtrVgo+AeKvFAJjsi
N5HO5CX+QUetl4hrXNK+G/VAzqpN/3A5NNLadySmLGKOKLbddmF22EpdIhX2bRsTB1Eon0GC28te
GP4+CUdQQDWj1zj8FFthvNIrnNytTfukLR60Gg5KY2f0knJIYW0Kq54Y1IU1TIQjJjMb1T8CknQ2
0mGGWTT4kWT/WFXNNtDjbklVBEdto3Ifbjdlqz63hEesqr6xTqOdWKc6rTsuFF57GDLcig4xTF0g
LtgHdjra/W/czk9h5fqfLC5bZMe6z1am7HyGZqrvEueud8CaB9s5JEP5SOgXQfZ93q4iaTQLlZL2
SzLCz4ajgmopLbvTRNYXleYd23DEFYczdh9QsIf67Eu+5FqZ3FsMq0ka25YhQiqrGsqDMf0pTVEC
dYE63qtwT0rTEfdSMAs3ouBx/hNI+MRD4FjHPvEusvKTiOGS/gtgr3/j6x4lhzA4zo8yNAE3I4Ut
RJMyARxH6hlX2e6ckelhTo9MC+5GFSqjspG6c3QNw91FUdXzixPBc5ZyxTTVJt25Thw+e3nRLhro
xWfCXYLnIh83Yx6Ih5F+xkOACFPP2h9VlYudUevdSZv+zP91dtWRFuqRkhPYPbj23Cw2b68EYdCf
5vfMz72+McVRt6XH8OmP597eMy8bozJLrGt5GYq6310tZn7z1XPFSBjLCCg7t7xVgetnzyCjJjmU
P15OtBAORk0sxvnv20vzf7mT3zZjLHYYW0Lmel1G1GlWS5DKOe5DtdU98iwK3TzNf15fd432V9bU
/mZ+rvvvVS3t6IwHarnFSb5PVJF/D1UuY0lk1Xcw9ZIDd4t8o2m594xVex9rZv5diYMeZy6iuwyt
z6HjDr1xA09/NsrhAEYv/+6HFfQA6Zt3Drkw+86Pm41tp90zkSvHeRluC2vYHir/bvCEuTeqL647
YuTstM46pCC/l/5oAGPHgfTZqfhtA1D4VA7cXcyaaLX5+ZCIVhxWarCbHxolkPA8MO9s2dt3JeDx
+WnUIdFujDIm69mYf1bqGuU1weJl2d/Ho1ueq7C870ojfFDpdjwkfUQDMPaifQiaFXRPNJwJ7b2V
apYUS98nP2uIU283vzm2hHVO2gZpGx+dF4JGNFnKtDUYn7R3E2ziSf/lxH3xM4BRgBJG5g8AbIn8
UQhX1ia1qGjsYCVtcjPHNtu5WiB+DlnwRIEne7Z7okGDhEDoHtPnqc00kwjBPvhkReG3ebHhAHwo
sIavVpmNy4ZIs9uo10F6xLq7LRwzuY+cimwJ+Ok/bP0wLz4uCQRzstF6sNoKgI3e1lgOXe3C/Z8K
dJ+qL6ZXQaphs7nE3lWoZJ6J8PK5l7fyLD11ODLqIyQlKuonxDqve+i53ZJoCvFt9NpqCflTu/UZ
puy0RMl3SSI5YcoSYKPwqkeiVGE1yH4RC8aKPmGET5AjOnQZMFLDWM2ffEfRVnldqdv5VaXHmRRH
UYDVijdn+Aa2puFTjJ4eOrmp7lHxkIs5fZawVfPYS75qT7Wzp87gbu9Hw8v8Yo195jbQssP8SQot
7QO3BHy7LGf+I92nYej9h/ndY9PsWofMv3lJpqF/ymyF9IVpNWUbM7Lx8XTMnyOljMCdUfFfdyBy
tGpVxUO4e92IsjHXYW/IzfzmNKrkNmAq93sHpJvum9TTlvOb7Zgqnuob6DynzTKSqD/D4v9R2LmJ
PpdYCCclKGsR1gFEME/PXv/QQclOaDBL6HMSf8nbe6wkJMpjfvvrs4ChYymq4/yRtyXM72DImZ3c
WGcFry8rhbIhxfDrHwt8/Xf+4B9LLTNEdwp9Ghg/bIrZe6z13eKml9reXsPgNffzq2/7MT/848OR
EchdnvP9TZ96e/VtQ+cX5j9v+5KnGAHBshMgM+3L/ObXjXl799srnTZeGijZu6omCyLWyz0Z2MbZ
EaVx7krbGRatiwAF22C0VQRJyYfYQJ5Wy3PlVb3c1gx5sMpB1qqcshug1//vp1WfEMiqyvL1H6/M
Lze6sfVKqR1eF1E6hr3XNXFyhmqiUUyrnt+nVvwMKjwVy7gjEWrxtuz5PcoYvHhScjsYYA9t2zRt
TjoKnteHCgki67G02mWrlhfEfT1ZcpW8E1NfnAH1DQJuBukzQXikwuCPJYygGTw8vS0OjDsS1cNT
SyMMcH9p37ugMY6vD8mTfCwVj8jy6QPzIsGwP+Vm0x9fF+mr+icnpM4+r3T+E+Th57pXs9/LMLr2
BRts+PqO181K7C+BZruH17V4sfwWNMI4vC5SZsEPv5DD74dl3/xk/FX/fjNtStJ4E0Kn33bTE0ZI
oA89jt8blba0Sakx79+2CtMqmAuqvxDCJuI0eVL5AiOdup83aX4jVYECBELU7V83TFNIfQqcTP7+
DPUskA6Nm/2xXMWieV8yIXl9bj5QJHIx86H+vXtbNmFdlBBG19y9Lrs1JmhG3qo72rx0GBsglMwN
mDe9bh8BemC3tA6X0Ly9sUFHkTi/7HWZr99gXdIsddvo9zKZQUP5Qxi/fdtvg7kowXyxvX1dj23J
ZElQkrZ927bGIXPANOoetth0FnQpI/4sIaC9nNeN4U8uI0uKP5bbB0lDNkqVbl+3j0zmbjkoQbhl
3gfle/pDY5T71ZB4TOKn5YLL05ZuLazfj6uwN/E+txpDwukYVNBJkPF2YM/n9TYkcS4LMo83b9sa
qD7QdJSUm9/b5hpT0PwEYptWiXPX6mv1tqndCpiP0Wxrc53DZzfCGtgcAU13o7Tqi8Ysf37UDrXc
DsTcL7EI+2cdLrxt40teehP73fz7IXP+16juZELpDxbd0CmqmzYuyPz54fSO1893//vq68Oktdyz
NYHsp4/OUd/zUwHfxJz+PT8/PxXxlOqSyi080jxstZV3HqXaM9PSrRI5PJr+5JkTXQzSyOdl+QfZ
Ac2sDfJHmG2459rSX5fbK311F08w/Wm581rmz89PkYL8x9r/++D8mfld7ZQBML3r7alsWvx/H3x9
viNYvKANu4IattWmSAI3kuKuslr3otXx6u0pT/rqpY+/ek5El6Hr7ujpdHdFoIzkFpHkYhXaMUzz
p3m3NcCSF+KuMPADQOg6l4QVqdYslyM/7SGYIaZ7Y5bv5611B9c+1wQ2zI/mfdWmBIaCKIbf38qU
0TC944+Hqq/8cajaKRFC56nXb7WbPjA9nJfmB/KXP4VItFAsSCiJv9C01jewWt2tNoVOkNL+FaWn
MYVR+FMsRTwFVMRTVAWA73M2hVcUpFjUU5yFaxJsMU4RF/4UdpFNsRcm+Rf9FIRBukOHzQhzoDVF
d/Q6IDHG8coJF0v6AHHxPpxiNawpYCOdojYgBsQHMcVvhPARjSmfQ5+iOfoppGN+qFhbq1rqU4hH
NsV5qBXBHnKK+EAidkKyUDx2U/xHPAWBAI4LbuIpHMSaYkKKKTAkdIgOIeH49zY1U7BINEWM5FPY
CIWJeyMkfiSKewpEPdyCFk7nJ5eQgZUKJPy2DTKSuuok3jdZNq4GVfSk8xpJg26Lf+fHzCl//2fo
6XNt1+Cn/ntq/i+S5TRvnz4xf8yoLFw3IYyB12XRrQYP//aZeQVJmpQnBGJvz78uZn789on5YVmC
8jJ7lQnFvKq3z8zre12LmXv5Nk71L28fvn7327J1RVDsbNPD2y7OHyu9mJ1/25UMGNvSDUhc/eOw
XK1+frfSONUeKN7u7bO/d37a77dNml8upQPGVXG3f2zg21tePwdsNFmbZu+8HqF5na9vnxfxxzaM
g3vsusMfz/z33V1vtOhNKFml6UMMer9Zf6wjFyBg3aH/8W53/vsu53fnkbT3RfJJthH4zqF40aTO
KFAt69sszrJdOwzD3i5T4MJmwwgVKfInkSvf6mZof7GDhV2ZP8OIQAAwavpTVJDEyxxVPedRVR6E
T4W3d80a1ZWGS0svui8jIHhYTR3UvXgLv8/8anTTz84z63vTRayDxSA+eqYwTyTdmuumlONj3jOu
Dhqj/lHT6munlYdh+MklOPezRxl7FStDcwMhxIU4Qy2HMkB7M78wv4VJz9PvLZ5cnmb1gzRnPBaW
D1YrItFxiALzNK+4SyJvY/Vdcz9v1ryBtR1S+GWd8RDDPSWtXaHhuTTrmvSSaRdpjpSHebftESBi
m7TGU0ZTYuGgPPqp+St1iNpf03ED0e18GnLVWEVwNC74T8Z93/nprjC1+nY++JWXFC9FH9y+HiUz
Xtlwib4rxCQsMt1pH6RRl5uozL1jFdje0aFRsWmdvHtoJGZpWY7RdxCGq3mLp++VngFdB+6LWDvS
8iCxzr3+GUjhS8EmGnsKmfFeHeRatfP8Ar8w2BMHR7XVaMQS0Vb/yVUrsWpaQsHBo9xkEup/IrnG
5snITdT3cbc6sl4qvoXXlTlSrRXJIYHBaHkPvebJr2kRj2tyJsFjMThKTMCDWheVKEi5i+atCZN8
6KqN0zrKweaCfeCG9QXhPPIdxQ0vrQbKLM6BaJUSetbQ5i+jU75EMVP/Gsy605EWhmgx3SepkdH0
1SsoHEl3H5nioNroh8YYenfsAGGz9AIOF/SRjV+pBuZ53ziXY2Gep9gu7okRmZixusuaRCNzzTz0
mvEUtiyH30HygL5pgteWWyzZ431eTghk7HLnQ5H4j3o/okA0IjLtcqajTSo/qQRpc3Dg/3mDvXMj
PO5uW0fcUJKnNoiDJwnaJcgG8SD6+rvSwpX1gXue81CtuNEagqBxkiXkUDzU7lDeYBQaNoGhNFvT
20r80wE9IaqvL3ab5s95X2orHETdpYxJ4LJ0yBJsmLJtq9q+JWmN5Cci1L64GFC1xi8fi4mconVO
ezCmPxSTtJUErmJO3BVj4q0M9ol6rHGen0EH9iN3YLO001MquBZt4raYE8Eln1guHsf1LBn5bIyJ
9JK2t/VEfmkmBow20WCciQtDUyqKnRd74sWMgGOGiSCjg5JRRCn4gefxuRF9fC4HMLJahP0odUds
CE6UPKs6w4DOp4yri1PWSOVkWUpHsKXoGQ88ujnVOBOGxHOCH3wtkgomC8Ohe5BkEd4M+Om45MtM
VVZY7qxdERfes0yiO9Ep6l2Y40E3kc9afjEQSBfH+74cz7SJUTToUbwo604ZFjaF0HOK4L3Olfig
q0TMUjp2gYNrMaAyZENF4nyrtIBqRKlD6B51tPiObu7sCuByYGXaDVcJZdWUvrZyWjW8RT5ley35
jSrGqbsOuKEDXbN2bP8bCTrLMilxhFnEBbp2bdy6fW9ClSawLwj1/K6N4p1uhj/KIU8uuRfbq3GK
6oxUM9kGOciM+RAJEdBN1INik00Hq1YYeMjWT49pS1++EFx9qedvUkLY7/FCLksItS+4xJWFXdIs
A5qUrbHg8h02yEpEkt0FmSdextYsF2ESSSpoJnEzsgSPahaHmNzFwZAn6t7rHk3HJkbVvwdzZx2C
ZAQULaDX+rK+xbTn7nWCPBZWTcxyJtJnxlPjqhvMA9Na55504eeESe8XP5bukhq4OBl/PU8l9HNa
F/5eFdAUVnnb3gaDzA+5WmCZK4tqpdZKtulcRoQVrIWV6pD0k8RWfoCtilo8kLd2Y5+UwOhPuhoM
J8CdxrEZnnR+vjdeSUGVbGfnUOZFdIOPfS11Y6UE3Vqzsuyl7Em4HAuRb4zpYS3Gu3akRDnmQ7HT
jKraJU2b7kY38O8UytTFCGm4H+Tj/CcdHu2RISF5qM5RRLHxhF6Cy25Cla3MOCb9pm/LYgW7u93V
9FJXGFaL8zj2q4aR4cHphHGi2eQ2i7FwQaBAijY6IvVsn4DQwPiE4YUbTg6BDIED9TbhNEuZkdNI
SrF5azRIcDU7X0dG0R91qXdH0SvdsQqTl6CwPws6QI1NwI6gZ3evq4T0EDLdcTrfZvhICYYW4aG0
M3uRQAq7p2/DaMDGKduO0rnPdfGgEwt707WUfgblJaExgKXCcANBD06p74sY/Kcdi42JbX3DoH3c
Vl4wbhKhqpeWPKNLZ4zfDASGS9McnRuvkspK5iWt6jz/POe7c92nv/lcTscOkqNYqZrgUGW6/vpQ
0TXAs/CXJ999LjyufZa8laGLppGmy62RqDf1cBQ5MPwhDB/pSou7zBgBZmv+PXeOhxmP3EGbvlf8
R9WJ65sw1fsLQG3qxOUN22ruFS5bR03W0cZK4WgBraKn5VnQXdPgQGn2koY5aCzBCS9keRJkkaNg
Pce0alE+Wu1jH0ePbVNOxk35MljPQ2yZX/AAamuMNvXB8kWFhNrgIiTc7IC001jXdJcgkjb9JuYq
vyamxznOf/o4xwwWfYpCfZnZnbwZS+gbkNn0W7+6YUiXbSu3MBC3otFCuki4Ud29GFrdAuRVgv38
kMGHmQ3NCqyJcjsa2qax6vzzUDBFMwIr2Zdb9nEkSsJ315SmrUVuk9xYBLl+xl2jnQlBJ5vCouli
Zpo4arUxrFwanV9TOt5N2Tprx/WDddyjHFNKYR36VI9WlldF0Ot8m6RLIrtrjTJj7kvJt+rbqxoN
0sHyamMRpeq+HothUwF5OFeAau+tHi61Y+j6jRtxsdaabhlEg/iSC7Q1iaRXSan3kYOJFzbMsj2u
/GSb14p58mmvYTmHDN/Ehra3qgrgFyEceyOIviLo9h8dW2zhOShHCuzhxaV/SseXqEvp5cpdLIiF
HYmOXA0JoKW+6+kBObK4FMalHizzOMtXg6Y5Sq9i393p8uaE+RPF9ktA+OfRFwRhdHqCVD5PMnpw
3UY1kmHbuHr2xS4wq3n5UsnyYDOGUIHNokMJWtebDvq1GYbAFeRFdUT4tedHzagu2FVdOJ6IXNlV
Tg/UIAH0pFeWehHpUamrepc7jPKdDL6gUK2ldEpAIXDSl7mp5xtEBOUhCYtkF1v1vVJhPS9Krb34
qVY8RtRKqV05/U1mm2TYFYpKFAca5aJIkl3khsAw9L49KjrA0gGI4UmhY18K8wIxdqPWI2L+ADJI
HEMGqWKL+MeSWyW3QcEFy63pkCk+cVM98gVS6LERc+3clPILgk1geI0YN1Qw9a9m5nxLo+QmSPzh
Iba+dnqf3zs+IwU3lNVaI4b3PoZntyGRRyPuo0YDQ2y83SnpoQJD0rkJ8Q0ENax73+6OMaXgTeFF
X13RFueM5GsSY2DHGmO+6pRWOQgFJOwI2S4nDt20aEYN9rJBbQI32aluKinkqmpCZxU2PYT6vosp
Bxjttg3QttiuD1K89dQfbkuF285tAMtUbcwJfaICvFqnteLdDt4+rsb+gaQKWPwj2uFODMYyAM67
khgxbsI2+lpUhrlvazgZptd20Egdd9lKaWwLxErFEFonH+HdIpBmcy6L/2HsPHccV9b1fEWEmYNx
cH5IVI6dp/sP0RMWc2axSF69H7L3WbPX2D420CDEKEotVn3hDQj+5vEwnXA+MxiaRwwEIqO7Bylq
gGkUliunHQmu5tEpSxRj3dVGYK8JQj1/jOhZTZrdPCF+f1VkEVJWyWb0Kq0zTSU9UAL9NhIEPgWZ
tZFq7j7bg7Gl1iB8XdLAHolUDmiIpRstmbz30SseCh2uuqPY4wXMRr0yZ/f5RHPDO4zNW9Vr+s2c
VHedMKlCOZh+2QU1HMcZkcQO+He0U7bptmHZDJchgO9llMG0y6s73NVjoWf7Hojxt06nwzyB4tw2
ipme+EfrWACVh1Edvide2d3xNZUXVIqu/OeJxhFX+6AB9ACadfyMTAHKu7qkaphcINeaD0LHkHqK
XbBeTaaflObdYOh919elZ6Pkin7iupZo2FeOnn5Qi+Pmm/oKYTvY6N5rIL3qO7YoMBUdMW4ze8Qw
A8oK6GTm6bTHPApSNSL0WU+DSmiIWJmxcdQV4CkWRb0LkMePXnj1K9EI/OjYC+9KF5FlaFO3sQZQ
C3Xh5qf6COTaePFiraFmQYNDg6fhpOYjMLjO9VNyNzR/jcPQR5mxQZDEBoBggp8zxRFarDgOMiIH
mF8VyF0RkqjzpdG98sui7o/TvFtByvv4ezWl0bNj5t96WHkfA2KUf1v83oYtSAk/RDh+mnTyKOm4
zp5EmqQPYQNc6ZqtPQSSBCRX94Yd2Ef0PhQ/KQblPspw2sSZ5dwSrUfE1b6bUaBgBaHuFQm/erK7
awHAPyw17aQBovLVCi1jGIEUKAZ1I5JJ+ForGzJYAR4lzsZ1FI4churc2VPPdaObu8yMjg0ct2vB
s4iPDgLmbXsHOdhfsp4czc1zsUuwYUHRZib0Jor9ajgObCR8sNNiSvDkA72WdCVCDzWAqBylvVNY
o+prFHP50gJnnwXXyBmDD604KL0Rn/XOGVZBNo0bDIEfrGJI9rXrijN0OHzUl5fLIonrfmvRG5ub
p8hUz+3pSpzhuRFpVFkozst6Brgkqwx7X8PoZIcRoGpr9L+auGG1NHPmaUkNCbu0Fm5c0p3bebGs
LgsQ9pWvqGa31gZvp3sqBkx2jrzwvAhbyauold0qD/GKmdRqAl43x1QI1q2dFMhNao+i+9oY5DV0
0Q4jVyiJqGWn48FIQT8aFRJuq0QO1sXJ5dYSU3DHh2hdWeTYXa0aJwQdjNPyqsuCYlsmmB7O2z0n
N/+1fV7989i/t+mEQFiXzOupp54CV1T7oMBf9Gvb78szqf43l2kibj7RZLX6Ovn/9+2X6y+X9jr4
X7GSHv6vt/rHvRTWHIIsR5u17flZOGqr38csO/7t0y3r/6drf91Cg0GjbqA98N9+zH97TzdDRlBK
6PfVWNzwRjK+m0oiV5qZ1Q9WGZKP5faI99CYfWiBQpOwMb53FfBzVA+TK0gtSc6OKO1yqh79BKuu
fKRFgQ0YaMgT6aV6lyl1quWAqPNOadh5r8J00CzRI3OvuF76HHjVx3IAcSp278qUPWHZ3PItymk7
dLXyRql9vxyhURdA/DuybhP2OsS+gMun3Em/O6VvBy5UsxjGaIH+8TlNyuBagfb8ursQ74lsmqJ3
6kTJ1tVkdAwiWTwWDjb0y7XrvMMiokxfzNxM95odGjsrr9wXLcaLdP5u3BaplihuhofOC4ajOeYG
E77tvE8Enst3o4thWiuwgK9p2daXSCFCXE5N0mcGnwrnpyLddHUvTiKhBIhNjvX15igC45RKyZ78
ijSO0uh+op39FBfx9+UKhlr/yuOxe9KoRB0wOjS2E9H+m5Pyc5v/L3kTgoNzHOU2Cw+dClkDfSbH
/AzIjeYDwhGEZqY0wdlKG+OKnlv39dUgiOAjGt+81xET2NRqGIfySD0ANSHenU8VXvSkVEX7AlMv
3EeYHew6q5tehiZ4WK5NQZNSdVxZD3pStkdlKJ1NOkzjexBE/nIEUud8SVjPXkMTXDgaYLnPTI9Z
Wjx+6z0dNepQ+RYApNl6ZaPtI6avl7FLr2AFvU9nljHjPfRr1jcRUJUa844s8j4VRz8asd2/Fi7w
t9Yuq50c0uQb+P7NckBdwRnGw9c5xzbfTVTmBrix0f1MLWyKDDN5tgR1Cs8dQOvISfuwu9uyH5h2
tAnVLjm1uKc/4jpAV3w5cVZghgDpPhgRP3IVE3R/2aFXL5kuxIeDZ8vWcnt5yIamfh6y6GXZ7wEz
hb3e2bcinpRzp1EpQ43K+xQ9KmZh4LzhyNPumlyPAO0q2mvgKYflANceBlTcSvcCD8W5qnENHHf+
XvjH3LJgEi9U5Kw95iwGcXObv+fEnMuZXtgJXwx9fLbqwT27rvJU5e61qJr8KS8U/OSnAiUivNAP
yyoU2ODU6dXPZe1rYZOWJfXUn77OSqP4GHooPKp6b5XrpAgeioDoqpqvGStts0/jpFuLxvjXW7gK
ECqlItibj6BGD/BfNzp/ufqyzQweRdnEj8s5JtY6G4FJy2Y5wIEB8yDiH79v2Sr2WQYwuNHq4cRw
0b2VDePDUGRPEkDBI5Qg6vN591Z1Y3xKCqr3y2qeoB2joee9W1aDkmg0K/lSG5rfb6J4dNMuf1Wc
yL61tvK+XLkXIGXpJiPzPV8RcEvlt10hD8s5aae95Eot7q2FNBDp9Dx6dW+Qm6tL0RQSBB8nQdjI
d1ZthluGjO4t0wx8anCvOC3XqC1rFyZl+VQHY/8oqEAvJ9kwCE5hbqJcP5+E3+C0mTRV4+fBzYY9
sXbdgdNb9jbmjUCkepV4gd7qYPpYDhoEFXQkRlV/WY3QzvW7Mhq/7j2wi5cOrvrdarrmBe3K1XKU
bpcFEzWZRvwZS32i7/1fC/is6mUS7XTBT7naeDmfY9m77Ph93PJqLHjehTSw9fr7Apk2AONY1sUI
dDlL0tm8+O+NXy9rhXpclemH3yfOOgyUv+JriubTOZwvmI6eoLw531Lbl/EpF+MmzTXYNb9Pi/I2
32tV+v77zr+uRC3U2sCbI5z74xRLmAgKJ2P3dRnYktrKxWjNxyHIr0NaCfmcohbYFAZa2b5TGkbR
a6p8U8/Vs+2N0YUSjk3wbQbXhhmJn0CxJvtVP1BbCjmpCfbaIMY3s0x86qbOy6CHR6OscB+pOgTd
RTqtGivsbssikE13kyZGl40Alf/HjjTVta3SWhjB//OM0oUtk3BP62UHhffutlzKbHE4neqSkuB8
xrJteaUhz4qhpkmY/s8dEZ2XDYpD6Ab9c4eXJPA0EhwE/9hRj8DbIjcQ/u/LL4cUjSognzq0FueP
tWxbFvjZZ74FzGXzx46krzArrLrmzx1KU2trqAfa5vdVlldU7Rh70NXb/rFDHSB41IFb/7lD68D9
aE1N7vjPLxHCLQqemsZ3P+/4/SUGGTydrrK7rx3L3uXGR9Uho2tmuNA/LwUAjXJJC/7o98HLq3Ym
YBuTMf25QzazY1QcHf44IQU1QTdGfG2PC2hSoRUBiGMAeADLm208ZcgeZAwxO7O75EEGi7GUFj14
Cf6sHgncvSj1ahO0nXeXnUIXjFQG40u3wd0tt+5eH3Ybj9QSB6FUbDK31u4yivuNZxYYZJIXbKRm
yXtITZR3i/q7rHn6slpp71IfJ45z63tYGCrvJqs7SFiN65n5XWLqtoEJlt7lRLdXhkrMu6UWe0u0
EvTKxoXACW5KSLEQDznvBtvd3cjOtG+0Obz53axbQbmIzxYa8MKxVfDAgdxC7N1QzwnGW9hClvCS
QEKxG5JtBtHuJhtmZJ6i7ub1Jo6wydjcipwWQZChJiFlW25lUhS3LOyqrcyKjHdToZspQ3IrWqfZ
ZvUY3WC7tlvPHJVrVtdiK+3Su3JIv6Vs7FxlNsktNvDWVSbOsPVCsCphnkzsjfRr2DXqFltHytvm
hFV8YA3wJl19K71M8oo+vCG9mNoMNRvq6a/IJAADigY6vkWJ/12hXoPJ+Vz2OYCkz5nLkD3OhyJL
g3Og4g7rZa8mvGRPec/0l1MRNmu3Ujj5dtk7uJ7nK9TGdvDZtWOUNdMaFWRzrp72J3Xw7BdyZQhQ
bY5u/LxKo6hepVKdvlZJVWdKm5ddPFE7L0Wd/YW9rHVZjk3r+JOstL0u+xKne+2qJLot+wylepyi
St1rZZzuuswptlUFIh8MlM1IHrWoJNqeNa4C9M9WeLHH20yj6fXvBxhF46el0Z9A5fzX4bES8RLF
rYOruNflOssiHLEZIyugxTnUOAQvx3292dcS0sEPugLubjkcp2Pei2kXNpVS5/w7KnGJEbJY5zLO
P/ECeqwQ4nwu42g4VpmabNJ5e41rsJvaybd2BkLxoeDVebnzronHCI+sT10znY1E1uagIIT+YofI
Ks7n2caUwFpqC2gIgf2goiIMW40Txio3Yf0azS2DkXCdEIxJ+z7zpal6J8uR4o65tgY1TK++h8n0
ULl2+VI6ab+3OuBjahGNb15ELLwc0GvNuhqn8VrCtbzAprHWQ1NU34sRlbiip98jjQGtao/qOLr7
z1Itvy1nlg2eY1Ul5ENYZKgKpDXjiZsFny1Oi/OlK9QyfJl5ks4PE17VxOCVo6660PeqL8urlLL+
2QCk9c/NX6t/b4tqcjq7SGHezdtCReca86v471dtO4HXKT3KEWzPtCbHtPDvvctxFp+FKrSy+739
633+vpu21sXWGKmHxFLhAl+7l9tYFvOBQRNAzYL/9G87/77Ask1DzcVXjF75+lR/3ks5GePJRhDl
6+DHtlBvI4bXD+q8yLSJ9rqdn4si/UWTNt7Wlkljq+6oE2W4SRvgBUI3Q/SIrMRHFHJDXYuCoNqF
j4ZQOqR6R7I8JQofl20VEml+grwj/Tn1BamUQZKGBVDEtPAyeMZPixziTnNR34sptbC8nIIn3aoP
WIeZuxw8BQCjuFdWQSr9ChKlj44U7IAg3Q5x8cPLPfeoTtFwLWLdOJT4LjcgAtRMO4MroRxU2eD7
rLiUMGTxgSvx6PU7spWPnpAobdDlnIxS7kVcn6SCbn+U9uNDiNFMOOnDHb4Xws2W/RjGmk7XC8Nr
/CwAttV0FzOR4wpcd5s8rTWGUyQNEow6doEikp0R1OUGN7t0I+IKcxlVGZ5kr4xXpDQviqCg3o2j
fNSMhzjL3wdhRjfF86pX0WGtORbx47IWRzvlr2hszHurjcPD5I7ZXat/JagTXposepajpeDVhcN0
0eEJmoae9h72wzEfZtiZHTYHXQFjatZh6zshGHOVj7ehCLCKVHe4L4uOCscVVus1Gqzy3SmtV0AE
q4oYXU9a69YSTYK0ddwj5oFyQwds3E9BZX7T7GmLgOZrPYBwpAoeB0SRQYoJLvolh7SW9oa59hjR
RTxBKSlLSDu9u6mgo6ykUgWrUkMUlpqkuU9dpoaIWICkvZmQioBPltVw5jrjPUI1yDctCqhVPbew
gUvAd6PLU7mIR1lQQn+Akb8YWpy8OOLZM+30mkROdxwKqkNlnl6ZW3duqkTXyrOSR1WpXkocPc91
fKuHp8jp42+wiBFabY+DBTGgK2ezMht577mSqMkJuWdp1mfV3RZhUuHblajYDt5oF4aXLOJzdfTv
XlOyqZM7lSi+eh7cUtyXfLJFZWcNee0XaQsqmPrnvhFBBf8f3poQo7M2BQjaljk5kLF6bltDYucs
hjesu7YoRaw9Mwx/mXn2S/MmDVFyxV57iY9AYHbORwc3Oprkh77Gh7AGJrYRVD42i/hUTr0Bos5j
Mzehc6r3OQaXD3XXbeKg7B/nLZng0VMt8Z5QlL8olK5W8SiUrZVaH7LS1HNWVSZcrpUSAS+p8gq5
zZCI3aksrhIpLqMg1twarMabQXNZjcfyuxtKe9WjMnCs3PbVU9Ly2naAiNoygIGM7ZgvdUo3hkIO
PfTho+Y4+dGJnHZn2mF0pq/lHoKiEzvUPVft3P1upMvoYTfJUcFp+RQAXlrjsO2siDLEvon0fB/G
9YDsD2WPETLup5rVr5M79LDYPQOBmUJedWy+NQY4XZn2qcycdydWrm2c9PFKnYJ90mtHhz7nM7//
cl0gZkSjNsz2sSHkuVCLbB/OryAvZfR+ZXZQwvyohPRH1mCX5VmR1c1S0+4QlEIicGY4+6Ehmc/a
tobvnkic2xrcZoUo1r0ZJze6M0hjAIkABMU7mhNxoprK6VgGobcm6UfClfZUAE1g1wGAI0LQU+o/
6bhuUR54iUgNTdFWJ2Nm+8Wo+2OrSCHJcTP3aKJZsqr7vN0ng/uj7Asso1OeEbWp192sW1R07zKq
D1pZI5jXfRQpOMnR8vrbV5wsboLJ+B7WnebnWJf4XoNvYNp57SFUK6z2Wmy44lY+9tW5Ku3kHSCg
ttctIlwLXMQHTK+ZT2iTKzouZTZdf8SGxl4DiOh2RNhvGt2BxzpyvuUtlHpilY68P1c3Y+qMyM2X
1nOQgTjXWvVNU0flJE0Y9HqO3YIhlVe74Ufap2azBmv5poyV9erE+rvlAP5UvRlLohi+Ba5n1xuR
9VTP4P3ASy6OA0GLVupVKOZ1kLl+9mxlE499Sw941C8juG870j8QwUq3uQjEIZCyW/M15HtVpqj8
VkW0dzQ1hqHQG+cms1jkySNya9GlQWDxKW9Pg9P2z1pTHtC4N9Z0fiAmT+ZtWXh5fXY73TsNdpxs
oXCjaj/F9V0hgfAd+HEHxyH/dMu/lDL5KXqsa4tA/45UXPBg4zefnUyls56WRdzlb/hdnHW8POBB
ggLr8Kz8qLX8uVNFvBli3TkgEdxtjCgOd9oiH5+7DwWvDsZYF0dX7ZNHUwMCHhmu8R736g9SAfd7
I9Pr4BoBsH3jrzAy8y2SpKY/G+U8Dkr+U7XBqrczmiWTxc+2icZdLptnarYqaKvookLJPhAYZ8dh
rkkyMWsH5Blh0Xnti9lE1taqeDaiFDyQoVr6a2AbF3QvlO+Kg1JfF4oYJBHozlVYpRoQGC2+I0nR
YfMHUqyd/NptdficWDjoY5P/aEGCIHDmfauSwdrMLFe3oeM4KDp9AGlhcTr8bITWHRyR1Ac40Xsj
8tI3U6+gayB0sQH4ue1mJEYfeckGrBBqEEI/6mmTXY6W3bYbnRYpQCymUjUNr02RJmeGjYOWai4Q
3MBZLY+SDM2XdpRQ+WYGB1VEtNzIDqpWueUico92mgg/HIP6KbWSfdYE+oObDK0fWQS2hMr3GBbk
cWztlhYf+CCArOmlV4e1IN+A8nJV0Ej/VhqzyWdWpI99HCM614Ubh3LbXsDC8j1LrofUfcomq7x6
urdZdEhdasDPWiGBtqXBPQL6KkQTb0SWHWPq09jDhu+Wto3pLX1Lm9o5hgYqXFNJlTToVWys89zC
088yHutyyHZhPbRHtwvlHsnvblVQc1zpcZy/an0XHDUVQ1mZVNChCvkDTSCSfu8vofUUFrN613Kb
G0vI8ICuA007t3XfquZqxGl5iXRjQ+9OgsOrCzwUvWkrHf0J9aHwBD8/2bkhogFprFFlNMfmPuAJ
4o89AGQ3FtRr+8reZwnGmhR4Mt9QFG+PKQ5q3cDjAGo5Pnjo4t7m7rGLBVXuto/2iq4gJNImGZa3
ZHiRqj67QB03s8ziUy+OluMdTdcIHzpbVK+GjjmFSyGDwWhUFPs9N51HLKyLNPpwQBeuG3QptsNY
zZBeHQ4wnlhJ1QApcwsAPa2UPlTm9OIVn01U1C+J0Td4M6PLtiwis9V+Wso+xcibr8cyiFiVYjvN
Dy8T3eAnJhCY5VleVvuyMTfIzJ1AK2fvrd34tJesp6hyjpOHvlCnVPGqVOKM0iAcEkUM+VtPtbaX
jfWrdWI/g4nkK31bEUCriEGODuxw+e8vwPoANRp2+BK08KpYZBJr4IKiPoQ1d5pnZeuwvCrQD7VC
yg+JEz0ZM+aVzq3ig6AEQVNrz7aUJ5IX75aa8SM/M7HpAg+qEyqQky7g0SYBPuMuAA2h5IlPDbfd
e6KsDzj4/AQIHT86Jg04U9ct/i1d/Ej2616xpwRflPuON2uLxF227TRFhS9G8cLJ+V8bHbC4ir57
DBotcNt6Hyn5+bNPNtgpdnel5XvtmlTzwwhecNWoxyRuxI/x1IymPAQC/cOpN7RTijDGLmyCJ3MG
+EoUkk+g99e9LsrzGEyrorStJ2xIh5tpjYdqxBMtbAFE4FCrXxCDarAgUpwDTZUu9oLPJNTDjcGs
i9hfo90tmrorJxTyexsktwzzwF3FL3idIWF16+pnG4L/tgqrditUE0C8tAp/jNXnaHHfIFtxfaRU
Z5VGOzjB5FF8GTrqO/0wClpe+WqIOtvJVLl0+pRuCnhJ70lWbshcxx9hLfXVFOLvrQcRCjSDlexw
Gx5WQ+Skr9idDkenIUzJmXh1HdXMjkE2l471TZcU9ATj+Znmmn4Zhh6UDwjsCXjIa9+NSABWkJRy
nHh8LTfEIbWBviE27vA/Rm8o6rsX0cpPgmp5Q9jN8akDuDsaWhu9U9JHpGK8pzSIqGaERf6DGqBx
XRbox4ozouYA1ZgMEEeqdi30GsBCmbKf1A5oWGjC8galskG4UIKzZptlyA+8rhWKegGKYJnzqvSm
sk1El+5pcNZBC6Z2XgSKgzRur1qbyBvEk8A8owFJcKXgOQdZ2sWRyVtnNpQxRq3bOJWJuV8U4E1U
msaJcMRaYaRWn7wsCQ+K45LNDNZsFtxb9K+9uou/JWVDlFYP2DAb+rhNdK9DuiPG+8cNL8tCKsW3
FoeejR43DfqP1fgWKvNQYVYX0xvSm5UGxlbvQufidkxmBD/T2ay6ciNQBwIJ6A6+LILohazyW9np
xSbIC2stm7p6bTE79D0m3VXV6e9TG8S3wJzimy3CYS/H5jOesdJFErXnyqi8VShB3YRlMv/8gPHk
rSL3YzHBTRvKK96OyV5JAJmEPXqWdaTZfi15esf2wbCexAi9Rfdq64GZPvMHEZt7yDR4nVAENfvi
TgtofLBbfFBcG1hZajt3ZGn8THTKY6FpG6XNykvCEK6p0YHoEqgck87GdAf9ZClou8A/WS9QZbXK
lIMZ86W6FjFjYuvDw+zUM1ohClUNcNBIC6JTpxqoGRk5s70zpWfRFIdO8EBNADi36SxpFYTDFrtJ
yG7GCOJdfhoYCD81eY+1sSHhBDOFvUNpiMBRvYPJ+hGmMBE1E7ZHAXfsUqCq6isWz1upAQSwqqHZ
lJ7xwhc6rPK6xGqp/wTFEqDyFju3mVqF5W37Ug/GxI1i6Jg7Fi1rzImu3gj5DbKAd51wqGf+nuVX
uwq3qRTtJvrE4x0AwqGcrb+EnoMCn1HRNMjWbQRtpjJD7Tt5FTNYKd4hh/wMO9DSddoQ0prkEHnS
PNaqGhwo7V2HQkrUYBCqVeBErEzChlMO4S/WWlAD4XDBxyR4ROV7O3qD8lOeRDTecfluXhG3RhcN
t2qjD+tnJZLB3SinJ9oXyaanNnxNxt1QRgL50Vg+5GpuvSvTWOFcCeY3VYtmW/SNOCNxbPtDQqPc
e8bKwrupGBuvMqyfH5h9MEfXQpTSitUoGHWk3td4zzvOsSW6YuzJxkejp8eqKjlSz4EOtNGZrOe6
IijBtptBXhmN1ZBYgw+azNgJVZR3J9B/DJkcvyV6fHDTrAdplozfYiwUUamMkJG0yTgWdOZkggxH
ThPlHpqafR3/iqMu/ZYqSbCFFaoieuiV69JqWrTiegh8FIxgQRXWI5NGeIc3tDMLEo5BE+9R0EPP
6t8BmpMhlcp3E5EC3wuCcmvp8F1i6wOTSueguaq1EpqpPjUUaxCeGWaRuaZBxLDG7b6E/YTtSLdD
SfVnYzbxmyGpUQvxVopZ9SwBzJ+0kXhztcHdFVhso72npGsQzva+U1w8QmBt7ATv+VhEDwwDtJ29
dqdq5XRra/O5JVDBgnv8oAxzkqXjO0FZnxSLOpIWUxWUg/q2iHo3EVoKk4Hb+WCXJyUubT/TlPA0
TLq6MpUw2bZ0/28y7ZCT7et5WHV/zBL9TlV5v1rXWU3Zj6weolmEOXrKe4ZmrxkhcoTqSRdPjlMi
ajv2KHPPwyyJNQWlWrzLSu3uoRH/Nem2nw+vkUN9MHei7iGzoPiLCfZt1yFNpGViV+OZunHphG2q
IKX+5+buYz7mld/0IJxKkRZbhCXo1Sg1jImpv1leou3tMR1Ivb0XW9T0EoS1S9VBP1bT9AZ3Fpo2
AjKn0KhfFWaFde6CpCjdUbklrWseW1eb1uhH+2lqU9tRemtdtuZrGueANxJsq0356iKj813p9Evf
uPewqpd4ND4OprYXzhCeloXhNMCXvOpcWI15NfT41yDrBslxzMCB7tGjqcwT7t/VfVloVGsNXamu
TgBkyQndLap5waVR1HoXRJAU7MpU7gFInx2NH4HEn693kXjvumztNUgiKa+OOtpPXjylz0V8NNLp
swsjg7nboBZdx/e8jsoNtJL2njryWyiMeNspQqwBN003Yq1T3TSOn8N8mgAH3cfIGO4y+D5YQkBj
YRrSDHBFZMJIEpd8y7Kutku9JS4aun1z309JGDphzsRrLUTcoLGT/BKJoEW7KplOsW3fciQ1oJ3k
dJQzcViiY34el7QzulNhdOgwwpciiSopZbfxD3uw7X05i/KNEIsMUX3PqSD7TVdrjEpKtU5Rt2mm
eKfAhSCEs3Y1zswQdaR1LgzKkbaTF1snseXZlNvKIspoVB2RnDHZZE0WrKnVOo9elIKboJ0ElJ36
lTpioJxhcYjhVU5KVKgnJSn20oZbZRkXJIQ0hOmc5IRmGvnc4L6rCp84HeztBCh/S3KdnnUK4VLn
IYSwEGxCPvGDoAW6jreT0bg88531LBv7bdC9YVNlzCT5BE0/FDWjtHgPbe4kIwk42B2SW0TUW9iU
wb63mis88eIpG5Hq03u4I0U5fic4h5nh1Zc0rvnBYipJj6d9asvI/KQFgUwMAAXUX+JfsC8CqDJq
hA7YjBkSgfeMGhgsMcKQWtXz73HX3NBorf6KgBnrTRA+gMFO/DytNnqjdJ8F5eQ1qVhybwMHO6/a
vev10+QNkERax3ysHRo68PxqxQr2pZZ9ujkcMQVI3WP4JGZZ7zaIxLlGW/IAgNfcQskH8qaUBI/C
RH4FoBtWFK+ygL819mLG4KnFykuRAG+b9GcWGd9jIzbOUYwUvdMybztNUO9dO5p812vTrafR7CD6
RxrIoNpjFi/9DCBy3FY7EHKhbx/ox0KO9Q+cd38aaDC9F07trKCflussCJpd0rTxJZhSuHlQInoz
cjY5aihoXonV3FBem6rt0TaV3tmKWqAjwO9bT1mrUaNDQmyGLaJbOu6hxgB8ETE7rEese9QrzS6m
qrMiA+hMCz6B6/aAuusGg+IubiioIHStC4X/F3mAK8L22FA1WokajaJVcGrL2DuWbReeloWFXsiO
nl10qfqCvmc3eqcxrryTNr9qxQQmrtGKLcO5vqqGtwmZgGMPRo9J0wifsxLMsppjrQmOfnhE+Rqe
h9kQz6TC3btlOp7QKzZ9XcuJmxXwMGZiZufOHX6ELeyZwDNhzdKQnzp+IBnIe5o/Xtdu8ECb4AfZ
6PvE5g3ETARhI91A4TgJbwC7n2v3dvCSgz2CWAeMFl1TS8mo7jgnvfZG2ox26bvG4GxxVi83DYHA
WmkYNHVdGEeT6LVWeOqLFu2C0DENOpTthy7yU9Ia4ZOVAGATTqZsxi6i5R9o4xYQuIWiNjxTIlik
PTFqpKKjxZukEGvLJQJklOkeU3KpQ9QHL8C/+WVWhQOXUP05SQdLMdqqlooGyKQ2SEflNc2KpBx2
fKRfRuOcK9kx1Ybar7ZDJDDJimGvtms6UPxuYl1DdgfGleq8p2GhnNC8OvQhhIqh5rGmcdRv+jyc
n8U5HY345wkEBd3G3Npt9MtUO1TMyhE0Aiyh/4fxw/8uw413pkGv3dRty0Ht8p+C46M6oithFSgz
z2ORbHMK15GJCLaH9MLYfSkL/48fw/8Mf5X/0jdv//M/WP+BN22DDUT3x+p/Ppc5f/8xn/P3Mf88
4z8v8Y+mbMv/xdh5LEmKbdv2V55Vn2Ow2ahGdXAtQ6vsYCki0Vrz9XdAnnszK6qs8nXcwgMcx90R
e68155jfm39da/eeXz+n7/XHlf6yZd79v3u3/tx8/ssTcKxhM96179V4/163SbPsBZ9jXvP/d+H/
e1+28jgW73/+8TVvs2bemh/m2R//XXT49ucfgM5+4T/P2//vwvkD/PnH23v6/vf13z/XzZ9/GPI/
hm4CYSYOjHA9MQd99xxFf/4hxX+466qqZYBPhpFkQd3O8qoJ/vxDc/5DHKrOSyxhEvE2p2rX3Crn
RbwKAT6JocQgmdKR2h//+7n/8vv9/D1/5dX/A1hddQygmXM+NsIB5wNf3AaXoENAtZCnKbGr5IxG
LDysO0XRwosfVmDiKOsPBSQPb4Qaa3S/jVP5+yGsztlCgKoxBxq6+iHqx6NS+WMX7BoEU6mYa80P
2g2Nv/he17joUp5xp3QCB5tkgMTD4jrAGF3rXpPvRJYRYeHZB0ftGiqr1v6XH/IfgP5/p+v/dec+
nF80ScqhizrLdTKmK1PtJ0fHmmPfnTBbo+YAfmAZ0JCc/ncB8PPH/gDXRp5u6AKuNpEKH1NmfAH4
Bjqz44YdNxExVw7MsIt3ZkjOumx65B++A1BmvC6Dh9D+NipG+JKltOf6GgT+v38RS8LWx/2Be0Rc
rq0K1CofUm+8sraDtOspUcRliQSYfowP7wlmVAAgWjSbxVZHbOApLqfqUqaiOkI6X4+l+h0CdPmS
kLoE27snWcQQ64AfeYUxZzfhYN8EhgHT17L0A4EvMd6uiIuZpeu3MpG/yUf6W0qTTiofMzld5+sF
6P8xuUCzCrtL8Li7vOdjb2cRtICwO1RTSXwZDKu9g2nI7WqzPUToozBmrnwMj7/Bpy9psB+/T9KZ
dHK8mDgbH8n+Cl9AB27HcR2voVCS67fCU1dR2liIO4xrA3/WGiiXe7HNEASJGmOYVeZr8frff9h/
2hGuMgwraZTpJEZ9AOgnZsW8O2Vgg5LxoabUf5m8qFtHRVBvFSf2Ll2kndtkfCFLSXcp4Y87CH61
KzRqhv++Lx+j1YH5S7KpLa5rZMlQ8v9wOULZota9RrMyhpwwlVO5ym0jYvgzlDeZRTaq03cv4Gv0
bVYrSO+mSN1mlfYe07Bc1fgv3H7QkMNVfrrrTQSPJfp811JwbUzMf73oN2eF8fdkBAL8yN7QdaFz
yXbms/iX/JG2MGn0NrbtNpE1AZYX6knqxk0/FZEry344l2X3WsCNOklDFKfu1oGB+DiVysFwCuXO
H/xu24ZDeluEJrRp0eChTak7dbK7NwJR39Ca53zO6TgkM8MJzQUeKi1cW1Ni3yI4ucJ0L3axjHEh
OnZxGSY9dAG0ScpgpXUamgYgVDOeERNNII/BuxZNl23VqX9vFQY+xCLQwsOGGwHkQoVjryOKPcfS
ELeMJsN9aZgnu+zfp8HLjnyZ1MzjUMHtTeaO0vYmOTpl8ptvdYki/Mu5oc03A4uDkdA/7nQfD4ME
lA0lStN1SIx2tFin3FqIbRYTgK31sps5Bok7diO9SyZr5zHtzypAZDKWfPucieApc8RRlamxxZdj
unYN9yNItcgVXkelcryWiDJ2YTRZh4DUWdmqpww/8/dGf/S0Tl37VHS2hIU+N0711nYK8z07OjHD
ekmVYKA/gIK7ayYQ6Gl9mCjUht+Mys6fjKFC6Kn4TGYC7P+yx/Af1c//fpZo803nw9ej0ReTgiAS
myq4+OtBpwSN6NMAcRRtV4zBTY32g6+izbSCYrqtP47V9NWpYVWYeciX2ATJhsia5iRL6y4vpOWK
2Pxdqrz+t1ulxu3BnPMgTMFN0/xwgyjwylZdT0W+o/l8Y3UOzbCp3bRF5mE1RNg1pGG8nYq3GAv/
Z1J6YE/gGcbq5l/MKn+zrTE7dhoHtBFfFSB0q1hNh1XJn6vQ6ruNqlDeUtTKPlsSlrNQ1VNPc8gu
RutGwMcE7ttSwKR14XghVaTMEuuUKf5GIS3a6cDqln31lGIJ90OTFu7v8v/mQeGvvwvjcGFYpmpK
vgJVWvLDlTSixoTbiu4kd3UKrCLZ6TEV+wj7VN2TUZM16rdOaZ1TogB8xEm87/v+JbSCU4Cvmzjk
kx71SuiGbcv5CKtyL0s53OajIEMkxuIG0PZCTdnH4Ippjpi2aa3pjdgaWnENUnDiGbZW1EJI0Xjd
KLNPWiqJ3KvVT2YW3oJl1U6i195TMWm7vhXBgRYiwxq1fjZaR11raDkh2E3xunYmYIiN6tJPrU9d
RwJB5E+ruJXUxEsKHeAx7stUdseEQwHj8jjcwpNr3bos2lMKdKCMYBAUPiFwnZHYW4qMr785DT58
3brOAYcYF+mSLcnL/hg/qNZZVbYDmkcnSr9FNBmPXpmWKz20KQKEnkkiEYl8oZmJXU+neNf0tJ/S
GKzAb3bk7+cjtwCuVQyKGBpZH3NQQg5HCH1Y+Eg2VAd8545HVdtw2vPYIaoK0cseQioVq7acmUZq
vDcD/ftkjMajoVfqwYLW8e+79HG0Nh+KhEAKQzN1jkaSPP56iQgpFEhFyxtUvkG66nLxOeUGsvJw
Ld52bZSuklaqOylHWg+KTZBmEybwdxnuVBrcitBxIPUQkKEZ6D07BjCu2WfRikj4HMxSQdGuxy9W
pbW1KwfvLkonHwbGXZ37ffCbkRIT2r9NERgjETskOLkE3/DH6FrPSDpEVbBmRsfM7mziWei/4ysO
xXQcCOVYUfOispjAQxixRe9Kqyp2SBUMEgD1FFYi4Sap1b0aQaVf0EiDG6JFbp2tKpEr8A6UEdVu
2yVKftMok4VMsVHOITEPaBEuwknaazIVewDyBVkzyp0ZdANtv/bOIi9iA+miuA8N2x1Hu2XunyMp
VnK8fpGyH0sno5hpkrOdJM1aowkaesU3DNr5yraCwc3a3FjbdtQRctfVRK5zjzc81TWD3nydenk/
yjb6Hok1iI+xlvZXs4aszlGjHC1DubRlkD2OokbpkXnHWIkvkssIueVchmmJ4suZUUiOnTrAsA3U
vor48XlbmhpSP0hV0KaPSU8K05E0ii5HPlbp9aWyXkXV+Vu/pP8Rewlmhqo7lE4xG+Cc9JacTwoq
tlxBXQ5uyhJDDw1Oc23odXTqMZ8VyXsbIMmUU8ptSFOfuTS64AvvEcJ2rwF1m0SGV38oglVuxsmh
LsZngklGF+4ZiJlYe/CceuOI2VBVXQKZ0c6ivrWuCg8hPK3ZIwGwJHBG2aNJExMnyiMMgOiW3gUY
bFMDg9Fq5tmqA2y9YAnRi07RCouZ70K6/IYcBq0u1xWXOMovhTfIk5evCTYGxzCmwW2kzSF7aUIN
l0p0w757Zs93pyXxOh/2iP2+5vZQ7yoISjLpI/gxZb7NkRTfJc4YUp5SGxiQ3Q6jptzbepE/YweA
ykbT/6g6ZOOZGT4YQTaENqj9AVpHjeoWG1fYt8E2VHsVlZz/3kSVgrhm4NAX/qwnLdr7qG7hYQSI
pvMAS/WsphhyODARIx8ZXpYHmnGp29rOt9yJiMYZnfzgebW5QbdxW0FIeS9pUBAgayKCrLMbxRB7
JED1rLN5Rjrr6knoPccwAc8BM++VSgpPo1nBW6Kk8B6z6DFVGofD5+Dovdwxt2iPveplZyts9G2h
G9kpTu038kXm11rBF+gW0FLOimN0oE06wnE6+VUMQX6yFAnDdazJ2ynCcynyEcJWPEtFDnoEiYdA
TlwoPflMk+kQwUIX6M7mKuR5trMqzdpYYVqVR29SHsco6E+UWKyVqVbqeiLV+miJ6U5hxnkKquFo
qJW5rRtDe/RV0zipvmJDgaBP0BUl+IG02/YNwgyZa+2R/GH9EGX9Y+PTekdcxdRbdtzNEIJv0t4h
wdOZwu04QPayy0Dh80tqw71PIx9ku0OWJ80W9kyPE+YycUVgW1OKY2X29zDOg3WqqM5a+HZ0lQMS
2Moej44YDZfeOo3Z1jaOhfNNNJyliP0n11K1+BpO8xsF9hZvlkOrru1xSYeJSyrTp16Gyp6pgYXH
Az+cNaBms+YdoBCou8JP+s2gW2gle1SGgEPgoEAKyMo+vBvDVtwH5d0Umi9Rg++SIyR8sOajRqv2
VQlE2wRc/YjitjlFIYlXQ/MEtmf6ahklPD/Hf4qnVa95+W3PxblulOGeITrhHXGKlmemvDtFyQNT
WDWYIIXZfgJ3yUZfzyj7kpQ2MLE4uaVWau/aFuo0eajTlqCekU50J67Lg6rnRMpGKYinAEkwcqpk
YnQ7caRPk7V3dLDtQ9FeC415AvALhQAhNXiIrfyqVxHTK0uuyDGyIf9Hx1jiIzX098KI6mNMYWND
Ym36FpIdR0fL/iIUmEH0+4szUJd9M3piL9qqPHGeq4c4qvtDL+5Cqw3OpZc0sDgH536Eq4NjSaee
kXVftL7d286DXZVARO29TJQ5grPzdqXNTQl7aH00KxCAUeM8mEFrngyytYq4+lKhnbnzESZNnBoD
5LINZYmGix2eFydhhCfeU5Amh1x3EDmk/njfldUXQRcflC83vdZXPxPkIZ9rD6CS0D2donDZrRsG
IufJ0NJNkRnTKRpaZ4UW7bZo4vBqEXB48KshceHCZCekNf1G78Pa9WZViCfHei988xs6qekEJSB2
nQBy4Dg61ro11eReOOGG+2ziaolEjVHY0WX0vEvfxcNFUzDCoxhyMw45wCcKLGoUdUz9DMT8HYhT
TkdCU/RPCdmsD2pNLbILya0z0FutpEdi8ZQFLSIUcwvn0N7WhXZLw2fa5PPplyFoJq21/jra/qeJ
TBG3AmRnUcZGFpfbDwX61vUwX0d6KOm2nz/YyMHXWansCTVMIPx8NstwOoiMPNQos++goY8bZDfq
QzzdoAMz9kORR1vTjlE5qbbcYtWBKQvh/THQK+io8bpVDetgcKS7ikEfcQjiepti1+N+xmjZ7yOM
+102rbi5cG0ctGFV6BNR1iKs76GK7XGvVKaefUuM6FNKRpLgILgnIDZaQ4Z8ieqQxpDUvnLJevdL
Ge4Gr4x3djm9UDX2tlYWwjWFIULqb8S8PPEeG0V9TL2HyogsBAChc24cuK/hEDJ5qIudHnb438t4
JB+rzdfA59Z9MYkDNzV/zYnAyLEPRhfYg0dUx5BxUTbS721bO7tOy8+W3eV7o1GcFUfc4CpaIR4J
0vAUQ55bP31E2Yc/Ae3xJpeMurnHDBsVt4tbJw3gPIdcsEKhBZm3ChG9XVS+WIHzCVxN5VaTVVwN
1bfXqWcy4QOe7vpQFnFN9AQ8B5jSdfLAVpPTWKu+y44+7bi91Ltwo+oE9KRDAdBSk7QE3znEjV0d
Ei0irajaiqCOYUJDzAv08bXCqob0LisvlVHTyRPVfao6ByRY6Z1Edjfzjby1Yw7rPIj8xyjOoVNN
ot7FsaLRsEujPa1eVHF423GpPM69xWZM0EvGe4mE8CbvsBtmMVrW1Bz8VUE18C0qgVnRbNo3jN2A
mXB9UnqGJ7XXz6VGzFNx7an3y4OFbgXfq0mHNTZXGrojQd6aAYmTftpGy6zkYuWpXGuKfO4TDgzA
a+Fqarlsz3l8ZFzQyXKGh1zpB3gLwS6YKv82QrFPAJbNoKq2ab/CdIxJuGYmaYlLH6cH8iqsXTXX
RTSjx5AkEAJMUj+qUCxcpD72ukzqi8r1686Onbu8FdVat7g3C6ud7tHxeVxpYKI1M8vV0OmFTXky
bVOqWEecufZaa7KT0omU/Ha6p+oQlsilghXaxBq6q25spdKGT9WoRKu80ISrD36yEo2w78YjrQj9
4Fm+Q2aKxUTf/uT7RfeAbMbaBCIPdt2E3gnExn3jdfft5OuvWjDdhaYAYDNl3YriifIANjN3x3QU
B5qVT4oiSSoJaTFyHXILrQI/KEmYlJjaImUaDokw1At8ArkzW/lNU3Tros8PPU2BXaFar3G093TE
M4rhn6STiONAxhpeWoYnm9rAhYUQ1AVZgvRGLUrlRq2DYKuEmKyIXERMHHTAJP/3IW1I69GcvKBe
edSwkd/88kBQ2C7K045+P+k1AxD+7dhWgIMbrb4E+mrU+VlMxXxKtNaml1zHJ5Twn8Y6EbfzH/aI
7zcr4pYIvyx4JC+vOOCmZo44OYASbd3kZlOMJzgoXCEt2W5CjtZ1WcXyjJSDEF79zhzJXMzi2N4M
peHcUVV6ltxBiamJs1WO5YOPCxJlVQWU0jzLTDcqTvmZt8KtOg7NT6WHaUpn7qm10SvyVXEuIzJF
vFDbIekJ3ByM8ToPv2HfDp5h8jcojDM3Lsf23CUm1dHKDp/8yAR4L+trq2OP6tSkuS9Hl8JZeM+X
b7vIuewdB1FxKxswVW0QX5dnA0K3tdX15OrRItiHORMKYN8At4Vbw2rTy25v+3vV1j9HxVDg2vAj
YNdluRkEasa2Tg9xkxgPRAZwtbHDciYOjafUYnCi+nw9huY/mHgKzs2QfbcNYziG9TjeqW26sVpD
XtuZFIs+BKWcLAbKhQC1ncnMV4zXu5XZ+FAm7O6mSfz0BqgD8/LW7g+Bae2ycDRuqkFF6gayCz+L
QgE3AwpKfNiNxxHcmkZ7UYyouxTOKE7o/I5xkofbyG8yYIp2d4aXcAEGPDMJK+0yIMfS+60y6OrW
b7mLWs3AkMpp/RWlTIjsWeztjMZ4TtGn9wBQNz6ucGYxRAZy5YzWDnaUbYf0hYJA+LkguOFaSblR
s6a8ZZB3xGho3DBQzu966dE1c74y1FOfmFCtI9PwZk1bdMJMRZSzRpFhGCdjbU54UhFCO2up5Nl+
oFmzSrUC10Xq+2etM2beuZyOVcjwL7UYuTUEgp25SNgbj0hCt+LmtNVFVT5kk2G6SmvkXxQG90Jr
ra2e5zowOG/DrED/KjgsXOl7/suYv+ddj+fIsvyz1yr5LUM1cKNOFBwpmVZrGJKYBdUxwT9lTg+J
0MAISdCV6Xe1s7vbUkdlJPJmPDQhupIoTkzUNwkebqneDPiR9nZJ3aDEWnCnpqw2geNGfsIooGsq
e/7Y/UOceK4F9hzTJB6bQZrXZcITUHo+KmGxH0z9k2b5zUEHasKNk7mfLPWt5TTGXWIa+qnQyClV
YKemOfWeCW/kQVbEsJsNKmIbOBve9jrdIApruI1gLi7DNL2vyty7VYZ3Fbv94zg/OEDsfM15WJ4g
ob9Xaa5egWCYjzVFUFcU5nhcnlqNgBipjoTizktbbZzvL8ANl42ZqtGeYEF1EEHZbGGZ9g3QgDNN
IPNxeQHxjBVtwR9PiHK/InWm77HsiUVjYooJD/ixG22u4YgGyLc8Xf4y/EhbLxv7sd78CnT2+XFK
RE/xAE4MF6TgYFbi3GdYlUYHHSf4h2I10rhZVZLisQpocTTiCKc1Udrkz2IYgzKuQefWi1F5bHAu
xUGJmnb+1+Apn4u4my7LM+ooJJAWSXZcnlqgvBgryWq3PEWbBzaEONDN8jS0QSczvchWxrzdVmTx
hZPp+7JQtVPlNhzj/bJs+RcGQ6oe0+PyZEjNI+2S8vbH2sWcMG+N44/9tALaIsJSq8OyNO0cdH1g
KDCB8UYkZDAOCiDKL0vB1nKLwjHgLktrRL9XMx1flg8LASa+B2W8JnqQ65GMImofZfWwvNLL1Fvk
TBmxCzO6nPkPIxdvQnjNu3jN3BlCk7VflsZ0LLdh2CibZSlWTBYIkNLLUlEP6snPVRDO82uZBGU3
OgilZaGRdvUDqag/lv1Yf+zXfYngelkdr/+L2mCpXpYFqsJHsUztuCysE6dbl12Ks33eS6tSoeNg
DP2xH22Glpbfr/uxH4nsprOWE2axvNb3SGihRv7j10xLT320mHoJUV4jM9eJPRbi8vNBSZnbeoLp
5mQ15w//X54OOhmUsJJfg3kavKz/YbVawfpi/+BTmGSofVjHU7Jz2XbmYfn/spWfGxhgzx+9Wux+
/sueZ9o/n9ajn21spuYr0nbY+s8NLNvDPQV3tCrHH1v4ZZ1Ej6pLNxIkwCf+uU9xP6erUZ8IdpO0
8fr/3xfycx3TacqDOlGfVOsc8eVwdRxC6ZSsN5hPzkFz9vKQzNF8y6LAh36sgCSFpFkQCvR/6yx/
LQ/LKsvKP58ufyGpuZqBQSFz3sjyr49vZy7vRLqhPFStsVnW+WUXfm76l12MzBJ+epogwFz2+5/e
+ue+L5uESPgZh56y/cdtL6v8fOsu8+vT5Nwu//nHPfjlU/REfWIrYaLwy6Z/Wa7ZQ0v+ZSRXWp1/
Y7DWXzz0rE91wRgzDKnHBZi3nlJ0zsQOqsgK5qU5o6V14MXVbnnaKH21JWWd+MV55XhihlLOg3Jn
zlY0Y5KBszwg3XN+rd4b0blMoYMsS0UDJjpv1OflpVE/RndK2BAMwSvHPPEeuu5ped3yMAdmdHHe
PSzP+jg5Bn2n3f7Y0tS9ya6JrsuWGqfowB5E8vRjUzr3LR3H0H8/QG2Ma6wYqPmWfdItZVMlbbRd
tsstWN2lran9+AClNnYHxeOatiztQmc8TXO5Pu3Ky2D29aMHPg8ZgTLekT+Z7YlTI1qmNtVbfajq
FYOv/MvA3FyhbvlujMp7Ulj1U99rjOVFNSKCTqqLWnbemqKG+eIV+t2yqqyrYwTO/s2k9oBVaNSw
8mTNUZsSQt281HgAFY3NYI4RDdtj3hrpN1PJob0CTr13GMjvTPoKh9To41tHBojc23L8rI3metm+
1nmfCz/xnzGoEnsqCh9oa2SfTcCEG9lW6UuooE6cN08xcp9NTv7JgcG0Jr4huUmIn8Azi0ixUrz0
IWdA6C6b9b5G81htKpo7zAP6Pk6NeFWrc75rPdY3jFLkpS4m/yFMHJvwLY9c+qmNyNrIjFvi4an7
FMS9dqEWHmJqQe6yMh2F4MH2IG5qY3lJ8YzdV+rFUviZzTnFNlMAkOU0rveod9LXUmnvRslQqtJU
/c7Knbvl36asfQyavdgsT3uf1m9J4NzVt4Xy1OmSej+vFnprHYvRN2kyZAZj4V73HmX9acIFcLDm
WF2HuxwRBsT1YuI8WXP47jDH8NoOgbztHM2rBAxesjmuV5Lb68wBvoNNlG9mEuqbzPG+Pn6dH9sQ
GPYgoDgv6hwHzE0mPgJ7bO6I5CC3cN4G5pVD7WMMwFSLab82yC3ALuptY6/+bmmJ8B9QUU+MrxKN
7o2R07lSrHyfW9mtERXN6ecDN5bmJJbs4+WfCtOZwl3+pHKYH3JG0GJOTy6IUWYO1J+9JYF5KEoo
2YQr9edgDpSacmgobVMRGcw6ywOT7f/+tawmUjrDa0vVn9M55nl51bLgx6Z+Pl9eHM1x0YFJcPSv
7/dzk80SOU32dEAGtTqHUatzLDXBOtuYqclLN0dWE5NAKO0cY23MgdbZHG3dzCHXEBEGLG0EX9ck
YMfaaBGGLZVpBUmxuCNOnm5LA492fgaKPT6oc6B2g+jbgt5M1LZC5nY6h2+jEfluaMQsYcK0rqFO
k8AH/+CGc4VgecCG4JpKV9wThkyVf475rmRRHkcL/6NbBcBIY5tQ8LQBGN9ZVBtHisUuBH4D0AoN
s6jEq5sEtXOqOjJIRn9mWBBVlcwB5FpiquTZoTcmNwDB1RxUnozlIwJq6xjOIebaHGcu0NxJ8s1F
570Qv9avnajznhHgnFO7Mb/0ZrTP0+wahF79hTLHHtZ8d0Qu26+KrkS0iE89XIMyfFFJWx/9lqxO
lbt6AqynqdudIJm9IKEdlLayKebQds07yc4PtyDjG3eag91Fh4kla0N91ZH6jmaYhob6gOtPoZlG
MHw8R8THwXM2R8Ync3i8ZlKf7gZOPCyyr/0cMQ8n0j9wBUN4x/x8LmQRmEAkPXMU42DNMfWipSJE
bH08EGBvW8Ch2znUfoQv49rk3KeKLB97I1b3WazmOwNdXKelxCOzubCFSIuj8Ks9tq++9Ko7nUnT
hgvfe8NAcpMaQXprTcO4aipT2WGExaLUrkKfaJRJzeep/1viiXGtj5hU4jKxDqJo3quAyXjRdoch
PwLBIf9gKH2UafSGjawgVQXaxyqEnLlBwrml90gijGi+QUzfBl0VvcLqcYNO+9SGbf+gDyRW590t
WTT+va8mmHXkSJZs+OQYyrvupM02HZ1ryufcVzQIYY+Jcv2khoOywrSLztIInnQjhQyi0iK206fW
S3f6gCuipp4d8I3aY3N01Mw5AFekeBG+6obYCHlxAlh5QaNTJ+/VrdFzOSrz+CaKuTZF44PkZ4+p
ySoyf6RCgJlmABJMtQr5ETY+U91FsnzQDMT7Q9ofVbicrqkP8SpL7XTtJeqeSs21byODAgzRSIGW
bGXYXjTc9ZtCMLPwKRICN6t2mn2lxm3AYoE/QL1zLepo4FJOyGmcc5gFlc/xBvsMLtEGzT+nk2Mz
Siw86laKgbiGgJt1PEXYjazvUqNZWcUuFCqOJE65vVQ+JVJiZ2GqrY00r6NxnTYd/lqreRPVfoy5
S0BiINibz6lLrJ127r0Iv3yLOdI20SjClaKVb1NRZ27Tme+d1Kie/98D/cOnoDCJd/KVLbpvC3Um
2Lc2/TxhB96NhUGpD4zyJjPadBXRd6ITb8KomcZ11CLCC7nixAW8x5p4Jak7cA0ChtRUej2Xidae
gr5wFUnUdqLHO/R1IS0ZU2HKqM6sNp+QUspVPlo8rExzvk3/rN0MijyQxaAwnA42I652yTSWzYWr
QlH4Ri3A+4GlAQIdMCNnmhGtSjUadlatWitdhaZNpJmWAogYnX3i2xsRM+QLq2uX0WxNVfWbUfr3
g21/ychM2cHxzzeFbZ6rjIiOsH80oDt52N5Whyg0VboC8pEB9EMT0LgypsLexqpxyEW4qx2pXnNU
WVMQRHtA9IPbtkwD2nIiPSy39qpm743OovY7Nh7W4ruSu63L0BdUpRTQ9qqr0VveLktIECSwxDnU
GIlL8tCc9BWP1Q5XzDWRUBFxzyEDC7w3jsv6xLTvaJCh3uiMjzg3tuFkEnPg+ehCqT+hj8OlUfrn
uurfeis7iUq0+8KSr15WdMdUbb5DC7kMFDDcQAPKlqTRTijm10rnoERvk25s8S3ssnrfEsdhhqxm
Kc4Fd/MVNpW9kZ4i3FJw2At9LBiX7arBity4aPP9VNn2urZ6ZVtk6ns2jE+ciT2OdrVwNT+zDk1P
nT4OOXfDEleP4U2kkBp5ufW9CNZR1n/vxNFqE/0qBH+q/qVOpkPk56TOTNZrByZLVzG5FWN9HToC
yo32a+qLtzCJAC3q2XuajdHFIsN6Q0rNu7D3IQhHX1Huwyk7JnSkGT3GmxqX8WOK4xksjrNr6Ykb
sDEPXNAfAdQ0aE4CKFxGAjUqnfRzq4tvpm70J2Hn9VNVMSwzI/PL5Kv2nPxzijNQEiLrIUhgzTh5
X3T9hFJOXCJiWOls1oJ2cYlBUg+iR4VOhxen4dUb0iuZtiZ167lP2BojN4XvVr3VkysK0fAkcgJK
Jt1n/NmTTtSh4DZTcbXjgMakUXvcMYR30YnrmEJJDbuYwG7h6DImMCoxQ9up188+w4irFYtkZQjz
UjRlTk/aGzZ2O5S4FS3Y1MSpuGpsv4LvtR9yR363wSPge9U3oW2Ikx1IrslNfjM63F4RX19mcPBB
9xOHOZhunIz0oWRA+rLRIyamKmFfZqVVd7EzfApy5PEGcSD4/VVkq9aIXKEG2k2upJIlcMgkJcNJ
WC+909PxbZprHifNQ9dmuSvM8aaTornF981cJGGYruGgmho1wRCbOOd8lutBHA2vNChlkCfPWdg6
G9OJ3yqJEj8QmrGKwCnvylQj0F0xuGJG+rnuk/dJgw/E1ZiIyHZa1fyxtsLQ2iFY+tT6TcIUUVU3
Qm3ytewiPOvVgDkxxJ6L4SqnXd/uvBJ+hsMsq/FzscK7JQ8S2A693/AU1ppbxEzjpBdka2mllQsy
fDzWTkeXX+tvTRsJG3F079E05GsVbJQrgSu2IULlKjC3wAD8Jz0Q30UP012IzjVk77mDLG6Iqshv
pqamfBEO1UOuYuCjM7Gp8s47qZgwNmWplQBtQM8pCShbu2lKxnXRTqoKeYJp9lV90RkCXXP8GBgh
Gg01hEOQI/XuQxDSqxZlOF4qWxKR2xeAy21BDFATzEEtPZZ+kWBpnOMdtpZwxptBbz0a57W3s5P0
u9XZN9R2iTBMmV5MtZPOOBsUSiNpwlaNs16fuIiSkUfbmmsJ+VHFarLSc0H9eD0MAuIJsoBTGKpv
Rfw+VMlAKunXWh2mr1KmJ0d0W6XLtDe7iY9jrJ37mRbTO2V/iTsk0/ppsYNXBGYpmLehrnT6Gk8e
d3loMnt9EvdKF8bwkFaBoNjgbX1jyG7wKGFf5Bc5lehusnYNMmY66PZjTiQIIKvpOEnr29T12Rmw
n49EbB5S1NHXpCXXus+nW6nJTWQLzeV6UK77bqBF0njnyqLpUHek5mjQ119iybiyQO7BahODk0mm
LrwrddcSHr/HkI9nfnAoTH6tqjQ+aV0v+ZY7qgeemu60chzXFvztw5SFoP0Uv6S/nOS7se9ptYzq
AaTMuZdK/T/svdmS6szWtXcrDp/zWX1zaEn0RVNVUECdKKAa9b1Qw9X7Serd9v63I377O3SEF2ux
QBKpbGamMmeOOcY2MDda05RvBVI4SY1cYaDrwQw3AvEghbGHP505KTsYyySQOydL5WbeyEngwttr
c5+kncmmrq5GLViUo7VVETo7JGL5oWXRrgc4PU3baGBKDtWp2ZmwYBXIfuGMJyqZYG8YTQV3C6iX
Wd3H3b5T8GaryHRB+P5eM3P5ZIPS8Cy9I+DW6g6PLgyXbV282lBTbQmKYlACw7cI5djN/NjYdUO7
s+R78z4iF5BUXQmN4+RjkhXq6jEMA9tagBejhwIPSd/uilByciHThXR17FhBHr34ct8vn8HOJhRN
K43ndoSejxcnCttAFnHjk5bd96ykywCn+6oGKVoE3V045lFuBB4XTYkhhp3osfI7Q180qo4AqDIs
Wltq3oAREm/TIezQs4/UoC1YJ5P3FoaHqW7rG0BORKlCfo/UAYSjrfT4Cph2szPK5gvsA/COR839
Hd7E8D1o0eTR7sho8WYYpelC5iPDNhZnVbNKWwZeY6K8yBAxdYWmLEp17gPecpp7rxL8EO5bMNxO
YiQ7kEcKLmVw5HdNq/bPN0jRWEn2KgAEzqBHKxbW6l0xVoIxNbvLEESLYNCxlHO3nxSIuN5l6ktV
X+OYTSEHRXLZHdwCzpEF646WbfhZlAzzbpjUa+jH6/WYZKobJRZSk5nuv1bGblASZH21ZAKIWb4f
fb3Kpypzp6kOZjGu1OCoSdrgsJ6TjrVZvLVxhrLxQ/6AtmyNbG4zjYxHCGuPohyfXwMggcxD4Fkw
JlpwYSbkZnWFfoGmb1qYL/d5nLoSKpcAddh5yZOuOEwmaTbr0MPDV/GR93XwHaHohIxPVcRIKzXN
mVgMt4O6cNFJBarrIcvIWt63hR7uYrQKdbbSI9yj235EHE42e/SDY/Wjm7RfzaOP5i2bRhE+zpUe
3VpkXt0epYu4RxwvG3GTtuABTFAzLC4NE/oj6GvwisF5pXRQmRXjsGiGe+khUgTgtJrMpQkPfoi3
lPkDUIsTBDZYAYhAt0Oz84nRFI/PYoaB3GJC0heDBmEwwfi+w1gWgNX15aX9IPzpofnrJxU1DpV3
I7ZMt+vuytKwS7h7a8BOdhApiyaFtVBlsb23o0kxq+R84poDM5i2rMEqDZPlkESARNJEc+7qvZzX
aWqvg0fx/4T6JvjzPyMQDJMVh2JKBM5osvEf4Yp5UKl5Cx7CfYIck7z9yGB1maUawstKpmkgZ5t0
+iwWJLfrUX0gVxxk8lbRzpXw5mdD68/sx71cK/YdDGZVbJ5vUTatzEe0kdltfBkj1Ksyxd+1Vk01
CzwlQfz2AhyuMX90YMOY9JobOcMrMBI4P5XvdvvWETHUoBs9luNw60Di8twOgHmN6jzvSwM5O116
Ba0060s0/SbBcGYVM0Ay7jdhvCMUJAekQNS3h9+23wc1fJmS+mk/FB9yBOaGUSRLEK8rd7fEuFGg
sx8OLdxBVAD6KRX9WSPEnIdZlnhw3kagJh82O+wo3muIQTeCMyX7fUAQ0WvnIkDJ21bv0VxXkxPu
BvMPC9+3ae4yrEFvWQ0HqMviZdfBNK+kOPzMtB0gFWHOESTSJwww2hUFhhfZKqGgHOJGOZe+QB0/
HKmt4WqytPLSlBNnqGFqw4FQz/pRBMrXeC0nVeQVTRaBBweoDsBrSVQ8bAISM4K7HrefhneHKofF
RvONb9lyHxlScDB7LNu2z91xBHZtS+00tg2oF1tbAcPY3ko4EFd5U8zveMReUg26NVV2i15BSRg4
vWMNTLjuj1SfJQGBLCHhHyAPPruMsVyEAqQqO8Z0jxXSAQoC7FHpwJ9kOcRHqPg1H/tcs28UECGM
sQrZce/0aWVBrDBoGXTUqvrBJO8Hp1K9gjh8nFUNXP9lJX11EQO51sDsU8D1v54AE2Vyl57pxMNb
BE1SJ2WH0dT7cwPDK0MULERV6Ite6ypIcqQTMgrLRZ6OaxtnYt2y1Cy6rQlt9HvQ2WHpgONr9ukd
T36d1PNnjjNw+y9WHLs1tiRcEv6rpHfxSzTR35+kuqoKH1vYVdncCIfv57y5StvcQ1d4N+mOA6nN
noESIdNmFRYGV9cfAynJl0Ia7kSyEg1QTBBIacCCBtULGyjMdiXclXV4qtNu/Oxi7MUfxmU9GNrq
LinRWamgFb/bL0hIoSkT+TKUjZMpmyAH4FThuwn/m1dogBX7CQGDfZ3OWCSUr+k8VYk3CXNTPTIe
f0nr+IF8cgdnvaOKoI2kbsrLyC7bOh/taDsAw49y9c2aqDkRV3qIJwfihUi2U7iE2MX3H/5aSSdX
yMO7v6iO/59K4PA/pxKQJYOIXxGr9L/9K27//8Yn8L/f7v/L5t5c/52C4P/63T+8Avp/SUTs2owW
RMpaEED8i1dA54xEPB10AxJhxYZ4SPzDK6Do/4Wsg6nbBAcRSqOrxOj9wysgTum6Rjyh/t8hFCBg
WIQW/Xt0osl9iebXNQ3xMVsy/+MZxNxmUkMepnowhTofn4dd4+wi5zA4h9vn7TNyKmd32/HG8cb5
BLLq3LRp49xk5xA5D+cWifMcV1xxjisr5/NTck3nDEWmkzkbnNf813o4GZzz6L6eS69wPgvxmUky
B8VVmXO2nY8PciC+Jc75++MD3LlrO7fbbnc7cBvYS7xD5UbT1FPcz09b3ItkJDdzRDrnf36rO2vd
OUNAIo4UvLjmkzuLe4zufZo4373zbTobca4g+YNGzklLfCPPmbNmVBAZEteLSumfX0XePvrXxFmr
znfC5+8Pvtzdu7P+Fu/wF3qvH98wzM/FfRHPpSbEi/p8VsqZTJgOkA7SFmmJDH8QEzMHwkI6BNp/
1l+xu+7dD1F2lRJ8UJQ1d+RKHtJOMor/e7eePa8QV2UOrLLc/WPCdfCiTtlXhtxmor9UgpoX2Dzg
a9c44rHjsP9jDRAy4gueV+X8ceG+3AWpDLI7Utei6QDnMSuYPWbn891dJ8hq0HhAtKEsTjZ17kLe
AxN+UKygb1W/lS3wweh2R5Lp1F60zbBTNlBckRe2K1VXvTvRR7yUVgjOhZ5Ajm+rbX7xDaR5iSnh
kulIVNWsMbaPgMfmatKAKHiX7Vd/hBNqpQSwTW/sBwM4SEVHKtwR3+JKXfTzxv287ew/i/w8HALn
h3+HuVos74jBoADEtqcwUWz5//z7cA5/R7AoTt52AVYVOW/CuA7YehxkrjL358GrChXhsnJEldwC
Z3Dmb0hXOD8P5413+kbsPW3RuVWOuPXbz08gTvGGynPw+lhX4PCc5FVfE4Nin7plywsh2qexm5gM
9qW42MP39+/rx+v3WlgfaR0wRRiinBlkFY6R0BTJ1IDKj6Qnzq0QN6MQgTMjlNo58PG249uzEAAH
xDlRYk7xNk1DJoguT7oC61mkM1F40YM4LyxSmCmdY3Defjhxo1vDiuvSr2+hezPcG+eePeJ51Y1+
vrvRz/kmfrwjM/QecW9x908upiJPe2rm0Lg38sUPSGtXueK24uf85b9Z4fIufrUkAp+yTNUTbZV9
Nu7hdqvozxu4sJ6ZFBX/yd3EYPTson93I9VnmQ+0Ph9InRGIG+5u/Hl+5358OeygImJ/3W1Bl65N
GH3Rij9B5y8qjv7w1y9JZKRdGGjEnXZi7LvlM4zulK3k0lPYg3fZQ5IPyrRyxinFFzfc3TYZpEGX
Xbdk4jO9T425/zrZ6ef6hSsezu5Zd3RxkS4Ji7/iJrSzGPDEMCM+wQjyfIkjf8fJzo3xQtjAs/JN
CneY+95BVOxApoUdCiOg9sTrH3sg1391UlBzZFDUOQMPoySp9NMz97/t/qwXY8VTxQ+FuYjiIg/r
CQv++XlbWhdjby3NjD2dqdYt4GJFhxIqdE9U2xtXYS1v3c3A58QyMXSiz5KeCZsm2K91M+/n2SLj
6TC73cTjApOlLMKQnnYjSvl5o/bIHO+3Wcg4/hwbD4ef/eX09vbMTePSiE9L3t2en2ax99fyz9+F
LiXl55gS7XwThRX2hLGdP8Vl9NQ/qzg8bUDcn9z+NbZ4UAGeJx+iBT7FU2TzKRpVvGwOidf3+6vo
nrbIvu3snrlmcMDIGuevm5M57knDiuJVjjwTBRQl3f1sS+d6edn/ML4wujwr+JlbMbTeuOKZ17ef
U+5cLqeXr5+974k0ZZIXNxJmwe/esHeyKsrB6LLdXreXt4NoHm/+80UBO4c2/OlokZ+JCyExL1L5
Ee3OLW9UM3ZUiTKw+S5y9mm4oqJI+SfhB4dn/4yc/fTy8jXf70XLkuz+bT/Hiea+vf3Zh6h+cZJW
F4VgGPx5+xK9Ulz89va0vcbFQIW5Bs78dNn/zPec+3GxHNQz3rp1t/CX2ZRr9z9d5hjf5VoYU8cr
vn21DkbHDfbc4edrfzrNycOfLT4LucfYuJKTg7MMHN+j4G9spjlvT/MXmfrX68CwQAOFLoYgjokW
ev4vWu42A2bqHH4KF7OhXmk82eEHnBM1L9Muz6mMKOPzR8KQRN8QfUQc4FEzu4kP4pb0o/1+vqfD
iNbZ/3xlotM9nJ85lfuz35+2Wzd2VsfQeS+d1Sp0fnvnlb+/7+/X6zbkDKd097i6XgmvcghF9mT3
Ujrbi+xuLYd39+Fup703vTzcfSralc5H0X9Ek3cObWS6vKUOJ18u/Nkej9fa4Ubinu/Hl9OFu6y2
l9w5HS/bl9yZ8ull/3Iidw7rHWf+dfo67TP37XTlnhjj6bLFzPLpKnauinO8Xo/by/Z6fA2d4wrz
q52YD5KzPZ1eLqR3upxSUjT4sD9hQOLw6fT1QuSX23iDyDW5oky5Q+qAMXhtL9fLdaU42+tFJCEy
TkZJZ0/GLKeeXgzy9XLZ77GA/dfPiWSFPf68sEB3/NkLV572L+LoPidhynT3TvPTiVyQk4vFsXG2
pVuRMum/nF5Oe8r1chFV9fIyuGSKG1Nazv7lqffIHiXlgOG8bC+XKf/tyQEdVFTZ5cJOr0MtbC9f
c2Ka3P3lctxy+elBaidqpnS66YliiBIdL5SY6qq5nBq9cJLhgM/bKw3Pf4ro9Vz7Qg5E0z0veOZ2
SvY5KMpgcYLELHH7Z17Jkqhejv3VPB9I5JlBkQw1lDBkMogHztcP0aVU0/zrbcIxMbSI7ij6q/hM
N6KP70mbqjiJBsE6MdKft9Px/Ur/vWxXpTPn4rfriptT0y+YjGhbUZtvezFYULGnE6OAS24uXDGf
T68r37lSWRx4lkZ8FnUh/lLG52cIx52L71x6TxgJG6WuMH2ETnjJz+/i6OiVTu/5z6NXn96Bo55D
sisuFNkOHHh9Heh1PfjIOTaFpD19izo33yoI8f1CJ14c1F9uKpL/+/fX1iIN8XrQu8Azko4YWb7E
BzGAMqA+x9QfjpAPmr0UJ9+CZeocLecKr5F7vI4efZZGFR33L9/02/GZYWYZrjSTXXqUOCs6tbix
7E5L7olY8weysBDQFPa8LPe9tdTCq3ZGnqa/z2WENc49tEHcmwLgFPsdXs2pOa3X1lLkj9AJskts
uGtPv8TX2Ctcc9Yt/dWw3DxYXVlz2FgZ3BomcaI8J6qvdrBFBOH4x8Tn4VTuLJtjaacvYWbihKjS
f332HbohneyLKAjni7Iz5PDX3FpLazlwR5EETFJ/M0hXZOuLa4UhQtrzzzup19P7TJhhyvOiJc8J
l/re2z5f7yMXH78bzPeWh8+E5HBNUhBsN2JUEunAQUptQdE4FaYAjcyMdYuoRGWmOL+Q9TPMEaBF
nUYe1FGMS7RGzEHL+RK5axx9eqodBkLFkRzqoPckMXiJVgMa/6wLaAucIxZbuqzkwFhTE4wRYpwS
KdK2dCnU1V3KImqJIZFQTF6iRr5OoZO72Ffq8Pi6iYPbr8L9moZOOX/HG42RiLqgHhPaX9zyikU8
axbNDYcKMzgp6lz8X5IzLhMfL9dj7ULF7rRzi9+BQHSfy73R7UWuRDX82eVfjkkqF8V6miaCHxQD
wedndi+aOHo8/jXwP9ZKKUQCoo5FPkTWGNCvDI/yFOUKMnBl6UJeripv4kUa4k28/jL8T6f6yzkl
+rtMvPPMEpeyRUXXEiX8+mLDghyL+oeDxhO9QfQJni0SNfueU6jUZYGztT1ogNzASzkCsTAV+Cve
Rr6AofAml6abZaEDLpKqwaAtx9FUON7cLvNS7GlFbGBSOsWlfVOvFX7Dg/1Tv8JmP1+1Lo+blp+x
vzstXXFj0cCQS9GERMvyL+Im5SqZiWMgcTiLBPfTsMiHyFDuikt5P+Y/+bHcSCdc2hyFOZfMivMi
60RVOz7FwSPAelpM5UcWFewaYo83jKRyAfRjKolLnCyfRIfI3B7kthM+4B77QuInes13zaaaR6ts
Hs/imZheyfxyKSY0YrqSe6REDCJfcw/v/PPg30oBynP6pQUu+6M+aDgZp6UXu5LL1Fc4ZsToweD2
FroTR3hv8FIwvn1L7m1CcmLuRsb4JxYNwpVDF19I0weOFtthfUNC4kW0HVmWKFjndd7AP+IjOVK/
dMwyIUxIFvYhPuYbomk8a6ZOFQ/p6md15q5oXtHkwpaJvHN+0a7w7AUujHyhf/f12hg90KB9QeQW
QgqIi0yhiq58z/ddiODuHXxiBOp7tbJujE2XrKH2kNEqbsAKzyVKW80QPNfJ/cJYxytr0b528xSb
qUHyus1edxVPdyE04H2YXrUCkw+3gADnPEnmd6+fsTk4j1zDq6edmyxVl40oF9qI2YOxqPcaL2JU
unuaEy2RfeLb4AIjnOPon/HbaTtNluOsWIongDzVXZg0HOWEjcyCmenVHixPLsO652Mrpgc0zE3n
lID8JFyBMu7cd20P/mq+2eJXwsrm4yKcRhhnPo84jrjEguOzaFbOw2k6ZUxAMxjjpIqmIPc8WHFm
DWvRM9CBBV6Y2rtPtRU7xXvDzb10Vs355ybTZeFWYpXFnyX/+LRc8r5j/TsTrb5hyfZ5PnceLSxW
pjT10zXG2yi8Fud0qc3P40rArbF5fGaqc16vWe9uhOts/bE+n/n9eX3GLXXmK99ZWK1L7/zxuTl7
ifO+Pn9uWP25+indyQthzX8rRlYu6HNM8+XjfJ+K8kAHtVI2I7410bkQ4vPCOaoxuEQUGJUddd+s
Jwdray5tT7waPcNZNR+GedruNOEfS91vgFtIQIUMi6Bjctfsqepfak68XkVX+KWv8xfX4Ovv9/f3
6/frAseMOPjPn/f331GMl8J4V0cxZxTz+szBLYizkcKdhUOF769kcyO5IglchJxeex/CiyhWdqJG
qVlRpyzJJrwJB1PlbP7xT3I1rrxvMiaKCoCS3qLSZ0DDbYJ3UKJLkW+LlfdR7qap5qTH8STGq3Lu
s2LxxkW56W/5z2SyCAN3PCk35Tb0m0FzmgmcUXSN4afaISJDIYABz7IZpDQ7Cfr4z2xGcd7F6oF/
YsCkmHxKeAazMOAT3z6Es0r0ZJVLv4VPAVeNKBkVR1VQvg9clf9aSn+n7u9fp/99JnksZsfrdn89
zcUSKKSif1+//1fhd/9v7VL8v2MzhkyCv/8f4DKGW+t/svOQ3q559D9sPHD9346DIv+XZLDbwDaB
ye6CLXHmj8kYumLFUNlUUA0Tog4NEsx/NhzgODYM3ZAtyzY0S3tyHP+z4aDa/8UhgBKqDc0tzMjK
f2ffQfkPIk4FAjhZgilZRanFVGXrP9gHRwRyegKKA1dNwzU0SD9Asl7SEfHMMVsoifmCDM1eqDjr
dOek9dmJT6IfWG1fusi4tVpjg7N6iY3gFe25HJoh3wK6bqC39NGrxhn6LgWwt165BEh//lsV7/+2
Rv4HEmbbFIyN/7ZnAuJAsiwJuiUFqmlJUwUB2r/RiD6SYbBrxBjdPMwuWqC+lPYjcAg81OJx0efq
JoBcB6WpDhh+x9yljkbZm6SBN/F/JmOarKouwQuPtM7wIHb4Hrya8NrmUv/jl/bCRwE1TsCuSEHu
u2AyUPtl28hNmuTDAk5K/LgP1gXwTN3GXiVZXl7kR8IMEse0YFFXO+krnBiIylUm4zVxwKNkII1k
3zTZLMBQJ8wDE61y+g74Emq+n6GRAaK2R9YJ6O44j/ca8pe+UmXvMbFa106TN2NoUKFP2Jos/Xxe
BJ3ltpWBQO24v1smJPEhRPtNHH9XsgJEuB+UaamjDZ1ZlYA1MReRC8ihisAZyz56AZLxKRWotdbh
rA1yNscFdrZMcFlrnUG8FXUDGewDToViAw9BOE1K5O19opfdyU1JcjC897yhUide0lHMsLvDHBmA
0E6LLbAe8GB5sYGR5w06Ja+UQliIOqVxzBFnopJIjolgtwf+NXNHncjBJK3fey0KFxNdfgkyNVp1
ip9OEwtmWOkuzwsIuNJGxsGUg74qoCxsWoZvgrPBs995W+ZBTgiMAdlXPFQzQ7mUfpG6ExTqYV0D
SvkA3Q6xjq0/3toqYF4FW7UDq8LarwY8C0jlOuJcCehdA75YGw2LVCHMWjdrPyBsFahxojev8R0K
OklbtE1zk8AeUn5t3jTGrI0UyS0NFdGF3PqQtPt32wzgDgNVcqAnCpJ7RTg1z8qCGOGuP/kpqnuT
pYIcpVf4qbpQ7MxHpgLuLh/eurVB1F9r3tAKCdygg/pML5B2Io7hPAEENajKK0gAFuSPcWVoCU+B
60Qyv+VadfvI/8rV/gov4VsfMFs18aZv9EzYVo2gT2Dv0IA9BffxGHcr1DZYJT+i06iiXw2FhDnp
TKcdfGyylcA1xqsKsoY09keygH5tg3yo2deEkMXZukC/3QrkHUFPb+ogEw9ELmG42d8JEIr76gMG
FNbLIm4HfO12aDuIMcpPX206VzW035KwtkgZI3es1UP4OBm2oMUEeO2oiHs7Ur4GFHnV6/Bl1FiA
A1vt5BRt2jZdKCUxWohTJHLq2eNH1/i/Yc/8vIT84JlMXr+OKLCAp5r25eSzuvefaDy3aJ/WrDvZ
pI8CC3C20XwMVrbuyvi1lLd5OzFdZZTeUY5l+lnv+2A36XMGvEx/yeriC6xNMwVbMToEQlqJ5qqD
pBDq05fuILf3aSpg1movUVk+kd7wW/b5Gwq6p7TwEUHLIAFWulc1AxmjRu0ZmZrWKQ2DRclAeAIs
fJIpwbJgB6zjOp1VS9+4pgJRxaM/Wgl2YMA7qRrjrxE2cFio9jK0lGtbl6ykkONz+xLUiD2vcraw
ckEWDgp7lNd91bxCDIcJFPk0QKgj7vKNpaQ9SOceWPnIXOiOZSoJqJ9yIIqq8Ddarqy6McMNBDOk
U9hsgd5BS5v+aTK2qP8woQVA7KSCVSy8a79gVPoiOI5akYNHi1/hNJzbJaMKwuL7+l6vUI+9NZMM
YGN40FMUXCK/pkPDw1dPTlWO6Fuikj2NyJkkfnixmRVOGWqrrAVTFfZMPDPfXIeGAVV6yCBkxPFC
l7tTqZrVcpwsm4eFt3LUKsiwwnleG1crCc5IO6pQ/wHpK20En0PiERQadpKxcwwlNRQYpnt/jNdS
lbYEmM70okRujqV6EsyM1v6idrB4lbA0ZXSqJmOpkiEiG4Jl9cNw9VCkdCENWrKemH4znahqOe1U
49tCZv6h1/ocWiF87gCZV+EEvZCUOLu0qeDBnLzFKmD2iXp3FSmCRWrCM8u8m58oUR+6rFGnCPS9
qip8EG0OWBFOZoBUYvsWNZFisgIKRSTm3hfa11kyejo6QVG66rTitYBDJ0cv2AuJYnOoauDfHXHt
VmIgW+w/NK9XlBlcDnti735zo7oCE+qcFui9xzPSiR/SCY3Gg33v6pWcwa2UTNhXbcdvEy1AVy0y
jUem9oLUtL6iX17NwtSWZRSwWkedvQ4jZUYUFo5BMPQYXWy7USmzEhY6yNuom9JU32rPcAIrOeRW
xxLU6UIfkLnPEGv3FBhfYOzCdOLoAXTXXNf3nrmvClpcrhT0Ljti6prZaIWsJVvIf5DLdI0wNBdJ
4sFxMJnCzdIn5qwsAmYjefcZdLtYm+m6UuPCKFXHiAo2xroCcW1i9xoTueJCsW52kIMBi0MZeUB0
cFkJx3F60UZ6QFgpjVvi7tAe+bdfwXpRVYfRjyAvskyn7JTXJI92KuzNctoAIet/JnCwQtB5JzqN
n+VS1QOpM9kBtOetESwqaHPUHs+hXx4n/hLVnd9wiGDrvreXsjC/7koPu1fxaTbBN0z8ePflJYEC
t4eqEXxe03MfRX1ByaR1ex18qb4CeQW9j7nTpHHTmzV8P90sKpJ8WgdpSpQVkxfFnLaaCXEQcU1O
YBSErEvqrzoOmQsuOunVFVTx1xCnhpsW5FUelLMWW7jgBqgCg0bfJH6hujJIqoZwRFjn4WCHwGVR
tUQuFhVQB0DsbzVzOrhtNFRyeusit7UgLEzdWrWTafmQCZjL9CkiZ7lX2NLrvYIuooXr7lFFjCoQ
jheQpJjWCP0hbD+IFi7KCo2YQDmGcvGuqsN9Bm6ZiHC7ex2hcbqroJ8f9kvW6m9E6X93av3do0jj
AyXORVxMrWVvyOucI808QqXk5W2PEhAki7EUIXpJKK2SA0vLUFouxfXEbw+SVE2Du2k7ivKAt7nr
4TO9t9A/PSrH6O8HU4t+LVmdVYI2EOae3kuy9FCfzSSjL4WgwxMdbrcYTDyjebJpYSod0cohmIz9
zqJsEXgL12nXq8RulZAjXbFywn1s6WhM5N8sh5ZmhB2s1BE57VuYZO7FNywaldPqEbSw4EjuJvrt
SjN+l1W1ReOe5/34XsEj7o5mA8Vv7XvoMrHk7qH6bPvo2FQwy+k9aJwibZgGg1BRjmaTVo7uM7FH
6wmJsOGYFvWVCc4Utvz7VNBXEgyJf9hWSo9IVFhjh9/6Tmwr7EvLPgAImk/GztHqHq3WSQWAs8bx
NdQZdEpN4D78mihzWPhgT8wcokFxaTbKl60idlfcodmxH3hctfI9kbPzwHTIBeAnM6PHS6nH3h3N
mHUkD7H7UCawMExqT6kqwN/QL9c2Eqv6YOGbqETUpj7VKwJOiuRuuoNNO+Z2u5NqmFIjVZrmljUj
1CxZNAhJIkw+mUFQBzC/1d8H29/YRpVtjPYSS3ozLbvkxCh8nmTSCQaDwWmRBrMeiDdHMX4MY6+n
abOmspZhes6a+DfS1O/hHrpBgc4unJwTBmlrIasQvwzlJHOTu46o2WObQDvrlhB3Ev64DCJ7I6TH
GwIFYvtdLaLPuGPaKym3XAEjGVjVt2YGEhJuBWxymrRIM3Zd7ha1oU27yAdd7ve/fjnuRt881DyR
IYPPe49pr2cw75wak2YON5bqoVDRuGCWuzLgPpN3o4yrRW/Zr9LAnIpZLCHwYTU1fPsnIbiVkW6K
SiTTQx1XjprEqQNFjwC0rGWi9Z3YbiWnU8pNTGAEAV4naANaJ7uDnNbu0LOz3Oiy6pZCbPK3ikyS
DnHvl8w0BoLIos8AAQriC7pToNuEPsjZHNZ7hMSK9GeSV/tRn/z2g3nym52RFrIbZTIM6q0Y3u/g
eogMu5f6IUD4IlQqfHmBmXi1/rgqPXSopZxcCa1A6EG7Ed611JJIcsc2Y683Pumpz/bAvV3pbU7Y
dtu9K538JQ/3q6T1NFP7znJiG7fNe6vllZuOX0h2f3clk9PBilrYdbW9oUCU2VoV7l7J9iZNuYyT
O8HJ8bxSa8ZVxspGmfym/kVLWly+mXLyUU9VQPoO1fAKjTT6Heuy1deZSqRD9zBecvlg+Q/X7O4/
SQ6lYCQSAbs/C0zzu/Snbdmt1VpwrloOekcnX1VbNAOsW6yVQhrsXkD2quwfxmeRm4P7KInW0HOL
qV0Yr/r08d40+UKeADlBv44OiKu6tjuC9oxNXmRXW4lQBazS8yQ018ShbKq+n/X5BLIU0wR+I+eX
/kHEXK99xepjdJUu2qGYtoQyZS0JVv4cBU/R9AlGqsUFuy+xXK1MpIGRJzlqBFyGaXgLxscmrMuF
yEw6VCfY6rdlgvt7OEhQfDq1mp/7lOCnMYLWYCSkrrGqY55YTG4NENfwwn0HOBEJsBaoc3lnxfW3
HaKvU8vmR0TXQ1x8cy/Max9OmhkSilN8LSjpBPnC1kxrlRa/RWBNFnWjgFfr4HTUPjS40F3LyFeq
+oAEMSGkhNrM0K/om3bDHPg0SftsCitI7kuSF/vbmNFy6VfQnlmZoCUz1bnU9HgBTAslkft35zOy
xkmZeWG1b23r4crpaSjjr6HviBBlia1jB7Pa1n3mE7HQqCS2Jqw3Bjr3dqBfofZ9C2UVjTx/ykjD
7oiK9pSiQkeIvhQFE1hys/oI1Vf8HJZXZvgSex4qSFMxp6lAlaq933tmfeu4Su8GJ1aMtwGWGOhP
9ctdfjwcohKIjM4GDBQR4mlGNB0BPgozuc57ELy0k1vct4aVAuGopGMSPV516EQc4lt4Gj0gKgnG
9/HuzzmYI0PcMeO0YTLQsuxiFDxXIR+MouTThkeyiZGwT9N3YrPLBRPvZqPnlT5r7/GwQ/Wncyeo
BwoF0lPN6gsZTbGULLvoZahGLwjoPCa08pfEj9mcwn2yHmMegoXBXPkRXyx7PtYp1J3ludCqtdI0
1zqxLpOIlR7RgitFIk5eFfTjbYDUu3+u2uyCMhVl6asQPn94deBdDIMoQTWvuKZRMY8fhLl0kv0S
6HSTeLDYNJXiHyPrXlmS7+Ez8aoHC8aAoPY8NNkLp/oQuVzCk3jU626NK4Yofbu/u63c5TSM9N6l
ucEEKd12LTj7hkAbOJPiIwuhVtAET0MpOEU1ldn4GoSY4ZH4MhSZo4KeC50jnXoeS/mx8gc3qsBk
5n2ExL0i7Uo1Ym/JKDfRoHNdMCtrKOfD/DXT7ouxtD+gD1kQ+rmJLc2xs5NVErTyf7B3JsutI1uW
/ZX6AYShczQ5qAEBsJcoqpcmsKt7dR193zjw9bUYL15ZxbPKtJfzHMQgQgqKJAD34+fsvVecnjqr
PE9t9mtd6eqvhfr2km4+ZFq9B1nzacn4OGpVdyRaI9suyYXIo4oYNXufei3i/xlWRs4pZqOEu2xt
c94RhCMOkFwG3po2kZyKRssmlUKVgJXpSH4OoGWTWPrk6JvfFqsgnaBD0WH29N02JiKJTKY3fvs1
zZf3ZlV7T6yfcB8oKEygKKm9XzNKIEUAR5Dat5SqaV+Y7UrCBUeYW2r8xiAkJdIh0BbSbglq9G8j
Lbx+y8kWI2kDmAiJJLHvjVj7tgtv3RFNcShN3mqsdeAp1ciMVjRsrVpPHai9tGLi2peLvvFq8UYC
A7Hgen/x6/I9YaCbVWmoktKNEEC4nv+TsBH6cEYqsUX1UCgbizpGPqnBbG9fwT25steOfAM2yTFY
MwS2UL/CWDZ22HXunW+4G6ubuQADR2HBh+0K3tsYz4cF3yBQeUnDNXUCrB81PaDMCZpd1XiU1/pw
ief+IlIAE1PMQG5KN0lhfUkChGk4yYPuXIke7KkR6jTsmtreAEl9G+jH+TP3qWNkgOk5rQSr6zzm
C/3d1s4DfY7rU0/Gb6DHGjmf8r1cPCpuwySKE755OZDGyzP8vtZcJ4qRDlUGQeIQMNqUSJWG+aqT
Xsl3xd8st/akXbp8eACOS/B6zoLilhY3rbJeC8npvgOOs5FxfR5dcZCQcXJnfp2AbBktiI1suOSj
eu9X+WMwWUoK/9lxK1Is59c2Ve/5OOPI5+KROvCtm/a2sc2X2ZSnxEu//SljaElQCR1BKkUC3UaV
P6m2u7M4woz9vFdk/90sngcNh6eqxWPnS1pe9tuYXZbeSBAEj9Hg6QyF9RnGxLDz3fTqW4RPZ3T/
6HFFvjLPPi6r2vb2TU8GY5p2dDKYmLaOaRz+/NuaqxActB14EZfGi1WysdfGg9awzRCn34ZgEHdT
7b7k9vI5rluRzHvYS8+0Yhlg+VoFtKG6dyv2JNGGzWQxU+y6Y6LvBysjaIyPQh3m3vp/61NulWHT
Lc8CprJfoIUxwH8RVvWczR9697Zo6/OyJt9QpQUNVDi6KbN1T6Vnzze2uc9YoLI0bmP6G7lTQUql
MWOZKQmaRHUn67MN8mWziAEUT2XyPMRuEmkNXUk3x8LtjqeFyUGgoJeHGeOQjd6r9yIfdswW2jBX
fFfid0bolB23ZoTdnYau9tBqgsem01+oUardWIpDosMyXCaHkqAowtTmUU7argiJ6MXIzGDbNEng
FtkzBBm6ATE/zwgUxh2eUjvcnkYlaOeRj12P3Vkbv2bPeWpWrjcGQbT8okMNkBMMTPwwPRxIFv4g
IVz5MVmYLQ1mTP1bYnQvop7nyF9p6OepetMdlYezotW2mNl9QfLS2XNJ5B9tGVWx99BpDq6vzLlX
DPLN4+0xM/VXM7YPPaH15Idz+98iaxKN85cm71paJjoRG17q3k1+fzYL/H0OJGB5STn69s7VyWAL
SR8hvjeSA20n5naVh9LO9HuSFF5Gmcy06OtvGuLHWOfq3Tou8W4ylvC2QpT1iJEccTpdyK4nI5oV
QyfmlJw5DW4afxrU0Z1pWRSUaXYtSdzYtI2FTmZ1n8zhPnZ4ujzpXzWaCDy/5C/M1frYG8uBzflk
tWUVECLAYlZVkLalTUiMIikNm11GTaoVX6R300laoB7MLMVu1pwaf7qLi5dpZHl3Onq/ZEsQDrVp
S++uG5Mro5vN2DG4aLmn814fA5s/l4l70u6vzmplQbJSpZoWV2dYLg3dUVNDzRAL9U6UF4NRl0SL
ot5O5vS+uOQmzvVloL8xJ9De+sYnttSiePZQs62lgwWVrlH6Pdr9OdH77Ujhz0M1EGU1c6solZxW
npoaK59hko9eyVPakBhky1Mhb2W7s/NtnNeNX+yTdf0oOiJ68pks9rQSnwTv3l54TLn1No4+vuuV
ooU971uN31iy+yqfh51U5VYm5H0aybXqmq1hpCciLF4dkm3CWp90thiOeGnM4EHSFM52fnWL3+B8
37JY8Adl1T6V03O12l+zmvdWAYhzmbgJxVesiy+j0D+ntEFm1V8kOaVz9u5OH44mHtTU723d/WSm
hSrpFsUDSoBsHTe5JkXY2X5kkALqe1RA8dhvXejdvAioFpY3bJ/fcccCDlqG/kD1OvJEsKewIBnJ
7ZIXUKtzfzub8zvp5N+6O2ML5leqPLn2wKcMJa+FNr9aZn9miHIwMItr86aMidBnC4Nnkq2fA6Cu
f7y7Bd0HHm9iciTF2JacwSXQFiZafiIw8mynXNhkefAjrUo/6KL+1sDggDjm3nVKz4kmT3H2Fimw
s70hnQTYHdc5rZxjLRixVGy92W0l5ZSpb0rDesHp3NEt34FS/3RmzvlKlD8BK9xNFRfUpVxROeOy
4qWOo85sr4t322szqgBnKTi/i2RXZ/rP2EfoQ1gUsTXZccpqbeMW67uTOtE8WkVQsRWwyFUDc9iH
ilzzDekghp98l77tBYkwt5ozjYF3uykn/G0kQssnzzQBX/AvU26hkhru/BrqS798+/H6WQIM2kyr
TQvZwOKTWuxx/J1WPK4ONp8BHZTdEw87Jd8DuRsAsxjkWAcrbl8Hbsc+ABX+xb51Zznd/e3KTLPL
i8ObzNQj26OwPlzwoDBNSYlNziU+ntwfIyLTzok275nJRhP3b+0whamWn/myho2RfhvN+uxX/Wvt
xTfq/Be4mluj0Xkc1Ewyb+V8dYP9PtHw4KZ9ytLkro+7i7Z+DEMdmZb92GXDm9PJ/cxiqYl578Zc
LXIj9uO4vIJ5+TlM9p0Y6ee7jrxLHSs/aBntDg5KDxUQaj0e53NFMiFPRrUd9fboNHypriqod9he
A2BWrWtBFCCqo7CKs27cvnNz6nBiV9Ft+7TNbNjTcbsmov/K4X3TXyV3xVCvnS4epT1EJXe0Het3
JGfRi58PtCmmw+2rcWR/JliBXX2dXnWu0cZuyodsko8FsWwBrtrnbmoCA0hFlca3doT+TAZQBMPw
03HT7aSZO8gZERlQxUa5fHe3VSjL0w+68BDryJo0Evz3yeLckVWMpn5Zn5Xh3XF0+E5H6+B34pFh
YpCU2dVhrWS+zVv1LSYw3Yvl+Y+riwouIWTLK+ZXUmloinLtTbmtNPoBOiOF2yKwFObBF8+1EKEf
48yezEOfNUsw6JDmoCaFXjlcump+vy0UmaDoy6zluXLkM1R7o0+uLRthM4y/U165j9cyGjP78fbJ
QK5/rkp8Ecy/64Z865T9hU/CcYVnDkzSnnCYlXP4cBEM08NFrp+dMM9KMGIvV/helWi3GaH62p7C
4FEwOEjED422v1DpVfTZlcPwM2bM4+LR/5HzK80uaLxf/aBQ9E72oyXF19CVYK8MDnT6ehdP06u5
0D5OifUP55qQBUrTtuWmbQYycJZPS93iH9hBer5RxgtsVEHOATxXPPHU20zlSViM4zoOc/iNa10f
WlneTdJD9CfqYduBxYsygktSis6p9N+TVrb3hTrOw5iHUExkqGcjcRAmbBTm9SCXnZ4YOXYNIXER
zXBft1RUF7f6H0Py97/DNgfj+V/ogapfddf9TQ/E7/9DD2T84Xo6T4qv3zg9FM34jP/SA/2BmgeY
OJ2nmyjIM/8uCBIeyXr8yLUcy+Tl/hIEoRWyLaHfXsjgvxtIfP7pkP5LRPMPFP1/Qja3/8WHzCNq
olNCc+T4aGpM+198yKZfaYPd5WSdaGcWvfquilemZrZlw01z6QATLYSQhvyAFTTDpu+K+iD6I1qB
9ApNbEfc47AnsyFiFHhEFlXf38ZjWeeRyNTQE/Gxyi+2TbiIPHm3NDN9Hre+zDhWMe8oGyabVskI
nVUijRhrTuQIrXdppuaA/i4IL9tnpKymn6XefVpT9+Wv91kryERZrnEDWMRloh4VPiMKL913M+NR
3c73VOMx0ctBURE6UgulXzW9+dUZ6admm7vKsbdL66tg7n629Xyes53uZlcd4OSW5IHrNA4y5IR2
Mgib5xRc8+BllFrGeL/O2XfsF+RCMvquJceXhloZ3Jlzl7d2VJquFnTajIXaHJivQDrY8bXPoTMw
BYChGMWe2i1p9ZVrnraztancK295LKpfOoAf9FecV2r2Pn9m/TEc7URE447quGh0/V5So25LY6G/
KogV038pcvmC1ZZhp+QIhb5cggSwDCXkCX7dydCtfecqDmicGBEuttEQE/ADlISBUCej1LVeU++5
60UcNnxdN7bLDqlO0KZ6/QiP4sF4MdLud5xrb9UMLbnNRmZzixqDPhW/x7jbqYwirPO1OchGlQat
SYRaTlnn12axz9bRIEBSbJqyIeBq8qrTn8/Zf0t5+P/XFP5U//GzptmQymT437vv+v5H+d3/q/Dw
b7/0nyoYb+/m/74WT9df7+4WSPC3f4n+XEiu43e3PH73ZMf+88G8/ea/+8P/9W8tRwaP6X+xHo39
0P1dn3j7H/5akNw/DJ75W7aBZd3CEfjJPxYk/w9hCR8osSAZx/cdHXXgPxWK/h8ACHUaDyjvXGba
CAv/uSA5f1gscTaMdssFcapb/50FySJZ9e8qPx1EOF0uw7JMX3BQclkW/1+VXybTIfHWW8knUTfp
elVuGzrYq1ayIcelOimVRZ54MzlTwwBaDnJBDS3UKZ4MwDCOs+es1+7cFqjJQHOGZKRPq0zsnd2k
6B696uiNLD9ujyzcNaiQ0iaFlUVknIwvUmcbH1MvrIX5OoriWee8MKAaCZLE0UmIUbfdddxKiVR4
BjLqW+l1ssurWolEgmzOfp5CtJXzj5hcPGKJ6fkSJfnpaQ1nzbklaYAGkngoS8Ph7E8yECAqOqQN
A5SuEjuVowcYOrzPxtasx7eiBH/STf5vkt/IEnOAmpCViG4BWlZl3KMoxT0S+weRQsyCqsxxrckQ
+9s+qgN3SPaKbh9xp8eEeLhNJ1+YbsINf4QPDmfuglCn2zY3OLGfJC0tuyghtfkWWP5YICRwnOSe
E85rWbXxzpA5AxK6itbwbhOhE2lwD4STsd6IIt0UBpI7OtXbtHOYUOtPipU8dJeu2uV/xsjFXwY1
Zuh181k0QGg1y2vDQR/HUGNeXkumlkNHRjCUqzgQs+OHnLDwHFVOH9rmSoBfUh/MgUzoAmYX9MJq
D4cwzHw85pDOMUp4cCWHkpHEgrxJt7I8WAdwbpO3XCedcJ7UWs+QQI2wHH4RgdMEYtB+WyvSFSaA
bG45+cDd4s8bx6pNKJ3g4qshI0FSVj/TlF4rwWNZGIOOBluMDyFmIaX7xDaj9WtkqWObxagHJ3M9
+Kn+YpXk/OWph0elNqhzaZSSBYJfZEB0NTly3U19r8FQ8vedySsRomOu2rS1lwwneHKoBzZOb0In
5mbEeBEDTDjB6Kt7g6BPFfuP5eA+ugmANwr03PH4PFM+EWW6lyaN/onZV6MRAuYiCNgAiLt6ZuVv
LZjVtQU2u08H5E10+Df6AO5qKToEAxWkWctLIs/Jv2PSFw+GhOkEMc2OICX3wJWItBx8SSxbZcMn
pPfWDZPYokt50C3F2NCkmLDzYiLzzv8sKdbpRw3GC2DZt+R2QB8BWEWAydbKjcgsxudlkRWqQDBv
Y8MuDks/B4qM/oA4LOvYcpCheGZwBiSI8hk9Bnremi2u8DnlEFzBUSG081p79O2SUZmzMtbs8nrL
g8NBus3CyWoYn2cdb2iS21JHgaHQDWuo4zjOeHPYipkNXW0KRdWSZD26Ebd/Xpi5jOZwZRrn7Qyw
NwPaHlL0wCGZFQEizrSn8ZLv11YnOI+0D4PBmOYosL8ozAIGcLe8uY7JTAqBUY8nMsBmgtKawd5o
ZtFHOr3BRiMEqqfFvjNzS23bIQ08lMtL3DyqlewjR89fMi5fyOkm33V6eiW9mQ4s4t0N3FQSJWr+
Dye/l7m9VxLlZDMS7quhEbhJZusoniw4Q6PJQJLEVYqbnSOkGS4uI9TWQ5/Qpggnqjh/7wvjR+JT
TGVW+aug+4BQJkFJAbWbS6GZoeUfMx+sqxnHRpA5dJw9R27VpF+Wrn2c4HVyrgFsnbvxXZu9dVZD
lFKWHRoz+WU5yWlqOYHSenaDkjhSITjZujJ7NrURCTJLwyZuAeGmnnMPj13fjgOWVfoAYeXn6d5J
s1e7tnDcSB4jj1Jys+TZj5h+zdFkIm3k27Gdm3uInIGbxdqpnogPZSk8mL1xydTWJ3ouVBrNQQPh
CO3dCbxjmRAWb1q3lkkQ+3EXVpb6McYwc2PTxdtZy7c2WY/GRNp1ryePCuYoDANJ2mMSxAIHG/3L
SjedYEq1kIz2lFFU1YZ1e0s0b2Z6oByYjyruTrqnMYZikfY8prdDkz3QqqPaqtA2FikY3GJIEHEl
Yo8oXWMFMu5iF7Fab7tvBh1M4vcTl2etpTpvysMqmBwhK+0MAsNatJjdYNyVNJpIsp1IoCsvndPi
9vSqPFhoSXZEUnoayDA9RhyUMkAzRdG/grIVjL1shPsbS2+rwzTkO0gVw3ZY5LldhjQ06QrTipFo
ccRjPbW/9TbBMTukJJGCWb0BvzalD4FKaV/AFBjYImftM+rehlqwEz03kj8+ZOOfd1Zx1C3BSLZe
gqpbLlrFtmmK7OK03aZd5n2srUSLxuJpHs5eno3HgajxELIQ4iFXRcOQEdHboADxYfltWBgYOUFj
dYtuQYxl7Uyh5SFp3dnW3wzGwBRTLeRiuvLg9/Dcaqu88Dh4kEGt34ONUW3UjA8IH3NoQRuXfXNN
uzUinxRvnZXFgVzmHYXPLm8lhGtp4SNc2blFjx5imt7T9DbGmDoMQ6koCYQkhyam35BmSXloVj0h
ADKkFBmCNs48hJn6KWk+5lEdgOPtjVrzd6XOyjB6fuiO1hiOK0KIIcONXdQvutFV27TiLkjS9DGB
KH1EvtxuhUEmWUweZCnhYacN1kcogZ2HGNToryaZSJpaI7uWD7LNaCLWoVGOL3YTa1srgdDsJl+W
6KEOooWn6TESfEJ425a+PSeFXBHKKs6cTF+osnIte1tiCLozVyChjmh0Q4sSAwuiLn5YolAbLx5/
uD2S9Mo7K8/tCYrEUNi6hy71iMLDPpC2P6bEBMIHL87tkzPg0bcF1nAkJjSPCDwOzTS4Ua4gJdTV
PfQa4pSIDa5S1oBbzmV3a/nki4dTwmacqXAbBNNNKboooj9H/N2DYYYTeAXWwRCSjtwPt4b/7DwQ
5YpnIiUhEdH/rk2wA3AlzK2CA1CRPdch2YxGqHjBPJrpAQ38lk1Jo1QCGRG7KPrRqRTpfppnb+87
JcG6LQC9VD8LSXJjOsvXLjbGbVYWcTTHywc1TLbpJWrwJkvfVmqgXjLBSOIq22s3DXvaVxSP1W9z
mp6kRGljWsuL3vc0PCEjbvLpgS70Gowm2qxcnwHcl15k5RbKJ3h0d8tMaHtRShHZNNXPKzfYYg7r
UabkQc9I4Jgt81zOjAzPpcqcvWWUEt55diJQE/vLGgfAZRqiC0tC1tfCDRYIA4Gm2Rg3nRTafGnu
bbtOwvLWKZ1YHjhEaHdtvxCXtTIoNmPAHZzciRS0/EcYjoE90lEjqPJ1qMAW6q86DMKjwhs4VFhq
oa4i8SPd2xqagzJIOsUwwNHcEUejlz3Mu+a57qngCQJlDsasGbCMgdKNNTjkiF81rr7THP/Vl/Mv
TcmzTUMAdopBJKxfkrxYsIGsJDNnEF83rYPQzrQbY6MN/UUj1bgqe/z3MRfn0iMpkwyUAtWW+Q5z
qeyLA2LWb9l4565uRmYyNgI350cJNJS2bvxkJgRj+wtEe93ZL3rMnLQTbzqiQvZacDN0V4AOGDQI
15ViA/NGXOxXUbzhXdGoTuN0o5N9Htr6tPOlgkJYTxfyVz1u2vxuJa86pXvrrSy1Vt/eBmZMu3Nl
kDDpk5wclyU6CDtdtrp1qtjciaRCCT+zcsQam78he/NY6PbOy9NgoCazDL0K4QqxOmZdEpgZy+Ps
M8QdEmYantv9RBYPMXhdZ7r3M1ozdwoyflTOst0XzGN2WXJadGTPfc7gLnYs1hKnPtq3hkrWHEe6
LIfZH/ea2SC9cm3WPaJ3N1iRop4COeJJYaQ6Je8wwBmzVNuhr0HkVd1vEm6xUQ/IMxjg+JGtbmwZ
oKXuVC8bdNx0xFn6oJuwLmM5YJ4WlNVNdp/bVTS5y7s+lSTuwntxx5pQ0oQBe7Y+y6r30HzDiEgX
9OC3b8FP0qOR4hlAzwhbnWip1kIyL55L0yM3ouT9upr/ZmfDVw7iIZiNPRwEBmVl/PtWZ3ctJINK
S1hrbNridDPgG5sidP39aMWwnG3mBcLLHtehiffmjMldQ7WU2N6r2TI+rmLn6C4SAi3Zqqx3TwuC
mai0+5sZyHrItd9jNXyCSSEum5vOZTVHmk4Q56ld1LLzynNRA3NRyXDm66xPXlXtyg4bwmDZPzRO
yOTQkxiVSZLmZhsbjny0XOrZqSsCo59/eP5K0L7aMaUmMqWrSY5Nb5moNRV4VTczR60iaC3qwZQR
GknjJbp4mKhswhabxPpZTNresDU4nqNxREwe5HPWHqbci3cAXzdtF79oUG2iYUZzoOEMvymrO30C
w2xF8KKAplvtY0/pE8qhuSQJLKLZTPa147IFd8hs9A+rdHg3VrOG+EOGTeKKbzUv/F3gCRthzC7a
Z3dBnoLK2GkYNpRLMhwmIrQRR+uPI2irk+BYK/ubT91tgris1oOS2a9OR7ftzsRpKZiPG2PR3knu
vBQZdjWrs9mKcl5tIrdeDtfOGkbIXPY5r5176bvjpbBQsRi6FjQsGIH3zGqILTgBt7GsOCO9vNMi
cs2biJYvUezzS6wysgH6Cr+303F46zqkXlCuN9mk56cOO2hkjuoX3pV650zmvTGI/FQ2w9ac5PTQ
U+Ff2unZkGKTGpn2zIBUj+w06zEsqJ+j691rtvHQI6Vm6j0O6mhpyEULWRtn00X8tcAHszT9xRvq
n1aXEtbRsqaMLGfkiGn6mkad6LAX8vB4pfezdjuqguJFWwfWm358pYzJSbumchCJh4vq1jO0fOTv
4KNvG7x3wE93S3JTl7GGFp/qhPHb1g+wFqhB5r1Imn1mGxqKonLbFVzUck03QKsuo9CAZi+I72D0
Hi29bvAcjUxlQXKcTLlbV5uTVYkyfbE5u2r0lpVZNUdpV81OQdrYGGiekIaa4466DWSwPwRx39Iw
sKDYGfmHYTkN4YNJGWXpM9woay8H68lEdyaNkiBhS5XRgPkTmWK/11SPUKYhKladXVVq9/Iucxve
Dtj5SG/8c6qShrawa2zT40r+MQ/6cAV7b9wNC2AQj4Mjuu2ehS6/w/CAhphrTveoPei/ZBITF5Cd
FpPk/xSdqZNoGXMjt4hsMeM0vV0UkCcCNSIGtKGihvcgsVN+499KUV4lM0kXTXeyBueS1Tdpc+6+
5UsLopxpARtlsmyljwDJdjMjmlUSVVRc2wSf0tpYZ4JLz1ZmvvoLldRCy6YbqcWn1uF0kOGQkOOh
5wpsHU3uPf5ZBbGTMeIJjhI0lRmofqIniAw8s8dx9IME0flGMI1C/IiJ0OSER3B5kBcqDotWsxGH
de8AJhjeqTTbezc6hYwPyoMvYe81ZPXS6X/3zKJtHR3pJGeOb3TEAVZgFp3uRNoeCkAGyA9Y9e0V
v9IA13LK4neJxBFwQbwE07wcLFevDtminQrH/zEW490KWy9olQLhxVvWOLbT7tyYRvdWIsHUXNYy
7zuv6Tyn6AFtDnqQz2i6lDagoQaon481pxH+hLQNjxaS5aNn5Ciwq1QGbW/uOd6/jOs958V9zxCA
wPSUfXxyr06qjj3LFW4urdyuXXuZKYCDRacSdnHMREKqsMOosAUnq2ir8dFiNnNSioFsVMbj4DGi
9gsmALmpwiTNiX7LjafqmlncTrWbQR0ctommX+vKEwiXibJES/QxSVx2I3tcvHRzxCGRyB7lByvc
4tOc5NuY+dNm9Z0fQhxma/z0xmRfVeOLwzGESi09ZrVBxCDCghUfk1/O4djzxM5s8bnhMGW2ak6H
1q+SgxRnk3Qd3ukXocrWcfNk6sjbI0C5xtBme5yK1Ze3zD67hxOBvqY/yr3EQQsZZWGG1cTKi705
cDT3TmMwv7FFfuF+9cPS29XOiBlSG81dr2XvRN3/XhiPbEat+FXG6RtT+PEoPPFbs0kmpf2mMuM9
93OKSNwkZCr02UYhjQ0BoBFb68dia4/DqcR3sSnTk9cM5OZN7f2UtAjg7Wreeg584TLv3E3BBquP
Ettpnj+6koiGAa4jvEfOTE0zXXSq41VV4MaLLjDQX4a2oj7JgDW5g8FM2pWXyuMk16AL3UwGtgps
hSQ+QaaNbDucZMGgyNN/ZIxmCFvnlkTW02NCsXXz2dXajIRUFoDOZug+VNRbnnkacDKjW/Ec5i8J
mKD0JCb/WtTKONr+/DN/MIuqercoqpzk0aIdhaJPj8M2KZ/GwY+o7/PDuMSv9szKQFz6QavyBfsI
JBBfh23Vy2aNqj5P2M7epMGo3x+ncPa8GlOcc5gT+s1sdFhhfaTYBqbpDN3dMRY+8kN+Zx1/6m3/
ClovPmpBNdLbgwDD4+kkv8hcf8Iu/WWPCA0dEHMY749j8triZ7Vifbe0GnJQgcqcCv9O93+rApWL
1Ah5Z7BYI/bhlmdwJgfuPUbwljlpwagg23BTnV1arVrGMue6BdFN2PPpqlTrfhiJNdLmflN2B55i
RI+a98Hb6XZc/BDq1q6OKdQt4BiubRwsPBw+ESQJHhZdw0KpjelIV0IwnZrn0yB5f6QlnA07K0O9
5W7O6+bnWrMgpeaAWXVm4zSWX7lcm8BvrUe0QjZajfE3GrUlxFCJZcMVu7lajnBk2p0x6domXyvm
np7gFTPEmkLD50xGgZufBrCVlHj+r0VaaJCmYtfOE6VijBopZxFwE32+oos2jzzlJH3U9rtHe+He
X1xc1LZCsu+Mke8HuUFrsBdTeyzHNuwHWCxLje47nz9U13469Oi1VwB+zOdQDOJd2ve439f0AaRE
ykp1MzNkL7KkjVrESWjxJuiBv8vRCRn+frnt8iEV7p8yj19y53UaBOW7jqSwECmGO2S9o9VGkLTo
RvrVXYVVSqedS/QrqzFFHk/rbH51zXecWHRXBmYFpY5yZJrCUSQv2YjK3pzxUsfdx5gAJcBSG8oS
amlPXgL291nSujCuzaD/aunXl7aJ+BbheZ3tBm09L5P+mHQx9vX6rbdFEU5jrkNAkaEyjL2sO3m4
jWfbCp8dTVuCkDsmPkM1n2y+jWeIqWVYiuJmtz3SY0bhUwcgjdxtDzNko5L+s1SC84Pr57igOdlg
RJotfz0tc3xkO2VluM1pc4wOkAFDfeneJtADxw67sW6Y6VWrnKvI80Nc3a6vMH0WP3VPg2INPKCj
oem4YJaSu9zSHs2yZKtgOQmgMALDgLI3iqv3pGqUJ3TXfniawTll+RTZcipZdESe7ITNylX5ku//
aUbH2a7WQ2HM+8bk9E8lao32Lqd1U98yJGqnve8T0BAS7TuqyfY37qqom0vBYIIDKX2XgzC6k8me
ZVj+BWr1l4PEada78gY632J034peyKiHobmZ4BKxPOTlDgdg/TRUPd74TE5YNu6LZD8XJZ0XScND
L38X3pIH9BPOIEMJJ5NtcU49Puo87D38Kxd39T4AoaLkg2xG5obV7zP2D5NuyhNAehIxkmRnLQik
+eY18JPAKXL/sPgXxx7nMMmccWvXTGbHmv6UpLjBskvJsUFiVp36jtHzRK2ustWjkbk8ZIz/Zh8A
d66XL2usu49ehZxMSPKbzeGhpUkOlBbH1Fj21S5x13u/TFwa6+6HCbLgrquNXSeSu6pCvV4CLQim
PvuYh8hpxY6FBYVOUVunElqh0Jfnzp0sXGA0QhDuxWHPl9GP+t6Zk6e41csAIdbFbSSeSNM+j/b4
oPrRiXyzjwYEPjCt/WwnP+j44xQiXiBhZEc0i/rCY/EbPjV60F7ty3h+87o+xHTw7VXT1vcq3n9r
IMEcYf4iuQ+bNTswazLOqxo+oGXd5XNpRfB5P1cvPq/uTKGiNRczK/f0NLC5SaZ2nd3hYjGXvZdA
NR5qdel7GjWAlncwfKaozER8a5k+q8pPHhrFEqPY0fc0tXVdh2BCQ/exBcQA9jgUxOIHa36SHNoY
wMJ5GkEmh/ifRASdFYDGg+3RAC/AKwaFb0fd4hls9bfxKgHkOpAprXux4S0sjDyMsfzGRH7A34ul
LMA3Uyc7XZ/RjFrUVA2WtoPVtvL/MHceS5IrWZL9IpSAGmBbBxxOw4NnROQGEuQlOGcGfH0fvBnp
riY1IrMYkdnUIkvyZRA47NpV1aN7QqFOsHoj+9upYNXM8zqhdn09m8J2L1rOLFdb87kq8EhUpM+b
Jt1mIxuHlwcYS2OknDneKPhLHqZsA1zHtfWRjVd3jPdOMpaPTTlXO0vxd2OEXzIFBNW85M5dxFMx
at2+HmIO7qGx9rhimfkG9pKG9qca60+pL+ZRkPLGaSdZ3+Xt1S6niSuVTR34IFjNZN6RYizLbxPi
KJYwv61Wm/ZpsZgHfLGJr7uU9hi6i7xHcVdRGt5eGiMTW9/Pe1bI+6kjdKzvVMFX2QgU2nVup5Pl
5J+S+d0o6Rw1JDVXLOXHKf2cHJGyg2k3lSF7M1mt72YrGbgLphQhlcTRYv17oe+lyQg39J1VHxi3
r62TVjz5tK86EGRKfoqnrZ5vcCRJFsl3wlmlwePZ1gkl70BaapOaSBGew2Ac3bBtI6oLPe+UetGL
4XhvDm0gRtewAjaze/QzajDj8mlw9FvZ8Tbp1Hzmnd8F3mQ4Aevaz0rMzlXY1V1tJ9jdLb57o8uQ
kmNyXzbDfUTuRWon24lvJFlYpmv9letlekpjViCj7nzMBk9wRz6ljfJh1+bFJ58dFzIBR8psWI/4
C37sujV5Vqt7knJDzfOfmmZ3rkYswUJcZdJPgSAq3LhkXbcYiIVEEKXZd5V25t5rAY4aM2m5ykif
8Wn0viMTHrOxgcZWkzVFKT05hX2i7YfCF6kOWfGEXPEmBzgSCTUxvrvGVG+xfQxaQ4Ch1TA7NhXL
2qSswRyiJnFDZkzilC7I4+R0gqaeHvLSP+Isu5q96h/LhOTHY5fcyxireMr9Qs+z33wWJn9y02ct
TaPNWigPynnUHOJ0ZKF8yyg88hYLB9ekv00evcm9Yhkaox7YSSq5PdQFCjthBcYQY66M0HPy9yUh
08nlXQX0KYUM1e69kOY7WqLcD4Z+tYr0icYezK2jznrJXGngoW+OFeNynWiD5NLaEKFKIutByvbo
Ke2jk7wnOlQrnwA/JieMpDob7Id0ZtgjT774KR8lP03+pDO28QgnyexZv4VZjldBkxwcmOpzGldn
T14d1WjFKcFGpD/NHJKKHy8OtO9V4isr5ETbTUNI1gIYmTTWu+TJ6O3iV9JxEU3l3AaEAPp9nNoF
799Asz0keXfUg1lwO9B09OiKQiiqtT+2rgSPVUWfnYV3j5GKlXGTUNywLLSYtz+VziiGObzdwbxo
9oAqWOklagkjUcFb0CAu1kl0NTm71infuzQ67XSk6aJukovHFCPtPtrnHXfnaDF8rkWKqWuJ964a
Ajvj4um2IvSKjzx39VPRWtlhzJvnLtKQt6sZ4zMwpbzh7pmwM4N7AgoyMZcXKzMMn6+v3LKOsv7u
4vGlSphkmXRq+raZTuiYdEBc6M+9YMruKbWaUnJuJSE21BAIVXnJPo9ClvIM3AG8gUIDLwbtdaWy
L2xnsVdLIdDgk3qPP4Ulx86Khp+e0NE8TgBrZwarplXpPgfJE7QDa3cR6eyNvG5AqSxOUd6Ig6lQ
1R38sSRhx2zQsZSk9PqN60Fk/YHLoHnkKHSmcq93Ig9sTNOL8zgO5Xzsupwjp+o3CNJq03hUrQd6
5Kiap7YoLOJ4DQ2Jh67TqN0ytJ79fHOEE/StFB44oS3Sj+2GuXeMiSgRY9KXSjvnuszD2sNmYxWb
M8Jm85gQHcTc0nyTUdpqqSe8+ZuhiE4i9sk2gTcWqwRrtiAz2mOeBHZkMwG7Jc+nx7ghuM/FOBEi
23gjXgJNCD9CmKoYLqqzVIGW/zUIYz4bq73pe1/RyjOp6vWxRuLZzYNj3Kl8eSRXz0B+SVRxYQTG
QJCKp1Raf01R7qFjGWdzOFdrRqS50IZg3XwIQ9lyXS/i8h7w2Q+GHhVW0VsKxMzXRu3sEeoGRjHY
YTuehq73zoT11M6a1gmBTgLjTGDZ9EZ8v5hRcmrLcb90TEUqYbwZ+UhmGvv/kkY/02XfsPkKm00g
jxt3B+fH70uXd067fEnYAJRoL3faNpQUs7qulfa90rq1dy0mrwTfGEwbnPSmduNX0F6odQfogjrA
z36dVgo+iWNPBu/kyoDQ2kaf6epnhETvZoSyQE6Is3m5EKJUb5NLwA9Y1zFpGjz32UT6Y0sEmkpB
diys8SAHA3xcz2DT14+dnZAqyOvz6tjpQRWbZ2TCqNNkLtiomtcUdm2eo3BaBKgUfQL3ZfVvCadB
4EUZKqdlkcC6o3xFg4/hrCyACSqw52C/rHgKcnAuAyqmleKxHWbxHpeonEXT4QFYs2PmcKkhLySw
pRFLAnEgUW6CrgDmhOJVnmTMXNVTWrxIEEQN4bh9a7LTfpJR3z/X7SvoimuyJld7zNZ9g58sbu4X
r3QOozb+YWfV7teoYRtsMWjnmRlmS/RTdrbJST+/5mScJxvHBw3qu6lZGV081PMsX/jlEIndJ8m7
KZzu4lKwGwEQc3SWNINj8gRW63BpNRoap19GEUES1hmsPcUjTrOdQ6+ZdnYP1aozjmGJ3fUpOSZr
8J560T1ZRKWy3IX6ytm6t3HXsAl0eU+FLZzbLuskwRgWlAJvVRI3j/PQIFAZbHq4KbBhqbMHGWlE
YJD7/NRFFbRQIbWaRF+rNdT22GMR6LCC9s2yB61jBmyLO+i1FMpmT1mWM+Haxp0ptNBFLwfvkMV7
Gg/DCaPfIXXNxymdOzYYIwuUZLkYvICMur3k43oXdxZcvLFwz07iNKgdxROGWlpM2/UzBUZ1SAB7
wWa5Jmp2bngM7aqa/bnQn+dRzld01BO+yoEseAaC0WIb02XrHeQU6LlwLXyi1MdFY66OhnnfD1tP
0XCJa8YHHBWbTJlNe88AbNBzv3JLjadi+wjZ9FmDYMuxZCbplyzdX8QGm50GE8R3tPpCA91z08R/
ltHNqe2czH1mkIiLRlwk/GK9yJx/49L61rTu0275IeuVxVGZd6g6Vg15ozgpm04iM25wBjp/9VY+
BIr2YAAIxWMfVemh4yHKOe/Z5Nt3rvpTb6ksRl6DtZyGklq3S9hlNEcq0bLgSGTCnuY8Oaq+j8jz
74THLz+rj8VSPi3TdMglfY9z9qXs3uCMSl+aHl8o86rPe2MiUTedWychh95Hlzy76ZQXYrjMpqAw
otDMhH0zkVV2sZlCWNMnprZ+cvaYHH47pQpQcIHM1ZvB3GKxHNG6NIjcx4HPtqtJAYzZHSevaF7N
lvt7VTrPYzce3RjiAuZM5Fhrlnv4doBOgKfFZQi4sbpNUO9YUw5QiDV335uW9I2c34EH++OSt2Ce
wRCeM/2xS/ltIkGzI2piSqdFf2lNIqaKL5Ia93kl4YIu10CFwRGBqsvWPg4zGqYRc8dDJpb8MnL6
TTZmumgYAcMlZsbdh1SN0vmzFS+szggZONSqBvXwOc3GTTrs+JPKOppiiveTYLVnz1UdlHb8WtXz
XoizE9XNYZrho6UjEOFFNHvNW41rVtHGJdS07zz+FlgRrn6WeRszGJIeASZjsD5EW5wdPMBYv74X
Xdf2lF0ewExF54bhzRWhHR9aAcBFK6o302CPjMuy9+L+1OfjM2bH0PSiEnOTeOMJ6P0kX39kqh7c
ePxpXdgaha4nJ+VeGt67d1zONALM+uweccnozAfzXdZA3NQSbokmQp1hr1v7evk2p+LMd4FSDhcW
9yUq9JBfvY4AP1y3ANXkXjPR1ww7vcIza8ntsRwvqmMUZ1/ZOvmsRu0D/axM52BToM9ZzDJNsDau
PKUzi08FJIeAocQ5yj0DQlJtBL3dqn2xXRbIIzKqoiWJDkJh3WFPdj1yFaouHk0sZmuytCd3aY4L
n4ej4S28PnR1Hqzb1HD1xrexiVruZ97VzGArfgVEXu7Spf4lGJS0Kgl0jRrWRqafLEjnS9I9URK8
d3qKxIc18WADusfYsK29NnKM21GMz09k8qDLi7ck5IRL78FtoEm3imfbsNvrqmX7xSH2uz60RZMc
VmFAfuq4V2NnIDcYJ+c+sUYK6pdXwFRkspnROHChFIbTZpVI3c8mH/gtJBOxat04EFV0uFQStegb
dNpB1Fdzsbsd/MN8D01JxepjStfnotamg2Ng99aATRraPIUDZ3rGbezgGna5x1xLKLiM7jaZ1a37
Lbnpg3RqsQxxnNVaNb40mxrpSOjrRtYFjH+PDud3oLOCRnpIL5FMtFuFa+9oTRj6nOKLFmNGUqFg
/Um46gljnG/aLt0b5PIC2+CDhXwcdMw5stKPWjc9ltL9s/0fRZapYw4aSJkqpwLOM8+JSRpvxR2y
Etcfqtw6UEb6N8h1j3sR32TOoeFBcKutv7DSrodKKQwz7mdmMCKwr65OqI+Y6OxiCMTmCvISeWM/
7hcklXcRheEYfF2ilb7ZwcgQ6fRuZE2/vW+CmicVGIRx7WvCjuTZll3eDjwFZV+w2bLuoPh1loeQ
URUBMGFIX0vfhDFuaUAW+q9UKQhcLfevWFUna6HECre9TTybT0vaxHeF1xfhbNgvUbqBSeLY8nvb
vLBdp9B8MC12Cw5sAliW7djfmrhEaYnciBP/nKvsYnviOe4gfq3itgyIA1HWjmja4ynBXHrE+8E3
V5pNWNu6EbSad2BwdnFRFj+pcSjMLj8Nyg5plMReuyp18KqNlUVnn6Rwj1CFFuqucVTVpB+sbHgR
UcOLos2ODV5F+AkAFqYKbYK5nBdEG0hS5JfFGM2j2zrnzNmYDwygu6STZgB1hifCLMJuGp4dBQt4
wf8fWg5oNI9kQE0b9aGfpjc8WMeYC9zaV7wilo69rRGgbRradw7F8dSa8a8iBX0a8d05E4xetsg+
yF2kPE9+mpFuBo02cQgYZX/uIyoAye4i18g0HMxbnbvxlcf3sXJyKoATIQJnkWE9V+axGVGQ0RaI
LbOL5C4u/U6I9o5xFisEpI9hpq0N8wjqjOSyMQgPtP5qBwNW6xZF5jtzn+yp/D0MxDiduELJ1x5H
foMBtk86WvJoCfism8I7pgU3W6B0vvSmeh/L0ubYjHCOlKfUwkPWuacymprbWE6UT0RacoiJTCV8
9aEU9cB1rHjiECv2jaDKJG5OYm3OCfDDQWXvnWnMmHY8jrIWILHFapdktQ79rBh+kRrGJOMi1UEp
C2tUk3rERNY45iMUGyIIxD4RvYGBgC2Q4521IKFugzSrd/E2bvaAtTsBnrvaU0+NvWWaR/QKGMW9
Pu8jHe1ltjjhRPvBPeNHL5rm1Lo4ZXXzNaoQodNS5VhQ1gAULkp0gsuAQ4SJwG4GXOGr8HtZA7qO
sQ8qHVsxF8grndBg5qNSO1tV7rIAlc+VBlqkoeE4rw2+pPkHwzOGsHFvLB5LU1ZCVBuH5mKSbsnn
y2w5D41GPMxlubuYLxb+GWJ/yri5kCp3LoEdpqquwvQ4YF7aLD6zlz90OI99s+CzJNh4lPBp4wHb
ZZzNv4e8411q4eDC5wvAiLoIS7MfsqY1T8p02AJEFp7Lqn/WqxHk03eeJKwvYqVRa/xJrfu2t2gP
Td5fQRl351RXrLHi5Q48wJeh59eohtPFTeGr9MATztp4Er3KDyhEEGhkAc4yZ1ez5hybdaeTwTBx
hecGr4JSmB/jhFs2whIvagvma/a7TlakNJIGuPcw3A7rkuDSjvCRBnR1t4HFxj9sBvPSra+jRaBE
i5KOVfRtHrwyJOlxM3QDw3rl/ZXNY3LwTK7R64oNJjFlEQw01oP2AsdYE+Gx6h9tITpu65A0HBaG
bHNXOjKKLuWuai9BqqL7xbKg27h4L/pfTEvmkXcgwC0Pcz3Hs9UBUY6MRuOUo4NJpvskxpK5JZnN
ccsbWQqpbDYbv06nb5ZYDp2UpGbAL3Ab6z7Rv3Xc/J/FWojHuSpPAEaBwgAUZNzMv1YN4jN6y4ej
HqG7gcPBwtMtHLYcKWCUZHPP8vSXAPhumuY9NKiPtGzz51zIYbfwGTv0IGln4y2eiWBFKdekyAtN
cL5+mkrauzP843JB9Yj6GR5g/Cfh2pqm4s6NdM+XJfBgSLBT4HBwR055atkyBHWcHXNM4mrueapz
8DcOe8pgWGVy5H5WkRTdtmMYULGKDTetZCAz9AUvmtdSXhVZKXg+alo9w4199p0sYKfe5AOvUeW1
0burmQ3yivWd1Ig69NuKQ64DHI7FcgLuJzxVhYmxzya3Wo34gJXb0z+jjTWrpC9R2GIPZYLFSoJI
1kryV4ajD6dKq+7SnM15btvcFVuHyyjQGGwLLMLa9SfqLINLZY9GK/UDdIF7u8hhXKV6d7fO5zhZ
Vk5Ssj5LtC+T/mBH2+fD64ydmKvmuCKJlxqII0uRW6qMsQ7npcaa9GUmo3Xox5RtgNNnvpNBPbYb
1smWUd0gLCFP5PikRvdaK6uG2oiIO0VEYeP2QJM5STAJ6MOUnTzN8xKia/JpUlOxd5rsj6fhR5xG
J786axtdbB7VOXXvh859a00XeqRo03CMt5tdz4OTZdmvKCYbJVT6zJnCn+DeH0aAUoWyoOsBaj3l
Ak5pQ2FMP7YX695gwQRKQARz2ZTHbtsp2fWz13oQkdbyx+EhdTxgQJUhufbdL4tRPMQ0dVWRiaHM
yAIzTR9cfXa4z8jfvVbcpITYxasAtWT8ZYD4VoXen2OgoEGsN992Sqgki9xnMKaQaPJsr8+65ctV
FnsFHQy/Hae67WHPXXTnR+f0nmc2BUvL8WKDOtgnGvChyiDL7/7YThN2wMD8AgnmwDher3Z0xzG2
1nI8RzYmw2KhdaiQGHl1/SpbpFgucRvTsg5ZS3YQZJJzbnBVxyaK2VjmrNVHuOatoz4sryBL1LJX
TSDTBsOijGPhaIGqKnmutB9dw7YaT2jRbj5VTzN4Mm9sGedzaCeDnB5GCz5NtUB/xXFUIrq+6Oup
K9zH0kq0IMqFn2nA4CJ+xaas96nCJUcWBrUfq+NxyGaNowsWaKTq5RpP6IGVVDpRRR0xH1RZq48k
v+O2vRhaFiKscl71Q82UWCVHGVVhkpdHViL0T6DOHs0l+o4z4eOXQlS11E/cQh2qiFtzh8YtLtTm
bu9w1etuXIV53d9qd3UQxabpDmogbVAFqo0xEeXyWv3ONBRoS/c17tKHpsF1q7OlojsBOoIDoiov
x/qhTcs7e/BwBcAkxMXgHsz6ucz0JVgIXgusYoS4mKEUtgbVyYRa+oUJNW4dFvY26HC9PnJItf7/
k1Dzv8wr/3Nc+V9Gn/8/DDWboBH+daiZ6rc4Hct/bnvf/sL/CjWLf5A/Bhcq/m5cgYnwvyPN5j8o
WDcE9AVzS9US1Pn3SLNj/MPRHRsXq+NZus6N+D8izfIf6I0u6AXdNG2hS/v/JtK8dar8U2uJrktE
bMeWDl3zgoj0fyEs6IQVirYU7OkLu/IxEdzynmKCrniJrPosM/vZKXAc9co5/dPP539oTLH4Dv77
vywMz7S3fDb3lf+cpE6J1KIbsyFOZ+C2rCteMi17cThEjPVPY7GBKocrwE0GE5uVnvWmT8vnaK/3
KmbKkOfyTLo+wtU4naU1P7jWfH/pH7wxvvP622ii2rbzKR6ZwJkcLICTZCqrB6S9j//zN8IL+7/+
EA1T2jjXLEM4rJRowvnP38q4xJHQo8iEnykX3zCysGIF7o9ifcumzsAAKL8muLZ+706gU8r11ItK
O/Ro9FyavmbT29l8hH2BwcL3XVCDR4vMYzZtJE72idMwdr4TNQb/XWygUkvpXSDjR3T0mGyZ3SZy
P+MoQSUsDfykxSW1xF+xtPgDtcH/CCI7Hdh4UNdp6KmCmXmQDrbQ+fckEwJc2Z5b0SdHHxbgLnd3
WmleNXdi9P9jvTvV46xX3zbAjTTpJCejgw8KFzlTA1/wMIyRb3fwSRHeJ03+YXhi+Eu0C2DIh5qX
1Tra2S9E5vzezsb7sf9SAzaapTAIVELM8xmH4p3lPnsMqdibazJW8g8ft1NbrPGhijWAl618k1P3
0aLCss9KH+YnfLN+2QNqjxp0mNVrz9DXZh/a5h1hNX9gKNrBdL3o0AawbTE/5eVc3Gc9bGVvsigV
wFmok1XlsY+OXB/4/WW5PKfdPN8sVbFfoe1i2x10DaqGxG4aFsBwYzu3D+NK41YRTdjOyVnxwzg5
Ocg7BovrSLzqCNltvMVmjnUyjZaDXdqr71jsGRqOoRadYZ+zpalA1YbFsoZawvK+FXSG1FnxvowU
gDY2+pzTLQj97frSpF9OO2AltOJn2Ub0MbDMJ6JvPuTJ7Os9inwXR34Hv2fnDJT3xcnN7KwDaFdW
gOxGaklkvRP6czoC73S7yTutDbuPMCQXnV1BjuMt9Ujox4mE5uzCLZpAG2fILISiG6hr5bjzROTu
F+mEYAC5jiIC+oRhOsfv5/WlUkTLEHkeZVFf0SKxEHsfS6z9jhw2MpPd7J2sJ8/lLMfG+dPgNA2c
7fo1CeNUd/Wj3fVnx20OmhqPupZbN5YZOMeqlS9gKB5GpU7Y8rLQtpJb38Rn+nhOThQRSlRkZkT7
3JRbQprkKLGf5Q/UJjRlw9gtlDbt3HvwMe+KTd6uV+R+Apx3y07GEYPm5DK4j1y0DXVZNOTRqhlo
gVVrDjsG/0HcClDLjMzuUsfYAcYUqol5jpb1OmlgydIqNcJOp1XSWqZjHOnhUKnpQZGcKbOd5xhn
rxs/ci9DVugVol+WvKVGuu5mVXw6vW2TUMPOU5ZX25AFgHz9PR66gNwbFvu5P9n1xO1us/Sblbmf
rfq9Ntx75UJLVY7XwpfhmSqLBNuOcr6rHPK+aIlR6271UehWYIvLOrgbUQGjHGEfiToNc1yfg8xr
rwBb8UcrzThyQmEt3di9fUdjZUmUuy2KMPLWGWNg94xBbz/ldYvzj6HWqUlz1aMHbx0jWkU2Yrd9
OnIFRzMyLIi39Ry6JJ0F3Bix7oxtYNc7BJAR3m1fu5RAYPQRS/WclNHZraI/a8wYrWzjpyA165cF
DukJQLQ/Ah4O2qk7WLFVhEoMFFZicJ4VN+Q1AnrA7QqrMyvG0uStKFl5cc+OcOinz3FNiMQiXBuB
KvRbbX6IBsQZfXmm8cU6ddOyt6p+z5Ox+nVEzZGB+0337OHUYIOYawVdsLFeFip6gr5usLt4Xznk
v53IDPG2hWzUTw2vsNG4uXXlQACpHNhP9+M9zuYvy4o+og5bjr7FLGO6DAIlos63z3axvllDxWI5
090g0R6ddPpiU28+CeF9MmgCrYleU5tfcOl6SFzaYMJOFuDvmlfQnSjvU0VEWdyR8hy4bHMftkl0
lO+ma6+BJxOaShnWrc0L3jR456LaHYBBJASt1vx9XkdClwRjoag95kv95rg1m3rYSAdZnZb60g0T
XuTEvrSvRsPDhfN6NuSv0qLMpl7qT5Vu0d+mI6aEcFzy7+ANbLDglR75JJd6DMN7bcaSzlcnLgKR
CBa8xq+xIJIdZZhgDNUaYeRkh2ZtFz+3mnPnOdxOdfVEqJKRmYiJypk+umE50lN0nIrmoxNUijW1
du0uFZzv0IC0CvREf3Wz9k9vFfftwi0mJhXiogfuwC48tXV5wpz/gYXfOoJnd8id4bOscI/nHiz/
VL5nvDV2Mwv4alqppm9q64DOvGKZYIDuTZZ5/eYL4nPorVF9bqOGCDdg3V07fsCL+RgJ0Ptewvyu
lfZpHDq8pTlGFLtFXbPAZ0i402U9/a7LWp2kSh5NPCwHiEnXhTD/Xl/hOXjzuSvvoNzrfgd83E/b
9E3prCMSsjlBM0eUVhCmzgHPTCwSddCZfKBKlCOCpYlmfaWQR6g3uHQuYG+Ps9h74aj08T75aTGd
4FgGdk+C2ygzz/camz3MQgikmt1D3NlcmTyLPRidC60nHu2e1IMYbXAAPfAThPkkxIKu+UtP/UXZ
L2eIB1Twbdnq2l2KvVU/OGpSZMQMoMeinXZZGz15rvY1JDINxKKQdj33vVfuc0VBTlCW2F6pOZPT
L+Y1vpeGriB4s4IlaGDOhaR1hd4db4KWFcentlaP9VAiAJX1a7IpqQOsRtNdT0XHec/ZdhvbaYEz
DkGnm3OiHMkJsPi7kbufRnatJ324a+HtxLrx0CneK7mb3Na6p2PVXNVmAfqO0yY/8zP355aQUm+N
0c0ss6vWQ2pgTRgmtlGEVjX8YQ2OT39HflrT8phQKYeFN1MDMLGX9fssGSDmHUwIiMt8a72xe04V
m1Qdrw6kTgYXM2+PM9F1Mnu2OlQFhjOnYcZNljsQFyANc6LSrHBYqLygpT5rXeOxvWl+UcBDKh39
Tk+GX+7oYWmKnK/ZxSfa9CE+8vtycv1ZDd+Gq6iONdlexwlWFHbnvpVXvx0FYWJMJRSQWRaskbAp
6VPz1JKXFUjn+y4H3Zrh6B4xqWFWyHfrSY9JAmEpA3e2+Y69OX9yHAqF1cKmxUxv2xeDgnlIelya
jv5rcsx7YDBv3eAtx5YQxQNsEkaZ1fP2GQcWo4tlhvOMdXJp4gusofHQC84x3XpOa2+9wNyfDkvS
v/YWciB+wKPMJzp4liQ/6kT+LEoDVTOG0QwL5ED8RwaJx5ul6WSMmyF/V3Munjt2GGSzA8fR5rBR
nfNsGwSKU5WZd7xJnjMUWNz4pGHGZj4B3BEhw/ZbX+hj2K0D54LRvrBlbI5jo7I7Udb0P0Qr9ZTy
p/awhbJrh/40o/OlWL3JV4zWvuOrobI8wTbG1Ggf6V/AAgktjnye7xoW0qsFrNoazB+T8MbrEv3p
JwG9pkbXLcaRzQcgUm2NkSSd8byim2qDqAK7izOfjOBGsm2CFyZe44Xj+mROKY8a8sx1LTAZVM76
MtqW9uYKAUTN7t9tmx4GiAashsTYHfmRRbssF13AGv+SZBFXKcfXckn7iyqxvGk4B2X1UTXYV3T1
NiSZvJG4svYG/1ok4y85kqVaovYbvUgeK2vtcMZHmAfL5i+QBsNDkcsW37K403LzkfNufW+pnahX
1qpOs60zpLR8LxbCF8g7Za2rg4KbcDEkIF7o8fC86/5YRWom/28QijI85r56Cyq1n/psLdzwRvgN
uHtwIs3PhnLvGrMmf+jg24hHai3AOxP3qgX3MbQKzfJpnxhcegDguaeoYFmEfhyn1vM69isU1vmc
GeZv9MswXXEktfS27IgFt0RKpH1sWYtv9mRi4aB+tBXYA+yU72XbjTYZSfA6994tTNAYAIeReT7D
3ptcuORt5Gx62d6dyHEuFawGc3MkJfpmndUY6v7+H7HYwIkcjAbRTPxs1sXDBAmfXiIHjZgIWc/a
VKgPe+iXvRsv3JrTo9Tr12IZtg3R4F2wROdcQsA2Lca7zsUhzCPUebThlw5tI+zsTZZc5AGqCWyA
bLOkggYjrBOf41i1vsG/Qwchx1zGWTDrjEleppMUqrv25ujRK1FK8bTU3StJ4nM9abgKE/Pkate4
KtbLvIpvreDYiTVi9PpU4FkAjMVbvqPLAqpAWi4/2pZq6lqSXOOayvM0d/Icr+67hWUpbABqYYXu
qCNJ70niMIcxYyqIOkRNygshO7RJhrxqZWGf4aLPiIHutbw+NC382bljCz6bpBQj+VB3ibkzUhz1
o9lc7BGEDuht/dDr68cYJX/qhSm5BoPKPQ7cz8qoUHe93BP4vDY6HmLTlfB1+9nxWzxtPo0wGi2p
zQ2vdRMsQzSBAFIGA+VKsYznTgdNN5sTW20QCC60ByduLnlaae+6SuC9aZMRTpbVnajfWv0pzVEM
MRRgj+DCZgsSgtmYJTSQdQJMIZh36FwM1H+LiUZziHkbC36lo8Bi0OoSUXuy3P3EzYS6NUapBeYJ
6dWbgxjbE+E3+UyybyQOEKdZSIwCWIeYwpJsClJYd9Ok92K1Wg3k6MuIUaUx9xQs8SdbvhlL+m2v
en7E+x5Cp/mFSxU18LttWg5sENYnjkE+wlthSDQ8aLB/jl5ZYsrxKqKrYAXgq4Cnovx6MMQeIz/m
Fd6buP0O5OGdyExDKsS+c37x5pgw8U0vqKfuPSMeyZ3xMi7sswcqHGRBGiJfrAfhVZ+DdBN/cpA+
bcijzzkFXzoGCC3F6OCybnfW26An786AENibxrazPs5Doh/KsbjarftjEb2D58nk4bSIGJ3hLFjw
9DMWhJOacIdpyaTf8omuwTrVi7BOFws/rsTqn8cXJ21wNOHH8ys2wUMtSYA3Yxwg5+J6zHScKkwM
adoQp6rGjxJjEwcRVMlnenuOok0ecjU/T8m8t0fO7KRzzwRM9Ls6Jn1A8NWyqOgy3Ri9xXgndcdG
pEWu5oJnHycH2xgPww47QXbQiui9cisNBWbE8ZGltyYb6DhN/o2789ixHVmz86s0NBYvgp4c9GR7
k2bnTp8TIi09g57BeHp9rFajpYkAARppclG3TlWdPHuTEb9Z61vgH0yzO2nf8M7kb/UcpMjKit+Y
UMrEgcpgto2NSJpWNaiyFAmywydUt4fBp5SkgG4PQV/RFVb3eaO4HggFpnS4jQguK6T12JgQBKWV
/bmR8WQqVPv/vHNYHA1e1Q4V+hGZpCCnBl1XqsL61DTZXduAcS979yB0DpHBZOU5mGP8jCh1OpWN
FUKTkwEqL/ayqCit61ibh4TUwHODTBFslnPNkLwdiYo1aTMySv9ieGJ5GD/Vqt/zz7TNNFyC1nCP
fFg54lz0f7rX3fmff0jS0+PLhccTQUleJ2Nd3nVVR+oAulupMfKZU7eJx3LY1QY8Oj8IL+BnOmKG
82Bb9/6T34bheej9jegqXq3SDElIyPdO3L4M6GQv//E/kfPS15hdcBoICz9RYBOzkeZwUWBk3GuL
OEJlFeOuGEkODpHuIhlIjtHY/OIxRBbvY3QJ3W4fBc01S0lCFJCz1kmgntidMU6at5Zr+tsmTG8p
X+xtYMi32ublR9QHGkl2LbEg/c2M7UeHisabiBndWe/e1N+6Cc7D0GNfpU2u8TxtV0u9I88MRKxV
VkOiZ40KbLu9A24JLALNVd5c+tb7k0Py7KpuYuszpFDXOspB+zIQnbVvY3HtqnNWD3Id+c5PXpcu
+DS8sultLJjpyQWtIAxVbqJuPlSxJgnNoYjBkCXkJ1gR0up5wytfHNwZDeLcLUk5Pcy6GSADDave
odwSMI/qFPcCn1A5mTvTMO093uN+HXuIrks2Qpo5YcH6ae0UaXROJXfXKKGDg53p1tPIdqbqAYw4
leKcEIdwqLN1OeansqB9RRG/xBrNZFtCnkjKFo+rhc5KzF/8So3Btiu2fpNsLfZYhCXxiqTl8GXM
lAlDBU5Fl09WiiZGLSZOf8nVnDrb3IIi6ggddt1tiG9vVp/M+XnxqE3qFkt8aLVXd2y+HdNdZqoO
W6zKO7Zz891R+rYWqWqtIlbPMKyVJyFaps3aRW96ABECnM5IynNa6l2OphaXrfVT1Z8Vv+2d7+HT
KauAhauPGiTXNF/MPC4FNH8GnGIXoT/ncEYREa6biQjvs6l6uUmZJEFk3qqB19jh4WlhjKC7ZPZg
m+KzBblQFLnH4R9ddVEx5RIpcEmX/WY93Id2pFeQfvi9hvSS6PnWzQhyrKfZ3VuZjyKwX3luab8E
ClxoOH4RNGx475ndUJYN0cekTExctWmRHs5piLw2K0cXxaaC8Lx8yG2JZw3p2zqtx+FBMoDre+mc
6hIvUZMFwS3LyEOtSOMMayaSlU/OQMH4HU0rvUKR1YferjAnEB4JUzVceR4qDS8D3yMytDwpEi78
7zIyMVRyF2kaijosbYxSGQKvprnBIEFNj4NAyec5ScqTr/mgmcNvGkx4scf21XSNa9CTPmZX/tpT
gcFEuV8UUkTKaGe4SZDYZJkEx9M0xywdFVv76CZlRbL2p9WkUxyV2Usp6f1UB/vUS6d9iW/ADRjI
xAc7jdMHpKlXws2Jnc7jU+gF49mr971SXxMCnrWXzbej7OgdMQYcbMc8iMn58JiNFYnLARbnV5QI
1FG4vDiAsDoXE/iwgp+37kxNUxI/YRzGTvSVKE4FKBH3fjzF6wD0RF5A33ZSjbGXL1Jj8vTAuzt5
8ozCSaL99u8aEE1rCsmMXGpZ9azpu31mJdUeP9xrXYakt3WUlDb4j6K4sXdpKsUOj5kAA5TfTjmY
MXxyRynTt6Iw/aOnDF5s3Pv4p87egOjF5NDJgMf3xWOTds6p0/kDaJHiQZbqzmhJpuzdb7MZCLOq
Ll2fnwxQnl0S7tK4pIQldCzK9W2dzMatrH4w0MMzcjFDLJ6uVqCNKQyoMrm54N5qSCk+NDtXS04Q
9ESrjhH0eo7DfE3F6Pco4ko+qqnr4l0aDd8DYZGBYXEKhOEupPnhRmfVnXjjZdLEmPo2MqjcYI/O
vG4TKp4tmTEeQhm4jF1ReXoNm4AREgTfFQtpowQfDEj6TKLNmpXIxuqDu8q2v9M+SFCgTx2jGAg0
rlcT6QT2z/epuaXnoT3HiMI8HqdkZlEMQh00V0SmS68CpBPC1LAjYr8Z9ZJWO5CR6tx6DS0glDPK
XUTCkJgS9g0Rzr1R6gPqUOcmpBDMivS2rpDsSFl+pVPa7LjoXkNJTkg0taSYAXxZjyM6sBhkcAPP
ZGXmfD2h+HIRW7WTh3XtrmyCQ65FdSNSPlYjGa6tjfg+5GZqnVeR0siyFOcUqJy/1tN7I83TPc8+
w6aYqyHI2DzB+jiamga1nMhNMTNMfw52z4Zpuu8MFVFA86Pvz+h0Go67Lr3OGusUC75F1a7trXDk
wWccUIVS8bnkSE59FvZwC18r8JkUkXx9i7/NNU2Clg6tgSQ2n1CgQaZgRGKa5U5UIDXa4X6u27u6
VqSsOvodE9+f3YUvAGg3NeqqrenTHFhgN3VM6ETsjq/hZL4MSb1l5wOaIW3vO1qzqu9f55xF4qxb
8m0025pYPTFCOniDfzRZcqyJZyJu3Il4GUcLQYL16LnymQhXA1TtT5CY3Waek2mfu+JCZBInWjdM
O1u8mMTEnZShtwRTbKqMh9pF99ontMkxsjsGnMYpNtoP04f5k2JMWoPa21LxUGM647Dr/dm8Ddbx
js4JhLOfJqDz5Z0u+zddE3k0CHGMNCknVSXeo9Subwb+huXzNcz03OAdm1WDeR1wCBr0ycy3jpV9
tT2WXNO3ww3WRG+2bnPXn082ZFSdwdYP/M7lWWK+6aVzupaN8TFDO0n4D53SaDsLopv7IbkH0YOd
Nfe9PRkhX54/jWcFiaJ37IF5SDxQXiTPRm4m26jaYsL5a2szvHcq54CXgRJexXdGPrJukRZz2sW6
7RNplnEqOgzCS9wJ3IWkLQXqPu7Zi0RkeKEex8CTSl4we+KDTpnbrYY633CnMh9asN9GiifMxCLQ
IIsmJzc498x5uF4KhrHbpM5eRqXvSPoC3pTHbyQQhPcIsPA2uKwX4yy7HRbIGSNrKh9hbYnRfsrm
+pq1ll6nvrxWaXJNR2p9SxiYHJHYKbRXaQ42mWLvKyJNy2Auwg8hn2WGhNTmQ198lGSr+5c5ooWL
UV+vejr7KaYBSSKvx38SIHry0v2Ug2VBB/ZQI1WLQtoNRUjOUZNHNnTyBrqasZ7Yv63cos53M8iI
EEDZNvWQGzkBOIqZ6iKLeWGShZXbtvaX1TTPk7nMFipSMrWneKBK76RLApzD6KTnzD6wWLgkSzBx
XNHbZYohcFwsctbROrihBAObnkXcHYREHA7MMd3UzQ0O93Zr+4zjJnub6jnYt219NvsexIlijtn2
mCXS4pGBVu7rLSFjmzJPxEYaOD8reF9+HwGnIwPJ89UlnKrnMK8IBYtsBeFgBh0S7PoiTyiwD6Wa
r6zyBqDNw8MoWcT16bMbeF9CUmt4ykQw52UMQlFY1YT6bsgBw15/G5W2cWhgXLPNQdkwDrh0SBe9
8hx/kZvyNwx3oeRPkCUa8R8OAwl1ZTPT0K2qRp5rFFW3KGPlHqErrAC3/fELJL49ooaht/liA3nV
FK5Bf7GGMdnqanoVWtWbdgQ8bOfTSt22BFqgsSK3sCFYAfXkAxiumlFg+yMt66kg2DYolsTc2XuD
9pewTC222p3L/VwDAwwLaoYyZ8MPdfql0GNyrEJynVQrcfzG1i5i1Y7PszkxmmdSwt0Ot6ov9nGG
ygvBIHejax99hXof2gw808y8g6p5H77t8iUvuYiGaKtSNqd+zntPRzWvmxDxft91L0E5/IqMHwgo
EZDXXn20xvxYMoACXDhEr1iCGN2QS4Nw/ooROSXbzjmh6yMnXbH3ZjqY71obp1JaV28POhZUXKPJ
Lm1WL0JONmGU7d5VGJ6jGvd9azyPHVpuBz8udly/xZdYXwmkusfA99kst/Y/apL/15kR///Jq1BF
/R/kVbKr0s9/+6x+/u3w2+rfWI5p9fm/qa349/9nhET4L89C0xQEjo+sKAiJp5l+u/7f/5vp/gvR
lI3YyREA6ZxFx/OfERLuvyzfZVMnXJTvODu9/9JbIdPyIAIRdeiHQtih+X+jt7JMh5/sfxU+Wabv
mgHyLVRDAh+nu0RMfH9eifTt+Bn/u2/NhYIHB1oVcMcD9JkoHeoHhHvPQBfwXVXNW8zoZ9d4Q3Ss
i+I0T9N0hXRr38J3XcpYrqiuYyJBPCjMTKs8xHlNa1LS3Q/iu08kFoLZbm/CmeQEbDyHhvzvawtF
Z1WEtOVhGYv7f4afANET5KLXSbHlSW1CAkiTuGeJAzAhkC++l3+3IbY25E24gu/NfnYfQT99wQ3F
TDLn9jEvLmmXj4+dJBMiSmpr41XE4sXJ+OIsScKuVCV78cpmo1dfFMk0Z52hhc5wzN6A50AHRL+N
z2F89BK/QPGecnAu4vYgGI7N7Pmndm6X1QT0H/gNFdGvZ2Qd8z3ekF+Vp5TvRI3etGYMewU2O7+j
2933w6TWblNFR6ckTVwlny7cGZnHr7qextekxJBEGJiT5n/tCGhGF+UmcCgMA80pWcaIieBCl0GJ
KGiOe6p0NCkDgfUFKELs/SXj/UsK9CxXsXguxdE1CL8ogGAfDJs7M5DOJWfIiX1m2Ad4ONeplcTr
Uufzzipa1pVkdNFReNusS58dfuuVEYRPZdiB8sXgtvHMB0+iaypFCFswaA6+qYmLpxvGJpNvLJn/
yDSatsLPyX2zqYinGfBeMUZgJA5dguEyj1O1MZZJRuUXEdLQ+SH3swStFp76qIJngOCdMo/8G26c
gBHcgqYog647WfF0ttCQIUiLVmX3jf4O5TnIC5aNw7imecwQ4UME98o53/E10qvqztkW2CTpQzL0
SXWTP2fm1WzG6casW2YOc7opR6Y8zSSeDAVzP47rcOvrqt5U2NG34yhP2PjLbSzzQ6dq6x6+KOph
l3vWxkIZdOhF6kVqbflMcmkvo51tF9mBiIYlkjud2ee43TGBFGNnsKwl9TgjWB9FQ8bkZwwRkTdJ
o+8TpynWXf9XqZrq30AuISVBFvagzG0X1NVNhizsRmJg2FUj7bo55MHFjNSWF3s4eR59fSS4bn08
Rr6sPtk1gXxC6HVOWDlRqNQXVErT3a6PQufoJexRw65jvjIwPhhYKKxxwWCErJvuHJTdrQ9DpW5s
FpvI82Q8fCYz5rQgZ3jnjwiv6cM0wIwqZCBNfi1iGDbv/J/8vsT0qQWmsHpJV1HN9FT0k7HrJ+s1
gfR3bDUOSDasHtMFGCy2cp+DshGbolPBfkpEAJQxzI+BqV/DeP50RniOBuSOFbqdD8jVnDbd3Rz7
x7nJfyli+k2ZFB6mX7UZm+bLjdr4rKZL1Qt9YQrIWt3e1i4OHr/Gjpa1TsksIXsAMp59Qls5aTIo
dnbZ1EdXBExP7WPd1fWLM/ge/csCtihcEr67+DLHSmwjwNDBRLC3JRfdvG88BEX13tqIGfxI/7il
vjphVX6ZVfHrofy2x7S5EpfSofGvXtykkicjrljkRcioigpmgrDIxqvKj8BmyVEQcacf6wQKwTzU
ty4VYOWNEWZubJk53RAYhqrbBayXVnpYyFH0JJzdFQ2af4OgCXhHZPub2ejtdQEUn8IHHsUiileU
/l4EsKuxuwegHvk2bU3M4/YLu6x5l7qwF7CEwV+Y5LF4s1uDdMfIpOAx0WRohOir4U8NbLlamHTI
95YzIYORAewCRkWvf6ZmiWPd8F+jL0C1xij7Jfd9GA58y7igxLjL+xtq5FtZhv1hDkY8whk+HiNm
LtCioWjShzYmMxXPJ6yM4YBN7G+O6JnddCMiXR3oMQ8EQB/yNvhxFIHZcdS/WRPIb9N7zELzWi+Z
Y6ZYRW21STwgATOyc7yDPB1tevUAa9WTc7BqWINNxcatlZin3aR9ErYi2IJIE5SCwFsZJQIsmqZD
YjJKQ3jCKEyeuNvWFpqroQ1JokV0yrQpAjWwiWa0F3OD2ckeKFf95D2aQ0DDFm0Kkwp2ViBpE75t
0/wMkiXweXGyI8xDuhHtK0F9HpTeXdbR5ZaDfQj79IoFVtHr2DPHYL478oLWu0KnJ0MI1g4t+aj4
dTEQZRsj5vFt9rHiMDZfnQFqcNXCxDcoCTtcbIhvz4SzkgTT9MZmssvvrkUXyprYXYkyiXdDSAMl
6iRf16hPkK5SCg+IVqbchNVAwwOYtbmMNSOoAixoqaavZFIRkkQIHnjlLjWFxRlN6WUikm4EhLMB
BauPcaZ/E2ChSuQ/cDfhuxcM2zQWxLFEZ1O66rU2bEIZ9WPmGiCagxKZJEoGhSGnsAZEYyAJq6rb
5H306evm1g0iBsNQMbeeEd05cGBWnoH+iBHrq+H4RyXc/lS8B6nz4yFKuNWo0VgQYe8Fzm/l3Xsm
SeB2fJfwdvVPKmX9MApSQkzwZrB/hWaI0B5Vi6bS9dD5lvhLVrXnw9pAhQZ7dEEVdCfD66mQxlME
IRjMht5PZbotgkNhluUJwCV9xvxtue3bEGoiZ/xhPjaR8Suc5BIp+yZrcIB1gUURYp2kUZRHk7d1
Y4q+u5m2WYtFPVQetrUI2A+p3WvCv17oIXdt19K3lUO2lUXGoqrqDzn5eLi8YShoMS2kMY0DXUY3
WWYLagV+JtlUyK2bFz4JNDBEP+WT810NEwtpuyB7M6gPZDImK6t0kS7OMt8Urv1LWAB3qqAHH6r5
oMT0aYrgMIZwBtse3HtDthUry8eWGFjfm/DW2piMSERj+Vu9kUNxsUVNviFaE5yyL/BTmS0SCfrY
EHbttMNb2fVAZ0w0mkMkIYbyTK+inhxljVR2o8YazWufP4O/yTdGjQ4/YKuK/eUPKpy16qpsJGQr
Bh5D3G7HiMrr8v3YWvSVaY33f573hruwnvplloOpNAs4lPrSheGqrH1KMkjr2q99NvSnabDPYwvW
GC1htXIt+0hZhVRiGjG/sawUnfwQaF3nRGS7xmx/FznkzhO/EwpQ9jIopltSsU8ljWe9+MMmzbqd
G7DdRYDri+WfDgHDhjNRo8j4HF2+RxRkwLvXTSQaYATQyy1F+J9JukRZIW7ymalsogpylqrZRzEO
+nKd/MtPEuuuKZsPWwcHO1S3uNB+8hFNQ5VDucRphnBQPbW8dm5tfDWue+3aMSNw3nsKElXsBtME
neemTBBE/xON8geBKGM5kwOw7Zpnpynb06xNSj0bn/XK7d9yx01JYs6OQaBeXTt7jG46UY0HVN7E
C1t/eSCCveHD3UKxyYT2IfAEQIZCII+J7ryW5EOE6VL57Hei+DYxgk3YBgC9xuIoFLAQx3JJ2R2d
20E5kCezC4olHOnM27zkFmEoi465/ApjP9iOWm2Zcf4N/SbuQG8ROiC1xyyUAqlgtLWWLJXpKNxL
y/DKpuBOpmBGyxQDDgzAXhr6oco9VALGzsv1VnGKMimfGZqi1W0y8wMup5Oy4PH7Bg9X/BDjaGM6
g7O4f3A7Zjt2+F2M3bZo9NfU5/eNMI6wDO7SCsnuBCB748L/izqmn/YCr9bhl07Y443uKW4JDgB5
jbUiT17yTj8Yjb5lEZKwzzDSHb59wQYAPC4+c+j99+RQM8dmZkhjNTLT80piEcQ87eZMP6MuvgVJ
wZ8/YoNT7W1ZyxW7EfxfkhfKJ20piD5jfrwEK15Gbe/o0Vz5Kb+YpvZ+TJ+qsPd3UxgdyYVbHrSI
sbj+GCPapqb6xP7wBcXkyXeYQTDdWVELEZbdJXyZpfjglHyYZRMwV2T4QUInYR6eexR98DH4XXoS
0UeV2epc9Pi6x5GFJN7qL3dmMMTBTf0ebVyUFVSJIQE1DuOoCQ49MTZwDbhKRycZwN9lf71WN4AY
p/2c7yckxfgfFn1Fll4F9/w2i7Dt+YDQ6JaPBki7jcsgdwrYvLfsl/iDy7Uy58/CXOKxSv3ojPnZ
zMEnlHW3gTQA5qfNko3J8K5GqU+YEKlb2cwFGtuEh0iPhf7wPJVIXQKo+CVKAzjrvreNnjD63tVp
Z54dj0CkLLuPFbdo5gdXNXb70maUl9Z3lc8ZRYKQnMpHm3szmMuI6Q2PAefE3TQzImtlBbaD/ClO
UPcugr6HnhII7WBztNljVjCl1S953l2Ihv+yFQsiPfpPUifNObbCZ8B6xJQSTrRpInZDtcEfvKcl
FmG576LUw9AzqB0iUZk1xCPMDJCngC0zx+Hd7LM4DqZXnXv6UbLx1sCDbmfIuw6jzFbNmDkRaU8d
BvzGwAzU2e4egyYxTh0jWNMJUjywGBWnlsgxHy/HZgxRMWHr/QX+4rwg065Opc64eW5bbahlEjox
WFuI/P8Ury2hGmzXiNtpH0hxXqfg7g46nkiON9298HnP+8A891VUbLCHtCtrdv/Y7yRDf0c+CoIi
G0go18ymnot+h5UYlPKwychWCyqT1EPZ35YKlmXlDsdZpOWhFrjLZ7otKP2YiJ6dHjOyzgNAzOjs
IL4YN+wK4pXFQni9RA/0Ga4M3bAiH6hHF7lOTuKRHb9HwGpRdvkHpSGZYq/7Yd+EXVeEm8zgaq1A
m7HfSpGXM6QUpvox0+R1CuhOILwSUO1Df+adBgCW6C+75QIaqI/Xk+N8WHNY7hLGNvTQ1QXj5sLw
Ji4hCOs3AzX80NBuFcMxqy1QP4GHkpPSf9divKxg7bCfZQ/VWrvlyA/z9lCIfNP3bAods/qLYlzF
fHk7dyQWNCu3MOQaejvM3qUx/0lUZo0HdLiQ0z7OI4m9K27XgZV9+Jm93HP1J3BpuFJgFsK5PgKb
HTl4YXmyETuaDTvtuhkccjBMlCJWcpuU/Zb99pzxYCbS/6gcv11Lp5NPk8dqcbRoSmQJ0kwVMt36
KNu5ojqCIqDOaYKsxEQrxE9NDF+OgyiXy185EISCaj4P9CtcscMqVedQL8LzBaRf+OHjyMFl5dC5
EMWzEWpvfe6eVUN0jWjtB7Oke24U0pXBBzmCcBspFXiNIhasPZ9I/6VVUKjhddS8eYpJRb8IMljT
smt3ojul65/BA9IxTrA8KuR2Xtrd8CkglzJu0NBxP6mUe9Z/8ggFBr6N4XsU3xFRCivJv1NhEIBK
l383mEX2NMVUyC2bsQzq42i8smzGlZbPt77JIduFxal21csIcScsMgTxFnBsZdivQ/swLgFvnHTJ
pqsUT3jAEzaj6eP4fuNnJgc5JbMkI0Ru1ffRTRD58qhnb1PnY4Y1PthJYwYJweZnp9WXIuwRDSv1
adWg/IDhgD967aUwK1OVI8nxUcxDx+KORJbU9FZ8P47fnsccohp53mI97sjStDAfLYVd8uFHqmea
MRHjUHs7S5DT0as/B5k57mYqOlske/SdTzGKxgO+v5xgUG30+2TCH9jbiJ991z31bCG3nQk8q2we
6laIc+T6jLUCrMdxla6jCevNEOXOCYP3SdsmElpGbyMfMtcaX6OJYidkMbyrax0fYy+AdiRZylCx
15sb/I/AqWOJrnzJfzERGAA7IgVOJ+42IJ8NkWfL5eDrnVTVX6C/xWipbV50+TUOx63jfjdGM+37
jCbAw3i46hE3bXyYgPkYPQV2C/0wSt/tJLmWIeJWj6SeY1ay2VXsyFONDKJv6mht+7uojaiN+RxA
65KH0mFwjEgsKUJGLYtbi0Hpip8Iyz/FY2yBJFfQLVqr+ETpjte8bo/CoA3F1IrsNEnZtRfh52zy
LFnFizm7MCo0qomJnzIzw1daMIrvkrC9ZWkx2FyAjKqsRLQbkXf1JjeKmxybgh811kqMxotpAbEx
THBcHcpee76ZwuSnMb3xrhp+h4nwpNrLHu0+KtnmW5gV2L6lE17CQvJ19ByXKMUfM+++yHHrQ0eZ
11QjrgueYkrKTZJMnzEYkqanh7DT4BlvB2EQGuNP4hRvYuJPXJX1ZweQ0nTHx2Ds2O+HJ8QgI8gl
FumlYNjoYvCvxjbaDsUVPq2z1TXGePJW7kpktjvD/0dscQmatt+NXvWexv5Piqg61QDIVY/oJ0WM
WuGoWPlj6dFRdPdMfumepk6sKqqseVH0Rb1nM60BcD8MMPb4guaygmYrpj+POySkifLiEsy3t599
horOiBDBD5aRIb8Zwdz1wS+rncETsglsdow9eTx2xcXLBQzRrI2fijl+C3h6sNXOH31jv/Lc8oGU
CxhLs550FMO32TxVEarNIezeBoo6n+nSGjQQltXqU0FU3hBotYKj8y7iZOJsUwtyTHzY0UuOvKjV
8SsKEYrhKx0oYS8DfWaHsaACo2xTV2PbK+4xijAyJwJ+M4essnqUGSkFUDB3RBB6rgmqlaBfeqvP
DnwgdAdmIQPdnm5GRJ/um4yrV9T03BAUlEGWgCqK7XfLoPignGbfPM7vbWPcgSO5l1azwexJgkJw
R4vD8mt5TsMeiSupHatRUIbVQJpk+EeqE06V3hy2fjkcJydFK4BmLzPg6M6JHW9I17sZ6pjsQcv9
Bq2CdJ7AFneGK4WwNV9bwv1O8ydhiUWXQcGgkELVFi1KVBkW6iE20/F0+ud/Mk/iaeL1BxfEHDpN
f4tlAtNYOZiSLkJZ+GrU/IezhZyimP7EPmNPZ4LsMqBnWlmcjwqg+4i2rEQ4ucGxF2G6lQykiO1V
IfqRXsLdgkxZNtM5TH2YDJz1m7Ky3vzZfuz7CtU/OgYPnMNKDmGIreN1do1iP3l4NyYbcETon11p
f+e9pVDY1AGHY31uuM9XUJmfUn96jGYGPqWDb3GMT8IZ6eEEmJGG7SrolD+RNRemkfwZRmpb1JDc
W9QSVaC+VeszgiaNM86wI6DT/Wpg4MCydPNN5N6HuQsPCE4mlq3wkozZY4r4aUO3T+pwfrHz+AFf
8p69Ug0iOQYeF/IwrkmVI/6wlMMm7DcNyDc+fBabCzgSJBYG2mCHogAZDKTodWwxM+7H6BRUBrK6
JsX+Fxhiw2i+STE5A1kJVqgdETB5o8D8VvuH3gsfLFIl0CRo3h/TeAlD3nLNaaZ9vqwaDM3aFHjh
4vaGRATC0TQlfKmJ8vC7F52pa2zUP2kWtmuwmgQwsLeq0ddiJkkfvSp5RIFChFb+SFyWtZqAgQOT
2fuj8ztIwLc5b3YuAUiVJYgra74zUFOtnHb8wTy/7bG9gZZqPxP71VCiWRrPT88rz0h2X80O2S7D
nk80utbKsBAfBFSu0yFXaL8ZB/7WCC2t2oBIQq+DwhSFHnCWMg5TQg+BoOW4QXEW7rCNY9+eqvcM
nhUALfG3jA4cBqar7CF2FyEda4S1EdCPRu4eH9OnKDO8An1+jRq1adz8vaN2qjK2GK5dEkxOhcwa
xcfxz5FT9cGPKmV9If0Dc0qUfUca/zotGye6+pVSMbms+8+oYMGHDZDKDnt16Qw7r+NDA1EVb2Pb
uTOb/smNroIqZjX3PKk9kxEwqcNqTMe/cvEwoTpiiehBsk/Y9NSkpTP2T7adx6/FM65ZEzSMTD+a
RZ6KeGXFNczIvCFxo4ze5zDM1n4TFHA+42oj74sQrVZCigU0G+zg+MQQTQRfQaEPDgEf65p7A0k1
aUboaSRRbESDwXWLOjff6ZhNkMhJ1J71mThNOFa2e/WK6EIxTiBYWNzo9gMqvLNWZNt4E57NNEU9
00N93viqPZs1mC1t/wg2ykwBIwPPe3SagiVMxEAlNxGiywTzQTjcclYHp6XV7t5DuENhUc7QjOWj
IbLPOInvAxjX0G64J80MnXTrx7epuTad6lkClCNkrvwrbf4iqflVK6MNF8WtG/NlDDVf2jxOEHDH
3z5cXoqJC1Vkxq3fZ5+9d+GrRe/VkwdrtDnOC5u0QqN4ZRV++Y/3hxixDb1Hg1xz1TbVT4G/krXT
RMSSbz8rxR01RgqJjrmDYI4YvaMs6vKHLPxr4/Q3n10goYl1scEzzdggjcF/JHr2XZbEElJvge6q
hiO1xbAMJAIQ/6jqJeiHGtJqSN3TJ3zKYcUoI16aZONTZvE9svkWslbBAbVAjjLc4dxcA+WVdZd6
3n2HNjjP+GjnAgwVTyEH2PJlsQlFl1a/i9p4m03Hhn42gpZeTGsImSm0kQ1PALm00Z7IrT0nTUw4
Rb081wHWUJEYtxPudqHD95Q8M8yCAcKoNiX41b6b0NyNRSG4iO18Sy7hJhkNLp+QLKeKyz+s53OT
CWZP7qPGJbM1apZrBd+7qcTHJLuMkthWuGl5GsxGHVkWEADivAOJZ+kVjNjBaOCmOtlIzZ+NpL0l
Bby8lu48MoOl2PSfoqQ/9x1vkuz7YJsb4lMoIBoC3/IuKvicceAjVZaPSUeOe8aJVTdcRpUZnQYR
f/YFf4dnuND2F00zzfzCpvPw96jeY3LFX6Se+21FgAuyjhMeWLuF0Cn8LaanEYHPP68rW2uicvwK
30NXPoasUD2gKtJzH/oE7XTu58kOGeaBBb2x0wKLy8jknAkUnqkQK1fHCgzOFBb4JYDHkTtjwgwS
zbz0aHb2GmU5zbgPdRjn164D6BQlMj+G7y70lnVqJ6+NJoCe7mzdTiNKq7B4qEnAnoeLrDjlQf8+
l5F6gPn4I/LoMe2bS2BJQRfEekPyw6cdmkbkqFtso/Ha8WmRcyP+9GzwTzI1v02ZGmuNgSpD7ujD
xl4hx4Y4i65VOQD64sB58fBtrlwvzrehgAXfd8SFNtH4PfwP9s5jOXakvbav8ofm+ANI+AhJgyoA
5YssenKCIHkO4W3CP70WWi3ptm5che5AMw27eRyLQOZn9l57srYqe4egdObXaaC3RhrfsEPjlqSb
SvVdOia3sHNhjI2BaG3I8oaKTjR9slENJeABBMx3JhX7ZUjvEJ8/dGRoIQdDr0ba1BzeS5caW2DN
mqhuPTO5EwMj+cKIT8vgXpLWPdtDeLfUzqlsuQ6ziYwkaPeJeK+dklEKbpisFCfuML8tjN+5a9qb
Wu3GrfaeOwpz3Biz0ay998mCCch9cRqquoXZjyrR34mZtzimabTLBwfc+87MrL2G3hYOFZQFk565
FDUNY54smBGxg86bDudB4BYD1mWpXxldfbXspTzDTB8XhOQoSRlJ9Iv9oQ34Vus7DUgr/QL7UKXj
MCIdvDkKTW92Vo6pM+3eB/VlpL/HT10ju+dlNBbrU6+HfekqMx9ofj+NwjrGWGZQs0y8nVRqqcDb
p8G+0jRxryFERhG8NXlMeQ+o9u3lqMCL2fYxgA6bV2bEOblvkZExsOy2VkM9TZLPI3vrtzYiJSNH
UrK30AijIzgrSnWWBTq2VM4RS6BiG/fc+uuZi4uOwzexnmq0C1VMBmeH692L3PGtbQGbJxm9o2y+
yABsCQyDFW67sPGIPPG7gl08FFQ6DB3C6UK8bCWeVQc0sVupNOTOEHudFjRyHreJuc91TrwmBrpr
tLC5h0W9Q8pKCPi63oynhzSqj/XC0KyZjW0ZqR9lH1ONlXAxy2Z1v1JzGpXyKZeekxVuCJIJvg6m
nwy36SBd4zVNmeDrCraXCQ8oUWHvPCvPSS6hy5PrF6j0D4aLYNdoyOGZDRR9Y0+tjhkeL7GFK34i
zgpvY1aQk2vr+A7g3pAhzOtYOrwBSgP7Jstp8XM8jcNPMq7lLsmZTJJwOYfImMoUrCUeS0aB9bKf
bQ5DHdiwNZL7ltqGDU15jbxrUfBML6iANS9WE07srvif0d7tflfXz+K3/Me/UMr++R//Qjb7fwr0
/vKb5D//8YdEvyvvs/v8y39gSEq6+db/bueH37LPuz/+gj9/5X/3i3/7/cefAp3k9z/9w3fVQzTi
T4uSqvyrdk7/r8R3L59d8v1Z/m3Lv+f/+m1/au7E35lpGC4oM5RKtrCQz/2pueMrhmmDWEISb1vi
PxBnhvZ3lyISJZyNG0HTBTo9WfVd/E//8MeXgKLx6wFe6g5f+rfv/v5f4WV8cHzcfBp//vffYFre
kxHdIaEz1P8suDNdA3WfA58LmZBq84/7PwV3XQ2BElaMRpsVk5x0SwyO7M8QTYeNc6okNn1nT48q
N7e7vwuK+sHlFOYJphhitcToAiWATiupYNR02qeyedHrF3N+jsdndbmyqe+7xkt3bkNLNu0wBswO
2q1vxyat/ky4mKk9/q9I9L/1oCLY/C9Eor/zz7aXf3lE+Q3/+oTq4u+2rULN41E0XEGT/G9PqND/
rq2wCdewbNvWDZ2v/KkKNS2+xAOokolhqjpz/39/RAH0CYB5LsQ8lJw84vr/zyMK5OE/4/DQQOiO
KXiFeBc0TI1/fUgbF4hEwt/jUbuKYkJv8Ihwxb6wKr1z8KJv8BiQi7zmG0RKebNz8b0QJYX1eWER
Rl43/QyhP4NLwIbWilO+NNswiT9CvWXdYU5dUOOJdKZHpXWYUIzK3nGUxw7/dj5bJsqPB8H9g0V2
RvCH7j0k6BUwOoWkNLTNYipfWNs7Pyq/RK8dJ8JyyophsTuHtmcBiNmqk/0ol074TYVda6wTdl8C
cq1bQ8lcfRhKiogUZwwxa6z2FTDNXMzyVbhpHKCRBxplv1SOTf9edOTcNVwP7TxjdFGNOz36KKFB
hV20jgSGX81tMdAJSFmBFk/EvoIiREBruOu8Ncua4NFArqGjBP39asz0eW7l/Vh+jVaPCVTHAWKi
9jMJMIzHCi+qyagMwyabiKM+UhZJMKLbftT3sCFYz62+BjEddYPR1lC8dJaFTE/q56oh5EY1dlGs
sgnKdLjg4wKFjrLPSOcjAeggBJbvzEKz4jq/k5B0uaGBA8iIdzN4uCCAh4XRYayhL/ETyfPwxyjZ
iNJcpphXkiMpVliw7fHDcE4Il1VfGV5K+IhvqkKAEQ4xJrLDRs6F31fjjzaZxXbq27uqlvetYyEm
E/cE6CKdYP3iu0p7rlQfn0Oza+IaWjBYO9nU0+mlGBj3lzCHoY/Rl9vKE6FjTHToSwUVTG/ifxoZ
OiI8eQ2t+mFaYx5tqNGGSkSEI6cnhh/7NLFYavMLwYHpT1OLnkCXZ9SPvtqbn3GY9XujbY7JzMCy
b4eT6yD4YK+17s6VexaNle9aagJVhsFEtGVPzgpfZ5xFVuclDOU9WpurjuF/N91VC5xepUWTNiXM
J2BgOTtJhF0dYnNXkQ+EyfKlONFdMasQcEaTcNqq+KpNHH5mfF+OyGMArqI2w2HulSYBCVOLPYiC
4zzF/O1C69h+R0f6acjTReVuyU2gfiObVOrEFI4K5XDUvzhhqZINyXuHw/JdD503jadtlzQq3h/w
zY7G3k5dM/tS7IGHeU5/TW0EfIjgkdYh2QNQ+pMWd+7GSXSF58WBK84CH9YettTRdP14MCZmu+AM
cRyzbIW2lTIpucm42ys4BbfCGQnAmF80E090m0wGYKk17YR9rsFbn4tw8eVaYUJTW7xRTb4bs4sD
s08k5aAqAmW2vuchc06uu4iT9YG7yzgPSKiPiPb8UBuQwEg92YhFgbo/qx67AP1OrY5VWhMzILQZ
hiJzUtVu6NSCzkqq+7adK4buY+pV7LF0YBnnRStvw0pbA9K8LnwQCnQj9g4gzDdjbNj3cgzESoXm
Z9afVGsegZWwB2Jp9EgYq7R00h9B0QODPFkKcaQm6oz6J5NReMcO+DylqXVlTrQpFuOVrlP1B9mf
FGWOThVqiXmZxyerdJ7nrgG+UplfybKYR/L/fN1QwEOK8a2GanEiZ9s8ceRLz3aMlI5lVE6d3jt7
HliIcWl3bkZ3Os6p5pkdI6BMN8ir6XOadyY3nkmcOZmdt9qtydcatOLObZuAmVm6EwVy9TRqvRLy
2Ia+mDiE5cdstOVQo3wE9Rt7eJF6sAeEuFKhmFWT+nlHupESo9JCX9+wWM1em/XRLZOGOkT5REcN
gW9NkiUy3XLG/hwOOH41mwjHdun3xKL4OFsJfTfpHbO025E6+RQbgaSbARFZnKv+ZoYToRPbTgcA
WKTh79Fl/D3kcI6ZCK9NPFkILEMCjV/hdXZ9xWZj76vIOcnZrD1rYtnnajC+llp/c1x2kMQ7hTvi
Fa3oxLobyafWBFp7tF1O7txkVE2zSdBwTFYfGbFEU7+OacsBWBCkQT7RdowO1UTGH3oHw4/b5aAb
FShv9hmbYewlKaYAf0T7kaQNA5dIB7Pp9K9LNb3OjSH93oRNiXV/26PhmwSiQ6FBHVIlcY3d3L6q
Y81n4DZBA78Hozmyy4oTttb0F4iPxKR0dIVObF64/K4gGOuHOf/CVk8zaOfj1RHaw5goECyCGHEW
Ks4C6nnRbvSv2tajnVxMFNZpw79BIXwvakR/sPtqjy/lrulD697VrF9Eygz6ZB+ctRhV+uJShC79
Gs5OA4qNRy7DJoO+xEpR1HdFQhmQNNlLI1mERS4zApJP97IaESzODITNr0H02Tbk3SiXYT65Kf9V
7OiX2bsP5VtuT3YAvPEkkYP5pptzQXAAGQv9L8ERyK2L7EL8ir0zzeq+t+tuX4W6J1NnxsyscQLO
sz9Jc/oityfNu6/Mba1VHkqKc1k8FgzLd3Rsu4bJM1evhXPfIRprkRJjuYjO9dDWh+pD4QE4jdpA
olxe3KGthrEj1P1UzWLbu8ONiB6YGhjHbZf8xgiRt2fM8fc4EEKnkZdmOSZOvbw/6nUtdgPCZUEi
3Y4VGqjFmkyjerpxv5HTiZvdL3u2Nq6KJ1gOWeeji95GMobuYalYthtwKRq3MCO5s2Qoqzbr9jhr
DpM2/q7XhRXxQd3T0ugP4/oNwUEqdlHUTkiZ5Z2amNqltM1mw2ruLQUAW2HlzLlSEOOwWUbi9IOS
ArFP/jGApBkS7mSbQGw08tCV8VVfCotoQSd1jobGUEagf/ZBFOAt0DEINiL8dhTk4nlvDye4MpBt
xioKSmQiWiR+cd69t6FKNmBRgUlkisYoyRNEY3i0N/umzF8gqxqHpmnqE9ioo1aP/ZU9XId4DSCD
2ulrVlNqgIiTbxoMhnOVZORZsHclteCBeKvBm/SlOcRqtNNwat87E8AOdylCPoVUJ4NQiG0zjfxy
WZNrUooO5nuBkbvHBpOt+mpyzrd1ch0HXWxgIrK0UdS7UKAa79hrkZm9HHqGr3M20V4ZfeFnM7Ke
/j5bsmhfStfTBgq7Yv1yb4ifKUOAQ0DDvk9loED0OBg2rnAkjRNu5qYhzgOJHAkR8qgp7pr7Z1E3
LIiMGhCvxHQxVkEuaM5P+IoBhtnzqpPdzkk/c9+LH/B86BkXItsM9VZOLtgVp4i4jtXFy4bss9cn
8KOpSvYC/ClmrPXg2xNCDydqNzYg3P1QjJm/sMjlPNIPU32XMzy6ozgDGZ9BG1RRf6CSOk/ATAE+
ybMbqX5jLkjEh/QCPAVtTp7E9yx22ZMwEU+MGJYNuYAOjlUssmq+m1rDJqoZsXQTQ3tUe8Ay6HV9
s5m5IIfuW0Z4hnNSTxMV83sKF2WrNTJlW0NiitKxNTI5mhD+IIZZ5gEY8NPMPQ83Y88EMgv0kmJw
aif2KghHrPWGySfjZwWojll5BtZz51awZ4bsKkMICL1B6nTrWT2bMuy1vOIHjFAsqGwTZFxh8+N6
c9ILOR5AntSRH3FMsiwQcM/Fl5+z8c5RTHAloFZYkzLa8KCYjOz76XMJJwK/E2W/CFv3S5dvwMD5
hB70I9cSnN5PBolxXp2CaHF682bVml87ULecBVdbl8y30Sa4jdWMBIZ1RC31EM3dHMjYhB/SE2Ve
JONXW9WwY0WOWb5zQTCoKB0tMLRqORGfCBC4sgsN44XTgqLt3losHWA+YLKOqb11K4ILltBh/uWi
TJP1Pp6cg5Igzxdz7wZjbLmXbFcOUYj1pp4wRTf3ZUnOpiaZteGi6nBMNMcCRjl8EdRlXaTNREBS
hyYOhRdcugteHF+ReRp0EyMy1NW7KusGGD9Kci5Q7iuxCYA5RsEMIIkbWWC1XZIcKUp517PiCtQB
mdfSIhyGIrCrI9wjrZDRmmcCQaKG2oCSW9Vn11PRniF4TOZtWMDIdKYzjl5nq5vw2lsIiZcImC9o
5mDWcdBC9eTpsJuPNkQixYIx3JLqdBWDQhycACuJ34cHy4aX7MzRLtOKb5MB7VQgXmeAXvn9Ts8l
81Ui8BjIzB5jY80bcPptIkN5TMzqNYyy3lddABcLITAp4X4z7h6OXaSjxPb6ekcblg7NjmTb58JU
yyByRn3jTMxvGvoCb4FB6dGOZWv2I+HlZMOURhbtABNR/SF2tNm2NEszPiyLuxUmoZIdgaPbtJ1A
grjda+s4rGSs+LNvdWoSHseibBTCw9H5TFls+J3TPa0kw4Nb3lutrGAIWCTHs7DLBdm0xZNJ08Fs
26T2tNwr8LxbbaHmiPEYbAZluK4xnIQ1+wU9PbqS5inNee/L4mhO0atoq2SbOZbts9nw8yieEDFi
WszU/I6Uw4byyXPE0u86h+JWdzHNSafYw4zYEdmHSKZInt065ieOgH8U9i8FdyTlJdpRDXWqnmfv
9tB5pOM9xsP81oVr7np9mcs6UARBKo7Kwbk8GW744qQoVOG2PTiqS3en8PAM+hGnd83Vy34lLK8o
ETaR9YcAtHmVkY4p31Z2kDB2stfwas9V6LeoGKAGmKSB2Vn/mDimvR3UUfXmPnYRJaQRKkz6rwT0
nx4bHsdSiE7Q9R3uwjTXj7kTxbyntgbtXFm8HCNW7MxvaCiIV5FEgLi5ySvv+PNEZiYJuuZsvCD1
fLFspBbKqC9HCsZD1aM+axwVlBosrLpycaGk1WeXslzIy8nyXB3fZQH9PFUILSm4UrTpuV5mnWE3
iX7tULxaTvbAsfM2DmdSoDEM4jG16TD47hJ3rw72sXKKb14hGi5E0IwKUMJQ0O//+NVVSnR82PGo
JmrfM3lHnYVQo76gsHK93CZzU4IFBTtpZDTnJVqDrPYPQ+8WK5q22U4qcSn4QmkMUYFqU0xjkkyc
HSOcD3dxXFwbT4ZKQx47Nv6gUBI/0iJCG4prmCjM4XPjTQWzfSgq+UuDorYpUoZAcqz3Y9nGgexI
WkMY88jBsjMHw9wlCGgzeB83WXfZTrbMpVz2Ln/IS7kLhutvUQzXLBrnezY6Wc4i23QyvxyZiWqQ
p1mRDQSus7XTGJvqEm/iwLdpK0AvU+NOtWgH4xxnUx0NLb/fuKluucM5S6pSX/yyDVBuWpIcK+Rb
ncIuNiaFFyJ0iY6ruVUNiamx291AaZW+WmQ3QGn3rpNVvuj4BFjvs0IhgnfsNSx6NYeY4jNfzvdR
M3slyyLw0Tq0LlV/r4mC2ytUboFKaOmmF+7v2sLvt2hg1KeJAN25HbSjO/xKAGdcFwWSeoaYIjUu
cuAGxH/1ERLcxu+JznlfXjJitSaREJVVpU8FHd5mjGie5vhCdMQ1NMUzqh1Wd5n7jNGGqIFF5YTp
KYSoo/s6yBjZkBXBmaKmNsk2Ir2kuAPzAmujih4iMMYZ8cupSzUOx5mABRQnT1Gp/QyYcMKOYglm
JoXkqaWnX/rhnbej8BejOY58ISuQV+WtWeAohIwgP9mVMo3KGlhsnXWXZad6wgM9gHZsU/vFEe2+
xU4bazpq2PmO1tAzVc2P5wm9AmyiKlxwrg7lNhcD/YThV+Zw08OQEMMUZ2PmHIwYK0ircx4ZucNk
zAFGVR4qtSaJtfPNCqpqi8ascjIyjbZSyIcUuRESVR7OpfWGuDzPygG+DW5v5nUTgvhozFtIh9Bw
hFPtK7JMloQYkaI+Ogwe93YmXyXJmgR24WWJyhUHF/X2tnBJm4QvgXMOo8cMgWUnVHaatNFrCul6
2WiQW2Tl3Ghg46thMEIxxg77cxXdO9CsrqqwT3lf5Hej0t7yuvNnS7MuS4iWXFBBnywTmrKol5PW
0vYgXInGi54gjWl6MJGkW2iooAC+of1OMIeiWXJjrP4uj3Ix7LreRT8bosA1V0ottIqvHl9LMDlc
SrktgOoV0yMACxjUy+LhqzE8jUBgVEQYc1tj8keJj7lL2eT3tT4ci3m+S1OsZyIp7C2QyerCwJYl
uQYz2iUkE3H++Gk34f1AsnUgGe4yEi4AFENjLjJqE1tan3FTDue8OwF3Ix32pa5XspQ13Y09RA8X
tRKPw1B4qSVoU2YnPOb2C+Pt4SLM+A0JOvo0odxwL5EKahT3Gtci/06sosymA/BVSO8NvHI685Ks
p72dFwsFllzpmzwRrDQvjoqZaalO5ey+MFHGeTas2WmkV/DhxodEaJfKUiXPXOuZ3IMb3a4TvCXI
OHN5JbjeBhoTHvmYrHVjvV16WCZ2GzV4/Qip4O7+5ER2j+687JNB7TcCDa6/cEsgpOW6EhI8TGyM
p7xBs55GwiXyWQ+9EvkeHnW5R1zMiDCykg1xinbQIitYgXgD17OkbuZxuuIiOcVwCzmgqc8QrHxW
Q3GO+Od4PGKP/GYsrUZEhzHOkKINExeeMpk4i+GUFt3yocjiqrbFY8MO/KKg/iqiNt6abq8GS2o8
DPHAFNgdsJUUuzYz3UBdGot5UtPDqilOtl3Lq2kUT033rKpIrVRbgSOpJPukSDAF6mJfFuFpZr/o
aQlSnBAFZFZXxsoljfwl+5yHDu5Agp0pachRENzAG8LCA2cB6b1oUcA3JC+qSoEtmPSiP59wgNr9
yPC13Q66iynJ6Ex/EUdd0WbMmxqWJOaQVjgdzWGBkLrg4Yvp2rbWiF4rCR2ACNgdAf3ADZgOYy77
+7ACIz935JKU1T2+Sizf+J1gTZus/9FaV0m/6/G0QLpZYV46wzKZsP1YzPAmJvXW3FqjHw8Ks0LA
Aegz1HLxFgycgDOiY61ov9BVPTn0xPmo/ygUO0W4jBfTEB/CXsNF2IWHg0toB03r0PDTB2d6wTQ1
HOd2+lKm5iFFiI/bVaEoJaFzB37/Ye5YwXetlmzR1bmBFG+Q+rBkTegKETrHfkF0kNcSN4LfOpNI
S55ECR5C1e8jMVFi6OJQwovaxhMTtnaG15h0yyXXQJAnoDeLoYTrlD4JR6iHe3OmDKbNuovb5CEv
CDDOUSoi5b5qNL3burbfinr4Qf+ogXfKG49hOpcY0wFjTiT8dZDKpZILDqIUw+/QMTpL4mRPVkQE
5W+he1zU+NjCkfJGtHU+XTSQcfJlq1w+T7aGLJL+FofepR37B7I6RCAyk9QaBNfIaaxta8zG2ump
wLFyLRDitZ2yWzsgk9Vr6+jkFS7+kXKsZtjIvYcp1HWO8JaSvU4WclOBirUikwnS2HA+L912Kdsd
pdzA0dcZexhuTFSpLmanfGhZ0pijAI7qshaqZYMYpPiNle40GLDdBaAUbPL+ElO5Cd0YvDFbKAlN
540hFA3gH2m6DthbwNmsu5Bex2AnGr5d6TXdbPlmBvWjRxjsFMqBv8codWwO7rEFUrkxVM4FGsVy
T65vu2/G9CPS8uE02PXRoqDhTnS/U7hhe2qey1B09a6wqoR+pKb6y3nS82S81jh6GAqjcXdrK/YR
GDYgUVBfwOKIg7rkImSpdSkRnsEGqQ/RCOPa6tSALGDtxe1+9Wrh0vCSvg7GSkmQNDtmHvrpEH0m
q3EQ+UgyEeDCRM02EEAJUg/5DlVqGXoUhJU/0/Ir1b5l9WU7GDvfqZey4mpFr00HSy11mMKVJAzI
ijzRET7iLstf7Sz5bMPI8XQAgNStNLGTSM2zqi6vZcTGINGJ14F1JctIALt1Fa8yCfHmTXuuXN5v
FaflPChkm7Br4Vvnla4w+HjAFoKWICt3ULMdiRJD1J0im5Dx0vq05fBdm+XHZHb91u7FmwWiK/gN
N+Oun+f2kro624sSKdakxBZTsaHet239TmzPeHOzt3pVSCtaxEyozqe9SModUUf2kTQdP6017IaW
+EIvRNCrFuk7vNY7yvoP5INtkIw2jcf0y+komgtLH895ivrT1nD/DnWtw1Ph2i2wZFzIWPH7Wbzy
xHFjtdgLQAe8p5+MedDembdIaN+M7vgcjI+5T18j/PIgO4kD4c4jkHbxBtya6HLtw8InElVVfuY4
ASexOI99EwelnTyWa8QFxJjo2LcxzolIuTJAZ/cSRc8iz06zaiwsUOKfJsZ4ZUqwZJOEWT0OSHGU
BfVE0/2uWvmgZ8a1hEaYDqRD5XKu2Tu6fqFrzlFvioe8hN1dk6jKfPyJ0lgPKrxRJ8fgZEPstpc9
QuxBry98jzeFAhl2ux4U4DuwSGF1hwgfSJA1QPRYfDHxjTKj/I5YN5Koe56msDmaOGkWB0Gy1twN
tbkmhlu+rqAupOTajwNkJBd2okHwNho75bFXx+fOne2LMKwS11xHqadW7WVIAJcQNWvif27oP82v
HNQZyxyEoQSgKtj9ONZcZXrooMBVozAIGi5572SBgSuNZ6aB/lg4GNqYsT5N0nroBEkJ60hDxKjg
FEYpJz4U7J6t+agwuTjZmrvLyxlRGEJAY4LLUUmusSnBc2I0eIwy+xaiZGGpRmvWWnl+tXP1kttP
pW1EF1kQytktoLsVRz1UcXUZeortFFOr62v94EGaXrPTNw6JPEv5wbDlrFXFzsCVWPGn9kZ2HpMX
RHmbntbCKrsgj+tdGBfAJ0gMmKIDorGlZmk0XWwIs2SZ+nYKpvWFiBZG1Q/A78/sDLxKfzAYClvs
4UAXg7thzkCMeoc/EOX4ZsZdlM42i8qXLPqSOu8RBe96E9ZsYjW29AUEpvYuLN9H66PCO0Sm9BUN
B/iB7HHihzro1n5pmS1zke6XWBwVTXkudHLQRuhCSiqCnmBD5uGMR7U5ZOXFuhzj1IpkvNoriR+L
hcqgizcNOMBsetzR76Vj/bjgfhC97tb/p7FbHxkryuoGnQyXVuf1anOJJ3m1XbzqTHJ2M6atSP/d
YcJzwJg6OIvG4ZeLOWNAiteya2D1u9EtNP6OepMTcB1JtHNnPlX6vQUetSbTQDWi75nAMt3ik/iR
5UfOQCt1UWxE1a4a3tLhrALEWrNjkihDec/1TR78RigfZRW+ETXtSahULKsZlb2s4FrkFP6UYdE5
jMOa4YZzodb92EFFgo/DZnyTkbSXjTE4J5WDlIjAEOuBSSSvzW7C8ePsW/SwlQHnOrjZk/tpjl5m
fMeuk/hzlRLARntIdGrHRDLygepsUpqc9tVgXdmVbyXI8o7lS6OVBxWKq12TWFCysWl+erwMfbcX
YniZY57x1JtTomU0GJAp+K9ZvLCOS+lmWZ+w5wEHEQy98OYsCwAzBlWkQkWcnmKRvWpI5xmoAWfU
0CTPGu8uxpYlvJ/Vm16C5tX3caR3oJWIYlsX0XJ1BIy3jmGPId9bNhkxftFaJ9K6oQEMT7ox7yhA
ONFyZoAkN0bXED66QwOgPVuEW7DRAWxY79rbXN6Y29/r9TVDIO6yr6ybk0uSAZpsreNTrQhGeTfH
mnSqN6e5FXbq93br5UgiQWrueoibKzefagQb7AZi2s6sR39JLrrl3GesNGgiNi5DR8UIPVUr/apn
oNssqDirg5Z9481hktkEhvlpjiuvgIWwrSLZ51tgStgdB410DLJAcJtoJPTaEDRHcc0gmg9afrZw
38BOAlv6zOpj9QnCOGXSX0Ax6X7WVYHFhDsi1k2VwzMFMJtIfhz6Vrbm3nKzE55CmswGX/llrKCQ
xt89DQm/6WkEYZko2SkryxOak1i8Y4jeZGwyHL/SHmjiRmyyGQqluEZ5E3e3Wqd5xGNbGJHxKLkT
n0oiBtQmA6pbkga1oDPfLJO41Dwjvb4C+HFNepksa79o3PaQ98N8YwA28Ll3UOmAoqXWmFyNzE0O
DeiSZfjCHCLMjzD6XCDarUOChagmwz0QeM5YBUFCvVNh/dRafhItlUQzouFn4s0/d2riXbyoZyom
NgqmZqL/Nz6SCTJBoWZvFaOmbbLi7c0IdazSoQ4nb+GmuBFj9gWtkVVNfr3qcXMgwMiLfUvtf+wF
TTgD9CBqaMeXmKzuBkxHw2nSI6mJifKSz/k0/AK8DSPnUye5RXMBf+rNdw9Zwgl5VjatEnExieey
1QDCE33Qp8LxcuLCLI5bLhkuCH2ZvFqbg3TKPhUA04tOkvW4zH6cgskdmzfCJXZhQdJKVh5waB9G
0RPenJhMVItTQbRdkt7rcc8cBiNH+Zy/Oov50M4WAWDacHbLjoVfl9Gh2BuDxPijwrIC7xEkOv4c
WqbC3knX3UbJonssTIg11W9s8w4jeNCJuZClqzs8GIdksl8nO0JvkCjsjMVFKYgzy8mzj/FAGF91
i/3cnTd2pvEoTSc8xkEfz8feNT2rHr8kg+IplafZKe5lO/0ejixiX+o2e7EKCdiWZK0RGcKELIDK
oIi/BrTKpGGZEEsSWk0DIG5rT37cP0+OszOhrqPDYIps+h1AgY0xaGc277j/9HU/5MIMI+lBTlR4
8Ll6scttJ4gQjvJjXcFUQVe/9qjO7Xk61Ar+VpHfqMuvGs2DWX8ZHaKN2f5sYOZtpgL7TD9SwcWQ
sGG6dkWKaAwjnaNdZZTeKjsNimaGQNLDS7IAJMV694wjP1gICDF40Y1ZBiocaLX4rJLqUywgadd+
dLQZJnUQkya8nvARgzhU34iNNwLbaqDr4qZylLPJHUx64skmehL/Q3/uk0G7IJ9g791BaKlz47VU
nMem0S4NLIjTSqcyKwiQGfBqGOMysSUnpcKPsseikWivRdvKUx7HpNqY/pwx/xxpuAc9CiBLC461
7M2MINtZ4q4A+P5S1kx/4ifwydZxyKkXRc8SKV5Y0uUubDqHRkwZUgfsnqQZgJ2wDKimciYHgdua
flytcbflg+wPhTgwg9ya6g7bKgRBdG3ubWICCN/uKVUlf4YlHwxFf9FDER+bMenOZVlfch0sA9F1
08r+NbdtCqXJcA1M0FigIt3LEk7V/FwwvyEF5M4iBEEb58Oo2Wz+DWKIJPZZJGH83c34asKIBo2y
C5P0ps9fOvQyaSjBlNsY8JPtaAPZs4sxyHMMn5N1aNo3+ZaAWmkv+Vij9dxiczarhTRhVmvulp3O
XB/BnwSiewXtKQfX66YGzVu6c5AZRf1lHt7Tvg0iCrDcVgNhsmZOyYXS3p1pQM1FBfExUxq2hjXi
o5ge9BVDvKjeKmuTOdHhzrQbGf3SRJId33hJUVvnvkjZSkTzfs6Fy4Ie348Fns8Ni++ejUTewjNC
DpIfmxp8yJJSEkr5qQj7JQ9JXcfN3c4rT7nDtTCxBveNObqWxNxY5XSMJOSnEsf1kl0UCDxM53Ln
WM3Zt4Yg09cblWfFSq5lI9/rcCYhqzSvFu/bsbUVZysac/KLySWBXjuPeXp1bP1+bs0HPEhPUUhS
CWRxGwVQWS0svsFHi7AhjCgFVgBzskjfBZV24+4sQ+4MXGV4PU1iLqWKccIifXeBOY6dKc7hKtt7
BFiXtfkMr1n1VckzuD2t6iBOrdos7p63PKbWxyM7JzhcnC4gje+hYk/GZY715tHoIGOSXkJCBSQf
X44uZOqndhXGlT9qH95lEY4ZS/H+haPz2rEVy5boFyHhzet2sL3faV5QuoN3C8/X16Ck27elVtfp
qkxgzRUzYkRiqtDIubwq46pAu6MUbk2QaNnoEzTmfG1Wd1kSR4f9XqPoz5JTdYyyY4Jatix7Rq/i
Z6BTAoWT8rlL0e2lzj5HwI2cGG2+/QZYv2TKoESVXoWJZWdTYnt9n5P1aXAzpUveDa5MJ6dM0Dqg
VtCZQs5VejY6FnlPR5YoJRHLHoVcjUx2ggLO18jB+ZqmbC03riDCJbB/ksJVy/vMDhGgtgq8a3IA
AoK/lIZuXQpcS5uFcmAgU+iNDBUCkAAjPn+GTzcKIz/AUX4CRIURUeAKNZO0MidkCOElVKP0PCQs
P2FVey13L2szJAKr5Vq0a8pkOhxUfcSGgxFdWM+gOlQslv4vLZpbFzQvl5NtPIe3nH4ZxuJSduk5
MI8o/ewf6oMtCw/38zqcTDdgXVmm20637p1VLXFlrk3WtT7SWxZmrEUkt6k+opG9IPbQyvzLKAcm
1LlscjZmk0wCLkumHZuzNRSGI5siky01wynRQIKMJLikue7wzHyMSpUfdILETF7AbSKubhP5q9rn
asn/ZFneKFLctH15KmIFZ3BM5oYv46TcE2rF8Gx01YqiRqxtM+IqFOeYlNwUEbjHH6FVq7rC6+Ac
4+lCZRshI+PYmOO6zhPe7hQ6DfSwfBYjNNcq+vUsSyfkLG1nk4AAF6DwapqFKkEAnq1Ph682rGah
M9wpU0KNh/Cc2KDTBfTZSg1aCs4wkpd+T6+DUA5SgX+Xg/M3TRgZyviUGjad89KBmwaRKTj4zrpO
MSGowY5JdSDLJeGNS33r6bBIg+oF2EMo/G1+ZSqmI80uLgmZUdnGSVLRElcrKwePZSxoiA6CVZlf
UL49Xi5bUQ6JYLqAgh8J/NUFV17fiuUDFGpeN8EckMes68ZgXdeE/WRb/Olq+FMm001yeNImhVV1
abHx8IzY/kea9wBxztmEUvjydeigkngnNnruKHGflGKLXWE5xAgGUmzs+qEWnl5XV8rGDmXIip1H
P+jMmdhf32q8N5TRPMkXU8ZrSXyQR7taTQpxXILKqozVNtKJDHYqFNmS/tBuYuUJ2tJ2knsg8EY6
2ZvTfTrpO+2OCwWvSeIg/vUHvtYbQElmZXOu10sDjjSg0/ckttYV60k1fNWgbDAAH/GgzVYyS7q0
7B08NVTLdSrjMx1bysB82E4ozX4t9jRlPFIbXUEWhVg11Y/Wttmu7hkbiZ/GtKJwJYNfHE/fna7z
xYv0FkkxviaT/Rs2L2MqSd2a0m2ai9Ktr1I+VAWuSYpoovEXUz9PvD7f3aSVsCqXENFLrRGh7fIT
oNg60SuPUNICmh+buJ/B0p5plrjGlLJx6ONN4fz1JCT56jcMmDQjBYBFYL37Cas60u4ddlkWfUfE
dSpUUsdTKCgblcFVeuueKMH32O2T2Jc9PGI7wMF0aHKrTIfUhSWRjtGZPRALYbyOdh8cIPRaXuSM
F0lOiLf5bbCnqAr2T7Ijpc7VXuYTNvSe3emuVftP4Uj6KuFP1nOuZ3NgWcNU00pm5hZ8Ilhrqg++
t+/BAJbG9hUU0166lA23MtpML02jLxmJUErCfV80+zyfANf04hoCE6DSqzxyxdiqWXGrgBODrBkW
dZ15mS1/SJrOtVn5ARWcL/w2xL4u3uVZP0mB8xrK3g7rc5Ro0Pqg7PXbIFDvQzt6oTy6WlVuogJH
wKTicYr22J4XUJxWFh4b/FIf+Vi99VW6BhslQyig0XcoH+2UbzWNZ0xTfkTTuFajPfkXk0+bb5TA
XLNsXLHT29VsdhaKirmlMAu8l1b1rfZduscSe2sceW2XjDd+uLXl6BO2jAHcyngwMx/M6ZemG39l
S+JMpuesJD6l74Z24dfqmrG8iqbuMGEA3SRsMGTIAzMXi+NYY6fUD4V8ZnO+V4x8acTOQYTlB3Qw
wqcGWMmcGSJMEUetc5MpBFHMc1l2IF5r7A6z/AoihR56x6kShuVtL2EAGRrnOsFnQ5W5Rck3fgDo
aAOyZZD8Lia1cXMd7yfIDTShDVP2CVswTq1a2wc2X1fDgCztsH0zO+2aZcVBNRw3jmhYE2sKRxZC
fo3YpLsG/KbKr58LoxyuVN1ct3p5L2Rxm8r+NLBi1rk4N45/MysYaSYjHvejgDYXWnP1aPDo4V5W
Cq0LVDVrDGNDSXBWfGOS6rrHzB6dTJrfVBiuwCJw9XzZUAYaLora2Cy1iR+g8aahAGUIwpoUsNun
86s7au0hLkmWmsHKCcHuaBQYSeGu1nkh+Ut2eCgA3+r+swvkkwN4rub4SNSDbbHEoyAJLktkbGuW
uqU2bJlnLtqoHRqd51XIDTgSJD0UpVis26x0bdLtpRWdA5qUpEK4DbRI0WuPUrOxFOi3ECd5OMjb
KHzGOOKWfA0aaxcxiZQyjgQCT37+r2qM04QaNM5jpKnfcvSqtTIV22h8pZG+hd5muWNueLryTfG4
AZYfLc6w6x19eRHl2EGgm5tcM/Yg1x9dWs+2UlaUeRc+UkznRNmjqxTQYRtfZTv5iJkLurC4q33z
rrTRQTHpIy/bKb1OIzGIwb+NrFuo0fNs33kEiUSnOrLCiGU21OV1cPcHDEoxqxd9FK+Rle86ZrHv
S3vR/siNtPG7dwxHm7ntSAklt/DtjUmfbgt8n/b4VRbVbitINeH+nabmy8oq0sZds+OtRuSJSo+7
9N6Muw1WNLgwdrDPUfSsQN2NuuHvfSD9C7Ns3p3GpMYLDTKj6a2fqDrjv9IJ5o5G2/T0I7+nrb1r
m7n1PqEHoB6Y2wCpb0uZrKSgfVgantMsmdY/DgEXh5uQaccHP8X6Vyb7LDNulRPuujq9ha+wi/aO
/1YOVDZJJFwCwlbDDHHVx54rda/+NA72BaJZsM8B9OU9yB8CzCUl7jnTNemqyWgXvc8jRWzfwTBJ
1ce6HMYjY2aFsRozGns/a5O3kgRDyH7yjCT+RVeYDko8W2vfaNYtPNOFpSJNNdS1F4a6bRTFzaN8
DlBAL+qmYO1Y1Z32MLSwBD9k99sT06Y9eNqPhrOr444HuNV2JOW/Rzv4ycp4pUlgjS1OvEY1Afxi
P8E/y+SI8w8WTkYTjZOGR4d2+sw2dMRbPu62deBnwn7Dvw9zSZimtCsdBw/VPe+KikNxMtOaWRkr
ezq5ylAm3JaTdgvG/cRMh6fMXGK3XeaK8LIsmsUQHkMQNRqYcE3VYTspwbC2ymqlEk1Zaxq3PZa/
RPybndGYw80uq6cVDc/Exh4RTWsmBPiqGW54v065t5VTtfb16eFjrLSoPVMHLICmZnzz/Xh24OuM
8nMwQc36XL6yehPFoRuFPb3K1qIgHrgcpfQbG/wMmdxotrS2Wsi2dlxyyNRsou3wV+AEZNv2kRfF
2aBlzPYD7Nkhr8nIMO6cc1bN9E8glDGnlLp60Ezn5ksBCDB3CO7hLsuSnZM6x1on4MQ46avNdTRQ
zyAvIsM8S1M9jcmjtsA3NYj9NNMoBaN+Ry9GX27GRt4rrIHHKnqW/VNY1H4N28A2Lr0RbJw8ftnS
CL4EorMu1RSYKud2UM60zLm1FlqsfquNPUOIg29DP4aFwiX1L7ZpjUiFO6h/SbYbcXCbNlt1ndVJ
/5SwCQjWTn1K6R/QLK7pFTd7E9w0ZFtEIeSpfIqoeEj0ZSwLvLnaA8zvM1FhIWfOQWU3Q93VMdGx
cbcVa4qwgoUSt6dqVAgh+a8gvZm9tbWSZMWBuQ1r/7eIsTpYykpr2Y9pyZ3bP4ac+EFWH/RXlA5L
qSMlwc7FzSqB10k+KrXpJgSFuisc4l0VD38L+0xgFB/YaL5JyEO9KEDiYG1IOuMA1KhHLSvOtax5
Pvewwigesl5SJRV5Q2XcTSWhzgGnJnwxEhLVhKHb9JrGQrcAUjA7abJVSoBOV7T93DKyyJVvW9Nw
PaeYiUIQX40Cs5aSycnQD4od74NMITqVvYIegQLQ0In9/hua6cGsjS+w2bMHft008s2Xs3UfIqFy
4+aD4ykNNEjqnzCrpMEqQ/HhTF1jDd9w1T0GvuDoxFGmWT+hwvVyyJO77NN8qA5b0kUeqA6llr6s
iKeJDxMP/Lm36l1rIvH2rCp4NZT8hcrIg58+oipg7PfDtcZ1IuBmNhjdRqktpN6PNBy/E+Gqk8JX
rgp/EG62tZYeGf//CZ87QETjCewJRNnGf9RKce2qhmqw+l8XT0fN0G4j5kFMGW6pSg8wUqs2lly5
pM3TKvbqMC0z5UMLCAxVNvhEJd8Fc7ecHXSeT4Yfk2b1jSP4C6PGxhAs9wziAFLEZVfqtBvKiSrK
XRClnzC+p0WbVPch4TCDULRI+vwvaJN3v0z/dLv4Zw/iQ/eJLda1RQSDT3kdnOKeNUh9ozubvRIL
rojYYRag3hP3UMkkzdJ5pnhthDAbFm8ZKMoo7fHP8ntC7s1yCkEL+i/6WPIk8gSrOFdcyYwwONS8
NbajnJqgp/zA/NZYJdXdbKQu5LuE/0I0CC+Jf9At9d3X2xpZfPyIkuIwsgCkuY++B9xwWCJZb7ta
3EB30RYRxw0h72XPCRMjvEFhGZy3rBh2ZPzI6HL5TWnLWiTwNFUDt5tikRxTw6s1G3jxXgp+xpqG
+2TuwA0s3itEadYJBRHG8ZEy8YUF5cGcPcGvarEdLnaCr0MffU1IoICZwg2evGBBYyIgZJvuK1Vo
v5aJrG7IGXiNu6OU8qrXQKrRRUTUewHMZ4Xv/4Au8EIWXArqgoltER2jatFGHpSKTS/XXxXsksbx
skBaSGnqyYgmRSldrd6mOjp2q3Rcsz66JVb2xL9xTwqZ1h5iZn2Obz3fFOzahN5wlbZg6xfVTSTJ
VZHGN2pIRNks27o6xkO8jawf0pW7krrZUg/TtTqvlApO60C644DxpoIIWRhSczYaFTZ54Vq++lGF
PFMoDDT+aWsshMlCyYx9ZXlGUf6QWqHAnfI5+uq+uFfdQc8W6yaYh2qjXgrH/xEi8GK43FP7W2Mv
WPW5ozBYo1w5FW8myS4nd5511B3HMF0OXUEhrQnrtYn8X7zES6WdPujN/qqR1YyS1Q+u8SvZZEHW
G+LaWtewcGnakVDTIRrtPwvZgpwmxlnTd/ZW/sqZhiv6YCrDgQNkV6+aJjn800vVfpbyRxtq8yaM
l5NHObAKr3bUd9U08KqzupWSfN0YwzXsjTMB+V3iYIMZ6d2AL7bQUSyCJoQgOD79FhqLyhqZ0Muk
F8/BwFZXq6CKqdDBglsR35l8FlOD/VCZfMipW+8ViwsorRhAo/+/pr/N+JNDTAa0dXHoxOCw+lJj
axMmKUNocbKjfI1RYgs+n6Rh4DG6Af/DrNY+SZjdSgu9RkvHnV3bz0B7+lJ8diaLCiJ8zg1bQqP4
tkt2YNg/MxVKFAtZCy2HSbrfDNXBSfu7TtdbZxdunnE60hGYiWrZstrLVf9BN+mCaPHdjpsjkXYi
KjWvgYYXS0iboJF8PFzYfRX5MGnBSaR4HaWI4YiwtXaNVEYzvUQR9gFvFstAx55PvtbLpGSXm7FG
rCT5lKXPCOm6MjI30r7Y7e2Hvl/Z6B6Yj3apQwo10PmBi6spsD1p1nkew3R5UeEUd6zpDWFZCATu
Kd4C77kQ49wBBN6X1PslnJ7rlC9bZOWnMmRPZ7f1dwSAP9Qsdin1I+I3W8vh0izNu2XzJ0QjTTkv
6j3IQyxl1ojCwAYhwfhV+Yc29F/2lzAbS3tDlJboYQZhpxvZbqQYsgHGCh3clb0gZkIwrsFanlLW
DnuV/J7DLT+mWUO5Sxq14+qj4MuGKWZVkX9JU6RbdYy34TTLoxj0aDcaU/ujgfof5O2NdPimADHr
x1KwyoN4FaVEfppTmqcoMjGLSfY+kwNyELL1VW7LdU+eO0R59mmNAeuWwAtNoSs90j7eKip3+2J8
EO38bnJg3Rh34yE6T0pzLYIdZy5KfXaRUXtMHQhVDaTIsLH/OKjo+OIU+BROuK0IJPpYDYyp5lmC
d00MWN4kWfYyCI+w+kPq8Y8S+YQ6yshEk9HW611fOLdOudbTRTdUb26yUPFRScfWgbgnLQWUeQHt
2JoRBVBHdcwVmsDgmxJYHm0Wo8I1lYpAsfUlVI0D4xqV4mlo8ns7oRCbfutW5UeY+otxNqfqZYv+
2R8gCOyYT+gKiS0vHtKHhozdmt2t9XdKcTEy9WY0lMLL1krMFvGQSL2Kh1Ll92xPmzZrT4PA9WCc
JM3cAiD5Yc28yRokdkZyHeOInqW7qOouVcl1aIJwQbtBLv7gl5NlYJGRleMh1sqNPu9Q0+BBeWqh
9eS5uZRrgwqYHnltOcqWy5Luq4CnI3FH0yz5wIRwjwhFzoSvL5sBWmHRWUfvExjmtkTvbYfAmY3E
XxggFW5qy77pTthyw2Uamyim5CxGaVWFOUCucKPILCHGbp2nxWpOltV1eBhlU3Z1A659qUdIZsFt
aq1jOmSPYpQ+FICykuj3vq88JK6gTnCKAC8nNCKk408r9PfaMA7Q91ZxALWqTYxXpfLZTwUYDXYi
pPtcjh2vtTHGm/4+pwGrfJYcFa1P8VIHxdJiya1q+46ehaaWCDHqHlh4G2yG89SaiK9ttR8ZNcJC
WxP38ExpE8nYQfwx3gQYVdQMkFv1r9KlN0djC5MwqEC+NfXJa7l6JUE2I38hmghx5GO9bOh3IYDT
ANYbnw24bz0bLyX6hcRLE6rZOeVALGppmzgl+7NuG/odIjTzU9nT3WD75lVFzPQDtFWgjHzOIKrj
2pCatW6nPiIGHpmBnpGAvoaBxAp3XVLsyuD1GBvSyLz23TVXCHsktYNAmh4EH0atJiI/NxBhh9V7
HsN8pMk1/SJN+T6NtK3OC6YErWjMJ54oU/8024w4s5sVI4BFNm4N9GDtNZYKeniQH2tJOth6QHPO
hwjeHZrLijj7ctSZAtHuBQjxSFbdComab9T0nZvKeaydzZABDw+WhXLw+26TIXemcO4j0/4VMplY
Em3hIreVa1RPGOlrZBVBLzh1b6qVhkuaskkWVM6JR4RClqJmR699AjvWln6JiyAOPV8GL5gnBoti
I1onrNWDO7eGjUiZcwv/Aq7bC7m6JoHCwKjY9zTMXCiQPk5ejvUZFyKNqFQ1WtJbNsTXxicxj9uI
cENJOl2tf9A8Z6Y1uBw2v/MHGGTw0ZbcFgFYCvUjhaY74ic7/KWejX0gTFse4eri23/41hDAqUyl
N0FDvBsZruxmEbUE2HQabwlHcFeV/ykjrn4/OohG52VwuPcHnqy82fpA0Ab/VOwi5eIswhyVLn2K
0NVkNmQGlwGZvcI6sKBU8hVX5ooJzBCvkD96Kg5x+pP5Tyv2WG/8RYxMeVLcZebeaC6pynI3HrKz
PF3isd4lXfgrSdoSw+myb5v3QBc7Ep7qiCMmzw2wJDIzyWwwzOUXSJBLUjinJIlXg14+7YpuWA5B
ScJaHqifwSjWvPOHVqNYO/oI6t1AztPniMtJDhPDCWNjmY0Pi1EpQz9Cxe9c1iSMgN1iJMHRFdLy
FpF3x+e2ROBYO12yM6FARpm+bwJWCnW9G3FN01u0jYDyUU+78/2/NAMz3GbYpX7ntrYsuFni34B0
aqTRIiZMbyg7quauttNdZLFWzcIL/H9O23LMAribOHvrjQZlOP6ynGQteK3QXAITNj5vkhor/Hl3
vfuQRmkZiNqr+MKI4lNLZcA/NyWsnmDrmTeNs5QQ5Eu8uKZTDA6qoqS8obrhcLlzthpukkXYy6c6
krEyZ+tc5tulp1Z/iQey0lqY7Toau9lmHWrI7VberWRBhC068UME5IDnyPlkgXHKhpecHAOOZGmO
BPNmmMmdFnf07p6bCQoW2NOY0lwQBV7cP+avIARISKjjUqMQ0Ep/OeAJUQwg//p/WZG7EqvejkIy
dcAfQBt0kTy08mLFJFr/Rew7VW3ArbIv8lvD1TuWv23TA3WwDPV7Y+SuArmes5EB5mH61xiDOacT
HN5iZYbPXkcXGs/M3CqbWFEBdeQUwharCuQBvIyayJJN2stMRyG5F1r/vjEXfgStyX9T2K4amXfO
m2VzrQ3251FMbj4tx7c47/6ppmotiK20K/An6dJGtfC09IebF9VAYDIz1Ah8rezZmuZT7WLj2Q/2
CWqB2xFpO1g94cG+lU9hUVyrtjAXTlC9i25uJTQym57m8VepggGbMSkxP3LoBiXLBtpmaxvnpDX8
O4kM+twnfraqrH9M6fQXA5oJpYY/kDYjvyalhPIYuiJXsXVYeUERDBhzG5iiPBq0kauKuR0QyBBU
uh+ZkDkAWbn2rOIGT6i8ZOmDbfu4YUWJYbYSMp1+dQZb4WnwcR39754PINSKwvpBmy6mT9F5UvWn
Jo8i2/bYrzPnqWJSHCn0jv2M4iWwyMgXvmMtcvlfqr63Y75BLRMyF6Z8aTpbYYINSzZQR4zya+LD
T30nFF9KFVizUw+4tkDpTBsMVKyEIejSUo+xkR97YO4D4510oh17agyJozqb8CV8RMji2vM0S5q0
HQ17o6guDFXe+11aLoGhLMMGj1OxIczLoHQVPergueZiXxl/eIr1mNU9sXCze+IUdfC5gphQk2k5
4ZHQnzkBP9PfihywUgAJooeHjf9c/MXYQ4CvuoRHlwasZandVGAPEjxzWckqq+a5/RvyYDUzzExP
D3nL5Y2wmHHxwQmc2fONNuBzjM1ncP7i/qiGT1rvORR2ZfjbiItU2Sud7ihK17p7ghpMpmSHZBQ7
mAAVoAC2z9/bwxf7ikYfn81hMdHdqGFQkBFg9kG/tfn+UkRGemXV18eYkE07Vovm1E6A5P8qZe/8
dSMXXmXHm7KU4m1RvmelwIIVHXI2eTCR9404wSYFR/9Gaaaszp3pHV9RkEYVPaq8W0iR3NUpmOgo
Y3wDiLewyg9BllMaV1l6cBi79ajaNOj2RtitEFuWs5dAYVNtctUtzFtZoW9gHRcLGc1fDU6pf2pL
B6j1B8gDoDCLgDeeTRkZQ7vFpM2lRY3xBJXL5uv/Jwcxw+9JFsqFq2RMDfYcKPfMqsPbpS2KZk1f
14pAZ4/U2RQE55WbaXwGtb3qddeBPTZX+JocSM505iIBJq/UDqbi6uY1ueukESuBQYcBZIp3AI7I
JtCZYC/jNt5KnNIsDx3Cx4Sv2JFDy2HHiK/LwOe3kyfC3vxoMqI1I+ntesJ7QJGEGqsrix9NUryb
c4DXfzgD4i9CWsA8GhdvhTpgP/9MKfpyGBNFeA2tQy7XB6vmDlfxrZSWYffR8FPWOaRUPlIl/96T
1Wuta2CQdC0gfVmLVq63NmaivHzD5ofmYjenDgd5ZnzhFPBlToiKqbOHJBaR8iXgkcCA6CtXRdGP
+k1kuj5TZKV7dcnCCQ8Ml0TQa0Ts6PFgyOmfPmACAUctK3/zot2mxAx64xMuN74XrzdiL5go+gFn
PWAcnbHtFqtajetIzvZzfmD0lW0iFVMSy4qJWO0yMr4sfmoltZPl+CUL/qGmGy1QC3AGoqbVVH92
nMlDzDPT/cOmidMECy5LJvZA4JrX1LjyUuO1ZlOpskbV2gQcCwjEEURRs7M6kIvs8acBY9XcLzeu
bYPrNV8SgKR4/LgnsmAemdIIFamI0iH9Gg7uNqd4FGH+EMr8XBMrNXKGECWRl12O/Y9tDe81jSZ6
Ij3yEKQQxTcs2O0Q8UptvxvJBAgyTpdeRTAsVhP6Zclyp2wLigjuBjwv1hEbxrtIUOFakkOpfHoU
yCstKTWl9SImqpODmy4cMSuRCK5+iMWAruV2E9MSgzSUaW4VJ0Si+AdlS7CS0m2fR5JbBcFFj3La
SOnVGpB8wiDP1/ix+zda1wl81j9FWjK3S1W5KhIjOkWt/PLvfqm1rDZi+RXA6/ex9D9arll7w+ru
Gm7kHuTgDFOJTZRLkw0vrlnMAYboGVjfEiPEEUxpgkH/DjGlDD93N0mA/Q5KfM47HVO+5Wr8Ylt2
cNz5kIrK5WgPa6hV24mFFR8TrJDdPgQj3r23BBl99aQVvyTjFsGx9V840XcyxVfWVG99VBwNbxhH
3ZrSnmmhEBuUDYq8FMggmRUmh///H8UZuNc7Wue4wClsyR2N/LFc6P+Soq9XuYlDOJBFCNlQ+aYQ
sNsYFSukwIeAZPTOTTYNpvtI/Dpc+RYt/aqDonbXeTxjPeDGQScvtQZyhkSPdQVLdxlSn7DRqvBi
adRrt/FHYuKzKHWCjoTvSDC32prHuD1mDgqSJST9M4ZeJSImHnj6A3GQoJjKu6ARh4qWbLDIPTWg
ooPLSAmbKQtewAZ10xpJC8hgpaiRwzc18rGos3HZFwZgw46445S/hZP/3jfjga6w357H9yWR3YQi
F7ijmUZ7qSwvcVLrb1bVZ2tdSg7QkZgG3J7nKcbgQ+YfLOGMtBynFKvzrm2JBckkt+pVjVWLd9jR
xn2iU7ei8UUuwmMzVTTjjZeKudzQ+d21B0UG0oaTVA7td+A3CjEdBfp/1i59w7j/Y7V1kqebyJNj
ngU2bMf6e/T3gL4/m7HbVKl/DbX2mBv8LquUZSOlwbnt/OHcaRYBZrsi0Q6VFpoz5uScGvqLwOi1
4mI3F7T0VDhayrFjYmj4h6IgjdWQpw84sMmSyJDfQrn/GLr6WzVirLINhSLyUifqQTAauwKbGB7W
IOv3amfc81CD+vhVY6qsKv7jjoMfpbCW/oTeXjvu2ANZ8YbEe86JwTmNavyXxV9ScRvlW9ScfBFt
UtnkIAu2SvnIre8Wh2Fl0yRN6/OYb8k5aMG9ItRA4m9lhDF4QXVZZ0clYTeBj7oMMGIVLImwbZar
UovB9RteZSTXiEOa5BTEi2eKtkiF6qqU2U+FWBLpGOxdZryCj/xsercpnq1R/5v2pUl/g/42BfxN
AUAy5fcGO2ac61xufnnLd0WoYVfL3ReN5YR5FFeQJjFE9MxGQbtmv+n83zyp1rQOoXxRMTjP/RQh
BDVtFca24rTL0/GkgUygxk3b6KnxRSOlpnAH5XwMcECqJQ6GBHm8TSZv4FjtR0K1IyAiCCXVSFGx
LK8FP9lpsNw2ZZs2ycZHZA03euA9RcdhVRn+T9HkO3qHH7FlLCpxZKG56vAulXb8KtS9UqGCck/Q
I3k1sHOsMPNVH6P/QaPkRycPS7qm7sKHVGOz5CPcg0q0yq8ZaflUozoliZYTQmipm7eO6zg7Uxi0
16mGFpc01c4ngCqUVxSL98iAz2XC2+fjbYHFqL4dmt8LNT9XhbmbKwsLmpgDBlYJ2UuLSBHbLYpC
x9Bg4WAOyApjQugtRPduE0TbUOrOcQIHb6Tdm8uFqp8EYpbOWl4n4WkHJ7Pm06X06zwhVduuRCC9
fDYfalV6BRfiEACVY1orCz9FSw0SUN9eRr3DKZ3C2IHtfYz0q5HX9D6wc2pXKf8nheeemjTWrm0u
8aiAu63J9NUNA5Xy0ZGYK+qebIdrNIhNIDVrznbV6D47fVzGLnwKju1ulToWBF/uJapPUhj7bm7q
r4RfQM411hAzMImVr+QspWnE2ksLlhwfNS7hXJPo0FxlGX2fon4x4jtSyI9kn6k1j1Wzm/fvcccS
UkV+7jomhdQnnUAhmEQOZvodxz+2mTuqsHB+HGWl86J//8JY4y/mJKifMAjWYcaCvdAOGVbSUt+H
dFflCg8bNpK0K9dh8Gu0/XrMUcagUo3xk+//oraDI07xjya+93SRmPgYyX5cfO4spjpcWtQBPTGv
8F7XUkjszvQJpzOvjwVLVxwZgtOxpa+G5nIIYcnHbHtqZWVrWv56kMqDH+eXOT6Z+NcSwmPBt6wX
yhYLLaU1oJ7krzwZ+d/FpCtL0yPq+BxM/Q4037vCKBRLeCaou5tka1OpmUsbA5Hy+jZAmONMqWgT
Q25CJqlZcGkhmp28n13Scvg9QBEwO+42YXW1wWR0I7Ae7UpjFgD1ausCIFw5Q/sT5uI+j1YKhpNl
6LfbivyNI7W4w8tgget+pVL8MBD+z0EBSPFexa7bBPaWjwvPDcBEyeevznj/uz0MnWPNO5zDIrTC
fWFgDoKMUtj6NqsMmi2cJXdM0Yp/EobBuKn3iarca+4Co38M8rMNyXWQ0y8KqDb67xCe9brZ2kN7
ynNYh8STCJL2vHFwNdjZ4AtTx61sSDe9G/bs2Q414Yq0riCKUeXgU7yZV8U2p9Lel8+Wop8bmQst
fZfycNcm8AhJZ/+FXGKj9s006DgEugcb6kmOwoswSjT1ZkAYNbhE0nEq6SW8JzaX0g1NL3e0Db0c
z7gfvf6n0CzXIgBEDHdrqg4/6mT0ahNMpCU+WgctZmJb8xpkz+FOkunVPlQKaBzaJhLXeLDf4rE4
VhoFVPPvBy6ybu8M++UzVg7KdLbmpMy80+H1sNG32JrkUnOW7H6V2u9h4erTXzpmm45thRkCYYiz
v7jNHxoPv0S6gRePUX0ry1BS8EaHIG6SsXZHmWYnq90pDQatRvqBqXoBqES7yJ3ubc/U+53S4qEB
g6l0kdfpmGq79NSkFJSwjA6wrRIAORbolP8xdya7lSPZlv2VwhsnE6SRNNIGNdHte0kuySVNCLka
9p2x59fXomehkFXAe8CbFRCJyPAISVdszOycs/faskSVy9Q74frUWzsynqIBAJHb73pHYAfDEuRk
yPKjlVXc52RP1022xYLEnAs+wtFiE7C/w2HBS9zZlOZk3W/S5BkPoW97+7SCUIRHhVyeJzWoXdPX
17769DWdrIhXn/KghrfTpwdB/yvkRGu3j21V34A3U412G9nARLEssiOnW24lr/180zTqS/Gtu+c0
kvBq0kWHwJq6E1F1bB1iCaIKjcKIQJb9Gj2vmZJsS12SVuFXSOJmwOFH5fPvcL4SJvjt6i3g6x0p
LajDXlySapRAsfwHgQYAoeB+zjpwz8FXAv2k1G8FeSlM37AnR+gR+7i4RfBJT3To922Yr5Ia3f2W
QqrAAx1X5Ak/AJcCsMq4BvWRCN+8aSm4wo38Y6TtrgP6Y6IrC7Nu58b8bOudI997zRkd4yMGH+jh
eB8LWp05/VD62Mz82Iqu5UzTl4wXlHu509Lcfk8J73Xyd1HiK02836YHSXN61cF3U1hrMonBpO1V
8yetxp3Rcag2zUdOqRaDJjjcB0/+Rqi11SVjfoWGmGNvmZ5L/TB72aMhfw2+8WHI+2zsNgzu78IO
YYz3kxbuGVLNHe7Kqg4/CmSyoks2ZmUAEwasbQx3E4tUMP8ItvkxO7gj2h2gPRy3d7XzM0UGrlPj
ILHR5eLZLp8AVkLxM1DCBuAZGdaCdoRJhLyQ/DjqULhrqM+T7TKe73GCqPq62NykZW1sFrMI7XJG
NqU/waNrko9IQKPPh8ec4Cuyy4EvRnuj2gYDI4UJe5381fxNs763M/dh8S0VNZJUZu4jSAizbLZu
XO/BwBzH76ACVNkB3ojHZh1iSehcvTaR0d0xjIQ742yRch3S0KTVN3zGgDKo9fAia5WiLARRDlFw
n/QX0znoZwYtBgfQbN8/8EmD2TyN1xFXsJfcx9kDQnDkp0bt0o55CaJb0gPC+zLpuIVberaDeor6
2zzvhvQcR/jd1t67KhcY11uJMK/TzD1FvTE0K90ReuHBZqWRP2JUW4f5ugPBv2HH8qdzb3UrCWK5
b3i2blG8DOsVsYA0pMb0zPRy0smpdtQO/N7Jb+gnuV/IAXh40N8rjgeGfddrmpKNfOCd4nzc815F
O9IFaNA0N6f/KUg41PbFYU+DiUXtYT9HVtTfDfpGpEIbNiePDb0escoOK2Hc2qjajq1x9U9J+yyB
eKTiOaSvOeXeAa2+lx8BLq6JoWV0dNKMHHNGov615aePevwkDpIopkg0t3J8z0M4Z8YYXpFJFET4
JSvZaYIxh+TUE0B4jKOOPHNAvGwLQQ69i1O7hyBhytyNiYKln6b2JeST4K2lPQ8ZaiJlj9YQnCB0
HGmSi701FE/kFBkns47XxJEXtzlszAdUdWsSnGFvYLnZuAmRR2FqQUp0fCLaJvojjQXtKsUlToaq
U6JfWRmq2KgGBXeeufj9YWNNgLeezWqH55Ws8AW00/ieOI5WeO0k+LERShtLtuHE6yisPwh1Xliz
+auwgnnbuAfYOvE2iOwfZkIfXVcklwIqNQt+eDTBo58DSIoM7xRVI8B11A3HGMDXqQWfhkS8qi6R
4ebkUDQZYx3KXDvow9+u08MChEu0+/uPjQdyLFYVytDl3+IN2FvJZD+S3ZA/oWuXnOwbxDOfSYkW
wOqT6Qb6SZ7S1kETbRS8Py59MHeJ7PDa4iGlTjngizH9Y2RV8uan0Ljadk62hTsjVpaltZ7b2d+V
k6KDUfjuiRbwV+xM0ONs/90ipYHj1eBvTNs0Tk0VAUFMyVesSaOAL2YlsFBq98+gM/NEMNd8UmX3
UwDK3Dadma87K0E8Og+4PKE14f5S415XVBGTmJv9MDHLG1Xv7pWX36txqvmhLoxSPwy2vQuSv6tR
pCxZ12qBAvR9VaO61QQoNkmF06Hy6LzYxjHrOoNfsH/Q9lhulyzyOALwGC29OdMHrZq1kziGWSH3
Ghxdmhvy5OFdmDrIyaXnnnJksjyGzX1dRCVmX/yTnEdBz8TDDeiwf2w13e+AZDzOHsLZ5VEYn6P4
6g6zdSq7l5gQ9jMIRtHFqGZsu8PfSp/MKoBie1ZM3yGYkb51dX0owj00OdxAmI22TtG8q7gHr8qG
KxOwkU4Yk7YuebBNZpH3c/fAhXNPpl6NcawPMw8whE6I+oLcNYHqiQxY9+KaP/BNWMTK6g2Z+YwC
xrhvgG9yBAyZ7HXC388e2xDmoMuMaWc2tqkVfI5mBQezpZaMquEYOSlLeVW+x0itLtoI9tas80Mo
y+9hoiOPXhtiUBCfmtE4Sg+TnwzqcpMIZ0MqnL2hVKWtZmTprs37I1vbrxYijhHAzIhMRmdRn0Yn
Bnswb8DgKKKHyU/EzZl21LXVYrTpJoUqajcHXbBvDU7spXOqZxe2Pa43JvEuKqw84GQwIoQA1zfO
6SIrhGoQ6ewQ4ZHB9jVc8EljeKJmqA86ow/mFEu7PcZsOHgYOzJlYhFhEj+VxGeCdTLNKcD6cguZ
Ve49AX4n997aheLtLxZGZ66fXKNeUDq9vRvr5tm3MbMleXWD7sfYoBxJnhWFc3aL5wY69qGXCDdp
MO7KjPZaCX6xLsHohc4l68xpX7l0kOweUiwceHIT2EVJuGCtyh3mrwaA1HnmVCQ7IBEjgFMStLfM
3sChTtFI185CBhqjJa9RZQZOoH9LDjR7M3LXw2KEjTuKvTSPl1APRrfhWF5FtohgWJLNqIu23iC6
Wx81/Q1Z8aejk/Qwg+YIC3HJNRyXvJ9irFSovGK2LD+7n3kY7tBpKdJwkfE2MVxBVfqfrmBFTyNr
qRxDjko5YTq5B60a+BAjWbmsDtmT7vIXsG1MNrHN11E7bn0x4L/3IsI7jOG3iBIJsz01t6p7qmKz
vtpR/O2kTrwz8ZaiajW8ddO5ANlSGhVmCQSgi739hHHlOcV8qLxhXgujxG0ay0dlMESzl5ZFq17i
RsuNcLqvOuuZR/cmYTp7xK+kWqeWuzaRjhU5/n1QZfF2JPWDs5Pi9c07Y2NmxheJDbQLBF5CYBUx
ynoEKc1kAoQNILJNtv8quha7EJDxQyDxxtLqu0uOBlCuM430te4Y4KgCyKHTimfyI3FlqGG8c83x
y4ptiHFxIVFzF88zRVhGoxaqEfeqCPXOmC9WTrk2VEj1oDThwib3x+4UNvwKOulfpn3R1acqGj/8
xsswjVOeaBv5ar6YQ+dy+Bq6sLwway4vifUzhqN/DKxR7qrZu7fGND16EpSt0SVnQ9f0gSx7MwEP
JxYZlm/PAI6TMS7ubhoO0CBPE02vc40YIUAdEjTmr4jW90G16UpXGNwrQD13zh/MS/7d8ozXwfCV
GtYnScdHOwQv7DeyOszMqFO0QmHq/kL64abwySMPM5A0pkdEZc6Dqt+nUOzp4zmYP2G+hSM1WxdZ
pKMJvcGJNUB9JNy9Xszr4cjW1OU7y24lsDvzyD0zN8ossrVPn72ty2tQ1ajW2Vw2HuNzYVO7RHlH
zBU85nhAFgz1zKEQ0P0xkrAvckRrXjKrbZgp2PCOgaMccIxNxC85CYQ/x+lwF8nyuDzk19kF22XQ
2EKVRgS4/0hCarg3ULR5FXD/kuBULzPOqEHffK+itZwpskCr7EIrside/RYrNzvVVsBAcqprDAuk
e2gTVoLxW47OMS9KH7uVx14QtoR94l6ejG6jyFgGOZdXVLXaxyDSQdn0BGV4ibZJeWZ7yBRawfa9
rTzn4pTk1DQo1gKvutY+EcS2z8GM/alcM4DK6ceH4SYzKuOYB/Gba/U4fTNWzthY7GKlgI/HKEeP
7XvUtj+Z63GCLhyAwEWzNydOFgYOpA3I9VSAI2tUc8xDVNpW2MQbRb3vFFG0NW35XYXe70QL4qkp
hlnz/V1gonrLcgsXJ+NZXKRvmfaH09z6jwjwSJ/v4Y1KX4FYd3mXul7iQ0QBqGr+vGV8OfkVmydO
Ridw5V2djuAqoHHgU8Et7/sN9V9Uf9FQekizBaA0hu6+y7GupUblwFzwKnqKOFwjCKSfE+ytxVOj
cySSUTrc913V7qJUPDVV6l4KIhVA3CCEhZdt0hJixniPLv8C2tp+DkImr4MLALlrnD8wqaxD2eAu
H+dQXeZFhj1QPLi92GdVYJ9cVDoJP+NcoTxZOfz3xLVMLQnM2O9IJnkBSphva5i/ONLCm1lDfpzT
mVtTwdMVzR9TGa9h0nOsgQAoy1qjh6APqetxW9v4N5IWUSR9CyDTJCgHfgxVmJq56d32kanDwSIQ
CwuTOkYJAH7yqssd5T7oWUrHdZ3LAb7yaGy17y7wNvtsoglh0treQY2hkvasA5cQ8VnLmNyLYyCR
uYzWcgxwvKY8PcB+MQA6N4v+yV2ckS0MQTbfWtlN15XzrH2YbCWA1VgYyWbi+POamu+RO45vtO4N
UgXWZon8TGd9fWwL1BKOEC+YAn7VnCtvcxofXWqHK2D8K5OffstR7Rm1PEluAh1W2fCJqsnbzhI1
AGBuoHnSa3i1JDOA5tLb5Xl2sVNM4FdXniktatHMRhVt0I8NZvsdpurHOP3u21Fe2oSsRs7uVS2+
ijE3LxMiBstlfOma4QV6RHNyIXJZskZuXUqgHxQG8RhfPJ/ho5upk2Uab8GIao8ik16itRgS1PPU
kVFe+gN0xSl9pM1DY9Osz54M4CLCiwO2ro5VaB56g7oFHXK3ERk70ZDap3Fs0xuT1lVtBG8VZHX0
OKS6wtIboFPd9cpA5xyjloPDpnpFt4JUvHtvJtUVn93bMAT5WU0PJBOG6EiWYBSPTlNOQZ6kSqwd
3eKcNaL+EJOV7oDEQud1xiwAx8fq3zDAH6Y4s7dNMH0VpuHuvPjUk3JVOAxyWt++61zJWL3ofohX
wdMS02Xq0fkWEslO3KH85fYBhxD1OYe5incyGFaprd8H36HAKANAZ+G78Kdn9s5dQzG+lxNr19CB
RLNbwt9EESM+b+GXih6D69BUxkUzNSzGdIRxLQ+ZnlixEPWa/vxLWqW65aNYg0v02MAnQLwtzXyA
JUQ+cWoJC42ICa4VAt/sQOr4oo2I36IutG8eAqfKiAC2aWva412DUGIPL1WLKTN2gMsUi87Rt8aD
nwDeLfx82DOT+GpNGvoIRMBUJ5Zcp5h7rKh5ZAIINAlQ5H7gRuPBzxuvJauz29oxH5fwgYvTiW43
d26C2lchoUmqaW/kgYWt02Zg4nLm41EmfM20d0WXbCvxC7U7ChI0sHdpnf5BKM6E3lBEzOXqpt30
V6SRqdosMutIZkQXaBNk4AgBUHi62/nK/RKupo0ZFfDba3UmM9Mjvy5d16OY16Mk7oFu5im02+ot
RpOXqlpTBGQlIgB1LwwDL/xhNDA5tC04mJlMplGjKKQTu455n+/yYiFXpdEPKUewSxJESrMHs3fE
jTsMzc5Dd1fbzrUamxczNEj3qaIH6aBNTEOHgTOa3dYbh98+pP0WDuwQMk+hCCLXwmpG7FbRsEUr
jb230OemQ78iZHOwZvmjIbitwxlXO40d0pL7nixLSpVx7O5GVYsN9QwyzuQ0TGR6u1F5BQoZAFnY
kUuPyQXPJk73T7K7FCzD8sRzYm//YZJZQMZPH24i69EyvHOFPRHr3FpjMFp7c4suJj46uhu2A6vk
vkRe1kBpX4cTQkp4M+0aHfK4yma1/0eZJQKojjOTL8wpvFEcKioPiLULplyiv8WR2nqopUlJLozH
KkCYUsYNAYTiSQVy2P/3Q17/0xTh/ytrGA0df/2XccT/WWbx/4dpxLb7X4a8Mpf90PHHv6e8Ll/x
r5RX4f9Tmr5JuqvnWkKYpA3/K4ZYiH/anmW5vqugQoCwIMn1f4e8Os4/heVJx3PpHygTku5//I/m
/+QQC0eYUgnH4URGTvF/J+SVT8V5cgrL4vD1P//D4zsp07Q9tLaMSBzPWRJgPz8e2QAILbb+kQ9V
V4i+w4ko7XffVI9pbGMPY935twty/6/v+O95xza/0f/7o2x+IzytpuMK25aSGNx//1Eg4qaqG9Ci
TQ2YMYMad/gKY+ZqlnKQ6lWfcT7+dFOAPtEsvhH8wCRCqpckLppxVd8bOrlES1ZZgm91ZeUW/VCg
biM9iRoSKuL1SSNQMyqc8wjuJa2dMkHGQa+C2Zh8lA1hrZJVb1jghy4vkTlYr03M9AwceMv2XhwD
KE91D54+9eDqBdr+PZYP4EixPlLfzjDY5hE5Tm4+MdJ/AOZ+qgzrClW4PUj0H3zi7otdDGSB72yr
jHE/fuknMiI/7X5kOGKjHStK+G+VIfehhSRNZCThVigURCCfyUqAzdBR7GfSehpEOOEHGl6Lut/F
PoPFgQjItKYcaLPx0FZyX3bpW2W6P2ng3hqF7SMBJoJe4LXwQbi5zKFWYGQAzVnGoUicciVL89wl
02PZVB92mB8HaiWfVjrma+REMr4Bv3uOvRP48C8YTv08/CEe2F7ZJg0+TIe1g9lxytA+/v2KUU8Q
4awXZpk5YRnUD7EVv0fltpyJU80XYHGkF4u5vs2TZhhhf0CJgksM0NGgl2La2XuVQS2QlxR52S7O
EtbpMv+mUAEMbJj3bZ8vI10kV3J8HfIy3IFrfNMRJ7MyKz81JXDjT6QwwLDrNa1jV9b0SpS9u0hi
p2AycuJkKL42BmgVRirTVROhBkwW13plIc+zzkrC54oUMnv8d781Rwc7d+0V7yOVc46yc/kMiHSG
9TQ9G6p91fmMtbHHPZnnCrUbDusqOVLcFSB20CY48/BjtaR/QA2lPGUinkDf1wElYwwUoDPaP5pu
eZkTs2KjCOcQidGWmaSw8MJBcWTUwmaAmchCV8LgRWfeTjXzM+h29lGDir6dr3Q34MMtDWd6U/go
PJqrjU0SmKqOiTVTPVoKDFB8FDKFc67Tr8YEAHnvYJagoEy/RAOm2nWfq4oGuyL5d9V6xZm7iJIq
8zoyNm/T1OBdLAqirYyRfMcxPngZo0Mcg2kjyW0uXnsVPjfcHNFmB8Mk5DkheBUckRsRFtakBO34
nfnjaf9q1c2P6zW/mNAjc5mIVEvwaDN4gueHaldFI/SEKDo6/KFAN4JqofzlkJZcjrzYaeEfzYb/
I3J3aUPjCifEOShatDd42vrBZd9vXGzGKYr1+kZfploFZvsl2uZa4HQa6yy+5IiI+4TuYuLa+ELw
G9yNxKw2SJlVW2U0eRueZLKXIjAaCcFnw4CHrd/ajOQL5bkgaHoa1nr40FNTocmtpoMxYbcZvOrZ
TrCv0InNVJojxSPrA1sOwnHMGAI7zp09oCAIaSVN8S/m5pcQ8tQwwiuFGY1aH6GkIs5tsJo/fm89
l3TLESHpXecVD6x5D2VfHWzHPNnqMxcJqWOoqlGeB/uKENrBlQwzfgXm8K46AGF2Mz8MQ0axumMy
82Ar5zJVjAYrBcDFoHU9xcG4HIVM1rZkNVdkEoTOrhlj2l1olhpJpYHRGNv+khFQ4pRxw/oXFKp2
KwDeyppSN0uolSSAkSpfFKeWHjeM4dEnF52zHsbq1BoKM4vCx1TgxJYYhdfE4iFYgTMkjbt61CTQ
KFHs5wAhJNreUK2S4N21O7zy7j2MXBmND91Y/3YAeVdO/1xEIJuovwdr2hDstTH77oTxCX7CpqFU
0fMIZjhcMwdZu0GHMyf4iDHM0/rYTsJBNha8ueD3RpIIC1PS7B3/1C2WkiR39xYHWTNRROqq33UU
r1tnj2OJNdzATYgRU+SAPloX848b4mf0QAZa8BWlku1OeXwYB11/wdrP0huduig/DVRx2Fm9rS0X
+Axt/8jLjkZi/ykMUsVQW0fK2NsdjAfiNS4TQ66mhCPRBscmxwFkU5qGFww7O4q/c8BLCQHrqdTt
rkTfKUxEBmU7Ln0S83P0DcxVFqKVpuZI/9UYE+Tv2vjyZxZCTFs3DuFAxa8GYY8T2jWzASXKQn0t
Tcpio9Jfomc0lKr3vP0wp+wUVRi8h72djreuoMUhipmg6uKjhRMBWKmHS1RdZVB8dSAVTUNRVFZv
UouX2hgf60G/ih41QFUd2Icc23vrW2Xv/24k1a4hXakSv8WV9ELKKI9Bdxf/FkT63bkNjcpZMIVG
9uCJZ20Tn81H9+YDA8ZLnMJma8tbUVl/LKt7yKLnUdvHWHU3rdwz3bGHSOlji9W8FajV8+w+cupL
I5jZZIuGSJjHwsm+IiC0c030lQwe9XwVdXZtHEUigMTG4b4Q7ntfd+sSHGUD5S6mkpU/8VAdXZm0
oBvVm9W1v3pxTbx6m5YOyOyyfRWze+pHDdXTxc5CdA5EoxmponarnQNRqfLCj9pzP4RrctsJPreh
rbT1foqSbSP9rW7UE9XvhZxRfAzO8IKQjdav+Gi68Jz47bsfsZCMs/VSzK9lId6Nsfi2R+ts5uOy
+6yyVj+6GnJKEk+vuXbI2STQzicL0EnS56iRT+2wV9p6tLvmni7l0+BUD753Le3wCSf2H2ArLWId
hLtp9uAVJm5W5xAU84k0am5yYT2wXe6yxtmGjncWQfXpFswiZKn+WJSHX8rJEbUaEjiXvU+SbWzM
760wL1JQ13EEZN9MNi41eOBPX1EQnZErfZMGiH8GA13gOw+CQ1A/hf4a5TldicnZlaj+J997pjlu
3sVNickAW3eV77Oi3yPGwQH3VFbmnZsyPTdHOCthBSnTwpwZOh+OUT3Qyt1NQ1+Qn0A2klE8I4F9
+zvBG1VxygBrj2lxRPh6isOG/kx0a6ilO1P+xriQh+89gQ+a29dPwS/lhae48asVLjLXrF7pJ+0Y
ML4NaXeONVM7znuvOK/ofXAcscW1jP29HJEJYiPYSdaYVC2nPo1XFMqEbwP/HJ7RfG2kxQjAJhAo
reN3HnOk/4X526IRwSAFnL3VDGuLiSh9+KzyL47w3qwZm64Y9omFEtzsD4MzL/G6fKW2N+GAsRKg
RdF1j7DyLsAKNj35dK5ioNiHR2cC6mIPu6SKzwpIC6O6ZPHl+wsmZp3MIbsKHUL27kexgBzyD6cL
DsIZb67dQFiwt0zkj8vrWch2VSDHiUaIMUg6PTGwHSDuYiKoM/mco/rVYXDti/HNI6JoqIzPIKIt
p0vn3hmqXYcRYPkfY36CupfjyHSZakp46e5MvPmN4T5EzXSpgPHWrLR6fJ2qneBiQio5Fql6tcZi
1Qv7fsAODjdvy6AakmF63znDxhn7lafEk+VB8TVQZviAAZvyTHrYITQ9qN3Dg3GaaWjM1uc8dVtl
bUaPXreYrsTBbgIAIohJMvsNU+Ue/MwD2UJ4FgCDwQ733x2y+jI1XbUtMJqVL13Frx9gd7LRBJCK
FDdyZ9ruTY98dZacM9GuvFBfxZAj2cs3jPjd1jxC0dvMGP801LeB5rYJPi3E51qm5JVFm05NR80C
GAh16MxLkw672ERPoRcOjH9nj3hv+buQ020YCwKf0Gy6YpviZiahhBGsecnpok6TfUj88uxrzOh8
ONA4XH7of1axAqgM0yY/Ln8+oQGAPz5iwYcXe++X7knb/ctyFxZBnpFGO0XXrqrR3MGLhw2y95wv
kUf0xe3tQgwMyoBp2bjT4NwiOkKDPe0Dx7sGkaS1Hj+MRoYlK0C8xSmietR0KQ2JLJo5XXjsEV/J
2nvJjIXO4W9rTiYhTmSrqnaDq4+KBDIfhWGNsMwfY7JDoz1epY5gkYUtFtFq5bs0WfNOuMcPjxQt
8h30bujUxPOhoYtihsg+M3OI+sRjM61T1R8Pd0btoMTTkhQTSNv1R7oNxQBu6WDOweOSHV5VC6+E
aJawvw2IOvAUrAyp1pqLLni6GoK5GocQhDa+ihQxIXhUbrLdM6jnvLn8zBkX691yj9UQbvpGskRS
gDUhraCRxyVWDw1gtAjlaiG4g8O8ayos0zw29og3vbfXNafQv7BH7JRkohuzXPiOq6zAOa0tNqTg
0AZf3lgeXDs6FRieZ4oJrqENSc+/b/n6wC63KbobgvKIIx22jC5xx/AeLlVw6V+DKXuJvPGkOnMf
RWialhFZnG3pqQIGmanTx3PLeYva8OKF1jqNYjp0pFYazKBG59YJeRFqWluOsy2y+GBJvXEGolzs
8WRgqhhnJNS4xaLW3WlTbFwDaamezmYA66/e0laHjKU4bTaXUrGzoUbLJjK/ePEjBNYWT04Ovn7G
OunGL848r6zxtSVe22rfCo/34o7tei0CD191fOrcYk/G5Ir8uHvX4agNOrGjB9/iK16eZ4+Ub5NP
qLqGLKhwb5cxUyW1mTW6bhy0OtxOIdwMvDkCNYfop4siTzkXZIE0sBWAivTlPg2GC31JQBXeoz/J
i2TBXES2Qns70x22UefdOiTargJSkh5oxT4UAN7BYAWMB5HBuXpTx/mDH2eHHkxvUU5Q1khpbuB5
Z/aBhhH+A28XdPZBgvD42xXsAGdXkueIUB6QTLMJT4Rna1nPSO9EBoC6KbC2VqK3gf6D+ohcElzu
nrdZLgTdGiZ7pJ8g0cmVvy0UjMfBzH5XpXWZ5nfZ50dmdfvIT0E5gZz3pv3IHjzRgl0uop2au4qQ
m0iGEG0BQNsvWWTulrWwdha6TnucgBEJglNiJ77QSXmwq/nVlx6lcHMK0vY5oB+/HnKPCLZsQzru
VTTGY2sw3QFGAgqZwU1ybn0OisKxwUZkiuoCKMw0Aa0oNMx/570qoOdV8qWgkXNHNs23VhNujtg6
u538cgbigasazTER8whHCdqYlhNtgHCuSZa8jf7977/zrEkA9wPOUcKKSMcn3i6BNdXuVj07Qj2g
+5K5wbw79H8z1wOgPtgvofFTLfyGzHdoD1kmBaxdkJOUo66PtfFYDPNLZi5d9ZGar1GPNGh+mEUC
cjnHJUjF0gcca80eQARKKZLf8ZDMfFIsump+ARG/gCPanVUvJmPKk8Rd5uCRcUL+Y+BkpmtXt53Y
pBPfZ+z7mzb8DaAvZgzMIfdMsXemst9RyGgmkSSfaPOX1ZQ/jrH88JlRSzktVJtMfFu0z6kOEbwR
hgGEn1cTcTJLmxk+hhErU2P9VFP+PdOnwz5j5NjimfBOHu4Do/2AYj3REoqthYdRZIKNFFcfot8Q
e+gyASzAqEvosh7pSaUUPWtJNcNtxahQb0Ia83dBOWU3N29Pyz31RMReZmffkeD+u4P3CAn8u8QJ
cCdmekaZzH/snpFkxG8yk4lKgHx00P34U9foWlJuSGnI9o5hWLesFzE/XD13vXHjDAjLhssbhiG4
hTp+JckmYHLGRx1a+8VBST2inUwG+11N/c30+DRO+t2p8YY03UWhhMbOm4p1GCW70mw/WsWFNOiv
0BgKnkIHc1LJGk8C2sq0Gei6VnzN0yvyueo0MsnaGuVHETSPlcuAIU3Cz1bO8PnM/LFIbpIDE3Jg
chBqrnZjtHvTTD+VYhOQSXyko1tgavK48gOfhQTTeDd27U5C+lolBltO4q9HKoRqpNbz+OXoEt4N
PaQuE40aDTMulBNurZmKzO0Y2hpDtEX7GDB1w+rPXbdkUd6JagpXD8FEI0NXWbOpk/BnCB2bnAwJ
p60uHnrjeUqNJf4mfdGGWxyN+lLyBu1Ke6Kz0Bc2dg+Cd0NLvhoh8I4yV/Vp7hhbRB+THVeAvPgN
qhwPLGqEk9HVu7HVf/x4/rQb7r7S9W4IQzRlO0tH0xbHA1h4PnYYErDECeOplPdOKOuTGUD/z2zr
pOUSSI2bcApI4bCn+GeaK0Tw3oORc8ZplHNwPGZhZNBjiuzQFvlDgcUw+apjyuY+dJ/zgHxgPdJ+
q8NkQ2v4z+Qa736z9VGmYpgKcKstl9Rk8BJHs6BLx9G+5ZK1nJMgZG2jGMiO1yLKd0PPXAdBXK/7
pf7VQNkk4qs14bW199i6/HNmtmIzd3z5gPSKs/u0LyKKwFlaiPrRIdGWr1+lqLyjdStGi5CicZjW
c8YQe6ogiWGYY09dBvN9wUGqpq+WI4X+e2sbdNkw9ryDjKhr6rr6NqriuxL9rSqDFq8Ll6FNQjwH
nXWwtZHf9WYanBr0A3Je/DgjrcowGY5CJ58EE3g555wxZC1dVqVcVM2Wl+nbdtBxMN5/TV3Lu2Jm
gjXgvI8C3hUetxUMh0vWYgZDQ9lner4FZPMcRTc+glX/yAur3s0Te2notzkYO0bao4lF0BAwneVD
FDnvrkvTVfvpyeY9DiFEoXNAU7f8FPwaLouYfE90tSeO+moMfEaHA9bKxl4xx8VFqgq6vc2xodbN
JvgJkgoToWP166ZMfrmKsr1q8arEqgdVJIt9/dni9Ud4ijMLZomI+WaJy9I3MG4olq1Eaa9fTw7S
UfahdzBGgDosFiIR8nA51vJ4lJDDoV4g1EC3QosVHkBPZmHu08vM2m7fA4gINSuUlWIOwbjTk2tv
zKCqRQfAPsq/O7P6Dhws10bXQaKeN1nBWzw5eisiH3tKaa662Cn2ZYthO1u6gjL4RZuDjaylKhq7
dDco/2amuXv1mgx9AjC5ck7k2vcJAVnGJhPtmGGqV3OqnDWBkfLOU8uT2hBF0ilIK5wd7GL8RlHg
rP8XdWeyHLuSXdlfScs5sgA44HA3K2kQfZDBPtjdCYzBBn3f4+trgZJSKakGaTWrwUvLdx8vyYgA
4KfZe23DNA/dIu5OBFZIILArl4U7h788EF20QBr50YA8ThOUCqvibaosgApVi1Sm75/6VPHE4/Zx
ZvN2TJMbMJd3XoG4J5GcGYBO1lLyP7CFH/g8kt0ceZJqN3iht6fuyPnsQVQBLBiD8haT9aSncN+1
WEH8qn+NmO0f64Yp3YB6AcibmbktLinvW8OT65uJ0LYahLGRjJdl7TWXjEvBsetD7WI2gmOQo4CS
CKPwlBu4b1cB5/xK4Qk12UqhWXDedT+cSSZ4GwTBpk0wUbwS1gKD/qwDswST30dXmWdS4LhGwzSj
+Uggnm7i+mwtDnZvQGc3S7bT1fzZYmhb+TL/bkoAMdUk9pPDhSIXz2c1ea9zxv5n7Am2Kz1KloLx
l7fwzshUfAUzu4st99gNPKSXy8QB2ujaEqB6xoVsCz5+ILHBOihD7BwJnE4P8ZNJ0La2Cfad4Pz1
Y7MPEvsOsJZ5yOLscTYuLs7jreWAHXcdZ7xyXXICSCsptmnnVCzO+mDTkv/izGkMbu6MvrE+KSCn
Tps4+3q23gwBeiRkA702ZxwiVd+9pYoEGLn4YKAFXXALGnuLlemhM7yHFjnLibfIPEWR9+oE4mkY
mK6SjRXt50WYpUWWbSGaIxoIGOrFIWCkpD9ODEe2bkY4ZYixFtYC1nSMJeODHjKyOljMbaJlLIrT
+Lazo+4Bl0tJajBjgJxS0w5xt/Q6xZ0XLMbarFsTmMalMSVfadhZTEeSm6JL30xW+/d5dvbmMWHi
ZNRE2uoNpgAOM+k5V7X56SIHOQmN3WtwgI1GIeTugOzbUbWIDAxUW8g66BGwn6qGQPL+N2CaOVCb
xw9OFGIMaRzY3kibbbcDf9cNZxKnBoC+1UeWTDdOxJLAJZx8XVVAEunMXsaCwzNsAdtYZvsYTrTJ
Ro8RNoRxRtQVHXzhhzuuHQgxwfAQ51iYwllh1PDcTyXoO2b0EE6PEr5n2uQXnsWBBNVnBGuQZAE/
CjRKYowA16UDXmAI7m3XuZOV8zYmhrWKNaYxqxbnIS9wIlIs1bPZM7/yCffyDuWEPryHvjTJtrji
MUAA/KlMgWLZAiFFZ4FJLOdjT7JEW9KKDelz2zMbm8r2mKWkxxOr1u5F+xHPBKSIjlWiY6Byjvrb
eVxY275Wa5OMIkS+7EMQ3L3URJ4wgfSQQPdJ6RzGhgPDdo1r4yVk3LMOnosRmehjgGVm01FzgHjD
A2zTK6CHR40UFMudsA3skaDEt2mo/hhptBAKKOSIkd5ao7Hqi/bZ1YN1DPtn9OY4ZgzzVTQ1gVEU
12s/md/0aMmd6Bysl0SrAhJptwPTVMNNPyybzVDoY4dxvA/fne11p0tmBGH7JurBxr3H9MNHPT0T
swI9Gxs2+r2N0wApMquOTHLN4CkhRMYbIO4MJIAwQkmKbUYEE13PssumKJ2Zow41RyeMWqDodoX/
n2cRI3BogKYFsoRKwUQtGQJK3ETtImL2115uI1XJkU75cEd2pjG+4VZAm76gsCDX3Bjs0gsEReyv
q3czlIKMRBafOKw5GEq8GorGDLsOIT7NqW+L+cTgFNU6OnogJu7G6r4SKeC3lHG4UVyCXEz1oZHh
h8s7K50kOZAcDA3QzT76GP91VY83HD3hocyOndBUrNh4aaQMcRRZvx1N6CZD3DjkA9jH0pyLawNe
zM4r2P9NaMwnaRGu4I1v5aItCwLunTkmVq0gN20qqQZKxqhmXG3TWpA5p79nK+WIxdUIsOES9Om8
U8Wy5wqMo7CBSnWSakn213ZJjdaY7XVqNw9sXorjmP1YcfvOdprYQU63tZ3bT2VHxjw7RJr0trhM
mmhxNjajRlxdVfG9haz6FByTRsHq8KcT9APQuwGAU2QJ27Y0g51vuK+tKq1NbF8NdWfuhAPkLOji
5CRrtYbCXyZYNOjtCL8FAg9luKDu2YS4c0hkj47aCR/rCnYDLdsB4lD7MJbxBdPJBPGvImNLin0R
JCiUZ4HZGtpBMMp6VQvm7d7AFwQw79lO5zjJNbpkN51fowmwiiE3VQEUJa88jNx9tGcf+mhUOaEA
doqRNSGFmqmG42F9maZRbOLKZEfpA6ZGYOi5CbBdJyU8w8eiF9HZ2BAYZFp612BEtx4n35ZHPVVQ
AyyzBLi1YC58gXUCjMtj4Ik77U2L3butt2LQR7fyzmHI0HlIRuiA2jhFJYECkcO9AMR7i+ig3Pip
CVzETq/MMUXZarskNAWfcTKD3SHSfo1blWMUo4Daj2alGEhUFfrv16m19DEyBu+lMvEpQGjfCgR8
qypPiMsc4E9k7TTvpJ2996iJD9PMQ10l1QYeSr9OMNPGfYEXu8OszXzsRlf9dRdQfIyqRtJFMoA0
Qa/ltnukZ75Vij1dYyzw2rQm2MGkrUxt4vVQQJx8YjNWmfKw0qqg2rRSnascpa3bk4uZhO2dL1Eb
wvQK6XkjVhH1eN3E2LAtLCG1xw6RhcLJwreis+bkjA2j9pJZf01e26aJsTBkgLiB/GpmGFsoNxsA
Ks92A2woamkxzJr/V4X1swGIZu8xLKjGYdywYuH9U6EBEYjvllQcWU6dEFBsODtNAnCtMszzMwyo
pGajwTyp2aUxxpsU+P22NXFQKojUtVGTY8ImB20x49mpcedNqTnRRzVtFZGCkeHYYB3jcFtLgozI
9cWFwFnBfb7MufxN6CF0pnvG75pjG6rtfQ9xnbzExSww3rNWm7aBNxwJGz/4RnuMxypA0ZzhJ2+B
XNctJR/IP4Tv433qBmemkQiKmhQxH8mMW0/iGh9QCtUzXgRKuJvBXcJ3a+DxnhmfbLs8+A1BAJGG
0TxC31qq4yI2Qcu02CJgLHS7oVDsU1uwq8lU/iFhBrtGGF+wDW5ITkJSbthfQF44y3MEwoxp+ABH
mCjAdGC12YXLmIJQ6JHxauQMN64unnUjToMVQKpFuwhhUDy5ZUxnQfTE0vcWPnsLE3rCeipvInse
H1EEn+2FzpDACbIcAP7dSgeFwgyTHNw4P0nZnCmaxc7949WSR9B8q4ghIkQreYW1vB5Tuzw5VkGG
jkR8lM8S+1b3HQUGeaHx+NEjNeodgPeBS2eXIaTWCRIgwUNRs//amDqKtvn0WGPo24rG/QyFdY/Z
Yk9l7hIY5jUjNnEbkYwF2Ype5n0kzRH3P2AKz1u8JlhSuDceBRIqLNtQjiT5oRrVFhrVkBU+hp6R
Yn2fjvBCOPCebE2xYxHtse4dbOtWll+lUQleeeDv5EV+VwZAO3SQoKGias8KTEwNjfZ6mhkvOBRB
Xn2dBOMxM119F3SUWUmvd02PM0er+BNGHGyjyb6LsuTcYZfaToY5krOL3UMyWVuRvMIkGX9l7pSQ
2PS1mWP/Ekai1h2yAWAH6naMiYuPDartwD1WqfdVxFV1qHO2OmFPrsIsos/KxmFcUtUQh7Lj8cmE
qcARY4to4p3Q9b7UDE0Mfkbokb4AbQlBVlOzgPL9S5Pqt2BGs2V7/QMw5erKTNtvWMPpVocOqJF2
OjI9gbbXPAaKaxJgb0M4Ftb26dXs0m1tCfzFDdEmUg7YVCY8ZUjuZyxijuH5G8HDB5gJOmUZQm0r
vZ1lItVC2HGUgHDrDAoYfJOlCn+eh3DP3MEH9rV4vDAZNhqVObgdeWXhx+2gxoi+2vYQfVdTIDD/
I0R3GUdTAoqDXyygpobiaUY2i5wv3so6/xlsfVWo6hNg4lvfsjJYlC08vXLfLHYqlYgBpqA+oAE8
hJCNd3X+UkY128tuOKK6Pc6a3dhQTDc4iJTLmt5BKkXNPGTsA1J/31eGhc07U9vJUcdpNtlOYD9b
1eNpkBOPelYb9P6kwgue1bC2kehW7TYpiFURSu3SEfoHSgubIbHPKDEUf8aMlFKnDF7SPrxOW9s9
DVny7aHYBAvtu5uoCJ5FG9nrRMXEyyr5ZFffKC/zKx6epB9WhzIeHvHm8tQM/Zww5XgdOk68Jesb
O5um/eD5vLIQmW1TFl1lEgDoSfSz68h7AdxuZdYcyImuCY8EijYFWb+vW/O5VZeRLO+rwIJY5LIN
ld5PFwPnJzKeffQcHs0WT1ycEsomrPnaZTsmoM12tUSHpaj4vCJ3GL0AwuKrH8j6GTBapWo9VGHM
CBVTjAtHEXCig0Nnw6YNdHHwnhnhu0kZmIalc5IODE3ea7kj/2kX2x/MB0nU9EyxalP4OVOs38oB
WLemXeen1u9kF66Fj0DOlkO9BV8PnFW/J/Snexl1ZIloABsKJX/Oibey/MWiLNwfFqb30mVZhdYP
yiGkPoGRk2yvClq0i4fDSDC9YEApmSxF5BI2ocMdw5CHycUywxip/TjHI4Xdq0B14npIF5iWrxMT
02KnXLgr+b1gOVVJ+4u4MYLLO5d9T/nA/DeCwmaKnahoPLCIpIDaHbwSq1yPZ4kGkHb1zmIUJwJF
NH105zb+t+RAtIv30UAZBKvmiSgRDJYzy1CrU9cFicS6pgil8mACEBQ7TLiPPJH6Y2oXIDL6o+Cb
+ICyA3fe1ubEaUDvNXu3nnapEKk4sYzyvAb753eNOPRE87CyM65ti1B3HB5LMYlj3UlJa7LIHB34
kxYfw2RWt6b2xx36KfAEit16CPeXnzb13mdW44xLWUh0EXVk0H66ChqFaMVqpixoffvGaQM2Ojoj
pNziGLQ5EjFzdfRaiPkClpcZuVOhzD164oo4J58fyZW6NRd0HaEqbznRAUY1PfaLN6RGqs+2YV6B
bQ9Qk+AN803kHawY9nm8AISKyFj7lIYrUbev9ETA1xnmxxmiOEgDaEvo+suA8ewIekBbH0q4jN3i
/hoLOSd4UDUwqevHtDWRTlS82gSm3+CjH4t8QAkIlAhcihAlWHozG6DvlOFf2LoDYafP3ZUNwH9F
aWFFn5nhOqTJeI/MKCDrs+5OMQkRT/PK4+qAFuyHQrOiLJS3mC1ZWbXbsedjN7Gk7GAjNka+UT4M
UTWfBLFkKz049HilT/Beuh/HMdx0CniCGwVYpHCfrgcSFmcL1SGX1nVb0TGJqCLo2udJBlF93xP5
RJPA1DEOiHbJgZiaPBTQLq0mzbSJIQdIjfSZQvMp0d6fsEFA5cXVWysRhkpsW6zQNnMbAqDFJ45I
dbyHJjzTKx8TxaYi7YsF6YKCKGhwRll4euTsH61sfDZB8sQsXVaJ2/Aed+khSIBH5y6vsqIVbKf8
genQAn4hnsND8xx81ZL5S9k6BsCr6L1xmfpMM7cuzeJ+LAcYOYG6b1LL23pFNRFCbLy46C0zF8p6
4zcuG4LprpDiZXG9rvKHaUEdZBj9oOAWREwzEeha8dPO+q2LNfwOQKS+Yk7Y5qQlCgu072+C0yxs
OlHv0A+KR2bZneyy5mT0E6TFcf7lTAgS0eqc4YgQBL0ZSEpCAJWViCY0KvSE4Ylk1sv0wcAfxacS
Og/QyKyNl0wfsk+eERit7T7ZlnV1kyuPjIx2frMTlHYjNEFXqo/QoDbyZ+vod5KgLLHNpHeDT/DL
tW6MFNu4/mOEyO3IekNX9zWl7DwZEr2iYwpRpKOfi7mE1m326vWMG+mbiJFrZ8Ia9WWYq92UCYU9
R0uoOgM7qJ8SienWLP33Ccf0EmMnu/jRhkm2oIec7aCq6wqZajDjgGWLfKsQgGQWeEEBV8U3rJNt
klSVSXWiJWxBvlmvyVC8lb35Npgk0FrtxS3dBwU+ppTUGNPyhyWd7VxDF3ER8bBfv/YrVGd2yd2h
SiDpM4NhbmNOWxPuoCnqLyWtIzmZDz6y1LAEk1Asv4MZh9cTCIF+9JF1xc0Ouh4yBcb1ID1nRTpB
W6HbqAn8GTtW6og/grVldhx69ITAw1/ZNp2x7Vy7MbAkxhUH2lQqyhCwjEEZjiEBAYu8V/0cI6dP
bj3Dvumc/Og7waeAADYFX7LDmQBc/5w1MaRpdl9ZJC7eVCGHNIOXAeDwqnGm22gcX/OAK6BxmfFM
2j46dh9uGksAMrqXi8Am6XlR2Mbp7Sv7SZrFpsHWFko86FJEr7VRvXlzLldHDsRLZndgkQHOgKh2
N0Hev9sDBA4tWHQYs4KbpEkfqaMXQuyuq6HHgx55OCWaE2CXHnn4lZVrPFPzdEhd84gL9z6MSOLI
BE0JjbBVtjCWp8+yIHyD0xPsBYfmfGym7p7w66NdDR95R/3YELvj5xEN5zXpZEBkHKzWc+//aQO2
hVVzXZhsqJki2SpCgm58JqTo8tBARSVlebHeXYpicIePBTzvIKDiS0y6+aFyj703nVtT3iiXQMC6
xQdiwyNC5XUKdUBuUPGYzcn1QFeizbODypDd183g1XTVPnEp5afhNI8OYo6RATm8RCazr0XPsk+O
457Gx5qqO8dVp1rZzzIf7sI2vjAgqiwPSY73VFntbW71eyJPuB6bxzmOG15uj6erYzpmhVSg/Y/0
+2PgQRhP/ZwHf20/TcixDSu7Q1FCEZnLN9amt2gwH7wIQL42biOc9UOjliQ0FwETUlFZyY++61DW
BuxZNaeSRbye69/Y7g33DKSh5T/GeBPYbtE6HCiPXhCxAn/NedLHAyYAXG4EjweHOY2+Z9CudSRP
ffTT5dZtb4FnjmIu6cmd340k3oM2Y8nLgcl6+rZyW2TjZGfVVI3NwB6zGT9KkSw0al7yQM74TLff
NdExa/F8Y45/ziKbdL4fw5luzKAl3sHct/hrfYq5uYuQ/xdYF6IyfcIpa8/eR0RbwidNQgaLsPWy
IUgLcKyD4mIk6Sheiyv8iktqQXYJ63JnE8lFC4nocWz1QZBkRH3IoCqgm6Fk4NuKPwhqkS3z3FA2
V+zSkk0thyC6BOYhPu+XY/+wymIOYMZXBacRQfBcREhF/vgMDwHLhh/KDZivqvbLbMNrP7Ju1fji
pZAK/ZJ9+tQ7x7xzH7WH/rsgJmqxHLF0G4vHPgVgsMtC9ceFJIMVk4lZOH8LYgaQZcxXpP+8TqH8
ahyLXcPMjtpjqDyHAZdjyklZYsLMWNwqwfSrmOpVaYwXNiNq1aCqHBgV0I3QdxDlfiY45TiMy5qq
vNPaOk92eYnqhLuVIYfZBj++E99lynlv2QORl7Np8g6LCMYdHkLuDV7Ye8CuDbwBGLA10aALpa2D
V1cN+Z0gb3yKCeJKGlCEltFvyy5hO2hXjxku3zawuCIpslCqx4glSY00PBoGit0SfEb647v5yoY1
Agb1xo4i/B0znDdeH0Rn8CdN40Jl6+IfECiIHF6GKvkqEeVmTvwEGuOTtdxuMBcLphzpYtuvktMk
LzPyL0065hnpOeqtbSEwMMGXtd48xrhwIvZlVh9VK4+O7q+sOUSyuTAREobYYJT2Rl286qy+CUhW
kqkk6n1BMLGgR1JkU7nG7V2sOqTAeOpW3sidJEwPMWKy72UNf33Z1+eKzXv06ofeM73Sg+Dbpo6H
EMcLz2QDzn67WXZErnSuvHA+96F4aeEbWPPzgCYa+f2NUtkjNmmAPZn93fbjC34W/FMGJiowcw+D
cReq+catAhK4YhAWfJfAXZcZXFV3/NN5RIjBTmI35Np3Zr1gaQiEdMyFRksXh2K2yFdlg1IvdRk0
ONRleZReo6G1mJ8YWn1pNrbHEYoVvgILUXS7LuVAFvPE8qJLHTzwYN2LoEl2g+PcaovHDoyrnVW0
58gB0A8L81nb7keISV1qPnH2eVzfEn4iHe2t03sedjCf0pIgzblAPCT4nd3C3LgMgda513x1TcLi
NewOYTO+qHp55iDXXLVh+jxAtnMA2HKn4nKRQKCNcNwuGVVZG+4EHBb6z5IjDlQRVJb4CwDGOari
Tct2uK60XtN08FY2IXXj/NI07zrGeV10Z6ZQr6Uo0YgVxR8niyn5pnhrJO49nrK3PLgTZvTN2Ca2
iczxxo88904UUadGOEyVUWdnVXISvX+LJ9uAD+4/u6PjgYdJKdc53zXpe8DTJ1LPZpiE85XH4GFV
9OkT5TC50j6Ke7rzVZ/PsLRbwowJUmpchiqlcT8U4bvn+gSiVsa563hHRj+DGOX6xbbTOyFhxGFb
g9ZLKnU97EcOJzQWD1XA2dWSoIzhHeZM3IzPTuucUgQoO89uXkKJSMBln8S7XDDYoR21psZmeh0d
5dx/Lb/eWAbgC8ZvqwROOJXdbbQUbl1H6YGuqBYhzuqkKXd19QcVUnHt2BxCdYu9xTS5fxnMo26f
jaPKjoXH8hjxwJIWAey+wt4QLC4lI+1vMxPtmJP25BMwnCP7E+O6FPl1kHokaoyKeYocnwO89Lyd
2AEY2aqd2cUWxNXnfITiP3YkRnQSa0iY3PaCvGHyfkJTcX/XHXqQ8c42YNMWEenA6jHA0bdhlv7Y
9MWl9xifyoZpQU9fxeJzUy1dmnZcqJgSycB7ErWoXgO2aeQdfhh1cl8z7o9l94Ca1vXjcYdAQm9N
ctvi8Dg2Pd19OBATk/AOi2ruqOCGCWp+424DBy84qBsyFONL5QBxhNFwGXsMa0yPjE1ol+ADWnPe
euwQVcWmgAE0eZ0Fv3tJ9WiWw3XMm6t7MlGD0D/pBIPpDEQO0aF5Kn3oloAwyMDsYDvEy1FRxo8o
mO4SGzVbgxEKMPogN/Pg9mvL8R5ETEss5Aig8oQI0IRg6l/3NvWhOY3TjjUoQwLGJJgHEMJ46Y+b
d8xxhSQ7xX2TBS+IJlytK0/sQsux91menST/aUStQ6HT/oRLKCH/zMQTrGbNqiEozHwPfIGpmLnO
F81IbZ9Sj1yitlKPnCs39CR0qKQgIKFG+TDKP6lFceioErJgRkJb6+xkO1jAlJbCxsZuIQjJ1fM+
JlYts6cdai3UxDbP+KqUxzqebtn+XA2N+ebQpYFuPaGYNbvkayLpe9WVILPbLEBBROdNr7RJ2KWP
mTWuBptPwR0FNFgOg2QoiZ7CsGIHF+WTd5jZV7RUn5KReVrG56yHnRaFCGSIiClHAh8XEKs1n7rE
O8Vhv7P99GH5sei0L0VL65a1d5jMUEc1YD0yPh8ABXu3UuvG2g9zl7HfJJSvmJzPIGdSVaaXIrpC
h5eunZpSzU4hoQdwdZb8VfvHmMNnL6o+dcBGjZhyH73o8jvWhv1N1rnBquyhZIB9aONnz2HPyoTp
ELk96zvQCYD60QiKBIdcBICX6Tq+BDgmvk8oT8A0xHyOmcAG5XQO4+bTJo82zm1IiYoJjIVrEARY
hDSIWCvbPs2juK9Q3JEGfOEWXocpfMTBvGF9ehcQZ2c05ZOdLVVWjV6+G+ebkYlSQZp02T/4GW1Y
yOVAJCFdNXEowibFuFbVbRkUP0MxnDriLQYk9zlLh5XlpbvZgrnUFtMfDBYXNpHbtrNeqI52ZJA/
aQYCdcv4oORozSzcU92SD/hc2/Utd/ehKZgbEvdx7Dsg6P7M9TcveHfRvA2lXpkoXlazZTwFbFuR
fHtk3znNKsAKuDadiMtIZRu2Vo+5l42o8WtYh7sUAuXyGuoajh/9blG/NR66oCnt7lqvf3EUjyIX
+gpJO59UnphtU4DCPcQ7R2fDirIDxn3qPtKhXKpMPtoFhx+lHdkWKtgERr9qA1BrmbqKqT8KjntS
BNwDWZ3I50yepLUWG3IGDubyPutulKuU+Ftaiuzkh/ajICMrUvYZxc6zwLJqWPVtV9V36TjSSPjx
w/KKeknC3QDfL5w/O3ve++5znJcn1j+XJpZPqP6PRWbc9P2D003HXhnvzUT4Y33XGuQeKrbtbuXc
F6E6LGSqhkE/nDWFjEmjwe78d0eT2eE6eMx9CUKoSx4lj0xmHz2ZE3o/dVDMJXo81PmriVnNZCF6
aUBrVJKeCMZuDlRa3kRmueuEBLf54Xm4Corp5LITVMs1HRr561hnB0067ezJe8vCDR43R3fWV73u
bgbaCZ8ySprNHfuWY9mmKPfY+3jjLXt1Cx9c0jDJDK36PLBTahnet2FxD+CW0zPihF1a9UiEzRZq
GDpZfJUhdVNWGSdrRJdS9MzMESncZfzTVOR5VeRW5ooNa0KfufEj+75srat0jl97GN/ScPFJRuZ9
NCBCYrNF357duIoCQKOH59gmLKrPyzeeaMcxeZybgT13/D6g3oH1SAkHiCVeiJsPCnkkYqGz7W+L
0b0reyTbnhrBsxgDiodxQCYiydgrPkoK9jTiGhnslOe/0MRbaaIBWXfuFApHHOA/uK4uZs7euarr
bDNdIkQl6yAi0wuVUYoBXaeMsPxib/stHFcdmuCfqteMsWXnCqabHlr2mPnszuiwxrNnZ94Fra97
AX4IfRk6tg/qhcxogLvIqs95RvRfOV05eY63CttCblNXR2lorJSJe12I75gGnVwDovnsAqAomq8u
CfCYJBuH8Lh1Nyp4SmVDWRCh1RHYCwZcEbnIH+Y+WR4nC4hxZkRicTIUtbGOg6sMaNRWdCm7J1nv
kztlZMFVVPCkAaqB0JHNpycufhIyqBfGwWwTeFxLExAKtr9kXOxoup4Lbf0/UFv+CR7LPwd2+f+I
2uKZf/3L//rX/w2XJvguNh/tx1++oRO10+1H9v0vf902bZH/V2jL8hf+Dm1htqiUYkBju5Z2xd+p
LdbflOkqdh4agBENr/o7tcXVfwNrIqgqLRobAmT5Sw1VU/gvf3W9v8F34SHjomjku/Gf/uMX+3d6
SvPf/v0faSo2P+MfsS2m6dlAW/g5rmVqbJ4wZf6RpUICTgzKAstV6UzjfdbXel+isIxxs69mFIQ7
Kqn9hFhilVbqGzrDs1MrMnMygaIXenveg3YgcxeNnkbTmWG8pP7A+idZINCksahpdw7V5j2PpiNr
sv6I9fvkM7oDQ47zpPeBjf7Du/9/QcR4wv4fr0qYyEktzxIuM1f132A0kAWqYewWkc9ovthlT3Kg
hvPswPKlG0JCg5a2P2lfXzkdiC4xI2m23meXOEaG+ODp8h8QxvvfL60Mkzbbip5SFni7PvGyNYQI
lzwWWKNxEKPpymwSuEeA/8yJ1ci+NCsrTFxFSe9Tz8XKwXpP48NZREHWrhXoaNirDH8CVDe/39at
sDZQusyYE8lwlAwamFrBVEbpjBscmrmbl942NRlYkbWxkh2OiRRkbW9mem/jWqF6HcyDaZdnny3i
Lg8WrKSfXqIoSDeSBRXrQt3s3RhBtl3VT2gimwkYOMVVk7MVKvExVCNJbVYabUNQUf/2s0180Gyn
QDY4Dr/rNC/CxGBfO3L5ghKNkmT5MNr5d9In7yExFPsaWdyUwpFMc+Zglo1jNo5PHDbBtiqzVx7N
B4OtC+FJHTNsxkwCLgSrF+RJdVMSn1OmEDOhPDZJ9oPF25uM81y/9B/5IH16aDaQtY0IxGpf1ACR
J5klM53lbZtIuiYKfRMtV2DgAqq16wwRSU2sW1i09BwG2JwxZv2iweFw5PdP5mz8Cdk3bKvc+/79
GNgLEUvU5MRsE78xqrK/Vol+YPiqIIt42J9atLK/PzD2k2Dro5dsprk+pg72rLy/+ITgbrKoIr5x
+fjioA6OcwYFHDTxlWRoiMsMRcxgseMhrDjX/WcqSWP1cv60sZFiC6K6aQuv3Yo3T4n4GMyLgcVA
jNcIRpZ+iFUHU5dbdZhTBjAttIesEZbRC/zA56jC0grJrz7GSNY3jiUYX/H5UQJdJP9MQDj5HK+U
lWDwW74O9TPzz9opaceLDSBHvWe4D1NV9M+Qd8XK6AvCIfAP85zQJAjhRp0rEPrBOSJjUA++hUTT
Xu55vpGnzZb+ZpcmeHXT0ph2ZhO+2CNygW6A8Bf2OZf1gjUkV4gZe8Equr36vZYrXKExYrF+0qsA
yBxGcIK00iWZ7/f2jeISx9xyD7cL+AjbliIEea1LbLcx6ZMAbRWXbM5P14yoIuGfvFh9/V4SbaGO
g9X9+99Hf6T2lyIrBZkMVUNOAG9KCa3d71Cu6Y6fQygKyLvuA5qDhzwMIvzvtdoAHp1Vd/+fX/N7
9caioFJKajYkATf874evImYlpE0nK3lMlv9eGqhAMdg8oEqGhtKCN4n89D7KeaK2jQa1DPKEZoeJ
hLR4lfiBiKalLf796H9f+O//S0siaNsa/ZKM9M3vwwgYLYLniN/y90f/vrLfL6sHUoQThgiDwDU8
DsSYmLYVPURVzibW9K+KyiVRnEg7BlAb4tOMbSxY9XUlgZG/X/77rb0EUmCa4gZoa32e3X2RoLSQ
7YQqzTfAb2ZfYO3OnUCqR9r4k4wgNXnLixClbPhKRFO//2ryaGajiRLLH7ETes7+97cODfM2cJ15
i4tuW1ZcgjqFP4me9eJbiCaBlWyH4jloJ3/ZTeL9s9BDBUNOaLRAe2EUWOSCJaIbJpjRIe/IEX5H
NfpTu9I7zjqXuzwi183saBoKEAcBDw1clcynBWrDHrvtslNCYLc1kXvufz9t7Hg1kfAG2SJ6n7o5
hKngmnU4OXdMhfoRiEWyPDKYtUHEUvc4HJGc6f4jaZPHZaqv/VeJLW3jLHczHcazmKdzlHPVZm3Z
vGZ0K0f8Z6TsEZBYRG6+m7VnnbLyhFPID5mlJ0vDFYNzX+5Ee7nDlNUgY19ueqtujm0Q/ERSbEJh
W6euJSWTKdCLjJ4Zl/s8EWK9jXW7+32XSZTGfStmTJ+oUbcjwrsQ8HvP46Rfat/KwN7dKnPXd41a
jz53xu9hjt6PPnuuXnNDKVDA0N29FChVyu3pZlYL1ymy2aPx4o1yXxqIl34/pDId4sOMT/T3Fp0i
dradjvXaCpEwu7yAuPfP4/LHEgEwZpWrhqsrQN+PFpFjwlmOxsZxoUpU431phsEmcpybenngj4vz
s7Hn+2yJZFCdvM1rrrSy42kq88nGLRvdkP51TxAfkS8ClrBtG4ffO+P34GLfONIabEOfg235uSMe
HizLHKqKNfOq2UyL1Yc9AqHl3LU7X1o389zx7YMB0mNKWgKghL6qxlsEXQq7MEvTnGuDp/a8+3DZ
Cm+akKPNT7LLbKMwdnUz3loaLZDPAbfuegbfNbMM2WVPmUcESVzDmyB9HL05dPMNmi8cuzJhM202
9n3o3nD/VtwabcM0SqKkk+H/Iey8liQ3kiz6RTBDQOM1BVKW1v0CY3d1QWuNr98TUWO7JGeNfNi1
melmsRKJiPBwv/fc0wD2hiUD9VEu/9opiGMtC3dTNYBOUzy9KLScZ1WZVQuwckOKn+RfJSjD3aRN
8Sg8S5ynLNrpjfum1+hN1dtFaOJdlU57vXlbzHA6LgN6E8LfjgUEkGZGoJXCRW7hv25a8aW2J83y
aY1h7NzQhxVsSWPKW+vrLYyODuWUWUsZpa+TVa4nK8ru/qEda/CzBt+R/A4gyWRls9fNU2etHjlt
3KtyeZzCWoA/3f2IBSeKSO0JVZRL1FRP1UEDY96SDfA8yEOws+hFNuTGXzr2/Cr2xVXQMRWEVkst
rtgmDDx0K33MZudNPYgKjVZQLeJFnX1EbDHoAWrgjfdljYJoyXnAoTXETxNZe3v1JMuQHDSnjQNE
HIB3PQRhfaTbQRTjEDAYTgzNMdNtRkt8KF717iDqmfZHu1p8fWLb5HwvSUFP0vLaQUaCyu+Dt8Gg
apD/DFt8T8eAKlz+tyil0hoiLKBxZKoqzHHd50RWoBniB3JZEYWqQqIwsfu1wk7xj/rPI1fCOfL2
qkRQi1D9pzhGQQzKJP7+MBNTs40x5VgmVrZapz31A++Hl6IeAf5cIj4xB8Jq6IXVqX7vVi0qJabG
3rM6BV2XzTFxIdB0TwnAC4ttwJWlIc1jbs2J5F0jeCwxOSKmW14KkzSNMMNUof416vyc5F7jy6O9
qlCQrh+j7ZrbIkqMXY/avZvDJVBvGIoaCsZw7JBLP3XTAnW8/dlgyuYNbVGSTXs4ONk2sx51c1yP
MFNQ+C3iKMd8TTm1J0TEUMKT5CvpEOTN+aTWvpF64PtTaGore7N6K0iOGLfT4HxNGfgJ9T+prYQ+
9Ftjto9oebkipXR7x3S+b6xPghTM78/QxOYfvZnAYmJrU7tVmKHYVHuPkCVXRYFHI5Pm6a/IkqAR
eTyYqhLhJB4s1CXqkFCbfqvnl3pEEwcnjb8qn6xmsyTCivkfJtdLJiskkIgfXgKVkMyCfl8z3ULp
y9B3sM7L6j13sqooE86qf75wGX+/b3HbMly8gK4phOPRgP/rLXJs2DVhSCD1ljWUepGb2XuKvHDY
odd/ixfEXWSGhljwwmLvgZLQHYqDNCFxqIqKnW6RC44tiZRe+2ttjDdnZnsrOrCPSPaOEf281vXa
f/m9Jfz0L7dfUye8nlaJMCzTsE2PW/ufb79xSWxshsh93w3WpWZ4QK7hhsyycie/+EDz13OGypKA
5Iuq5+t4IPuG1df1aMfquFsPXpb7IOQoNHA2HjpNuzHwVu5CeyqO3IQ2tCABsqEwmbSx2Q0Gm4eJ
YC4zUK5niXhi6RK27X+OnDeHJR4+VFm80sv7l+8IBuzfPyvEVFoJJMkYjmFJquqfAK0+dxW7jUsU
nQvLLC6o0LWIO0EpC2CtJvptjjXusPL35Y7wfbW1HYjNkUXoi6x3Mr2noV4zpCwB8+wLj6o2atsT
Nh2OgLk6qm9eF/2J6nE79oC9o9K5OAWWtX/+NBKC+9+fxiZswrJ8/IJCvpF/+jQOjiYfx2FI0Pyu
T+yvwYKNA8eFbAfisyKE9YLpGz5xdOpVNSYntXHUuncaHCT1EguR6NNLoY3/WWVqbeeaPx0dn4z2
3PhYyObz9GKh3Itk7h7ky06qNiZyFwTS8kpWqP1iVjsXjZd8qIOE9jfWYYx//cvHlQvoT3RdMA4O
CQvCNFB8uY5tyTbOnz4u8D8ItnYDHBKUBOOGcacVdzAROCaK4VJ1NBNacrjA1N4WSzpTHlNfGALh
ljoOVQEnzxD1VRTeFLguTgRbDvUWJqrhwH7SLPxXWRisDaJOiLK1iXAhB/yRAm7Foc0GQyNJSi+7
J4Nwh8kzvv75cwrZ8/rrBxWy28WAxvEwAlBo//WDoiX3c6OM3d3i6uJaWgdR4P7BGCZnK85/ujfW
gDbYyMMrsJwIlaQ6z0pwg6T3QkZBYaVfw70PEoxLPnOJnbo5egv9fGwCG3Q/N07SvY4k53Lg3jYc
+9fa9J8Jms72S4y1X94uvAx24urNTPRJhVulb8ypXtR7UsZPWQYjSR5/VO4MPygFBnnZH9yRyzT2
kjD12v0U8nBdjYjJgrwdQRLHWS0kpjSsPg9lzjwT3ygPmdLkwARHVgEc2IvMPRmIPcm5fdMzmHyq
CJ5nG7fQCipSVDezmJ6KonvxE+9FHQdmSVXaABX9vqOqE2Cm2NzZwE0nLGAbzSIDb4hJDTDio6s8
kHiI+5xcRvYz0uzlnB23Bu+JfBrWpL1HiYe0XrZw/vePLoIbX6Du036Ozighq/H7RjpEJsIZ7aS+
jqRhbOC1yFfTgy6XIofrtKtss3/8l3fmv9aGYFUI2zI9g+wR6DZ/fWUmJtZ0TTKHb5nbhIecfxeP
FFWIkqRYhvGOASojYPw5i/PiZ0+ThpRqXMoKvpf2+s+/jenK3uJfliq/juHqug2R22d7kmfOn5cq
Ieh+JDLG+I74HPwoPiSrxu20lveucOpyBqs0x8RMOkzWxIyy62XB7RQ5ezt0SCYW+dkMxe0ahfTC
cNwfwRKTZ0voQGhZ7Sm2+AfH7kYdtWGW/OhSrk2l7uPWojOoii66FV47z98l9djoTMhX6otDikuV
oTzOt0EuIVlwqBuCFtL9Ix/gAacPNYXqpQDM1+3IANYD6Wplnql+sjoyPDpyXnEBF8cYULaCoxTt
FD8ONYDt/ZFZ9A4gXwQQo+NtI9sm8o6XynTmKvrqyvmRVYQknPXi9eaeIv6nqv0YguIwM7jvtaF3
7GZmrxEcB2StdFSiN7XHtgl3u2amDeYLD4DL0nMar9MBwVh4Vn1pfUVzbnlX9YBUY8oYk8ewooaV
sdlZLvEvDYlM/QimYmJDkG97jjEHOzdzMoKGaTCNIIBCfhNgxYxyWRLRlE5YlptgXfrzZHEZbroO
XjWXd9ULxNl4Cwij20wFvcBZrvxqQruTOdfesj9MO8bF6NJf79LohGnPCOoizIPUHvtDVjkrWsMq
iPr4JXIOk8U3qa5NcyUkKeEnVk46AjobVVsk923ErlR6geEQ6zHxwzZttsy3K8oYeFrWZpDtSMNB
yyZIG87G3dTa5zi34p3hUYOG8jMxRz+n5kQ7uoXdWXA9HAWqLhLe1Y2cS9p4zPimd1C7up2b9/N9
F1HVL9pJA59wrSK8OqNGtDmxbRuLOyTuh45r2729sLsJx6cyNrEO4oMR9Qjyh7oh7yXnIK7R3Bct
0fImlC1ZfzhzIsP/0k91TGcuvIFGa74LbhHy434XLa3bzkwn4K4UW52LuSnUm4dIS57dZERGUhAd
PK+g+Fx3eSQCAboNdqKmTNE5hBgTQP2dJj/hzCZlkhVESreAhaM25IkNPEA7elIftu9G6BBzGrgY
Ec5EjnpX61NdTPBzYKNtuH3REFBXtKXNdh3nsUlfOi3jx+9Zh+xZ5Do5cWw0FjI9DTEUFxPcG3mx
HuAwoPogUUUdJg4e25qrHGYgal5bthrYVUYyalDfTVPMv63yjAP5slvVi8tAZ/cNat6hap78mGEf
NuZxG7WE8a6y/u4t7RYXO/pHOYQBUaGf8IptlqIMzxMs25TJdDCK7HfRrBoMuElcw9UIJi9bLjXE
PtVg0grKOdeKbpy22FaLuwSq4yBaKXWfGw4y1oTOrQA3ZSrTo9kFqoUhuL8b4oFuSHKh7RlBH2oG
DlmmrYW8R6s1XIa426RHQrUYvjv/ESVMnPZvouljcAW0O6zFRLOj16Rcq1ttSpHNtagOauG/0O84
5bL1VKX+Q11h6nXLkFi42v9Qx8CQs0MU0A/bHhCdXaOp7fq0OPWEvWhF2x0Bt/B0fSLyavveqHpy
U7lfqC631U7NrnVBeNDMOpeyuNK4z241jVQVWedlcMgZBYBYrX3fP3vyNE8w4GG2d6766t75aX9v
2eWXak3r8v0dKAsjr9W598zxHvKc+uiqPkiasDyimTgIPapOFWgT9XZNJi60brjvfo7hPUamn4ks
2b0peZuzHjc39bi6TagVEy1sPBqX6o0DFy6YNHHEECCuqnlg1cm7aaXrwWjsnwMpJYd/PvP+a4ho
CtNlhGkYtiEs0zH+do0KcT7r2jQi9qhcNku5rxsdmWj49S5+Gx1nd+D8Uw1de3hcpHdUVXSG3OqN
3no0hnrdx274rNqD9TpefDtsg+8uAh0Rt0BhZKPTUe9K7093tVW+hOin1WyCkcS/XTDEf10wBFEW
VNuGSQPPsuy/XTAIuylxSRXu99QmI+ce/YVzryXlGtiTTJa14NOpTlRX2odp5l3thXWfhS2dStki
1RbjBYlxs/vnp23Kp/nXAsNydN8QVAKexcX1byNbgubKMc6Q0UVh9WLRSl4XGsK+p4ZCGDnXdb7t
GXalI3cbdVymaNXXTI4I+WaU+K6sCrEVpjgVjFAO+Zfc/lX9qjoOqnFfu93DFKfk9skGlHqTVddL
2DpvMrm4HXPXfwn3+H+euuG5ctdw5MOHjv7X4kn4C7SfnGhRU2fmqXolRp48ufAL5fVDvTW5N/4Y
9eWXNlg+NxcZqsMUJJZzoSSkbdeO+emfHzkF3H8VmVy+KDHph8krp/P3qi7KI5RATD6Z9OXOTZi2
NNsrrL0rkmIIw1/GxHHp0hzW/Z0RWykxne6D08GIIAsRL3/xNM0vjlu9wATwiXad+0e0X/jbquE0
2LoFVJT/B/oBPz1o5nDuAhSdP4pKhHcCfxKRENfGCnS9vkKZsc/6uY8GDJUOQPnG8X+hZQ0GKEmP
OaqsTswH38mWvXWz0B0O+AbTbbkgkROFc4RLXQVhYeIMmBx+Z2QjTHhlHoHWbi0twjtD4bWKkfg2
M6NCmWix0qF8ruwbJmPMMdD5HufQxUYsxLOe3ZD4wOugtTIyb7rzLdmr0nv/ihJnH8ZheCVdJN0S
GMZ1E4q8sMcHyymjQ9gA9dTZICo3dUEm7FoD5aXmNelp0bKbZASkIEgY5beyly11jr5rhoCOOYGd
JHBA/WP3pZg5ZLp2brX82CJtGqfXwlsOsOCpQR8Tqz0nKdktbhgIbb0DR37Tc6UViJ6cTcYen0Tl
pxmRHWoNXyviQWsedoVP0yeO62ljRFAb9S9P057TyLuLh707sWLM0QoY0USppe1MlxECoMi0Z2EA
6EEBsOny/qHUXI154gwVB20il8Q4JKtxQYGV5Mek8Q8IYVuDihg+ZwpHP1/OhfarJ4SmQEnYdfkP
r4GaUuOsTDz7nTFYELvlGyNMn+SUFxORO1pnsHBJ8dQR4gm4m5rjbYZgARYAsHBk7GtkznHl3rQX
4wsF1K0+Myvv6vt4JsvEE+wPR37VDXY1Mkkarril89kQgG6ich/WbSBAdtSZtblZ0hsfvRd9AmJg
zVsCVXZmNOxgZMjnmEevmOJ3kwNmlrvv6hWbSYxf7lQz+UHram2x1mwdLPPUvbBzQ1QiSXJakXVi
t+dpjj/5N7YVzPyxfAFJUFy0Clkz5BkusF572zNb8xZT+mY28TAG9NqBP2hHHjEEDRQOISksJT9S
OMvt2tPZFnmx92cICY3r30RNcRXJcKGFzETLuXQkpWT8cLLyftpNvtMG9498iPdh9QmgYptb2Wmp
SIrJ/PsV9s8cGQw77OlptlquIrXFGHM81Qa2OCe8cQlX7+P5zjH6Y+7bryRnMT3E3RDlH0s2PNp8
2pz4oCq7zxFZlo39utjxu9YhQEu9YzV5Dlph4xBV46WcyW8hxYfM3q7eZqG1T0UZZB30KYeyyOhv
MXkdZm89x8UUCEc3mHoZB50gTaghR70I33N8djTHJ2xKC0AE7sB2JngMY3ysQvywLUh0LDNLFTCO
v9r5HIBvwOyqnwrvXtOWO1Th27p7R6+xtezqMavMLYanD93SrqSsXEhb2oQoUFyfpkZ8a2jdfb3W
d6FWftgmVts2344zvWvCYc6zg/uyLO+MnElI1d30mHai6CEJw9syYuLjiUPTBFWiX2PPvEvy7AGH
+9vshPd+OewTnfhjX9vIcZrlXdhIdtQeEDDCIJMxE8y9Yp8zTmstgibvF1w32YPfJj8Y8Pz0E0Kj
Lb1/RD97mX0MG1xNDGdnVE+VCHIz3YvxzYx/i/iFWFAsYMCaDcH4Mwf8/0Tw9gOchDtj/INffQ6j
Yw3iOn4ZrJeQfInc/apgkWFMDHKMbCjUa7zs0iFlcJ+tr7TZwGkOG++mT7qtbzzpJswCMNiPRvtL
r+914k004zbSWPKwMeidBhjHdqWEISz5Q4a/Ma3k/gk+lhs0WvaBCiocqr2/pjujb58GbjXlkN01
s7uJdB9J0qHvy0voX4z2jOYZ8yEScnQqS53QJANMAIRK9PXdDGafBV1ruNawFFvIlrLxJx7IR3ft
Lx0Y112MdX0ILx7fkOdiJe8hnNcIbqyH1fw1a8NxHttH25mPHRJaxLJg6kCtWvlZGiknVDKaGK+e
Vh3K6KvxF+7317XxdwKTaNH2YDvawHM/LMxzXsSw3SBx1jbQcmT7wbvtQKqNdrcRtIxWwz3IEI3F
LfYtUYh6eB+HN1T2x0ZgyDeya7ocdLEyUaqh8xcnU+hBZyMPXX+OtXGdy/Zkco008VK0BIQCRzrj
qGxsqFaxJilzOTZj+mh0DDjFrUMakvNuGt6prfJDw8RIE+sOCCTG2V7ia1yAKdxkbO1EnsWjYb8R
bbrTGFJM40lPoP6EX1UD5ZydJOQINWHze5+zhFGdBb4nKYsNAVXRZ9j0PfMB2/k1mM6p86oLcoiN
3r4KiD60szZ5dicm+gyonhzw7csb/NdRy/ZmCI830U/u/GVzpYiNdW+vdBuF95bgQbTtcN+SYTHw
K4oIe1Bf6IxZaTJWOEwZf0Fw4VYOljZc94sgvUJfnlodnZOv0doHhm+P63nS5j1qHtYYFzGk/np7
1BqStz2zXja6fldlJElmzUG0yVbH1wRl4wClaiC3s1+JzzTcJt+WuEVCPb/TTeOXQxNEN+tju1gc
zvlu9TlezAja9CWsWEemm54H676Os19zl6FcrsC2itJ9zVyycwHg4VDgUlx9ojEfN1FJJK/B5xnc
t8mvXlzy48mexnmUPa0Jl/weYZwQ6b3xCoRy58iQlxl6u3mLOdDawWV5skR03+pTxg3Q+qwkZjUG
mUScNpbgLruOugu1PX0cpptB4OYxX0bnE/zTxYCiQ5zw1iD0bdTkVZu6Bm+jqM9d+TbA1ZpGbsMl
5Pgi6LiLL1n1hzmKIFycj9YDelQg1Q097WgQ2AHXBMf2xWO0gBXhyOCIfBmLWUtODskKMtJHKx6E
3ofr2vuM/czXhy0Ifm24Sczs4PDos7C5j/D9ajSWmpXYcq+/gjHGxTTZPxtIK004nJ21InKmI5Ay
Wmhbxd7FyKl0qJpWrr72fmkj8cgobCsAmn2saFkRZ1G2jcR9PKTWUXAGTX4GV0Aky7Y1dPaWVPwk
O44JRATI1irhwSexiXxnB4WD7HlaxCHE+vPs5+E5cvlPKYgO7PxEZ069N7J3TOWldvz4HMfFcspK
kTB+j5qjoYXaU+tB7NDWYT7XTRs9O04xHMzcA5wr/9TJtenO65fzWCygI7Te4Jqfl5xF/GFok0W7
ljNyNvlf46rSL7W5oEpXfzldfiObh1fI8D1o8GU/g7nmAPbm/EzqM2xpbrt7KuPq2oVAEzPn0i5R
+bqUfn5m8dJen4riVZ+G/ui1MJ2mMK+xpfcanGHbCdq6twHI8Vda0Q37uO/Kg/oB0K0AzoWre5zm
tXh1Uza0TtPFWf0pXGmmCBPyHfWnPnbmRSu2XKfJXEO5Er75FUz2qWEyY8mYCQen12YhrsWkooCL
EC4/O1i5AJ83UvRaVwlclCeQ5o9pAhdSCAKKF0Q0g7sc6cZNUV1ulpGCf0z2Ysp/pVchmoc4RbyZ
OvXBGfOcI2sMps4+Q2YOSq/dWaP55LmruUEVTIOdXuF7iv6DfmHyNnWfjFEA4ZVPsSc9zQM7KWQ5
NG1fSzq5O0aP8Ka09QB387fHSSv/TxDUmtV0fCZvDBo9Q2ZcY6Fc9gk5uJjxiUdqW37Z/BhPRGfk
QKHtsogIgsM8uIi7zll2+TQHSQUrdIqjFx9e42B0+7L1jokbPjadUW2WdCWz5C4c5umgMbQsNcxJ
aRQd+nU4L0bxI9aDcFidQOpEYoAguQ6JC0ZGCHjRRWMI5wS9VLzG6M+ILfKAk6bljbtBEBefR4PQ
ONeJPtzYRf/Xor61yE0tJxzjjbfeLln6wZ5z9qfywSxwJDP/iqWEDiEFe1RJqwZUe48iIbHYbasq
vsc6bujExSdjx0Sodm7oDSOeYYAwTJ6AATqkZPW9gWzk5KfTh6Zl/jXotMLNzL/O3p3hVLhrm/vK
73ktqhXPu7mzwB92rYFurXbbQ74S5E3jfkcJD9KTsOyqDGC//y4pD3y8q6I+dXH+mBbejW4VQI7t
1wzdc0MeRFRNwWQ419YGfDmRJ0Ggk6v3T1ZzH7ufNT80qq3f9OwxjIYbQLxHLrwveCiI4LDDoMi0
wxzRJ5ng9LtaQu6Que175IHkNMESrtZXGUDc6s1vLJ08bDcNyRR68CcwL/HCeWtaLOjIlm6JmEYg
B5o1ZLdTwkzHDsH/VWb9TngRASiOea8tOxRnRJTn+8kZsKzCLNqEow9Ko+ViAjBhia6kkIHSbDCw
2fCu6u5spUO0LVOcnvWrmWvWORo3pVFWt8mAXyeJ90Vm+Deawx7RoOi5YW57PzQPprOmJ5uI0k2P
DvvKJUN1Sx3DWekD5LumNpyLINmcIHTNO/SEJR5ECeCyLuKTazBJN8p8OTJpNLhJ7lCRPVa9Vi0n
v3d7tqLp4Blxc85AiSkl2SpHdpqzvoVJUVxyD1dWGGEObktvuommkCjqlPvHKBmvmaHfIk5zIPd2
4UeD4udUYMC+6Dmp9lRUyQHWQbkpTLu5mQYAhq2XS4yhwQtfaLV2NlFB7GLurniowqcVWekBjktz
bIoWZFETXprRvQimidzZGCrQBTMPfaObFwNKIgzFJg3o+Y3HWOC8Z5JZHXEfEiVQuW+FXaX3Pjae
KdL7e8/0f2exuAymNaOupD4nbcq8agXHIvaWh0lQBw2jOR6VhHDMR/PQltFFPdPBCFIsNnVB6M1g
WcahmdcFoSKppXpW+Zu6X409+9hD5e3nGn7Bt3wU4jJ3zW44aqO3brk2VKiHtT/Kznsol/BToDyW
zNKFqCr99xqVT9Qm9k49yhqZ5H6h01J5r6rpbi6VwZ42vShhuGrzq7GQ6+/0RGM61lNcYtE/qL/t
Zc5tnhM4EEqyEbC778HAVLEYGmc2945lU+ZbJGSTnf4xwUEGHdedRqkmGQe72/8qlLY4M8VurYrx
e8qsJ/QRonhBtTquITGIBcswGy+jzM4jRvCkVwiS9cYnFIV/k4dOVqmrsd2ioDMh26I38mVz24pB
micNyfakXPlat2+0dgqg1b0oeYGaPxdxx05rkIelBHM+HaYN1c7Bl3l/dmwA5mUQqD6v2xNjWWbl
ZRbWt8xQTT0cbf7tpuA46o74roQfp/7lavSlhkD/179Un7wq3K0XM0ZSvUH1k41V15jKj3v1e6VG
qT3r0Yzp0+bFk+pbz2cSxfVKfSVoRmClNUjgMeccEqN94Hyip/g9xlJ/JRbIrFdP+rOl4FKTQgkk
3g0bnLSJIRqGk8BpKHaWz8gwT2siRpz8rQ9xTgPXfhgH5F9qflKZ+nGK4zZIJqIUIjI25l+EJwFV
Q5r1rdMGzCO3sEzYJ9VwlfqCWiDDIKAUl1hm7ZHEPmgW6BP1zPEffxhFB5OfsZaLZwSxAFEzRM60
fskinLMzLKp2xzSk3qSufh8WnhKlae1CFjLiLLYpLc1OmSxqXQqUqXtXc54O8+rarZfUbyBcyI+e
sXQOCYYH+CbdmxKcr+uj46TrjZQrqI+oWshGi2PVcPSD2p9qAsy30dw80Ylw1GQRnvon/Lt6o55Y
ZAIPmMhDVlI6NflQQ4AIFbI5EqChtHJqLqPURYvf7pa24xLj61Be0XqqwZyGjBaBMO1BlxEjVlKu
aTDydt5kv2oakwOl6VOPW6l7Q0m/LdaTo1kgljzdQc0Ed1NOVbSBPXBG9rVz7Ng/hLmxbLpR4+43
FNd5AHYvpNRCaUSgSnKfkoL6UFtB7CTkjwrtefS7b11y2ab4tzW68SXlHaKjtMZiqzU+65Y0RHlE
7WodXUsUoXIJGSqPbCNcxMjgirH5uXIkOAHJZtrLm1J55RSQs7dVQztlwArlJLIs49Ooc37iA6aC
kD+1t80XO2nZAWXTn070uJUTRyX34U68BYy13DFlaJVGVKk7Zi5LRD5/MZ9ldjPU1kbQnt6qbz+u
9wQgZ4hMR0ELBySf9G0xPqm3MdTg8a1LCLFt4HF8KxyhQrERFIdJQzNeHFovyo5JWxi8MKygljvG
QX0PEBS8bZs8q83B8WVZN9CnJjck8CFML3H72UnKLcgsPObdnVLaA3hF5IyWq56Ly7pWfZA3BGRO
C84VtPWEFfhH9fXk9OiQ36Ow+z6ETQPPujf538uf7GzEn24XkF8NUpt5YJRFMNFENG3srn5oa/Yi
o4uMx7UFgJOzTX/PL9XsLptxN8VHNaPyZ/Aha2ErGWnlMxgd7GeP3BYygCmF5dQ/gyqwISgC2f2C
DFJKyMOpAloktWM8SqYWaKzkRLNcULLqBcxKiw1Fjj2+N03pqdE4ib2+AsmTD9TGIiEaoSq3ac9m
qzZ5q4X9k3cuQQxSxNo2nPtrfKd+ephg5rLHbNxoKUDwBao9GKPxM6qsjyki/CnP/Bs140kJ9m6t
CWN0V/0U5npbF/WHzOQlDvW9itFpJgSXtbZICd0yn0yoCEfdamTuHJkIel2fCBbAkyOlvE0BzYes
G7W+1QLTqaBOBiWneoeAro8bWc6MZAAHLbXfEBk3bmkybTAIY4kI2k6GguFATQbb91HdI9vfoiXe
qF1SiWvVNqFe89Sg5goxsOmeuFXz/Bjt0W5wMa73ubvuvcxttklzExYMXnszpohjTu46850FKlzZ
lcbcwXSAyHBjurYXeE1NgK00/GUlQYWd62Aw4RVGCbceGwCLMPTigIFBtlvGhgRMVO8G87sDw82P
WhbyYBhPubQzzKP4mtyXZmxpMbT2L0vrXd6E4UfrJUHpOEZgsaI3FtoZuspIUQhLa8GjkJps+Ua1
s2MHbYUZBdjeaDsSabaBUG4fPAFQWn0QtfzV6EzXsO+Qx6GG1tpyQCRyhMhcfUvNi5FAqzqydaYX
pCZIyUia8Iq3Fq/lLM02oflHMRAE0GfJt+TYFEkGeTkgXQV/1+jTdme58Tx/qrmhkoGp7UJteep7
MdBb7822Oavvv8iiT00YMIlk8asm2qaDesn4KJ0JWIusGvse+YCBL4N5t3urPoia+8nDEL7QqdZ1
dARx8ttxyOglOhMMdfgySG1KQ+t7HqLqputAlMm9MyUbFDwkLTysBmr7VweSnjnHOvLPapHEhs28
H0cDTxvPqEcgkl8ys6nk0UVODuvSwSmjPTBRecSF/TZoehhYCGVUiZBlNqdXrB20hAm4VLN8b1Km
P4DTIMBt1FjsbgV3ZyooaiJUZxv1lNTLqRR9uYxJ0OnKnIf2qEpKpYWayug9sYcvdcyoXSft/Qcd
IfH36YNYsWeCla3o8HIELFKc4IlfaRrR5gLsA/AkIHz1oDT2iZm8l+yi6lRT32A+Y0Bw8vhnGdFy
VGevPtts8g5ZOOPj/x3Gfejtli4ZD2lLt9Vt4cFLGb0p/bRO9gO3EDZ+LK/r4NOKl65JeSTaiXVd
uDJxy0c0QpZlGliVdSOFI24XYXUFqaEBgweMw5mgVeAsyyg9Z7QfQif/GLG/HArWcSMWcuekCgk2
xxJkc3hSC32kh8a+iXQK/0wJCB3wkVbCtzRmZnNKM9LO3NvnaAj/YxmsCLydluFFiSaUsoOINyZT
rX0nYjs8Z9LgOiWDf4CHAWBjgT9bT+4Rq/DOM7XLlBqPQM2e1dam3KLK56NOl9zuafTCukEWrGSg
8K9Jh5n6TzeFLq+7BapTRO9xITZTnG9nnnqgTue1HegU6zOxP9m2d9lrLFK6sGvx6iEW7Kj/tZNa
YShk6r3xa6hT/Jlh8mpq6UmMKd21XKIUTUIY1Zuh9KKuYBuKTZ99Sj5gJ+ep6O50D652r/yGiICf
15FqJ+nSR+hXL1a1m9eMFo1UUpqw5ikJQgBhhFUlS3gHHu5bC6fKBQ9hhpT7zZ2/T8b8hU8anmE/
kyw5P3eAyygH+DWdsHtbuHUbgxT8owMsDA1VUHSwDDhlY4t4TKt+mb3ZP7hTKL0i7JJQwptD6UW3
WJj3REPm6PSSnpfgUylAlF5ZPRB3DK80a+gzZe/rNExHwKX4K+VVA43UNbFINBFSFKXcM+pFU4Zr
pUMiWUJsCzdaCanIw48ILP/Srgcs78y22uG3Us8MsXSyhegFTb2MD42p3zsu3dPUhvxltM51ydyb
JuRdrXTj0NXVNVv0ZJ+SidXJ6lB+ZLOv0cyP/bc9B7jzGkSN+2xjXj+4YS/hTphQ/eF17JyjOtPk
IlESXlUlldGztVbsYaLVsBn/UG+GKg3UQ1CFNtk9qO7kSlsq+9ELHUd5iNSRQFePzrSPfoLdCbrk
l1NX7+pPQvCrBbGgDDYaceSECvdqU2tlpxM8JyeBzrWlnaHrO+fG7Z8AuxxSAWYNRMmpLXVkL+3w
pVWUoYst5dDhcJimvMZdDeqUQQBLGCmWNAR972DSK+kNVkAa0nrRdOPaDLDLlXJ5bBmLG/JhFTys
78J+mj06B/Cwk3S5V/cAP4OrMTXk3qoVqPbw1C2SfdN/l31dMtxoIHcRhWKOgjBw5YJ3ddLiFtwZ
H2sCP2UZ6WtoM5JyHOl0HXTgpYJ6ZRLOg+eX73Byr/QBDupMY9z43oQ28BmbKyTAU7U79EP7U31z
RjE95rMAVt64rFNqMSWPlkYIfwUpVPXmb1VXqW1H1RFpDwbfKfvbqmPwsDAgl90HpVMnuA5j+4Rz
VVq7lGTXxpeHBIq4L7mQlbatH6UVTm8u6l6rXnh1gBFGc+9F9T609dfEn4CKv6p/aFq52swR4Ylz
bn1vCNA9h7Av9y/NrJE5KN+frOa6Swf2QIz6IRxN8MEpKp+k09+m0PtSpwbmEI1kUuYYYEn26uau
5H/EJNyHfvljLZFXJn3v3zMGicyXb3mcDmU/rNebxOkfeeVhjmlfrXRl6lwe1fe4ZA6qVNxB40Kc
+aJt1SU/HN1n9R2oZ5dAga+An0lp/jAQGKqXtLBEuVcvhpTp1qINz0aGqCBe3tdoYS/B7XUczPih
lPciIwdilObZRX3USfOezTx9dWKIsDpRct8O+yrN9fNgO/q2le4tMh/kd8MaHXv9q9V8rs70rNXW
r/5ncsSpXFOX8PqjLbdBTdPSnTZa71p6+R/mzmM7ciXLsv9Sc7yGMhiwVlcN3B0u6dTBEBMshiAA
g9bi62ubR3Zl58v1uipnPciMxwg6CWni3nP2MSazOd9GTDHn2BAJA15NsnddCo5DhVzi5ih0GTj1
UHG7Wfo/lN4LzHpjXxNoM9Hzat34pZgJJ779TtNGk0qv47eB7jbbDUteUYfIPihIXlHzlCfTs863
C3dbSi4DXvJIp8rlNuFDdKtuVzY2SEIokY4imGTsjWanBP9Gx65wrbvMVuh6hUNVkSlboJnwGS+j
CjybMb6MbJ+o4pYq7AXJqe5Yv8Zj3Vwi33qGj0ym1G3pwY6SfctA5Fx6a8Sw1LyN47eH/nZ8StQx
y0Q2KH7mUotKui9RHRbE8T2KkqBb1bu/CFT72uSR9ZxOB3CZ4+9dlPCqp3lV59wHHF5oRseESolt
HhakrCWVQ5o52SgsHDyEU7TlI2fbkOAWyrXo98kK6rT/uvbQ6iNvrelyA/0GKW7MMY0Nv36+OYLZ
KkwXkVNcvd0sCJCItIhGuA2xN7TCoNiTjmQjZq683uZbPERs+29SV4yZk5vrhJfXxk0/JZ39kZji
chvGb3tmuaQYSFKkBbfho5KkfMtkveSKnUnmcxaY48hWzIzHVlDnMbL6SbjcEPIb6QfUzJOeyzqX
Ld/c0GNn5nUhz8txUynmGCfsS0xnsia5zBKQsdNDMvKT44GST0Ff87Yek/549gNK+wINx8y6/Gg4
BbLXsXtWvXyhTMWlYQ+UR0P00GvJV5PVx8ABo2TQoCqasjspSmMrc3FXEtXr5MiT7AxjEvl23m7I
gm3kEJ8srGQ4WLBm9hLcys6DhyLQFTCwDfm+LRiEJ1qmjj/WKHAp8tnSK0Jbdo953UR7GsfvEBXl
vrOp9JfyCMiKCWYi7iYikgdb5Fcp2qMo7QLkNlaHBkhHZmQlARIXZP4XtlwMdz44eDqlDwRSfZqM
JDskmaI9W2xNTbdK4j4+KIfXy/CIJbHcYdg1ZH8qOKrKly2oT1LQmgHuOFIxr8zOdksNOB9GetZI
y0lIjCnuYut0/PjiLwrPPeb5Zz/2oEyu7a9pWiIEAJAEpi69JLG/yRaSRLPBCIX0wzUlvb10KuME
PTLeRiX+gB6TvQ1hgIg5djNZfTdWmiaT1Y9dEdTbwa6BWwGRn8z+SiL7phKEhvq1eMJvRWar9u/P
JRHUPRuMnbUwTCYzCTzkoVmnpm0Aaq3G2at4qiHEvvA+xN1Hn5Y/kpa3ZLRm9+JM7mM/N1/WiOSO
ccJMffu/mgpM1dWMwrZR7ctkeqTCRMF6cD7WBY1hVq87x5ibUyTNfUHo84o6EiuSHGhGc2u7AlMb
V6bEzTfhn4/t4TSjsy2SWjHfikfP9V86UUtcfEu8WemP9+P0uYEjVwqKQ7bsjV1nG19qGcPNIWkn
bHF7JNIfvvlB8x7EGhQqS+RNxEPEa0CTZSBju1GA/7uAeKeFthRdN0oODroTuKefggXYjI8yhBKz
/ZiVagX2laA7jkCbNhAopOFt/ZlAHKX3c7Sf3sEKPtESRw244A0ru+IFQ8BPvDwEpWBDbrP20vpJ
CgQculhfTTn86vytmYeR/YKC29dfkmKkXjgEtJuFznQ9qCu5q8wY7LOJCHOzY9LqzzWpo3skB6XG
fs+HCZSA8blLAxwP85R/ZbMhDuvQvhnUWdcJXEJbfXFp6ezR6e2R3VHoCl6c+KdETHFXK8i8yp8v
cuqCt8F+Dxrnp5gDoJpxCmRttq8ptgV7jZL7NwTQ6yXCctJhowOMQ2nLkdWu99l7x3OCyICNi4bA
oTY6JTP7t1XawaGUyctAFwC0RbObJLl7jWWbO9RlARiD5W2wWhn26B1LMCknt1ZAG/AaTi3hwwTL
jVcLkzZ0uTBT1sZXCda/wC3vZE1+JDWcSzniseo7WiSgs5ZtF6kfQW6kJ7fo/bN0podhneQ+ZRWF
IIQtx1S9F7VN9kBDGc/MaCwn1Ucm53xfFsOJ2pi6zM3IaaRLhnoT24qhxzZ2mzjpfej2NlotvSuo
CuIZeH+xlGTmXeUAQV+VCKli2CEM8LdobsShI9rzgL0zhKsS3fnUiFwSRk6TrD9Rijs4LtJbTyD9
hy/rYdtK4sPgT91VUaM3Omc5e7Lo0YTRuTepdpxbvwzHkaeQwQ2NRXbpUjPfYHC090UwouIRXIg6
AO3aGQWOG70zko373/inrX/2ujkUW5Amma7lS8v9E2er5JmZmGR0dN9KzFVicFDuqwuwdHPb2N6c
jZj3tugphj2dlmk32/aw/3/Ls7HA/pMk3gFza1ouqTs4Gc0/ee4C4NRtvoJYafWOs8iutmJEMKfk
S5Wip9R7j5tHiwQizK6dNhIM7AEo0IgJ+/YYQ36ehEVVCSGQNrTdvnudSbC26ej56J3d5KdBCsx+
Edm3wiTOIMcDaX2KMhl2KLvs6WskK9Ani666wv/L1vrZG5ha0F7CkIw9VlY9ccjIF+cNvYv7W03H
UvFlLKwaCOgxVQDn4AM/pmlbXnrgYelCSIQOLJuNSSALS8XZipZPgwXcuC0DuVPS4BNMMrc92205
oRqqQxOtrtu6InVYDwXT90X23t4Sy9tcsCCPvxJ0Qpj1bUWrO75VqZ5no4zZ6Pmb24Ex7b71zLTg
yJ2vM2yD305wWR7yDhvP7+o/8MVyduEABZpKBToY77xNszldnpsJ7oWuLyjdNrot8YZlTrRViRav
z5yu9zuLA33Racy9ZZq/8GfdpZnal1CFJlpwpP60OOLgVO9vKyx41U2Is+03wc0jK+cg726lntty
q07jV5F0X/PSfbp1im6r5LQevy+V9a7xB8Bgfhnx8XbabDDme6nBaiiQAsat3a0YZkSSpZ/8Daa5
VR3j5BjXd5WJ1+C2e9Zth0537W4L9Zsp2tS+3qm61Gymb7viW83w9tuUd6fclgJ9e6RkUPVTen8z
KtwYY7fD7rwpVK1go0X9i2ake387vkHG38UC41UXAjQIrWNT+t+8vv+MbcDhEQTSt4Uwhcf7849u
Cz8J4nUsKnsXa26Q8NSXNftmGe1npR+bWz/8dmtvJaWbC/hWPL09bLejJNbjlz2Lu6rv/Dff2f6j
u2sM6OSQYvf59rr/r990xcffVpffEMMfVU1udJz0f/ryP/6KHcnP+K/P/McrtJeq+N/6B//9LzXE
8e9f/SWp8h8+xG//29Fp9uM/fBHeOJBPw692ef7VDXn/f+CL+jv/p//4N5rk61JDk/xRDWWvf1qc
ViUUydsvOP3893/z8KT8NYRyVxVpmf54//MnflMoDc/6w3ZN3/VB2doC6jvG+ulX1//7v+l/ciWP
AeVyV3M8NCWjpLwPbNISf3gM75pfCdlDImH5Lw4l/2Sb0rX5J6pUri38f4VDKaR29vzd1SSI0BEM
377+cdpmI/7kaoKzbEaUwvF8Eiw3a81ePh8GMm/GoLgGogEGxx7PGHdICy947i8gWg8mxX1UoPfw
WD+XJ9taDrEJJTZhwa7YI7Tn1RFHz8CWHHehw56N+um+kXwbP0wIylOE4zbuF2i5VxNpDYkc+yVw
j4L1KLqVi2zmw7IsF3siSyBr2N/NB39WmszGmrQL/U7e6z/1Mbu0mOIvEdoz3fON3CeyfLC60noM
5L0r5T375kNZDhcnwKWXWoyo2Zkqum6nh1K4xzL+Qd+Yw6OdKVoCSknE5DqkqJh65zGlxo7fP7Sh
pAeUelPic7D5TBzRpGAJ8SmMint9RfTRVOZAWCyCDj5NqNihTHQS33JwrHs4PpuhgOXDX1UxOJKE
YAP9PYk/HQLy9tYFq4GhbQLf60Qc/YQLvvQM3RhjRE5Qy3JJEFX78x3Qm4ONONDXKiFOjwBCaMZg
3LkDKsvxF2dnwuIqFlXl+BpxF5eSvbv7+/hIBjrSRrv3uNqVvVyQex4mL7sCvQ+b9XUCR+8Z/U7F
3GiFVsJwjyvd2pzOoT7NQgGYb7m3axv69AeDjPTf0WRXxkPCA6JPt9WFWvkhUMrqSx0FSM/ZzgEC
OhSWfWxdk1DMLoQJuNdXIB/My+0K+h15bOq8RniUuFskLtUBHci821uluY3zcafvrD7QZOEKcfr6
DupLYJOXpW9b1EV03X+fqL5BnSnva5cL3HR7szEf5xabP4+wvmnS4TJSruicc4c/hzhDPMru0eRW
62+7/Zih309pF+qPzxPmsNI96gd6GtG4EfzrG28jUOJ64RLybfqmWG27i70fI1VYUbEK4nx7IldK
A83dCJtRkqPBJZsWed8anH/H+xaRh0tcHb4j+N739PDPzZhdK596eGxuu+w7FYZdSV0skaQDFO/6
0GZeGKtBLMbV0Y/b7cyL5ZBFM6kM2RU05IbwJfrn/Y7qyaHs2nAWyClrmsI5sPup39OnDoWFhNM4
lnDpJdHnNiJd3ZH7pr+3qrmaPCb63rbz94F+V48Vi2veL+6xLnV2JrhpwFQl35kB6jd5BH0nBSLK
25WLq7eWMOD7R9F1+8DNzkiqbvdDX2QrsECHtWGKGSXgXuJQCN06u5L+i5OLI/THMBjxEwXDKzTd
Y5bOz709HTCMX2bqOhEl3J4deD+MlzAnNc42knd9WVDqU/KfDvqgJtrPhFLtqFBtGw5K3wd996Q4
Q4NihLrLc7nzuHDe4t2bMj3rC6NPGP8wW2F11qdpFW24kNGnL3JpZRT3upAYhEtS77ox/aXPRPEL
22m96CNUSRuObf7OsukR/Ch+qeVNLO1eTryGdnpO0LCbOtIqfTca94j38iNYxVMdvzbjfJmC8XUN
Gmor6KV5rfUnC+6eUVEA5s+Ba2aJz/1cbBPl3jc8fBj1LoaF1Ya3Sl8J/YAUZrfXP/12W3jTWq4C
cXXXujMv+SSOMyS93OVSc8CSwYbQnMu5rvuDG+xpZZ4sXiloKhB0YS5Fy271s/eKwyvi+0LAz+jS
M8Dsa8ybqMwGAx9HRVqvG3/XT+pa97uM99on+TJbXpaJfjDZj2X+oyaAMJ4n2BmM3jwWBgPcnC8X
atvnDtIugTYHhwfY5JhrQm+y/AK6fQ/I+JxjWPABvBgMKHqyILgmbHiGQaBscRKQXMSk0RXXnNuW
6AHcxbOyZueWqs6cEyoB5bJ+yqlmVYywNuOAYcwXn5c7SIqzPphVP5eceIOIce5b0I5PI0+L/jav
Wd/qhBmIP/UvQMKPB6kjvPIBbexBqwNlPj8PefFeCfde/5S2Ls7NgjSaF53Qhu0QZ1d92qZYLwll
6iYfX6u8uFolgs1Rl47c+0IPmJH3ZTTmHxY/Xl8ON04+3JIxdXSO1AYu9SHjxsXmellm+aWxpktm
Fld9hTIkOD461tb5IqD26Q/j0Tj2rnevTxNm9hZ5PnIIElSIq8+co+ln54bj00+a/lrfDuyTr243
vo5q5zfVcZ3pLLbLI1YirHLzW8UaIW7Lqz1u1jQ7+56CC8mD1/MGzP2ry4iizz431dZSWVh5/a4c
FtCOPIR63K2zfdF41BcZR6Lp+XZxC3EMKByqfhsLddXPLTbVc2wzYzAr013cJv5Xiyajno31CMGy
6mj4miIfhXOAo8LIr741PNssKP71le9frlj/YV37P1j6/tUS+v/Dla/EnP/XK9/t+utH8if8Oh/4
vfC1/D98zzRZ3ga265uux7rz97rXsv+gZcn+B5e5Y+Fp+b/w69YfpgDZLl0fnF3gamb73/Drrv+H
YNHLOCr4mBCu/FeWvXDy/ly6wMfv3zZh0IscIHR/4gyQj8ShKdKCmoT3TuISs/qyvEwd2vS+xuzb
Ec7sFdgbDFM9Vd3nQsdUmenIAOIMKQ/jik6hytAN++4ppmVDUm70ZltFdqIHF5It89Ib7C/XJCVU
tH9WJhgiYZZfsmfsTj/EUFm4pxC3FNnFhBsq+1jSWEUZm/n2Je5L5N3McWPlCxZCqNEoxby2LbFE
VhZt6bQ4ZDfTFTLfBx0b6bg7gg68ME0YQQcLkmHViBFRUelvBid9GNtEPOumRWxTeEgwe++MKG+3
ywz2do22fl2PD3KtJqDC6bkUJuNDRsQEgtkt7PVLniH7kgDND0wtcMyinpjDuruXdT9TebgUrr1S
Qe2RjuceHDcK60uAI8iMKP3UQYK1DuPwpp+dL3Hm72Ihz54vPmyyks5DnX+OrOqnFyB9W7vko+uK
L3Sj7cO0rAwT6giYNNjFdvEg2dwSJBdcdVKtGlkgRH1r73Df5KYEhC8CXIiODIMFsF5jrd9Vbnx2
kK8j5GQRqWZmmIWgGvhYSzx9aXNxjNx9Vv5K1IQP0ULbRTb5LiGGkWoR5Cx6utiFS1K7SV1l95Ky
bdsW5fCpy+JjU83fXHFaAu+dN0FQv6dQ1bb5pZhJlSsVVY6lncKeDFR0UkR/4inzXWqwVYYQqo+d
p4i1xtQW3zKSijfVU55ZL2lKtnie2fMuysvvg0/whVdaz2rSYg7ECDP1kE0bULiG6M/EFc2sDClx
ehmlKxcX+basuodCIeXsx7TYyZSTnoMnQcz1ZswhC62OOhILT2P/U9vh3sXZsw0YWkklUefewgLG
FR4vBT1pSLfxbiKJ/jA1TDiiwRab0ubOK55K1/hVeUQfkTTUT59jG+0eYmx8iOs3L13PJu3bbRSM
17pnSVAmd6vhl6dhWk5YipctzmAToW38tc4HaOruivmm5mpn43zvpg3N6Vn7b+5RzvUHKSasATUl
aGdEK9l9rE58HzEDTP4+M+OIgiHR0zI9LjPuS97dL/VKZ07lc0SJvNwWDmmopoE9uiWBMKDutSlW
f2saeXyuvDi0CAhZSosmf6RFugYJ212THhv+B8epxm48nBD0BndD420apngYAJhpFksjmOw3tKV3
YyzuBpBZxezLfU6aHJwMMyTDCbTl6s17IhvogC8NIY+Z/GzIgbV27z2sdQt/or42fk1GGlxUmWEK
gG1ibHGiwC0GQkCkDEIMB6IcOwzyj0VCmzvBzThjNA8NkD+Ikvbrz1wkqMM6EgJTHqc2y65xrKh/
+YQpd4u3r9PVukZu/7REFBOxULXS2tOIQq1QB3fsFcswpbK/Ne68uaDEOd/FZm1dlRrOHTEKMAtY
wDskmBlmEe2sqthQJH+JJlZZafraM+ZBD/ZQoVrZ12mNQjcekNbPot8ug/8yso4/mFKbNXUXyHDK
+jDZZX1W7XBOp248CgH7eVwDvNYlLuZIXZB8u9tV0k1pRX6mVgDipsU9HMnloSiI62oIrQnMYj+6
CJpgmB1tezpGM/g/13kvU9CnQxWHal4feIuhFUX+yZkhR0jDoZVCeR2IAoQwcMC45DCCUaYe3tYA
9UguXkvZIhAr/B+jidTJCPqXyFxpJI3HHvRJrG+K9KNx47sY+Zzl08xiBqFBR5unIvvYIORhGfr5
7N63UP4i13qsRXDvOPMPJ1VELtqTGSaW0mYJsanH13aR3YM1xiMdV2oKvcguYrTv56StDq4z/CSQ
Ff0PDipcP3hBCUFCRA8oSnvUPJTUjFPjOH3yhM/u3dLScZDyjQMWgmFQbV1ZEB37WiHR4X3HscGo
szN8OTyoiq3N6t2NgzUc22R8shM2liU0KLt17zI1+OyXyJxajC/I/F3UdYy8IxbpDVqunwM479O6
NqjprXEfKJhTkBZxvtrMegglbbfuT00F/iPJXfZSk1zIRqAtVOcxrOTJM47B6v9SA75DOmvrzi48
er5feS6oH9CCeSCb7hgnjn80uvqhnSOCthyauqMVbDus8spDXkTKotrJh1mwk4w6OlZ1G31KGROH
zI8OalLNqWdEmwfrPBsiD5M0OrIf+5Z29l4YqErJx+KlMBMA4GmNx1vhA53pO/cVbIoy1YjatsJL
kVIhktEMNnL9MLvpHXNKzlrWIoMhfm4n98HwC3cvAv8U9Ykf1o18L+iNwdPjLkLkvVjOcEcAVHYc
gkuQUrwwxguBX/eNzNUhBaASOMmpcEnCMj7oBj7mLuizGS1K2FXWi+f1p5I0gI3CIkq6NCU613+r
jCrbVLlFEnASHS0veZYEHu2HgmcdKlWJ2HbnVna+m1w3BU2hsrt0ZZ9gx9OLrMVr1YJEBDCgqaqR
e2xnxvFuBbdULO3RXdqt01vr/ubIaaMeZI5dHSy8luwPOijIaz89RIJXQYEEU34m3lOi9jwF4GPx
DFTS6pD35fBu9wZxVxmNm8x/Reo5s+FXSBc8vJxuXZb03ptl74+ignBYmmGBo7OYC/s4ORzDTEQF
FD3yhoPmG+3HltBqSDAlyxIm6SlHo5yeqqns7gYQmVbFZmJwaW1MK4SMsoruI5PZZzQNArgwlzS4
PLt5sk5rUr4DVq9ORi7AmkLMGNOONPB6KPdOOh8lmv67xQKHVKqU0XXC/ZzU7XUggGFfR4J+1ui/
1w6AGSsjtYBsxmE35Y7g9QeVuxCTznb4ZMZBcErd5bwS53XqKFkiP2HKJlzcrkgPNJEJb+ukTVnF
YQBJmR52Iqsko2yvXQkoqPzEEfs5MZ8RMn+4c5zf14HzzdclPDRB2Z68s0ZPqqDm+zuAm+4+QIVA
EEzG1itZjCvC80O3Nupzq7NAkspFYL1q8/FKlbBnfThG3vJAjgeiu8K6xjLAreKG2ZrlZHgg1fDz
mfTeRB6thBjMukeIlAVIC1VA2eD2KwqyNWSlzZqzNx3d3nKfq7UJV7dJjl40YXuXOYsOCZbIpX5Y
LJ9UquUj5jkvSuqyaBue3bbA6Fwmg/avB9sZKc7xlqiZOSmBERMqiWIK9t66vnhLBLaiybNjbfC2
GkV0qauVvqvfxOes+elVTbBFtB+fRbncVaISh1JNJ/IZx7Pp+B2ZQNW9O0x31ObLawfy/9GIefXL
Qd6tDkK5hvlfRYr4jaEHDJI189GqwQPi5H1nd7Feg8m6Nkl5zla3PFYYp3tAiiFJtydzrJ/NKPMv
voEPAdPWhUputdt1UTNcRGole+ZbZCZ51zwYaXylgU9xGDnoxfMgnOBv1UTyud2bLhAf07TFPhtj
rgnVqLHGB0CNiQOFAdGi5iu68ozE7VduKT8MSiQAbr10F+Um3sZyCCCtRWocImv40U3UiCLLyJCk
+ceSlA1wlY2FRNNt7/rapLZBFYLEzjZsG+NBtb2CclnBHhK7YZLQuatfJordtdAkCHRjZX9XdIhd
Z/DPG9MDXbOwzqqU8VZ34OK6VW8jZh9Ec+NT7FHDpnLai/CW0ww8ugQ7jvjI/FalSIQgLo97ZyEJ
rpgFlTmME31MDYRYw21sMAyPHqulMdnGdXoHpyoNewATQZ4SWLsweljLUQBU3UdWTEWT8NgW/33b
evt0RT5bVMjaFqM6g1Gg2dYe+kXCNyCOG/FQ96BW9jEV3jy09NavAV8w/PBfrEfzfc75JWOKaZ46
ZuORNIf99DgaPUsDesdbFU3Xto/YI+RvuA4wkwTl99SCGtW0A5skm0jGyhgieNYOkCEkBKR5mg5c
GbW8Y1Ej5RC/C87QqLR2BDZCFqx3sWXjpqvNebfEvHiqBK2MWIflaeR/z90W0KdYnqJaPtQxqamD
Mb1FrUXBv18+BV3thlGx+DtjLqiO+r6Cc0wi9mIA+pk3mYG9EnaBJAJvwd0/tj0DQd2+INlZ2Jc5
RuBtu3pQYT0h0U3X9QGpcXMAZsU4PWV3EgpQJJPxZc2J3W3ojCetp3ZeP/+QDd643q7ZD5UumlEc
x751MRd06AoROpvIywAWqYI8twvqD9cgLl6wSm4taubCQE9PmkrcjRaKKRbVdNW/1TZ4Xd/VtBXK
gVkUXZbCecG1kt0beV+xT/xwP7msEXdTXZGCMRlAuGpvbzrxNcrUsptNWg6HQkGjdUv1aUhQ2pMs
BTu8Ze3Z0S/WRzAjrgdfSvguJFEsRvh45xwNascNCDVhZWhWNumz967BavHoGxgp0DJNk/sr+qrG
t2lG191NnAO9q2IrMFeXCnlTFS3NyV2hlTXyazBimLUKKEtT9Fab2fdcsG5a9dY/+ZXm/Hc8TWHl
jE9rz8wuY+KrEtLYY7cKoNB0Z5OZ1SEr14hTZ2t7xdPiMRSn9L6cKtq3ffMuDPdbm2d70USHdK5C
p6fMblugTBJ/Ibp++dEtzodBiHOd8LllBhRimKCaPFyrbFNBd0peoYKg4UNscFDfKbPk264npzYZ
7DcfpMMKXXKLqeRpVJnYZvH0MFbKOZHFzfNijhFEj3pXy8bYVZL4qiioT/4sD45XPRKcHWE1HUug
OM6P2qoV2hvkejpeXcls2qOSdOleENOcsZjaZmIn/ZxwoIqQkiBSD7PpHrI0B8vQlMcxoSABku2V
iOmHOhNMLQF6KuNrK7OZ0Sj7OQqUY0WTXum3sYuwu7soI7XN8I+OMO+7vh6PgyS5Vgs0acYfAJcd
RBe/S7eBx+5mX+Y1gL/jzl+bKGYn548XY63f0d/FSKaJXa1sVMct816RV5/6xPoZByznndjCd55A
XY2NmtMT1St+tWgjUcFvGoPqSDrlIPTZceZLTUBnPfa7uQXjYVBlx7pohq5dxnuRU0NJK/pUQ9ut
hI3ahJu6D0IlZohP7nFBdDra7XuZ0Eb0i2rgMEa0LF7LChaRlAUg2svto+9A+FqtgykGD+rVkIeO
K0jzRTsj+8fZDwaWrYDQFANsr1SYsK2m1j9qMTSUP694q/CPHUaBjtOTzQfYoLajAJXRBYLC8lKW
tsOLiTsIQTZwPAk3n5X1QVJoMmK6Gp0Yf84WpIeONetWZMm3LIvVobHLU9T58ugNObzZvRutU2hE
zrKtSlYBa01zF94B4PPyq23lD1J0oJ5iNzSo2yGW5Z+9ZVM4pRsG6WQhBvOcc0WGYBlF4tKPBCC6
MJ8WcyRqK84rbNfpuE1crTyNyjyshrNvPNUIV6CdAWfCvDo0e5VwMGs+v8yZ9701BysUqgKNbRtb
M++wrsQ71yE2tox/OikpDWVKmWOVJL+wOR6sDxsJ9x6vX7eRU1CGQcdkWfvtZeyqN3IFSEGRy4VS
0vPkU7wp1UJDkxvmdkgLiwD9coEG71BDQGnjVIS377C7Ck4ZZlk7BlFpmuzCPW87CNgW0IPCZGrp
ZFuwYOyZF6iOvE8kCpM0xZzParurzyz6r0CLlhNCl2fc5sOnfNBwt6pvwgICy1DJ/tWxwtVW69bp
mgmKy3BJg5b512S3ORCItAE58OD1qt0ij//WuoL4uPZNZtmPbLXvuwSWHQy3HN/ikGMNy516xN13
z4qCEcQb55CW/Ke+RPyFsou9ivstyUQWTqW69120kiJCD7tWwJQM+3u08v7nctp1/M02t752zbes
qU5jrPJd2807DwzrTjBA78pcrIeiiB+jgQarmItDiXFGVpbDaqN5JV8+PXpN/AhBymBRoArOctzA
t96POfb2vCtJcbD7Azvr3iuyN+KmQDgDMq8sijF+ksx3ibtipUZISAJGHHrrmB4WHwfZDDZz5O/D
ult2PWG0R8+673zmMV/pUBm7dvb47j4z0O4yJeIrlvVH0kuTyzQAmZxLZI/LOn/MqXFZMH+dimze
50jDQntkbOsiqOgUbzbNikllxaUe81w8zotEplx1m3VOacGq+sUbkE+nbHJQF4OsX80fWeNgwLbw
ysoGf2IE8wzYRrJzPeozLiutpWcstzsS/NbGOzQ5basOW2hKqCOmrARhAdXrVpsHczD/Rg1hrRfL
zlm6CVN5So8JTFFv6+h5I/88WPiz4VcpEw6rPX92/CrZyXgyt2pw2Lu51aXPQAs1rOo84YAFFF5P
W5uN1ageKzUzsPKD+c1MEBCm9pJylzv0y90o/M8uYoTdkE7rIYOouhk8yprMo16SqF1rVtMWZchn
lbXFtbRBCQlVH2Rb3gWzl13Y7T7VLvq5fi2/lQ04deDPb9PY/0K33VsVs0yeXCPZl/dGEF0nxQYs
z+6owQOiRA6/YbZ/r0Cl7KyBhZgq9giTizBvus9DNn507kyBvc/uFVWffR+030RFkjPUFyJayBHF
u95tPUrJWwIy9yzOsy2B9sFuzaIKYCbnHdXlFqUfUmMKCluPqMK2526pZf6YcLE/2pl5Ytw6M0ng
FXUn8F+YZwN8RIlBat1kUd6SBTFOFRJu8KZ7/A7tbkxnJue1fqS+/WINM9NYjQEmE4a9ldA6IbrP
VM7y6iyXYvzEbuQYOz7IFzsmw0IqjLC0bLPleUA1D91RffCI4Mzu2hV2GUQSj3pNwoaFFgiaCBPz
n+GYIEMzb9szvR1Jh6D4Q4lsV5d0f8eoqXbDnKTbNLAeyyhF5qO/mhP3m2lUUCnrp2yQsKrSgfT6
zPi5euVjIZksY4vKhw+pOp6K/WzXV39kpyJpxYqyfAX2BVrLVnm4iEvVdNF9rqF+VZ7vyhfI0hTY
CdbQk6Mzpm+2tw8yin9m0RvAkbDIZDLuCbZEmZdM6dFdbWzXlBg2ZpVACURlE4/vsvGzXZnO+8RG
q7zQdTDJrYZMhRGFxHAMbFujmd/tgWUbZDOMhoN5nJ1kT+qasZlngmlT3ssi9vJzpiiZpzViqY7Q
Xv14sGMp6oc+gFTfE/5tAqi7qmGxADNWLd7TZRsZAR5V6oNVO7JKQb1KEQ6xcTxk9cGoiJdZM2tv
pf21dpyRhqz9kFrRq2CM2pYGj64b/3ASvBZUALPNCIH/II38FbaGjhxhyWDO6rmPcoaVqay3GCJQ
IvBLj4YHBqrwfZrjvXtOUtMOhy7m1aeg1Jcwa5qkwreRgLLtlb1thOa0rqdyJBtAdat9ctjYe9by
re7GaW+nCj5FNlFsn+5YDwyw0qjBDtVC5KIVPXOFUT04ttwa/8ncmSw3jmxp+lXqARrXAMfgwJYz
KUpiSKKo4AamkIKY5xlP35/z3rbKzKrKqtr1Ji0zNRGAw/2c//xDLB85AYx1YRQvQwUPny7sCo0i
37jxwMx6XLW+Zhykje/ggD2T88yBR41YO4qx5kKR8owtOzcidTe9IG9di8HM1q2IvlJrwG4jwXpV
n81nshZJ7nFbVmgPqG6Avab4WIDFNCmGSDN5X+ASZAukSbFszXH+IVKTSN92R2adbFV4RFVm+8Qb
rsIJLvgRYN1QXwwP7wdGYpDXG35alD+mwLkQusHUqkRcMkn8NyPqUAeFfUMtv+yxvIwspodoqLxl
2TavaePFy0JQCFStOS9F2EX49HovEAt3acrYxND44RmrMtJz2W1d3oFkpFvBFQ5uihtjiuHSpeXY
Ra+MtnoJf+lWACozRz04eKDSG716ocPh1zlxK+MhHnLJ3J01MsDPcfMMY504LHdMLzfFnJ8tyPrA
Z/2mFOnFwDT6Yd9DoFsk8IiDrMtXzlzLjXs0Sh0vEdCluWFISUTwS6tpyN5zf03gPbQSxVHvsfju
ePYcc9EW3wAelTDfs/YZTyyo4yVRJ9OlL1IfbE1HoSHky9BCgGc7SJbMAVZ+FnunFjRfz968lhGW
PqTdgxFY2cavJpMU+PyqIwzzUVMdIoPRE4nG/PGSQHtTr88uvAUDhs+yqgpwsZI0K93HwUyzxZaN
BKPHwXyae1BBOvFwXE+dvjSBZ1YY6tIj0WyAU2FIWV9KGylCnu1dSrRDSYU+FliMoq6E8oVphJN9
xpH1VTlVDuzO6xZK5+qWRoM9HoFFLVtmX7FU6pL5VOvk5mrACoMeKSlWveZ165hBEoV7+SrDkRzR
YDiBzx8l5h2GQS1p47FX+D44aGiH25poI+Kgr9iuPibFr5nM1KrPN1ktL2HWPuloVbbCSq5zaN64
cgiNo3gNcno/3+xfJoaauz7wbmk9PggfyCqXHybzS9+vkdx0R88E4Uu64SWf4qMGD1TW3dJOEXwl
DgpRP5QIDgcaYQ9tUNCYFx1plGXX5bJQx5XCbXPk24tcVnj4WiMhV5WO6VkonkJjgjHUGYzaCb3e
GhD5Fgb2I5E2O3iRBfRbdbjWhgiFPXylIhcPTg0JszRWboa0J3cNUj5NTMsdbXy0SmYVZeMhaNf9
S0OS1XLWzUuEFYBV6lQec/ycIuZbaFMYPPELFuVYtg/oFk44dHwXE6FQJibD4GjWBXMJrHLI210m
FfED+A18tXNzGKbUXzVjd0tbrQYAoCjxZHLWZSX2uf+aRxqhuvbvzPaKgyWiC9qWjKwXA7H3YGB9
MzHXGjj4KNNqjiCt8p/NNklWFUonUhOtjx7T7rVjNGC3bBq9940aaz/krNd0sr9qZLgqtvgDO1dr
FcPTISkPxn9nx/hsmvqPQK86QloIHk18RNxxjTfS7FSfceEDHqRv6oADFCcSNMKIf8umsKoWnWx/
5hZeZbID8owFhMZweDXrCKIhZgqllEcgORgOJWQdN/1qcgI4wxo5ueOC/2f4MTnEPomczB/NokA3
hvc61RwAJ+e5DPMfKPwulkPpXYpq2FpFHC+7RhzSwKcSsrRHqMv7GiMEvcWMsMajzUHD5oY+AJ0P
+lXP9us4GhkGkCh1i4SiycDoCxLYe96BLSSeuCRpeiMD5qGcu/coKz6GLiRwkggzrnZ6bCiySP9a
1yHUAqFTY4xYAQEZfOt5Aq2128dT95VLsO/q2yZFdGnXdJpOLZ6MKnuItbLYRXP2Vcr22HpoECcZ
6OhVUDT0E11UhF6KVd4U667VN2x73b7X/Ofcdd9Dyiq70z5q35vXKSyVpd20X3kWfZg2bhYYQgJI
FDsdJe5C3zuVNWJQ1CG1oq1etmO5MmX0LNHtLIBUDzUGPIVbkI6SaAejmTZtmeHx7Ep0HTQQ3pCu
xn4IV36BBWq27/SMPNimAqhZVaFm8AuxjDGAl7poH7SzsRwtQVxnLm+o2sKVORs8wiw9laO1GkiV
waFKsvQYYzBlxvI4hggqeAPxSeX3pvsxdL9k5xxGm+nc4GGNn9Dpr02dWXyHKeGDgWYnoYdC4UFC
+WRD/PaD/RQgOSPeD7PkQS7rkeqiEclD69ASOBpTc0OLvwep2Ri44dlVpe3HyNrZCIv7bHlZCRcG
IqrU58+kJBs2D/OUETLtnuNoMD3ThnFirSpOl1CpGptzLDzYXTd9hbCySWjcS8+ad8L+Km1bLtlZ
k3UGIrV27MDaal1yaUwdpVEU5nhs44Cd95w7bD5rQS+9sXJCb6I8XkWpj5XnjGqULOatq1l8stIQ
tDSUsOmvWkU1j4ELnsk0GPRYMHSwy3cxwu8ZOnyH2Jm4fnNeJU7ymo8uMrUBmTBAA8d6jqmqcP2f
WKHL8jK1wEBeSxE2cveNqcWFOzBfZt3Ayx2LnkWu49YfqO054ACHklevyth9TarcWo3wCRgSUpMR
AbHyncoGFn1uG9kt/UbHApzsZ9ynkMolobfK4QWt4hlyi4GZLqMZFiWBFAvcal3YTphoofsMFpb0
Xx1GlmUh8xVw4CXTcqCgEYShfhksRPZJGCp7mvYmy+o5d1oJsjV3QIrzLq4z9KgyDjBO2eYimJew
KqZlZuR7gzn1wdGMJ2MU71E9YIeb+ZtJ6794slBXNZ2Ztbpvwaruu08/BZnAlxBPuj6xLJzV8dVv
4mtlGE/51IslYaM6EtMRGR/HZTYcCiZosBLjtddZH4x2sE1w8cnojNfBfwNpS5aT922IPXLzUMPY
zdReedC7RCvf8d7+nnu5FjBXO0E3KSrG7hWhNgvoX0jL40tos/QsJEBgGYLiCD/HcTSPDboeTMGA
H4vZxVUVWyMYqOVG75JTbpuPRGdRfxaS5ed86w2DzcLL0Zn0/mOVoDJX7RTsbL22zli/o/mWMJx4
CenT18MQAd7pYb4SMKbwzCbovjAt6GjGt8beCB0jvxRzus4tJgzzCGsnc5nH2jTB4fzdB+3KzjII
cgYfvZ71Y1y1jNDNc+sT0NlohFi4ze+KXRgJuqTljKpiGXTaD6ypb/HsbNNEuofcJwy4b9/opOwG
r1cbdoATQ95mXKM1xZPUgTbFIM23AXvH1iEGwRfHrMoycL/mE9k6QX1usHR6K3soUV2OmRNv0l6S
aVtuQvRpGleGWZeO+AkxzsqSnkpSAFL1RirbwpyY5QmyN0KvCVbzKMn+jmHhpuVGMrvC3827Jkbw
HZvyfYBUZXjFxYbKEzjfiL4zmNjw5oR2iMsUr52iPCMp/YIoMj5gJu6tPdP60kzrFbog7HBs8qM5
f0l7W+6tyKL4CdGMs+jYTthjbPFuWzjjtyX27mEoGnjozOcNM3tNvPEbPBVbK8t8TG30rZyk31Nh
aesZKBqmTo9uuh8PcZAhdQ+6X6MGKg7U/FirB8TmFyrvgHTrdqNYOGaabuH0L3M88Cie2IRqt3LX
OnZ2O/xtN0PZv3QanA7m7WTBERFc5Fm9dHvHO4yk/IgZFB/yI+UTVEPGW9tG0TJ0obZ7fCnChve7
SGd7YQTN3i001BDD/GaSDRjUwx4zaJiA0sGhLe7VTgikaFjt9/DTbmBvTCFGQ5rhy23HqlpIyouy
os54mkY8oAP8KDD/LbOFYcN9p2TEgoQ9f+C4NXSDkjGeEJug5WMA3569IRypaJKBDNFmhJ1pL/0s
11ZpFIeLlPekrrHPwzHnRcSWvgidwIDU0wmyjiWRQqw4BlrPGIQ8pCWzNE/wp7IhMOndcFCQ+LTO
j2nVf4yCcUkOG2wBiYPwl44g677CRLvO2BVLrDpJOP6yLYiEST4/Z+ls0bAPrQpH0ZdO8VPvIYDo
c7NFwR1tSiQoepfHy5aCA9DWW2UkFhwdnRsi+L0rOmsHlzkXLGuZbqDWR064K53yy5FomrSWzIPY
gTnVSrZXr7GeGF1uwgLZp17AHMl8nATDDAaTHKvHJJ7Psi72Vexwd5rXvo+fYioBZxyiIyyUVeZ1
zj4KKF9Mm4bJqsNviDmXTIqnIcJzr/BxBtRFitgXSkamQ5l0PZ+cPNybcs/Y4y3RLmjC85VKuOV9
PIzRxQixeqxy0AAZdJhAEyVT9NmqsIeGHkk+RH199gf81Opwl0jAuAyT4pDzajMSDEuQIHbPGnN/
VjYOIoVHok3l/Uqn4TEaQQkrVOFA92e7D1V4hh/hL118kBTHWDKw90QGr0UOYGzJCA/3YSRp3S72
THEcQ5kb8oB+tFhNVuZbOV189MsQIOAOgLMaI0w3u61Ir0NqkIfhcYh++q4s9+UEGgGlLNa8l4pZ
JRo37AhYdzHF3j4ogE7RcAOvTujfW21e9x1papEfraEPZutQyByvvEdkmCdlRYrGRuAzrgqH0eoe
Yp/pSVXST8sxWcOiDQhBiPKDa1QERpJZbXbYg8DDWJfIuuh1cWsiCgiWLhWWD3sXJyGYhkx1kwBG
MENgdVK2MP07F4QswCEql7SRWG3iEP/bSZwXWgZq+qbZ4za4wLPlJZ0h30FAosgjTWaR5ft2KH5k
3hkgT3mG6wxgOD403xbPIIUUc2NRLWHs/a5F+FUPMGehRSycAYQ5aTssEkyA9Sb+DjQmztJmPATf
YTHwv8E7h47RkLhOBuIsx7pYKArTdMT7WJmgd129DAUUhsQzggN82NfZ1GjCuds29gD4ksB1xjYO
EJeGrNCROWVWtiOfgz4hw0RoIC+syAauK9bW0tEYYdbO1olMlhsWfvpg1IvJsZl/D/OhbB25NCJo
H/WcQv2NCL4oETomXn9Ea0dg6dugYwtqym5+ofidXzysk8OaPAtmJjH0t+nuquIuQnCPAJvJjbCH
x7Ez/aUTp/wCzTPoCehwQWtJB2loL7uu30du+Surfd4SqHwDhqnwrLFIbUfo3DWcyUArMMztiu2o
Ea4VfXhdc5RG6dKth5ehhJvaZOlPw6kRJiXvqQW3JE+mXxJ78JZolWBuH2uONxNW7EQiC8fh3vc7
iqXumkomjb6PN0giPXygR3qTyPHObRz86HPMGLIG9KVLne+Okh+v15A5tnuthh7mYVYy0gPAVG47
JT4uBwzKVp2lvSRRvCHd62glEhNCA0dSAnWCDH/qrB0e2SpHGqg9FG742Mxo2FCbcAebceXFUbaO
NbrBKLYBCObil2Zny6mB0FxZ7pu0g5fZikpUWjj6c8p/jJoMj7nmbSrM6/cYsqmDSI08aii39nc7
aNPax3JjFSaDvg01cfEqLgvpOZ43Ps1y1JxEJ3DtCacBLRtdcyqgTnXNl+iGRwe+EaQ8iAeJkAcR
NRgr6ATcJJSr9AX5yjSAxAOEmGkKJNFJvOBd2qFqCC5aoUZMjG6G0Po5Nry0mtQ5oBxnlWDvemjn
4ubHpr/ziSNexKVmrmdmnUvTMdKH2CbDtEe7VbZsWfDEtsBGB974H6JiaFxl7DsV07Ww1EAZXZvo
sliySwt8Mi3E+kCpdLdWKn+7lo+Vmevgp97wj2pUKpo6vLSDRfSx/tzpJjHFov1tpdHVj0aJy6N1
8EWP+Tg8kdCxoMzS5QDfg1pZzcHbD1k0PwTQdld4wjv+ePJCVmOSg9hNHhoAXRL2gpsSRjYwKEFa
E+LcHSi6ud//CPAxQm6QZdjrRO52kkzV7HnZl2hunQzOABELxDb4+qPtQwzrgDMYtaQBQ/g63HrJ
GF7Se2Kpcohv7sNUwp/siJZ2JEuMFCH5mg2c0GWZvEzkRhPGR5prEYTIvcj54jZGdgeZC7a+a+H+
Y5UKS11PI2kfuvXSNvV+MmH6uqZAuuDrhBloWbWbtPAKerLKau0YFN4hjuMKoZNBbYEggBlssLf7
oVji9xL2j2PTfgZR9KLhgLbPYEXPanZShPWIT5bEJyukYgWvBsuYkj212WtZZO0uqF9xIUOQig9l
aCkCNBP6KaFXDUa8HIRDxzJiqFuU0ZOj+SGhfOEXIe+Mvra4zGcr4CYUWdZv7GPideWGgIzpJx4e
gEQ9rRSJMphROCsjR25gikY8idHZ+LhoHuCREXrIBLrAjS6b5UvTJdtReEQcYBMs23heuX1yizxq
+dxgl/IUxUeIt2qeyVgOtnWwbLV3H9Xewhc+jvwFvm5+xNQl5VCaKh4J0+p6W6REu4YRczVdPGfG
PQEEIwtRdlQYOkiKZZDojIzNqSu4iD2JKHOwnolDWJWlBD1PxGPiAchF87swSdbKgC5c6IKG060b
ym7CSuRREkn2lBbWB9UZexRF4IFqafgRJpDkS3/cMXbsF51LQCs98xqS9HdTpgY2UslDMFOEh9EZ
xiQ2S9Km8cXhXIdCSqM0V1t2xkMo7W0vCHwrMxBl1stND9gY3Mp8iWGj0B1/hwNHj5lDkSEUhOa/
KL/IoOFIw2dzNfvOMZwNhOUuiPXEyeB3UbeaNcVfM3pIn9mibc1vLTf3NRHjQ4LURLT5tiBeKRI4
dspe+9nG1MrdvPc0RnSNgknQKu0akc9kxqUEYMUE4DqhgcA4ao7tqK2FgIOEt+a4LPStYyQWA5Zo
ZAuGqtLaH0MaOevZu41FYz8KOK56DZcjwUZ1W5KtHb53WXioOHeDUdk8a/MvRxJC44TfpYLXsy4F
bV8ave8f5qp5R98BSlps8M67lq6bHf73Gr3/gfrufybj+y+/6/9DkZ6Le8h/LdLbfNbF73/bN+ln
/t380aNC/dj/86j4B0YkDo5C+FcL7EgsZHf/8qiQ/3A8oaR6prIrwWno38V6jviH6RkYWNAGSazR
jH8X6+FswZfw/cNdwtT5p/W/Eespv40/WlRYGFTYAl24jSbQlMgG+frX50uUBw1WGf+Hhj9xHEvF
kFdANSGbSjM7HmSzloMVZ1CdPYt08opyrP0hos5d8Vayg6P2KUrRLEBVnJVGIswIxL6wM+z03bzY
uHbEkk6PdEYU4IyJ4QN+xoxUWoHAKbCAGCoIDXIsx41ldfGyd/XN7CA78jUkQL8nizlek9woLY9S
JS/WOGYw9mY3ldWJNBF3YdIygsq/efXICzFJ/OPGfo9z3XUU6SHTrUvnFViyY1RumNvKhY+L0Aml
AAakowx/tmrQ4Af51UiKqzHRRKvfFk1fZlM//mFZ/Mvc5d/yLjtRrLbcN2EoxeMfnEDUbXawFZFU
CDw7aeM58sfbnNeRmZZubi5nPuCi89Kj6Q7J5u4h5LM9rDwfg1g5tRgYWciyAYjbKr9ZPtwS+LZv
6l5AAk9WkeSme0V+0CtxyT3urBbBD4gRSAwUbpW2Nmv7scVDexN4dF3kbp6bLDuG6ue6iLFIzVBv
xoUOpVoVrWr3ua5gduNtrS+AgKB+++gE1acstfQrnS+OL99oNW7Kv7OL5NmgmBgw8VF+GMQUfIg2
OPuVq5wgk3IdaYxGbfJO7RNGJ0S+xiRXVGO58DyTyf6EtxwIJrZNAWaTM8dQFlLbQhiYN7mvPdUl
YyrllW/Y17rIThkGSYvAdT89bFlxtALFarkQK3M6TNGzB09rp60AQ7OsXTi67wnzUnpZ9w0Y5WrM
YHPqXyzl6DtUeE5xRCFRYq4GdejSdV1E/cS11OrAT2wMHHNgCdNKr8KFVqbaFdgUL63NZ8dX4udg
u1ckT4+FKJ67IT/Z3Juw0X4rG/e8gwY0Fm/NwHq0LZ7MzByOdB4+0UBA4NJFXEbNuFffTGbAE0ZD
ZDUoU/G+kG8KWtbC6HR/q+jor1QV2xiZetDkUEvim175bwXg+dKpiQlC7kXLWSxdN3KYCgQ3p+fZ
eg5/LPewOtXao+lRd1usMrWu8Yk9CZwcUeLyQjsYXqQDZkywWqfIcxeNa+xmq7g5DbFTDIFvU17s
us481+pqOjKylt60jNwaeJ5oQBnIrVMSyZL4L8BX14jKingkBv26hDVrcN1aEX1MtvHoNdxaK4hu
6NaOnY06Poleep2sWP+1cUj2iDP9pi5AizwykOMBqCXQbz0w82DFJd05csKpCW746iIbbbvXNBAr
OSGvZShRbJo6fkgjZimTPZ4SEl9Km0+caJq97PrhsQqK1/vap4hg86ioJIjDpPAkodD4vF8d7vDX
v3/f3T/HmfNwDWjSUkeZjXsbGui/CKAtTWubqCsE9BrEx8PYYQKff3ouli0z2C5Dawon55SE02bS
kZMMjGljLCMYbbinolBhx3P8KU1vSTgF5okhNUbhU9xQ4MDzLl7sFx2SLcMoQn3bmbdbP9a2qa/w
MHgpI2inVIHU5L9bEmvZiN2T+i4iWPdpDuMpTOHAR9FP2/O/Mo8AuBokYShn1H599jzWCxNguRPm
qkelmLXGsSuzzxCcAF0hcY8ujpr4pFBx0cqNv6VmnOdUvBHhtbIjHQC1ZWpPHiKg4piD8vRABVyS
1PN3/CJIeSoAe7m+mc+FASHGdTLaqz8jcG/WuubbUtdbS6wSDWf8dt2Klojpz6JwgGf//lEZOjL6
v2zNtm1KE/U7/GzOOvX1P5yA3DYRzZELt6wUZ4/rUrep1Yxj6RfhWrpnfO13CMqvqdXS9UJLq5gu
3NM99HJ8U9+NKRHkIzPJEUqEew9ylqzFFU2ZtkiloL5lgzL035pMPh06IUOzPpHfwM2OLIESnLtl
1PpaTvJHk1SfZmGdhceXEzb2qMrBoBnfKHuSsvg0bPrDRAtfYYt/ShJpMNTIiD+SeyrIn/iyIHAD
fcJ/otGwSMwwAyEKK2B2LjjupM8NxBUAcMhiuM0tFf4kYCaJcxOikZb9yRjsk3C50vtX5qj4YefN
aTbFsYizcA1iYbDNTXAtmIhnHtcMdw0+bc8+zSrMC+M0sq/R1K4rG5cezOrZ1/i2bnBOYpr2Tjnv
3ERu5yZxmBpyBXosYV6Rlu4ETbIJq3ODGdEiJfYUE0vA4ImFQIzwLzmw5ONYkLKgJ0D3np/s5lCw
+XcdLt/JTwj5T3+/PCQ12H9YHZbF4jDIFLCIHv/z6tA7lENahXTLlBzQeXSsbPeUDe5pnrlHTlf8
cmnOfX3ylm2A9qGv4Caql65gTUP86Uq/XjjCOKdsAAVmmvcvGhFvYYvqHHPtcwtnytblkRy3T/Wd
Xc4cc5yyT4QX7Hg6a0RY2yAGME269LNsrXM0iXM0eCezlqfCRlSph80pNiCh6Qk3q9N41uoDAIKd
e6EfGYBpC9nwAo+5LJaFSazFAL9l4C+1/Tmp0NW1gAILLXcPmXjn56ZliZAbO6hxl5uI0tqIJL+7
uzZW8eEU74cB/gkYthx4G9AvCpW/yy0iIDSqtc19E9DMcjU53S5kW3PY8CY2P5ILzn//kLz/7CFJ
2zDAuy1TQuf/80OaIPdwJTV4ktO78No7LB6NJ9DKUy/zz0YWn6VgnWGrxOwrJjPaYj1G4gHULVCi
d15rM/1UO7P6fmMGlWBcsMmqtCKhleMxGtxfPqjbrFGx2Dobbc4PQBE+BpF20IML2tEXzwd+U6+l
g6sdeieegeYnP4tqfFHPSm34AayOYLRfkDWe4sQ4On0DLGWjRuZZRfxU4QznxLPPNMyAIgbOxLgk
L2Cu99N2qlqc5usdxqVsQepM6YBh+mEl2DDCgQ2jUEuDX5vDRcmH+Oyymxk2bzkG+iugCHD8lD0b
YvHvvNHAKVKLSBmcPgt2GsLO2Ymj/qpZdMla0D+2DKfXPtTGVaSjOYeFTQvxoJ4fiuiT2rBlMYPE
dCSwuvq55qwjYoeVR24HhOX+iM3xuQ4Aa35UPQvw75+6Jf9jUW1jWMJp63kWJoCq6/rjzs0NDAbP
gFyhW8UJJc9Vr7JrAxPXyooTjcu5Dj14IlpBNZcdy15bO0wxLHJTzfxIxtiJ6ceJ6Qca/JWtUzWM
NdyVqmrPMLyEl95KkaHzjuy90bWv1CyE+mTBRCbGxMgR/UP7GVf5EUfsE+c8FZjH0GAxU8ugJIEZ
SxlVVXwCt4hveR0gKY2pogU9PX09NCIuiohmg6lPHAHZW/Upwb9l1YaDx5YJLRvJZsGMBaprV7xN
MfF6votngoun7j/rMlG+JyN0IITbmkx/tIGVsDRgNtENkcSmxfo6xybmfpJYPva5aT4kOx1heGeV
5bqauquwiyMsmvW9YrU87kI5QEVFBw8lA9JBYTM3DFsE9SHlPVMwA9P7tzlSPBSr3lpJcNba4KvT
LqNj70LN3qGbI1lHUQ7g8TGGcnIUXfRGjDQJdhL5eISm4xwIWbfhZQfrgRkr/qRqKKedMVGvbUyt
TYetvoregsQ53itqv6ebAOU5VOX4peUkKehBsZ4IobdGLgXtbr1s6mDrYxwNQbqFe0/RzFFWUvZh
akF0KQVyVfC7Q3+N3/AbAz1chN3wZmbUmfe+oszIOuglaSecNJPGP8y0eNUaOIZzSacldmrZqJVU
qSpzFKw51p5b5ldnpEZ2O4yc4a7ufDu5MWQFbkvIaYmbtz6QB8JXH+HXKDbDEYiQsjZ+KNzkGvjJ
1ciyWzuqLiQlPTkJGerxmceg+cgce9/FOVLK6Etrycu2aIk8vNIX0WQcfegWGAQyIKENuXfaM4QB
tJq0fI7cTjePxCGETrW7yhhXqxTiZvqZ+PMe+B7taXaD8oUTjmscBIa59GEgn6qVxzLwMWlZKci7
551JJiwdHx8J5uPb2PxyYvRFQ46JS6xy5IQ1yAWlOE+beLHBuTKFu9aOfLPw/FPVvc/zVfkfU6Q9
5tF3RW/ncNc0Kz2mIQMzbmncxQX2xTcIzjcyFfSFbnwQAncJffftvh6iGaVWadA/QwIi4ebUudl1
UHV9JGlq1KMxh+ydEQXRr2HS0eoOD20rk1Wq8SJH9kOAnCbniUdFgKgns1+GLr60zKEWg3rYLeFh
6WR8qJbmvt5U6z3GxSsSt1+1+jbVu01mBVnKhscBmT6JrmmD2t5w3wSmFiPpRyJ/IaIHNaq7dhU2
gQU2XXcVvuCKitMAQvNccjeRA/MXy3epw6cYMjiXuvOrx0je9JtdQN410wf6V7W7YHTsohnz30Jc
LnLYGMGkLhriRRk5D2ZDkGHebjQzeVc5fYWfHGta/vsWMUtcvZo0v47qAkeHOFPpUPBzqI1m9xpJ
kwLOC255wFwqnaKjbdBk35vJJEoQgJIJoux6+yi94hyvHMP5uokkoJi+yqZ5J07xpBU6GJC8FMFD
lDcf6s+leD7DN1mPyAnQ5ZGhg7YYwjh0d40XBc3zbeBXBx0iJZjXYu3JcRerSRGOD/QNXJ8bIKAZ
de0U28OzU6r/aPnfKe8wL8bNnbQ3dFsHo4ZOU+L+AwrrcoBrrwoDIjyLDrraZc50vl++xyqXI2eR
bsIrZHS2QHtkZCyzkdN4SboID2kObwoRSnSQli56hlwYLp3pJclY+KkBZpLNq4bBytqa8msZFaeu
rk72dLCa7NTABsaVYCG9/NT0wE6VvVIrVi1LYktObgRRsuRlBN3b4d64lE3JX+J3sIqTOThhPnNW
IE5rEP8W5vqlx7xgZWhwSsGBTqFIP8eyg2Cag8IBL99QeD+n6qMyL+Qp9s03OdPq0zUKeUFgtAtj
truiFetvmH708T7yNzfFnXTmsRfwDYnMZETKzCyFKgRrl5vk1vpXIc3HoUGDEK1MD3vpnqgwD8/n
h3awl06pUAMeqa82abU4CmcN0PcYMx6+7x2RkVyHDtZ1X1o7T3B7u8h7U2uSKfBOrZgmb4aVPTPO
Qt/tJVfxyx4Q1aid4v6QhTE3aA6D/8ZVXfxnzZ5nUyXaoJ6C/vzPJUNu4lsy64x9e8/nDNeTFZRt
ohqx4C/GpemVm/vRrQzR9SG5ZkhamSTmW3uY8dVSLyX6vW3ld+91gKbKs9sI/TZsQuAe20S6prFM
2znhkK+2UwjU+PdFD5aBfMI/I4m2Y5lUutI1pTDtv3gKz7bA+b2mXdXFTPwTZMCmQfwp9LPVUuem
9GIMwzZjUr9V44/ZoMewZ3rBYHDhaTXMgkMFNKhqtHD0daVVuNpyjmTeydc/447R6QydDQZnm6zN
eXxTBWXqxPoSFTIkAhoXolKxxiE+7143zgYZ1CzSk4kFgd89zfr0GHu0oIaascM+pgxWjUxOvajw
mcpuf9gVHVKZQ5NzC+4kPbdBlXrvhFU/HQkuy1eWBzHZ3JbJW49i4Zy0xruP4NgbyHyYGbjNEZU4
DOxpiQfKqugZAk9t9aq74WswULsi5tzbo7yGqM/w3wJSdZ9kG+6BoEABqc+JPkFXod+C0nhl9NRq
Qb0xTUjmWwj4znaGXUEZUH+gxoBPQkjUEoo3bnHq4w8txFLAbxyqCYgvwZU066zggcnvXzXzXaEu
d8zGsONoaXTfvJlcFfrIf7YcrjtuZlt68K65AOShCplynwoV8eUSigmZ8uDlzHlIoQ3XRRWfc0ZF
7UuajA/qJqm8NjtzTn2y7O06ZBPIvu8dS8vErCdWJGonsu5wF7J6ytJwRCwnPRDfAEUUbSYE5s/J
yHBpkPfeRBvNcxQYZ3LGgik/BwVp6u5zQ42zLJFhM4xEbxjCAM2c1lOk+scU58rCNToS6LVvJ3mr
eJC2KD6jNtlCXHtWHYJmBvuiUIZfxUb9N8lnTy6UWTGA6aRYy907hj55Ku1LkdkXXLZAURByI8K2
T55Zv4ao5queG97EKc4+9Y87bqGpbsWPWDWpzrOpSv0cBMTU0cdT7arG2vSUgc2/WtOxf+uhTMNC
4V5DooG/lv4GG8V0Oi9OFk1bce8QVRsboUecems7ZsXDwLIjNvWEjyHQnXovYjzprGpY/v17bf7Z
MvGOGDo68wFpQZ2Uxl/nMLo5kARVouxSYO29yEwnweCcWEWFHYMHfdej3Atq2vtcBkNU1HnOUyB0
BFninzXyMGQoMvqHsqHmF1F6vO+lxSUqOOvmTh4SgZ2sqm0tiCXRmNwsvskcEFZm+qJWp4baoLN2
PBa+ay1dxFdY/l7VAfrfXK+rJh5/3ceIt4Crho5F93QFof4BdsN8gdzU0OEvq/Ivib/7EBaLqpZt
DlOpjvs7+F+H/lvPx26UJ7KZX+MuuqnqWh2tqqmaYbQvvPUgXnuXol8V9hUHs7pRExEGlmfv67Q6
0RX8X/bOY0luLOnS7zJ7lEGLxWxCyxSRyUwyNjAyyYTWKoCnn8/Bmv5Jdg1pbWOz+M3GuqqaDAXg
Cr8ujp/zUAXBh4p0udRD0CDbIKehOwC3qUYD6qDYLJ7oXAQSR9NaW1V39lA2XaQZcocxLh8UTuAj
uYynui9Wqb4FVnqSaNKAenOhh1CDedUltbMHhDfXCYqlt6nepjXxxej6z8AQDRojLAirIBAnPa/3
JnIo1r09xvSlJzixEjQWqLgu4i8BApm6J4qAUlVLbesI/991flNxqWSUOZEcZ+uoptBNBRt5LA6N
cAm/9rawSc1UVs8RfuPQx8bchQFIGXFxzAhMZ53k247q8spvsGOWcbkFEiPUcKSAUANjKSsIuhW4
m+U4nx1yNEeRg06xwE5MTrjYuyo5e38ijs09G3BjfZhjNWTHLQTdmvUwAm3zlei9IVkHwBeiYIdG
nEan8F5NzrZMkS0Rn5oiEh1wBkQoBTRnS6ekA+t2O8cmbl2n4awr0ChaCqS6bbAPRgpmtpDPgAE6
ymYR31jCBg/Ew1iedTyMAHRIkSF6kVwl/rb020NOmASZrZSucFyygGNF7m1q+TkpE8UUHhaQGySP
djfRrUR5aBvV6d7Dj0zFBQwSynGaTDW4ewBcGRnQ3DxWk/Ue249+S//hXO6B1GknQaJOGWcupdkm
N6vG7SdwcycyEIRrBMqjFz+SeNqRLhykN5wLiIchPqA6TQncXMvBD998KerYfUCDqkLvrPI8R+lz
AOpdSqs8mh0UgSwAN6W3PSo++A23WcDYwqK/o4tA9kLj2ztZvWHPZXx9+EB31H/9jpaZJ9uuwV66
u8CTiJk5MSbWE9vGcaxvcDbp3e2gwaNn3U6u5jwb7MvvETIfdQjlWCUfyXpMUk6ai1i0az7kQfog
vyXRaYi9QQJqmVf2vWFUGt3l9KjUPjziZUBn+WDtS1s5oE1OQY613JLJga7ivsjzczqFV+pTDzDt
fa90iduJ6kiymb1RdHyahesW5ib1jLs0pWSkGreznjtvcesQOwEWCiEm6Ubasqyi2qoB+3CUIZ+j
JEXtN5PhfpVwVC5NQxN8IDJUsMyE5G9BdEiZWM1Int6gzZBch1iK0uaDTdg/iCAQrSCcMHWDInG3
mp3jDAM1R01zBKFsyEet9IoMZF9ja+elMZtj+1bT/S+GeRrhv62SECp/lpkkF2J8eLNq7/xIW2Vd
/KV3vnjk6t2g3klQnTPPvqQ7Hkn98o00B/0cvCcEpTJGwEN3ZDOu4lm3BaFbgQ2NqvBem9JzSvQR
GBESmBlhZf4lL7OnQtfURaNeoPKM2Ix+tJtr4xJTmSwIjkSpRsyBk5bpn8wOd0rCslKrjxP9/VJo
lHBIcYvPDnxO81B2Pg1KVttv56edagKYQPapMTzhCHwz/ZrtwbOqU/Pk5ZcqwuDNCZUcMpKJ3vlN
7QbnvAWjPTrlxpt3g1JCR0vWQVIW81RaIbFmHKvHfvQfxNAVlBpupkuPb/z++/NrTin/dHyZlgON
vtT54CfA6f75+OpqedXAnaV/jBXAmrGd8dIIJQb5hWmADLEytQ9quItohE/rx2AwdsbYbVwFgTm5
5TllIGZPpglw+72PBuXNWedVfQ6L5N3L0j8cutY/nbku4aUncQPlwF/O3IxihhpkAGPDjH0epg/a
hH2NNJ7A0hQKhdWbAydAbk7LqH63vex0o3GRLeGYO1sSpPacwfSfawXS0xQF8K6qCEU53TiD5hyN
nK+zMZdXAheJZ2W8K1We11S7o512+wp1Q7vKTmKV5vOr9Whv1YmvIt2ddim67G2u3ct2U5JsVTvV
fapTzQ1c61lMwBycg/DEP6ho2cmM/Rx9zduM9pIDkJFHz1O+ZR4X/f2smzKrP826ZjmAdkzH1G2N
MPKXalBkpsPUNWz1Vjc/wJzulEBTuoJARUpCvp9+9LJPLuqd9NXjk5EQt6XiZkOdKtoac+1HMBp0
JWxU8SZH/QkKx6c+mD4oNcWYbACvGHegAyUeUKRsKpUGm7rYHDNJeUHqRDigU5p8lbpB1FG3bW6w
dcR+v6s00NFtotOGAGwfKmSTfqdx2UutD3Hr8U9+67+Fo6Zl2wYoJM2zXOresuR+cOOmoashMukB
H/tjujesLTwMmFi9OHUFppESxpJj6dlPRtAuffdUOrfH7/lcSY2JCDoZwpMcEcRe3dIFa+mZUEy7
9k6Vc3CMMC1uuYCjiMJmdKK4ecdhNOMEhsCyFqH5VLf93RRZ8ECLBximOCmwLfj0509SJNdv1I+p
Hv1hMWj/lksQE8ATcz+eTrH/FxMQqTWslqOnLqG8+qIp1TM1UBI7xSrt6IXLcYp6h9KL5T00MEim
fXhJAk4UpBWiJc2VmyBL/jAbmvdvwAPuCRwqfjXtDw6pw5+nA2oUciodCuBRn129pDjNZ4xk1F3j
tuwbomTJrAoAKeMond28OU99s4N7L7j0ZYu8HEgkSbMWo/1sjBXabXBbD+ZJMiKS7Jx0+75wT5OL
8cgNkkGVQhtUVPrr795yGr1rfbgK0PeMp3Cv3mbIiy8TLl8f3fGxs7/MTtjsxczApl7RD2Ri0bRX
nsV3aok5PEk4ivGRF1x6rSlKt4RgDQZrdt9ssExpwQkdmf5z25JY1Nzm7CkOQg+ksm4Jec8sP8HJ
gswHcazERQCmP1O5IGWBjZZHEn9rtlBR1O1b6oQmucs55Tq7MV0upsZo6NYVj3Gup4gX1oiOG9B0
cSFVzbxONDcjk0FnrWSlFRuqUPjjZ+hQqrQPU+F9kmIDnWCCzCHcsuJHXCSaM/GaNG/4FINmSfDA
qNZpR/jMNh4yo7EefuwQSC97f5l7t52VNByv7tqI/LWEZbZM1Jy8zHEtBcoSj+lDGKr7IK9o18bb
HQdO9O5mXG1o0YmiNBowFjnULHNOFVUd8oImqWSpaFBOlBSvs5QYBjXPdyMo3i0rOYXEAHBj3HeI
q7Qgv+ZFE0rhITXClzFsjpLOT6BYzxuYsdXsPdeHiw7pkWxjXfKspppu87SCVBUZeDyX2cNBLQ8C
SPN7shrRZRqqYHqw24yBQlQvJFoZ2O80/n2+5ToyNrNvK+dJ5ftnJJjhJ6JREj4HOJUlgM0m/dqp
JPIniY00QYtVYwogcd+Hf8PgHOKBUCoGFaSRoNH+UI421X8L5ilJqqam6Qa9/Lqm/ZKjI1OamiZJ
8aXYwTi2vgf1XF68dAlOJAyQ2ouVENQMB8gEdzoEepZiPKdhfkK7/iFkndzyHIxQfpJKVtd+hg7w
0SLxTFMG8EdMZqVR/kOVvpbCkRQtJJ0se0UKUxIkl6p/Py2kHCo1JlOzF9QgofpVdXPVqo+hX9Oe
yw+16zQuv8nKGahTddOTJG5tI3yXwqncgdvozyA6xZzO+5bWLJ+9LT/3/j3utsMvXQ2jUWjrTLXg
FsOY6pAPR8QYkrVG9BhWmKj9nMQmVS7KQz487AuPxtaynXasidyiOC6YxZ5EzvyHYLwHp/1pjOqr
SQ5gWd4kM5BfZRVnJgC9gCBWG5vDHDpLrOILv3/nKPNCL+cYGIckAdng+dVlsDAc88xD74QEVvnk
UaJeVCkx6cs3MsC471InkHhftrhrIEOM7RxTIFZjDEEx3xqK+CrGKQiLjQXucjZSMmtdTiI0ctZG
da6q7lmzo106pY+9M+rokfnPCgtwXhEO4SGLGrIo6PA07VkdYJiRkHQOLWeTCEm2MD1DnuClV8im
8Y3ip6QRiyUfBMx+6GcGcZVaq7i3YXKXwP/Y1O5dzFYVZ3o2xhkVTTgIT5m4UGTOiFySfZCSln+i
XEelhcqExMh6Fn92FdjU2BseRa25lKhJKdEJ0yc2Xi6cC46ADOXhdRRGFjXpUB7Fd2A0mT9vq+a9
aWDFJGx33OAK6pm3jg3cr4qHafxejK7IrrAx4D4EDNItZexiCOupxc7jJMfODDuGpOQ+Kih5/o2J
5MHn8oIEknGsfNN6ixQvslloBnBi5VdZyr3qX2rvSdxWubmppXwGHQT5zxhaq+YFycl5ixhAEu2b
CmeW9lbCArMU8EBLka4cT7DuPc2A4aShs7Imu7pIex4JQSciLD6LMOb3EFcndVAFqXKRmx5a50Nd
96R2rE/otlxHjllwQxyQ6AyQ6DQvkmVQB9rnVFiCMbfzmYii88r1lbfvORArcBbeWW4/9WTJC3ga
QnUNlMVmjrpAhEE/wAYYrWeg1jPMGnb2c2vS1j5XDKmnSL0lcdNHs+7X0YCkLsw9tYJvpUKDAbx1
cpVjdTvmkmyZV5RGMX0i8pDCrFSwWjn15splS6eppsb7siKAkTKwBMmCjvA7RPdK+EIFnDzHdLbR
PkLuUTsHCaLlQJAykXxeLfEJ8Ognztshfq59RGkFEBqTFdNvqBBIMXQ+EGQxS3nRZfJyaIzmZNpA
hosKa2mXV8lKzDF70MZXOWpzyc2P0XaK7xLYCqcoLKHjI6CVndPkT2bWnWG5/YC3tI4hPdJgcFRa
4ML8qMRt8sNxzUURf6cdDhbG7F0q1/YNFremui00sRUycL4s4TnSnOujnaEfDJ1vzShu6NI+2tWT
a34li/Q5L5JN0HvHr5YF4cMcsuSTsesdD/59OnDhP4WPJu6/3G78cGuCjRD6/Nx+phENx4sNWFJf
sm3pUPHBR8hdwpK/6geV7i/urPXgcGlpfVlJLiJ2QvaOS/8oy2Uu0ZZ9+BWlhrLkJ+Vkb3COZCwT
dl+WmM8a3KxzdPS3SujD9zjoF9HSX/76fyVP+pPY038jJSdxwv/PTSLb6Ev9OW0/1z82iMhX/m4Q
sf4yDAcYk4MbAR2jYwBu+7tBhLeIrTTPpoHE0VVHpXnjbxFTw/6L1INrqEhvE8fTIfIvNSd5S3VF
IIrjwvY0U/tPGkSQjfo55rXRTjX4QW7QRiXKVgWF9UOE5080X1tl8U4AFe6nffmcXbSPLFKvRSp+
Ac/U+mtyyA4wuZ60XVctiu2wTXbO0TuO36xT/7Xdc4je5c/pXrlPv8ZftZW1S5/hWnPehpeW9vLP
zVpd5vtxCavcTl+W+2AHzexx2ve0dqEetaiWwSFdVY/Vwf4cPpjv0a44WycU3eGTQxQA5Z6X+rk9
NQdlg5jkfbtCmnMVLtN98qI/lqdh7T/Ge2NTXPSlvk4fxnX1iEUvsLrP2RomQgR6Nvl98Th8GABW
gXd4nE7u9nbqXlDWuCj3xpt+MJfhBgXLk71N7qxNtUX5Zkfr+MHZgBB4h1jzwF3eGUdn579kFwVG
oDeXSg29C6uwXwY7+IBxe+ghRtjaPVQHn4uiInPvbawdpavbfXUovYcv3Tk6oPNyCO7Ch/Hg3aNs
eOpPPMO7vs43/n5aRAd7qa6tY37vLJwF4jlPWNA94hfLcNksn6G5WWfr8qQejFO4wrhvwjsq9Yd8
g1TcEq9vkW1B/0Fi3a3Dj6A4DtrG2xBu7bqz/1jHNCEc/auzS7YmxOOr22PIgQ8l2iZCKIFEGlnv
Fb3MOZ8PzxXEiF9S7Wjky+EISmlpL/PN7WhwX7cTfenZ0v3UPo207+LK2wvr43TKdtFjeay2CbIp
+2oHBf0y5rkgsWVY4n24dzbZDkrso37In5urcped3Qeu8OptNH+BosseJneXYU+20dZeORc0CEGK
QQe9VF6TY38PGdD7CFX8on/1LpRUX41j+1Tfu7D0h9upJwrZedyotVB26l200da4AFv4ETfdZ/cw
Htp8ufLsdXbU7pUn1icETmF+H2U7Z6MtijPfX8F/sAg29hGdInVDu0O0TVflJ7y3RfXYP0TUNduF
ccegZfnSXt12IUAkOE3p8NiEVOozuCqX5anfDCCQFtkXC9K7ahvCI70Mzg/ZcmEuiwuN3Yixwz74
ddM+B8HCftGRzIjPA20Wh2uBSNHCXftLuBPXaBQtIRePttU1O0/HfNPeAygP6HThJ77GLCMUV/c3
QCTavRSfExLEy5twrG00+2MHus9r3xUdtB5UdP7RQn3JgkwAVs1zu3h4azbO8gaj8I5CPLUiwoYl
MNnH8cn6kMVoEwC9OfIaMhuIBUGQ2bx1q3Bx+5CuwSjsaryK25JKpt3T1nO0xoViAZTA0SSrrX1W
gKwAu4jXUQrrh2GsIDiJHtSPBL5JtzXiPVRtI+DjT6721PkgpLSj9zn4VABnR5IJpxIBFrfbkGaO
17gr1WK4T0dS7yiprqIPMeG6DlodwouEntlvYGDpI52ukYn2SbWI0YNd5/Vr56wtEFsAfo7e2j1B
BXO0V6G5oeE6p1j8ZeCe7J3jLdMIkrQjlbfmE6zni2w9XKolmWxtZYdHQ0NnZ006kAFtgbIDKtFe
x4zDv4B9GSdiibJt6r/5UboxNsZTN+0yCIaBC/YHfZ282Hzmk3l09HP+ocr2dCe9RvC+ABlwdyBM
IF1AMfhcu/by6thbdMualyTc2PZLm2w89ZUUZLEDXwcnlxqRGVip+Wr62NG9P1ELXNIm4n0undX4
ZCT84PA0PDkvzMkS5d/bXXuh8NYAcIQZ8dA+JqsnZ68B2oHyclm4m3H4GrpEZI+Bshpem1f1UUWO
Db6fdads0BjakjPeIWyZf1Ae3Euz++qtkHbI1BWMd+WZZgfnrCrIJ3ys7jsq7jQFIOagBRf0X+67
YHmzFvnV6T50tPFGpHRJDNM9TmvUG9n+LR4uvcf7aJUumdMLCidrG6JW5wxjHHXKZ37nI4xdjzQK
0++wAUWiragT1uuO+oJ3tr9kQIyiVbzuPapue7YdDbjL3H41yGrRF2j3a6RdIcdE88k9D5m5wjyI
zgvihC8pOJdPRDowKOvZOfqIwqB2X7dXLQB+wYI+NbiNN9AHb1b9wbtHUqo7ZN7JVLerak03zz26
zP1t+aFfr4c3OE6A0SwgDF3cqoX5Gkxf+7OW0iZdwomLnVmX5x51hC05LWk/xy4lvPHYbWB8hZWI
dgm0dx8w+CRI3qCznNz8hdzJhmacV2UVDuccWd8nP14CiPP6db5VYFE+dPthVS6rL+4F8AuE+KsW
Vqtlky/0L/ynPaeH8eTfA2dcVV+oTe+5FJNaLu11eoLgoyFG3JV7G+MMjfi++1Kyy47dF+MB+Zmj
hRQERHf2InkoTsgeVh9pH9F2cGSt4P2glIkOw8a5bflDSGv3rkYDDP9cKVDq3rFWoVWnc90ZdhYi
WMm2KvcIJPrTqit2rfU6oJ/xFcr8mnTT0lHWeQZhwgribjBYB/qj8wWruT+b2YLUYLeLVp9dugDR
JtrY7mawD377oBYHCIRu7eorHeFoGvw/cXn/OzmzuHe/cWa7b3XefBt/8mX5xt++rI5TShsxHc20
ynim/oMvq/9lozxKyQx/1FNxKnFz//ZlTe8vByfWc1THJgVFp/S/fFneMmiCJpOtaZqr8fZ/4sv+
G/rPQZJe0nIqmTn6RKxf0H8o8kFuBLUF0kwBvSLo2OlvdMutIu9hIsbL4WD07ZdkOHXGQwA5mOc/
6NaXHiK7CqytET0SJ8I59DDluxqBJ9uHql59oWW4xej/MK5/x1I/tgz/2tLyy63av5TqgkZpwdun
Nwr/16Y+NdO1txBwM0xgCSetiP5wOd36xwuargceh+yl/mujUzr6WTmm7B4Zl3aod6YDsR5/TkFe
TPopP6kZCIJdxBY287e6fLy1iLb1Jy88NelrWzyO1VtWgkp3FlODOnp9ygDDK8pqpGPtZYhe0YyB
TPsEqToc3QnUYy96C2ua96BU4Rrh41GplmP46kSnbHhL+IRmvQ31mx08QvS3Auu1ooFvweWQylpM
fUWNMqG/6kUn9MhOVQrMCWo1enC40fT2dsseY8FDSMPhKnyqEGSPVhPa8beKtBW0My+uhcKA/kYv
y4DsMl3t/PbEWV3BFIba4Kb137i7hBZc/4EbqVHyCsWCFghbnxmDFBLl7mQkp4mg24DUuA+x4f2b
Rtyt8jtQBBG3awtuo6R3NS1ebPdFjx4piK2zW0xv1ZsSnDpeA7M2nBz1zn+32pfCflBo1oQ/G3Zm
d7it4vIl7ODhto/+iK8bvbl4A7wI0xKZpbWanVJy/axLU4GWZngJbmRGg1POZBgO+QObZR2c2upU
kyQXFKemvKBJ3dHJOEAWkpLTdL9obbyVT2ZAHdIJMbYjzmA8vg3lSfaGjGMPgD7ccUWH1KtXQzX7
Kt8w/Rc/RIVdVHRHmNV1DUaiNd2bR0DHwPLtl1F7ALrSlydknQoH/4m0Ik+Tl2SW8PbtBxkxg/so
odsdBvheYMIz6OdCpAqRNnKQ/Fup5O44mNxj3b5Z4aPsQLl/UPO5dwTRT0XnQeU2uSCJcUg4ACnX
Cy1+5PKWrfLDDJfxVpsPsv1LPlI8Mvd19yaXDqFaS8yXiBUv98WnhoCfrJgziHyiE3fPM7AyWTgt
8ZX9hpGI0ASEPG6gqYeXE/+YD48VHTRYC36ctg+IfRgX9gKzxiv6wF+OeWQsoAv4Q/Fvhhz8WJwW
kwFTBPgMzQHcrGGXfwzUDSVyU6fBHdGEoIbE5Ugb6cnXrwpHrNlyCzn7C2sXn1qwoBrFFniD6DK4
0qi50Gt/Z9Cuw0zEBquCDin3mgD6QIbq96bt15Kx3CcYbAiNNNIJ/9YcHZJq7tse09bTK1I0V/65
IeGMaYM/CHNnhtYfrkht/uckBgV7rol+FS1VBrJxc8P2D0mMtq2iYWA1LVz1oLngvpAgUZGDboet
X1KvjrOdBzRak6gNoksfmnjLRGjBpff/guooBBPzSDRQbPvUnEDp0GJI7b8lx7itY3NVjBf5Fn+L
miNqDU6bLedPiyRukNNZfVEgCW5bVCLhkpskSESeS367asAtExc5nbiwGV21Fr1PeMXNNYK9rYfj
u0mfJpzQlC5ciL6c8jr4/Px0va1ujrIMR2uV+5cWx7ShR62hYnBNfbLvqdyWAgV3C+sTVAEsDZOs
LiLL8OGGOLZjAPVhjz6ImxETfpZHkvEIjEsL0aBBgSaIn7iOo11Qw7Mi7sZVdnLTlnWyWBoxDMJa
BTE0b43qtS+1JUttgkraF2E8WqHj24UZltFFzETmm6GMhZSOAVK7dIXlG9pWzjneoGFhpXZXeUFu
i/HXeOysOlnOhbdrhQfXV5p6oSTE3DE5MmBueS1oeZT7UaGBltvGFdn4dbDva2Yy/Opq645wFVDK
qhx5MO5LS5z9xDRGNzzw8cKv9dM81bl5YRZtCCQZDbhQymAlmyBJrIUMCrfHoFY8C5/y7HNcQOR9
gwR23nGiKG6xgNNU0CH8OtpOQcIoFPmSwv/8VCGNb10AtIUR5ShQiLJ4Nhl3w9CWNb17+tbAo5V7
52bmBUrElaoapFawPvHBjBaGRmHHcEPyuvz9BrCkTbttPl7LG5A7kLTKZ2oRC3t688sDrF7510EV
VvvPMms1MBbGvgp1+b9OUTcyfvIkzLdcR5bgQEC7kj/Ip6FRXcBHAFs5fKQsAcQHKfLBaYe8Y3Ot
MYT8iUFk1iL6swsGGnVojU41eUODDL+4ytiI+5JwpqjstjjXlgPPySphEm721U7RybEvbCxZHBnN
fC23lGjGyge4lMBCaMhhvqvv/Bg83qmvtmWJbhlj0vMZWNSC8401Ij88mzgm9dVsrnLDfSOT0y1C
FTU654Li2QoLN5k0cmiQA9O8c2NrYozkDrnZlhGmuoBuzVXnXnlFbjvwLrmuk9ZjdqDBkelQUbvm
MQGFivGSlZayh+VXbmhlFJDhICK9RtRTdlbesKyardWT08TwyqdKBDllLXYR08qo0rS4kh0lK6eG
lY+bRSVPzFFtsGsAKA58gekYU1Y/p6lBVn/I1A3bQnGR72DCMCryVDkaDIVrrNjrKpaCeVFMH+W3
e+4k8UcYqRZGd5EbkN+E+3cnv2fCUUetN2LmLVqlatffdfifyKcScmmI0pEaZNhyNl9PDMjHGRx2
hjxEKhtl2Mpxk2j+vAvkWTqWqrydEfHKVPIdDdZrcg4DhT35JTFKsqgVDTs4XgqzpV0d44y98skz
wg4IXFwGU+6W25c3avXs6u8qFRJ5Q841lpGhmmJ2puyJuworCLSqfFnXJznuxEKxuBpKdghlyASw
jmQoFf3qAZzhDOr4CKX4lewdOChvGA23r+lywPnilModlYqONq8ZNPfWrpPRv6duZGqwRDomOCif
5FFlvtgVHueCXEFOWlq9WEIy5zAaoT/O/OLdU+px9GqtEsqDHGXgk9PgwOXIPBoc0xpniFVtWQU8
XGma4J6bret9jpWHyKjX1PZXclPyxW7Y0sU3D3QcGSviIRBSz5YCQB6GPuwwDyJjLQeYCR/iBIRK
TY2VPOTEgViNsP0bl9Qlzma05byQNSbnh4BgeUus4mQ/mP4qV1ilzrSxAwAa05le1QpJRghCN7KO
Ze3KAmQKZCxGLiRG0MOsy8hHdLHWzUVspMs4F5y6VZau5v2TGBCJtFs5PrngPB0MlBwInBLQGM5m
T46u74dGh7sqh7JFH4OcM7N95TU5KuH/RpGFQ5vTKKyv7Ds5rzFmfFVJdVoTGXRNjk4fGuqQPcFW
xviNzUlsIHBalHr4SeMS3K78l3XpsCFkU8jrJYuOnx3Z5YHBLcJKPNiSfKNvdkiWLywfiwsVJ1lL
nF5yZXETKOVBqY1J4YiWBxG7liDta2LH5AznYjI7TJiQaovh+L0P9k/hnmvjJ+ouUDE6qH5BMt7g
Lhg8JCNQ8INZF/JPORLEEeEZYV+FRhsHqZuPbXHTZE1x2MofGT+eOCMSHoOnyTzJ8SX7ed7bYyqH
M/vr+3HqAS5qmC/5utFPV9m4Yjuq4LNnHTMoudim7lCuLR4WsyarUMw9/JzoGbDoydPLSZtiM2rs
4pBfLRzZ20VGRV6s2F6soqBlqTJIwij7+4H6tfwlnqNr22BmLUdTpRD2s1eth0BF1MBB2IrmEHl+
DjjWjhy6bRxt+/oT9AecW9Z0wvhyDsopKnbI5siW9S9/VvH2ZtvEAGNtPRB2WQwmgSNENqQYPXEx
GFdn0lcsmt8/hGb/Q3TPU7iO7di0lAHU/OUp+pvR9bZJ7pOFxWxzq5H2KXe3jjP7bcw6nfcyojgc
8pSKmBznKnh5cVtw7eTU52N4KuVXxbl0AQ4KH8QzlPPOqXFCsN/i0BA7cBl9hItav8oOsRpjNi5T
ADos3Bh9s8XHkI/TKS7zPGTMM2Mj/4rFFP+PC4EMWDkjbjg7DQ9CTlp5R05I1peY1IG7ED8D00j5
cj4S5ZyZbTDGM03o8l/f1C/yCzmnYEEWUTwDcQK7RoVzDPtmX8QXnZ+aj4kziTfDquNPuDcECPVa
FqEcN3I2yhk6j9T3zSluig7GQ1Ewkd8dHMO+011sxPcDUxauHJItXKziUcg5IgeAnBukpEDrfq1R
OK2sK4ZIwgYOCZis6WdgIfF8YtJEDVf+haEyRkPDJk6WDlaCCvll7IucKj70O1h4LI2YbQrOcj90
Fa8QS8ucB9knxkXOQLG/JccPb+PsFLG5yIyTWHG+3kDhrAL/r0/yjMDN5EUlepKTWOZycJOduAFy
cnJ5DKdMv9hKvvL7ZftPi1bVPVmzumkY3i/Y4gSR996HOFBMDraIf+SEkxODq4rn+/vL/VMA7aqG
bZkuXCMqkfTPmwQJ9cBFgnq+nqyzgPwLK56lJlNAWCM+JGJsnMnhqmoOxoggObaboXeLexwpXBoJ
9RhlZnLk+H9n7H5/k/80Jqg1gAggdSNI/p/vMQR0Yya+Mcg+FT+9DTbi/IgHwfQzLvPl/j+m43ks
v/3P//FWdHlbj5dvQVTkPyW1GfffpMHrb9/evv36+e9JcN37y+bIII+qw+JgWSbgz+94Do1kNuvK
UEm+anR6aiAt/ncKXPsLmk86hTVTB2pBnuJfKXDD/ItsCUhzOMosg6YS+z9Kgf+M5nB02Cddehh0
OsgN8kT2LweBafT0egUkDgNEkyGhnVaTZdQXk8Kyj3THIm9hxA99Ona1MSMj2Jt4+2P+XFs39rvP
4gdr2uLshPcV5GyrGk2vZZrfyl1IFUstX50JadgfBvcfcuFz5uq/Mlvfb5rBJGOEEZeB+HnR56na
1NoI33pmGHDQZMO9kU84SfS6m8G3poaMuQwsY2W4A3l7lKYKiC52Ztjt/nAj/zR6ruvS3QnzB07T
L7vPgDLUyy0oSuMEWbwkGG/QDao0o7fU9IWD0qnsd2+g8VrxghYZXgCGlje9//42xO79OhyeqotV
NE3b+dV380N/aGjMQqmvhE+jrsr14Cvn2ppot8+gr/791TTn564XfERYCAz+R/MLKwdR5Z+HHwVx
Igzo45aNZnR3ZbsOe9/8rPT1fa1AEqDpCSLsU2A/o8ODZmwwftHV2D9NDZKO5F6L1FYP2TC8hs6q
C4v46If6eTA16F8RMEdzTUOENx3VXTKUIzKIzddCeEBos9lrKATubOH1ZlkBcxbmyCrd10nbHm+l
96J2N+WQV1WwS2IcdyS1oycVPIihZ/YxKjWki5q7IPVRKaq6TQdby0ZDBvuUJ+caiYxjUaNO95Rl
0/gMeHMNQau7btA/O1mp99J2g7lKQRJaEHMZGTIleTSA2YxgyA5tu1nVWmCtG79/h1/8dtCRjGDt
PVRDux1CVKD9ONa2ej5sUQPIqcprzbJxwqc2VnLuawKcjtDaQQGbgC9Oq6tunekK3Pup3u4H67ZT
lA5FPScbdmlqVGRJSEr543SXmWMJM37ibVMVnMlwGzaWFp0HVdTM4R27hccGKs5bDo2TZqFu7oIt
AyUYPCd98Zya28E1w61lVtep1rNt4livvn5beWmTXsseIRt7sIMVB1lOaEK3mhd0gI8ChRZJGFUI
U6pkr0KPfzaR124NLz84QTCtnCbO760bZCduBrV6IRT2ZbdDWmo8VgrqJIbTfrjBpn70av/OL2An
18ZWPdQWbqnRQyNue1VHZO3qh+ZVK8fupUR4owv1EUVdb3xqHcgkw6IHhwYBxtpt6+eC8O3u1pf6
sVD0o1OP8TYw0LhIGg927M6PNoYKfQnQ5XBroumz1CNl2PR56SLuE3zM9H7k+ta772X9AQgcJHlu
0e/QsIPMzgVt6Xv1IxIw9aM5KB9NraOU4VYH1dChzlcyDzAwzW/KWHh/8kV+TpJ/33Oc7hrwP1e3
kFT6ec8VuaNnUUmnqBlpazON953e9kfThKa+77cQDJtHw6XxoXauUQk3JJ2p/l2f6o+DFiy7KRue
B7pZ4t6LHvznks46WvTgTOI/Ra32xzpKs3X1rDZNh9VUDEhYJnUXTOXZzcfo2LmbPxgRsRE/2iyd
soRK2de2bZOu7F8T8Ko6muGAFjtaPpD7mzQenZULvj05r8rslm3TOysdpjUFOEHu9qQ/JspsHpLr
RZkcfn8z1s9dUsC+bUPOWUaJLimbCPjnwVVL6EYyTycZUQURbNTeeOC60CJT81wOwfDR04Zk7Yfd
cJ9M5rg0xnS4U6g82TVdGVJips+uG5aW37+izDwKW495ZzaQkNBY7JMh1L+1QY33XG9iMMlWOHb3
VjOWz73N4qEglujKMkHRZR+p2od4RUSjbdrKp/RWPfhQM25j5JhidXDRWWgLJATp+7PQ+L5pCXWd
KnEuQfQprxJ773tweky5BvrZDA831czfYw1wsWL50R/OYfufxs0wdNr8qNYzbL8cBEkZIR6Mmt9S
CbKCYLsj5oBV4Fo1KJgXQaqdrSHz96mmHvVUtc6qXR6Kz4MGYB/0WewCu4tv1E3c/EMxDN+K+FNs
bSI9tF56mAqWQ7/JuxxSt5ZG5kgdfHAePvl32NNhLcq0gz2Y8A+oIyRMmYWu5g0RS6/7ZNXNaiqL
8tCNfbnrwZkvR029RmBZlyMa0WlEbgMFzyVKq/AEaz3NlGh+LP2oBEHYocMAG4S+Rc8m3Ret/aWI
je6k6SmwRZiiWdb5C+XgByXRygcfYsmuoBhuKM2l66O7cmrUP524Pzv5sj4Jd2wdoIQBjoJj9+f1
mUCZp9L2VC5NNepP/4uwM9uNG9my6BcR4Bzkq3KelZIl2X4h5InzEMHg+PW9qNvornJduIBEQrKr
rBSHYJxz9t5r7EnyVHm7z3QeniqZjhvfTUq4YUhcmqg51fFEA1+L96LG7R+lQt2tQqWrqCb7i346
2cINijq34277851k/bdP6uJ+9FAJ+0TYLxumv8zVHIf47HwC96HzZDyOdnLu0oQBVmZ9ikTzPmRz
f+5kJjadHTgbl9wdQJrRjcXm2a/gSNQDXfDOogPrpcNm6MoQNVbk/EsTx1oO2F9XH5cOjisc7nmi
k/wg+O2G93KH8Z9BfE9cDdXJC/qNMzp4QfzYPRhzgj7AQmZoyyY812zeommkddz79kuweHRZ+aFJ
uJG8+GFgXZAYfPvzYXR+32Etn88P6MVxFALEML+t9kbVVL6D9ID260BDW9T32SRHFQax2JH02d4S
XYFcTIMfiQ8F82OfMrRq2MOB0Nux8fqN38XJJij7CPXn0vP1revHW1QhITQmE+LX8me6fl3ieRy7
7snyNeKnOPiiSrITi1EwTxu78JA2CoKQO6dXFDsnFsrgmpby367x3zex/MqMqqlGHIvMVmayf79y
/Lnh6gexuvLH8mhbVnbzIxle0Ik5aFajOdlH2MCqHMx8EAeHKpxaNJb8Z6M1v/dl+HmBpFbFWNz/
5Vwsx/q3a4W7TnBG8PQG5kcr7S+XdKTk6LsjTrYud4ILhJjwmoERks7c4jUlaNxI3PGcDQU4kImz
IvsRt8wXs8Rwt4rcBtzINJ+7gb1ZHAHViuzUXSk/cC9xVHqXySS5Vdgi2lY2fZeq75GvjMTa9PPG
n/LxkFap9zS2AqURrJi1HzYj2wxVX/UoTn/+Xf/L7esTfs1qvpSWITfy30+CVK7bjkKmTB98wjVT
d+druz6UtkCrT/ra2KnwKZHD3o7r9ESuc3IKo8956SCWbdozwZjOdRg1rpiyo3Ft5KTQWGlw+/PH
dP+5eeACMBFsmR4xr+xt/v4xi7YuUovx5oPpITJmpkH2qA7Kw9TFzW0qHXNFcJB7JmvTPSduMJEA
ZVobbXjdEvS0BTTcDPbWt8rmGFQquZCzlGyUwz4cvAQtPhxgTo/5ENfUI8bDFfGDdP2xodd9jYU6
Mx0Gay7JF9106SW2QTVI46wZTj6oNHNe2nyct4Zl/hJOaz90zhC92XHpbowqAdDZRNFb1bRfyrlW
j27w74uw88/NItsrATAEtylp879vrth/ErOYJJSl+H23mWkfIlFwejRpXbEF4kfDXdyKpjZfyK34
no5B/jPMvAVoPFDH0TwvtSdukZTTYabOL8o+3TWyKm6uD6GPJzfuz0m8ASGvrkobzGqDiuSwaH6O
IUlWOQ6kRoO8M8VIescCFQrIjt0VljU9B9FjN2309LNxPP9mEBt9V8TQXp0E38HyXR7pdy8sF9G+
bwGK9akXlqPqp5H1YMXOrUqy/ux1FmnlBJ1szLgnMBPzOYrVxH8u0HVAQ5w2pMej3QlU8O4kzb1y
nflnDCwpG+BZ2CK9j0N5U3QY9uY4VLvGFtM5rYf0kJmkz0gVuHvpdw1b48kl6quTa3Pw/JU1Gs2l
NC3egjbdUEqZW7N3f9UMvs3AEEAIbbvapnkLS24YyJXu8EimGEvvEShwsszC5ptloEvt9GNT1NFj
3IhsNYfTIawgjfiwmi4G9awRldYhVK682BQz69Zi4Ov6s9hLRvNaLi5IsuNLSPFb9mHOizUm4WZO
XVBppW2/6M69G5XrP4dzJteO2T1INNe57ED0BtL69GxANuPMGkgmcuXTaEZZzeOMeCnNPg5y4JOh
U/UMKDLY9wE44XqY1J31e7oWcETTxIsxADfqYrtBcLddai4ntl6S9GQKuz0JR7cne/kqHVpx+PMK
4P/zaRE4PMCRkJLETjzasg/5y6I8er6CjB0BGWnDbudGY0K2uXEEu2o8up0GE5EId5VVLkYTNYIX
EF2LwVF5z6RbjbuIGIk11Dhkc6ZM9lPW3azl8W7MOn10ZmKF+gVx26dbgmHV48dbilvuXHr9qciK
9j9/5EKUerCJzdwS+SFP//82OdWwzex7x0afVkE5QIySPuk0hIzrIQ1ewHpt/NIcvgiCk3dtWr2n
E/hIxbLzJOG8rWbYht9k1G8yeFmnOm0kKE1V7AwnLDBRxyG7vOAyCuuW5UJvTNU5m9yG7F03mEpY
mO1LYUXPY4qAoU2XoF35PEuXxxgjzOHhz6fD+X1BZg+Fb9UGVkD2h0dL6O+nI4A2LQkdJSw0KMhR
cjKcPJ3dXx0QPJvF8HwfRjIPvU3nU8CyTDbdIE9wlu21wel6MCtr3kdACVdz7tG3GWT5nUGN7Y7p
tuwqex1VoXnm5zKSJZFsW092chcLCUPN2a1lcYVVnMfPAyTUQ+EZX9pauNDUQi4Bpk9//m1/E48t
2/FlV0aTYMH3kBr62+MnBxMXleaUI0EPC+6I9ltWBuKLNOYW3mEojmWTBqc5w2QBlnyTKbM7qqBr
j8IBE905d8/pkudZYTT58yfz/7lXYZTHgi98VG0fveG/3RbsyosgqgT7xiHbJX1nXdpldfbMeToZ
ffHdqWl+f/xRLBqC71K/oRxqawaAMdhr37pHceHczNi+jbp6dFj3H63A/dXEc7qzo8Lf5gm1k0U7
lLlcPB9lI9S+yhYwNupfZzbCW29a9WWEL7lK5nJ+L1RwbKO2eLUHw9wDJRsfWKnfLZmPd2d5AzL8
tY2qZBdEw2tuJt8FaZo3AErpeVwSrIqIYAoxvo4NKVJeFbwoSwzHnriVDXGB9b4aerUNBvKg6hT7
IOA/HrE1PvO+675anUyvfV8fIExC8omX/IB/27kuUvXfdoih5QuaMoG7qNV/v/q5CQd/zF3cwZMC
zNgl0Qxad6IFGzKBTO1LkIfEW9TTLRhrenKzMR0E9m+SGNIBucUGdqX72PWDsUkkruqRMAUfiuFD
1ftbS3f1D0da75H2xl1rZv1ubmKEkYGyd1bfNc8DLKKZ4NPR7JyXygfXlHSh+cMZsMc7iGfDzuzO
gy/0kUc/VjenHF5Lqa1dQP7QBr5ouWt6ae1auQwmx7F5ajl87LDTcheT2SvmfE8wVMpznfSQqnIH
EoWa2ESWTcBdLQcCfMLyUyQFxF0TS5jThd9lWFvbrFHufYj2pSmdsxlbEaDWfrkjSChf5YnZ7+fU
nFAzMXWM+jq6ANnbFo37zS9z/1RWnvcUhnO8n9niVz3TNa9DyZMENVm9CySsmwrzUuS+i4RFiIdh
+ZbI9XBX04V5kKkX3obYBlOUuRfmMMscWZabPFA4oiY/eyzrZtiWmOCO+QBhezbRICxvEAvTnWVW
4cpqNRWon9SvQVd9nnRkXYoeztHQtx1UVfjaPjvzm/TSS5HVNv8YwEOvyCYWLw2IqMuKU6dH/HAk
H8CyJsUPjXBFpEbe0uQy5bZvJm83kkq+c0srvUJO3nOxhWdneUvTKTyjmkYtUZBHmSqv/1QZZG81
9vMo2p7Aa+eb6PZG6XbgmWDXD//31prW5z8vL9Y/nrr0IVnjad05Qeizs/n7Ml9rbvlWIWvKTNTB
nV1iRiMTYA0kqrlUzSxWRhsPB0+fqtZ5EL6cdp50aUjA6D1XCEUV9LtVaXRymw/kD/354/3zKcTH
Y1aGm8P0EWbYvzUfEmIxFVkouL+mVF9TSYMpbBPU/bmndiaZNmSIi7ncKlJgqPAZ0bRFP32VPb5A
QuWIl3V9vEQkk6910/tE28OBV+EkLozpSO0aA9JXuz6h4VxaWAapdMiechx61B7bTbyKJmHar9zD
xM5ZkfXsuxBw+0llWxuaFb5Gr9qKBMnYn3/xZVD49wWI4GfHQctsOYSRkeX29/Ni4tSoLVoTKzYy
/amrkZKEQvPkJagodb5n9IKYMLjngb6AF/HbBkWR/MuH8P/RU+FDePSnefzTpP5H7VhQGQdMR2ii
Lix08M1XPQW4thS2QUJKj0PSsidJALcXsbHzJQ8TQRPwRUGLSKxR/WjD/tjOA/I3Ez3BAE6KLUFP
KKp2v9XkB9/pk+AY5M554PI0T2OsitWkyuF5xrHZT/i8zanZNIzfoR2xmR9Vc2VYkR8bAkjJued+
0U1XPzphecgLhgGJ7Fx4Hs0hICjs0SkcgogkYn+HvuY58DKYEKIfVq0DOPDjb11TZ5suesiY+j8l
0JOIFO7ivV/V2Z58JQ9AsiNucNzOsdnIV9G6360yMV8iVbFIp9ZTIRWDmUStJhO2LV3p8MmXpLBl
LEL/ckKs/3a7ej6KLixTPkXw7/sUmKRdx4rTgGkhB2OOw0vg0lL5+Kpxu7vvHIdyeRVYTq1DFi2v
US+vrjjM+tCHxP3idJ701rb2hl5eg7MDQD85y0sNu6aifrWzTuCrbYbuaukIym5g3Zny4CmJv4wN
k7nlZcYnxzl6H68cGHB/pNHDK40OjrW8POugC/BlhyHc98WBpjqvCDhvtw8idge7KNqNzm52dlWz
yLHddmdgZhW7cN7N6Z7jybvp7RmVpd+rfj15+6E58CLhO/IoZA8qPQaEimKZl0dXHvsZGPSxDJZX
zqs7JcUp7U5xdxric+GceLV4Oj9ecj47zfKqMa3PBOuec0w583kqL7zi+UzZ2PzLKQz/sa8mvI2m
l40BC7cCKp2/39gUYU0zWcPCrm3HWzjSe5LWMfFc82aPDKUy9tJ3tkrbIauDX23vbPNO4Uoi9ghw
A4HhmV+Ak4l1+pxFP1ykrxceqOXl4yujKKZTvBi9FXNHv06/GKXpPvtNBtBJaPNpnpihM6ob9lJN
NckJmhbJAx2htyFjLlHXQj5ObSj3ScqWgOGtfIxj925OAOfdcMbXGXT+Zmra71nWzDedGuZjDzqS
2PHG/VKKCvF9VWBkLjO5mtOZ8OE6pEWj+WW3Rv4AopkJeqVfbMMRl8nOMPkKLS4x0RTbUoXZuidI
ynZz7z3zh2hl00FeO4RCo1O2PMBEAgXmEOl7P4lfUTGHj1mJvkotu5U6jcN1McJaGvkxD21PJKN7
L8wuRU8dVwZiU9mufJ2LtZWH7boUbnxpU9vZeoDdcAMrvcodorus0njVs19+T4PmOw3U7JNhRxyS
f2lDBvZva7xtu7SEUWiApePxtsBh/1rxQnJrJ2mUrD2e9ymhaG1lRX4ZIU/7GrY3QcDuI/l2eGwb
ryEfjUGWHbbc7cyeBtNtNkhfepzDHkFjc8MWp2GcW6ZoNHyvcdgs5+q45BzNUT+/OUH3VHeTeUeH
adzLBdaejeVnh9EHMYwclyGaj2mqiSTIOfVujxVKeSCMp3Kcnj7eyjzfBljkbqKQq7Ft9NJmD85F
VzGSKQOgW+3iUJh/ONOIezwtqqc+8dp1VSJhaqcvbUfIVKH7ZEfvk6yNuJ6+tjVR0HnavE6ZOT8M
zZL7aAcHORrDyVL2cAqz4FVkjD/9ImwPVWCVF3aH5dYlNP1O2eGt6qnw1sU0eBv4isWB6Zy7YI86
ooNsdG6l8xo5oJ/ZXiDyW/7c69p92lr+S1wyvUp03/3LtuUfyzRnFqY5ApyQlgbMsuXM/6WXkfdd
SWnNPWO3znYgm/3N7/xLNPKcK2YQe1EyVE9lLEi8F7H9qKZluDZE7gGTqauUt3OrikT4KSXMILTt
5z9vLlAo/V7f8NmQ3ZnkOlPt/rOd6LCnSiJBO3Gw043u3eBcGXZxrHI07gzyURXM+LkHp4x2mY3h
s3XjN53BxjP0/CIF9Jqqdo4fbyoZnWPFLHctzekGdig6jZPEWBiAfojqJ6+tMaRUUfIibHqOUM/L
81zE5cUvyOxD64EKEuVG2Mj8xc79cVeWAg3AberK5pTaHlDE2Javk6jcVVzX5As76hzpMN81Yept
3WrOVraqnBeZHeJIq1NkA4d/wN/qnuxSreF6u4eP7z7elBeXW69DYhDRP2QhBYuaNYX5KSJVlHR6
RO91mIstclDsp3Ikxc+jS9RFQq/ZHpdPlRjXMUv1ESgGYEI6GW3nV29GLgmtG/1VPDSMKS3RnxOz
Hbaj1zt3G3nHCuBH+FaNwfdUpOOP1CdVpjCct8TxxhPj6mZV2KPz5s+62gS6RQVgt3flmcYmHOS0
GgazeKnEN6P3WEDbjRbN/CRhM2/yMIwOfhf5J5/51zGV9Q/PavKdUUfW3k2jal0kCxcu4n/o2tLa
WSlCD79sJLUp+fWmJK9gCkbi/sipnxp3l0K7PuF0tU4fX5n1m5l06kTQFN2zQLo7fOEGR6ML9mAH
wDc6bfSgFXUZmIqacpReSOR3lxp5T1xRZVJWHcq47clZb/s1ZgR7BQg3vcghwfgjtEXvtPwFgGFl
NSM0kTCyjwbMIFz9IoeG6sxbhjH2XuSZvLTN0GAAEOLCwDg5WZU+udIcb7SLSR0cs/d2Eb9y2fdv
eeN+hxV4rw38tWFZ4xBT6hDpyF8NWWCdtCrs08dXjVuQJ1maMLGvYTTGN07BsDHigNOg27ckG73z
RIseb4u0n7Aibsd6JLynTm/tpKtTVoTrqc6XIDzljAStjPrilPWwMyr1cw6EBrbTRce2agoK3WAG
LsIeGQDoLJ0faSy/spXScb+bupGnZzi6VzJP7V1qlAQINgCW6T+bwfhIXx/90cqNnU2MpvAZhUp1
o2++dqrp7rRT/U1ENSyzdlaPTWYm50S08/rjL2z/0RX1dkx8524pK1wbGt5fkjbuhmYbdqtDUA3h
eqwrdTPqONwWkabq6DEDRVaaHosqpS5U87SVXiH2sSKKWxrURFYEzWiSs7OxUPNuZDCbu6Gsy61h
DBEHoCBjYlKVtStiL9v2qorWrgdlyFUT3RvkR5rwtp9zDEUaRcCnqDfNE8Ub/b/OUBu/bjpugWC4
aeeK4NG6fnxT9MzWmGc1q4Rt0bVPc+8wJNl5zknUHBgLXekc13heQ7FqXTdeB3Zp7k1q85NpiOnY
af+hNWt/Dz4bwXc09sdeJfBi9GQdDJt858EM6n2TtD3Dori4jnYYr6OIK9PN4GuVtr5XsYNSGr4B
S3a3pzwQK4UUjvZwRV5pjYFk8K3i17RHgxNsRsZzh6acPqOVYNvThw8kQe+8tGx3Ta7kly2/bn7O
K/ul16Vzwqf2v2/FgN4R21+7Ns3iliJPfHKySpPDWL0iZy7ffdaXB6OgiqEgStYqc+SpDbjlwsC4
cJXUz67V1GjbHlhoZUNlKyN8w16hQ3Ar4quZejajomna6lwjWBHebc6Js5FxTy4/rMuV7eTzxWeu
TwuAUcoctN6pSXjKk19omKI7MmI8JdJJF+7rr49z0Hjo50LO8bpRZXzvonKfM6gbRfDZbCBTxkrG
4EntX0GdT2zK4zWzxtceZS0iA950gbM8p93yYA5xuE8rmipyTEivGoR7LfLyx1T44hoERHBzn1qb
hrNwcGlDowMT41MwtavKqcbXIcQ7K6xSHgbdtAAMGPVNwVNG7PjDmDXOGxGLz0VLCIl2nTcn4zRj
HjUOOfnGMUOD3h7M10qKqx+E0631RMqMiYFwa3ifYie+xs0UrfvWki9JOB/DIKk3dWva23mZ6FrL
m5czr1DNmxn19ls0qwuDvo1hWPMJPGcDbNKft3nvfscaVL2bdXcTPJFvw4coLXPqtYFF1dJhf06L
TG6MDhiXrrKBkOHkAfphfudZIBHd0P61o3EnwpKsGEpjUKMm1FxLH2BBoXZsCcKpLfXsxtYlM/KI
cpEstAld51ZYTXPisUFdV7Tedg51uQM4epg8wq0nP7nQt00gWMxLqYQNokdotlNNAWU0ORduPYPa
orSICqlP3ZC/2YZULMJjkZ3jaUoPetSf/XT+7qS98zmFYWMBvNx6CpsmRXZCk5psaXJjonXGsVtN
bUY3SgUkRtlxvC+92rroqfO3TufTkkRhGpSS5JyQXCirEsUlpdpj1zUcRCVYoBpapmGQvkfepI92
4FdPVaZvpsrE1Tb7ctOPE2bNRVmhPcljqXltUq/5mhryPiqt92gRjKPQRrDq63HjtEZ3CscBbpYO
/V0N2/de+MahaCdkyYp+lIHFqtJSPiPuKF58zzhl41sSi+A9dyh2UtkwEW3RXXK/FJ5oTxNF3cUh
Dh497bRtUx1sQ6XMM0pYwkNbgiIIIkV/qYhzmEbySNwy2niSfKuiCrZSFtVRlwQ4/Qf4kCTdo65F
eITGa3Em7F2nXPXqNO80Sp3ntu+yrVGH/t1MQ/ngi27TaQN9o4vlJlVzcE08sv5G7stvqicXKG5Z
Kod5YIJeISussuTFj6xHLfp45RRDBsgizTgi6BYKfzaQv0r3HET600d3M6cGIRvLq6e11ebzeizT
I+kwjOBdik3h0czx2+Fogus4+e207fJWnnFixI+9co1b6965Bu3PyAmbdQHL2I9C4zF0JuPmNk/Q
DI8No6Odb8/UbF21abpybc/4c+sKGAvj0IOl035tT5G/jbu5OYZj/KNAe3OiCC33qqPiYnqS3eoM
B6/LOnBJrHh8FgEs+cCnZqjx5lK5ZCdTedFKpXWxRRMwP/iBDq7uxBlC5ZPtIZ+PlxLHNZmhZNga
JD51JtM4C7KMtrTBo06ktCTq8aYNgn4ztw0xShUTlQCTWS8piyuD9fHN/yJn0bwFiAyuc+5vgqg7
DhZhwhujdXrkQRDbUDn+9BurvhZ1yOWgnuKwI0P8/95Em0Z7zQKVBQnru4XWszG7F/hL1bl2lbGq
S5owkVX9yK0xYutUgdoKCJTrEb2kicFkT/dffI++gXSxm+i6IEYQIdPjx1tgBEdIUgH1WG7f5PhV
QYa5JlUW3rIu+T5C89uKIY/YO1p7TTvj6HBdrZqmuxpWRfArt/E9N0VwSKPum1Gqdu+1xq8Iadlj
VOY/iFknesNI1bGuldozIOxWIezHh3Bqyk+mUjIioLU/ywbf0we5rZQEVwdp7F4MC0NPMoYziXwG
4wscDRdtlN3KzoAwQSiv6to/i7nK7qWJbVz9DCzyFPhMUcnDLo4f0aDXO7P3jR2PX+eU9aaLL6L6
mjDTWhuIPZaJvlwjPIj28RQQ/eDmpDcPObhrxeex8+4iZq2feit++DiYgFD9oyeMRwv2943nGS3I
ISPS1Su/06OkzTPXm7GcQj6uUo+dGr1TovzL5LCVclzrczBaekP+Tn/Me+0weY49OIoOiS5iEWWm
COQfxzqzkWibKyv7Mc9Tuq3CVq7MjrSsXJf10Wzm5Et3IrN7viaSMNl5rHuUFxwG8cueZHijp7Ng
8+aR9IVgPDsg0Cx/qgkG1/4Tbnl/bxPv6c7e1WrLbRbjQcrskB6MY/MsEYn/nvVsdpEkYmP4ktaW
SbdmsNYtKM2H/x+0L/aAyCr12W3r8OR7zvlD8obPub71Bzgy5Ca27nMnm/nVmw9TgVN6kGxlpBfb
R8twrGO7fNU2Bdk/SowbjMw7JjHysSHV5T9vicxOmU70TfZgrswm6zbK8sGg9yXh5/1jQy42yZ9N
d3BG/z1tBTCj4XWOKwf8j0fUP3iiTVfEzWZEBXCMySfay5Af2PmIv1M/qn447s1JJdRp2U9r5jrd
Pc0A3NWt7NdVP4cbYdFpyHQAz260CmqTqti20iy3Y2s9IzbrnmbT/ZLUpORoN0i3oAqTS1h1XKs8
HWQ2OmcpM6Ar7ty/shGHnksxuEaT7L+ViDC3DJ7y3ce3g2fgyfQi76p7GZzqOv4UC8UTIYaE2Emm
G5DEiW0oChIimlXrl+qlyXsEkpR4D1Oj1bY2Cm4DO69aIGDxU2YP7S0UfnGbbmOfB6e0EOI0JeVP
AWNw1xqkPwF+aJOIOiXPk1Mfig6p8kxL0SYUeqyHS01ngYhBk/2hW7tH7mqbjYzpAFqV5DE21KvU
byHBSNjuBnoh67mpvE+Wbbyj09tMPnESnVkUQJ7LeGPnPAI+tlCBTn7YRIfsRZm1kIXcauuhW3yW
tK6GuVGvMsrGR07sTYCJfy1xRlzkSEH48ZfYD0LB4CYePfPNRTdRSD99K7N4b+QZoaSRyUQ7D4l7
nNAx+77XX72JxJ+uTb73bW5ehyKmSM6QhaDoP6vZQKSB9OtIzI1eZ106fXYWpOvM8PeoG1Gh05qn
XZkXR36kOjeIZD8pMBCoG0IHcUvR3opkRu/rd7j6EGOdUmeKN2lp5p91O0GATp40opQzcq9kH4pR
/GAgmYEw9aZt2mWf3AG4Uj9X6bZlCrfKSk889k4fPHp1lR2Zrv+QxtQbD32l5M2tG0JdekF6VRwd
BNfVxZDkq0enxM/srQi1d4964jlrM6NAS3Ln+PHWanAzIkgOQx1E91lWJ3QBpwTb2ZEz/DnB77Kf
RxoAXm9m00NHhN9AV/Ehm3rapY1k9+QV9W2gXfhhs6DNAsdXZfnZ7iJWe4O+Bdzm9YzU8pA3bQp1
Lumf46TrnxVotCLvDhXOiFcbLQzpDrGD4MT2oa+I8pM0/HXoqfatyaLuLM2AGCxr0w/K+5nlmyDv
0p/op2D0xoX/jAJ42lZxTkWvex4k+kQKurWf8vI+NtFPEQXGrXe98mla0E3luLVywLVhh9HNd/Wd
Jb+BhMD1etfVkKyrjn946k3nYQK0djKXt8AZKGr60D/48QjGxI6ghMUWm4LgKzK65DZmRcZEfgbe
C0J5RaNbHQdjHreBJDHMLCxQ1en8VuqS/bdiOBGT/L+C4FrslKfZlUXKv7WJQWSGLpN9Zkwv1qzc
HZxII16XDvDrpPPcU+j1jBEMPAvmHIbobIIUzwF77KTXz3SyL85UNWdsvw1qjKZiK1i4L5YU0+eA
G48Gx1w9jhUFRS3t6WuaZT88khsc/omH0Em7s0oMdSnS6mxBYjxKqIdHada/TEvVOyfkqajqLQog
edHevKHB16+aNrF2IvIYw/dJtmnS6UdJO2oX1eZwB65CVVI0BztT3RXzYnf1hdFdaUzMa29wi8sY
Qg2vYj1+msL6yejdT2oa3EeCsbtPhBis7dKY3+RAfVirZjVrJz3zVM/OmTapQaqOK3q8pm1vnsqE
JzL7sa+DAQLeMwTh0IH5hSNgPYcfIguQp5ob2bWG5JY0IiG9FFhbZZYXGZbMx6vh1R3USdFI/pUv
DfkkQKFl2C/j+INO5zdhjP7Ogp1FvpZd1lc8PvWVnj3HKqTcojE2VGzGEHCqXSZkvs0IM9yZnqHX
OSvAUSbO9LlJCaUh/f1TMl37eKxRJxf9JXbe20VFFU3ITLQ5p4+mdc914T0zLCSm2fQPMrB2DlKy
nbN4qxTOzQe7Q184lJW4tXEobtrus2NAebxc0Irb/7P2SvDhUUuZ5BVX5Q8oaGX+blpZe5ex323L
yMy5H76iWvFexjhnxsooxkCSlHBgN8QBOG84Bz41xSAeMxypAM05JoIu8AljXv9Ag01v8nGYN2lV
kDmaFUzsJps+axzQkZQ83ur68eM7eDTf26pt14vrdjN5c/CW8J8++Mao2F+6JC/nNT751rAWBtAI
TPaQo6UIzFkBiYjabZLSfXIVbYPc7tI1fQVrx9H1cLfb1UlVqoEt3y3eV8zziWHMh8gfsjNyJS4d
ayRabbHEq/K73xvGyqpcj/DR4nNiM5UBLEkSRCqJxZkUDRVZie5ilz0YSsb1x7Sb9gxoAzajs17V
SIc2AxpmoolrZ+GGx4fl6DVh5dMq4RAyTH83jDH/ZAyVfouEe9d1Rhf340ZZ3lI98SiI8YCwh1nh
Jap/2gG8MEfV5YsdjMU2cZPvIRrcfWXP9X4cgu+lxTRuSLrgcwC7+SEwjPwoFqJO4P8PSee1HCmy
RdEvIiLx8FqUVxl590JI0xIkiXcJfP1dpRsxo5G6e1qmIDlnW3lx89K8YCRCJOmQoBUrxek/Ofg2
8fcA9aXJeTByArXpL+CJu2mTz3jQ86UTrr3CsuncCT5hkGl9caE4EL6v4RGGNEq8IDkWoczho/U2
92fmRcluPL75JsJXyKT+7u+9bCqzu6HYmJzmXEA27cDFqIjbNIwHXcfq3MzpBW6QCRfh57XG0LBm
wW/OkyyREVjxtihN+7Uv2udASPHoTdI7I7uOMaXKYuMBte4KiwnWgvdbm3SuPNvQLmsdLPfCpU/D
Jz5LlVQgVZikn3gBqbd3xOsYMxuSLJiQrfCvbJXDhJ3alyUPj7MKY2yS1FjbE4RMn+TD7QHbkRxI
HGCF7onuw3+MdMazi092mwRdeawy+nNcvwSxsOxia7ErckXQmuFOwxVVp/FsEn1MSHYrNMN+UQTb
1rO5xLTbvYnlvQ9ZkInQO9tTHxM4mPT3kgZFhIDGQ5gk31aRpkcvneMrVcevhaOZ9jPwsFVN9xY9
yvSLlGbCmJAaETVi8a6f0/Q5zKBxE76dNBz1YV4GfkmPb4Y1vI4yE6cUeIY2cLVJprGNak7g99Yv
w0scS/Gc56RahAOdIn8fmrLw1m1bkNKOkCO1pDi7xmBt2ySdCQNOI0qW/cvfG0pV9p60vQ0vDPlY
c1c4ZMSQhgxbm+2Dm/9uaNrPHMRs51R58pLEID+DXfEYbwhFqtyOTeWGOYedvxqCkVWcptt7jXvi
BAHHgExdwt7MdLWNg3DfZe78qK10j6/T2fRLoT6WcYSDm02Eto46KjnqXZrlMsobJ7hPhHAP4wQg
lTlhQhMplhyW0lW3VMWjhtqOlCHCfd4DQkHsbJKxbu56ZpS4StYWKrFTh81kpRXACwTsfN+Bia4s
c35WibKemG42LqPooh0iN9oZgaZCxz6T5fnY5AG1Bhz8tl4Onp+Rhi8HRcuX9V50fn9SGlPMrD//
Pggb/bZMSOxG27z7e2M4hInUjWiOUFPnKpD5h5M6VKiX9wPhnrVRDQ/mBAg6zZs6C4KXuEhvdWGp
zeXWQudTWzvus5AoJR4ZMLiGER7zuZP7mBmmKr3iNdHIoax6SFaaGeGsPeO9jAWtPbb8l6TLdZ4I
xLFTglcy9xey3zyxKTkRIr/41Q5+g9ngsjGmQR4mD3evmct2h77Be8SQa0IdWdPRo1kl6odmOTSO
T13ETdTNLuStu3HW27B6CYMqfxSLaJHYugHj14LcrAuaJ6Ecgfmj8qHdym2p9XhCwN1dpcUqk9ze
SH49SQKJ1ATxfYcoZ6cnAlLdmyg/qABVPf9ReVl3nZOxgr/mz1eVHa4Gimvomq+Tfd/H7nGa2+Uu
tREQVkUoVj0/eAYZRPp+20NKVt0xXQCiLUw9rBTVG+2+4UbaXCiDlOap7x1xaukH2Zc1JjNibnrm
Ccbg9hh7bFxdkecXu/kcM4JuvcH/bBwvffpTFWMsYmQdLHV0tQrXRQ2G2ASJd/x74/aKQKWGAO2/
/2OMuRirPtLTLUWbR78qqpvYpQjXPHjeG3NusIDlrHjE1x2H5DZtqzcwxfzi51hcWBXdlZzTCguk
b50N//8wdh4iFvJy+0wPrfFgCUFCeJN5hwKuLYsKyq7Z/+uIMaN+kMo+QAst30ap2INQdlxL25Wn
BAH8uoGoX7GkT0BzjnjE8F0Bq4T21h9+QO3nY6aptYlUjc6wLA/D0K7xFWdnk/DZu9SY7+3OXDbD
IDwUksHwMYhz3GnJhGMna4lScE9b60Ib8IL6q7SXU1OIs53KZFfEhFp0sTncp0Gx/2Ogx4n6a5Ps
cr/xn1BGi11bzLDT7MUnIzE5xiwiDJyq4gTsTUGEF2NQS49AqKznwjD9L1Rad3EXcF3Xw5rprPko
BmxDJXdly4Vx7K2+yPcMtT0Bxv5y9Pw53AhNlm8X6AScv2XONaaTBwC5rdg8jvVYd3AL5LdPZk3u
frksUQeWfu0Ve56hgDa6wbwnp0BuDdHH+1G5L/4fkRw2wMlzExz5Gf30VbK3J9O5IlvbD6777mQd
Jq+KkAXuBI5NhHU0epYjD/GqulBiehZZNayK2X/6e3QE7N5Rmrhrk13qaJOHCIZEzYOBcH+fTbR4
FkCwl9kxn82kHw5/H8Wt9ZZx1J8S7dyExIl6//97dGchCLTuw+BWJdvjT1wSPyYYrNmNaUi0u12n
/wbl8Nn66QgrU65hbMp7zuwhQuzzbdgdbeY3joouMW36BeYsXqtBxuOBeq3TAG/+app2egqVTcuh
D/XYFDZsvo8B3ulh+kK8CUqpbtMRcLjRIPhAUfV3O8z088XUqSHE+oM3afOpTmnvwHhX7msc2q/K
tN19Z+F6afi53hzi+BIuI9rva8l8fK2VT1uIK49+xp049KW4y3PpRq0S+WvuEhi8ZDL+sLTEyy9n
puGFeD/2n93Et0nb8bJcS9y7q2w0H0vtWPfICuOXrH5kJnI3dZ0ixLAzeWGkJzVPT5QL3z6sEqw8
PZ7YnTkv5hPH0+9UYksLTRyvQ4DYFfH0+BHzas3Ipb6bxVsiJq/yYneNQ64zQXSLZRqHQZH7nA00
4cU8HdaysdJLl/TXdhjHiyYedO17PT3h87SzeprrVGUlG7zW8VonsX36e+OSo3aifrgln7T5UtMQ
76faZnFlY9qNk5m9uUlHfIUECPz7sJnUPiyBhYzxqZeqIPXafNOh0JFK/DkKbuO4pMHxU9clg1ar
DmMWUF4WTx+Q7/GxaKryHCBT8JZufuiVMz84ALG1x+Aeht1lypFi5Llf7HIkS2sOyX7lo30/hbc3
sijEJm6NHq3HEp/7+uxl0Lw6GQ5e6PPR35u6ZfJtUbN1vd/ch8AzuVDUZqejvsS5v3GwLuyC2R62
1uw2m74xrUfKBO2I5m4NhBeOVGwI81Mk1UuzhLiSrPg/ryymc4beY21WYmXlQ/3sKP8Ui765/n00
1CViCiPD6+QE85E61pXfWzRpYCvHeoaza+sss3f8e5Mn/Xub6PQ4aonFy5qXXeKnJC64XYcGpxjQ
tPbTREmIJR/pSsse436503Z95+vipS9H8Fow9CsGDG7vnOYg8v/ToxasCJUQaBXnlty2en4qwyV4
WiBHMa6yOSFjCJ5g9uimx1bMdVXvszSwT+ZijU/2grrAKb2fpR/N/SgNA3Y55+RSZgUl3OevRk7I
eaib4RuWCVs+MXXllMMmMoOpuUzPf+/9vanoqDqzqbyMpPZsS5dqEgxQ/H2EpynxSOM2mEeZVLs+
S5OfQakne2DECLCccNzd2LusHonupmVYegV3OR/9/Xoe+4LwNEo5JPomBMDa2RstneOjW54TK4PC
N0rxOM0+RMDg1s+5L3UUZw4hvKVFB5Tv68eYnwrZwOYpSbV+HLn9vEWdy6akG9saecKM8Fhj/eMT
BycyY1oz1NFCM4+I9ATySuUt8X4JAAKWHvJ70Jc0uaUr2g15qnWRXDGLleuuW0ZSWYKT5iU8W54n
j11PSfe8zMapxGm4rb18iJK4pr+jgLTYQor9ixts7wbl7PvczJs7IH04ld6ogOayaTv4vV6hLxlO
zu1Nl1gC3zyGwbh1tsVYyYNXBUTyGWBbJil35mrBcMTJ4BAr6eTuNkBUecGW9owOob7ampPOaUN9
1un03vYB8u/blQU/fyhSvuA55TbDCE80+N+7rGvU0go/LEnRsLm8a/nucbHu50LF58I3LNpheI3/
/hbA8mHnPuHKcyQIiAmYFNkVPUZ/Hy8hjLh2YNq1MDj3nHp+Vb3zjN3QPSbjDKU19+rsWsCr3Yj9
F7v3qSi9XVoHxOl1dBARURShevbK4KjdcN9A/qsh2Yxoa1a1Oz6GPBGxv0ZGv4OEAEJQB1Wmj2oq
rgmRQJjYtw0pzcT2rQqUas1s7sgM3qjFvyjydqrZ34ztWzcBJJyg5e8nYXwXqCuyQrDaje7J7N4V
hMw8Y29Eso2EYwztozcGw02rQjcMBcfVvCn88R1tzrHtN2Oe4nNEjHULL/ejsnYPuWNEwXgXBBvt
vcuOZR/bcmCaxG0e6wEN/zLstYmpz+t/+BbX0nEuQXyXLIeUZmjz0+6teyhADpx0Y4Jf4oC/C6sP
p1REcIGZkHwfp80ax1Yh9XHIFMjEd3xe2r2ql61J3eSQd6zp6LMAhdv41cU/ChM585NIzU2TPFU7
/9bey/rR0CaAtIrNW5POGGzGxX/qmu8OwS8RQsACVCXjBu3G/9x2PtIRZBa7wOT4LZJttqDho/ZQ
UBJnWOF98E9jNFQLKNnLIl+E+UG+zr7Lj2Z4iEVMpjIehSGOpH5gZ/eH5Rg4/5VfxewQQHMeipKc
chKK52PQfyq7P4Ue9i9efh7Tmzbr/hPtSaAF8B5na1j7DlVFQ78OiQG25nVqsKsiUrWhq3u3PifG
LTl62fXaYGIl75GpYfKGo296q1BllG+hJRBzlPYw2zkQMMW6K1ETjNL4eKOaLQ+OSHL890rduUTt
KnPl1+2WItWoj99i04IJQr3ZscTfpRnnHt+6TefBkspDjnoe1WPUFgVEHbBmrLJN5gLN1s/SpIS1
oCRLYQyAyQ3M7ryAM5P3S8ZjVmVRloJ8emjtpvyAgskICT5Ni5NNpo89WvSUjVA1Y0BepsMaEq9D
A3gu8yKPPeWWKXqi++CHHASK2YjPmrYld6lh772BgdAdgxeLSJy5VveFYW2CTJJExx2meeSrH8XN
ghTqAvK2taTFWmasWteiYegwzN+zRLoYJtelTM5m031pke2UTF5mAdOSoNfvdzkZShhNiGnYF3lm
Rg17ZTJ2BzX4+0Ym24SfaDVnHx7PtGn5QSX2LIIUT5f92FK/gb4HUxoPlmp6zsPEuvBqbBbrm45C
aBS+IZoKRxwRaHXWcnLug56CONmpjTttPe7ZQRkXng/VlkAgszSwKLbGppoRqSIL0DZ1ViW5NJVJ
db2bPwRjfEx98sNi4LjwBukSYzWnR5yO6zCWmyxgQeu7aI6rp8mrD1LTk4VeJ4vVSgHQqeTcpGmE
A3jtkSvi5dmxm7JoHMnMC6vwiLqwmDixEIkf5RTsBAQEiOfymsClQ6/gxksX1PTNL80aJDeH9mdZ
41eMp7OUCX29y7FL8YoIoGl3ecCJdfQ9aopvxpAyTHYwmfu6uLm0icXUe1i9I8kKW7MtEWDNr5DG
xNf17t6rg3VmHPnH8L7q/HkM9a5srHtzzXRASPStliAmb5wWKjf9rboY2ZV7PxU+EjpyhMuBk9o9
ozFsVwgdCW3ZJ0a+aSWzvTmBN/V4Ulz/mNvFc70g+UiRjXJroRde5QY5hk2GS5S/lXnsTRJCPFDU
4pFCO1sGvTFcXLkDBQPA2WEfWwTlW7n5PibJDlv5SlC0JZbxzp79f7kw1sH0MblfVUtn3JIfwoLb
0lo4W0bvN4nn7UhZ62AYd9yCVyjOSNY/gEWo0sxd2NQEy73Ni+HQQjNuh7b6T9mfilBga3Sgg+qr
lIHBoBWSwDFtHSshSFwQNepxMrnUFKq0245ZU637IYbsAq+jGDnlspXl1gyBvsdw7Vvtpi7b7xCQ
dj8u7UkPVMkN5S3XBJQX8qVDg9PMxi1gfJOm5dmuUOcYdHPF2H7dcqM7a21bxbfmBEL7veuSNBpt
EiAdY5uC4nAWK7N5p/Jnx62ydursZOAYDqGpjXq5T6rmZGblS1uO9wVSO25/+nfdezsV69aqtgbl
bUs5gWn5l8IXP7nj71T2lIzMznEKXGOtlpjO9Di8U/hDaeB9VardeT6C6ImsrnPQBL9ahDt/gj7t
KPH03J05Fm10qzMeKlglNVEP7Jrkl0uEMPVhqcrflq8YuT8d18lTUuhfogawsVBRien0mzzNak00
BbBiSeFvEj4uJsLVVNI61tI1eCuPo/LIiQ8tECBm8nVl24j8etho42PwcaaS4cKWzSCcYaBsx+P8
k5AFzIOxecji/NWTuN5Hzi9T7ky7P8Z1wSQKAFCokNhpJNIe57SBdsuvDk0t/3NS+7RgV0nTS5F4
UZBqlNf5c2j7a3dQh1KRHyaMU2XF0NIEdSeKKK2W88lWlKKht/QxTSpWvMRSG5CtH3bBI5FZ29oI
XkfRfqEVVBW8RbwVsfGrzO5UE4Ls+hR3z95Dj3nWXaZ9bk9b4bibOa0vXWCAYtCuEvZNVM7/XKtf
O/HvbBMFMuY7WYRnRaS77N2t9purl4ZP+I62FXrJ3gXnj4v1reyjtvYx6l7qtguUCy2xdtS/Nv6L
mIkZrS6FB+hREBy5EMFsZCcLA4mO0eXO/uNkJEj7ps0QctOEQzFCCMxPejE/NE5K0iycayPtlN9P
mSQwJRdEB1QDO1BtTXsLjmdndnjBam8zSgbaAqZtbSaXFISyMxa+XPqYQ9ola72rFPRGRqWmkshw
kN7W3z16SJC0jYvXgFARy122tdtbVHw3W1eLg+vGt6VORQSZnpPMj6z822N7H1S8ruvwWFsvkljf
mFjENik3TeG/pcyfdBGdWp4o9fBaWow2iTi0htwmTbqlY2fbdS0+Brzvcrx6ZfI4oaAZ/GqvDP8B
wTAiaYmSl8bFRkctuLAlCINS5Wfvhsifjey3dWIetCHOOdJB1Fm47arCyhmn1bEfqQGQj52PQ06h
/Ul44JH+isQqJbFv7OVZDMmTg6PS5Hk+dD09iXnwk2eMISYo2YqqNVBMNBtOJn4nv35JFsqjhrae
Dx1ylfXS6i/SLtrVAv8Fv+ajKxtwWTzKoDzOJIatO8KUUyakuK/zXY/fjpqctYBcQEBoM4SmUNJ4
L1aQi+nZ9yvs3M2liJt/ChsAyVLVVRnyoZ6IxPZp60pQIwyk5q0aC7kVneFxSams6vokIgjq6Gje
Qdnzr3KqpwLVNu7fmsR04xCkU72xm5p1BIN8GvKFzDm7xK0fw/G7W+bor9fSrziIX7RXFQGHJvG6
U87pRZyYsDCnIWKoxPsQJjd36LuYgqe8onJuRLjF9TIZHFA9gbHraUamVbnXLPdvTtpsivDCngJk
i1FVNxJ1PDg9/ctJq/6hJU+i1w7466b5+md6irJWeQyZhNbSxKkzdzCPxQz+29oyEi7Fls3A4plS
msZd6855T7IAPcVBh3Un93clRiNYfprd5pnCRZvnpGlqvEok8nvoTa3K1ni26LxpSDuw2vbbL9C4
G6laW3a2rEXBQpkn3sYNw0Pi9b816gYwEgagW6jWESpusvS2Nul2sE3cvotu3738xR8NVFIzqm7y
PyKdEu7la0HlyTjAuAZvYaIMBIPtvDLb01yTtChtG0s90xcSDqIbgxgeTsBnZTP5eAUUyqYR1i4s
C8b5OfQiPMc8KnGv27l6vVHJ9iLMNYzwxwQKTi3E+J7zyerb12Aly72r2ZRdnf3INLlZMcZhJ08Q
6saqK7PPEviFvhd6dZl058X9EnN7sEV7/SPiJCK7enFNxMhw+PKzs51yjZSZDUKbr3M7n4vWQwz4
15rkZel60ut2lNySpWtHi9F/V2jzY+efN90FvXxRcXL9+z9gjKkGNe6cpDhWXvE1JPqxmecTGe63
0ENe2STg7DJuUgcTzY5sg3cjbrcd7NkKNOHaCPe3HhSlBR7hcdMB4QYjVuze4XjxwWTHXWtrgguS
GczWfPYx+/DbcwBh5bwMk4+EzMrtVWo6jG6Gt6+qKYoZkiIH0C4SyvyvtJLnG1638kyMqhKydujb
f412qUlAAH7IUUxJ174LzPnBKp/F1C8rIZtNVwX/iZhdNw/vLUO85f5EvBa2i8gAYBv74ugPWHcE
2ZMrE1rUQ2OgBZ0gsvavM4lweBofm7EmMzd0MYoPAxzrORuwQko851ENXtKA8/ZZcXAqrMXe/IbX
1Y/yyZpgWtOzG+MVT6mgiEmuYLRKV4Uof8YZh3NWTL+V911bZr3SLq2urd3/86leBXuroT86lb3k
En4XUudTIXZGKYCol5RIRGQpTwHf/p5zH1y2v2QVmoTQKCg1v/oepOaQZ9xpWb1RyVFWCEAQiIS0
By54LBBniVFdKrt8gHxqVtJ2PpOMa6DuvGicIBZdg1BMNPOjYlCOOQAKcHwqE5j1bD18ZdWPyGsq
cAuAh4ocrFWD9w76hPzX+VgVbnNHGulzYBs6MsxuItuzWs+mSfTW8OrDH6w1t9jIOaBqO9+CurCI
uzzWS9teZVbzVocMb3bcEy9LtFGcz1+F677Am+MeGv9jDpmi5buFC2braXA2l+G3ED8iHWHLxWJv
Y8OlSLuhlDhPZ74wrDeNw6reVF9BSb2xmDTp0uPenpkskH2Si7fQG+yg1iqe/bbb5A/SxX7XOBwx
ZlpwMD5XWfoxyuE1dB7GjiemV7wrlaAPIRpmFdL2RmJrQQZ1hyCJeg7o6XvfoIJWdw0pQtlb05tH
Q4KzgyuTkgY93/qCBkXM09h6rvXt39FWVOJQXFGSBTekMMKi/HI99vfMTrtNmHEmk+e3AtlCcplW
90NM1XdVXk0AXZWx0dSOeiCnK031RQf+uunzu2VC4IoIwHCnzwlvpQ6Hc58Gx1g0BzdAVeA7926f
bMwk30ujfAtFUyHZ1wdzwvFBZG6mv6weL8xY3VLKzulwM5cQAhj1dr9eKBS4IQurpsBs6zbDpyzk
ubQgQ9rxk1NSb4pBPZYxZdR0sa7ckBV2jD/S0LcAyDDx9j4VEKFFDWMa7L3GuVcllZSD4by3nH09
dZGB8eEO80GPD3VhnKcad0fmPaWF8a3QlBnuy2gBQNgmRdjZnfbGrR9Dx8eor6cJxLNpYWZb/A3M
EPb0Ik3xnAXLyYoXyivUKcWYuJoE10iQ8VLXS7/vQntdCxTFRsaiWtbOXvsTH3G7dzzUJ9Zu3aIz
wkM0zDUtSQJU3ZOUvJn1t8pdGn9Q2BJAp1cEbh1K8lLXEsVi1Mj/PCoVV8ky0KA89a9e1V1FeGvu
8Kp3s1rexvTcF95jwZSI78KwuVZ8OgZv31FT2rcgruSfY5bYd1MTG5n2dkTWY1kyjSeT4CZuYl4O
u3tn7UFVZtM/podkLeL80FdyQEEVQyu1F1GYL7Ib3m//ZcJ9NRoq1lFvta735IXVdhjMV+xam9hN
vyd7/CzLDFmdrba+gYZEa2NtZeVqrPQpLPJfg+d+WxDL1MbDeipZMf6+h6TAqln1DwliSuowLWc6
65FnVHz7ObMkPSWtcXD68Rpoce6pZp+Tic2j+G4ZGMRk38cW2te+37Qpk4oydQLMGSzUzbMxNjw7
AckqqZ+NovrP5pUlTc6N4wUMC0M5D60nR/ZX21ZErd+u6cAdcxau4diLEn6gciLXYsGxxT5oHmRv
xJFdiB8IiGPYlnsD6U2QZI+ebP5j3gBGWn5vN3nH4JWLd7tlQJpHXNMl7dJ1/q3H5KwD878xkzSS
9rRWqYE9EaFA0+0mVi4GJ+JoAwfAuuivNdebbMpvc2DkivMHksy3Qw+YZS6nKg5BMqq7qn2Xi0l1
+GKgs8nS58bhIiQQ5PY1itL6F8r4q4yzA5n3/xGtgv2JZWSyWmpKCxOrDA0zhT2szTSIhoJiprFO
Eb8yu3IQq3+Bv5EuKYi8XKTfvXeOd+QFveC6PdgjnSNyiBmt9LQdSYbiFt+h6D4uBKVUyQ2Wczpz
VZf2dgHncgQlY1OasxAnzmdHjpVdY5cZrYH+Oz88u7dL2g8Vk7qFQlydpyCAZh5XSdGXu9LAhGBr
i+pw12V3c6+Tan9N3GS4aq13a4I7Iz5n1/r2tiMzO5IOyT9kJL6jXgAILId3289/JxfTg4k/OOrb
cY3Je94ip5oiZr27EfEsHN3J8qaTlcX4eW33wU7BjkehPfQMvD65RUPO6PXXHIx9xF1TD2jfjJJM
zybmJ18H4iSUR1DodIsHrYNTPBLorgTwWq2xOVASVFVIfHwRrsKGV6HUlDm0AzpEq2Z3mWaai0dW
jknH360zFRuwAGkS6FqVzkRpfeFulhDmw2kWKhDxuUQOO3ZkJgRyJJWfHNSBBSfchHWot3Z1V7rd
Q+lY1KSpezdtv6xkjKMcFd86+cRF7qxiirJaw0VAoNE9aAKVukIQMMqIEvj5d1IYD9XAUVSCMiNp
I//WAba+kmczrvuOttJ2icDlPOo45KUIsns90C2QkcjELPGs8kDsBqmDbSeWW5gk69U8jS+D71gr
XZnNxodivrNvLgjX8A5VVcTHoRDBLinGS7rU7i5teJj4JtkDjRNva/C+iGQdrA0sSLkA9IcORH7Y
y52LkFiIobrrms9Z3ZwJI/NBWPOZjMI4TJ28SyYCvTiyNdDJ51KJ7zF0Rp4k/Blz3pNZaG2anqHO
Sf2HwKR6SSwEtqvMvKudidCGGdfTNKIuB+ycLE9GhZf8ZBCsq6DCcZ2A64lwurghZLYNyxHyZ5XX
fcUTi1uD0JYRq4j9HzN4h+Lni3slEdWIhBhlRLzWrrDLDm8lhWW+U9AbF7+iw8XCmyw7yYK+IxL+
BiUEqNzqFvVeerVD9AdDz2ZVB2gmYO/qR5ArazN0809fUmmRwj0L0F5+rHk01oFe5SbVpo0x8aVl
v2jd6LQv91I1Nm3RFW0stAT33bSZJ42CnqAQQnfkryjwaTTliz27R6ZtdnGnqTbxcsliy9j1xnzs
KrLWMjW/JuSMriZ1HAcGnzJl6TK6+hFdKbI2XGYNF+JKuPqlxQnFE2JkbLkFLDBX4230dspSh8Ri
8TJcWo8mVtESTw6VxlEKlYo4nJGqLMVmqHAdjWW8pxQeFX7+phHs4x0x3zz4Y4d8gzCRxtqeiVat
yA6AHrw1Vk9sKc6gV1bMUtTptYsXwJ+8Q1nHJ1Chs4lOu178JLr3RlrD+0J99fF8tER659npthDw
+Xb3UOFpi+3g1NysP3xyUvJAEcDd3OEmd/X6lMcJoBK9fluPJ6KtOCqb6UhssTFe07HrVq4q7kld
v1GGx0n7LVowbD2pMteZ6b1jq/8OZP/LePgRSnI68RO6mBSlhLaQ0GMjkTJjKf75fG90VebHYUDs
Vy415nqgNmHhMSpQLfoDOa4upk+N/INkgPsG1WnUL9FNcLb++11pmv8BqjUrjJdJDwPWJhDsRcs3
0SXe2qP9YRH6SF4gbiwEmcvt4VT6CceS+YJ29FtUVrZOpH3w2uwrSAQd4uMHdbR7s6HT2Vg2wmif
EZTtHObEcerOjU07m1reMjW8OW2zlmyPeFnZzVm30TFPT22OvbecMipLsmMBiMhtoD/9JN3FuAYs
B1Bp0NhuCVCj8XXi2i5oWZX4jFasDWGCWdd7Kkrp0dO2xhMqVl2DO7niVjG79smiKhHgnQSvwC1B
TfR911GAay78cRL5R/WkyuLFsRAnEiVXrLSNop3nLxkFJUev/MoXExYYTSdOy+xhKfOHvrdeY2fZ
B25zv5i1sRqsU60EF7DVYYyq8EHA3nuav9IU/evs/WeNQ0hJgP/c1SmCnBy+xQkNUirsu5h7Lqb+
JgZTHbrhViN6rauJx2oyn/tpLWhnplsm5VvLHzs9HJs+vgMsQrnwGqqU8QCvjSv9V1d/1ou82l51
ZzjNM1laJyvBwl0PW0Mv/DA0ecVEkH059vBJtg+7XwYU0xrhZg5Ai4xALrCN/X0nJohyhlpyPfwb
m2Y0wT1TBPd4n+LjzWmnba6LY/VRkonXFh1t6JprLG49SSNMxzJmiJ3OC7Pvyvh0yPqG+OsLIPJV
nk5I+7mzvdplDpvijyygUsd8sHV+az8MS+bWYl4FH6UDFk/Nq89+yN0mZ3BwLu4bxdZQl4c+Fm4P
dK6LH7OKY7qcaBvOiFIP/QesOr9mU5/7YP6POBp83v5z1t165Yi7w5dg7/0UnbUzZxKTiv9FpvRL
NlIS0d9eTXLpyFVo1CuVInAqHABET7HyVC29HYZfP+PO/hxoAiT8CyVOTI8M1SfLJos3dHcFGwye
8YqMoH1XZ2eXEXxL5PCumtM7Um15IvXsSFQzLs0p5/bPCGVeUdMyrYmjAAPZBkl8mQzjqH0F9uyb
722FB9qCmkw/VdddGYPVCkEZF7MMjpaGwuPJzaPR21lu8eJl/yPszJbcRrYr+i9+RwQScz74hSQA
Tqh5kl4QklrCPM/4ei+w7evrkqMVcZpdpVZ0sUgwkXnO3mujC5zSB6AyB4QRD+9lqQjOrjXeuFqi
nbA5h0U4FGU/fmSq0bpaD4MqbZvCi5b1K4rnl6IsOgb52o/CYYRIaBfvuuCFmSo2FY7ljzWwpsmI
3Sps3wDBoGvDtXcpsYSg3lVOfO78tSTgzoqIFRy5dWECoz+8zjtLt35gU3UN2l5ClkeJ5ajSVaQB
y7fGoUlrkW46bhbaXq8f9GQ9NJmFJiHWXgkRZduSRR80q77xgfWV2WhcvL4jTatTpdvNyRDj+2Cl
6XGGihdZVnNAZXOJJocIgh6Rfj8yZBFphWCadiKW9d2S6fi4S+3LGjrvjXGFzumwdczpejTKszPk
GO1Stg/1uVuWB6KT452UhMeMMQkhpDdHcfiytp5cxS+znnBcmLxrxVr7rdJe7MF518r7qOMSmiq6
T63KZwOly7kanSC3HWKlS53QHXQmRcMSoZgja1zC0FfPAyVPvKUq3RVSEmfX7tFesF2b3IZscHQK
hHDd9ifnNY8yUp42VnJfq980BE0JYSrk8Uy/msE+OBtGKVKnV0cbgmkCqDfyU0wZ5Tthq9lOs66s
qrS94EXvLAePSyuaD5wn7Pu18XEsrD3xP5Vbh9H7PORPxBVeEGOBJGbXFQ/ZTmglfleoXKD6+Ax1
DU3GKFhqjUNkSgul0PIf46hjg8YDwGjbitBiAgPQ+uXZXi2boJy7to4fJ6fAFdi9NXi99pimuK7J
llwRQ+Dz7b/CrvmqLG6D/HmHl8qaYEGqLQtjb6v4/mz03m+pyA/Skld24dcozY5rH1d7Mj/xkwKW
0hQ65fiLwnOroGVTQ/YVt/+NyN+XTLzgSmDPblXBGmm/BmYWsD+Lr/Q2ADFNd0urD2zv8dgkU/MW
OvoFVZ5V4tLVCM7ZiUI82ZFA9ErDY8ouENGhpNPMZsfZX2MagrvEiEgMSM62uVzmgV3lmGEqyIWC
PC+F6hO9x1Xn7EYwivmE36l5ZyB4v7TKdzRvnEpQJcn3EWd6LOUTMqtvU2f/qNETrdL4K/pC1k2x
Uxb6bo2K+1TXYMTPvjVmHwLtKQEEXAe2RtDd3H1PuMEjGE8uVj45LjrxcA+vSTsWSpWyk0K2Eh3S
9D1ruDITTb5EVs2WqvfNjvtrrTF6Esbw11g6b42ls+FJNJW9pOXBs/VFhj1j6LrvkjG9Qu5wZzSP
wzj/ZCACObe5APIheahmxKHXDKfBe2vzU5q1JXcaDgHGYl/Uhg3kQCAeXrb5iYGawikMlxianQaB
S25m+d6qvpTs/mfZcG9dcIMrfhnjVHGsjtchbbjJKLVP9Ah7Y/pIRu8EXa76mG3J8pVG7lZiSM4t
w+yJE9UR4uIzIFGdfTmZ1HQnjMOUcLd2lvSgjRpx3irtQQSGB577U1lWKAXb+knPq7swChkjA9pJ
R7vahblyoA3bwfor2334HXqqtk/rCG/1RmDDUhjUmQROEZmbsMW6qzJWFa7imk1Yicd0aWNvra6m
rL/O9YSlUGW3vgqiM2yFea1DXptkMlx0reYuGYtq1kd/WQP67BA2304WD0Njcd6M0BbivWcsbTqY
4jq28Xn2pCoOwI1G36zyym5+4hpjsdA4wfC52yi2/Ve4igmTOm5M8BBp7PZ6xXjI/t7YRpBY5l3b
8GtGitX42qj+wDi9rTIjjMUIAglxcOWcHPqRjiJgMzaIwjirSfJmEnTAVFnj18y53hT02LtQt/ac
YY+FOv1k5YeoET0KIUENFcwsOC5Ga56dI4WZdkTHCxdNunL4mlY+/ACI0AAPImAqc2SRqDB+7PSI
6TU6m5qtcNjcz2WneFZkF2BF58JTO6sLetLtdgNSKk8QwFslTnSY+yE7FDMEs6i5m8h/6RMRH9CE
d2CfXWFWPcxAZz20wONyLIOnTt8TUo0MRMQviTQycn/VQ2nyqoeKigona1BaO0LSKp9D1Adr51Y0
0WQJe4HNlgLBw6afSNcL1U/7knPiv3Bz8WIzfyY5vPcF9F80IoPy2JG15ScC2L/AqmXULzoNrUvS
qJi+Sy13s6bDBQez8jjYXAuJXbWc+ozv2TiNrqMbNYfBLHaNmNG0GqZXBn+VMz2ygZeuHpl/teVa
uuUY4Q+JxZMWG8ux7/gYYEwhd28YkMMbNQq7nLgnxYkgyrX3paiZDk90F2CL7xjNnWunUO64udf7
RS4w07azXbjcGyXj5ZShzpn9AEncPQF4JCXNdpG8jAYNDGTw5gGQjThEfWTvCjEyWhWgyjTlxNYK
6DgdJrvry3ekimCTEyhRY2wg/OtjtC/L6k7xlxmp+TkTRNKx396ndh25oVzXC/pruhhZzolD6t9i
nUgA01i+JHlV7Og7zW6sLlhblupiKYdetLFf5gOXcGSGLoi+FC5WnL/ikGPCoWeRjyJ+uM4OiAqk
iWHq9jUMJYAeW7IXxh4GtO2DVZjrrhaa7jdYnE9KR8ZJw7Dw1WlWb7S1O2XNi1+sTB5cHeNbOsMd
hvY7BWGZ/Uha8gu0mL+taRUNbW1m1iMj/e9vkfsU+IIgDAKnCgoScUAAPxhRu3xEjfMh9S/d/Ksh
duP6d4ZH1nzg11fw+b4YQkUrzt34CjK1OJF0Qks5qxy3tvvkYtBuRXIAoj0Lq+ZNs4vHKB7FvuX/
tRd1o9zfHtDR56c4gz6G/XaHPNx6ZXRUu/Cx2oDxN026xuRSqNZzSULNdVwN80HDhwxsKvtQ0/Wr
0q3W1U5z5IS5mPc4fvXr7WFN7RSpbLVlZj8vXb63oa+gM2vW927lnDiVdvmi0G6wGmf4Jh8Qarc/
um3DaIY9tl9nXQBDZWC6pvDnRJBFiG/icZjkiTCZ5a4NwV6V3QcbMgT6t3CO1g6Pt28zXWt8wmpY
D4fVOKmCm4ymT0wowKrYXmp2zXGxckF71AwIamhOlVXPwRjm6b7sh/paLhN4NkOeUA2hW8Xe8qXP
LhKmo70dC5hVpzvTUJ1rRWzD0eZ2QMuQXfgk9PKYwtTZmY0OabufTVa38kvXgK4BSAL/eDUepWEq
QVRigqvmOQtEN20wxgh4eOSogaxC8Ah6+BGHUFCyLFcPdTrWhyLhjNzFTvRSh/Nzs3blty0baj86
mJK0tlrvVPISz3RNR+ZfsXPBLYHglby1HXGbhNwo9oORFs1jXq8vwrKgFgzcrfEwCG5c7Zy6JmRO
r9KQ3cxKjNRuhh1SabQhBj1nv5faHqKq6j6VZAxIJYV85tAil00h74eNX8jIBPtqhbJJ9rb0QYg9
VUbfoZdzUGTWc3PIWh2dGfJ1F+dAxUB8zsigjYwfg1IVdzoJEnfTv76Kik6e2HT8/ee6ToBWabFE
2tWcX/ICS7eu5t37RE8zE336FwGNL2O/R1bgXDKQMC7L+gaXaYfjaiEvAYObP1WIH9yp6UmPDNcE
+EZs+NIa/MVqaRaCpVnSeD5x9OHTSGOAOz8ito03OgHTeRUxt7WZMXkRa+9OiKA0YXrN6TMhaKbo
HzCt1Cc+9SpimJcm7KsHo6tpOG3JOJB/58i2+UkJcT4Vv0wtq0e1BTZqmDNa06rm73ToIrbAAoVT
VFD0dGnlTK/V0EPm2VN4zjeb1JzcpVnHf69i4kyHJN+H87x4dseZcgIhEynpOeVGczHltyaeiaTq
zYQABh1pZULDBs/YIRxWBMbzuykq1nRrDj0JbYl+kSjvybxy41YdvFnN7QAPcLLXScA8rlkB2xUG
REMDiC8zy/oZR/kFB+JytLfcCAcENZIIYyHkZ53eTKJWQMPCuFvG5ASlrD04nAdel2rZCHP9u5yE
4jaImn0nC4t3BJRWZiBnVGdjr5uEpTcpbJbMkDhMNHmspf5obnYXLa9KPxo5fUCFX/YtwwgsCQuM
jClyU/7oQgAD09oFfmM6KsvVDpniiHA5MBOKzlrDeH3K+1OvN6l3e3uy+Uehz/GDlhQPXRV2d1qu
EMAbWeqzzqJxUNqseogn4NJI0kCgNfg+4DktbEqPTO4BfC9GXfqToiEVn98kxqfncmCMEuFNPs4G
nRRbyeYDDXxMg1N4383Z6IWlItHfOaAbprxzh8hEdzUoxaPWTpcZxTPHkZKZYGgHBrejOXmN4Mc9
LWiVwCpr39gXKa8i4fnZoj2lqqr4s5E7vD0cZ8Lla1MfwGQKJuT/YwBVLS4z03EuXbx5M2vtWbWR
s6xddwTwhHd0sCx/pkl/0uHtL2jHxBJO+H7RG0kg0sclWl8lnnNftQiYo28wem3G/rvGlpE7utyb
JCOvRpcEllF+hGOmP5tLhsVMwekaSq24Nk5dXufZW+sYLj8A3v5ee+VY2OXX1dJnP1JGeS4dQ+JC
L3tIDNP8YIY1ngrLgtXHERlR5KENO9aW7RjbIsh6nDBvIP9YSiZU5UGLGgSkSIHimfsa+HTXVGk1
hEypkdQs1V3WaM/o6zP/ZnqqS9Q6hqRntfl9x97u7mNQXKT30UzDchLrS+uPRDdjtBWbq5RRZk+c
RVMZXAJVTuywjGrfxM/MVNV62MieniVGXtyeHoCU9KAUPU659dRnzVrNK1wVm8N1wyx6cyNZQ3ZP
SIB9nBc64uvA9tPI2xMUvhYIaUsDAyWyerStrZtWoBYam9Fkpp1V7rQxFjQOY3vLFvJ8+xYV06mF
N/lomvV8tYtmDEq1iq80IPeIPMNI7d+X0VyCqG62Vy1Ur9hzcq/RKtQPzpQctB4JjFIyvDGWeMJR
zDuM03f083gYL7gkXKA+8VtVQZApIpg5Q6JHb9qs/OJC5IluMokoyqcrWC7VW+jtPYZIHsEbLeKt
q4ZTs6h+OKPgbnM7e56T+0mtQH7nNvJMupjNtbDG0ocEyqmhAwMnUrQIGVjEJxHmUcDs+rmLuKy0
bF6u9FSmU85GB7GiTh9j401x4PEcU2clmsC8roYeeXLIs32Pkhdc81C8qYOJDHrqPb01aSsJUhux
hiuEBan34WbqolWne4xLf90YS0PTHVsaUaoZZ+8OucPKvC6BXZFHqkT4Qoi1YHG7EhILdrqZeX6c
kqohfCVYzX6CV2zWkXyeVG5hhVZrT6O13NfA6LhF0c0eKqhkjvRUcrEPo4rtsum4JtIKcF7bf9Na
u7pX9P64xrxc4/o9UkEKWg6+/HHRrRMxE367fcjjxUlosHX20YAY/FA4J4Cvl4U51V0DN5ejqGKc
wYk9kaMjkBJytDRH2uF51k8vpdRBJyXf1k7t3hFUovMcALAVNk6fykIplsyXCtsxgpe898eeloIx
e/xeenBj0+AjDrntosQvNx5+JpI4uH2VGLx5tDmstE5eeyMpLyrNkAOSkuIr+/93GkokJSinfjHg
8JkNgreRTi1LbZRBNtg5ypqdZygez0PZ2VzpOU1Z9NZ9Cb2Vxs1dk7ctt4dFwrqB/BzNRn831I52
NxsgvUO5GdVI5nuOWdTXoWUCQRjzsadJu7MIvX6yugXHSjmAEOqKAaa4wAiRhsU3UhuvRfhtotNd
yR56iR2VJ8E7cViTGCXudEkVkx/AKdfZHpD+5lAiRgsDCN+CFSHwe11JysQGdbbz6tvf6+m2qPZR
NZ9KVmSyiOC9mbgj3YEMtWfcG1Ai9OStMBWT4YR+NBjiHazFiM6LTFPgh87doGfVtap6xCYIUejS
NoB1NimLrH6GmTR9fR2dgzN2QFQFQedJ0byUdOsh/etsfaEaIA+esuvtQRhkyaHbY5BsleO1Jlll
D1defFlrZlbtIPQ7USOPwlXzZRlM9cuCjG5vo+HN2xqub3q7IaamPyHse8hjW9LVmLoP8IJvyZKm
3wwn9i2CYjfF05MDz+B1tpCFQ319vn23bu7IOalebt/BoAYa373WbTvt2rZrOEqXBXPKmmljXDYv
Q1qyGNv4xWJ6Mo92bzEk3BBTitz2TFEugsKIE48dVIaarnDQZtWX0Ri115buskHn9CoJxw2mNFMD
wmbIHdKxYNFWyhjm59mLGasPQ+IYP4mgP3CQxfz5KC1l+ZYOtFdp63iIbvDjNmQ98yK0vAjbQ4kk
4jIj3MdS1SIP19rL7Stwl2wSkhl4LX9OAGalf7Gg2v1CuacY2i/MOz8YgIYP3LbCcxg7YVCK/h2A
nrqRosJgnuKewW5lumDR0ntgBvZpnboXci/SewchwE4a3eirG2pJzda/aANWb6a2bE6J2DqmdpK9
5zUoI0AnzZ3Rx69ALjl8KhDbZ8WwP5wle2VbjZ0LWUpiqMrjIlSGBimaxUIaPA3mASGEtULpwosT
58NTPI3fzU3UnBgtydx6pl5uD9n2lWJsEiGk064ue5jLK6MKW+vMo1mq+mubK8lhIU3reOPtK2lN
whYC92Oejt66zM0phLjJ5FDyASoK84hPRFxvBwjRM1/K6qaC/7+25DBpdr7rFzW96qM5Py3gQ9Qe
R2NXgKVSk/4xy/vsmDppSsqTQHI4V99KE5HoArHj0UnM94lh4E7MpvFlXvJD1idQT8JKnBtNHw9S
E+aXWZQI0qbhUSzCvBu5DhhpOOPWcBs8zBzRveyWKEitca8yC7y/PRQO538rlbQ8R+VnZkvH1Uox
PEKtaw69I+65Aq9sVJc7tcno7iWgCVQG3WpOny7LoD/etqYlQSVnPmnrFiBoKqp2RkdSbPR/Ov3F
8sUe2j/kZ5q/hTXpum2pgkQH0+TR3oJn/i1zwprKMR8yMkzsUPTHpS7GB7ldBsPcP41q3j8pQzj4
SuKcolz7Cp/9aJOVRRZxmV0Ypz/m20EviWLBQIy37X+/rdRq5ABf/1XWZ7uRxrd6auTBtBbrYrSZ
vC8cZp9wi83TXDLd72WdYQSJsuD2lTpINt+JyUdUb8azsqYcL8r0Kjn7PbHB/NFyU/WTapAHCBdA
DMXwEqKvB35VOg+hDVMshrK4L5TXDD1lweqtlB3RMI5x6ftEfx3RoLka0zzBChGUaa0f8jl1Dv+c
mfFbTppu6KSSGuw2Dagf6qcgsqldwzg1gRlAG3SOpjGcpRS/aAgo2D5wNP7zT9N+SwnSDVtXDT6i
lkWYufopJWjAOswBYsbUhJ/kB/z6nelk/Y+qwcKUQL5/WiYZ+7HRf61J8DmaOszLZXTbpo7emUpE
zsPKWPdcN0I/JUb+o85yNApRLk+pSaasJhvzsV7nbNtpnP/5uVu/RZfpNimatgUFRtNt1foUKTel
xWQzGhj3shfkk83VmZNzXBndA5tiwDu51Dnd837pisdrp0N1rd+XqhqChRnemnKTK2bi2AvIBTgK
WsUzLFO4nMpDRC4PS66aX0KraQ41Eb5uk8e44IwxOxkg+aJ4Tnw7bn6pHbMQE5HwfuoVbV+ECh3U
jntPZRkrjYTkIUyb7qKQUb6f7E6iyNKvhmaHb5beunlleUlB71enQeOyi/TkFE40XPFZDs22T66h
ONdYXjkjqKZXdGrI2CQNDGF6WhyrQaItNRFOcF7bCr+mKnPCEpoRY77AOv/PrzjK7E9JQoZOC5mJ
uGMauqoK61NYayZAHQkdo4dO/rvOA62nSNIqGRJvxqWHM5Ut6gALj5CpyTmq/cL+BGtSUTodSsDy
QOepebLJj/bDmljbImc0ODacSbuGha+el/GhB22OGgTBZZSv762drruSGIHDUDJgAZtrndna9gGd
NuclEikdZtSkFsBhzNPV/dD35cls28RHWShfu65+Blc1/MjRT2o0x7K7bk3FByroBMNlk3/XENFp
oFVGc+sihJ0SLAttBifWLt1YMKueSMuSOM1cAXf4AQvgvdZH+o62C8fqLlSfUmGK+xnNRd0eYqeD
NVipF8DLkFy1SDk7a62cR32JoOLQTpwmh9GX4sizpQzqqZiSCTdBsQ3ISKh2k05fDxAf2ie8d+1h
xSChh6oAZV70d3mvoYJJCEwDNVPm1YOmdtfYSepXMYTiqW+tPe0+5zTq6IUwXdwzs0te9UZpTpoW
kzVMqIQFoYPMHPY/sT4dIYUY7hQxnpCKWnPfxwQYsWY8JzrRk6UaG2QP8BXypOGeO7Gz4xBxVByn
vIBT6/+QIm98jqoyLMIIhbBY+FRpGtoWT/5vN5da14ldHdmlr4X6AptY3A58bgfXiwMGjt1hao86
IFyMgaTwZSBtdz1HNDcdmnA/6JF9VylmkMCsIxX5I1oRgjvrN1Aay5YVlNjFcca+fl165QAzhzkE
wTBlr4b3M8kkhWoMVyV510UoH3DY60MjecHUzSoPSYv8Wu1rlwKssM9QcT4UE5r36EiaL5DiGR9H
8R9SeTXzc4CSQTCjyr7e0VTdBCPy6QUhF3uBsAoZTjSBoQZ6E1jqVnYTbA3hJghVIhaCmJa8CBLB
uWqretx1oBFEULbIjoK6DRoRLPmZTDt05m0wtsESB/hUZjK440BhSYqD2LgOwzUl65HM1+G68HW+
VZ5f5+UCxn1dLg6c5vq/S60vIkI9d6bScUsCpJYCyvEWBmiIkyW2JEDyAKHuUhondURKWx5gV2w1
FEfyAJVwCwMEQ4KltraZOful7WvJUU2OeXN0ZprNx9XcClvkXJ+wOWvzSb2VbBivn2wem7PZMJYi
HZUgyHNGGN+t0uFCZZiTGMASKnUZo2sfXa16qzaCRoIq8FreynGu+Xq1nCspVdRcBDBQxiKg+iJo
IbNOQQ38bgowfGSTm3AQm4IEkmvB5i6IifJjrjMGzoiYgziUwEmkdlztxLh2uamjf57wxlxFHNTA
bYdrZGyPPSIwvs63EjZP+6rbl2m5mLzSyyUuD6StjKRl3IoURIo4RLIQSUFEO5CNZ1DLBCH+nYU4
9VsKIgbBv7MQV17yWxDiv2ch/isIsZt8He1et2UhgnIoIFreghAz2pbNv4IQ/85CJAhR0InG5Dxv
WYjW/5eF2K7nNN+CECmFA4HOGWcLQhyia6qTvHI162sTbUGI/8pCXOstDtG8VbJCnAmEc6UGXvbF
V793vOq85HZyLG7hwQj3HO+f72r6bxtaPmI24yukIjp5l+qnjxirTNED3K/3TRFnnORt7bks0BRi
1LQvnKDSO8JXMZXBKTs2+cyAQ5sbEAForFTFMu7Z3erMZ2r6CPpSdbQvcQ2qc34PvEAHRDdG3iBi
kyuOfIfOtBB5xLSjAKe1kPhES8AS8hKT89UFqm+IrWmZApnaICrCMGDMDYRIqeqjOlbVwSqU+G21
JQFvfVrd/eml+O0GT1KkKdh4oslx2F592n7OetaChd/g/sRn3WqxDlQZuUjT6w9cybJ1w9klMKkj
Snkh0nQrO/PkrcBfT62XLp5jeKHhlYweFE/eKiQTms586UNGTVD/D359K+g17cDh1NduRQbzPPi5
9C3hlxIKi78dzPg70jcHP9L8EU8+bFUN/qpvoZ5meOw6pR+PPsMnCjpTHLPTh00CigqUid9Y3gp7
mETs1Uv6rYjyFbdq4LtYbqS6AIPjwU1UtyJW51YhCgvnMBLDqx8KpgOkDHHGUrdC8mIqHPBccXtM
ZpdiqkpV0i2kC5NxTIlM9PrJsxj+1l6dei9ERtP81aXnaIAUvCUDb+9PmT9k/kwT+VZ961Nt60/L
VsPid7dHApGF6adI7Uy/WPzZ9DNwJJxo/qfIyTEb+qa+3mwlGn9J/bXxiXOnhpQ7lUdtATCDtwhv
EsTTgaD0QIqhgKZE7MEhoVLhAtCJazccXIAzVPrOgLaXBwulgH4gaynqiaQ7kNgNVlmMOIS3Wq2t
4oL+G8AzbPGuwtQdjpCxFZFd861IBIhIOmnJz/Sk4bEZVwy0EFuFChBNn4pLH5ZiysVyK1w/Zel3
gz/cCvSHKfxp8MGaLIMvBWMJXxHIEH3QqDCzGNs5t4LprGDyL31K3kpBIsOP4Aq5FeTcCX+9RSPa
I3X2Lo28iVEfIRQ9IHevBuZiucRTEpcSDVslt5oS13aQDLmKcxh0pklbcVag5vFgqFvlqHtA18IQ
uRXttaQF1ekqk8tGL5fYQDyqS2mTbtVMnqIxcvKk5mnSszVPld7MRSK9keuES6Ilb8enUzbT4mR5
8NMZQOiOlbLC+2n6LVFJt6oXnyq5gkw/5/Lhwlm2gphLKbNvNL6EsIekp/HVxp9TH17nyDWSQjbz
B4f9r8dK6wxe46CLgLNOuImHiEaLt1JjPBuoCVxlcEvbJcpCDi7jlhT+T+pyyiGiiVKwPXTgqP5w
Rta3FbnKl6gqT3/953/YGpsiy9IF+lpWRk6un05+KSmhSrsQZJFuG4CNsVcDMoPGMit7OO0Wmp/r
7Y+TRv73V0I3Zhy/Rf20atWwJ1cMdMcUvTVdEwajxvgmZ6j7YdjZ4vbW5h03FWynim1epFO2p5m3
etGRJ7f5QqSXgb0yiqHI01Qy4yE6A+gtwe2foZjYuDQItDMt5YsDG/xhkGn5rOdEwRnryz8v2Jy8
fn8pbLbjmtToxBBc/umlAF4V5SkyZRKfoHtktuAWq4eTb5nWa7J9d/sjDQNGBCW9uWTGOY4v43gm
NMMptmJ6nGincZvMn+yeoIStbHksh2OkHevhmC1HaW4FVNaKT3bNtOKEWczT2YkliL22cmCOrufV
gRR4nvILNeSXcbio+lYyIm7kakdXoC3UIK9Fc+3kVnkZJHOQlkEHBKf2ojkIp0Cxtsryu+RWpOK1
412Y3TlZG6MtshXiFmZNgc9JEEC0XpT6EkaXKN4qN87DeJ7Gsw1/rzjH2mkIT2sHYQG7/snpTya/
oUSSuFU1HIdmK0RljrmVxa8Xn5R5q8o6ieRcWCcMcFCJKOQFaF5GfkHQbcMFRf8wXFZ9q7q5UhZ7
yvUKJzl1+XdRBi3HY3klwIlKykDZxsTBH64C47eukYOonEM5d2y6Iar1KeFXLLAW6hzxV1EQ0RCN
SsYmpTDu4xDH5ljV+vPcgeKLrTH/YAv0hnwQzEGy4rScED7k9aMeoSvKtRq3RGn1XjVs9MB5GVwQ
RzbhBNq5NO3uxdbU/qXDRDDoXX9nrSUrVqJ7s8F1UpHN+u40uZcOxs++Td4qS0YvjahIwpR9vhdh
71pd8rMCZP+9tAQhLLRgZhLSj12VACSKGoGLtjuZBotaP2mE7qiAStaxVYjxxq2RKBt3wTTaFz6m
FvtuwJd2/xradXcgrnzEqQ9eibaMtUtV7PGrCWw/KUEqwFa7i/U3okYRA64DvoocbZsz2T5tZxyY
gIMfGDKBThDJO0JOO+i4WCLZ3rV6rRzx9leXZYUIO24hfW2snQHxWLTnQXsaC57czZH1VVMIC48W
/X5RR3EZYnV+uD2gYoXMsrJtcoxQfcY7kdwPbXmJl0V97hrxzusznZexwOuREC9ZdOIK5xga14J4
vO7Mh8JyoGewdJ3AWkeHNR+Ksz7RNY+GpH1uf40LWQaOUYiH24OyROGZILCpWYHGG+tF7Q3jvbYu
7ICNj6oP6/NizrhDyXr+ulTqu1qTEdbHM3BqUKY2vAxXW1sHEVbH7GlsaYXb6FTAnB/CrEHaeKPx
c5fUaLloU1WCSkFKbYeKghe9sj4MQ/xkFFb+mCs8ZKkRxVg5AmhR6h8ykH/bvUMidTSNjoGjm6ph
fdq9hwVwh7Dvqn2yAiFVTWI0M1vjYN9VsHXxDu/rAvLBnz5xn5ddi9m0qTl0aPlHaJ8aYXXZG+0C
YY6fxZ5rrWImOYwLYQcOBnGTpC4YnjbmNfRC0MnlumgnYza/wH8lIKFTNKZ9YE7+8KS2tf7/3BZ5
UsKW0uQZGaptfLoXjGnVttoCii61OHbbzRBkxEydIsap7jL0yjEWw3yq87THMGacpmV4/cMz+K2d
bNHAkZYwTU0ndF799Az6XoUqz0R/n6dAQiRZMYAgQhh4/CgDE4JfGSZigWw8MXKk0RTP70xojqNF
QCJ5vPofrg1zexs+vSKS60J1LNuWggMN//3f2knOgIZcyxO6J/EQsPo1fpmxE06n3P6St0RJIR4/
qWVSBAgHXoZBFe8EJ5D3kxpmkCmrfSb64N0qxvxE118wvMtizyKH0UJeeoFmFqOAk2RmmJ0Y3F4k
4cM8vgkznjKmU7p+okUKHRrpoBk+9Wap/HKaAINt/Ebg8ceqzQDftsxHRhYKKSQ0W+Zp+Kg3UcDt
QdqAEgvL1I6cXu2n1umkm67xQ86s7U4neHZXqnPyseqYhJRumC43kcrtQUn6n4ZThMdJ5+T9z++z
9nubzta40ei8pCbjCufT+1zEaISTGi0rsKTIxexLC6xd+rc1RBpSEGEVLZX2iKZBPOZpQa+9yg42
v9WuzcJnXekYy1QVwTlOZjJGAitnLCuNIilIE+DBpAfK3NRAMClJPPvnJ6//drO0bGJibMtEyoRV
7fN5H39xljdtke9bzfm5rqYdEEkfHmmMCiheBruKQtZeC+jnUVaaQYL0PL4Li+l5OJgJbSpW+6it
78Nm082PsfOsmAvCK/MLXYQ8yGiB7zslYc+/fTsllX0GVT88WQIZ+6oW9rVwzPbY/hdh57XkthVl
0S9CFXJ4JQkSzGRn6QUlSxZyvMhfPwuQZ8bqdqmrjlEkJdvdBAnce87ea6eo3gOhsoomY8OlhRvq
yjeLbKN+lE86nqECU4a+//Nvr/zHqaOJKrOS1GSVMdO7K5cUccM2xIjbjjE5bHs8aG07PDWOReNP
yn7gcIYnh4MircnqZcRAEzGqRmzpYCT+/LP855lQOAtcLHSZS+L7j1GiJ46iszSgfZnhzVoVqTO+
9AGCS8cwelJFYCpIRXoQtpJeu4DuYxgYL7LvMNSNI/WUVLZxd1oFapkV/IDQJ+3NvFZJYQknV1VS
6LUVzcw54FaegnhdqOYXoPmnrKODHFpd9Ja2MqG6GtiypDKGU5aZX6DWW+e2rIHcY0xgr+OwB0wF
mpQ///rWh7W7yfjU1HRVM2m4cN38/eo08skIewMwmT+vtqbymlRW8IZzmR5gRmoNLSt75xvAKfnh
h7VaFm+QD5uzPBXIOkVKqGTIbb8Z4ujN6QQSXCM9h/OEKh0dbHukYxgSZICE7GXcl/TQbCLg9caf
wBBH7XNfoM8WJami6rquaFr5NZk5vsYGbwpIs8wU555j/tsYVmldhBSUB/Kqgp0IWvlRzwBhwEsf
tkFvBJuqsfNLoDeMFaDzyAReSSLQXqay+RIl4qnTfELasIavqkII7AhKfY+ssvRsBO59K2bDuXjS
5MTaJ8BE2WkmxmEEUmQVofal1HxzZyYtcWljltEMCtH/IMZx4zBhuZjN5Hk3L8VE8yIIIWsBQ/dR
3L04kd0BXFKmR0Uq9Q34HHP355P4X5fC+Xoy98w05ty6/vtJbMeEzGNVBm9PKrRR+uY97+ofco6H
PkfjuktYvE1quRPxkEBioMeqD+odeKn2bMcGuQs126/SfxiIqyEUwbmlZAMeCxuFfI/peXnGjG/6
ZAWjzT/X77dGCxwDTT7Z0VTrw60RsjX8mxYQsUbWQI31TxuqdTuKwE1k+nKCU+HlsKL3SmHswxCw
khAIKAT89zVtT+c4P7Xm85h0/t++3aOebEZCNGu19IpmxkWMLRpiNhirTm6sna9hzUY9AHCAT3sD
P4LxgZ3ckF31c6r7gCNP/apF9OBTRRiHWscs+snJkj985dgkyzLzdSYtLBeXq+O/FgRI+ZGeZAoQ
MGig8i6IAWniZve0yutHT0AYgmWGHDna2+Nc/rgvrT1yGjs+IPoYxGESh9w/COUAGoKgwq4/ivw4
YOZEJkgqfE904YkqYS3G7BZOtpirCs6TeqLK6twSfhWcaxYCS3XVGQwONS6lzbgLFtJndTk6dIAB
lJcXpj2SQ6rNtiovDHwoUV4Y+LTlpS8vpXSm6qUa6Ux1GM7nBrUr+DtL9cqZGgGLMvpRzkx8zPCs
1fMx1U/+cpTbE+UoKFzr0rwTYlV+GS0W7ZUjinsGgnCVyGP8CGxYXWEJUm+TUb6W7H61ud8vlSea
/Q5NfR5Mc78/dE4kDEr2yVlKzc5E3FFDfx7p8fdzNf25XkqY5yG50PCfMWXEbZnnJrnETF0SuObn
PLlE5jkwEXjOdefmahtncykpvszk3X6tdGfVOE/deVhqNM6ahTjg3Kb/1GCdqCo9Q4RprJMOF2Y4
kaxEhcVp9I9U7x9TZS6/PtoYe6MjaHHTOGjRUepR2MxF7O0EfoT4dpQP2t5o96DXotc+Y/u2rwkV
Z/TTeiTADK1X4lWECU4gp7azxCdXIE350A7jQ+2oOtt/w7G4Br3b/VeK2ekSREW4RmDF1yPiO+Dw
+NyCDZIlSqs2AVdMerT9xjc3cDQCCx6pqwUuEWk9TmnhjoSVi7kU3R2Eq+lzGUtZcDl1N5HcbKkC
1jTK/KXAuLV8xCTXwiIuITh2QT1SteE2xtyY74y5Bp42ADXcrnGJ58PHpeJ0blw9d8PIBYTTg24G
0a1tKPJTqUH8U120obAlOPpaddaVvBZgGLu1ghh6qQBEQTBX1iHs3thE3spz1UuVEphLNq0uuc92
4mKYoCZif3t3qIAmuW3vAmhq1LlG28VlWfIiNlnbFUspEawjgpHdAbau7VLJUpHtUoHtIhqhtKXA
3wc0L5BQuxjyQH1SauwSRiPH7hi7BGVazqbQN8a4yXQSXPDfbkSzSYtNBIgy3sQMgHxamYQdrf0Z
U7SGvEBeQE5OSb7yPRsqCmROzuvcBtjo1QbfO/fDGHiBskGRi2uSyJTY2uiBC2qImpbqOcfCzV8S
1jXChbUKlxk3iTa6xuimnMGRt8gNDOBQcyVLQSbqON3GXNVS+eQKAx++2xquIOioQdEKBNfFVqgs
NYLCjuZq7E0UuehMmYJRCrhMekpig9K4yTcdk81oMznQmZBYrRHH1fJ8JBoEdh/H3FpH9LICQpDm
8snB7uYS8qaCEmjMVUj8ER/LjZUwggJq7w79fOwp1a17t12OtMuFyk+CZYmfaq56KTnaRpx08qxt
F9UwFfM30YaTHhAh0id0xXUsV+lcC99C58r0rEgVItOnnKtdaopd29ngkWKBkeubVN/oZDaPm4a0
OIjmxSbkvHJ2fTaBa4XxNbkRNF7WTvfJctr+sNu1NB0wMzsbWSMb15mX/v+6uZVjmWZWUVdQNlUb
3aUcPiJ2CB/9WnMh32cejafwgq1TdtnWcZcTivYmWfdAAUjiG9sh1aa7ZWvFzpaZ2Bsm98gODyzZ
1OslqPT/Dynr7bVlvTnWW9K+ZS3/mbcpeKvaNyV405YCaoefb7H0vUrpq6m/tNOrVr/Y+ly+/mLx
2H+mwvGZMLjwHo/PIn1Ox2dcmZb+RAnx1IqnMHiKA8S/j+zRjfzRWsq2kJjOFfcPmn4XyYOh3wsN
3BPO3bLIgIhHpv2YjBLsl8L/Ozaj/BmQp1djlb3ZPS5PeiLxOiX35eHPy4yPbQdLMxCv6A69Kd2w
388n5E7gFPPRKBrEoZIPIo7LYUwBKBUpROyCJLFmGNUXuTRBxDaGciSO+0vtcIGGWqRtem60soJX
SoAhA5WUxG8jSsaNDXKPFqCxkrHn16rGDM/HtB8XMw6zyOR7m07c0Z3kmBmDfF9eEjxdWZiowBSH
DiQxG1CPZCkMsCL7cRyIxWgAaKR+/EJkAPOOOv/3gbkeI55JnSplRfeT5QzIZrYhAbEgkv1kt4CA
067mGoINYINP0jNEmT3XA9jOP7+vS7vmtzWrNe+UQKorGmtWVtW/f8AHU/UTuZ74gFcYDka5Dy6k
bo17CLbU4OxJ3pucfaHMFTf/VICNlSSxpQpa/gqgCM9P5+MAu9Xf6YzwLpkG5mMX9jv0jsBHI2ub
LKUDemq2dT5XnGzHaqtr23DY4oqjOkrsmqWIQ7Jg4JuYzD0CQdrBI2eTEBYqNbyYKvdBuOcE+sGe
hTWqFArZ9xAxJsc8g/zYCk/LoZD2cGXcqhXg2Efp2s4E/U/ezQ99EEvD9YN/2WAD7rAJ/f3dTGDF
N3idSiBvaOoIdw1J9BPhabRvXduDGi/L8S2qp3MnW0zVoQthRban43Jo61RGcEecSoXhwKvtqKch
omgQBVT9W6Mq6xIX20afCoa0ZZBc6VnGV74PP8J01nn/30vL63Vd+wRmMFBf/gDy5s9BHaHjxOSO
k9x1rFuANTYE9mPOaaN1OI5K/ebgMF5n8fDiBPH3QhixO8Wj/9j2KkiYaAIuYTCnCZAtrsfBvHXq
nCETy/mzmkv6se1mwHSd58+yFaln+7spaNAUjAy/AuH+5rdj9n1o/FNnoyOs/fxxkZCVObZsyZks
z4lUyESN+qwItbo7Iq9/GnJFep8+DOfEwHzfTIVwyyYrn/586owPMo25nynrSMI0ld73Io3915Ue
1fmY6REJQQ4DEjzxYX+MfChS3ciAWoRKsEd5H59t39yzMwvvfBeh+9XWA6Jw1AshRJWyBt4P5JsL
UVMaq8mma2X3uXAjmtfH3MHeVDQQEdckxbFEk4vkPBnJoWtAnFmumtTxvh+Uv/RQFaQlBIL09TUA
0aLNQz7xGeppkjQO7MmrfdV1zMbAN+/G0SeqtZZV1+T84bJgrWTKITIIu7s7xrpsou5N6zwcdvKr
JMYSoR7oJ/zg7Ser5qXP9du1xGRWRgyOrRuqagPP+f3Tb3QC2LWd52szjjR6QYSyykpG5FYowluU
ozfs2UZ6fdaD7paS9hG/YLy2ki5/mNpJXTEoYS4qddG9VyEeKQb7Ry60ULfq2LJZyZTVdhRjs9WL
vjiqaoLLqOviZ7uu461sOxNDWHjGDvMxhegDtBdFgG9l6ed2RAG7vZ+rDOMde6P4sCEXZWpd6YWH
0frb8qyPVWdXl361zqw5rreWFY9sWNBPmeHfAyHqT5oGH+Xi5ixBBMlB8xe4laH9/qYNUlFFbPkT
uBfpjhZd8ajEzLL0CcijCLELxlrt6cMoH8Os+lIaGtcONXqT2uHkT+1b246n2hx0Gl0Mkoyu0s/c
RbHtzIu+uBu55gkWeP3fcLHtr3/+zmjz6ufdCXcsZKXclTWyuNR3jZrYwd6NFQhwK3njoAie26IB
SKPiyVqe5kisjChob5XDDi6SbANtB/g+s8xMtijgcvKOlIqUeNGv0Bn1Wj6KqoB5nO5TqzcvgZH0
V2bRCGVXJrCoOxLW4tZHY7AqAWgXMfkQcE2GfTCV3WssWzgbtU9OkDKfgN9/SdIFVJt7o2Hptr4s
Ef91Yeh808zLRMPWVurTLkzSfm9G5ttoFF/4YP/6blv6+BAV3YBExZePgekPB98CvA3GcvpEz2t8
7DIh1aDByQ/DchHY4O8fGFNHdWtVI3jOlrg/TJ32th/Sh7HqydQK0/Cy3MRzywR7PB+MoGYkPJXc
4iHKs1Jb11EIjdW6qppWv/Lx6g4VflJw6DyNNANO2eSQMXNsAp3czgbpthnn1tNkol0gV+NRTgnI
HnypYuGrfKn9xnhoyKJeVU6dXp27AcXglYlEsTVVVQF+MzVsx/i6w0NYF4AtwOA4T8SX9peoQFCT
Sq8o+op9QEDkOtGESbu+ZD2U2w1pRJJ5T+LhNYga+djh1PnkovUf3z8HpQfCaD7AMtbkd59hOanV
WHQmjbpMgzGfADxsUossSQSJuiDR14jb4QXH0FNnoIyOR254UlX9LPia3XXSMjeTABVsGPlzFGgH
lOXlX1AoV1MEB8jwXxqVEKr5+q+X+mc/+4fdyTyiYj5Lw19n9Wa9+9ljf3DwOpdincmOsrVRTrpl
PSv95dDatDH+JUWgTDOmrHuIu2HkKyhC2By5g6nDxA7vyKeWEPdNTqok+elWCrUF73A0P5KCXlql
Qkk9tVTTc5UP7EI7a6+Pw0i/IPtkhc+C88MXjVYL/EBT5Ub8cdKJddBQmG9xJsJoPNvaqOz9sI64
hZLGNCAZ2te5Xt9pX8sgDdEiQvjZd8juL9moHFonse5aV8WXgVHumqxDmiJGEtorLZOPWQnwtHa+
tUnzEIbddMHYOj2ZKRd62+wdNtD6VY5D2m11pR0TQLarBqfSZnlq+uXfsBnzo5lVSBqlqN1NYfGT
bV11q+VLLYONr8ocwgOCaH9Us1s81f7GxNmBnw9ns62of3Hr3k6SZH4xhpe+zQfPqFCDaZIZg7fr
drkcCy9SE+LI6So0OjRPBs3ZlUx7DXKHRSSCJgGNGnrGNiBoKw9SZ+uqtsDOyvJxL0IVkEqOzBJP
GzG3UXfLJ1sjoCuQXDlUMlpWjvJobeS2Gx+V+XHV5Q34l+JUZlN694MAkEqaJwfyG/PHoYJwRmYv
phgpm1P46G6kY/eaz1SGLO+OCWZYlKs06gpJ565a/EAK0l9ICh5PKeCxdRblc8oS4taJbPENwxr1
yCjlNgHS2uGFGHBzK8j7tGn4RuTVqusN55iPoUTHrWcVL4UtrHMrftYFW7E/37o+Wu5Yp8tc0S1Z
5QZm2++/OlFVpJUK4lZX627f50D2Bu21iumPpEkeVDsYKz0ywSr1lFnAJoXofJSZ19uomXwuBsab
CZy3VWGQctPnffYtwcAlY8H4HtTGMe2N4adkgx+NS/i9IB+6kq1nGYzHDJbdKmvgJ0JHa2ehzrPR
t8oXHCrDqk0749JGo3o3kvJmZRcgidNBZpqvsuDmYVg100FP554jcBQ82zHxw4JBn8NEawfPttzl
mSmtuKQNFzVP5auoxETSqO98ZdvCcH2izzyZ7WHiQ3+we19DD4MOhxYWhqk/v83Oh1U1bzNLBKSF
SKhU+f3bHMJwjlurJzKnLZ6ZwGVbyaIharD+ZrmX9yelIca9KLq3Vq47xAPDdFoOYYFOXw3vnXob
1Juo52Nb37rgJitXyqnY/lz7S6WjD7xaysVRLgHkmJswAd9xEQvBqhnAoKuZgXZA+hx+k0IJCK2u
zBituv4JJeXoZw5DhjAxmR1L+o2//a2rWvyfeUn/r3oIlzKVBy181Ju51KUs4zHJnqhufIqyp0D6
p6b62fefhP481M+V/pynL1ShP2fjCxWnL7WEQftlFK+59EKBBWS/lHXEDPmA2B1wdXcnLHbk8Tpf
swyLFnSON1NP4SkXfUPr5tMFqPxx06rKBq4/LH+qitTl3bId1itr0ASDrmLi8jpY9QEgCFj8PmMI
cwCs5OtHjg35OtHJh5BBWK44CelExLBxJDO9Ls9immtwzmZ+YWpJ6fbFzy9djl/qatvQEK7UBO3G
uZbOtSputXPtptuw1DTdbH+usrr7PqcBqPi94bFyD+hfIOwNiydzgrKc69mTaDJ9ryaYT2qksVFt
VvugtMJrUCQYeQ1lV6h7ia3BQZ6J3QcJ3aK/pyaY+0uFJCw6Bz89UnaKgPPYkHSnH83qVIenwD+V
8lxafqaU/CwP5xEcL1SY9EKRCKKml9a8iF2PEDO5VuZl7K5Wci3Na99dc3OuJL1RUXqL+1thzRX2
t8y6Jdatye6UOdzr7K4PcxHSTa9cHe6pc5eHu1k8xM69UTr16JA5mLQau73ZR8fVhoRvm+ywRIo7
sl0NLkiWHOxUdv93VUIkE7R4f7CJP8jTg5E/aEsp+QPlW+CXH2zrzqeMjCaIOLp1J+Yk7eeSk38q
N26/KjVuTkRU5s1ajmFz1aKbJK66RqzxFWxLFl2T5pJE16i5UEFz0aJLq5+b9syxbM8imQuqAN4L
sz/pS6WAlZ0ji30qqY9RfQyZAoVkPB/6/JAyCyLfNP7E2/ofHUTGybMDmMEsiqr3JussAIBchzre
NDUsHsOCiUPXyIwscKLTh2jriy8cfp3UeMwE1HQtHAAy9m1Lep7eYisJPSUnzHx5aTmQYqqdde0Y
jYZjboC+tSvQfcRwd9M9dGxxkVrE3gpO03AE8J7KIGn6oBi/huisTSWxX+OakTDfTNrlM01hft3K
yNMaG9v0ACtHv/6+nECCNMUhkDVzm5C+stKtsrsuhxzWyDXq9GDXqMJcjcXbxEoTjWWV3qBYYORP
vpt6lb62g6j3Irv/+Qr/cf1sIVtCtod4HBcrk+/ftyOYh6IUx2qxNibjKU5iBw3XhLgdhk7U+/zS
I2zLqa6AOOSXMKe1x/JrZY5ECQ/Z8KiaxrNtGMkdZkdkMNfWktZF+moQ2AKceCBl5RoCg4d1/sm9
SZmva79t7PjJDaze9JpovZjyu42Uzb6uaLMBVGlLo7CZau6Stfqc4sFnloMXPclK80bQJAkwTvBi
YKldKSC0VlaXNcxlu3ybD3RzLBUYRYOSuZrj0D55ez/eQGlGGUwhmUWa9L3nP//X7jO2ppEdBcTW
ZiQHpTDnDnhgw2yXmXoA17QuY4vplzWy28t5DH+xGNfJHJADYFEibv3NqDJsDkqrg8xk8MRK5RQ7
WGzV0f9Cg/LaFNNnnSDloyZApRHk6LoqW4RjvN8zT0CTiKGH7hy2fvlMRBABvH0d78rO711daEyp
2FudfZPgc1ASF7VDDBELFUWEPX6VoxYkvE8scqGbKFIA6qGVt79F46B+soX6j10Hk16cCip9cORS
5nt77CBPpKmriLct05I2oAL2rEPlE61ugGUUfe6IcEAIlYpXLUW3NMjmos89+URR7Apt7nL/anRL
ePujHY3uRp7rV6ObFrdG2jJGn7nV/avPzVGkYK7IGYeJt/vV6q4i+rhz0e3OAYoac6s7ClElzUWf
+1fR6v7V7W6MvRke9PCQ67GD60YCXKxW8FByZU+Vyj5o9kmzjxqU115ILDS/DsIsUEONVyre2HhS
6vX+jhr9Xartcm0X0LEv5vLDHRhCSshbo9mSqwN5MSKMfEsZ/CL8WtqWtPpf1YodNU1zwfNmC2n3
zhPc89D+9CNmfmiDwO9gu24q2JvpuL//Ykzo/3yLdupaUUBsWlJ6MY2cKGSfJRgAtOdBj0MsBW3i
mRkpuLQLoVaL7skxBnFFgeyOzP3WWjf1W1TkEPiY1G0InGLKB+xwzXoi25TKQ4Cxh2wW0DmBjhWg
gNZIfPSqDOIfCFDp55IKCv4mcpGD/7AdH1d5N09pKwLj6DOzpJs1U6l5Iq2CrbdDk66yCBem1blm
jTd5E3sd8uXw1qGKi3e2WWUMldUdW4rRVUpsu7x3Vpi/hU6KwMTARwsjBHczwv/qWfGH72k5krs0
r+N1HwRLP+YOic40VuOoe/zz5cj8sEe3ZYVmJd8F1vSECr7TRSh5CsUlsfJ1OSj6E4ztSfsZOUb2
GGvAKa08Ss5lJN3a4jtIkuS0HFTFzlaEhiie2dvdrWp+JkPONl0Y52FQoCQOgOCYX9YjNhKnVzfW
TEVE5HmIahb0VhHh+9IagIgTYAZiZpYtdqAqX4Clyk8M3wC6AjP6a2xvod21rpJCPpxgyDzGGdw2
xiGojtLmJ1ulfiu6UnHLMVQvmQCyR/zQsrDSKjtaWz3ohMyKoqciSHdFMT6KLDk1UlfgeYmGF+I9
XLaF1nPWJ18kQ7pFIuieBsIpnzr/J0Rr8dk9SplvQr/dpOijcy21dIT4LAQ+DKDtQA8kgMdrTK3Q
LSxtLmepCOIG38R6rqzejvq2k2h7bwcJr91ukrYauHFCfZW5rGYXkKyO7ROpkDvZuyTxUMxmiWfV
c6lcYmuc1R6xHKFgz+tplmdPLE48M95blhfInmN5JGRJlkcRMBcl+xgeBdi4TWp7VG57JaENMqMr
7k9eL3t8MClLeDL/tsDq60kzwHXXpp7j7KSlVHUX+ruum4vGQLtUF+4oZ9qq5pblBIWlBOXoGGwb
RifrmhjgaoQKPsjOXUmb5zBIstNEbG3R7aql8mJHQcWo+G+ZW7EcTRjMWBPRPa7CyAAgb+viBzRN
wLB//qaAl3l/5pgFcgkBo8JEEGXcu1mgXI7Q+rj9rXtFxQBFS2elWWpx5VrRFu7E8sLZVDiBU5f7
Tk3091LZfDHA7jdXzZb/HFVovbd8cId+m2lzdbgZ8bsmyDd3lrMl8khPdv640+qdPc6Vmrt4qT70
2qUkg8u5R7GIJX+47z2j8LSlRO8pvA62ovCK3hsKryOguJ+PUe81hRf0nh54ZeHlhacGXlowet1B
3uiXCo2dOuyUcgTyB+4GkDQdcZFeDX68eqdBfKx3zrhT611m7oxxl5i7aKku9Jql6tCzi7nK0Ot6
j1lX03vEpPgbtfDqOZzeG4u58t5LYXQXc5GQHvJLBJ5E9GTgOZ2nBB5cpCHwpsDrgvlBYOwoX59r
GnYCT+aww0zkbwpMC/EujXfwwKnEJvF2rpGkl3zbt9s+3LYhN75Pvs6LSuG3b7OFxwgtiWw6lqI6
71FEaWqleVepkGwbB392lkBZj7PmUWFtnHPX8jBs2Y+mFWPdaqbokeUVqP0+yjwj66JDXNHaS1Sy
PepubL6CUDsK048uYUMs1GhNyjUMvjiErsDNGy/l2DWnUsuDczghbygLJ3yT+54TFJLaVzVKs/YV
OGCdjMEHLKB5tbUsO1Si0baJ0yXPgZ1+n//pnEEQwahb18RAQV/mCPla2YGl2ekH1SjJFsWHUGay
OMrmN2UmAqcN13w7YKk0hSO5GmOgfQkM6QdzrOYvdmG3PpO+h7ExPRQJ/67elskNMqV0/fO3UP24
fMY2g5FzlhLT7tPe7U4s8iNSu5V5OxOz81pjDA8NPVxYadGjAZ5Txlxf1c70WgRRifgUHw9Zs52b
qFFCwAtty0oz4e0w2XwpQgGk1AAh1Bk+yrCwOxuJRPxWo/mf7Ko+Wgpgi6I8knUWp3AUll75v5b9
ISezZJZE81u3YI+NLD6GjJ2UpFXVAY7aQC5uvI8js3ugTezslOJ5Gmz9nveD9AnB4KMcGySUg6xe
ZWTK+vk9oUhJhklP+kQCAsfUKQ3L4mwSc0+vwd4aqZaTIgzGMyJa3otToh4hJGd46Jk6YTRf9rux
NocdtwmJFNa0AmmpAo0S5j42SRxX48n50qT63a6d8pNhGYPID1dhEFxchWXdUjSVwdnv+6cmyFOR
D1qw7idfrtYBAMKdnknjxpYrBVV9C52wmNssva6iROXQaugYQ5M82uUPCoOpQJThHooza6t0lnmY
Oq2CN1Q4mzjPctCWAavhkKG9Nh9oVotrG00/CHowtpWwmqPWJ+1xedQq/VvRi2ZnNoTiFGb82vis
TtqCROYSw6cE3O5YFZ1/bPQOv5cfAzsgmBf+SOrAvkRGvFoe5nImDrK1rbFV249F4QzFLigl2SXb
zCAkpjROJLrmRH4kLNwFDNzltXGMyw2T6HAzzZzWoTDNdaXYoWuHtXKJbR9y5WgSBxNq4a2CSbwO
6o6ogiCKbstrrVo4V8wUkvjfF2I0qLQ3LBID7IagTbSTvs2VVuH33LSaZoHO5GCWBLvPE4xgGnC0
W+VdzoisJYeQ5lAhuLO14lLjQDmGmlLdADuTDTaQ9JyCumgapfV0v2ieFI24tK6wmSEaf0c52tx0
CtJjHSWD1zuyRS6F0Db52LHfMpQOQCKLBk2bGaWsgLSmAI4PYNtKiYDkInYYaAQawaQ/Zr6GvjOG
gJSa0U1JJLLQWL6eiAMjSqxVVdgUDm03U8RvZt9bm0FF297SMYCryG0yseQnYdfBLdck9UV3vumG
mT1nAHuDyNe8RBfhoTdGLM/zo66lzbo8KrPK4erbVdsCP8zRyiaxrprS3pfl1Lu5QAjRqE13HITV
Hlt8fscMajPhGZMD9SNdCXouX1MNElUHMHU/Jah1QGS9Mpc/Z2GMA8LvNPWcCh8TvT4mB2IUZHC0
4GFJq63/kp0OifJoX8YopgGY5c3FZkGyPKvGbNrYFQnWZio1p4BrVbOSjUZhWkIcZFhfK0PKaIkH
45Ml06VBunBrHHwHpjmRmGKKgg09crwCOWOnFf0Bjll/QEH5zyO1HfpD7vAhVlDcbGN+23vXlNPd
bpXvki70A2Pb8f7r9VTgKiuc0/JseX1Ev2xHDTkPWOQtH/1k46TjLeqr7KCo3MdH0xpeuLPdHcuC
Ca3Qbwi0yj8kQUeW3SRPIN5TEKaraH41Wl4NSTJhQ6cfF/+NBTZ+h52XaE2yHM6/DqKbtrkUENJM
2BdN3xFEUOUzsdOk2ZmKjl3m0rbSooGs3LKzBvgj5rXqMnF2ZGR1BUtj7Mn8Purr5Ou8cabazBxl
61BV++VJK/8knsLYy2OrK16gz3KyXiGbOR2/VGOYPUuQNLiR2281w/+qjPp9Jkn6CYViHFTOseqx
8KyWlyYcd6fl0EZfq94GYVvpXbhZMMv9TN8WxuDlc9RRT5KH05b/HOz5qe0QAVIler9rh6k6NlXx
o52RlHwyc8B+ieyaWhs+9rVNXkdWXRcsshTE6q6LKp22FWHEgQTW12S0u2rMku0IV8yVHWrBvrG5
H6i5Wd7kgOSVFCQBK+m/LehqD5VG/jIUQHFKCE06YA18xDsh3GweCdp5D2RVSOwENISWWQi1xuF/
6E0qwVT66DRnJ4+jtYqBlM+5rI0r2r7BSrC1BEofoKap2umYkMR0mIhHMzRjZLYRY7CYHy0Hxres
akdtQnltvdpSlLPJCWFQSbVx1nNVO+RF98xuHFiCYSEnQhS4xlg9Ha0loc+eCkKWTfWlzLLXymSw
HTZqghzfR9JX6oyqhvCoFaI+yE1XrPUMuiG5I6Q0Nj4a6sbGfQ8+n7VLIeP8jdhp2Y1W0fatKrdt
UmKm2xpvuBHIZ94YELhpyiwZyyrqV2tTDONBy0iz8skpuXRlV1wkPQkuFgFmypoU6HaSSjfsegg6
jmCM1YMBiy3ycbWK7V8IbW/V6QT9+hK0heXQEoS0qqoOArgxrQc7qOc7Rdh4RZZ91+fvQkxSNxim
MvcS4m+ugUHvRWdlgbEjfDT1IP7LGvS/hVzpXzrdBH8UjOFLFe39krMx2hZQtDidfh2kzK+ltZHZ
a4vvwD4IypjczXKOx02ISZuKGkbEyidT9MLMuTU2OpwFL17TBEqGb04UhmT4oTwLMGQ4kWQcSqP3
Hxh3nRQBd1SROmM7hdNwGWZS9zhOw8ZuCaW1J3mPwgYQtU24vZTo+RZXcbUZLbArMX2WcxJneyVr
R8Ty3d+OxGZML2P4opBM1m1jPShagB0q1n0YJsUPjYwfd4jRpCUtSVGKHkSPQLHxuMxKiv9h7LyW
LEeuLPsrbfUONqTD0dbkA4Cr4obWES+wUAnl0BpfPws1nOFUsY0cs7C0ygp1ExdwP37O3muXSRc9
dEnzqeeZ++nEJVTVmGzX0SP4bIt9sOUoL03QiGEzk0c1J/p73XvVd9faxFu7yauK6HlEAr2OcqzA
bFHcUQsxfy80cf7HHzUhXeesBrWEYUzsnNj6WoVdP9izbZ0Mi5iiitSFA7odeR5SzeWmNu9ng1Fb
lbpM77qNKizG2MeMuxz/TZ3+z2UanS/BY2UJusZUan8s0ypj7SVrQ0H1jbU7ctU7cMf0RuK3KTEW
OFZr3s5W8zKMZc3bv3bXXFnvkFgl3hKliDScPcPf71qRMWED33hKROIe9CrrbgtveTJspwid2CCy
ue/05HpQTXJdq8b9N/36/6HzTdSk7uL+Mzn423/2LpI3JGQ/kL+TNHZ9nbTmkXtDD3VvuZBphWNo
OFtwHwK+l4xMD40FXnDi31d0p8Zy1WTZO/GXQ9CM3kPVme86Erh/U9D/DwBEWl6bzFUHKmB6fwYg
9u5IcrLTYbGP0RmkPYfsaGXiJdE4vpa68bWunX6otczxqez1hwypqMLxugOEoF1hJz+kMolvreKO
D6PAIkDEzEgD6/yPP/rtr0xvKPkZyR2sKH1QleG+GznTikojIwQIqHfHWvoz1fIqdp489Rwtz656
zuKX5PePpn+xBDbx7aObCCY5FNVrXhGE9EZAmWW8jvNb//tHO78BK1IwcKauunbHqn3oHO/2X9+k
OLr/fJgATOHhP2AYA+QXl/Uf79KpIYwAmXCJhUi7aUUy7sknEofRMaY3ibyVxBGstPloIGWcFZNj
l5atMV4M2W1bS4RCLQEthl3tMM0uJ7c3EDIt+PWTNPm0ZBff1llsBjGKZ4JBXBjZJXbeVs9oWzju
pTCt+c2ZLIEcyPTrhuuRuBiXQHP397GrvXtoWrD5AibMzKIHXe/8RGikglUgodTiyM+N7toWPRQi
qwYbVrXW0YmIXWyL6GHtM+tlMJdjoZX6lyE/pQ5avZME/zbbH33VLJeFEi7JNWZBUBg01CVPn1BB
JU9efEc6qPJVT0qKmWcEprTljTcwoyrB1wejGJifO2K60tO5uKRER3dT/ABOnx+7Im0OTg75iM2m
OtpSi28NMCt+O7C6M++PCRtloxzq9auyq/cRcTUXcOpR5yR0OAfiiFs1Lu+k6tbBoGGeCDJVAs/F
/D7Uy7tIpwonHQ3MGYsRUqLfEVO//yEMM/PzCcH+v7tV/nynMF/GEMtUibUAtvefZov88KGevHYI
QCCQfhVpz/Y4/UpWG2t2SYwox6kKgPEh94hprwdOdf/6BfzzWJZlCJQXL4GbFZTRn+aGMRTvzmD+
HFhphFEudi56txl8t+8iFAL430qH2UNWQx1rANNIdwrTwet8pFpNOJlxOBJVwgFV7uTwVvRbEiFH
VRuK2hR/aRachWhc6vuBnKJ//cq3Z+gPLTJeNEsSpkuHdg1r6B+fsWTuo9FgJBnAIKPPJVA3pQUB
mVJ3ICha3xx1littIDD899/7n1/zf8U/1e3//hXd3/6bv39V9dKmcdL/6a9/O/xU1x/FT/ff23f9
36/64/f87bEq+PiXX3KVfrVVV/3q//xVf/i5/Pa/v7rwo//4w192ZZ/2y93w0y73P92g+t9fA/+O
7Sv/fz/5Hz+//5THpf75629fuAT67afFaGp/+/unNvTb77CO//x/f/7fP7ldib/+dhzK+KNd/uk7
fj66/q+/meZfpMd4GhGdA+scWNZv/zH9bJ8xxF9oFkHQ2hhaHhR0PlNWbZ/89Tdb/gW5kXDQ3zHQ
8MRGCyGD5vdPOX9xbQaxOmWyLjdB/G//55X94R38xzv6H0TH3FYoCbu//saz9qe6AhwHilIBgZT/
ov3353lVnHXwPkq3CdSYz/4CKvusK+eVOTAG8OamnIhPU0kWDHIhN7Cn+86Rba/S4axV+bxPa9hf
WZRf2GgiCUQq6nAcNjSDlLc62c37XB9koF83pQE4EFQlwXI+27ceqKYmclRkZKzHeE6peHeyGjOO
Jg6bv+gJT+3JSG/4AgP8qGHnRdi50LzNnsyIsc7QqJWd7ylElplys7AZGwgdxZIAXzYRPAHLCyrH
oGGfJKS3btMF+r2hY/gGvjQy1TCXDtpzzRka1NZeS5Nml3j2e9rRMo+AkqK3TGVYGARne+T7hGVO
CEmqjQ/p/BTZQ6jHcbwbLe9JZ2slLXtn5JETrk3tzzMUhYSZJGfiFC0iwW1LbcBlAGMV6jQrGW+m
7+nk0oLCRsNpK1gIs0XHfEG3OvN7jTlDu7gXVVMQ1jWwea53LViNy0lau8r2COM29WRHkIhDvnT5
ptbpiJzgR/XTIygXKsBl+HBVQRqqWHCtkpJezD/SrSr0L0kS5P1HgWiCDpD3KzIoCHSPNky1nFh4
0jA39QNaX4+A59gJiK7LQqrit1V8KYsI8qhIKFeckjYrsZca7/ZCfk4k8YAYZL9RaG5N0AujxofU
VCWSH7f0czqiCCiHu5rMaZSucwCxyAnwEHKE7d3TLN0TcT2A5Ku2Dsh1D42hLHzibPUgtmJiOhPU
ywQmMb4dqXrKyF8b7zJmlgBVDtF2HBM0ZFZrRNQ5LfjcURytp8+ytX5BgZKMB5OnXpmvRvQ2wNAx
NPWVWT0qOF3vdzWh6kvEok+Ila7B8OtJOq/nvRi0PhxpojQGm3fW64Djt3G1Nj2lmnfb1/lj1jB7
XGZIcUQIHtzZeieCYyasxjUw1rQ7E7+Tn5tWykgDn/cAsIFt3/Lh72yRaQuxaqOCp/KSlnIkq9VD
IJz8ALrKw/WG/SXdR2NhEmMrobEYm20Iqyaj4afaztVlC8feB+cJTn74JOnzO+kwq28ccqzYJqPa
Rvo6OzExf+NVbr+ZOu04A7RgrVdOoM3azlIlaCGHlm7ed2CyBEPT2HhROIN2JYqoYJFkVBqtWwDw
gtA8YjyYp08p1S0sOxEaGb7qHh9VYRLVkjTxgSmGFzXrOeuqFUKJ3gLnb55Lh3RcwleFP7uMXpGY
hfBfdMaRqRmmM45Zw1zKo5u4gVGMtt/1dQKRPS3wfcoflWsMZCIc6B5hK5aXmwTJrVOoXHJil9jz
SKgWn46XP5CUBT1U1xlfNc4YyAXGfSeJqJ28JBBLgujRCzF2PNuEg5x60rBZic3d1BEOXWJm7efy
DR3arlwn3FPStQKVL9wYncQ+LZNn8EaMx8vyQ2nqjYTMbPNxEZg9u+ibC0wFyUv9u8ocbpPfuvYN
UJiMFPNi7+XwOpKSc6STGnSzE67ydnvPK+557CeoXRAvGTMNCC0OrEXTjlYWrg5ZzeQluYlU4Tii
3S0nfF0l8dXBQGHtG7VvNAbc/LUkbWqCQzgu08lO23crQudvYdHeGcQ9tCYdW5plZdBOCslkjgZg
0sQTDqVzPpjBPGpZkEYGKdiyDqcqPko9fV1KJmNrWtHKKwADmfHKu4mCKjJdH7dbDYNupKemMDHS
nduNy23vRstlPj7lKQzXRusxoMvPNYfBlnaegxm5+U4HY9eW7q2jqzc30U4eh55L2qinZFysIO0U
12lE8uMgbAlsyfzSTpMnKHeE2HuRu1/6XO3uBgYjgTNTk1m5oQXV2PnjOD/GA2vAMGWlX6OJ8DnA
NUq7njOPBlRqEuStkU5QNECht+5/2s7BWmovBqMYRCY+zIpVmq9AVEgFEOS/aS437FcEG4cmOzp4
hvu9oE/n0HJyi4n+TiV/vHXyJ9P5HrTuamtV+53bXa/DhWY6rY9vu0FxpqACj9d1P9h+EVVtoJkQ
J5d09ilOz9s09AAGzg5Xkd7lVpNyhAx4XF6lGFasJjzVS6xuK5N1wXLiwvcc8zVHC0+i1rrDf175
2kQ8rVHJu5kE42YZxW6wyios9ISIcvGw1ByoG0k0XDOf2Sdf7c1V2g3fc4Q/c5JvSgM3IA3vUJt1
jTcOyRcBqxcttoowx0lDIlGCONRN9SCHcpUYDzIbqIMnWvhdCQ2RwPltOVFhQ2q5uUxEIFNeb4+w
0vNgzbliLAfcsXPxLEX/HTsEeHsujtjE/cKbSV8jQkI4IFuIYQP4QxfvNc45ieSgPQ0zizV7uppj
yoXOZmCrOceG6Te+dKLjZ6YWYuiuDI8fuPTpN66GXU+Oya6fdIKx0go8kGJx5AxP8tVuKeKLtEYT
zFvJYXG8LKvyaUwzgNM8XChSW8zmDCY0RVCFpiARG2riAo4X7E7JLq5EFOBg8YdNiVawyzpiIATc
oHVb4eYjchkALKojUvj6S2mlD9pq/XhudltHnLui9ipu21dbEsWom9yJudffNxrXTa9Dx2nJHywX
ngK195I0pSKgceqV4bT2UaBsCDRoPxeMLDSbagKz5HsrFA4lNZLcrpLP1PJuXBQfqHxmCyTGeBrx
aHDS8ZOMw0Jrqz6ctnbhXLZvLAfBNKa7QuinbhNLArdscQP19wxcFt/W0GXFDOKj8RTBGyYg0H12
m4JZr47xPDE3nsgKt61NyWeu22Do7scJgnxCwimZMDBtMcYE+dA0zNgHHh3tVut71v+W8MqBfhXn
HXi+xF0vgpumTO9hUq1BBjKgpMTw0LHRBdwpIuVC1xl3ZcWC7Ip8ZdIXET088HMtDo7RgA4fsVge
EXouK5zSXEdn6l482usbK4tZy3S3VISDrllIPUyUcd9eatF6vyDdS/rEDNLB+aIxzPs8+HmEy8mL
5BXSpwqy5LupshujU7NvNc6lFldj0JdeRoz8vKe3y4IIe6tkTQ96wRjJLqH35dXZju5ttmXOa2N9
0KoeTI7ZBVrFJFgrNGD7Jtp77tKVvFidyA99MeHHbFdioodsz9GlywmdWMuug2+lphCPcTCBN/RJ
5NQ9QbXUWoGwyH7pis2+8diIVF6VEfKVLSxz1d5tVqpAxvEz5IQTGTgrBcdQhB44Vm+tLmfC9axB
881x+RYxKaZed+8Zmw6cMsKJfvAcElDIGuI1MnA0OgfR26LzmhdSZioN1qU9Eng3z64Zekb9EME9
rrOPsiBXF6wi9jnKmkxk12WiQIm7YVZbGQHn5M8bvaL6YPBA8OUvD8+qiC0et1wPtHo+O734pASj
ak0Qd5NVszMrg6spaVSY3uUc4VDLCjpo+cdKmPqsm0eEHS+67oBAsfC8IH7w07bt/Ea5zCud8rH6
8JT1syQ1eq7UJWGvZ8cB8Ebtvs8i8eDWYPoi0lnCstokXMkayGLtfXfJjpnQLvuuFcdEr14tNOed
BYVyrHnu4yr78kxALSp5z2vaNxRSFNCq9C2YGyyEkOaq4k3VMFk0j0wGvTEZ/ro7Z4WpvlqMggvx
qo+D6Y9bplI9Mts03a+83PZMVFtT3AVjZ3zY+fqQkOPgR3L9zt5IRIYqiNBWd1kbmzoDmOCk5MYU
QwKtoruy5ujcdR0zn664GKOYlFgzl37Up2EXOT9zUcyXFjfQqZvYFgFiI88BqOB0fq1YGrTqS8b6
N0DAZZdkhAkUUcdOxJctgPqN1FnDDmC2zMsUinx5rHQEg1OREFMgPoWks1ty6HBtjfQEm4BTprns
QhVRJiO1rLkkJM+tipQgNbBH4oZdYtKcPNUngQVWKDUCoRXpzgBSQUoG6qYVcSmtRNZdWzukQ1ec
k/kcuaN1MLvpHDsLoU2Wgyg1qy8m8zGrHIdsgYhI3A5LpCpdABGk8zhLRXXdUC/W5RRkpPIw+Hux
qHzxY99OGvFRyIN8UxA17PwqivZB0wpfmd4FBOmC8wDPqFNoFvZzQop5F3xz+2OCD+3nCNBqOX1H
ml3vRBGRl5Nn4USHthga9xRlmgqrloUVUnIkUoIKcHYGBDdy1/SgMKJgSsFqkfKzbDqbObA4XCZp
dpdV6mFUrAVWlRWh27sP0p5vk6Z4yif8rcY6naSofK765bx6tk++ED2qvDuqYrxMQaSZRXzeMLNZ
rT12bnlTrem7ye/xI0SeLqeiBIZNUUfIHknD7AaeDSdNL51RCN/5xsVAa1XA66SWCJhMPkjL2mUd
CmiOiK2Yvjj4sk7n1SPGSmMv8uizndzPWeLnM3P3aWJFJP6OQblQBHty6p49+gED+pCjMvE19tkZ
1yfsNCM5IpaoAAqViCvRFASaXtFjA6MNhKoPOZ3COnMiv1zR/3n8+xjziRFiVlxQ6ao9pm1rZy6m
DNrCYdezLmU9uHu7q/RdN6fBXBP6RRhK29ZOgEzIgd8kWWeKLTKNQkRDnpU6OvQbx74zQIb6Xof/
YSoO5cjGAxJHYSBghj+Uxo1tIouqsvh9MAExl9PEoWLKwqQbktBdxjez9D7jF8uaLOr2JA2rqHm1
0e/7nZjuwDKOgduS0lYs42k2OUyU06oHkDgAPM645Q36IyNccVAozsAv5I4os/HOXG21W5P7VLFn
WLQm2KtXk4Fv9soNTyM5frat+SjT4aZbxqOC+2uhw8/VVVsxfePxSO6JuCdIliN5SZ4rSLC5tZmh
VgHr37213HjSbyyAXxwxunmnD9ZOKO/Yzs7x6mTnEhW92NKUoxOt1FvcHQS2jHfwwKJOPJjzetUk
2+Ri+CWGnUzje5WTqsqYK/aFkZIWmuzb6kLqNHREBd5f5mMoRHfVxt5jga6HCOOws9hXCZZ/1efq
MzLBqVa5jhqBJoHGWSjPTBVIzftsBmkdDFKgzPlmKjkOgwrU1U43iZWJoS2s/dmbzfe+KTqfo8Dd
YM1nFbvnKhO/PGpbG2BZMw/nWRZ35ZBfaLW6GKfxlLMdQmoNV6+/Bc8bLNF97WqvzWDdDKr7oQq8
dtzyHLvyVkT0nsgefxYkaKfE6VjjibEkJ9zkoOnaXVPjEvSuXc/FHpgtyJmw88T6euO4E6KlJvqy
kbujIWBbbc95Fp8aNn4CH9Fk2L6tD+exKO4bvTk7cUN2xBx/FJX7YtjJXbUYjy3174rsswaNHNrV
uJCapuk+eSA4pvwESmRdxgAGgw5LWYLg2fRWP6ok/oyBprtNeWRqEqg8+19rCjLgNB0bblwgxtQR
8tsl6ToQtOHOsah3eekP/BcldXYGFpIdqzm/L65Y8lsGwQtOtntr3cTiHMCxIVxg1H/KYtTsUV9x
MGDb8qs0ZeRScxu1hfapp9r3ZLKfklm0Bv0G6xPfQ2ddxtV8mUzeXhtJP22H4pIBATg2yN3SjN9q
27xwIvN95uJX8Nus2hzYhZd9oty92fQ/7ihPq4Ka2dsIVhE7JNHn6BW/Vp0GjmtCf9N4yQ5SHt+2
fOe+NBjPSDN6oFQ71wS3clmMZ5Gf9QWMwWzIK9GRbmtSQQE2xN5Sk7ujpXcqd7+Kpb02Sg0m1LiP
BMG+Y2W/6QbhgIN3UnCDUDzN9rArVM6oQbN2VsmUJllvmU8cJ6Le6ApoYda9xE7MqUifSL0DlDON
2VGzGatrP6t6lcl9biHvNt0X1DZkgpUwCFd48zqYxmBMU5YgXT6YNZ3J0cJo50RXjUlcnRyeZ7Ii
FnFbjPVlnFDyp0LlF8iV57Vg9ZUFNG2tDqyqbHnTIYKVxOtC0U2MlmQ6Tln6Uh9w9YNCKO/MXHse
SSdCTL7Ut5LYdb+rLPPY01ACBPfLGwRrceO8QJ2GN93Q0aUHzxmFRlAb0YWRM3QWIgYgjPstck1f
b/GZw6QtgsTjGEWSwnEwPJJ7VupPzol7WKB2wOTmuTPgi0nq66oRB4gA93iZmcgMYyAqwlrxNpxM
igPfa90AmQhbgdVca7XBBeY8F6j0RTTOcaYkCKtuuq8LUokM2kVdtYzvefRRCaDipufeYcXSfUmk
cDlyPkHhRrgwLxaIm0s/0rOqnanMEkbgRz47sx95ecMCGqSWGvapPdIewNu+FTVAb2fzqSu863Lg
8Bk5v2ihnPUtyL7v+q8WR3obYwOLbarJuhIDXudi2LGPQapohzmMNKcn16ZMQJos/KYh/hRrR1sd
0N/q8PYjp+alVQQZlmX9beTte0br9sjOsRvahRWMJf5WgUgO0zL7yKzuVgjOALn1yKiUUyiz2xAp
QHtqMvcl3gLBGD/6EKoXP42dm65qyzNnPbtGWkK9QqDEtYAmw4aOTYBp3hXaZxnqOS8lLswCoFIX
b2/HdQFgFTSIxPhZ01lOIoQGyIGmfoQlj7UxHA1juTEax8MbMX+n9OTitcn2LUKmoHX6T+Shrk/O
Lq2kriZVc7AOSAbDbG0uOort23rk4R2U/m626SdRH1EwzjSBzcz7LhokpjAqdQl1aaP9w5MwfEmf
aFJRi+CH6rnYFJYmdW2X4XXQjceuY+UCawNvF7InbIF4y6PH3Jii10p5QNaCA4bK2EOcbsbDKbio
TjuInUpZwMoInV0FAJXIZM9vosjYZSUClOyKCu1XNm5H6JzQqrikkRdF0xpmSJeDlBxm4mKiYke/
mveIY21Og+LQFKS81VDPND1twQzSNJlyuv8zUNwgQc618+ZVBJGkyLXGpypP7DsCJUWNGs1e4mvN
xWPBv52461zXAhqrQYmzM9Toyhwmiz2iqceD1msKXWWJVbIo/KQ3SDGLxUcMfX70Ilhxdf1huvQT
GegHeC5HP03tn0HUitN0jGg5JZdgrkxkVua6c+r0sVpLRdhNjT5zHHHdmeScLbQaOpGEVscdOSic
rHn81WQJbmKMgF7DQRYdJuCHzOKwPn+KPOc7Yyyv5aBvMeAWDEtk0o2k9SEyltLGjm9kkR70OjP3
PF7cnAs9MqftJBbwBRNZBzvUEMu3V8Yu1Zs4KZNoN63iVJi7+YnW8nXCAICGR0uiQY5aDmGcCuMs
LJPhm1Soq7xJbqaGQhMuyUmw+16uQ33R1ROkeNXDRwBT51Zre93ZI08ULb7dICShSMkl4SM3eUTh
17X5dQGrLchQ80tjCqaOh5rWz4ELZBqr7Zv4M/II+w1CYA2xgT8jSdj32JStZrqu6k1qjLxMssJz
kiXdZUz0S7oqYTvXL2kzXJhQPxc91rdaG4ebcRfd6KkcbpmaDb7iDWQcVT+KQpIiXTtMS1YEUk7+
FQ9Sog0+lCmwSOHdpU034vtK37Sc6iUd/DQqUAQjDJhWt7pwUsSGfdME6SiGsFfoNxqh58dcs+Ib
YxX3ZoamcKDU9mkmGafOTe96z54CbhifoHpalsl7Cvug0qblsjLOuSzldZzRovZ49DcfL+MyrQ2M
RYaOh0TCM5HmCaf3vWpUO3MrVaWEcBqlYmu7WoELrglGGFCSgVBUN+V43OJ/C5yBydEowqhXD0aa
MAlD7jfTK63pqmJwujJ6xBDwNHdVauQgdcxjrufijGXYbyaO0WlD19ul+R+slNGOhp6P3tltl2wc
GjXxbXsJE9eI8oNebhipdkk46TXE3WprgkiJ53RItDvH4lkdkURS4GoIkcGZOSPD1CR3PoYOEkOx
jgP/oI/YogtPt2gmGLY9jqY+BpG+MOWbeUlWAX5wIZZ5scNxfdE9mQdF3Jp0bPGlaVucHjex35AD
WdTwUJDBEA1nfqyc5LajwU/eCxKvNJX4KfMKXbSceLzhVtljCfWdjLK1oUM6r/m3TOanOt1WcorA
3F09kPYjeSlODWmIIImMUtzp6zdWFALSka7uCDAbfYPcYrermfPmDVHE+bTvbXe4GlEYGg5DEpWG
8XzR1xs7Krdf89aqMcMSkLS6yq+KRffnrIXpw/Qh7ZLv3Eq1Q88JrC2yn8YEgh61J6PJNR5y6M+W
zfADzyNA31i7zgpAeAxX6wNRDE+xW9MAHC1i5Wp9tyz2/SL6ke248DiGm/so2Q5nYPMYGsr33AAB
M0XcStUCPSly88tEj+o9I0l6vu3VoDU4e+2CEykndr8ok3MKE7SmlQBwtfezOFI+DKGaICw75Xnm
Uk6SuDyX/1G/4tFlpNHR97U4RA693l1kbf9V9nRNCpqcNG66pzTS6ckYceWvJIP7wzgbEKZp+uol
c8oR3+s5ZkJRQKxcyt7wHTkgoU44CnDPbjJM7gUoThTZD9Jp7yzDpNPRvHmT6qGqDI9I0jjSR8Ue
HUvOzW9roVVu02qe3mM0AJhv5p6WZIn9LMqDMmI1GGpGErrqMAhSeXmFpnwPptmemTSzA52zaq4i
SexQ8tBq2oWoDHGl1/ZPnSZl0OD984nYu8jS8kHGnTg2pnwficfBdTGWuzqKd6Jp+4BgrZymkvvW
UcBOsnocVXSDZoxjiXwiantn2eB67eFmKfN7N/Eo6/aFCeuaS7DTx8hjFMXCr1Va7itvvY6akKQs
JF+fi3QKBjCckLU0vc8pOIuG9gmjFNaL6dbzoKNQ6SUa0GksRXu3Mtmc3QGyp3vS0uopl/JZK2mU
MwF+qrEZDGt+xk95PxbVVVFlOA2TY9OVV6apkEEXX7UYfyFZ/l6MBtNOhKB7fTDp2vuxRk/LFitA
J1quY2yoq9iiNVg7dtjXVRRk00CKk2lwcOOUQU1ARHfDam4wQkuUTd+wTXXSc7PnLCrvcj1+BlqH
zzQ/T+3SMgiYhN8Z91nT5DSCIeySyPHj8r6a6HBHi5GGHXE2Kxr9MDbXtFUfULPpx0JQg8+zZrI7
W2TRgpuC+4HqSjGZDpqi5uAo8mPqElMtG3kKvLys6MlMyG8z4Z4wwiSBqSxzl+jjDHIhSR+7BnU7
Yxf01aO3s1yG5wWdqRujZNhbabUM0pkg7w74mNCTHrAIlaZYsMXaNdYty82heSf9K9YNcekq+xEU
aEGUyMjR1K6xuyypdx3rZLlLzj7oZa4FCKWiJ9GsZCp56IflUa22c80CcbCA850GkFy+40URPqxt
AieHeVdgJTlleb23Sh2Lg0Up7iIIv8wA0B6cBB9bPOniytWfRl8WxnIQy/ziLtRJnRvZIf3ce6ZE
615fHTxOq32Eg+hTlHYYcSku1qQ9zMN4Jguq8StXv8839OjkTvcYqIewdNqIuxL4Vyb0oO+U2A9k
YEQMAmnfM6eaaLcs3tgjXuFQztlh5nZKsVD4dat9ZK5gSmslbybFkTt4LZ12np6eOWFCbSnr38FJ
NkmyMxWqVZRIEXgySQfNmBchdNmZdvfSRtrI2Z/2XpqTJB61Kt/Hcnj1corAbTZl9Gl5u1R7Okjl
w6Cnp6az2Jn1SB1mQy/PXjKvfjGnBTERXLCEnQQ1ugNOKupDZqdjq/YiNePHOO5fIGSSrzrZkNVh
r1bpGtMsmh8ZytCGYYAgy3xfJANKHVWRiqjSy6nBiSlLsZzNZpZ0tWuAEHHxXMU/mpjXC6x0FBkk
zhoTccn8aGQE9QSzvcPELL1kN9IfCBpsa5xn1cpyg1FFl4QvykWd5rbYtezYJxmbezca3NDR3CCR
vbNvNcDJc9Qcyf2xA5SW97Wq99DW+ssJC6sP/gDZAgIu2umoimDnkkycM9lr5+YmIv7Fb7plvbaG
ava9JkJ7vrKbZoNRnGLyuaxspkMADU/G03c2MU/TVv0A12rITQh0JesCM226Li3N2aqY5vNc1Y96
RzfKof12ATg78ESMgmpRdM5Ux/Q30RDJQNBR6ym3LO1Ul89OND+RRPRkDfiSPBZ1I7a8+7g22LxN
/DiTIJYt6ocARgnCZWoHlXUcTNwsCWOqZEwK6TVt7PEwJ2UZGCtn5yxmllS3CfGxaxQ0imKiMLOz
aRTxVQHt5GgzZb3MRne9jEcUWrZFIAgbChGWFbt/as+XdQyIUQA79pOOiblb6omvT4QcKH0C7E7/
Mcv6FUna7byVs0bX4e23lqep3dKMGwBj1o9o85zrmVSB1xGp0kVYvUp3gYWvPeeayxi5pa84R8tb
XqiI4Ghj2GeEr4qYKllbUx0GH2eygm2ffu3R4247Gi+aK5+7WGSY8XGOxFuHejDT0xgriRAKYkdF
12dh9qxl5Cm3PP4U/uJQJw47T4P7AJj5LR6Ffep42kHFuU0TJYyiEROcidhUFDcsEBlfxgsnudEN
9Ib2dONQwI5RCRIQ8xGHLxwy5UA3VV3rIvKbsYeGrotTP7DDMaKmspALDWUNsR7AV7fRL6Op/JgN
QjQWcZqZMiy2dsQv0h0reWlREW70uo+13vQGifURG+zMDbQbo5EXM1iZZasMMy17cZ0XvNl0qZzL
Oc7nC6u2gUlCws5iKlBvk52YDnkIjpt8mgkHyFLFGLWHJ5sTZU0f3KriW6nN686YeF6N7k7HnyCw
X6f1hIxGEWmdHmAPD8Eymc1eOWN2gXvyPilri3kgyHMqhKcuI/t5NVOchdZA14+4A8UUX69gIjCd
Oo6kCir3NWNlaNKYbYRLyF0TVivWzSRLipPHCQpTDbPr1CmCbISxJSQ0UgwhXsHmZdpMJZx+liG+
EtpYvSCneCIyaEvDSLUhFNWym1r6XHYVIBfGmgDMlaofYEFk/YLxKg8xSLME9pFf/i/uzms5ciTb
sl/kZXCHfpmHCISOoAySSb7AmApaa3z9XWCWdWdlV3fetnkZm24zFkWSDEI4/Jyz99rTHBxiURFs
Qd+FVlwuY7LIrcSzWrVDsTMBE+UK1SLaenOJNKwHADlqsMugOG+iGdNOF0+MT5O4gx5+HgBLPvrJ
dFNPw57Si00MHMyCAI660G51DQmO1M1jomf0qdtkU/vNHWMiNoulaTKUancCx2xuupM3jeIzCXdU
ZAxctW46TwSCsm9zKs+Q+fdWNx/6PEDIZSCEQzjhNVNwDlOXiNI22Smtyg96inrFYHkIrRdpps1z
qNEjTQpuCm002E6QTVqbO9tY2K956nihc9PUaXRJmfR6vQb5rmfGmzUEU1bkV7v+OnKSg26kQJg7
l8ygwha72rBfXJurwNQlnDw8/mYYmvukDY9JxMDYyh0kKWWZ7Vh+MMQVzgpoIxhxBCgp24kMnO7R
rTGwkZcn2J42eJK6Otri1kEGw2jE6fNTVhZHvispqM6lDheymcR9yI5ibfXj0SGpNlv2rV1sUEkm
/bvrsmvqEmZzqPhWKgtfnJZBvla7jPtw+SKHwPsUkRPWyFtBwNthQDmos+qdKvolbDzKm26MKTrW
/pikxzGJ3500XqzLFLp6ofvM2OLnzE2ivd2OXGYsAVpmaNvQsW58F62DzGi3KKMGhWgFV/bFhO7q
JEuXLUIAOAgrwwpPlQq/aqUdoSGEHqqeU/KcCC2Dd1NBOQUw9jD12m3KirplNn3UaUutE2j2G1s7
+p2liK/BzTyTa8kqZJB5q2df24RBLhX+e+Enn2rQxxs2ix2DBbZKUWNLD+rurheu2sQzEjKXKaxb
K+AdLg9xF5H5LvWxGw7U1eg1bko6hQga6OWWuOCijA5BrkGEz2y4XLVqvKiNnmTlBy+Rkz9oikmx
CtddP4xbrSUixLW6kgYjp51KfGOOLE1OmPun2WLqCWQYzoo1vCZ1Fa7CFDk8Jz+lQjIHb2JHuO4L
7rIiIag4xNObucE6yYr57CvWFR0VHDXlia1Ku8p61XkAm9dmCpwWQ0CGE8orp+nSGjABXSYW5uRr
7MppcEvMaOMAj2TSkNswJkgI2FE+91opGVMXfmhujMJiYJP43MYA7VdDad5kdpd6uT7HYKVTRhkj
4ZphWHppi+cljT/hvnuMGiRTltnt596/YBklrC0Kbt2sHNeTxaax9FHVAX82PTwz77nwpzVB6ptM
ymKT1Q6jJpa/wRIPht33SGf0xwSYl2eMkJbKpLeIYixOMqyZ/rHS+mT1WlH4OvlVCb16eEvnCBMk
kKJ+JH8NysaaxeDeCG60gNFGPrr3vcXWNh0UajUN6XatYyC13XgrgnZX+s85RPazHdEh0fv0NukK
bR1Jhmt0TKLEuCtb53ORGBem7wgDSE/zrBoN7pQgh4ozsWM0TxD9jIUb+B/9B53opOJa02NHxZTT
IuVaWuFRR/IwBddu8imMJSAI/LZMkWS9K1x5Z3QjM4dgik5G1sUPgVXeg/ygHIsSwNpxu+pbUd4U
WquYLtCWiIL8zbTZSEQuBkPQrURL4UELLn0bHybSKUzZvTc0+1ejEx5pob031WQcizq68t9DVlTj
ax5+dytkDOBMXvXCgXvcOFyqbjOwxe2uM6pHQtUKIwG2r4HYBba0m3MLfTIHHnUmLpRSrIOKVnCi
ax4NL64+zlCP4G41SnOXW+HWGed1GOb7el4ETbX4rvSEeRsbHmDUYHm5Rueap5/zNpkakpbCs+X4
tbUarlby9Azd+c729dV3UgR09Lsxm3BcsdRqzjFs3P2ki4cU7QoLgV+sK7KeAJIziyLrB9IWYyQ8
UXm+QPTFQqTSv4o+2xqELllazJ21lPWyNA51Vm300UU93PvVip5KRk3g7guFXaBAKF0YujhOEfgu
IyQaA4kP2fZPIp2Rq8k4RRsRhl6a1dZ9yiRSjMucw25vZ3tjh0Z8ZQZPMHgaUAfPJVoHFAaWJAYp
m3DnNhO7jKztuKNCjk3jqH43KAuZcw7aNLHuoo6mdBBk6dbvMizLrYvUVjwBEdx2Ft5pJvJwINCB
0v1QyFrydeGq1LNGVkIOkayRyegEmGOPQDLoVCzhgUncvB18d0g0pODUPgmhYX9lQz0WzVeRtdvE
Jlqhweo3F++iNL/aGvuwLGemM2jzXh8COr9hfZdZ/VtRm7etjQYZx95DYyzn13W2UCjWw4REoE5z
Yr4sry1SY99lT22v8RgPV24boFfgyK7MGGVtM3VfgtrEmOr2864yvqVjwlFGu80nVuEib14yU8iF
GNhhmuznM8qghBjgZXnCqPU9svwb3yonKFgj+4OkuzOiQj84nY30ICifl45PM6SkfACAqOb9EKJ7
9fvksZmxUKO2fvP5iYOrPw2OSrZEGqOtxiC/yiVPySRHZuDCzTPskUNmEVNDHcGfyibHGZ2rH9cb
bQ4vAVX9ADPKkwR7rCb4WykVkGYcuHIJoGalWJdW/T4VzHzmsT3oEr0+48Z+n8ngTZAWGaIBYNCl
f/aT8a1HIxAXpbY2E/0UV/VXn5jQVcehY/wjT3EqnxAb2DunTJ9CMRYbU4xHNADEw+hMv4VvMbpM
p6Nhzi+tTIJtLyF71Zp540CSBwhBcRdED47ZPbvosryEBJet1keY2ppuVw8oFetJLKhApqiJiKx1
5063LbM5XVg6KkZa1Mko0EFwt1ehda/SQtvZiVvta4Ux1w8V+noD5WIZZqNXcEMXDaJCNKbaPpgY
6blF42lN/GoreVPSq1kZmfXZaCWlRxmR1IytVo/MXZOx+XKGihpivkbATi5oROk1lsalt/eDFNes
YFQNElMMdbjRu3gbxGxgygBTTUPZOtJkY0R4qpuyYshLT6gn5xKoV4sKdOqRnE8l0u122vsZSJX8
OrbOl1JZ7tHiYin4vJkF5p5x41Jua6e2oams9LcBP5PXde6L0EB84QfiYcbcyYwEQdSMqE193rE7
rxiSTO+20d9l4/jm0ipCw4Me1DRHrzGtcyCQU4eZ/a6m/mgIWx210YlXlXBHEF7aZ8Lj2UVORO7i
LN4ZwiVFx39ToTlj/J9foimiVZeA6JYBCQEBaBhxmemEDT43Lu5Oqr0B7ngZa0Av7HSdMAba+nV1
V5j2w39vwvu35rm/ePL+L6x6/y+a8Exyt/69CW9bf8u/hOLyXtOOYtT17S92vOV7v33Y8YSl/WED
s5UOqCayy+TiUP7hxxOW/INQHgdLgW2oJSWZL/1pyJPGH0CSPsIvlALWquNW/dOQx5dInVdgfQ0y
MpBd6/+NIU8uaWI/nJeL1dA0XWmxwYYx7rhK5xcuSN6fsFau2eIeSn1cbhTqb/YeP8ZKYXrqxzcG
ExvMSvgspt94YZeX/y+/FfSPbRoEc5En/AuJL4HcJIVwcs9yX7rpyVawsJcBDf285C3s94BiZJCu
9fypTM+hVeNP/8oaQREUb3S6KFjWaAUg+vjWZE8yAcXx6Pbvhr8vkNvY+6m5do69MqunCi3BXH9z
wlcEYL+xFH+QA349dpxaYgtwTOJN/wVlVusaamcXh2BehJu8JLxObEJHbgVTUvIZfaltcRTcEQix
LpnNmPNzY00IAdeknoHkiLwqZCPlvtr4wy2ngHTHjqtz1woVZ5gdofVuC+YA1mcVv6OK3OgkqQFZ
OqV6tKloStPfRwNfEBHxjs1oFfoPyecY8avjvxQOuomM4EuCP3+6zv+0dP5s4fxrDuuPC8Z16Gkr
ShT0VsvXf7pg8MpgBqksgi1blM7RskGJ79nubjL7O4RQ9oP2WgS/DTVersNfjjVHWEPf6ZgwtZ1f
rpjQHBm+Yi8hUtRdpRGWTqoRdyFQHdyx3gRkcovumGX2vkXIkVfBgdCpDXaYdQPlt4zDteN+Hbor
Wpi9cbaZIBComVs3CtxN2rybCCtdqoD/fKz+7jrnVXN3Y6FG3W+qvx6seuinGW9t7vHUDUid5klI
eCDeQ381Wt8b10WK4/V2eN+Mxwz3oeUba5QUevHJKBYV3HtP4SCtR6JDImNf0790m6eW6kbfhBKH
C8DAgmRCIarVhLSmqa+2fo1mgpoR9OnEzf3nv+eXEN6Pky81ZVCOgD+15a8hvH0bIrlP6XeEkdoG
OPcm/KUBgaDsDld5Ya5cCgsHkGmrrEMU9+fO8BoYg/kLHiAkdtva1PYz1STM1t+41P9uJfvLa/vl
whwK5hdaM3NhqusMCMKtBS1MuS3QAflzSH1K0DJyoT78zVmWf4VQ/MtRsZc19qdbouFlhX7AWdY5
B5IJSD1joNHqXbAyHEwTHBv9ww6hw1GxvN+ck+Ua+pc745/nxP7Fnq/RaEwhqNA/KaONi7Ktyu5U
/qiRh+om70nfAyQj6DryNzadsEyGv3kB6q+O7j//fB2yCn5hbs9fefNt04SZVnLg9RZTWsNYlBlZ
QO3FqJUKgF5E5lGdrfImBVBJ6g3lG9k7q9Z+KxCmp0hMelwuwfL6PDvC3BN9ovYsA7Gu2WtGQJhA
HPzupP3NIwhTu4EZ3oJuqKxfTlrfCVcTDIU99KQeCXTbKi52F6FVSE2RdbfznrCPTWiD33C67dy8
2UjCJn84CtaT35zC5UHx6ymErAAUU7dgSxrLa/3pAup6ajzs7jmQan1rcRS64YmYPBvxB+68NXpc
+jMib70SC6V/Cxz7dzf23y2vrmEaEn8pSQzOL0dDd9t8CCa6uQl3LIXqroeME6FXC/vwUM7neAaY
EiaPrlng88nOIiS4A4y4pHMIkxyDL9Ov8MtvjsvfXdo4ZtAREslnmR/L0U/HpRJ5Ug4Y/DzYOJs2
HA7QDA6qrLdUaxerriDEkjo4WSCnIigetIpi6ze8yr+9uX96DeqXIxP0GHXtniOjVHCEEbZSHJUk
SV4QFu37qbvVrQCwU3XqkqvI+9+tasr+m9uLHRKJaDxHlPMv5H6/srEb90HulaNLLFhNDbddECxT
z2kY9ZMVym1fk0RAWG5GDvpiwmPQuQ1G/VxN7W5JUSM97DUaJDUCLAHjYNTkNyu1VnO/Ku4DcrY7
mpCSzZPlfmNKxvQEP3oVbHU8W8uXzLhmRpx5LcKghLQZ3AC7fs48B10QiScrqQvQ1A8jFbmZBEDu
xV5U2Z5WtGezzWOGnnmaDSOtT/aUsPseWXROb8ekqMk7ua4dUOlzeIdz/1DYhjemipE7ZLO+9qC/
elVQr6LCP+Mh25NYQM6Tto1KVhzDh8nsQ1OJVwVI/EkqBtLZfrGlkYvsz/5mogq36TwDQd8jbFhl
KdguicZEaxfU/yJh7Q2JqqJ6iCzDK6mwEGmfTObkFlrMSXzrjRr7jXGUMtvHlYbf7SCdYIsncEWH
k0lsuwvp7LcvWvK1tNJ9NsT3VpBhUWt2YrYOzPS3GhrWxMnWitwIn+DuRT+O1yWdsMDMnBf1JrHu
07Ak5xsuH/DFeK04+D2MCCcgHDl4Ie+mDt9mhixZIrfxlO1t9dQFsCtc2/PjtwrqfmHM24jpZ4b+
pEVrgk8b1SukBRyuDe4OEfLYTupNPEIK1JD3zAHauIHGf4/MENY9j/IMx+Q0Za/+ABqRjUTmjb29
duMXTN4yqG4Sct3bgVTWpYObW6jnK7i8iqE7A/+pQ9QEM2x5LaztnVWh+EY75nACsKdnaMRGU+Fa
WkU9MR/kUVT8ujz7msTlPjrYzyWKoFAVl0Q3X4eiuUps36MKtmMyni5lYZ59LVt3Ehsv6vZRK4+A
+bZMiREqc+ysT0wbyNOC1gZIQP9iwuK1N2H4SSKBjscHn/6ykSCj16s1rAQMh2wmF5gTrGofWWHW
yW2AHaFnKwhsYENMEvNB8PZc3oxIaU7Q+qQ9tiVZhiwCLmwxbklOchOkzVcHzXtQPrq0JBXy64xe
Jcl0qyZJPBL9Ilq/Sp6KXENAQtqf/vEwJBhnVUwEwzEWpq1Xy2tFqgimEEA7bLMqHRpZdnBUuA+q
a4lZSNCkUSgTbOuhHj6ZNmIDVAcyddGewdlgmlmg2iAsaxPSEB5RKRlq2JCetdHZJbaABsxWbltE
XzEka/S3tGTmlZ1/qqb7iJQI0a1CDPxJ46KEVqSsvdtavh4nEBc63D/nqXH6LdTDY0pcxlwMK61/
rxm5WGJcrYtSbYwaUQgJeTVzmzxkNJjSKcFcFg3rgpwFZ5GPTXdmulnOZMDF4qfAIaJVhLBXRyRa
cX5UQ1BJxfSWBqg9FxstVlzmZ+YQHHnbQ1CzSUJ96w8BHjRcfQZ2lcXmJw5N8rVGcDXzDRi81tL5
Wpo6QxDk6YAl+GX0xVv9jesBpOhTq0MDmXHXwX/Imf7oYJ/GGv17WG+64JYEiY9j7e/aPgGL3G/z
lr1AWXid/0UKfgT7y1DqO5Ptgouao+eFjdZwzELpBQEfJ8VuZEhsEr1Z9d3W7WNcETYGXtujxUnT
8DgYNNYG/lR99MxOAnmZQTF81xK1aglT9en+9qxoop23qFX2ZvueIubTMR8Fs9qwtds4FZ12TeMC
0zxINx6kZGAWzZr8nHUKPLJgdmKyD50iplQf2YfDmjkbXUhcEA1k7SxZQaxa5c4lpJVGBOU6xTYh
opu+o71rXxcRyFw/RAbyjkdbocYJi5VvGquUhl4IUsP2sUKJjnD07FDU7tO8+IX1z67pBbW7jTKC
CKR9LuJd3W/RlBExJrbmaO6As6FazHZFhyZo0aJw1zh1cYlsvKjjwM9CatKtPqILJ8A6s6Lfnx+M
UsJbAfkTQePFUMwBtcp6ZWACHqbupAxtb1blxpgjDybAeaBIZTyxa4ldRCmyT5l+lWhdO2imGn9J
2HsmOhodblA1PgX+Cz7C/VDy1xNNTr+xQqM8P00BNA89O7RDAX7EWcPdwKENGVhdNUaSUbZFb4FS
I9nkUblp6mhXuWAhUnNbNCM6bmAeyb1eBjyQMNSTDVUBRRbyJWsqtKvEogOqDXKxV0XKsKreoTE4
IHo9Kt/fy9kzGkiXvdqWCvibPDWCBzQa2yHWHhHX0EDO1tY8PooQ4+OMP8FahP2Y9XhGp/KEtPQQ
6Seztg8dj0ksGLAk/X0/6Me6Ni6Im2GuEXbMyjUj5WCyuF0ewzSfjincZkO8NGiZdB5oy1O5IVdc
ohYJOOhJYgKkNQGvylNPmyWHSNTVTGFkwuDdOA52vYPyyxib3o6mIzsmgyBiWBdUG+46D98G9BjK
JnYEy+cCkBvLE0PjlS9rZIF2POG6Nxz0BzP7H6pcasuPb++CA631c8OvihXuTx5EuaZOVqdta3g0
ywOnsOVJY5VIURk73xXVd+Vslt0Sm6iuqj099Jx8V1UvGSKzYXlKlfNj74i9gYSjV4KEhsUNFcAV
ObeOTg6yPFdvDMv2Uya3XcEKryO6a3HTV8iVsCJrRAwRZr8piU2xAO10Di1b90KDZluUJuFF2hYk
623aurddb992rbiVNVKu6A0hxcdGK+ijHZoc1DdKyXMmEq8gM8cpOegkw5F2u28HPAVJeG8Rdrd8
HEndGwbtNBjuVZFwH7kHk2SPeDKPeGJWzJxOQSjYOOoXu+bJXJfHBOR3JzZMlTf0Vt4SIk6lMG6y
gLQlzb8dx69BadxXub1p4LI0XCdA1/VYnv2+3X20fXhNyyZJOtVOg4Pgp9NLSxitAvGTN48CT8bM
xiMpno3U8CxhHtIQNiUuf1KBPCmbHZzencV1G87q5LvlphjMm75xrgV63MBMSUXXL7XvXHs73bOr
3CqSJZdLQteXuQrJK5OPoYqtELfrZCBWh8hIPhFud+3cG/1jUOOttpk8S2FPqzqv2RbONwbdiYr9
qUYqJLZwUk+qBzoW6crs9AsXXhTzGC585oc8gFEpRoxnoO1xzKsXFbMWxMzY0/5bxM5XIp2piKCW
tEoPehntB5UhWdHTfkf/7NIOsdiPGWTy1LTYO33yrR46kqOfHKd+sHp5Idb0wdkyCztGmv9dL9mD
Cu2FavAQldZmqgQId//WidNv1N+nztK+tNI9q2DcxrQRk3q8aaLxTVrNAwNicJ4Go1sfOfdofIKW
BvMI8Ze2iSbtSy7mtyGsHwxDfHKZdQ0sB2rplGXDGTjfY0ssA2YevP1pTYK3HSBZG4J1MxlnOoFf
dMKhcRI4z21dAEmYzyUzQk2NbxO/fBWG/VulyUefYznaiwbme6wHd3bj3xjtyXbmNxVrL6m0bhhG
PWhV9RQQmuiU+rlw1NGOP8fGtJ796VFH0RAxLqHsfpQ+cromNJ4NmMN6ltyHfv6saZxJu/uEqv3R
qjOdqi+BDPFqlAMCyMhAlojsvwFYUpiUG9yfIU5R2T+23IbLJLWiUoQbssprksCWkLuEy1UKHu5U
UlxQrdKPZHcctUASQxG9pWy43GvM2ZGOPJtFdCi5TPEn4bytefgH88sIV3Vy6PkC/PV1/ZQJ7eLA
Gmg07VKJYVf4gLRYq5c/roh1iln/1u0JS8cZ1HPHdsveTyZYxRlFc7GAbdrQ0GEE7FlhuBkk42PG
bZP1ZHMgcaAtuUiyX7nixfLptCRbWb0Z46JFCYBQ1Cc/Tnf7LiXPss1ex1o7iHE3w8peLAe5z85s
WhsMNRuoLUhwjfZ7H3RrYipomUUeEnlMaxwiHjUT6yO0KzO6H8pkvywhPqOphb3DI5vbf/ICJ0Tv
C1ii5dBmb/NoHZYFUBTdbvlNFo4WRW24LFIhsNCOYTS57fh5h5LcoE+dzcNO149mgd6SuKxl6c4y
4CDcMqE6gb89lDE1Qky6WkJfjbJiqaCWh9DSScKVQJlHkcZ/FSsLPKw1fzymQrldnqO1UJc563bd
oujncRjDPygIRNNZgbB+7RBTXBLpX1tUce3gb3oZHERS70ykNqqHaTq7WxMtqY62V3Nvx8I9YHDZ
NIQfLY9nV78HgHhTKPOGgfDeYtPK3B1sWLNLrHwblu3WJPpAL7O9YzOqs8We0OYbvVHecVGwDV25
SWe2xqaG4bpkshdsebZC10qInbgZCLSmcF2eoEFLjZy1uyKXZ3wZG6fmREMQsPmQb66pTokuOS8l
/lxQdVLmRRGmq1HblpAXVFQ/1ON9NxT70Pav7pzfExw9ofMlbM55QMp4nJGUG2Sp5bg3V1WeHZQN
Vcr1CwwmJSraxD9bCKMNnHrl0/KSTC4ou+bBzBPEkMlrFuPdjuj6stsalSTum/9SxnfQgiiR0ctx
qotqk4Y8gKiSZ5ujZGyDKtpWDQ1C6aPZhUvHqV0aEotHv4SKHtRUkAhnlwpzwYwsJT0w83W8rHW1
v3eNH/8mwJnl6s5BOTWKC/tg2fpFJJhMB3dNRjlWAf0YtDSq6RAsw5mAB4mkSCiCZrccZZnI07RI
1jv80dnJKB3PmNQxanxiY/UzYiH41QLNA65lcuURX8pSP9WV2jo+uxxTv1QmvUybW9dVN3lgHYbP
XGFskTaBcq6apYO3ZCtDrFTLvaIr/WSTEa5PnKWlp8MPsnx54nHYaTAgR5xC4o78ofvYnN6Wq0j2
GFxt8wBAmlA8/WwLeMHQdqMKW124ar+XkOFyrfMG4yDow4QN1gV59Ym1cjOfhMBbUhxWyyGMKO+W
uwmTzJqseQr1Znk6AmrIPLQjy4W2amn6LI8TrFvr5Q4EaUGKFPmJ7Fpt5tbLjb3c4MS7rGqfphB3
XhDqx6kF6p2oj5/xsZOl79FT46X+DZj4sxFq2+VGrItwl2N8ychMnOT0tnyO22MjYGPaVnyv23d4
IlihTKo4c+NmqJBqXhm/aXmFy3FoAjQavjou1xJlO48Pd9Py1xhWCfqPa2tpyQkPlz3XVLD76Ewu
c+h/gkx/YdH+8uH/+d9Nxf9/Y9MuY5d/PxY/fPmWvudf/zIMX77jz2G41P+AI4zvVsOobtn8/x/D
cGX8YSqdVi9WYxc67IJP/nMYbll/mIbGl2wQzpauFnJy84NOa/EDmbtqMGttBuyatP6bYbj6pd9s
GBLWrb5M4/kfD4xfRki4zZJuLhvh2SP6OAtgdjchO9HGqHo1hmwzWOnVEH1LfxStUmAM6b1kRcxl
ke+sYc5BJKFT7dPuymqcXTv1vbfcs4XsOx/EjGuq+TRFw/SbFrXhLAfn5wGCYShp2QYDdVr3FvXt
LwOEuKvcMksVwixyyem4mPr5n2+Yz5GGwmbjn5+a7Mg4a8sbi/qSft/yLj4sn+ZByrrxjx8gxoYN
IORgHuPc+mi0x1O22NBLciJ+vPfxuY8P2zKePHLB4acs/+TjC2hOwUzMt5XQo7uyqGsmPUfBAP/O
Xd58fFrHhbEJ+uLz2Guvra/N900fAMYcmnxjG9l9QwrCOtX71mS5B9NU183JzCxslWXv3uMOoxs4
F9FbLmHROd3OCSv5CX1867lqlDdGlEXHaPSpONz+k4xmdU4cRPIDqjDIBT1ts+gfH2sybu6NUX6v
2kyStSg6ttiYUfPZt7wmKDETjy32P41kmBHPzhmcMa2HFhRl4BTV+eNzAUrfMqqs40Qk2dm3NPI5
lve44PtzAf7wuFh4XC3HI5c7hnskowCLoitHMqtVcxrjbMDG2cJTXRTmbCzpAxSYLDZ1kMK4+Phs
X+f5liTUF8zToCezuNjIbAHuxmMcnT7emOTPINQXuHYatlMYYOVPb3pTBKdg+hGPlbRlsIY49aLj
QN4ILa7fNHWNQik+tZBJ9zqBKAgb+LQsmJc5ffUyabq2j/VvcZtoXje3+fMs2eaABBSgAqz8WVQI
ZGcznnZYSfJnYGs+PIW+PtSmJe/8Wj+nwZh4tXKrXRKJ5jHgHr+UTYzXsW4fPz7FRD8Gald1p48P
kaLHh8Fe8EAQmFDg0dNV+fgwwBphK8g44cfnssy8DQbD+/goXP5ZTPIBcbz+5H18A14BCxAwz3GY
CE9YrLtzv4TojBV7wmwcfnzUknJ61Cf/pXY0aANJMBen1CeNp0S45dUhng3Ma5SOXXunZa5xQTfm
JTM+QN8Q4DQ7uI0fHwZaa918vCcEPzysK0+4izEhRuZij1MFG2gu8csv7waD2CmfQMcYeAY+t0jN
x0QNsEWLEWAxht1xbcd08tzlje8LDk6NkKCza269MBTHj6ST2qzCYxq9tXjdTsgAF8SKDG5Vx5bH
oLZcyChmsParmn51QaSYG8lz0zJgmMs2Oc2Du8qFQ0UcdOZDZi7s46C5lw79v6HIj7ErAMRE4Lgn
d/AZjSHaZatgXkb5PMjIRjFnWDeElWkHJyu+kCYS7/o4DzZDEAdPZg6I1gxBIadW65zEPo9945SZ
BG1ENAvWFlAhehsKSfTHu3LSScmBB4pbsFGXrE8fDHYC0VgWN0wsKo9cWMgVMvTZZ/czJWgl6Aja
06EHvD2Y8kmYDdiwZnqdHHS7VgrY0xHN2TdBK9blYvVR3AKUJzEWGCOhxaD7NzlKZjZDjn0iWvE2
yw37jIMbvpvR3FEm0kYgjYwutms+YgBWt0vDJCWfhsiaHn5Vi2pnHJzhQnQKAcYEaGYBxj4aTQ+j
CndFA6CXKXV0GAvZX8LSIFnJfYi5154hReSsAf1NIILsLmZF9RCJJPNdo8g6HGS4jgcGC3YMS222
3bUPoGxFiZ2tkyChgQ6Ary1bEHpqH0bs4KGS95tJ9WdHEBQRDRkpFLIcd6nMvugIqQpao0c9KgmS
w4aqhua2titIcUbIYUOKu8rob94Vvs/WnHgaGNHhRjNtkgzgnB7cefziZpW8q4by1S2sZs8ExMZL
0PaHsCO29EdWUD/aw8nsAMYQZoRRKCJ9qRBWfm9H6DYRLF215Q03AXtX7gyFccqTbue/+CFKEoLt
rjUrUpWi5CV2B/BWPD1rU/JSCRt91ORCjw6XywPayXFJ/Rgbq7mUS8yXw0Rjlcf2uBGG+lwhvlyV
5Bvu/RRniBv3nw0xdDeWpd9xa0TXjzd5oPZ+m60p988Cv2YZXVSJ2J3MhvRSzYM+rBplvFTTOF9j
xzo6i8xZNsNjOo6XNOjiTThO5to1u+rkz+Z4l0WR2otJPAjaoDI3Jlp4O8hvtNVou5+BFu5Dnu/D
qsR+wva3Dy5Fhxov6S5uXMkbX4HMKYzRuVBuEVPrgk8Ufm/uC78RFzloBAGHn+eAa89v0uJS5PR9
43r44oMlQq+WnGXuv9aWbhBLTBuZTmNJU+yuGKb6nlBR5kG9fwyt3l7Zwwywe56maIfjAVRVOlyG
ePQqC6ju7JsnFbgNja1iWNNSDm+a5c1UosemEUY+sDHdToVtsVKON5gfBcq1AV2FbjRe4SKTTuwU
da7VAAoxwvA6RcnKD+qtGDv73nXJKPXk6NNwYGLFJRvh9Ug9sfxNPQAJnHoFU9+yns7g+L+kpnoN
UzRdk5Ub9CfEvMEBaeDttsq10u90PMheadB+LRIcD6JuwkUl/XlU5cxORp9O0w4wQXQuXVBlhfOo
lal1gTP4PjRI2mj74YlFPskstWv2WY5GQstS8uXt7q7tbOCpehJvBOGRNCdHZyej7iyr+dkfu4Bn
e2nv5sFnMNAP8sFnM4HN7WsSyujSA5GKjGkC4egmw8mW0NAsgp462d6bsmVukQhq3Z4uXDE73yO0
6Hf+eMaEE3XR9Cm07Z5ZIab2NO6gVm2n1IA4Zetwa4WcplOCeoJuYFhsM20MjhlLMNlq0yqronlD
S9r2oGQB2araL24UZNuwfjHC+QbvheuhVbG2bLnPVvlFUxGQkAA0Q2i0wUkW9TnMFXdWWdsb14Xc
rmGbliYrU6YPzOCdwji33BA5pWcIgGhHEg6IZyNU59YwnycnFSdR5U+V0dgUknAf0IcpREPrXDIA
E0vJ75vWatZhuaSTYHDZsFSgjF9bbUO8V9PcDlpYH4eU5rw9ptdEn5xjx+h4vVhydvAgm4s7+v9D
1HktyY1kQfaLwgxavKbWogSryRcYm2wGtAiIAPD1e5Cc3X2YNM7YGIuViQzh1/34H9mExX58VTXG
5lfpJf7Onfq3pOZcUTvmbe6cEqIngHIZQL+JXaZnuT9A16ga0us9rYIkDPGf4N8RgODJyDdm026j
5l+dmWsx1D+Abblo43i6+4lJZLxQaCMLMEmQ+uVHGIHwjEf8mSbeKPyGf6QYsrOi+u1cVyjTSTaE
ODZCm12caJ7tYxmIfb032/qteX1n42BnjlV/7BjIkUeE0GEuXwJMIdaWx9s16/oswETt2qn55am5
ZKtOIsjeKEDkPxtDWGAKOEQCByAa6p+KlDt9PcTnQM0nCIIh50ewC351DSjzOc16yNYhi+ImG6Pg
ooR/zEZU9texolta1BJnF+S5Swq46Sn20VGy9LE/OYUHtxHg4qpuRHCX89aPyuwnKfF/wf41oXuv
NVEEWrohKE9peapj+gMZ3YKRM9zhMphTe7CT/mNSDWD3IrrkKKWHVw9n69nZuhEM3l9rpemBdG0q
1spAz8zmg2hcVSo3twF9QzQC/t8XMyUQX46pYIZtHF3gKDvDpMY37mpNag6aP0Fce+UNfIGy0J4P
+GeoACBpzXFY/2wn7V0IhX7QaZwcbKOtjqM/PUZRiqdqt7RY6reS4bhR4jHbaw2/LJ2Hj2hpFtEy
/hFUI80TvqpuY0H0B6oGtgXfth8EBmASBYfGr4N9vay/uqfU2SbqlIBzmK7SmdUlya4uA+yLEVAa
m2RdvsYjzN5t3wUHRWfy5YfKKC0xHdibIvnVApXbYxgpwYBCPBuc9p86FIAKoCdzmusJr9T8KlxO
PSwylTD0ZiAy/V7RwT2mJmBHpz8HFg9+gq9v3wv1vcYCv2fNMPMe1iDgEiTZ9Ou1HRX0SlxpovBX
3djYJ/zCd0Ml4VU3RBnnlspz1bKpJPCTxmL+lGPpPXrny7Hs7vN/3zHH859R66QbqamBb4YhueVt
WGwxcl5BXbTbvCxPM44cvL3fLe1KGuacnzbZjzDpu5NMM4fUoSQgkuObyGbZ3oUPF3VaCF2w8c4x
OwUfvQ1+PNalAHXCI9Phi6ZwPVMbM3bkzjCK6q0xcXBbMqBZ5A3a1sjp0ykvQ9ak2ygnSxu3urrT
ROnr/zynnX+4aXiC/gqZyzUItWXJrmsh3zaIyTevJHzsOjRKJh2fxVwX7Vfrdb8Ik1e//AAviwQl
dmmjrL9UrjNtrJGjC1HseITcLKurxTSjoQchHNcRdR3H1xnB75ovKgCdvS1VcIlA5VfeCDHUgEnu
JzS5A7lBrahbKlDgnW+T5SIoRqK6buD9CfChg6KKGLXTX8IXRjPosd3m4M9teEwsUGVRACfN23lx
IL7hXIG8JFlwmzq6BLwhD9ySEDGqQcBgx/QWQOjgI/H2ne8FR8Tjd+68CX6H/AM+GjAeVbAgZxBr
ubtvaUrJL0GUnzmMQWzPAIZDw/avLdiiTWloUINtE5NBBGU9u6zJcuGLqjIGYKbwYUzAh74J14GF
53sPqUoP0GuDVSdiZiCJRZHiL81tbg2wa21pnSFu/5SZWTJLVDc5QrMeq2S8tEYwbpxc7OfMsR8U
CLsbCyLCLs3b3TB46lh2eXXuLaw2VeOU4JQLuRl8Nz8k3YllyXyjx44zdR7sNLw1pu06emqQdyTq
dHWshia+xDi3klYrnkBYexX12luHOT+uHJVd6Gt5bS/SKuBi4pTZlnacbTAsxXdlJ+apAVp6HPvQ
PZjZZ1u4JnOs/A9D9er4+i52eRmyD7tgs1R7ClMSX8sKWGUk6ZOKGKZnzTS9mHOzowGmgGsDUUhS
gzALvz13gTzYwvavM/gnStiX9VBZ0zafgh+VNZxedZpRa9hXG5PnQKntLSw106u2P9UWLa5tz3x4
Qfc1EuIPhoMH/cDGqal/l2MZPKOc+LXX/1Gxqt8sSUWSGsFkNUpi8CLFurcZDkEI6tGNwY8KmkGP
k7cE2DUqEAn6bNss58HF5zQNWXB+vZhx4u4yphHk19X0lkbQ2MwmCXaFI51dQsUjKl3WEY2AD5xi
z1y9hBzFmxs55cnK8o+8lPQjCG/GazMVauMoCgGNNC+uJOevPBbvSS7bgyfN7F1jEzgiwih4wTR/
QwCuNk7G8lzMwIpGW/M8Wql/zQZ+uLSSc+mX4iqpj10V7sRs0xMT2AlXYN9vpvLb0LwLk2aGDqTF
eXYoc0uquiOaEEX7Sct37Cs5+JT5mltSPosWuLGpIMoUDSw1s/tlCdf415wZz7hZ+Swy+1mNPr4Q
KdKtOUf1e0OSsu6kt/ZFxbTJLuMPYNMLR604vw4EESQ+dgFWlZz2HRgaV7AuOUvsBHKNhts9l5CQ
Fubu/tqsHGSxUxNOD2vwrM/IprMDyMIUjvV3myrnZLLVxchrTjhDd1bdlDNE9r6muv2pq9zn7/bd
TeTi1IwrWC61H+otVBdnV0f9G8jyYlP6Bkj9IJvOam4+VOs1R7Hwzzsb/m1s9MHp8fq2zGlGX3Y0
VkcjGw5tjUnLiBN/q6MA/v+yVPp+9V9buXSHFlxYMuejguf3weCf6unmCDyp+d83k0hEQzLvGn1k
zIi9shivmduRCKCAcZ87o/XUcYiPiZWY43RyqoPKfo61vYb3A14zN+6dSwBbWqhmWbVmE/b4m4lg
hOS55ehzfnBKFpGCIhSqnTiIT+XPHqmL/d+pDrIWznsuan1SLDUYtR5GchGNlV49AWvCKgcKk2Of
iVlHFoqsj0V/cmWcp8+uMWBibnJ7niCzx9MZWmS4dmK0kj6DPdpVgpuJT7lv6JXbIMowepVED1dh
SHA3iBLzn8wtNulIj17fpbfBUPkZbl1/qROTro7Qv1Z1s09KCsC6uYvP4UIeMlN1TWJMooaFl0bT
BpXKynr46ttr7++ydjcnIFeIqpG3CaOdysV/HJS5SEYPxXyXEwDHZkE0ABc7dU+GaBVHdQ5LVtEZ
N+6m3Gez99fhzvNicKPUwdIKxNqFo7Xzxu7W+co7ForaQem34qxDUs2BLkbAruWEqTbll8x9amYS
wrEMqRnulTJKbu5sHDIr+5WpPnx4U3gGBIxR00wBrkEqofVC4PtbpLeMlmxQxGe09SUyXJ8KQ2SM
x6PxYJnGr8Kuv1egdS6hUt0phfASVGTM+fLJXa3H6cPHMWu5Zb5O49TYp017CjAInLNWIFzNxfAR
QmRkMDpctG3wbLK7JW6OzSoHzdgwmXzGIDOv1J/v+qDgClDFOxS8gWpSuBjRUneQD+XI2ZY79xEc
+4WOIQtjZdXsubFO99cLY73pbodfvF/GKuwrgLdmPF2wyk+X1y2ZiiK01z4YmBHKgS/dwIOmo/k4
h5mk7cczzrYorKNXQq9ttX8oA2kzR87eHaxV8O0w7joxgz0qtmC0Q/4qsERN9cZz6JIrYmvCYxw4
9yw1wacy1IbwIcCeGNEjXXb5vsChrUqXQwo0V4559q1Qg3mTlHAS/Nenmn6wI2t7cJQm54PElxQm
vQ53Ab4Hy5Zbp9cZmGwCdYbf7hKt9FWgfMa52byFgNyhBSdv1Vh8aytcNq91a4qnW23N6tDwtPNU
+/Jsx/k3wDM4rAItLz3nfNpHgCyTRHRoWra//v+hyQApCAXB/dVxjOAQO+kvA9uJPdzysreevZOE
uzHy/bU0zf4o7d5cja6HC8yMEOqcsDw1xOnXoOhfFxZbaog4cngA3PFhCP0qXfPBvdp5+D7xiZiZ
03rsLL4YPJewbWRcpL+DvPsSdfQMzLG9zFODRbvwqbXvHINmXS4vdqtTJCDeCM/XxW6cwFg7lvIu
hcMQFGMSqWQfvcRpjbfcU39mAmknMTclIsIB8qfRp589B1KUL4lA2lio6HHyTjEH1KFQi03rue4J
WXXLqKE6dYYfrY3SCTBwtPk5NdQNxh9kxqpjTpEM0d6zJ3DSADH2UhegB8Wk1xMjmFM84sH0B7dk
p1+jtxNpdipgnJbqcDnhCNPB0+iUcTAc2R1LNrve6N5tv+b2If+UUfsmuMXs+FtMomRxEaOSUOBt
e/OerkX7LHG+b1I/Dd5nr7e2Ro4IkuStuvr5qevr+quGw86/Mzh4nroEBjbmOcjMW2LQqxp6zp02
O+Obml337Go0xpC8zagL8ktemu5pjNCr3IaAn0cu7iDjxxxhmG3EfIzLj9mgRCLUPeyRyLn0gi7U
ELoR2Tc0smw0ngXA7NssCg6WY3SwfDzSJdjglTRjHqIECm9ePl5njZ7qc3SsaH74/UxafKkXIoa/
sYwgfdPDXcdOtjgwy//eaCAsuGmKYIVHiTlYB8EiSH5OfTzsS09882cbp6QLdD02FvxEyaxeeP1+
5GK19/LgX5UUj1okO2k3BjkMrl09JDmwNWbD4drDVsxsDf1/npj4eO1Z2xVAfK6IMHEcavPqrDvM
ylsn4KbWqWeY+8TBmOt0vdgP0CPn4UT8YmPUSGs5lHxQkvPdnkfgoiJIgXd2aCQDhDE4lvGt66s7
oNmdNJXzNCUJCK8l1mHY27bF4qttdx83+MUya2a7bMpkb+umOqR0/+Euwa/ZpniRKehbHG8juy8L
0qEPsKhzKD8Ce8yOg+6+UYY4vzX+uJFTHoCq+Nlb/ccIMgJP2NQfRwpEd1aeqENcZOB1QUIkNlSD
uE7+IZQNAg6EPaA1JkG2M/ZbnaF+mWIKcCThLOxkftaZu5997AyxxW2Lw5W7/09hNFm1nNOpL4vm
XQzAH0oRIS+8V805qdW8rQHRraXH7FBzQz9LZ3HrTcGReCGhSZX9xH/X4hrzM8KfyJKi9EzqD3J8
TgXG+ikN3zIPlc3RWABrl3hGnkLQ13noXMZuMjbxoup7xFShWeNfSyFwb4J5TO9hthDFXJnvxrmM
9ikT3HRIg2eQmucaQm7RqU93JrIH34fK72UAlpil3qoATgo8m/bWNYrjBy0gay/VKU/sjOjWLMaQ
ucAd3RjcJanteIzV3xPlWN3MOQ2WllJ1pnQdIy9siQyD17Nu1BGu2QZpPwc5kbiXolcMfpNLy613
LsCKk0+ltWiSXyKRVGpJSstSH/U0yY6QV8H4WeHB8Ibv2uSClpXRs+NY/O68sFlB8GGN30CC1pcC
1jKQveG3VeYQhqMWX3/Yt9h2+/EU1p+9GORW8UDsPE8n+0zHyT1tnXdq2P+DoYRpKuoJckibb5oE
3FdLZGppctLRXYhrOSStUHEOymm42OdcD6mCKPUx8VoSRLb7u5Y6u0gYwfBK01MaN/8Zo/3fUMVP
q07yhQX/1nFJ3CuJ4bKS9Gj2rr7JUNnntlNE9Kb6TDOo2Pe18yjmvWEOt7DOvzVIWNxUEg12opw3
vKH6NBoZPkDsmO3vGFbcaRg6YIhCy7fSwxbkNtlOedjr3DLpDkkQ7X203JfqYPbM4BxPsEq7+lwl
+AkVoZwW6yKmhxLIO36tPdAriUdHUaCH+9sSC+Czaei/UbaP9G8cLIZgE6gf26TPNf+hRjL+sAFG
UqPg1f1c19sGTO5T9ba1kvgMVshh3VtPasZOOwhftjle4C8x8KD8yneNn4J4aZJV6lmjBq9apPut
1eVQW5mjn8zcALFhJNQRBACuCrqxH2L2I+hW83Coy9hHksaKplSxuJUG2945VJlXPnQvOYhn5Etk
8inGtzQNGgsZfEHEkOzaAe+i4rI9px1irAeMc9GpNrYkfjdHozowzkS2MFD4huFeMkk8QR33V4Jd
XTihZPrXc+WyQDExB224pGT+MwnIgfT+PZpoJ4uhtuKxbcXWc32cBjWgUiIPC3zn+1CmxbVJ8GgY
Bds9q9DF0FNyt6zy7tu19aaz8A+A337dTAmz4SyXrOmM2rLaGs5WGCac4KoKFYTEAwmV4Vp53T9j
G4cXbLZf4eg0BNpYBiGqq4OIWoz99XhLMYZKGC1HyCX/dc5C3i9oNwny1jm+ziJxwJ3j780jHT2E
+NY4pZ8GeBlEN/O7p7RY9xZGWFWGF1Wm+sK7D1EJFWrfGG6zaP9fbm5y8CReswIa1pxwbjpb14U9
p5UJzhshsJiKDA7UYOyF1u/8EMq8esz2fmsZp5mRKjGkajq1bbazfa79RczJXsJke2kzSqZwz7I6
3tdkNFYsmtmlyoHI0SFbBNlSbkc/DGZGF3CeGDZgpWg4DEA+K6kVW8C7GTj199ir1H5G09oEaWXv
c9DFW4S89i2BfwdS8CLz+j1JUkFFV52+gTL0T0nQiMNMI9dqytP4mTHKdVpzfpYRvtDlzqTSqcKM
qNmdLQt7th7cG77tb1TalZ8zWQNnWqr20JVpFx+eyi/sg3KhJWXcMB+vU0s+ujs9Jt45g7JMPC8z
Domhe+DedNrkdnZFtGufOCtCGPb+sXDt6D3DHTtlz1Q6X8BY9S3rlgLUKG/v8Zze667AGT1Y8S1e
UvSpR39QHIfYliO/vkSjrRjpAHuzoK71Q0W2MHGeOYXAW3wW0CZNeM6SS9ve7qXNBxFfdDWG99gE
7jhzHt4zPXXuSfZ9kC7GetVDuqAFYba69lRYXvU9Szai7N9cY1DPrCOiWJNcyJN5EwvM1mGaR1yR
/H9cJLnH2q2Ve4ZyWWx9ZnKMaqruEWICL+qPbvk5Qeza1HeE7LnRLPBqpf3VccRE8C7ISSGU+R3w
mMWewzh96oP5FJLdOuQ+mWs3YplBIld+8l5aA+LASGmCxflyXg0LWayvinueUD3U1pyM+jZItzV5
j4NqG/MuAwS5qFbHNh+mHwiTF1F9efZQUM0mH840zAcj20UBCUuRxj802M0fbcd2YZu/rSoRO4mj
92qydl4DCuGGaOBuEU/iqtH2YS70FYpF4H4Lm8GErEWhMlPafYGs+DkILpuN7Mc9bwzQw8WS0/Mx
beEmE/LpDASGrAUl0eGH6bxuvBdjsWWUELMqlvhGPFCaLhy9EFYTjviWOuU6ijd0FqVnQmEN/Nlz
QVptU6t62tBhd8HL2t8MjOxjGznXMYyRiuf0MDsifRNdQMgRH98uq430Ere0ereJ/jMYmX7r7fCQ
xHl5zHoLjpYf/gpwWL3LmKSxjMetA1yN/sPwQ8yMHKTrzyffgbwHh0X/2r8EOVCOJAg7YaG5YKQS
XkWIa0go6l3GS63hD7hrSLWmJo2dpkn5T+1NR2dAxckaIB20eBQ7Cw1w5c9kpizRUvTaB4rlu4E0
kml9LMqB9lK/Kvn3ZFRFLHP9bngGyUcNRf1k+P3vKZrM95KiWbKfwxuDvvAuALGvRQqMTheeOGe2
HC8UDN086FQ4AQr6dWgCOge5hTuFkjoXZ7jfQsOu9W00DPQAu3lWfNqRUuLus/9xoia9FI2e+l7C
hTsnuUFYbqQWzZ4eTcScstQ5DbTLoY/FBQhkX2BOYkJ0m/KWBoFlOqCf/ajCk+2RPGz8yiTNWaMv
mVzqKd629nmA3OTaol7lIQ+IMP1yjxNT7ahOQ/HpqSYFP+HdXiOdtisF6FOGuJ3TnYoob6Dmhdim
ekzIiRX8jn38LHQybwq/YGMtvWL/VwvHsPdnXMTeeXnByEiiS1fX18M1/3UuAVUMhUWkncIhAoiM
op1lF24qDNCeL+rvJDvso2cV1c3Ww+c4hoJgzeSdWnRE2m4ZFYx2dx2SiosFg/Pq2KkOSLLD7BF+
Y/wuh6y4hT0KhT9j5RwtNzgFfj2t/ZySmEH06uI7Tn6uWsRfvx0YcoBoaegISnCvrBkYiis9e+E+
0AlUzVEP71nbYobhlFKmIaMjE3nWov/hJVu6Jf+TsotDbipKdhb5Q2hoxjwjpDis3L1NS6+wV9EO
EbJD3nJ3oYriOGwYKV6S2kF4wgy9pVGNuwAX2VYYNNBYJFutXHtXbiHHLk2Mc+uY/9rU79pjzk0x
qspjEbe4PDQR36B3TqHI0l0czflhDAMA6NjBpdOOR6dM7F2Nj381GtQjNmXsfSlfvs8u3eJAeqd9
nhicVSd/V4UuXYuC3AjMxR1e/d8SYUOvJD0wLz0ZUGdO17th7HTgi7VvL+hSbU83oIP0OCey26Zp
AyoJOgFCBnErFlNiqDo8tUV7IVYxY7CvPmpcMrlsiMKtkmWcXnCz6dcpvTHPejYHyGvpOWcxOesh
zM6B0fjrqHTna4uVftUTIqLW/kz1IIaItN/p1H6aY/AFOyb9is1YnjzsG4z7acFrAmofCGCqnZOO
BXoYqNHJx3JZdOWbVZKJ5qOhnaLo8weji24f5qOzd3j6z1gV+Ff0cBb8lnNL26d7XTXg/DKitU7Y
dLxX8p/e46Lkd266HYtqZ3v13nTIUaJmXt0RcwnD/upo+pOzajxsLPWXGMuUM0Fc3dLm3Rhov9P+
eJgRSncY05xt5OeE5FiO9iYDdT4FioB1eOiomTiEDQNet7OAeizPYthnpFdd2uv65YDtRbre2Fli
nbpO77UwoeUswywmZJQUhrzPJj98F48Yzkqhmr3lXUxvdm6DbT76yssu1GirbdGUGZ4kb8NuS/KQ
WFDdeCQO2TMkTSebcR6g5fv52VlcdZY19HsBaHU3xXyG1M2FNy9T33JIun+vn3YPSNNw+AIpnB9/
/0khIj+tHppZGaDxipLWdtin0sdjPbCFMTBvt+UBkSZZIw7TChzI6mykOBxev5HrohvRVIs+MxPz
M83bS4O1abzcMNbxsK9AbJiXpy3NMUKk9bNT87j1/nldAVsA2xdvyPTFjDywY4pRoi/rrzEaH+Cd
48fULgZwBpac4NwlVFd/SORPK83x5GlE5VFQy0Be+paY23BRigF1nl06S8hKUV3U+DS42aI3nz1X
yJQJH3nxrNqUTjWxw5bNOliMYopjAjFatp+Jem4z60DDGM0fxeMEabFndF5La5cTb+TRni6O7WI4
SbNHjZR9H2LRrSrOgjBIf3OmkLfXC3MNGGWCN2jdUIm1n8pAXLFLNRfVr0ubUp4ud985eBFqmsKH
rsy9ZTbExyHvQ/DGJuG5UXJuSykelTSmtYs7b2+IEhfzMlJNeZ7P0pAk2Wo8UNNyHPBIuVDoOPDd
qBe7H55Fj1zrSBm3FyHEmXmOgY199geyMja+aV34dfRoKuu323JWJ5Ir1g1S6ypoo+ZGhydvkDP8
dPMBYcKAV46VMDqHdGGtcmZPe5Fc5qwsH6UbfYnYtq6cfAFMBM2vCK/uTlpVTKMVuZGA5X/tgu24
dE0zIEqbzDNcG295tmjHXBtc3v5TXvh0K8yIZLNUZ/7v5Z6a21+zwdxtXF4aK+coRxwuN8H/KrfH
XGMQzzXJQzOGiFd5nEaHPjbGh1XhbQ4yna3GJ+Ue0RmhieJVYQl6xXznwFTQuPUJ38aX5mRlqM7C
LMNd2th/RlH/hp5vEA1rw23cm96FgkN6VqKmXhyvHS1a1Xtr+SYUI3v8TYtsDJc3Qjsjs0NoEUjh
KjEcveH+Ic/z8pIsXi/R1G8mV0wM+ERJMfnIrwKdALD5DX8e+J+E/MAc9NOuQ3Y9Brmen34KkLtM
2Uac4GtyppjBVtXu/qHNwr3W0W+TfNTVUSwO1vLS2041Y3+PP1I5BIdORsaezmhaOWgtuL9eROZj
xDaMu6QH4x7TVsiJrNSHl3ExQRpdOY4OjzhH1M4eDOSPZR1NlImo1DBIycl0U8eyUD1f72BAOxip
OAzY5YQ/0KmedoBCVsfvscvRPBFbbLbOzfX6+ND1ZF8TxAZTyPGbh3qxDjs7PjuKUOds2uHenhRB
OqSRfVVrrBOjc+pnv9hLg2E7FVZoO0H1yfRs3E+mS0k6ERIA39aPnI6/RAXkmD1CgvRzUsc4NP5X
P31htPsXjKiLI8dynqHN+NVQvb814mG65h3O5WmsF6oIl2S2+c/WxqFRMpLZMoGG3+RYewtjF5Y+
13mSQV4hGQM6KUSxHyyHesyxnE5zg/Zt1gXBkbBhNN9odDVWx0fmcviEeOqvRxK2tMrU9YHSvWUh
CssLiQDkkpCw2ux6+jqY7rOX+Xs+S/PYCbjsLMXVPsUwh7ElJmfYafNukNBtI6Y5s+/ePbewmVF1
41GAkCVKqzCEDTRczI4tT8kPz7GrI7wD8CzNB6dMc4+XJ9v3SWHj18LL0M/KPxJfnfnOmvBLLCO6
9Y3GpqPi5OxOznd67MUnkm68mzKgwZHhnmN4+Bd46Pl2nICmAMnXv2o38MlUenq9zGW2tT/8p5P+
h27ccMOYixpMNxuvnCQ2adohcvTu9nXvbkIRXZtpGk956/6sM7ByMf0L3+dyjtEuG1xWbvSwwnKv
4DP6JUdK06vEUSfWnWnn9JaD6Zuqsjq0Pftw5CT6vZPun1n49jvRQ8oLXOdPkX1ChO0u9JeTe7S8
944pUTos6lIaWPfwmudeTIMpw9h8WZ7z2COoaf0X0GuXGMaWByikHYZL7gzYeF1l3ojfx6NAQxn2
cULn3rJWruiYBF8zi4aSOMvBS97lJ5I0ww6px99ZQkHyGKZ/GR7MGCqIqI4jjg0zHIODlWJxXLzJ
DsSBgZODlTWU58XBvvUE0rsay2MaQFbIxjHZ9xHTQzUyz2APH3dMPA2sgtF0bOX8GC1nvHvYl9ZY
gv09d59xWzeZ+SYwssGFGGKuGxbm3e99s7g3Q9+5d6EQz6TqP+wCrhDnerGPZenvq3xPKL9eS7ec
PmO3UTyq83ya4xqBNYjAKKjPbM5Mkpjg6UKRe2+6QGHhzvQxcpo4x3QvFC3h1jCOjBttr9b6ZcHJ
8VHdwKA7n0wK3XOZcBJNu+nGf7jzBPoz0lQqDIUYji/j+tSpsztz8i6mDj4fN3YI8MtldPBaffE+
BvB4l5hL+2XoGB7KMZ03xAbMiz0OxFSToVq6ro2b6bM0M8q+9DGWHNpGb0kQznto78EGcRPLQZB7
G3DTDoD+5UFtZ7IjTGdP0qOMqJdI7oamV7mQZB0q5t3nv3evgCUjS0j9MsGMNmkm+ExH07mHGhsC
PyPlsut4B0p/75HSwaUwMxLGk/JWQUYhoWMA+ZIuSJ/XTTgBGY6m8sknVJ3BPR2UA+cL4zFwrp5d
eJhJSMzZIs5mfXj3CIcXk8QTUZKSyFME9xz09Upl3JXCwLy+XrDs+eA96Fzwo8ocV3Y3JmdMZ9hs
Rn1quBzNTnjQwLLu+AviNa25PxonEW9lJj9oSgHaN7QtUWfWAt3hRYsN6xMfebe2vOangU6yTa1A
fDCON46ETfkVOiqdcicotkU30n7nVsfSbv+lmjZ7c6iDXYc9HCd/9gdWDF+c1PJSShpOhniuj0Xd
rDmEy/e/229xfxmQ84Bn4a9IajK4ErIf3uHBIYPmfYa4z8Fa0qu8alsMwdo1BGWrXN6NWd5sZUSn
MoASjpv8mHRUcBiCBCzuJ/fU5YN7mvqsP1hyS4Hf3lk8aR0Osde1UlcZxA4s6dIOisPrTyUI9EOp
jWDb12S1cW+ip5R9/RVxmocP3jXop5xr5+EYqlBdQi/5Nhki2IsR9RHXVwfOCy1FNX137ZYXm4fs
vMhutez+myjz3dlTj6ng/71IzzbOmbSTnZ/UmHgWnUFlc938/ePrv2OV0DC2k+dEG/rGwbTwSEyp
7hlhljoop5vX1Rtuce6h0O0Pz/h3yMzkp/aUc7bqylj5DbqG7TXc/CP9tTBidNTXTNKZJ1c0Zfy9
sWVDs5Sy8GvVI6spqw+2GoUr2hp87+SVnU/Bjc1sNgCTPqjepIfQhZE0VZg0hMtdn1XL3/i6pus+
j4erDOeI0hNKcdgrGPjR9nBL+vwzN9vykacmTTuMJP6XeeGYEH1N4Qd+FK/xooM7TPvYGgDCLy8k
cVoigdrdloVKD+Wiz0KCro7TYkZNnMDeYcb7bQrECRqrt1YExo/r/Pc6RTaPGW2ubEIURllfEnBQ
r8//JY8Z1BqdB7gIIRUFnxwu4LxZ4z+kn1bUWH7AGBwpoIypXqMl5W47mNn0Bqs4HSpFZDx0W5uP
ITXB72JgpteAlmtnTG+2DNLb60+CztoVQJrgGPRX+mwaeB3ZdHUoLM8myVcXpcbns8YnK9xTb/uM
IoKKHVeEzGfIWF5gsJtkPXlxpWb/MSycDSwzteNmp9E33SNfUjZZE+AtF6YbV3LBF9hFfMrDPTNo
ubbtWF1L3X5KLnxTOhI1HZDBBYYQGkKyfztfXpnu7QZZtY/eC81zYve/elDB9LDUDOcj8z7MlAIk
gxnueP7iW5838c0a/UteyzeoockxR7N417lEPRPUOo0p1NfGwvPeLpnYNsfYVxue3NrLKmrTswUE
K4MDhCMwXk6vzuwVp0IEtzqa5TUr0Hf/eteMkiQVXVhyzTZR/+szvAiKWh5qEnPrZFkK7DD+V9nT
/H+YO5PlyLHs2v6KTHOkXTQXjdmTBt73Tnc2weAExiCZ6PseX68FRDxVZkpVprI3eJrAyGSQ6Q4H
Ls49Z++1t0GCWj9q03sSigbZfHXH9OPviZwtFpnU0RL02yrK5C1gSra3Q8YAeaw4O3S3/Q4TsUME
65R8guBmNZTZvlBdPr1Qpidk3ttJzP4Y2OGNdDL7pkZgceaLqHZDcejjZFjEacT2QQFcZPk6ibFT
E3SEJPiAuphbYiG9smTGqVT3mkyWQwcgdpEWTbUhZYY4j2l7ooKLWmsGegOajPIc5wohUDoXBdXG
2fI8ni89JQJV124W80gaJguzSDx0ryZSHLMdz13ifQ3YY9hy28kD82dl/fOhJh0GPFVMLnZEb/XR
y68GOiByffVGXwibOxqJWaBa8gFj8LqfHF9x0eiPFTGozYB3wjRb/VTr6Hhb/La1/hzhRNmqUWKf
DLu1sYce9bZUjsxA1JMoWOHxfO0si115G57UQetwYioGjG5OxtAMZJWb0TViGgpivfmRxyQMq043
YDWfLF2BigkT9ucRsUD3RCw4U/8jG4ac7Tydldneldv2zvVIz7Zo2K1Ct4Mth7mRX2P/W9ACZjw0
aWraR2xVKKmD/jyWU5w37KSQqewxRJRwbI0ccGnqOMtEkGyzjEytPjbs+7BTqgcPMyJD+aJ68eLE
O1aVis0EJYFR1ANhQC5iDLSjHbFseX2287E+u9OhzFE3SyBSK5paLWlctUT2XOXRmuivlSEz6zAf
tOmriFByHiRMmRbwdJ6t1kRZ3BgOftoYgJ1X73x/+MpoZK4RXTBVdYAotgTwrPEwDkvmYK9BIq0H
y4hNIkTRbMYTkE7JvCej0rID2162KAje1uZ8qU69ZpvElXTUQBXRVFrV/lT4eeSexDZ0YbeC1I4Q
WjnXoSnX+qhtCxnkZPtYz7KAIFfV4pGmNCFIFkqeCbep2APlBLjBpOyZGCY+Yjw6uI5nqbe+Yrlx
hm7c1YGtLoxBJeIm0NdZkVfMwytoRho7vkk34rjpcx2Spym9UdzoJ548rd7N7ku8oaRxMGQnA5sh
CVcA/7zJlLdYkGjqaCNWAFY1QqwLXEQPcbYBep0/1KO/G6t4OPpTUQo5X1AYL5PMCPeKTJ+FrOo9
rclih1t9OPYFSlP8m3cJGkrpmPHNWtO0rM094ofuXurdTtHHo4pJBR0igY+oBDc/1yL/IzNk/YA9
4aMac/9IU85bCqN1tq6P5TwOqu9urtw05qMvkbBg1DfWhR3ntUJcvExzsW8DS9zpDxDmMeJ4afDu
dYiaWCRq8t8p4M7BiK+Z58e4T6JwKm5oKtJR/+hLbeMr1d4vKmWLAsggGNuOdpnh3i3WNRW7lTaU
OFt7sQBVKwiljYMae94kJ5v7bnWoZ1tbkkJjjPI1rcMEOULDeoHJfU1jBIMpGtad12U80SV2xLn6
nz818lPKVeRUxrYOh+E+kC/W+uTeaaYS07hon+I+w+LZRA9IkbHGZb23klqq71yWvCV33fjdlCx2
pqq8cCpAQ07XzlgfxWi7tHzJcLQZAvRl+jua3XxT6xb6UqBA3Wi2pxGQrZ2145HO3kdAcOkul0Bz
kgja1tASfdJ0yE1EXAV7isktJ91aoEisN16V2LcGjfeUR97RgmazTTh0r2f+YwM3EJwFUzCAd8eg
Lct71mWfoYvGu+6RWiXQ7NS0fTKHqEPRRhNOqmaDfII9o9GYclETAfgwTCvwT1UQQvOPONURaWYa
U3Rh0eP2rd/VhjTpWu/LZdt1gGcx8mJyyb8zWEj3qptka0OL/E1K/Od2wPC71BtjOIgu+qEocYK5
zq8RsTndQ4N9FVpydjFQsy/qyFBOOklwSyNtWHU7OHCjCwujajJkY2WirhwdbZQZ0f9KYkyohc3D
vWhBNIYkzVvc2CUkM41IpkXux/XJGrizlR7DUcQga+u1nbKrJnFgmYcKRUTqH0TOUGqKi6WF8xRJ
T7swFXmN0OHGKN621LmIByfmwkxfGD0eEGgQL96oNg/snRfzA7zMIhSVSiIwUuf4P01csdgkzroa
kW2MyGTVg85YSW9Xxoe009I7xme5DqzKPxTTitvY3TFM7B7LCGp4pw/C8/BguyUjCCUIj44ZBrs+
6I523mKejYpyTXQaPumK3WOMlGKp2Q4rhYVcwfWjcmqLUZXWCUHXYUoe8zTgnQ8aaF38mN00H/0q
uty4O4Oj39MqejaImM8Hk1F+3d41v7sKlQdCkMLa+2lqklXEvaQYT1IKm/RxOmAE1dUgT2mVG6Wm
PCVuUD0NzKVhym66xAgYnVvhRqdsO0Uqku9cgPEJBngkVSxehF3JbQeRlwsvLS6K5dBby5RHOw+q
w9w9FZpC7oLeZ8tA/SK2d81QrAOLFzsrnVy8vJxGJiwSaw9/I82ZGoxnpIqLsDDrqRUVCTvHM5m3
EtlRe2tjBeMQig+xdV3xnra3DsPRNTXN5NolEg5Sy2CTxwVcRZS3TdIZB1lkYcr7ZFacRwaR4LTM
zvMhM51fX6mSmxVL/ymua4G/ns+wilVUJXynyrrd9Anim9Bo6iM9KXrDoWgflSoKLk2ZfcciwmPt
U6tTRKEGvxFSMum+hgvOHLQTQmBYbPgObJuyHRgpKpbKEie0ttU9VyqibgkOLyrvnPJ0Ooc58nQ2
KAutcuu7ZNy16g0oJNzCeCinBUbHzQgJdTX3XcUotKvFiG8o6RLUEaFxMO2ybwnP1DHDHYQRkXLf
NFHiJsj5T/NhjjSev6JLhpGIG8mY+rxzbRwwQ19qkYVmmg35Hn3Is8yz/uAO8ec8qZFa/ZnoibGZ
57PtNKQNNBPZUMj8jMbgzQfGs9e7EtvrtJUY48qEGwWHtylcYOIDW1Tbin/kZvEaKVp9MCZ2RzCQ
VJxxF+4m+/5VU1gUDB8xTuec5/c9K8Hmg11aKk8pXttYqxeIqS9eoiXreGpWyRpDrsxpUADF34i+
I140LHeuQbdYz2rj2EkMEHUJFpOeJZaR9pINnb7JAJfAQJ/ElBYvB2SIV10rGNumB6ymHjjnTm09
VE384TOgWceqREhEHHfm5EBDaARfYlcLV1WFoOzn5DUx7rMmEz3i/12RW6KlZmm41LR8h2mLQVRi
nhrPsna5yN9HJ15VRe/ehGafHPbbpCCIcJ9YwI+cSmxlhCQMHxkPTNoLjoE7iuEtI5smuFv209ir
6ncs7oyw4RNETUHkmOF9uFXoE+IJWdartOKxpK5bewx2ATyEqNgUpaKQZhb18+1XRrNFdISioq4/
EkYDOZWs7o7dI1QlRAiqY91w85PoaBMD8Es8MA3zRbvHePU8Wxdtg0LFs4dmY9apgTWd2nIwHeIC
vIzStx1gOOK3BUaxGzrHxUTK4kt039GMldswjYeUIG9QOaLeNWPmPY0HvRW0R8SAAEbcJIFiAXEJ
58nCaCrhiaEPUgQ4gFbncfc8pZ2m6zJic2YxpZ4O7bBCe5kfAlwBSFzcG2bL9qQ78RnlHl4s9JuL
wugiCNPYVfUusXj6BRtbjc2nMYvTLZcNvhU+5CPGJXUHPe0ybZkhTr+U4aSg7vxzXvyY/wWRcMUR
XekC8Ui2L8t+Gfc2yzkvaa8zWDq0Dgg82EH0wg3rOtjKZb6pM2hNiyGS+i4cVcbLfTxu0/pNKnp0
iGri1Iu2NwCptAqICLu7unr/68DFkq67ekAqCPzBEgVYk9gZYEsPcg2nxTnNbvIoIn8QERHf8wBc
ZoHBnjHP3W8Y+763SVG8CA1xGR2JrURZiRPKMC/NBJTppkMD1l8rk5/IihqJwrTX9NH+W2sVDxTk
PlQhunjpcvK8M2ScNCWelVy+8ILsHXHqtGP5A8f5K8tC96JlgLCdaaw6H6zpK3bBa13Y6cGu40m7
NSE6OqLYizDQtrTrzMN8EL6OwEQf7sDLaHhPQ1BYZe9dU9H1UCicF6pqdJs0xEA3WSbVKl4mg6gB
gGs+0gUm4O0AfxJd42lwivBgYUr/+R1dzU2YG7QxQHo8y7bB9J+hbrWqVNukGN6WbiX0s+iktTdM
9aAptAs60/k0nRFnQ9Sku9DQ3xgo699cRSuWUQUQC3Hj1zwSLdL6UtjVsK/VxFtbaTwx3hmVRuYN
ExsGJlpAZsNUICbkdSV1+yqd2lmb44DspzPqDZLuGAKu460JTv7u57l9w5HG+Nn1nI1qxJeeT+/U
uIRNYE8LnMJeKQWzCsmasSUGkzRuotVWVujC6iR9c1kF4EuVJH0MG+Slmh//sCbVtSsy5q2scJXh
biKu1QWzmKdAMLCZV4OsqLm8Rd0smkiZOGeQgGnEdPf5p/w99TKPS5vBhoBmZBVwiXbEKod4lyUF
dnkSr9t84qMz/D13vppspIoxxZNjd2v17Eki+MlDIyeToPDXdhUgSqgs7ZoRmm3/wNuNxdOSr/jQ
rqJHIRm1zvDW7LgjsXvoKBs0vQdfyg1j+3qxEv01Rgd8NiPAYbkQMdSd0jzMCiqEH9TbU6seiIRF
B4fywYx9HFqSvGQ5PapssTUklpPeavh5vvcCZ8AiB7q2NEkz9IyeeZtoBZyUWJxtlclmhaUgJRB8
aCzgrq75GtOYIZwUVzX2xUniboYwHNT4CtSTbPTKvtcmLQ3XMduFoYtmN0tUq354s5rKOdgdiTR1
RMayUqlbo0qGfdQl6gSRlMCtaQ430n4rmAZ3taxeBoJ0Vi4z6F3u5ijAxwk933qgVCH+z/QqJGjg
ZiM+g6RzMalaCREeudacyFbnfNi9v2r6qIU7wtg2btEMOF7Wcf8gn2LmBn9NVz+ENMojTaVmEysM
QJUs/6In64DG56YLAzfaAn16o3+kL6yKpyaCkw5AunYGDrHswoHtdYYhqhop7l2QQEU/rnrLeKmc
b3TsasTM1a7sMgtJZG8dh+kwf6tH1H29QZfYxse1dyBowBkK1RuYBPUGXr1ZW8jpQkUKOg2e8+jQ
YqGKk6emk1fLD5xbpNXOLWOn57hskxyHAAd/VPRbYufokQnn3ASjra29jA12xS4fvZVWws3hKpIe
HplhIDU0RvqPESiJd2KgeTmM8Jq2VqrH26al6BejDg9iMr0NKZ9QmozprlfdgXsqrRYBCfNnlHnf
+oGBVoHmYCGG/mg1DpnUZbMZprWhTEYbrwnaS43d70IkLtacXIlP7ikkTRZJoTVlxkza6lkuR9rZ
IiGw5DDr5XPLQMA4BT0YZsDMeOCkNeI0y8d7jyLTNx2k/n68mbeSiIrDJT0kel61ccexG6+iAOAW
U63wJPryhBFmZeb58Cqy8IksRf2Iu2YpcgTISByRVkDUcx3mGipZ6OlkNlSqIdk4OWPvRs+3Q2ip
69p1yptL7LEkDLUO6jvTV7JOfOcOKQjiKeYl/2G21+eVGDboH797aPCxCHCgazstylPZmHSkf5fB
1WsMcVc0fAa6UcLbEuRpc13TaXAZG6p0WnOUXjzDO+2Y0oBazsptz8QkbA2qdvlZ0dAre/UbMbli
DJwP4bb2LPtVU6J1H7Fug985x+4XIwamQO6IbVH4T6kwCIwauqOGnIM2jA2XqYe2ZRW4h1gByCfS
uys6lojGauYyEbLiU+v4/VXJwn0pGXnOUlHO790bfW+bR92lVm1tUSQ4r+fi2yH/dGelhKOw547P
vjIQvlqqB6P1LLaGqXYzmIcT2VTAOOk0xvUKjiBGKBtp6cbODVgRWeeUdXNuYxnuc3IDsUv65lMf
Xc0xmyLikupZKKLe9wxC0aCO1bONSvggUSuSTiTLZzVP3yzBU0/PZTnL35e6rYIVG3hkR5V/ImN9
oSPURwZOXJbnIHYgho3LzaFxKWVXrHH9qqS8V+kO3BpRFoiL6LwwLnQg43lCgPpPl3qF9yqZfF5G
LpBkRrHFAzx4cErP38axw7irryWKUzK+nQTiVe6D2u3NZsM2jRljlexaJ5fHhPoMGYRmov3w84tW
FLho4yh8GPR0X3qaPmmQlS01Al1W7J+gj5ahSkpR5RkkcdTcjqJW4AhoGS6feML5K9FDz81w600w
pPAjm/XcYcDAiJZQK7ADZMEurJi3VNa0HkauTwZSvBiYRCAxNt+ZMmE2AfKsFLvMUo9YNtK9o0b0
JeyAPHMU2qt+WivmA6/PO1Gw0gjPfYV6a4TN37KLxiaQMopho7euplU5scMKF56d03EcOy7zmnym
tFGw6zGs9RJsCHVOYhBG4KMvA+fQOd8yBsWX+eBX4jsEBUyi3MhHvQuUbQkiNBqkeW4n2oIWsv8t
AnatGnQzmgh0H0XCgy1Os0lWoA7lA/34S5aUxaWaer+2X6oX4immBY7p6tgh+KPp317ct1Ha2c0Q
stnzsF8AiHnTXLI7bQ11g25G/Slk/3ZSnRD8nZ8BdCL84Krntz4xKKUVs3yhQbTK4uoVMhhtdTzA
3kJrUrQoxcQ/coNnxCENo5EGeLGnf3lD3lACJRnWFw6AEKOQQmuu9uaDroh+V/YtG2akShOeoJiH
4iZkbbuoEvqWaXLru/g6yjI7qXx1m/9TYLkfmjbJDzTvhQj7ejtruwvgZUdPodRtE2//t9EFl8Qh
d1BgxUP4DVQE8Dla95egCrdz8SwmkEbvIODUwfXYGqpAJEVk2SAiwqHf3x19WbMv+jEFM7h+rn6P
dP3TrfPf0yi9NDnR9VWPEA8R6/AagwPBWUjNonRnJH8wshuLKnBAJaMUPeMWL8mWEk7Va1JFjGVr
4p0p/ldUDeFV7cXW00v9HhNGescE5awUClJaOT0BDQ69wIo+l0jNCUPEDCedOqWyGMu9VohoW4+A
tIXwm10XYGHgAnEesXB3N10Oy/znd4nzGBl4qPUEV7Yop2+jXEcazF07/8KYOvalG/Lz/ENfZfKT
iOI9jAsXJCDqWSfxUY3XmT0hw/qJbDRCSc9i7TpG9Xufq22L2IHB0a8vXRvKmUNHcv6PoTskWy3I
v7uRax/CDAuB5afOASZETUh5JLYqDqJtkVAKDqiFOottsy2wo3VM1RamPgYADHx9R6/f6LrooqBR
vdSVVWrsNqkmFKuENhQS5Pu3H7tCfZVNoO6M0S4YJ/hxfEkD9lKZQEA3/4X5v0FVH8QimvB5iU28
DQ+1YqmoQDNwbvUoYaf0LoEu8zR/Px/COL/qvtHsIpH/GGYgXaCVtHnLHeo0495QztGKgu03X/Xd
tDNupkNp268QKzxkc3W8Q1l/nnckMnfYlsB9/3n4uUuJ1XrzB1D1Q8ZAOEv/mGs7B/n9/M9zErJh
CEuYQnW45yWEMv2vDGXIyU6AFYuhE3sZ37DPDua900RIm4dPjmzueR590n2wjhj10ks5ahDRbWOB
MXQ8dWlnL2rMXicpiOfro+KxsDFHE1tcrkZBENA/fsGq8Vfos6o6Jvhr6aiSgbs2/fwP6YiOGZlm
0BM4FNUAFCQsZHzjARNE8aIWJWwWSPdt68Frd6HCB9LcoM2+RN7AEy+Uxs6iM/SPX5L2XzjUqmYI
xuaaA0fbQUP055fUjwAUu7by10pLPezD1iOxfl/Y6lWO6XUww/a7QkYMZlF4Cl77zDLKgjzYL01l
A46yH8Zha+ha890xm2OulMO6ZR+/QRJ+rBKm0NqgQHcq9ff5df9TOPf/h/jyP8Wg/10s/PRqPohS
KVEl1sDkf7261Xv9/qdv1il15nBrvuAYfdHSq//9//zE0k//8n/6w3/5mv8KXsCvf/vXj6xJ6+mv
eUGW/onNPn2Af5/mfvgqq6/hv/zCL5i79ptQAdU5joHqhCLK4ob5lWyu/YY4Foq7bZlw23UyYf8T
5m44v2mmaqsg/jSVyYIAAV9lTe3/27/yI9XE3GiroEdJkpXOPwNzV/8SaWpYBvowYnYsIro1S8zp
3X+4PSyzLBQVwxerJlkG44u3U/JrSG3oYgdqza9JK8QWFT935WIOyA7gwzamuOvC21q48/9w5v6b
5UXO8Pg/ri9YsoScAzw11SKg9C9weQ1k2aCENLs8c3wsBcZvNm6pMwlWN7nW4VP5kOQ8FC7rfEXh
QVgMQAFXdA8laO3Ecs/R+CNQNJQc4NbUFB3AoB+CEM9IFNwKaV7wDSxKx7zGpfkDCdZpJCQJqfyx
6J2bz32DuSJqB9JwnqrmdxiIi2IkhEsnBCNF4W8BE6E5Lr507IAW+8us/TFHLTUQkMFpqUx0kZpW
L00Okbu+DjqCAJ3sT7REoasslJYsGpUAN/a/sb3XGrS4HnCibluFAZN+GGBT0A1YLyzFlIbwI3gP
Pr+J4H6FQDLkCYbtmNyJct30JLnAMg5QgSNfZRP8aaIUyeWIXpqAl4GoNQb5oVqTEhYwp6PWYznT
eFNQtxZ5/wkmoMzSOXiH/jb6hhY0uvSvDQiEkMxvmKIBcXNOcLUbdIVsCKqCxqf6gnqGTgZYTsLZ
PVkvwfYs0O8glKLeXJYEEPlsmCPnk9k04jE2EupCFi8M6RfT+fOya12/BTYPvAiNBf8rHWdVjR6o
IZWjgfcZksxiD+pacsbt6CUYgQqJjRbSKbLfchv9V8sZJzeLoip66JijEZVZM6LSvC+DMd/wEpPe
qPLWlY7E1h4AFf53icsmb6tFPpDw4UH64OyNRGyUQCRRYMZT5xG5h6bka2+rdp9aiyQLdikYAjte
TTFrxiDWHh/F9BIMoE3IoIFH6YscqKVgqJ60zSpt2pWKlDmIs4UDzou2vk5skW0QXIdeaHq7I9fL
iDQtAhMSkLCSEBWCZn3RKZ8xGIPqrQtOTnuPihsi0NKqlm7EEJq9UxDAfC2u2FcWU5ROmn62I6m0
g7ayFIUNGgbA7qorFy17k3x6Ezx/cKPVWL2QbaWSCd9CbAnVYq16XyrSfLNe1uFj1XGZ8LkQUo3P
j4+TFroSkFSOQTku6mVIVOX0s45QuOnfTZ9DQE5sWwREAt6r9KpwR5runUvCBcnYkOo3iWxDQAYK
8UlmUqAYUTfTZWKp3Cj0QSzprUd6bSn5aJAhjxn5SwUmrJzBaiQRFiAYwzyIknghnPv0DtXwy+dT
rgxOs4+pGYS+qNiDi3iHCWNLjH0do2rM7GXOPcu8dFF5ZO2CAatgPQw1eQMht0L4VXIRJ+hzOwzO
vMug/VKzrSw+ez5YQfuIIm/lctlwKoFRMAr3lpOsIwUKMum6qylex8ovdRSRrlIyd4xPhbRfWNHW
Zj4+50r/oZbNIgOvWpf9s05GTBIZ59ozUD7wpzVtKwNYY2KpOkBrcA1IjxgGhe2rvhJqvs658Uvr
e5fLhc/lmUu8ldpXBJUvit9g6S3LHCaEzn6jeFFRTeZwWePsM8vp0XNG64OtqmuDO6Tvb5bxSAQb
aW1i43u8qO5Lq+ul1ZHdRohUgPM54FPy6d9CywrDDEZVuaXPvGBUhX+H0p2YXl5fY5IuRqCTKGC1
sYS0FNYJl1drYtLhDCEp4F7hWrQIKSwAexVfU6C5ZRA+8BZG7yiyl3lWsA+1f6Qlc9/WvIwNyxAL
npuD+qlwemx6/xVYNXJLVkD++HSjch8I3VkKgaiBlzQ9ndSM1Y5QRJ1MP0nC7OSFLbmGlRAFLtJg
km7gAzAPWMXFp4UAwe1fiv4FKe0iYC3Vkq+BG9Cy9iEv1sAQUQkNXSSdMRIV+5YVDKtc0e99dG+x
4q0zoF7MaTH3swJOu1fm1A28R43UeqVkmFdci8bbOPj0un5CmfmMmimlN3aqb6rA25Rx/4GoqcOD
geXMjCFZYDYGDfHqmArp0d7SwuHRW3wo4GuDIdlpqaRvxfqbfGHs306BwQMfis6JSax7Rq+j0e7I
SaaLFJELcbESJyGiSG89rUERn3FH4Cq4w73WxbspuBXowKqXREHxAEp95GJ8chFrmHloMtZEkiAd
KCOZ423roNz3Rr8Tir7ukSkxu/6eSwA/NeAm0DYLI5ou7V+JQX8KDPrj9sL+S7E+VSPCtqmLLYfq
2KLs+WOxjrmslk4XYohIv2i0B6DVCY6oeCoCoF9M1/M/rjf+u/+fimWSQsqiFjf/sjmAVamGzHKh
TocnBAKduI7ty6B99smxZXj8z9fPf7fu/WPZ++//gzikv1eI/6+sn6l5/0H9/J7+y/l9+PpLzc3v
/Cqhrd+4FtjFof2kipa2INnoVwnt/CYs6mSKaIphjeqK8vZXHpKlUicLimtbGoLlQfythLbEbzbl
9XR96eAg2Mf+MyW0PpXwf8oV4s8btk0Fr2JwMW39L1dt2hd1iXUOvA2PEMJk0HUEHQ3yMoTbm3Xg
kmgKVgKsCyB3pKQClnvtE2vefUOYtkk141wS5Ivjx32yq+TNzctt3BQbwBbXIhrtHWwxHIv2Srb0
TLQpAsxnUfUQwVeg+chCG44jJnHaE+Xo/x458YPrpW9msY3d8AZT/1KY1pPmEe+i1AfaWL+XWghZ
cKIvD4+qiYktzBuAGf7vrgNOKrINOO9KvWnIOaGoHEFBdEh1USG9ZsWHgYTEefL0/k4yyGHUGMaV
QXYymgwRqkGzBDy7BgFMOcuUWonyQFcFSBRD8rRp4rsSajg+6jPsPX0LUJjatR+hjoEXIkSQJnKm
wg5LekzxtkKwS2zJM0qRDqhX7gNmpMlkA4ZFC40ZFoWZs8o8HL2EC8mlpw3fEstZi94EcGL3r1bO
FHYKLu6MHmazVZ3rCjlbmvOqOyP64XtfWqwiZPZ+b8vuWyRJvZRZeu9sFNQSKywurIVCY3ZJ+yjZ
0nB8SSetl4PgQfPRk42dUZ4SbJHbQO+fZU8IhuaI4WSWdwy86s4us61ZlBSyI6fQ8gttPeDsYV6H
w3+wQ05emh47V00nOdnzGEf51gnH1wz0FVJJ3Cm69kAfEbRbPPjImIE+1ArruoOJg1K1aI1PjTOx
KvrkTSvJeIkbMLrjc1BSs2VTxrh08Vv00LB4NPpOeJFadoIYtutl+0Sy52ocBfo24Uzh79/ieihW
PnhmB4P2srAJ1m2Ay2CI+ciH7FST5qPm59YzvxktqsbY9j7KnG7tOORoFBc6sx3K/hcbLVrifeKq
2QGa+KZFmiD6TobgpfvFaBkFeY44tvV+3Woqtp4BH05SptpqLMlpavv4SKcVlEPg3WsmmKvEQMQG
fyMFXefCMWN6puFxt01gHb2yYsOx8rvhQ0frBCRfPOBVx3lETt40Cze0idcXyQx/nnoxnbZlQ8dC
n3HtYfAI1kNjnFMjEZsOvNUCJ1+Op4tZfITwrWNev3ZVUS1OdcimrivMx77CVKokvBX4DeBaSfQe
KwEfRg2tXcYkzfTEnSevtYeYS8qwX+4G4bwY+KmzdqK+U7aSvp4j4ohOhBo8hRqXdhE6A5Pn4laZ
/Js8/WhEewWO8KY5zLUVn5DixA2DbehWGGPVV0VP3sKRCjyp84AdpnfILRt54rur8vuRA24GPsh6
FIynahwUVPTNnXxSeyFVyfhewlTUYZFgINIDNg4x2NuNxtJitGgyc538WuLSDl12a41RPcxzMyO0
d/RV9UktXG2FhBUaBTV5LslbU3tEcRJGBh5ZGvGD0XgfDpJndlTcxrKzH9EfMpBIoJOnJVx1CauC
np/xkBaUTGzrufVMQkQEmd6CQYmfjv2SNLFkTSQwwSet/15UUt8Ep8DDvh26znurxZREOgQlB2R/
107pTyR5LBRLPNRliYvBF8+FAi4AoQWjHXDy3Mf3vAACLXNIvJ2x873hWSVVEogJAFFER8OERQjd
d8frg3VScb7SvnwMDOsdJBC4bY+WhJsWq9xKmOyR0mIAEVpkOcJ5ERYFwZPsfPqDCpFyZbouqeFM
qkhDtqHz5zuDcKBOezYGMgqATjnrUk+/+vSdaZvAZT6yUk73mojfnIwbVkuTp8xPX5VkwEGS688N
XfCgIIv8/2N18nfLnP+N5YlBPfH3y5NTwJL2ngY0S392C6c+uDr9zs/yRDN/o4SQmIHAmklL6P9Z
nWjiN8oSDJamKqnqTUld8Ks4keZvhmFStyB4EKZGQfGruyf132wMubYQKrWLSYzjP1Wa6Pqfe81T
Q0/VTYmqQ1Ki0HP+S6+ZbWCtkQrTrjT8ScvoJfSrdxO5AcuEga2SaBIWMQ9jo8ii98Glvxwh72AQ
20yWB0bwsjwkxq6NsY2wNAZ6jg5phMw1AVmZzlnml21lAMnDTZmTfoq9PtOxMtXWi01ig1snmFui
TV9aH2Nq77PMgh7E9qi7JIG6aZvibPQWXC4LERFbK1Jd1c5Yx4Vxl+MD4WaN099HrTyxF3zyOxuU
AQk3lZEfUFKfIPOh7g7DRY2UoNC/D2m3pfAj9y7WX6chk4Y5SzG2mAnfmfNdyrKi4HAPg1stUfGu
MhoknhXg7rCvuMM2tACX0ZRd63xaV5w1Gw/vcsbbnwDN/r3NnHtNoYQ2bR/ROLJSemUF5H/Q2jWb
W5tAMjKQwZW6TMHNsToB5UY8CEMQZkUzpKuuDahiQEYaCDYqgClA8UQF2TVOHgrNAeFLGGJ9S+sI
g50LlMnchEH3A1bDE+P9hXSiPft91H/LcOI8YwRY1m6zyXL9ZOODxqR8GxwDlFKePMDK20RpzFQ5
ri/Mi2FL4wpFPWZEjBd99LQR6mbN3XD5ftf8esOQyhsxcyZxsM9bVSecES5oPK6gGSxq13iy4u8R
V02O7DcLYA5QfYy1bIjrdhcEe4EaN2xOvQSNRwyxE9/oo67cuCSSrivOMu7sTZag+eisz0xiaUyC
Z513MQpyTaRYDspjE35zjfFk2uG+aG18ZsEyKJCml80T4QVrX2FC31Q/Mt/ocbGnl8jPVpUD3skZ
nZVrx8c+zJhDMdv3471ehkhL0BuN3wLpXmRFbzZbRKpztcp8TQTyrfVAJ7o18hxgxSFw2K5bJczR
Qv29lMm2iGm3NO95Fb2FfapDy04Opapg9QFwG4iM2otWgldugwyQT3iXHfNSBXYksU1C9y6WKk4Z
dgA2Ne6KDAR4jTxOauokC9eSE2IKruVjSJ8p09yntmxXKYNDk/iwjGSQMSq2Ro+noRgeh+Lku93G
pk/ANl1lyzCu69FbOLmHXfdH0wu6J1i0RmBqihJeff3ZqexnIx4OBfFn9EqTu681z3jkH7oAwP+u
TGBaZIm5d4J0jf3jEkTxsSlsEj7Kd0gA+8yqHiwisarhQ8Tmp/wPos5juXUlW6JfhAh4MyUAeooS
JcpNEHIHpuAL/ut74b7Bm9y43R0d54gCC7tyZ65MgVzUXD9gyD9AvnkvCHeAoPfcF/TA7Uh+kpGy
3XQ6ANyZHI9P/cp9arnn9JFxwHyhuvO9ItxvOLh5ZRdtJL9ZFcOSOcsjptSrtCC6iDIUaIJ6S/JD
ttZ7VTR7LBYH6mr21LsyN6efev0KOdBv7Swsiu4Vv2Ti1yQbsnraKeqrvSinzrsK0rfK8pi2yl/C
6rUxjEulU8GZoUjC6aHwnljyjS0daiS8DKgi32q/fHQgbEBA/iU2m4dxqAofswWmpeFiRfYdxx9V
Ss1RM2mTHkpPC1rqDFDZf1P449R37GH8/5S2hcOD4HllqmtUJ37xjPYrzTtGsAYMXFX/NPh6HPuE
s1sgUpu4HLr9nOMZGnrrY2G0olmIng41CQeDe1M2E1svEoSDACxXfgI7QFTDjZ+7CMhh82tE4qAL
eVFNZB/1aLXamxTiyWvkzaGvgSKJgamOkUtUW3NiJgRnQUgDB2z9LLL6PnMvm8slNLJ8N1BrVrXJ
TRjTqhLu9dXm1nn71qCfZfgylYr5W+OOYLAASZ+M3gmMAWitOr86UXI2qJS3UYhcKuzxmfh0a6lB
+toZbck1K1UCQpy/pcvXQCyNyoQP1UlthmSrRBFu/6+1K6LzqmPffJfxr0f0Jq4O9HQH1vxSji8d
F6+I5j5FwYtWLVvdYHWjlUfVKoBD0cCrJ09j47W0t3nLJiNNv2Cb0zBdbnLIEbo1H/P2XXUtv8w+
CQ5yBdYgCJAPgG29dpUWWPJhnmxatNJxkZQBWTuQmuduUj/0jHynWVvvgAzOTUeuV7ZU1+nP7bD0
uyxdI3oeqYn5H9bwB1nxYljUktoubF64IObA5FF2EoJgUWL7wEGEi7Q/y/6iF5ALElIhKiGbWd+P
nGwehTMx8gHzcjNrOxjKvrbew1FUDVTpuEgfYsJbKARbg9bFjTO1H4Zb/QML8Bc7xXs2ln8RGuoo
8Nt2bNrVGRCnkuSfWlvTr8HnaNwinFSYJEVokvoAfYKxMOm+qrj59nRXC5x42JspHBFQ1sfaTbnv
JhOLwA9jWny9Kk9qlwRdpuzGgr+wl9xHUE+THvNBGzf6YEm+yn89GwRXpaKYUpE0xvaRFNC1I7Ig
hMP+qUp2SXGRVU3y00uukTlUzmT+LsaPurPJugJYgdNlyskfoyRsJrwEssleBE7ISitfxyzQG9Mf
ME9xDB2rDJ7i7NspyTRVKl+Qq7xOUkVEjQNFMoB6nmPSg5T90i0ANDjGQl65ynmoYv6ckbD16Dtp
ggxRt0fLoWcvbvfOBAjN5AJSqHlYN/OtgQcCH3Kb2vqX02ln3RzeFh1fCYLERijVq5JrJ4hLp9ky
zyZVLlJLg64qtxymxFsMw/ELgIO2FqG6WycFL61lUT/SNVUcyI6+BOhPe9ucjrFBkqi2TVDtXr4b
GwtqbrJ3WcXC26A4I78CqdkPOk5kpyV1WIDWBWE5tJVHl9GKt3Pf3A7+kfsEAnL5ixX3SC5LZIeJ
NivyT5e8aU920fL8kueEqT3BcaRxUqj5y3qQO+Oz3pvFJrJA1WWsMrPkz43loSSI7Iz46scbhaev
KaFTNRoetIboYsNjnJkVJbkVSFZFx/7jnTO9+FD6+t5Exosh+s/EE6aflksarsdkoqR3W2EM4JHm
qWeeZY4girGSdrQUL9B9NB1WnTRUrWBnDwTJn+3WO2D+vtn9aQgrJrf4+csBYjiDd5Vz7mxENO8K
dbmSFruadXvWk2jvKWRpozJ7Jbe4TVzrMa+XAyJ/7t2bWaDhwLqkCLrVmm1PcYxeKTuPh6loRNDx
YSzipbH1h77I7iDjNouln4hIPdW8SKQSbVGqL2Uhjulxjp8V+hmadG/a3q0x9bOSk0SM5/hYjQAx
q0c8EB9mjkoGpWJrM0o5bXGFtPIhYzDGbvKLR0IevKwO3R7cruliBxoxK7F5SZfqu9ZJlDUZwggR
RLKJW6uQ9JXIXW44YWXVn3w1nFbcHcP6xmCZYwEdAwWsHBrli7buyCLQ3IFXgHPnr8VbNCfj0ytH
N53uXt3c7c6ebuwXj4lg82mUdK0MZhYasg5KjdkVt3QPXYUdeU8D55BuyyKNN07d7FW1oYKMFpPa
YQ1qPxT8wg86OGA8jztnAS1YqjGoB4OcrjSit7Xxz9TYV1PNBzkjfskxNrdAp9SouvU5PpkIijRZ
1UuJZpQvQ9iXqd+R/1UYcaVu1yENyJtWl2lIFyxqWPYTldG3iC2i9DOLaqmsNZjLCUHIz9zhl1pz
N+khyjrNM5m/OJSGmrKHLX2pabvS0g/r/ouaVi/oFXaCOnE7TZ/JBvDy9WsRPWr7xHHvVa8oQdE5
bKn7Pxju/iD9ZpovrJD52tPErnvIe/HTbPXUOPBKMv41vG4iVrHV6FHhh9O5bpyDxZlDCkf/sWY4
FJpLwUWl48JtIFUmNNhOrIoScerenb68zV0GVc+6pcy8epu8OG52JvyAIT7bLs7PsMLio7vS49cY
FZr9pHIQOotEXmisH82UL1EcHU0VhbRbmEwJFdT4JMBJdxD8MeFGeeB2NhL08B4ZONS5Zilwaowj
E12YDulJsShnb2qGUs3iJdDsu6LEqD10R6VGhVGX7svMTIby+VimckczUVCw/Hem0a8jF5lJ2UWw
T7vJ2+reu9aRjfV+pgVj8hQCZuZ95HavIl1dC5COEuQXeNlAHhRK5jYJqqUs4nuiLvsFANMc3VS2
3DyGS/6k45Hecns7g7N/75PquYS5rbniQzzFeFRXw8hTjeVrk2nZC3w2d+OstFs+whendU5w5UkS
6DzLdJN1/bFpSwaUKMJdrX0vpbVPOs3ZTROglflVXwCwZV0fItHd2CQx5icgT50H3Wj+maqCx2OP
J3pjgcuR+9RZUppZ73msHzovOZjiuVuJe4x4LxitiZjI3cj6rzPE1WVDPhT1Ls/aMMdOweMq1W6b
ePgKlto6Czt+yosF7JV+sSf7oK4bew5rJ+RdhvF0Q8JytzgQx9pXmbJn/pstvgAbUf0bh+xoNOIU
8cAtegLjga2jeW7A3OP20TkJdYCHRKdD1XqDp8+mXvp9QdqjSAg5IYNxRA84zWd7pCa29MfhBYSs
Y3/njnp0tBjETvw8D7oPYofc+7yvNYaDfNg6gxWQ05kVGnyT5Lmy1M2oEXIX80NsdLfIbZ+pCsID
knJLFeAlT0QzUN6rwOpeuURv8roFw/XLTme3wtWbyXpKpgSm5pBzidaGIIpJZdlkNJuGAUxLOY4p
Y+H6Sa3njv9V/KZkS/eZWL3qdNM+0y5ibDq6DGI10Tb6cqgtlTpRRDqAhuwIyl/Hon7dG09FY18n
w/gsau86TsXR6cqXwqqpZtNndgbNhyZxNSalD+DvNLA3wPxDisemgmBDKRHPmwBvlLb8EpeBYiE1
GGgCci3jURcRmX3LuKpud1XXYipn+a1zlgiN84JOhA9DTT8RxA9QwC+9p4ZSn279BGe5GLrv2IXd
bxVg37qEiAGdNUd+lkCNbSKlJfFOo8bmYdwVjcm2M38yfQlIj6FNty/EoQKTIjAmfihec/M21OqH
nWZB05mBBrnXyyAEK8Y+lSkXWLb3BOKh2u6r3Hy2tekAzqDwFmwQ3TXrDVikDLXEn7uhey9QOyy6
Uggu8ocaVEi2xoc0yr1O7Tt+/TSAAHZrCrhTCVmNhEMonbqniqz2Zqq6U+TBKBxpD+8g0UQ03eK3
2EAYeHQYCFhJAeOxYvE+JvoLSyFGHgVUtplxoUrW3ZOGYyhJj+gDkCJkdPcGc1dP4z5OVIzMLPIT
0LUTRcas9GJiO9jXG1d9HFyC0ulq5u/zgIZtnGS9uBrDtqDAQ2YlC5ukgV2YH1Uv1xjRTrLKvvXR
eQZoDk1ShIDV9ovGxT+lNtHsLTKgaRxasHdUSkkjZunFeHCWfj+kicJg8yc0AYWbOjlRCOL6BhDM
X5ttHrZCkK01pJeI/3v9qUnwtqn1amRyZ7Pnlwnb8aph1zb/EsgI6srdVXBvuy86wP3RVm5ei7k0
t1+zxeU5Rg3Dcuz3pkm0ydC+wdgdUuLQPu9+DMpYuRO0u8n6kcSvg4n7GU6J/gUwLFdR/dAbnBCq
qV2Eqnxp3JkYRrp2X7ZPOjEiywiTzqT4MqUu9rVuZ1CQHEbmeycxhRTcc9I0wiaDoSHZkUvLPMLf
XAFsCNJu/l5Hn7X6VomBNpy0fJ6EToKyCiq6XclU0DyAI3mjqRqkcYanLQXsLhgrVn8YVtKCGkGz
v7M6olp+kLfY4gLYWH3YWc2FHoWzJZunYZLtPtPto5YqKYj3yVe16sB69J3s37UFdcuEw2VcuYtk
9LZpLc95FP2bDg2KhdJHnHAqu6JKLDf6BX9ctf9za7YqTWYS78xEEKWcWyuYUXEylB92MXM9R5sl
Wf6JNkboM6hSe+Rchjb9WLjkOBsQuu4aVuY6jbq64C8TuEpap3nsU3u1l3yh34YaP97EE8k069yz
Of7OCWhSAGMU6VGwqCzXIg/l2vUkAIeEvkb3xczyh0I4GzdTfzOi1DxHmnbOZ0j0GbgdNkunyaLx
BI8z8mTT7Vk4hG2VHNOGu1K3FqJb87Vt3/gVXxTUhxzjIpxDMKHViZnOrcawyYxdmuhb2OoYcJj6
S+H39hxa1iWOyVQr5eOyXGDgM0Y0wZys8I4fwfmfJe01LbGPeWB8uWGuO8vMxD35jFpDRopzg4BR
iKv5oaAeqKlvk7MgQcbofLwKBRZ8bOjwoPCvDHV5LrIBDedKIv6o5+afXlJMNDH72oIYVyHEJUJT
1gldGRKxlyakmrgWgDp32VZ0CTXw0uaRKM+7K6LdAs6Fje/B4Y8USRGODu1QpvPcdYdRdgGOAwYX
GZIT3osHCuIriqbsS8M9rBP1o5PR0EjpxVJkB2oM9yqzYqP4NRX2QOmH/j6MxmZI6RDLPMaVEKjz
LMOZWhXPgTQN+XHPDOZXIxnavg5LAYoQtPwSBR3ATA+scc36ekyzTd9LX0NGU+iClbgwl6zxe7hG
k234tM6HI7iRKe53S+trsQUpcQ7kOokgXBn1swZseTDDZqSQRmWZV4bt+NqgSPBGg85lc8miYG1q
/EjFZJfcc+LIdre3IgU6te1rWEmlCo+gGHez+jipTz1/bBG9i44OK8RcxvaALCe/u8m3vO8Ii2NW
gnQY3WtN4477mK/1nqlkxPju0uKQ29TeLOl/tT2Muvo9IcMly+bCdL7UkEEAAKr0Mq4rUj6BUDWm
oBTAom3a4nFQud4Uan101Yx/sqRPMwUP5u5hnIZcMYKSPo04uWPVfvaKTU3rpNm3t9GQOALsLYr8
sUi8fS7eG6rNnJorX0f3qE+bVlZ9m8uD0t2bXlyQuvZp/phKkiYLHfP28tJhSut4R42sISkWsExO
ZgGKLcURm3+UlAHq0yfBY3unxeLE/OOEZY6ZrzUvVYmms5BRbq2b4xiPoyIeImGcozEKolaZQuA2
nm+rhg57wXnQdMP2q0Z+aHYKRha+1dRzHNWz+DEdXvlxXSlrkPQSlfFLhXTdIHW1DGP0RRHullEY
93F9lDMChcICqDZJUybR6xz1X0MyBnYxe7i+saZB6+IZXS97UfEz2il3H5vhO9c9P4rn/VCQT6L1
1j5zTe9MYrim3ZHwmHYta4+FrRGdfUFWY3OxlltZRSN8bTOcflZyrDcNRDU/q2yhIa3Ykj/dxh1R
4EVuJ2IP4NLYp5MzX6kGIe0ZASg4o3ujShvew9Er9oqH0oMrJEUpcH3en8VIXFq72N3N/UwJmCfu
IeEmNMhpW6UkmJ02Q1NgwaXEuwU2s46ylOVPAFl3nkYrhvemtbMvao2EYReAqPFhUWzpi6KCjOZH
zhW6QKmiopcbcAP7KQtQv6BNosyitYVnVRKdhBosA2cuoKdLmsrunA30QoODeKUR8AbEiUtGq+G2
gLWEdngErxyfGNnHkG1ytmFVzBzJI65pEjGvpYLZ8mirWw0gmHhq92S0+asz2WSR0Eg2EX3X23Yg
kMV8leA+JIkYNVoPcpuOgs7WkQPiGlN/pi17N3u0ytK3lqn6rrCDA2Ki2iqzkP4UpK6otEH0i/ml
uveWU4bDlM6UJ+svUJS+6U+Ig1nCAHGBX+2GmV992ozwL9fRWXBgFXFxdJWYHdmatCNhNZHAPCt8
rWf4+C9RBkMyMp4Jjh6swrH+aiO9ZF7efjhj/oon6Mc1g2SQ2kNWw7S2FGzs/Vy9GP2SPbY1v21N
5yPxrOZrSiiOV9zu7GV98RANkeJPGedbrncotx2ThRI9gevgWNQLet0T9bOgyTLAcOH6LlI+WT2J
K7W9eCviJ+0WgjN2NfoG7K1guc1tpu5hLtKenQ7fFqwUJukxiEH+b3Cmg2mIyY6QibYM7yPq8JTm
gLWdRH/r5RIy68ughYSw6UBbgksoaBdm1DNaLrku3Oum63HryPHFhG3mi4MHAn+bZixfEn3v9Pke
FjwF4SQI2qInUztMb7OWHrWFRlTi79pZxkdxEc1Aa5lQZLgMP6buUUAk8YEt3W/kliepZjqsLRgo
Ha0oUce8LpJ7aqtW4JRopJPKRK/ZvKv10bj2rZpsx5nGlK59Try6Xfm0eMJULcSQlR6zKN4Njver
GjWDWF1Qvy6gLKn2cCvM0kKmxBNtL/Vn4gCv1xtetlD9XhYlc4jCr29se4T755ALgDCCjT1teAyz
F6Vj9jIaqncqcNU26K9Wpcam6ynQhMTj00LMWNtVWqinShaM2tJyE08jmoVX7g1MIUKvmOlVxEGw
sVOMmtRH8ldbeCk00D3CrAXVQFwc+MoW1ZEqHSP6iwb+gpqs5NmwLgXXWQkzyZd91AIA4FNi78kp
9rTwrAXwh09UOYnAmYH0spXyKGCg8niilZurqye2JY0zbovtK6lYdkTx35AV3aXqNX3rDh8EN6d/
yXJOIbzrc1WcQDkN0LQ4SLI5DcGJ4OUZ23Fr5/GNsurhUJf42KXDs4ejhVQ/pA2vRcYascCWv6vX
3muVPpA8x+HC2KyobbGvu+xU0s4d0ljYbHqTUYWjl5vgV1yooz/qHeOOWTdHVXhnuNj13uaDpIrH
iZgPfpSFC3KxeFuAVuoMsQnS38iPR8cDlkcM0MJFRWG4Ja51QBf/9pris4WdTvMgiW2DyqQGD3K/
aqbDdIbMSD4lSyefuryw8BCtDJbEzPGEZ+aCeiGPjOY8Fq+t0U4Hem6mnYdfK7HGJ3ya2kWfttan
lfZ887FTovUuy9YrKWPpUaJsjDa9G70s+BLOdqzsFpOzwpmhq7aFfHaMuuDVyQthVnN329cdjIXJ
3dVsrOlw0tC2IANzRJoFD/wwJQ/p4BmPs6YkYHcEEGT+dWNWDu1a8SjCEV0piKKEcgqMQfk4mvC+
zG1LASYcDIe+WYO7SDUqXMothKwYV7hEHNuogrdnD73WN5aKJgrb9nXQ3LzFnh1+DkMflH8YRtgK
vwEITF4Hj4yP3siDWmiq74AeIECvbby8gtcU/VBHXOxJR29tr5xgWru44JqHgQ5XJdXqQzfZ8Nto
Q2IXh8dN9TJElhRECArhxmjpT2lausxSGK2eUdso+28lDVh8tFfN6zNWI3eCvL+CDjFfb9WvJiOR
Ti8MHELzT3gINf1shLXZf8CBCdHb1LP5Qu2bRYM3pkFu2Qc3Mg+JSTQxXhYzHBXs4r20YVAQl7Y4
vCHx19bWyBXnKZ4X56mLhn+0NrVBByRgozc6Fw6tPo1ZqV9qYAOGg/VAel3oUCO6kyMll8swz9eo
4es6q+KWmVGGv6AIO/Guavpy6ftGf5iKGkLoTIqH3BN+eYP0uG28NLFX0+to7btlEbwf1xzOin/D
YgeglfvZ3vqvo6ufznXPP+w11T4Yw7/alnfK++ztoCopdZm6tp0nK1B5Lm6CymxI2zhXtQL+tDqR
93fSCu8+9i1CUhMGTD+vnRGmKDpergp5UlMWMnZp5lvhzSwmYhz3Gp4HL9W4ALN9DCVFpIz3jbUj
8RlwscMnl7j3nlkVBYEcUJ04fCCMGZSgW8Fa0cuboWe5ojsPs8b+MiJ7NZkW7oZh+nMn55q49Rk6
Joss6iRDmMER8Rxy9aSL8a+4E3up1K1OY3Ht004/CJqhw3hi+WNkusViSPvDHjljjvjEadedKqX4
mtKD2y12gATGPnN4iuLhWKslDkg1rqkVQHp0R2/Y9OW5Wfm93OBAY82HOe9UxuyUeXp2t2DdyK/N
gKcG1aaWoVa+lsooHzLty65a4yyEBZzFOZGocEPbBL2Yd2yQcs0f+VEOVVrgSbG5Fpldv2qdgGui
6aFHGLoCx73aOaC3xsGnYcV9TRNaT1ala5yQQgoz1FLm37LnpeMlLyJxmbfLtaXRNbl/4ysJB+i9
8OUUKtYb4D1GYtw89lsXrYwOJOg3mQfItDNg90tj8ccZlkgL1zkUI/uxgub685QhcbkZh0tKNOkk
Miwxajcg4k5vau1xTGTnEc8YUCWDGw29DQ5CmZota+aKzmhANrmVArTu4u6AGx2S3Qp3MGtvO3Zx
sZ/152GakkchmE44H9tjV57I/XK1KBa/WRWOiY68GdLPc27YZ+E2POl196pNn0lLYYo6vnmJKg6u
bEdQFj32ceugeclIX9lccHXugVwCXVZihapvlr0QKM7W4HU7fm5O2h5il9sDLmPHmAU5HuNdp7XF
KfHGAblyWXxrmPBEKdCR+i4PE5hCG0VSHjU3NM8QobKDXJ4TDF4bbCnmznG5lrOEvVNIfckWvkX5
gHWojPQXpUQAKcZ8OWpx99FC1PHjgdmlwNeBTl4fzKFCS8xpzM5tJ5gnO8Q54z1pQATWCcwJ6bPr
Am1Kzc8G31eru+59bPoHDnrB220hxjnSJdHiLxlqOvCoZ351+vlDi6ovQ3PeqjQ1r7SkXPs1MeNS
JNOl4zslUNF26lcgT81nndnoUdMQEfuPHa7uNcA0Opre6sl6LFv0DZASQWPBkNVlmW0pqwTYYHHI
gq90RwNybM3WyCaqmdxguCUBZVhiFfJduM26Zed+3FP40Mf8I0fS7TKnZr3c+JLwoN9waQrA0rVH
APTvA5L9wQLZ4sfRz1QCQcwl9r/+LU+0f7TMalCufKvKa5B/xW2ZqRCtUkSlaR64L/DKZ6NODIno
UO+opzwHIcPLHe4XVx/nHZEbo9AA7T8yquoyagwzlsuc0CYUhldL0Cz5tuc+g9ymUU4ssAGk/K1r
XGK+QFQ5JfA9g5mtNB4k+jMZ9pOTUJ9tqAIPtinnS9KcgCllgRvrXYgJX39KZv7BscCdT3x5pWxO
Dcbmu21kD54WcQrTpI3RSY+uo4aU2wJq/hI2mnJJAR3lH5VJPEsAAEsmik9KoOeGZVCtONNYWjr0
G0fABoM8ZnHk5U5yjhmB/+/f/v+/44I0nShoifjAzg4rbX6RkqaiRlM5FLmOCaeBF63xroCfADwn
4cGP9XE7GOMcwiGg0honjiLxV6nQx2wJiVilgGnPxr6YJjPsTY0iCWv+Kts1ZJjC/8EhA4WNuJWa
ZTeVRbQssQPTAckgPFHK0FjTQdqpL2Ja2HGH1VTISYNR9u5NJKUX5mvKAc2hHw86AVJyCJDaqDzG
UC1zyEzafcnmBuXa+Vzv+LTzYYG048jYxTLmL7bA1YyHS+G2zNr9MF+oD4VLayzHupm0I5nbi5l0
01HVmrOXuE+tMXkP/UgLm0XfRGACmT9q9hR6hEafaliOMi3Ze6pstUFCuLtOn3iQomU6GzrVVaya
FFeDwWsol6FTAfUzWrAR27UUjzy1lNQDakkwFpRKUGuuvYuvJHiRsRYMcabpxtu6GA5L2wW2XmHW
QHrdwKpIN7EkqmvD+N41bsGyY8WbLHM/HDOzPdq5pgcu5Td+7JAHMxZUdSWN3FDRqavlOtBtFUHB
p2HRMZZCBWvc/FOA6tgnc2vv9Zmgxwh1OjJPU5F57FmcM5SW/VRF2S5XDobVMItL9Uvvf3UvV9Bt
1REdpmHUTqInsVTUEg9Vsqnhg+/KZLRYi9eviqqCtSuw5FLHo+0EQ8RmGJrmKUKbYNx8jUBIHdqk
fZ3ILe3lmpCx5dQgvfSfrmQaiJOHUpV7tZHOa5Gr5aVX+RZ7PeJ0Gae3cnpqytjaulmsnHXFw91Z
4eacrZvpWRwK/VexRjMgAz8WKGqI2bnYxrPGhEn9n6UrW7vAOdnn9pOlwYCUOTYEZaByeInq92VM
/+wMEK7GvZiWJ2ufGdwrW+PHAIqwacb0TSOgArztW5H264jm14ChvcxC+fEU43HxarGnM528YWU9
m8w7qjuGVtcDrKHHjbgPLWPNqLHOVP41XXdki0UCQlBQwPwP0YmHvCOL9B+BRZ9J2Nu2ESocub5C
J1veH9l0Nr5jFtukS3i7xnuvmtKtt2B9TeL4KzabrekZWmC2VHGlArgp88qLl9cgLMmTZ9iRN33F
gSkVJuG6w1CMESVdCGDM73VBodLafSyNA1N3BqQnMCdgqybivSxxBJlprQAWkF80SgUR2MCgKDEg
lrgyN3QXNGHVrusdbitlBEnS4tfQms4S8jHSOWdO20FRD8CJKCYwnKcsmW64tEcfmDrp/k00t9cJ
T66x/mJo1nUkFBZa6el6IxdbRn6m8wTl6rVF55ZZ/zibCZruUiU44op37sg/0ph4DU3jWyxHvm9L
9ZtklBYPA1ePpLxqaa9eycNMbpDZuAoysAiBXbrRrjWoOYCpriTzNoGg7utEdZEuRyq4mAh16i8S
W6N1pKGsOnKVbWRyjx70QQOp0LvbxLZf3SjtKbgpAvp1UViGxQTew6mIsnRudYIvvLnBSpMs8br5
KCQQTEWrvkoYVE7uIVwVqnoYWfsNXH/sUpjnOJ4ezdhjr6WBEbXFoRTtB7+mGgsiVqc6scM5tQh8
WOO+ycvn0iAx7KSeDLGB461pYVXRAE4XSYKjYlq3bOVA42+6qmSIVXCPS5/0FCViHkCNJNm3NOUE
XuLQINNRNjcSS671uvZzi2M4Uaqj1WPQbVZiAkF5XGCkh/KeBoeey3dgpI9lao0ootqr5AnUe0K6
0kx5W1VE7VV8xL3I/1rRkLuX1rJz6UhCf5+ObfatElUJ40R8Dvz9WU5kIe6EyvcUCHx4LCvlxfUC
15Ho20N+cF2A2q6u6zzB4tub25VEWaH7ufUFgNfqUdd9Ok+mIDkmKZv/vBmxQBf8haLOvgJdB5TJ
sp/ECpcgzD1jACHe2dHLcvPMhxlr6s0xwEBwRzrzw40brW+T0FmB63QXvEJpn7YMw77mZmKL7MKD
MEfNA9YoDHXZechU53FcWOtASLbCCoAfTlyi6HU9HUqoYNiqG4vcM1S5RdjPfCmorFQ8sAoOj2CJ
N0+BWYuwkgrF29GZQ8db6+7M3sDsyQ9zlQoG7PlNTFlN5SoQ+9Quki2xJqrfRpAkqdocDFOfHwnG
mW0uzi0bYZrAtF8LqUm6MLSXHhiJeO9K50r+jqO9uXcVKW0K4eyPWllpXnIfzZRbDB92+6xljEec
pYoV+2jBjVOjRwua6r7a6Evjb72QJ5du4HL/V7x/IPaRWUPHGx4zd2G8PYq1lJDmkZHfh+H8i9qb
a9T+WP1NMXJLQS1S9Fex1Uv4MFyvOkweVC0pjzKmzLgwT7akomgQx0LrQxcjXZPIw1MPitbOna3k
B6fDPkwqnKJb7AU2zux8fukq01ftS+EYoYfDf9T1q4nvI/3QzQYKWnXGZRRGsf7p6ITaVpe34JJk
1ncZ4+nIlAfXUh/tSX+NbdYOHbGvorR+NIibuFS/FaOFWz2827gIFtT4bEh+y6w/utHj0FWwI9lE
TephwcxbiOrZ9tBXrfZvaPdF+yryH7U6p2xCPPO1HU5D7bCqMF5rx242I9v1vIwfNWFsPVrSuRhG
Je6ThnBWhu0ZRzJEBem+VX28F320xQNBEk2c1VkEs4BW1UApwGZjBEkPW2LoYYi8OxhhJH1u6NlB
S5zOc//GtHmM855LFyQEVdsbqTyiAxzJ3FxoVdk4yq4Yq8saojDZZaQTSf+Y94TuEW3AdWQrIb6E
B8k4OmVPpXwvne9F7UK9x5NMxJcliw78FMlQs6Nn0SIAd6QPXTc+oEY+Uq50NM1hmzxTtuyLxlqX
1haKISE6tUv3/UxdjAZSQs3sz86lUYMv7XEslAfKq2MsWwwRvVKs5i/KrnFbycVlWao9RZRO4NtQ
sE7Y7q+R00SbmwEXvi3DAy2efscqc4m2i2FcO137thuODNoPdowsgW0Mp7qlyDArviKM30r3bjFC
Ue7q6snFNqvLVGtEV9adSbHN8V0UfKdB81s9/9E2P6cSo7MuBzp06GRinRz0avkeK/nXWM5ru7Q/
rmMJV2Vd/o+681iOHcuu6BdBAW8mGiRMekOTdBMEzSO8u/D4ei2UOqRWy4Q01KSiqvsZkgnce8ze
a+dfwOkP9pyf0tbZFQov1oDmNTEfBirUSMw7tY0n10kQICX6biTCiUUpJw67wCPyoZ5ifRk3iIaw
fSAJIN+SKyJyHroGNGO+WnnBibnCGPdE6vqVHR0mRPvdXF2Z0pLKAr23mG9tGH/Izny3LQIqWERt
RgISJyHOsd7woFHuqczBEmQkgu20OkUw1xu31qVXyWl/lQLBqLZDOsn0E7Hkqm4Rzc5pdDJ7+K1J
e0z71DcNCd0qO46M9NuWM6aHX+EgYK2EtC+H0usIcqiwJkjVvTAPzG+PnU1wZh/tS2IVGqT4XDbg
/amAi8F60UrqXAdmjDCMUyf0t2z+TsvQa/J8b6isFwF4hsozMYdHWUeYO0vv2VQwFLTOEmc9Peib
ZsQxoI1Y2cqQFZA7ugVeyGQGoy5JxxKltWnngTLjhDRKIkUBO8O0JRB1AEnLr7bBctfVZzexNejq
eb3JCdNtk7e/c/L9F7ipf4DDre44gBNAqEzD1iBtmf/Af6jyVJ3rEsM+W6lpl6f3KMZx04SItcim
ybLkvdP58Bn9Otg4IRjCoLcyVzg88TII97++nL8hzP729cA0+3vWwz/85/8G/fDfmiv//s/95/9P
gAj9fwSsPeXV8Jn9owGT3/I3A6b6T4ZpmLglWYCvRkssjv+Kh1CwZkJc0/8isGkO1IJ/M2BCUWNx
ruj/yYCpW/9k4WuQLd1QNZYP1v/NgKn/ZbD8d6AZiiDd1OQVNmEY5LdSPv1HpEm9RNYyiHogrwN3
jwCrtsfiDcYvNS+1Ij+n1dotZioJnbVwLQzXl4JrMRosN84656IpVJu5jaBgqbJiZ+b6M7gv8zT2
w5uYG452E5d0MoGJQIO9bJqo7S6thqRlmrsjr7JN0ZaooMPM6qry5zNMVxx/KQz5YC/aVu665FnJ
llXf7jB0BPDo1lNi77WGAKSY6mwfWM0CnxDQaw5a31zxyQYcM1DQ4OXLRqO4mZm0jpPE7zeZ6XTq
LO+KbHyy5MtSNKARdChJ9YC8igvWJmYKrcGfruDey5omczvlMWcyuJnEzAVgZ8d5qXe5TE0Ylg96
nr7QuvOH5Dpi/A6CdBOB2yyIlZ4UUNuqQrIdv9o3MmLeO51QtY4qlsDo/JwQzB7h8PDGVd5ezBNY
Kkl5MvCLknf8HqX9D+La30irvnut8JusPodOvGMxSbpOdWbm/Yjw9ZjH07FxKlLYCswytv2C6uxe
txainf5b69A1z7ES5Hln+PBuwRxlbA3mG2rxnGOQDXBKiGSSPApiD/mE0KBEzffU2Y/F6KHDuIgm
4Rfixne5n0OCqAaIA+oaOhGs8ripzB5tvb+q+nzvSaQa65dOYmgJH/Q62BUiTptG33pPZzNzjQYe
EQk5PgTfEi18pbJ1kD5gg5pIN+qnOkkOiWZZmypZtaq1/seoFARMknRQhvgpi3P2gfMEC2jC7meb
ErjfgrVxbyKcz/puS4QwOKswB/EWrh7U0twKzLbMFMIDcAQZclFTb7DKS5RJTrYRPUIPC0NNI/XP
xjJ3L7ro3hdZ8yxDPCSR8pRHNStsiapS5K7FLbDJVXjJsz0qdDWFr5OSjpmgOGYlm5YoYifYDZPi
zTpoXCQuKADXYUVdt3faWla1RpcEBLN9h3Ruh6hhbpDHdFs0fh4GlLcKmsY82nhAOxpKtKQAkWp6
Ldovk67NaWLEJUK4oZEcZ9tBqB+SG1q03KuNck4kSgwUG7hDpuKk5zk1hMxI2i5BwJE0/GGnFmnD
ErSOXiaJtOycwKxY/xLB8xhCAlEEAvgI29imyrI7wb6YWAoBb8SOruWqEkgjqg0tSshYKJgPFPLe
JEzmUIb5n9gyH2j+yW9u4x+7qqLdmIpriSV5M1ur74VlEvMVNFyZ/tbWTIKkkc+1YR3AAp4HItbz
gVuMyEi9V5gVsUqWe4S0CSsbw4zYneNJJNm3fm9SNQVS0+xyFo3YOfu1IcA7kssmzw7Cmni6syL/
gd8to/Fqe9ewmZXxqd34hXwmWfiJNxw7VMiMf1bNPxjdOgYQn2y1kPzVHWK2Kb/KqhAbTdLioFKt
XR4JleW+nsH5ehWwsT1DUJ4Wb9PUswDu6Z9FjiNSldqdks3TLrKQxpvtF4PqHndnMR5Yh30qdJOk
bmIvxi21XVRLw7vD99Pj457XNPBEoo4eSPLZKrXGrF0bOMtU9tNw/mqEADobIGp1ZpLlTVkGFgPS
cNUWvEGz1tlb08ohCMaCrqozjy2ll07JdLYs0580RkqOODcmFMeZQ1Sf54OaxKgQZnI7Ir+z0p5T
QOXHn1RoS3oeWZIpm61JDOrY8iglekFQqh2vmlJapmpAm1kCfOHzvDjEAWPWcLxEgSM+KZgtGsy+
zCDyTWqX9qVUOPbHGccwBunxQx5bw2uYstWdw2TIyh4KJVH3mCOAfMY6HYpmP2ZzEl+bFrhMbTvD
YQaS6YVa37idLB+qMsNvz1/WRBiyRwWfeM7iTU7e06YdNpbzgK5q5n/cMQ1zCNrLvrVFPxUAxbwE
nghCvRb/esszXQlIyEU53FDqIHyAsrFjbShvtHhd1w0HyRavrViJegrBFTkuD2w+XkRGK3U6Uoh8
vkDnueV2GQZRnxJSsSC2JBE2DLSdpiz6xkHFwP0a8VF5K/He5fzMDdxIQmQXRmoaok71OrfpSZ3C
0wR+xBf6wHioWsRlzYlKuVVJFgRKA98Gb23TEGBS4YcGXZdB245l+5zq4w8btiJN2CxkMQpL/vRN
RPYoh0x8tVceDCZepKbFavzE3COTtm5Myk81E/Mjj+uYg6Qht1zMzJOtmIMfMlDQ9gyn5eSapGHv
ky3V4BjCyhPraCt7uUfIuaZgZsg4hT19xXz/IrQI4IhGjUNjCJICL9loJN8dHYzaosEWZuyVc64j
MZD9qSMimgDrGb1dCTOxRiWJk1xxcLWWCSEiSs64qzOJyIgT/U8ZW7iEO52dEyqN2hKfy5KD8NeT
bRaZn1GnmIG16mG6VSvYEd1T1wOztlWgxsp7W5hl5Qm6i6EaJNcQ0Wq2ItxkFSSard2QDELUVqs/
LPado5b9Nkx4tn4O1maQPa5uGrGPjr5jDlAKjyBYkgk5jTFBZNu45DiguvfUnGCKuBaplxQ4WB1k
O6B5MvZ0lGZeNqzy2W75Vef8jGqKi1b17czC99txCKVKjEGZEasuetPPzDZCC4Uns15DiocGEWub
SDXuch3rNGJlW8GtTMIIcNXOPtiy2mwmWXkWaftDS47ItOjHDf4qlwm4uFjD9MygHvKpiDQm+FHl
muvk1QiU1PnpJ7vyygKHoSKSry6XP6oBY6LI6vaWLM0hDtlGtz0lWlt/9wn7JEtU1qbsxq8S2Ykr
zQ1DHN58IU8/cmOQW6wo87UwDB7dbiDvJcIHu8Rst/OaPJy8sEm3yniBlkskUP1LuYq0JKuYrtuV
7fV9PZ7TrkqAPmqMp6OLVOsY4FRkxp6oRIk1yrjWBtLfhccEIM14rlPrlfQqwfKfXXHOdp1pgfFM
aIOH2+QWl+knWrXIe0HwkfKjnRFMmv6QqCmeoO7DcsTPMKCYDy2mQEPEEYFiihUVS/ciwVWRqNNm
dLo4UEup80KFl3qBqO0RdIG4Xw2hwWo9B2DE7qcxUWHEI7gCKE3cAccpNH4XGuQskS5Mku5TBMpW
WpdHSQvTrGlarrTZdRxIC1nCHaU5n2pFnJ9KCqZvWg9N3qVuzH3jGJsUtTGib3MjNIYGa8Kabq77
7far5fX74AQivzZ+CZ3HGYGAon1M9muOllC3r5S5qUwPGX80/TMWiXj+rouzYVyr/PaV6l9p/mnH
b6O4LYVMlhkxDGSZKC4pcW6HYdJAU6A3n6Rx08XjH1S/64iBVuwqpj8S+EeAkIJzCHKFqxWBomb4
qeC32cyBY17009TTqCOALVPgSODN8AUxg7BuS0xSvYb5OWpcLXsUGFM6edkDEzmz8L209ryzRmMf
Z8N2dN4k5KRgyFPTl/kzMka/ctzxZrPKxxebw/vsyIUlDLlEezurvjzYgaE2Qdfgak0/oYptqE08
Iir8hIxgOWo2pvKhDdsp3FrRV9pzcCkfEjhOp31wjJyETequ6gsLeeOQrAIKD8E2YX7ddINTxUrn
SgfuCpMNI/k8XY0vvriXQ4TAi9Qf2hOnCBb5ddCpQAn3NaX4kU8qYEvrlVF27nOJVXTnBgtkA/Uy
AtdK+z0pw5tmvR5gcRZ3q7fdFc5gW2/lqvFmu10yFqt/kTdQrquPCUJAzRS+U8Y7KDjET5L5DUZe
tMdCGnaVgUuzVfdlt+yThaKCIi/GcGUjEyuJCCTVYGNKtySl/pmfmkd1cbub/lvRxeFkg8j7XcOH
UzN8Nlvy5iIyzHs3j33MmUvkoek1idO1gtryOxKODW/p9yjKsEhxMt1Dx0feTNWnEb2NtQeululx
dZ2YTYUfJmPwR3AolCpEmbfYlQEjt/7EoqOu3PRkP5Rv4Adg2YwS7mQicYji2s0JhVy5rRY/k3cD
JiBBesIF3butskVF3Rqk+9E8ZsZA5t+e/F+l9e3CDiRrj+1kU70MOUXkeaD6pFrp0PDVOuTqzJWn
xyq+jvNZY+qWWM9VeihGCAu4oMsDw0OheFHJD981pDMFARTnbmI8j83utfjkYRGILu9G/czRKvKA
dKQQfAvoOUGWrIdxhfsdtsghhxpMqRh1dLKBhk8iO5G2Dmi4XAJ7uZIytkTbtPUidSu4piECNT9R
wn7wDwA5dnZp5/OR1WRGSLjt6SXcKNsn0Bi8rsDY7BIgB6pxiX1hQi0C1eITDcPNcRKn5lM92GIj
PeW34Zozxn3nYIU9zNgXZAfLOahlHBLR7Ib20Yxcw9g1gmV0INGQEC8ku7gWsgpV0sbBtkJ6uOmH
21Tlp+XpD4yyifFCq+fqkz85uCZ2REIStG6mOxNd8LIrqXGRVOFKmbGbHAzUtAN6/xx57TZUDrLF
UUX/AoC5aL5HQo3f6yv5OIgg0V0ObAY3hIzCyC2f1yRuSezwqxq6X4YEpHDonAhRIhVEXlnLyy6C
4pipBx6rpv3KlO04Yuz+qbmxOTvshyR/0sJuk5W/OLkEkWsp+Lw3hqabQj3w1GXdSQeXGS67LH9S
lW2uIuzYdDfiY3Gj9h8sXrOG3ijg+eMVjbs3njO0tXhupiCc0Hx5enEMy1sBY20m6JivBsbismfK
yzYxQVoKQWl6Ki4sisnmnLOnhQ0pk/MRDcCxN2gIt9mMH9Ivyi1LW+dqfCcoLIiYOcCvMChwmEKD
U/Y6CQvahrhLiCgmTlPt0V7/yQH/HuFSwXeFLJ27/zMkhUzxbIhxq1TkUfrOUGQW75nYUPzh+RWN
p93y6RK9RGi6vx3nwLIBbHNkeRZDd7aesbt6OEpEIVAXd5N0wP8AT8/sP3nPNQgbExDng8ZSFq42
yAoSZ5O9SZrz5GOizRYgG0iQrkMWJOgJVbf87opHhJxgktT4KpTTPHhNeRORB0Wa9ruh7nljdJL8
cnZULwQFRSKQKVxRGAMmAdE0enyBkPGllghhr+d44dNP9lF7MstLl3jz58zKkyUBOw0blwOH+9Q+
4N1FTZFFQeLI+KQCigzHQKLqknAEPAmJfhtIBl57rzGhKVOXnMz+NFbbqj6aU4J9fJtKd83ZMlSj
cB2QviW+7Piz8ZBYQcywPEcvciv4tiPW6QdCjyY5KJBEb7L6WKsbKyDZ288eI0BLtifNQTlsF9Zy
lEdLwO6Ftz+Snmq+4pmwcBCog3QmjQeGqVp4FmpVDotya6qHTDssznYWL46953U3u5OqnO1hl20x
hTmVxxAcAsgoPSqc1XHyyPPTEFPUS7c8pSqdCLl7UdVn2/LwXCAUsvftC0nukupp2UlXtzL3Qbwl
0j7Hrwiyoj9xQ/CSMofICOoBy+4cdOb07zKJJR+NxtaEDRjLHmKI3BHZIgAUbEmeJD8VDTY9Mu6I
GITaENE/IGT0+UAQt6FbXThSOctAonpM+o2d1h75r/zJiq+YrswyYLLWcsdgDC6UAOzYSk4fDxnF
FfaNysPnveZH6DtejRkgj+FBh+LM6E24rC7n2vih/poUT/D5O68azkV3ja+O4gqGWpS8riK5vFJU
ErXs0ScYdLZWUDg/3ezl6RMWHqfy4RcxTsqgEeHYfs2sNdFwQwYZ7mRl8VBGzyRgeRb7usVPQBC0
sLCuU+dTFbXKnpt7bgMFlJXhp8O2bQN+vMXkKfYm4NaNUU/chBygISi07Yg0Wq9Qp2/mHItzpu7t
yVXY1l2gbDsZoiu/8FO+aQdUNruC12bx6/BKiBwCsUU6xNEx1X+HFs/sgazB2QhARbXKQxn7lfJA
hU6x69XRdwIQviYKOHOl8soHHSLIDZ+4e1ru5c5nEEwPzuwmRkLgWd1BlndyhVJuJ3H9oY4Nz+MA
FJMf/R6ZDVvy9jXNTtXC/x8Ma8ziNXsN5QeP4M+89ftlX+4dDWjlZW0rTQQ85g5FJ3XAMB35tiXp
LCt7qT+ImeNzq6V3uEMjjku6pG9exRrNdEUiQBGY6UWKA632p1fTPoJzVZ75WUwCTZprpXd211UL
KXD9hpTOj4YvWDAabxd+TLLZgLWjsXI2kfZcZfuQ+ZYIOHLV0OfG5vYeh7siBUl01gvKTUQuAd8S
iHv0/BQ0FX8FIdU6b4AfowQPOUjPaMMZoEAnXLbkzRm4oBRw6mfkEC2DHP2utO4XIz+gpirJZN/c
ubIDPI+6HnETAMKNwvwL2Ncpf2YKw+nEe8NFyxtChaAo35rpuOV4ieZzrT5SxW4K80mKTgb/xiyi
zyGG7BRcJ/2rGe2/hE2z6Q7XeJwAFnF3MeWOs2te7QfjatqnWt81H3L0hEUCBq3Z3PU6UNqnmL88
uy7aXTUuEeMGDi8mp3iLDrZ5ZBxDufatNGfsWKZzobyiNoFjzAVtjhh4vWS44j2y/0ScxM0flRNV
2ffnOtA/KE9wrygDNAaszIfwIHC8G6d0OWrdLtLOJc2jutelS0FXzlCzPlb6ISb7na6yZqQVnYge
Ufgp536qPEm1x2CzqXyeEWN+JZJB6w6z5BdmwIAdPTb7s9FxFwM1gIuhgi20hg/6rxJK4DLkwCMj
b4OqigkcCkM/Lj7izi/5ZdwnwyZD3oVP/BO9FnQMPAiK8mI4Z0zE6Jt5jgeEODgXVgN/X26LbKfD
d3nR5TMFCXUsQeNW+0Zly6/iiykeuaEhxCqyl8OBzlhqbByJYdb6edcwH/gdiAMu6ovODPY0YMH2
eNzEN0XnpMy/TUIAblLoXyXvDFozSkeHsVnOTHxpZXA9AmgYhBGCbeGdMHACipE/Y0LlGbfbx+Rz
RqSJ+K95DPf9I7S4BBDkS/zGH4ZIuvN5PMxPFtRUgnJGTsRmvssvDJ4PCPOZ0XEnpuG1uQDQRCiB
ac+dmH4aMOe83JvvBesWjtoLJSNNRrWt63S9QCasPtVREiwGrIlO8FHhDFkU1B+ZE0TIfSwAKFUP
77CCG6lXAC1RQyTtnqRoq/P7DtJtLmDgSLbPTywGytM7D5iTPPhsguyd/FzmNcf9TU3bfVSwYqZB
7NF6Ag5ZIRomhDb9Tv0FQEvBIoNmfmOeYX/Wb9r4FC57NCF8eI7uP05ToPzkb6WzQZapnldwwsus
HJYsoHgqbQxULgg0+jhOjIKc9jygDSd6Z3hLk8f0PbSByGF/AbfgjeX6ZEoFTc2Gnwi4ElMPjBUG
Cemn511E21mpe7RpqKU1h7MGEILXNgBKr0Nzdp4We/2SbFIfVG+ub2OEAAWur4JGKB2erOG1Yt6I
hHZnqb995mxVPcFIj+2svytDGrxo2rczdTxrHHoX2FZIC5QdCtFNrBxBho361Z4fCaOL8Sou7btg
PSGfU56o2JvCq8QgBX2DHbt6+WvDyqyZXjWddED96Zb0bKmF3NBgl4Eaa09IMnnOqApaaTg1triE
CH3gSMA0jZAAuo3t99M7nBGKucq1ZuWrdy7jaD03y3AkbWoTok+VriI/NRQaKN8oVIkCeZCH+EEz
eX0gdDwll7Du3c7OAPItz1MIEk4Jj8ZydBIkQ9UA1zQ9RQ0phMLeDEZ/MibxqIF57tO9wWGNLQcR
EaGYskt+LLVAFFQXMJYKn8/0KENtR5TkOZbV7TGJjC2cTYQeqd9QURolYx1B0qCvTcjBZLX/DZWW
pJPpsXOA4RAu+EhaKokNTMIMQwKQ9N7lYUmR4yBIiSi2KbuFyX6BbQehIiGEp7QsexLoBgNwH/p2
ciMvkVSc62XMTo1ORTOqMvqnVK232Ox/1VqzAgd7ivmD6hP1igrma0homxQ8G8lEMBBhEaK/VT3u
1DS+dzPKpFlBI1bOHzD6AVqWMkhRi76QRKc+4sRpSDphNcNZSBWr1vuG+SVj/rX8MQuCcJBNavc0
qdUd8AiJ535YAtZOPgM+47iYjCq1OUMTPNfseJI/oNQ5NI30jl3AgOEYc5eoiEvV4slUo1sk/Yq0
uVsp+kbtWNb9uevfDK249T2GqmrRXJXJpDw0ZNE61k0BR3HRVXlLnYjVOS5BhGfgO/Ql1Wh52LZ2
pXOoC5PhYqiwXjbJ9NRD2s/E4phvwErK2YrGJUnab+JbOBCJbg2IrwGXp27hUAtD9WjsCRJM9j0W
gPtMfhIsyfrfGIHpak9pY9SxAMdY6NqMR9rsnmtUTB0mq64ZwXQY2W5prD9ZXGuIgZAe9XnEvpTk
axB5m0FBpJShNHSrHPfEktv3tGaCSlYodCJKJN2iglUcocMwT7aR7snCebRGZ88SAZS8WewH4iOo
umJsMi3Cd5ZH9InzTKclCqrx4dCr6atikeIyS3KxSQtC6R2TtYFaQL4EV/VsrM5crTd0tkvispCg
ohnfRYeqCeab5voiS0/EXDskyFAtO2hQmNGNUO+0DyUz/uQlGTKCsTtLm/pjSXSuEIT47HYrXi+1
3zX18KDpwE/7UGeYy9JVWiEsa72mqV8GgIoi1QFFzH9hb0mURT4BvY95dhkTQVX2aXgYmFWTOUF4
YPaCSPuegNkdbR27zWxhYJoW4r1ikC4zKsymIk4U/+yLnSFsripuDIaldVfEh8Zsuc8lHufRfhlt
ugVH8Jo1vfE+2vE+1OQvOaGaALjcwCnYZ91IG0RO2cKCJyhzafFiUCUby1Tu0c0Enrgpp4xaAxdV
qDKxjYEWYY+Sj7YhFQA0ljoIu+nZILQ3UIv5Jxd5ymWaHVLbUoNMIRsVBOZPlitlYE0NsRltHAzD
XAeiImy16JkRlDbxCizt7+FIuEanhHQyyhuBIrYns4AJFMufu+lU9J2K1zkvg3GcTsb6vVuT+FgK
8J8i5S6uWpoPrrlsKHANGU8TONnI4bKvcAupY5p4fdd4amypF3Bov1B2kdVlOTczW2VzLJHQWRNr
BX5YIUoF0qA3MweKiSQd137x0Up3lRwFDrlfqJZ7BX0xuO6mcIEwwMQZ6MCiHKLQkG7bOYInQZks
0qteqNiNif9RWJ37elvxjGGAB0BZB/k43Ox8vk4DQ6bMYtDLxZ3klr3THpQkf5FKAvJyJ8bpwogm
nPmSBgGRwkn3ZoSduVPmL+T02xEPFN+ZfDGGiFHKnF2sdvrVLW4OrNx429tHY0mPwgL/hpu9CUqp
eDMTBgWs9MPZfIFuoyeoJLKJUr/OOEkII6b+xjKs8RZuzIGM51hlWmxZkBH6W5gjMo3jdQ5kJcAt
qZCKeQYbLd2IDX4L0wl/1xJDiKyorJ0zsVch9Vgr8PzyCJkCZsaYJ6fSzpjvYB8HjNrD42grt6gp
LGKxQeqGvzurA7NkMxQb8RsYUE5tBY+1XIv7MlfbTrY3RAA/Sdpc0doz2NX6jLfdsDlV88VNG+5A
1Ryv+NwYx47lC6js+hDN5UtbVYwFGdP0OiTdmMtNJ/dunBkcQYy+2CYLDU0hgUyvmLwbqS83WAMJ
h+08aDtPkiN9dBSvKl13SEmAt/eQNTbEiEx/qUR3HTXlPe76T8MqDinWD2OiHir0FSTskvidnta8
tFF7FQYTYBHjh2hA6tmTnW5XrivASK+eyg+8Zpj+aBbGtL2JkglV1pAcV9f3ODN+Pm25BCM7s6VS
3ssYRoiTwVxK6+x1ymj5cb955aDnZG8wjQfuhgiYZtskYgxZurED9Txrjqc0ECxRQSVymZ/GpHvj
ClngM1dfxeDcI7WRDj1qyS7M+TxREwO+4JWR2TbrRmSzfI/3WIBsyHQgap2hPFVaYvnO/NGrVuUb
GkNcwxC7fixAe9i4XBfJ0yol20+m81V2OTQ/TrIEInI1iu85HDtO7oEeOn1iD/kwztG3lUV4RXLm
e43KYHdcmb6dZW5Kbfku4gF3RSW8Is77PQkcL0LJ8HgNIdMgHYMSyLdLjZmRWMAr2eDpai9lS7hw
B8y2gdGr/p7GcC8qhE9qwxyLvNeLVbT9tuT10fVY7C0MHCIRzU0pu9uiqp6q8pcamiptIwhISCIg
U7Hti9qZVLdK2SX0SYWwaT4WiKK9Ne1I9oE4XMT2hpwZllPkeenw5kOC0wvzIywl4PvathP1axQt
f5BUqCxYWFigq7JR/s9N1rgNln13WWPdFJQ/ecfWo8mfUM8wIskQNGFj/ywmXccwOjLWmwNhkJxj
d7QbLN1PuWz9jAaYu5rvhPAXi3WgjA0X16OBltYC4tLFWrorjFD1THt6diLWUl2tfo2xEm9gXn42
iIv8tmJQ3c6jby9ASNuWWW5bhKzQOd2mMDH9upwH1iflCyxCbaca4llvhiiYpOoCmoZ7svmWS5Ln
ueZHF83gqy70Y5yarEoUMqM7peuPBc6+hittZ5RC2oxkFqN6kK21XmNvAxA0XbB2r/jERgrvvX2s
Ivs3jPLHpZlOlrARnYAFcXGmktrSHhULJH+29Ouit1vcIba2OpPmnMWLZkQfeflTmAhkp2IfNfe4
reK91DSTr+Y1ykDpxcqYWcq4KrhqubZR5SJ/Vk17S1SB4YKCS3tGf9G0qxyYTVjqUtysI7qSkuUc
Oulom3/pvVmQblzuoiSRwOW0niprnzZ9ryopCbgP3l0tW3VSkT2yQhmDaCxrVMRvjtIAKJuin3rF
gJqRJrNA1HsoRvpOkmhqTkTVRqR0Uy1pnXML7f5mOZHCLuRNn3PFZzFKZ6mHr3ZtXppOZl6Rkjfh
3O2Scavoui/jwel7OpmkfVliAxPvfLWtmRmpCupiUtmZy2mQLjvNMHgip+4d5DpfRQgZKGX91zbK
sLOMxp9r5k2auAN6O5Fq+p4l1nU0STJq+59G6vwR1nJeHruSaWyjMymJjOGl6ysgkZhYpqh502yq
ySVTOzc332pjQM/D0hS8OMxNOvSJzHX4clzdUhpBr8J4EelY2El1Ml2LH1fLq5cKkhU7Hdp82UPB
RyJNJZzyvsMUq+P3cXlTACL4bYjYq85e4vJYqQVkBJkFn2Ww/+/klqJX2zfGesVXco7zEGwuekq3
A+XiDlSuWdliz45wDknL8ryICWyqg8O5pnlOcTkDP/GNRO1Z0tborYGDE6+BlzKbt3KvPfXzsC0W
7FktMEt+8M3TPLX3urAOsUrL1uksiwq1DUji0PA9AJuWfV2qXwEGuCrSKh4IYgiVaMb9L5v7GmOz
IbNcEY19bJo8ZNEy+1LFMKie6KDHkWbCSSCbTdpWI8NpSNP0AkGUuyoWfiGxhjG0+TBIvTjZIyZ/
y5JCb9FNpPsIZDpuBq8V03fXWOEWGXDJ3slhS1PU7dFYcW5omwiUgG5tFm15CC2s7KVKUoPIP5eh
djwNK10mhXvZHIxAVkqG6YUQaPP4WeM4lLZ6bIjjPEltsIjwhHG3uYLJoa3QgKHYRtwfYT1EFf3Z
lB7lqYFeYlnHrCsf9WrZG1Jb+/rcuLI0ljtzzNc+/Nwq4O/48j4RHtYuGtZpF/eQOrRR6tzWrIgS
RuBZjpl1wvnFBDjLbnqflueRKZ3tFJcskduDUyYIssyRmUplbKHAnaQmjg5Nz6rNNr9JuI6A/Ipx
l872UVHoQmLDSXcGIScMKhaAZ8AMp4iCm/x1ticacM5ianeD1jhuNOmYJnsGbSqxII+kg3GHx4l8
QJLW5/eo7r1InwiZTIwl35n2ALAujXfgNrkwa/0RMsO4Q3aM72LQsFGX0lmLZiewHcYSeUL/g3sX
UIBs7GQNXWelIptKlyxHTqz6lWNdQ40NP4vwrZWN87Ven++GY0lUuAk5rxu/HSgV5TCl2VK17V9/
RTk5IjAS1pE0j1pQZCdJ0xfGrykuuxWm2bbltM1b5WOsYbLXbfPbhcTVldSy0ci1lBrFECg1fEQi
eiESLOyx4JYnvJUcVqq5YmL4nWx0UJPJwh/kFoBFMR0yYrz2pSX2nJXN0ewdL+oBxZXAIImDqil1
civbmYP92YTwnocpDYMEsFIzRq1bpWugpWJ13MzjcLLUYReZJf2JVDARhFGLMltlKNNVe23IPu2C
8W2m4C2VSSKQyT6RVipZVYWXyFhYRWZQjtQqRYUBwl8HboUlPd4Tn5nvq7UfG1YJ7txBtgibD2kF
Is5AVtAnztQjaojpfMSaO8JlXK2TXtLCWjTqsvSl2UbAC3fMKyfWaGaiW88G4wOS9SDi691n2+Mb
GcOt2Uvmp6kxjiDE8FNDjlAINGO40cerjdHnWEf4sCPmfIOS6cchb1GsgfYKKsZL/8LeeSxJjqVX
+lXGuB7UXAAXuMCCG9cqwt0jPOQGFiIDWms8PT9kN4ddJK2G3NLGrHtRVZEZLgDcX5zznSQd2SK7
FKWKEW/H37BLalC//eTw70LzNg6iewyzYYdOn6oVUz63TvmjsAZVtfoxUKTvZLMTKfRmM2o+bc19
cVPmhInhAEqV5q0rza8eGW3cQ1eSQh2tgZA0zi9k1eGBDxF9QZk7i9Lpb1UG+xoB1rlFJCB8QkhV
079W5ZitDRVCMJUKrhcM75haBa1Rvqir+NR58bjQB9Z55CT+2A7OdrzwMfNGCqe8zX8CjxZx5KG3
8eu9DLUXWUvI5igJAa0466nh9ZYYkJeegf6/c9tdUxESgWfepPZfmnZ+cG1q4ipmIIbxDayYPBQ4
M7dJ75e7kNI9sBUwS16wN039OZLok5SqvuqA/wbjiDlHNFDgB1mA1QYDpqGLbFVncqNidtqCEYhf
GwdXY9Ls97M10lNHGuRqMZlHJcNx46YpzFKXDUk0YNHydFzCRg1PTE1seY2wYYWOVLiBkDixtbbd
vDs7/sAKhcVqJbm0XPKCs8zjcrSSl9pLdsRXR6IFHIIRbpVobAhIMrhMGsozaKUvNrMKSi1752C9
0wNObpu9mNfU3i60Pywxf2h5ASXM904ibX/ZoUj2MC9LLH6aN9KsePXZ7b3xTPARUHxP4J1SzE3H
JNTWNsNDhCsExOTUaQz7HcQvXtyekpLUzRbYi4tiEsBwuSu1Yu87jbWRmuLqQ3oWk+ib1Xawbxjt
KdaDk9OWO2tOPChFMq3t1DGI9nZgXtGerJGabSyfbJ+wl0wwwCKsGxLlWRsmC88epkPm/2prP33m
MNvqhFssVGbP2kNBICR9qpEQc5gE7CMVmNcssrlmVX/t9OGWhZN/dZ3uyl+NSlg3fBZ49Qvnvn9r
mZJ7iiaDNHLX97b4BSBNzAk0ycBu1AmGiV2GIL9DeMm2qHlINCLcV2MHezffYEPILqogfTtG4Kmp
9tXF8Mpy3SeQRrLFKz2tI3KwfukD5uUxIkfauEKupqip1lHPvMCroOmoAgkcxgFqQ8zDLBOIHgB8
pCMh6Yg5CBVkEmxqH0HLZSq6wlskpgRUDTl3IptcF+a6NCgmndxFSaBvCTiwkYtwSnikhqdWxYUR
YhLvVP8QQW5fZEo8FCWNehMOR62oAbUjqMuSoSaqA7IVdqFd7Vkkx49kx+TpQ6U8yfgR8ao1Di8q
1cctqwPxRGagPXMtQhSJ1bS1TVgzE1sAGKXYPbQ5xzqd6n3isFUIXEwv6L+9zX/fEPZfc3v9D0sM
tv/SEHb3kTR/juObf/7XR93MyXx/WETuma5kyGTo0sHz9Xc3mPwDiJy05tgaYF2m829Zwab9B6gY
U7i4x1whyIP+v4F8pvWHMyf0ubplYRKQ5n/PD2b+OSuYv1+4WA1tqXCmWQKI55/tYKL3U82P0XTN
aT5NyfQwnWtK5BdwLabyXlLXD85X5NAsoHQYA4g9X4Z5tVAz6IW7BrS14rm5JaYFcd2w6RnQlrO6
XTwneXycGLbmWMfkYfCecmJ8cyTL14mGxmk/iv6InDRrP1T6I3AjXzLtAgOFrKXk5lsI8SzqV9Rm
Gs0xZ/3JFQ9RygDrjHZrQhnfZZsIERxJ3CI9Tib3dclrwnRgcyQ8UVLa7oU7fUBcrVNK2CB2xk5j
Mg4dKzS3ciYEhXvYK3i2YEER425G2AEoBHymyazVzEuB6mSwa4z9oLdAavcUyPPHE2gD+xFGDUUK
02r22NcHQla2ocZbcPR17+8qywRMnrInqVg6gXL+XJaChRafs+3Q+bGhBKu2jDFw+xavaDSJ09QI
QEDQp+6EHa08A7tRDHMIdxjQhaXoH50kYm7EYoH0NcgZR5PmHIse57S/AbOHd8RHDRMc/TKYd1Ro
yH7pQH5c4Fg2O86M06tD+l34cASCaNsTPzGD38auXMbhV4s5jaEMniqo53bHOAzHVU+XbS4tBQc1
YbpHrVaiiTJdXoQP5Gzi/OV1atbzQGg8+Vt99MJarSiZFYOSpl6FGDc+G7t5rxW+59g36g81y1kc
lCSABU2kX0n+XBXDymC40bACNp4ZkJKlRN7G1wxC83KTOcnz/CpJzqNzLZdpAPLH/9IkGmvmnKRG
bkpAJSZ/jiyxdRUQMRsi2h4IY4reuaqwRq8oTlesLZYGFyq4xKXmgnTtYHOBEqD75q0MJenB3dql
608HbW0Bhelq3MHGV1fWrJ1r5KcGU8jPdNIxGD5ntGQa7Qimbb69Q1pPWyjmi/llJXwt+CeIdcA1
YwMlDnuUkDqhxNqqjGCqKLx26U5S7lXVO1uMuvmikFnKfAauc0FwefW+SaMKKo5fIwTjSiRUmUAq
B4tUBg92vdVy5FTd29AIrERgQJDfG+KtqQ96xZcycfFw5U70LoxMVkQ8rhwfDSCL/oZm3ref2R8i
PIEhwDfRBrwqgLoCeX9zXzL7nhlwsbN3ARnYHPiFz7KbcjaFczmAhwDyRKh3N1NO2UbNswofEk4D
MmWCKjB6oLDZwsVYhipW0pOOvq1Essyb6blW5n8OG/4ZdSIv1mbPZQhxKkGsDhkyKxIsjZpbDKwh
XCcWE8NKzteKurBAXbYcytFUL4OD5iPL6O6C6Ouv3dhqdlv/g1X2b89GS+CRNZWgGp+fnV8fD2Hm
1zzY/7epHHi2TdgujOSnZqg6nV1U3Qm4bNggEKKSLVd9moI5z+Z35hybxOBWI1HO2UuFlmMaNiPf
eIeGqR+36LxR/rHsYPSxaakNigaNNxILC3FVUMRbZ7hUYlcwL2xQf+eIIyYRL9yMnMjxa77JhuH3
PVDnVyEu3jxhlsjbwOdLVCRp8JVwAzniWaptapD3zjdfzrDs9tlDl5jA9PPEl4ze0o3Hb7PtA+RF
tOFfVXmtB2OhkVCExjDnsw4Z/xItz4buXAcPaTMurWH715+u/p+ePP/w6f67lPpWjeAyJJ/ulDzF
w62MSSAzUctzjwLaXAC5RKX0Y8p7LbofsQCOxLfW1ckCN/nXr4Qj8z9+zxCObIde0ZAcuH/+nrNO
0xycYnzPOYfdpoC8x9WOP1eKPR+c5SK7RpqF6OGemZY3rsoaksIasBKNO+K1tbK3NktVdOviqJEI
zuy8uMb5OR0WVflVWMdS22sh/3thrB2zhKORKGiitfb8129lPq3/3RXrCkNwvc7vxiGt989XbMTw
QjhoTVLIsO4nnEMsn1Bg1CnXq+Vf/y73P/1dpq1Mg08NZsGff1els44LhpRRgCREjninFYE6bbu1
WNN+Eif+//ht5vz3/em9UVy7s3PdELa0dGO+W//hbuwdynXDCxhi8LyZImNP6sq+D+ItqPT9AAYo
R+QXD1+GVr6SgAV4G1GoC6vvue9hq/j+Omd2Wzn6PfZTdgQm50hwNPQW0SFoeAQK2IgwUpMXoBWf
vnwR6c4Ng6fIjLYZNzkzv28LqJYX3Kqw2U8uPqSaic+AKj41kPLq+ySJLoyX7nq33MnsS4FnNVk8
sAvzhisz6gme7eSvy/arZ82j5F5wuM5lhIaM5resAONPfeR/HK93owCKPJ661Nz7YGEHKgIJ2VDp
0apClVW1aALti9k9eGADa+0tlUglA23HAG45ll8Rli0jgSti4IPlSvWGVaouRksh0/Wr+eQNednz
8WAozjLSkVjGLOaTb363fn8z8Kx5zwKdyqwximVFfClaLut5rhoEf0abbw42jYlFqC8PemACh/ZT
sVSCDRkF9qpDi8ecj7klwCIiQ4KtweEnNYw9yJ+k9r1Nmpe6vDQTErBiE2HJyFQHfRRqI3XPmG2q
jhuR7qktSaWKYZFOv2R80ZB2eUi5WAtte9Kw9Ph9fl/zgZLmLxNTPsXwiiQUBjcC3UaLxGDQ3xyG
PPNrxki8HGESzwXb7ESW55ZRqR2otYwJdHUOsU8BnPOXYWdgAbBUyP5wRHJMtvi9y8bfm2H6grF9
p5v9Xd6TvNWh8wqJBXXuR6ntbMVKCS4zgu+2xVSENypPV0kMbCpEcetTLJKoSDDekO8k+5EBUEzN
YCPvk22Ud2vTx+agkIKAk09Pk/I3PsdKx6EpmSLbkqrKDrd5R6l64LgM7bvf5zJLKATv8QeTltmD
Sj//rGO8L/JfLe/Co9q0h5Nf57v5uDbBQ87lUUFqhZZVCMPgqXEiWekXCSliSp6nKFnqUbMd03lh
csqLa8lgtqUQYv61kpF/Y/ZAqXjsnGgV+f6+KcjJ040l0h/2OM8jXWhG2oA+nIoY2wv7i4a99ZQh
kq+/eufToLrWNX9ZWyflnEZ4T+DY+Pdm3y4yBLx0yvNvcKipufBzXtzQkbmAlJfBnrpUPdUs2Uk5
GKeRWXiv+MOQjXgOdD2a+QAqOar1Nmp2dgmPCpQWpQjVjetjROWuDIHlTTi0Co48s3zkClgU+Y7Z
7QJrMIJQn+OwMKg1WJ7lyPQC96IY8s7PC1US/lI954gZ59OqxUvBdEsJzFt9uUvRZJiN/7u+rbhc
xrmqHm5p8zk3EYqk2rnHqMp+rYyvGDvJ/CrAxKFZ/JoDTmJc2WZ6bWtWwNyXcp9BcefXSKrwAGle
zoA7QIgbaN26nt7j2QalcQkTPMJEeI0FW7Y3e5jtnAgYiq+sfiniYmf0pI9U8BAQD5JPwjR5bxfh
pY6oBng/nbaaZpybu+50MENNsg2QD9Vz3DBzLoI+HVImwvY5Le/xS+lICOPV3FnUAXtFVn24Kc2u
WyUQducH1QBE4XdjwdUwtw4up6jLhSaJSMkcirkaX79xtfD5KaySefitwZnQX10ABk1zBduuVzyk
1ef8mZtkOHrxV5Xx3KfOhPG0nvdOSVzt5o6q1ZOzggZmlyOH0cQUFSWNuyqSeNsSGlP6KX0mHQtY
McEkDgbnNucpVjnvXvvO1poqnU+Pu756BzbO+jpn7ZDu+FoXQ//cIiDPfsJsNn2jI7PRdZINUPAa
RAcbAoNCys6YyzfAuNBkeNbRSSGeQHWhFvP/ER2utUZuB/MOP24CAC2Z2qWJeaQssgsqsmWueWsP
ipNghWpgQNObaeUOwdoXO2T6ZQyra1ckN7eF/QGxeq0In/TIF8EGhPjy1lARz991n4Vb+zEBMdrK
n399sXmM0qZ50LVLDBOsxEMaKm3j4GFPaSfBG5RolXoSQLHSbmWZ8C0yu0W2AhyFWNJlaWmwtzh0
xTbXf+CP+ToidZtEq/KuYzVLlWFUa9+yFoZ6QWVVoTuXDWyv2r7Lgk+8H3b45GA1xayE9Lk14g2D
ia3NQ/hXYDH8i4/Cv/VgPdP6qPHc9Ip05TVPuXkbog+NxzMngMftQ7PanGI9I90uZ+8M11edsuTG
btpvzuzlwm7nBawoDu50D5pt5AlIkCgvb/7KpvYZX2KOFlaR8W3M64hy5Tsn1wPizkeBtr7/cMn/
zlEGkvZloY6MZQfGFqNgi15Y0w8ZkjqWLbqJmz12nzS/PE8Du9jJWGU5VZ8utq5o8ZjayxBpnovq
sGqD9TzvKDXgMmQexSUZr6Z7i32cCG63HrmnLGbAMuNG4vGnJwyKcffpyTta8ATJlVYHhz7YIbDi
NYTL1jlVHAiKgape2UvJNwJQXn9hqKqZzM+r+QLS1nDqmSa3PFERvqRHNok8YOCEMCb1J/bJ+s6b
XizjxppjMb9/7gPZvSnjCQDVIsGC4JNrQyhhCPVFdiR/RejJSK7JsK56BLsQ3mm0PbFRgFS9Bnsg
hNXRoDxAOBqTBuLKq8lI3yB8wOYhmUanBn5GlzNNcpG4+2tP43RouboSbqucLEZsDgF1o9SRjbho
0Od8Rji6evI4/+KKVrQMoC2n9T41krWJAlnrb+3w0zIDEclrbab7gOIFHWqIY2es4x99ek3znWne
QM0tWpx2Urv1eHcM48dEi5aRDWtOGghB/Eu4E2rrZ75QDJ5NOjlr/a1HJpSmgF8IqVP1VpRIXO2f
CUfA/JEUPOeqwQJwz4sdg/UOluuC/24L9BCQjNvwPWMID/NpWQU9iGuxSPT3jPWcx9R6qhJCRHr2
lN46YtQgdX7MnF/MBNOfDAmIrxFpbgM7UrPFC4JSPEOvMqcMVpD+DOLuCJr//fOIh+mACaMClACo
xEYw78CE8eGmN3id4oLLLgjXIxCGhhuQpcsygRDS49sa44RcPBTuPO00ng4BeQVN+T62OLCoHueH
hKaIKtdPpc19N2COmh/vbruRtIRo+a8pvfv8Y25NhLCDNJuEP5F1G3jIa6ThdL8UYRLmSeU/yDrB
cpO9j+Tl6rikyZ60yp/R6u9qplIhw4MoHTfIPXkEcFiMxsmt0P2laDM5oZ1hQ40yeKym63idMFeb
TG2X4afpJ0pfKzimsbls02qtd5D0o+fOH0m0IVR+PLaVv59C8R72Hk/1fh2N0WqedzRWe0e/f6in
B1gOC4fjDOXg0mO+F0oQp3DRKXrnsWFtNgukYqsmv/psxjyJE6nwdqYKNnPhGdccxTgH5rFPFhNj
wmnOIpFd0rTuoVFNbAV6/aOyuOVbynEBqZmikiN70QNW5VK2pyOXg1A7izXo7xkkiMYYIGSNsruk
SgtNcoCbVeIFOBG5HSNv0eirviSMiRuz/yJ+RBr7LuE7CL5rmJRq1r32WAuZ+9S2ONnd8wRVhNjU
zVyzB3h3v0nnrX30PEwJ5yIr0TySKeKtWydnra/uySTbT01JjkL0bGI8aAPChbPw4Xd39/9Jc7ex
+PXP//SVtxksiQfimPKMzQAaCLwD3wyR5sn+//lN4PN/5auP5uPv//H+I+XPgej7yL7/wx/422bB
YH8gLVSmNvWmsByLBv3fNgssDhwwgtKSutBppTl+muCf/8mSfzg4wyyG/o5jK91hQlBjreA/gaAT
zA505aLgQ4nIn/rXF8broH7O/sYG5IX+/Z//V9amlzzMGsZhCj7nnxt2wa7DcPR5qyAdm0XFPED4
h4ZdEaLg247rLkOyWLWhOcYVPZ4jCDJ/7ArGjxJ/h0GNkVG4e0Z9SMCT6jEIXjMgnQ42UvXdRO3K
NGPCouGLUCqMyOrYUu6gum265C2y7/zhmoT70MFNUROPbWAcqMQSMl1GRPg4vSv9AxuZZ6OvQMcz
ds1GUr63RLZHLbGLzQfxQouoZUUwGh8pwc8TRweCJgapJBIhuuMp7LEcBD07PgcT3OG4PsXdvuY3
kOSnUeV3LSqr9H1oePjQ7zsFGz/qoOjhPfVvxTxKG+4MF+XA1mzIrIa3ik061NWygGpQ31M72nPD
xDC35phAn2ojzATYpBVXK98hXltpmK4przztPUvuXDYEflysAnIuMjUucvVK6B6n8bmzIRtjS1qF
xUeOSlFGRDjuGg9uulUTHL00qM48VywdkXMn31XatnQOJqaskm21eIvVMaJR06uHgkayJwiuM1Gq
y0On/+AzbjIao2L41VXuxtTMhza2DjK4C6qKRxr5c/WpHcifB3KDhLKbEEVhbsDosvU9wYm5tHS+
NEuHKUeUKECdVVQC5TFfsgopo/FmIElR5p7k+ZHEQdPZNABFDYWHFjOJfAnTLxexX90h+SD0zeWR
iisu1foz0zX4NEuSoBcBja2AnNIM7n5Ch1ojvAb+t/DZfGeQ7BJG1pMw1l6V3BnGNZUDXwItHMWu
MHmtYh/ONlCARgmhujl9bbcbzceegBTC1/YVK6QKq5kcbfqJ6WAyKRHenWM/jsqjp5t+N7luSwwZ
86Weet7zHlxMxy2QqpoCDoAX8vqGIUJEuAnBLc7NdVeD+cSi8NIF7XUyz+QiMQ5mOx7wUbXnAQla
1F0m9OwBGkHkI+upPBNOt7BkfCIOAVg33ZODya3Kv7tgo9RmdE5KPkfeNYB45W+qaq81W9N5x32R
OuGhyxhMgutOuEWwAwB1ch9o9NeDyDaj4ZAqjHs4eaKOO5So/KIBJttEkzV4S6wJoMS1o2Dsgm5x
EYIrCIgEz0yXftZnxrmriuCCB5GQm2nd0lOJFHHkGFNIf9C12GSGEefOKECsSucZXfpCFoSztkOw
s5jh5M/oANflKSvw1L05vncfDAN7JWRQRB2XeUuGCQBEdjuJ8VFNFHJPZcLfOF7QnK29Grt9yd6H
qQT5EFtLLm1do9FnHxEQrzlV5dKBD0molukca5rKpqfOa75NEB4+0p4ufHHgMElI2orZYq4qYnhx
i3UsgsQhIJVRG8iK/ZBudhLlra23pDexneNqhBXY1f17FB+a4iuYPhWWN4PsVsvj0nM/E/M6jclD
N/e0ErUulxQxRZiMnjwmQFUyLstBHnumQEj5GEE9Wg4w9Yz0SZ3QDsvYJRkGgkjSH2nnEV9/FDMu
y6pDkofbMP3peBIpwbVUHQRWlQwLqFlY+7j4rNkmBZBOHLyeFKtrS3cPfvcEQvxgBM1KGNdIlAvX
PKd2sBkmfT2101payUHyuPDhwHWTeefVaiMw3UiiYUOcMZN2ZGtqs91hjjSE4Aqq6TNKZ4H36xTY
+amqe9YdTfDRmaQRpyUm9xmaQdY8wDk8Vxmp3XCh4haLtPRmp42kxmLq0lNaoWUK2DES9oik8oBG
7c5y+/ReWvatHwqEKZ5p0wWOl6qCmV/o4VJ2Trecpm/8hgbdik2Um6VVd/lBI0iMkbTxKsrwqwsB
FVsauEN3UAfDCp8NRcQIYRNfbmAfleUnB8bMx9r2nlIrrtD3VdnKrhDmZxZVUpfuR+0RrxtG55ru
jaTuFbGKG0LUqJ0Kh+lmTX4SerMlIqxyI5z2l15P+B1JeVtCoiNmznVCFD/hI1PGaxkyOExpM7y6
s1/zkXxzA4Ni1gRvqkQabwqHPXQe/vgRoyUe7TCz2hjNZmaVFySGWtCREILRgCnE0O5JFwpp6ds2
R7VIuumARpMncdttNLbWC3k1qJrXxAK5KemTOJrw8LPbqVLynsvwhz1U68pi7Qra4CGBDEKd+QuG
dsMnWBbhLh9bthYjvVI5hmhamm1tvTTe26Czh0dbv2j75CI9LV7kkmgbd6i+R0xJpE5NQXSZRvyh
CeStfdP1+yASJFxhIDfCBmOD/AykLyEtcYKjLWu3bQXhpFdDe2gL8WvQOfUYIAWFN95jm9w0Ta0A
KvogqLHTqOK+LdUPDze85zg/90448XwL+ockLNUD6iNCeXjYhy78oqRpz7qnuq1Z3yUiGbehMZHu
lKImhfC/keHUrqvBZSuVlYdEje9R138ayC3XxQQ+R+9IDmLH6TTpre6Jup+vjArKFJ0Z5rPn2jOe
WNwxECydh6B6bYaIO8CteYiRNT8InskNAa27kSeJRRC0HcnghdR59t45U9JpYv0edQ6KH/aFPphL
w636vdLNQxCI9gipCESQA61eqeAuCpW383BajWPzRaQVCSJEm9R8OItUz6IDjmrh0x7ocfXM1CQh
yEh/6UEDrzTXo2bQiTqugXizzR1pvulMJ7I2umbV21KykUzuOQzvPekHZ2+KrPsIOGzDxrFMKZDc
AdhRaXdLBoPfVjkjsySeJhA47WBqrNwRCWRBfjJN6BJ2gnKxic3+LFL5OPqxBQmIWUNocryEEb4J
rqm9m9iPEo7rNqqEQ8ct71E3VoaYF64RSIGmZlaBhc86WKMpl22Dt0cW/W7wan8P/5SA6Ih2FyZY
d/Ii/9lWgEqak1MpZnIoKjcTsy1QKs19xQ9zojrdJmrAZ/DuqAHL/MC7Q92vvt3JwE7C9kwSpLm0
u+ZkaWazqd2ewFeIIV1e7oXRbNJwvMWR+1G1zr0hO4Ic4OZATTGbKN+gn42MnaxJC+hWPaVggZmW
pRXte04tdLSSXVSdMnPvIJYbIofMQ2gQcJwoLX0H8jfpQ/4mIa7VT6e93nxMeLZ1hL7nGo+0ie1g
BhdYvSLmqjzLBKLUe6B/YbU39V+me8YxV1E0JLyDoH500kcNJA0dxbmqDd7kOfX3foawRttq8Q8M
DeKy71P4CSH1EsNxD7RUa186UpWAnhdFsE/yQ+Fnm8559Nhd9Vm2E6zfG11+jAg0B384YOvaGWaP
LtHbjcw/UveIzO89a9IPohRYL3DxxhueMwtfazY6nHiP/Vyhv1Th24imjymfYL5RTceakbbi+yWE
7RiXD5TQqq9ecmrXBhKGZr+zKFp7mDh0+ncMaZe6iG82jpaSq1+kBxN/Ttu91V31EERngomRwwCs
TjfUOazbgOPSzDZ87R0lVYc4qQ0wy4mNLWmX+wCEFGgSlBTTA8TRRa+wBmriKMXR1vMbYyrSjl33
QucExBYAtH5vjeRIlW8u40uhQ8CcSSDWdtLcg6hwinTjfaSR0UB0bkocJTc2tQ+EBDQOwnrtWuJc
KSdStl6sgyZXP3bZYU+tPTigMeHhDzlDJKpqosoqDxMaFPvpjEx311nT2lekaX2SJcb1iikHkSR9
xTCUJBQtjS7aO+IqMK63sHU9qDSV/QWZyEQsOPBdJQNOuvTOIUVwGr5j6Ag1YzQNfGnQ/mqxyIwT
TRLBnQOnmI1wBfJVPMfaHskk6uCgeBdRQMig7EwYCadLCA53+C9i+6XeVjo6hOE6BQ8tE/u2fdJg
5ma6xVPu2bM1EuF8Ao6adcJR57GSJKNtnwD2cQxGiuG5ZLqYdx1orJjdGuALtY7xhdZ4b3g84d5R
/jkABtUVcutJVaEunp5bWGKcy6sIhEbNPiH3YAwWzlrl+3IMLghUF0CN+RGLMtVeN+ClKV1Cfd/Z
wdIxEbRf9PxSSE477SJ8aNeXrgczrARLoAMJTyeXeBHcJ4SlbYS5ddGUIdk69INkJcXSJAYE3n/b
4clTeKmqq5PSAHT8Vu89BqNr8HkWhAET50jVSw7olG1M2bDF8Za+KB66eHy0i/tODgeT6Q9eXeZc
xToys71wgrXGQKdgStY4d23evjhavjWHo6kdFfwZ3BjUXa+cXqi1cH7aF4ZInOH3JJFLRp4a8QaJ
MA/CuONmjHBVxqBbSnBxKeGhYfo6Zve6PiElBTJ7nYdyJbnIrv9u+xQEvXUsvI82mmPPHzr7bM6c
RgOKgq6eSlBhDRnPId0X5kS5CLlqnZxv4NWquieJ4LhV5iYfzwYJUSPmaxPSFwCAPVj6JfSqiolx
K+58ViZVT507bVt8Yp6zC7vuZqjbMLtVyLVkTL8w7Z3ZRni+5qbBRZgl9y3UlyK7MbUD0uSDf6Ib
zYhUVjjKquKx0eTNI7UsnD6H0roHNpoNG5fpIpTqTTYcFS/V1J89nhJyFto2NRcRs1TdJgQ22A4F
w0ewRFgr/O5hhAXYaV8T00fYCdzVpKMEdLDz7n+AwJIxgvBCqKLFNiJ/mhx7CG1JcPZNVlFOehnw
bXroyYIcWvZb74Bw9ou9xj0AifmMheATpjXTbx/Tt69O5TzD35s8vPTo7BuPpTPtVNBuVX2aSB21
SHEsxFMxjHuNSedIUoaxr+wKeMh0wLwEpIFRYKotE3r4tEOKUOaPPBY25P88/s5HAqSR4runRXkW
gb+XdnUtOJhNpzylZcY+HgQKBWV+HPV8VfrF0nqwcGHUzXI2puA9w8Q5xq9u5LOhqs4tOx5T4Coq
tgjZ1+R4cvQZVyVOultgucXSoKMvCJV8Tx0+eknmF1Qzno06bohMw5QiRvhZ0Ff9AQW3dLdYc9dK
oAC0ngYr5GJtqCaZCfm+Wtip+T1AdlMtX3H9bCDBsfzyGHja9+iQXuNmizwD9Kemq0MLmab5WnNA
kVx9t1pb+fdg3+rptYpM/Pqg0sST7f0kWNBjKXnag4vIa9Iiu41ZhtkSG8UVL8txZvFg3zJ8hhZ0
Cb41wMcE1jLm+wJqL8dJtbEVhSzx5sSCLtKKtdGIfRjFajejKuN6U1vEqjsD89cNlpxzEiJrqCom
Et2rg/djsrZuz6XnQiZgE9dlZ8PCf9Opve2iYZcPYboTJM3Y8+U+3Ws0TA01R2cma08ekkysnnU5
XmMj2+jZWwRmKKBUtkJ47PWvwX0ZE3H0UaV28mc2fmQwFs1+k3qE+Q17ezj4PS2bNA5JPPJRBZvK
PDFOWZUEaI7b2KFcTRzYZp8ig1BTBSdNWm964N57fo+N37+yIiYVoV6H5oMofcgw8n6ydnh3WCVQ
txARrcAXOb6aR1N7K7sTPxUldmi0SGixqMAqY2ZW5k+Img5RQtSJ2OgYqPOATwFWoZZjabS5i43y
oGAddWo4EZnNSYSBo77XnKvNA1AuGdOCuHgFIAnp+BDn7jYPiMzL5SqiGyu8Yz0rK4sAF/hltgBq
qGYaE7gw9JPMeMx7esWLOeWPhXZsokOe1ivuCm65BxIWwflx/FSfZDjdJMhNsyeMtzApFX9avGmY
CPJg/OzYkWDlWXlod0IfRS/aYM0wHsPyiXO0il48BFvqM2julXtLWdVPcJpI3zuk7R7Dy5bxGqZg
XXslo/ElZGpDLh5nzbQySxzSZr4Zp2TV4S0BIFTqB7QnuyhMl+6jY6MeWTg6jLRFHUCu807yYtfn
HG57BncMsLJHOnhudGDWHlkMkUQPt8jp7e3Ie9QxkBUhnLWgxw19r9PcqRajE+g8zEYLs4vusCCs
7dw4mCyF6K8gnThgDHh4YJwrgvC5Y1gVepe0NRbXKa9I9G0YJN6aBPxrAUyVIOzefxTG0QnajR+9
uqA5hsnY1y1JcywgVNjecTcszPHbR0DUsHopuDknYvImnoOGAwCZDGZAqWk9e6W8Td/Olddmqq+D
IRkoUxPaYEPja+wNG4NSJRPuV9yC9AFLmrM2G614pvPqXrhO+vGrDH6SWFsbJpQhtsbVMYKn3tak
juXHrO+Ogz0tjOFWh7+EgNZg4p0ZcCxDtLXcHJWKt07n4DrjMtQ8eQKSlIlCCWtMPPabYgscuMwA
eKyOTBibBP/WeI79Ci6fwzsh94+ZBLrX68OUBPsQdJc/QvNFT+Gxhs1mvmzXwvFjzhmfI5Odagh3
ow2WEbdbHuTXsakQB/NHaEnTFH8ey8Gvppm8eb+ERLHeuEDBQGmpCikLjyPimJf5r5kSybFUj2AK
zA2zIWrWet/x4y08xA6yuhtufHpllwlAmzAstapDnWzZMWNDhnZHjYOkx8vOVm7jUD4iifLT4C4j
ytBpwel6IFjvpcsPuyuJYt1lmoeKUshmXTH+kTpDHUnaJqEkcUfkUs2VeHTZYLs51jwnW/TjPXnI
CLGZQjrfDpq9sWUyl/VMoMutTMdtNVdRxU8yvNTBtIuCFnm0sWmZ8EboIrV/4eo8thtX1ib7RFgL
3kxFA1qRlJcmWHIF7zORAJ6+N3S7+3b/Ex6VTlkQRH4mYgeuXyxIjY5qnU+pJCGmE5Jy8X3mXu6m
77wLNm6DG9X8jEH0VfHMZKrcwa813bXHWY0itwwJj0dA/ao5Ib46SijI+lyGsTmrWWcIB9UMHdNQ
rbJUnMfskk6fXjrgnUaqxtA3AFk0+DxveKqDoqL6zunaD+Q+bf1iZzhnhfwkng5KnGZ8QNCenRHU
FvBF4jWC4gImCiANk+B6RcjwhsTHtXzJ1ISwj7tfnEpKjLY+Ni55MYgQao5gHzh1y5Pz4FNJNyLa
NfZL1V/IZ9+ZSNpE9dQ4Hw1pGgV/Nz29L1BlVTEKD4Grqjy7sIgHZwMXJaZ1ksW3nb7MeD89S+0m
loyJ5EPQy3cruMUz6QlxBrk5pJgJyb8GVIY0wjtlKSble2xyGxY6sz7tRnSBkpEi27MNgKx9eV7A
SRYBApP7CA+rYTwbjyhWdAS0H0ZXI8jFJXsQLpV49o0Ico1Q6scSv0Xw1NNGyfKhQWhdGJ9J+zh3
XyqQoYKV2RnWxmas5g/WTh/f3AD5O7lzbXpskwP48W3aA5xDfGyAN8s07YTqatPjWDVNfwW6sefZ
IzwmNf6jUATuLO4Ca0i578p1PKMA4Ao4Z8sg8KJ2j8X8a6AntOwJ7NYnchF4KgTSjQzH7hT82tYc
SAyMCGIcthXB3APg+ZpadBn3avYWGSeCkkdCbTaS7I/K+654jFsCqxqilVifwjmvgF9DiqO7M5z8
MfWcQ2a0+4G1mcuOgborRh4YAVkcFCS3TzyNZ3digIMZMN+aJDLTMa58VKDsgPxxI9FLNKTwlqy6
y+zHyaZN4AMm0M5NC76HRTZwvxG4o5F+sGYHZneETLBlMDRRog7TtbdUGOldOItgGalwZrSvQMDo
3Ps18r8jOcDniaV5GbC9KS+TPz17AgJsKxFgYDOIsx0DRpJm7KA5ODk8RB+hG9iYBAmf/5jkZ5gO
q7lMX5YcAS9Ca1zdGuNaNU/2+EWa7r73yXFIkWZraFzYzsCTrOx6pYl/TbOZsDvfMeQ5sfsE6XyL
VMmbSFJdTOQxcjdjepuH1wmMv7cz3iL57ZXAWxDIORiF4+e6th+LN6Jde55Zo45azx6e0aRwO+vX
Buqv0aIqwjqp7FdXeFhjJWoj/yGePwkxxNoHkKPrTwMTzJzo7w4AKWPcadC54oN115RPM9QdAxzI
nT9176M+vxQJ0zGXMx3niqr6XcswKA4Qzkzvc00USsdDjqO2QQ3qKzTo49dMu2hnL5O6BJACDUzk
ZnloDZiYBMME7auVsYVyi3fFYM5LgpVuDSc/hp029I+FYxyp0g8+qS/IWvStiQvHLO59LwMH6MEe
SvfCOWniGPjxy0DN7/BcBKHR0RLIsQsh8XBuEZkCMLBfdHZexZxbe3JovTPA0NmwwSO/pqtEi5Q9
22ziakIRpIcEaAQjYaqwqq5Z/uQ39aYHkEz3t42jCVMSCpgIs27nPyXo7wLcwQluL4OxtxHkO+G+
2SNAhDjZKY88eCM/Oe5tRko01owvaf70LgISR5Kq/+QGSG3896J9lZn7TDDWt4QaERBQs4A+ScOG
aVqbmyVEZRgOjTjOpceYuloV5rOXNmDAn4OjaBIc2XBd26sJE3yC+d6CMtBZb0ePtXlJjQRJoPUc
zfg2nCHhU0lBxzB4+Ae07tLnVZjMSZgNw2vEn+707k115FGxB0NqvZ9IJR4S0CrtT99nG1Sqx47e
Z+6yo0Cl6Kcnr8qOic06eXn8XzLOk9aBhCMJGJhOYoj2joMfifRC02aWDZiJQTfDzT3vAxScwepo
RoYDWSu72HjnINwN3zwJ3P4BnL8+hzBbx+AptR+TrcGBaww/nMRacsnTF6+zUUxu5/Y1K25+dp0m
wCLXsjaPrXunHhqxi3EhB9v+2bABEpzNaJdrYYYLDUJxS9Kbz/zD/WyLGdi4AQKHyi6xtz1eFUPg
KRvQjiXAuCbJLLwqQ61BjTr9loZ9cNN2BwdwO8nsNWvHu5raic0dI13vpvyrYMAB/3Yu5VFTZQiq
VvF8F3OGtgcdQTM9pAgI2j77RFN057T1VrCTsUvozIaB7pXgJ+N+SQJZFh+Ia7ejqjYZm/h2aPZL
ng57w4POwqHlhDWxoJUjCUj+Y8WNESOAs+MDbAO2kwt6HdJDSzgm/sN+BPQZvWsY8RGyFTOJHjTO
vZm8lUO+mXsP1xBLUYPHACzwyD3B7WLiNm5UzcpxlAz1rkQGf8YelC3IHubNhkSv/HXOiruvmXy6
6ILdV79nclDA7p23rmU+eHKRAU+h432Zxk4yrRcVtOfoV5/eqOY3JSEpVo3G3/jQa/S+8tNUw5ln
gc0yGe4kORT3IrtUNAImzyiPG2+OavzecFCWRBSPNrZRH03+CYmBUGWJ7ZBnPd6YuBCh9yXgUvm4
mKz4fbC9BUaBHgM9dntL/ecaQmOPPGAzAJJ0IAfqE59d85h+eFF9SRHlok/ICnFfl1+1816p4A6g
36/WcliW0XUBDqbqy9EOgXQAsb0knn4WNYZy7m3N/FXBfTIbr1TfyEv6Va+lP54sNv7Q7jKWtFrG
SHNk+41kubcB1CSUExqpoKyvUN1iWnipvOe4/FeRStFFl5JxGCG8lwy7xMQpaUNqUgX01LKnN3+o
IUxEGHkwXncjIv+yXHWFBpl9Xs32t9/0974KQhfLSO1MB98OoF17Ox2ayvA8geyBc7luqe1U8OqW
/5yKa3DwU3+bMQNGKhdVAHk5XfFSCrtgoRlBq0DdQa2NWgUHoPaEEoMnAI9I3hbaOdUgT5bnWtLU
QgiThbtTxT1cP0ylRC8kBXQ8OcLwUoe4GEhoTB4BzSEWvA5C+zYBY7aePMyQyHVXhKIhgAImoAGa
emDRKpDWxf7GFt5WQ3c7dNmvB3xe0diXE+Fw828xhEn7niH4zPzhovfk9jS/Jm42n97AZ2Uk7PGi
YZV3/RdnMVrkK7gedw2iiwo1sRVEr5N50zx7mxr1kV+IQ7hgJcO/4lXOT0vDwEr+Xbhcu5w8GDOQ
3F8DQy9Qpgld/T/KqF1pNs9lYG0zZMMPEnYwEUjN3gl+DJSvAayQTpAM4h/60dqppn/OIRmQ/Yci
6LXI9TCvtV9Ps/qVHzzWDUsmPVv54JTTSL/UCiFuvbejTFA6gKXsQSeMCMEnKNXgqw1He8jMad93
9T5GOR+blI7MBOrGCDtJdJK6R5WLb+li/dQMfZVeYH+e1lwWt77XOypw03i0YnlEEXBqZfdvrLZF
jPBidsPGt/eEH28bR4WxnxxBxYglLTBpzslwNHmcxVp81xgIzkf2ko5y4X5EyFmO9WTfGZ0Jc98/
BCQV6h5PGieAAiG9O6NnG1vO2qpe5LadePRH+U0gxvqYu91e5bw/2cMMsRqeF5O89uZxrE0WI3n1
Fdk9u03jqBgQslt4CHKkw1MV3fkQsRF+yFI+oBfZdGYZ6pQSliXQCLsrkyG1ZhpvYlaHjEPL0OYn
z0E/i3/hTtM/WQiQ6UgQQWfsG7RDbCdXRXRTiuDHtLkKozt5HrosrJWS5A8rf8fCxxAfybLf1QO/
94g0tt41E9W0i1kvpeEuQPDl7m0gvdwzx6uGciO6tiiiJwpmJEoDaZPBe+fH1L3qrlXPRmEzd0Of
hdI5jX8SSXXCzV8bOnl95qa1jyV7xUqzT4YpPkZg0FH/DC6FXAJMW3ctjwC50xy2zNHGZTs3T7/j
/CM1gKOwC6eCaGqoZom58NiG6tfGgNIpcajMft9TkuFPoyxRXf9SLZ88HFVTL/ez989HvlTVY9gh
Fq5RHlUo/F2ymGrEQSAlVvNgviDyW1uRj5cWmHwZeFcDb0Y1UYOGitYkqsWHyOtdkhEUQoCgjoe/
B9oEO0VV777gbOoYRsexthsqbSXr7cjMoqQSYFGiuDnQwgutDaf+JkRyJvlwHXHdbZu9L801iv0B
qUXkegiQIGlijoiMdkfIISMC7YWH5rrOr66x7J3VNu/uHXuG4ox9iThoLsi9EXFzo1sGOlCk8hJH
u94YQPd5RzONN44Z78i8Ip0DOTsj+kURHaOYtgV0eYPDE9RYV7uHxqwuURmvuy+fG1KiDFxWRUza
kQXVb1X9oinzUojlcGeskKobHIONQr8VeP5DRW8egaRZbKmV263rW0sYiUT/7HUzemON6948ZnIC
QlsxQHi37fcUwjZvAJlcaw/u4KLerswjS4YXj+K3G4h/N875oqiWw1MjqkPnRN+mzae4BpEO6/FB
y613s6dUgjYc9sxgSl3fANs8WCIPW6ndjxNVEcSwIZ93eqrfmdRKOMX1TZ+ZOAS58CZdOPMLAvy8
BqcQPqP71J/urNHaazHDHD/Z5nSR2bYSC4kgZ4YQ/aQQZkuasiKPnzVYXq03o35p1tc2AFZEKIwv
5kM2/+QI2MZ+WInagm66H9hvTfarrf02DFJGFIxB9UYsXRhnbLrbnwnCGohqI7kIzk+MyKS5IKIz
n7QREDlWntRJb01skw+DD2ghygGAiPZtDJ6ZtbeJjk6UZwPQvptke5uUmg5tnB0/Ws7HXO1LfYCQ
w3/LAWXeVxM8Yn7YLWjlqErY7N/P+kPcPJgjoewMhexNFtB32Ei6ubLKQPBl9Tc5+79eySCFk4FS
VgBOyKvPOrHo8p3HpFTHBPcG5eO5xqmhrCacfLiJLNUtQFDT0H+luno3SoIBFGZsrWYB4+40FiUG
laAHwUg7j7WiHUAowsOsmcVtlNQuLk99kp+Z9BjQRoe7QMW4Lf3gV3nJe8dovXbA3aWWxN8X3aDk
0SeMH3PEY6H/qsuYUqrKzyyoF6AzD1THedS1UqIYN1fzKNCoDBE5RsYq4aNZ3iMO5W6IsS4U01XO
7WNbJ2dntFb9ZKIP0I+LnBHUlhKCyfL3wLy2aw6ELH72C3i5iWyMEs0y7ybqQdtipSbRoTwNOQkH
2uzYrwx3r64j02Oe6HE4DzSv7qi/qMD+iXP9JJLkHZxC/QqMaVPP3ksVtNOq0Zx2p8NWIMOwY3vt
TmHUTcxG8QkuQqr4wdECqIYmhS8fYmqEOxA9zaOu2Iw2cC5gX1bIQQdLOB9S2YS/2uVwNnizIeJ0
+NEkPF92xUwViveKoHevzq7BINPt1BFxzMbnboaIQTYd07uRtVSIUKMoeBpEucBvYHm0WOLHlzAA
e9sPyDxAmhSQf2pnGB3a0v6qcz05ZKBPSZMGZumn3j+OYXfnwDZlAkrnYxtHDxhiP1UjiArMEGFe
NK+g7e7ynjmgg23PRIoQZPhlKCcBKGx0Yz6I6EU7GQnjP/snMO9FQN5R8hYXt7Eej1Q+m0V+YebN
3iVIp+iZJLM7LZcKHQ0PvyFKSGKMs4vPeRnEO9ODmRWT3WVnmxp2q05EVR+9CowLbtKAI8TW5u6X
LLiEyR+bfLbx1hGw4mM0qOhYxqp4sn1EKabSX8qUZrF8mWwOmw6AIqHLDbZQ9lXC+x4EjzB3tBWp
g4CpWGxBV3EDcNIVspbkqsyG3lDuB/jITVCLQyqLXR4IKxyGrGKhOcqtlmTgV1AiLgBR7rUcaHJG
rm+Us94ZLSil8UQXPPaMH9GgWpSX7NTdgvAW67FFktwaEnkjs/ER5aOJKsm4JnrWHeBafWUMpHaq
7pinjcO4QrCmPYGknGr8ZXPaeOwxCDUyncoCA3LpiT3nZqueRpQv5IWmrG6tmJy14Xtm5laSarCc
+1nFJIjzL2C+Fs3Txge6oI+gNxmTkRZnY02bhhWmSzw8bAVVul6orR7PBQvYaW3rG8/hJIuZCqFg
sMy1Mfwr6EO7CkWf/WzBUFfkFXU2qr6HnllXEH9h5iXBj/fV+dTKgiEPpMMafYS+9oES4DzFWelZ
rHpdasPYWS223AFT2yJmr/MCCfW469PD6HyUldjWtdxHzveAJltz0OUEz0aGwp4wdGDtvU3aTczB
3zBn35k84TM3zLDWGtDD27Agts4gwRF497rA8D2z59MYmPv2W+V8wn5fBeKeA7Zrnsrm1WdoBMhw
v+hY5/pQR6SveLc6GSH+sOvxYeUHFLGoXdKBRjJale3OMvnn6P0p9U48txuWdsDt17n+ofSJSeNr
zdDWwsSdNMhXoieXsJ6ifhtAiRgcjr3L1ABf+EhQZgULuuSq9WzP0+poNv9oIcgQhX3B010hOjCw
Ol08jgvLy/cdsbV/WbSAlvtDgwwHB/nKUfD9H5k4TfTA4qSnR0YYTgSqE9ldPm0BRYejHSo6fc/5
GIyHxsMXmzl3ybQla5lRA4ZcC3gZcORsH+ABpYiHAtyEZU+yNaejzeg5+WEsuirFCb0DD/yOZO9j
nv4kWc2QDh4CVoD8o2xQAdSXqL1fFkgaC44lcaP9rEuMB2wvSlZuOrY52ZNtNbD3Qo4A/3xcKCvy
tEAtXMJLvbeAEa5M3xouzejwc3hXasTP8MUkKRM+IttFielNVBGvM0Npx4BnmR1rC67aAMa8YYLY
vGX9HvTdAs3IMHowhGqMYzz8mtG1uUbsbQcOO2WeR7h3KJiJd19pWCqco8IpIOjRm/kBvyxHfrHW
uqMXPZmIRSAfYO9DJ1c8ldlwyGnRk+YR9rLdfc8tMnrz2iY/bXroETmhM8rVeQp+IWhujLgBiVGx
Tdr4nLCQDDFB6lg8371p5yKeXJLZfoO+W3bA+4IPcUdnrjli6wb/XAxVILPDHK+f4/7qMHp8tREz
/wpa+LYiaRIWlv2sj2HEcSaT/hBlmyQ6ptlzJcY7hzYUP2na/EMJSn4MbdOuthHWkEuEQhAKXFSM
wN5XbG1rRm5JFM4OCmVb2488SqR+09qNh1syNS4WLUvvhxPCtO7NiN2jKr5jqllJ2lhUv4zqqLtb
H6hu2m+WW2dmy57RAumtvnabzxEnSLe1iPdqy0PAZDOOAetcB0gLpfnW5f84aDH3D9CbsVynNe0J
d0PW35UtpZ2xasq9lT/N7m8PKrT4cBB8tj81pnpCuNCfuiW47ejZahCSQEcgfGxY4rfmCqpswbJ0
bK5+/eBNQOCNnq6ka4fvSTXxujYNYgFgMQLqTY01NM671qtotuiEyNMqEqwxmbbuFvWchgEvZ9HH
kOXX0u13d9aQME+YdgvpRI+BcyGLF7ks9j0NNHajmLWbbTyuVDv9YDf2X/qBTiqK27eORAQcDDUL
AQnoniwlVftMkL0STJ9/z2rbeZbiA7+8B18aMpoaGU352g0vJGbG4juIBggbI48qzRY4lVzTo3Ic
/pXN9OouvkXkYbyDt7pAWZS6j33U+WEi3a0b9+8Gi9WvsiUOpKRTsFln0VjCEzMlD3wt0Y1NYipw
XpCdFKoZIk/byySfdT72Nn8RiygwL7oZKR8G5BMBfw7rCga3JhtpH0uU/jUSzFZVD0uqaDAh92TB
5P8Dq+/p16nOnyZMRG41HzrzX0TyGFuicFb/hAfC4KnVTn7xA6rjlnJ50UR7FPMvuULq6mJ8khtp
MYhDSqNcYgIkbET7oUdIsrjAk4L4tfxcjS/BYN8HwYeGb0cb/haLy+FoFYo5MpTGRJ0WGqedlAfy
FhC6F5661vpA4jGNrEj1dyKf7ueS/bno6JnnKMBo3DZIY2G15QuWmphA18UnrfkGlscitB0JBHUg
2iWZry35UYlGyQONn/PRxfcY145zLMasCTn5XwWB7kWrLo6EpOjPvDlx7+6yHOgolXKMb+mUVvl9
OvC8Q0fE4WcoNlY5FntB6eWRK1hrsPPNphn3QcsHRJT0K2ZL0OoM31ZlunctiMGLWHM2Ew9nPgsA
T5k14qifyIaBRIb37sVvhvpsyg6aZe4TRTIXJ98CjTqzGn+I7HsWWA9pITx8cZDarUWxNZdoSmuF
fVsT7qUrmZWXLTHIaeqiKzzAmx7XSkGuWGTH/Tg152JGfo48epe0+VdgIlCgIDZCarp9QEgW79Ra
1toTMcqJn1+6mFhFh65sk8EqB7D9YUxDTJP5NTn6yPg1X2u9M4d93rLOzotfRjiLHgdZJh9bFir8
hbgamHyMlxp8HffQlX9cSrW3ZBeKdNtFnO9dh3gGcDE0Dq0+lKw971ouJ0335FAxEgabeKxmKgYS
KQiEgFjHtE1IGu28ajX3GszoLGbIMQAgJkpltTi/NNEs3QmVYqwD2qSj7jdenqDASIpHjBg79BLU
EQg/5xZpQl1y9HdG/V6JbI8z8BDbnHxxQsrs6Fonb+E9KAAOcRbAiS3R0edwXJhsVN4CEInZTHP2
GSlyh5FAgmaI0uPfj+1WtxlH5NDMc7aDy0teaKT3/H35982/l8LxpkNmKsFacvny75ui1VilWMMl
aAlfpflQDkgvvpyQ21QkwmJhdOusw8odU8nU7DR7vdIPcnkZvWj+z8vf9/77w7//+z++9/d/hVD/
7y9rqjk5+N2htrgFVy6X/zANEWIWo8+AAGnMNTxLXAMjxq2QUvBBVrcIeGt1EqL/vtRLD213oHdi
77fRSs5xc0R5WB//8z8MHq86bgVSXw5ao/DGObqcDv95GbA2Z2pAG2xi0+km1zv8fdX836/+88PU
aUDxUO5kQ3lM8v/zYllGvjL9WKO3tPOjg+SKwaxzZKM2h0ijo2oSRxM27X9enIxdn7W8/I/vRa1W
7LUSIpGXeRy1wjv+fUUfzxgqh9joMs+w6WvuJlFZ5PyMTh12mXxXkWWIuyoR4iQLv0D7GFXb2mwy
aATimkjHPvpjnnaUr6nD7lXZRy2z/r8fJ2M8H5PX//6Ev1/191PlAm2IDLDzBHdoJ2a4//tFzk13
/CVi486K9Oz496ICi07ovz+2uAbsRyWDAxv/Annn+qcwO/PoOBW2Gt9rEbQWzuM8+K+NEOgZ6EtM
+6ZVpUGiG/MPLevuB4v8MCPrb7Yl0gNr2w8TXxAqMRTqCFv8UAkaEKcbizPJDcVZmsFhFgYKZTw6
GzWiyLKNLDm5mfmJQMfZ9rZOeIAlGLQywTz+vWDw7JkCLZRe2bRHQME+X4ICMGUViA1II6+zjvFM
pnMeC9TRiGXQSvRRrW2aOH6OI5vc6TEfjh4LLgZW1PEVfK6o67RNwoSRbAI8fnozHDuJMKbV9Id5
cPVd6c37slLICvqx3rtQgRlm38WNO+FEzhnHLcTpGjSR484IxvS2A4ZZeKyO5SWLSC9MsfMnvgZO
LPqoBroKc3agX5l0bGjNySMIUoS+mRYO7JcJAQ22BsSB2kJhbVcpvZlFbyU08xLnuPt0XVcgFbXk
AE6Doi5nueBPAs6Ivuwy0ocqYGzWz6I41TGhbcgTr/V59gRJaYOC+ewwpU8NNI1+wZis7fpLAop7
+aOdPsL8EOkOOWx4EVQ6P1UTtsEpYjPliOHJ1bCzIE35+4lTyxjdoNkESITaxaqFGzoFs1b4oyMo
E/PFp5/ZDC151r2qxXYkEClMO0J1GmZNN4Vwi2q+fO/0TG4MSQpwUlKCZpZGtIJb6SBgKU69di5D
/D/zNYAKgst2YEQv5nc9mNXNxQnpoWnLzX4CZdRvkzn7VxcL4ccw8mvd6OdhbqxX3guI/mXjrZKZ
1aQNGjWkpJVr0xVIxor8Ka9HaFGMihl/xv8qfXKOJlLhqNwzHGL+n9f9ObMmDQH2+OKUHRz/Ypg+
UvwxXlN111jkDxNx8g8GE6Im1Tx2CdJ7EKY1hKQKjw0XOxlN92YHrXvzUN7SG1rl9r/fa7NlKm06
KKnkKOHc6AghdXEdZvb3+N7rMGM0cv176cuEzAj+SNMimqNyvOTizuYpMhfXaE3H2ldcpt6I9ZAQ
je40pla+JRuTsbYt4mMJaOvIiLwMa6sfWcYzsfE4CEVyKho3PlFh69Z5yF2bxTQZcHSpjNTMKQ6B
BjdnlDPNuSVn4Vw3YH9l0TFVodDe9mIkwdosa7JU/AoHlNMR8s5Ire/a+hxFLWpeTyKIcbCvxAzL
142U44mCP91bWXEWy92Yz2ifCcaouSd8tIrCEtCsZPxl5czN4kAaR2yTGFFHk/0soQ6DMPqThjF8
tKV+ksLmxZQ6a0LJaMY/uxwpx8JIvWtisDWNEPvteiTqAYbCW14k+qrpDHy5y+/Vlqa/dmz7KlrC
u9rK7m6mJrxr5eBO0nRYT7ZOFqQ3vnn0TmxSPT4uz07vI0rtIyw8FIBuJr2r5zr9Q+5FrwS6eWym
WPfwZ+g+eCcHMN8xbTOsQtI3maTO8TmTqYGsmDVvm92PMtGPQ//QdwVzojLw72Ocr0ddePAAx2kG
ql9Hm0nXh/uibof70Yhvboyfm7faJv88ie6tnIBNk4oQ9PpgkHsESsQnowqLonuLreClEeQFwc2r
sau65nOvAFjZ/l4feDajRVd7diQPlsRoCofxXAfC3I1KdeQtZQX6oulpQIp/KhyGH5kk2G8u58/G
b56UiQk8yvT2qKVl9hR0GGwYmfC258/USuUmoorYm3o+rA0LJUq7xFuyQL3CLe+9+MkPUhNr1thh
SS2dULao5/4eUpHD0LxsMqQMifngtr29Ez55EhBsYlA2OV5Dr5vUsSXr8ChHTx0dO833ZDttyJUi
56bDSGhPdQKDtefm8iGeMA5mBzbEwial7JaSsfSf+4t0plAzlTwweUSBqcbkLLRT78Q1vyRFBzhG
bUNaTqZfLPIco2p41CN2wLpg6e+23qVNJu38d0MFOeMwvc7GtZPG6Y7yfK+GID9yfPWbtvHctxQt
/SKcanY9Dy6y7g0trHygVqMCZJYnSXxxH+Pa0C4xD6utkapqZTQtP1y+51Nb7EwT60MQMS42XI5P
ArO8e7G8kLKAQDad9f98oqfBPoOYnPdCIqIf6/u/D9ysWGNmJb+tPwiMIFp/ajQKu3gIwF6xGE7p
ysz+YqjS2HXcnICoU/xA+vASZbl5oYExLwAKqAaqkpFFCwG1sNN7EYkUfWma/eerXjhMciViSMb+
m3iM2JY6vKwDLX+1pt5AKWZaa1CzJoG/UB+Tbomp0nEBDpjUx3F4G2Vcn1WKmM1nipZbIEFwz6TL
hiW/H8UAw6vxQyszcwauzngVk/+vT7wsdP0iOoKygBAYbadm+g0ScqGM3tpGke6tXBCO63QuGPx4
ub0BN7tt0SLvWIFdLdacqAh13O0RVHA7jliAKiz2I1HfuR8QKuQwXLFc+ZaB84VS9U83WxQ+TWo9
D6XPgcJEd8IH54go2+HXzg6Fg1i5zx3MWhz9QY8gIUKeG3r2sJ1KdRlNYherfo94l0Jncq5Yoh5a
Oe964j9INTO2JkxGDMYBcb1gFmE6jKFCKn1Iow/bKYNHx3CRIi25k0QoByk6TWl1aBrLJDosyK5k
woNWkcbBU2W+zMQNDbmVMyyD7glB6lbWzW72Kzo/tFvK3lVO1VLCTvWWnJWwtBZfwKi9lqM403/K
s76ISVofo45Gze+q6FJxpT1rEYsMp2n0zXWa2YD0fP9iN/Tkup+KgxomDHSXySLD3Wr1fTnmPIe7
K8NgwCbEYLTABQjEYEvmFRc5VJQZ+Tf4mfjYzCSC5LJiVVa+AL1gCFdsGjpj1690tMGEuQL2+zQz
CM1Vi47AraJjMJjmTlvyV+T8NcTZXteZSOra3J6kpV6NGPVZY8xno1Ufvke3JUiv7yMb/bov0d3q
gOYzYbf7Vmc1aCO5zUfMb5njPFSpG7BiUhpweojtfGo2Ruqah6m2vWWjxLAhPwWB/6iZMTC/mQR0
Ru/MGhB7JTJeZSScbLXidXIhlSBWIFhV7+1jPFlHHfNBzzPyZtXqvrf7/hTbxn1cBd2LKkjKdkr+
6VND2sbs3fG8cy6xYJw3V+QZFijHDqSBrzmtBdq0ElhqChzATc1tDxWAOWOyT+xObllzLGpaN1lL
J3hPTLAtU96RApi0pCzDEyM3cFMZxI3zCUBk2d26rNDe9T4NTV88Fol5abquBVbVHzRMf0tIEfSy
wOGvq7IL5Vq3w12u7aWuDpVBHLkowUooh+DmQlWPHl7GE1Xbi7SS21/591f0RQa5qZpvfvlWg/xE
uRSwdRWygBhRCVmhXIwGugd/ezKmFLUAmnQnlShSa449P2OBVdbnEdkgayqxyvRpY7qD3LJu7Vdz
8aWL9sVNAA9EgPUrGlQiz29R1hNBGlib1IQBKotx4v0JMNXQhQ66C+9lmj71hHhXTx+/kAjg+3fJ
fCcjpFurpF2G1bjTGgBDir83ulpJBY/Fxrcda9dP38bUCZBG5QMXnDiniW2VHSh/0/PGdnaGLhwb
YWj38C5r2yHT64fcISRY00FYZD9j3H439Nhc53XjnHXpYEcHa5apd1Fp8Ro2HQKzyQynkThbadoY
Y1X3q8FiWE8LNtDvET0mt9lBz5WiRMUv0sLqZGgFhmd4HL18DjXJaDmTV4zCxCoY5Vsymf8M27Pu
iqyx1qXJcKvUEd5nSMKjCmX+zG5Ooi72eeKCszPQkXP7HaGAWKyYhZW99jQRG5G17bpi8v4TTNeq
L75r2HLSw89VGbypWkmyUOkY3abLWHQVZaetkJBvdbPT1zNcefi740sCj8gd22rlufmHSdLN1s7e
A5aqoZI9kgDZnoPSQJgjajQIkua/156aHJiayIo36cgXMi7WycS01nbM/8XeeSzJrmTL9V84xzME
AggAA04qdWZpXTWBlTgFEdBAQH09Fx5JI0ekcc5Zd98+91SlCOzw7b78qVvAnamOMiue1Xn/brfO
P1GM+XVP2Dt0eAzaDJ5wRXKeWXV+8BppLjPgBCNAg7jRLtF5u+sbb0+dXrqTuFN6v3xYTPmReCzR
Bw9D4RizuKbQY0+OkgMQ+sYm1el57rNHZ62kqf5imuUOZdYAzQN8qML4n9TFO/TIaB8khKNQ8Y+J
oXyzDqHyzEH8547OtBk0MXjXEv8qlSAzj9OX8K2Xciwxg5fsa2YmGeUk16Dh6Fwa3VsoC4wFVfXr
du8uLH2s5c13EzK8RzNPcEu0n3PEqCM6tVOmwhWGr6iWTMTDYOPOQASL8m6jnOC6Z0VczQlF4iFk
D2uJ9pMYbssC5FJzVT1bihu6sdm/lN07Fx6iOjPPT18+gtiItg9emX21eUPSN85R+DngqaR9jymm
2nTG/xdXlPLF9OmKjPQZhGyWMVo8ivRHx+q599XBHZbXGY4mjowCoCqxT080LFNcqPuULfRqsM46
S14sOiBJQmdMMNWXZ+A7txW2tynw7tZokYiAfLoT7O+ofcgcD6kuaw5p2nG4BKis4YqO6MqZDYqw
921NkH4068+Vuie/Jm4T5LgPpkS+ugvCmPKAAKofmrT8c7iufZeavSzX/QCYQU5pm9s1rxnT6A4a
xqEq40s0TdtWR/RgcjKkEichwJlU1tzuWAB7tcz3zFTsmRVyrj8Tw3PI6AswhWk3UuAcV0/Z5F9i
jINDsEBFiHq0tyG8RnUm2Dvbe23NL3VDSL5NKF3IRv7CQC3wHqAf+iH3ljxqf9zVzel89WIoCDX6
n1pi6vGRBqbGR6dFzKj50YoofZ+G/nnm0Qn4hSasxG52sfEPFceWKrgXkcgHXpNeuWVxr5V/U2GJ
Lbn029m9oWCZ0iTe66zk1lbU8W/e8iUxfk10g9IHUgDgOfIztDkM7VRpRuIRLg3texFPtA4XFfx0
UZdPY4tjw4I/K3z7KJJfKM8/FNNhXk6xtnP73JQllnOOOTysovkKOyxnos4flmI+l7Z9yMoyfU7x
jI5cwngl6RQpx3wjI2j9JU8lUD3Daw8m75SgLvE1ZjlrF3g4YIslu3kGdwI+5YL2RQ9EQ1eFzl9c
sMYYVT9t+3Hs6yc668AkyNbdBIb+TketLwzOxHamU7Li/Iki92g3Cbz8qIJbnbUPbpZ8BDq0rzwe
UlddV17ydix2Rfo1l1rtpATOQiHUAx21HE7RgLsZ0BrzaHvwM+qTsdrkK3at7exm30+8SI1PkdrU
72wbzpIVku7z9VOZusSWip7WzUFzcw3zUxG6RAHVY13jHgmy7l8azVdmTRMSGcOjWKMVZsRNPSkU
NrmHka9AVLZkM3Tzk2ez2reugQ4RPa2dxzw4bzS6+NYYNikNJYJITg8ZkYdju75+gw/jRkxcROl2
PINUf1+Eek7oHtY9QE+uGn9N0UZbJQaYKeWPXlN/0oWnPhEgvrKl++Y4vbwqZ9rjptr5Be97j3Wu
R1iEbUe77K2WCHvVkt3J2i42SeztrVi98UMubAiz93ym25IsDZw/OjEB+6GXBQLVkC/AYanF1m8J
sJL6vfghe1DYXGOb4v7MEhyhnoKRjmVpnfCA+DQ4WGBPpWIWcHnl7awge0mX2aHy8eFUlY02giWh
tnKcMWuDrSZ7CkXkbQjracfqgA9y2/gnHuqnvJbtxdLsruAeLPRP13ycAqnGo54MmGJkCQxxbum/
i8hcOJovJg7/ZsVCDiQiLjfoUbPjPqG0ATpMJE9u/bkspj3ERX+bt/6bppV4P5Qg5r9jq77hu/rZ
/CeiB22yJGVDoAmGtFfTah87N3lmrud4vC8jh4Zz5j02mx7jImEefnOyxz5LFA8HFWkZA/KngQbW
6bVtYgQNVPN0BaDwSQwOeWQQ5Z0l1c/Y1V/DTFE2G9K9pHQBbfnOz+LxXBSnygsIwbRvM+tV3kD1
lUFZRzl1u+1k7M0M7JzOHp4YzAT0y4/QZJZRHDTSBJfADo77CqoAdEXSyR2eKWQGZtwW27Jj/E9E
Y1MfEPTnjqc6g9kn3jOgHbEL9ADZ6BL003LFC/CMSz0ssvC+kIDWR1JsI03BW+34jxiGMZLgtLiy
0vktJOrscdDnVJw78lXF/P6C0TiyWMwtYJ9LzTece8qMi9nCboUFg3Xa49xJUhOWBZqltn/9a29p
OYFzU9LO7fMFgqOzXWiVvzAkvbUTy3h4MDt6pl9K7op1ltRHnTchlQ3t3s9ThFxJ6IzSiMVyvhcC
YzTd05+SUos0JAz/ixtzUK9T72NhASi3fFjtltNgxi4VjPKpyWmkyvIdIJYE153mdgQMcXZhh4EN
Oy5j+CgSEgWKQtvN2HkJfxmKLjx+GGaUtjYdxrgW1VqjnW4cxR/uhvDYyGgtQ+BKZzIHFEjwVoiH
0Y+YEUGQXNmhxrvbvgUrxccZoteuM5+mwWKgetTXvNpr2R9FLp86OS0PEOTJOwn+9NwXmOPd6TB1
vdkA5s6Vc9um+hJFANWjfqYsePLu6lhEm2mEf1y3+Y8YJacpzVljkL/xzOCDHIcCY+bEh7FVFyTK
ZueG6s5pzI3sXj0tBWS9YRtmI774oKChIv0k6sXYLyoqNzIgkpkPzh23L4Xt7R7a6RMtftz0conV
M0IVnzv7ugOgGGGCOYSxgzetEJ/ZwkqeBpdTMXCYG3pD+BJyrNBKESXqt06qiKdADDQx4LDuu/gQ
pyAraxSrPCC8TI/DCp23eIW9gYSD19YMajyrgyV/ZG9HDCgkGmXl1bOpIm4EEj1yqaFdyfinQBZk
poR0wv7jmdLbu0oiV9sEld1Fi/2Cjo7KVx8CB43YzvqZRNPQHjhh96EVhnsLB6JtCPFbLvvpaBr1
TVcWN124VrFT33yXTcxWXocJO0hr75ihUOUxT/akNYQLgEaJlOTPLJO91KV9jBpkecNGdXHNV1Zp
YFUPDem4DbMLIWtKvnexk12KdNpz96OBLf4q7QjTa5XQ3ov8Wi1g7KoRtENIVXvus5AsNeqMKFh/
TAWMioha7yJ+zXEr6HW7HpXmoeAhHecUcOGBgzfGgv1SRKHedQMeVJHkz2XArQ1DKjYlYt2AGv1l
uCSCAErkw2G0VXnfa+vXLmqL3Ig/beKgflis6rofxadBRttUUTpfZaG4/8//BimQOoYcHmnMTmHr
s0qh8mPMjzFHZiRtSnh9jFvdTNgxzmOOdMULTc2boyDz1DkrcWlnf303gqCFa9fhqG/S5A/0JFY3
J1hW8uMRv83wYpz6zHBXHlWI4SfziLc5NZ6mJHXN3lY4Z+3y3qTYmWIbv9qcgcgmjkkPDFTAQQSn
eH1cpTbvnInJSJVAsauhvxXpcMYTeRosPd2n8/TXcDNlLpAb36HsQHdkB6IId3btT5dZExnz+jHc
Sui0mCKxBKU8mNaPB+yWGqzNytmpGPdk3n+mpofuDR2gdSex6fXwly7l2xC5xQ4oes8Nga/puGwN
cbjaYa6nvZQOtByzR4aZJ4xuWBWxfgjS1aNNAoJjcej/2XZMXcWcXHdL+ZnXemZu6h+CSemLasvr
KGiw2kEcTHVb3LAle2vsatx4SQJByLqKJFIq8wsOnVYuB1fxamQFlbmpnK/LQLPUWLiFBonFNoWv
XCXnSz4qSoAYV3LU4XmKBNMY5c/1UBwZoy9WD/HBWmx7s6g+2fIvk5j7SId6x14A+UcO6mDE8N0H
ybSk0yFL+Rd7ctlmkr5fr6RbNMVmWdMrvJEhH7Okp5EZjYWPSHEebB9pJvG2NCHjp5n5XRSAhNYA
HYxIYxX+SAcjLwjZKAnNe7HpXjPEV62EY5ffwy5bam0bnnBlxRUJg19SL8m9nZNMWYiIxxideMpT
OlETHSjGNuAxN+0XKx5PcwpnaJn+ZjaeV9ScBnvF/uFiUzyRZ158g88WSE72Noap3OtU0oPlkh9v
YmhB5Duabt6OrcuM3UALZLmGc2xID4a4R0cyBh47HvS1c+q6Fnz4+WePyYjzCBaHhnXLjz5imywZ
qySmj7ZeDwzcOrou+POw0b0mvudKmB5d1TyrSkh2YsnBnTiazezfQly/L3IMLS7rPjAeXFUbMFsm
phEvI/LVNp919mk3vQfHc9qGSxhgL3C+58r7diN+j66E6DImKzHR0zvpis/J049d6ZHvLM1Lq0iU
LyWU2BqIBf4hTm4UEZ1jnwvDr4A+g2xxbpXWP/jvX61I7ek2/5y5W2wmJ7gbI4qi4olk6FwCjvdt
3AtdM55nB3aiGDBkleY5N/Umq3oWhZjV93O3mJfJ7cA5V/OJzMwNln0M/abqd7pc1KYvsfeiPF9p
EfEkATe4dyLYJXzuN1msKAQhDeSjsacxsfquov95vVwNhBZ2OU1WTmaGQ85qcCO7rOAK3K7mpPX/
EZCx1PGjGGwerThB/VWyDdoL66rpiuAgp7rGNun00J568Ve3KT7XPPos0uR6acgYAOD8Ia6AsRR+
q20+2EFssSlAO7YN/Zpafc/59IShh2wkJckdllZnfsrZ42996yG0zp1EIs0jxN4yL/FcV3VFD4kA
fZfDyuuG4VREkUdTpo8AkLrnhAMFZ1ZPagAr9kI/TybacjPHcB+8DjYkm5kwLT8KG9F0mHu4/QB0
lzFg2LdoFHAO6VgnVJvr4NhgyLezMqMNJPtEL64hQcCx7b3hlxJFAN+E+uyxKw5QwKOrAYLGVMBh
K0rM9g2RIuzk/Eoo+fjfm7T68/MohOEdLQd/1K+N4vgrWh7UJeAk/Di7lIapsAcqNAYhQm9/rymi
3iwem0FVIbJYSNeqJtno8MZboTiOIoDhhiWON8yxeUu00sRYNRcM3IdfKXER7qD3eeKjObXunV06
b0OLmbNpHF4KP2yvsFrHKMg0gXdCkZcqKyyuhA5mnJXMXaJigtRUcYBJVJHHqFcTJBw89CHaBzdJ
gmuMJmU2aMEai0/Eb55XLw0ssdKxsotxQAuQ9OFdKDocItNF4Wa8ct3pIy/pp/Jd/a7cpj25Xfxl
pyQrLW7CpttVNiyctq+Ho+PZt9HsH6u2fRYOkjSrQwAK8Y3hukvIqPyt23gCiBV8yCL8qqgXs+b6
zg6yZ5PggtZWU4JQyjfMkIdOgt4aoXWwVmIr7/FY5fvPV8MmRUS4koXnuB9US3oo0KRi6gwDA2qQ
jR2G4lyCuwB7Ax8kIijkk9uTXx7GtXCLK3bIlpig2sB510q4CdPdoipKMxLxYGmSWBqnsHDd17an
zHzx/HyT5N9W9C/XCreRLwgQoFICCST929IIzjlLYiXBkxUP1aWf5V+qhp9+wHCY1BNVJlW9Z6OI
Kzo8dBA3leV+sgH8iu0h4mMH6RyYceFji42Jx5QRo2jXfFupOVuyCk/4ee5U3NaXuWdsK+XwYA3E
+HoLmTb+hwnkkk1Q5sI4/SbC9Lo4Ka2UqOhW7X/gJuOmOTengpMDbdXFmsuWpSUVshkmSqLS4TX8
GEb3n1IOz6UhYLpCEMkn9RUxwm8G/D16AcVLukLiX4wO2l6STV2yGhqxTRP7mvZuxxe3bgc0Kt+9
6pPpP8+tF6o6OWROOV+CaCBovsj4Bk/PnjfCO2A+IHJnzxxgJB7+oGbALTQTO8ZCPmURi6QCad8P
ENaFF5AlbT+nnLz86NliKyCzKH6FTtACxCYcIJkL5sz7K8NZbvtIbLyO5iauj4dljp5NEIhLb44T
vMNz59R7UFDJyeunn7il5c9pQh/hpdyEfjI84arHJTbq65yTeQ6z9tCM4k6bkAhejTuzxZu7UXo8
W6DL+v7JtH3HcRJvXdcLWZNsoIBfZRiIcLLcoyWdKIUApNdA/jZ2t+ZDYdal+fgStmQHe2t8zVF/
4LGFd66yH+j9A8gcBd+cymjBcsEYM/Pw6iyDYSmerG1Ub/uOj80SQRmokZEYHQnQ3QFInb8kXP1t
ZhpOgg6ufWmZiK6dpT8ydqALOG6ylWH5Xdb8C5L8tWFfykITi1aarh2vFOSsrffQEzXocn1OB0Ke
Gi1Mpg3GiaH51yMSj6P4N1pw1UpOUX4F9tYdz5NuxnHjtHzGpwXaBBETtXAp81K1a1ok+Zao5MgW
fRX3RAOMb0Kxqmh4DnIwmd3ASAFbfceW7roOOGGNurH4Ha9kGxKZi6eDV1D+ORbUPDpMWumAcb5M
e/B7o/1ZqAlYPwgMF9MYJcbYBzMDAK4JttkUHNoFnE7FBWNXZtbrOHNoLQoOBvEbyA9obgFWi6oH
8TUuxduyHDJd/etH/+zE/G25Jw8zKCv+IuTX2GXxR8N9SdVMysb5VFrhRaSEv6hi24axrU52PD+U
E7wRgWmH8l5wb3b5xuxh76aABBKOjgKrfT8sCbv5gJWix/a9e+nT5qnFTgS8ApBTP6OQGfnE/epg
pAAC39BQ1JnywnUDUUV6O4vbD7IGSagJ0xWMletoWZ45aajym+kOyDjRu1StJdvrxViTRHBUvp8t
TgGv9U4DQ/jGjQL4tXBwrlynesjHC12xr51K7+yMMMewvFfJx2Q5J3fAJefY3JLL0vDtc+VNimrK
gAXCvyTO4lG9YElWMFPK9p09/T5k18P3Rge79cNRk5Vhk1XgpJimm6T6sHlCblw2Tjz3m3cHdadW
5ASrbH5Nc9NvJsPJMroVnP5NmoDSz6ZfforrPPXv1hDwOHXXQLhf6IiE7dTudBoOx6W0SIKiaecu
wOYlHj/8NqQkWh3n0ieXhVhbR34F1ta+b8O7IQmBBqXdaxLAFQ2fymT81tD19/X7kjGt1D1AXr9W
t06evDN01pvKacXOuO+coAJP5Hi/9Na9BToUswuyc3PLl/BCG+kRC7vBCKgI2YRs5scy+60FaWd8
FvEqI1jNtE8EV+1FYjkSITqS40BP9QH5CVt+sTLbWknKRjQtj3Jls+rvCc310JUVc9ZIAm5IUEzL
cJWYxmNqGglc68ClCUqWo4JD43ngfHsQxYtTLlu1bhp761XkdUh6Zm1y66jzsuqXPJ9Ak0PtdRiZ
GKKgjEiWMmxxDnYL4zlbOEls30UDFP1FsF+cB7JTcoxz2k+n6zDOH+PC+yuWS00mJeRDnqJMbtok
DIABQVZXIwptgrzDhE22r1HdMS/C60705kK0dL2oA1xExb8EAW2wC19xXTbDLlM/lgvKL/Sa21EI
EhqxeU4kekE9lK8Y4Ik2RZwxC2rrVVtEW1uhmfjIkSwARnZQPluaETY1fLQvV7Nfwn/wHcSMTV4w
PedIR9RwDRnsAhR5T6DqM2bprfHh2vJmt809SwmMBIH7WyhxHUxhsEfjIWPRknjugC4ki7tdGu9L
xWQTieA6BFi5LLGEmjWihCQKlZbAkaZGg/wPKE1PFv53iyP7ajxa1vwvke1blngHLjaPE80htROR
jXXv+WYPeKtQSJMAeFtCW5hPfDCIzJaFzoBxlW+ecI6xxxfJRywpgZrHaaGu8jKyDtSVBLBP5XYq
hnupnebeMuQc3aQ9Few4VdGZQx4Pt6Lp011TcREex+gUePXPxIrAmllZZYmPKdgQesyHu4pgFpf3
CXxAaW2ZX/hNhRYn20XvgUxzYnrcOiGKs985P7jpFC8S5wEVBhRnsk0HpmhtqzL7SSbroazyp8wd
3pYI2wCa8E8VOtWuZzCre++I7+Ina0N9wsq+y8naObLtt4SJumOo1M6ZgHjVyRetQD68mfLaA6NK
hi4KsEKSXBfEHKHmz1dFT3qlawBNh1j5WWTdxPZinY1rvWDK+U6gVe7icXif04kdQPJiA76l1Yx0
hnhaZoQCD5PHogsQ0D2SwIjctkw+El9Oo1yFfVbX+i3SjOgt5lral8SH084oQuUnz3ff/y2n9kW2
jOpWRGVJ1t3Xljn3mgtINZWfWQBvsRAfwUQtaNSw4NdtIneNlz4O8q2y8+PSpPoaU/7GRDtBBHqj
CXT1Heh8a/yi3PyjbPs7V1OfJhgkh1SesVpDCq22ExFU7u1fRKafRIvbpxvoEWRTvpMVnlnBLsFX
houksG9ZEwxbB81ll/LC2satMFaUdy2PXGsqX+feq8/+yH9AGzoLNd6lDf5vE8PFX7zoPvOIj8cA
lYjyQcgUk34ydsAuFWlz6l+iEOlU+XiPw1y/NxXdFVndMIjtQ3J/Cfnvem9a2DjEW0iWzStTAjLw
kKfXKsXBTgaIA7KdoELAIdl7d0FJVfGwhjKcxgE26VbvoYvwMc9vsQeK06mSC0AYmjiR9neOuVc+
DUeGJYJHzHqbRYBiAiG4yc8xsVyzPkERv8aEZHvn7MJZvdKaAjc3RTQq3rE8NvvB5m9CFcG9jnOU
74+r+Meqm/7KWVPzFjZXTjHfDljAtmmbIeKKbwyNxcUJCbq0yO58PGF1SG+faGLvUanu7DR/9Z/Q
BMMjWFMIyBnmRaqjgmq8q6f+fslVvQ8YySXPO8bLhei/5Z1kwVq3ye7Gdh1u5vh5kPrQD4O89eA0
KYcQdmB4xtsJPjkvbU+iyf5EpY9d95rr+tNPaLpcWnNfRfxIxbh1Q/+jlhw3DVbNbZ70q3Bc8wbL
8Bg54i8aWQE5TbsVY4a2VUBBivGKY6zbK+M9AaB/rQ0cJjDR21JxuSobazek5lNpynmncbru+7zc
l6Z3tkuPIdnfiQwERhB4wTYU8r0W1tYwqm0xGb5kNiqtQ/3T1qoxu5phhgA34t7C/knsxi9JVxe/
GVv6bRr4zlp/etarFU8U8y9VKAwe/fRs0oXXDhHhCgvnJXe8ZQW6klhe0WA+SLHZpvMT2rwSL2mA
Dw5p295KH/XZmVlYgk1Yu4OstWgZFqO7I1j3HVMllUb+h+dCUxwCtIQheLWR6g+1YvVYQc86k3su
K1VvcDS0cFG617oKCxytICNik279le6Q43AmFYs7eQ4htFrNi9dALSHKaVwYKCaLzkXCc9vOaNP2
lOfTHe4jkeJajVI2v31njpl0vuNxRtmScAcbQreAOHyw5+gG00Oajscx6xHAVorXnLoNCfH6s6l9
3pCyoRRDe//iUX0uAV05laKQfeT6nIiCR4Snr28qFvKbvOchUEnvZw4/MrAXDmGaLVitNUDmPIPr
zTYTDqGtxMO/nSwbd4y/BrYcyHEFjUc9G8EJPNqWQgdCfwlxrCBJ3ozrqy2PyxNPvXkrY+u0tOGj
JdF4CWCErXuAM2FdxZm+rtdeM3YbROnz4AVNH49jv/DRFBYq+NhQUMKs0JkcECJAUxZ2jJON/28C
CU9fD109gmgdK3H2VC9TXjLCZHD/O6CdKIG999DLX68yfx5vxH4oVLAV+qcOEPRpLdrkOCnSCK8j
F0N6WAeYXRRuuYPKOZQonK0re88zJGKuxVMZiInLkqsCUm4sFLqS6qcYtwQ+bLnv8YFtrLi09rNk
eSkd+2BXnYAy4d8vQ+McRAxdoVrkpjfTxpXFvRe/+2N3AxrlQgNlkzUvVvSHsHgvneKJC2wKcwJt
WeXeLvOyF+Ox42vr9B+ZkneH2iR4iYa6BSE8kCoAEMJh2c8J+6A0rZ2jbckXqskqVVz8ihxLndSc
r05NZwMfZ92vvNPmkyJnYGz4swaFe84XwK1wpC/xVxNjoexmVbJwS15oDz+a9UAJiovVmt+YClvS
/ux0M3g0eHeuvN+gtr5ELf39kGZ/XubUh8GxMY65GjzGwp2bR8dN0Rp1i8h58sgFnjGOEkKObOZ/
F/G5UQRakUhuWJxxSIdYxvMIeHby4XrW+8QNYq+G6hW751MX2j0JscdQdO1+ccyfM5EFpdizpvwX
K0rNhy1fwRz4QbD/qFPg+/2JBcrC+8RfPj1OOH8KQZ8AvEYWV7GcTmgwv1ibdmX8zfEFRnzF4Kzp
ya9l7fob/fXB/LimXZJsfltEjpHno3dHlqKQsuz6lEJOcgtFwSemrjq8YIzAvBjXZ+Z8fpzqbAhb
kmsBQwqU2N3QIbAYfR9ykBh8jAVMabke8MQ+l+jYGn0cwuKjYSpIp/gyL/pDLBxJ1rSvgo/W4Vo+
RlAwZPKtLZ5DP02pLnX60Hx4dXwvxFssP/nGnUeegjkMIPiMbAbDM5aaWwajbVa33wqYBK3n/vhG
YJYCPzO8hMN0w5p+WweroYIfEW6yGcv3puFVMFwHvK69gHLQbk7JNJ436op9Yx+mHvew2Mky3Id3
7EZ2Ho21RS4eGDw+28HdBdF9hJQZxu6DB6mklAwMqytBTawgTHSJcnDGafFEgnvyzV8sWYMOoZyv
Rhp8xpCC9Sw7Gid582owDgyqhleGG+lHheuaMf5KGueQ+NNz3OlzSTt909wbZ/h1xIug7ojThJpi
vcs0X0+oo656nO2YO8p8lVjBrSlv55kr0P9vY8U21s//lzZWx7b/T22sj1XxVaZf/3sd63/+iX9f
Xf9f/4sT/odvE1YIhSds2w59/3/WsTr2fzgqDAEDeaH0bC/4X3WsbsA/8jzl+37oucJem1q7/1HH
Kv8DWoATIAUGkj/oe/8vdazCcwKPvtX/Xty6Vs36juug+Nm+Ygh0+RnF2tf6v/WxJt2EHMXICIyT
a3xnguzYy/husCPv1DTFdaHFLoxHchQha08vGi9Bo26iBdK0nIfmgCeIyc0bNl2gmy11ShcGOuvo
OcWHk3lgIK0ZbdBr2L2t9vlCE+9o4uWtgeP3mlIEeyqnt64hDSICfM+FPrquq4AcvEpf4BQswUks
8c/seOuFJmdQcfJzSLhy7XcB17lAGrQVlyjdYZMRCTUx5GxCf6gg/YXPzoj/tPBIYkbQ6UfXu6Mm
/LHwG/dmJXEtzkA5YsauvGBoHwqyTxhFd6yy/EtBBzzn4GbWKMxt2/UQj9l+tlV6jmzYS+XgPGGo
oiwTPRlaNqDBpTvWU6f2fttPu6EDMiazQ4bZbC0aWHC7akhv0Cgm8YZ7Ec/B1CI5TEG4k3qgp7YF
dBKvaxTDw08tcuR+hqAqM+/gk33ZLBpDJfF8xqmpf6it6lhyDdxis34UZXoy1UittCLQgs0ddyA7
tURB9sVFdLPs0zJEBur0tUipzBtT7KtWdPZqUmFsZd9qG3xmoQiukjPbRIpupCSar6ka5Nw9J46L
76vK70UaEOWc7Zwcxe2UtN8CG8qGgHq8jzoXnRnSFrE40P/z8NE7f14VVqdEmgddDRc2avORaLND
VRfrGAjLaozPNl0gbI/mhSACdAoaK2eRL7sw/Kdbauu8sW4wOn1MteR4dnK5lZ65dtsG9mOASDfX
9nuDrnhcW1LK2aUZjkz6vncCUuXA7ZB0XLY1uJgcQttisiREK1ZavQzjfcVo57rJMdXLTTbZwSFo
66/YDchuNx0k6YoGok5/zXHcHfUKZSlwKgaRjx3K/Dp03XKn68tNYxASk3m5luLaqkV4E7jgi4oy
2veS8qco5ULbNRkxDt0TA4+6I0Hqx7EgBx1NNO7lIAC73n43KcXhYHAYwR1f0lZhA5GHoDs5mOdt
n8epO0JD9gReMLy7a5QjZ3ENNrygvJPLomQniVWz3A4184xJxAEzLXI02+HN0MN9SbAgALil16Ix
LQvaqNgzhWP3wHJho5Bi5VuTP6SKs9FxdrMZ3h0DzDAyNEuNzTeBUayCNun1yMu/BrpkNC3Ou7BD
+3QMdO1JqH2ol/fAgIZpfTw7XSvf7E5yjvgvekmcE+7tl5pXNrEwKUz1QDAvT++nsfmM6ndLTB+j
HfCFolchWk0i1AJhL8UsnjJEK0pet6jWa8vyc55VlBe9N45nXUa6WinBdI8x9rdjXDw05DTaUr7C
0angdXY7bj8A1tm7Yukab9uCDF0bIzRUlrhug68uA25bpCohGmtYBecY1sb8pWP8MSQEiQ8vJ23E
3hIy2le58wnhiDccp0FfnRe4GiFLE/A+7HhRt4bAG+C9z9xhqhreuHweLRbBVA2vqGn3XXju3TLG
95hDYYtYGPpq8BJZQVlWObEBa5uJbaQv9s0AvVUOyMIwqnxJ3W3nez9cyXijCfYAXR8fgCJgU+Y+
WadzjVOr5P0aWJWCbQr2kxwehV4GpCrG2z63X1OH745wsYmwMCEppOcbu2++ajed2AHPz4W2oYT0
FfnShHK1EYiFlxE7mplAjbfQ4hd06ETkd2s0zT2WrLW+r9+Cy2M8B4IGlYx0TchHyqWl5bqxf0rM
AedCYsApwO+42NO2Xu7pYwHmfhnkfWny91zqm8ksLM6C5Fe1ZLQV5TmbKKYihwZIPrVguZ3Sp8Uo
wJMyFKyYCE89dLVwqDGDBNQhHgVjEe7clJtlRZxsz8WT1GLRccxzv6Ju9sTPFwB/R/pPZgwkgSyK
3QzuDFdWkR4qP563s28/Jan/lkU1Xr06BlJo+Q8EqsQxpBnjQD/WtwdJ9FYHEaPmYN6XBaR4jOiE
awvhtFnEu+y1e/CT6i0ScXs9mGc42NnRWxa4bHa81cZt1sUlUqIHZ0aMyXx2B64nWLzEBk2+u8Hs
xueOLdjWE6W5j9lYuDyA7TZ+SRpZPDc0YqGzrE0eoUM2myZ1kAcUkRWOCzdMXGMC8jYy1sH1XCzP
dsC9ReBnGGCs4LR0/VvZtG+QrLmoeNPI93J58r1kOIYuZJOhe7PLLD7ngm2cPyW3KsCh0+YP4r+x
dB7LzWNpEn0iRMCbLQkQoPcSpQ1C0i/Be4+n74OKXkxEz0x1SSKBez+TeRJ7AvrWafZQ8RIlrccf
mobJA6GIcJFJZBBMVi69rmLCVz+GKAAoPpW7OALFHDj0cQpT1qR5KmZ9EJMxOnVAIVJCQEj+/FKV
B4G3ABEmzI24VhW7KdGkjNWM7W6oQy+eN3JVmRtV6bOnOmcHEIAxc6UVPPEuVbd5Cht61H/8cGQr
SIlCFkmCELMeaZtqkeEEYtlby3vuCTWBHm03bWHCa5vaqPKbKIcFmxN9/DTIb+lG/KnV3MNaB9Cp
MeE8yh3hzQq+QNdqUGPFddi9ilq7Domp7QtRJSe5sE6w5eL3HNESI3BynqP8oAIEOYYK4nlpfLdS
af4yk10dzNWrmWgdO9qkMmQj1CpKeKnE8Fiy/j0jsGSS1BII+t//2kB9pf0yBNiyYnFsFzO9zHFj
owkK7aEkJ1H3ldIx9aVn6wNrP9Ayudz6H1br94dQHMkpXf6TWiiOqCl8feJiee98PivTl1USF4Lk
GBrfozRq94SlEtS41Ek0tX5Ecj2yqw3FTasrdqHgEGOAzk1hKTRKqcL/io4U2VllfslBuMN0jsp7
pjeGQjaoG2SO6tFY0hFljewK+NlCln1QV/rXSt41DfhMIGHnuWnVLYvDKRECsg6LwoOygNuiyzQA
/YGnF/hwlc4qmGuzqOsFdMRpV9mlwLRHpMzbVrPlyhYbQl2x3qt6UcMZbqz620CdpJ1Q0F/7xR0F
HhZ5eZML6TPj1FpFCp7HSpbhO7Y5sUMsZGJrWMmG9jJl6+wHwAE1tf+o9Jdk6he5KrD+wI3z0Rcn
pI8gMAhWiaY/umDU2S+DeqHsd+L4bGmfo1AdzKrCOJkfsn6y4aYwbmHWA0ua+PEZdaLEaW5QmpXI
XZb8Jj9A4O0z4hR6tqqj1NqGgtprkVswOMRDkpvVe4juFT6Q9Cs2iYh+b/asbMmfVQh50iNYD8Zj
yL9C7EYDBOtOGuGTyv2hr5IdnrcdhdzBRy9UMrjOyuSUEuKVVWzkKiIoOdvb3vAq9BS18OpC3WuY
PcEAcsdE2DSlRt9fscKDjNuH7dEQWIpMyE84ivjL9P7Cq0j8dloxoJxnVthFbrkdxfAc/ugVg2JU
5RrhVPViTWhTW4IwMSwqE/LIQnxoy56CXXVpXYapZTQISJr4JH0sbJEtQDQwhtshXfYkobPlRX7B
wanmssMKkw+HATGGDtjBsMT00ROW0XzG70WzznkEiJmwzYlRPm7ojkWE3pFIkM0dWL8k3USWCma4
Vbyib3608SdGk0TeEjJL9m5UGqIFXqlD8BBd9OwrjYFRUY/VQPHEAa77CO+QNW2G/L1H2WXJ/ZGt
+6pYrJAlWcp59jnK18yi3/BNZG+DCCpSb88tActuUzwNkQnKVCaeWDyn/NCAJTbmlrmq7PSgQH0B
0d90yRppFR0QT66GpMBuzycJ0UKFaCESEBuXxqkiXB2Uhu0b1ps+sjCNlWucgisWW5Yu1IqN3s14
g7MCkxda+YjMmkazdnyJ0oZQHVGlBhR/Kn5ELYYntatwkf5rIbdp0DtlSNxIojQZdD363JG0Eh1I
p1CzJcUg3cEib3gxpxk/cdCTFcQwH/FzJUG7K1xdYxw6kgrRk7dKfDTY/JEMk9iH54ltbam4Ay5K
WsZxJ9E0CFaLAbTDwJCldAU4cz2/CNlvhsN6tqbRASPGoi+ZDkaL5CB8rzvrLqvz1aglAgIw6GQt
lURlHqNHFYdnzWApWuloYjhfiXiVnrOGWE7F3IuHUL6HNIqkjJFUpU23dC6/LT+UQH+bTGZHnz/T
zAjxksmeYnYczqO45rYktkYvr+IwfcI3Qg6rplehzW5Cg7isDnEYM/Klu3uZvbnKetQeIfO/Vd8w
rhHAOwSwe42kO5PEGq1SfT918les1Udm8a8YUgr3yVpJldDpKsiM48p8dcj+OBGILZ6axAbGhnFW
Tj/LSnzJwpL7x5QKJzCJ2LyVxLjJrZk6asGQmJ98ztgE56VMRGJA/U5UAcv5aGLHChUwz/5o9njY
FtHj2Mpu6is/fg3UAZviv7oB7rA8ZgY0p5VpcX21fDxWmyAHrv1nEFnz3tLL7zZr2u0YZn9hJXzB
PmFWXVYSnZnoxJKSbdUF/I9tm8NELw5ym1GhTfnb2AjKDjuUnUig6VpNuE6JFXqwuAi0E6Ax0aLP
SIVYyo2TJnsRdd5F54SX+wsq49WYlrmtgvpwQI7mSB4M9D3AW0aYdrzh6yxFjJqM6FcoIZl+6MkN
+ZptgOZsgM5ekyi5gvHv7cooNnnOWs7PZRoOxvdhSdwg2mBVIrUkT9vBzjE++boKGAOLQaZlwoZp
bLv2s1TFvTFOdjaiy8Jba/dVtRuL/BzyUrbxC6X5OoegKwByGpBR60R5wH5W3i3UseSrH01fYeCN
BHULwIC/FC0cbwNRZu0JoLY5uFwwM/9/q7yP9OQDmToBboJSJTnwXpS3BZSms4dKaF2j36b6GklL
HK+WemYIPo27ZIKDu62exXj1TXiSmwbBlA6TEq3TGHzW858MaA+MJW5HYzUxHqYSBMW7D+hWSr1e
ywH0UK7LaPiIcQLWZ6H9Sqdz36SrkIlMUTyg+9AFex3LDSKRkpuWfYLydPIO4cmJsJNXP7+H3Rbq
opW+hOjBeIKen20YPvqFD1n5t4kzO1EZN9CVI++gkf8NmZKGdKH/KXWLR5C8Z/69k8giQlapDOgW
rVdsHrXCM6O3xP/zBZCoHJTy+xK0zj55NXL78KqwStzWg1vNjjJtUvDdzfjt82NzPu+ietfGnTBc
y9gpQSCpjtXuNHJHwpeav6fG7cg0W1AZ+u9ztp0+2kTQqHkqIeV4W8oUgpe1Q6evDMMjrNkAWakB
QRqwQM0O7IoMZYU43FIsxQRcRjIEKlY0UQ4tctiIEkbfYyNwhnKne8zx5/gRIWrPBkLj1NVGxBMs
oL7vla8MfYtAaKU1/PXioR6xfFrbUb9JVWNXJTMj/6sitVLZcL2PEJO0XQPIyQxY9JSRU5duIG20
msxFxIFCdzE2Kem8FFHyrps+g+6rBgxcMPEepKtpnZLqbVJ4j03ylU3wUUd1/DK7Q9P+i+QzMAc0
0oRLyBurXuv4tDli8n2PXFUd6SRKsqKGr1ZTeVi/e5xTELUBwmNJfVXxc2SotLzMH6GEmYWNjkTK
CtCeaLpqwEeojJiLsGHDivWRBgc//fajC5zDVcE2vay+jdHJc9dXDua8n+VXyUPb6wTSbXPMuZiD
AgRTzbeYHXTDUZMTmmPJB+g+IYGLWSlsJ3QL2prTkXGRIlyCRtuWTNkR4Y3yTgDAkG/ABcd8wfIa
tBESKWBCnJ86/G2Y0Eef8zaDRcGw0nhBJIgpe1W3CH41xjyi8CdMSD30S6fsyyXBZQ8DX1L/wdJc
+tmVYbkx8AgM9/0mEjx/2Bn9vyw5yWW3DTrzitHMrut70k0O/H0cKWeOikG4lcOfbvo7H4ul2J2b
4E5rXpFRUePup3E1KVR8wMEqOah69dkrW7k9C/oO5BcPkHnKMgpADcH0bmT5GQgiylpsDJYLfrpf
vIIxU0pg301x8Vmkal0FxERy1f7JP5MFZ2m8aN2uExxudtiPXPxvHahZEIYDo0huMi0iJJm/0apA
5lFY9eJpCB5W9hSMGz9DtE6GsU2FTwNRqkCZB0gPnPWPXN2l2I2ya0HJPpoXo7g1ylNpVTRGMPUB
d1WJh+7bq8p3yyLR2gsKGviNkT1knIPCXzj+Wu1ekGGSOsjEiLhpp4sfvgvKLVdv/7WBna2nf411
magzo4vWX+vyMFrEBZ8t4U2cqNV/K+MqqZe2206TRyyCBRoCY2t4TVm3hv4zrY7AvwXm1ntDfyZk
tqYePw+fNoomje2Xgm+RlalP8Mj8CpIrfg4/Ow0xC/jTAGSc/g/HGfBljrCDOHzoEPkFT2Tll331
MopqdHat5sq5PaA7SDd8yhyAOKFW/GgTP+bIClQxiSogcQbLU81/d6tN7IEwDqOJv9UynJbR0XFi
ldFXV10ytmt8fKp0LTJXw5B1tECuWEdrsf9ekurUgvINr2J3SxvPxEybevr0zAl1GC5C9NEOv038
E1eAKvurqlym8vquMRsKOIdJcCN5Rv4qg4+uv3LQkFedmqc+fmXRfp5ulfrelAfCMIZ2g6B4mFmt
P/Xh8B+Oi9FU9msEt8m6c8Zk2S6Tj1K4b/2rWn4VGonUCAyW4zWwKPJWVszYCXPRvRSCe86n3VT/
qgDP5ZoZU1jQEorvZvctoRkIyl+d8HpeanQWApYQKNe97Wsndu6l7kqivbiP1J2PNB4OA8nHc8ue
YjvFJzn5ziW2PTa/vVXfA0RPJzW5ZGQc9AliHQfpi9+ds9FEUJqSOBcTqPM7BO9dcFbzeyZtZRLg
EBnTeMEatFGY0vjxMWYhsjlGHTk6i54/Ko4+zIJl3gXfQgB+hDjjmxIdJOVmyShrhM+of9YUzULM
5Ht875JdFhz16qcan3PzSCMcjucmpushAbXjeAW6HIQcNwMaxOlfotti/qMGjyh7b0PiBHhwWot8
nurEO8IYnhhZv7EnVOrjGQ8USqNkBbCZS5nwb54fJC8OSSQMHPd86igvlHpbRk+JHj+3vrr2NqPx
xsse7oz5xv3FJwOs3czufCtINtakzqnQY/uj5IOVBGLwM0jUPMztrOm7Ldnwcz9zb07V0wTHN5xN
qnH+JL6CuXCm/p5CzBTa5VLMgp067fx0Ow3fGVcOzy/CquEvFjnEdZcskCb1JuFdU36lwMX2g7S5
rB3siFyqRvun0bFK7alNHqPSAp94zfu6uXfWm2o4BRihEjk0Uea+dOalCzJPMT1f3BbTV296qXxg
G5yYG8hRPnWm8JOaBAIcVX3PD8VvAq6BJ1yD7UPjT1xkg4LKCaG0AcHgEI0F/qX3lAiA8ETFTqAm
z6vC2K/Gl/rhTwQcSDsRv6bgpNb3nDxj7RAvL7fhEv3TQqGjMElhrxEyMqKDQQsfoXfmek3yO/WG
In4P4y6toHa6uYhjl18WsiF4B7uKnsSe4gGYNUpJkm6fMpIhdPA0qoeAjGZe1MDgVSfzjl0KTwOF
tYrpuz/W6nZQ7gLhGjoj2TrVHfwta1QqDhX4uioPVnxO0JPwz/F9GZgnjf4Czow/dy3322RYcTOL
5pdeC6yz7oYPAmudxC5p5T5pCfBFRuDu/FpIBrrspxeeAxRlqbxC586ljbUwxZvM1rLbMAJaPahM
eSR3EI/ViDBQeJ/QGPK1BHRrpcftF/eXDmr6NIqE4+xaneDezTA8kUfqzQ9qxbYFP0XUK7qANeO0
aboO5QbQFsXGr2Yc00FAzeSyHOQpVvwH0Rk4QOlvUxFwKXUIF6KQb8bmb4YePrpLOJBMYxhyrhEn
Fjqh5ijNq48Bs2+TJcjYxy5x7AybV1ZGxya5TEbIFyiCbeePHtAbfJsb8GmUdMjyZMI5t/58NM0T
u0Wj8WoecfHW4L4mZg1iid0RpbQOUCm5/LtyIEegsBlMVTnG6GMoIPI/G+kV/2UTeAnpjuhTfHQ5
+bEbj2PyURvGKgQ30ntNT4YYbUV8iZVnvElJXp/24s5043o7pRz091L7zqJ3vb4VxUWcvT7ETuUo
5q4YyYSxcRtNxt7QbjOVApl2/b2kKcRW0aW22T86gdCRE+sHUskJZmdYFccfQ3KJm3shb/iRSxa0
IOx7AaCircC64j1AcRHcFOOrIdM1OyThJmIvKWfbHNUe6l2A8uTEpoRAKnT0w3wex/csvcvdl6b8
hOUn8EXahQyasachig8vtX4AlpbKtvynzPdYfyPhEv8g45v4rwISxwBPfejVZYxuafr0y5PZHgoY
ScQ7oV0+6JQ18cFsb9F87tVflIVoPcIK9rWjS3dV+hfH9wju57b2/NiVVmwIgU2tKtoLe4IYefD1
PfldJVmrQN/FYxphVHJrFPnDX4NGJFI5qTH1kZzE5GvMnJG6q9gX0Zcjs8RVaL3fpBIBGwaATTm+
0brJcEHzXYmWC3gLIFH+tUhjVmL4Br4Hmck7cpk1TRMAvBemc/4Jm2EP60GkJ9twPkXWqaA9i6Rd
wDrWem/jg1XbeIZiRKtDv2I5gtz3ZYFas15jdmhGKh4vTa+ZKvEq/6D3Qln31hYvBfKPYX1CYOM5
F/N9nZ+r+BUIB0L8WMj9KdaxFC/4ZwinZ1bhYwO0PEU/L8FsUzDxNQ540NFd8XcFh0ihn/JS+PeD
uySQMBeePzuDz4jTE1+qIl5M6UjugAAahfqrUVzVQJ7kMtefz8iB+Xf2do+BjpzgLrNNHMIEK7Sb
ZjxSumv3iV2I1K/HnhQrGilcrlaFW4qJa/feCW+RVBJkBTogjFeT/5vRCdTxgw88Gx6ky9UtvgGb
GK2VWp1KZDhq+Tv6dMzYVlLpIssPOTwW6oPQhMDYqCrQ+H2y88eHxh2fiS9eySYli5SCRD+J2Zul
Y3WJdml7B+GVseDJY20lDx8Tw+N4uCTaqQPTkDXaupUJ00krqDvMj4obNFDCqM5JvmPdHkBmOU5r
AZfmRwsY8lOLnmBfAtkN4HCgjG73lXlAIgjqniaFu6NOmMlTEcPNl+cX5z8TbPe7WLONmpyGTKXl
MeHKRi5lh+o/H2tOjG51kHdzdRQ4joJLWBz5stTAm/HMhQ8hZ9Hac838dqiseO4YFpxDm/a6d3BL
OSCWyYxJqYlTklC9af3dMBDtNyz94/fS8BRwlEtFi93CemZIrPGGoyELeGB+9eyNeqQobgvjLtq3
wmvFXJyl+3EZXO9i8WYgBmUWbVPn0Kiup/maDZTgEDi5BMaidkA4Hayeua2O9O/ALTqaHzO65eaU
i09L2QqOtc5YqYrJBWYG4xiAIhtpIzpi9QN/dFlsrFUwOEn/1XdoxFOG8Yw42/E99wlLu2vlh9Y6
Ie61pfuKL1n3EfSTkwn/GsCeE74EYzqwyFsenRoNmLFPSepI5cvSAcGYCsN0FVmvMtbWxUBcCJpA
y7aqnRJ/iOmFZBmZeFv/OzJFhsC5XdDTNyqgcJ3dR3wz8k+5OvX2N8zXWnPokMdX5SPXdQ0d5uZB
Kp4yg5XmY5q25lMUDqK8I1CGEppKtFS3s/mAm1AUX7WG1vMrHk6Cfrb4EBqJ6AMvCq4BNUZJIAI/
QPNRi5JDRD5gSNT2Tu6vZfsXN3+KcRcZKffIZczFWFXTbuT7OXwvojdp+DfxVTTcwNCsw8BJ6q9G
3pZsFkY+Ck+S3sz5Y2YARhVhS9BujOxDMIjPuAbpe8lzUMjkL6LKBrT1XwHNepBRmJXvFkUlczGV
+MoiAKU8SZt6xiwxPXg7JDKAicGcFd56XpFlE/UvZR5t+TupfLTzhpcnpIghkEMH+BDeJ+NdsLbF
6tuvN9nkmcZDi3B5HRN9V6hHzrdUeQubq5F9ljXd/l6DeUZgku+Z5sekM8/t7JrzU/IZajCmk++m
QPMtXkVtk1veDBkAP+uSEKUyvQHZxzlKEemfjRWRxobHkZVzj0YIOfN24Ci6sNmVuQNIWUbIKD8N
9VObUo+PVBx3ZbnTqDh6e0CBzfckCSQJeUqLERWi7GnSHtJ8qMtdKewXf2PL8qLHJVKgzNwwkeR9
lX6YnYwgzO0GRRSI2oJsd9SQmMzTjc4Sn7KSk157KPVxIA8qKfltZVI6t4qwqf7EeFd3WyRicuUa
6Xcv/E7YqVW4U8RPGOwEFPTqMkp5wJjq9KlxqZQnJXBhHFO+MgqCrVdOtVuTENmzqDMIXh42lXyG
UGNov43yIWb3vIY69SwmBxQiCA59AKf33fopFpAz/aPOq1CvNdkeDwwIxWdceZSlgHAa3I2Ew2bA
cuF7QcTbhER9lwQdhq40bM7mePTTk+U/Io1FE5621/LeWywdOaqONNrNnw7iaVpbOhSkPVx65GiH
sXZ6YHOBm8oSYESuW/Ekx5Dpux2oMOZyAE1BleU5iOfNTCwsyWnF1dSfhbjHEqfawq1i1d58KrFB
TLYKTpwJ/oq/i2fQ2hXGvgqPWrDEDWCPVz7y9Ck6CSNkda9Oj0UqJVDaQGKDH8jgfCI0ZycORwZO
rIj2OedIkr/zYJMPzR/a0eN5ffoM57uVfGK90qt9o5z/3kTzI+ZqUZaZaHtRR2esvZpGOasYzTP6
QhuvvsHCgkHlE5rGVHL+TI1vzUhWAJt069JWDBn7++A7MZ3slqezsQ7jAuRkv0DosD9e1eC3QwSG
/w8cDL8yP4QXdUhYRyhng48zWl1CjaKa7FKuQJk6pTZv43yfN7OtVj/DWsScsNGdfoPgGcA3wyOB
Kapqy4YBR4krnLWKLJkrgU3YqPwrFAYQ26x0FfVQ6RtUiSaeQaowIBbr1iA0NtAdAKyca8SqOqbd
0CM3MRIWirVEccU1Nli+d4ek6upqyP+QpkOePiIbZh6Aiqh/pMvLzWqhxT4u6IduoiiCVXEppzth
q4PzXUEvsqgqSib7XY0Mjt5f3iigM2NvUPQVC1GghpeOvl/8xlfdZ8d0GQLo8LaGB2CjMuQ5XbMr
tlXcdEmvcUt3VF9YYcfPaERvWLJ2iN9JxbVr+bz8OQkdSLsKUHVk+klqkjUTRFs09o10bJYLHda8
7L9r1rki8sEs4kOR7Zqvvj6W3YuPSu+Z46s7GVqkZd7SEo+Sx05s1Xe8HeuobTdK99tiPsqmlxqS
9+gItEH8+H4h5q/0YT+o/2bh3tVnU/sCcxJNvwEC8WH+p25kqGe3zPrOhC+jrvnn6TXWfGPTtuq8
dq9u9T61ZT5Ri/k13baj+dvBkVYCwMHFjtWqf9J4T4ZnwPjWMrfUWISB8zFUqWNJREC7fu9pyyxf
+lqyt3NypqAtglPOEodUSRfPKnkwm5gOpPbmcRMBKWsOXbzlKzOiW1CdGvkoBi+WAEPkMW1tyx2h
9m0NBYS+ud6r5KCtEfXTrXr+loqRhp2LUeQ2CZLtGPtk4SFdIHhOme5j8B34LKqB5UzCCQIDn98z
1BlWRTiHCI1rGElX2aVHfIYqHOsN3c8EYZnMsQC0FWW63j+hjrldvAvdAhjSrnQHZC/uYF2V6YEF
Cr4e0CrpJjK8SKN/8gLxGtykOTDdK+UTslgmILDmkHd9qF8Ax2WX+56sXsxChQ21nQU1O9N4T/Zi
Ens+qV7aC9zNemGRPtTyEk7vy+nTJ0+52Kvu4IhASYwX+OjVmIBG6xOeAHD89WPcMA2vrnAMmVa5
hs0dxcR24zvzBF5cgITPHWJ8EGmrGG7fUJaDB4ypUVGrbQeDPn2FOYG1dn22oEqXW+AuYn4rxocq
/PnK3fffoCop+k7vkEr+TS2Irx89+lSkicEBYxRiFf58nZXh6RemhnVh5MAAztKO9JTUGMHIjOoj
giWgcNj1v8hAV+E6Qg7sss7gNy8WREsMMpv/ewZPDaBMHqpge/6YHFHrC+p5ENHcrRbP/W622bhH
x84RUEtgewW86rbiSWAspOGZZa6TDw4BpCxBMap7uf8TNL/i+KxE2ObXJQq84VHB8ElrSaqEf9H0
74T/lGl7Bhzrgegz9psNDS/qFpvxKKO7tQXH0Ms+CuGIbVAF/0oWaW2yZVnSKYnHDDZd/qrzmza+
5vrstxt4nRQM/2TETkLlMRLOOdjjdtuojwrzV1hcRWSCIWsfSZD3ggG2bZWCa7BBgaApZRCAPujC
jYw/jHbobFIib0O3xETfiWAF2Mf0FiV9foyAYvv7sTimi0CDaK04MGnV7mb3FmxCF8QgOP3N8M/6
HR1tLZF7BIdvSUZquhekaB+11ODCHeuVH1HA+NUqxG5eCA7mFO2+TK6wntF/DRWZdBunaGS7YUA2
C99S92qNGxVvTTMSOuK8LE+YaNwEAajjRjLfdLp6paeU0lyFL7AtD4nugnZkry2v4OXhENe3VfPy
y0eau8UF+zthFCupyKkwloFxAoCk8SCqRNoxiLYI43kiJGSn3R7NLyiUC64YArof/Z2jFne8TRyf
yUvre6xmmLRf4vzWwT83rXWqQrMn5wLY871kC9+wjFM/WAEhvRmDA+cYnBHM/gpnVbQthUOCoKNf
0a+A1Ve2uuBCYCD3aiMAkjBhirCeB97fUDaMAn5i8T7aDRRQxObO5IbEFG2Zp7iNfuyafUjLpPyo
9feiNBNRLXUdtxGuUvAMfJHYnjh2gncdk9Xyi0tMT4gig+zE8IO4tnKpn4l3X2x2Lb1uwFUjoCsk
5RjoRb2r8tmRxY7G5wHHsAEXyKQRHYYnGd+p+usPt6Q8lKqrFp+lIW5U3C6q40eHyjoOBHkUt2Vg
IsKJbjNa6xgaT/Wss9eSX97lmyWQgGYpe++Mf53xU/bfomz38hGVI4SlHanK3Ng2nyJTHFtwDOxn
LoRlu0tI8ka8ofMI8NhGP2r4lnXX23sfX1UcCYkr2ZFDqTPT5OnJLlW43jS4PZTSmBEL894qGOAN
j6Ynu3IrmIz3lhzTdok4UqL1yNY9E34StryoszhwyZ7q+RI0jMFcBVCK8QS1DrMe1Vyji3YRtrI2
Qo7A+duBF+YbMmzfl9fRuSpb+Gb1SmLPXUrweJmt7zR27bWnSscgO7HvYFjd0yzwQxeHOCTPncyA
R6XkN9pXdDMAr4GgWDWOuEb/vQoYOs6QJq4GxQUxzbaMgQFeLf9F12o3MlchOojhkKkW49xLwLBz
xnKEX5xX7uRvFJYgB/mjokYM0T4a6OjTb8AyfLxRbHMduJL1waSAxfnDT3/EMTqMAbKI/Ca0FyZf
MJ627X1i9U1xyzVpXkd8+2hJ192KtGrpn96+xS6nb3uqK/L+kLWsVGJFk02ZMsfVvis4YeGaasv/
riDItWfJesthlcgyh4a491W60/JegTzIRK75ah0yfRA3Ze2mCEPigYIkcnqx25QtWCrllRq/RsM0
ULwQgb2OtA12YibG2TcD51X8CYgd8QUoVpB2OfZhz4/ODYJta9bcAmF9DU8o41wN+aVq/kdnjj5N
/GmqymW/tpRn4f+pELoj3xusYzctWzEOlqzTeA6IyHXDv8FwUACA1Ff1CjWOsh5cRmvLnCf8/f8F
I7+hCYq3upsO9/8uVJaNuWcJPyXPWTH+KKVKyN+OrN8S5hIPcfcXqp/BilXHmRYdKzg/aG1Vx2x1
tpBJkXwhGU+kkGjWArIn+IILL4COEw+4oMGj1PTxsvCpxTuDtFYepnLX3y2LYzvlAohuUXhM5jPE
axbPryz9ZY4N7KPbsidnrS8whTgr/VW6iNQRTL/QJ1qoSALFzQir0vhUg+KPLhZ4zXq5UAZm2uvG
kZA08Dak/TGLrVUZ/Bgi9DLi1bwUgSuMPXTNFRq3XzPw2IyCFSXMdT/Sd/M0wfCOKbp6AzL56nP6
b1eHsiZhVwuAazszKRNSguBU3kS8QO23sUDu14FjmbtFopkizBoNdm4bsmWYtML079+ktjxHCVme
FlkzxddQvqNuwV13IkWQk5n5pN3hxHbAjZWDF3LN6CVTU1w2iNOh59L+Mo0E/RQFr06+RtNnVfyT
sa9046cuPmpsSkz0DVuvT1Rtfn6L2JP2iAKW4ZtObOqSAC/mX4GANxPlcXTQx01Luoz0MaE4ziC3
ITRjaP3X8Ahka3yG1WdAC8M4SxZfKn+eNu9RsCJPhENEBzMwtFNW4lokRmGBZKX9u/Zvqt7lPlo1
2RYz9XQayjddQabW4OYs/2FRqi0X7LPaHwfUJ3zXVbdh5RFItpp9lOYpclXbMB6jZ2599S7kLzki
wE9H0ttgnmWFpyGRuo2cy7RCBR4YxvDriPeetNvxvEyE5Qi5KneOFrzJsBGE8KfPvgwWEGNQ2gLh
uABq+aQ4kZeJ2/RhGLtoOsraY/a/lfKcTvflX20JnyYThhw50GiCQuDgE8KbBVt/oqmTtkiqVql+
o0tQCZH27YWgx5RWeqms11mRJsHfGH18s6mFfLVBmkezkckEjS6ZXvka+DK/MtgAbxRtJMK14jsk
FigoDIr2s/YZ0LE6KsJ7NDiz7IE9t5Z5x8Q6eEw2ORMsQY1wYj2N/I1eYJURl4oRw0vcLHERtbOX
oiTeCsK6wpKCpBnZqivu8u3AOt7CZHuzQmNDxhVJO18dqsbPhg31LILBVf51KMSM8HOmE596yIf+
+/xiedgk7xLfL0YjBNppSIOzFwTMucUGg8DcZqsoLc7QmXECn/rxe6KdntylP1L4TR0uw/BY2yMy
UDZROTtLVgvT5DAiyuQ9/61+/OmRnCyNUFoKTHKZL+uX5erW+tMn8jiVDXkCk6h+C4pLI55pvtXk
X0g4sxi/hfONXl8C0FTfUyRLy/iiy27sJAXcRtiAiClo2MJZmxStvWc4A9s6Iv64OThtNgmXeMOR
wN1a9YBLhx+t7u3ld2HAin5NYmzZnZe6vlqmtkAY2QUExwIxb4kEV21ugXxtWGlKnMz9kw1bPR8w
+6GAFbxvxpUaFQFv4qB2TN9rWsmcISpTWRHNmWPOawWmueoKzUmCDNtdVfKNyhExfPtl2v1aVlb8
ji5vosTwOdSe7OJFcz9BMeqyUy08SF1Y87z54y4na0Y5ttPZp1ZsXqJ4EYUz/DW0Gzsj3XU2Cmbr
3K87VulXufP8WSG4adsy4mGbu4Lz1vBXsv9YZk3ObEdsSYmy7nE3jajH5T85u9fixv+ohBvKKIPP
eZxuSQsjz3hgaYeYO7NyYNwRkVdVnXSiJVk7FWoOTR3WL0eGSB0y3/vpvpyPauYuvV1orSwby060
L+OLAXljco2ic7CCMnsj33ULylpOPDwrFEJVeUsSHt0lCUrZL6gB7d3Qz5F2N5CsJglE6+hNMT+6
SFkZjCQvgemkNmvEYM2C6H8knddu40gWhp+IAHO4lUTlHCzbN4Rk2Yxizk8/X/UAe7GYne22JbLq
nD+KGQrdWR9/x6hUZv28CFfEEdb9pxLucae7BXm/OMum4bzV5o699ZWnFLxq9RJarDfHKPqWMMq9
a2ITONbslCwTkIPIB9orvgIEPBwR5BrY38SvkJtLH6kzzxZNDp81r9KDZWyUdAPGLTgM7BLiKUOL
BebhivzjYJWBlOQbKdmW7cJ6z2MY5Lh8sQXyxEcOj3v4g0ssCOaNc1AMRHBEXTKaZGeKe8pJOIvp
vJjIjNkzrLOOvq7T5eAE806/dxBMNpb8a0QOSX/ORPvlFuQInonmdZ6o0VlhxqHZc5yb6inin480
kZkNsQPxMtbZ2KNtXS3pNOjng8vPgt6ecrkJ9oreXokO5GcOlN2va8osambJdmIQLsMgHIviB84O
Z0jAgBngB5X4d1IVWVfFgQsfK81hpbGV8BX0WNJs8dSnLEAto0sdYQGd+uWmMjYOB4iBa+qBrwwj
7rp5o6aTgDVskdaMPpFiGNDt8c9DE0VAnnMueb3K2mTDQR6RX7pwz48Yzdtl1P9WJ2IhGNJ1Qvl3
cfZHfh16jpiUGnU+WAMQIi9zQaniNmcbg2JCZ3UZTajQbmcB6SvvHRMDVsNFmBKGjthWEFwd66UL
FxNtFenbK56D+TXkJqtO41qkRdUVYBsimo+YiS8PKmwZUMEkdNUj6BAmzImsbAYe38Hol3qhkyr9
smSsTVsOV6w3vLjt0iS2blEwn0zMxeDm/cUZ2ADSPRWXA+yr8kW0KVL2i8bmMTIlNgCs0iGg+U5K
5sF7i2lMU28xy9B41tpXxAlDuJFY+cxk0wNEdGgwtRBpO6HhUQXEzPePyC6Iv0sN1M3ZDRoIMhU9
IX6tvr37yoJOahRMvXCbTbLwp+pg5QqSQWaOa0abiiECik7sFfnI/MNAQsJi3cJny19KtX5nR6f8
FANX/uKIq8OvyGLJttn9Ul55AcP3M05haI2+I2+VaMgKptyPEJaRqujz6rHeoSaSq28S1glZXTyp
2uUeQtFFyMIKCU+Nz61fV14wVRhmSyKbJEiLSYrucxERqfyLQAIXpQWNuUcJLi5wAVlPnxYsiUw0
3z8ErdqWJjmjCPnVLy2GHF9Bd3XtmcegoSCMtJBL9d7LSFO77ByhvUrQ8FccnBBTUyIVJtXUmwXB
Vp1WQK1nQRzZNo4GxObaMbMQH7J+WDXqq6c6TI2EfgOhxHnb26IpFlXM5choFuZz5C8yQgjH09At
gXSLY64i0BZaDZRT+J9nvMyKsXTsVyhTdXny6u8Btj1FyC/eE8dGGcSKVEy65GcgRQ8ddahfCDub
D3yPc9AKWm4oRddcP3eN8EjOCcDrrFNvfYtmAmZNHKcjCFBdCWEIG/tAsjqMRz8Nx7UgvDPvI+eB
kIhCGXN4VX53XhtUdPQYLQSHEDTrLv8rMr6qmRxQqHTsUfcY/EzdtUE/4nzwwlbpg92n0M5hfgWl
wgZkSRxg9Nq0x7S/UvYwC+qbrT8eA1B1MNX1D+zYU1/7a+Z000c0kGl7f/JTsKRWAUR0R2IpwIgx
q06JqEleywroH7HU9c1vvmukJGbPB4r43OHXSZqYwMQfaPyxPZLbXuduUv2l6avxdIZb5PbN03ZW
KtMt85tCVF/9SDmDVxpvxT1Eco859FeBhMo937Vs0BVeBx4v6ZMzpxiISyfJaB9l86L+jbp1l+1Z
KrUtswJ360szoUBPpbj9Nm1x6OWLYP/DJf00sAyghh39sdiGaLAly59cKLcrERka65iTROd/d3mo
eIeEWAOQKV/5y8b8NPwHKZQAGcALIYAC7l8olKkUfxdWOtNMEBvNldo1Z55u7u0mBeM+CG1DX/Go
dh8OzWc2NTWrFiKPW2VsMSXx9/NGzN8LC63QPGSZACsNi7kUCkMFIKMGnkPeH/vhTCk3BoFhuvdt
K39jyj62QMNBXOUOFRqIy3v6U+uLflkvOyrpxm2M17pL9m0gBpA0RBX5WRWrWFrEHEnmDKM4a39x
oWu5f58E6yJRf8Mz3jTwPndUAUW+L/AIFu0DwM0gkju8A6h1Ik9OnyOm4m22iVUHrBeHfORw/iC7
1xp1ogGUp6t0mEnpMaXZNF6T0Vapv0nt8Y8GaBJimNMjTZfU+E3ML5hoQrY3TG3hqaQjMChjdiro
eST8fmKzqp740PpoW7jcpsNSoDZe8yGTbqgqgjCZI1YIqpkWYGeCTCCrJ0LhxC3kW1sng1DjdL7H
SHS7iznA7c1YA6qW5clDtwhhJ5x+ey5lQoLwTF2JHCQyOqdfbZi1w7JESqOeNGVhEsEtM30wdYnZ
D3V550r+FjpUnProXcu3jRDqM2xJdN9Y8baSWe4YDsl4y3foV2bAyjLsLnCTlDxJmMC1dbfIhrfn
OLJMI0cCeEE7DPCvYhNKmk/zT03Zk1e1vZDhG0cSOWfcewquccKvkYBbeJzpkphq9bl0qX/Jd3a1
qCK35xHj6sPcZFh/wiUh0cjNz8+2UcGD0zJMRhOUnX1M1Gdgn3gke3VFZsPChhrTyfjQJzYoxt1y
iezotiGLoQw5Gp/EecrF1SJW6P6CfKVyTLHotTNySoHadgrkcAU3k2svidz88sNxlux+Gf+XlBIF
ypbrR4vEHvg4YOM1st9mTtCHx3nfT4E+UOl7wIjYAlrP5ngnU3v4wX+5gF1kPRlc7rVmK3RxzXuh
IW9ow3JXZT8asgiFFDtgS+1bQPZNdDX5W70W9fiZo59cEYSzBPRbHdgnRgXBQMjnoEzmpOPNKSwn
R1+ALyP9FIsg3csOik3wNSNdGcZBI0eMkvcJDdgAoy84Rs5gy1iZ/IkpkKHc5ygFuGStm4OYK1hE
DOrJJgp/feekKsPkQTqFdmycpTluvGrn/bBfND++vIkzxl6bvwMwb+Ssw07vxVQbgu6DETProtss
GfKYGDsC50TUAqY9QO5/sB9YCrtWTUQk3wCBBGJZrVCSOvm1yn6Hj1I9ZsW8g7zkWVBcQsyoUzXQ
+lefJapN9cOasuMlZ1CM0kN39HjvhuyRzoK5QU4SwlismX18MhCQez+O05CyYk/gxHB5cGr/2tKK
UVnla4oShCqSzXYMISqx1jOfxZsIeTsDM3OB/W+sMuQjYrVDyRMmSWsVeW/LU3GztfJo17vhGC9Q
deqrapEtgFG49rG67JgZPAVrfDCF4GkLckxlKiW4JNNvfje53XlUjtlzA7wwI8KCZTt4BM2zpupF
oNPOrRa9d/gdPDRzmEV4uIvwSOrfVO2cLbkWnF8nk3c6VfaKtOtnjBp9figQvDIzMSQYyaH3gCVL
lI6Uz5irGGjoTYNRAAJMeM6kJNwSRFbC5iYkXR2qE8XYvb9Dh1Ue3wUABtIZgiiou1nVc3OR+y4G
DvbvJcvA3K428cyn8Bg3wcvJH6HzNURrduUkPHfKspD2AlDivzklpeqMnDUhU6zVQH/6lHKNpNwx
3WBW3g71uU6/snSTLWVEDouAWluoX86ch60tWw/FTfQTNnspvYFxUI85PIbw02BMLb6y/kZzA8j1
wAgTcVM+kGpw3GiI0wDzi7uie1N/23gjvdTFVJ/Zzuvf7g8iH0t/oUtkigmFxcOHQp2hCuy7csd5
C4eCjRyi4jbw8kunWD5J+W6Ilwx4JgK1vdd+Sca3+u6h1odJQLnH4L8i41t6Zxene2UNFOGcgMhS
cMyd9Ccmw3f4kutD9cuwC6XWsIOn0a0FiJK6S8M9PRpnNMOkGFrm2gv3mnqQW0q+v4g3QU3TL/Rg
r5qujPt5pAvHDI+wB9wDSU3Ax6HTvgR5UqWcEYzdpjUjVYPB6L3CpDy1410oL/5QSddf/txAq48s
Q6dZD5Mc1I7P61ciGhLxoTYg6ZsVTwjsRvtRyVe2GcsgimPRgTihCcxn5GT4OIa09mMIiBYTmnD8
NfdC3zvpSgw/fXoSIjDkRm27HoKTiTq5lh4OfTaFPKnfN/LJES/j42nHD4nxXqesRQerKaxt1d4r
aW1GZyfZJ6MBNMqb152BF3EIQAkvdWkujgBGRgfWpiwW/ZNAxrxYVz2QxLYI/qTu2Fd3DXWffiji
oz9y8y3zdh6Rm03j/ODCDb0d0Q4wTFMEcQ0UkqtNVcA7pdqGHXIbb+7Xh1Fmwt1a9rkxqQb5C6OP
DiqhQd4FfMkjUtLc7rDi6vx7cMv7N8UNvcsrxC/uF6+2dmHsOTCIl0sBdDidi+MoTXnfpOhkakdJ
vulQexbieKG4TaqLyXQeBHvByYllyIlvFYrGWDv5Cl31S2uYFy4XCSz5hV5NAWrUOa4D80ivWT0w
RMTPsH3FDeryIywAWifWth7zm1EqsMN/pkSn00ZB9AzOW0zVeOVkX2JNl6uzZ11en71pzKiPmIXG
dxkCNze/aNkGdBYnbIy9un1zvUfSI+4ftITGt1Bj3J4+c/NHUEgWGM4I7WWlojo7RJ02TIRtsSHs
IHQ2mpBauCSdZGhxyk2afJb5vcFkmd1avhpNuR3z4MvKbCILJ63KrN38NYYlnnOFdKlgYbF3iu1p
QdVJU2+BmEioXpEdDh0jCEjf5+m2XUpvCZ6YQ2+X6KJRJmMoxNxS/wW81zoDSO3c2J36gBH8iWvG
aoC0FYQWwihPkR9hAnbSTAostoO6l8KTU8DccxYIsLlDEL6uCTkWRWXzNFsHc6ZTLoB+AbZhxi6R
2PRr0WrC8ql3S7wOgiBHtymQFY0vRInx86NMqru1B1ggZBpTPq/qIqtUQJUP2XQbctGRzx6LFGX5
LYmYbRJc7m9A8LXfX4eMIw+jjqB+moKBDmxQnYkRA6oQRXKJVoyZTc+WUrAEPzLKb5t43uz9Ulhu
rWdrwvxaP1oNST2hFBsML4KK8iVOeBxhY7Dn9nLAmAOUNCBvoYYqZlmYz8F6aoAFapxPVenQ8s4Y
+QewK5cjctpiyuxb3MRy3cKNEP7sdxrcXD6R+BdMk68RVrjUtzC7BDn3x1pnUJ9gf7Qoyy1WSkTV
OwaJkBJCq/pjQ0CKMlGK98wKAj6ZHiiVaCUy+Mu7rbekt2zGJ7+/gB0cLhR2bTmkoop3Dv6z49k7
qM6RCJOmeWXyrS0/U2md18uA5ApgTOR98KMmyQxzpyEPkfm7T3emf4U+mCrQPA1HQ5nzUkHiyCXY
O+KMEpeiJJMSfTTTX79k3Ilpzl43BdYVJDV4C6lEYxmZCvjCv/jcEzSC+lW7GLgs6OqaVv3pHb3E
DmxxCtqkbSgQwx6/c9K8emCjWJm13bfEdAnjrGgrBNu+Ng+Sqb3AFA6y7h3+KSzGY8hYStCMDT6N
GEnWvirwHe8KlZqSETWw4MsuBalTmyM6SqkpIc23JCKsQ5xu2QAn5JvRCr5ORtTeJfoTVeFY/mzr
Zs5OOSMTp+Q3roiA+zcGOOUq8hbE0oINXSJ5KySFFGLDYqYozQ+edg6Gg//+Nhzi9NexREcW7hti
gmceMtJp4JYk4U0wR6hregAHQXLMTLmb/P6URH92FSkkMpVAU7DFphdfSx6f6uEMMpaBqAbWia6I
cPLbMv3jokY2BG40L5bBqtePSX4rvE3s7FFq8tGTh4PxN+7Jzu+uQso9ehKFIJ9WcA31n1q9jsj2
9ClgQVgvKYxQfxI2uxlCFlH7OiO6lyw9QUbnKEO7s6VtaTUMYhr+BmNGEyXEzha1Pxp57Ds1pSig
R7kWLhKWphDgtUJSi+UEwoia8oWqjJgG0bxyjK+L/IOvInC4tTlfyn76LpDFUhRDJ3mBAogvGvrB
hWhigGEVBPLvAPqU5uxwi3bloZshOCHs14Lsm3XQeHiz2KUgB5b+om1/u/wWsn7Y5jR/XyOS3EPj
hDgZ7y+x4Fz24nxiqi6pP8rYlV3WbNImALFA2hAZMrh38LLad69/xhBHba25XXG1h7tJsKMcksjy
+w42KZOWS7Jx9hrqAmEeT2sKosCILcfAA5M7YSuFKkriy6V4vmxW0TDPVrY9rnjWZo26p4wDSgTC
n0FrZX+hrBAHmlfwyV461iZ1PNCIjWuIfSHIcRPnn3F7EOerh/KPOMfpr4SeQk8envIbR5xJAcqP
asenB8qLim9rlksDRigIDoigqNvQcqjgFrV96yaWRb76WaOAgyhcK1tp9gljQonVwdfJWjynPbwf
JIh1QYJLuhhHPw3DJD7KIJk1VxcebgrvSXoU+L/j/vvkUm3JO+7aTNjiGLTLPT5A2GeuPmAO+AKB
C+rcusVOXYxzazhKcxlHl/u2vtTkD3bejO7ECfjI9WX9ZLfLMNtKCQoqqjscH7TQ9bg+corph6qY
BwMzAnLKXL553isYqOPFQ4i4UpdeuvMXZjefSARufj5XLZoT/EZT5jpGc6M0nJndJWZDxUw8Kh9i
atTC72TKyFIdX2jLspIVJJwSMUwM8EQIupJ+D3jRIBCpX9m4QJ0jvoi6wKmnq4TokA5TOO4b4PBH
8jBk81A46Lna3YDzOqatm8gp8EnKGzBNj5uMMzDgZIFrLV2iX8QMlsbL7sAJg6nJGz++KChG7zV5
BCjXuERnObc3CWCA/fbM4YQvbGfWSm9OgGS66oW1u5z6BVi8/0WBPfJWUgEJFNfYaNSr7q15y6UH
T1vAcO70rwTcxQHwCgBy7bz68UZgbcrXU976gJwlYRshVKtkD0Ey+iXFnPHJss/3I0hAW1sTvyMF
fEGBCQ3NLpk8AoxTqbwAo67DZ20Jh6lN2Ywv8okcoAysMbzq1Shk81CHCOOwQy5ML1201klPSTfE
n2Z50x+C3lDbCMLSPPUxXel8h5y1Ar4t8cck24FvMesfPOu8uoAd5gamxoTVK7nCk0Bcrhr98+kj
ffoWmF79x2XFQxS6VTQw2qtTDZVKjHlz6ME6mFDV6tMc9uPCX1XqXXLDxWjsBJBRJAtvwa0LvydE
QgqZPg2KDALpyfNA2MLVZduXUPwQ3PUpUXBgpt7cK79VCZZFQ3NJ4k6JcevY+Ohc7L+4JqBB+/OB
HOMPKzrypc0I9PO4LBB+2JNb6e3bKb21zUM3nsD2ExXsEXJthmRZ5VNwaK9QqCfq+HH4/sg/xN+3
FIdGgLQUIotho9Z++W8izV9dw3tq1toONz0h+WYHKqZ+D9rxLTVLChdQPFSLTiUb2dtQQzcbjsCG
M/biKc2QbhagTpzFU3NMVlqOcp6Ho7VTGvAwZhc3/dHS4IKz2gzvKWY/PhkZTj8RJwWv50fucLNn
iIRYzcA4SHHlJ3UAeqsThRTTLNuIk6C0SEJyKYeb2sNT7fgkYmzx1rfokqEoD6HCUyIm2zhG+l56
0+X9Z2VXTcQZQXf6n3Hx6ummoJoQ4n9TvY8Vez3LJwklxdqIr1TqdtFiyLaMzADUocw6yuf4Rose
8woD5fC+34p8VxSnxvihlG6yH8fViIIgUQToVbKL0LQjJuCJM200hixuR/4K4ZpSOFoSLMGbdOUt
/OQyBmeCfCgdxPXmtadEE+AqebLBSD4B7GFBwAOyHn81rq0GQxA3QBVorO0q9BGdvPBjBZxAtJcM
OiGw9PhV4lpWwUE5LGxZWoq8LwNFvslxwa/gEXVudA57BbM9KVc9HH/NMC8zXGXTH1ug5NxtIQli
4v2BBRvQ2iLoKuhegELkxpsqSEyISGII+7K8jOxARHuJ5Qol1+ikLrJa6homQ6iwi3yQCmeUnzSh
NNo6K48Q9Xp+xjFjOV8x1aZ9SQR+xOLRBhNNnjpwn/XcZ7v0KI4ommFqQzB53R03IcAxiNw3myxp
ViCMTIwH/MMFNmd+Zh9zM00b8DBXw5T+abyNEUhuT83uNIOki9V24my1poJKaiasQWaxEZuQN2IV
WucJas8p0aXGzkTaBsdTqcs82sbyypDmJP3KH6NBNTCELdsv0lCeSZ0kdKSgyTJd4eZQtwQPiuUI
k/FAVArizjqYW229csKzTnGxXcOkLxN+xI6LE9csXLdL183EkDnyGe7sFgQUVXybJ5h7Z639xbon
rAcZ37KYh9WARVH6kqghf1Ps4F8r6UL8VPdhe3scml1IROYw7Rz03iSuO/TcpCoh6UkzQ7vrWiBB
QPyewfiF5WEm+yu9eDTSXx5dgcPT7Nii5fAByg2kggpMLJCB29U7z0JYvu+Sh2ozcYruGDAb7JpC
VWUx2JbDL7MpXyP7LsSu+cgpIay0nWTwS1Rc7W0IxFLg9jt7fB/JdxChlAGJbeeNtU3av7y4UP8J
eSmeLbI++3x25PImpAn1OsGOjFqwsOYsQ/IhLRy8kKh8+PbxBjGnEV6yVD2S9/n2iaCgQ2wyZDhG
Hz1+wcmzS/8wvYMkvEr+pKG9WcNFfB2l+dGFuxweJl445UJXsZmt02EbA/pqQn8K12jK9jTmOC0J
+41aLsTsXpKcJHFHYYxEDpiGc+0u8uY5ThVpDefskONCdDY48kdq4APZNx5Mp48nnlzrArNcviLT
lDqYUGOscDaS/Cjbn0YDfaRuVqekTUQ65RAGuYWEFEWkH/zY5IlxTSJNuSTiOq43anH21F2RXjyE
BB6BX4KS9blqO/aKVDQnobUzzF+AVj8/A2To3PSJqzl7UmCRbYmsR2Mi/wz2g01yypXz9gD8fszh
M1IfhlzPjPKuwRwQkAMsOWxbJySpACAI8aqAPf38T3ynoXQne3LaY/MgeAgT9YrjmS+i7tcy8CeO
ijfLvLHUw/m7AL/9tKXP3Pkz9Q2nQibdPXQVVi7TrHvnk5HqGhMOCEV7zKK9mfPN12w0MZkkC6L4
5xFBDFAyGtp5lDmhv9OslWU8s/qhM7tQmEWbEwgCkjQALnBxCVFiQ7rqeFbYNGhWm9LtMkuiq51u
+U8MDBShR2yZGGztrkZ0mjPSUJs4N6wAHGZm2UulWtEeUoHLWOM+azWWmBil/Es0a8koOpgfEnuX
IDhL6g0sA8k/KaBjJLUIRqJpLfOPmNfU9iJkTBzwoc6BttPqq2X8haK4qz5Bsng+sWBICe1j2G0D
7+RXN6xoAN6ux5pj5hJ/L5ud90XmnVCkgCxCTHAVxNnDa3eBudOaYwkQ9H7FZJoOy6pkrKztmVbR
IaP82jMiS70XAs1pwroZhTnKHEJ+IgEJIHc2DuglxcbbVio2Ksx9tKNoNYLno0p0ViF9a5U2Ka3P
3vgax3JlmBqSytFNbfQhyZUIbwwBMyDzd4F/HSUfGwWa8NQ4V4GK4aDaJiVYNfn2ORE5AS9DPDqQ
a795+OcYV7W8ynTF/Q3zgQ6gNUMk9dLYdAX853gbZvUSBxnHxuTcEgn7BOAo1pEPsugY8AM7EYMR
4mmAWBPxYcarVWemtsYlQU8ncZzmFqJa8j6Fet1qP7TxrBp34ecbObHU+gdrlljY2Yej97cUPIPh
oxuwam0kRNu8HDyUKurgipaLkKM6xXrvXMIKZ9Ku70/WEE3fXTe9wdaFfxUaUbqVwlNahuRmPPQ3
YU8TCp36C3HhiEEw9S2Jt/b+UDOSTkq8oglpNlzT+iKX3wALzGHzUQMMW3RI7DP5M+RyHm7GprZP
BVe0hmpPtIMtdS5m6VCfVfkeVC873gapi0Z323WLsBXIoe+aM6m8BM6JP0Um2qKglpW7VkUAgK/R
CE9kb89snCVeB21ecjWtFHXdkViORpdULOwa3GdThbv6QcZ2sJe7vUdGCvXHaHhKBBJzu6MMcSsu
KnEvgxYg0ZrL6TZJyN3lPCPg03+pouMIP6wA5HvzRJCgPznqCGCljXYnKaj0MHs9ZW8v5/s8590B
WJd+rPpzdG6gpzVci80G1o97+hgJ7rTMj+R96gASuxJbx3gbipU0LFv1+sbMFpUTg8KCajaS8Hpm
ZppVX+i8CNwkzCtbOK5QeYzKecBUCcyu1s5UUduZA9mfGtDCO7p0MTfrtP+oTwqGOe4PAX9rSvYY
Nn8qq7LIJYJQjrbvaoWSqc03kbQnHHtSYqZVllmCVp3T0qCOATGg+N610Jlq+twIV176VTUObU/+
0gLFEoLf2uOrklw+ODF2ZUQOCK85YgbpLjAr3A70kqK98vbik/DVr7e1yehURWxCsngWlrOq+6pM
8jcZvSxn45lbvt4hOOJ9QKtcolSL0HrX8BIU+xK56WrILaR8L8Vu039YqFvIaJ/E3tcN6jo9DbN8
qsSrIj+kKsvWQfwCUXjXZARpM4he5QYlRngwzAZHBsIWq//plyHwEcs80tgjcPI0JqmxkI4Vng3U
8Qqh42PuBjb8wiTVZvF4SmBzjmBwms+d7fCAvB+SQXBiNZXfX2/9/CYzlqrXqa//pNVeyy+j/h0g
YVPRxDU3Biq0INIncW9hN2MQCuu5zgte7OqZPJVo9vIoStCI1nSIb6bcEacP8Jbym2vnGl9/5Kag
yR5GpDi5KgC4Vb62myPM1Y2o3YlhPCt5l+InrrcDlXbsDkPxoaJ1FHetysOYaihsDaTrQNUt3Dra
BJRxHKYFUu8oX1nZwUATHi4opmBogGQmFhD2JthE71mdXN4yWO304di0JHO4xgP15qiwKu/biXYS
by6wLVq7GXEHQbHW9YsQrsjhp/hsnQ7zUXmtw4fzxh8IZFcSOzMj0ZWb/XvIn4q1bgi+SZ6luuyH
VRjehu7+rj6l9Deqn6nBLQTfMJQri9sp8pA7HFBT4T7a1MU9A5+mj+HftqioJHbvuoLcYuZj7vas
OJJ86JcvG09rWl9HsCSW94FuS699+sohKzaGThGx8h3rXy3aJrl5ytkGwIELPA2/StPbtUhFgrUM
Hh/pW05uNKu/he2OISbSuUU4oroMxPZ/rLKD1N1sw81sAgcopX0v7QnLSn6I9b9GNqc2VsIfE3nf
zXINlzw/Qf56wavrT4g9R/GRWuvWuRYYW2h8AF158JwVBZJka+GF7I18DNVagEMGOgkaO1iytGCO
nmIQTzuqgeIeoSwfkn2Vrs1cMN7tcBcvItaPARwTA7NCGhUbiA54az0jHghJ+ShgWlv9xTczyvsG
RY1vo9qjUtCeK4W4wTZqttPei2g8yNpHLl00vA0x8zFyDNiluUI4ouG+t4bxScNtMu4sbYehsIw/
3xxhuX1CdUP26oKJQVcXpoXA6NjWy74/5hbKBWce5zcqEFKUEKzlFZnb/1uxIEg47N/JWuD/NceT
bsxF40tM+4jb1N92RvCk9S1kkChJG3OOWKqjuIRIJ+mA92DA6szE5Gwj5VJ2BA99VSWPndCJCi6S
48sdDdYV1ogqqpdq9urNJx2ssxjwzc3cd3PsMypSNr25FE6+6FvDfYzblyhdbyHEyXGw69uF1C6c
FqKRFA2UxbRU1UigmH5+rM9442sb4ehXau4Nobtb2fLSV5edPknLhSY/qcdw6mNIEjaqHQJ257JN
A8ktg1dBWD4p0b8AlUfq8pdZv8akJA5peDyr/c38C7n7QG6hDIPD3RBmF9tCkApbUc2rD6taRUBs
FA2rZ8s44NRInhkRJDKIOABU4f9DNh37f90BOKR8IOMWnebHoC4MlSGFnYGSy+838ltiufs9RG2r
rmkggOFYIdBFygDvNKVpDZ/yDN9dsdQ0BpFN3/wywiEkBdnlhw3TcxIh++0ALG5RxkXDXWX64Rys
iYyMffj+4XoI3leL5B+K4Bl44m4L24qmKgLvVRYjOVpXX97lPMQm5LDV49L8GkAzLDKulfKEeOot
L1NZxKlK8daZs8TU1s4iojFqbVbxcar7f2W7F384iRDItfmc/l1PB4GBRemXRfeC8DSNhPMa2N7e
X0YHEoXlGsvnuHvX5zS/egYBVz91KQKs9jkidRPUrtLJ3nna+VFDWi2tLfqDgj2g5jte4bAJQtLF
DrW+ZVZ6VxxCGJNw8eYL+SFTEIR8wxGJD4T/UAsBAnglDSDpX7m3sZnEKWQoQZFkrp0a0qcn1wN2
mskuRaWyK0MSiQQmwuuPVhEfLZ/nfDQPPfFCKE9zStvarRUQ9HZzmApIGciZ4hyVqwCyX9tnPNge
IpQ1AH+Ofq8BG9MBzsQ6k/T6IszOTZzhjkxmY3UnSsx7P8UDXdDokWgAWy5piXZybCpS4oIUiH8h
0gYd4DSRxUqH6ySptn4BDHHUzE+nevLSTwPMSnDdHJA14lBN+S4bTAGLhoI0TNYMS6LUDsUySgdc
t4JNTf2LxqcTOMdeWQ1zfe742OUztEO161sfvz8y/z6bYdK9dKHVKG237F4eHBgqyVmLcq6TN52z
Jn06osnpjajaeXXWn/gZTDItvILe8epUZcCMrseIeC1maB6zH7F3NoSGtdcIrFJSH+Qoy/kWfzpZ
ROpAVo7DK0fdun7qRUFvRTT/x5DQonhCo2jLO00TTmogEX8TipaLhe6vwe165VY3H4lzrxzEp5dM
3vveKg93FuDhtCRCboWCbUJ7X8z1PVbnQnd17ddK/1KNeAY6e+Z1/U2/opM8VecqTwLXb040NkyH
uTaNRVM5KQcTnk90DVafMm1lmFbvTbPTCK8JN1bEWjrHXeeltxZsQCnNf4+RxqNB5MLUt46agRFj
1QWEas4QLc8IfuGUxcpCv3EDJgXmH9RrnZlAqxfGD5QrmTVoDEkDEoZx0+VFsH6AgEBzUeXQF2Du
LPtavc9J9xMOx0x9daG6qqtzXWpQysQBUcKjW4+k247pvoKpTbj1RiiCXLnKFxP9w3v17+qEGfMv
Ivnqbd4N9Ib9kiBpHuk9IWdaebGzbcv6UDr5nMAbQrKAkcWeojY/OoaN4S6yX+puUbWHOjnJBIFl
WxkIFDDLnhlYPyIfTI+z0ktF+LLB8MVL+V5wX0ctzcPbsUJvm5BwzCsFbiYTg7XnCDCZwRBWhOfA
+ONQIDPF0pdU2Hj+L6cBgrrfEZEGlZ7cbHsPO6T+2zIzj6CHHcRjrH6RNmBAQ1YVk123ieN1M64w
F0zDv6RCRHRvPSitn75aKZB1+OA7N0eep98T/mD9OIRPifZeDouOiMH+0oKgFDLTLFELOrJbJ31J
3jE35tWIHAnyayu8riqmnWLVStzXFmf2/p+MSrqCHlGKS/bmvEk2qr+ypQ/VoCdmgVVjFeP6MlBz
NLxAyYmQP61BMS9CaU9jeMiAgFkSRIYHPlPhBOhkwvq29Gil23AgVHSBPNIlcSJt7x1W9yrdWMqW
qLgy31n5qZmQSYgWgXiY/KpWZ1h/OlJrC735LHrPuUPRSdXdvo8OA/eL3FCQw+wIUU3a3WfDxJgV
16r6HJjnq7NVnh0uUU1dkh1Ire00RqMjgKpCOhvqjX4gq9mHQTl991+tzoE1/kDzi9DuGrUM8ny7
rXDCrUlvN1fA3137RcPCFJdCCtQHMIE7kJVQK07OxRvwFyzp4yZX7mR5f7a+G9FH5x3iPk4sOegn
QX5Qq3muIU5g7lrq0cZpjk6/JVtzgHgnvx00M27vsc95V+1tFnmVjok2PJig9XlaIx+6a9qK7s23
vhcO7LFcqO7bxfYsNAv+fySd13LjSBZEvwgRKHi8iiTovZVeEJRagvceX78HsxHbuzOz0dMUSVRd
k3nyIKF1CCdRAf1F5CTpEjr65JtR+6fJmDUCQTFDEpMxdYZ13G1Hg4TylZGeRLEPkWpJJ4MOLkds
/tD1LzFcEmmd2lsdflfFgFRUjuQX0KAsABto/rAE1geu7FlqfAlOAdP9nPZl4HpRp5rpK+iOQDo+
1GQ/FpsIU0mMdofWe9GpZ+v93xs4XLHULsj/C929bF+79g3phStGcvdIq1OBvA8pc7qcWiYtuk5+
5pAHR8bKWblPYb8DpC4VWGQeCU7GzjF1PHoEav+biHMlZIBsk+KBtNWXV8lL9Nz2pqpRRsE+t81Z
vmiSo19d8mpyCxmbBivHoDw196eyfpHNzGsEgSZy7+lU0eojaxArpK2dUyNDrwJjq/ZM03EsC4CI
pDC5KI43vcqi/FLzwBi7xHrkzz6GnmriGKK/kEHs8Wn7sHR88kgaBCwuX8teg5aB4STlb82d1W/8
/l9nFUyncdDQs2IxY6lSwuScLNTJtrIOY488fE5VGvGtcpdof3Al8WerVAhsNwLl6omtRsNt6SeD
cKtJz4dQBjourzfzwRoQ7DRrjY0wNgkDh5TxWMPcLO/IJwNHaDhess5wu1m76Rit7IVwWM+86uEZ
NmuL9qi/wYqMJZD2OmsllTXAOHA87qlfEuZvaP3jEmT9mUXDjPNFNnc5aQ9zlMet+elOjToEKNZP
CxsasgxXdqtelOCR4g8ysd2xZQxOUPuG4JA3TmU90NAgu+dxxNJqDxcR3KBL28xNFd895Mp7Cmvh
BGooVWAJNAxLgT8l/VlqDnL0QK8695kzg5mKtshKA+NUzXwHy7iOwZzQZnfl1XMmdb5Tryzt4NN2
rzSLjNUjNXsCcqNBbCyjhJluiRa6po2HjitCa4An4nBFHK1bPhJhsI+fLM3UAKQD1Zj1RIbOHdXE
J01/xhmPkokcODrG8Q0hBUxfBQSoC5TA3PnT4iJiDQ+ViiIZmPB/eiGfRzo6NLXDxIouL4kxEzie
++hVoLyHoVmBgYpQNHXlytxr2d6c3+kPrY9xkQFgZFeCWYb4nGUbMQveANVQKdazTevfLCTvkj3v
XFKVvhAZhjMGksF56uXRlCkMZpVDqTMqf9RIH7wVS7u8301VPk5UiaeNJ54v59hupGELppYvowpT
D36abq4eX0QFwnWUO8TZp7hdZhNhCyqRfY8TZ3L/5ZcuY1e05tb4/uWdGO0bkyEeHZDZcG3/A/Yh
1wVqyyLSRD6TySC1F35/greAldXTrVmKxT8DbC9b2sLgZtTVmiiDD+roD1pJB24ezTPfydYmdm7V
RmdWJk8VPjjNMyJGeBGe/sx4QvzxJwoJ1pt8DlA+ccO586zfD/4mLumep5EsJKX2WJmIH5ZqDxgJ
dghRNaDn8dbjrhbNkh8bIk2XPIdwb8VbJOgumANrZSF0Mi44R2ZVzcZt56GRhwieqJsAALFOSOWB
RQbzeFk5hBWTXnYiGUiPNIekzA/AhDhG5d9R3A/zGjnMNJ5EotJFyzF5pQDv7GobDJvJgCyKxWRm
VqxtXp0DdcMhk9uIO0HY8HUt7xX+XG2bUKTLxFcWtAsb26RPQz0w0Fmx2ueoUtozWRz5cMmacDZ6
7CInMAXLCEnnvEA0/39ptKAk4tPrIYwCUs8X0gOXclsuxxukSA+VadpfSw1cibcP6u/eXraTY5b9
o/edJo7Ij0ayIRwGiyR+UyTqtzGfT4MXN5lL1PjKPoqfHUtNQAWKWApyM2n26BV1UFSTmH8Qt0Z/
TV6s8CtD9W2N56mbM4ODNA9not17yKw8QkEeXrEexcpy7/0jZegqHSX3WhZb097JOuHZ2JyBY9YD
gotLPKm5fWYw4fMBWIDNf6/+BPbJYNEcmZ/h0l9COhyDf4XE0ZYZs176i2H6ZauiAeeIMLjKce/Z
l1Teah3ZgXRx4HYP8rC25bkMFGKYtH5i39Tfe96Gmrq0Kk9gD7PhXJDl02vHMN7LSGy1E+KXuKg/
mARM12+ornl4i+KLfBo+6oiFgUcI1YQXI8O87xaTrzKr3gmxgwpFP6cmOLQMgQHT3oLC0MuWNQ3s
pJ+UjhVCD+k6/YANJIFEXg7W0yPKNMB6qSRIWKAiRisE6E2JtnFY6ZEjKQ+NUQAhKNPgpdiZSMlo
hEx8jv6aPLmPmiYQ5VkbcJe1T82HCO8ew2ypwnHtbSwQ2PYEcjcAg8wT25gbyjoac0h52VOKopnF
IcpgcgIXTJMk7vMEO2UwLFmNcZUywVk2wYrcYLU8Y2/u6eit8hsO36SEt67jVKu0rEn1y6Rj7u2f
qcXu1gX8jupLa7pFil3zm6fEPbfNtk32Qr1PtmEmtl60NfqNooF/npO7Mta/WvFqjG8PtUOG2FZU
EJgZfeiFM2gL3XgNLFNB3/nKcmrbAv0yuZe0Yi55+9I+sN5eViiPWeuAKZjqZGGdO/FieG+iDfCg
8bEE5ggtHpnudOlv0d0piOIrlW5Ywz2ddL1B8FeLS+A+kt8xPH6TRNw56DbT8TdraWsmOes2JLwh
XYe8XzJxVIzd1GaTJ7PKxgUms6zeAKaCCMkkIrNOI5c2a0CiNtsH3TEzOyM5whqJAGii2ZHTIxkl
TsyXtK8usruH7jdpumCsUUfz2wLEKw4TWLI4+KrxUUylnKrwiO0nOhRj6ByzjI6inZXyM5U+a/uG
g1ln8KBcU/+zAtpq3NAZNNMNHOAsRx+90SxSHu5ytG6m0YCBmrY+x8UmRToDtlijqh6+MyLsTXvO
fsn77chbMUE5oueZpOEg4ih6TP4vYkb7kCOHHTUULfbj8LS84DDVG3L0zcIf9geq1W7NkH9BxsPA
TKvZJeqyYMKsUHT+VP5Gy5HKou2KV2x/bH0PXPKjLjaTX5Ht9TTRpsU3ziUIDhECLVYfarmum4mb
rMdOm/CCyBj5K+cW9FllHXtvY8KPeHuKdf4DsV1vyI9c54A5O7ay91RMWE0WAeatVoDq3kxPYYfG
Mo772GOIHGbZTKEjN2AId/YE4ELF5URrWgUX1SINfXCS1YNS87gRbm/sLCAQjC58fT8ZpqPqa/qa
Rwt+e9EtaH5gIysZSwyQi8yPyyMY92m4qQYXAgroYmv1ZAPBzagCVAQOkKymzUKo/ir1JelodFhh
I1ry1/N8F6QH3TxiXCQq9u6xlaOembUFLZeE59ekWYF+XQYPST3ULtrEjrX6lxYvU4/lVIARisBr
EA2ShhSJiZzYDQY7F4ZeRfqvhYOk7BjJqcHd1y9ZtDKUTSFdqwxtxUZH6QI50tpYCUIfdcFcGbci
Z0YVbvP2d6D+TcJD3KIET2lHzXcZcUgX656YINLKpg5LFe8yScHIfMZcfSYhWi0LU2hbWjBgL3Ef
pVG8FcGukzjsNXow1i4dzshwWxogpfKSN3Gedd6t1K1DJYV/TVl8kVzCXeWl2lyXxGkcJ9cRtWKS
yn+qZp/8ZHwkMgCqUgBpYJ6vhOjHfGlbcxGX+Zq454MwV4OWfXfjV0eapMWHq/bkcnnSwYAlP2bG
s0rAo/nt0mKe4xfeNoNxHybJvqSSDOSGlaq4oxefNbj4wcR0FwslKdhVpIX439KI3A1MlgX0C3fc
db7CZYoNpNBWNsuUpuULV0YcmoNDa+2g/58pgbrf+31zaOXmYNpi6eXWpVMSmYVLw/m7yNEGqr6E
bgZDaBtd/H5cSkIDN2ov5YhyU+qPCrtIJBlWZkMmMp22NpyePmtibXacNaVc/7O0kFWDeTbtabdD
LxGTf47wzUY3NiTZ2gzwiwL5Q2buM3Uy8kuhQIodYNEZPfDFfhFm0GTMYZmN6FzInnUtpFegJV2v
XOYjG2BWUbXyzWEstd1KJGQOqsOmk6V97Ke7vA0IDhtXMTLBBuGD8Lg32SIMSUf2ms1DhfRHSZwm
V5cNPWcB4DXQ6I2z6DQm1r21sXq0hn7Kx27vh/lS9wD7okc2YzHviyk2J6ehG9Eaxggfpb0RbLSE
bwQVVoLvjRbMTl4x7pPe6w8epiBomzsdhoAcFYvahCkK93FaY2ShOFc2GDYyyogndiIeo8Avdh1f
DQoTAHoKmZbFMsxMjGdgiUDbwy12WguQFuuLUZBcP4mASrJoBDelwPNttTuhvSX5ewSokk9nzz9h
ArAxiSCo4GlVLD2ZmLpUFBoXYESlxNIWpOOn+28qS2JkKzp7/f4U+kzLWS2FqA19nTYJZWBksSjX
WftBbWRvoTE31sKDHb9y+qrBpnMmaKM/SDX6B4IhRwM6DWitGqOzzkDVYE08jOjEapjPSTQPGzqc
Hrwra/U80WYK2RQWuLCBO1uh3LDfNtqlgnQwgZSwQ6Aw/TkaHVZuf7oU+03eLPxIfOgYrjiBPZne
mE4zGB133A7xZzFWDi90QczmItaR140Uuu0/rWamxJgkPFrmzg22Ka4PhqlUynOkSWrFbp3zw8Sv
0E/dqH/z9ZUpyABjc0lsPRXhVzteKLqT6JHj8W3IIAtMRHbMJpChBVI39/xkWZHuYPGOxHg9YjIA
PlwGZa5shXjsTIQIw1oD4OYliwptp8YgRErkOxPFhmNxenvHiWtDFIIEA99EXW1qvG1o56cXF9DQ
xhnng/psyTDqJvkl/8LcoFQJ6UMnSUtM2iCLMRJNBg/JO3aPgZqqgbc3YL/mum6zuddJCyVAb+v2
TooEb8QrYKar3Gf9WDFeo6lEmJ0jUQgGqhLQQAp69lQATMVEmQCBaqdKja9SiVwLvQAEATQPLe+5
lq5UoF65G+20UiyScqDboIFjMLgojGuZswcLfjPAxwYzDIVv+ET30utkPrLOzaYISJs+uuIN5HAH
X1gOl6CmM6YTESZjN2SmGckZNlKHHO26CcXOhGDsUy+jv6r/tORtYSWe6BSVwjyYZeVUsbK/F/Gz
bEHOqlsYXjfI9RWdMEAgSsT0RwqYFDMiFx2XGBPtvKI0NNGB9UO18MDt1e862ZoA0HrmXRW7OZlb
O+O1qoBIVNlcda38YYU1yopwhhkLV1PGk1KXqGi/WvHte7BEE97mc2eRYkorWS2UHlvISDhAp2zj
8lUbuMJYI3T1d+c+2/5g+/fYPubqI1P2VfASxSfQCqu8S/GeL79Keyl6qhSdhoUxP9KEXKEerMAM
0H/UtAQ9f5/1TlNpXBlIKHp3Y7cu66l/WgcGuPttEK1NE9RpJiKHj5h7Jjf5AuGnPKd8KEl06gs2
+so7tZg9xOKeh+BdYY5gtZiHkBTcFLNBRigBso0Mingv/0xUC5aZurEXEKUGE9jxwC16T3NEfQGf
3ffYnUzjK0ENHY/uYjJ/2FqAruRbh6jy5yu3phGQLZi5+QxjISbVuByD4B1UTO2JhCLaIP3rGsST
BmoH8VlhNMgBh4hfEf1ZTKXyrxQZaEgzd5OTb1wKXAGkQ56l6ChKmF6fAarqyYSnXIIQ7DrmPVFm
80gBzJZ8rEccocW71e5Gf+Od6PCCsDIGLRdJBHIFs1Tf9PLZy28JQbrAj8ItEbDCIEeIJ5CtN4lH
2XpgPCT7y4TNbHQS0bGFqPXRKC9Z0P5Ljs9CMOYzAn5h0sepONSKaqmjZxvUWRK4M4tNQE0V6hfw
o2VCRKQcjhgGUpn3AkdlzbZAt178I4R+WJ+Md8Ip02dULdZS5Uv/nxQ7RuuHyVzlxm4s31E9Y5vS
7+pmPvcZxbmQbKO4Yq8EMbL/ctsJDRh/1OyBFYYKNIUIhglFZKHNL28gicDNVn1WrKJyPuWH0IiY
bNyRVRwZVUkRYSoHjRg22oxkRd4b1GgQyx9mQv/Q7cm5GZBQdk62wec4Jg5s5qliV+78TilbFMPJ
CHdecJHA66Fpb7Yy7kVcPVq2zmy4ffe4/DeCe5XAfjaMKXRxm77kSf5VYkvxeMmZ3fNLIlkXggj7
cCJkA6ZOMV1umIyrEHUQugqF7imWQekHKNS1uxoWc7U9aW7mqOIiaXeJdElV+RbuzUi+hffJqnw0
0v+OnsrHCW5QtiOFytE91f071z/T8tCYHvwjnaAN2sNflRMkOwcpUW9/in/QSCSdHss0+ZXNu2J+
V/1WcY858BlzmyKEESrTxd+4zJ1BeUTRTgrXBe9v5S3UwHIMFU2E+GsZfrtPWGdAYUt3y3sZWDum
CaztWMbUW9neEcWD776ytiV2y+RaTNds8Nbo+wb1JvLPJEFk+8fPbA+7TLvyhAzjK+OaTYefDiFf
UnwB+o2jKwrDES6mfNCsioBu0pKVtdnfK+qAhPTDStX2FosUZv614ET8lLl+QpztpX2SG2ZUe7e4
GM1PWqyK3sLgS98SYOIjND4dufbZTBX5XfFNnph7mj2HARxUd9Xry1QhCBktrpNh3xSnNErmhr9T
xKXVrzUzlBhu8aU1SDfbWI7iHcL2olC8D9uwoJc7kJDO7y2sdQfaYjz5zEdc5apan2UuZjp3ahwd
MbSxT7RldoHHktOrvA7+T5K8RbJip9lolwR9N826Ph6Veo0DT1W2MmkhIty68oCpdlk0z0BG7LiL
o5OVbUz34jN4g2rXuduSVWV7yAtHq4AvbBr9ojaILOX7aNw69AsiPUBBL2kZLcHwpjpmGHZ4413x
rNNNle9j8RmMB7m/ahwETXDnKyM4BvA/F/avYus7MSJm48acfhyVXrRKv1vWumZ0Y2gChj3w/qT2
wVheDPsgZHH6kYNFoCTz1J3Bsg7zIksUD8Mhs8suu+XiRrwQAtijEWJBwnc4niSwkNPS4mZY65ph
kLaL8fqGTm6zrtB37LaH5pWwke9w/NDZTnpX6sZo6epH/qKMTrJ9MxjFWjojypQTHWlCfNLLu2kc
/BLm0NkvtomPin/dj0giV8D1LP/kI18kMsJWj6FuzV2ZKnzJJcda3ET120PL77qzEX8Ddoj5RLMG
XR5ZLn1OrcXp2V4Jws7T3xi+ZvEv4vpL9r4XLBoUC5ZvzoX7cLVVW6JBcQosS/ZbKr8H7z2GT8PC
myrt7OREdzBfUoH4sI1LztJM/Zdz11h4sHrUNFWGlqcLFwHbrcx76z350JR6pOGg7cziw+CTU08H
GrF+8MU78h9Z+zSMez6wgFmU6QIzkDts63anxF8a2/n06PkXnX8HKdsMFJRmr7U3mXsl/OFwrPS5
4uFJmAWspcDo1cdc2zNgqZgUYyBEZoog4Z2goLTci80CrXIvoaB+gruhXBX3n8wHkN35RhTJRWv4
QP9yZmWIGPnoVUS6YG6bjYaw3ONbe7L6ree+tWqTC+Zj2dfg/dTyUu8Yf+f7rj+ExMW06zA8wjOm
gbe6FRl1mKs54KPf6WlqTlWz95SdUr7osWWInmH4lOBvUkZp6k/bPEJ5WaCaZK1hb+OMDfE6UB58
V+P8pyrXyPJ6i8zR5CNDgkSwBE4SUo0ZnjwCzDYCrJ04FzgnE87iFjYkOFtI7TMDznMCPYxR6Jyy
MLe8WWhZzKp+pwdsGh7kNbPCfahvU7HkaGu0R04GAPpFPfkrWeMHZEzSAc5QooDW4ZXlYkMYsiet
ZYNpF4pUThOr21TtJz6IemTGtXHFjuGhjas69F4KM24q4I+qwyrMr7HX5k2YzOioyVRdWw2Bo+qv
NgUqUNN0aPsi+LWyNansOVFN82ylF53BQr7xw9vUpvFi2/KbLtWD524xhp0KoxbFqFmSl+Givtql
8a+KI6ll/BtgLNSDWze8aO8yyp/wFCZngtpS1ymKyfSQeGy1d1Z01eLfRrDelz977SfXf4rsr0DQ
n85ER6rgxu/+GVE/w+A69YeN9G/KPEzow9ryqilPuGAVVYjEMN+/YFhljP6lygg38ZKSJRWvXWuT
1Gu3AmW2FAT6mMCrlv1INvyljq6WxbD75duH+FGSuwBVUYZxh8SOSj79i+1rg9I3/+EW5YfvvEsG
BwdQzcSYhWR8ypmKBCwTd7xcw3CAGhBCafDEUdh98ND4xZNnIFaPEsas7DEw14tXir4aUsJRb4G3
M2FCU6OUm5K/KMjSXdw1rLHVnuuY+qMEN44Il2x0yGR8OgWOBDY07KM+2OBB31BICQqW/EVo3kIG
RJwTg4lyZa2TL4k6rc6BfUhrdcBFwcEYezlrlIoLgUdmQAofmK+Vlg8LbQjRg9hfbTI+bUN55HLJ
kIllpTK+LbedWIdni0tAQeHcJOlh4Fd8qB8RU7fA1Patim20s8AGhZtKVXlkM8QcP26pU0EMaz2C
EWf3yTqxiq3RUxvk2c5FRZ9YbIktYHoSom+kAD2oyiwuT4bpnnZ5k+wa3ZzcWAtfTnX0O8YpNDWU
c+Rb8UvQ74WQAupAUVZxtFKTatt36q6TIjx0H6PlOuOQOxJDStsMQRiiovQhhPiv3qVFMTEDoi3A
0brU9XqZtIRQlDnx1bqY5+0FAtlqNP2DcL1zZTXnuofAYQ+03Ls6uXpApdt3bY+HluKo9gEJRPKi
oTRt8n5TBF8yioFkoK6F79QoyzSI9wmR7EWKNkVHOEyom9EeXc56QbMut1cMArl5HLx+lTDaq30g
IkitBpY6KgygsH7L2XmS7wa4YCJS49JI+ShYIkrKLSoHOGDDMwpTnDvjrkHDIXpMk/XOHu9B7M3H
lGikjEQe8rwibZjJeY0qeVhX0XeLK4yRTUSmBFa/FR+lk8UYVdzJGpf9eMCQaUdz7CvRn84whExQ
qFYK8jpvGfEHJRkhtTS6AxB1jMRzTUHYBbheagfHJr/MIPJLpzXUKcZyhI6mgmsZWUVF3kxbAOU3
F2Qzcx7xQTOLVagb3R70hFuM7HAJIKq79ipL2P+amHOnMroLJrc2uUjluMwCksoab6eKYWNVzRV/
4pj1O+SZOzkeeKDEMU3rMw3wUiOlDmcNrlFIET059fATsvAik+1XWNIzHrqrVP/2VrDqTP0OXle3
hovixds291YaOVo1xt46VneFVt6kIvyVYuKujEneW3U7+272+bvoiOk1uu+wSq+54LtDXYrNv7Oa
Uyf1h06IQ2qMBz9CYswpWfvE7LEJs43JJqwOPxV8p4Zko0mDLy8QPqSkIMVF/K7KnEOEtUVPJAMF
jXW1IYP1tOhI5lr7IqCJFTpLcljLZhq86oLV0R7Q2ZsJwUJIyRdJr5j7510Q3QZf/otVFfBX1B4q
+68X3bW1tHOm6ZBo27mhjauO5O9U7+a23B9xmKGKkKGNqRpCPMqLlhedtDo7BVTQGRJQPYjmLt/p
zpDAz5qfKB5w8iRv1d0Bl2G7pU8SGA0yZmUT3STglUhPJSiuhNrAhFZ3iVdcGxvzWaIpr2yI2q1y
hLrPbVpkL68bS2zUP700/Os7glEQKK4LsHM7rkybqbzN+DBumo+ymMoNRDpxRjhbEVnBznXHuxkk
ZDcMwZkARIRNkvaRkerr1zjiOk7QtCBgV2XfKrDlEEmzhENz1cpVSPUyG3NWNZpebvLwpRJSZSOs
BzxAXkuwshR/pY3uRrXKdTlA7oW2guSzzsOtQkvbxKi+0J8kFut2K9mMvk66UQetT1sZ0Clsed+S
NuWquO9gkOSsR1BX8Q4trSpYZ104H3Oc9nV5lgeM46EP+MSb4SxZm2q3MzxY+bI0d33jMwDKFbvJ
LOh4zsi+lbtqWRoNkZk4hKuWLizcBTRsQ5BtwOpcBAHufPkXo4klWRPIUG+F1qyGButTI29E+Oxb
vtyiFJex6T9lvyLng1Y79I+yED8FIt10a7kuykIgwkW/KOJmPUkBGMs3vGnMHcleAyDfR2/DY7mu
se8Iy5OXl5s2GH9GEhJ4xk+2Zqz7hrtyQrAZ3NBaPk/bFrsS3njUMCIZ95XE562PO82Xt7qnbBsT
ukcAXZ8CwWS7r4VfHbSrGMZSgkzFH6ixDUg/3a7Jw0MRBpsO5GQvkNyCRsA66ObDvmfY6Ov1Sh0a
R/KgNenZMoQQkNT2ga4Gf9bak4rD9LctoNQ2D0kR7lhxBAe9cY81O/myHxexJTHk69dVWKERqjcj
K0CLqWcBCp/IeAeoElGkwpjVoPZjT5yUErDO0c82se+46oH4ZP7b19bwH9rmpGS00cxZ6gNZoCXY
oyD4yXv0eeDOB/tfpT7LqY1M3pm0NN1XLt9N/Yy3Rvi3PhAMgQFauLuS+XdZfAeMo7yoZcjOYMv4
rEtjHjM8GE4+55gPa7IQ0syE1GH7As4qC0xIWdiAZYGDwj7hn23sTcfB7gVfjXqa4PW6ywxF3mi4
vNr0MU02Pfti0y+ooDX66tTW0wvSmIwWJK9WJfgz8+1x2NbMztmw02D7DTmHsEzU4FzjHqMqqgf0
7XvSs/DkUwftfIInPMDZWgGCOHIq6Ys/hOwF/2Glt5yLJ8dvaxKzW89sLkmtshGT75LhbBaLRl6N
tLNUvjUJ21r5iMSKj6OKN5J7FN671P4UFXn5zdTehXY1VHpX6L0yyl31qgT/+L4nHsTrrwSspWc+
YbrhOxorNGM7J5hIcvsMKGHhB3MQ/U3PtIzZvOEgG8cEI7MijqJDj8pL96GPMyhIMTBIJmksTU7u
Hw+4LX0YDVxC/Cg1FI7ahLaONbsjVXeMX6HBBOmPH4QRkC0xjt0o9xZ0pMI1Zu2l+JYxO7ZaDCEB
vrgOZHM1+aNfFWGjCgUSl3UxzdqYCuvjtwoIM2eiRmSPRoyPZH2ZEWI09kWJh8TJLWffod9zLEdz
PzMWMUE8Jes5Q4rJqLYX7qlXWchF9ioYGsx4aMJ5c9GVkrjAU8Q+p6/Tpe7GTlhPztnSMZhfWy39
wrBG+kEiGgtisjkiHLyq+wK1TOoDSNgUSLG3AZvcM2F3QxUtUj3zDAI0sL3bl8769RMuRZltGOQd
jVGy7vUsne68/aETIG5riM/KViI+S8rdDRN2FO8k/JWVl2hoKE5uvyZb13ZCjgrLOITWV64DB/J+
tOFkJUd8J6wQKeTHHCpx8D2h3RQsbc2+b04pO5iB9dV//TadnJV8esFHJx4psL+RbqmFgxAXj9TD
9f2ijEqsf578NBR4IveIo1pcm5YtTI2n30hokZCadw/D3Jl8DL5bbQ3pX1wTJ/zwo/NI20xQxqje
eTosa+tL52C8ebCpGaDEyjti6eCNLy/D/gqnmq0+J80sNPQZFyozczbP0oswKMToVz/B3SRBCXn1
LGUthH08jva7yWRnjAQerluJTqaMf3vSWVrBoRv86YnO4o/V9yBh5JxJGkFVzEjz+IYOvkbxohtf
YcxLGz0gmuRZMZRtfiMTwj3SDtaZ2F0Q08+DOp6zw3Myw74MdbycvkqNXywmBlktFh61xjR6q6x8
pXtoGHsIX6IlDxYSaoT6FGGsshgVf8FUCbOMj40H+5+SLuxcWdsSqYPoeXuDK1U080F3Nz7TJrfT
tn2ULwz2qbkE0IwcVMNmJKl1TsgV3EHE1cKeJBD+WTXZ8DeikPed1517tnGxzsOC+TkhwbP3ozU9
M+lFZDm1FivrqxdyXo7aIdDylUC+Ibmo5ikxTOE7lpw4vGoyx1MnK6mVu2KZhsZitGKEL+IzD2Cd
FD3B4ZDvrOXQ6QevxKuV+WxAJgEEKxnv7kG1sCKEeox9O9QflAfz3AsXdXHV/YhURlLtfDQ3geOP
bPmwK7s6CjsEvjENtCxL0AYjR+FHCHuecNXdFukxsNIdFmiQI4XkGKP94Ld20D0JFcVzasxGGVWA
AhdEgYhVRLCvibmCFKJrUOEAISQAmUYFPXDPAYw8MmZhlHWs2rDg5PECbtGsggumT6PnuphnlDjU
Zn6960mACdPuUAfjIkHlkYaQ7zy2/62Yd/Ww6Dp3IzEBQpsrgEuV/Hl9Z64CEJ563CytwQTqyYpd
lY8Ns7TRTRb2rCS/RHO1hWQNi8EmX50u2wBSSYOz0PNuNXTYXlBk1HbgtKAjZaSugakgXhpx4ewN
A+U6u+8M1JtXW8uCSRAji8G6hyLcJIW1oi9p5GxuNkS/Searquy5zGCSOp1fBFXwNQlX/VhtfIv8
z9ko7QwaOoOyKmL5ODADsQH/yNSSHsHpvx2TIA3FSTdZlP+k6CnnTJ2ift7hi41M9kMYFe0AO1z7
XcCkyY+QaS12cKoxy6YVddQgLGa/S0SbH73MgoDir4Dl/oBT1GyOWvM02BJl7royLpH+o0lfLT1/
JFPNiHMZXUO8u5jzt7qIHPXse3svi9gSji2vqTrkunQLwnLNfCZbRCRRp1Wwn1rDPB/nNn6dnpCU
7KIClGmdODy2IBXi4FPpb6X4NuO92v7q6aoPnrLkhOrNIsEzXUbyqSx/Ems9jd2HrFvLdHKqtAu7
OQhzVzxciMHFWW+iRUKyiih+InZmQY3gzno3YjeZjjxw6ShAZes77VCEX2w2GjoqQ1ebJCferG6y
hW0Suv7pq/qsY5QXsZvr9B958mZiYHK0pNkEEr65gILyYcv3ShIz/gfgPawIfanZaJawJejnIsWD
mGwNQfYC6jjaQAP6JCWJIXAIyhXhRSSFl0QYswWb/pgkwTxhDqwnbRqMaeK9CgL052pLzvpVtU9D
CGOf4rIG9o0DkQ0EUizZSP417MaFWq1rjlAp0lnNB07MNrLFayQdKoHGr6s3XkkKSwjbwPMY4MLd
hxWZQcYolXpe4t/TetZhxj3lPqzshv17tRTpuOxtddH1MtrU3snz6iqpXy7HtMngFUx5YHcz1Q5R
f1VLu1Cd1nDnqhs4otbmbWQ5bV6gyf5SB9oSuDi2faiCu6v4H6N9ijMTqb4J5bN3SrwHsuVyqKr4
HuKfusHwFvHyWeX1FXUgaHWtI8yHWOr4mEXaidGwPMS84VOpgd2DjL3OJjgFFXGBjJRNLrhJWPVk
k9BYp+hcEn9YJi5De+8zRe4UIqvwtKeCVhiVVUH62f8YO7PdyJUzW7/KRl0fuhkkg0PD2xfKUcrU
PJRUN4RKA2cGyQiOT98fd7u74T7AwQEMw+VSSalMkvEPa31radVxNhF4FLmbCvhMqC2yhXzHeSKw
HfE9ZtemJduMRA1yeisH0VaNYZ3NlWINH/F4HGwm0wYVyvdEBTqSerQ+T3K41RO7X/xv65q9G2ZO
4RfDhqgOWbPIZafneDM1mtg/jJS8OIPZoidjsmTrnKFocU5Oya1MeW1tUof/g6OOVvRQZC9NjvoN
IwflnbFOwwBO6LNhQ6YcjDfVt2MovcXb0veEJyVblGbrQLXZD11w4dGBLxPRdVZ2bIJlx5lFLtDZ
wO32SRptkv7cjeEp1FgsnP6QEZwxV6BDvUaw3GAPU56HIiUJqh84BJZbkHNvSEEqps5ydq6UqK+d
QN9mvHA64i6n1wukvis9732u2usGKNgibj0BGybg1rhwWnwR60EvS2u/9BwzmlFJN92UY39oenKV
SnGTROljO4iX1XnkZogcnTw7hSU3hd1gCyGi3rlZ7wCRO8dhtj/J776OVQLOLDx29syNZmB8+WDW
shtfQL1T7dW4+HeLdx1H6e+lUI8xg6nK0j+Z1zF5VpD4DUiJuP8E2Zga/VgqDwUFwDl+qiXmj3Uw
2Jv+pojgK+UrL6C7SYivLp+jHshWhG65fK6ifBdgiyry6aVXGswJ1cr4WgJt0ZZ3Wc7syFFEIavC
XFjMe5XoWydtEKmX+sQNdB6Ej87E45mGJFmKN4EQY7UZWN2bHbC7kiOk2+UkmuKSQSoKLETrUXeX
+fSakhNs7rrrjkY0y8my88vXwesQZyTupw7bvUySn14iX2IxPsTs4iL7iQCAh5I3abZAbUXM0y6y
g+PzXAlpHgl4/RjRNBiPKVnpn+SMDywvDnbHq1bdjRTrdUDZWYsnFSGGEfNzZBHnMjm0TU1W/gyW
/BB6VMa+9z0m6tIu270Ys303xg+TCl74sY+Fl9y4KKKSFrHgiHbTKmHVVRT7vj/eRhE2vZ5Sno3X
fZdpnjqofhMMh10DeREpd+p+pJrksI7coMA6N2W4D5t7GP7bkDyIgpstZ8+pW30OoGLRqa9bs+Yh
QT0+s0Vz+xYv8YO7THdLjlUMO5/VoSJf8aYpYfIIiBjG5yWwE1aUAyeccLJrNSyvSOGoz+drrny0
ia82dueS8SZry91MinwvaeaW4LFAQGE7OTjX4hof9T4EqOjXj1VSHXCWW8n8ahAp5Km3R+PKopdc
+bh7Whjj9wnRl45znovoWhomcT1TYnWKFwLDRxim0BV9sKL+hPDH5bHYur8XmjmBOSse7e/OLndi
lMd8cE9z4T6Xib2XvbxsGraeZLQC+kd5sK+y5EkYc4MO4jtR3tZNzaWBGx+M+4HLbSBCHUZ7adLL
FqVIijYrJ12scMr9Is3v1IT7MXhA4rcd2vKmo7bJ1HmOahZELDyYysIsvwywcs0yYRxa3amBbII2
fp6n2tpSkNyO/llEgsj4DPCPoGljemX7PSUzWdLoot2puglzfT+pIzGycCSn2LqpaiChLoKU32E4
HV3u36XCaQh8I2NrHBKNW3DY1wsSl0Wc2xFbXG8j5JUnfNg/ZR98T98BwaZOyDzKu2YzKqBfMOHb
eOFtN/oP82rfNPJrna45RXxy2C+0aXvXLsHZju0bZc9YMeeDmQBx+SRjq+FuFQ+0dFWjtcCEru/C
GrpeDZLKC6296+ujaPRdMgJlwJwtotLsaUYuNMAAkcRACgOojO7egCYQ83ACJ9wHy3bwwp+qwwoa
s79Rhd4wk0D5tuzCm7pGdh1SryaYE/CtFB66KNM8RijVsgq1AdpC91UO3X4i84DTinVf7m+KsL8a
2EHDsBdzAbYmIvQcF0cRsRHv44e+pYvI+3HbVvN5YiVE4vt7a8iJ06ewro4y0md3Gi5LFzozM8tB
5ucuRZrZE+YeXrcTHr2zSNEn1eyvRklATnNpLKi+HDpWhurHZ45vnA156hW+PsUhSOZBw7rA9OYm
fikRLObzR99U+2aONqDk3Mkcq0XtC7RTc+YRdRXCFnDBTDibofP3tj3sG/DrSvLBV+y6Yn2wPcQv
atpWEPir6UAzealJ3TXM+H1ivjUdOT7Mc0swlU1X1mJYUMVbADpRYwACYxr+akMo7q9Wruik0EYI
FMlJuuUj3melz/Sv2sarcRLFX6sNuIW3iWyGeEv0fIRfz0CpncGMr1V3w2CT5KiRRlQyVZArcQFX
XcacxF0la4iw23fTocpCvpXR1Lqks9YZjo0GtuPCGIzNfIbBVtAcVeRXLykO6iHf/wxcuDo2B7aJ
YN60WAeRryKSpGYgMuVj6M41i+4w/TXnv/XyOqwjogqMoY/RB54fv+Z7bfVbRZHL0YVLT7FvVPvQ
xdbpn2zWUFkXMp9h4G5L1NlPTpYeLXHv+CT1dZmBpk2BmLqClJ3eIfe5WsMGiWhQ/YIPIaIDEx6s
r8Zqhsta4+iLMmRAsgdi7cPan9Rr0IXp1nOp19Of1eL/dnPzVoKE2Qo72wYLhl/jtPz8PPnlOjml
Vy1us46MnyAsUJSG8E9Gi1cL+MgpEHNoz7n3WyBnVciwRgGaa/kVVCEpAwME2bVdQKKpmhvRmjsN
CTJpM0S7fR3sjTlbMUeY403hJqhQeVoEqg7LulUpuchSD17KkoXNviZ+xC2Fc8zAnURtw1NNIPoO
C3SYuVfn7IspOycp0qPP4UMaKsUkhN84KYhbRFo1+WPAaLvY6iDWZ4W50Ak8kjuxMluB97sdA1Ct
E0GOcfkkAjIrrKL/ANq3HUp/XwhnFzqYlRkwbUIahDpDNuB/+sMKB8myM3fSSkH2Ado28dFJ4XFR
/2JtJpM+jBDDZr9MUN8WjfVUeBLQTkLPr87paM65bI/l2FBF+wgJ9DKfQ/xbaTlc8saKfV5R83jT
XWiCx7yOIXQ48QCKLn+M0vQ+ENWuqPDqL75Lq25s1iWIA/D8A5pECDhayBlESFjctKJHCR7IfPgh
SRZcJniaHYFjozXhdVWAwzKg7G0CN0aHsbUjU1SB63/Vdc7KNABQkEycITaiXpmHV13PWjVtHp1J
frv+PYkcwBktSfRPcrfYcMdz/+dAjK3jQ/fnleePxqngMU3vU0VkAptkdag9yGhuykWStE9u3mBD
kdPBK7m5XD2erGBwD1F9ykxenao+PoQBY+QqoMdKSns8TlVybhvQK1kWIxvfhpybmymB85nbQPHr
kkCwpSz3Yk4BfWQu4Pd42JkOn2LIpHrjzl5/6LiL2jXxSHa/kz4odkm6rBr06ljIlV4D/XFylmU7
L3g0/VXlRC6X6LNxb2pr2oXN9Dm21YdxiOTwhaZFZ4rvMKa38+eO1O/LcgkJ5CrdrxgsZeuzrO5j
draurq7sFpFYwPywDdtrUbQs1XtouFkBoKsIDLQwnBQhC4GN+0IJ/ZkYhYOlWJA3iPd6RKI9Ntu8
ZvbWJfJDN82460BC2pK3qYevNUIqEQuZixXxFLoqHbg3BdrRiP27n7/hTn5agt7BqF7RPxGEZi+s
uWcRv0mEAGpJProKRWvhklSXI96Oquq1GXL/6GbxuVYs0nzgWe0MeLEL/GPMimU71DR0ruc92hDm
2PUdBNmiTQBYnzHacmyM/YVyYymf2gXh0JyAX5yyxaUeXm7CkZmOHkbctYJaiEihKnuXJYzWMX4a
HJi5KetNoRBZDiLZTSmhHhb3vWf837kznPKOJIJ6kUQpYpxw2u8xjr9nwTxgoi7IGsRzbUFbinKg
TjJYycGNptXaBjZy/Mj+FTPtmSYkPbnjbL15VVM7GJczN7pqXXDnwgreIrh5A0Qa7T0WIc2EK+Mv
njUVBxaDCv0g8ZqIYf4UbmuBNiFeEGqWE4CK4AArY3thI1JSk0TPo+bOqKdfuY/NOF/IhRVecK2a
p4LxlJ8PAsk3H4cXMP6zDoqq+CIM/I2rEkD8NtHCVkfImrDq+JxgU3MhyoUri21RFSufcnwdonYn
gVnFlUXDhna6TxwqG2Xw3g4NmgrdUi08RIU6BR6ga00Md15koGwG1LOxCtAijfup9lhozjngicU9
TyF0C6dJb6X3lrngAOIY5Gi86rpDYiMgJOSgqIXHu9FCwAiC6cG4zdn1HHvbLoSZst3SARQbhxVw
SNNflu1P1rS3VaiAAsfWpQNSO+q9k+Id58nJzEmX8ePAxQPzEyqr5eLgkLrdLsF2iqngfYv9WZ1d
O5a3EKly3/71TrRevnM696romRvpjrC03iDykNZdi6yupOxifopnoa+wd030NkEoe/SgDy0zhhLx
DBa2nqAXifdwbPG+r5VQYeRLpBF3RsOlSBp8p8jfu4Spl+jMQykw+2iHYqXqFphM4HoQXQlPvXlp
whZtSjDVFRltVAf1i9CheTGXbqbdbW3xZG9x1ck5JhGb0YtVI70Zw1+5RqQ42TWreum1aECuh4VA
ECeMGMtbEOeQICcDLkQbWvf6PhJCv/VRgWm/e9DofeAssVnyIvVaxx1bMJcBXXrXBfYXy4HHsOsI
WIz2RPsi3o/GCj0oLjrf5+keCJSDcZAcMzY5SpNDVlREO2Rdf8V9iVkxxZCmV6LO5EDBgAs45zXq
5iEKtygAnkvbnIWRYIuIBOFZfeUh/qVZe625TdmOFZs0I+uj0Xa3s21ihk32KQdSC2anpecDx8v2
rd10zItbSx6549iUTVzq8QSGfGDvX+YJawcMTY6ydqoI+HtPoOFD99bOxBlF3QeyWiarGo5jASk3
VcXL4DCltXw8hpL+KUhiJL3MhgZuH2Y0D15Zl9sB8ysFuNqMI8aiKO8TthHiEYyoCjJ7I7uoJKCY
uWJNNi2KRZTUOYP61mmItxQRAIll2OExnOPK3pr+U9YxRaA3vEqeUq2GY9Oz55Gd91gj8h/cGlD5
PPi72ShYCOF9MgVrwPgCbWBgW10i2Ui1/Zq7VEaeGAuE0CjzehS11N3LzqnNK8a5wsuhPvjJvdto
jwcZ8qUiDU5+z/Y3ZjXWL0W34SLFlD3c5DYjbUdKfNuOBLNVXhHDgNmQhdZg6evJkZ/xwv5hkF/W
rG32rRPT/5IxmefLY1NeViMEeaM/GguByhKtjH06ld5+Rfy6sAeUUXmw/PAnBQPUuIwr0asIy7Wy
Z1HMEcM95ExzE91k3X1pt2sGCGCotMc3NA7TUwN7wCvYdOMiJ3bIyZfNw2KKEs9njI3QQ0Yrs/RZ
hm5y9F1mltkQ+Ydclyy1BjwQUetdxhypZwtqXFnlb24t7+bOJu66/Uw1R6ZVOHwP8ztTjeRKW6CO
ZM9NLeZzV98lKubTsJnT9BNstSCEKEXLOiQKc5WTEJGJTcLOWIgsdcY8EBTmpBJifeEKiLnlcUBs
ZrgwYCv0aXS8Zx1XgHg8vL1Zbddrrch1wwY+73WDf3HCkz6rX0G+hjBW7BkcPBQQdxmn28mD6zQ/
2bvMPuWclcPhGTrJQDG+L0M3xjUgnpyYeWdbTDfpEBIrE7vebhiL66IzjK3C7NYpJrxY1F1Jxt6h
7DTwjL4nCIb5dGP/Iosi2yjfabgvJ1xVY/eJeRF17ILVyI7dXRGk5iou/fvGmHc1FEzaUO8dNLKG
offpyib/LgiQEI9KYYuiDYnKUBzingrOZtrW8FD3FBm+Jk/W2YZF+KoJ12MU8N0UZS+yTz8D18x7
uzsvBRahnkL5wmfBTIcDaMpI7kiGAVVPM9mZa2tpbicrwN3qFuHWyQlki6GLaDrEPK6YEY2YmlzN
hKGI0ODOV75rSOwREfOW0L4tbAp4N4G3WtNAdyXqSMyBcVaz2kv6I2k428K1ILkI+t7eIVZ5zDcN
Mu2NmNzfk9uzJsVoEC20mVbu7ho9XIFrf3fSCKN1xwqqqCPmwxwoWIc8l/bTrFK4juwBL2ls4IH+
U+yh787S8CLUIZbAZqm2jrWrg/l1SH9bbfVWW+2byRkWxBFOFpXp1zBNMLcZPv5Ee89CPuU1dG9o
r8QFBjyPRrMThfO9ULpyG3Mi5Fa3SUk7NRMMw8K4EVKa6lBm6lhpDekQlwHWT2XhgbMjsZ/Jksby
eKFT6BvxdTN2cFthc65/PyrKRGSGhHacxzUYz3hMyguEeVvQ0nEEzVc31mW+Ki3SVZucxrh15Fpf
L0yVm9Xg3mv9i8j1jwANk72EJzGU27GXHXo1ihHGK9t+IMIyVFTI8ygep4QFOSnuzA4+PBkK4Fq8
uir67VcTsYQzoZRphgSIgSRcDKJts7XkZY7IkoncgUDc6tD9hZLyd7O0j77d73PmS5tyvLfcYVVH
atCA6mc9gTBI2WvpZEE2UK594IRB2hXkdRuYKZk59IAbUJfoEdxkleMk8cd9lMDymDOL2PCeBWwA
aql3ziS5jSAq25zWLx1ooZ2UdbHODbQ1gdTEu3TyJsCJUle72uLtDXJ8zUXoHYXFKTKOzkT6bHIM
+xDBte3ikwrD/dLgjEP09TpV9e9UMW9aOpYkSCZ/hkpjOfMO1pQT9hlGrDyYOWZ1fPzr60yW7Ih5
flCV/eQmzhMbjA8M6qdeUlk7Lm1hVf/VJR3TtOZtZhc5rPnuDoxKO/9Oev9Wt485gwIANVxk8zK8
ttbyVbuoYmwsinHxPI30Pl5nnpWLo7umLNMLu6Di3mk90gHLX4pkx7BV22iBCVAzIegriaYkkgcD
Ubbiu1/46092LehQNqfJzDaEcIyFYdFKWimKbSMs+ltnPIQWMQOuiwUvj9Ac2DZPK/4V86rfOvU+
KtSsWZa+plUEufZRjvg4Pb/0t5FEdqcy3JMNMkMOLpa/LDt5FHR9mGzbVP/ysZfVKf7h1kWWmfrD
x9hYzzrK04P62cf5RPbaGS/Au58utJgaSEvL2iBVjKCSdISpGBVfpHg4q2rGyeh9mKG/0LMeCwSQ
SJwKj/Jv0/dYOwFonLxhSHYAXsECBR4B8bYiufeMnfBrMOl95tlXpugxd1PAKAmtwOm1hxMZ0VAx
Rcmu8jla0p3xSb0MMCM0cXRsIxqXZgyrnZQc3MF6SRn5hG/31olHva0GPrMoNM/ugIBsCT5sSzps
tyCO86yS8y+T4CWV2PU2ieFHcvqUoKCqG7eguZx7UZ3a0bxW0XOVeFdFXW9KdGqzn3PaTSVjQEzh
ih1oWat5t7R04uXUfPdd8CqSYxe7d7yiU5FgUJx8hG0QiplfZ3s1T5QePSOasRBfLmmksWG/t0Tq
KovmdQoJDs0agqMbII4qRqjpC8Vg7ybTNogpkt2BYjtNYvZR07aFa+oF/ms3etBUXU9tOZEm1vsO
e0yOLvZ6PHP1MG9cXhLz4STZEUX/JG2GmOw6nxNoPkShzOw5ViWfLF9NyHCkm9TIfrqLNtWQccWb
2dq29OxLI2LkC+OnY/Gs6xKaoWmZj34D8rELuNr6hs7f81lx9ulJltQeUxa2F4ldNvz2awUm9k1q
vdgRdWCdNrQywj0aOa6UDlQdMfE0rGbyDZNlnMtCfS8dYo6qEjTzUj/5BXIiBANHNbnXEQ91HJO8
M23MO+e7JVa/arcQ3wJCdITQ2YQMzkswPhUT0bbNwkMDA3NqcE6Vcj9Bc3BT+672EIo3sQUvaSKs
sjdwUhpYso3N7sXIeTd1pMVSC4qs3gVpEyMs/FXq50VS9heFi2POAXrgYlnFDcq9Jtmh1hVQfQ1F
o+4UggXu6cZTV2Ii5NkkaI8sHVzSWm+Tisux9JiFjDm8ojRhYjQatkWM4vBErMi3JETAWM/jS+gE
wVVDsx/kzKcZkecLSlcfK73u6/xaD9aD4Tl2KKb23W1Zt4mA7yv9Xp0m1vk6d/m8bEXFKubHJFDq
MpqCU9urVWB9Wys7uMpYYG6kEqc55VnVpEl3pD48Wh2Z0EnNkNeOLVoFUqDKBDqtnL1gv2geX245
vUU22lY/aNOLSIUhA3xsaAh/dzLn9sgcaMeqh90xcmWy8rJv4R3k26nGcNZFRFio8XNpKPVM3N71
FqamgrWmCsl6VMTN1AV6vKw3+srr5X04D+qxRozGEr9nhXVDrwNZ3waHHKe4PMyBJ/68s2tCxZbm
jdkWZZYbMrOhRJ8XbJ52iZ+RA5/owu4CxQ2faPPIGCqknw3fZCxu5My/SqWgUe6CjUKksME+c2Qk
iaN1P6SEZkx22yMrYVi0NBM6LkmqZUGDPqXp0ZE+gD5hv+nUtVAW9FdL3H3Vq3YhvwxyOs26BPUb
ZCuoc6RKci9i5VDNzDFUgmbYxdyVbnFZ+Pw5dGCJw+Toduj5eX6RJdoW3k+BUrO3uM3sTM7sa/tv
5jkLGi6wjzxqa0TRUXU2ZOuGo9hXjTqayv1c1EIsYMUTPrJ2SRE82BUpLt60ohpT+2M0gJLU6F6P
ArmvqL/ipBk30wQf2cV06AB6lCJj8TMjhk3piFuhSrJum0MjQ6SxhWbpWWenEgwIGGUcNU0QPEmp
2kPhTVs4JclRUyEjGIm+C+603ZK8uXlXH5OhWF8ybTKt1n2TuKxGRy8/KOOSD07AA9Iuy9nqtCKn
1rWqo+sjdmvNVG4aAGwhY2OSfSmV5/ADY1U9CKg5YfnBVQUibBl49tfLZk484PMSE1xCtyfGEcW9
rrjpNQ+XTqPg584mCmjA7zHRMFtyQmlLswLDGo1bXIHuKJimXIQdNYxbzwQCpIXG9t3s48L8snt6
o2xIX5Z06I4ZsVyS2YkOGNJmcXNd4aNLW2SyyYKsYJ7ncTO2JOYU1lM5Mb0JdeseOXvYB4p6lxAd
3lX5cp15Atd8slzBe9nhpiAXtY4+8vBlaiFQ+zbajSYp7pJseKrmEIqVcli/oOatA55LS73KM8vq
vRHd9ZCxkREVl03r5OBQ6vu0RNPuRKuVPnWfjZ8fJnd+6Wv/oxL0S3GBItOb2NnDYuoJqxlzLkx2
INUCtk6yzE2RDKB++rZjSOmVSwJLgKQjiqbVatdn25xF3SGJ3nhkmo2g9cJKw3Cqr4tNFHZvcuL8
diWPei3819TY4tQG6PEcjWI+c945q/aTB8BTejAEirRBS4VkrrTStzah8iqGvRtqtVXRdpTIJ33a
WNVRaBOOG3KSRSPxNyn0rQS4otWxL0hD4O3r2YIjZu+xxicJ9ZSV/Xxc6MI2fPWlrBFhVjxPYHvI
b2SI5QCIZaxRgk8G/fL83Ppxf8i5Vy/Cvr0sZMwsMKL7xS15Vwf+syh9s5NLwc4x9XZpAjemtwhf
DRCum2TJdxF8jimNwT/6Htu9pH8oSlSoWDAmNUPFDD4nlxGsjtS+k5g25iR+mlJJ0lLJQeP16Vfj
aMm80roak5gY+hyDDLGGaRdzWs8MP4qJ6E2HyhpaPa1c1zN2jB6cirY0NiXvforSZ/Dn9tBO5zgK
Rk50GwS+FxLEVoW7vl23eF0ZH+aFwdlc46kIi6o9xvZuUPP1HOHpU7V36Tv9eAno5HawX8xSk4I+
1AjxFQcIZixGAIHagwqSDXdUR1CnJpwK5MHHBMC2LdtvFoz5zk2soxwdGMARs1X6Ie9I74Azm2Fx
lsn7QENeaDAB4K9HTznfpl7rX6GiHC6XufvKUX3AMi2t7TzS26XimQlsh8LS8ESgFh6MJMvQ3sZz
RuKFn+6a0aBfJ4fYtYKYrynvFmWGfYayOwDcZCLeT8RjRFqM9c5Nxc8qbeodW0cr8COC/PTDRMSa
hjBDKgbJ2AEq1KU0XxlVz5UIhnuLlI5tV0avRRz/TnSXn11DVkQSpPFlZjUQUBDKlR6BaPjpUPEp
nvCpw+zTF8l+KRWjoYEGXZcfaBfAkzoO+AZvao9+GH0Wo3+ZczvyXNK3I1k1vV2C87TQ0bPiCLZ9
dKo8foYTylMaQjWRc+ayYQyAHlk2+Lels3ZpVTyFswOsfgZJrdKPbkDWVxcD2DHu9tKWERDx6dLv
Tqk3JnfTgjt7oZpFiFdyTpETlBTsmxOcMJWqb73RrrZTyuAyxg9w1U0G/yAnmMMkCyvfDDQB9doI
I+EQDEC9TeMdg3CothIFV+nBf3CcGOhQzZCa2YQfQGn1mw5TKQtRHFHFmy8oIrzeGbd+oKe9W6nX
7iNbokPi4mHRuHSHodlV88MSZdkuRFi+dXg3wwKmQpKRF5fU2XZpkC9xIL9z378THFZQVU9fs+eR
32ThD1rYL0fCas6pRZFqQYQoWAAVznJTd8HWfHSldPfS109eXp8X/J1Lz2odOxP7QZLFvN8Cm+gu
1AVUbmt6mJfrUNMvqnYBflciZprQWwsAjCoR7mNEV++lhDrIXJ6LngYz88ZrY0HEdVdJ9iyRUdNW
GjKeqRV7JG2MMANns3JDLOezWifbGPXA7JS/c9zgiB3A0XHwr8pjlKIp2szIMIWpc+RX2nf9I51G
GuHuinS7XPGUP+YBK1Xmo0zEZH2vHfe6XVzKzxElxtrDlCgwscjRyqvWWbYpLFVPTHd4r948GSie
gSnectlAvuvQDI6w3SPeGKWHyyoWM/f0XdkjeV8sDDQm9uCmxsjUDTDTVSZm510MLHDat4VvEJCm
V2hcwTnHioG6CHENjB24dxTcUUJYj4fkvY953ypR1DjlO5ihuQC9CEmwkDweUMwRRpMpvc87Hh/j
oplMhBWPi5j9Jz67vduhn2pbJp4mpRCFTYvwkza6mUbyA1GJBaJLDnNjnosWQhN2z2FbdfyvUTvP
HXuTVOt6NwT1jQUwbtvluxaJ2hZZdYbYguMoiyp9ttM9+cPJeYAuzZOrQ9HYQ0nrGO1Y2aFJePpE
fjUe89TcekPAY6r2UU764VOcVIjYDaORvgXbMnfTuXCC5ejbLHdxIlsXP/74t3/8/d8+pn9PvtSd
Klk01voff+fPH5gJuyxBdvivf/zHk6r4z1//5r+/5n99yXX20Smtvs3/86sOX+rmvfrS//uL1lfz
39+Zn/7PV7d9N+//8ocdJ4mZ7/sv8FVfui/NX6+C32P9yv/fv/zj66/v8jQ3X3/++Fi7i/W7JZmq
f/zzry4///zhCOevN+o/36f1+//zL9df4M8fCDOHrzp7/7/+yde7Nn/+EP7ffJpsplNuKG07CoIf
f4xff/2N+zc3dG0/iiLHRtjg/viD886kf/7w/L+FATRB2xeeLVw/4AVo1f/1V/JvSB780PbIIXUj
T7o//us3/5dP8H8+0T/qHo1bVhvNi5FB9OOP5j8/6vV3C2zHdRACeCEvTkZBGPEqmo/3h6xO1q//
PxF6ERy/a00TCCQJ8CpyW8T7fE66PXsgBqfzwDK0XLP/CHmZNaCbLjfdbYdWhAk4a4yKkVVWoC3I
av3IbUrUSoRR2aDoS/OzZ8Q+7LRgasU0qQv6Q5DW7x1RqMwYy8uIq5CiK0IUnlksJ4d+l/WWdSy7
lOSVinmIrpXFEHdbJwBKtAW0ok/lfKozYtKNuqtilptBL5iMuGx56nRCt5Tb3mlcOFIIjieCp+o3
nm6IopRBe1nX6bGoGU6EdUh7WFN+2FAafYB/HIBym4mBA2suaJDZFNZx5l0hJGH+0WPOaMN90GDc
8ajXoeTTL/jlipmq3yNJqx/Ygui/iTgfr9yxnztmqfwaG13tJsnTfNXAz7aHwHcAsOGCO9TjRGbw
6B6xhWa7lr0100gyUFyf4WtXMJuuU7RVJr9MHR0ipsZlLQi64E5nSh/gKqrbVz3EN4xGGUeQX7Pp
NcbIpm+vo6h7sNbNzkQTsobSd41yL3ALI9hZJ3uLyI9RAE4gZqBuDC3nWDA1LhGjXBRs7/ZO44NW
9vsFSADipwli5rpsu1g8n/3oakep0JrvVILNePQl/971gfAtmpRbTHn+JF9bhoaRoCxrQRCIoXsz
doaQpGmfOOeZhRdMoFgwfjlW8tMy9Vc9Mk2sY0M8CfFETo0bcFQIpmShnzoV7cc8XOhd+TWZKfJW
tCmnaCO24bQCxhShJVqCYGf8pi1OIaauLlaeeGQSZ6HjWSUtncbw1YLrMob1RWMGBc7jRUgLbwWR
cfhweMlzh9SVUm5lg/kApTOO91FQHyla0cu0w+YWUrvhqyD5uwbdXkpOnVG/AdeJxDpLnCgg88y3
dwJxUSB4/2ajccD2DjdK/GqYTl6BiQxOS7lyInISYFoPaQQq5rrSmykjDCHicGZdDzeFfAgxRGuF
cV0aTeRISuUUNQhvHYyNQxocasifD3U/j/uqVxh+WK7lGkESpK29xSej5sOU+w+Vk2TcB4Bxwe0B
1UxJqTACHUHrMnYs6/lXLyDlp3Nz4PJ/saritrdH9sKVlwAR9FlE4l9b16iETTovJoFdNSE5hfFX
XcXrOimfKjS51k5I9xdDAy6tsHrO6HHDhc/WKNnTUeDbQclzdMS6FcoJQ8ODdXBqniTCwLhGrbdh
pBjusIi9hUNC97pM9j7VA+JZtKxLU7lkBbIjMKgPwZLR8ziTs8191ZCK16zu6o9uRnHpRDZto00n
ztC6BKtqIzTcioCMTQ/B3phE9yHflqyUgRuFahcBdHs1FT02j3yZGI9aV//B3pksR46kSfpV5gUs
xbAacCV937gHGXGBMDbsOwyA4ennQ1TJZNYcWrrvXQeXTGHRk3QCBrNfVT9N04VD9eqTwzdsb+fa
ho2JZy8KbvGIl6FvLbh9Ntej261GdCTMQ4yFJCJs4rVMP4t4X5E9n1jkYZF3h6K0MZB73IPaaLSR
luaEjLvWGyt+7Y6uUSZn7GhI2Bo/eGoErDhQgKxuljzLxP8gYcWgqmJ0SywpJWC51xE9C3lIaFFz
efdI3fVyjPtAcT/zweSqZC9iClpb/JA0JpNMOUBunJV9tN3VtJcxzSnK1XA/Ywkw5OzylW/k1ZAs
g/LnLEuGQBBn9y1ZqaBEnQC1xnkhQDSMnWlArDDMrri6exX4AJ5YZrpIPKk4fR/qq0dyD+ZG/2NY
xEedZl9GRUAUW84ZeUw+x5UVYPggOlLKH1m4vNZxSPsfl2eTZnTK4rKliPIy4p+f6FbPg/FloVxz
m1oJlfNUMNMcDGAt+K5HnwCPP+wmH4ReHL37nRl2BRO3hnnLNgLeM+Br7r1v0E0VwyQIfpgORZZ+
d8b+ZxwgBTmRBJYr8JR3OC1gL8ccEdBHFyakWuEpjpXhTsbQxtgjkZt0SR87S4I+WMflTDDoN1TB
BFyUAlbaP/P+ZQB20WCk2cVZ/jNkneZ4xWCm6zDmpqib0p32fvWjIg5wh0HiIkTEKgYKrCAyUq4D
dPZcoBbcCihb81UX8XiYfcZ4OaekoeCZN2kGiimphbtORg0ms73rTC6eYdIqvIdtnpFLj6FVA92T
g72bBtHcSqR09FeYMw5NmolPjqHUGdkHk549PUNwC61H9rl75TBBW6yY2UiXl8BiYtCNcBSz2eVX
IQGw6aMQZcSuX/PSwThCYe1CJlM0Vb7PSwH8ndEqDzUSVLYHklxa3j1C0BXr5XeZkr1KNpml81NB
6Jc7s3gIUuSoOinbSxt9YZOwHxQ0xHoioZ9JKHtYNPfLGsXLFvHEXboCi2/a6p9IMqT3Ylrd1sOl
sUpY7uPyDQtmgyKS0dfun+FsQrNKOobW9bnNR//gzaT+C2LvzOedF1wX42b2xXPAOJcGw+CGAg+W
coMjZYVp2W79WWQzML4IiXXxIfZGZTPjn47BkEFWrZr4Zorp4FtORwmheUmK7KPkLOMmjL3BCcEj
IZ6qfIcKpWChKKhQNyVhxDQ66bnpfEaYeQ1TvjM21yMyoMXBbyPz82A4QZsp3PZW7O/TNbZisH5G
6KDaZdLVGnOtGjwg65igaMYzleHUd9g0xto0LUmjzv2ih/NqCgrmyFw03NNC6a2bufk+K1jr24Bk
lXIWjtB9jWmQUz43O4P70p++Dk7ClNYHWj8VjD7KGASTTyHrzHJ8NzUKC7Zfwn9T3kp/qu95Lm2z
JsgOvtZE5LmZ+5QEzRizHatTsGxWALRkePpDh1T9q4XBCrom20wMwY3HOJvebLjhXm9tJ3zphZxX
50wDhIvZhnYaGl2aIsNkC6oeS9hu9pfiPnBLmpjyGs0Ds3y8ytMZjN2vUY22sMQbPDyQ8vOi9XG1
zqt/fHBOhsDO/YKQICy3OBooHzsx47KbF06t3rKGHy5jBK0iVb25j+DdTXpgilR4rH5B+M3LSe3N
Nrhfy5mZG7odx1+KDhace8B2Y3c398hgGcUhHcZNlkPlEAok5WsPFk0Zfv6rcYIEOzPHzMhuNzm2
nk2wdn+vp6G7xsHps0JbQhtqnIrcJ6ciZRraJMsb1/bu3di9s7vD4Ab4Nya3YfeOEZ926GpQzyYK
nz0Vg9BZZipusJULbYtNjtPkzpUkNC3qLAxyuLUILiNvLcTJmM4EB9Xn4pAZwif9hPbtpaTAvAaW
mx0sB75TY2uq+BH8+Y3ereXYZVQwUgyFWkQKsUvYmqcNA9WhnWkZsTZLzu43S0mGyLj6UQ9ZgBck
IrCQCoslnvzZkBM5he5LQXAKjtQfxG8ONYyaKbdYYFyZ2FyYJFmbTmFj6NiLy4VmLMxfEAAAOGVT
FV+0HSOIY6rdZNjFbJ1Wh5L/p4MX4A72HUBU3qWLLaoMJyxX/sSEJAHLi7xIuwxH7xoKGbvKHqv9
Ypx2Y402wVBLX2x/DDcVM7sipvpiYsIwSPzRVv2ShmTUGMHu2I5DBFYs50UVhZtVC5iYaW8h3HkZ
+0BvST5s4JQg3vMvLNu3Uprr0CzPqRraqwdGA+0ESBbueovZx64zDzHR7UJM6XO/aYngW5r4gsW1
ALSuVkNyWEiFwSrIVggClSphToS81sExiIly2F0ob90q34U3Z3H7Ix7jYdOOaCwlElcUdO+tv0CW
aNZqq9deCAwzKSNg3RFiyGqKfLrZxz7Teo/7fGCLF64DSjMCrZsq2N8ThqUlnj7JE1xo1iUQvpiY
cxAgDyd+0poHoBAMtKiFrlv+sGG4gImy546QPs6fJXt1tfyi1zkZmstznBGLwiaSFPjoLI9tYqWZ
bIU6A8EeVKcVx7xwLtsvcf9Nh/hHJ1LRLK8U8GrvUCbc1FZ9FjPu1D6i6MaaAeZ778WcbiesUWcj
SoJ9iD59mZTkd2LWPZx/pG3rg25ctjIxg6i6pv3RdGFCAInGJBa58l654d4U0Tly2CTawfPS+zQX
p9kWuy4SUVpeC7bggOAS5uOK+8nh9Ns2vHfSsVGYwzetl2sIz8EeWd5KTAJAMOJ4E1fFeJ0gzx3k
0N6C3idS1fJMMBX67Ayl9L5e1rlcuwaznPlnlGQJrEX80CZaXZ7BweYvfCk8Gmz43pFl5JD3mMNZ
deyTLYDGhXFLlw5WUdFps+1HbP7hjD11jWgIVIULXiu29xna9jRn1aFLFq7ZmcyHE5K7X/NLuZiO
IieS7iT0ZWbeE7xJHVX2KxzpriWAOmLRPADEehxzjzGpbu3DGiQO8rF6TsbKOlkC2mEtfpqqCk8l
hhRtZgvExKw3yYJA0s1BSHvy+DVqkQOGQFDcsKwjPllNW0qhTri0uxOSMZRFqpOjtra2QspLVoT4
Tuky4spNDwzTmINJsNozuPn7eiabn9q4jmOKwpK2p4WawH3DDBdYokIXuDPS/kymPD8Chyl5XK7P
v+pqSfq2ZoWWGZlNFsLxZVEnJmwPtCJa89lTVbtPgoIBxlzQyuLC34jIhJYmuXN6jMCj4pBrhwvx
EyFfc8aWjECHY2zn+jEfIct6MoF5GHIaVXvj4U3wDH7SorXccxOabY3/8sjuGh8oJQT2ugL3469o
say9oEKUUCkRd+71wgYzpfII+xPnWEs/eyQpDpMZ38S05MdqQmAyHiCBGdRvoE4ikfaGYFC+T8Ho
kBnB5c08+CCQrO+YXHGwK0lgjb35ueiGvugOtdxhY+eu3tpyjj6jEmiFoOEQZ8ZnC9+FlfSZg9Bd
N9XqzMMtVG109CUBCp+Y7FgQd8hZT3RSp9vCoSyyFOTpsViQ+/2hU5eCRyd5skZYFp7zLB2qZIDj
L5Md7r2G5ad1OApGukb8hsw0LeXepB10vRCksNUovVtiRPsuRyIgleyfrWjaljmbP0ZLWa9pE87i
t2zgCSNtCtdmE4ZnKu1WLHHG8SkgBS8Yk217Z4a/GnXP3hptx+LJ0Wt16ruVx4azRA/oOk0OP+Po
7rHH6CQw6jhe7dbM7pGoNjIYm7NTTL/naiC2NufeWSScsZCoSGBOc7TLi4/SDe7aOq9ubdeeUAEP
HvEAHPnbxgS/CswKRP3oxIpMgSda80f1JHQl0T0EmKlP/Myb1rA/EfaEbXKAZBHOT130KxrGH0HJ
mbojG6qtEMTpTMNExUrtfuC6epvw5BNwmB6jCRAOTTewXFhcyjwiWSLptG2tQxgVZKQtiBecgrNB
oHAh4mxI1r154XiYquJnxwmQR3u27kdAjzvDaZrGHs+wvtmCecxC1JrnDXEMj5YmQGmbqNTpXoQ5
eRItj7UEoKMse9cP4qOngWarjlxAlJ4095OXdGfNEZy54WeV2CTTS5IpI6ZwK1dcCT6cXBN5QOQb
b0/E77MUxeMs6Qx2kgKDaJwS/2VHdgmccp9E7NDKJt26NtgPuu8IPSAC3oVTyN7cnWkdwMdnxALl
2Gu8LdPzicfHpNAn6OnCdciRcjNTO8wZ+jH2w3YnWk2NkGc2OQwuCP7GfXjPg+h9iXWG9DCiH8lh
Rvxcb3DWLGGi8VCSMA35Q1+6wX+guiQ90bl7y3PrmeOqx3t+t3E83pUiOmZzfCTXfsqt+R2yvtcA
hkDrZCP/yT4KNS2myKRw6zO4jCsbnEd0Pza1userK88ilV8a3znoil2gD5IDjFu0G9ZZZ1p9U5Zk
bUKrzavVqRF8NC1JndY1rAdddJhjLsFkpIpTT+ohEdLHGcEEligc3CmsguGcnap5/iLn7Krq4IYG
ROiy+eKq5bEVPECijLSt6GdcE2x8JE+iu7RF7S8VuQRpz88LLnfyVk+xOz0YVR7g2iTEY7zluDAy
OvJp/Iln91ZxKTORUQwZf+QU5QX5SeFCZYlb360jIQ8aFN4e8KMOzQ8iFL8749RqzUa57Pyd6dnv
nI/AZDe7dH4HNoKZg8OY9GPvpTe3jV/slfoPcgJslgV5FXZNipMyHnG61gUlU2MKvvZMInOr1bw8
+ppMtBdV2O2wq1csWBevdH9z6Pd2Bbgixv2ggkK/OyFJfkqXRCmmQTJgSKyYQ9i8uea7pfyz79ts
T72fYO8/6Q3iCejr55BbaJ/EdHcHMsMc4kBMQei+d+05Oip0Hlzb1EUCoADONlylWzKjqRSh2AVm
fIL/qqyd16ka3hLyyZsk19tgbiSCp41zuSNQV9fE3Zqp/t3N6iMQcHxY3a9hXB07k77Wefpjwud0
n4/Nr8Ve60piIw752JYc2su9Ra7htRAeO28P4EcbPHk5oKCcgOAGYCRsV65vPIHclIltY+cjKdQN
2afvc0aDZ2kExnij0pexxcVpToiMmHpG1CoHzXJwCzrKVaxPM5bSjRsweFuc7JCFb0xV441aq+yK
qMVs33G89MiaADTYR6L5anR55ivifoimaZMpzQQsnZMdcyEcxPVKDTKD2Tdt9twINLZpWeytQ1Ia
U6Xmm3j3GXtXM3fM4Cxh7Zs6e7VGPjBXX0TrQFCin+ievmHH41TW0PtCMv6xCuTXutDf9cBEzGnw
NvbrYViSlx+H/pUTEPb92ZX3f8ZcdBYS6nPD+9hjJBmGDYCneNmmtfU09t3PAukX8yEJotDn05id
6WdenFQC/pq4fbLPC9qnVbZsO1E++nZZ3wLgPzn60qZP/eE+6/P3xvLfev6sEA/Brk+4AFAU6CqA
7r2EnNpBj0AHBfPXV86edkCyjsPG0qRyk2I7zgQMtRpe4YrM4iAmDOLtoJjXMObkjDeAaA/HJwbt
p3jtXAhK/MOZT0miq5uNal1OBdMEZQDBl+W8tPTXJI5/eMBeWn98iZRHYqm23suZcZJaaO8oZ3R7
r2dwkcDb21s293UiHCAha8KG6dgU4P0Z2RqmauZ35p4gf2vu2A68RpK5iPBx5Da19410KsPdvj9W
QUFOcY3TNCRx7ALQTpxx8tDlaWx1R+GVw8yX+7NDueI67lYjMXBgCNFbbdndneF8sEG74tqosW14
JDzKwPH2uc8HweQdMJJxtlnnfkjtQpsSRE1AlfO7xJ+MsFF/6v7gG9PBR2aG0Mrsz+LKtFCwivv1
TWocFTA6tr3d4xtrAevHM7+ZF9fX2V3446QD5WB3pWaAH3udfxQY5jIjKX6jvze2bNad/mc41vmF
ea5iANu+B+xe/lfy/W9Kvu5/Kfl+Vv/n+tmlVf2foi/f9G/R1/7LswJSBq6DwOoHlv//RF/7L3fV
bvmf8u3QCb2/VV/nrzB0Q4u/k2Mj8gbB36qv8xfKrLR5OoW4eIkO/09UX8V//Z+a7yr3hqHnW77r
ucpRIZL0PzXfIfMqfG1ki8K6wodpEqbn3lH53xcPbKpi0FYG8q7MaJsL8/GSmV8CF6qq0H9RteSu
HOKdGL19zMPcIipIBqbZvXaxA3WtxHydXcrul2qRIsLmHc73j1bN3SFfKHel3aokLKY89q44yPH3
1j/K+HPy2x9J2DIQz19MHzDFIl9AfKK7DBhcwfkw4A6A8a1G5dYj4r62BFNZ72zs0t6qNX7nEKz2
EWVmqX4ratPSMSwPVpOeOULzY5sdh1F6qztFULscqRtji/vqx+WVSOpvvyU8U9CYjpNjZ/pbOOmz
3WEo9DGblQ62Oa958iObml25+V9bxX/LVmHL//IeGz+L75/dz/+4w9Zv+dcd5si/PEcFpBqD0LMx
JP1tq5B/ua7LVR1gqrACz/v7DgvWL8nA8+lm90JH8ZV/2yqU+xf/6rDjsuSfL/wPTBWB9R+3F29O
PIgtAIYP7mbpuPzQ/7y9ZAQ5ADUOisTa6FdSyfXnhSHWgkMeHWRrggTkn3Wweqbl7oZTqHcry6l+
yCGhHTldEDCqXXdfOLq/0RrxbpeMdDDeX3UUfCAhEF1DpLqOxnDwLTT1OtrIp4Vj6/1IUCJ12ogS
MibF8Zg4OyLzNXLGBHhDsTVi7vHoTQLs9kJCsAyCFSiUduLYim9q3VRYFSIBMuQOkSZ8imjcEDpL
tlYZq91I2O21yr0T1otKBcOhdodrrLF3p+VonZI4d+4ZQtEGRbr5kV43tbp/2QMlhFAjNyPkBRwU
RpJ9TGryCXWp8DzZHnHoJHfIB/T/fsH5thGVTo5WFMIkj+hy0TYUsy5ba/UcMMrsf+Ndq4buzJSx
O6sxx12VOdEmtIP4+R8X37+dM/90yuCK+f/+qnj7uHRc22V7Z1n+n6//wygTsFlAHhrkNkU1uetn
qz4GCkO/Dqy3mXJDl5GkH3wsdETsvRCz/BzKeh/NKz8LI+M8JtSQL9O1D5iPPGcE0Z5qb5ZsnwXq
7zBSaZNY56h1Y4bIPr6Sak5OowOA2yTRzR29+RkoleB8hCznU4G5GVArUhnMj2wlS8cZv0csw0AP
DdKRewqaBPnPw6eWlQyBmac2zL440O0G6XzB+MvoIur96NgwpxHVimkJs4uluvpWKqKAuUBVmirt
PEX9Q6a1+5ivSSAYJI/jXNnbsDSUsfcrkZJwziNstrfA79wHxK190qjkYQnz7lAZijvua9v91vbF
AzmU6TJrdjrx6NgvYDUtK2r2VVDDe3dNubd7jzlW50hAUS6/ph97/W5CVDi3spx3/vQ2JEqfosGh
bZFk4sw2H1vooJ7AFJE7973qBWrY96YgF0DvnXXvm3ogWKCck16A/oDNBq0FokAMNNVYdbODF7VS
PXiUGcy/J6dK2nuy0R4gJIcw2vpB00JXPfbrKBeCKZBbK+Av6kSRfx3nGZAAyZ0arCFRRSaGTvPh
lIQWkzn/6hCs26QRA4FJGooUvSm5XdfaY5Azpal3LaB7jor9tF/Wz33OUNBjMhlsSluESms+hn1c
bgavD04JMi2QE7vkoQk94twQ7i14VCnN7tKPE3wJ6rVQMNlbYQ8XQ8ZDhnl7BqaHm9kbPzs9jrfZ
RfliuN9sunm8AuZlTMdBegzkubHH30spgr2W7IaZUI27yAK44YUpw6r1ryOH4NeSFw5NvT6P1gR7
c9t8XUJAEdNQ1U+yCrYsftkWVGx9m4YRy67ADYQ3Fi923lH/Uo+vRRdd0zzRHL7C5UKrVgDbhmJA
uBNxq+eDPTk4ZHRqPlTtAg/OoqcWFWfz501tacHHs8m5EzrQR7mmC/lJmQKpBtB0GgGltz6I/33x
c96LTJvzpmyU9igiO94GZ1cW0XUGzo8EFHHeqeXDnxcIAeC4LIyy8xIxzCIY+i2N1H045De1NP1r
gxKxi0SiV/MYBKeusPYjc6cbAXHKCCPVIbV124qr4CvzLBpRwjOHyeHZK+ds7wdpekt8SqBieiXs
afrlr3i1SXUaW44L+BiWDXcFhbT5jG5eBb73TpflS5btJ4dwQidAYC19JPFFu46+T7MMEr1IinMA
h4qqFv3GiGhbN+VFMNC6EDTAD1qvzuVIepuwCuXFxz+6QoRAYx1HFyCWdET/3K3UABtJr1zAXkR9
UV9VM3IQibz+fpmJKSe0cd3keoXSkncCY7GZXMd/6Fq3pCxrel4K5oG5rV/4layDnTLRT12srnVD
itiJiv6hahREE5WuucOzJzrvmgcUdav1n9rDGI8T7TeYPMZ58l/skAsdC1d9lSTVO/FbJIoHVd0z
UnRnPnY+ayphfDtC1Fuyx7Fe7FNQDjRPBcu5W1+iThqqgorPpLW8M/GLjKdkHu/ynsm9bvt29+cD
mVHPdelg5XemcfdfPzHIl6z76L+9lT7uTN9z3FCyF/HYuDvrPvwfjwwHd1xsFupnXMoHLOGoKzJn
g1MKX7KnupK0gXjL7DJ7QifInjI/eudRSQMmzbOUFnsSkagx1+TY2zXLb7GSxCIecpAdf7cVck+D
Gf7meeCKxyX4E5abrxGUXHwFTCrqCi9UFYhrlxgalxt7uXM0hrTJH/Su6fP+pD3KpzIXRiRuAASi
gJRa2tnUcFrzPnIbymhs+xo1BVclaf37Bo/rvdHdR4Bja8Cf8HRMygI/U8wd0Tlp8sL9lO9FtoC4
c7uTyOmwymsrOM2FOtqRsB+yIZEXIQkgk1vSOzYJICvaqts4P0STV1eDWnrm4ifiYPgTBvBiHLIw
m6HEyBEP6Nd+7PfP6QTH1oPY10esd076yGPnrXM860j46GsIVPuDLKMi0J/BooodAM0tlkweKmDH
1Vi82uahz5PsIVrFWOIGLqRyP3uMRUSwhB6DIUmuVj8zGglcqhRDzF2AVMFzBdDsuXazq1dOX8TQ
Zuc2cuAGIx4S6yQN2Uf+G5THgdkiMivU2QhHRPydn4EoGyTXs4ihutpJdq5ENVMhyRC9iyi4r4nk
YiSmaKNy3lJN3lMwgb4bTZ7sinXTNvpOuSvWWlE/NWbjhfoLKfqjVq1HITNRMtuGKmxZbn+Yo7pA
KBDHSk8ZuU1ubwoAqL3t4OL2VRBs0KYhq56kHJzXOJisfcIwiL5aH4/DOP0cozG5FWJ8KCvmK3gJ
3Ee3LGkTNJk4p6WRpzh2rktIx21M9c+bL/KnNhA8Tdr0e+Q4xzmXdz5ktCsG2+DZUmnEAE4bxppq
q/JKHAHxRfsky18dkefXcEDYNAYjF7P13J7MkXodWsbSyD4aP2d7EFhndHrrTO5oz/XWEsWS1MLE
Ns3EA+F9QezwIUat27gW909QLutxDj+D4y751VtflvaYDWsUJJNyP3iJ8zroPRkhgf6s5lOqsZ7A
IIWjzdb9wTRNfmKtQbosXro6ml/6hoaByBUwHruBNEHPibggQn/flMK7mdmBaOD586NNGOFuScx8
igmR7ITBFVwX4RE8LYtBWTG1LqaUepzCe5FL85wg1JxQL28hdjp8rowgs5RwAX6pHk9XGD+U6YrF
V+GdcpsanloXMKLjBAzHWFGpWSq3vvlM9cZlfPeNPSGJgy0pKqL2Ljuvx3Ycdmnr7VSXPc7ezKgR
tGN3mdSgrhRWhlfDYeCu8WGF+nIkqThGeisY9t5VtIeeVx/tvvaq4GasJdgKF0qYjx3bqYLsltoV
j/e0Cg8RfLf7yW3tjWe19hbmc7+hnB4SXKbbryVS774Zy/6a9xgLuqr2N40j8wv7vfxSsoLINjo7
Ff+B3mf4VsU6vcRLntKUCfypASa+RQpMLtKzegPun/Y33wrKMxiNkh7EIdqgGwRcdZxhSGNg4yGh
0wf+24zr9oTzNX4qxvZIJk1sasA1eDnAvJK8CB+VOC0DPI/G6dR35nzvolbOGXIYRR5dw89ZL8u1
ZpQIRKZ/gg59Bbyx3PUxg1OEAuy2ISvTgBzaauBvYkn6B1F2X4YwBNs6BchPsiO8gop4V9krO6aV
/VtER2k/Nr/tJqsPXYiDsZwN8FRB8DEKyfzpKP8Nuhw1YioLmOHlUx3pBAJNtMeA2p9jzDbrTN9v
s1UHKNIQsx1efcOO+xJyHcAdMT+yoaeqpfnmu76i8m8V8oPMwfUO6xQyMqFSn356YNu3YG1l+3Nf
TdUXu06ti51wC9sm8DFco9dyWGHdKvrvSSrVbnY666JZeS5jtgIzMIvJ1S3TBrF/knEy7fKs/xbb
zdNstKBALkCqGubVo5PqbdtTuPvnhRKymQfJYxTRETNwQN9buDy3i0U5AwVgX6yYEGk6284VmCUR
rDqS31lDICC4ycMQfq+VXrc/ctsO1t4rxhIsrjeHuz8X1oAI4XoncNXByUwF5vc/H1aDFxy/sjyH
7K/OpvSvWeRGpxIY3rkdvQfm0upSh+ML8M/w3PezOJLkHMPCnCBn2KdufRkjB/iftyJrTdXQa5XS
y0SNRaRpYsXg4p7Kru1R8N2AvH8Idc1aAIygA0WImS4K710GAfPIfCO8VALOK0ILQaRutB90aW1H
v/vlJOVwyGYDny+msYMLzyeohRd9S0QCr1qbhJsRTNiZ4+fGJxl5XXoXa72hbIJH2javl/mSri+d
RaaWDq5b1QLuLTOF3JdN39KJB0PDwYJKr/AjBJcYyv2UiOSs0Q1HDl4cFBj926RPd7PhHu2l9dgJ
vLPFlFjXOlDPgtTAtiAo/ojHwd3lM26ggkpCnyXcNuklwCO+s0OXzKmYeoOtx6EyZn0hVsk5L5ke
qjk9j1NL6KoKTg1EEkRX0Hd0pyDx3uWxfSxMMUDWzsuDzAZEksHv2ScEdBk1WWBf/rxMVRjsXL99
FJ19jyd2BkVYNsSha9K8xbyqYJK+dNb1fdGZEJtnWtwaBQakCo04DSmQcOZOhxhVQI74ceRolQ+V
QWQaIVT0y2ppSRqcLx2xzMr4/dXWX/xh6q+gyl9NP8yHpAGiEAQu3ZBwaEh9DVuirsQmExdbPB6t
sV94INXqKmjva/oEx5HjYjxeWvLPTY/VY8qHbVtP83VwDXZ1i9TL37vwiHRkVdfLvVxqQJTCKV+q
pr90gnrSYahutcr6w9D09nM884hN2uytrKeHrsvFue3wwf45cdBFA2aEJ/UymuDcmua2UHB+CMYf
1LTqW7IP6tT/2iZfC8BaWxuSxnaMsU/45uZVxU01qnqiNKS9OrRYwJ5B/ORx5uiwfKEzJbYsrCGl
rlCdOIOhQ7INMuYztwNoDWS1q4y5c+TnXAa2v62ZWa8u30c/MM6j3MN9mK9QLucr1gIgeR31c4AQ
L9JtSX2wdTh0lpU+MTHJyxG92IGF0kxj9QJWuD1I5msMm+OdjGND49zQn8lnuQdX5QcXQMtVZkV5
lWb4nlNADhFjhC1oL4SwRSPPTle527bDd5jWHoV7MJawlmbg/0O7ew/ygSLYdYHr6G04EkAE3OQF
F68W2IgTHlbxXGx6doFU79XqNCj4SvgSIaJwLLyzsk7fiqwtSe6MxdbPlHsh66GArNXmXwvnnzev
K4RO8JS4Pm12gsGALTgEAnJKjSVRE7sWGr/0aGDDQRYn8YOw/QujobVont1uTo3tdQib/Mq2/KfT
62k32MPI3hOEyx01jCewUvoQtt/7ruWsp1GeKnZ0m3+9PdYzzuClbz1KjDKMp5xy01AgSVUpFoIa
8qZmrFQvl0iq/rxa9PwuGY8CKG5Dk8e1amnOpmwEtAn+v/XFbXhkxcFyneuaNnIcljt2ekDcRT5c
yobWna7y+73bpM+jP4mzSypkk2Kb+deSZiNYYCDNcfD7/IoOi8AuMTK59fAmNDG6l0KgEQ6mS/Zl
Zn2OFN+wqnrjjTPaeBNRxemB5bWx6AJ0IvINd35uy5sgAkq9MP4nRp3fBitb9vwiMZ0GBDR9yMz3
Xe2wtKwvf/5pDEdaq2sFTxJGxK7QTEgyK02ulYrtre75ghf4+YOAn3YMiDMx7kmvDiaUl2Cc0wel
2EL03Kx1pm5tbuZb5acP8qOgq+pjWKQ8x2M4MeJ4jVs+/mGM5RPnJokL2oQbk/rvxqmTl6ixUzrY
PUyfJEAaScR9xbdd+46GHqx6t4xd2YPsu+qBbem57+ZTRx7gWnl99+Rg/dkMCfKGUfIxDDJrDybz
u06q8ZfNCfUUIMekLY1mQRHuRZ+8VsNsPcZW9CiIjOM3wpHXRjK8ug37RU6wp6LizbsC6kJX2ECR
2G+1Utinqp3tY+x9x/zACaqmVeDeKbhLy7plyDU670U+Q0HlqUQYd9b33rrdsCh/uC6CQoCGQBLH
Aqr1sFrtp3rpnsbOyh/LCb9UQTGiFqk5cCVamyIoxQNhOt3lwxXBgAlXDROxCCe5C1bYdcuPQn4t
J9PmK0/e+7oF7r7keXJuk1Vn5TPdaN3yeG4kvl1nwcNjEwfbx+74250cdcGxBjvKysS9a7R7s9cX
HwPMLufJhG+BmhcR1yc2PBzI7MacmxpBKst8Rnu8wIgltaGS3xgw2/uqZVxEEV4GDs1AYOOOSYhX
UjXP3m0p9C0FbEQnYCXFiVoWzJdLdC7sd20cnlMmZcA51V8KKNL4HnhZjWu4scja8ejbL5MLRXB9
iaL8USUrHqDXNR4FqS9g1/ojYUMX41DkXLknDhinbmIa5C618Dwmi7uOMDFTTUJRyptCZ8msWOFW
oxJXJRwiAzkC14PAaDaEEvHmeFKQWhs+5iEs91Fol5d1w39naSLOYQSss17AscBEt+7UKLCFJP1A
D5Vj2q3VTdn/5eq8lhzXtS37RYygBcnXlBellElT5oVRlt5b8Ot7gHX77o5+QUi1T5zKUlIA1lpz
jnnTJw9YsaGfhw7MAax/0jBd6T271j219VIH5ZLO53Axg6F2n/0sowdNs5HOT477Cy3VN8/6oX7b
WVZ4xCgN3wXfqS100xZqSjYS0mICjKhDygnDupaW88cchfkhy9a6msvda7rZ2RgwN+qI6l3ocf+a
N9gNaeZ7+xqi4YaDmytoKtttkubjYf1NxcL8qi5/RyRJ1T6umfmYtZlfw5E2N6pPVC+5Q3C7tpgn
QmDfEZlW1Np6/Oa01sXtw+U0TM2rnfimuuXFkDrlNxd9xPeBfCUn8fZ6Pti4rposqOovYd4U18aG
YttpV3tG8BoP85faNKxzqRYYrMae8fK7tthhoEnPA2MPSIgSuTxTEF2TWBtfdTrIV8N6zi0VEsVU
c0m8ihBvzD2BrrKCgRYFSyaIlLPGcSdCx0F/ML7ELceKVdvJa1i+ZpqT3UP8lNtCEzjq1du+693X
xP9CMTZewqiaLnlvkGhO1/VlrMpD3Q8Zqc5x9Jj3iB2vMeETv7UE7u2GZsuBvDsIFjBL3/vEm54m
WBqH7cvNbXixifQv+Hnp2sYYcyO9F6+JWjQuAo2/EJHXNntZ8RGu1dI84kLW57al1qurPQ3deGdW
6XhJWv/hp96EQziaAk+rTgRuxTdwo5uJRxtlm8g5SlmiKCsuzUw6RDvFxFqqfxRuVbEPG6IEff+H
ARf8YBqxvDghcQ7dXDf7dqish2lPLQaoGahsUZylH7ekNxK4yS64fDjRdHOj/K2nwXu3zKzb4+Ik
dzFO/eNoNr/sPkpvjVu5pyXVwbZE0d1pIxKjRY++XNPBo1tsS7RdhmtV8pt0SuSqC7EjYQnLIwbm
1RCZk8Ux04d2gsAy2OaephsS3LjH1DlMShJ+BqUw/7by5EcmCgJIamJYIxuKtxDWp4WzqjD1E3eW
+ekkNU0+g2eZE+umJ2ioXK7+L9ac+EwZuN+lBgEExKf/WArP/NDHMtwYoK4YS5ogTCnR3KRorl2d
wUqhy/CiWY1/1GWXkVB18wyVGyxzf2s6NsKBubzofrx3Sspct47ir8wu3zKN0SEDfjLO/WyXNi3+
noqAstTp9201hgFkN4CTHg9a56TGvVFL7sozYvwvVe8mJx7i6m2xgdTxDSZeq0wt5NbNHXqCE6xL
OVBaicQU29hGe4A9lghSOos7fBgNPi/GVGDSmmAdrPxbJsWpKP4dduuxVwqTuhBmIZzIoKzb7DKX
mLAW6GNTqP3UusraTwS2b8wC1gxzo+Qy29nE9j675FSJ4jaPeXmbmjS62P58iIzyg8Pc/XESjNIu
2CjlIYoFkeiD9hXBJXd+y1/2HhSvBhnUpwEBl7le9pCiDQPfz/+OujNe7AE5Fc5ni0ccrI+fB3R1
EQx55GEfqtZ9g8kG09Sqh4tjI+y3TSpWbdK61yRpt75AtIHwcYA+xKgHZ3z0lSDW+LxAtH/aIV4z
uZAT7MC2vTme220dE87OSDdl4xX1cpWadfTsxr+uSz7a+yRxYwA0aXsloaJ/2jqiX8uPcXrV7BMa
LK3XYuATgkDD5azOQNFpPs8EolHk9YzF+/HAt8Z7+AVC1rgfrEPp2tG1U9c3N8z/plVlIp7C17h+
oIiCixvNziFgYHNuUi6bbSW43UP5xQfLMB+6FHMxE2iQt/F4fF66Tl92UUlpbVD6Bh17JAnlEHnU
cwfBr2+JOmBnMlOiilGI2JvW6784stD3sBSngFS8KYA1D/jcmHcqFEVv7SB2dbZGtZWsr3y1SWbJ
QNAi/MQXXTU1x6n1z96AL2dx4mk3gkS9SDEzTpMN4y/11hTtj8jDeb5WvToiMGR0I22akNjoLYpL
/xIZlCUqSeLfqzghLLARWZCkW8lwRt3TYQtFVz667z0M/wCjY34aNHTfs00AdtZoR+a7EF+grJGY
QxvpYpKTufGSzr/GifVH72iF0v/x3zSjukUof78TgBOEHUfFPAviMBUcsQ+HhLBOP7+WWh+00nrG
mgs5B8ZJTw+Yi5jK0pD0ppJMbzaGU78ZbZif8tJ/T3NHUFFx8+AAh+1V5tFTMBmEXkqLLwvqLO/f
WjsRtB1hG0bMi9/Qe4LoJxwL793Pydx7naTPTwj01sxm9A98tXbrSLcEF7erIAOA8Kroy1e+e1Iu
61zNppYS6mDu0XKlJ5tcHfPEnU8P+AfpwfoqFhavgFDCwin3xhI6waKWRI2c2jG9GTFR5Uk9W2eM
99Y5jInpmZ+VRzIRamwyRpeIXo+pSaa+lmk0B3t2QVYarX1PY9r7i09LxQBfRkObq8Ucu9pxsLkT
+sAWwMIm/oM7sjw2PjgvugAEJ0Aqz0F2HdZ3Lj3XTnkO/LrvT3i5yqNvSgTM5XLBmJFCmLQLBnEs
vlvHRxteLKd1dy3V0iNAFX5NL1O69U53pPMOhtXcp3ZHOlHipde6dfQL7e43J3bYNUY+qbnPoCke
BcbKr1XmM6Mp8s/IEdlrrhI8YsjWoc279Y+4kL+jo3DIDzVDyKGwsS8FOLoLWMa9K7r2HCdheLHt
Oj3qkf3E/VgzvK4jGayLM0BhSgfDh3hASUWMbXIX2oD3+QhYob7YaUbau3rVx+2tjpcEN1QVX7zc
jS/rq3yJ84MU5s9ZE5iYbOOdWfT8um4+9KE7eHcYNSoz969aO/kcx/ZlfWfQi9i4oODIJWe7J3RG
oKNvOT2qSCG9mE0HemraZNmpl3YGW6lR+71U7bN8vcmrRdR+GKCSvdp2+DlBZ9yTHkxowtROnNzG
h9ktUWC0hU/GzNgedOqGbQGAZDMkqPPdoS8ueYMxHjh0IU6mZHIhei8o1eIszkwfIP2ZFpoaXiV2
YIW2FUw+dtepsU6x1vEDui1yurwnAiTtIzqX6uKu5T6xBzWDjXVMui6hXPRLJn/Klqbdum+sC4EJ
wykb2jcYUtz1SvmY5y7/NOilyLEhDqFv976biUmpnEimReNdZtVh/Qh8T9Q7i+k22T2GJ14gzw87
GRNHqRnKqiyEC9Z66m7ovN1LFkWEEyV6RHLSGPn/uodrC5Ed0+1GM+CAJ2CEfRIcnMclIZzTrWvU
dbAu3PbYwxVQMh6zv1WHE+6/pUNhjMxwfDY6UzCcMBOoaBbL094Hz1Kw1Ml4wPgYpT0+8m4iTpMx
Mgn1fv2zDOdj0iTGtstrsF98J99dR25y+oBPD1KtpxU4E8VUbgfQELtQ68lWxpJ7BjHlnl1fs/bI
oL/q/I2vnj2n/5Z2Lg6DoX3X2/i7rcEi6+GhMgCdPxDBTzvTTJn9mzkoZNMT6CeIW+hraT8al4JH
xKP2GDnOIoGYYxkc/ZuDBWDjdlF8QbC801MhDRyH+D+QhDhnSlOMSa1b7Oqhdk5SaRLWBWVYddEY
kRFzcWKH1JlaI5ro81ZdaAwQpZMsdomOXKQbwvpdhjYQ1sR+JL27Z+htnJGum3j+eLUuUwPNTKM4
Cf1zMrPTREaXvrYms0GcP/2+05h5LzJ+jeNpeuqeDo3IY4pbu715qCamHX7jJo/csJPDXLV4LXr5
P83fMoxICy+8Ar2DXp4kEQ3/HS4NCrtjPsFx/FgvSlFeinuTVXcnautgGLDFrSMiuwDD2oiDZljm
IcIlxJAJ/w6HVBvY8XCiFxK+ju6LK0cDhZTX6q9Jmfq3rNXI4MJkr9z/5t4tRIk/kAFT5VTFEb45
0+ix0W4GNwug1vFbkRD/4MUlQ7ES1w3gj26/pCRvoBz/nQw/CTHH6p0z8CfYvcCHQa6iVfENrprs
C/ZIdISjTO7raLiuQ+KsflhRWL4VYqG/7ry5Xg7lWlfdXXPwfjvN4r1mRUFsGqXUA7wrViHdfwzd
tJxTh+QJ0XFrAp08CtcLWmiimGokfseUa/n235RPpG+GGLszPWMKgbAFdKMvENiSAWhKa6XnHoub
J4lD9EJVQfBFfXFderaJ0pCsKqcsE0zQ+7rerfe1dbF8evjcluiAL97Wi01JfrAR0q2V4VtS6Fmy
Dae42Ig41neVjNzTaPY/x9Qr7vaoxta+lpw1Jp6O1sAIGIzmBNs/f7RF+FN0PS0OXAloZHxOf+rJ
ulFNJybZP9KxoctVihtc5wGLM32IbIjE1TO+/Pfk8MHLsw5kkwiQKS2+0nXgRjoHsb5wswOQ9WUo
fBr0ggcjZ553QDnzhOGIB8MKCw5CVMTl73VyaIcYKej58GFHXRGUAPHA71XdaYYlu+1NSfiFALNk
9113dQnl4n4KCgQyLEO7tpvedYTPzSJsvut8FLMxO2+drH5Kkv2OHiO3Q5yRorye/6Yhw6PB0GVb
6NW3dprHHZAjRsuxS0pJjv0Zj/t8m+P5FX1f9jDs4decZMOZ3lL2wLdLewpszS4boCIlmvecrb78
8GvESibCnkzqC+bcKbqhWdfwryd5MKNn60g7zriQYg3E+wgaQP9rAGva1k0Z2QzjzehU+uOfaTC/
WIkXBYNq5DvAV4NCMAGnIXXW6cCf11dId/INRD9/45unUImY1iXiHhSkZB0bkZ8/Oh0Hks286wut
jt2yZFNgc63fthrpNpHTT0E1uGMwutRv9og/PtHM+roQgHY11OIO5T72yvLUZNGMZ9ScArSzn/44
CbEZ2et3oTpp10W0LdgnjVvZDgVwSEJN22IR0/tdYtcNocr2s7dDeS7iciBLQGn2GuS/55Bm4yXN
pv3YL+JVWEP81g0ETul2hl251QEaa+grjRzrCEQSvnQqL2cokjzZToIKAus15UyGM62h6fzR5vEY
LGx9uGNprSBiwL7FFXp9auscb5IvxbIrM56LZUDMu4k8QuhpMZwjIzs5Thie8omqpofQ9E8Nyj2+
23YZ8xbEWyS01QuRoFQPbWj6F7/hO0IHhljLwmICnDsoUREqKpGGwE6Il75tcKzIyj1QqLG/kEBK
+sw2bwiCjnqr+yw/R3aHMjHkozNgpFHUJf/kYUvYgR6R4IQGkzos6Xtvl4ejvCN5MvaR8rubbXW0
ajlwm4zpi7nWvGtHRkmxCzgoKpiF661JnraPVZXkReybdaNbl94kOUWGNRUd4Udns6ZQ2nlhtZz7
YrL/PWjpwuS4C0luSU22WFNdkpopIem6iZ+D6xB04rjDG1rI+jksd62S4iyVkCeNaNx2keddcbxn
NwtRVF5gI/Xn+ltaedqlMZbzELb1W2lCkJ6hnW9yTFTP0HBPvgmDpm/t+CoyWz+0suZ+iVTlVfIU
bo30lz/Y/t22TXEYuSKc9IXLd79wvKQGOpZ+SJ1DPnjDs3XAkgErJp+g6tnHkv5J8AHWTi0/IlIl
a0Ev+7d67FARWWa+w1VhIG2i3Wu2Olx3J92jMxqUqpKYqHV4XjRMKpxQexsix7vlVcw2Z3J6riNI
FyzEhrPJ+qcL9If3SU7G19CmfWGyO3oKSYlN7Auzuv6OezODhw0aA9i74gVt8rGNfoeciZtW6Pqd
GN1pV6Pywb1ufkQthBMoeo+pGYcn88iDk0B56fXpPV68A4hz4ziMZABreiju7UA0tzNzD6tLe9kt
qkjJGBvYFMP//iWU4M2ro75tqCIfTjz2V19zLYJ703I39CauRnDDfxyz/0175GUdj3SJ6907xBcD
tIMak8ulIKH836uug2ExM9s5TLn12xqqkpMoNG7rQqARgZMl3s1Gj38vsjLek9oSzxo+Nr9pUAZL
57wJEzMNVYn3kQhuajq5bG0PIwGBeffFaAioRIX60VdsQmSHvmpWHWhN1SFzG9xn3tOZbuYZgt3g
bSmozI8EfemmH7rvUugwz6u4/tBVqnGYLz8nX7tXuvd7LuDCrT9jaw38nxgVmcImwuiFZzbiF/Ok
MXq0fPqOKEFx1NRAacSUltcxa2+2knAOOprQJiKpQGMmsxSTuV2FakiXSsYOskVcYX6MpYnlEiTM
q+v0x1miBkyVlDc0hjdkoqQ9zyjaK3oMVLBlzn36aJEOt+vyUX6HpXxwCTxFF835X7cFeh0N7bqP
pErMiH1k0X+xaqc8GX48bhsrFbTUwbRQD2s4N02gy3kmdk3uuGBZJvdh6mCtx7TZ6x5qvcYrr/lk
Ts+eGdrZI2h1Y4EM4GtzL9VfRqgzBZa7Z7vogXinaFOjOEanMjeP2qx/jzSnIS3Eb5ar5QrnwnTD
tIrAL+EVekjSTg2d2NMgim8Gyt6Ng497j0TKeyAgx53aaz/qxBbnsKB88KeyfNeK4q/ZWRP7lB2f
S248G6HhlkhGYZ/F1Pmf9Ag+czsLb2mL3h7Wr7ZLu/GLGzI3lkZJrjwlyCZ1ke4musD+IeP4fTaa
5KEBrJVwtW+lbxznnA8eS2hrH+oJv3Pm6tHONQcO1yRh+l15JnKotSbgqUTQPuR0JWJj+hqXOB0Q
XA93p+mYCTVLfQRaR7Zlrx3WvdIRaDM8LT7ZGWoA3QCi0MRO/t0KgYEATyZ7OXI5oBFLP4EPPWiV
1G8dGOX/Rs9Q3pFH5CmYJYSH/76GlemIgy6R2CGimzZE636RSNdGReT2LqWEuqOZCTm0soDFI3Cu
ZXm655t6Soap265f5arWbnC63FOshG5xPHxRX54jEYMJl335t+z18Na0WnhjLJVvRhxl+/XPagaE
CDfMq1l74lbbhLqjLmCckIN2Y/bEpbYqPhgALZtJ5O63tPn0mocc7hxKy4/YGuBgJrBF6jl7GlL7
DlZdoLUqzE+0yNukX/JzPkLzilLtRuxodjTTSV50tYxxhx8+sd74y6T+IknP3mYFtV+UwrugtcaO
rjY0kbnuYeDsJXzBde6OD5FLWWjWxVE+moYAjoNNvKGC/DOgZmHSqWGAzT59jvlqhvKYqk9mLmpN
SY/IUsrRiPtq0f357KN7Olv02feRqWPb4875WsVW9l5EVbEnjXiB9sADgZmaVArdcO6jnn9jcKSf
8QA593VJpX0tc304ipYwxJG4VI8WhN/nyZfBAiIqsyEhoa82D0NixoHvynKbLnD9SrYBrsfK3DMQ
qN1lSXtamzpp6RZw6wb3mOeYY4U/N6fY6y+2UpL2jOCbUHagJLhKkr3DUCxryqPN/wUObjNAaGkG
6ytt0nuKdrppaXFwWr0lZgOUyGVdODWjzZwjl1nL1pWhs76yZvrjkddTiXceDd2RS8t1hgV7pZ2n
LxE6KoXmosVyWPtUy8gkmDbwm/R789ThpLgMMjn1riluMWAcq+HaxY36qqTg+J2tX7nfw39WS5Za
//OKeKg5KBuXvqg1YnlkSrxB7WsPKKbyzNwPNQTtni/avTcsJGyL94Z588XsmR6NKDke7pjKQ7vQ
Y0Y8stWayLnwH9PbOm2i2WVzv9K/2UIyyKm08yjm5UKc1P8s61u9+tVNsgtqbEfEkpAST6qpfICB
IN7abn6LVk7BOLtTYAzxfHTH+tjkhFJoHQWUxOxcvKzva+MNiUF3rj09ZkAejSlzXcLS4FN3L4hN
kouYy0INPDhC3OUlSuYq25eRb8A67N1gVAsqJzdILUrQYplaGK6Ndrag3PppZt5CFJ8AsxyxFULh
u7BMH3KfOJZ1MgZYxnoFct5bnnxNis5EoHETtZSvQIfnprQ/l5QAZj7j/kgg1ydGQ+coTNd5aDZd
Hp9tSiTbvu6zr4Wrh4eigwfYgiC23aj+UvpMfvvasy+ljUclmeDCQCwGEtsxHF7nEOucp7PbB/Wn
dRBDw8ghBmcaMwk6d2hueuQHISHpKjMyaRhrqkk+SLf2snb/k7AEFTQnmPPKFMXI/11a8HQBiJIE
o4ROUaNGDZODujY0uSnzxnxDE6IFsHEQxomy+oqfPTyUqwqhNyPAxnUEQricSfsleBnHin5elwpR
4HmA4YlSmqliX+7yaGIIY+uXdZmhd13ALqEYhS5nWq0iO5avtqEYrCL1kGbyNq9t+6WfEIb6Vg8s
y44cPF88rv7YACpL6RP/b1t0fYVlBHlET5Dt//fVHVBtbpjRoqJWM4xVdbQuqcz+RnVkI7bOs6fP
hOxoQnztlsmnVveGH1OOUoCm8hv6q89Ioz2clIWK5hNPDbz0sR7V77fpJe1fnSoJF/d2vQD+dx+M
0+VI1W6c1qMoh1yxhTUPlqG1f4YxWJFVWGBq4icg7+tI5vp5KOHQtX4JclZZJDwV5rbeS0FrswW0
cX1yprbeJgZw+r5w4sOsp/E5mnzrmIWuhTyqJ0VK9PY+gr1z1T0SapLZ0bd2ay4nWiIPekr9qzaI
dI8IIdqEg3RfhQOgQfNw4h1Qdg2/c3rHNaaKp5ZWQNuIP3gp+ADv3Tz4Fxn+rWzQpEhv4g9STWa+
I3T4OYHXAyepMSOh94i2sWt9LPpg/lxfZHiigdyVXLJSPjRmrROgHoUK1Uxwi3UUbudpmp2XfL7Q
chYzMzrbf1lvlTYjSd2CHApRjPSxUkZ4d9z2OAt5Zlqc7cg0wLvqsU/nniTDSSlCvKiNt5KIkMPi
Fd4Tju2ONmx1lK5MtiKrI6B6qnS3DB3av2r5l+ECMg7VFwqjYbqkSjawLngh6WbPksQ2/2GUYiSM
YOKX1HO9xbeqdDk+xW/OCaXVfIcyNHTYqKgp1V+TQylhWpRqV6PUpncLoqgkI1O5vlZrld1jlKxp
Bff4jjeeQ041uDnLDR5pCpFr/eKs35myZXYtWtLU3KqOAkct66upiaIgypucbAM08P7URhu9cJPj
0vg6/q20vhqpixvPiuW5qn6tAsaZzTmF6kFnUH7PaBTAPuLK4tvktiWx8NGAsMwROZZ2nfnbai67
feWNFeWrhOZjhN47fJ2P66nxnfS5LsQFoDUmGz4P23FrVsyc6Wkvzdla7GOrlNzrQjhsH2Su/1qH
VBqbrLPLYNL18VX+7wL1PZiiYav18S/0FUCIK36eW9iRVOrB8WYLap2bXRXa2R/pXmR0Ui8ZbaQT
5pxjTADuJkWJgdaILtW6mKSuwblCnZznPS0VPaUFGOvznWAE/wpg6zf9a3HsnCZ84MPTHnirj4+m
qVFn4oe5ToNjXbPILk4FGrTT2o9OLiHgrKvZkDAIgw/Re1IQqg4p7UUsHVGUaYPxLbTNgzXNs5LR
0/9emxdqYJE1njxGelPuHYwizLZiSHed9ZJzZUILQPM7Mdj+hgbQWUXo6M7FAPyv/YDRgCqGfze0
YO+8Ljo9yvk3FzX9rV2aeocM0n6V9ZgfK0Cb3uS5F/5cv7Y9/TGt/Gh4xk/h0FwYJsSXVH0B1iVU
bxMqIQUzG5EQk1A3Vdp0nMolJwfHUtuA88uKnHtt+5QoRAm/11r12lhT/XRdlceLfAH5LnwgKxbG
rqUrpwnpniuqoZd07fppNjwJK7aOtW79mBrNeXgIz6+Zn17Wdxk/WaAb0d/SaMV2yInHNZ3e+miy
greubx1cC7sM84dCzfNXcWWfkXweA89HlsmHKOefc/0q+SvqVtWC3hvjHuPkDuwVJGbsbVnRgYb4
u7P19jAzHHov9fBcprZ7W981Tae8Mi3mOeHu1t9ljzLt3i8j3W5DHqwSl8JMPIi7adMoOeMnRkKl
7q4khcgTW+gxRj5+CNvq55J1AGlm/K57r0Y1bE2xiu4SgDFgJV9C9WdSmt5+vWGsdw6SkBgVojeP
UmcOPM6ZY+767DaSbXhpNRegzkjMzUwQE/+BtvrkNJRAibvD18P8hE7Gy5Db4YMqAGOr7G+zMZHh
WFke9q4x+e1FGDjV96AYk6OTr4ie2oKWhP+EmiF5Ua/kEKPHNyLnTXOqJ3Fg4TcL9QUfdf9i4Mq8
rwttWR8rUvQxeMmxXZv7mk/8jmdjFLXbV4KHi7L5q1VErq3qsl77Xpg99GQyX166NizeLN/8WrpI
qOYRY4DdYrnGIz/tFm9hMlhrxCuA4rTgezXRmfZZfF0QN+3i6s+SDiIg5SR6ThWcbAjH7Y+uch9j
nn06cW4fM/i9T1K3IookdUwqKRCAlXY/1dxyc55Zh7r/QS3tHA0tufVOWR7jFCarU1vyqy6KbWX9
xT8hvo14H/ciH41jahVnuzOWB7bmX3bUlycqmSWAXZXddeXCKwoIZRXi5fv6Z66XBSCJ7WNV+ow9
Yoe0yblD+69F+nbIZEVmZBsSJRK2lypx/+gLmVOqTQjtOmSqBDe4J+V6Z7aNuJrMW64kyBFZ15vz
3m26+kLtXV+WRaKa9EdSjWKmBZVihuLG7K6F95Y1eC8GpRZOSJ+ta2lxu47KnRMS1v6fea6BOQvU
lKN1x/PbnJZGXkM7k/e4NLmGjDyWSF6zc+OaHmrqRTuaJJD/P0N3L/ZsAgNGEkCNDt97AkBabbWG
CLML9rwLonNYTV3f7tY/z4YNthr9OmSWMqIWGjRD7gdcj8NNkUgSrFBsBciyc2ztJlH36vdnFPgP
HYdpmhpKlpnByTDIP+h5iUFQggiwckwRSuAFdF/7rSZoZGQkTm0rhgqZQM6NF8rYdTS3X9YBU/ZP
os1+opM9vfFdaGRrabgWiYU+PZlhG3tt8u+MH6sDuG9gusYEw+kfwsBTqQLraCBRA4W4UxQKrVDW
+jA7QKxK8Yh1KplIc4/AO1C6Ugjtl6TMj4Xg4G2U/V63gHfbsiWtUb0dxrY5TAM5uHHaS7x1icQZ
mjPChZFRprRde6ZtMRI7fg6zYbIUN0CyirjF1ueN3oXyR1yIEnBN+t9qWb0OVc+UZzHTR1TwP6QP
TLPNSpC+5JjOMff274bWjFeZLMbe7SHxQANpXDIbsvxQ1v1nMdB58TU0P+2Cw2CcdIcLK9tTCVAR
oje761ZLTfuEs+YEWg1Geud/RB18nUSlQwpX5B8ZknmGPxWqVbpcO4QO6Xb0MhnYySADN+4n4ovh
lUiljYmVSiZXUSukc3zzs1AHFkqNF4YEfRNptlAWHyZ0DvNslG/JWJdvaMbJjyxy7mq9ab7JDEqP
l+rJrhuaP9ow2s9RT/UjUNaUOjm1n2Aps4dJErZhJifiOc8VBERSB4ffmKNEcjA4Wpoa11MDfRfo
kf/HMHgkHKUiWZdCPMDux2dPN1EvYwsCSOTCne/VHS0fBu1sFuXNWTvohPJEwNShkbdS/2xT/46y
JT9VPFAP1/b/tOiY97oitHh8yU4lMYJZpDFtKjgT/7XZ4WLyr8A8mnSv5nqkIBRAkAXOPQXwvB0W
vOAwlS/tSPyEhblg32h5/ll0IUKVXj4K9rx7BDt2zrvPwWNqa00eglO12Lk9nhtcc7XJrTo0TIxQ
KGrviU8zVJjNDzYuGI9d+KHZuIgJACpvVK4srnnqx1wGUyg/0CyPBz9VkPlQGwKu2+WmTHF1rF6d
UYkJizD9JeLhraL6CMbSvRBFTZikVb/W6m6JsImNuyZuC4Xtr0ImDMn6pg0MXNO43eyvDLzRNY7z
1irxm02dEQZxw5nndl0FjBD5YxULhOdYnk4mPI1ri0enbwbiTzwsoKY5+juQGsj5C6A8ADyGMhim
Cu56L/+GFQTRnZ0UIUGd3OKQCKWAIWzjIGzXJC84duitpGjS7K7YFgKpT6vjaqjVUjY1FRRNaAgf
nYU+TpkesBFDe0V5/NLHjn0m/YNRr6GPCI7BQ2L7cc60up0zdZa1K2pgtcB6KZrcFPTW6P1Bzmue
cwQN5/WVQYF8kiv1ZhbPsbPaPcNOfdu3GVhqPdHptqC4B+z3wDT+x2ixsDYkFJwqES6buIeDU6MK
cDrrboIIeQlh0uxXic+6MBttNk6qE9zWyk2ay+VCgvxoIvjTvI0Ly4Mct9i89vticfuL5fxcbdTc
WLMr1MjmbGr2nUoHHStKP57nLnoNRUq9Yw35kUrvmNq9+wgn6ZzoIrfcMvZj3Vj7rhYf/oBDjCDi
RqCc0gnURl3ZOpuuc34SyFcfJvLNxhfdlR96MTDXVjpMDGV18O8VNFOrsS66GuBKtfh+isUMSegG
8kctyCCayU8z+Dn4Sbkmo+B5Abod7xP0GahGKrYTbfQ+6RMcjZ6RE1gU40FzL9sJ4fxlygrKWg3v
fHvKbo3nnLw6ujfaNLwW6jDXYxx4dqvzDS38HVM4tr/B6w5uS+f8Xyvdqtv5RIO0AHM0H9y8sj+A
9dXVS1GTz6wN1VfXdacnoWHTs0udc7LAdYlE0Jhuchunxcb7whyyoLy6/LfEAkRs0pJVEbqFHfy3
5CimXpoIOQ55WsV1XUZM+5cY+OoNLpYKQI9wBqbWw/Z4JDR8eN2MLK1VvciRZvgZDdR9jhGIA5XU
nigH6YKEzOpwoVz7tdujejydWrQu/60haj+hPyqfrYBvOrqkJkW4sAKLqzkTd1ueBjTi6w9fh9nA
MJklXeSyB9//J158zEkMaoNqjp2XUFniDOwblwYxA00LHPnPfswQ5ndFyVOPVc3HVLWbmq5lVO12
j6G3LlnvZCDehH/8d/XWSfm99I2+4cxagpUKEseMo2Qenxl7cXqrI9wpcf5UpuDLkvTaqSos8riZ
lSpEPXQCPNvnxRgAyxWdc6zMZLmtVADDHp8YcLQp7a6pZX8KuRjn/5a+84xzoSJA4IJfNeT/aB6M
6QNcWbRLx/ETd71EwaN/RYo7IXj38ksCFuC1NUghyoGuMgrCFRvaLbM8L9yPDP++SYpF3R/cM37L
fMvjR39WITkzNL0fxvdQWZjXRQzSO2Hp3sxxsvwfws5ju5Ek27L/0nNfy821D3oCrQGKCCZz4itE
pWut/et7mzFeMivrddbEFhwgEQwIE/eesw+hjGDC9sjyV3pmUX0bhvprXReXCOXdLotLuuxWH28d
RO0vI2dUNinJ/Bs1yBUZGfkm61DC262feistqeLbCL2SSug+iqHXptB27rqZIZiRt+gdEu/SBC7T
qdD2JBHhWtIq7STyyUN+GPY5kG36Mko1KEqfXlo6F9GVSM089lqUguwDyIh8NlEY7qoQw5IuvIdt
+iMbzhIDIh9vIoiIFdj4dH8x49jRzZODuiXK17YNMRP4/pX5k0PDbHePkr/jwGYRtk4Br6I3BkRr
1FjVVZEaxpUeEq6mSDs5yqcsB9z4qJjY2K/rNPg54gh7lbawV4hHTohySIsi82QSV/Y6dDPJH739
NYubB7hfvtlFeZudOMT6ZRPmpYvqbuxV0TmM++ZWFo9a7nCpRB3pgKQHwsWoahUj1seSnqaSWroK
1pNSnrBoyzQyljWmq/yEuZvoyKSC3OYg8EyJKyN5Hs2gdB+rYUrrl3SAamMAvt/CY+3RVkL7Bk1K
gJmZLaSIA0d681uUtF68aNdfjTInaiJmKqI8qH43T200gsgx8wnrp/+l1KzyWbfy6kZsPPYy7J6+
rlPLCoPwMLR8DpsQjT9E2frUSYhMYFiURAp7PuRJ8c1Jgvyb1RznsUr3o0ECDAe+mAXJ9Q+NY+Fl
pmSP+Ip3+tBY8y2bNfvQ9+atTFuX/DO8q3gsmLKdvM4Ok0FGXgt6zl/Rqfw+SDA+ewckZbKyk/QG
uCj6ZHzhUXyFiMGQGyBhnzW3O2aCva7sndUCPN/sdA+vrn58HGnpxBATLIyHEkQPVlyAJ+rza9dM
xmqmULVKNJuc+DQs7p4cSl03r23+c+nQnxZljlavwvoOcil/alyyJ0ARyJZCHsnAqgL/DufQ+UYn
cLpNTRuyLcFXjHiBdQgOF4RcFye7105UH+b0rZhC4t7TOJrXbMGsTZUvJqqP+LzIE1/CLKOl3nQc
0/pX9dsOhXWe/Z9CngNMOXjS+Dz5tWSAVOG208YK3BgzweV/1A3je6UhQ/4UOSh9w0ehtHXQXXfl
3E4YgYL6qkF9wYW6vEL94jvQ2dZZk+uPGmhWdZQ8ON9uvbijTExp/gIMML/E2vIlJ9Zxb1ZwLEqb
hs3d6OxBCpTal34x4jPTNMRjQ2hEE1SvgI1+yTmVtWEZMCACFkTKZYkwfl1iqpPJ8A1KwbQqC95g
Ccq/5VKV2S1sZofEQa6bL2ytukh877vi9z8WZ7nkEqikhiTHSeb65zBglfwcmhaGtcPZKEW6pqQh
0chByovwZuTIaC+NVYB78HzxQmEA1Q2f6NyBaDQ5aGSwi4iJVIqheO5lF04NfE6zS9skN7YpzsOW
DVItctLHRLwsuWzMmJa/y2BF3oq5CQg5a11Wuaw+qubwZGlfTfaJMMXEvWe3fhsQsntK5ewmBUXr
sPz54R/AYC6OIad3SyLBGs1Kzw5xaiWsguwrlNMJGjem1JJYl4uTOMhZXWdHdZrdLtrqDSxiqkdx
Ob6NRAB/nHN5f/o9H7pHbMDS9udywug+falBsOysccjOiWSSoFOJ8S4RUWRi8oRPn3nE5zreAVDc
L9/MSEXhCIgK8iPuQUuCeMImHjGgsu3HJEaZOGvCF07Tx9kjmNA3J4zmwzBf81r7GaZJcRIOVIuK
nZcTkmnM9FudAAMO1oDXGJSUH+W3UhvoHaJGZ28kSKJO950roMFl1J6RoCGcnLCrDn4LqxH6W08H
9cW2pw7aYXi14nqLUS65plo+3vkDxvuCQXvXafg/1H0TOpgPOR+FILT+f/IrlBYdBU29CqXPkk9/
s1JntpSK9o2jQXtrZGgjadek3LMRTcvhXbR2D4uHbmmN9/08ogKYBnFPBeyhCHvkLWjSaq/ncX3t
F+deWn76yqpPTZPIs1WasM1f/Cq/9WZD6mbSwuNNoDas4j7vtuwBunVTG/XLkC8/LZ1cEapJSO1k
c9Kb4hvORf2J5Kx+W+SCSHKI4pRgR/Ll/Em7iAqDqJI1mlXCxtYbt15l8p7FQ3oWYbYzYjSZtuvS
X0C/zb4kh/wz+m+jMQHQ5li6+jz+gS3CukOg327wMc6RbobZAC0Zpw6gQ750hEFI2dUlQVyL3g03
HOvmhjnKg/8/QVxUZ6F6wLSWe0m4TSXg0MqzXUOI/dmkLrjujbzehtKvp4as8puLowc/YE+Z+7qL
k5udScMqIYvLEgK2tIEU+Rj/n9SQJfYxGfrpvMlTYGJMVcPVJUwNhTMiaLqOZ86S3rlka7ZNDLyX
5CPG53ps0f/JW2rwJIVqMUcyoKSY3pSDz+fkkKapizCtyPbYy1lzbUTox487B5N4BNm7VNugOMym
8yDLVbKrTnIlHjFITB+3aPhEW423n9Rw/gD5S+o31bD4rbXyEjdbvnoFrWz139DbnoQPO7goRBwO
rHDloTw4qJUr87J6ZYwBxtB0SnhTzHNXBONNDVY16EcUBM+xXzTA4UOL9tsYXtSgTxS/BzIFCtmp
Qy8SnkncDM+WHBqv6U+pcQhl09gPW/3kuSCLVi7SkQ31I/xvQ7icp8526WmT+2LSZeUPGWZUE2g1
ncpLwDI0TGzMfLiPADNhoKEQd0xqd+PPU3R25QCaDOd+q7Uu3MX41eygVxp9ixjbljdR8gjZUDbW
Dvo2kkA4lyPBNiCW0XguG+8ldki+AZmFhuHPB9UttyM36WMbG03Ggd/qkOhg5JwwbZz9Nr2nXdPt
qXhQ5honKztT0XRX1hjkG1Pa2Gw5jGUKm6umJG1VqCW6arrygVyOA9ySW2ridMmbCBxOWIN5NSPY
DjVGWIf62RfaDu7aQVL0QuKFsVkaev+L6/fbj7Z/HmhnwelSCgEi0/qGHKnZGVib+f8ziD7G3jeE
6c4poh/JKKYAEzJy6ATMHQaCuqRzh3jKgZKMKSpHTLVM6ds4xJySpYe4YENsJ8ABOuUtTsLo/LGo
T3H0mKVZXA0ZhppLJB3jNbyzfTnHT8seeR+WMa3qlzN5HAu0qvDJ1ap4r9yMriRLqVvK4aiNTnrA
tHSgUeScPBDGH4OFZRnLVIAWgP+qaeq/BrQJwHQX8SpNhh/rm1rk1HKnLc0aa71zEm4MTSVp2lPJ
t1VdxRKpsIQyRJENYCorK0rJUyyYUhyURXZVjwelztZtR367NOePCeDGYdAMeydIg4V4WIwPUAAD
VfKOHDb/jlCsXhvQa7aWSKLLYPfUaGx4WSeIHqu/CSLq2eQjQmNr89knrUugoX7k/D4APTz69vwW
qapEQ91xh9vY2hvwkLe1Ax56dE3zYcaJ9YAEHNFCId53dqFH0wE8dkgTqLmLZVfxllvS7VROZvkx
DNLyhBagOvOBZQZlL7uBbzxf1NA0y3KYuubGvJVQ0+pYAkv3nJcxPROqMxt1Oda9ttU5ea88kgmu
5jEVLBJlnzeoveusPGkowST4s1pZSdWdUYfyTQG0dDISkFohwCXk5Yxwbb+zn9dMGyXMOKYUNRmE
ND2VIpLVyjZ8buNWQtLGa+jFExysudotMwLH2q/TXUIr+HWwSP5I2yg/DTYFf0T05mqW386MYwqJ
DfLbylzdb7yFbctnjV/d0hsEZcuMp+g9zxxaYWY6nVncpvMoVUuOXYgj5mjsF3rGut/eE2AHyCxy
bP6YEZ9aDCJ7ECoTnbRasqPACzVwBHHLYD/j9Tqoq9A1n6awMmnbJta1lz3mqDLbM4TCjbKhldb8
y5WWFMWd2bZDI23+HobPYVwBZvapBx7SGuGCC7ds05BMtR/aAfexd0J77zzXCfXALCt/sGTXm7pK
fk9JGuo2ZU0PzPSYXNnI9c91iShjfoEZMFyz2JxeyiEhJpeS0UHvqZ1qAnkbVv76IYTb0WlZWuhV
QX7NqZ+qRodqeSyyaOInGCVwvRhxUIKbRDczu1+LngaItYgNAUtIWMfVmIux3IMrtI7An46lrOkv
8mgvDzEnrDs6GX7MoDlxxySkYZiRqy6RL4TGzHG9Uxqezormi9dsQ5cT12LU7S5sje7WdvCgYA9q
u6KfxQUdTHSY3/pu6rYuh967LwdBpQ7TNum+rRs8WC+Tt6Kpp0PpQdWp4mgX+fZyHwOZbNPTfIMc
HN2p0DBUoMgqIyeGyG/vpRR+N/CwWdxARLgsUTefxu5mydsvla0Jnru3g9WSTesSCmjmVJjoIRhv
q8paLrHV2WdhvI0pvWAhPwZKZaD0BlPb/xHFcX0kWUmg2F0AA3bwnGFCOteUvPOVK3YDtls6Id0r
scrFsx/FgD4jHW9G253aRMCPZy8IsM+L6WaRx6N6Kx8DGbU0eWmT0QWAeyhnOkWrU9uqnFM/p2Hc
eJECtsuhM83+MHnU0hcHHgghVezoLTboXNWidY+FRhAlJGEOWhywxd0mTy3Tky/l0FjvaOnd1chp
8YautTt0A1qTOCOssixN52cfvwNHf12E9KGjg364AhJbWiL3maVdmo+bhskG0XNUY5xOZuMH2k+d
oJ6whE+36He/sUpIiG27VpUmZH/xR80ps8NqRdCstwunZp9EVnZaFj9GEeMwOVn4WcE+S0ScEnO5
Osnwebu86vI/r16QSjL8CoBCJwIi24W89bWVQmsrDSET7SV3Dlxpfe4J8k7d7v6xcQNgkezgolCd
JjyPRip6c1yQoEnVYPUzB+5wKmho1fXBRsa8o/XwBH5jOuJCAMYXZtUROeHvEX3zO4XcesvOTT8I
i7JWky7sEyGckC9F532t+nxhWaO0qb29IAk1jlGvD4HfPNlz5G6GXJ+I5tIvoSP6t4DtiCLZZbIC
p27lsgxXuyAuK3qinFaHg4JUGBGZZ2MwAkmSuyO+HLs6HrOzOrioIwytT/vYGOlTNrpUIiONfCzT
08xVpFEgTnWOnFSbihXwALGuOtooc9whDJoGUtkjm9wgT1CQbsOnHLbCw3XY+FNnddlRRvYpWhb7
RCHXldI0mGZLgKcZ1oqZ2/Mrc9vZA4Gy5rzsvcyRlTxpLXlWMVch5QO8j65LCi3+aQVGUkPsvsdh
TGcvHd7gAHsHKNcjHVA+jDcnP5alLOSn1ntNyNpRNe5DTvjEMbTZKnQSwLcNmZ0yBS4GTEeAmvNu
Z2TYJq7g/1Gk4wdNjM6Vd5HdJLNBKtZ6C2I2qseHif26Yw3aXQ2kJPorv6mTHe5NdzOaFh9xC5of
3EWk9aMBFYOe21XdKtMa5t9or3VNsJosLkFotqSc9mReUkxv8UTD49v3NjTaljaX3uXVXdf9R5eU
mDxpLH+sm01VYJANl2XnWJ6x1V0sWMTQjI+v4xig0SnH6jQp8GRlNu+y5XFbRiFuQ0ekbTWubOhk
a1cWIPFht8yriFcVnkkN3tSPZGXT8NX66GdFFtnuY72PnPz0z/xsh7ib/6Bn24aF/cM2BEcG0nX+
Ss9OTPS+4yz87VxwII6LMLvj0n/Ng2XusTUj7VNIctUsJVUD/Qn6Eg4t3onttL31jfpnDgvn5OtZ
x2oXPRuIQW6TgJk5Wg6fYQfFvM8Ufm1b4zb3no0arKhOfY8BLwOp7o9irZyIc4Mdke4ITSMXIjRC
zPKsBg0I+8Ytm2itwi+WNhewlplQxW0sguGqQjroDrXs4Ui4UCyClm0LzahZ2xQl6AKz1H9rZTtx
ARt0cmFP7qcF1X/WuA/dOnaOpp+gOuO0nGKN9j9TpDHW3wxOvVTUHOdS47898VaRvltaG970bFvo
Q35UXwghXv75XbH8v70rDkV3U7clztzwhG/8/V3pdNwSNq01HRM8ZB9rM7hZfVUDcVq/bqnLWiZp
BaxW3QgORy9+DQ6q6rUdDk9JRwNEb6Pqbg8I8ugjHnCWx2y3USIaiMdP2mCS8MWj1ckMvGIDkRmL
YEIhoc4x2rR0msMCRmeujQ3ihthbNxKHNOulrFBX3jay2XS0cg9ySYSWvHfECAzaqW0JE2k1+xWr
AQUgFslKs/11gFeFvi0eCg51wfqfXzmSCP7jpUNwassXz2ByN/7+gbYa1zPsJB/2VhatOBnONyUI
q2RVGEevQRPY1XfqgdJ131Hf9TtHc9uTGjqRdh+31CUW1F8PZN5SrEE85BtBtfEDbUkRgVUdg7C6
y/oTefl5qW45ZmuTwp63a3WphkU+SQtxg7iak41l11nHIWhWNWTWYm3QGVtEFVCWnaRH4HP4vE/c
W4MKhnpIJBlrkyiWg6m3z4OTaneaKe5GyMajuoyRQbp8H7NTbqISVPepwe9y7ziJ6ncawCsnWThU
tpoOyxjD4aVvk6jaDC2LL4a5mp5nHIL1uAQtdXm7Yf9qcvhWlDt1l0LdqaFpMKO4qXj72/2RhOGp
n4BTQeEg6wDF/HmfekD9xpI0/o7qNXYxqYpX+njLzxCp9Ezvk5wFPjXzn5ecCKgcquuPm+q3Px9X
l2rI5dN+PndZjzC/CfCbUkqUHhiqEa0lGQg6S9KaPXlyVcNsRHG3UTdDI4NnkUHJHOTvfP4M6Mb0
L5cUBo6DzQ4vbKRhWpbo+wHENtqSeEsCDBpVeelC421XRpbBt5ZxEuSLTxfKYtNFMBOTO1+hyZL3
fT7weZnIByLbGJAtGtkp0bzoZmTNzSB9LCUe/l4sI11SN4NzKrox3dvW4K7LVq8/8FihG9Isj5cD
BKf4uEh7yAc2S95Sl3bCKm40HuAX56cDz+IxI2/c6CJPN4VP4Xppihb+35zQgZPD3GXaqgq6aIdW
8oyryTqEMgullQdg2496REdla0Wb4ODcahQu2yBMTKJ5Xe2RS6sgoCKanDaQV3Vf6OXD/Z/nC4c0
qn9b/xwB7d20XVu4tuXbrvHv6x+p746wEefvRdY8crQDf2h3nFXWSzDRdtOd1L5QXQvghvOll1dq
QB6KdjGn4on9noQMuCa/HqmGmj05mJ5kZ2iJs0pIcjpUHiHu9gzPeWwr8cAVttx140VdGJSIr2NJ
8JNcmtSgVqpQirX+v5cjxatVbPIFr9PXyXOyf0Um5yqKw/WKlz7cRZ3v3GBE/BqqiCztDjmaugvb
za/7zRaMbrdEDWIJ5+5I0Zg63aSJZbD/SDwv3KcOWEIag3lpU3Yhh70lMSPjJobV6b/sR8z/5f2w
LN1wPNcykXj5f3s/Zoi0SKdsex+jxLvlxPg9hSNn15RWXgZb9EndFdGfPhd28/Z5V1IGZLtCx1il
8pda3aX3EYDucuOyug6lTtAJDYRrwCfuCLf2ZBR5OoFL5IE6t8DaJlgvVtiFwv1fHmKFbne4AYmb
ysdkW6MY2KQKZhZJHInf+Nt//kRacm0vKdNhYv75f/+P4/OJdOgeGsL0CRDxxN9eAT9l4dI9LKQF
etEm+6mkDGogWyOV1J55Pn/e6aYRfsVSEBOauuD8QMXhY9KzLzYFMSIcAiRM6jIutSOOHMgUtvVF
D5KzI+E4JQ1zSOlq9NQdzjRSLwx3uOR5RMFz1AN/+Rl1518eD3KfPHQZTERkVLyvMZ3srbwb37M8
Ze8VmV8yy7DP7uO/vFTypfjbS4VkRljCdVzdsNTm9i/RL4E9p8IfHHvPCpkck9zOXuhmACnUs59h
1IgSFwcvTG9TRUkKIqazAjALLb7pElKDZolztflgu0iN2dJ9c+MpareFBoI6Ix1JcypIfhOJtRP+
PL4b9g2gvn0z58RmU0HU8RSgA590F1lxmXEMk4+Kpyj2lr/8pHwGH6ijAhbjvv0SRTiqo3zMYPjB
MFaDmN1p9c+vjvfvAZQgFrC7WMI0XF8HbAbh69+ntqrDTzSEgbNzuiLZfi7MarGduV5Hmk30ik7X
HGQm67n6mSiK8l2xDO96Yj8xw1BzCuff4ZckL3WyDK9w0RA3x0l7UZd2ionHiqp8ry4r0Xj0Y2Du
qEtRzctNPhHn5OFV3dWF39ST2Uv+vz9ZRsvzL0+GiunXk0GmWG5F5j6p55nA1G0rrQ+6o0FzP4aX
9xrj19qPPvCQqR7aV13vxTWoxVtak7mxRvVQ2k7zon60b710lTY1YEj5o1gEku1shKB55RPlnBqO
HDk1jIo8ahFf8ahHY//xRIXhY1T0i4f6Wfp2WA/hJB/V5TLNoEv1PtioS0hjdBFSfADqmUzNNV7o
yKrH9Kot9v/8rtv/EYeELcRlQXMtYVsuR7t/f9cXb7A0g3yZrVnhc83cYYtZuEOmy0Dot70LA8SU
sNx+3ScIFeDUPQYn9SN+G/V3+VtZBuM65+9ed3IPn3UtUQjDlO0GedlRoTgkgyY+HjXd0buEOVHI
uqRDWLOmX4nFeo5NpJsbZUoMgwSRPlYHdozyTtcgP0Tdidv2zzuhWqwMueCbQcNZnR02fs6qfVKS
3s/7VF2mk8UZdZ/ZDA3Qqrl5Uj/8+XPqPvXD6r5Id6r/8i0zOMv/bRayfdsXpkDY4AvdMwx5xP7L
LGQZcU9p2Qz3mq6BubehoarBq6nHR7YWblUNMJkmtPawdiMPnJDJuU6RHfTgLW5HGGjS9m+GoNk8
g5jAwGgg58Z4deI23WA0WB4Ct4GoWvj3vY6/Ux4InRkWUZFHP9h6oepG4HwcvelXU5cS97+WhXrj
J3p4pMW5ahy0BS0dqamBzerwPTwWVvYDGcv8bOhxu/YAlVx4v6NN5w7Pfhh08O0t7TnCWA6InrMT
mSgaWWG1UZ5UebHQ0USacQ73MdKBnjYpXkwwtAbK32lVVUrpbv5W5hYdnLYnN6C3idNWeGXweP5G
n+lFj0E33fLyRPcWzuWMNg6NvUcc3PwWh1F2b3qXsAFI/VsKjAtCirKG1otGMiWXR2HC9bCAXAVm
YaXL3RTV8OIYEwCvqriF1rlbb4xJFYyN5STkwPrYAVa2KS6QPFgcvLHs940PSs7JF+eUOGAWw9Tp
N0y3FTjo7bAw3Vsx4A6hOdZdeCK9DdRBWTmGO/1KGWKdGQf+0eG+OK559HTxxwLcZQ8uQ8PtGM93
g7Kcsk7HwCcB3urTPq9pbaNEGPcVLAc0mnHFThqbSmXz5fBzjt+1PHS7RaztQOGym5NhJv2SAdru
df9IcsoeF0947rpok0g9hCmNqnEq9h70x/1UB9NuKYbmKvxmy3Ix32q3zvdF9L3QavIHS7u9Qy5M
VgFdyHsbXQnoXJtJ2/8LAPoPs5BhvwQfHE077u9QTVGLYhVrLUGIhSnqR+AEoA7Mt7nSk71nITmA
v4t6oRK1vx5S41tZlh0nR0S2VU0oRpWScNc3qBZNq+QcVnX2c1guSmIaAGTXrhHvF3bSurxDNb7b
DixNjtLapccMckn8MaM3SKU8mvDAJvlIWuAYcXIa8ZPOXYuAA28uEqqA7saoF8t+FA1c4xT5ThvG
KOPs/tiF3fjSR1LMHLhfkQ7varcIL/RwF7Kh+AL49B5UupvmW/OG8qrgvANtrmmDft9X5c8lR37g
/Q/hM/3jo+oHDZ0kmmgmc66YGjwwMWo2f1p5DnmFyGenwzy1p0aibtWgFNcArN79xWK9nrLkUps+
32jDWQWSnmHeBe/NY2RaJxP1a1MHf6C0fDiNsyBVqmhkOrwM0RS/Oj6gHq3wjLXdhebe47++Yt7P
CdfJ3lMpjc85ae0X4RMGbZL3oDisnUP2X8yZa4ufqTzTVMJUKREmSPesm0PPb0f8rMaGCZVpa9YX
VXRTg+sM07FECgVFNzh9DjVkwqgs54Mhm+aZmw57gZ/QkJJl0g2hTcgSk+a8Swh2T8evy4z6Dqtt
2oRxM+8FWot1gFt3jZk32g1SHxL0RLS4kWTj2C0ZlUYeE2FlYZI/RePPMS2NZ2t4LQe8ijCJjauI
xItF3ucKu0PNpwdRIhT5bOOPBCd2ln5zy2B4HgTgS1w8V1YxhhK0xZibHRlviUV2nvZH1xAN+jnU
kfhS6ua8cwYBU+PPAceoCTmcEtqCDsXcLp73nugwoQ6+pfkbz4AVCJqBdMe0Gc2DjkBzQR+Jf3Xy
MkyPRD98TaK23xkYUU5qWGwWgzGR+5AKRFEs5fmx50Y0p3T0oC2cooZphfYXWGR5OSzk5lqQWjYA
vYoSQsEEvKac8eLE3n2uzQM26/pStqW/amnPHXon8J6XVB4bcx9UXnJmVkKqIuXi6FXNs0SCFwRh
HFvQgfQvzOHUy1u1h+cA9NVBR2fNFDyvRwNKY5REb7nl9/tBslAtifnqETDuXNN4H3v/q5VDaa0i
lB2YmPJLgmJhD+FPf+3j6slM5q09a9+jWa+3wfwa+mG/D0m/RXsbn22ONEeD+buR5g5Npj850Wrk
c372BQllVKosGplLsBGALqjMTF3MQpeVK0qaMVKKJd41MptSuILoOGToDmSPjKSWqpkvLnME8QLt
9ZMvnFGxmDNR7JdoXwXjaxNbGNxblvVB15qj1xjiQrwgHqQUFEAxit8yEfyYEcHhqiWqVCvYGTay
iaxl3tVL83kddCOgtsbqzmUJyltnAufE0XqrDuT+QokmAGdIl79pSDko3HvXJN3D6fvu4TmHLI6I
6SG+ZBcj9HoQpoKtFrPGBgr6iKKPM4hWx/ZTb4GfcSxxtuqcVqGAEBQW7/hJ5nRNIuFXJTJtrDHZ
Kc2p3ddvVURxaEkLsuB5sTboFH6pt4wuZhJGc1iVd2vsxXtYit/rgiAttDyXLqc376fLHlDQhrCv
6KiaTlPVEaET8oXVQ/8RLFS9FofI2qjBiN6JHAf/yCRCUu1azTdqGNLua2D6VbApy1eF4tA49+3K
UvzAxOEenbzdQwua73WRm5c4s9ifihSs9Igr2YuBe83BBCx8JDavhtu8hrkzkSUPBR4tnUNx24g3
tuZk+7E1Zmh+dna2CH/yiQO/j7FF0hOiu10oQamjkGoSHY9y10IoTgwz+QCfVzJ9Nkyyoy09Tgty
4PUol2gVzUKrfEJB6b3FBa5PhV7IXKNfwV6w2GN13n5hOlkPIUV7InGyY4Duyw7b/DHPcCsoi+Q4
n7PvdQfKQx2yfUQm9YR5x5wj++GN7k/q/Mznxvw7p75bAtMI4uVwIsqPL8KQPgaCdQ/FEJLCkC07
urvVgdoAqcgiWZ7KPFpOaVfc82mZjothhOdJDhEtK0Nfigvud/eq196zLFPsBcXpYyzwZEn9lupm
tkP9gzAZyD4uzuMmJZFnkkHdvd6wf2GxdDWD76gMEy+Bne3K0fvdcdLpEsiWbG0UCHXFxoVE43cc
zVDB3xYMt5syw2qrfJA5DOsDUiCZ+bS3fBiCVZ8mcNGxN/YF+0ozGTUOUyD3VDfJy4Dlpkm5UnIo
U49/NggodmGH4LavAY00dkJAuG0/DT1bI5sa0g5jXLTWNIge3lKGF0+f9zlJXm+a6WK/jMv0SxsV
P8HbkydKwYR2R4DPvi22oCuQC0ldfeUAW8Fp8ZYjrVh5fXjS7Hk8GqiD8R4Dy2Lb7m6cydSf5kBo
GxQo+7iNJOCXKNyVh6c5d7v8Scvgi+bhhAmhTA8KcYt+Gay6YazgmMS4Ukf9ZunveJbREBmljbnm
lkBjk76/Fhk8LumJkIgFZRadHJKc0Fmuq0Ag/0NBc+B4vuxsIgPI544HOtoU7lqbVFLwcJQsPGSo
WRX+0FD8rxt25uyQkN2nDuFDVq3jricxMEs8+2ssgucoD46tVGvGxbI0iDTNq1+E6cEPi9+w45m7
hCz5fWUuL8AEicxKIns9ofzKaiQtreR+Fo65m30OK4rwrZeeLgmfVEfZ0wKF5HNjkbQCasveVTaS
H/R+5D8V2jcTNCY+qfmjJps7zcPObeOgSynCiC3z5MLrsAwxTKtJ+83kG7vzG/u7CkPXO0xIMbh8
TUYRpjJ+DDNcyKmjTVa6GDJguM3TQmP60iV5glWIEOSpnuz9MOt73568a1KapEfQstxOAzCE0PzS
gkAcjRSKMrmom4xkyn4o/oCcnBIr8RS5Q/xbW/cntHbU+FNrONALm9ZFvoApnBydJa2IyYYyNqXb
C47MWJHstt8GlRD7vM/PzGDu1Srrf6FN4siCVnmdN5jG88H6IylM61IPKcd0Y3ihZkkPG6HKth4r
84uHlWPmdHixcl/fJmb/I560cC0gNrNagdg3SgQHICZ2rSx+hjYLJrXqYhuH/qGU2NNSD/HITt7F
8uG44p2J1zkqtzMdoWRjZn1xMYmcwkcFW00NsDs2fSQsvgRoI7OU3FGJSQXrCSFg6NsVDI8FamZ5
Nx2aH4FNjjlyvH1Hy+SZGKndYDb9rkbvvtU8ukx9xT/kL2Je5yA+kbXmw6WS0RmJiclTD8Ijyasx
FLwvwH6g/CI24R8DWrOA8RXJsBwa2QlFT7GciNrNhm8mLqTD6EAxrktZyXL74V/I/sizI9L0gPOb
qFNJ9LL96cuAQ+4lH7EAg7zIC/u3yHoFKfLwDFn7RRpNQjhufzNBso2AbyiqbzbiaYyM8XLVUFFs
rMEjpSgYlrPh9lhEQ/M1htJ4JbZ0hrOZDocud+g7FkFGUZL+WY63OXeGF3umjV3CXyYfpv/eQINc
ew2ctzGOspekBqqgz8WwXiPIo98kh7QlZztJ2hYjrR6uWLy0Q+YPEEyn2v6eLBZ/F/qey9Aa/V7N
4e5AWo+jkSRgSdd1J8P+osSMd4FH37HTy2WbLpZ9G2Saljs5lEOJyd1xfqB15bSX1mbGlR8TJWkj
pJlScuXdTfe9povF54noAVsyCPBu47UOAZF0cgjBVexp3H5HDYu0Z4LaswxpS3UxTt0VBdAt4nMD
rVEapqxS6H5SVLIbDxsuwP8cvVZiFye9JejWzuv6xXLjHwax2Yd8GMyL3Q9fUo3gUf7Gjl/yfQSs
zvex9I2nOCx2TSb74KRVPAWYlkXgP2i/J7vRROep2+TQMUOXr+YSepu4Mp41SbxNOsKT28664l8X
5y5KXBn5vO8j2byWqi/27l95gf2dammhSUo2S7dM6w+ajiuROhEmnCmr6RjyCxfqHM2FnFoLOMim
FDXTo3HQHDbCmpe3lwEvkgTJqIHUwnlXRyEuBGlGUkNo0icMzTUfYW3oEJ8txvgIO9hEau/BahWi
GsQgstQ5ESwMFaohVk9i7Tz/pDogvmyI1B7a78GN/S1lJSI349QIjrkMF5PnDDBabIsdq/k2OZ2E
pWtiWqHrnk66PJqoW5n/4D9YPeiJw0jChRxq9Ekpz2poPeF25GzoV1jazV1vIO8lY5pypBfbF0IX
n3QCtg4c7sCWNcRBQyz7WUt9htppaDK6o6YPbVlRfepz/WwDKLtnvU+ml2+8Li48hwklqdKUCovA
4KQyQbhJw+kQg6fSTO9V9/Ch1ajwaX8TF+qm/4+xM9uRG0mz9Ks08p7VXIxbo6svfN89doV0Q4Sk
EPfNuBjJp5+PzJzKympMYQCBiAjF6u4kzc5/zncS/Ui3DiE1sEaTM7OY3PRr6lbfonJIL6Ul4y/C
i0+fZDfbW+XVbBYkTTmeYKFlMRSY8gBgm918We4phUYxCSsr70ngKZy85gwIPz2BYqueSEO4oHHo
gi/OvUzbq+e+kUy3j5GcZM7pODyMXkTFWwYggRtccDLMvlgrAz7En20JZpm2RIOch0jYbA7tSf3u
g04T4ijaXCu8LDoB0ePIW7bzIglW3eyDDRIxHAHC35cNWltWX9N5xifl0O3pW722LCzyOcKhz7tP
zxTfRqYhC4fa7sDQM3Un9mr0PQvW8HWpcZEpqnVPZczKqSmIVA07BGSpYis1dllGl3oPZUn5u5N1
6QZ3c7YhFIFU5sMEi7khBHNLvW04HV0wbDH2gOub7TTriYCPff68Zjj63qsDcnnHEqNA3GExANkd
I7qsrh3ZAILHXkmpi9Q3ph+i+ZMAhnnRFHY8DwJyCsV5+ceWM7vGIWT3lpDXQENOayvFg90ODx60
923EL8az9S1Ww/faaEc2hZC1COJ/tA3lnLyEEwq5+drGMfXb4MEGCb1U20ZtA5aDEpVKG96dOD9W
0eAe41+INsHZBvUPWB/EPgDeH4lP/6bnIWx1SucPgnOIO3u6un7/o7a6YzQb5gvDWUEFqyBnWtku
FL8ApsnLUBaFtq1zLXps9fS7VFxEFXek1eQa4c1Or30Ndzb1nPgspoRrm9XTGjbeCwuDAfYeA9Zn
MXKuSah9uh09NsWM78BDukuz9OgEGpWDtE3UlU8MLu/LTevwsNVUustiknt2/v1m0pJTN9p018fD
d34Vc8fedOuLgfpEFTVXXZbeqSMBqqVgjduxhY+kt1Taxa1YRUdnPl+F7jd7KvBYYi1iLOrgKYUT
TGqhoTb+nNSoFHE6Ulmjw9pLmrsHSZnVUZddBtY8F10iS8RBHrMV5mtVBHRcCQyJ7Lb7c1EKtnSH
JQEu2A4fWTxP69oGfk0qu996v8eYcLhdqWV5tZtwvFqmeg/8CJWmnsytp0n7Wnbds2a22cGcuvhY
h8F52QS1Iv7pl0o7GlLHQNNowQYVZZWNqfY1Ij1CGxWPlCBUpfPtpogsStyglzUtYIeCeT+ptsbb
U+r7UAd9sK9TomZSOK+NiTYCCObX6GnNF7vsvqCoIobY9rSbZmkxsKZ7id/8aKasBay59wNGw3Ty
SwPUUYTtFzelv4+xHd+WQ8EzOAEGpHAuX0dJbd2HRjchbUKzzXTMqMoYP8FjJictq60b+/I1UIHy
CgHT2JYDp1qO73gVVqpH+mZJodf6bpxLL5RGnN7HULqW0RxLdUC423OyITXDq6fpw4Fun/KSRcLa
qlEQbZspshID8d7T/bfUatVVm4pDbLKyojuyPZSyz0GzGelTngs2imFE26UOHikjfL9DaXXYST+5
DZxjzRqpjxuk/XxoC+MpDOCs8PDT5JqjcI+99khcPp85WzNlKyFmwFuFeR7cTt3MbkoeMMkewYYZ
5Gx6fc9GgdmDyROd9vkLtJC1TCGsJEnhrN0Ia42dYZ6ujepoxekLgOhwK3fIaRGpnznwU9wCPye6
UuTVQ+aUV48qyzmNILOV6YKG1Q1rE6QmO7wyUY94VV49WFpMUnlih4ZUmGy7jyW0QoRiH+gMZua+
TvqWKCHVqDpB8mhPJqGrtZ8AVJszwVvP9F/0PhL7GMAd+XLyviT2gBkEmANLmpLay0jm67T0j7SL
REqz7l4f2YHMrryRhgbSK+Xa9YUQ61BzCZo5sOkIMnLHUhjvlwNmenlIoSX+Kccsb+mOpL01IB6L
r664KIZYh0xOlKQnT5mv2+8jr5yE7eWmV39EWejiibb4j0lpzgodFhIGD/SE6vTsnXxhHzuseGtV
soz1W3C+y6FOahiOPbnFxRJt+hlVlaGL3VJPWKNLLQUhINUuG06LkmFPxnCAcdWuQCsNkEB7NrlO
QUCZKc1SSUCOkva4JtmPBSMoLqzXIc6bO6qkvRfCeAAiQrWI590qa/BvrhdrPKNfdY9mFBsJiSSv
EFdbM79rKRn3Is8DSLWaeKaZeF3QDbPBsU1MuZ7Z9vPGNp23uP0QvFi9PtprkXnVbtRVePNpKNsV
BeU0XfhMTpGFla094mqyz3k4vc0Q8r0Vpvwhc8YoSV5JKwO687X00rD+xwIXFBcvUHDcRP+IMQf1
MefUmPwUwl/K6j/Ly2/VHI0X83pieWvoz/ribJ5HJICDB67tEAfA1h8bViT30sUCPqC7nqdE758R
5XmUC8Z0pAjUWoLI3gxBTEy1AwvSZGDErNZUF8W5d6oSd2uTneuFr+871wzkKiwDl8mc/i7HKD+3
/zhM4GE4h7MKgEMKVuF32oxV4J7WRs1HsLPeKKi1HkYdMKxMslVDLGqySnnzmqC+LW+1hr3qSsBK
Puj2epUpEa3wUdu7wBEV0D/8elvpI4ALiLjs5INmT0tlwEnFAOUfNJQJ8hQurvzBp0HkYNJ9PJgC
sCPFS92xtKit9wyHDMKINhdH+OOGWL0oyCGn5dAoygJTMbwVMA534RxMXg6Rg25bZxnW9vlj/tyZ
lbA0jZIEXXu+cCxXD2Oegfh2fvMKNGXs2DbRCREmOxFQ1gXgio0AC7z1kqpc8pUjaFd2tPB8QE3Z
mMV7j+CAeNYAkvMI65jn+g7nXcp2nGbMIIkPC+KlnoV70izRWllpiZmX5fzC8mnbzNuzRL2x4BT8
9KjOr1HWfshMNfAKapt2jsK/jT5Rms5WeIktmxc0FAKM7tGaF4JaL4T6UJTGzlEgBpd3O16Bspn6
U4HNrV8tW59+DaDLPqXGRfRpfoqrwBJY65m1tjGmcHNe9v15MIa0PVPuDHmSGdUwP+b9AlYxAJUo
23T3mnDHjicd5V34rCLt7KD8NnoSpMkZ4k0e27v2Q1DPth9mfxqscjzIGj90YWohUeU32X3lqd4a
npL3pGjrJ4bnv4oG65/kPnJiYLAtwxaCwcBfm1F+uUn8rIAM2Xr0LLLJwZLbjSe/gbLd1YoysFhj
iLD0e0ojBkqVgXxIo2EzoGhuuXv1JyNqsv2SQI+AYbHYTo8DKyJUBibGZawfI7bhp2EZnGXYoulm
a3D0eXgv54PTVVsHCPwR6yUR2Zn62hnasWJ5T9QfrVlPBJEQC5hpNNNXgpBIT0lzeoUtvqEo7IpK
vdaTTp1/h0vkloECnnJfnRsA2eTzs5vuOOiEDbvCw2/Lkpky6WF6cFVsnWNTvzde7G1oPqCBWqd/
Rc7xjkl1ckPOzlsvmNWFLphpLpOUjDhDZOa2R1enW51h12vHwVR9fpjHOMuOtJsvD2xuuW9jAd2g
96nTckhyR52cST3VEGL/aQjGwtFfQ5MgADCvL7Q5LJRYKHNGGb2rXLbU4pn2GhfIBAVIE7fez4dd
QFJ0W2H65O8BGRzxytuFFRyDZm7awWrBEHk+ZJjgN/ioWGpG1d6d14RTQTmVY6HVrSpLvcHrCXbA
90+OkYUP3nwAcQ23L5z0QzEh4WWgczYUcHp3/J7Nmtk2YJfBcu8dRSCWi1xA81K0jVucDwspyaOd
gqnnQk4KXYXHcnxyzEJcknyyd/xG0cqdDai5Zj6F7MjOfqo4uIPLTPjL0hK4QGzs2YW3Yoi2tcnA
4exHypmNvPTWWvsssp5Hqqn61Tg/wWo+YGudhRT2TZS6oRgzMVsC/casskhlKsZFNEVhEjilU6Id
g4yGlLlOo2fwcG/qwGei7ha7wuJcZPpRPJETig5Frop1EDlfelM+UoQlqTe7mMzLzguUqnY00Htd
wG66DN5jzTN2U02Gyg2lgyrb4qPDvUckcJ6lLgdD8LsWpcd4ZSJ6htP/D/ZibGEh+f2WIk3qB6sa
YAhXUK/djmGdr/Q+BpOhpsDYB4Z6WFDNwSz7+jO+SXjjTwzn3hbBrIMVTSOPHXIaLAcMM1y/BgXU
p+NOsWW0QOg+y6jWcYmrEsfOVo5mWWSeLf+smGaeLQpqmWFvh7lx8s+cVOglSGzBFK+DJbPLGsvZ
BCU6bsQJwg3cmSCkiewd/igTGRvLEHugOaLVUrwTYKtKA/kt4N6wq2Z0BQxShShTHobGoi2aqwbq
mAcshY5BrcucrWmSwHLrqr2GJPYp9ivE1ukFrXYelxqstKiArkerO6ryK2Xz7i6vAPatRUeGtwV1
WlDKnkU/MmwsUPti56bK2Pw9CRPVxGHSBt5RrazwYMwZaU3bx1b8lLlTf1fCRpBS5qvJlpJcAS+M
MjDDOy/b1zao32UojCfHNgtgm7pDawkhjBZvxNoLY2tvT8XPceTV2idY2lZGTQxxrGcMBEZcQ+Pa
sDCXsk6nwFvnLF0WInEU4uGMPFzJyhSbye+gQjGa3k4VIIPJbvnEyK1gS/UDEFW9QB4SpZwOgRvv
KkEueDk48zXKlsWb0eFwyJto/iNzPm2Kmy1TOP/SwL48BnF0XN7jSXpMBKRiC+/zPTZnCDVKSTuR
lm4zTvpM66oHA1Pi3aMtloATaUzk8orW9jULqAFZlzS7maALzOItTQr5IbOmxwVS2ZqjU6z0cutC
vbvVHRm7sEroJaKgSPZ0YwFij+A4MrmY5vWEwDVxdmvrHKL/HxZ6pjUruoMxnP+9q1D8qy3b9i0T
Sz9pJKANvmX8i5cUCxi/rqyzfQVHRDELOLi0l647nJbdWDUPmdB/FqF8YZ3drypFkIFhspltIi+L
DiySz7ifxlNT5pKoA4pyTfJkl+kpJzZB7CgVazWgt7ODCXbsMHlIBduyICLpzkvdMYajpVh3uZyi
K4f4IxwrWowwJG00j/oWtBvQVmGfndLkUFokzVOfBIseOS1domgHA/baJaJfDlh8fWY+UN65LP/7
h8n/V+82tm3XNSyhuxZROt36l4dp9nq6wxDW1DEVcJE9VOPlkMwOiEaLv7bksrjRYBxg4poyoacd
/qliln0rG7xPvm7BV3La8rWPAs4Pmbx7lIudCL8660KbDj5cYMcE7I4Dgb7xRYlc3uqdBmmGhgoz
YaSWBtkzomd/Xw4wf9QdTUKsCyODgD//B5mf/i7nQ9tUP2K33sSkUo/1XH8l8fTeVC1OPvdwENR8
qDLLeGMUItm788eoSSquseZDNHHVJdWRhcQ85f3z3ZrZ36ZLqgpFhvjv73k9jUjw8q4xv6U3X9up
3vOIJbyQ6upt7G08DkZTbdpqeqawpbz0ZS1uDA+IcrWB/MKzKpmAcGPPBiq/atF/wRmwn1HsX7li
e7uOPd6+kbSZ9QWzR3duO/bng1dE3Gm8GshxrOhJjBHiV7FJ6/zkFy1nPVidE+0+fxyKGJfK8uL4
zx/Df4Wf5cPvvvTmf/6b93+U1QiqHz3wr+/+zzX+IbHW/Gr/e/6yf3zav3zWS5nz799+yv/zG/3l
+/Lj//j1Nh/tx1/e2RZIceNj9ynHp8+my9rld+APmT/z//c//+Nz+S4vY/X5999+lF3Rzt8tjMvi
tz/+a440mALH7H/+8/f/4z9vHzlf95rKj7j4/F9f8fnRtH//Teh/I8OHzsp9kqsPLtvf/kN9zv9j
mn/DhGE4nucJzjprDlLgB26jv/9mm3+zXNtydd20HUu4DudhUzLe5/uJv1mezWnKd7QcdoXGb//3
N/vLU/jnU/ofUIQfyrhoG9IZf7H+kmXnuyBjIu06wrcsYzZj/5P1t+4lmlBDk1LIWCjQzB91KR9Y
mm6lZf74pwfljx/9zz+K+If1V6exi8PYM1xG38YcEfnfYV1mC+w07bjfOEXcPFJfsDVb03t0uak/
elHYHAo/QZPQR4ofmmxy956tvS3qdMH+aYeS3a4WHUBaP2k3pg/E9fG8Rk30EMyHzEKRxSV3VGwg
VtXUyquVaXcTPeTO7o5YANhazBlG/ga3OOjbZKfjtl8papIu1HT9cfBpxjAdlxhJpZtvVcGIz9OT
Y6EoZ0lKw6OaDfg3kqm/aezgo020rzJykgdDtr/cCajhpGS6dxwjPIxhjAtV6a+EqUugktG0Njqd
cUDqkhO20+iUdMmwE052ZgRrvEQsaqk8rnyYrmo61O40zMOr9jCMNs1jZW08QcLQn9x231cEAKTo
m+Pi6Eyz7Bq6BD0mIkErmSbqwFIkfdSFeDDSGF2Rp2eDJpVvSdKZD8wG8jUzbGuDTjucJi8bT8Z8
iFhxnFr25Rp+Nu24rBQEAvfRVA40xWlQlGBVeACJH0NQdSfd3Lum9rws/+nm9qGbFK9D18fYWmy6
LEV5ZPCf7Q1lvhRDqj/DG7c32rNvmNprQwb1mV2t1oJCzF9pX8WNMuDfdgIAxYndwEnPN50ik9Ab
+M6LiR4uN5xa3Or6C+Oc+qhv684PL8bg6ihOurWGBhqt3RQvOv7KQ19G00NlMnOyBdsD3MTNS1Je
2opxtRaANewYHyZKgpKq9e6taYqviY/em3beDKvWqhWknYPqlXpqFOWeKumdA9JM1MwxcDrE1oIT
7ai7+ntppwLqrV7sR8pAb3UFuWAuPhsHRINyDp9UdeQ8GCIlokXFep3fm9DHJIfF806PDSMsW9Hu
LjP9HDrM5/ySqVEqBaYVoR6WA3LFqcOfdfnzQ3E/b4v7QqzmcruVYRbja5WE2sp2K0wcob9hkVUe
CHr+YNN+sWiAv3FvPnhte8zt1ADTbrPLxHTaxBQZpB6+4QxvhgOA9W63RnLI+o5TL02YAluWe+ts
wHT95H3DEn61q4rmxlr7TGoAUeChbcLuBCe1ucu2Twt7wykWg+wX9gUO6TWZAv8AwNI5t91LOKXx
Rc0RTdEBJwCB8hp5wbOGI/YthvMVCCbPgtEMRXlllG3McbRAU1cSApptHJVpwFfw/PExpl3jEXvY
tnQVFIahNa/0l1EmTJi2a4mWFyXWJy3UOvIL/XDq++DBUfVwCoqYqYsrd9405KvRSo72kD0XzIrR
gJyvY0wVAja3ve3huTMmuABEItbDiAeCVt5fiOIHATF0lXdp+xD6LAmjXH/K0bI24bCJBiNlpmJ7
zFRWRly26yYJAuIr5llGzfcaSuq2TNWzbjgjcMtQ29MMuCvT8ZVgwPDV0OjZgseLq7y2pweWFC+5
a9U707Rs2jW14ZltKGb9JnlPPaBNvraZ6hDvomHhp/jHYflYIm2C8FFLIFIT+rHQ23Gr63n5NPjD
o2bNDVoxkyu8YgngpviTv/dxMcf0vR1vKLLZIf9MqDslGRow2rtqDqxUGUi3woqPQ2o8JzBvXyCG
7bnyNHsrbYAfzVgqKfSLSdF5U+H0irg4okBjpidc3VyUGTQXMZGorfT9YkMocs3ByMvBYiCGfXHY
Mh5KtiZbs9eci97QiS99HyWHwbffw9JLzimfvdV7z/0oPOruauqH1h68KkqtqvpYqfrJEwND7W6u
FW0D4qUyG59smz7Mqu63OF3gfLqqfjZEckd3im+0WxHYlN1FjS7Nmc3wIfC374vexMxR40tiOt3N
Iw95yfL2rSNzsk3YkeJ+rftz69I6XTvo/3ED1zVKzAgKTnu0osb/moYVN75J7Ag8loeyKb54ttEd
lCCSq3ocrEHFTqJlYUrbCYYcPX0MDCeCBMy0IYztlzHqFE4l13zwXTtimmg2zFK4pkcOH4OERZ2q
Ze/y2KS9xv6RsdJ+Y4WJoWIAnGC4k3oDhFoeTFC+myyLyq2fZsYx0rUPbHvZSxzK9iA4adD19e7V
tMuXjHHaD2/GpZJtKZ9LWyLn01ZEGcxsi6TMG3t//iJHD2U2FuLH0EKBDobhVzzUhOEsgsT68EOq
4Rv3NeJYsFYhHEzGITeK+FkPmYSVvbfyg8x789iirssq056xlabQRXzthhGIuyktHaeqaYwzIJxo
LXLzK9DD9EuPJWo1cM7d+sFIvtQD9T82uDdR2N058CKKWVpaP9tsLD8UPZldbnwj8TTis64vEcSP
Xckg8zUfCm0XKyify7t66VAnkTjJOhm9badl6eNywHKTbpXuMnbzMuiBJiJ+2nX1NZ8Pk0jh9ZHV
ICcWGvsKj+RIQag9rM3Kom5HyHJTSr+6OlzecuYT3wwzK7kshM7aMcYfrp24V4OQlDkKaPW5fV3e
iomuXTGx61xgUmturxk7QeVShc+hNKujcpy5mKsBK46DGkGBzA9QJu3BB8+vuwWJrTxfN4NhUUGu
R88ooMaV2eEDNTm3oaZ0FWMbjd++/OLmUfoTwtaJYm7nLY/CVdpo7wrc3TaY564C9Zl0SaofID40
FL9769FurOMg2mwbpH3MlKuwdx5m0xP7XfrIuXJCR+upHsNW4RsWmrJdweIYmupe2mjXsGc2YUPf
z8ijbQ4DwYt2Q9NISxypOdqxyQbKprvBqZ3oIIZo2vOdJsD8jfHM6LDZVY2hny1ZtxeEJMYpwP72
AUGmTa2N2Oeb1P4sj1aFRVqG+b1bar/mg5ukb70FaiSeKwh/r+XsTO/aDjiW2IbHAbdHaVTy5Dh9
/SXD3l5A8SEYrL6hQb/HsOF4HdopjQtRedbmiSiE2+SBVLLcMqcouGWlzq5LOvoh3Dp7tNqyA/zg
/Fjey0X6OCVDcBmmmtCXMNxvZjw8NAwSR3pU3uDWyU055vUt8VMmB7VRbsBgneCXds+IzjCk+sL8
nunFNsgr41cn1CUQbraP2s7ew3nzyEbn9YtmFOG29COqOQjywJh2vZPvaYRhWjoqSxVmj7VJhIuH
yPreVOqWJInHsq2O15MmnNsUUhCBPo37hlKfP3EZOICQeyzjpit4NI2yoreWiNjJsWff8ZiqJ8PD
s8G0elOSU74Lq9BYueVQ86l/vVg6PkOtqcabE+XvXeNcR1a0TyTb1ROFFwXjfa3FtUdnFa/RF6ex
3NPEMGaVOFH53MjvC/AnI8e3HzJeZRaP8H1+YO/0c1Zrz6LBaIlLL0StSdIeTT/7fnKZS4nJvVA7
ylYanOZWzfcplehXygigiczDieUwEn9mVeBMALzSQ67akxb56k54bnqU4dw8WDO5F3b6JkZepH0O
Nb40up0/ORqnd8glbbTlteJ+tQ2Kor/qfhRRnWuWqLDhN8P2/LUZSfj4NfFsPx83Y+mLOxoStK+u
OvFkxjDy9pjgWdB70kEltii4NdrvvWeN9yEkxTvZ/rNJPJYYxUk2wt0PMj13djX+4lMASMr4uwEc
HbKq6T5lfaTvSNOMFBz0AI6MvNnoTiE5PZr+5MfGeArCHJQI6v42DzEENbYdEhCu8y+V2VDymwdy
l2Q5mMeo/SV6A5sW7ooAeAsZEczXFaasezEfCEPdTaDypz8/FPkZeWKTkNQ83y8W8p+URDgRjSnk
cliecqhMnBuaFWibmJzHOde55JSARd4Lhy7yLCEe3+XYuY2HlLz7uzWvh9qIZ6cjxhqZ1pU+NmjW
1GfKtsT7WZhMs0uqWErktG0rIxsDR7gbzTDbFEIYz1XNgK4aa/X5HjfTd7rNsseiDiJgM0m98SgV
fq/KslpH3US+DhF871TEYRqh8zG9SZ9CnrJdXNXUW9CpvhZD3bwBH11jHcq+luPEwAzl91DIA1HE
8e4B9r1zr6EsjzzbQZUk9oYR/LuaT4BoaPonWb2woKVVQfpcEBtXv6Uk9taWqNS+a6ppE5ovpPo9
OkAVQUsF7yLQqQxapXWdoJ53JJcLlgL6kL6MKK+rZszB9JiVQZbD6UAKBv65SrvvvTu+9PPWOeBC
hgOXOZGpf+ZZtMebqL6LMtMhgtBcmvLq2BV2FNOaQ3NbVGTGpqrN6VFldrXVYtHdwzQQ+qHz9HjX
k1e5uyYtCeXIZIsCa/JJiexuyYgXBBFfbWVjECwNhi3LtsclkJqDSIcQ6l6sgPpUKxbvlUrNVTxy
Ji+DFaiG2j7zo5OPeHjuTOMs3fEZzBSukQkHF4NdCFnmfL/QqZ2hivAJWUBg9LJmHghZy4nMsTYB
UXb7cZs1bXGLO0qfSmlzi4D3u6LD0X3oYvvUtZ53ThzqpitYoPbcUDDRBMfF7Sc3K76n152mEKui
2c2g3slgXVXMHWMxHVweyJLCqBmbhvHRiC2WOkzv9kAIs5sM/f4ELqd+FcSi2N0mj0wkrU1VZSON
aKO2Yjo8vtYqnccaxXQ03DzbihZHqiPII5SDuXGmD+XIic4V+61xxXMhnWHDHh17XNadk8mgZpqm
tnVAAGkVlJm77kLtvbcpOMjg6DGbN9n4AXxtIXKsyl+DJb94NSlYwARiVdLLmXQYsosy/Kl13SNb
GJGGkotBedPsS94QKRTXNkV7JBdSrhXDPUz3cbBRqibUlHQ7WxrXuKILUwyVsa1M8cVgVGUhAe1J
FWRr6ZjdxuVKfUBKea2CwT1n4m46OgUK2ZvZkgnSKsMEJkQjBd3Ma6d1Xx0ApauiauReb43HwFMX
muIxv6d5tqKzg0C1cQ+4Vq1KA5ykw2VDXWzDFys60VmnRePX7maRhSvr7Jq79jb3oKCk46dZxAHc
DFiREXGXUG+949iFUFXrkHZH8RELwme1LqL10Ao8Q5l+sqyI0k4zvQ2QNo5hmYIyi9eAfCkKznW5
ghfoln2/ITVWAXMmkqtgaSTKYczbJtzo041F8cFhlN8bmuSVP8G3MsZ6Mzo5qJZMf6+m7DmechMv
EQFva0AbcStggs2tnVMs8N3uzjCTi6buYoUMcmVUNQgAFpzUgq6VDOPlKmN1t86506wqNI+VPj8X
VE9VTSV3bWpiWtEqB0LvfBB+XFHTKf2jLbfuhPPITGkiotU23zZudRmocBt1IhBZ736oynnyfPOr
1vFkYn7akZu84G3EQqrLEwO6cdvawUM8mG9m7x/JumFpKnrUfb2jQigeVoLJ3q7SatqWvNnrQbis
3Hai/Snb+AOvOaZRQ74msbp7g/vip92zMqgjFX79PGgEdDB6KvPDsWH2F268Zn3PBX+yj8OgxWtB
qmANquGY0FJ2sFqMpWo4QONQK4lbF3u+9+4ip+B8+dXSusHaGpTz8AzoFtebOlaDelJ1/W1iLF4k
yWM00vLE4u4iW3HBj8jlQTunbTW3vF9gCdCZHGjP+PjxcLgfdqV+mpP5Rrh3BTDyc2jDz4JXDGQ6
7H0GVX2+GR26INwqNiiMcsnEJ6D/ic6TQjMmsZWyfHFKrliRx/TNDPTkrJfNgE/Jeo2YwJ587G9b
CFBMdTGmQ9ZtZoWDaX7WVSvq1s+47e9ZFUMS5Kqgj1i3tVyHVup0/Vq15XM6fncLA191RsSFexEn
8BjV+0HM2SdCUMpWWyehNlcOAePxBphYVjRMIuvvTGmCNVTOX6UWzTilE1UrL2gU+krXcMxGmDbW
iljqinsR802oPaP14RsZ/DnGtMAZSeEW4S81OEx18qhds9SfEhVuwPUZ6yhFoZHZV5yZXFmi6Iun
Z49u0uPs0VMxB2ONTeg/9pH/kQY+Mf7GlWsLW+JIr7dOqcS6nHCEJbH3Pk3O8xR3pPHLZFOM4psi
qNNTotPhgkbSMj4qEnOQGMWLpgvzYg6uCQ2e6tPaHTdRY0MrJ50HaJcCltmajcPkIUW656UZW1uR
imcsZFjDYuZf5C8ptph91tJvYyKM4msvzHdR0Es1JTFPFOPbpIC8i6PAJurRHLLK7K5cEQC5ZTtL
wqZJ8VIyPD1kBdlHxsZrV1oo9LJ7CowGjMIYr3qtpFzBebUVKbbSsT9Tq/qU1kOWcgIOAxVX4Zlo
1s/KdXOkBM1buSNtORj0rLw1VmZXd496M4ZAvRx9izmJiwaDz3Rwuer3czmaQIyL4w7Tk7HXUQPB
o2q4+a1G7TRM49iJai4I+XjA3/OYDZSuZlFXbCgz3KAilzShBZtxmIvR9do85z1meZOoNGEZfTUL
oQThoVkynqCdJQGSRsaRMr2VTqWd31/Lxp2eCYszaKeQfdDq6psvqF0xApumSiidPBPxytUNrBSY
uFB2lXd0FAtSt9hr1IevKtoM1sJh4YoF91tnkURj2+TYRPXwVzKaFe3eg1qx8WfSpqbI5SuENlqu
MUHnASPqWM/YNmEHT/uINN1I+DbN38i++rtAeo9aZNs42EaxmyLV7EYj0w+aPXtK+h/EdMyLN9b2
A5kM+iudIyfRIcbBsWqoxD77MQHJpqTxfEbFeCzaTqVQXwN6P9cNf/U6tKthV+aJR47Evlk0T1PV
1TDw1HucqnZmbAkCYSujMYNe3mKbuQV98GF600dvV3lus+708t7LXZ5kJ/AsrBr6XdfTIW9Y8ldr
9i9pq91ClzsLq/zPKFOfXtq2a24uzpqZBUyJ/FRRP0TcWpLdaBABWAzvDGKuB7x/O5fs2UYOeboX
jTYSWv+QQRtcaLseff3Tb8UvxxOPlKn8MmPyMZrj2qvaai/SrYwLDefoRdMYbJJBm7beIB16G8yz
I/OSBVn3yKT5WNsk4BWEzVuO8LX29AEqsT2XGVCK4LJYVWZOVHICjBF1bMEKBOXB0QyKR/gzI6KK
nqyqPcFiD9Q5nhUQuSYpjnzfUUuAzm4AHOOKZ4Shuw2JEDr+SHlU7O+pnmlWfWoxWjWx4nS0U/Eq
S6pdlRVbkYgPSEByE5XRR8B6eJXFzUE0nX9qfdwBFeJwlFCoRd+ntm8TUwHBVI+922ARkOY6R/06
OC1Sdsd2r1onqcnVfEi8HQPekk2U+8JLkay5tyYzRufOpHHJSW1M+TI/8KL+PySdWXOcSBpFfxER
bEnCawG1qlSl3dILIdstdpJ9+/Vz8Lw4ejzRVrsKMr/l3nOjo5H0tyrKe17qQSHAnlhSQz7W9///
zbiMTaj5Gac6cBaP8gPX8p48zS7o1nImGcrqDmakebfGJpNxy7cDnsU+B80LLPXuAXfnLnLb8mxk
nvQJjOMSMKePMZ6Me2PB1XKxVTTC/gDQRMaAydgyNob2Q6ORuQEfOCZON/DyT8bZXvvl6i36aR5i
daWGjS9mQkhA1rW3wjVrvzS732xqMHBW/Z5ohTx0o+R3VhBZPWcLKu/0vV+qywKvwZ319hOuxR9V
lBL+Pl864y94fqa3r3IkdEtyQnLOwKOrkycnQkaoG++CUJAH8F4dArMfQ//IzTRsGcwGDiEv7rjE
sA+d7zJfDis8jVPf42hUiT4ELZDXoTEfU2ZJuyEl6UTA+dlUuLA7Rcy+hQknUyj9oG8/q1s8L9Bw
vlmwbNny9oiZQ1cAQKJxYwRWmMTo5Vy+jixPMVXLBUIkIaUCYA3i41ANptpVfRbQt4LTNE2yKFPz
ZpXxNTHN9D90FjsKqgV5G3lwFjPeXSRI9gR1xWVjzQU6s6l77TD+g53C2YZ1Ic288iKq+SgWezpo
lV4celov3xnkFFISX/sogY4tk+qBbEFrB26IkgyNcJbQtBVRrS522bn0t+5IihT5wHRGNKxg388u
svamJIHbaGbWbB6eV6LOkD5XoSNRZwlvCCoxSuSXubzZhLZHpMiEKUHfsFrfhhqHCymcnKMRDJcx
sVjrGPKlY/3xLTEXUi8M1hmD83trFskeQt+3CRnsgGAWZVTfGIfWkn/tbu0JeOKrFJXQbwZSW1OU
3Qsp6d2LtbAqXAgfOv37n8qwYoyE06ekaqp7KbbSnvptdp/o4fZy0b5TlpmQF+1fOcOgOWJkSxwv
IuNdXjvmo+uwGkKWZ43W1d2ySAx9gmq6yjag/RObuBZ/goC8XVgBvO/J10wd0ELZE/pshOiJqhdl
Lut1kqzHGB2zoGgfyygnuLCZTk7rtYjLMHJgbTYf4NvLgSg9rE8uk1ddAHSx4zl5r0ZoOaOrPRQp
uWQu0l+H73EnQTESrqf9SgoSQdn/Ihiy6urJQodkOSxoVAtyhSDEkq6vXwO7gvXlNfIlseY6MC0j
O+MU5PDr2UyStoXok64Kgy/wqfTRtvHS6WNjcwBCZWHm6l6w2cx8oEBVFcv1A5rgX4Nwhue11akZ
JhaGcZ4etBn8JviV9TbmU/3oUoWz1Huq6opssGGie/RAVrs6Nta2mkE5TlDjuc6T+zzPyd2Iu1/e
qGRo1qDcWIeFhjWPnzJZ7imNMcdwK8+GZvoaL8Jel4SvAPEapvd+qN2NkQB8qfhCPqh2oonko2hy
DZ+oHi4T10fWP/YaC2md98D5k6nYCQf4S69J13a7gZhPIIoZORAyZ/utv3fKwahrQGnqNyoO6GQW
XGcxd4W/wHRATefx3V/lSqxuZZHKCBj8sk7YA7UBHoGVcFkBE3vxYlTWpYOkcVXwZ/KCRY37ZbIU
96Rx7tihlPwoX9eZddWxhunMaNd9ijmj2aR/g2FOJ95kTtWFYaydguVX0a1NAd63KF93c5yfeoFK
qHK1eh+pt9xCHUsE44wxLTeedU+cKnwC8NjVNdV1FF1ztYRzPxJbM5hhsgqcu06ePXZEo+1tyGNU
pCTQrOpx9ZZ9bsjfY4zL1SXdKFi0/byytnan4SeGbYKUY4xQsUF47WevfLRctJIA2NIDqAsjwKoO
Gpg5w7SiB+dpJaIYZ4xDB+/PKpkfVrlxnrvuS0FyIQ6u3YJyFezDpUWkaBBNLtDc6sjBnG0Fl2b5
U6O1MX5v5OXm6uyEe/SIHwQy83uJ5NlZxi+tIkhE19xHEnbUbbD1EIuvxO1r7PpFm/ZbTNGu30Ve
5d5qnPoHadEul/m3V/OINqg+wgH+O4EhTFEFzVC7fcemuxCfkXmXshoAiEYkYXay6kOgPqw7H+NW
eeFa2Dxbzmid0x6y7iLdbk8g6wc3X7YbOy4lclgAfNAZjrn2V2RJ6+e4QwIH74VcnDcJzsaSo3mr
OMQd14sPyUJIAIKvI3pW0l62SeLoJfOtZ9TNJspPsRfuexTlUUdUp67yj7W4KQbfweSwWIBffu7A
CwRl4p1ImzJ/Ys/cl6TppKMNaEVf9qigA2+2rTvwqX2Zh/rKn7kTdYmUBLWETsLUi3JG6jDSyKeG
EqsFULxDIJ3vjQpGDnVkHag8vk8lz04018UrIKLuyVrZ68iI2QmrpN2aLu6jIyLdz+q2DBJ9M+kh
FfmrGDStBUfVwuLuAVGDClyxQLEYrOKhJkcrHKvMCLOEdT7BJYeSceSJQ/FPVMe/ElOnZ+DSCnLT
UUFtLDYbN5Z0TiO+DXTWxmQS14NQei/F0oVop5KgNCTFGPF7ntfwpdMfFmb6151slDtQCRFHvDFV
WgHmsw6YhX23pUPdZ1Zbf+oY+3+/qNI0MK+242VJJ/JTigxtKGjsPRu+q1XZxl42yX8Orw6Dn6Q6
Sq8PZ710qUTnz2JYLqaL00gxHw01z1jumZr2gnYgmuaBZBjo1ROXcDbw6LndNiVLSecR0fBbwh7a
a86c+kPXOpSdiI3iRI1+QwQSPqnskNZe/ySmYiLMjBKN+EHd4+DdOcir7lqpfTWx1Z+tGvmDU83n
7g/JZvISU9yFSYl6xYpS96i86gEDccse0MopBsgw+PdLFWPfVMvw1UiPdRUN7o7F+AB+kLEDs4xT
w7+42kVPd4T+aCHu784V8q/czU+pVwwa7cUIh3Vg59POPWHfhTYd2KRoNxTPVuiC4vDZiyJZQW4z
CG7i2r4rq/oZZf1ql6X4BQBkmUT75KDhhcsd6cwEjSacYZyHehYb2E6d/IHGihrMWeHo8xlYSNrZ
pcyfdV+HVqeqvaUN9yx2NXRCMfkeSPrXldnIhNr+X1ApYZDO/s+Bac5PKvNLgzHyIiIYAQxsX71+
45BVdkM2R22+GF+p0JajUvrbAsvv3aqMA7fS9Gyu/ZfeyuLBww+720I2c5V4QbaSJYaxA8jaWn9l
EAFXxwGTtf3C0qYlVnnM8WFnhL1ScoXtsjqApZmFAf4+aMPohOV6qOqmZCCtf7UMkIKq7DMfzzIH
7NYOVLlCPgE4PS9Y7drbt6iNyTlRMBAK3eoDK17fYr4BHEOO8eCoVsOGjEGBAiz2swZ+IFUCiCB2
CZi9dEmhgzdmiowXMbJGHXnTg2ljG/wLzfr3TwP7033pab9tWTtbcEaqVqzz0bhF/XGwRgQU+h0i
/nWgUi4pjEwQaoIU+yXpk23Khs1bFnt6n/TdXaI6xC1NwAl4QAoUIZ69vnzICcs7a+76nyUdcw84
5ZCXZvygN2yNbS19Q6Cb7PXMIBXYDV2HKWlkCuuP7bj+oHXPFp80QkLvlvBOHbL+w5sHM0izhRYl
pp/MDCasA9oBWrcMAUGOBFyfspvGBUDirfbY68u4Gy/jpKxfi0hPUNcoCsA6HFgsO69VHC8IeTxo
ewueWiKO/ExWjV/NUAnstkJu0Wa+BGHLmojlncwfDDXi0yMwFx9CDFsBZ5RySWIt5vY1jmZ9NzTe
UZc8JXoP5wg51oM0h/li6+RLg9fj2nIXsgvNgK0lAVzDXPp6p6m9O6iTk2RASBSG96FaTsaYfC7K
KY/kiepXLzbeR8rofS2hdGiT2Cw5PJMopXx9C2KzzY+SyLsXApPzMmp88rK+Ea3zD03ZHedJ/leU
tUXZ5jCocslEmrRjpaZ3opSL85jyo6dSNRgDCzgZsjtltyJbpycx6i3fY8r0MAV7Wlxk0XGP2bXc
RaSNBSw1tVPLW7ebHPXHQePDM00txocpAqH3iqcPd4kc7ev4x6OxZhl1RrJUgRJmMNO7/HUHrBqB
xyAMiRjZIKjwyfDMvfqADpcDIKvB7SRnUfeA1c+VCxpqdWB9mrhp6t5BwnUW+TAfsPDkfVM9Mpjd
cR7eMsDzEA6X7EiWG9rs6qka4FPrtlShm+ERN5OZUYPlKca/I6A6ghMf0ya/x0sR76We8r16fHVm
XRxEvW4KxyjeBhh7dtPfXFfnsmIJThRTu3MIrFuXMTvMZfIjau4mQcGfdDp4LVv+R7pUftPfHI75
3dJwyVYJ45Oe/fpOGMghM3VcskM8EhceuUyL5k14jzEjxJfdHw2oJmkKOKltrpWNMWGKz65F8F1X
+3HetpfOJrtiRZ+4bm4sTmi6kSrvyZ439Fc+okO1cqTFSbw+jHP5gAuiOjhG+a22LHLG3xO0QONi
6pzRrT7FLNWmn7mLxlOfru1jpuHWHtv5qicdbvzRZigQgShSggq/YK8Ou87OmUBaQIKmOUTx5u37
apeNRREOaKZ9Lc8Q6YoxAORFzmqcPNerEntCyu5Vb4MlZe9nkpTrt4Zdc2GMfCtG7sNfTIDjx1xJ
ZTTuHfb2xQiVZ0jeBpapY8zSMZvZzzgJgQN1IZ/dSNH3udN70TFnYjnTPdeKE1hYLKLICLu6ffGZ
rrodmq4b1kuVk0HHJ9sNGQSR+K6bHzmZB6dUa6n4Ec+V3vRcgm3YZUrGwWLpcNsTCeo/xwmnqp6v
bZtD92AmDNWGxajVIQrE8QO7zDcsYcVIbSJYmy9I433atRk/EO0csS6QqL2N0WszoBVcZLNyj3Gm
3yOpz/Doygzgk9X6/dS9DFn27uglb5vVj4fajneeiIELRexgRm98j6Pxl6CQDWh+OwasOULnHKp/
NXj7cXk0UKFSFRIhOmormF12dbP8mbqe+GVjaoLKmcFnNQ5G4tF5JwX9Q5smOJws0WquhyAitl7Y
QANrNhKE0LnQA9VHZr3FDXCvLG/oameEW5lzKEo7fsxLuc3kYsY5TTjVNjsxMdG32i0KR6hYT4Vm
7WnW0xA/COHyPcV1rC17aixILFq87FjjZwxS0Vn9+4UXVVwT5f5nzX25L8TUnlt5Ejuza/PHnngQ
BcXpkZLIQOdjv8tO9WFVCIANeXyI4uaGYMw6oybpT7nJsm0jh6isf4ucLHus+xZcTv1YJ+7R1Ucz
JID1WmTIYugJsa9zqHWfXuWEddckh9VE5+MtfejkdX/wQLL41LCcHFxCqclsVJ1TTfykDfE33QYB
MFX3d3AByzXmyECNLW6c5Rx3GdKwDjI2qt6hRBRHLBOn7TJjam8WjPtkVvhFk4PdyIi1ZcecG2rF
NV3gwTaZJSfZSgUbl9esHD/GiDUSiGWGaUkKokm4fkrZ0aknx9NOuWw7Dibza/XsMZTLdG36inYI
Vzf+vXS8SpZb6WDgpCW1t2wo2jROhv0Yxy8Cn8y+zVYNQdV0aLEWMmQzI7hgxk5Uv4zCtG+upZ5V
ph4jNsdxNvydgTxj60ByXgA6bkmCy/Xo92rwraBK/Vq4ZHeUDP8JSLHKLa0b3caenOwyzLym2jqO
A0jqu07E0VUvKvbPcpOBYGXeBCYhmBsNEE3l0+J3R9kRptNj+yf7nRVJxbMqudPDFCgY8ulpZ5Sm
dUletA4CYJrto0rTglMRlcmRt4G4uJmyIyvd5Y6//Tx0U8rNWnYhGyUYcEuq0eeSKJT3ZLUNslf8
eeplFjFsjow1e60/MRdOD10PBZ4eAr3MCrikwb2K1ReQajoF2CCyY52bh6WmH2MTN1PgaWBdZJEA
elMmo3pJTS7i82hZRTj2jAtizpXWgdlcbaEKRQ4tgZcVhuviMMNETQ3F9jRFOos3u1FnNnDPq6s/
EfjOpbDOrOL6hOMcQUE4AKtNmVO+oVm5iQydP+4UfZda5adJQemPht2xfd3npuGjAwgpI+pAL5lm
isTBdaEtJVOC7pLrox5ygVzmOPZOZqZTFETas41S/Ex73oWTAFM2WOktgV8fuDO27TYhtsOskcHo
23oxVtmHYfRNYEuWAf32X9eXJ9fj/yrsBKo4RIzetFZOqvibQBzMFIbODhbaDSof9bdkE+93sqMY
cyGvNTQgaa5NPpAB/cFFz+WvxmDw8ccehwt9YCs98VjCEc4mSEbskU6lYoJUzVvOFWssz2m2pMht
XuuNxr5QGDaYuiRS++oQZrE3gw9UJckvGeV3xzVeRg0VqRl96Q5mw8gYjWBqEuu1rlafymjar1uP
X6YQ1ZEI/dH0xDj0E/tfs8XIbj3w0dX3lKocfVpmXPOU/hm1ie7N7TkulPUi10o/WjyHnLRDsBZx
j1wblG+5rL8ca6JaYkKVdRyDFfVTx9zFR9IaUOLKgFv6gCGX1FTA9+y7Fn+t7yYEEQTzzCl7kGam
+ek00EJsrS1DrSJDVgjFrHcqvnunB1/jVX80qmQ9SqAtp8CkYBwyEqEslrxNARaWe5qgffPy7te8
UOTEfdy+OR4ffd/OCfeMgQZfguWdSanXjUq9QCnT0B32gdnkHlghGd9l2oYrGUmHrrOBxSExKGVZ
hzNjxtlwaz8ygVBFVUTHU32BGZsgSbuMum07O8Zm9dbKCUOyx6IAM8EZ0TyCyP60anUUmnr27Li/
6840AjtlI1p8tcuCsNqZKBz5XUQoiUvXzrXTy/mUTfKdR8Jl5J+AVGrQHgzIqY6at6ATVF3KwWr+
rKYCXxkxVDGpb/eq2bhADTJEI673OiLw/TK7v6qiZd1cHJwlYgjLaD0rnO4gp5plPYyMrrobPmkh
L3gOAGUOSbovgQoHmiACLrN/rc7MV4TAfDfbr3CmY99ZxIPJSYJBgw3/Wp3MJkPgPZOCBrALkQgL
ap/bISVRYL1nBMt5qU7h06JW/2euRix+GMby3YjlG+VoDDWc6jxf7J+4YkZemOPmhglWawE4vSpe
08z8XlmE74kRYKtT54cxKa6LWYmrtdZij/2tCqK0fWNCre2GsW782c2to3Szl9nLRZBGmKopjRIw
Fmv2mCTtxdKtJyG66jZo031d1ZcCZrBLC8Yx5XyeeigGpBkAl48k2kcGqIf+YnTiJcG5dMbsYx4i
LLZI6FjxeEkPCAdC4U5hTg6Nnop6yWJsqvV+dDDvMCdSZ+Z/TwZlsuF1yI0HVuUFBzp3NFrONdug
QtirOoaTD4iVTgAV3KOZTNoFW2DmC2F1AQImcWFE4lwK+F62TU6vJ/KQJDuM/QreZA+kh1DnN7gc
02vtcjnF0EyZSVyIddDxc9kfGzmawb94JBSUGtPwsK//Vw00P4sIUwHVpZRQj+bRurm7SXdeslTa
zPXa6dC0xqvBGHU/9rRWFStPt7WeZo0gDjRE0Jzw3/qTVXXbK/Zk97PxAOfDFyOM065dEOw4qboL
UtIAWzxViRXY6Fv8OsPQYagzZR8FDoiP0rK9fTro+GkwpT+2fRlKk1kTwbjWQ/NLGAgF0i1fDfvV
nynXzb0zgLxCSZ3sbU373Rr8Ia1iRgDrcQ17pyS/kblHxRJWM8kQ0AUhOWp5B5HCacyIxHeN9oiz
bHiqsQ/RDpEvFUeMpSMuD20U3N9OpPiEMAm1roNZfuEOTnpsblUKCCkZdoUdvy1tzCTNjf+W/anL
/pg6GxA3q76roYDhPNHdLVQ9duT+yhPxaRjQDvFQ6WEyvM9aznRvoUUhFsv3PFy50Kw8v5ZsMyYS
rcq+O/QJr1+J7OOhB9qVuU0cJA3H5dDA/1YTmxEnuXsmM4/EyH6b5N49RCWoTcafj9Ew/Z6XueB2
kSEEuz9OKuTBQPC6W3svCZQDPnAFgyrdA13UleCCu0BnreqYeYUXiTNpfYrDBeN8yvfRqFDLAJWR
hbKjBh990+qJWxaUYG1zLipgs640v71sDqWFe4faqNSs12mZ6E0Ygu3KcqVQml8tfcXFUkUej7d7
GezqGRXhB0RmWM+ObuCNn/vge5lb5tW694rYH513C6CQDie89w00Kha9O2QACHBqi6SUAQl28yCa
khSTpIel1d5HNp+bGPCOevKmz7gNzaH/0ecihF7vlsole4GGBNnB9BON76Zp6uG0XlQzfGkJUt3B
Ts8T2VvUl7wdAqqdkUXHsVYfDjMLwMJ8duiK8QfqFSweLCnsy53/ckUfv3J5Gezms+XMwqsO8Rud
seQXLKlY87JFPFSNDCl0Hmqe+T3Wt3e5LPu5mM4V+K2FDxd1i3VsR/zj5oTWplPeObaMcF6JIyvm
OiSkqAuzlE815u/sbGVz9Rtnwr0W2ZuTtX+JRW2C2UTHN6XhjGCzjg72nB7Yt5lHogJOi806oX7K
5fjXHGBXluyizPgLaeytWRYUXLBCEa33DQpc5DdlK94TTgHLy9jnGN2HHJlwFCxdHJc4JYQPrG2w
KeK1gSJmWhGyTKa6S+Nu9PMeIO4sX4DRQv1l8xKUCs3QtNIsDsZZK3/3VgvlRGi/6W4ZlPcEPBG+
e0F4wJBr26BY7gjp7Tlncxt0UX+XrvayfSNrssrLao0v/c8AL2dPo874YkGTS0o4bTU894zyUXSp
cchFDkNvJTstpeiqJr6nqHqSJBXwKWMiylcWb9GMhh8G5VWJZ1aSc/jprCPS9kbB+i28XT3+YcDO
zGER6lguB9LYoj2eg8fJrU3WhuklWpiqiNwMW7w/XGWYOrxxROM7BrGxkE8NJThgG/VjOd2pH9Z0
x8j6gYE2ShTJ6oTd4RW2KC+5uI5T/K5WCn6PIcY8fZQCIlQR26G0E6ghI3oGg51BM7MNt+xHl01O
LPpD32mnquNCtrJkDhvY9pB7kh8aPyYiaGh2rkWU7dJm33pVvgy9Yb+xT6l30cnSNPGKb/IO40Lt
C69puW1SgnD6+nPJLjsKf77Q2VxRzOWkGKXy5jZIyxKWxpaAoep54q8lW2qzeYPbr9BbWCewhUbM
HRj44EE1pC9KSdKn7ZkLgWeUFvN3bTGRGjzCwRsTHjRFSYt7eOCotmvXDpJkxWyX2QYPagJx0EEC
bA1QQmw1DodsTK5oAKsjIuZ96YCPSSXGp/ililb36LCY3YPLYTLDA7yMKA4aRGLDxqAul/kv7d90
9DJmsDl0/tWh5GosGg/oc5xh1vRugf7309ZYjo3GK08anp8OsXVTZfpZDe5CxEBSnHhODJrDqvVV
qZjillcL/A9LrcHdxXpPX7cYQWN77k235pde8J+L6vYLH+xJKgqA0R1ClmLR1dTreJfGHMNmybAv
cxCQzEPEYoIJ/w7lUIOxMz2wPX1jyvppWZp3VvT0eokYLkY0YXYy3fVmBwKb561h4IwpMbEDaZnv
XRQx9tdsdJzV8AOXIj23PbSZFavKkVrITS9K18Shq6a/aROZyBe8U1L2iHv0PpS5zaPavi4cysRM
DIiBUdbnuWcGohTUNtI9Me+1fXIh4nO0PM2s5B6qNP5017HcrVOd3rFU0l+pU4ZF5w4XNUM20xc7
3Ynh0Md7D+DuCR3mF8M43ytspg85tPzChBHa5XxEQKV3TayfsJHx9wa/5DKaeGl1boAKfx9q7GeG
PCjb8n7dx472Rh26SxKGo9o8osTUtU9HoJF2XYioc3olIyJ7MJXzajqoGBxGtLwd3cXRY8x5pbXJ
f/wV9cm1WNe/VhkIaWzOo8q5FsWH2c7f2lJYX0nsSsYWklVwZRiBM2jK16Bb7zAFYp3trpPBWMuR
3UGn+998Nd2+WeR+AtqPYKdrw5ad8W7O8jf4qQOqGvnosSJ7HPX4vFjI3yFavZBq+554vXnQprI5
Q+EDebX5tOiMMKjOn27x1fBJ/GoiQv8S2eLgbgnBa2qCMYtbHjvlPi3o+ikuU+hhs32z2zCdGtMH
yuUdptJJCHskVaXoBxKMtToNK2mcBPiTwDKoXnryvkpBOMyKwgHqqsakHaqUNjcaMHtGhXYaKxCu
FFVUS2cTSmE4x/2p5818Rs6Adwda4jwMgKoEUwZHDDsIoBb9I+a+kYlA40ztPp+XYzzSExgeBkOz
+20R1qTnEMRymDK7ZG1jrinIMaTF7jM3e0fBsX14UKaEbsaHBvKWnyf59IAK9bnEGHbpM+Nor2g0
rcR76jcrH8WN3NH76afSNn7bNUhKxvlA0zc7sZ0aV8XKT0NsTsw74TUAWLDqH/o6F1eg4q/TwPAt
zad7VxrNI3Arf80BXVFr/CEyjDQ6gtVCPkIb8wOCYnOOxZFMaJeRfwzZovnLNYQdtZCsZZO08VM4
If4kPIclCPJ1tyZ3pmJ5MENYtVw+UBN7ROstlMqGJUNp8PtepPFYo7afi3W6tFBLXYdBU85rH+le
BsHBBNUbMa/b9mkYFj4My/nPdp2YcgN8YoPLfJCZFXZoYJlYUmqsj3EtTPphNjtm1R2NFcJ6PRjx
vl+bHytuvyyi5JjXrN+pni1BtD09nmSUbo7xJ0MW7exojhYoG82qi7M9sF3Gy63L2QVI7zFqmf8J
VYVDLe3r8FV6dndm3owHOq4bHspRHrCUJX5n0w+nbaROM+ap0GElXsWSJpx/4cCA46mAohaK2T5L
5X14WD/TtERGmTSXpZQjS66JTdFy81isMP0HtOr1hLvpGY1w6X6ORGo+2O6h0vNlvw1yWjI0jt4z
KrGInC5t3FSHVRgjPXxMMUBkOT/anRlt5xt9Ert3UGfJMSk8dqmx4+3LmbhUpY+7uNHHM0EfuHA9
Y9iBNwh7cxVAgzoiCLH0TpboQ42wOOYoCowqhlowGmjFhB7WYjlTWfNMDCXFxaxdWovm3GujMEd1
H1hbfhS4XFpUyF/jxN5Hjx37vsbmMWq+8rmwn8h+fS6QQAdo0GH050GSi5ciSr70nqFv59QnO56o
0Grj7Or2H9BBfz1wi+vsuTvxG2WAyxTRWg9un/sxoslTVC0vi+1u5/tpWcgoGhqLWAe0aTMTtCkj
lyVjCHBcLQQ6yhtICBPAYLe0N5xQgTmTbtOs8j7UjcO8GsJ2Vfz8U37as1ldmaj/5QmQvtUUPX9c
stBookmEffYtHQUQu2XugXoZWnPKlsAmJ07jqbPpcbHp0y1n0XUFLFB56BSpO+arlesH5K9vtuph
yIHW2zn6/FfzJlZQmpH6caG/zS3v0ghWcafyLIhjtsL5mVncjCoZBotbt6fSXGXoFNqvQtj2mUoX
A3XDTaSDtvZrcxIs3RvyIArtb+QCN49Ma0BzLdGUEeOBUHscd5Cp+CIMBp5OxaJ1OOajfmyLEbGm
PfyFewNkL5XvKxIXMSaz32jWM8JcZqps7Ihf4XegrLyZhjh2cd/sFEuhsBuZ2rdY/QO8KTOUU2p7
O0ENyrCJ1u8Vf5/OSZc5oaG06cORyc37J/1NWKcLWi3MRtneyvP3Ls9eEeYhz1GkKbns04kmwXIy
F2SlFIkBvmWLu1LuH6ppBLVrTYNXdrxILW6F1i3umZZmFzf9XTHiCypUmUETV+YVBT8b2uwUmc2f
DN3MjeHHwMCTpl0iGRiMfN7JLSuVh5haC35lxiSHz6JpfYPFLaLgFJxK1H60CgZyOgl/MYwInQka
ObOJbVrwTu11ZBsAiL/Z/+n+alfYUdaZ4c/A4C6JUbnNrv7NFotA8U1PVA76cqxj+9oqDB51H9YF
CkBobuNBzlTObokruXpj/mA/xPWsB5NWDH5e1jes6MmexekbhnXSRbUmDsXavHK82LuBBjSo5Kdr
slJNaBaOhn1DLxU9Iu1Z1Qxu06Ti8vCu2qtLBAAY9CDmUfKteSOmpKehDwQ1E40f8lyrQpzfFjCr
1RySEbQGEYt2RsDwNG34aU1nXQxshTssTVDrlH0ZtCpkIRodO0Ahw0L4RQW5l7HqEiCnQaxtRe8V
W+TjJCsfgjSpQbpceRfyfD/k9cOk6AMw4mfYoA/43hl7sKlngAQVIC9U6GhALd2IgssDZIny5Ry3
OA7itPxvnjJMugvMYzutrqsovoCZlgcvqaezyQJp2VLjtvi4oV8RPt5r6NZXXUrEmKZ7tKMYWL/A
8kU20X00kvU0q/qTldHCePdnTlAjE3+NBATf+Ex34o+dOixp2gKwJw+2Exd9eAKuON09nAVAL0Gk
ySyqCJvBJJ2OHUJnFIMreVKrwwxYxUy2m+bURStDdyPtgeoPdkgZT9qFPYMG2giENAmMxGs69Hdn
Wo0LStdSJ6GkG1hrs2NKIdqi/m/y2D23yhpvzWQeeLSH00JMol9QCt2HdjoR3CYuC7iQnVW9567h
XCgogqSonOO/nBVi+ZYwHRBhZhv4sQKMwsZOccWPT1AjtHPVWRqZYkgdHBWpwNrAy+2aNTx7zHai
dvFN9LunFbC+b2rC288jTJyEkeiFSeh9wcVynBforMQHdseudhlZJN587BYmaFt7Fo6sjvx+0Aml
xQmLKHT4oQRfL9hR9Qsuk9+5keX7dkVKtCu2OECXQVSgt612Yd/EBtsDNQER58vpawDOs/cnjRZB
YyZqf+lX92A5ygjoXCu0PCtgrQyPoWFH4tal8vyNmT0/jZiqoTg7V8uom8No4LPQmQaHdTk4aITt
+YYJE/9sEsV/GgnHm3Ovd4vXuSyt5/R/HJ3HcutWFkW/CFXIYUoEEmCUKCpNUEoPOWd8vRc86C67
2s8tkcC9J+y9ttoeUjmJ3pYykk9ZhWfq/78NW8ncW1ZdsXHgf9VoNamoMrDxHDvIrIXqHNejtsOx
Mh4J1whIpKmCITbPghCjeKjoC4oqjIIqVJxxo1quxHUJsfIP/kXi9ZqvEMfo1WH1PiMcI0Kh+wLN
nTgMBrl8R31ZrgvJFj0DlEBuaVtIYug9qd43fS8+DDaddrEqQUgGA3OcEl+/Daa4OuaR1jm9hCJr
WeCh1xRQGN8IScgNYm0KFQHakJDZEA+6M46R+EQsXnkVh9ghQ1U4zk3+klWsQHoVB9RgcFbPA+1a
JpwxeRl0SMd1zPtX02CZz6pNZwVSTQiPCLsvzg0RS1u7RLr80spBR4+9zKVF85nYJmE0DBjK6CKD
K4zSz75pu6tYkU3Vp/oja94S82OJI68wXyLmEiuzEaOkQqgw4NEoqvpT1Ban0TDPoAwPqgSytPqY
q+IgjityneJIPUIsJpYg82UKQyQPCX47i5h0nFQd9aDBt0mIQcumVJ72BQhU4hbQFG4aa2uHMepR
IwJYZ9PRYzQhctBz9oqS9SKx4usGqAHkT8xbgIiClWducX+zI5jfpG7ZDV1vm2b0GvZHCJSGHPkC
OFmxTQIpv0j95PQsXI0GW2TBxmLulWM34ihAKsAA6lTiYavWyCn4jeRUt83mzWIC1gDgQGgeNIi4
Zwja01VJ0TvVlyn5NnvVbWTh0ACQDll/CiCtpOVDMBkzkdY0Un3PGoGweuUxPz5M4sqgsP2ItS34
M67JIngpdJkFMXuJgRYK8ZwIR2WAd1G23akmKYrWA1vGl9Doz3z3jkZQ9Ki+iSAhxaa3cyjBQPVu
LOyB2PUPSUD1rBJF3V6F1yiV70P00LRyDxfLJcExFL5rqHsHrAdl8iYv7xF4HyOamI/SRgj0Cw27
fnoqBVRrw5qwqt2w/1dg1UTlDAbBXtoJVdXskBmCOhj89/xtmPe8AdaAMSd0uhF+lyU8DAn1VnYG
dJATnJqnn8T54TKvd1GPtmE1bdr7CE0V2mOrGXZCVXsr45DcpL0YAr5jux9rWu75mBIJBpLGZgPx
BjhwNyLfFgih6BWUBOWNbQ6O7QvyWi/DG08FNIsf+NxsdZODUelZ1r3GPlEXR4lRGnwJ9kmM3mN0
H8RV6pPbKMS5OIOG6FutmIKwkO3dpLoWRCfP6yeRdagQbeLj9vks2SIf46p7QlH7qQGknFmYEVIq
Y0xlAHZGYLlfATKsSNDXJrfT7idk1GJxDY/lPQcj3CMLLFD7qeHeyNpPFBwurjIvnsMH+eH7EZQX
OZpCSMNJ4DLQslX6Ulk918xDs/UvqfSjLMH0185s9AXyHIDsO/KIubSNee/5WZbpPrABMiOQ9PU2
srMzk8y1UHaVMjzFsNCgiyMrq/xMV706DurkiMvsoCvUX/M7qvNDRPUPPINaR/ErJBuj/h0190z6
6rV13xfP5LPsMutF7v86LflVeGbL9EfDyCTWAbA3jRZN779q8ShMOXoisnz5qPQ7za8DCsPOz4RI
+BWAGYhdOwnjCBtGdgt+ywNHiGTZgEU4JTxLmW6wvE/3E8a2KHUFPKay9TR0w0dOSsfMkIB19mGZ
FqJRXvv8B8X3DoevyEI4qa9ica57eNTYC2KZrX5yyTYgwsiLrn125UuBZkXQyH7prnn7Cj7sgOrj
ImqBiEQ1LG9mVe+lnAxQ/dwIAS+InWUnLBD2KM928aJCqF6X1iUw1Q5zye5038yvZXQot8HonKHY
f9/W4FF2EthQot4UtXMX7tkkI3kNsjkLDJTwBVHraccYjJ8txizdYLFMRiSmX8hQk6Q/T0gQiskb
WWkT8m5Lwgn1374su508IJ5l1te8gbe3832BzKHEVynxfRxMZJ8px6KA0XiQsa13h7S13Gb52daB
/fjR9MNrjwPJmhZHYi5qDA6+x4OARhjxpoOh02O56fTxCsL5DS9yo/Y7hZn5PBBzRtj9PNBJlWA9
2r+EbYTFUDayLqSo7MwKCOGUOaJ2FLBX1zD1iFLAgnaeWoPcRm3XsbNg8sDIGDOo7uYTZk6Ez2TW
L2FgDNc25KXL47PR+OSN9Lhp5eUKlwevwrCTqCDH1G2hIWlt0OcME8kNq3rZrqzEGwo2wkS4M6Eb
gGjiquSA97pRZWwB9iJzyz8qIFtnGyDGxF2aBisevu/Oy0XjSI0DeWtT2EDdCiFKABxBsthM/XMZ
V08J2D9uantKUBIoyK+yKzEBfOpdQJlrWzhiIoWAZSaZMYvVJY/9p3lJn3Az70WaGyQICPVbiGeE
hqL7MlOSX7mULSZ1GKFD/QMqtI35dRexrYeUtKvip4L47mkMXRWZaYo0W6a+wjDBvqG32+RPml82
9EQK1orlGhsQrwSm17VUf4bLkzazZKqRlObSjxjy/1O+NVLqlUDj1Q7XSI/ht2EHim89DWfaiSeg
PjtdgWjKuVXGTzAMaEq27HAvJ2ASEYgjlpsGhvnFwsyeiFu0ZZ0qwU0RwGL9bt4EjOHnSul8soa8
/v8cZNWdpDcRlwy09zG6C0ZqC22NE18/W+a9SHrc2t3+eTOH68utLbkbFOEBSYKtFJeIuUMSNnHV
rpsuK4gLzU3V+NxuW61NZjVMhxmtD5K9CehelaACKYoDEJIdI/p9C7Ary1RimYp7lA8BPbKdyucC
2wEtMV/xVblp1VncVvcpmAaPTQYtOOG8HOMzL/XSBSxth6LDE5U7glyhUhmpW2nQAMjHxDyxhX4T
hXfEWgZW6KHcN4ufl+zHAMey/2cC9hL1l6H5CbsfZXpLWuZ3D2MW74jVvDhi90Lb3sehM1SY4ePl
W10s/p5smH/aiJic17QaW6xU00tLfqSIxLFi9iE+5/yOKm9q3DFPP8prdZe0WzkFU8fEWSuOnXJF
M7fRqNwivLV1+mSWCSh8AtsTd61Up4zrUxYae0r7oEwOtSa+J/pvoqt2b4fmk9lddARJpWGhXpth
fU62KTfkHfHWsGIhmYYfl2J/aA5Kz4CaWAIFQlz1kAkTNxDbmDmiekZmMDbNH7U8S+XgG9BX9Dz3
pKGEqRRTB6Q7UAateulqLKhJChG2dyNeN5JNbzLHfVwYF4hhH7EMnSOzsK98Dzlz6I1quiC6ORcM
nLGiC2bsZdny1KkywcMjc6ygnf2QyXCtoK0KL52aIdT+J6yKzW7pmLfvcvengvaJmG+OsYB44z2X
S29WpqdbgZ8KKKwhZwzCN78vDuHqoqXIyzGJLlzj3TPocUcaDV/RItcwGYggAeBUN6d4v2h7Uc5o
f96blroJ+QEDtv7aqcw1ZgRz81uUcU6hB9u2k9BDzjSbrkSEAlr/wm1SzIitV/WtxD1W+VWqujxP
PxZ8eylSfPofT1z+0Yofy6F6kpuEHsTqvXLaTCUWb4h6zHg5tfCfKT4SJk9NqgTt+j7pL7n6O4WI
FAVgO3DvwL1VMFSN9akszafJKnezKbhRKPyqUXMsVnarwgONOtlDTCYK5VcQEHZpBbMfRMATAzXA
CQ8dY6OFHVhlG4EFiz6HO3I5FwKJWCJuXD2RTk0snHUVn/h8jA31k9A1ECHsrGfOdV08VZWM03Da
QYWhHqbEp+7C9JfF7dVMo+O8ZO+oqahOIXaq1Pyq8aI+L0gWl4V6B7Qf8hEhfeWtcGSzOVXooRSd
FOU4YviZI+tmkhBKjmXQfzfdPVwzxkLVHRQuslAFdQFiPVmwhSk+meoaNHq7x5GpaadWi/1qXnxs
P72CBWIVePdPNCr7pZIOAsTC9NrGuZcfGvKHl1o7wTF1o4KCMDSj7yQVrwaTAlZUPvDRfau+99bF
irsdJLOdQbdP8rVt1QJ3ICuc0dQ84lv2A/+kRpJ1j4jPag49C8qms5w42rbTHYA74WfdhFLknuFu
32jLBNXnSrzXlsOqdW4tMxXeCguhY99evepEVaYVMyDJC9Fh8LAoRD2MZLav3wIu6FqVX/KyvIM6
dUWav4IY0YLHXYRqpI+gy+RgVn2xstB78rOkWXIwloOpwUQSBtcCcaUYL+k4voRAgbZ+U4T+2tmV
qDMuh3JC3sDANHkDgQ6+KsdXBvkUgZMzldfRUDxNXXc9wuo+f0+3H7W/gTNjrRxD72uAvdWRrQ0P
RcRe0ZKHOejXdXjeFCHS+KUbylHbdovR56LQfQ6zUxtP2opXe8Grhs75vSxSzvLFNpngJToiENql
7lxjtQ1TPVASClLC+fpLDuYx02/jAqmW1b4lvNWwMrDXeBw/a3W0hGovm+1bxyJKxcnXAWvCalDW
hc/I3Q1F7SBDD045hxfhvArjfZrL5yQL6TNAoa+lp4LLjZvuUJHXPRCcYDLFTsLPFhuJUZAaIaOe
N/iugW/8tlCAIeQ4E1jvrkmCuQMdNe3XpPUk7D9m8gGw8hQx3+tWf5hYK6q3rntu26cN/wJhWFBv
BvnQNEioFnIo7DNlcqy76Qw5LsIJxKKfoNurXsFYN90ypAMGyJRtwFaZRRQqbDFdXy0V/c2AJCsH
ayyi0hXVCiQRArrUMA+c0O5MNUEZV1JJ12FvLxspjl1ewu8mS35BhlfMO1BzNjAM8mQ5cqb0tZK0
faQgxo8fIRkbggRh5IlO3W73qf42SnszKs9GD5QV1755yihVrPoJC+s0fHGPppu3AMcj3s4IHWrD
Kcfn2aPWiYa/ttYolFgLxjoGz19RmDF2gQClV5cYRA+zG2Ve2f4U6J3HId5JWe129RPyW99Uth0q
qrYJJMIOaPEuh5qAMGtKAzpG12IgO1TXpK+BtaGAXxyN3IZEK+2obW+SeGBdCZU+wNZybLjJuqTw
KHGA0tlsYd4p+NErSwpaMw9CKQmop2TzvYrTBYkB0AgzoPJKtBA6BZbsunA69UNnOCwKFwnHwhxV
lITWjc0uK2GJkGhQqYJ4HA2ZIo86dX2OpECBOCWyyUkYrDAm9Pr4xuJN3bWd24E1lmPBMfjNUK+x
aCaOOjxM0IAjwJVL/0ybIDc6YC9/kfVdIi52W2cvcnQDEpG1bFsuFZiIUP/Eu4FMENJFXr8NMwqQ
56GKjjobKFY9dtkcOxPrIa76PPOaBC/EW6j0NOsE8WqdV2yFjArINyIvjflMX3yBiP2c1aNOR5eX
4UHG+WM06mGKIHsz+qwr42ul1RtJHrfYwxoVFDHmLFVQ4ZyqmaXB3un1mwVVjecttmKMNbwoS8nd
fTHEf7UQHYQCUKiPBqYsJK+zKJM4c039OeruWYETmyS52PDYQabFny4AQ/nJ4s/K8qe2ugJTcUIG
/u3KgGpiyjNcR4lD363Nr0gSfeBCuwKoZ97htXCqyMmEwZbabd1m2gynQC75WXvq+4ORnCTKyRGs
YEWEeIUHzWSfCWUl1g8xSwJWU542ts7aSSDmx30zmGBcra88WV5WufcGPHd1Fg7nrBxPqkANpmst
udHAtyZ1BKI0iHel/dXGMfUgAwShDDdKmebm/7wZb6whb1iT1l1ALRDfAnkj28YsWpAAlSAwwXpk
mjqAn2VdDE2P4UyYRb5WT4ex5wvWF+LsZjMGq9jhlxiUVHTqzZJVGDHx1bnNdJ/kM0Jnq1jJ9nOk
3rO6SfwGS3SCAMNd0oK4w8xUD10s3+e2m67oLksXPReBQgwclVSNOFHRcCLkmdBx7KyyEt2uKH7h
Koyc5cVX0lRMhhRGLAobtJTtbYhc4Ro16cVU0ks0zupeGpjQFaPJPFJBozM5NQzQw4Bg1V9ZN6mF
YjqWtbzl/IJnxnav3aYnKFqnyIQkyFjEsMTfekEc1Y3V/AwVMp4E17UaLeTLL+JrOWFe7M1mOAop
Q2PYrr5Korex0vYZeWI+UqaU+0Elg0avOkfX6RmsXnGxlV/nRCfDVKacZe1INi1PjtZZmBusN/YN
z2MJ1EeUxAfj/FcCJ5BCkQYBWWuoEIn2JMfqtON83dVqYmaY0b6VRv9dNxPTt7CGk2886BIIE2wt
r2YE6ibJSEhfF84EFp1jVRz3cp8M183NUOciLgzI6nARyAEK++dsHoE9V8CDB5EzsZjUfxKi9AvQ
eEUPYeNz9ofAInpjJf63sKWUMFb87X/ov4cA/WJsl6Ey7OcZg5aUS8oTI+7vMG6fet2of3IQzhC2
fG2QCn/MqW3GNGafpMXuwh1e/VYAdQ+TRWNbLOnNBOY1SYpMZt5HqwEs2i8NP1U7MeWutnWNTkad
DjJ+1zlLEv9JhsBiasVOK8dr7UKksCbhTwpxPZT8pqBykQPIRWAxfq0gJKrXVIOavAol3WsKwacd
Uoa0cmnrSZQ6X7FC8TKptOfGCOCVhJNVr25FhuZ2BWvxU2WddZBG4Q+pN/0p2xqioML3ekq5k+DO
AFzX30Vt4YLEyMXR8KRrhLAWSsI4BjHZJIuTXa9sN7qs+4tjayt8Rq6VeXFrURYcVjzsf5bEy0yB
75CAMWxGoCTXu4mWbXsumtFSD6sKoK4gg33f6uFjEmBxaVEemLF+TCIBVDVjCUlLXtGEG4GKp3dI
WC6vTfJjyO/STMlvl1xCQnuWFn3eK2su7xZkVCN6TrDUQDHbzFcrRtDkyTGQB8ylaPqLak3FZZGM
c153AWF4nH74cataYm4IhXw3knJEnaUi1O2zwUtracWPz705x7rEyCEjWqvE+IcSYerjL3DgHFjz
VJ3k/n2EIB4q03euNAcz4eZr5IibXTiiPSXZrPVJht9ZneENq3IWmmavABNRtDxYhhWNMIQ1HQms
clXihqHpU5F1Dta7oEoexO+Rdz+4GaLXaMy91lDgV3y3ugJpUkLUlLoSsi3YAQZpyo38pwGcbeU6
MEtspbRu6aWEL2PHFYhCLugDtiOXet1TGfim0Z3RDS7pxau515p8QX/PtV09MI54CMhB4RIww1pc
EMtnLXmuEuub/rgAU6KLFX6s71n9If2BKepnuU0veLCsdMJXs8/Qaa819oUvw7xKLdJVKyDhgaVE
sYvK4U2Psz0kKXw9jWOMb9G6HOQOZHL4wzTthaD0Q5MYx1YiOMRd2sbGSOQlXchHy2YLJmiW4b/S
Sd2Mxb3VZd5ISIBu3fS+38vyo1n/ZfLXjN5zAktV00SGzI9DBtZSs9gYni/SR1FTPVwEy3QV6VXF
NDODe98+ppI5S22+diJF2XBu9xomSGUvDl8ZcxdojIzB2bdmxDIQDgob5LYyZFBiOguQg2nrxhx+
K+Z/UfkHGgI5OrfTjJSL/iKh8UtadMdZF0jqSxYDwkFONfFxY7vD4Wc9j4xtsoztICLxoZx30DYD
Jd3J5qdR7MvU1zU3t+wkfFLa19k86TxU8Ybd/i3N1a8hiZFlQ7OSnnKmVQKNW0ImOlUDcfUoMedb
Lp3W4QqSxY7q0q6nxl4UIPXDk6xqt0l5mJaTmC//T32NA6wMZjGsmFuKzU1PYQ66bYXPIz4VLVNQ
dCAmXeZzVqxOEoW2od/N6iIXDaKINVB7qDdZeS7B3S8S/BeeqFm5D4eSEWMWE/oGTjRWEE6Xst8g
7qA1y8m9lEN2cFs0Znqm0ablAQzPe8kQBQ0ZeUNxwpDDsOtY8FcL9Q0yMFUxeNqRnws+MI/rUq0H
7DFsngonU2lNKPGLn1R9I1qEXhDMWQ//hGBeC4mEy8s0aJ09Zp8pOqVcecMtv1doMTpEyrtWEFn9
KFDWgYwyXxz7fcX2YiVrPiWZGNZ9WNDcSKeZWEWKbDdST8PCRMOUntfM9Kxp+Ktp4kvETDnOgGCA
2TsyT4LCac/smjMEkvOxKz5gLKwTiiQzQHKBqW5T6CGDt5lNYRKxqwpBHfRPa2D47ak5js76C1jN
NjoanqXhWqH2nHrgJMS7TCi80toxWdwV+RnVk6nhL4h5RyJHrQ5reIsT0h5SHuR2F3YTu6I9mStQ
fBnyXCrzKdHJiMCFRaQAGcQczXtqaGM+SwJTl/V+YT/wXDVvRv0sI7MEQmkLykcL3qtVsD8hMDND
RNS+kHYnwPdsfl9TNnWAqsiKZOxe/qYcoHMHQTrhjULsKn4JVHj50HNRfgronXpyzWGFUKLjzGeZ
YaFkr6SLLn01+WfBKyKGe2RGtixXRJ9IxFdip2U2P/Gzn4f8o5E0z6J+2YJeQ4ZCqYyqqwE6k1Nx
mT9ihNeFmYSYxS7r212Yt9CIeZ0IAK+gRbTpFmIh3TNT5Mup6ELaYxN313VLwyusc58al55+aRWj
k1rc4f553DPMnUEYJfjlahF962OUx1+paW7AguMuCxJjfmlzaZ/CdqK72LV9+D6mpa1l80Wv499R
jt+MdEubYb7DhzhZlFSxgp5oMYZ/MzjipCCxCCxJeDRmQLyh0XCLKdJOnzuH7KCnEIOtuN7GTnGH
Uv2EbP7Ub1RMKrr4YkSmZ0gui/Nnc8BBF1p22cmIVHDbpTud+fzYzKfFSql1pvL/VdHYCviRuAbN
mtoUH0HePwbEjYBe3jKEOZL8NUrV9wgXOe/zS1nQIXKnFtGwMebZLyVBrHzK0pteRzf9S+qfWsxn
YfebC8dQib/VTgw6OcFybH5MwuzJ63ZUZh/pTNgPnwwH+Ec3MGyipjV4mjebL+uQEah8WLSI37Jb
iYub/S1D/5aGZoxNbEJVECWJM0QIdiyG6XVt8QjrfmSp+wHYpyXWftOykVG3RcmHKOUojJe3Kc9e
hq56FibjIPLWlcpXB41Ck4m+HczjOn9JA6geBWpUNfkJ3O0SPIFurlQsO3FX/U6nTofTa+euPNpD
WCC8rXeSYbJbTvwtK3usiW4nOaRFwT/E18KK+RO9X8egopqjsHnn8N7K6fyCJi+w6sFuTi+TSu9I
kyOOwk2XVvxyil2LLh+BYBAbdi1YGLLTwnBxrGrtJVzYES3fFIYS/TGRtR+MTzCpCDorcHWlNGfD
araXVhiJSkooWPsdzxDcuXgjM9Yoh/iPynmuo4eXuO1F3C2R+oeKoMRKjwJPWq+k/CqhGzVnJQ3E
7iO3zCcx2VvLMxJw6tlEOq6tDk9XOqTA+KtTjJYg5phdq58b75u3xA9yhxyUxMdBN/ZC8a8vpcP2
UozJW1zfNRw7JVCrqFA47q8IVeFbaIsL2EiDonguiiv5qixAkLEZ0sHIID87mMf1Bq8TnMiBu5Mk
vV7EauPA5sVKZHCRKB5HI0hU1lm4WcktUADQPKWvHN441gUg61hhNGaXKCC5xWxD3FO5lqiFySq4
sxjWTzwCrbYTXuVfq/GAG7gEQYiDLVPnZXcLEeguOSE4YSMt+8gh2n+pIj9yWQO0xdBfhjtiYYQ3
wZIMEnvl+pbq5UHntjNaQHltwZKyM576QrV/cjaBsSn6ssQ3g+nWxbcuNr4Z1zbpAX5eYaYaJoag
3PVD7hcZckpIr5oUORKjEovFDzcKg4KpPhDvl/eJk+BHP/B5SGdaBTSh8yNDPe+gJs1bOwx3xU35
V34t6PGvFWpMACNCkPiL373MDwyna+aQ8Q5xrflgKmAhZx7tj+i9euF12xTHN8tvbqB3d1haFkyK
z8iJ8WSr+UuEbmHiJud7vOZwBsYCCdG4kPqWMzvBs8Q2kVpyYXE2S99JWDE6N8Z/wugonxPL28ZZ
bStAKDC8qCeJW0jG8kzQmW390XBYENqRmDL5YDkChOS3uCGpwzxH41cKb7DPWe1Ki6s2Z/1eYYQx
93xtfRbMNTfrrnVrLKI4y1EHrOcZOfACtH1X/lveoRKgU8Z3QRm6YocvXUv5KDbnyoG5L9rhaIcb
tzRNxG88uxRBO2oFnnt+tHElmIcfkB8Fz/mweg0rwjwgo67P+ZlQHWK888LaEao7nhrkAXg4p+iU
i64lke9KszEGakQy7rGIj9x+9eJTFEc9c+ODUB9RCaGDGeAbBRW0Or5AyPBcm++VR7x178vhrjN+
Mfkaf+TBoZitoIxNBzYnjFHY70HCa9aLxDo9OjfGd2syOZ2P+gCPyGng4fioXSXtsigPtspR/iJ2
d6X2tObRcnfRjEb3+rNSD5p5GrRrVvlRRu45P8KMZh1mznANO26P80OLeBPexNQrtEOPKgAwBlVb
yC+q3wf+qpKfhflcQKvXkQFLP2HuCf/q3pNFYHxuF+3iZ04iBNKM2TDwUQwmNop1VGxsW7IfCaUi
ECDTfaAs6NQHzUDPZNo4U/ihOOk0Dqy9BlV5z/bALM4qenw8yNCaVhv/jcoYDKkmKegZgYh0qF6W
e7i3G/mkseVMHlLoptkBTafa75vckzsfqs3UvHBQ8HiHGCJ4zkgKYnHBxCz6BpMdxih4eOxJU/FK
5cUkzD71DWm/3KfCXtbj9CYzko9Rplw0wZ1UEptGhNiO9Zlx1uI1wIOmvPCIlPWRb7fr+cPncNy3
FRxLll2ctAe93tLL+R7PGgrqfdH6PMSo0BiHP+VvMeqE1G/b7VdSSEB8W4m6M21t32icqvGXJp71
+WhUx647iEJgEomaB5zqkmmnDrXPsmkbt7lESRrLcucXEmPauMtKblYBZF/dN9HPathSxWVRP62G
Y9a4sxx9wfSyl4kHyvyy+pcrgSIHYHZCKKbrteldFWTJPz4KvkPuycY1M3vWHEW/wG3h6+n9+YL2
t0aRFO9Vi8oMHGy8Z4ZYytdJvs0XWwRr0Dq0X6xxhXIvrW7d/jLJNiDI9X4bAYZ0U1AYnEIpqwB3
xOiNUu5MyclCNsTWX9oK3xebg+6NwI+UMhQECmK9im2kXY/3jnLG+qUcVDvWbqy0HWC5VrMTqYYy
nFG75orxMLrm8LHHM/YtFt48AeHP+LmS/0GCuW6TmDWUuxqVngwpjcUFAl1ccfbGOFJheTJXCUaE
6oSpSR6ot5Z2CDGDVhLhhQ37mt3xVcndkT8XIrakoN+1ZMJjlKxs/U34l3CjrD6oCAp4tx8Bsuxz
bsTqzlvDr04uzbhnrl/CDc35Bl9rxUs/N4zfuwJJzgqQ64lUKb2N3q7gL6BfpjviYPmaAQ/y6ZJz
0+KFZWOFUuGln3S/Z4THYUfKl9agbrrPM32hSNvNVAiAvvy0CUpG4dkgEAL9ED4W2AJ7YzzI7blB
dIT5SETB/CjlPSu3ZAhMzmBekBxOAbGbJFc6rXReGKUl4qXnkFGXu8oyU3NnRvIqpptDWu3bjuPD
AXyQ3SbnQ6Er3GXRMeLDei9mj4NYDv0icnIkhvMNzBnblEYEB/C0spVha9UGzBOtxmY+QHypJe91
Hb42lIOYt/tE0Czv4YIMd3aM1W0KHGIMJnbTafNsrS6x2CVxTpUInZUT28M7l8dPMS0EQBwkNo6M
YmrcJx+zZS/WeUqo8A5IOUNSOlUHpUov2kqN+9OJjANInhr8CAEW5LsPu+iF+VrzIxFd9+Ado4Dj
kwWh2JicpI7SnpT42vHgMNgunq2vcrGHGokMbrkrmVLZdh7YesuIn3S7A2o1IT3EyOKtSw9yGUNg
bYMUa6Ivohx1gs7koBYP/GpV7GaqW8EiYJf/N0kOP98CA45VzWeETPIutBf1pmEfA4fCopKYSY27
3Wm/soTVhE8LhZgVF4/6TvQM9RJ3JrigXn0vqx+xccb2maiZkX+kdaffjswb6hOX14nXgq+t83l4
iCLJv+LLivyMTQRZf9122sI1Eadjxle93qBFLCpDKFIId8NJyO46v+Zgs1hhHVe1fhYGLDJ0egge
/dC8qlYAVJ65be8WxoGDWiO4QHhjYD8XKG+9lA1+vevxy+7Y1c0XToOZocuArfsZuCBLUKxdJxnJ
QB9okKWE8G0xDgjx1MXrlL+VtIIES/d1/IcvD3rAT9U6Zr9frC/T8DvQ7CqEh/bQNQQjTXelPMb9
iTFWKjK5BKGEtOyQIShojTuTN+XBcTFduZkLfB/Joboqr5X2UxjfS3uYcAR3NSNu/qUD6C/kH0Bc
IKKafoWiy0B777WwcdqDHgaNuR9ZcFOro9RYz9gxWXpOXAtFbqvIx7Fv7GTGGS7vEFcs9rIOGgN2
JnTh645eoOJdQQGjbVWivB7xY3GkoU9tgK9wRGJ9pT6W7eydknq41hfjacNA+vq7EvTEKqWTna8I
I2E0PAsGD7wLCYwOirrEAOB1i0zqD/R/Ti5eKVCHkfkPlvAds+Ky/qMoSYwfrBXcOrz5QuGQdZZZ
flZf1w70LQ2DZ+hkToFVcSd2iOEX1lt7IJPjStQF23Our4xBOxnjHvc2FT3ixt66Z+kDBlRsy++Q
4PSJqeARvEfLfSedsStEDExGp80drQxaxAvldFLJ0kDIQZza1J/r+CrNz0KK7rfmXCdGBNeoQY0k
n1I0KS8rMvgVZm9keDxm1FUVLSQQ5mo+Yu0hxpb3guOOl66+8PgZE53lAXQYgBp0YnCv9lF7jkUy
KjeeBA+d8eDJCqq5ZBUATWorX3ms4nJPQUsFkNx0pv/vqrUbg+xEciQHB//NuIVShpdcVlilPaYp
IEuDhYyvYxbEuW24yrY+ZL5sK3h4IihM5O1y+pxgigL1kTK3YiGQ/FiDA16AVKTod75wOzS3tbgv
E8xZ8SbUxCUgq4FDS3PLilkUdgmZTG04+7El+lGdBMM6HCLotHNNqDLNKdpAJLboRhpXZ62q9+Lz
luaxaH9c2lM6IVUgFGZ4JyWcqswgLvwlMdFgTVdhQoaX+ypjF6YkinSwt4k2mE5ayeQMbWUDpTHY
EhiJkoHHOAw54UzuLs9cJTa7VRWQVb90NfEYGo5gq3REg9BuAY02HcIw3mB8Os1taa7LPNBnnMvq
m0Aajnd0dvFTy8lelZ9Ku7rl8pVj30brWX52nLwL+VMpKQ+CZKJ+QSAjfWpdD8669syKz3mUXBF5
weRrDMVqUAnZkPLV/8fReSxXbmRB9IsQAW+2fN47PsPeIGjhbaHgvl4HWmhGmuhRs8mHwq28mSdT
5gzYa8SPEodjhYelOo6c/mb7apwGMpG5EdRHWRW7rE479OlAnAXjhnUJqAWMR5Qmg9RjbZ3dFGoQ
HwSnR3NOnbdOUmA47lMUH1a8dYuSrQBED5bSxAE3N6tTJNll/fBNbhLO8vEe6d95TetEQLl19WlC
cBFlMsvaDu0LGh9zHD87gfYZnIX6NHSiWF/3PD2bFrACFozfwjyg2Pvtv7a03hoPae/cA5tKq5dq
/KMbC7/7dQwfmD6WFCJeU1zHECftdd8+U7NC7gwsYCBTTbjJdSdkQpUN5WMDXQpWMVobWdEgZblU
KJjdVWq9vWLhVmskflzTY94nS9+GchmYXAz0mNNZc/N14LFxUXqRsfvqcvrNeuZAlzOxkVhZetLs
qjdXkp5jhlgfpiua6tm1LKqKzV2NQMvu8U/k7IaaVl87GaeSPYK5YvbA5ZYobKfgfBgVpICKFWU1
C7SaMc53kcVwv1PIPSoxrytf4TI+sBylQHuWWKvQTpOtAhGV1X+5720+esE+cuUjguoSeJaPC8S6
+AN5Bcu/0XARYARW2M7bcNYq3N225+Kv0p2n+J/Bcx2wJCm/vmkcCjtZ+y4/g0DtCDlyhYjEs8BK
UciMlayrwdLSzmbeEDQ0Fn6PvNXY7SKLyrvFqUR9EjnmjSzMD1JvLbehdmkZ3iYd6mMpze9aCS40
wS48219pDYJBNHL7mQJW42CEC0AoRD0eRUMa3S+aneoG75mWxDPzyqBtVlBwR4UeXuEgjA2qd5Ze
9mcL56ul0zTOjWU7pDvC2Butan4b3yJMzjWiZPWV586sG0LiCTpXTX0r0vijVAOD1ctUKljs/dbA
ZVO6FPn2e12DJFD/9JyZVlmMOIUSqJO691NlyldcItwXtHjh3yDf4zUFuK4At4trU/ZXNFuf7lr2
C1NN27V3hr1FYneeHvI+uap+F7MAj3dgNsh8CoaGhoYBvUTwA5luLltHWUoFeJhmmTZ6K4INRdB4
46dZqOd0Tg1ZA5EiH16Fk8d7VSf1LoGcljO7krVnDUled47FUcV/PlBnZtJy1bY9kCC+j5r+rprh
JS2cZ9JDEZTkCEA+7GSWXQ1V7iZ3MENy5Wo0qMcBEfd656msIypt3QfhD550WOUAApEIIazVVN6Q
rNmzATzSTULYmsMFrCjtyK7RbsLuYCGyVdRQWT7f/cKx+fRnOyW3j7onf+2a599RXr1/rYZpzm3O
egxWPEDqh3M+WvGWlvpt6mLd7iV/vnRhIYPmsf3X19augfOrON1FQHF+c3tOlbzdaTRuJNiJE354
ktVtjrQ7jqeS5VCsGStRO18ABYmwUFgDqQuHU5EQp0HWT/z0Szr+M+HUfQsxcPElLqG4vgPOP2ij
wnNj5xuIAOwPi60hgqWlRZvSo6UlBEmLMBhcLYmNVf4heR58sz/Iwb2RIzWa5gI4na4LBcSbz91S
547Px2i9MLjQMXqsXbabKvBbA5nZSOdcP0bvBM325mrI17W5qhtesZM6FtFvUKIzNldZbquCraaT
HerQWiXtrh7adZKJk2GQpLS8e6T5hyp+GRMKclr7G7iNCX9lTbSOjPfaIIbdoFBkXNdahLJ4n2Cb
dKHFDQxjNoXkU8ltjP9M0vhIV1TBOHNpswzNMcUh9Orjr6T7N8YtvPF9bnzD3YQTNb4JVr5QntZd
Q1HSiK7FhpCcFo7UnHV61luLkgEkEphGmcRb4lJ62VNO5JIv8WcxgbRqsiXwSjGrzxLvmOD7okXK
vOxDMktsd1LWjIDQqMnEpxWjj4/Cnkk1nvlKPlOHrUabW/TjBB+1IPbETZnDbKlgNYM6yFZGADLB
Xq0VM8kxGyTFou9etfvPcP+BPqNqfOGGtzL5oPQAqafjnoUjs832QkQYDc25kMG+jjhgmnSTgtcO
mpM+1VqawIl8sYoza5mDICskWqVKk1ltQ4yFDECzg9Z6rIJpaaO4lVK0pQ7F2gTawwPQlHBQhm+Y
XG/WXcjmWBjBMrL+5TluZOEh/f6BwaRzJ1zBNVxQdYKH01jofsmjhpEdNFYPIEgM+7J/qa530FKW
y+mM5PA+Hv1tYoxbvW+pRZG0veXc6tjJ6Vuz8z814NKsIPZFM7I7zakLG/BtqCDmlJ49JSDz0KdO
WduzTlnF1MgGZAk7ySK+65CRwBpKw3qZzGIECWhkMfv6pnICsxued8FAggLsQO4suEQitIBAmQWe
mOnMuwX5wFmcoq5a6rzi/03lV5kNx9Y3weQ4Z51Fe9MQze6QQTrBXUNiQ/flhlPzjAlpHSThqsxz
NhLcZEFNnU3Ezcjl3462POT9OaqOFoC5Ny9SV4Ek/uGrx5oybc7osz7SQ2kpu4r1h5W5vxWWIGV0
rwwgPsF9VXeAfIFdO5CIpqivWGM4Tkv/T7G7J2VEO23Ub3Y4bomg7h2cltSdQHWnpUUBAO9o5xwG
qV5AFnb7daB+ifDgV8Gy85VjvvJa3sLFGmLpRe+zo5cZq2SsT6ONpM3OxtO86xDV8E/hfbf2PiTs
3/dAeiB53nOCKwHWnAibskHTDWC1jQNNO+fS23uE/Yu9MSagX/Kj7Go8yDdvhCrRdF9E/VAxNL63
RBtIFCZNuDE6F135R6Lq2t2S/fBRD5uNkptzyy/+1AbbcBS8D026ZCo9ccdruIk0Cj59dDrbUe+G
rYF3Mdf8nghS6p8q3OMQDbOmMoCoqWsLQIkFai0W+rPuypeU4mh11Y4+TEqCX32Ch1nX99AuKVTv
eEXKd9tyqLMCmRXirMb+VY/ti0URo/nKdq4iNNZRr9A+kRxGNtCQfcDQObeM5WTV+tcaXdbKcC05
pI+98lW2H007HMakuuXt+FL16CBpYyJ/D2sz+Zb9uaHhNOgfCte4uEJFIssPjjk76COfoPgW883t
A6b0LJo7YXmFZ8YaJ2jZH4k93CsguvTJN8kiBUImtAvP6xI31EGSdkh5DK3Q+HZ7H8mxhBcTfamN
eKsisQyC6NLoHr20ND1adndKMa+zRuYy1BF7o0/4rlPFgFPw2CvprRm9R64GNwsZXEOog/azyTTn
T5VkSJ2EqSoHIoyEBJ27JKKsQgzybpk03nXQSrCEoWg0R1Gw6I/pQmQvX6Q2kPzo0GIrznz57UR8
5OG4zlnxONwn+F0nUQjQgNVf+8nIPN6gLV+72nl4dfSs3WpZBsZPLXDmxEXxCrEMUE6+7Ov6AOGS
fmLbO1pefR4sfRaxg1dLvFXOuKumJYLDO9yvPzBBqKqztiztI2zcE5cwTnR3XxfF3jEnn0UdEMJr
Tq65bIgkZ6ntvVmSfA1mkk3I+oIyr4R0QVOIB3TZBy+vVUpgw+zvMKCeJbV0hUzvyr7v6qNbJXdR
auus6PiU4iarte8ynYVhv04KEzNII26lf/V9+cOAhKOxXZjTj5sWdcLTPd624oaz6WswD5gSz11R
bS0teel8k8C0YiRcVdONDTrV2h/9XTLwYRvUH/CxayWI8PcfO1pHKsBOScsOLY52+tQSYeGULVuN
a0F4q1LtWEhtlnRy1dX9MRTN7yDzk5kqy9yu/rdSYh1DHw0atOe0N2hTmts+1//a+YTgcjYmbcGj
jNrqPzRHnHItP5gD5k04fsOAc734oGrupIN0WI4J2Sk32zNXBLrxtMeS2isXzVJpV24xTR3+rgjk
Hj4SHIh01nh72hWXBcpmp3AAQWQIUm1d43yp2aeWUTLFiHjypnhT8i+L4QLpfwVxPyg88LB+ZLsU
yq5jihDlE9w80MhHkqLUkIoLsGIIDAM8slr6RfkCZd0QIFYNb8GJtZyBIecC+NaVYlkTr1GRUzNc
DCJiQ+U+KpQphTjdYLREbWCYwCyx03kw4VsaKI3ij2JYRoVPt0eDZQgb/BY8GMyDBieEBdqyhKBJ
3BFdQgHikgw9/WLYyNRw3YFYCinv6wmYk61ZlzAjdQ0/QoFF9xklWBb44tzgA6og/bLDKotLmoyC
tWx/ynqYd6jlJSCyBn9W61E7X7ENZNtkeO5sHFII+jRDmufk5MdMjV29A+ux6UTAncyH7VYRMWHd
7OT428zFiDmmwkGnYXhw6INLCmejFBdJFCtp731xUqDy1DFAW+Wfg6pX44+1hIUziizpVBLSE9ke
mlXM62Ug+duYmMFZK2Mx8w0wxDAEiE22vYo9lVL4qbcUwpUbkTXjgqjmD1M4M4XlWKU3c7oq2Ab2
ODndhR0Epzhu10qFhNY1W8behX+UeD0TjpXpCfBhIQs4qWDsN7xG5qOd/RjBHZ0Ka96C6bwf2H+j
68blxWlvZdlv6QdZNvWaM457Fd+EFpVxsihSLFAT8Y/ptS0F8rDeLOwKUxnciIi9hgPLU/sdSOeO
lFxxJJrWBbuE4dnsS6xVyQ6HAFnNmMt/dfJhVJtIt/eB2W7xdesfJNuWZvEz/TbdJJcSK6kx8Gen
HiaQDgbRR8ClgPstRIfKseXAO6y/eSW+dWKPv/EtI9Zcfw0YntQA8dj6ljmDXpuyAbn4GR+QZ+Ld
cGuM5QH0AYTHfjOhXfVk29rfQjk3csWvNOI75H+vfZr5Wm9/iYtU2hf52CT6kMTgkvhEX64uAH1d
gTNxJi6Lkp463nCZiA6UlR1CQhXEOeuNF7CKrOQxcfs7ACdsLOUB8Rh1MXC0HX3JuHawKFxVRazB
mjPDforiR2BOyrYOupgln648je74/9idpp8846bMXgMWWs28VlELcN3D8uWQSlg4cmaPJ5tH0sPn
aWM/QIFkmO4wUOTRMFex7NfDU7B/YlZgWXQvJpp3+gc6naXQvQQShbGWVlm0ce6qWJYhKEAyZbjR
0EKtag0wBflVw5RtHOHfJXDS9MkRJb25xEpGuhNT5bpNccqWD4+AXWS9FFz7xJ5Zv0Os4VVS40lK
xn1IwmQkyS8huAki1yLUQGPwoSETANeFX2rNg9BdTgcKNasLA59HpXYrF3MJ+qqENGCop9D3UEfZ
+nGghTWZ8s5Zcw2ni6jmPrr3MSm2nb9tQbNLFOyCiN8ITUEC97FwhCrhwLiF01zfc/MxVXsjKgQE
5G4BCM/t+5mK0iTx4I0FW58AqmVF+gqb56CvU5gwNu4ck98vp0CrYN/RVcnWhYXmSoAXxGEDlFFQ
WbMiJIxDKNlXHhW20J4l9cWG+RoNXCBJ0XI+IoMBakuWo8pSFFOuhoHC410dIhNit8XOuQxDYAoR
siChCKq9CngGA5isllSKHePLTQDLlawHgruZkP/1oaCLCKXNW0cC1SBZC0FlVEfFSYSDoNM+Bjc9
8MZYcGlc5QRLfDNf6jsENNZkXEaWJcuYMRjngN6pES7h45pHhd5amBUGuZthgNYHqKYLk02aGKuS
P0JisRvDvMRL60IL6IGWroothB9CJ0u7+eQpjcp4B61paXnT/zYRPOFolcaqIzbldeZuSuzSfr1t
NMKIAVUWRUZvSAcFRaU7C3sslmKYmNTUsmuDJ0moZTGCnNbWOR5XqbVzes7nJt4G/BFrylPIWldv
/CJrUBdNWMEYVeZcJ1fgQ6+QQZZhg7+IN33YRRtY2dOqN3YeQv6mCTuD9uJMVmDOUNP+J9CYefKL
9F0Q6aqzCf88Q//D1D/MzYz8e/QnwWR2lVwq6m+VcPty3gdkI8CAy/y7hpHDQ9bQZmDlH211AWX4
f/IId4wN6FI1uYczi1JDjj2fmAx8Z/IvSs4u9hUj1uGTbsQ/hTtWOL4HykUdMfvyBsawtBsIDAXJ
JXcfSXO2lJ/AB2KKBcZy6Cd7yIxfB3xEYVfesNsbSZvql0w8oujShS+9/qUyPK0/nOZVGo8RwdZg
7VorVClFT1CQrvpRcCdv8VT1rFQy7N+dPFvyoEWrnnnKi74GPNrAG02HDMdK7U+BfwY7ToD8LcIP
beM21N8AvXc3jFVGelblbdRfafxrm1DDM9h5MEovkptf/x6GtMsuaSoetLtGmWwHm8TBelpCftDY
2LbuL5c2M1sHWUEUrpl5MZ8gjLFR+9sEW065tUkjHnVsvIVfsZb9WEz7GQnghqWRC+/Dad+jForM
UC2NQccAAAAvzVY+vRwD+4YBY0E28sojGhaCgnESwiNGefDOPb0ulgLQx4MozUcpKGxMxAkjWDe7
q349I0K4VD1WtgmbRJQObtKSH4OHxKgnF3P8mhzCAMPBOPBc6dZbHT3a4dUKgHYwWTJucw4RzrxF
6U7fM5eL7GlEC9PuBOZcZecVS7taVN1fZP9DUG4Fi9ppvnNQb1yMvZhmQGZjxcRdjulwlCW+UznL
CqaP1sL6as2nsHWcHEfQRZ2+ABDpjstERW9nOMkoIeKV4VOp2h2AavLF7PPgvS+/eOUq9pMGNz7q
/9IACMRVi35G46biiDfbX8uADG/e+HEa43smLm3xVw4QxU+uu0nduUB+8e99GywTizAxr16x5g+S
DhdZ74OpPjX0wMwA6kerUF4FKzShvsfho1gE8c1tPjPMMQCKOsKbTZeAhGK62DqOyQ/qUNrrUntY
LO6b4pIzk6SMoJ58FswDoTErlAHvypfLEtvGik2B0ZttXXgcO3Gm6hMfBUic+JYAIxnVR1EwauNg
Iv0TdLi5vXPR/es09tjZzqtPVnEZcbS5AfwPtHCRMXLqbHFJKIANCYrJyshTck5sVtUVRhv7w8Ic
XngtvbTYJK0vKulnwCIant00RY8M313xyRdEMNz2X7my8rLPChdabTx77ycCRVGwEgmjbxSpeROf
zeZYT7fHYi/lWTqXwNx4xjGMz/xnEi6DYpuYJ7z5vYIBRwEUjq3Q5JZO4JoPD554Z4pFmSWLPabG
GKtn3G8IAqHxjQuhDhtT+idXchVtunWM19TpSE0WynEK+Y1i0zvZffpHRSa7MazYceOe5CbKXX3d
hTWn7nAAwgAkne6J8NqVPKQjkVdIS1o87PXI3eox3gzT3vbJPuipnRv+2bq2qkBCUIy1lB1XLc2g
ZlSjOVHbg3gG/qdSTqCBAQPTAlDd0kAoJubK9SWbYm47hYs9Mz5DzT8CCv8O8ID6IUq301yjSLuw
6/k003rVT5Es8rCysZe8YctUbiK0TRXByZXA3rxiFx1FbUJeik5ORwtHKHCM9h96rV2x6pOC6J9q
oNNZMizh/67b5B4ZOmtKiEJFjMCZr4wuvlLVuR06ZWtM5aJBv0sYq3K3XSQToL0u9kM6XdY4bqa+
mN79KHip2RGhOznsHVnRq0Rco4tfwgzeaTe9tPRXd8TMhI1PTPdXdHyuM+SrVP9WMLJ1tPHCRZj0
NW201o7fkbaytznALD/OVmNibXxGHBvmJIAM/OjOFvC9ErqbuG42Bqqlo4frwKfFBexgyMinUzVS
IGqDyDEaEpaKyeqpG9ex698smySekd11vVfedKt1iD5vgoYFad5197FiMxmw9adF7NIa/JZ6rt/t
iQcblgh3Pp8AjEfsO9nhTmYuDsd+0c2GTmIVqbHZUtnEXKb9lDRxWvp0R6leooOSpV8Ko2l3U69r
5qOqpEF1MxRzb8tmpUUVWzgFMopx5IvcxDhlClaGs1aFwT4WBzMrP4Xarkew6VPiMpsWRhNfq7O4
Dg/el4SoN1Al9RYIqooN+5ww6zp0PPASGE+1wWDhw2vkCg5Ufw4yfU+88dJpHWyqvzZpj4nBmrEP
1b8WSh0jbwk2U1Wyf2POh9R0PxVGN+XHBucx0h9VAfrodZqIpygRAceu/3KrXfLIXOXdwpzn416r
6/JElukzIzZSZLR303/FKpC1AEkJS2jfvQepy275oquIxQJahN8fa007mnztcH2OndOdha2eQ/aE
bQxdpLzpcvyqZHgm8PFZvpxoYBZl3Z9PLgmQnrbfvEPd3/ecY0YGXZSbNfuenekOVwFl37HunRut
/eY3gRZWuspTqO7ZrNKrxT0Qp8DCttOd5RGxtFfWiE5ftJfRNk5wJfe2Ee8Hln8CDqyQdIWq2wqV
P4/GvV+Pq6LNrlB5bMpwMwrOVSVArNH6WxSHL99lbSolIXsdzTgH155xlXNyfUEaZVH29cKg9sJz
VgaM6RQTTRq7hwYvb6QEq542XSqHgYz7VE9ApO4K1qKkDDjYQWyc1YYqUHrpJS8eOrWAhTdvpfqn
JUsPfZOE9mh85z7gpxxlSrIwKLRmHQcMws67BDdSJ19RO2xGXDqxCZYzshdG0Synu2EI9MUd7zYq
q8U2l9/IGrS9GpZnI9eebjLOxvhut8o2ZrvuQrYaAsz4xts8US+G8xkDCQMDTm9ARMqJfSiYThAU
azvzTpiYnFvpmSSbEcAp/CZ4NLciqCIm6gKAITs7dMa0j3uTMB9cwQe8++fbwxbYLj5IbRE2cj0K
XISmhnr4aY6nHv8opUTYs0MYp8LrLpYfXeCEHsGqrKm4VDEjtaOPhxUDdBNRBxkSycjk0lUYoxgk
+vYVpx7WEDr/4pQADVBPg0krBs2O4TnPEJngodiQFus1b219nUMGDXnoS1c/x/xl2PbZt9xz2uDe
B72lJwoGdhbIL9sJLgEjLuzJLdC6fzE9d00ZbTI2DFKaa10p9wM0AX1Cvyr5JjW4njnDuPEjZ19U
Pw1WXlFaxDXSrfA8sghEyVX74PbG3nqFZzsojzp/gWS70JYAvd24uCFJiVL/rHA1F+D++tR6jIP2
jFTlX9Cn50CMCxByzqsYkqMlklUqcUDSymXZCHQEyzMt2OZW/eQiaYYwizYRdi8u/S1EMOddLxbc
hvhf+RtAKgDK6JohJYRhKT+PzmZ0P30OpDxYmc2VBuBCP5A9+SpoGKz2oltr9TaKAKbxcdyb3fuY
c2ivQZhGyTQV+RwpoAn8a1A94/g7BKRm8VeTTWp8hH0Mh8uwD7cFVwTPPOvZpsbqyvU1WxTiCipq
pNbP/JbEH8t3zfgbyugtqs9x/Fn3N6TX/qXlpzH7YAXSM9yb18ZZo71x5yvbl+OtMm0jtY3ibpVm
U4DqqbyZ4x/U4V9HfpP1qpN/COQGt3kY+lPWYA4Z8MiJNMoPmCaOsx8CV9hefxIqD7rpyx2o3DF/
0+q7KTGffeiAngr9xzWvGh9bHOhTtGyJbb3CrpFdxhiY1XstP5iyzeidtm7SZQxXpAsd9RcLAuvS
VqSLcZIscA4mZBG7lLGyfPCHb6M9JDreZniStqayc/Kr7ZC/PDQ05uXnpCJaS+im5rZUeD4xpz+y
Eoux3sCQP1IoNzOghCeCJ5e/cGMz9kLBa14WtEglP+nKHsaGGL+k2NXth9NtAwY/wRGB8Kewwu52
qb/thyPojAojF5vI5NAQhSWTqv/1km/VeNPTJ6jpESthtHeaQ9EcNS8gGhu9Ge5v5LrblDQT868P
gsc3LTarE8t1Roch63nae7ClVzBR+/AK6WX68fLxLvRNGOAnBR2Z4MUqM+j3e+Y7leCq+W257Luf
Wr3hK+u8nax3JeBpBzTJI8h/GvdzhEzcdk8VLa/JqRx7mcq+luwGzlii41/uFrA0m/7gdOvMWyr0
0NOZLTehcQ3cIwN9SoTbcoA9fDvFP41rHzgLU3wlEIa1s18dzXFBbLMMaTbhBH8vSiTv5tdy/wz5
XmZXOp3C4o5gr/k/qX5rmKJZL/IMuCivjn9NFZZK+mdmHQKuzbUPzm/4KsxD35zQhlMLZssMBmlt
Ecq889CMMemNd00ehA7lnlDvxL67dgMW960//gutfebuMF7lDaoqvTknG9nWfXJ7CbTPmEhzzRPX
I7DnKQadkwf6Cp0Lmedkys+B3XzWJwuXUEEDkoi1yZvWJzMz+53u29M5wRcPZBORYjh7xWHgrIfq
HrXg8b8y8RVBiplebkeF489/eLiIaQ7CLRMt2uyQ9svQ/un7p6f/xvqf7dwkH68eyV136a8hnl3S
uRlxRf5qO8Bd5dyuMXmVT93fK9Bm7HmED5vEuzI5ookyhmfXBN2ybvxT22xkfUzHnSMujXZ07aNd
37P07IhnjCHLs4w3h+iJ5r2L5AzwXbFOfrLib1IORo1kRv7nB2AH3JcLdSSCPqwhpcNwAvxzCO3f
Kt3S0a5iIVXPiXIe9Hcgz1wR2Fb3JOPu/OhVAifwDzR+JHr5qPR3MzjUxKy1dEloaxD4gg52h/Ho
EQZ/nnFDQLEJDkp6jPIvHbXJJFBpormp7ChRleDm/gpx7gPiB8UjQyjlJeB6t8E7lvE/MR4MuDXa
M63+TQ8YGVN1yr5pwFO1PxTFjoDFYL8niN1B/ibTW2BsTf1QVcuxPbJp6wmZ67eI0IDrX71imyVn
b8DYM6/lkyoQ8OAY43Yai05T3zkM7dpG808sPnz0WknKoD+2E7iAEGUjMX/3YwkOBVpP6hf2PFEC
mxpn60Gj/StwcSljZDgPI7G6wX+FXAgCPcJzSbXR1LvMNZXSaeFcM8W+53n4pSTV95AmC8mwow3i
12HSnHvtKyH991bqaBguy0VB7+9IgRxLevXc24zHvRSPNuvw3QcqxJEAzLjruHNKROjRzii98my6
tMvYWWSUdFZNdtD0EhSVBqhdCzDBAtTmJ1IpCQuEMp5Dvjdx607oNaX7TaoSExG8bscIrUVhCgzp
PjEKtix/UD7YhoXphDqgN54Eko03vzfWmoPkI80CGdckgxGbMVe52FLmPHzZym6KDYO+v0tRkPGr
rxRZnW1DzuPOmP+/8KRuAxdgXbH6DJdjhgHXacIQhcPmgzbCxyPNCll8lMu6VbcpNSpIu/ZZdUvW
USXQmXHgblX2q8ZyhyMcV1OF2G/FCMbNgDs/VfCv4x3nm2HNfRnqSyqa530RNctGciDqEReocvR+
M63RlwlUs0JniRsrG3fQInAsYi6jDAqEahOZNMOBZ/jat8YuU0MKGlOBXq0oe5MhimVpxjTILZ2+
TF4MbDIc7mH0q1UnP/RWbu7SUyJosnQRdduqmsg+wYck4t0Mw2ehkGepJzaulec900axcxO8kkXA
ETL9vKH0b1zKuTEu8b7oKprGvR8HsVzNAchZoOUqALh836NNFwNdUgRfbcf+euZwZesbyMtOP/B+
gF5Bo4nyNmiEYNja76LKHNZNbf7VrptT+fRjZulE6SiVmWzVcDNSfb5MuxLXd43ETmMb4Nqo1pco
nbn6MDWwnSM+BGnpu1ArrlVXl1eNDzhrZXCxpLs6q/y2YNtQ5SN2bEnEti14xZtcOtsigW2ggO7F
yToLG1IRlZ2+57iCRP0aCQSFhqWt6Ebk1NSMeYi/dDaIolpRa7QYcodSry5esox0MZxMqt/0Xqcj
Gh3eydWlsLW/UkdhkE5FHhFZgN/ZFeSCB4LKeqvcLMU7gWHJCSzSu5Z7+dHNqoqGzHbll89mxFTp
uCBHo8zMN5I+rqF1lUMEU8BX9W4bR4w+IQlgyP57YZAVS50YI3nIqzaVO60eDsnkfVBbH79pWa9M
hRu8V9LyniF5k31hNwORniqoKtQXvojh4fSEsvuIJ9ZE3SkqPBNGDeSOfzHzQWjvh8yNT1KOH65I
8+XoRitVMY15A6CQXLyRbrzcs1ehpJgqcwPaXfByvg0Fv8QWPTPRaIBaBgZnDszsepad1xHVkYvS
V8lFO8Grz8hBATNycNXE6qUVI1b68dqj2q3SkmWyJZUPM/FPDF7+ri86ICwN6ZEsUlhjNBoKH5iz
zjkNDgCCsQCtpXuOw1zlbB06sZhBgjMcNoz5otjxqVZnSpRA50+mbLVtXuiXIRuQpIc2s9llxMQI
wvaq5fE8NVkxWXasL6OaEHqClVw3Ca2UvklgVqXWpeD61PhvZd81806Dh4Efd157yF2dOcqZ0duY
jfXisza69C0vKJUwlZr0DC5/yPnBjMYWzEYtXRw5UphLRS52UwRelZ1zlirruOKaZLUeFBe2RkmM
o96WNVi1yl/qyHVYpfkxmGnOOoGNsixtdmRh288EZRzUIEaLurVIUXinXmKRF+4AJh9rFSDtdtMO
OT7aeHxFIR1dCpj0JcrKLc7sO5+0FSPbH8ozwNXRRB5tuwfwfYMIQnECePWyYsH62JVMAtqPD2HG
Kshl0MGzwVt1SXx+xnE8CB6gcJPqSodKFPxVOgEuMbCV7LEggJ6SM5ObryqbS5oRIY6zDnqcd/Ey
mG6KTwQL3YLDHYNiSqf0QlbOI27CvW8oO3Q3xeGU9ory1XbmO0ihqyREJxJ/3umaDji/oleUb64t
wecJ1ftOYfuuTBlvC4PFl4I2gVsoOImMt4imnyO93Q6sPgFb3GPO7JlNCCiwjUXRsBFwh2CvdyFi
0oC3hRJ5vmU18UZWaWmTvEPxp43EHr9dQ/2kpeIz0747ZKR4sKmuh+xAy3C90Ov+b3pOu3ao+IcK
CrN7EHZkbCIDooCkxKWki27mOtbZCXirO2lLeXQKH94GbltDgiTxwTqC4+TNMDEHi9hQV/WYPybo
PIRlvN6q2i8ShWqOoNXnXjStp/CbjSHKuDWyKcWicbOgTXu9xbhr6T8R3GcMPlDSJ3ZenJmvdKzT
c4MVszeP3ZhuvWT4DgupU9eCvtf60zY19ehdyAJrCTWVo5ewUDI4NBFtmd6Z5Pgoclb5vKTvBlVn
pTl1UvHEL2uvIl/HXbGsfrMWnTYIS3vZiR0bXFzcwmUjj/XRrvzLoDvZGiO7wxuSbstsMQin4TBk
7d2mFfy+/GxXKltImku9CKZUbItThKsXNtehMS3A82rzH2Nn1tvIsl3pv3JxnjuuIyOnSMP3Pkgk
xUGiJmqoekmoVKqc58jx1/eXstuG3UCjgQMeqTSTmRGx917rW5fQwEaKoX0ht+1vA0YwxsYKsnI4
QT+HI9PH7n3AesKgnV7nHQKme0PF5fsLdS73l80mM3IsDNp9OFC5k0Rnb8oCvOmC3HVO/1CQsXee
woXpZ2jzbAplPye+jG+tcWvwtSsfV5JvyBSrHbxpDCUhSXb45ZoHZ+J5VMbYV+4UvorFuh5sFtM+
Jgiw9xBZVxWeP3dmn5rxUPvcx6Ht/NByeayEo6iNze2sqveG/I90GtCMxLhxxaMO+mgHbJ6njKnu
zBxc9/5nZAW7CvzsoU5ljh70MoT50TVYmca40Nw87Amodnl1whZuGHoXUXgcSzFvRSn+VIg3jP01
xgGi6dBPcXeV4rkogRc4Xfu76VbIztA+FLM3biyOjanwkBlBNavI+soK9ybX7UjzBvrshGE/998T
X4E6wg6DXPYSLCluXdoMIX3WTRekl6TQ5Gwl9XuHbnzTfaNFWtzE1kZWxeeMjSsaU9DpMVOYUVtf
vQguMshuVMWZU/kcDhzvJmXdBegSf3R9+uRILssgQN/duxuj+hTz1HMoRn3d+C9BChyUnJev2W+i
w2zAyDEeX/nMIb6ojNaoyxSEJ0mk914WrCl4gOYnn3AA5iCp6+LBGHKCWQMVkMNi35ZD9zGY/pyn
L/R2v+Jo2CdiOJD+tndR1Wj5bDUYZiYzMjx2G3zH/Zeb/gkym8ZXz0ipwqOdrV2DgFTQ3s/fC897
QULBlcFrkdo4HfOq4lZN8YtnwGdVQX7WAGxrwMMDlkEee8GwNpM2bO95hykBQDOjoiGejxHH366n
IG8Ur4at27vJRa2SRubFJQ6eCAJaNxjr9oZDHkSZ0cJ3wjiAGeRhWFOIc2gqcw2l0Bc23eTg01+/
rBwpApaM0n50NtXsubhosMRqFGabIs/u3ZDOZVpImw8acV246m5xBjQ7kpA/J0NlVLORpylFPuNe
Um/I1XXmL7BTWCQiOyHchooTGUnoNC0pLpF1w2kfvJJtkzwfMBu1IWw1HU4OSY6icrDU6/nVcZqn
vL5h29/Kdvzyc7ja0dksgFgGDx2mGfq9Kt2Tu5AU3mRm8/0Z1fptlip9CNP51R8rqibTsHnbeOcL
JAdTCG4fxDhTG/k+LsFHpNhnG7riV/Rpl6Bkq2gw5s5jd0D+wgXrDnc54GKL9Bpdo3NIQ2zUQqjn
rsRGY88l56+HXqC9i7q+u7Zk/RLXHO2SWpFYmteXpgMTZOHOqXvCBz2Rks6jcECJDHqGT+xnUWAq
q0x68Shb0eH8KmbK7fhP4PrjrrUBHsZUkx3ZTqsBC1ZN6R09v5mgRJV6Rw74oRP9dHTqGOv6gKq7
9ehlBsgwkvEWQjcWg3q8yIVLYTEeONhlRJruACHxcO9V8wB0Vy47is+FomL8DGnPRzGqpYalIBbI
/WAOlzi/+ugp9AZNBzXddbpI0bJnTKaTAREsQA3fezGZfA0mHDclGU2dX9yPa7BNmPdvHWsUfzaa
l17xQjrzG6JpTjjMRQEAPIxSfjrRqmDvvNtMxi9pTG9wihqE0xVmfkg/zHhHsbOpPq/mATFOGD07
mXgTIQ7xJHIQxFlMiRvH/3QjTlOIMJAiGcCaUwj7hCbFdZdH6Y3GgCmMe4qgP9KAQF3Z6iC4mrPV
kaPKvewW2Gn1hZTla2kvH1VHMUpmDT0d76jL/kZPI9DCrLc2PZRoFOooTTXKG/SNJSSATGCLg/59
sSpiOJlFGPaid2tFpBEvhkBZkZwQ+o9SpLyUWYA9Pop3KSRg1F5+sB2q+VR3fXks6oZFmLVi6m5B
VMJXUAl+7DkuTvhQCIBtDw4X8ZzSgWgz8KykU/WYKNx4Pyz578nmRBx52A/m8pjk41dJbOV10CjS
pLP7rM6fLdXam8x+RWv1wyT1xbwU95xKVloN7P05RtbkkzhFs3I3+kir7YAAQSq8J8RYf7IpjvD3
ty+moXGbOxvV+cCm02xlQLML0FOGb/erdMsr1fq7OXVfavRbSyp++y3yabevbkqF0mKR7Pg1kQNF
wgpdjz+sim4r4e9gI1ox7jvjEVPSI8iSMycLh+R1Lci8KDhND/BpaXULxmt20GwjdfZKaLCj5dw6
3WSuj2kbXyjXwZ9GSXyKbGfn16mCG4yNILKZiiQ7jIIQs0gPo5NRNQ+DY+GkGV29hb828/SQDmMX
r0FPt1xDlhANQZa9jhC7DBsIrO/Sq/pduAYltjgMl5wzh92/9HZ8yyYvI6QKg8+w0Wkdg5AWNFE+
r0I1l9ZMX2piHeAKT7LbJwMytwByfVuEam/lMRwrQ+JTCGZ4FcfhJcXYYw6dh8BVQDExVC1jleDU
cc3TIrr7GlmfsAk94ORGc6v4neqBnm9zO/TR12jkr4KsJct4WALgn6T5crG0dQEeS8lQxliKLDRf
bntuBlBnXoIxPsdR1U2wBYW7EB2rlsc+51RNRCnDqDjY21wnHJXFQRCULSdYwhnnubJJfvVR/EY1
x9+QGCoM9lEjq0PjoI4RFgHJccbeN640l2oXWaSczBE/a0TRxgCCi56Wn9DTc26acyqWh1WI10UT
vwPFQNpn8SER901NZl5Zusc06i9twP3e6L64JSn7utI2U2zfRzAzTfKqrJHd5lnCSSMAEumWiBoa
a+LPJGOqyfw9O+NbQNadEc7jssa7ahU/4zDEOsC23titx5JQ4mFTpCL4ynSc7LmxONaSTJYj+HhW
RZyg6Y8fklVrgNUom63x2l9/UoC3LR1I8wu1OHyRVgYTqTDDdgyeGsMaYRqHEAf55kdsQa79QSoR
rufm5ETpqZj6XywxONYyTBn0Dva4IfcI6j7DcLitIj+69rvhgdci7sVbQBC4i3GYISkkRuyTgG6K
tXHIET5KJ6qkKEeZ0d1HtdrNa6xGUb/MQ/loOgwmibSxrlrvYSwpvTS/jMnqXdNMF58wI/rarC4z
F0tddT8xfDYbMjA/UV5eWgO7dy6xOCSKaLNFccpJNZ3tfPS3Yqijjfmqq+rBFvrg+gLxTkXsC7S+
R43WZnUHdNcydFDPkYkx5j7V5ti+OYlajkZhEy5HkAxgXaFCyIQ29Pho/Hzv1g3GwoYTeV+sntgJ
SzahDi6K642ww1+BQ4MomKInYe/nRF1QUvwh+EJv5xFevd+RE+igw47JNrlyaZyIiBI3DCboTPVL
j2f/skyfvo6Y2Ulaw9kaHDIxmR1M/J46CcamulhoMNPqNtZEfjNxYkBPMroyQ/TAXgX2ovChc0jk
W02t5uuyD37Es+EklsC8zaXeRVubpGDEgxwlamJU7BkY6ggKi44wqRspdAEn/Rxsz7lSxvo1DmmL
nGw1CtJ6bzz31YqiR7pad4QGn4rEYb9mjaHJvDFglCabbcntmz/toK7pPv/s3IKACFZ4i4l33sLq
WmtI1NooPT4oQmh2O8exJKwPA05y5enhMNfIhLqO8YjlsQZzQl17iNcAHiBNarCTIYqfaylCyIMk
QRHchreAaibP0/tYOOOxzVf2zXC9uPMvkZbvLn0i7bgHrZELLnhfB9ToNE2tV5X0vzLpv3pJfA0/
cELzxA2oG6A+CZpq8h2G9SlWgDPgR39IYnPxFk+3yI029FQ/cmQOHYIng8VRORmxs03AUZqTy9JH
5SbULMOy9p5Hsdy7hAhQQIOk9ta9zr7hIDfANEmcXYkmp3OJQ2iJHQCFfwxN+lNR+CNltQiYGplO
BZ7SW01Y2FAgcS3CrCDlLPmaVPbid94fHXIPUrV3JYb+snrpe43VnNO3GgDP9AYuRJMHZGmsD6SZ
wK8o15ko3j+m+5BGLQ8Dh6turDovtkFtX/DD4klAF1YuMA/wbqWKIKdktI8pr/Ru8sBJxlgUdbqy
CklWnBPMb8aFp7lqZEhz+zMtOM0QPwQLbHYZImurA1ntyDVdG89abZX8MxX9qxcWTyXJ8mpQj6CI
07M9EnsifPiu1QwSNWuXJzsO6fdEa/cd/mx8XGa2KMCywaYpwjdnKt7CFCHpHNICXEF7RZRByYzb
94ZAp9wH/oHbmeVXBB2+Ck6YaYrkY5nSD4Dvdtj/XJa8RefPPIZk2JVCBqrGJuz5fuCmJGPkLV1f
t0CHZLpARrSPRVeaF5v5jFtBBR9MhYi1JvmnoY+0ddps3gQ185PS4cxTuzDd275q11/w1zx7bx2h
Hri+IiY/OC2IuW5vMh+ktr0sTIizH25DU9DX/sNQ1WgsRKQ2sbUfesidRVBF56bT3RWncLWvbPRa
WYqbvkSWjH4S4TW5ZMl+IGCMl5LrM7Qb+9CVtChnFNawN5lPerMGdOlgoUf+CgeJROKZo6oor2QG
oyqfZhtp63FA8EvTEu1yilWRxilPbbsZNKjwalDBVViblolZxo6e7JqK6XIwBBDsFDNhu+DLbQdK
BWkkk4Tp0RCRizZeWjsMklOc99Cj5t81gs+ymn+pNZtrFKD9Fu+Ze+X3MHsSJW+uNjlj0oLwwH1a
z5dK4b7sJxRqQQ5zrnR8OiA1Hch9o/kOTlXGWzRCS/s1anl0Aa5aEcMTywfqnQKtEaWejz4kJV9l
ZhcW5j30inybOwwQSkGA/MIF2sbVDxgF71U1gKnq6RPwrNQi5gDbR6uX7kETUUCHDWtU0YJyaRXu
54V5w3VBqG/k6n0w2AApNcDC3n2yu9zbOT7DUQH0PWcPvbZy/HXyPLa2tas1ETweJ0yvbV8R8RNE
Yy4iw8nQLHtayD9y3wMXht/Mn2p4cBYjUav8HYbj0XZLwaGSifiw9OeOEmHMKB2NmMj180FA5TBV
IGVgBkk2hMw116noMVAatU6WB5K5H53ee2siemCWAGwXzh4ZwFZzbIfp0HuggOG7lpvpTxEl/jWi
/pADnYVpixGjeBH1Yu46MrGxik43nS32NOYexGy665YeIrZ78gGJLLt2BNBuG9M5d6K1Vf745Ac2
lK4QPbA/Wzs7WczRLpBOVoy2dnoVbZQ9bpHFoW/hpi0zPU2SOchhH+HXCsC08w5eEyaobiBptA0q
8i29RtLhnsSmZXx8sgytnQpVQtMcu5nEzHwa1vKWu7NA95GkI+cHtyCseoSEERA1VTQVXQioWbbF
EGXyz7m0Mck7ZIBHsbwUJbdpzSEy9/WARTZ7bKvQefTMdOVG5I96GUppeqGE5fgofgnuIpGUaob5
XgkvyfO9bV1k5cZuw2w75ngWRkAuwlbDg4vjfE4extlVe1eRsujSZKSX5Mm9RUwxZ90A1aZxxWNq
1XsNBW3Eqn6M5/LVMsVwyL3q1gsBz9jCJanHsomqmOSWAA3CRmbGWlEjPujk/ekKqIXaq3+JOAAj
1YQvGugMHQGe7KwlC9dwKSTTDLNU+ZDak9+9A94llt7n4EvCr9F11iNGGiQGsx8CrO+Teeumy36k
ECasSY3XJQaEJJAoqOGN2qvRJwdzi+gbywdL9QZJsyAgL3fUOxX5zzpdJjCd6NOXhilPMRIt+9FN
7BPq3UEER9wWPTYKRD0t75kLtC52P6b0dprZJu14vIfjy3gguu87B4ZrIHGQDRFgq4G55vLuzo1P
LFTzSgCzd40q76ly8sdRkCUjY+tn59WP5FbRpeAJY8umH8uMNqTjAHkIWHCQrUPucH16lvpX4s5P
cYd03Tjl0zw5z+68DLS/YNGMnvXSu/mBAzxz6wFHZYOymB+bhndU5hD20Y0QkIKra3ls+uC5Hd4E
mZaet9ySTKKuaN3BtABw1mu6u8Zfhn3BsDV2ifBsPewnNcRIZc1HOk0RU3pyg+kuUo2SxdN7JIlE
dMVWQ92kgFAsE5Lh+mZY4OmpK8O0zQ4Hdkwit8nK7af5pgKQliLfJveZFwQgTItBIh8PHTflApLR
Kn7EDI/C/CsK2kPZp+eGpbj7kwXs335Pr2NgNtWKoxp6Q+MthyvVVpuMYfkNp7aOYxKKjUpsZeY+
JknxMyyiN6aAcD8GZrsBWqdwF1HQD3phXkaXDHlYxI/w7kIi9KrgIRCK9RNLna22HjrNlnPqVN4u
1ctU44WUMKfb6qUbPQeVMhzVgGgSm+joUBNbwpjc2NXPHO9OxRnINSN6xekuhblfIFeyUB5F9GEy
AK2l4v8aHHHaXLnFR5s85P1Agw4zKwaYnjM7Oa2bBMsPmXr0bT8tY++JrI+5wZEBLT1E6CS2rtW6
MDWa3iUKIL7/Us0bmi1XEhT/2gu0IZ93FHUjpWlLZR0lzjUmVnub0CouggDUAAPhOtmXxNrC5KVV
7vWUlbStmEEx+4aJipLQGSFFci50fpEQcz0wCpQU0JidNk1lXTtoXYrs2m2YEtVL/Glc2sBlcDMt
S38157TyyGkYrjnTPIwptq+MxHJOgLAmY0JkESvkonHJb3IBkInVc3/TBgGbtrdvxHuNSbYbfCwe
ya4mlCwHbJf1FOh1dl4T2QOEspOkeNL5sccnx9p2S8FieI2juwj5wVB+SP/i0h3N18xUXRBMlLDP
oZOWOEasr6iU8I5186ZNb3N8qYKdZ1fYReF5hoNFfR2ikgmibLvmqq7hfh6uXwm4ZRaIdOEBpzQw
gQYUVPb5MOOaKW/pPeOsbm61+xMBWuFqj1RYtJERS1tKEInd4YcPMqKpcfOuSzY+B6APyCTn7t2q
zQ8Vsixmrn+vjP1epQHUfIvKCLhJrZS8jm1aq3mdMOsW+Uvv2DtPlBtTmmcjqWHsGSygE67K+RtX
gZrERtiQjxts6rRyXxRhaKrt4h9OhUnU60EiMMwVT12BbGfKh+V2cVEKD57Xo1pyzLEgQxTcCzwe
0r4pIQO24cEWH1HaDxd7ADTTjdQ40xubjeznF29Jo8fvB5Th82ngJBf64iXPp/gs/REbDdL++0iD
sxyK6ZYpSXNaLGhMfhmWt9XIrGvWQ/bA9Di46vxI3mjRusQOQOFYfNzLOn116nZ8Ekbbm8Ge/UM0
DCR5Tu45cWuNGqmuCXjgVaAZkx/rGu0PN8oR98/8M/CV5qW1x6Mf9dXL+u+EVYw2YlwvXP3CcfY7
nBd5y7R/OPjEfNqprt6dLn4Sne08VqbA4sZnf//zknkeSSeN3iZDz/TL1A2FZxrvCxdBeUf74GVF
pXRlQT6k3fvHSHKH2N6SvXtORd5S45+dVsw75t3VW7yUT7bl6wemXc3LCM/z+5/p2NDnr3H9lJ3f
XNsq1j+++/rpFJb7scKgO/kc0LsJgTym8AC+6noem0t3S10Nz2oQalejbnquKvjine0brvxtPMXO
bzXVNGu10U9JgMiknOiwmS6J7n0DUH3s7fZKBmN7axbkPi1hcS/JmLnXGifGs29QHHid9XPsnPRM
u42QAmf2vhQ9OvMgA1c+6qwN7tOufXAViDR+8lubALuWoTa3Br9Wm48UalE7vyf18lm7cfNA9294
aor5PmDHdXzG00t008EFgdw127eL0LDGrP4pJ/9qo4X7XjcIfosSa9xSt9mNttHr2KgXKIREd4Iu
c5WAoNjPiMqfBVmJPjyy2KqrQ6fMxLUD96jKTH2TetHzOuDY+04c3M1x/8O3TXdqsLbCY5qOQNpi
N+IjRolzz0qe0Vy8m7PcEG85HecuV6iiEhxChfiZLyPveewZsMFQz0T5fRvAl2t7olh64An3WQGo
vOP8S7ICwO/vh8JHIrRkhb6h9r3zJJe8DNV48tJh2UWLBo3PFfQwOeozAtb2MSH5AxLonO2U4EK6
qAzp/NA+J3isJu5W+lHdsPXCOuc6Uc5tVdfIQDy505KgwrxtfkwhmQFqgoq+wACd2aviCjBvm0yE
AUgFv2RcdoAw4Blb4y/PunFKTodXS+LvFkbcW+l45mYceDknPwCflt7E84gZKjEfTtJz++tsPsUe
DGT4KOn1AtVNXnl12x1sOG/+OmyPaWEtUXUOLHTqHLWB4QgoAS2z8p3lrIndiqMqPaN9HcSIhPoh
8VGyoXMdpYVAZlHtlnP5kxnL6G7ywGLrnCNw0c5Hdg3v6GcA2GLfzD9Q+eGXqxPI350KQIwtH9Ko
9lLWmJA6A/DX0zktR6muR3rVt/PMPl6NpjnZcCN1ES4cCyWlihIIxCqwFexnh2ZSFFyzdfLhrOGN
ug94e9AKgZ2XwVsiuclUvj4CkSjfaI5xCsjMjx4MPQJd+tFAPUUbP8097Keu96ttzNySkbA016m0
IJcj862nwnpWNsLBiOvhU6ryPnfTjZiRSzuuGO9SaCuMYRFrd7OYaGc1iGgocnZ82/TYODu79rxb
yntMuEL524aX45A7ycHosXtXNuwNicnCZYWAIeTmd3oF1HirtR12QelTT0eD4XziJs2epgoyE1um
N96c6n0zOUxrB9nW5zkGn2QBOQP30TLZ/X7ATQERailR3v1kXoOwn9n0PRYottR8hjBmciRb60Nn
mKiLBWU5yhd9tGeA1oT43VU5ks6kH07MzKgj67Ql2HGQd45MHvt6dPap32d3sD7NVdy01e77XUdk
2d3V4kCEsrlJrhaAk6tOk4aFoTtY+orYQtFdsBA2D9rF9mfpHP8YV+uD71gPRHXjX/JNezLrg2xy
SFBS7ZOmcI9aW+EBCUr6G1IAVq42n58UmoObsbN/G+l+Zm3RnILAMxhJAknKTplxJukOMSfZDTAi
cyHkfbxRtTEM+aB0O5UX3XkoFa46T1j3gbLhTeWEofRBOp+LSYG50LtucvVXGSIazdQstm0ABTUy
IclVi73s1CtqpoQm+KeijBxF5508VVTnsaeeDSabs/aIiwvghntrYGMmLcVOb6GTy6aS/lTQEULs
yZdgXKWBHhTpikL72HpJv03iCvOOQI5YCsSAAjhf3wanyo2c15o8p6HkCizDGTpMik9jCeluxQp4
VT/ijK1aZE1RJx/7cNWMEHYrxa7yCjpMbmqhjSMdKrayk8EJdcqaYNeX4bgua1el9D0m1k52isSQ
neSQ830Lyh6F3Od1conZWQqr2nM5/TKwYM6TorvqdQWI/YyNTzsV4fNBf8gq3T8HtVU/hJ6mEIw5
x2fRkSIgPnk5g6bqJqo7ea4py56LuuRLCa9CtThf6dFXJ6PC6aQFSXIGotf3AyMEUlXo1mra8bcR
vdgaSMYRGieAa1K+rHc1mfDR9NbJddLheYUe9bHdo/Cyw71JTz2L7F1Nr4T54FA+64Y0kzIZH1hw
TwvmyTvLaRRuOzo55HLlgeedllCAk1of+HvQqcTlvCFe2mYTSinlWGTUJrEZvlWNtG+L9cEk6cuM
L+mml3HYw5fm374/mo4FwK40fKTKK1eH64WGG9B+aADn74fvf/9+y6jl59xz+v4f//79ri3XECLV
E7AdtCGD36ZJSXrkaF9ksz53EGhxt6b7SlnbaRgHWMOsAFVJQUPyrsKColBQhNw+WtcPixdh6V/C
+DyVAjn6kln5VudrgkIn47MFd/D8/RZPQHCyug78D4tHyhHs1NqBPDIXdumnJ6j6WuZRu8ERUOzi
4SwkLTO3W++eb7jT+sBYednpCI9EMpT9XU4/tok49rR9C0G1TIP7JeuD+9JFMZ0GPmukai4OLrZ9
NLy1njUeRZuNR/rmEuRT7v4YpOYU2AchTI/Uv/Pz8N2zeJ7HWhpwE/EjqjGOwusr+P2WWd/9fqtV
tHKY1oAq5O+sVztk1UcHqeoFVDUPeZbhG17w6yXoLyI3a/g+Rt5/P4AMxWPbOadZyoMdhfUe46gL
5D8yR0iDde7at+36kDZteyMVoy3XLf8EqTMdOrdOQeaoP05am9N/PdS4XPc6tUhxbvUgV8YpUjvo
AwSfsKxRxjBG7rvgM5AdORZsKNhE/0xJpF59GmRsAut8MSCtNsDsGtf4N+JO90hyAjxCViNekgXb
ZRIDOi7G9nlV2PQUspMI+9MwS/fu+4HxSrJ1lgaqyhIVv+AVe4Ql9EyxFYTDkiBd9qUNqpIZM9lM
twOZRLV45k9OzdV2GII8HZY7H9XEERWMvmV4e9QF9a9qq/u6Hc4pZgLuaVbTbML3NI8zTRr3HpUx
PDaBusLJ4/B5RsV5rQzdATvnPC6Fm6+3j75kQckoiBREyB0fDf3Vp8gDRVQ4HUiini0N2IaoCAlZ
cLWe6ZcQ6iVdiKfCfl+GWZ/aPA9QwFOp4bAEfxZ6pK75Uf2WSrvmvuGc00IwLJAg7BjbH42Gbz9h
CRcUWRurhPbrg/DaEBFEqWhr6yDPMqjI63UyeRkzFB4DjaZw/tmghrnG15GcPRAZp6SVT3zhWzro
+aBmSPohgxwUKdvcLyA/dbSlWkit2xBm5rbsbpmNEtod0/SoYVYWiQdI0Zc4LmLriU7Jxqr932nQ
UNMMgf0wZeQ2hVmXE7oRuYTx2XRbYjt4TCuiHoqppayS9h29TzKA1osCsk/JBDTCRDrwkoWW+nRS
GkojM9x0mMK9PTXqrsz1c5o8J1/h4ohtUJppB6YpeZX8GttykaRzk5e2rU0asHK46JjCY+X+loFe
U/NW01sZX6JMvQ9uyXQ7V5dKQ5+KiUY9TmtssKeqo+kxFxVK3vsJVZtTkiPCqS6+STNKhmLBgDsz
UlNIWLZD1wD00GREpoHT3ukAQXaXaAk5q6cYLoaLVLjoZUteIgDJEgsY7ZDY8axzWOTq3ChEeUsY
7tJ1SVI07QIU4YhaMQbhIYK9pMqfeWzHOMUCvRm8frpDi1JxJkVPusR73AFyO8aiPkwggERir4EJ
Zn7PhdwJ0VjPUTisdKiKQgVH8hlh4SNIzGJfWT1kmD5KLuPgo8Rokv0YatrdQ252o+UnL7b1Q3qD
ei7bKn0BA3xqoA5f1YaUawSd8yWeHaTo0fhnsaH2o1pTRyZxSGwC8P288pzy+rC/Cfp43tg5bLMg
qOhdJLF9WaimATYxFqpHqS5FjEq0bGhVuxXzdfFnrO+cWHX3Jhd45/J1MeF0dpMkMn3SY0XjMpY5
NhEoMSjcp2Oc9NMNMqyUbkAQvaoQ9gOQ52jXjf79xHjjCdrFj9ASw6eSa1FLve6u7YIlVG9B19MO
5Ry4NSJ3dwMaHLDxxKQGtahw7Q+kuwzTFwGiw7/vrd9baC2w040j3ttce9V9V2YdCQmh2H6/W8x5
fV+8WSABtxHReJz8LLqW4oFsiRKUgxu9l6QN6SXEC9p7N51TdIdaY+PGe0VAAScQCgwYhirS6Vmu
D2hC5p3VUuphYQS660DnaJk+PqWFcJ8q/1Ejc6P3PeHIcBomJapR+6AgoRBCJCIU1JAIyrrqUbbL
az6K8cK69SUnMCCDG0f7UtrRsy+uFsKmufOd8iuoX3wbX9foGPuYTYKD33ronFYOZXC1CPhdEKXF
Q1hFqCQn3JN+bL0VVchEtzQPfgM7qiql2IsKZUprS/TABRpOy9TWzRDOj+nc+7dav8cR0mU1k/3j
dxkZp95EhAoFMX1Bcnzs+VeTjh/oEP3nZSh2AazXneU74S7v4uyNJf1ElqH7a2oJE/FdwBQz0xJ0
LA3CL6SBb5XnF7ioCSiOxnJ+ikR3QDpebhJKyJuWnMFL3KLkisax2+FoZnVeOqxW40R9llx9aAn8
0YHBfKbFy6w18QnhjBMcSdYg98ZzMdYlRL9CBUWHgD1PQz4V3Yi9GGTDtd/L+R1MUTLb7W2Zxh2I
OQSXTZqiYUlg2gLFVQBMVPApO+McdDt1Wz/XzVZE4EhWYP1dUOD/KZKfZI3dBA4wBGxA1OiwxRMn
vUM4Sy71pKaNW71WSPbghhDh0HQdBCFtj1tfDME+8qg6lhm/1uRlLfc5tCWHN2jGOe+/u7EpPhGA
1rSJElr9QfUguQYOgV5tha33JGvkCugzu30sYnU3FVD3vSh27tGMqI3rOghVTPpC6SuAxTnNnai4
21XrEnjUVfHtGKSfZcFAf6rB4dL5BSPUUZD6On/mCa7OvtM127/+9i///Ld/+Zz+NfqqHigScSF0
//w33v/kuW+TKDb/491/XqqC/76/5j8/579/xT/vks+26qo/5v/5WTdf1fmj+Or+5yetv81/fmd+
+n/8dpsP8/Hf3tmWND/mx/6rnZ++uj43378Ff8f6mf+/H/zb1/d3ucz11z/++iShwKzfLUqq8q//
+NDh9z/+Ur78fqL+/Xlav/9/fHD9A/7x111Vmq/yK2qr/+uLvj46w9fLv3NSkIG0PMdCuuL/9bfx
a/2Apf+OcMZDHuRLK5CO/dffyopQlH/85dh/dx3p+UFg80XSU+5ff+uq/vtD1t+146Nj9C3bsh3f
8/76P3/6f3sJ/+sl/VvZFw94AE3Hj/QVP6X+99d6/eN8ZWnbdgKLfYTfxFdewMc/P55opq2f/79C
M4x5sg7Ccdw8i66CnE19WKJelG8DDQvle7SNfSJxvNfSIdgjrh8DxpYCiLLCzjB49V1jc7N67PE1
woQVHsz0A9JGJssXWTc3rodkLkqrfaRjgYv/BZOiS7OXrmoukjcdD9veQQ8VsTWaHmziaFi6kdyc
F9F4V83iPIOPQ6yA3P1aBZKBnBhPFeK0JrcPtHlJXvI5EBXpuylqki8Gyeb3v9k7j+XYkTRLv0q/
AMogHA5gG1oLanIDIy9JSIfWTz8fsqptssZs2rr3vajKTLuXIiIAxy/O+U5yk9mAC039eB4ezd6H
qtPr3imZiGpSUb6NZP6ZBoQxEmOwYMB0cIY2XNoe92Lk5u9Z/T5EyQNCyBkNUAL+inyCtuDLUfu+
4yz5FFV9hLT/Jmk6a9QOkXoPwlnx4DWYcLoSQEAMX0TF3TvMVCzP5QiFlelSLJEWwawLj2AOX4Mm
81HZAmEdsna4GriEN9CC6nPjO8XOL7LH0QBFVNRPYZR8aFX2XNI0NEn1HniYiltNRwbW82ZKoW0n
2qox0hgxUQZ6U0eqYmzcwd4+44dCLcwCf9HVdXyFhrbSPWvvt7C3JsNnaYuacGFTClNMgGI2O/ed
OXixoQl7MFDfQM9/seSXIwmBc1jzrkpcOUOOPsUrCWud6EmYLz1o/C2DRW402DDREyz20YQaMrXy
eVK9MdBNLtXoQzRwPiPyBXW7PocuPX0goOO7dHyeIgs5womLtkGuGj/9E06vMlKEbZfwvmHYu72B
jiwZvq2e3hMUJs2vva2p3zZmFAleIUHZVn6NKzLdU/HD4xWZF9qjoW7OWThsakVSqRniKLGmN09m
h0AgmBnTV4WSnG+a7/MgCfah+LWNxMNUSD09IUQLG3ON9ILezfHw+KvzCAgzC/yXoU4wHsvmuzCs
q9fQ7/QIjQSMjE7OOMIC84WeNM8lq9shyjtcTwgfSyt7m2qYF+HwlGMgdABFJ0P5WgHzcXW1A250
9gb/00qty1gCqhGQ7mLEHlbMvCQW+i4W7bHNtAQvnonHxToWoqKaRvTCJm2J7+5PN1HIGNm7Jh0s
KMVEQc/TNKiDc4XOvSjTN2Sr9kLl6lNIfP7g8lWNGhnSEvt2bVrMv0yXTo9FGB8EHxAmEUaoBIrA
gZYfemjeqoR3MxKFxZjO/eq5/tdNa77GDToq+B2F1x+h9fSjT6KIt4nEAKB3lihm+fDj0rk6IWQq
9+SXJarB0IF33B4Fys9qupstGmzuHdbtr1bSAOL23ytT+w3mbxJRlCBM2nZ1/xxTMeW6v7IRiayi
pDQYvckbY45mPZlc2EyZv7G+1QKActTUj5rqLu7YPUI3Bv47fRodb9U4PAp2gCBfm4NImddHr7x5
jYITWZKRnafd3hicL0/H9ZVlnyqT00arzM86DHDjF52x7IlPN3vnqQCZY/Rc1YnHNR4q44CtkFdX
X7vBYad+pK88KzxsBqtQUzvYOrNxEHyNkx0IrVk7ORBP2PiM4reuF1wE29qx3BaztDoV6zIINmKa
GUPxdkS4pFmk+nb1io+PhHfEZrheGlztibcKzJGpyc2U46qOAzZPTDGijgm3WggNbKo2MILN9h1w
RfOF5najBvYQebELLf0wTOCS+UqjF2tE6Sg02EFUIfVlDKspOkrjHpPFKHAcNdrVSJ6l9Y5rYpdk
1dZp6xU/X2Rosou3QadUD/VbGWlbVH4m+rqF3UcXrOWrEBRTRpQidrZdp5tXvdsLtjaYdJCbzjMp
iY4o2wlQJlMG/5ygvPk9aQui/kKJ4pq2d2jg/BNoRVVdGdV2/nYoltYBCSfz1vcwWRGnhEByAlRa
s08pmnHUfwvCPM5e9+tjGJYx3LpbQfMrxuCB23xFNP2uNfP9mAMCshxm/eMi5zBzugMiD64BfVfF
PRF0PECKAGMm/kDeLd8d9qokCJV/dlr42YJZpyhvZm8ioPA5XjcInnWU6IocIi2D1Cn9x6GoSWcg
mCl+7TOAYWW/md/XuOaPiQuc3+fR69cDVjcDKYJLpiZzwqUeVmszvOYDrHX2/EVOPkHjOXivzWOJ
ssYdCwyfaO8A0d5iJ7iEmYF72ttWcbk2tO9p2PaSlBSbhmfU0jNaTD2ddiHw+pKTyOQB6dpE2uV5
+5xb6ZsFR85Km4/5v6skf0vleNN06+pL6xXMwCOfytJGRlnBkmgGdUOIcUv04IFR+a1KGefD3TW9
Uw6ShOzup4nQyNrDWFOMz04GysO0DnOizFikt5nfoCRBbSFpWEP3PLrBU8IhmsJ7IyNp65X+uxnx
96buWXPMGz38KXDwPsr8PAUgxpNY4b4H5Gm86iTBmMNXJbnEGtbhUf3RjOmX5zerudjHZXCH9W3G
b1mm3SHtOE730BLqoMGsHK3hweJ7aJ3/aKHqrxPtYv+JRiC3LWFvA3JFQz/EaMaxXKEzENQz98yr
1jHhZGicliIZ9x4hkeXUs6j1TjKFoKoOwoUmUbcPMOJKoA0YasGMi5T5rU5gbXTHpnmY4u5hCgSH
aPDisXCWTb/2iN31DX0tkvyoSOnF8E161ybno9en7Ed/x4r2gMb+khUOYMHxU4j+gZYrKppPLQlf
TSGJhUmKRQ8mROlvYbFqkuZYaggWAbQH9io/B8XIEEd7UM7wSpLofb5npFGTBSB+fC47XGnHUDdu
JUk7UzUdkyXe58cGaDX0hLPrmF8IV37Z2678eDoVxfTCaO018dKDEu1H+tdqCFGIduqt7BzN+Clr
RrBF9ckDO2BwcaOv2zrz9LkI2KzS5nT1JZ70t7w/Rt6nCZVhOvsMmpMA+y3rVNXu87Jfl7wpzag9
jLAuKx0JPoKXlFAmShtEdSo/lk52xnxJoBUb+kG0L05CiFvaDb94M5nsfZHctKlYFBnHARzGLHUf
RftYa/E90Ke3gvyi3mRnQAGD7pmlcLhjcbVsK+tLDMEWNdVTA/CRLhZfY+dRGccYQnk4TqJ9iELU
hqWLHS3QJnLkraWoqAYshVBKc5KvsnjuwaIZeXaQZGFwjJOGAsiRsgM0d+QnbwFujqAurp5rreui
PtX+g1CfVl8j8jTbZ6OKHqI2uY2VZKGHuDfk3QMDotdEySfWMfGqC/PPy4inE9kD8kE8vwxZo+E5
LF3i4/i4SfqrAdKm/nNaa8+57J7FwE2RNZwuv3WoPbL/QpyqkXfgnLDZPnOAPKYB1bYz7CV2SGn6
j/HkPobe+Gq6DA7NlC4f0ptJyRar29BzdkyE6Y3BJe2xhWd1RnZ4geXe0qF+mp99RAlpN4VcTsjg
MdRtjfrJ9FkwKDWLGPAJV0FI8DUB9Il7rwQK6YwBiIqTc93e+3aX5OF3OJbZOh8diVykcFdxIrBM
8xiuS3vTMEYZ4mEkRcvfG7VzRmTAOzXt7RQ5G3EBWWDfEcKja8uJSC190Dpu8TDYSIQHlDFM3gEg
oyEb45nBFSGAbyuMUh5ShyorzcOICCvShgg3JpmLyKzSsWypddDN4QWNVlrlaqSnoaRE5zR0pJx5
EsQK57mzgamw6OzyRGHdn7IevadfDNPKKizM0lxKVUYiTgFK3bdPRg5xPu87gYniWgTle2sHKJFG
bOgxE1Szeh7YKC9oQdl4BNbaIdZvaevpTtj9cy0zaJvcIk2mLlnuhjxnpLuxQ/ZMMc47omZp92dM
vc+oD+tXaEWXYVJEM4pUbYRRHTODDAEar3Xn8EBuNHobFAbg9Yzu0weVxx7tWOusPHW8tvwaOQNH
1lBFIoHD6eQq1H9q295anWDfGWeXJuFmDbv2nQUFISgm7EmPjznWXUQJOXCuSS8/Wa5SVnjpeWhd
eFD2MlRIxwce6imOw52O5ndATrqMWvJWJ+62FMV6NMPt0bN3bcHNuOzM8iX2rV+jC390XwckIGGm
YnTh4Otph2znNjmzbV+bCMj2THVKmiA7xVVlrHuXUyqeJhJ0hoI4oOYXEmq6rMJyuvYe4CVeCY61
zjG2BZldGwcGBJ9vvxYO3mH0xsOuGrBm0pQwK8YWsUEnSh5WgcXN9elzVSnkpmawY1mcoRWQw6sY
011RkYvq+Ip6hnUCaYqIDXPI19i3omNpmU9px1DT4rWuqrxc62XXnyLjQeJje85nq3EiBxC9U01Q
cWxUG1uNCVN/+EoOlFKiQOaAnGyEnh5Ps0T0i5RSf2FZ8sev22Pq1vUBVCWwHGW5XOrgTyRiFuDW
6GJtyoEFIBuuoWC85+zsVoEVxqBgo2Gl98hA+gQYo+mj3677dcRtYzhJeioivwfJmXwHvZesbNY6
rjE1aK/cctcm7r40sR7bBiwRnamcCysv8Dz6JYNGLwmep45pggVFQ/WKxZLn0TyaQLZdNvpAmBpM
4kFDDieLlDgMUf4R2NLYLJXwHCfmRFfFAQSxkzxAxYHbsYhmNg8ufcusuV62KgZ43WefbZcfnAnm
nsPjlM+e7X7ZFWfqyl/CNAwfeWHnRqwzW0xKhfXTdXH4KVAZur5HeBggf6a99TX2aVBLnFkbZ8jt
U59EI0E90Q9n6njl08hofbxNSdZsi3qjGqVzqKr6X/9WuG67NwyEHLUb8fGj7mn8rHsc8XxAHcPB
Euf+qWPVB5NTG1GyZTfLwgcBbgvi4TxXAevWvdhZtfHCgnDTPCA1vU66xzi9SeXifhXwBgYr/8Jc
ZD86JBfp2CE9ZMhSJn+03M1fArTegVldQ67NQzegWwnYMj5EeYWzRAX6NSFDBZwkyN3Cs9kyEHa0
c0dwr/PYFu5ITEie/ieYFOwW3L5NbiqyiEhqUGHsHccpbMAfCFBmoXWWRtI/0HEdRqyve80sp42X
Yfz2oMzHQfmsRW1xd82fyZm0O98amwdnBrD6ngWyT2cjLZSmSfYQhq+9WUgMRuGfzEu9d9s2Xqxm
GH5KE5ZNN71IK96P0EqlRCzYecDIbWIqMiIadMs8RqEHIEEgysHhKHk45JFGlb4t9fQjLNQPtQ52
HPVRq/SlENGB23uT14BzTdwViWfcce5tm4qUqTo9Jx0hRCE5IFYFEzrT1k6BhlUcXNQcuNxn5wl5
eKUKNsopqA9sd8T/UZcLM7d3ecU3QDhkN4eAjgGTzphtQRr/QSNK1k/x4MX1jzER9KfPjCi4matC
4ZEeAkSp5LXEC8AvQH+siZSNmpKzZXA9nuC9srHgSEFY7KId8Hbyo+zdTZpHv5qXf7iDhRXqHE2r
Mu2+PciEVVG98eBYi8zeB8LZl1X6mA67bvQ/Rh/DosEwyVDMHWAS8V3N4MmfhquGRDWcUtjySKWB
AT1pjBeWw+xjmIVtnTGe1aC+QElsTaKNohyyLn2uxHRyZhi19jP/oNv6a1lvUy3+rVzrgsRxaUGi
1DISq5ji6zFBlRrUEsMPHjhNdlqcfuBxxZBY4/IImIl4VfjbzyxiHqqwXv2n+Z8WgQ9tEzyk6V3k
0ZdEzEOQWHPG/4HHsZzFzNzjZEfJi++kp9quqZa2k72whnGj6D3xl6Iw/irQHWDvrd5QBrtG9dzr
2alpnScGMY+ehmPemAMtvbNrX9nYg3eNbTK9quDXd+ma4Vpi89ymMiPdYppebNSSyyzi6snTjzRv
dibhJUaIQifB6LUOqvDLnOx9VNMIB34C+bZfsYq9GEC+UC472FihY1eh2iu0jCtPf4YPMC0mDOb1
NBugVVosq6x70nTUkYgkgENG8yqLHVAwjMnaQqa4jMoSJReUMjYuXFjp49SiN9KjxzBysAmHq7Ji
SQ/iW/QRIRRx+mWlhIvzSh0PHmtUPVaqeuvTaqcF3rcxynfFh79MMjhujqBjZ9Bpuk8D/oSOt6ot
uTvcHHxmzmgv776MUDt2Cpma0cFc30wm1xyAYklgkuyZSNVKnRgR/PFyXtJYhF99b8PsGn8d/kbX
895kIAghJO1zBPfzv7tYLoCiLUGOEatSjoeskned2C8YijMwBadDZNs7oUhWhxG+cuv+PGFRicBv
NwWVIggaLDpr20vWtWzPWWvdfVtemgwCcuuuKrB5kY4/DTXVPjMDzOoOvrrknrhgEBu5ZltmcT+7
7EcBIi5dftFMEIxj8ZP7LIPbxG/tz3afoiBOKg2eYkSNec9ajOVirux9HLFlKo1wF2YobRzmwZ4i
LyfjSk05Ja0egUXy2jTq0Rcp4+7hOlXlW6BzlWWaQsts3Ul8o5ht5lk/NM024M1huQvmF9k/6Vkd
OejOPHyXuxGrv8uibRj4/YpB7hNJD5YXB2TlX7jAMdxqrDELviYqjHTZCaBbmDkn3nZID+XobliD
nSyjZ4OK7h/T8KUh4QWMW4OUMN2NIdJdGw16VTRvY538Sq0L1paVvWBRuDJP26Jlc81DbyS/ptOu
eq07l7zxdZj+Wk1m4deANODH+6biVyYu7hRq9q7UK1JHvR+8rKwAyuzmuOFX/aVync2GRsPoHbB5
fwWDe4msdC2a6QUIJoZL+CPmux47m5yHQ+Nph0DzDmWbfSDNuVsugfVM6kqb63SUyVddc7paYXc+
5g2HQB9ZhxRDdmFo6xjD9qLHicS4YamJ9NR18tL62WNlijvPw0cvcPfw0zcINVcQt38rPf9E0Lyo
uKaHiTVL3JRvPsGfW+CWX78AyqyGfa4vtMOYoKXnYk517KAAEzHJ1ObdFRK6a9GSm4EEG2Hqq5F5
e5XTciBXy8F0Ek2ChuE7ZdnfwTAZXHuf+sGxGou3eOpfROVcBsJQah+D9uA6tClWfrPoJGXUvzgM
FEosLPOb0TAIJSOR3zVkHxAT78g1va7AH0919ihacipJcU9zbvEM736u/ekart5xSE9WiVgAj1/p
ROcmVoeoQ3ZrRxEwhHdl0a+wMn/pwj+yrZKNU3MYW7188lV/9I16jwGB9evsSdFKJAgWzzXb6E7a
0ziKS97nj10oUX+gIojk9jOoYrJ/xa5kFAHZnTCRlPgqSfwaMbVm8DVOBqgnHpeD3cHd7pcFvoLC
kvsicJ8iIA3z4xvexllE9q7PzDtnPPWAy4mpdXuFF98O8puhGNzqfKsoyG5jaG1Ht4FyS7iQqDjn
h2B8pRzmnpS469v6bSitb9z0rNNKrt4Sg3fmPETmdOu0MWU46RIFhw47a9DHBit/4ArISntna/yi
5GpzUIsoWiN2x/HEfIdJFg2WsZ6TErUAJ2/XJSTWyieJYY6EU9+heCJvAAIk9jmgU2Ko1a4mCdPO
/fpGekcU1KQNFkWPsxZYSEvefe0x1em4N6GCkGkIBgdzl5H8/O9++b+zXzZsw5T/1YZ5X6c//5H/
/sf589/20v/6un8umTXxD0t3pavrtmObLFSF+59rZv7I5VYxPEeYtitM02Wb/K9Fsy3+wU6a5TTh
qo7nuiZf9a9FM3/ESppvyhfptmR3/T9ZNPOC/rZlttlY67qHJ0S6hkkJpPNz/r5lrqxWc60mmLOV
ZmHSq4smPghykKDF8m/vze2fm+u/r7Tn9+7//VGGLmzbtHgrpG6xb//7j2pNrUmcmh/Vayk4UQOV
YTMTY8QtGHMsD6j18hilSnNAbvwSl+IxbVIw39p6Sm1UeOWuD6pvr9R/EpQlYTK+oo7bldYERC85
Ipu/FRpCwjq/Sk17+K9/eaH/+zr+rzfKoBNFdCBsHVeb8e+/PeidfohSDHVuiR3LRcPeonOnCqSQ
BAjMM52GdDyhFIniPwIjd5S7S9g1N2r5h56Jf5G+MiA6aX11iRE1uR8Ce/XCj4K91YId0BpomDoB
bCFIRNshvb4fd6l2EJARKbKxK+od8GRQRorFbiVBlOojsdJSH49BEH70WUm0s67EyinCY28Q5jp6
xziNbyVjQzcj+sonzaLEiqE8KFouqcjU/3jL6XDQ2RkllRWpqueiZ9zRpNVhtGBvpTw/GgPdj+lR
FqTWT5gxCEHAC9Rce/Qq46cWznGk8qnGEDpzm1/NskaelzNsMEhqqTzn06Gh4pGIwpkENuKkarTj
wznIx42v14dE17aaFbzLaVxRCvsLKo9jkTg3fwr2lHqbGOusF/RrfRYmGBj4VQhzuEPXreXkbokA
AJ+xV263EH6xaB10tFZ8C8P4bmTazstShLQh40zM01wc2VjsjNyF3mKPJE2RZSKicOtVyZG8IOiX
/meiF3C6w7ViC+IPxMTkvrmmtQSfTHIk15+LiTJ3VmETP6Bs3UKl3UQBcTyh2KoAJIMyH5U3XeIU
VputPZkmDwjV3CazvDCaREWfbKcUCSoGhnLCyVBIIl/DO/mrDyxObc3YZ3DBiFy4FQmvqOmB2SA/
e/C9knDs/hqFEWq9SNsxzfzwB6QTNKG9MAiGMjFs5sC/+mk8l/07yJyzSuFQE1cIJrR1UTOZiiEe
oWH45xdFy/YUdtbr2KkZ0OcTCkDSjR2Gj4GUD4noe/5iRcPbYR5p3OjZHauLj2FooTIuWI6XYGPO
/DtPH7ZuQxBE2GP6CpQZLae62do+gd7tWFMoxbAMowSjnR+DSEfRiFhdTTxgE74zZ+deQqaufFiF
U9m8j/WchPeNE+8XiTUz5Z5BP52WmF7LkflREzBU6crxXTbuzvBqQG+xvm2jZNgQpeMt2yldZ/Md
6kVoJlhgoyPEMkRwrnUy0+yVOJWj1xgfis3f0iO9RDUm82PmTeXFZfGnx1wQQ8dGsNHuqYtyi526
H3hrBLGsNtpBLmzTVQuT8XCbJ8ei99/ykHdC7wvsj+VONxmF8Uk3KsXJA3wGgy3djes+1jJ8qXxs
myYLQKT7U/2euz4rQHVtx5gpU7/OnW4Na2CFAO1iJ7u8oKUiaM9OsOsXyUsVenc3jF5oCVZdCzwl
ZFHm1m/zYEfllEgKJW7e+Dula3df+L/ggX8B563dDjNxEb2M2IZsJ7k5sf3JnBAPNzkgCwYmw8JN
3M+GwUPkOcfJEp/g6/6MGckvhvtT9eVuKOxPYJ39BAEgNE8xOH69Kb5HHNWFY5IcW+2MQN/ricNU
Ek2Dnb6WxT215S7tkheNxfgSTsJVaB9tWjy6nrGvxobkT0HwT3s2JzQsEPxr7r+pK6H0WjCqDcaM
eEbyLth7NebCpET2VN/a8YpJk4TjlutOM0O0+wH6EJb1dfQswFgEWK7HPj56vXZz+uaNg/2zZe1f
kh86OHBXq51r1IcswZA7jZuS1cvshZWy2mtSY/dC1Vs29UWp+DiDjTMVU3lOHway7NGvdhhVVqUT
PHfghoAXE2PJiVWEd82LX+uv1EK/xGixQu3anFOjPTg4OAPLRv4GqonWHWN8Q62b0IER2IlAfBuB
fvKmoQcEI+9Vy0jEjopLVZKu48tjgRChlYyzhsL5HE399L+V3n+r0vOkQeGD6PL/oyW8zPI/6rw/
P995Fn3+XVBo/PNr/yUptP6hoym0PEtYpjQcA9HePzWFiA2FFCgHHQOnjGM7/Lz/FBWa/7Ack/G3
4VHX2Z71f2s9of/DRSdLFegIiejLsf8ntZ5hunM59++iQvBpUqf6EkgYHWOu0f4mKoR8aXWm8NmH
eMO6k8GIHhjfo+OSIq3QalWInxHM9PGNHJqjXVTPowaWICfYto3R9OgzhJyJgdaQ8OPm7bXVwg/b
vCBOe7YhhHQO+eo9AQBO4F9gMW/YC1Yj8bL0aSXKB/nmTuUJQVejk9qhUtg0Y3i0CRhLlV9voOyc
5/Gm16M2yxPsDR3yJF1O69Zhj5h6wwVEV/OXdqOK6qc+BhWl+0a+Me2E12IWPW4U9dIMQFJsTu6F
FmN3xbD9DPP80xrjaCVDRCEGzW9BnbrQCsKDpsF7wuK6DEfjj14Sd22bv4Xn3BFWDQdc/FEOPIQo
HB9vORVfDtrVhsArLMja4QiRG8Af2sQoc+BhzETVdxhz8Irg0mK0Ah5q440b0GkP/nvEggp4PzPw
IkJFRQZy0SvI0BAypj9BEDMrksM5Ap0goW6XQ9osdULAVxrlb2O+WNDw0V/V10Qj6LmJ75kxgPqo
3JuFrWSRT+7RYZ+TMP7Jou4Wazlz2qjgjIy0dS1gGMcZg27Laj+k033qfUW4YI8lFRpmn7jMH+j+
If4+xW15bLrkmmofRuO92DxQiAwh2Dd6Zbj8VUYBcWw9C7mMKBTM/i5eSDhFoz2djZgx3FAF165u
T5qunUy2OypOf0VhH4ERXDrDCZitscGjP3qyS1AIk/xjEzgTOXBEbAEIXBuOKM8BguuCh3Jw1uZP
Uxf1TZElGArxomXZvW/Se9MjNbBHwXy0R/lXspQHfGwgCGWSnKG2Yk3KyE09F13yKJ10L2weJ029
VUN/Y3XARrDQT+2cZYNW6bEwoeQlSFSK1podGGsVKmbzvfuoEz1CXm4CAC3GNLeoGyZpPQUXnQHE
R4wFC1PvHjNSFVRkfFDCyWVRH7AuA0XANLrCumVMJjwTn5zUSHVMsohT1Ah9oht6Lc25dG/JnpOk
ZahtotqnNjLYFGZkFFY7p3uvAyiYiQw+AWiRw4BtKjbdrywznpWD1IzlJfiS7skOKPhGvT/YXbet
Aom5CngfuRMgfSbq3Sy71iHiUlmKPxoiukXTZRV2naWkXASGUdxyD9JJ0D//9af2DOiuqQjMmobA
muOOfPLx2kEd4NNhZs707xYyc+j6xxB5MZTy/lDo7rIw0y8AIO+62/26YvyKuP3ZMqI9Y75B9Dh6
yPyQSVbzIlG3APUrU5vhOpOvx0Ps+FTCPCGrZkNnzchF8iJEyzzZSrjb9K6FoUyMlzeuVeefALCs
Tbu/C6c+28T9GbQoYa8fCjQYdhfVi5d8groZmgm0I4EKKTh3RHmKtFwONRx133hBTAKMZIDNNmsR
sw4jJXYNFGQEk61yMK9ja65A471C/QAUww+nq+flU2ZN891dNPra19ByChUARaE8HoL6agLyTz1v
nuigOUb3VI3O1vMFs6xYOZAKu3XpsWSYWPqDiKgWjHfILtKG29RVD7ETYgvS5w10cwCZhy6u1V+S
wGXqzKtDNkz27XSpEcOtpzhFxkAoRzAWz64XL/0o/TUH6G/D0ANirYe1kib4p3mNnzDWgh6xcyZx
iGX8i5Bn4IAuT23ByKpRoOsnMiGMxNCWFUPGph5/crAPsN+qB3RV9DKqQyKGp4yA9Dy+ZiYMO8jA
ZBhlw1rWWbbtCp0YF9AV0gpes6L4mAQCLtNDjzX1NmgRVnpD4INjem/hRSyG8j3znZ8hMwDgP2oD
jHcQlp+MTQm6xyy2AD+gi+lCtgsluJsfu8AmenIgHQ00BWlJBdM9/q5mcYMZkf4Sx2hrJiJjHcPX
l33s3UfgkpxNJhE8EnkUIpK0pnEcc/1rFB/IwtmF62OMaJJCvO2IDipYMiNM40mStsiBoGSiIZYA
FYiLGy609Jz8mf7ji+Q569JHZ+q+RzfCbMiOpuqRavDEgyrJazGwPC9ds35RkzQ2diNOST08p/wf
tF44R1pEZB3TAq8gl7ugn0Kpxv/6g5BMBjuP693PqTtVtexahUq01J5cG087x8K7Ud51ngDLwot6
mKZvscIPn6sGWiDLDjMGs+tY1NsCU5iFKK62jSsPP1b6Hiocz/rCzJGt5CCcVS3RF5U4XETnX1iy
niyXKwYRNxna8any3ZPb6J9aUP5pwwOQgh+nvDYWVk969naCx+aC4IID/2HYDZ+KrV6dtn+yzeRY
y/fGnl6qQr0bHsDFLsVgNNSkAiiyx7XiqfDTb9Pz7ZnTEQLMq9A/DxErpeoUJ+O6NBRpt/DAgmZe
InfFniiPZycwe8563pGoHl7isN11NcKx3Km/SX8goCLXV7aF9wHFtYkEChWkdBcBE6pZUHDpZA8+
weCBTeAOzjTSFADtfIb19BwzfaGfbp6kwF9qGAzchbgUQZ1sXIsJcJeKczsq6nfJ/DWuG7YYxjGd
2MmDEyIp1Xe/TfKjGO7nEfmuKJxYnlLp1xazGA+slI5ji90kIrMqR39kEHfCaXd15uAgKHE0A/bw
0Uj9SDCDJMI+M2M+LY18lsY6d9o1mLx7kJdcXDZXWNsNL54yfzLayxnz+oCk4Mxxt2WgNtSI0mv7
xcqNJ6aKh76lVgqaFU+nwgmflGADVoXG1tNqWkbxHL/SlMLmKFhI9hJzYkMzK3Tn4A7EPjYuS4DE
baEixc0VWQuXML5JJ6K2hLwHqWLwiHaszkytX0VSmlsnyZbYTdWSpunYQ2GpfbEvVbX3jGnrGrCX
zLe/ijLFsIF01TkobOkT+pQXapPGJJGm1beyuodBB5MkCQX1s+FPjbGq1FExl8m3G73YAMZUG/82
tV0uoW4y9CiqazONbOojxPSglixVe6TqsTiT6W8c84kHrpzPfDCFZWytADT7C5ZtALHN8kRU1UPZ
Qr1W2CqZ2HScsmWxp8p7q2B95K3mr9us6heY6CrOBp5lAVl1wa3H3Z0WKOQavCNQkJkE2Sx0XfGu
ifhqNMEvT75FXCFxmcziy/eMp34srnOZiOuY7Ar5hNYbJZztcXpAU5RR6S44pL/inAc5vcIiUSzl
eX3rMR2e9TBgKwVbBlHtRNspjPVEiGGDj6UTiC2bWSEdTj9uxeqJpcM6C8HtWnCbt/6QP7AeJoxM
sQnxHVZieWs/TJ3Ya0WYLd1U54FUxK8OD3YjA13bpVvTa3d1wo5dm8qfYdSidSj7dtOAoeUBGIC6
sjjEpgzIMLUvK2gGQmbggzqw/HctVtE6qnwOslAHgcZYzrS+DaevUFVr3jqdvK1jGFwD3W6Anr5u
qeYcuvkVqEZirGz81F1GxkaA/2dTsPWZ9OWEayJJlbFAoJUytkGcGPvmvmLihOGS6F44OystJbA9
6JOnYBhQBPvE8jaAb4pgzmsYiocRVdtiaFEt1Mb4rQ0gWY10uCDo2WYxcD2U8GePknv1f5g7s924
tWzLfhEvSO6G5Gu0UqjvLMsvhCXb7PueX1+DzotbUjggoVBAoZCJk0D6nEMGubmbteYcM3dq2HF+
dqbZiSD+jZ+C0P/tuOMak0cJ0YroSs96yWZGWjJUm3zsWEjZoaA4iSmiBN56zuQDvJ4l608k6KYp
jcflWW3DCwWtsvdBohv2Vth3Zlj0MNnmG0KYsjMXegy6ZrYhAXM5cmG+NQqjSYnaQVLGW89T8Us7
2CI7LOlU+JdtjCSdKC/njeen+9p0ujMrOdgEBG4ywTysJlr7Iq7Ie0EGv2xPO4oyazFfjf6yAcpw
zMxluTZwj2/3JprWnfxbiu79pybGk1aoWyBOFEVTopTa/Vi7NjYE6xeBCALlCgCYbsK6Q4F80t1d
woc9oSxx3NncOCoc9l2jXpSYmZFqvtk2JOFbUs9Gh25u49l+smdWAqMbDll2P2H5Il1Rc0CkyCw7
+R3j2B1d6rsoDARmUxubAMi5tP7RQrPZMKzYdDQPS+MRGd1qRkCylhXvxW5pcWdMqCyWMCMWF7BX
AJmingT3ljBEy0SnH2juF4JOh/rNoy2awPOrICGsQ2MaQedRN68JcznzMCr12DyqKXI4oepL0TnX
VYdHhVyeHgZ9wP5KXg1p/s3vUlSQ3QXM2RWfTY0awjNJSa/Ok4GZuzfIziiF8SSiERBXzauUK01c
pxmmemsKoMxuh0ihNwW7KbBVUwmvfMZORZn2bFLRjB/KZ2/ZDxGFOCCGA/mUvnMVEia4ttVYnqN/
Js4J/05l0m8w2xqGktVjzSIJLXUVwKI4vmhpbMisCCnbWu02knobMdCgzWB2wLaxKtq6W/l59JTr
7+WUe5t5ym7CXCJsjkRwU3NoypEpXqBilboHeaDbfUbkI/Z6P9gkWW9tcIPfjTGH3ybFqV9NVEHp
FDebsU6esNnQGm6QEO/CjgSQnKNKYEHi+PuXObarlWOBo/PxfiW+B/C9nULWZNr1eTZ8F70VYAwB
oVjmcHnJK4XFwzmIoDSMjCxtGenYO4IK51Wa2VcyTfSPrLjqbb6o0rnG3kZ+G6fsHDS3aNNvjQA6
HTn1XgRjuYN5ZqybqboiqAaQbkDEkenrXdDTg8ZeyEnLm/cxsTZ3QRfUB47FuaBIXau4+uVXd7bO
yyd7ICYhmjwiiNXvsPNmipgRPqGnhPDkyGSBroUv0BOD9TWM31XVPMaUYBcyMUWArhrIs+SjGwTH
KdOssB2s0w4rFtGa2A/t3FyVwXOjAyTxXUQ2b9Xdj1O0iXr1FKfWd6GL+9bMgIJCW+yr4K6psl8i
j37JwbnPXOeypXswxg1UI6+/wx2ws5G8kvtQPKjAfiqYeimFnSUmZ1qBiVBWEWI329gHrkFj3Gh3
S0M6cKe7ugUTBj1ZbfmiNg0hN1s2b6if+vIWoxC2iKnZGpkxbifp3BNEUTNEoI3CfDvLXbZJdVcr
6iApBIlCrBdiYtTjMwNTGK3M0f4+hszfgahy9njxTzcBsJ7f2RPSStcUfwyFuCq3FMl1krhGi0xV
xfGyCtJ0GxYkFbYYC3r878Kcrhxb3UQcBCv8Low8/O5MhKp4kQ6ZmUY61bvBDV4TYDdVPSPo9d5a
tIWIXq7bSb7B6XixeoNEs7z7ExjnrV8+JZyZAQP8DAccVjbQiJm1JqHgaw/sPsplNsTpeN5MA1rT
tDnjcAIR5gYyOJon0r8yiLJ+XDx6VUlGav6r54iDmHZxGS0SEDN6CYj5oAeyQdhqcVzN521OYYDd
AFRtyUGlLwgUiBBACLR0Kysm+8Dwd0Z3o/Iev1DAZnRISHthU4zuJkbrG4bOWVND4caXSpGHRDrD
rHn17cOYmg+wlOJV1Q3UEV3noolRHjoVshcLYp/fejkRDVOzKeKsOvN950k1sbmzB+Aq7i88xfI6
Ncj+XKr6E4wFXI1sk8ASIjcJI4JIG82MSWlSF448R7b108dEeshMeWkXmURTBl+2bKdffWJADkID
5nY9uq7Ae8TQ+jxiIGlyLTZUnHpyAqqfga7/zNC0pSt2FkiVjZcwZzcyKtdh5y+SG+TXaAS7TUvf
NVacpPAAcZamfzFtDNKf+L/a0Hkr8KgAYFz5FDJXYUzJKRrK+5rd34AKuluE7mh+H3Xn/LCamYBY
pBtwVzu2f6Y8T+qHpKnKeyjz53ntEqLVotJNPOafSdVq7xCI1An9y5m9cpv79bdehttaIHFPXL2X
Q+GvmwhpoRozGlKT2jm9/eZPVQMLuXmMwvFHr4aMpBjBAxj9ejs643eik7r/x7yB/x9RAvKz6v/q
dxrNiGb+QyX4ix7g7/9vfYfr/Be9TeHqJTuC5OAFCfCfkr/hev9l2wprsClZhcmT/J+S/0IY8PjH
PNvV0oO4iNrgv+Udlvov13Us6aH+cDwLOMH/ScmfS7yr9yvFv9zjJGaDOATeZS5dhw/1fjsKLC3M
Zt8a4bk/YEwoO5hw8+7d8zih7VhYBP+7rfDfl6Gv4KFjIX7PWsQT79oKgHI8GCRTs+8M46JbjIkc
z3IrO1QL35iyEEM8k+efX9Q+eVW1SEqUK3icR1dN+GmWb8/N3lHoo+HxbsOm++4144WaEGV7GHw0
AqkgrA5oPoNS7D1XXRNff8sbIBIBOb0XdwBGjBs7s39GdKUtL/rRdcaNP5n3fflmWckzGqvHQlTn
Bhszx2kObWN8+/yHCEbPv4/Pla6lBG8KqMvHx2cNnENGJvT94Ma/F/nkX8F3a4+wovc9UzBSGfoq
2uUvBYcYHzmrlZTxKvSiS9nllJnb3dzpx8Cp76vpgVIycP1dEcuLmeVSGrCRoouuRGo8qjs7vhcp
G5Xw1gZ5u2rneFPrYq8Tk0qwpzZf/Lgj4czfIUhri54XbSftLpiN92MjlKoA8YQkXKdsqorhxi8u
rK7eCR0/lqm4c4v4V+I614JnXLAgZ/FwhQ5xz2Zx1csSXQc5CgSsRUZ5Zqfdzk00azmKYrrFnEnO
B/dgaU0Vh6JwqqqXaJR7NxkvOO1dA/q6Cb34xRzy689/1t9O2fGQ98TyUfH1O+axHshQjnBSh3fG
Hmc5aNJvwipHdZ4+Qmt114Yi8kbZ5CV1OHxTcWVn4hbCUAz4T6AHIO4GrsAAaOzzGzs1ljxtLpQS
2o32MTYEol2pEY2gwK9RJGr/HLTHy+eX+NhE5GszTcu0l69OCw3rZPku333tlEc5JYm42Uf5NjPd
C+QdZ3b52FQIntJpl5jW6vMLiuNp7O8VhS0FDXrhmu7RB6JbqnMwzZq9Grik/TjP5oujEnTri857
3lmT+RKwAqPGD3W9nuM7AXBOzOLcKNIn4hIfMFecLXY5IE73bl/ctLiTVWqtHVQCvh/fe0i2veIy
oVamqu7AFmPnBeAXjYl4KzaOUqG0UN13P6rePv9xpGscff7Lr7OYcVgSiMXkPx+fpyIMI4X3XO97
EvJQy7slpSd4lEI+5xYA8KHzLyMfJmjmtul2kN556uL+CLVrbOhuXQ4ZtfILDpniNpSARSz6pjYQ
1XU4V+cTQMVNn1DbniMAJ2kMRCGu0800AZLOdQipLyfsx+rQXdWls8qt+lcb0Pqw+B5zSNikz3b3
7ui+6B5nCpVFd1vXEGAc65IjNuPZeww9MHgWknb6ZcH16JDHrmuigOmEzZb7AwLg79QvzrBsQttT
1S4ULq0Ob+310X2Rzw5nyBL0S/MznoXaak6kax1PtLA6CqSu/qbCalMidZE6uxw0R4voT1dj6cM/
0fnELhAr/iMxiJPq88bYmNO4x5z9M8G6ixr7fnCyZpM6/biqBPj1YATymNfZD2RnSZZc5RqwU9G4
lBfGW3DBuN4jsih7F736DG2l8Nn2Exm/gV7FyFlZAdUsDIagHuljuE70K+7g20SXZr8krRGCJT30
chXQ+Nj4wf6W8GnaXB4YuXqZ09IRJzGgBj38Gkdg0f6DrsWOLfC6EgDvVae2ixIISk5YQPksuVLs
1JiFypJQzETRvF03aLL3lvEgKz1vpDkyGBK8ByOGOIuUvzWRXBdZ1y71IJL+JrKGSUy+86k8aANA
fJHRkqHQGLQ3YGbHjcSWBhinWhyc7R6h1kXre956cIrzsSQSIEE+uuvLp5youri2dzYDTNfdlWHn
+TqGETD1bGIzM3kNghHWhW8w0DgfqDOa47usKH6OvfeWZB4Q4/bcg/dl2aSE2tZNqAlvcp2tiJ6F
Hu8p5OAMiijrLMNrqmELDRRgCSO9+vyj8xa55vvpe/nmlGTDIqkjahapj99ckXVu2mcNLMoKwk4x
5L+TQR9EpKhqEGdQpKhSy/sSHrZZUbd1pug+TzHrun5Mf98ptxUwuYK0C4TYcl1PxXfLMTD6Qrlf
kZSXx7h34ZmuaeUJdOKbzjUf5hE0qIEkrZPuS9NIasNdTAwafWZwkSst0pcx7hDFBVBh4c1vAgSP
JDH6VGPsJ2j1JAbI8Kcd4lpvGpYVs0cdOKYgbURBFmb8knPm1kb1ZhtWBMRluHKC5HcXU9eiq0dP
y36pB54ptbcHCzc0MfJ/PLzJ0zCecRKt5X2ngRXmNLn9G2vEDhSdERF5negeE7b/ojLc/FO444AT
rMeaI39ZB3ik0vRtjuL7JOLDi4L7TtmgW8ruKV5h9aJPlVIMZJmem5mmMLQrDFXd0+cv1Fq2Ef+8
UEcJS0rerS1gg71flKbAHDHPpvW+kuVzNkwcs4x15QLQJSAuTgxqIANus849NDxr27sa8MRmLtVX
Z1AHmBRLDCWWlC79/fmd/b3yP3fmoetB8SeQbh9tgAbL9Wq4NfW+c9vH2m1WRW3qNR4lFPzOgtCR
jb9T7AV6eq7jbNmwJc9JWGdo5sz5NSJfMceHXKZXI07/XmQ3HGC/E4JOK5+gOCt3y/W8lKPM/nsH
2WgLUgclgJsczLgmQbyh6vX5b7JOLcjaFmjUTVc4LMkfn7Ypiposj7KGtYfxiVwBTOmUvruBELwW
SayBmg7MDUIBB++gU+Q04UBked8r3w9I5WEMhv3N5zd1YgRI2zQhhAIWFf/ckz83qkWgXYKicW7V
IhQoU/kQcPihNHpLMMOvz69nLT/y6MXCTkMlZNkmpd/l5Pd+yFleZWStN9f7wCzeCklBlAiIg9kY
d52tD6lInvzSupJL4qLI959f/MSP5drIa9GT2cvA+nhtXCZxOkYDg8qYoDOCWeEdeDq+lAMybFtC
s/r8gqdeubZt3rhjKstm2/fximrgvFslFa/cKX834bgym/B2gexAYqUWjSE+JuaLDcPC/Jmv53Tf
LEHhqB1bi38gS77YN518AkIu52jHduzjz0oDoHRqjyHYNwczvzaoA7GRWsvGu44JXvji19un3rWU
rskhXzLwj36919GFwrNc70tlviRet42H4lIwk8wupB6V3TtW+jwM2bObha/tGJ2V9H7Xn9+EWF7q
PwMO7aCttXIdkJsfX4FlUXHEhVntE3qPbGTgk/Vd/yuBj1+UhADrtoPRbZ9XWj7EuPa6Jv7mxPlP
4vgS1MaEd/VxjKKZRFlnImTWKgl+7K2HxE2fpUVSj/IgifWwoQPos/V0pWe8i3Pa3ooI0QqsBqIv
BBNlilZEGCwrLq/98x95epx59Du0soEfHo9s3RmlmwchX1UpH0CtRuRUWQ+V0Jumvxy6JKXgDbRe
luGbNLtb9gaPemLI+3Ccwvm6sCgCf35Lx3UG1hNNAUdg00G66eplbLw77xA5EisAqvASIVK33rBX
XnNb0VqMk+KF/AyCJblJTZ348+suY+r4dQsHphAveykwLcPh3XUnjVHMUqra0w492FXxXMX9F5c4
cZTDKm2z/6FMRcTs0TYo0HGX+vNQ7U3ISW5hBRuJGIw6rNMiA8nPu4jPOc3E+Re/7NTU+e66ztH6
EXhhPrKwVfsgT34GUgua8MUzZGHiU2dwJlOyaUz0j5G2bqK4e6u1um4ievKOAmiG3GCni6HDcRHd
9KLx1oXsWVertN4qN9llpaC70xl3NTWpVexXG6z/sGxkem5kwQ8Sz9+igAKzlCRCa/+GPuk3u2Xr
V67dYrpLEA+iD2+uqox1zcemAhf35fMncGIBxbkFRVRpa6nOHdmJpsbKYXl2fMoG32g6IvurrlUc
3n1+mVND9/1ljoZu0nUhUVd9tac0Q4oQoWxF9DDO37o+3UYj0KqJSvjQoaD8/LqnxtX76x4NXaQa
0HZGfp7q+9ucwtPob4EP7HBpnSPb2IVu/cUDPTlv/F3/HUV5zPq7Wr/7WgbHtEOZNtW+gHNjq+ZA
ECOSCk647t4iZ7rjtIvwse6vAl18HwexT5LyrHdxnzhweT7//faJ84XWbERMR0kl+O/HbxevWDSY
JQMcSsS669HZMEc5BjYp6nyrzp32XeZfGAhPECBikq2dGUmhy256EggGl5mtTTj+tmDDlkCYxM4u
ls+/bJqnz2/11Czz/k6PVraijUYiuMwKQ2y/plwMtCz9j6/gP2L52/9MWR+sf6eGoSs9HgTLp7LM
5c/fvZtcd/Y4lw4ZilKd5WAzmtakYkDAQ9rmd9rQ9y3Ji07s4wvEYka8xWpCC4K+ZFW6VxVqlZLs
kCKEb+PrAaGG3AhZPah6fsAnNKFbktdzJZ+zCoP7xOmdD6ky44ta3n7+sP4p+y1rATsgi5VA2Jw2
jmo1YKmoYowZ77W0fjDhPCuj3BEguQsD6zKb4eIYQEwaf6uIjkvU9GPy0NQEgsJO5ZiXgs5b2Nhf
PN//VIiPlgpqkPgHtObWtD6aT4uIoZiUOfnvJQ9ryPQNWbHoT4fGAdLt3NQoL1ynsAH0zLcGOsAR
+Dd6Bg6jrjv8ievI3Nazt1Ng9G1Zl+u86vtNGIoZ3tEu6U2OwH3jr0KcjQQnUikenRLcjMazGKM+
6+t+jTjxh9E1DzlpTZsBaDvgWJhhtrkxe+omYwv9AYAgeFj50ymjn64l32I7R+Dinw20NEV7qGrr
h1KovwGQ0rx2sh5GPSnTEsR6gH2vK86dJEP7gyIZW+OuqDVGNnNYg/E91z0hlllcXuuYkldS77J0
vkqDiY6i4V7EiHNhDqcoiIpkp3z60VZ+kUeZvRl8r9h7JKkQ6PviI18pu/wxjJHTEO+gsCPyJKsi
Hs6IlrmdR/wBmupcn54T9nJm99VDKT0+75rN0UIVWhTVZbpTiiB5374UGChqh0daVChtiKhdp2Xz
J1BqSxwV0UrVL/QGCflEdpdcx7l+daxyZ4Y976rDABre5wMsM49JehV135GO9isr5AdGmn9dNwn0
Yz0+itLpzpmH1sHAD04JIyUOwYV7g55kNZP6XVcLIIA/E11PAf1+SIs//ixuWBQWcdaro4xgM1XI
HNNSPbk0wPPmmzV7+EKc6gVFOa9TZ996PyFnxrloh4bkZ/h12wENLcyrC9GgM4Xpd53RXWh84zXo
9es4kAi2ODQnON2gT7oXpNN/kjr/EzTBtZ0tcvPkWvRIVFwCwezvBI+QoUmBfJsl/Uul+gWUX2wa
2vZO+MuSMZawML62DES7X3zaJyZCxAB8PnTlkM+ZR2vl6PmV31SCAAZy4srC3k6xwXYPG8E43yM7
uTWz/kp0wB69B5fQjZ/0/enU8Al9cSPLhY4+ZtfkoIUe2DLZ/h3NyADKhJeZU7kvLHwgmeNccAy8
KOq7slYXPppbq38pwAxMXXEooYwY4/cv7uDE9oyvT7okNbPnZ+74OF+TmD4acViVe3tQd6Eb/yjc
4Lps5aPVkzuZ+7skInYsKn8Nbf7FSUueONdhd7dxQuF8lxjcP15b1mE6JZRM9wWJOJsx4fhMkalG
zGTeIiV8CUT5p0DFUNvNnyiyyYnwLlJNEaz5OUF5Aua9li920yZ73SdICUOFdloO9aqQwf3U6z+x
mRKkrur7QqFTppSx8xvrKUXsaU22t1Fp98c1ygdzTsUF7NR730RdIBtdb/JYg5ENLuuK0qplqHMG
0j7CE+7b/rbty2lfxfJKGBNBIYvwe6mKfvFmTj0dYbP4sIjS1rKOBunkEjnlYVfdN2V2OZXxr9o0
1r1QFImb4oeuABup6gEQwWMwzd/nQB+MRSUIC8crLyLMzOsoDV9THtoXJ4lTN6ZMtrIO9QH6Gcuf
v1viJdm7DiClYp/Z2VqlnIrK7jomHG00b4ZATF88iBP7Z5xxywLs8TRoPX+8nGjKsiPupdgbAFrI
i9/WFUAiT3zV5lv2acffIkuqtqWLcc4+PvuhgKu6uO4L1IEIjLroAkTRUxLHD0liHLIGyN3cX3WE
x6+SWV6hZnZq+0ImX67wp75IveyfTKXEgo34+HvzJE49MZrFvqzhw/iRu6vH+jaSBwW9dwpBmhTT
tq+xfuVx/0Wx/FShy+Wg4qrlSK61c/Ruie1GqAkFAD0bKLAwGC9sXRBtl217y7ohdxIFa/pnwRZJ
f/ji4ie2ji7aBUE3E4XFP9XTbqJzNLpeucdBfGvES5Rgly0diQvi4y8M6TyISj/Eofnjiy/t1BNH
MaFdGyMnu/ijEaYG+i+GtMq9EyC3lea3CGhWjJgWnO5eFuB8SITfqglrEvyJ58+v/rflfzTu6AYq
d2F/0KYwj0o9CVuVRuVhufcG9Y0iGIi+crqh/Hnb1/QLZKNekXU86QZC0ffARotd9qQTCaREdPJG
o4/oZ91N5eisW+et0WayrtIGtbNIvw1+lW7Har4Fe4k17awMPXuHKI86OYGcVWmTDdg3L45kQyYJ
78uV8xpScQfixNZGxf56xkQRldZzNubsTH6VZO2MvndWtsFOJP1Pq6kfnES9ekn7UpoKN407/Xmw
HYPJ6UYkgJ+joVHIzeNis5k9dhLFxASOeQiJceJCGXsKkH4hFSxJqJk1m72+QFPNt0F3jxvKR28j
uu4Z7fYvZRL6Pelx00fVw+dvQZwYfEu1D90M1RfbkUezrUqlLjFtMqk5wRJ/135Db26AZcSm1bsB
Rai03CBm382Jvy+G2obtAPqrzPq1ZTQvLQW7FZqZC7PEG+XWxrnCHY6qWL3Wc76fjba4sunkBi3r
idlhFA8H7wZV7pl2khvOS5j9l61sSbK3S4snkq+gUmAY4IvMMlIRJnfd5wwJq3XWaNadL+b0U6cd
j3qXC91XSoG25+Os0wYqCpO6LPYiyl67yD4k5DyuqvqJzlOyQVxzPVbRtSmnH+Xi5hy1vi9N/zIE
GMFUbNd6WgN/M764rRMdFQstCYIZT2vtcRr7eFuEbStk+or5KHPY8TbiGosB/Du251NDITSw5Gs1
BPnaUvCdbEZjPqCgd2kQbUm4+ANu+Uplxbd+oKNNxBd/Owa+RdW403AeN0XHozQTd283w8sMUe9A
BPcL5BHo0N+qCTQOsaje5vPBdqKAsez2QPFQ4RUeM8rHX4WGJ6icTuZUd5FJK+wCUVHU62x2kICT
6psM8bNOEXH2PHMr5RSNfDZcxCbPgFm+RRKYBkWFLx72icnfsiS7UEzoGh3P8cpTdLpqPdy9aPS9
dWr7eytiQ2EpJpYQW3JsngcFQoFpzWb9qzLS3+3Mh2lQmKZrOuB4qASz+i51pne7CrRcocK9Wexd
9Jh4B9FTIyE+DBiMrZBzBx4rkNGXmRJP7VIYcIcvmkr/FLKObuBo3a0oOoZ4IYs9URqHyDII0MX5
OzL5A6rRoTpPpP9/urX5eMnjTqbb22lIqhgbYK+/ilEzJTkLbtF8sdFeWAQftzbLdSxpO6wyTG/6
6JgRmJnuRMyzJTTt3MWPao0xj9XsDgohdib1xvXHZ3dQj3E7fcui+GfbyzPpOpu4wiU2gGUqnlQa
kZh738vs5YvP4eSTX2JF0VjBxvqLk3r36u0Zi4Nrxey8oCARTHvZYDZAorJvwmydEkFn4mjvPe92
rleRFZ8xFWxq8H5TGoA2KnayuczyZuc1r1/c2D9bz+W5sQezHaKe2FIeTYpl2reoLYJiX5XGYSFL
li1x4ZHehGN1vhgGS9hJuVpbTfRYtRXEkvilaO7II3uqqYh+cTf/nFqP7ubouBQbBkBQ+jX7IEI6
4LERBh9AAX0bkgk56Y3Q4olKwS2yxUNJjSKMirMqKvfVxec3cnI0SctBEkZril73xy81IHVmHggK
RcT0Gk7AWhtx1lrbAo68VWKApKuN4OHzay6/7Z/Z4d01xcdrtlaeOZC88z3pKuvetVe6Bz2JJbgx
uv/LSx19LL7pQ00O3HzfgBAvBs4CGEis/t7+sgG2aH9P/Cpl4fHSlqSK/PFXCdmVlUYEs59HVq/R
bTdxPR5gPWzD6idpFzeyIF+BNQjfaRxeAih8i6rpIsEs3+FAydLsxeyDX6OjdmJ+YXO9duIAlO9E
IFP11YHUXvb+/7yDRRPINGJ7jnu0Fmc1Gz1EhzkudHU22uV+XNIXkmZXNubFMokM5CT3GFhDY+/0
zjn5O/gVOT5nNiL+/O9nS/jsLS6y5wCoOt/UpFCSzXz1QA0hRxrxzvD9regotHXdF6vuyVnm3e0f
DVtnSPrOzhhCWtE7pNxMZEVCwH2fExWZbIN2/uI7OXHBRUCJ3IviDhi/o+cVxhFc/YK3CxzjgJxr
29i7BOdvxIl5Gpudsr5ST578MpnjpVCc4f5p3McTjb809vN9gctvUUCXrryu/eZQCnGJJnmT0ZEA
tvLV+vJPC2SZmWhU06I0qSUdj+MGdRgqMh5ttEDQtc4IoCVIt7uc8eJDVNmkywZffaekThpAeP75
3PDvdmo5DiC3YQVZju7O8ljerR8Ezg9x6/Cgh6AjHX5Y+b5LuxwjS1DtQzwmC/22t7NbN0Rl1g9Q
0l0cl+O27l9nMW2/uJ1lIB19J+9v51gxA0QNo1zLcsau/aKsOHVVVOETUhX88ryzHRB3S5XBdDa9
R8Q4B7+yOfv8Hk4Pvf95IsefamOMRp0NIU9kqG6EfxPGL+7M2Xasd5VN/XlsD59f8MT8zG9mTqCC
4qLMOaobkFGVkIPJ2mTk0zZtAYTzHQd1vqYQ/MU+7eSlLBiWKFN438fn5cAuLD3H/LYK+IvpE2gM
4Qd8/jYxnK+6LSc2AFgeaNwuWhgbLNPRyKLkZrY+U97URetQgqKosX7SLtqgxDoXFTuqKtt2xMjk
+bQyZHZZheCCgnTa5q3zkPb1F1Wqr27oaHHqZCkJtWPtrSJNfU+zSWt2aITvP3+dp3bjTJWUwuhX
o0uwj04oKWpTHY180X0CA8OLspVZqHgTmcl15IA5X8ChLj0U1y6+z9m1TcZLQyvsi7s4Ma8sbhuB
s8VxeRFHMyg6S535E4fSAOxLHSE6d7G2uy8AKHHwt4cEr8GE+j6Qw1nuxV9dntrfv58yvUz3L0VL
WhQHP77/nqIK7EOqAiB6+cE2Uue8uBkNenytAifVIKBCxm3tRUZMisVfesc+a9iMlRCCA1k9GuLB
7+toN0z9s1WSc1w3tLlKS1xgZ5GLVWXeGBYudqs6H7R901bujT370InBePC34E5MaWxnE3qNTiwR
cU8wyDfEgl5JryqwZKpd4RHotQgi2+khT5ytKdJ8Vwj7YKn6BtXaUxiO7K0JVRdA7ToADa28IBLm
jqhZ6uwsvKV1wBEaEdWWXrl+Qo5PIg+UH2lX1ewz6uhRZmiSwzK8zqT5M7Ptb2OIW9i2JNWnQJzr
0Xwt44uRjtZ+IlauEZ17bpbNddGRaDchz+8mlxBNIF6lmV8OA5F/A7DafTBepXE+XSVNeDUPbXkR
BukKyF944In/gqqCOD98yESBY3YS0RneYfMqncffem/Z8Q9hqPCur4AOkv04Vb8d3ZL40+HIn6J6
Hxrpm6uAv1sKoBDxkts6HxqkiniFeonzLvvpJMO2NSikkQQS7+pa3JahdDciBXw1WvamComu6Cr3
oOr2XDWWcQMD6znyRz55m8J/g5BGEynAUWAzFr7aTclzNchXjBsPwgpSqLXxC1CeNcIsQo84Xa+8
qfmDg7Jt8jW0r9jyJugooK98/hBHuvZAAm3bWFbkzHm/2079wc3rGO62S5YS3dj2K93BJZhHue0L
GONVEYGk98ezbib4QerX1vrmV9x3myzIB87qnetdRz6akGgmkrLEWNykiBgZA6/5QGam/QcK0XjV
CPMVdv1TzPkrn+ShM4rfcEmv2z7+mfrVq3FmTf1tDdIwKvQPaPMv4fAY0g4Ees7lgoj1zHEmnoFz
WNCOnZMwVrisbPhLPGJq1uoR9m+FvD1cGXn7EBn+tYpg2ULXf7FK+nFdRPrzBCiXxBB1YAJGVo4c
QoD8MUrekecjexSiZoaVCdoKYIxTgsYgm33axZIzwTzQgQxkuPADHhL/EqgK0vPAGjYtDMpxMAFv
FK08mFThEOiuVNHeJnXyxgk53mUW46XKkH6ZZElGafTiK+vSJAEQFzDBDUmK9ho+nkPoQxcSExai
Ojbd8K1cPAT9EstbyRudoUEBoZYPYL8qSQ4UXecVZaWHzg/Jjaq3wkNKhngG/ZGRP2sjxgidDN9g
iNxO1rQ1p+Qxj0y9dZbMwZHhP3gNvndAeudV5F8WrfswkImXC4vkGf3iXUOEAQvCgFIeQN4lyWVw
1M1Q5m+5QwXJcPxXknhWrZu85Xlx0BV034nyymbOGwLGxL5Vb12abQVdLqsCsTN2w9Vf5aHwacIH
ObWgrlkcHMlbWOcdVSAUv1Y7fEf+iyC4An+g67s++F4isl8F1XimAvdA3f0pau5lm2Aicdx1mAMQ
C1KGwJglD4bX73WLupGCCzR+AFZIzLt1nZCmaLkHxyFNsTdzEn7yC4v9xMaeyHTN/e62q69rglpA
j+VgWR1zwyx+BouPYYmkzCUbaQd5l0cdu1jmAxi5BkU9zwSNjJgW/rKzaywJorq+tWPZrvtHcaa7
SqyzrrmAsLp1kssuI69hHILN6GYwDef9XOOwx7Nh7Zw0uwvUakTzvaGoZsGvPw/dBBgKH7Hl9bdm
bJPAURjXg2IIAU7pLWJbkOSPC34ZH2X/n8nDDpKfBROoH5DwNZfP/O+zwfQJIKAmR2AUr7QIz6yI
uVjULz2RqtYrvfcbPZG5IUvv3IZnRoROcjV4W6cyHwu3SXclBQrH02+1596DqEMg3QhmmIkXg2/L
ifDJJNrj+C63Dqqx/0XaeTW3zaxb+q9MnXvsQQ5Vc84FCWaJSpRs+QZlJcRGRiP8+nmg/Z3PNq2x
Zu9z47Ikkk2kDm+v9Sxfb7DtlwhCF2C4rsu48dbpGAMvIcm9dXQIhu3cW3mLLkofUwdIVWnVOOmb
yS87m4Wc613INEa4MPcyw2DCnCtI3+JeRCDDJnsUb1rHvW+qsSeNRWdsk45PMZyQn3ChVARWhQWv
q8riMDnduC374RhrYqkbI6Q2IwWYSCZi0tQrpCz9phfQ7Ui6Ju2kM3VcEYSk6QVxN13DerloNY2i
jKfu4Qj3C6yOAAQE07dmbFNSH1NllWbOHGkXuleELweLfuIBD1BJ4PiO9NlNV61tNnyWGekeq8qA
QNw6yaXGqLJ3ATUk1fg2aXW/aQS6EQELEeoHuo3WcF5qJWP4cXiyqLWzgSNJODO/FUr2pUgRaxvW
mIPpYHtZb1Ytt1/I+QMn/CzC7r60eUVGX6QLHj6jfHU834Uru6zV4aroCdHzhssy1+xFE9b3JYlp
RNzEme+OBFY15vy4+d1gX6ZJc90Q4kNG8cUc3aVq+Y1njWIVeHRXte4wnwOAoNnuylaIcsVautBt
hwzOYYtLIkZT2WC5ar4XHtb0nM03tr5uldR8KNkY2CZGtEpl+ap6jEhSo0PW4P9qHdxvXd9lDE4y
0G/m4LdFyFjJ1Dl+cxRkNpFR0sMUAQMdkcxFm37HnAPUcTI0CBPJpQ2heuG5abbFFrHowbxve0/7
NhiDeyAymHv6GZV+hNvIA3LZZAjsvGbcoKF5ks4gl31WE5s+Bcauj6cDzpvxwh5dBkeV6r4LmkBn
2JN1fZNE7dpIMCxDI4V7lDoXPW9ieX4/ji0Vvdp9jUS8I7iLaU+/wPU6j7CrUBn93HooXOXaJurW
datx0Y40nOo2TxRbJrWhPoo8mPDCKACO7fTKrngkICDfqIQ8+KOhTsupb77Ubf3QAvkhpeJCBuJB
ielFmkIctL45hQ2TK2KoV+MY+FlvbQXpkJwmGcPNVkCtOcnJ6Yq3nodlqVpjPQeOdRuhwv+Mp3iV
T3SsCJkuAiW7cCyh7qfuoOXRuK9dc5ez37m0cu/VBurociEwMxV+0CLMqUd5ikLhIefc4GNloDbF
HP07wNLIlVk0S5RqXiIKN8jydKLijajwu2yCtiNGiEQD47lZii0rf2MZsVQj+oqs76nUNjE22FXt
lBcTUY+o+8huDab6VVAvWPZG6/rDm1O27RETH/KzIE238LEpJlbZHr8W2ebMC+OdMjKIOdpko3br
lvaUPdblc9akCgzEAkiOPhy0DK7XvJlSyAwUBI5w+tyvep+1zDJSCk5hc7Dcqll5EVPrSJfMMuwb
0s0NP50ycgfgdTJMv1kwM9ademgZ2/wyHK+tBLp55mSALXG/I72ALgSjeR9YydvQmD25TG9WaUOg
zwneVZ2lQLSmYnPeTV3M1iaFnwTE9QIQL4gh14Pi8b7rafpoPHB+SwAeY3dkc7GzocFOSEVJiMo0
f/DuHZ45pFNyXyRDeYwFiq+pqWkyK6+7Imi3LhNeYtg9Oq/8EKN/W3hpfmlHxE82zpvhBXeljNAB
Jy9q38B4Cymuh9EAyd/ew8Tf90LudQt+SRgq4PAuE2xnyDkppLyG8XW9Vc3rUr4pzg05zTD8iF0k
YBKLgA6juriuylMegOhE1Ppi8FjOkB6jeBg9wrUAzD9N0F4dwHtJ+awPNbw/C0Nnyq5vCJSjX4QJ
e879tyC+wE1pky0MM5uaprPSQnEJe2435u0udqJdaDubTN0lTXOJOdQ32J7NG/fAKH8cgD9hjtgX
4MwbnWiAIb8a9Pt0Kq8yvd3bgbKL4pRIr26HOf4qJCXNaVHLoGIZboaUQPaWBAIzYVNEv9SM6FKD
P9skxYWiKRuDmw0xCHuF+k5TrjsZEfASbxxWXVQWWRg7e3Kudrm2mBJQpJp3aIpxX5gKjtw3hlOW
rcqaQB9fYUR1W/BXFVGncbou8wLwyETEJ/5Own+EkWyZ0KFhsu9iibk7b33BPIeS0pYwaxYv5rqT
c7dHXKW1TUcAgWFzar07p6veiEfGGGZchVZ410oAvYXHyi9YGo48uFO2N6voLnWSo6OKedkDYrJf
jmwwp8K69Mbxls2Qi1an91KA1kyKfm8Y8tDV+ovXto+5J++Y2pCxdVvK5tKIgp0g+j0GRuTF3a1J
mAM6hnVk6sfYKiCt7VoeMisNb6TVbF2DFbHt3qZGdZno1lcYTzvHLfehGTxOtfia8bBqIrwnpeSL
iuVZvxfNZQoKNMZ5VIzDPoiUbcaYGejqAx6svar2J2RIkJiZxXjJLpucNy9Qd7VlbKp0ugkKZds2
Hb0mEEGgmxExHXAMlwb7IkGsP5eq65eJsep0oni9yR/j8HLsosMURzfUrRnKiFh2roaC5XavLoka
WRuCDKYJTHZkLAOTuFWBTWgOHaAvHGxE1ZlzqASbVS2h346DlCiHBAcoDsi/ClK3tugzyShVzVdL
3xeQCxHh7JAzsPebbLNJ2Wj1TNqB8dWaa89U7tVuabrlOyaPyDP8dHTWpA73GjRUvTqkJWOvl+V3
kWteS1hWk1hVyJO6SNn1fYmwkdinbNoDLvGHcTyZHhtWwyaAOyM6daE7qO0wm4LhBZD5FFb5Rh2G
fcVXF52+apSU1Mxu1aKeI6IMMRIGRQegPYUhtrZ9S+FL9uHSlEBy9A46jdxkAPJrx1kHbrNrGRBq
NiLMSGHi6HtxvtbItNK0ZG/DstCNfJcU+qFOd5gm916krRul3rLjtwFNeGsYzmliZV1b3q5vFNIr
aZHZWBuGjHZo7c1k1WOXNvJsm8fjlQ0zH9Ix9m3PWmRkczc6ZhN6sYAxsiLGeIzbHYS3rQ1rrNTy
rdUY6xFbdTlS+dAiv5P7ztt2Xbt0sXsFbP+6ynd1eu0EJQAWFdgalnVvrREOg6ojvhDeoDcACm4q
v6ck5dZE4SXVWk2TlXrhRvMyVvGN3vTZRdwIlE1LK5r2dc3Cxiz3bAphfFZ8nLMLKZ8jJgcp7XKi
SWRA/oL8pFVY15aPTU+t2CXqvA1XIN9WbMxd8ylr3eg2A2BDO0l8pRcXifnY8LAHXPRY1Zlih1vH
MQDRUscJplXBNyLDRokuo6xfsmJf6OHj6Gq+cLZOY2/qsl+XTJ8DeLIu4RwC6nWh32ZdRkmmAZAb
O6tRFw9gMzfA45eyRU0hx73IRjQtLReEfoMSu5laS91VlkTSLbIE3zQT1Kky1ilYyyS0EYqE1ApI
ZSxBK52sIlxD10qmvcTIqdjqqupWAV6hNt8kqedrE2eewNkcRKbiQK0U+koJqByN+nekbKuc6Ila
VHOKxQb53qMQ9bW6TohMDNUjHQ01n9avBcnN+O27XN/xwWBJUh9TJ9MdiCtQw3vEFl1EhTwUG4wr
Bpg0BThyDiK/UTUfB6LfefmBUA0CA6tVyaCnVDbbOOmyLlqmhg1Lbm0Lfn3tKtl6pkdPlY+Ta1FP
+tJEeyr8LngejXa+HxjuqOvhMQ/GWy0nEQb+IeiGEINwoAB1OEjD46uSo/cOwrjFUZ6xVIXx56cv
ZNWs49Ha1kBYu4KqC0RJNRbraCgB7RlLlShojUNDW7vIAS56relXQA+ytISdN23UMp+NfisHSftk
tiCF47VOMoo7mPuSpLZChfQ31LdZkzNVJtK6SVU/EmADkN+mVXyRhtMN+eAbHYpOZ8qNlcYnTUxb
Q9d2LTHdXTk8Tq591SObjcnsKHvyh5NmrSDab0ymtjFaX3VTaepaVUt2sjEuk6BasO0ZtPGm1pxF
P7poIojYHZkjcXx2MV1kU7a1DZifgCqcCsqhWGqI/DOibyta0UjUnjtQZpkXYNmWJjksnQffrAhw
J8wRwJK13cVUwUMdR5iMBsidtRz7vRq8Dm53y93JzMJdj2CWzaFcMVX0BdlVkpxw6VirkH59Rabo
SpH2jaU8YkbbayLZlrqza+rpoknjg2ATKgQCq5szH4JAesJXcyX287WdUMmYqrUeVYjf072si7t+
YNWVpiqWFxDco/uWORSMk+FIEflQgTLWQNaDytsaJkj56lsZuccUVGBEpT0Mgl2i5tssd9dBjD65
N0FL3kQTjAV9C4hnRTz3ZQUavZz0A2uca7KVdq4rtrJ9g3q+KaW4UlIL4l+0iylHSxmvypSnosu3
QeO3WbkOmGOQHHXI0nFXJurRfk6q/qhy2kLGwr5EF8KGUuBEVyyyVW9gsgS/8QogyyIgwSq8pLb/
1FT9aWoJXsbElzfwP00y/xoIhu60qTMTHbUklqBcaUmI8u1WGbtFz4q+65qNNOKV3hbrti3XCTZR
o+iPyci6Pem726Yu63XT1+X+xz81eU57V03vpFZUa0yHzT72SJDCnUX0y98/RpEYKOT//fPZn9//
cPa7948Z8+mvDxx1tUdP9vfP73/+8b5P/vz+QtLI8TKO9o4CmTx4Ydof3v/345+z35UEiLEcm19d
txQdtKQG8vr3+8ypp0r34+f/5+ecvcTUpx0BdM327Pc/NXf2Uf9s6f2X7+8BZqruRgSKP371/r9/
vo46eFuELRKajNHOji4q03rQeqvbWJnSXuhdfdMYeM2rMh0WZdC+joo86T0V+j9vJn20czZjd8hf
QdyNvvnXrRxTjSrgQuzKwlveuZpchilUKcX6RGXw0c6ZC/pqBsShpWP/7Nd2VIgZepm1xSaoBZxX
RMSqBFuVfUmsfu3k00PcsWc51ej5IgdzQ+PykNvOZyb+D6QAtI6xwjUNj68z72z9tCeeMw/Kc3gs
G1WPYYa2rPiqyvsOWPMi6fK7zoJF7E5fM4DDn5zo3w2RhkqW0ywM0vG2qN7ZdjyEWgnMlr3RbMhW
ndVudAXqaxhp6ZIQtpAOg8w4bGZGZsGVnhXePXDr1GUPZV4hy7G8m6aWWRXLeWEm1x3ZSmVGyMAk
0oSU3OgTnca8Z3q2X//T9wVL+uupKpUc/YbDqXIaUiKQnAeu+Yl264M961mVwV3heZAFzm+KcLKr
DG5KsbHG9pDbrIWOhmL6hEh+0tAHGh1sl9gCSRjSTeddbP7TZRe2V0dBzyjkpjV1eBhSqXlTsHdU
NeGBOd4n0osPmwMGaKMdhsZxrjOYmOHVqYlmErjWcsguxyL3vfGeWXSImvHPD/AH59DTcZJDITFN
xPpnD3AdZ9NIvMzsFmLongLWeNnC6l5ry7z5c0sf3BCejloSPSIIL7Qlv94QhFFMasmDsRliwAiC
0r/euqf/WRtnO8uhPkDk8hBMJDjjMirCWMxWf25i/ppn9zWHgSDDwjmDCOmsC8DwxRAtlXzTeuqD
W8QvsjS3kTqqnzzwH14Ytslnl5INyOHsdEk2RwbVpp3cmR6kSJ6Q1xxnvh8gkX/rkH40dXbWHDOU
lVUifygzghamVPq9654qEf7rXQKn7Ec7833/02Ok9KMxEFnOati0blTHuFFE9Jmk8cO7zIIBZ8Cw
8Sz97LR1o13bXjBLZhyCBQJ9izfz37kyuPo8NAwOnc+ZfKV0Cdmh1ItapAcebY5+QI6xNj4zq/9E
cPTBcINoG78QYEuLQzrrQ1Xp5RkdBMqzKXuLRulPGLjN6AClUzj2XdWIi8n7zLTx4Y3nIGc20Klo
v8matTrIbO6HHAZReVdNbPjN5iziwxMpP/EmfdQUliwDOgjn09Hni/nTDTFmOhCe1ObGm7yjp7Ba
DDUUjtCdksL+ROPzgXiLZDiM5y5UR9Vxzp9boq5IglDzTZ89iE47gHm+dabwOg0/kTd91EGY6Mwc
crDwwv4mVNPqwg4tOcsFxUU+KM8FCyThxJ/4qz5qBncT8Ftcrlyrs3uDerlwQ4rzG8OBrlgMy4ok
Mtuol3/u7j5SuUODwMKlWky+MNX+eo2qfKCzy2mngaLv1tSYaMsO7oqsP+IMARGWHUI1JomW5puK
moj9ytpNmsZG7whbqDCsa86ht6QPB+WTR/Hdv3DeG3uEML+LM4H+nnUpU9NObpBxs3aUFydYi2FJ
jhdE29JaK9Rv0E+CeLTQmNgUvcGoNY8zu1pJLHZokZJky7R1F2YlFpPukdNX+ggN911iLgYj3Ocs
+BQn3dZsHM9lL8J/1p+c3vky/ekAzia2TdRYbjPjrUKJVYWJLbtX+sbUXwYDo5ChzzSBlanXnwz7
83n5rVlymA3VwGOLyvTXq6roorOLiifPiFwClqi7gNdQ2HYcijcHdfafj/Kje5X509+tnQ0wYgTu
VCa0ZnY6jzZ22s4hpu/uz618fEwGBT4myRigz+5UcpXbxh04lYMFiB161KBGm5CQKIB8he18cut9
1HcB5Pi7tbP+RKILScqC1izrbWTDzzHGjaU8RPonR/XxucPBo8/WUTAzv16pQFLZFiWlBVcZV0p+
o3oFbIbq3zqaH62cPUeZnNTGsfUc7dkjDsiFSeAPLrGVZv4PD+fsfi+x+8vRoCGJgNkVz5n+aFX6
J/fbh3cCBjeDJbaKt/NsrcSg7Ur6+HlC02yU/s2wodoo7BJpAzoi75MO/8M74Udr5ywmzCNx1/S0
FprNaghJ8UC1Oro6d7n7yWX6+MCYD+DqQUJ6fjPYlVoaqj3S3RmPhGtHyZfoYX6WCJv45BR+eNvN
M4+/Wjq7IaBjuqpkr28zOrof93uySn1Ee58cz4enDoAo82kGZQAsv97cTW7EQU7QxqYtbubxBRbK
yqgeokb8Ww2ZWCw0/vnNBR2ao5PbDqM/qYx+WbiUdNiii5hNiU+WIL9fItjOGjWC2fbJZvVZz9ok
LOigO+SbQHHWM5O7gS3eYpUM/NrJ/+UJIo1BH1Pp7t4Bmb+eP6mXkdYRhfLeGKqJB5mVm0iLjkoa
bQRB3c0hB1j8537291uDRin62Kpq6aAsznqkdPIyDFH4b4t0WqnOF2i9R0Hi3p9b+aDkQzNEgKPp
ZA7MUuvXY/M0dICO4JI5ZHi1K1EgswFAHX9TL9j1D7zdwBQjZafByZpPdPcfHiFlAkARqsq9qf/a
NNF9iRVWPGatMuNB8c7j1iOldPXnQ/ywGZtGMGe6+ErO+sLeLJQwZBt+EwZobNj8mNgPUKAr/7mZ
D8+kBYqEVGUsM3hJfj2cNNUDL5AZg73eoudgw0fB4j7dFjWZOhtVRv5E3cx5U78U1b9+iBoeEroq
LDu4c8+aTvQiS6NkFEyGQYsXygVXGrBx/kkX/K6c/3U+g46czVHTYkzG7zif6p9WEupkKk2cumJT
hUJFLmMuM1myfTcUV4rKbjTmp0tzmsotDg4JloiKmBmTkFiUSIT1REf1iY+8jafn2MCjn7pXhtd+
yRrOS2N+ZmH6vdfjyzLz9BBaQmk8tzCFxFzGrWeKTZfot+aNaZU+pdtrPYg/WfPMZ/f8rNjM8NjT
NWcH0Vn3yh5fRt6xIUBSI+R2LQ44VqxPRvTfF6mapSEzwDUCaoHp5K+nvnUTBP3tJEi0I0m2+DJW
Fjv434SKdnGsVjob+rmZP/35np4/9OzIfmn07MgotyAsQ27BGhxgPuwDw+rRCrJ9zzLEq2K/LprH
Pzf5QceOp5BnlfsZfv85MQV1l6pLW9JkWS+JC9kE1rSJiGfLYjZgp+az/m+erp4fom4yjhBgzsrG
OpvOjl4T9bUqBDlwYtFozhqlwUIF921N1QrT6tIhn2Ect93oAJr+bN330dH+3PpZF9jZZUoMXg4l
fY4hJCVLk2S1sXkfIqxPhf3PfmKOqglfi+t/Hlfzng//XGCTjcOoPfvxvzavxfG7eG3+zy8BN7++
578u42cuXfHW/vFVJzwWhTh/yS+fS+t/fTv/e/v9lx/QuMfteEORc7x9Jba1/TnX/v/3j3+l3ZzG
8vU//+O56PJ2/rQwLvKfg3DmMsT//vnj/3rbfCL+8z9W2f+6+57J7y9Fff6mH+k5xONQUyWxAoO/
NgfW/5We46n/wM4FBgpv+jw5+Dk+x/zHTPnmDxrDAf/SQ/13fI7xD81i7URdYfa2Qyv472/3y0X8
cVF/5hZC4vytCyK6h/7B5EOhsfw2ADjmNIzGZFvrRAan1syeighYZvMFQ/oRjH5M2GnNwtrRSbsP
djIwSUWGFxPEDsGXU7mA2yOWuUAgUOEDUgdjhVfA26DdWGbEUy86pWqg8pbkAkThOreZCzk16p2o
JxYsq4EM1FPSzUqqfW87ZHPFuoIOAmV8wSYSIbFpZr1YmgM80nOO6CzjZWl4J8UNHnP7ZcJisWjq
BgGzdE7zIZD++jwLhQmrX4owXsoi3btaxQvwJLLf4uzCCPnelBtv8JsQc3da9PT+N70K74fe2QHS
NhZF4MRsUqfrDm0gIuhuQcRv4meJvRLNRJBXRvxrSOId0j7NJ37Ml5l3cgfAJYkhpnVb8x37bq/b
6ff5aw0taTYp9Jlpck+ZhE5l6wRzR+MOxvJJL9KnRMNI4ahksKlh+dJN0TfiGcjQ7Bqk9qSDVmmD
ASTsV0mEnAoN3VOEmCicqNk0ntaQzzqGy0p8s9H5LGonehJly1EbyZVeyZPg5NdqUy0La3oGUHpR
ot4F8YHCozXrU0WOnt0Lgh4zwDq5SL4hIX97/03lxc9K8VhJ0GOFoX6tuFdEKG/DSd+PFSaxjuCj
WmF+CVr+OMock1h0tDqUBrg7zGWbAA2o2xYFuz0u+iBd25H6VXgi25oeiLKcPA1KKVFHYvTsM2iw
clWeDT2nDl5GkhbCJk9XqhpcO8UzN/C0qIV5oiTyVRPVTs9IgE6S/r5Oe3dZJ4+VWw9LAX0WZFP/
5NAZ9oj3F72LZFIXAfwaSmCjN9yGGeq2datn9dHl3C2UHqnluNUqFzma0e8MRR92KRmJuUynQ+AU
dOxlTJJBBcpxTGtxREEYY1oyr+vpoBP2Cv5Uq5exEt72prXorYnRrmj23qhilWnKp2y+7yHXG4s+
Nl0yxZF/OOktMiYHJSciJQ/UxmSxB1x1QJeiBnuAGTo8Y6G306xwHSflm5poBLAXISBgx3xEYTiC
vNQeM02b8eAAMJOM4kNJrfu6aIw7dcx3NYv6RZlMCXo67dpSh2tiJJluUFRcdrV3gabKXkYNyeAV
2BEKwTdWwxxB8Igu7f4LC4AvA3Ey/qCmN0n5kijxcBUpK2IxdDV6YUGX+4U57VowEEPkoizqgl1s
I3xVUrHTzIBMRu9ZOBkJG/BOjdhb5k7AFRekdPIAEX1K2ATqYjVLil3ZQreJCHYIHtW8v3F0N7qz
tX68bEqTAmYflhdc9xoFmqVsmhAkY+MN+C8Iw5JTJQ65NHZxXJj7IIijy9qKfa46ySR5RtafHE45
PdFQql814B5bVoL5MpDipY976JhNQdYPTrko9ML7viVNuYtMn+DocCuB7GkBWmdIaBNOQtls33GX
hpWiBSQSKUqKx1aO6J2QpQ52RpJrxd2Q2st6viBWrDt3uVriMHOsA2m8w7qSdzbUJ59YlS9NGnxz
DLicyVVsZMyQiCsmDJ7kJWcqHvP00kuGb6OVPXpjGPpViPRpQH9FCEGPZNXvh4msSTtfuH1w0odi
jSeP0uoagXu9GO+NChhVZsqnOCwk8kU6MTcJtbVHmrNKxjh7t9EClS1GlIrARTMGs+mVCHDc+pY9
CLE0JAItJSK7xk2QChqo/ntlclduoBLBMlSE086+FiRMpi5eVMkMPdeqU+sSMWtGMbeyNPZmkN8z
Fe2XmtveuPF1qFotEiMKwIUh5K4LX6Ud54sgW5tjtpKWcWx0kONCN9+UBniwJpAS913MdHLalQ1x
zpqgdaShpDaitnQIf4n04MKOEfKg2Hpscutb01o5HvwBV2DZZX5baLNwNL4prUiQN557y9KT3bYk
ARqxo4iu45G1lzriOxqjjpuTEWqtvBYCK+n3lK+j6OTG657HTeRCUyCgjG6BBOsK0KTfEQy9DBex
GB5IQwr3/ZhttGJ+nd7h5bO168iKAY/rHZnDZXhdE+tmJMa+r1DeTbb75sim9c3MzfeWsIn4dWW5
sbiLVPVqNMk9q/Jnuwcmq1cLpWWx5KJix94frNJ4Nky009GcXHhtXtEcJ5cAEM1Lr6zaG9HeEm+K
beciLPPAT0oYMiTarmEK1alwOKICGsVLqd+2vYLlM0pnKWeyC/t0vCsa72syEKwDrzbadDgbUlhZ
t9PYB8tEVsUSynZxm4Yo2xBrofgTjIbtkTXAva1V4SLKlPUAjAH6cpItbYJTCTJrdhJb3wP0sZVr
LR0GtIVbV3dmDHguVh1E9g7VERyR39jny7e1Wr/VYVnsbAZ1S5As1EysabqOKCjpRdvKHZJN6q4k
+9iocKvHOmkOHvnbgXpnlcpaAaay703UWgqdXNe5G2kxUNp2fHGq7fjYFOn1KJJLNQ5JqhHRI76t
ajXpiBd6Tdt3UbxrSuVGj/FeK/ZLqbbp8n2SgJ1ZGUhyH8o+XhWBli48WFuL+EQOaFJYPq618Jhj
oW7VXrC8YywaoIZpuFgDba9p1ZXaFP6o+GZ0PebuVarVR0u0zFysWK6CwUAESR5641nE1VYEB3fh
jgrwhRVo5EHV0bc06qelrNYyib0teRFrdkpWYxGhkI+op+lgSBwMSSa6q+eBOuiG4Cq1PEpR3up2
VTIcE7AcJ+2uwBJQzIj8ek3Up7KOY+yQAV63XoaH0JZfUhPARa15X6faQLV0WzcVg/AQ+3gALvMA
wUrYNz3brZ53b6VM4iRDsUtgktOTXSDlodJJldbQqtVz5pNFgJdRtLsywJmoEMm1dhS98qVe9ASa
4yEgywy7oHjU2yFaZK2CILOE86dCmtiOXZWykUBBd4zXCI+ct1zd2g2JWF7fVNe9HcDlZdrox2QN
+7WEky9Q2V5YKBK74N5V+uEgUAs7IOr6JOp3mjObmoy13rkvScJlCjt6Fes4lOMpzE0P1pp1iKX6
Rl6RSwAVrtQ8CfZBHllXYtCOXTLteNBuuzJ4Swr5RRHF4zSQVJpYt0Pf14tEkt4RZzppGtpWYXLm
k9m2A4b36pKAhNutWXd4yCjpmzB+0JAT/4gME8dfmybIrs3xVgdDRZFcWcQMTj3IOs+V9OxG3JMK
JFdpWx0KJ/7SZ7NkriHLKCjd27ogdafm+JE1mmbvh4rxzSTRqFZPtSe3gd6/aC7TdTcoCALr8Qap
2p0zWtcIBk+JMDdSt1F5x1yDKMP0HGpi25v3IZbspSEw3GgCZTmxWcs+AUuEkZkbojZWo/TWZTtd
pqH+6qUPsjgUg+OXyNSob3Hnp6a78kw+MHD6ZYLJ3g9FgUxVx06mNJQs7epBZKh2eTXlYPdLd1V2
8aOjzJFTmUvaVPJk4j3tA2frZUecSlfkjca76Jtl10f4yVedcI6SYvIucUFTuRleiWKRKQAGm7Az
txjhM/ah3pygva1V4vNKplZFE5BCVUUCfbd66XS2PA4acJWQoXqvtRVuTPK7tUgSejtVFwQ2pgAZ
7O9aFolLLqaPh+lGir4+BQbSd9Wic7Xs8qt3nTt1sA9dZ75xhpGPUDaybh7KJrIvBwMtaWAXKh6L
xyZsAt8wpUI/jmZWkfXBjrob5LFrRZttXVxjsNLMsMrY2WWpewpMVgGU8bxlw7rDa5hV8YwlcBQv
+6Bfy4wqhCcOYmQ9x4OWLM3e+FKIjTOvFfQ+TpauMT6bIdbdgC7GilhlueHAnD1Un7Qw4rIJHgaQ
DEw1etdP4UkyNOJkC4irEI4il0IxTuSiuRvXtf0gHNSlaIW34qG5h8nAzmLRHs0AmgQSOSDmhlya
8+SPG77xzdZhHOyddd23YL1LU1nF9l7NosiHGf5UBDqhaba8Iv2UEDkTS6AiiYQxoTDWcAo5TfSu
HHgyO2zNiKmTinIp9TDGakD7lioSbmapr+6xYTqkhOYM2fw+RA/vrxUDr3s/E7JqMfzl61iJn6ag
fuyL/oCFl9A3lnV2yRDuBAjEWR6+v0dmWBLn1wrbImtuFIxtFdnvYTocVawxMem3+6q3nsv8NkMl
dFNrwd5KDQPO3rJ1JSFwxG0ftJYUa5Ptl5WtpU9WbOIoGWVHmnyjrdveHA9dCwB+XhIEVdjedny8
VEeimFUzReCtXGeDKVZZiVZY6S5rkerLpkkzLt50b+aue9ML80J4XARVZw+7Vb6bipBXswpUt1rj
Hqv5wmtLTF7ZeEmdZAWMlI9qc83vmNmqofLMeqHC8Zk9va83O9fZTfOiytPf/j7vGE4f+gh8bath
VG1VdQdfFTRAV7erGg/mwvGiuxLIQYkZek+wPKn1eco6dNNF3XAcrX2sRtMu6YpboKtI4etL8nei
vPUurKy+NMjv3iW5YLkTBPbSHPUCw42+qzuek1ELMPxUte3PLEV/7I3xWEC+Ij/WTjeTHYbbMICH
P7Q8JeFXe1SDvWNfWFMAW7oYJWmM036Y6DBxR+28mJMTjjcIVjvCxnJWX4Zp77KaFG1sTasoQ+zV
DDy90W1GyQIQyQkyzGWhNy998qK1vb0q59KJ1PUrUF/fCvJa8HOVjT86F1GLgYJy1JJxm7gLlVun
sfkKQa+KZWUDmZjCdaK0wCaQsEpOtQh51Ofz7KodfvwKIULDtfCjYEgvwtTklc6qcCMILe7JCHgq
wkg5Zaw+KLscp5zKg9lTB61DvhPSP/7BN6jjdFy2D3n3PdAwHXtRd01oAClySmIwVgUnq5tH7rmH
SDR+0nUP4IO15px1i7lokcT2EZhDHQyX748DkluQBE32NAsudbgDi7hKdnFO19QNJV9q5DCYAhlC
BZjGcc3n2uW1IrKfFWnCJKiQeAxUT1wBrTFzo+doKHb/l7nzWG4d27Ltv7w+MmA2XON1SBAAvUR5
dRA6Dt57fH0NMPNWZuWt+6qq8SKqo0ORFA8JAtvMNdeY/dqmZSrqm5z0rTMKcZkXjMwRQJ682Gdz
8paxcFlPzvW8lFU+aRd2D0nqF2HhrgOilCyXEP4XxJDFxZND0ze7QD1EO9IHlKX1pYKwO0s515hM
yqPMAuf3txMsBtuQdVRC3qkGiXBWFkmMsAgW1IJwmjkZ1Mhtr4NONdmFJQJ1qFoHhGbZSjSrkG9H
gGfPkA1X4dtsSsw5LX3zNXvuAqtFGVnE9oWMhdX8Tn+/eT82ksZQp4r3GgLsVs4Yc+9fh1jfcwGX
pte+aou3tX4REKGelVGC6xbu6lIhLEjJtM0Ac60zzfe7ZJbkvNz9+M6rYraMAMsSQZBQ118mfbol
a7Zwnh9ECh8meSMH7UtbmscsnjIHY/niZxYtq6VNa6o+klwxCiljCGO1Iqd0wclSO+wWaT6ZEyex
MTWL29rSc074zn2AvA/cU1izJBu+GyZiUDPJtNm469d/nwImg4qPHeqgh3mnMNiZwaz2geWoL2jk
3c8aoAgpGNMVVI9dRE4CrH1p7aSiCH2G85Z5GV1yvUymiLjBsgGRFSGZCdMxtH3NULuhUa91msl+
loPhq6ral7RiHvqLAPyHxPpXSVVbhff/UBagmqbgQQbZLq8S7t+EeaMxW6LRBPYmwVkz08nf50cT
GEEKEoLQUaPovq8wKUGYXJRwdd1Fw6wKntd3JhVAYNPwfR0E1u9W2NkPqwN0eZiK+qFOwFdzEsY9
Z2Ul7VY5065kipNc+XooLomm3tT/itf6TwWk9ROBg1ptyIZu2n8rIAnYPHaHe4geL+OSjznrd5Qx
Pf7WmYpXTv27ka4MAkxl/+9D+U/55zr/MQYRvLV46hW4SBzqvxQNCV+l4yseOJRN7ZbkKmbA/VYZ
uEukndQZF8GwvI4iqz1RWaf8vgccvcTfMIay4bc/NJYPs3w04hYbRreBhPhTrIubnqs5IvzTApnT
88YpOHxb1wxzzSTzX1obtX8qKPJBiLw3dMgSqPZ/j4/XEvyI0Rzr7qhy4a3vfB3/xnR6pPPMsJJv
1dBcOedh3HD5milDWM26w5hjhD2WHoLRAfbQhZSQbybNR0l5WYf4lBG419B+10FuVr4vOnNmSf+A
OfMHNIn/vhCi9MiQxOu1GjCqYkGSlXbrdxmxdrl/Zf+jMtF/Xtuh0PTvhaX/ZpHoX9Wb/heWidZu
j39dJvL6r+5n/pV9/bVItP7JP4pE1m+opPhOTJjfVIpsijT/KBKpv9G5o1OI5pRdu2u4Boqy6aL/
+38U8zckWkOlu4dS9ZoL+tciEYF6PF/HS0MpFK75/6BKpJryeqX9ZVAjhAJzGSSUexkL38zfyvfp
SFiNthSpJ+oJzMa6UarZMWnReJPsX/m6kVrLVT6UsJwLsKS/hyi6pHgZ1+1XUOuXJOyvlCYu8Wch
2fGeWNFrkF0m9m6rDRel+Buy15O1bu5qdnnDNWDHVyjJ2vBNO2DavdLZc0lSOC6lSUOwREeM0+MX
i2DBbiJwhTtz0g7lur0UTJfLdAzS14y9Z5Yr51kN3KgXq6YdO+UUk5iSAeqoaVRsygqtfd3MTmxq
w9LPQl7QXre7jQgitE8dGkH5bLAjXpSnpGeVmOIn2+iKApK9W37ABWECfxFG8R1WzSdS3OjIXqeu
RRmmSbULboh9UBoohbAAyt5kSBy1MUIwrkYP1pC+Ae/4bY4N2BbhNpjs3LHY7esV9D3o7CX+V5RV
s0b40hAZQw2RIJxbGgelYz31P3vYDsEqKMwoC7UlfrDuoPxGuOWmQX2gXZf1U/2BsvYWJBHlhVWm
mOV9D1jeXvULsSoZCpLGsmob0SpyIHYANqP0NcrP4iJ161I+JUyYDeiPHpVkVUumVTexEFAKhBQr
M6Zj39DkZvkkZSsnkE0kaRLI7gQW8XDhECubatGYxXQoH4kFvVKYv8DZuRlUMaOfUq+FIeQrAM5Y
QaXsPmjkZCP7UfYVFLFVEepXbajIrBomUhG5XcUiV7Gp3JDdipZdDMumAn2jSdsqmY4SMeRBrLFo
xBG96lHSqkyRLj06sHjEJke2mjI1dlqErO55sKDKtchb2apzRQheE8IX2rOTrEoYadqSS0NsAxlr
pA88QTIzGrBJQT1V7oicFiOrEadF9dYbix/C2tr9CCtL29Ie7i2rIicjzQVIdOOq1Y01hJgVi2Mm
n0qGVGUM48mG9hEF6zoFwS9dlT8bCbBftUCxqoIJ8uCETKhFD4vkKEiH1dxem1E7tELflSw6a3o0
dQ1PwqoEjyCWL6Hc6c7i1q96IEPClegd7kI1RlxEt2yEU6zFTpLL022s2T9y6PwtW5ugTyBZoFFq
RA6DMqJKoyQfcgBZrA7Sc4NgWiOcPsGDOfWrltohqtIwtUIGJz9Y9VaB8NojwFroe2p3RO/6CPP4
PIhmtRKO7I5zPy3YfncQBmNLIlin6/YJorTRYhBPE9QtRUtthOMoOw3JLe4SIsbULic7LCaDNmk+
gjUrjC6JM+5oxVPnrnZEtbxR/XQiTl7wC2smWecbIZuGUq5uuQLjyWhWJEbTJmzKQ0ImMhFvx1g/
NkTr4p7Xw6NBozfVlcQkeCjM3Xg0EmJH8pGTjusK7BXKCUxwf0lp/WdXvzGtKTid0454kKV8arNp
j5+Rtj88tNUCfnmofNWMDzigfwyZsuFU76gjRj3aS1gcKYDv1N7+WuaOhWoq4r0yjPh8SZ3eqc00
eCGUcdjSyTbq5vpKgo4XqxE+uykInLYxez/JB8/qAUKE4WtgUBRTudiAJFSUggJldGVCfesW3ssc
3XRdKrdaL+0bwCqHJqXoGxNMBhQlPJW2hu4clbqniXlPPipbgwwTfmGnP+fJ+s44RKheSOt+0THS
W6nSO6BJNa7Q/pZAxHWmjCpACmdFiIWqJLkr1hIwyEHl2xS9fIj5iH1pLaC+onPXyulZj5ThEsG7
VwwxPlYxoOqZhL492EsB7KUKt3MQUIii961jOO9FMH0MDei9CmzPA6Kw5s3Vytmwwqc+sYnFy1kG
hZNxk+pYf43ThUFXqn524+RiMOCswD5JZbj+1ehBemzsFZ1s+kHYJO9Bac/HEgwTRoatNKntWQpT
ne8kDrZmZ2jHca2y1U1Do/qMqLyIn4WpXCajMK5yCmQyjGZpo+tZ8cY8qdKoIKf+1GQZXIzAoSvK
2Em9TjDXpELSMnp3qYzmxHH2uTrJ4OrV9GTkgDWIyIlvoSaDtKJOpSd64w9yM7uslUHTAVSDW9bZ
b+2UPbfxZP/EvODYavk5j1Z1SyN4SkGbipPU6uY5jgWDgQSVVJfjE5vYU4P57EAS8XNc/YosovZK
iaS9acgItOo7B5DfihfiNIWexPZ9N5M10Mfz4zJU4UY1GFqB8yF/j56R1weohspmysRulAjKkM+F
ke61AHqeqiYgGfO6cOJIY+6KnLLhGNVdDRlK0a9xbj+FxOPpjZqDltReIaYuzpWMuEMk5Y/SPNza
QaUKmxA1E2nAIhYLAEkaVIcq1Z+UtUgEh9lyqyRPgaKo2nGWotDXzGg61QVfRBBETmKk1isYOguo
i/xWG1HiKGY4f1IYh5pXfpaBvGxaeWqBBVq9o9qh9qJac+FPtdbD+lM/xaLZtyFKnzqKjYR/j1+a
1Wq71MYUuLT27JMqOm4zOpw2eW3NT5kVvoLvfxi4zs96rVl+loa9I2y4DHZDxgPTurRIwWGSxtiN
lvASq+GpmofunHTNeTbZOdozfChISdA4bHv2mLOIppBMCHKNFWyH2IIrAD+pjgJvKCM2uWX+OmlY
tLOIM0Qypo8GeMau6BfGxeq6CI1IQntUfOSJryg186MVE6xmKbFM0iQjSx2mzxA6qX20Q0t0KU6H
pmmGfRdC+8HUyTqilJaj1GvfpbiaHliI8SEI5zLM+TIt8a/FUN7MZun3sdW40mCRJ9iRUjrDsBnQ
h94bNYBNqRTdBph7tUJNk0e1k6uNPi3TV0GFe4OrfXwMatq+FGYVxnn91khpd0YE0R/6+LVr55Gy
pRJti6qBrtky4WRNGB+5QJ+5dtp9mM+lHyb1J6tGcSpDW/OtRflhZ5QzU9KXugROoUJCRHLUByZY
jvVWW5G+I7Vfz5yjSwHtN4b62/Q4mNIpfc7gAbcrGFi2kwfcSKDxAtwFKzw4E8vBjGGYzXnnCdTm
LjaOdqp4lR1xnlgOtDFquNWLDJa4WvHEd04xLpfCxnUVvrMmabdVwZpq4n2PII4rOCazUX8r65VT
GWyrlYXcp1iDiGECMrbYLI2s6wQ4OaY9KEnEt1zhqpHUStvJi+aoA+qKWsFdLuuaIVPNo53ZAGFt
nxWORrpQxRgUP58XQG3zhc2FQw4UF7DZxBAWuCpaZPmlLD+ygtKTuhZxk05+jvvy50j1gjoZ7IJ+
6B5T0oJO6so1sLvgdVlJB0aQn6au6Lw4erZWUMP9h01hEYpN12dcYjB//nLn/WZUCqrJf7/5+181
C+9R1VTvL0/6/ZG/P7+80yKgHfaHxfpxf/T3u6hfjMe//Plf7r0/qwEZtVcYdEukpEO9/khWhsb9
1/utZcVe/Hnf354S3+Ea94f/9pz7Kyx3csbf/ubPl/1vPTyudA+45OiBup4fhjYuDulSMt526837
738+cr+PSo+0hMG+AfROJVKqi8Ofz7jfut+HbcFGS93axKgTLW1TArD15Pv9Fe8/SnWIqTGv/42R
jzyHIZnMUiCxoAoCEtTpf/hRN1W9Sy2tOHRDWB4svQ8z1mqfIZ6d/TAvf7xFDIF/3AowFg31gJVh
5uIrRyU/QFXMD/dbUhxwKwj1bVoCZlIkjZLh+kMUNlzxoXm7/1ekDkB+Qg7dNOt/KpUDB2V9D+DC
KY9LHQmxE7SUCBMZF4JZAXXS7Rj+Wm2Uh/ut++PqInj8fuf9dxPfnw8/evvnU35/ifvvf3mdPx8v
22XatwkherUxMDtBrT/Q9VgfkmY8qEtIq44BhniTrgegs8i43WaVacLvxkQzrl9pE0o8XqyH+f77
/VYjhYNjLxna+fqc+w+xon80RnkYeevXIUpwVhrdyEDh1MGnDnI/Bvcf8Xo0/vz1fpjALqoZta6+
SfHErAfu/uP+2J+/3v9IAHf6/VFENmaG++/3R+5PTGAVbQPlEhiUs0Oot+A/jW2ukUjRrKVBi7rY
QsDxqD3ZXXsy0vw81sFVKF9Ux/xiGU61wVdUKHs6WbywnUklUX3yDXZlKrmEEzkF8+sM0TG1LhRM
GAKUm9K3cKDKB1lXCTh+NSE1pbLtmRJxsVG4r0T5lTzKEoi1ePbx0XqGFeyipvM7nQxjAbdBAfsl
jy4I1jp1G9rD02rYMQxeG1E7pvorLH61S+zmYvVaqI6u8+nGkRoztpEwW79ID3uQW6cgkVnPFT3e
OvuqarOTrWnOu6yZt2Afg6TbSZNHaTcId1EfYvCQ3rum/sBO/jhM75jh3Zgtb5oVJ6033aJsPQQG
pxjqrSHyY0mmKWy17jgBtu16FoJa46Wy2Jt5wodgB1O8jaE4mMCbR0CDC6EnsqH6pbBORjv5MKb9
IFG+T/n83AfiY4yj09J8aT36bRid4NIjpybUyRd2BNNxaAXXNwpoJSgsjLvCFKd+7nxiY/2mnFio
Tm7fwcwEuZ1ll2FgKpG2k5Le5BGHTVuyDjBvwWK9DHn5aGEKriICw9k/brp4eGIdfE7z5bp+ADG9
dumuNDJ/oQ+hn8x9mY8/00x5ouvnpbHlKxhwOi5U7EnswFJMnhGlzwKOiKb9mMJwL4P2yNKef4tr
ZfXnKoaLSqE0MJWH3nLlMtpPXe3Rh7DLUF5NbdchxpQ7Lbf8RKXGdJ4wpelddgLIs88k1avMmog9
vH7ApoDlH8yOBPB+OpY4Jw0ZJ48SeyrduPN0qY3kGCeqDyV228Hure3pMVCrSyovB8XKDotUnO2J
/53eFOvNIqu3ZBVAh9tB0t9ggVPgU2FBBZScdLcj/FjDq5ka7b4sKy8N2OOG85Edz3nWXkDo+7Gl
HrtQfgDweO2ThC5Ggw+r7rpYcYuvCP9HMoN8k0nb6cEcLo4x8cXI7ZZlo21LEM+CQ6+bJ90qzo2W
nQpL3Rt9fE4tHcfIM96yawCvzAhNT1tp7W38ThjBGyEJpsxQQ3Ft3wv1mAr1UJXNqbY01zIhwmsO
1yAVKVGPOFuB/I1oAdK2C3C0AleCXHErkdfT/lVM39QZa2bbncw49KJJdaOKwaftnXCG5hZs67p9
kIuQMTP+XsbaZSiY7ixj3wUvuG338mhxGbDUnOajvqp7Q3cYNRQKcZRH85b0/S41hv2ShJ+TOkDX
1y7IBwde+UOfshs76o02QQZGBWTxQvV1eZRaaw18BL0LKzmB11nLLogNv2poj8f7R3+trtQXq+le
5YqQy9q8LZU4JKDYKhymndk8SthT+7D3lxETbA0VLd4ZFaNVEXqMUGxK+4doTi9pMX6Z0a+lU45J
XT4q2IKplHNofYmTz1jCx6gnDTxtj6qZOXDsnKpTeQVCWYX6kamTL8fyeVwWKJmIekp5y+TgpY7m
xzLR3+y8+Eiyjg1/4Hfl/CYPqYdsuR1wYVRduW/M6ZhSJstkFLoJyRHjhtVdpaak1DRuzIA66/Bq
5d0L+wZfqQKPBslDoZzg1YJ3L08d/tvBDG9Bp+9btBDRnApq6tTkXQAY1IJAbVaM7ol4TqXuQc1Z
ky6nKeAQy8VLxeYgRYGx9eVB4hCXKmeSpDyYSeIFSugXlQEfujtkWuRnuX2Ope6xj4tdij9a0xIn
qtNLOxlXYzBvLF8fAsUipj14FrCTzLDwy6XzQ0nxAyk4D6n0rKfpBnPuuQ5sT6g0z/Ur5Fbap/hR
aM91A9htjG8g0YOtcTPlyC+76FBK00MdDQijyj4qwltcWBejUP0li50eIGEOIK/X/Yglv5zgtF8m
MIsDtHYLgn98TsaUIqnujXa/KfX4PI7JcRbGVZKKFy1KUMUz4QK4K3WYjmrlRDf6aOOxdlqDjR7O
WlnG+KqGfhBkvryUPhnpp2z6kJrBH/PHOlgOlWp5wbAwP8nu/RTX0tc5jq4Z/U5thp0fk53Z7NWy
Z5Rpd8ZAv4LSuYs8nxXOgmCY93ICv7j9CKzoOaaWO+vTHiF9ky3FrYyHvYYBCVAYFuF23z0lkKpw
XNDmwbgJOjsPi12wK/PuOLZPeQ+5TTdvdSTOhjHCLez8tCRlg+yrTm8PSsa+fMhPWRG6aRofcCDs
ki54h17/Q4TpuxGZh6At9oBXj3jDOachcJr5bYnLlwRFMbWEK1v1ucg8Gyxg8izrXgxK0R4frW9m
8zKm1zqgIrnVx50OXDvUdkr3WduuOXrIaap5EUQ509x5LewbkecIuyQ598YttcvHus2e4ynck3PH
lkR1lORCF5WtVYTXwKdMVsV1iF4qq3wrqwDgYrQNIvUEhPSgWyCw5+RsMZ7MMw5hZOGzKPVtWZi7
teFtlCI6wGg1WRgRgsWN9JIzGUhurO54xyBQP62luIZ17CpZ7BUpEqLkqsa0D1hNBJ7eladY13fd
vjCNXR2eM0wfwuhvimkyLbHEFMPB0OKrLm6NCq7YammYTndZKjwxqbtRzXaRVDhTO+3Zj/mGTGVB
d2qBchkx6nf5iV6KLNW9OT3Ek7Evh+qmqfj68hUb/mTDgE/sq+j0q9TKByGnLvHYTl1t1WraBdn7
PGGQhg9vQwG2otFp8+mIMD3nMwPwsh2NwwRbvgvUfdHP56oReKCAuQb1F7vmTBwmchl0Giksr4Yf
2tfrGD7vZmY06NmuMYSHqCiOc80UX0tf7CZ3sfmYZq1bw9btqwIdfHKhWGcKMS+xQE9HrrSmbUlL
dU3rkS4StxAsv8J9HzHY9aWjqJVv0wFYFN+ssMApEO9y1HMDyzYhC2c5aKC+j45tBW6ZLQ+qq+Fm
r/RHg4g/kxpNqQf7ouCNBmycw9IFlxqY7QMu6eOEgVWap+/YP2+GVBLV/kov52GOFC/t5+fYWE6G
hTCLjmkkBBkka1BgemhAEiuavsepuQP4TWEYFra6ysyXYBEn0b0VXXUytZDxKGUvMe6As2wFW6QZ
lZvYmn3J1NiYjCnNo1nIm6JGxW4CCLM6VRx6HLrruJAuIEpXimafKgZ+scCLg9RTjdwREsN3+jQR
4hRKwV4Oi3NWs/iOGgfB6aUXjaeTqFeMUMRLrv7oZSm76ySqd6AdT1ZAK5YRuVT3HBBMm6r/bNXB
GQSpQmx4aubFZiTUcD5A/t0NKz1UZqXMyKEo4Dh15aVJsKSH+HqWiv848Mt3Re33kMB9VZieof1C
zXM0OT/NSXTUkvkWQcNcwunEC1JKCQ9yyKWyooNTps81kIKSYOOFtNFKQ+tGZehNZumM9uh0EzUz
mpaiSN0i4ZAF0TkLLb2tvezyxHZmq3Lr/iFDy8/TeltgwdK16Shb7TG1RrdPdUfvJOwxYGgreacp
Okt5kuFFTBWufimZjKZlF7eDJ2GgNDr4JgWw4mRyKjPlTDJOyRQfVfihPDSMK9GmdQcZs/yCXamN
nshJwvnIHNXSGzcmXlxWGwL/HqSXLGGPYmGYzmVk697rdSpQGmv8ds/wjdgbYLbW8J8fulLa4LD2
Fk0GDQxrf6pJxCCwbW0RIdhCLT9Stdpp9OeZ1lFvCeGR5F1aVLtAh51Pglek075fHFAq3Yn6moCb
a/AGowzb61juQ1wo5N3YduBqGcRqTTnFYnHXj439kMJDuc/k7pD/jMfcDdprYNNyoWpe23mVVHvC
bPxIGp5gH7yXJTJrJV9ri2UDi9uyYhRn11gRUFKvvsaBtXo7uZPS7egT4HNk4LueJ/DatUotCBPn
0FJHSySiatjgNHwI2k8kioy9me3mOvOEfZ4xVwvWiwrjcyCWqyknxLqBU83MUzBDmNexdU/fSD95
TXv7IDfNW5U/9Ov2SMZzzwK+79C1bXIO5Pk62ivqvEGnFNdSJNcwNh6MCCZ4vXZwcAElybkcOj5H
5eRtxNDeHoWmfZLxsodBiX7eKNrvHcn0KUi25lFx3ky0QWkDi6jI8NJxHcbI9mtmP7Hk85qI1cAa
NiRWSR1jOyNgkRhOAh52niOXNcqpEUdoVjvyss96RcVXGbBCKpQFjF1ZD15rtyT1eVGs+gOEokp0
ftWmB2VuvMlWnWWuHCLtvDALPUud2LgYN7QAX4DzH/CfFwzNWgQ9vRauArYYILbbYwMqWpskl8+A
hqVU9frU2PRUDVRDu4wMv4V07hdBG9qnpZJHwoS19II+u3kbF/W2MVBlVM0XtN3FRekmFQpqM+3W
Lw9nKhazcasPALlp7Ld5ZXOVdwaSqQnw0qSHsFL3IrKZULtd1cuuDuVNYaUfjEHg3cUfmq3AnLeU
EMtOQ4CiIFUeMCEm8u5+8/4jWu8kMMJyrEZLYSqlJWVY8gZwAqwPYUVYyw+BtOyM3KiYu2VY6KIs
Kc2FserNo+nd5Y+/qSF/3vefqSjxEH21PW9EIj9wk1Ksd4KpBfzdpp+NqqZ7fUQd+ncBrUaX39K8
MHNAkJKUmUYtEkngfAl3kHrT+11hEy28+t/VL/q5iL4pLbZN/9B87pLOoLN5B7baOHJJxppeTZSV
9Es351zXDf2lVZeP7yE59MR8VMt5HBLjJaRLxZbq4T0qbWs/ltng0ByaP2p695qXgYSww5JIq+T2
LalIDyiD0zKaBJlJMV0IQYQB3Bia9ziXODFJTz7cf40oHqU0nLzW/ZSfV7oWF4DdvEdgWRy9zrL9
/WldKDxjCjxRlRVdsn1P8+qVjbVyXcbuAzSD5UiZku7bwEq8nDWUO1GFejcXw5sbax+xG7yaEEFf
JC10zIqcIrNVy12m4O9qhwXTHHuLRpO0W9pmrFeM2OnCkf5mMMpbQyGQo0qGPS7s8UkuiuwhC6tv
pJpRv1lsLgpCRtfsw4kp7qLrZeqiNqaegkqRxXDEaz7ho1LnT+moa7sGiUA1FDedJulZm7uf6ji3
50ihVzPXc8DfQfBBRNhACnLyOmaW7JeZshynfKARVknxO7Nd7ZTKIZnh1AvBOpU2VoPPzcCnI3BG
9Ccp6fcUugy9r6FNrepEoJEUHkoZbvgJ9GUMVjreD0TVjl7BfmdVSnE+7wKF4unVsvAi7DqFYC/J
nceTXmA1Z49TxoUzIn5UuApK2Ne6YMCwVY8WMm8s1afFmF3ZlIlZ6Khf8rkHfS+XywNAr7UdYz83
5wFHBsbp40LaVLHacpJlJ3raXnIA17gPCp2qn0lvEsNVVdeHLHnMgpLCcUIb3Ljvs8LJBs4FW3LL
gejirCeHRFCgg/jdRju58dtKpU2rJZeE5Yri27Qj9UWBHR7LyRK5qUl7XRv5EspNbFq7RW7cgZoK
Yi1S4OznAzC6nwa7cWormMZf4a+wBm8fLEHGylLuTIKCAoq3ZWq7RkwOUhM6iZxvMM/tpzTa9ti6
y/BTdPRL1vSsi7bxU1x8bUElOHdJNOK1i08Idl2DYeFT0x4QOfSPPPjAvmrQj9jFh5lZVd4b5LD1
8zFUUAHj3BlphpKqF0U9Vto5oJcttA8wxibqsTGjU+SKHJHNLa3ElZ/pH06i58Z44L1wGNr0ZbLf
1eaZCZFe3mhERCM8Yu6fuoKRXXlP4tXBQkMnkaaZYbrdXMLl/0GFdZtJ9F2IL24pL6ylM9KiyHMT
L6p+MDF6NeGbznV1iMsItjsterJ1KtTZ0cgkUXqD7kjyRYjxsU1W6oKwgG4/VeLbZM3ksHS/2FDR
Xm8pJ+ymL9ll1KyTLiQvra7jlOxapXtnjYS+gsRY42zEXdEGL51yrZhjOtvamM3DjC2os7BF5Z8r
Pjvz9bHcivL93tzJMj9KYw6qtraTsQsUa++8hjNY8bsE+D/VK5xmjcn/UiLVSplwrKR/TJWFCqsG
+fY9VAuubOlBmJ8ya5VyOKZty85g3MxVuu3Zha5JCUVsPluzij2/IWRmOlhG/TgXsbdEpk8vHs0H
c78rUWUtsS+pvstQdrCJn22jfBalxoYbVqxce9kiP4bq6MvtsRS2t6TyfuH0p79tb+f2W9IoiK7T
kYbfc1TOfkPIROcYoU3m87Axx3JjsDOuHIaZVPgJSz5ajiM/xiNDDT1f2F2T2Lo8Df23SvUW1SOA
a2AwDR/XS1tRvUwraDMY6bv5FcnPuD1CAu+qiyldAjGBPLpkBskFm/i7kW7HpwpC27gTla8Te6Ad
JRIMQvpeX2Lrw0o+hvRnwvXRyuqugk1CYPe1sLhm5rXzMfRpq127RlJaPytnVobnmTV6QrZw1r9o
w3iIWy5cOXAxcrlDp1IlEZsovDbTciau5pTRXMMKY5ACt41jb5UaJKG/5wXBdoR9FCm+2qrf6RDr
NgothkGCMUkiuNg4h2p3DkbCWc3yasf1F62g8otiNp+4MamPtpfKXC4aTa+lkI+oNQWzxdA3Tw2N
m9ooeWw/aNIqnHpibReOWGZ0zubk0uNlGPAjUPd3qljxzbhye+uWJec+ZyAnVRCqvzSYL9VMfBbg
it7owjVV60cwN/bN0sb2YJqgWxaM0F+QQo2WsAIh9TObPHWkkS7XT4TSVLTDLYKVgJl9t80T3SXx
N7uyRiYNnjAqrJ6mUhylnBYthmHE1uxsL4b6XZFYuoy2pFAqbsJjUNL8nWIye7dS+3B/hlFjx2ls
UT2V9BHRlyxH21EQ6ZP3mLFMNawO2WCau44qHVv0gKbENjCfa+KTL5o9PxljfMlgyN7spiWempQW
yvNV/VF2wX5ObOASRpKdQ1lm3Bm0+iPN+moLqkA5La0avpiL7A2zWX1EXf1kGUZPupT1nXS/8BZ2
uvSIcAtzo9iXcyRzRkvZU5MU2VPcHuUpqm/3e3RZ63aTYsm7+2PZYFinKgsfZGYUmkDrw2wO9rlQ
M7YF6y02ava5NWhbmyX9iwrUtz6aks7NlqRaR/31p4xl6djOZuwlVvxsSZjANgGUiYO1/rjfCqX0
oum17fdSMU7M5sMvIBxUJxNDOxhK1G4F3eVrFPzPirBfZZaJXqEb7gSXUj3db800t22yMCtdHSwt
e38dU2DXSAxzdAtOsX3mvEBZEATOsMhlKFu6IadXs2WVm+UTlQGKBe0038w+FPuUwv/23n1YBOHA
RCN5LO2a5/tdLAD3QzI11yQ5VkkFpkAzMwQDICT3X1WSLt18oiH//ivhl8//X9zh/8r3/d+zkP8v
dIer9AP8a3f4psziIf4P3vD1D/7whuvmbwARiRPQDLA/gBGxXv/hDTfs3wwhm7qg/8JknbUCVf/w
hks8ZBrcpyoarQeWqfDYHwQhSVV/+zfKzmM5cmBLsl8EMyCgt6m1IJkkixsYWQJaBRBQX98H2W+s
e2Y3mzSqYpFJZCDiuvtxGFm4xsES2jN8yPn/cYcDvf+/Iy+OJQApwygCpQzon9KF/ycgws8Q4Rnj
1eeZau1nIrwGVINifRzpk2qHGNiBFUZXfIMjzRfW6vklz4fnx59vZT6h7QIn2fM9d/4m//1lA5Pn
0sDG9D//wIr66uKjLfsqPbZmXD9UZbovMQasXjOqx/PBxxSuV/Be9PKW+tM3GI7xlgxJ9uL69R0D
1YImjnrPII6mIt8uV5GUP2ZoZJvMkS82KcqVzcGCCkutYYwCLfRTI4+SrTTP/WuZCaqX711wHhjr
scU2E9T9SSU0/JilxiF9/IKjQCEU8fN9o0Jtz4AwO1WhfkVYaDFZ9uuuIFI3xFRnaVPBbFEonreR
/94OVn1xJF3ZAJS1E04f9BSNvvkCqXA/ppaxTihB30J/IPUU1ViP0LNTD1d8F1YMP2kneJ0ws9Gh
SsdXobGdkb1DdFBe/DTSzqEmgnNZFgaUlUPSuM+GeRuKUWvtquE1jrVpReKdVqF5I2apdWhPHnwC
v92HeuqDZNLPgtMssn6sf2X6pR+YPtUhTtUoqciZtRiBI1MyDMO5abkmA1XBPAv+C6O9eQuHlpya
JdMyOF9XylO5h9rhlj9Hr2lMhzsTbWKc65Uz9+KXfcYmZvxwFHKU7eMySRoqNtJy5r6wyEovzpeR
sB46zNqFKvjh0v6LIl/2u5hQyxqDsNTcrRXaONAL+WiGCT9T0tO+O+mnwpL+hhboSnm7LqAYMm+x
1bbjB227dy3CMV1YZGY8E0uwW6wmj53ADKcaJ3/dU6GxoEFvoal0O2K2I+B2Fl65jQQoFJRrTgty
UdtJtBAUg6XUp6ccmieH8ryp3LtNu4zy6KMFkBGPjLS67q9smWFmfXjmNH8Mi+m3UTfQrt32n0kU
yISSYJb+lz0STTBGBJDpojEni2OTls3P3Cx+W3bkLMlqfNbi7Ff53zRl8yl78BFSVpwETdwm/D4d
sdPmQlKQ2Uqub73Kp/ihhr3lWvhci08uP6YdHV5fw+UcSFqQj6YT02Ss3qodNx2zW2rBuIU4kr+1
SuxvQXfwaax9/Y6/8y/NV/qhTX8gQLAlMGW5DHPb3FVGyi3PYaZgGze/4hhlGHhv3dCgsSuv30fg
HAfm/RQjVQrYxhGaU78N8uLFS7nWGSr+KqbW35rhG0CzgT8kIUUZKohNaXp+PkQhsHCY6B9eDYnJ
zZwLHJEEhcAy106aUIxWfY9aOxx8e25z7vFjwnMq2gT1VpfuuxuLX7l0nb/aXs99lpneX8VmHp/M
wMMJDFt+PQT8r+APDl2LE9wyQX1ZxrYhd5YZFlnQIAu2DRkSFvU/PS8VrnQDAoeGmpekpywwv0Mz
PwYoab1SKVU4/h/pwCV2q4bpr1uLVTNyPreNo4/lf2FyjGLAK48qjx6eiM9aR2ep8MD1VBFGD7rR
88RhoXVztupN8Rq3/aUMURPM7KOx4t+TGX2zfK/9AGa6V/G6rKFu0b89MUJmDyGz6a6QPHQCnEU9
0kyvk0exbN1bCA1SVlxk726g6YsjrnqWcXg5buBgLdO8z0T35WngiN5nTokM3qRrc56gMZtw41St
coFrUSmnWDXcsTAxDgdFUeJWFzp/E2kgxkyXyLHUIcP0fXi+FVRISvqQg1tjauy2wWoytJzrOHjV
ow+PvdTsvHyBLDTLd/G2mP9lGIzdIfB5SEfnxM2TPffEO81ECSeXdY4l+ZDOD9WY7qfM7ClOE/WB
CjmH6ktkFn2bOMMEvsaOtrgfOvN1SF3/XLfmy5QRfs0Za0vAAsxFpqUNEm5tO96nRjkH9ezkhxjW
12bCHA3y/0qmxjFti3A/+DiL7ZIEnh82GzEjkVL5QfC2o+01CJnNeZvcHJLN5PFnLpLQXHa/dKsd
t6kbhIvB4KjfMn+LRn5P/1PqFPCZ5ovphMSModQh4OYPI9WuyiujY5pwpPET1I6wZFSOgzqr8mQZ
48fi/mCgx/h/JTfYt+JcuFqwm2wRb4cBAlWkcwBx5Wro0/nJaqgAHK1LmtY3OR/p2er6m6Csb242
l9hWLaW0PJvrMpO/PL2nZ7jOLv407mxp/fGD9kfpMRJdbR5rokBj73SLqWOWJO36NQ6cqxjjdG0x
i1v78c3sdeR8xQEacih98W7DqWpyq6U0Pl0xfQCsSzbkKDmLI3HU2Sd54q9ghDCl9P4W0eGZQHve
GJp/DLk/1XrxKTjJzrOS2i9LQiniAoKXswZKcUUn4+Syns7fyOe0LaCw7bReGAvZtoSOyvBaNYpm
scz6hO4HUc9rH0UcflHDGDV5t9LD8IpqLmv62UefO3Ki6dxlR6JjWLpRvfCQF5xCO2oF9eHspum7
Jid9IeuWY7BxaVS2M7L27oTbHqPz2ko70AnY7MvcWGVKvzPP+uosGtu0hHuMiN0jmkT9CKppU4gN
fiUoRrjCMdgHVGacU+jHrfBBsviuYlQ4rlHJ5lg4rd6KX79vgLBC+b84enhV3WtMIL3oiUAL719u
f2VwVEZAAT5AdtqlMRXP7Zc5XceVnqdoKnieXHu8s7b/maLu20npeBe5/EvaYkOUYFgP3Tj3oKs3
T5Kq03TTXHl+uBlzYxHL4avz8kclnQ+3hbqN0UoFyTWgOlhV2IKFy6RBVM0Epihb6yJk0jAQGmrb
7N8YHqeOuq4+wQaaGUxtwhoFmjvJRRr+hSF6aDn0zTfeP31KftIWYb6byhOmi08LZW5ZZna8xaJC
KMp+pG5GITj8GyddKJtJjTCYoDU1yDx2qNJisJf05P9EwDADWSyJOL+HI2qEW2hcM8V4ibLinNgE
YlRRr8tGPw0dY6nQ4lLzDZqUueGzhiCgcdPvW/dhEXUg/sSOoNKDnYEFz9S4l9E/SZHUyesMKuRB
ceixbS1inloF5n+B0mwvMYl9Dc50TAftErl9dYRGsIq6LFgcLRV8t0lOJKOZuKzL9Aq7rhlUc6U+
914KtmFWE+HXF8C1cpAQySy2vAmBtlj42neJ1XLtMP8UOQm0TmgeUkzw1o/WjwE8ayQZaHFvojTi
7GTDvYgrb1kHyaGHP5R0AzdQtQuy6EFSFaAa7FlcOlfd1FjBuXe0je3zFxbnQZZE9PnxIUQQEW/V
TzswptWTc+ubX7ofnzihaBgL7S0thsthav66HvvCdPwFjxsDU3dXHEddzWVCEX/odZwuhwxuSV/d
JzFKvLXk5TedMVxgRxI3pGXMHjuNNoHsaDJkNDN17Bztu0GpN24GHnLAIe92E3CpU5kTSPXiao6N
HdZyVtJG7km4i2cfHSuhHSFkmPqq6JHhEuY7vX4OpzDZmRMzKUH5OXp7TdgvhOK6HA3KlqUZ7Lkf
b6Wq91knYd4R2vLu1jhW5BQNUHc0+QoNsm2OcjYZ3L3p6C675NU1k42I1SYvj4hNdHRbKZiNztko
RaQ27VWyGopsXAuwv4sepW81OOGid5W/V53zqJT4rPg3y9gZfzEuNBe2i15ccnHF3p1N2lFVx8Kc
KdNpb4AWYGKM6tkEqNaj+RrMgfnK5syUa4tmJCpgS+A8erLunDLBT9r+7hzjlGa1uUitLtjUg7sU
BvsGWyAFCfPOyK5aBdlH4IMRtMfkjVXkpUDEWKvZ+t3OpufcNMudQ+AwZtewtLMMdhUb+1VWOBUC
tLs23THdBRa8YjAtOKP6S4yPM1vEQ/2WxRhyJVPFS+ma5tHiX665L6Dtj272jjJGMKqu9jHO0pEs
zsILCHz6dtPxQJzS6cCY9nW/NvKTOeA3nmZbuFbhAs9c594QU1p1HHA0DlQH54HthRNhW428yhNa
UXP1j1qHkBytztT2abouNSPDMpJNC+6d73UsCBcF5otj9mpZ5vkL8yiONKZ2MkhTLqq0ytZD05YY
9XlIY9KsQ1OQKeyKArBW4DDTjWCMKlmTfn2Q7K5QnzGTdyWJuiB5658qZSOu7PPY/GT5O8WvI/oR
Q6Cx58jiVgIYiSzghdCy6SAmulNQHp4PqFjVoUtHsB4UHYzTL9PhqQaBsi5Rbg75/FCrnDF83y1a
2p8n5sWThp6UGmnJ8tVtB5Wpe8wz7LdqhS3njTPVZjTjB+0AyxwZaSLytm/qhqGxxfoT1yHzaVz8
OSXUbg/WqEv1L5fbyKnJjVOf6uwHo/oPL1FJOLG6AHZ/jBaVxva48VPtlSvIX7tVZF6QeTvOU6zZ
VI3/HRqASWxc3WWujz2xhPI9HPBVqDIM1n1MvzI2t2mpB8xmuaLolaWxvp/zyn16g/6XnCGyvyq9
oAy+lfsBE9TSiGhnBlzJc2bHLhuPjWyb6mYrFsZapwnbj4Ps9pX3JTnGsT0FeZWso3HiRjbJdF3Q
15rWsj/RZLyVZQe8jct7ye0El1im5Tczr4sblBewkqGW7FCV2bZgHOPECmQW9SrOtGUtaszKKumx
7ophO+VfBQ4A8G8+YL8Yo48sy+5cVs1Mq6E8Msn6XVpR802BsMXcwKHds03PgX5NOC+urOqni+ot
7u4SBbY2b8M4iRsEXZKmmY6YUfg3ihT4b0f9rMDCmKxKq7zjhZUygwQzKnMy3t43yQaClr5x9xNd
3Gnx6jYTJ0NYwrBIYztZpbHe4rlq4bQpCCUViYXGHVFFbWfZVXW0Tt1xR+55Wg6NTcy7iLs7vwZp
8gmLSeHE5EictsOdAMpMRniHh287169t4NBjZaP/Vf1npiFBFkb86LO+v5ucWUdo68yB0F6E6/7D
IhqiOZeMPJ2/sgnPQqpsO0TVp6gNsrc0MAAdZLOcGKAzccOgE/JzxJVUd0v+0Y1gQFtsMYjDa/Ri
GmkA2SwDzd95IKLOiXGZo0/rnGjiYgq8F6EG497XLAKGR7kzm0x7UdewWae9y1R+H0MKoteX81Pi
nPsIq+FYOB4bMe7GU3SpGbwSV4BZ0IdDyED54g85efuAHmG2jdBqOXwtfY9FtKn2cPuNkelagpvf
lSlOa3ccD27B6Qc5Xy3GWahX1E37Fp3dczLEc8PPukrbTegiK4/am29SbNxbY7jLcXoRi/MPz4ek
6yV2za8MLe3H6XRjGbraNsPTeBDSrUE503GPxWT8SOlHCTK5RUIssQs061xHiNc9BjFEE6l0SC3t
VZFAN3ESl17xUwIGWjTVVN7TyuHlakdciTX7KEhjV9jM1JClgBvilzq8OwLdxI36dxvSAtKz2gRk
z46V66nbOPB66d1cvKvYZFOBU0svk7Vn4VAFTPeDC8dbtA6+7Lz2AZUJKsR0/ZxNbnkaYl4KSquM
H4ZDRaqFv7PAzlapAHnYNNJYTkCFoStNKOZl9KOI7p26ybU4ZjZig7pPdH4athk3/Je0Hdyti7ls
HbUdRMgmCbY6MIhrfcl0bUWps3MTnBNvrXScW6pRVB2ve2ma56K2w5dcd9zLWBSbNmdSuOTGYm0I
H7IfthkXUQnz4ult+CIdqRYdzk94iRUpO0+9pZJdWq55N0JSV4eJwSI3xK9IEMBq8+8YmOVWVOXP
NM55HpDgy7BTjEa8DE5FEHfVJtNNl9N+glZOpn9AOu2684Rica4CB8gumeEVDfEJLoCgXIo86c/a
RHoUL3qEBF8lwDZMNM0Ez+ZmkvhdgzAxZsRdv4JMp4MRyAxwgL6JEdSNzt7YJqtQ4MWRnYm/xCsu
ID9ecFeSsoYWfi5a4z8PGIi6vdEg71nZj9mj9vt11Z6fDxFLJjud8q0Q9Z2u7mwXVT4J2fkhgo0y
LOqyUOe8817PjlVMu2Z+1ywGdea1qs7Pd58PeHtuuuGcZAcJvS7c/3zBf79FxjH3+vDSjw5nTIMW
lioglTOk+akUMYmVGgNZPOQMxupQrWfQ7tXMlQ0c9CzTRL+aXlYvJpOf7/nuGLT6NZ//kUnGJCU6
iBHdu0XpMDmMBqR2cZ0dpfEjE5ZSsNKE8ANM4rJk34IXXOEaEY+UiIQBaHepwWxfWXlortwkFddC
KePKeGQVC9cBliDU0YPJdiwK+FfY/PMVPiJ1dA3HJlc7v4moro7xCDqjtByxrBu3PcYVadFFlJr1
0dg/P6JlhDC02EJKT6r26BeU9j7f+p8HClPUas6Tk8fTmmM2cqUP1O9U1lgd9SIqyHT7jbZCJoc4
C56wWkwh+S6Rs9sxrTpjtJVnE8dJaL/lYJbHrFPlsZ3CCjgo7z4fUggHGCBpVq9Hqtmnlq74LpP7
Hln56iX3ZEDuIlQIGmLSH5My67fE53SNfJaU8S2uU2TWeisjZ3qUrkzezOI7Qy1DpQYSPW6qIRnW
FTFpjpfhS8dW7xE50atVFtrFUVH26HN+cJuTOsBPfZ6GQW0A3LaQeJxXgz3ZBJcJPeaTL8+uTQxH
85W1TGaGd5tFv4RenRvr2lrMyRh9RatBgmacgH3tM9PtQPrDdJxqnqyqDv15JycRCoO7TQvfp1VH
6U7RukV+e/rSWkt/sTCJ4X+92uZNhGorA72+xGEQvSMxn+MoNk8twa1sbPx3iwh/NMiP2g/FBU0X
VI0PdFZ5yUUbPzWuxj1ocV7viLR+h4za8fS94v5dN9y1PwxtvKDMjhvLOYgsird+1PmnVk9fWiJW
a3uwly2lT5w/gNI7lIAhKWOyBhxQ2dhjGuEcxhJWQmSPu6kUhwlz2jqREKK9HFp1AdSsNXmx9SHA
wrDFqCBDRuJw7Aj8ACUB77jMGXmt5tehnbPf7nFCaS6XkK/Daqwc2HN1hvasfVODe3Zjmw196q2i
SKrdYARAaogq16PLgjTZ46FuIdc66j2x9XKBLZfTq3T+kVl4KNX5BE9ZJOkrog/CZdrNUCg0ku7s
8bbtJ/eC9LdVNP94+RsbrAa0PKdwdDsfRWsixb6Pw/i7B8uQukTIPWVATS83rs3JzbULCKc99i3d
WYlo+iNmMIpuFjtcXGLH6+Oe2kKuLC866x0tCp7AxZdlfrOGkz4suiF4nWRssa7KDzMYLnghKWrS
1q5K1HbCV0BgWSeBoH2lfsIGK1RiYbd4tQpsSj6vliAOFk5ZlTidEkLpFc5njGNYb8IOz0cFb7/r
yJc3qVBrNzV/pyp7j7saZjD4GdLezbYYo5XfzOEcynRPYT19CAkhxRPja9VrRC7p9gpql1tXW2Q7
lCVeEqW+klBg3y0koMrCslRl2k3l7Vtvj5zKTUwgsocNKrXYWdaRjgF6kr9GvlpKZS5l647cB6z+
yN5/4RTTnDcp0qtiG7dsRHCgJav8wnTkcqWhSv4WJmbVUTNvGb0GNEkSPI01sfFqslsUTl6wKmgL
5cXZtamDs+t17D2Kpj5mGK/fxzaAKTEE3CN9c1w/lUSv91jd6sCBjRGUx2mCQBWXmokTE37AOMuL
YZ3yN/WTfmsXVfUwZRdvuly4YFiYNvVeSY0I23dVAHIG41s+hIXRUoRs556fJZP0UtVmtC0yqClZ
LYqHX/byjFL67/meaRXWNZjcSw5DYEXemVoKsjFLE+gbyblo06l4fMB7jV4Lbr3P94pA1jvfKQgJ
zNZZHJ8PqFzhgw3a8x0VYAz2WOLXlf03hFQDmhlqZgnDyk2sz8g2tYXzJVMZHeqypDDb8y72Kq/h
tmiFwSzbiN8jJhOrfCSp40qwvu2QE0yukbKcZFXMCw0qBRjKUeQ73G8vRHycVcdmEj9S9ygCcSgm
Y08Bhr8akChRvtjHTIiNi5Ai9UXOtmRw4rPvct8qweBVxZ3LJDpmuGTR/UL0Rn+M77ZH2javaij2
87sorNUGLjNkxSZNt2pOQ2XzJ56fHWyaKYAtseufP+Y3HSfszr+0AD9OTdCf4qin2WMCDnEL6htn
+nSDHTRcGU40kL4BHtXEVXdrs/5XZ8SSkppR3WTgq5sw0rUwGJEgiDTEXvi4MbPEysQ3MYMxcW7E
a+fPCSAUViuJsd9bp8ionCsAHLkpumFnzZWNKskYVAXFW1KmjI+zEo9ZJD/V1G6hyJirbmi5JxvR
ePKDL5FXm8oS00H5LJ16hb+pC2ENU+xATE7zuZG62UFr3RPBYjhsAgQKic4kR0PWoxyUy0SgSRNv
KsM054L50r6rQL0MvFgbqgQeqRni/vc5zyf1nFGcZ6/0CRgnjv9Lf8Jm3nwxkvCvzwc5k6IruiR6
Nl5Lzy+AhYyMQ9Gnk2sJGcjihB1UycgK7+dXmeGRSyxmRx6O667Vz4FZgc3Q7WJTT3TA0ipU9YCy
6gaFIei9iVwwFRlxO7yGfSwfbXo1GnFv2mKnjcwj2UKz2ZXpu61Lwf9RnDwI1osgF4dcAHpVLO5L
2yFnp4rppDcNPDmA4WeDBWCRIck1ee9g80lOmeHhCB0CkuXJxCk9OdTeGttCsoot61oFXsVzF/3z
oIGweQEaiY+QDc26ZPdyi0R/nswdIvbGM4J3XvTfYcoH+hblU3o5I17QyxojyBK67pgOe8aFDywJ
0FITyMRZ+sdQbMq01z5RL7ajXzzyU0lM3poLi+MS05G+wrqntuwFEweCmdTIoMic1I/ph9ukPMk+
dzd20rxxvL7ENZMd13h3+jbetM7wjtH0uzESG2cpZr686YdF7hc/UiPBFZDyEe7o/s4b785Nsmcf
5oWrMETcH3h5thlSt5aTZc91bd8BGbE0uu5FkqHj1b9xmFifSWl6uJG1eEdpHq5YhTTaNx5pDevF
E90vX0P56/huy8bR1+xmP82ooSOtk8yb5gYKl/FpNSqXRp3YXBQs636apGulNG1F++3vfGp+43Vr
1kpvGZQnRFtDx1qnelLjJtNXnZ1C1IOh40/dj57j3h0dwi/I2SOqIdlKOcsx5ouXT58aGWqsyM7B
1BU9PMWvrHRm+LKH2G04ZN+wyZdD9mcUaE2Y53gJps2yleLTJ6S67HoDXhY1IygwOOxa9Nsw/zaK
HhGwT64doTQnJWMaYS2JRmvpes0vT7JmBb+cygiWY+LsemLBpG9ZqnuY5RYD0KqxGcYK9r5NHjDO
ZqIlid8G1qYyK56fjpUQ1zo3Yxzfw40REWGlOLiPkU30N8JhMF1tDdtnl0wW3/bPZPBiDMTErQvi
G9tGMO+t+8EkapdG+04y1+uIX55h/K/NNL1qpvcGgWAzTJG/pxbyXxVaRE6S34ZvHcBxtAuNe2xm
l8uo11NuRNW0EBxcjA9yzSYLV/u7DfN7HNSvhWkDM2zjfToPf6s8BWmdEUtyDXznhbDLxWh5d3/E
bxiT9lyYVQZPRABHsjTzMx0oQpL6b50ZL2g3+1WO6EMRQlPrYUbPQdfXH6kefLZcUgHfrMT1ljaQ
DR1v+GWkSAI001zpQPK4U+EeKj+iTrtHwaKXv02Qumu/Y1YVZFNI70LEZaGdRBRc3RISR1DKzyDh
Do8apY/4Z+YfYKq8d06guQPHN8TTxzazedWz8mJiVRiYuyJOcZxmAuwU7bK14xfFLppxm72N/PzF
L2EWMxq62fkCj2hLHUqNTuulD4dgDpdSvPA785802wtNSHdehmTpJFvT1BDznhIb6IAmlMb7sNIu
CQMIglPb1nTvTgWhvc7abZDmDA3YdmRmfnY5dxfxbHGKfvlNGq28Or4SOCL8FvrfQ/sKWjdaRT6Y
NpObddcUcmFV7EY75K+oAB1vIEOYzaPOWdWzUEaY9B38IZZaCWX/0VV/6xn54W8Q7x7+Nk6QVHIA
t2Ktz7i2G8HJJ+RpDs9WwUXbNPa4HNi0TeTA6CL7RscXy9jA+sGWtE/+zh4ahXQFjENLFjojdJ8i
oIpMbWVysq3JkQQ7vLG/SvkeIZyv/ckPlyrtKV7rbJrroXJ6xPtHabSPhBkFuJ8xq4xFEfgFzhAw
oPRLMG7jhEvLJsj9elmH0MB1ZSB4wpMvXvME/21qV5zkypTclUUjQmsuUehYxu64D7SlV9YxZQzx
sUX7X4ytM4N0dV6PTEONDKC6NWB/VgTY3BomMta9JRz9cN1wv0PFmIEouly7Zm1jJR+Tdc/+cBEz
qdfzMDiWmcKKFaVfts0ECP8WKAHjjJ76rdssTSAy3+BbrVqvT/qFBfMRr3dXrwyd3U07T8Jz+9gb
llgPGjeNzBPpMWJN2A6lYW8DmZwTzkusBh4rTkqplWmAcrRrgzAI6M9I8/aIPd1GlON3q9sd+6Md
u35oFk7ODgs4v2aEkmwq/7vPqI/5zuAe5AjVIuG5qXUDPS77F2ipOpX9opoP9E5QHPXaDw5kgfcI
7tE2o46kh1ZwCO2IPDNEFr30Xwzstgeb7FKxwPGYLo05JQxW5Vr0mXaA66wdnm89H5rRA2chyBBX
njGshE7eGWwO6iO1UNqBbaV26G0m52Hb1Gu7pOzo+QmdqS4RiALEqXZK4NlibJ51QIG27ufa0fL+
PkuHNACG6wneIJ1M9yLz6cuYu6rQ0c2DrmnJIcCZZdbBAdPVfx68CWlJ+ixBg0tecV6W1oVss13s
xRMClkFqc9JUc/A8SWbF8ldidsg8g2aM5f/zltaY+d73wHaYsNnzul5VEp7AOCtG/fzwfOsZYaPy
Y+RWKH6SOnMO6B02Ylb6I3R9Z+gmRA3PWlPSFB2b+eH5Vt9M+S5ALhoIjxxFWMZHSom1rVaN+wB/
8yG0bpPsqxWTsztDQ7FhRvwZ9aFHAD2ceCz6SNvUdfrRiYmId8a0MXl+uu8AlNhmZh4nqAw7oQi9
GrXxvx5KZ9KOsXU0Wxa7iUVp41ekGv77wdD+z1vzx2J5cvgjwRYcmKo9v8JjZTtWg0i3aUlEff6q
tLS9Q9Qdn5/CA/O/v8PzY3rNtNNvW4PtI9aywJmGq4KHu+00aLcs1hUAXkh0Rt2ie/lS3cpc1ivg
tFg1ags7nd6YPyasfkqd0rtC+mWyxl2dTNk/o2k+syzSPofexhE0Nc4LtABsYZUzQjgCaVTJZOe5
Q7Hv9dDActmDeMhK7aVjMw3uTct+Ifm8W5PDDykq66TQELXq0xlMytUqWmKekunz4amgIslHB0T/
lFqPZSerdpcH6bgsMCiecSEQa+EI0Z49zW/OSo5bJZr28PxsIh3OI5mzH4dmZCg8f0WQpfoi1Eiq
1nov9p5Xf2mOSmD3cz6KCmgfRbT2mtblFwEZqyb94An56QlsA66fY5dAQz9HogRMHgZs8x0PT0IO
TT2tfmAb0sXIEolnN6Z+qkhuUErLVUgKu2movqNt+0GFDN49HBBaqme7NMWYUNE0wPqMTCH62qd7
rHqv62OPYafEPhNHzjGxbBxKtNdSfQP7wWBN10wSNO1+Ko2Jaf2wduPGXhsNuSrh3pgHmWwdwqA0
V3g2OApU4SUw4l1FxDxUlE7EytCWSR1+e4xH7UC7m0lKBGpkh4d+tKfL9Cw4mCZ1Mmxz4OlEx4dP
OpMp8fECbPToa0wj8WaHO4/yqR5vC7cv2a+dROG8qZh3WPQvJcyBg8xd+H6NTmLTyy6m3y1VaCuL
5Dz20fbMnmqk75Ehu4yg99rkPTa0F7WLXIC7SquvAfsCkGu0gsH6NwXdHpPNI1Fwplo/4HJ1k5cW
PpCeG0enm5MQHLpMgnJwUE7cY160gJcW1BhX/KTYIqu2+CpKyGmgI1OYCOW8Uot/VmlsRsLr2KPi
pSxyFJvmHoU9lAY6YByFp1kO19wIyNZqgHoLsdSHZU9L0BJV40+R50tY5wJNMiO6OehXz1VrD5rB
2uzYuFtV1671PPlD9068bGTdvbr1WyDyKz20B8uAnV3mDfMh9FhY0/Ps8tf8C/AT2MtY57miT+qa
J1zH/bjrMlyQU0B3rM+o2Zu7Xswrlwe/uZW+5WCkGr1/kQV3X5IzaFGmts+wsdHjUn+Uw2Qu510j
SdJ4Odgmw2q1aNm5Aq2gRIQzNQ4kdubI9MdogMWYTdcxj3/hWjPd8DRFcxzQn/6WtSoXSZ5h0wTu
SMRDTAwU213M7KwWNlRy1jy9MWBoJjA8Ou9mIemxJsP3FfWVkOvFaVxYBrCHzQLJuGygU03mVvTO
ZVAXSxrurgrFj+bJN+5pZwzNfoHeVKg9W+9iberiHNXJ30pND8keZRVX/SUxhoWjTzQmVfPo2trX
xtzowYQvi+pL7tZqFcHCqivUSadZdjY9rURiNrURvoXW72aq6iUJKaxuwd9K6j+l0Q6LZwtZNBWL
EVId69km6si6cLrOOGIQurXos2uK9pTBmOS44IGJ5kjXA+12Ick4HntZRCd3URo551iVX8wI+wfb
z5rDjxOOGHaiaCk64zFFNMOVXrt0DcyhDOWsFj9pXuO4bNpF03f0D/fJCxPFG8e6VWCNPdQDWj/U
r9hm96d52W1SxjryYQOQGOBg+V8cnVdzq8gaRX8RVdCEhlehaMmSc3qhbM8xOTZN+vV3cR+n5swc
W4LuL+y9NuDdJr0OwFt3cIjuI8ZSdM/jXRynxn/J8ptb5WfBoBZBk/ysF/s/n7XilCJTGUV9MpmX
xcQTbeLc6/bNe567+wFiBe53VgBxlv415j1WDtYdcFc26EaBzHo5yn+xfMwJ5LG5eM2t5Gbn6KFt
CyG9aHJ4q1g0ISDKY8oQTMfxS+P2q7qySrl1eUUyc9r7lQxQfsWwkMHYpCqrt/bQ3nFHFy9as4il
Bmf1Un+ntXJ26dGZ0nib6/ilryaGQCpKmH4jd1SEsm8s0/luJvdntOsXKtFuO8/qp3fFp+Wmt7q9
5wgrYDvRXMXZeYiHm9N5l3yymFeydCmA9m3q2fpKy25LEOob4LBPdqWbAfxB3MzlPuM6R2LOzEeN
T2OT3foYdKn7HweO2ncZY3KMF++wty1OkDOfjtiMXJ2yCqptD5Q1QG+PkKB+S2hONut32HJALWnq
nFjGfXWzL4Cig0tUrCXeR8Fwr/RMMvlyRWAwYDTp1QePYGGaeli5q0KlZII2T88MbbbaxCGRND+I
yo2Ddrx3z/Ih4mBS9eETVD5Xd+mcieh8jCcSXPoIX/uSf0bWv7yyE5Y+8xroFhxSZVNErFo1eWJK
SX9aeTPtpk+tyfK/ZQitjWPpYAxtEprhzH0Q3lDRWsX3MqvQJuUICTCDPPnS/cNO0YXTOBFtlqbN
FV8B662JEA+pnxCi/lOTwAZagGLz5qdh/VKTYfweFHDCabKykIaWsqrn9My4gC1GuEzFnfumeg4i
aH2u+2Ha2jyqQj5KQz1ACiZnoaTQrsXqG62/DBNrb1JlDBfsEvpimr52zO24k+s6vCL+uLh1prai
4Si2VunaNs4m9zaUzEDZqM6RQPQeWGc3TRYkqws5Btrp18mVt8NfjPubS5jrz0dU3Whzww1b7WJi
3FoP5i6apKoY3uu5YPE5te+zpABfMcF0nZVJ+V7XuHQjWkNiRK1Nz8SIrrkZ94WaT3HFSCJy5QdH
Dn8mCic//U0i4MySrUk7Vi+aJ2GT+j0F8/yHjo2KvvYFFeyAyz2a0FwHFkr62E++g4SC26iyW77G
RPnRcx6RTFRl6QOyE7mZYgE3qOLWMdV0n1e3zEX+E+GwNfs/M+vfFxi+c90Em6KhhLQCRdl6mSd9
9PQsqOSr94x9g6iyr9ZD6GE0b8Ixj2WH4qggn8Er4aVFmDg14w5KaVQmHqGB/OId/a7J9GTMGpio
cjrYrCagUOyd+tIYeutjQdy7UUdUXmRexeDjW5TJC8h1OzZbnAT5NS4fIsGtUCRNfe+ID6+dE8jd
Kxtl+M9d0dWzYnEs5MiVhwre6ORp6qAPeGALwKjRgackf2hDPY0s5o6USwQrSLs/GFc7wqmd+fG4
9fKfQDGzoZVL2YYf0gEiceSYNxB2fhh7hjw61rA33eKGT+OA/szA1qs3jYGW29NxtxecrHnB+WG4
dKj5QIQI03s2ysuA3Ln5qvwSIy9uVAKj8lNEqbqpkYXyzMGaZIN4iM3OvIwtP1fH0GZ2R1Td2Zqq
5u36uYnOOiczw9PnxoFr1BBkoo0CDsdg/HnyNhMCFJZLh3csV4BI2AXriiJxtBN6+JSVnmr3fe6+
l+jG26TGWZY1m1J2eOkh6wU9sGZryDME71wvvTmc00CSAeE2PwYbkV03IDM1kWNGHl1+MuHiRmAO
sAq+DMDAL5aAZ5co7A2xBfCi0PzPBeWUHE8GWkm2erBznogyxYec38B9ICod7FsAGpSMDfISqux3
WT8L4RpOOCfDEUR8GxGtoEkvZiRYLawcxfgOk4LVgNAXFYDv8jAWhNroHsim2yUxn3vmNv/ZtKYh
4+MnNxF3KmBROrO5IVW+yPcpK6ZBJe8ck8Z9m/jPg2BS7RZ/xEmIsL8zjACghM4/6bKA9U4MT/wf
FOU3WDnsYb3JZcdevrSL8zc3S7YNjOmmRDJy/qoL5NaSBhpIfNzKrbUkI2Kj+IZv/GQhIz5xuc5h
HjQSPNrElJp0swijfD/BwI1T9Z/oGGCP/TAw7l+eO6xd3pL7dHKU82n8gqxv4JoeLlrf9zbZh07m
kvcinMvSEolLHA/uwYVSZR1G+QtPQNnvy0j/ycTgSU04FiQA98Eyh62Y6hvwN7HtyW+kESJTFhFj
LyE+GE4LGxQrJB8aVsg5eebi9hl8YNGpX4aYnAAlq2tsy2ddMXvrq+a7Ad7PegXpeTPCiEVZ3wfu
hyvHXb40Bdv/GMqIjWu9LaLlPDLnTIuoDY2OmOm+j5LdjH6erWKANhn8mwqsmHaIb6QZR+aWfcNo
sZx2MJ2IyvXLDSvnitNGzAenxP6AsB9POWYfqx6/sy53GMxnJsqKIqKls57XQE0MNV9ztAAG75kE
Ud73uNCYjM341shzZXH3RQlDUyC4Aeoc0boum0uDbz2I22s31AjjouKLKHZI0pN1qYmTFPHedMaU
DJcpwH3vvw6RZ55TSXVXEOUny3t3HZPi60kJu7blKcLFRXTWxmg1XPTETaElGu/JSMXYea04Na7e
J+Z4Rt1bXNEfhuk8rONAQjWCYIJcNS9NmGtfHgRtIAO2/2rSDDPRLUd4OQ+1bpFBYk8M05yl1FAj
vym1qjfSMJM7T/KdIs5ksOO+VhhGGkLYvfhf72vIvQh/9+TPbaY2uAEjfiwcs97hPH0xO8hsCXa5
TclLRYNqEtVpqoOwkJQJsCgOqShbOac3cFxnOyage9TmocQ0cF/xruFD4q+MMnOvLPqSBe5mGtvx
j2Q/oOHNhm4N4cQHfqQc+8HvpxydyfADug1PiWQyXRsak5UuVIi2jWk6CiM3UmEmuAfJwGAwsZg/
bHnbfZGyWZrNEVG/eciN5L+MIxQ76/IsgjSg5V710UheuT4hG9hlUPCXbwOrTlfyw8MAYOouqe1p
OyfpLZVAr3j07qPK+OuVtxxWhZEBJ3DTA0/1EZnzSfKcZGN7WXz9004Lr+LSEsfK/j7LwUyQ6gB0
1rC2kzRYNyoeLduD3sw3v+0Ul3bvJi/u1ESbzF6rn4Xc6kb90OiVe69OwPr4zPCQpG1QrGLGjBu0
1fDm+tz76tlgXZIExS6VP5I6iVlwcUrjri0ccqWdBzINfhonxUEz12m4oItzmEiFcQwZUgXmC7bA
bBe3hX6e0/FtICJlTVch0jEpAh4UxPt45fgPSSYIPcbBI2oX0kcpLBTThzk4VyO/opeLlwlF5AYo
QIrQqP/Ph0lFcgI/U2DpJ1wF+KMl8S6RVxGd64DnT5zQc+FAVKa/J4qT42ZeDX6d+emNXbHPlv5R
et7RmJinGPmw82aG9mBev2wv//QZiqEX2Ee9/Usucr6hOT8AvK7Qd2+SUeT7eqq+czMhqwABNr4l
pE5QUyPcL//4997eCeg3zFyKQ94vGVldM6aXiCFyE3fHFM8MRiniPt0sOOvCs/fBbF/tqX/Nkyj+
RQ8EGL79k45F7TAzJ2099n5xPkNXQpsSpOqnKRTfExw/gjxYVvugWhCbNnrfBwblD6InHHApaNaS
PZrtAfN0sjm5USFihCU+I59eOpnZ56JJ8Wq6xdHXUXfwNOGuZceFHkxgM6Lee0lHBFmgoB/bJKaV
XWom8KQxhiPQvP6EZ6N7zHwie8dRkj+IcD93FniNlWRXk9BVDU2HiqqHxDnhu2eeYpxNgRi/NwIy
5NsfwcA9t3MPaau/TcuRu9eSZ68z6n1XI6Wsev+vdT1FkMLyuchPWjicxzHazTzXd3XFmtNoO7LO
MXFsKwcVCAaHD4axeAgD1v6UWnvNlGTne2uMBGlEO186RhgQ4bBRLtRyR9ynpZNuy04d7ch6BPoJ
q1YOEJjTnzTwbXjpzBhtFmp9QT5Ny8Nt4ylCJTCnRHdBZwIBsGH7Gf4/ugBxpqSe4/84Ii4SgZ1i
AqL1q3FdbSMuoC3PymYxU3CHDlCRHlRhzqNCHA+V2bywpqfrockVUMCldZzseMKMCtOUdd/Ri1FT
ug79U18USGftZK+ZqyIO+SUvjHhcAGWbZEFHUgpcSvbA1D3rCDkWGR7MhTG3HpcP0btPwizYwlUF
PJv2kDGqC4uBTHgMqeqUBISABBz8bY1TDjB6A07HPDqGQ+HpsSlPPOiKKpvPePyTix+3x0X7QAeJ
TdvyqTJ1NbqAVFr4dn5ATGelCXldwaAOWmcUi1QEfnyvYuwH/jDVe4as/l3XHGZLX4iFxCiQt1iW
DKaGkeudnLkFPdK5mKoaTkcSll7iJSp2YqCFzmX9UY649lVW3WoU6h0e4qPj92hwc/lA30xw8vDi
d658dFuSw13W9SQD7Yqp+ugNhuVjTkfN3hFcXwbLMptAFWTKO5iTcbeQGLsHDwCWWmC8gcFbBUi6
tGbHaUJTchZNd8pjEMoFQwsY2DzkS/5ts/mN5DK0FjHfYeVuPAcWaUKAcmFaQLkbsqw9I0pOXkEa
jx+Nu0X68DTz4RNf/L60TrblEmA/PHVFM+AQYMkYUeNRgaUkvVoQ0sfC/uFH/LRbKh4HH5I5PKJs
+PKH+LNyF3Nbeke6XNtgUtt2+i+qafw4/hAapWRfetBxY8N7BtrSv5gu5REMJu/gGf7Zr5r7tCZf
SHfmV7fA63UrgrlHoAmHyY0+u8bk+7DiL2vlTUwupAEIeSSlpFyRWqJirTKKYj86CYfZ4jC8eZOm
mPMR+9X2wYK0iS7JxyMwOAxhk/LU9wy56YNpxlu8iA1P4jCsIrsuI4MDy16X1nuE7YzXWmapVWzh
SQ0QL8Qbq/T7TVzh8yAHrMF1Ndp7u4zeE257vgqj3sHyebJadg7l6ilHis8N9RIESDLxNa30Xlns
geE7TGyZ5knSgrpjO+Uzj2UFl3Bwj5SeU2g6TCN6+AhtjK4ItjKBfL37ru0Kjze5QVtZZUfLRVg/
xCrd+RFoLDO234xyyi6kVZA3dgwis7oQWoueuvgYnaW5KCLuZizCm8zh1DYdIkWc4GPwRAz6E0vt
aJIL03n9EqJGQwnXlidV1AdtTvX91NzNDRXyoOz4EHTlshtbAHo+lzsjY0AQRfqDiA+WI6uw09h6
L243vBNB8NGVyuDGYPo4Bb6zlZjpraKEcCSau2wd8AFbdreYUTQot7G6l5U+T+i3jz5L27NV+wSY
OLTeLKB3DgdzVZNDbEmQJshWmdRTATVoIM1IvWXaP1XBkUeluzLlhvGhjnUpzrjrYuRt7bNHwXJk
30IiFvy8M2seJLAZZu4GbeeGjJrkNPvZt4ooVLEooqp1qWYDxhVQzXQ8H8dq/IhL8VfWKdi2IrJ2
yvXbzWwyD+lNSdBaYOYnR2cDSwj9rgvLOA4gk+0EtFUwNIci8ardkEuwiwlFI1hMWBF1MGClm7Pn
yZgfSFS5zBgqXuQovs1EUNc5aA9dEbgHOeBcW307uOMHc/mz1ZrPgmGOyU/zaAk/OYkwW0CNSJzS
SfBrJIgthMWx61bzQzBT4mq3+8qQ81/QxTiDvE2j6QE3O/nzCLDPZMBV5i9Id/IndvLmQcjkIU9S
sBKkjFIKzQXiZU5oioF7e5qTHe19tG8o0SNT8HZlCHJwHUUkRQJr1dl94o4/ng24Q+raPA2mi3AM
hXEiKLicGuLeQObcdjaecuokZuU8VZOjloNPzgTQi/86KLsEAnFfTxFgCjvSG+Awl0D5zmFpDfLM
VUSt6jT3/89AG9IuQ1CQbeliKZuG6eI/lNNSXlqDhqkcB/Mgffc7bQsqI6Kag6F19xiDFia+sQ4N
YK0njtJInuYeVmq5zkKm3tOo9qMDvaVPyDjbILBkhQW5oOvEm1cwoYpYsG76Vn/HJi6KlPTEpP+J
WzzoU6JOntMRLQ1oTSTpd1wZJ6mHiIlG+rJM4qV0/pmed+cM02+h7XjfUFBRozJQ7wz0J3mQYu0J
u8JH6xPoiksiOpeLd5eUDvbg+ieL5KuqxakT80vd+o/T8Af1oWOegYC0rG8RXTCmhaulLU51NyIJ
j9aeRw66IsHwTo1xZyqmD02ucV8gHTDjju1AIxy2WJ3clZ567LEqjoppO6LhLwbF7rr5z4x0wPAO
D5ZW4thoyu4hmM+T5TyDaUX/rOU5GaNkb0Z4G8bS4av4NCenOOqFNW0A5YAhGluFzthh66YCb5j9
jKRlRYrP1AL7R49s/cV9GW0w10cbKfRTGT1ZJVcTQmmFpFtRpgTEqbdGvEmX/ISyhZ3ZzHCojLP8
6kA1nJgI944Lug9/5UY7HMwVUJWN/RMppE5pzuwsSvOfxJ7tbQ1xOeOrbaeKHDS4dtJ0jQ1HmcG1
OMDpk/1lqUGE6cSzQ96B38UyXmK7qu7WHzpPs8doNkYkq1BZGknT5qYVhinvbpT2grLCvRmOxfGR
9JdxGF75Y8PGii+tA2KbD77eBTzZJOpZi1T7rHJ/C6/Y+pA7ucQaWhYM3kXflFvbDcZ9vRSEpqZs
hJQfX9H+/qkuvlBu0reUy3859e0mi7EhBZnNSLtvnzJ+uD25ind5PnKn9UwoXVMxF8uBEhUFBbId
vJVwUO/MuPlatZh8g2GdmawXzPnbqUEUTitRsIjAWFeu/LSDBoOiP6IFBluMVzfZwxzNDxmclo6q
EoHRWJyYY8RhbtA/IKNEM9jF/9XTEOPOWDLmdE8BygddcL74pS63nGwkKphopq0i5k1hhftI9tZ7
Tku4MUpi29nqouE51q2V7CkL/Dj5BTJ7nnyifIXuNkAveTX5mEqlAQEs/wQSPrRFHchJumWfzokP
5ZmtEFCErglxJxEea0z8rviJk0T+G5nyTnyyYzbN1MPTv7RHPGjR+7kUsJBaPZQ+vccYpmI/Eq+I
VWdvCLpfPypn4hJINq0VP2+dLQ9osu4sdwrBFmGkaARb5DRBS2yjYveYf+RwyT0eGEew8UsY10BB
WCTpgG75XXYfnVt+TUPyWNtMwckCUdugyX504VborlipzFHekH0QK/wU/Z416Adhmqz8q9Q59MVz
PjgoumFkHSsrOIKK2ABxkETBDRWCW/vTb8jOGLj/Y9v/l0e6/ko9+Z25sK6CKirPQ7RcOx+4S96m
R9XYH0US3XeF4j2vQNkUDPpsYbwg4Hsb1Jsf8xnh9fExGXWI+KHAR8FrNlnuccJVcfByfb+0+j8V
51/LLICvJBYrSvPLY6sJ1EqFC7mhIfW8EwIqhM2SvoN/YIfABiYqCaSt8FjvGveMWB2MtzQ/6uHD
nXC7QDA6d63VhiqGng+ZN8dhSzAWKK+yYtVoBcEmruW3hp9Lhsh3QhRnRqDLxjUYvtlDvC/HnIyZ
/B0YzR1Rrx+NgQ+mH1AROiNqpOQpAwpU9ixOpcwf6qZS6Bvmh1yNNlrFCJR7CZ006fujaAljLedm
53AbIsNwEbprKsyg+ovaiKyCVr4pSjTOrsNsE8ghGedmaf7bD+sagYpuZ8rykxgZHL4X0ST5bWnU
lc3+59L016kCRJzHLgkjiLdkYq+Ju7ivWw9FJ5NLbF6Aw2eypHJqK7v5rIpsffQYP/uMLRgtv6PT
fubHOvmqe0jZVwGYRqCGvhn2D6Dw2rvnTfox4VOgcJUULvSSTm/dFcnyGQ28lTaZM3AKkg6PARj4
iCDbsp7+qe5jYW8V821sbD9N9qqZP1yveFm1ukvg3k++Iuc3LX5GfDehU740SB8sSO5H1y+5ZKDS
eit61veSYyUzTLzozViW/XmCk60Apc2MKKHlqcCoImuAXlWfvGkv/GI4kxEDqkTTVjGxRX7hvKkE
1IMyg7dUG9GtmF4bWfIs00uJMl8Xf0a/Vf7BcXhkOfP3Gnsrky119Y2I/1VX7ZNWG6FDPbEdWvtN
RxpxZ29TuLSo+YjevPAS8iHPGUcNivhYT0gmGW+4yb0buO01h6OBNFSGiYVDtnYsZqqp8jcN8r2w
cFoiRCWueC/q14TV5XlJom88KqSjBcV92vBvjIIyEsQ/5i6greP0Z1oNe2pwYbuc8NEU7n/Qj3T2
TZSxHKAMmEzsHo6HbAd4WSCyU5FFF3uO5cFKkvfBgroyY8FbzwXFzTqh+ig+EBdIptOEQjcJOWS1
z5zdaxXY65XqUDJhJrATFEwv5CXnxdyWTDM94uRngthU5Q7QfEeL8xspK83R+pkxfA3eA03CyBw5
9HZkFWg06k3miLtWiWeevldR6C2bBUIP5s488zbAP5LfTq/jTVcR96Buve4omGNCQF37c4ZbFgr/
BBV6fPJUcCULK+XF9jE99+mfKJc/bymXu7rjAo+EOLpieK45tyJyZxCIUpzMg+cRfb5OFiRaPdeH
pTPUyH2tPFx/1cnsfa6Y7AfYu7OfgnlrGN64qcWsdjGU7YV8SgIuDjGVH7QZOhldF3f+2JFLEfDg
AGRpouvoI6qumVvHaMSYkfpBONnGq1NL9GZew3ZVbD1AFJsmQi3N08h1Yolr5aKWyf2GoHbhncA7
k80HeQ63wM6RDiuQub25lvElZ9ZXS0s3ih/PDC1glCvcmUF6i4MbjY99TswV8xZwVaPU3QwMZDct
bSgEGuc0oSFQ5OyiMEtAzzoJojQx4ZGdW7pAj1/QFgPiY12B/hJJvLMrCEs1Ktq9gXLWqqgbhqxZ
toRCJDcS4HoY8VdjpU3CBgGfC1kVQ1qfXoUKyAiuiPXiVEFyrHuw9+s0tkPEVDvid26A8ZXAqGf0
Wm1EofP/yqW4WZr2SMOHgliCOMllA6p0v+wqtKjHFJEmjgWDfWKurqJNXnSTGKcM162mpR0oNSfL
2iOGII4uawCv2DBV7AlFZdd8cC1wbhvb1MyuuWWzFnCCt6bWb4Eeum0NXwgD96WoYTVFWfo6NRUT
6tk5WhDSW3VLa7AYCbL2pBFvju9fmF+UHEH3lU2pHw/mUSfsmgwNphyBNF0nxjMWQnsxQExehcsp
QVHhrNY8KfQDHq1IGdkfTmB5xMDYT1PmgsYR4mI0+lO7wy95nNMOVsklj5LXmhAhYB3jW50xUsld
3kyUDt8JMO1FId52dBMOPP65JsslN9iN8qi+1RQqOwwZb0aSX2I8noR61x/Zaqy0BImc7qMw2EjN
woLQq6q9V5bPKiZPvA6zoTyUXXUw4CYS7j1cfDbZjEGS38qYbxapHscF68wwyKeaxnVn9f658spb
Xo8/Chu67iNGDULuglx5Ydow/uUBIePO6y/+wsmBHPhmfMPw4JWxEfmYjkVi4fdq9SOe49FqzGe7
JvOYpCiWl9ly8HovJa0DPJNrkmytt9UaJ+V55b2YxhNrfP5M6k6XQORXrbo7m8hAt/4bSW5jWsWt
5XvisUCisrYqFhgYwJT5PBx8pnKbbumvUdXBA0rfHbM9ZWN/NcG/tca/Wk4AVpzF56s8jmC8BApH
qj6A/701vXqzcW93GDOh6NgNvxFqloQ9XaSYzs1tG6Z+/A//lrOPnfaxNsTDutDySurxAl0yFR1M
mhFVwwLrZFca5rkaYGc6zvC4ZPWyaazHJvD6jYuRWXfBS0ADA0LRe5l9Ct5kgNyJyI6Yu/5zLg0W
og0TlGGO0s8S5XBoAsBEce2Jt4b4lIHMm1O2BCzgFz3vYuD9uM8eUpXjBbNr9QUDnt1FMq3cw+Vu
HvxrwEAWDUXNbjkH1m1Y/o+f+u2J7LbgcTAVNjGRf6qujxjG5+iR1z/qtubWEriBSqHji8lsZYND
O9k1yoLCaXjq2emm66AZ5iDsOw6A0s4mpvznII3vqml2PiJfv5qT+zyL9MkTpjrGfYrZcIobiBH2
MRlc/6VFBnVJy4AwSpuAwqbRaKygJs1GXl2t3jOfZJY+8yfHT6lhtkV9I8JSuR1m5Kb69K2fDEfk
u8BzeufhVN+O1lqCVTTjqdX1Z5RSh6JMvCdGnA96tKvPZjbQXIEvObDYqz9pUraeE6lrG6QfbSKS
RxTXCL0D+SqYXnGjkAMUSZK2RzZBQFvKz3QmVod7pznLOsjfTUYc8/q3Wjp1jqKm/U/a5mJ3bvAk
WDaxO8QzbM0MJ8kI8BhDfscszIXSkP/BFe+n0l9ek0kGYWKu6YNownBgJq/cPunRnKs1RWL9x6V3
73wTCdX//7Ho6uA+t4PPnuXG3STzMsxkZz0sjrwrcr/DcGrMTzZng+PXWFMAeB7AdhBVr97TzIaB
leDUCXiNmjiXr0HhZs9Nyk6ia6v7OV3+1NxuBwNDv7HqpnOGbKNFvW8TMeODg2QLwH7PhilB79it
toBsC6hukso+MJj6dMnSqSpihpBm1FQTYOOsjWkkdyutHWLkWvlGxWdJIQEAJVRDVz2RxCCSzr/F
3ScGyWgdnz8v+XwfF0kBNg+F+MgAsTY18jT52zo1zhwPJySBaIiaUTiU6H/HgARXhNYiYIQWzHfM
kF5Fjz5We8U/z5q+jCm/RsnAtBmlJ5gHOgVrYAs+7ntop5tWJMEWbcO32c6o9qRNtWA/itJ7T9p6
OOR4kyBJYVuS8fp7mD89oWV+RtrOYPwaxpTuK8GYxdbvZrL81dJ5G3P0QNbQvkdm/ZenzVHP5qs1
50OYe/aHjUg0nBB59objsEmbAKQhAw80Q52GjLINcJBTI4L/iIKeQ4x8Y0uWFjyAdtM5+bdhMSOk
Mk5Sj2ylKW93om1PCNY+lJ5+KwKoKKQ3lqu8je973c5CrMwEQIXEW1bbioho7TqsWgcCZZoMtgYy
ZN2h9DYwT/bGYemr/wJTwtp0on0UoP2vkWAIft5I+JeuT38bdm6G0dFX45iK6+rEVBB+m8nu3fYe
C5ayYb6gjrYngs1WYE7KyAJ9qgViqiQUC0j2ox+geFmi3yXwaC9wwxTJ40Apmy+dDLNxhNgLpypu
b3byZflMtk2fZdBEgb2Ro0dygLcTHrWxkZdfTuzgXSzdCpr1sJUlftLaBjOomcwjgzZOhMKk5C41
60h8VVlYUHlGJUPcDySTLvYmLloC+1zii1nJ7xlFndx++majpXeDRarIUaBWhv/FaLOutnzwfLbz
eCoVQZ+ACzOcO+A39IMqrNCmANLRA4uRp4B57dgQAttF7AtIz8BLnjwuOSC5xfhnqoG7o9gqXf/G
vgdWDzF/n5/E3FOOrXLx2WOI1D2OARUlVq5bm2Ddo1t5DoTxhZf5OIHuHRmljKhuAp/fwSK/M1Dx
Yz1nL22pbg4zDAhDL2li3ad4rDeRZRBeUzov6zfr2Ghwbbd4GQjiJWUaXJWJkD1D2wAbPFQuJx0D
oueJOFzmZ+9D4F3dwEfYUn0WCKHCMjWf0qQ9eeWEjT64Om4Ffid7cSANi1Y+lyq++cr7Rpz+HMnH
puU2Yphr7kFGLSgp1afvz1cwVZhGDRK3NFcqJGPuQusMeTHkTAgz4iB3IJWWje2aO1BA79AC/IXf
R1wxwqKwFUsDN0zw28VoXSzPPJF6gHK5edMY/hxjXDM6QaLxDW78PIsRFVnfpkwZpHruSfjZjnZn
N+Im3OTRi6mei7z+Vw56RmNks6gpbmZi896J+T4gYyN2g1c7a4BQKByH1DU+5Vrou16w92dNGkTF
86zVI7X+X6kEwDZrmUNlsKMXbnZVY37m6Qdeav5zByLoF5IoU3nTEv9AzJDAwF6flLO9Qhc5WrJQ
SmT9i0iusRI7R0BEQuAUTgAZsaXUwn5IYMDQ3Kd3mZuxuILPo+IKSYt9KpPB5uasD5bof3MIQSir
mEFlvHxtxSBUT8c6CeQTgRkf3cTV7vEKbYBVzTREDdsFRAcZIWJ97R3lHGD7q6sv/HWKnbi+jDYk
Wm9gBdYI9Ujx2236V2EjlOvlcphyvrNxObsWxl8OBdZ6EYxdQr9NkrgnXGNthWg6Qpzm07IAFsfK
jBXP3i65cZYyhtVA/DYDCsYwSWBBrjlBBmeCac3p3rXZaVCa4YDN9WtTNNUxA2JiFtWTtVhr3ugY
71KzeMMcf84wFfwIsKhjnpTbWPKGEUH9L+66Ye+7aNBjxebOTq84IdurlH36NEj/purhRkwApvXM
+qWrru4GRNi7ANABzQCgS5w+DzHL/yn1iFvBQtJEQZij3xogNWxlYJwRZ0Ky8glshUBy15SFuJtn
+WGmrBmNmtGaabIs1kVc3lRS3JnjVITVnIZV4OZPdh4TtNWy9nbZUeHIOiROenGDNt8auRuBUXTa
Y1rRg8NQaB4lyofUK0ECVwjPSmZvTHhQTloyp/xIF/QbfhxRx7oH0zZClIErRMXeY+eV91WZ8O5R
3dQD/il4M/cwsu6mySivps1sffGw3FnTPzNqKuStzg56Bn5GB1EsW+neWRDF+tO3dAeak1gOLEiQ
dbfNAkIE+AYtDeyrpHAfwPntGRD/TPasCFIO5L22kHzk4L2hFrIXgaa1wcPEQtJefH6NqD2QI9aa
LrqKebvU+Ckld8FIqbyLHPiS9KnwmMaegnoQ7DqsZ7drgkNdyFvuAhrh/t859cgxH3NyMPYJpUCQ
Jssg3lStrK/tUPzHBjDdQ64+GQ1ZhWVRvZc2F18f49mhEwqJwGJK2pc/EpOaGv5H23ksua5kWfZX
ymrcSHNouFlVDahVMEiGvhNYqAutHBpfXwvRaZXvZXVldg/6DcLeDUUG6XAcP2fvtdmhs2pl8HLj
1y4vDWz1pUAjsTJibAqpTXHnD0iVRocJtzem31UkMegMENRw2925XN/Hpv7MdIzWeiTZYn2O1cB+
l86HhXACgVz9W6vwxLRe+hQbSXuL0/JUZGF6cTMFXFhG5bbK0fyZmrgflCZOOLMUTRrvaqi+vQ4a
ErDRqIrdMG5Jg++XDdQnmdVfWg87OnDVb6+rs0vjDh9AVKOLVv3qFLx7jSn+LL6BqdguDRGnK8ua
gwPwWK0nPtXX5u8oFZS2lVuhimTzTRnLosF4Zg8rNmhrfg8ph3VHfAwwO2a9GNsV97uclK1uwtsZ
ht9BK8nI89X9EKuHfHLdQ5vPICtZXKaCHT+dCChyNRR6ZkDfv9fXNryhpaZ1gCWYTXfYQM2qhPI/
+Tc0+ethGrgifPUSll+GzjBYGeVNuhB+KnyY+CpuUwKZIncLfcUV8ZgxPcn8Ll4reoUiwgluMO2s
mxdkTWjjQlQRUvnOfDt9quLpFawz4i+9nQvN2edkU+Yl/d40bWOZlgEBTXZwresVujXsOvSxCJF1
oJkyaG0MiWjW14k60g1zV4x9gcENUYM39GqfE0HzihR2XUoS+bjFp+exsZ+hWq3cGlpr3gWnTBXJ
rXK98uKjACttp6Rly/zQDUVyM+wy3XfNyKKAknf7+d4AZzHDAk54TXr++bSYv2YG5S2us+n084PK
KXsQbOMKN/7IDdN2N5qqgXCMpn4pM4pDl66CRhGqN4K6xEovLTr6I4fGM5iRty4OYRKFvbXIPe/T
d7Qa2AnqD+Ce5tKvBFlPRfbuphk76DkSOemDpg5bzKiHl6ln8qYwH+o0TxNpBNti0PRlYifpxqYP
0jrGQTgFYrIu2OpsJgeldZwQII6NKdztvGPY40vxC2AdUKaueSaDUcDGiwk7LNz7PL31+L1dTZ4T
EpKKQkg2yGBlleIjGz6N4lK1bbkq3IAsuq4i5K91VmxRMJS1dVA3qCjied400kR3kUeC6pWfmXdF
WbJOYy95jWqwBz0T6gGLKnEG6S7n/uUTlR6Uhf7OjwvwcnRhpNkeE+EYCK5y7RBAjSPWalVDB6Ip
qVHB0HDOwSi1fSXQ77fuobMYyjUBKMnIBSU2Nc4NtHx+aYdYPJvFV4VeaJsZPV73on3pwqQ8Ec+0
Q7eM6qQUK0sRmlIFFXnuhTgpg1YEcww66lny2mVxfWwyfbyaplvyDrPdl+hsPZ1aSY4VbBKDCYLj
lqD9iyXp6EwElPkxBj33de/LkJSmMsGrXyj93UljRmTcKRP/pQnzBJifCp500/s08prAWLNeq9rl
9czezQQjg2nOOKRs5ds1R+Sc9MMu7l+dkTm8LI0FYCkwXZN5V4vsquRD2iXZ3jKwS6Z2pp7M0qL3
z88uA//Qh1h+KiOCP5UhJi7wny2swaSsiO2nHnkNpC7onqA9N23AjuaZRXvqolcvsn9rxmRi5EMN
xbR9DVPk5EKXg2NIDnkbbZF9cDnUsX2del6ZedSnFdoARq9ceLqJp7rIL10ehdyi3MdSju53ps8m
DiLCM5RlVCHaxeA622BkeTWL8LGjQkM92bNDMUpbNyazJt3RD2i4jpHufAzozRZkwnBe6eJHWCSv
JL/6nIbw7DA9Coh942all/WxzzGmaAa9azJeQi4EfAxfRsuUhoVEB+cdedpw1jvxHqEDOenSuGsc
SvUJNBebJtAee8L97PYBndfoldSOipAcBDERw1w5hTMJjGm+BappqTImaGq6LynPVtrkamsz9jYg
GnhdAY8udSMHwt1Gm6qremoT3cfdItWKo1dHNewSu4nOJ9erX6Ief+MDREgeZpuk5rTegn+ojKMg
qeWk4xmjp/DborWJ8YVxqaesWwJkiKNKzrtNV3hhS/ej+5yQ9u+tzgTs15XrhpAeTHtBufVRvi5C
r76VVV2/uBBiht559Kf6wak6iYNHbAtY8KvJOo9B1+2VnYcXRyDQDvAkgqcvJBFjBrnMJnneGu8/
+AhmdnA+clzHDofYGTrbuo7NS2nm1AMPPmMpnJLNl2Y5/ibXHJyooGcxzh3JaEMmppJfqIsITy/T
E/hESlmrZgfSHWyh8stqJF7ntGp3NMfJZTapFAr67hvLbGyWOdCfCKn9prQzYlkk0/lYeVcrVmrt
1A3CRpZl7BF24CqMCW2XOaCYUijSaG+9WuwM9458VGJKyUZBN/bQ15q1nkRyBj34nEU0f5nHe0dn
6KNt0IfPCXZLGl4GR8wYR006lMCEMhypmGUQ/bGZx/oHEE/iXMrS2UYIdxlSYqVOOCkw5/o2/MqG
FOAw5ygQx6FIgghome8ZxqrBoRvUmOIRHMOtDq3HAIsl+hlvl5bui50MSJFTusbDAJRRgUfjmxEE
+U59J34947lNN4YfbchgOOq0LnaGZeFWAZVRhc2TH+b7SWWbyuneZQsukkgJsONtcAmC5BR6bMvU
ELo33fqOXFj6cFVg7KrKOSpd3WGug1mM5S7mmKRqjpjZq6evUOlKFGb1oYFMs4wjRfwjKs5uPnsE
4dWW6aqrBwiEOTILpwJuAhuRiHbzfgyZLPZqZc9O6joOU1QG9bDuFJIRZuRgo9ehjn66cnPSOvxH
164/bV2vVqPIX620rt6L0d9PHhHgUQW0FrxjU6Omy+P+0YE2UJdzXsZFZZmNWCY4qbJ4H01saBIn
iV8fadq/ep44M4Tc+zqRDa203/SOAlPZ3ZHEsxsB9bcWtLTSWTlSqF+qDR9dJ3n3LXIzIdP0bf+e
xbF5osa7Qcle+++mtJ+DcbaH9MMboCQQLWPwadbFXPc++AUAtcGEiAURT7blU1bm377W4HLBh2uy
HOIBcakOYURibuFsa76jMaQJlhXrUtgaNGJWXoEkoQnlXpWWtaaLz4m4qjeex9ouO9ucIyKg6LX1
IXHiC+DyitmX/4wRNToxnl33NMWOYrS9nZs0eGvICvKZ1C5FEO1J9rmas529ZhGtKlu7z2iK5XL4
1OsBOtyLqG1E71VFtyG110B7Ld7+s4nueKlK2Jd5loPtHLp3I27XMz0NDHrxXanpqaKkjIPiTkeR
uwgAW9R4fYeyJ9IQPHm4dznHcHPEdNFkDxRw0W4oSO5tOdDGgrjunHH1kkFu/2SlIaJT9pwSF1Gg
WmpCTPiJkyVLwySEFB3oGwh85MM6wgeqhMBkMIjQQC0UGr5oognSlsMuTaEc/jTIRrSC7O3Mr2sL
taUfXFoVTwxVBxRrRDO5LXM9yaCQUSK3v8BEiY6y0NhPJCysQ4+bNV2U35YzHTJPVV/pHAnF5KrK
7PqliMp8n3Q1Lq+OgbfK0CkHnAwsO3jPpN282X7IDN2Q2iMiCGrjsCy3EdrNRTebCyhz/JWyupM/
iwmojoj7YelQSNJc9JMQBIGLV6dqygcb3/t6RCl6D/Ph8rNySu608D1+y2J4TlPsLvBWsHdQQXSC
ATh6xvgiKFLOQYfqBuambjhXkgLof2mlezKNAuom1OfITx4TO6w3aZUxlqTQoTPV0LYZmdb7bgRs
zuMgFE9ctqoJzmSsgnbS611flGTbmcuUC2XJaDdY0fKG3lvb59AQ+kFENzo2LRynvLgCETS2o9YS
ZlwXoJRRe68ct8n3cqItW7nibYS0+y08IORNpZNZAzaTmaG5jQn7tnCmz2FpdD+b9Fan3TWwnvXc
1V/68YUr+9jZHVRIpem7PrB/57EHOGNa1VaOzo3UcYZLX2jLgSbKDQKelZD3lexuRpwTFm10GYE5
D0FBF9efUNtmsDC70QSvow3PMYNkhkT4VnIwQnZMMakvPVBQRYVTN5x5kk1UWXMGx7muR8KI6gQd
pI40Xg3aorc2UYmXoTYsLICSvYxcWhIdbEb1Aa0oUQGX0Mwh2JAt+A7PZVkX3lPYYO1vR841OsbW
Jslx73ieyWxCXSuHrhND0QerjV4LQQoUp19713bTEZ85cjp/uvZJ9QyY7jZ6KKHj4a7xwUbYPdR+
GeUjBDLgRaYpX7ON3cJ0aMb4XRWIurT6idEyM/AIsTqrbJejrJjC11Gv0jukuLgiDOAGmvvclJep
rcyDnY3sdSA3W0yjGzfGtYz7Oa2D5iDzWBySjivHVw0OLldYm5gRK1QnfV8nDYsqQOnlxpO3C+QQ
IE3ixTS7iOFfCHIk4R7R2vA23JxwHF/7ZWSVs6L4MJa2i4WfjXwM8Ga4wY1zeX8onPKCybPLspYu
dIitaBSPGdLwyGc3wG9+Lsru0x6cpxal3MItmoxUb2IFGaYSa3p0OvE5Yg0Uhf6cq08QPc9pWdH1
MK116fjvwTgQkBfxiG2r7hWqpSFNXsJ023NcNYPsGLgom0iSQ9oyi+xi+4xGCg+91T4nTPkR7GDx
NmmYMxRV+xq8ZEUe7lLUGbmz4ldmF8egLRD9THPkbkT2ORoCTgXItFTYnMOhYwZcnUrfvlUkEVpC
oP2vI7h5AYNSaISwblGeMZ2gJda04cUjzzlUxIaEUYAR7ITp5NDFHphtI+z3Uk36IeYSm7PHg4NZ
5cXaY5J0SmuLQ2g5VA86DDi0twkhD7bcuoGPxd9E7oK/FxsHSg0/i1d4mDHhDYLDa3YM1XiIGsI3
mPnoW6MfeRjeDz2Wd5EeUzElnHNyQn0TLxO0iVW/Yu5AKk7JJCvkPBwVYEVTNa4K7dHsB7h5Rbpw
JipVExTryp20NbHQ4wqaK9nK9LazAAi0H8cpbTKkFYZLjdFOvB4hL3DjXfwmOeECdc6d0nfcAcNt
W0cvPZKmYSiP0aSw0TLAclT3VoTIHTrTY0Qv+XMydak6bpb95J2QA3CxJhNpo336MHlEI4Xd2w+j
HWlwv4z4a5D/nSg5cdx2ctEOxG96U7FzsvQDx6qC2xiw87iE/WGjIec7wJ/QKtJwfJ3A6mBOosbW
0YQBfyqUJa5xbe/7tVq6qv30ghiNoJCI6BiP08j1iTQ2S2AkdBbJo6wONtfKQ11AgKPJFN95vCqI
OxH18BKXbvEbQS+9Nt1/iZz0Zciws6EcxCc8cXKYdEyyij0nmKBndDmyjCDgZEkCU88LvepVAtui
BbLgOk9d1KodTtlkr+DnbqygtV9k2SGuSMTH6M4NP88f7ivPK09JbdJeMSbxIV6ckAjV2uztVYOS
cV9EIdx2OTzr5QkJyvACEQwSVhM2XEP8EysTeaC2lWx+/mkPNBsAdWcnw3esfQ+rnpWJyqtT707T
a3d/+xAK56//ZB7N/mA6w/Zvn/vb9zlDhjZX0Jaz4QBOi5+vYJfS7uqGt7wZ334+Y5OTsFd9ROQe
43onQTrmBDSltLTyEATk86ICzW8QUPiHDzGBg3/45/zVn+8LEmPmsQCWQysBt9sAzVqZ26lrZo6j
hbwXms2yUsn4aA2cCIDn90jpdZSu9UAf1srdI/u0v9cTbPKJhWxnmHnp/asiA2lGVZsLx4geVZDe
JqxFYHB0ev79fCIog9fabBuGIObvaSoBOMXVeJgmXHQIpMbDmM1BgG4/a9287M6qE1wYPW3HkmkQ
rRtQKhgDqPFCjkpZietIhbAHiDlwzTOS0u/SDj9T6HucjvO1prTtOAvtxhythuf18FNoMy/9rp3u
wjBat8Usdo4euGm4G4M8hqYAgt0SlSHq9m4oSnqiC1c9RWXcrlItYDpWyXe/3Cn66oznIoO0geZb
RMMDV8tDmJWPfaU/ZL18EBNkohKXlt9HrzhO0HgQJBcalM8m6Ito/MhKWnN2+Z0VAHlLqFplcY0c
Tpkjv8JvXcax/lkkFAgZBJga0IFCHUtN7e0bXR8oI6CVNdqLYw13MIs5BvTDexPrGy02n2NPniBh
17vWsx91s13oYYSnzSaJDv7z2gnJZk0Rh1gOIoweBYzJFKgpne8uAUJPBAKKxY0vInmcn4lXpx90
KFEltJw+VRw0azzmKGXUCFQ4TG8inP1BerXLqK8A+h2wP3Bn6H6ZIetjjA1wDaUDRwJzVMlYUL/o
EHpMurad77/XEWbxlBiDNRAWqMKvXTo9MKWqFplnALBxSl4HQ66Stnyr8FyPFIWrSvKbO3POwgmx
d2jKvhfacMVEYbIyMTxo0VCefj5Q75rpKg+dnelp2b6YnPJUzR88EHWH/y8Z4nfRpyrq4nfzb3/K
A/+Pf/tTiPj/lDT+p5+p/+PndwTfxeq9ef/TP8h1ggBwJa5tvH2T2Nj8/P6/fuf/7Rf/5fvntzyO
5fe//+tn0ebN/NsCxHuEgP98af/17/+qz6nb/3OI+Dn6fFfvQfunGPGfn/lrjrhn/IVYNLp8QpeC
jqIj/ytH3HP/4niuYQlHgDmwyW/6rxxx3f6LMGzJDJDTl0GLlPTxmh5NyBMSf3GFa3Mqtj1LF45l
/7+kiBt/zhC3+c/Bm+Zg1uEJGI7r/uu/lJ/vN9T7NY/1v9xUGNJKOQsLWi8WLNpOKkJ22Sg1OrbR
ePSzDzhdDI7loiOQlCv01Htag27CW/th/4bZfN9BwcQ7f0yz4jyaEr9Vmz36TDT+8NJeinRE0/Ev
iHov8MIbHp6Xqvzfn53fiZ/nKgXWA8uxHA9zMdnqf3yu6EdLG6a8YhJU7KusucYEW5v5pbKC+54W
kTUxdNJ2//hB9TlF/c+PynuHQM1wmApjVeSt+OOjJqVAkhHBSzVku9ZA8qcaQXPmKejgbiQO5h9y
vepf8OAA1xyM9i5JzQeQrhSocorWDcMGtAMI+/7J8xL/p+fFgqLD7yIM9f7ueXWqttWIq2/j6P5m
bIN1Fmhn4GU97NWhqxipQSok27L3rLt//NA/i+LvXxKDisTRWYl8NP/8kthlAeXQG9WmTkFwlM2e
Xgbz+uieMPoUsXdocSrI1iB/1k5Bq6KijKKHGG9tCgP6POG3NxIUoRH2mKj66iFqRppz04fxwRTT
W/E92e1TR4suxhRrBtElq/Ewu6bxaIKPV6O3hGGxRu+xlNhgcwF40WAFIxUWGXEpUbsV8gnZHv3K
kIaqj4YB/MrkPnkjajLXXcIWXuQOCEBrOprChTDJnF2rVnVhP/Hjt9LjwFoda9pX4DXsLxtu4Bhy
9Cy8HuMuOAKmfYtcAD521L0etDee3LPVNHvH8NH4jPh3nPGTUzpqjrLatJJpB2ojF6UunpPm1z9+
Q5Ca/P1icByUj9JllbouS2K+dP5wGceGMPRU0szsnBuaOqDLenBT3dEGQhOBY1phvUyKNYceVgjQ
jvoppJH6zCyykGsEk5ZY0gMgBmF80mlmJ4+wTGbp27uSi/ElIjueQS0QZzIJ9HUQkYuxBqljtPRh
7+UhCXdpds2GfTJtU3oWsyCo42weVGTGg7U2SrSJr751jiCICoC9uP0RDkc4DOGOgkyKHpLojt5w
x80u+6wJ0p2jU+ZHVIjpNJSPGzIOyzn4ZlO5ewsMjTzQLRnzkxFD3tmk2VYH9B8vYcoC+sj71RDv
woKxIvLvPaWuJq5wL8tw3xb3qAk5J0lEoIrab4MOwCpXiNLQOTkIGrzHMjqkUCDVQZRikY1Hla4r
uSkIrO5WMZIboNCsM5d2G38PqNHROhIeqOFPdMldvg790qgZ+G2hf7Po4Mohih7kTU2v2fA8hJin
9nTf5j47WKtFExGyzaStgI5CjkVHY9WN6PZfhdwk3XlUHKA3prVgtFN/hSWzgn+2lej/7S4wLx9p
GNyKLG5RYv76H5bPEIQ4lVIvYUhyTOSL2z9IetMIpLDbIb4jooSpeQK7CQ2lnSEtM6CIG9OdHdS3
cNTuJwjBXUXjaWTfGTCGwfFsmyeHCYg2POQaWWK4a/Rm7c07ImEgev/iwFhPne+qg2xqip1sLxXQ
lYaCLyHNBuwunnhvoWGsqjiamqzXIf0WWFNG4nZk+u0SSj8b8yeOUWhKZdgzRefkmuY46lYpYpBk
3RkI1x9t/5KOK2GRhITyNrjGDWierYDWll+H7EED4ZBuBnr/xDknEFTWNEKrjCE6s9JZQ3MfZsMC
hGEolpaFOGhEjcF4pDcnBJAXU547/+JhObd3WXqdqifRPFjji5XcK1ANttEDz3gxo8+mGvDCc+p1
SzQHeFScCjncmiTHXajVW1u9DtncxQr+ydtrWv99c3ClB9XI1l2XwuHv7vGRF8boeDLmGNr0PiAu
xP6LGj9Cs4lDH7qLDx3gYEUa64/0R8G2R/Ipi1hkeFpGUufD4iqa4U628sP1O/SiSf/btw3oemZ7
gEj8mXb+yTYKDtiK0E7H/eyjzltzSo63TVh7a8/cWcT5kr03BluwbiBVtRWEgPD8j3dCiqS/v19T
U5mGQXlkYxXntv13azlma7YiDtgbr0kZChAavmg1Sd9Ha0Ialz1JAu1XZuCziTox8r4WbFZ+uwGT
r9i1GWYOcYYciK2/tL+8BgFOUVkw5PQ7gStE+u4Hqac0D7IJLkdFt63i5NdoyT4M3Itm4dOkSILX
qe1lPCdomdO2jHAzBr4k9snbjMZbHlju1naKZo06HfgOvldDy2j44mhLs10Vo0qp6pNzTiHjIEnI
FI4JkAKy2Ak3eJzqMFp5drXuSvomzKZxaVmncuCKShosIGDwUPsjsgCPAAIhyLJT2I+8HwASsMhA
t+weBfHiyH/8RZkQWBAiTyVwzUMQyUg0rziLFmUf7evqKfLUsZg67eA6LE3NVv5KN6V2VtYOK175
gTFqDqcrPRxh8BelnoQPIscUTPIIDM6MSZYkFbopkOl6cLseR6xYvAdafnSNj8wZAXQKL77ZMSq9
UQF7kRiirMi4+KltXGyYZE7gJLtK4o5NMTOtXWa3DKjKZtXEuGw5I3G7trwYSYnNy2ojNRVIZNiE
NsCcvWusZe2lb0fOZ+Ypn5DGjDYssNSZmnU6R8GVprgPTCQKGVfH1VX1C+ZhvPFme256E7NuVTQ3
d6oafPyN3FYVGVKEpNzTjX8KzFT/wAJjn3iHSFQK2oOV7ArdnPN3RLcM47Je/fzf0GKnjICRnLQY
rYPTRN/5ELfI9Xy030k87lMfQqea7AgUo26dYuYirCMsIzGIcOI11CYMEIa5YLpPla8/e7wZm7it
uWEU4fvojebdmDk5hJRwXANU1jaNZ1VYnoH1yOxJSdc7WAqBjJmrbJsr+eVXnUsjsSg2bP51Gcst
FMsHJ9EPVlaBQQhr/6DXDxRxW5UYimvcREiBTyBwkCTxae6+9sdEdNhiyhAuNuGTRXrHCt8lW+2Y
3+wuQTpdRDOvVcmtibRzQX7t3s7xROs6t4RMQmpD3wj8SJ7RL3y4UjTroMcpzaAR1InI5FaL8mkz
l5IdsZhRSuGBvrMEDXG1BgsDE/eByGpfal/ucwiXK7JCnmdCPjERzNSVjV1Na46hp5968DELoJk4
wn38J3B/EI3ca4VbwnypibKZpEReBIFHi78JQe3JpIwrwshNktq/0Wpj2zVzpMoJoC3GjgQK6L9H
0enbuGtPbTaXFekwrevC1BGb9eoQFbY6pINxMdImmpVe2RG1Vna0a5Nrw7PYbMokuMfwQKBeSQSG
j/TinIvsQ/E+HWVI0C7UHnyBvpY9FMW256R4lrh9qJ6ZO2pWZuOpHb8YVyb7bABHwrZAurkA1j/p
6wRk11KM7tUvtGfUPbOyr0tWNtmJOL8TXsmu2GLhvZVqxAKaMTSi7HGKDSHTe8AE09bP5LgJWm4Z
WR/uwAPHGyAADSw/vLhhpVOTqwQyagI4gjY948AOo39QvXi25h880zqyX+trfdZSwGRY5YSCmtJ8
jCe2H796IaCayji4i4tvKwmZkfoQgDKkBkVPckEGgsUCXTgxCneU+ewXPcDZbgihldXjhti/mEnB
DRGes51ydFVOU7jLBkDC1uUjmh68DOnAJtnXuN1sRQUYl+VK1zb21JSHKu9yRABkKjBFW5QNnNcU
4gN0LYADSXoIsUooT483Q1kGjKw87GUVTYFUQCyvABfQMUIwwHquzJLE0ZoZRSiUouHVoP5vcfjZ
9RH9ebkyqhGXv4d3cyR8gGoW3FXk1F9ezA02aB5lh4pedxvoLg3VaOyoPUKynSW1t7GDTj3klOiq
r6mSQ7aSkqbSz28A0NoqKD09smbu4095iGlRRAutH7y16/YvbNvQUUP805GJooijHQ62Ztxp8QBx
XVXbJAv30ZiE22BonyhJmqUY0o7wRRpjeKWKlUNux9KeWowZlb3EUjFTcdzjrNQODDddTFMNA3w0
rqCG0fQUgDQHtuRMVvtaERmiDHc2SBkPQ9u/puNo75Axr0vYInstCdaCa4HdnyBzkxZonEMAyRr9
0e+MjdA6/JPqy2YoRb71dBWO7685C800IUIMJ4m1orLO7nDTwvBzEvnWtykdQweRVadxhOxT0pl5
yXaqwXUddylZssrl5DgPFzAtdasMyTRzBFyHhn9MqbeFYtzcogdel0Htb1xuGhLCCFZFa55N4uea
FhlSet11TtD9g3XlVUQ2K8zCYAxSrlfGnfg0W+OJtmmz70jG2pgorXPifnGlNf4+7DrnLsQ6UQvz
zgpwcQyxbq/cYeZWBGa7dbj/cvDETeic9KyYAFFj8w01T2zx0PxSHS0GX/RyZ0Y6Ndq30Jm2xhqH
B9zaWCkDElw4L94zWnfvmbw4RPNEx9hDDKZVw34gGYoJIrOqLJ50wrxIYkg7PTw23hduV1yiyeQf
my8mys1Jm1VuP/9HnR0TWnOhTczUTDQuu/7aTKW4850yPtilT0iSKNfd6IxroBc33/fVMS/EY5gY
Yp8Wyj3/fEgoV89BNctXdFhRY1rg45f2vFSa7A63QXb3838/H6CdPQ5CcM1Pz5VVd/Q9C5jSsEUF
8iUBYFilkJ3INV3JyiNULEnA0oociljh7gQ5cnt/RM2R4wiTg3U2ohpkYT56Kw9L9rIuDbFxHdKM
whFBI+NettsOvAKwyGkNyxKfGsoRJ0qKu1K5cmOHGNKz3GVUHXPLvQvnD4TbbY0kKE5hhgu0q4Ju
6+CoRwtAPKDoOJFKEjqCIFb3/KH3fiy7XUf3fwnLDuK8ZU+YITC4o6UEXtqqdVS48iFvAu3OLcMj
ilnc6UXy3krHX5Z1CBebxtQO3z0sTi7PyOvTxzwhQauXVffmBcChzJLZY25ciiD3jr1Mj14QBOjl
qv6XCDp1DZieIgAEb9fBB4Q/B0kW7+o6GUV8Lah5HkvWLn8BFA2zdT9SXgMcTxKLp8ZWLftpDxk1
OCBiGeiJ2V9DHfY7WSDvc7PWWzRGgZawjiBjJW51TAACQRRIqJZQoA52Kk+1zyFT0wQsafhm6Jzz
/jyN2okTHXri0gIaleZUymo6Z6OlDgH528ehSba4FBVxrvLkVS7lV699ZCKbMMUF3h0aHPcucQXu
jdj81Y5v9uSBW05+8F/lkRfJuikttrEKEvgUz7fImhyFxIbY1BLqtGXaD7KNsAZAHt0DE3ny/Rj1
oqtbuw0dk9YnpY147jgK83U0RaAITHXDPx/sSSeFbG6CxI/rek6Zi55Ntx+2UYzRRXZ0x8bZhdBy
6h0Ee4sfTIgexDMBQg7RlL8YwAboziKIWfcAkzH16fq2Yb0vqcG2dl2cjNR9CuQoV9UgGDNQF4vx
Bb2HIrdvoYn+IhtT7oQ/nvsCDrHpH3sLL8TkmZswzQBGmZvcQtujDf1G75H7eD3ge8pPMEetAwF7
xqWG4BNFTR9xPiXVP2Z6Fw3J0KOey74TLyrWoOSr6YqyO5S0UFRspVSiZEZQZJ/CuCZlvTjhe34z
QuCWFQPKokB4yiH1Zepq9M4G0+epQPvvv3myu/rlgOgoJUBlykoaUKN+HqJm1XdAV9pUK9d1h1HN
t5rfQ7exa2DZFrz1uvE+TDW+ucZrMCItDryWituIrlJw4tQD9xvFBaYgeHe4+k4GOox+TIF5huOu
NvkWU+9PosHEPoYdyqQO8mX3WvYEOHDChB3VP5e6Y/P9zQXqLwMtnDnKaD8oUFXHTVE0b5R8BxaK
B3azOww15Uz8kiJbZq/GMW0Yn3nbPAfGeMrz8hDmYBVLBoIoFUcrcDFzVITySXpegzjZEcGo3Ic4
VGwyOBZrY0DzrwXioY37K2Luhwk6HvAq/zuqFexYzMgIQMEzd93p56HdMQBSk21dbEMYAiOIWvn8
jGKGowze3qiUT3ARIUMY5e/pOzTRO4pYcoit7AOUvNME+xFyP+J8Gsus4FpLr46Jry1Ln4JpeI1H
68UJYrTPyE/A0+ylB1vVpp6KITLgHV1m2Tv179nSvac+z84x5F/p+0+Gbe+8coTgAZmgHwriLqZH
U/dfIy/9bCZkY/7krU1b+/YbHyfRhLsknj4NCyCFa3+o3noYbHBRCs0rY9Jn006upa07y8wOH/oU
RnDW9R8WBMS2zLtD7Wd7jcJ/EUdfzNauvm5eUrzQZqmIxvYmxMmEzemYK6MEvBvci5dojqnr0S/B
WtS+bQNWlOlg9QjsNYfu3ZAHHyLxbz1MRWnZH7HJo9gcwrWs2zsVTwR1e3KF8r32DN9bOFp+xcid
Ll30RAsRcxqnY7EjvfcDo6O/bPUHKQkFoCcsKVnSrOk30vaONTD70MoIiKrvp+mWQuQnA8b+KMcR
RwGlmqF25BbpnJ6czyLTrnbxXPUE0Tddfq+N0p390htX9SdU5qzARj7ZTnSvOdYFkekjCJucio1J
4/Sf7J3ZktzGlmX/pd9Bc4wOPHSbVQRijpwiIwfmCyxHzPOMr+8F3qtWMqUiS/XYVmaSTBRNRAaA
cD9+zt5rS+KBAYwavn4Z1ejeUuOuxUOwKJg/LmpB+GWC3VaATcrYvYM0MNws6s5VEN5gr0KriG6L
IuNSrbCxkotyX+AhQSG4D7R5kMmZYlGr1qFoCGVWY9qCCeVNYFj3CHZfYagO0H2aFpDqVajUiTsl
5VFoIN1S0T/rjeU2o+9agYZWBI4KRq6sQ0BHjzVMH+mqwy+uX9Sa0tK2WTbGeoYyluM6thgUsJ9u
qG3bpQlchEJ84GMYziJGCADhoN87KSKGUTc3TpzfJkkIjMjJ15OHBM3QTr1a0ioX6CDSGbbf3VPO
fzRADkkS6vn8DWrWvgc7l94NjHyY/Uco0CPSDnqydcb4WuqIDpAVrEVgXVoQRZZpHR/TJiUBt4qe
pVDe8WfjeFRoYgintUCHqIx34w1WxlkW1yLEp9yMgjRdaEF6DE0VSSUxxTUcuoUD5WtoUAd7YimV
BC2PgiQAN+Al3nagxUOQsXaRYkDfH/gAfRqEuiOSI8bVwSYmYwzsyn2Kh26T5NPLj5vu6ShH6+La
NtEGtbF/UZP2zTBlx8kZIKXM/XXoo8CPyvrAGcpAADvE2PLw2iJFIVNXv7HVEQylkkQbTbNR70mG
JSbcUzM095nwY1ZZyEVZWV2NKPBSmb2PtfGcsjRl9hxIoazxzsOLk49WPz5Jp31TRLPRMeRkRvhk
dpe89ft0ErdGDmOvH57CTNxGGbnuWXhlyPFodfazmUH1UmMszAx31A6KTgx9w6sQC03ESCLphE0P
k8bWy9dWR5MVAcYiZ2UfS+8hm7ZVbV34Bi80rVoOq8gCp+CtwS1bmCPVmsOo3wvfo5o2WUvNWMf1
sS4a2ode8GFn+SNf04Vulc/dxGcM+uwRGsFSBNG+qIwnq1Y+dGR+hNoh0utwe1SwrNZSwRNclDg+
1hFKA2Vynmqbx7/OwopGEV8JHQuXi6DvpRuaSxPHHgyWOHOHrgYulJONVtbahV7SM5sHMPBKaf+J
OXYqWFekt5abnG6B1gSrstVgOHM08Yv6LZL4ANVyHyKbgOMFcsw/euw2oE5400YrQBzZPSi9gorx
TJgX0CODEzHnr60lMrj3wnq2UHMtseVybvLsJQT/Is6e6oQGS6YZLHmh/tIXAUywhC6n49drU5ZP
IQDnatCKK6MUh6FPYdpM5E4g/uEY4q0qmHseMG0wXlXIB49pwGoNeKCIQrqPC3oyJstCyKTGjvTr
sRcnoCd0eMNz03sgcMEWxYVFq9HBi6rbMLgcUL91vUGtuCwDh/EtmX6LquwO6hjM/b1hjdwVt2pE
YoX9Yoypugz01lgRML+z2umjt7OrxOq/F0qxzawQsPxYdq4lqWtoI1KYkDwy+hgN1Hq6RYR+geCb
fNSSaQNhQ9ezOsbBT1yRahXUybiwHLyKsIASdED1heB1CLz8NIzDm8XJlp3HP3kW08x0KN3SuE/i
QbsyOPK4qsE8Q1YPcWKNrkoovdYyorAdoJ6et7U6NMC2pp59tvylkvTPIEIsElKSaDnCdVqa1WFQ
0Mt1Xr3tDEkYYTi8Z1FwMkSzm9eTTonDRRPhW7QyRVtMWbau2wy6QHkJCr+GNr9qDeeATyXhfOXd
ez6tTcFs3Jb9OfY46po14WO91J983gD8ufwqVojfHDx/X4RFd23WCOmLBLsVbZ2uGwkRLkEatZhs
BAzPxFN8Ij6ADvUFIDJkMAssIv0qV6ptXPWotcW13mDMtqPKX/oPaKYYKgqk3aZ9YXP+ZkbR3cop
f5gfmNfRLJzNH85swjPXIAlfpcSiSa8i9bNT6PWC5yRpJRbx2iAAyi9t8tpJoDWz6BlE5Qf8mw6K
OXNkPIF7AGi8yBMvLW/jd5j6Rozho65Mt8Qeu9aaTTPUOUH28M4Y2DLyAPmT9q4R+qdMVoR1AFPa
IwdexbibFk0RK+C98fegxWtbnRSmnN5YPZQ7gCwfnTdASq/01DXBByzSt6kzHmJnk+Y2vRxB43rQ
/L0SB2dyaV4E3u0ovbUyZh5W/AblbW/6UbHkxWQfSRwaR8j+Q6tdIyfCUJIwoTKMd6Ueg6Wdlt5S
1uOdPkQg7WisS2oBhYRuQpi7t7jpOog1zm3pUdw4xXgH3aqMcT9Tj1Q9thRHapSb4O8Wguk3M2S3
6qkAwsNQ+yTU9Ksxrp9N0z9GHtm1UfaW6uO1hu0EdcmwKDANcG5ur6pKttgT8qMh63ObtB+TBX9m
iM5tob8EHfZ6bicWJEkfbLSO4HOh3GRM2mSw6e2KUk65lilMEjSnqlJ/H8n501G6oBVm12rJNKFl
idfb1HZJ39HSVvQXktYvHLz8QjjPCgcQEEAR/RVqEqfbY6r7iDiM7VL9aGEe8FqOZQMETzjiuEsJ
UVhVU4FiWPvuhZV+0ZCB3hPQnBgY9DLPvxFViRwStdmi7wZzmVnNyQYdFqviYOnWW0c+OYqXJ3Mg
GrdSinOA8pN85cBehaQHLaDnUn4L68UfqmMXmM9mBR2r8Wi8i1B/pJi4ixy1Yj3Ezu5r9aYLaKLn
AybLjn4kiCcfTYY9beqxuo7b8TadCnpJVjgs4zh9JR530zTRR1sVGcPNbtazWyipxYXD8ITgIVhs
us9Xf6STr2ihQ2uRzW/ouBM+unzsFuTUtxZyuak03jrDvynrlWFWmeuhhnVzqkIcrRlfebLsiDcK
XR0K4CjkYcoIzzHI8iawqgfAWRHaVkuay7zEaNvVRWcSwp3pomdE2t0i0P1uUSASGTKcxrp6awd2
YNPAX51sUPI8TWHa8OJ7cMGkf1GRtUG7H/imTj+5z0DC6xXuRpUzOkkOHkPRCRtcqhOD7Ah1ww/b
XkcjpBsp0/zC1mtk45F/AziKq6QcXXCM9yF/KLaeazNvlUvf1u6sSmVL6JgBaqyXiU6l4kW3VeQ9
kjiLdj3vyzVLFztsEkCG0OHF5t6xhvS/gAxaoFLVd4WPJjtmVwGSTy4bDETiQ2p/xYKt5CWMGDrw
6wBhqtvjWja85Nmqiu/+1JPVKLvLplQuWWLvMqe/GQK6OzE6mTC+A0p9LZD2AlIJOVSIEcdRUVwH
qv8w80Vwx1ur0Z8eSwGXalTUt7ah3zPaPGgCeMNDb0MlRusPqL4syRPBlQfRP4QkwG2047LdR16x
t9oa1K8W1JtRaLdQd5wlSBvgouW1P4FClfFwAxfyKEgnLYBiMhaeBds1G7pfJeMKHjOUGTVci16G
F/BGqgXH1VdVVGu6FaD1MD+Dh0HcqQ1wcsUNblIGO0HOUwYJ3fiERzjU/GUzrrQ4yY6Z/A6PNVwz
Dz+MMWKKxnmudXT2jDLXnRO/ZCPDrlT11wPaigbXnWRM5MqIOiEL+BKqZHsvphHhal+ZKNeTF2Ax
OLc9Xbgcn9IVYzhszuG+LKgn8uHREj0oCEc+ElIoMn2ZRgrmjewDTomKzFmdoYrhG5zoOwum/HpU
SC+pLP8mxFDk1pNC76VDMEGjdnYcKvLQmbSQHFJvlgBNV0UIWpm+xZthOh+2vspMxiDjjLbJvb5f
+OPkr2x7S1AlmKsy2bE7kolSAbG1K7bbKbkUCqoIT71Oy6tRglLOA5GeTEDBuQGkTwN5VXXqCTLr
Y0F6F37t4AayqDvimJ981WSpQ5M5iAskA/U69kv9uiqqaj8ArsiD8TnSqgM5ZP1BneAqQY1cIqFl
oCLon7eRj9Rfp2U0FY02NwUFgixin9vQ8xnxFHwrw1upwnfUAHgsSCsElgW3vSd1S0X74yukYg2w
TxTHQv8HvIu3jmKxfso7T1lN+nA2HTz8mpnrF1psH2U3W8klet3UAE8z1dShqeq4uTE8iy6/CqOm
u+pawlIEbK8xhw5rhZSuFLSq8VyX0YdP+oUC6hzHSKu9TNHwyPgqTosIvzwDQDyxdGrNMFoGRfRd
JRJ+J5DApI32PCKRsDtGmhAQVTJLaEeG1XXNAzwaiX4jiLEhlYWQKdG92DK8tGfPgi/mzF/be1Z9
MS2tYeBio3eoQHeUwYs+5tk2FJjqlVFbjiGNCWzO7mjCRqjenWi4a/ooXIVSXuReeK4Ve6XqqBWQ
Wddq/Zhj6Yyqt0nKc5anFoJEsoCi4TYfcuTLWOKWkyVvlRGgX6Q96nqJ/BkhB5IJ1PsaclA1kiBm
lXGvSrR+Gjo+ZkDnCV33niBHAqIgz8H/KcaTQxKrMtnhCp/Gbpq6jaaE50BEBO94H9JoTliwauhJ
8JKU0Tsx9O0CyLYsTFuj6vJtmcobMVgroxMJnaeacAW/ucKLvNDVkWBoMyP9R6lXgxmBMLArjuFq
3OzVCdFhPyX7xhTGAVnesGJJKhad1nSHotB4W378a1i1E1+j/KqIrISCLqa9hWfqeyEuutR78zty
swoAJpssqj6KoXJ5zM5GA/GyAL23CCQIHFTYjEDyY5RJQOlVDaOrUK9HsE3QyBp6x1BPNMQSTqkP
lw6YhZ3X+j1ecgJrmzL94FQ7XLax4eYx9g70KiohxDQLPHuojyN7qF0Fyrlhk+Mg7ROW4t13iaa6
fevHS7jK/r5JmekDn71y/Lw/Ro7zTARktvUD1ApOTQhjxVyyM+N7Q4+0012YTumB/LBsJfOEVAgc
BXVfpq+tmtxNQ2Ed2jlukT/Y2Hs+JKMSChFBVumImQIOXajYAHPG2DnXSFZGcoMfQ9oQyZQJ14Sg
cLJVZzlpWeNaIORWDrJm1zS2nQj2jWPzKPNyWhiqme3SLoq2pbFj5EzB0WPW68IPrH/d0k5O2IwV
EztEKg5k9v3ge28hmu/UQCz0BlVF34zGuiAiZ2WMfAssE+NRm5oPpE/Am3JYFewCw01ml+o1YAVK
UHAVaWHcTXUTbp3h3A/lsLLYlncyYeBfF9X1qPgkqPb6G+kS8UJL4XQzlBAQCUjN1EHhb7vSnijr
k+S+I2dlGaXNOScMlOQbRZ4RhN6C1Ck3WUlez0iRkKFou2MkSGWda48ElIlLFugLQP4xMC8YDyNy
Oi/nJJ+VL1kyUoAx9FmZBv6qoCqfGLSexonHkRE+QljIQ95axkFtGQ3WWcFds6ZLIA3wgkOaWQYY
/7nZf4wmoNCd0R94uej1MlxciviggZ9YWAQyolzt7mEUabu4Mhn7WRNePqbx3RYeeHamcRahn84k
26OzilKyj3UAUhtpx9ox9U03RhY5qp3yZMz+ejuyIbaisjNVqph5sq1OTvGCgI6x/HBf1fEFZM5+
5TeaBcSx6B6I46LEr1sbehj46qnWnVNN6peaKt33tgR5riqOv6l96WpCaHdjF55ym1N4R9TnolXJ
Qc37EX3I0F+WSktVW0fwfpRkSxCdcY483NSmZp6SAoNMKdXyLmtxUwVME1zgNM3MLvEOdljeYJzK
1h5RAZwlQ3FMImShOilfuj5UV0avpO7Y6x/S6oz7DCYlXLeNnIOQRyJcYATyXQRctszNtn2S1Ki0
Ua1zSV15p4SSPFKrVK+A2McQhdpboTsVdD30ypTbVzlY4iXkmkvUH/Nxb8zXg2UCijQybVXbRb6d
JCsEzY5wy0GYRGWz8SGw3AeDmb7GrbXWCcceBy1+CsPpqh5ncxn5qzdhhox0UOoQshfRjibyh4nd
5CQHMpkUK9x3oFKbJDR30NkhnqtJNdtaHb6YLniq+tEKhse+bHXXiViQAi+hG1Zhee2zTBxmgD5y
WnNFgnjtqjWfbcz5rnZsXeCAA53wzvrY09nAXZWFu2Jo4X3q5pVVJsm65kdTUhK6PN+mcqYGXoRk
iRVq5e0/+sZejbgat2nKP4gWu80G+1XBlbwXLeVlJxHQ2ZhCY0Poh9GDtY6kw1v1BjsGBC95yRuF
HowP5XR6d92KaFiIA+5A5RLpANggvOxuRUTPZebvwpC4aawY3iZLZwF4iXoqY1oI0xrUlZLDpzTs
lybtunNh9cGO+fgi7i11IYBNrpNArSH5lnfSpBMNzDa6EyYZP0pKF0Jt0mmBZdm7hQOaHqb2e8X4
0BG9C1ck2WElJ0K3qLNjgq9bVFSGikq7RCNDp6mbFg0gDcssCNXv4H/Z0R1os6HpkDoxfq/tlhZM
67/por1hvHalOBOxnLlJfu7oPGgJicD5dAQYFS3phBWXtMy2WtgIN6BTN4d40WYEZ9YGutv1YXQy
0jY6jV6OIFbltPXjvwEm8/AeJu9KYeV7AwjYHr3Dg4qZd2PZ5XmIHeVuUmV8iWXxzT6BvM7Ocx7F
LeclW8UuGrd2vSu7dzkyosJBQmqKcalYGCKMkWQSy+s2JNW+Q7UwN+g0iqVC8vhN2U/ODfToEhEU
rXIc2ePGnsjGhJ7n3Ngp4hmCKNp9aZbeTeKgu5DGcJnwitUgGmlqIAhbWohXPD3G2IUHsNOwYjaz
rz3wPP/ixy/9SzWxHvzKaq7H0CmgRBcPda5uWrJ1Hq1ImUhQ6C08G7rx6JA1MfjZRR353Y1ppIje
SJ+HvAcqL9e3FURwl7GhvyJuyn6oO+bWlefpB1HZlpunmViLTEtuEu3otEiMgrFKllMZX5RdNC0T
hWSfIA5gt4zDdC3sc06LaDGUidxxIHrV7bHY9WphHAVUgfV4CDL+Q1pWi4zFiu5N8axkoBe1PXhA
jhi4NlsVWEiiZh+Oj55GjYw9SWU+XSSfit1IKZmLdg8/AF4u372iAgHjoNxyeFi6ftOX/SkzecFU
i8ZNGqT3+Yx0iyJxY8QSais2ENq2DbqVudNCO7tsS3wWCt070AVbcpOosEuV4SHR4tB0HYLDStDk
V7RRb9SIn2SqQyyJxQPMKnKUBgyvdkzVKlp/a4aHYJLJMvKjZkmSgb4w6vY6jI2LQnoou5AO9Vce
SdkYQc5BooNYEP5r6d0laU0tMdzOaSWl4CRXqDnIyJMY/WffMxnBYhYoxxm+0W97xSQTL3qIDQ9H
dpHf900F4ocfV4/tR2k7Z4VkwkVvRa+NSdMb9u4ac6jNYTDeJjreYynvupQBTar0N4n+PkakHiSL
on6icaUePI0kY9Vs0LDk3nOvxPgWY3gBOlHnTkcoshBvnkESGq2Knc8cJEGTmA30r+g/kAdjx7dK
7ZwmoDURBqhFGZLIXflsmMImJLYMkWoGDIQqUg/pkHOO2JYDa9ScP1oE3UeEo9s0EqRi5L3rMUlv
eal/tJ14wVVYLgRvU6NWlwoN8QZolu1RKkcRaHAeYr8stcplKtzQbY9u6e8tMKnfm412MVG7LC2B
EhnK1Q+Z9uzfw4X3bysXBr7Prr8vv/w/5zzlr1/6BP//cxN+UrPPrsZ/Gw0vn1M8iP9RtS8/+wgx
Ij7Xzf/+X4rlfLMtE9ubDtZb4H5D9N6///gtKb5h3zNxGBqGpc1evj9dhNo3CyW8jX1NSrS9JlL4
P1yE2jdDVefwOEMVzCwxGP7hofzp6f35NH9lzMMChkfRtrEjavxR+hf3kdePQ5oWhXTr2j8Z5Fmk
vnVXi2Kb+ONGBm+e6Tz0mvPw6e78+6f4fNWvtoYvVzVmT9Qn0wpykloSMCfdQMqtGm2LvPuX6fWn
t/SfXOGL4RCxa11FsAIJ6yR9rjx0dBZ//Rlmk95nJ92Pz4BdwbAwgQpHfHHSjRC9Rd3MZTcm7tEZ
V8NQEYE3ub++DO/ALy8z38pPt4rFrOlIkZTuOCCvG+7U5X2OI+3XF5ltJH/9LOZszcRlolmzMePT
RQBvW06CJtQt2q2abtFtjACLkTNHv/Ef6vLvL+Uwf+FYJDFm/nwpnH4Dw66Es0IUbRJEnJowUONl
dDM5DmXVcZZzRh5Jt8a6xiaYIhwfS3bfV8V/FfAtNMZlaY9icR3QfGvwv/baI5k/bqunJK4252bw
D6U8Noj6xls1HDbK8C5xMBDfl0hMHTnNHfRHMh5XWSrp8pZHhak7EJNdMCVrYoNdUlkT060KkxCs
j7FitoQuSYHE0bb9NSz9576Y4A/Bt009+rqmG9TtWsyjgIR582OP5dE7lk2DmCHYmmOHRhYfWPGI
8G/Zs03IMUDUSlmOPCCU+rJxrof0xrA/ALUsZ3KOXl9A/CNsjkzdnMBF7keuBtsU1UbhLYnj49wb
b+KGVlKf7bMJgTQ4qsrOXUNXtpx3llV7q6NbCJNoH1kaStW3PEN0Q22ks0sBFmGYEpmEoLcEi460
bKtX4IlZddFa18345ENZZeakdCgvYFhqer2gmuYPRVU99+RQ8pi3qC43jvCpMkAbh8gTjMbkNjFr
N1SkqJIa+LZxwDeIx1nwCk2FHenQm6+AVFBrRoiFWwS/hBfDLZdPc+67eTdEj8IwN4gACeYDXURv
ZWwPKYAwu7niKLiIy2qnkr6HXQYI7CMpMkiCX4ut3k2rGKVYqLxaEXjLicIWuopCg4Ng1IVHWVGX
IzDhjFPyYwfNtsc/RjPy0kyq5364sfyEZBWWPanfodxkwA/4qo8Qsmg6xzPSG4nN0RFUK/ShlEEl
ww5YpVgIPWKSbyznH4h15mD1Nbkylptq75V6VzOtTv39QE8lvPRjREd+uNKVc0UPbKzguBHwhejL
yI4Kh/UizWlrruCWUpXq73owc24YVQIMBaJAf0Rbt12xaUuMZyahUOVWpVmqZ+Y6LqN1lY0HbZhF
ERUmv3jPSdHt5xl1TchtpR0a0Z6J6zykFPTVvQZhG8H0rfDbQ8hZGY3WtVV0awUbbdzWV4OaQxuF
/tvk8KoVaL7l3rBROdXd1p5tpF20HPhyGGkG9OoBPaubxW/YDjY0h3z1xYyGK+EZfGMvYmNWt6/n
waFjHxNA1fR/Z94Sj5PAnxyJUZXjzYzRKgRht/LIVfFbMGm88Gp7UYDHVwqbJwMwDJG/Xobf9U66
wOMuK/JT2lY5Gj3+WDyHq5SXixE5w33EH06/t4gUl25OeSmmeAXRh8Ho7LOQBwNl/2LqlxK3hGoo
q0pyuJPQmrLxZlA+ZNDCbWAeCon54Fn+vdzRDEDFoF2U9vAEnaM55rGypm+/Ykz/xJH7GLakaaVo
gZLbPAL1fSBiw7WtwxTf2Az8dGB7pnaVhgYfMdgYOvALxmvqNBFSlqwkQLSc5q3keISWHKA13Q++
4D3CTIFpsk9vYhy9GF6BwIHaN9A8Jnt9uJ0fQxZdmvFL24EbBwUSB81BNv7JGQT2VxWYJnMv2Kco
SxhPR+FF5+m/2ar+dlfX/1zav+y5vY3EUhCY5upoEzSER8cfu9T/lJ6/A1lQevznHIv/YKwZJsnP
5Sf/xx/1p/bN0QzdInRVm6tJ9U+KhaV/A2uhU3mqsBGk0HlgWV79QFXY38iNMjEWqIJ/4ff+rD/t
b6opLIQAwrIJLIV98Q/qzxmH8VPpYVP5QkAwbJsqWOhzefy59BDFJIzAAGIG2oX5DbNWKUgBiTeO
dhK4lJ99BT83MQ1p29Buu6UrNEvkoT7HqxqxuwFYU/ZPCDW3PawfUg3jamnqGJTt9KoL5fLTvb3+
V030ua78Wr7Ylm5b+AVsYeoU75K6/POPq4iuLKXmGe7Abm9/9+njqd5lbk8EP/3Tquxf15oJEcw9
DPm1VFJyh1KmJYE7pDMXRayQaDbh5yFrMsXu159rrvM/V4DztRxbV4WG89bRviIphsbp9VqGzDXG
fNVEHlsWCO4dcz/Wu4cMKkJIk/vX1/xa2nJNXi1DzBfmivbXUjAhbjQAZehOw5tugnbHUJ/dDcH1
ry/z10fGRSzcPI6lSQbOX96woIK/HKWK4UbG0SldNJ6oGC5kd0zFb5/Y/Ph/vo3ztUxNmJZQBSe7
n18PZrpJWuLcpEwoFlwvRjqWPzn0C3utOFrhpR7fNQiiYuOs9UfYkqnsEcORzlG9IAqz/QEBK7L4
l6Y/BxQFJGSgfizslxpWqDBHkhXJkb5Ge70INdrdhDHBpbUi7Iru8Fx6L6W/T9IP/KOEJabLxnMj
E7aefzOjM9rQx+37IaXhNvSTGuI57YHQTAa1SK+z9KB0d2y98q5h4pUGh7wLGMqftQIxcOUT+P2q
vvewI5RsLS1t17ViE0XZ1qxfQkYmv35oP0AkX+8k8m9pcDNZI+T88nw6kpRkK0h8AoarRtptU3pb
girXBW+/Lv21ofhbQqhcZ3jGS3FldP02J987a43f/BjaX99RzucsnDYHFo565pd3lDR29JAkmblm
fhZWDdNu2lR5sFYJ6xBdcbKD/BU/0SFm4tQiHwyq/NGr4eioxodRo5cmV+W+7fgdW1mrZXBKh/Gp
d9LriaJBRv5a2O0+ZFaCjvy/cwc//ehftuOC3mhTO5PhBnm2gSvlkoRATass6rWPCsDUyPOQJzVu
d+RTL5Cvb5vmNxXBX1eVn+/e/HX59BD1UrFJ6OJHqIZi5VhIIatneloLQ0xzWsyu4GhRR9k/XqO5
KqhOzRQSlYD65dXB5zcJSF+G26kmAHiDfl+KhlZBZsv0He9XevXrW/3XPYwLcni2DRsxmXTm2/Dp
Y47CF6XJsc2tYGsP470IoF+kv2tp/N069udVbPHlVSRTwQwQqPEqdoHrvxvha+5dzZq26Dcf5+8u
RL+ca+mQr2ii/vxxrNGyxj7h40T2Xaq2BF9wOm4dUB0vVeKtf33vvhaNNMck+6gQlCKao5pfLtY4
KbbuLjfcvnrtI7GYwvtfX0AX8wL/dSn5dIkfBJ5Pj6fs07Smt2q4QJOXiJGAGUOfa4K11yqcIKNl
nQaboEDdha86CsZ1FROkRMZbRvNBQ9xTE30EvJuj4qqj75BZw7bQjX2izvxCOr/ReNsLZEFyRk5L
1JxQyhO3LUgxiopdq26MNjnLhiU+z5+mAKh1HJ2T+GPIxA5ncERYd9Qug0CuWz9FsBBv/JIjxZy3
WvecaSDV4Neb9PfcuzUKfx1o9rKf0J1AecTuRe62mdoXhhQ7Wefr1qovU0890JtYlX29ClBZFVq8
hQN+o9mIjj08Iw0MDePJN/x9hDRNOPGWzgw9ExIEaZhpWJNjVC64XtZFDWaIhnsT91ulzw4JYKQh
ges42hyA+bHLYYsFeT+l7R40502U1FeA2t3KHNxSvXHSdIso0PWBRGuwfizgZIG4z8XeKGrgFe+p
iSOK5Gmnt7cCuKFJ5uCIn35O2DFA67WNvBj07qRMwzodnzysAzlcqCyvr6JpOEo121VVsiMQlmk3
M11U70Eq1mmx8YPiUAi4Sb694T1eDmm1siHQ2L19NTlyWxGF59Vg6zkW0p3dRSb4YyXeIlFZ4EdS
Wm11QVMJaqezVUAfWxUwJjVbY9PFHFG6MYP4tg3BmFd32QS9UsOdc1LDc9xdyeBqzMWKA5sGHGRg
4st4EUdif+nYfDzKEOnG8lVUNFWyCVm3us00H8TyxXz0DXNko8FdJ7971rarL3PjtjGJmIRmazlv
s/0Bnu0RBMUGZ3+HPV4OTwUh3MABVoIOja3elpQ6RWS6zELwZhjWErp50uK2TpZeeD1fFygIIO1+
Z6bJRaFgkrbrG10dkEJxuEbAYvYt/InqffT8rWa1x1BuM8G3AGh1oMQf5H+dMIxem91TiJWudMSZ
GEejWSpZuKUfvqgami76uLQhJxw1KBvZ5OxKEzZdCks6HNdZZoFF19aESeNLVDHjq2tdJzqiFwdd
DQ91DrWcG+AE5h7d1XfDeuFRgZ2Nrmn9zYORtRrgMekJBkC8QS+tThJU2SMpZNmJYIvNOAwv0eDv
wS5c2oJk5tzeW4G1NY3qMSGx0lfRYoDRGgwEeGm1x9S4r21nWeXNFmlTvdD9ZpsRnTzDg9hTCOTi
jD6eLdu7NpFSEwGEJC4nk9H0HsDaACptuMX2PscXNCGwFhJUfTlANlnHOuiFcJ+3b1Gs/G6vn9f+
vyxxbD4c70xNOsaXVVTAc/WGEhhtVxKhOakEAAjXL/lWzfdWaZk6EY0xFufSPv16ef27Asn688pf
C6QOsY1aYsl1RxqKOWQJ3zz5uP1TRIS/vtLf7bKfr/SlnpG4kWFCcCV0ULjWA7eM5sjO4L+zIX36
QF9qFkzchkmChMHte/aGg2P/Zj/6uxvG47AMahRMlNqX44jiowkChsg2Lq8KQrnFqvX2wEh+fbOs
v9vEkTPQjmFj5az6pVoY2gLhssXhipzDtaUUC84EhARicDGap9bsSIqlw2kNLpZBFyGRWw9yUVL4
j2StYQIAFacybyTjL2vdEVNbo7x2Zbq1p2rdOyvFw8qFA07EUPZ1mCmRwGsP/Yc8zSQDIUy3vTVB
XyB5R1IK6QZW/bSIaKva6HoUwjUs43LwRiRnZz8EmMaxPhwOHQgU2QPTN8x1Ra2qViRpP9Scpnx0
v5GGvmHd2px86uHS79ujY1363oA9GkAT6JMuAOzRiXVZ/A9F9b9KUf304v1l8Ll4rl6e3/L6Z+7q
/2s+mQ4dpnk6BmhS6FIVrEv/Hn7yW5ym6Dpw7meKpll8T/5oPunfqD513lkoqhatD/6vP4af+rf5
1zZGWhP5Ageyf9J84k/9sm5yRnD4G0MXYyaqzy/ndVJbi2AiaoR4Q8dN/GeyGbctVv620o+i01cJ
OqxFjnKXLhMsIZab1AV5s9HM6CVX1Y6aQn3NCskeL7VtSpgAdh8dlc66ndiP45z6SVNfB17sCSUf
Ap2rgsyU1Hqnu+MCSaJOQVQYNMF7bIpHCzQJhnnUiXORI56N2L+z8cQSmrLxwMBMCaR3hKRhTfe3
1C8UP3NZEyG9pS46JSjuKD2MYTm27crxGxfQzS71/XUMjRy9Fha+dVmTQkQejoKnrw8St6EX39H+
lokLb+V6xuyTt77u4+SQkmKGDXE1xQyCkP9JuDZER6xxXa9IBgWv5Jc7VZy64ZT3C2sxyvY4JkzZ
6ngVUlWqJIor9aGPlIOJdE4aM/Ur3pgFP6xtrQ1Vrgt8ZcisUK1CjilVlzy3FfkAm45QGFBNt3O+
Gyvpuoks8q6oyoKLiaBwQkAe4or4ZoeOR57wOAR5Y3JV/V/2zmy5cSzLsr/SP4A0zMMrR5AUKVKj
Sy8wl7sLw8U8A1/fC6qyTAXLSVrXc79kWIaHCwJwcYdz9l7b9dT4PteUP4Pd/NAT+SQ6PBMCKVUg
TkX7nnUtiZcWAJvoPhRiafLHEYChGcm4b6SbQPJAJxrCy2KPq2vznDCprAED0pE+ZH1GVbgxsWKQ
eXWX5coDsR2wpenIJPMKXredyUcf7z8hdnioUflaMgduUim4U1v/JWFUTwSpQohiPSlYKmW80nGv
EFe4tMrkUNjAD+oB+Gw+gYeEtSamkKgE5S3CW1YX6L655yY1XyuvXzllsmmk8YEAqaVdbkwTdGrb
w79iOy/3P9O8vks5tJTKBlwQO7m63xXssgAKRNs0RaA/iF3RokW0k3U8RPj3hiOSXzzd1FqsBE1L
tVQYO06CZIZTmdTFi2lfTQ6W0tKMm0L1QJGZ8otRHAvaQYltPCInJIe8Whrmo8FAy6WD7j1XfsPE
XELpSA50CNe03SYtD/E+3nvR0660H3Ron/S8aDnF2B87t0+oRvgxZxhn0SjVvWkTeTE5QBie0zVw
Oy7s2FkkxG1lFR8FcTtFK3GymGJDN9O11eAjB81VygtB1LJUqFuUg4uoqUl+0rcTX6EEUpqlYt6l
/apLn3IE7xE37fnxjLbKPZleIOCQOQ0nI8j22jSaYDKFSrvQI7K2LHPl+R42S97TWG1LPEcU6ncW
lJZZWIenUp2sjKH3jukCt4ezHupPmYySzJHvfBreBBCs+kbdluRo1SyVmrJoAB6UkC4DPP5Eq8z5
tjguUbhfelBXBV53ZcxdT/qBiHhv6nyyGmqj7WAFJz3taVi1LiTZnWL10J28neBQktTBnACudUN4
W6KQSBDbrtlgjZfz99b/jd/4RKKgS2rgMhfwUnH16w70v1DCLEYgcxrvhlzq/2vD+v9bOTdaORZL
2eVWzuoneUQ/09//Z1NN//jHqjr9zf9u6RjWvyxFZ0XVZcpNCrXzf6+qpvIv3TAte1pqwWr8e0mV
DPlfjsN6aWGFo8L/1ev57zVVMmgRsUvUEBqZsqWrtIj+Xzo60wb5P2cRSVVoVUzl0rONrWlkIPdq
P3GHKH4Swb6Nipmpsf6x1QNagxGrtAii04sOKtAv2d4rYXUqzJOlrSwOkB1ddNifS6/e2cnBAHeT
3DiqaP/cev/nNztb5bOy8X3Nq2M37w8GM7ka84XifPGpzAwRKL1i+r+Dma6HApcVC2OxIqFuPuoN
SAOVA0eA73hleuGsUsjeoplNQyrtD2r/ovEvc9oJNSs2PA3D+VMiNED22iu/+wIpvrEeBZb9Wzej
X3rM001+q2aBWjF6SBMxIGf92VA4PqvDTgsURILyqlGrhxh+jNqhqICBNG8cPPA+LEujmZcVTO2x
G34Vznj0dIhVsr7O83Cls2rO0unl+A1rUQb/E29xdog4qCw9VkVW9A96EUDDhuguH3pnrtSpChuT
9cQLRkIbym7fjDnctX4MudnmpzZIbwTxfCQRLTKko1sJhvzm29dx/K8x9b0Zxyfw15E27eq+PQIm
PyWELR67kSDMihPBIDQE+7wB+j8z0XR7suERxDs31EuXxs9Uw/x+PdvoYmdQBOZsnKzmiJM0d41R
W/Ixra7fkvXPeuh/xqj2z2uUaRFy9qFM59v6h4exci7jxRcGRbKxA+82aNKbEuaA81Dejn4JEMV/
N4q6Xea9vm9xvQLG/bDz8KNO4K8Wyf00ch06/+QirUPbeZdkDSVLXdylqnUvNc4bZtrnkj9Uav8n
wt3V9FNVsph9pdl4UvuzS6NjLLcrJOKPPh72e7l5xaQHp74t8ezYbjqNbJw4O8pD4FiGEMBX9GxX
+S9RK+4QW3tHHV4Cv9ooeb+x6XawcYUyna0EHsYqt550rC/KmNjLojLvA6eD8WiOR07gyDja4NVQ
00MbQ5kuqGJl+krxK6jj2UFK63el0I9UNX7feP4XhtT0tX17xSVIvC5JC+HaQllzXthB3r1Pp2Nx
kZ7iOnq+fpl/njv+85bPahgVpL6q0nOKsUax1rpyZTsq2PLkxofxJdv82xx8duon17JpCsLbXQk2
Lt6mTQ5ajYSUe8PC4aKhayHAOpk5jr1WOpZ68uKQcXf7YphUf/6LKazpCeO4I5YACyAb+FCf02pZ
ARMAxWmWBzCn+1ofloIJXaFPsKkGaV3WgOBi0lYCe/jpmNG2gd0oAEJlVn0XqxgfIMM0iv8iCWpQ
BiW768/zwkwwLZLfXxt9A8+Ja4P79bQHpmgZLwb/kEIE31l0CKoHJvbrl/pqH/3l2Vpn65uOWGlE
lytcDq3mD9SNGYxioGc9QheoQAs063CZI+D5gcMuH+hb8ZB3olz3JgT02snQOilGMaMkXS194es3
6mPahRXhS3L5fexisjB1n7GbQ7GKKiXgAGNsLSrEPciXCLJF0HebtAuLVR9ppzoYyP+tdiBlNhlk
trg1kRVYd0zdODMqzP6V8xrI7UIKut3Y2yt1KIiHHp/GMj7kvY0D2dziIF/ZQ+CG/TAPW/I0jQ6V
4fUnfemlnq1wlIOTXPZH4Xo6OjFgqwwzUimd6lEtikcpTu7V1MQv3t9qfF2Y36d90/dRFIuoswiM
ilzOzfaiVxqCmZvqF37VQ4It48Z7Uv5Zmvv3x/819X97T3YYT/mIauTGhBdyok7XSRE/FNpE4qWP
l9J+jeLwffoWzSZ7D+vkOW2lHyzjLMwdVboBvWvdYGwzHq4/6Wno/m1Iny06Oggor+QXcBuLjLOu
zTYhZ9OAxIk8IRqWD1vFy3b9Wpfufhq93+5eMexMAbDFW7Wyl7BRnh0L2gnxS0VJHiZ2z+uXufQu
z2ZYBduV15bc0jQVGEWJsDYjX8uA+zlYxY0RakwP6G8P7myelVLVwXvbRa7uVzurEI9YQ1/DAWRT
k4sPoomT1wqH4yN56lRo6NXhr7Obpdm2UL/UYVwaVgjCrlTqje10bhr2G00HTuBJr3WWLHvixGe9
3t9rprU1emPZ2RROVf2Z79OtevGb1JMtSjtS/ZpdV9TeuspxBSH0PQ1pcXIId/OtWMyFws5BKUZi
fiD5Ocmr6aWPg9aTUNezOcyrErRFtdKbCTYS/240vjMZEAQw0p9m1K4HqJPXX4t64fWfx5zEkdEN
ROGkAF2p9CLWYGIGIsDJwHAeDO/FQtdoUq/oS3PnB/IyD14tSiIpbTuQ+m2xYrtdZHv+l7/YWeV2
NOVV6xnrFmkyfhUg+U/Xf9VJ/va3l3uuhgfkE0VKZqbuSLPQMPt9nkqLgSqU7xjorYPXhGK1Q8IG
UjEWuePQPpXxY1UAEjPm+aAuktB8pFKXpD8FqPFcBUaIv2qg1ScR1pCfjEjMaCSSwYs3VpLnoKGZ
ha0bj/rCHuOrM/DtQwOgHGj1mGRuhN8eHtnJK6EsGMHb9cdz6cdPH963H9+XTla3XkaII3EbZQOb
vIjepyLS9R+v6JcucD4bW31kmhI4gVADZOTH6rsqg4Orgtey5yvIS/VIwe2uxk5ZRUiuJcIxBezk
WVrbMtr2NGEmw3wawvHPu/bFLyFU6aX6lFT2NlWoZeiSYiwjSkdOPMLfgV2sCY9aDwJ/ze8+IHn/
UeN4X5RRi87e3I4GFhXP2qcm+ICK/WhgITrucOzPPXbVoPC0p5zCp+eUW6UjeyTyCZ4xj6XX/jT7
iVvjDKduknnVJnEAY8FvJznqI3jap7bHG8Y0/1rkw1ZX8lfFiF90zPKjPsFBhfIZlJCV/LI1V71t
/LRQ09CsxmUWOVvbEnvD8ncAY+C/YI0v9FVSoKKw4o5DaAcnDWC2GMnqqbulClucWtQqkpR5DApF
yPAMRLyicj+D5LhBdexNudBuiyuvyArsaqq5CFh5EhDqgU7uhjQGBPv4nKGF3bxDD14XkfpGVes+
6kPcwm2zDB3prpUqqlXx0eNIOjg5aRr+S+Q7myFVXKcCfVk6Owcli400xxgxyI0cZkICNRAEPRKR
9Gw4iSsyxAgVKQVWTeCu6B8Mo75rrfgu4Z5q29835HQU6nAMjeBVp4KQk4Depd2fhqvqqOeszlrr
xTjXUDAUDFSTe02lZlfUGaE07Q775un6oL2wYzHOvomy73LFIPrbbTLSiiO1ceMoec/j/lA22ceo
i4XU07Bm1rp+vUv7fOPsG6E9gaqq0TM3YP9VkGOUZxaWCeWFY8xCUum0BW1GOKsqPtPayg8kpWxb
0EPtURPWsbGyPwHQPa1ECq4a7V2lEaCS5BrUitJpmYetdUTMjR5Ebq+yUOWZ9Mc0hjs0GQvHkz5t
Ib+00Ih8Xo8H2iNHgCdzl3kgA5At4feqqOrFLZHqpbXj7Pw99AOuJcGUQ3T4FPYIHg11/FPiUL5I
xTJvEHdef7CX9mjm2Y5I7gWVhcLEz6/6bySm75DsoH7IlmoS/gny4qPJlb2e6ARSNO+2TRNSNGv2
UVgeyPOc1rBaf6qF6V7/faYB9Jd9hnm2aSJrhtyAHLyAp4wI10gcLQu2C0xkeV7eOkRderxnWyYO
CxHCVe4T5eo6V5M/AZYRR4mHedcoxEAB7r5+N5dm9rNdk6rDqxvsInOpLHMSVIBf6btalzbXf/yF
+ziXkgVRPYT4L3hftrQr4gBsTFVv7QY1id48et7wfP06ytSj/NtrMc6Ogk0sBzo5s1xJzzzsHdJR
G+w7Te+XrYoEp1b7O8+TT1onwyXKTappaXKMG31PEi3kDiVft768UtV26YTNilTg38FokKoa86fo
XGHX1dHe0ZNlTowFYAoQ/13fY4tD8OPY+0QRFqeungEpPTtauPPqXmVFMX81Htjguo9xZLVL2osL
wn12hYCqqw3u9AR8Rd0LjEYzaQJQ49Va+AinQV9KJ2rN936p6POhtz5HVqGxRC6Q+fnKD4kwR5Vz
ZzWBazekEOSlvMUpOqdm+lbrLZxeXePH4d3KGmLVY48+fFqoJ2koBcqx8SVN4fYRw7qzYeZrNDI0
Q4dKW++DPpj7aHpntlztiSvYwlXf63rBQj8ZtYOmJWhBe6OWfXRCZdf1AQ3YFLWJtm0kHpBOIPKQ
bm2SWtZ2Ft5nFn8V2StRzm3Nsp+g9tOfrMD/EYf9MvNB2otK2kP1IcPexjtml3JF98zaKpm+aVhe
cru5T4PkuYinOifLuUxoAEsvUenD1tENEBGrAK08ErzQeK6z/KFrIeoI/0881Ji+RDK3zfjDqQl5
CtltNDUMBLCjoIUOXm27QWltClhqULh2Fqi+sBEPJfEeTqqs8sZ5nJYulo+noLMOkJaPtZcJyrTV
MptKN3rU5DQIR0KvY/sk+YAJWA59+VdEjJOt1EzKNbRCQyZAK0bRJKs7mcycWUBogl2TpwgHs5bM
E1UoGK4ibW6IRy98218+j2/bQqdWCs8pqsy1yamPM+mRTQ4kr/rGRKhMc8RfZkL1bA1A+KpQwleZ
mCkjzZMh2bQV+v2iaQipRNyeqPXcbKNtpjlrHXDR9U/94kI7zTXfbisarD6oY3DnekSXjiorAMpH
ry8/BdC7bgrM0wprTYDNxhH1j9wu/0TFuKJ9uG7VcpkF3kpBiWipxY+xea3LBKEhH4LSGGszin5r
SvIwlNl7LLJnjd2NnTovtUKk8hRKNcXOT4uqymawsCWiQuxtzFWzQd2VoNIH/6OStZfrN/r1HP/y
fI2z59sV0MAHWWbXrWpr3wsOkkyieVHDsm1QJEot3gC1VOcaaRQY0GRXVMiCqzS+i/scQBibtWl3
UActp1WIu3O59ftlDq6VRABiQwz7FYgptbGY4oJZ/bn+a1/qhnwd0L+9H21AhlgnsIR8YKeDhLTc
koIZteP9SIKgXL0YPlEmgbJwYmJVsgYa59RqOjS9tS0l+9PhTZneQN/mSIlrNUTvRjMuk148QINZ
aHjx8owsomdgcugQn5phF4pjIKtzJaHT4DUwvHFNx45rxQ2kO+dkduG+L340fr8LPGcRmNKNrcnF
Wz3bC8RepOa+YsduinizRxhstctODfa1ILrEecI3E7fNIRNwfZN2XlnxMqadVnXgWry1hYdaDG7f
T0kon4MjI1Xc2gJIRkWmqgZVnci5hBoiwMiHMcI1CUfRr5m9YMlnTYe32EAH/ZqmD5HxWygPQ4Wz
ZS1R8eDA6wS76+/zqxzwt2F4thcxSMVypIYqEald902i1XOyAv94FM4I/myZcr2FRXjK2BP0rsQr
SisbqNerKtPoIVCzIlN8xE4J9Y4zI9pkFlTa2vs+T9dNZJAiUkoeaUpwkIhCAnp+R7aIT4I5Ie8c
a0HEFG6PJLjMWuos3jEZwJuRhetE5VMk1zNSreDgoymWWsLMlBfIf4tcN3BL6XvOm24vinfF7Ci3
9wQ8gSHLlPaDPdwS/hd71cq1k2ZP9swPo6S2aZnGysq9h7btFpXU7tqwfUy0clHk3k5DRFcSofr1
l5x4XkPLm0paoJBX15/1WYTov+uR6nSa+fbtRChYcKNoOHj05hC0yUuglS+GoiwyImTDogWMz5Fs
avnZLNRhD3swaT6vX/zScnG2g3Kg2mYleCoXYupDIWcbddT3YDlvfSwXVouzadtPS1nKoIXRJA04
MttHpRtu/OgLe78vx9C3pxajxSGPuGSiHCyGG0L6NOnvtAipTcTSf/3xXCqXnctqm8RSNKVBll8Y
zaboraUR5hgRWgKowF4tNNzD0PxUSDL5c+mXTyr1HWGr63IAjyA0C3mzfPJCFFUol8c4m2d5cue1
DhN09JxYEhIq4zGP7Jk9NDBVIXHRjbqxaF54t+di5HYoQ9YsfncjeC7keyrMm8K5eUK78Pz1s5ED
XNeuCqOKXL9716pMWnYVDmocDMmMyCXSY0cylOOX0PQofEzJtdE6IXdHpO1vJ1M4zykk5t2yMl66
1bNxlvVaSO20FC4hJHvFah4iXbmPc324UWhWLtQi9ekpfBttqjlwFEhoGEa2StRfrayMvIEEna3N
UUKP5rxatRXNauHdE9KOomf4fX0EKvqFT+hsudGpzcBgZ5xrfcIuV7JxTZIRndMQiJRgJermNYXg
pmAwnFu6eDa79smMUBKSkkwNMr/xBC68bvVsQWjQKhL9QRiUTFUTdl+2KTWMY7H2ZKfxjb3rhYPj
VyXy20MWbdjblcFi2PisN2bwPPqtuZQbYvgKWcJWCdLi+lO91DjQp6f97VKDUTdV0/VIUSip2frw
kLCji6eTAFa4FoSt15lYbvptoxNqbtjNRzJAcW5J6aJd1/atsZAzMplrDBgyfmeonMkiKmjlpjJ8
CJum7kwqVfivbTHVf3Aw+QYRgCKBxSkIw6GKDhMqZD2tA/BrNDDNguywCrWqI40b9nIpRz0OVHHH
NvbV5j9wQuioqh8vEyXfCrqFBUVEDWu1LdWvFT8tpgykJDoFtmQTN7cm2q/T9F/2AvpZLaZGmAvV
TI6xHfUEoyZz2erumjDIkRrCdq+0+qNSOBaq5gk124sNJH0BPxTquHXSMvu5twB6Dz2igibFwgWw
GVKJDmW1p4A0kCWQ60UAFrjCmULvpTeQL6BeSbt6rdP8QO4KBjl/CAeP/QX5UHH1zOA45pm9FkQ7
arr3osbhT9I6XOSwL9N/T0DKp7CjxxYsyzx3ereJ+nVXBkuZ7EwngpIXZbsxVIHi8f4dX3kICjAp
rOuSHB8cq9uFaXCjHKJeaFJ9bSS/jTXdayuUI7Vwzaqc40bDYi2JV1xriEuz6qlVEDBa/ZIogYUP
YqVxEPhAbAb8o1qL0G7vy8x/IujuiHRnE4/DEeTusjbLk907OzICAbO0/7slQz2rDMllAf5n2g5o
HJA5Ga0NMB2pZ9wQ8FyYy/SzSWQImrpQUp5EDYPH2OfDrXX60sxx9nsPo066CzkBblW8WDYSV6DL
Xr33C9dRX69PGRcu8T8IXXrp0MFrhNtHD158aoN3v7nPkvuuSxbXr3Dh6QB0+MecJIQNaSybrmDo
h5IERgrIN8K9L8ze2nRT34agOqoWPm2ej94T1saRwnaAjP6AC3pjQp0wFn+rC3xp/r5dwWgUUzZD
PwO7akI4Zdq2SWvQRP1ZZN7S0GIXruzCAHgi5eo7DPJjasXvkEgX0jD+FBYBvDa9ULJcFeDSWuN6
PiDS6w/2UtHiy37w7ZfLq4Kw8oIdttdyqMcgDrtTJzCn29Em3JkxzphGKp7tmGDRpEMod+O6l8bM
2SqjC3SgtSalU9dqbVTx7zSLTqmWPMthfLSpK7aOCn0nJMyyH+5DX9pN/ROplt9DSTzG+bBqR8KZ
C2opN36jC+Ub7Wwu9xy06HTMUzcLnKNiFcdKaXdp69VrtUEmPQqnJCOgvB/t6qPjaHr9speeg/rP
4Rc3eUJIX5i5ShmsqgigsZ/+GjH7mW2/HkmouLVdv7BN+2olf3vRpmFC1GzV1C148KTLDi5M2t2Y
B29yOll4U0AlXYIpg15lIikbgzERF8qmjSpCrCf2VyKOoVLsAnpSTmVCcJxCXLLhiSyaW1upS5/K
2WTlk5SNbthIXYeEWoe2J2yR4yhBSR0wqQrMieYgkVSrfV5/+rp9YWb5Wpm+PRatbsmOR/OGwMHb
VRTj81FaFCGBAEpB0KvS39vUNkUQoyLDiDObSsq4JE5eJK0jZFZrGOpESRuEtbDqSnOsso/YQQiZ
Kv3jtHcRstnOSM+hSQoTdzTDZydpl31BKB+yD2Q1zu8MzeO88dpPURFbERshiDalQ5BFDAJ1NtIq
BFmQs3ro93YkQXn3iK7Lin4gtmF0e1t/U8t4HdbtG/PEkzrVxNtIYaUktB2Qt/IcGgj+JVGuas/a
KKa+zImVmBdxgWcjC37VnsMKTwhx2NbhYijzu4AyWqP7SC3gLkI23ZI/t5z20rbRunoub0pFeQu0
KkVt3N/3eINn0ydqWuVeioaF6vNplkoWuBUhTss4a7aKQs440xx5yCSDD345k4zidxcmR0ngLyS1
cuVRiOpNQiO0EX1zLCB9+3vNHJc5/WlRGBR9ir0PCAs9kL0eWmM/BNavNDNPbDPluZLnsH8Nfy1l
VN+DxN94yXCHU+vO9tgsVg0/dAgxlTdqQ2pcAz418x5sMzgF47BwJFjZPiZxYYLpCQwgXsO9lXaT
BUp+0O32x6Sm7VFyGGVMwX0gfiCv3vI6f3FU7TVv0xRBCPkqvh7hKCnvG/IejVJqZ1oRTwlq1Z1H
6FpT9qss6l7IB6DBIlZSlb2UBbA8ZyifiCEWtPf1X7LRE5ubyP4MkALof/UgTB3COS0asjuJsKSm
ZcYUPlkWyZkzEqQdaAqGDsVHOikQzIw6Y0UDeuy9B8MenZVCh5lgY23um0SuKxifZYmcl8Q5jjQV
kCT9FKa3LlSqTDE23YVV4qkJkSOlFilIRZUuM09+6hPtV+qP0OGEDk+IiOUmEWs7bg60Jmj4C28Z
CMgZhBMj2Gth6jm/LLoMxFJuCHwekRGY89pqi/WkLs067P9yuyfsz5j66G6eWNDpoz/2QP9Gy8i6
Ed0yGskh5Ekif2joIZkygQmkcmWC6afyY7dSqz1KUbLOhvEDJPc8zdqjAysZ73QO+NnA0274J+LY
tEl0wEOzFH9B3T+b6UDZCpQQRjUQFzxWbtJRGkbdNO3t7MJfVK3uEgS3qZEhNW0L+qZp0oU92Dss
169DmMJLo0sz/b6COlwT1ysD2F2dioVJzN081n2SS5QjlXWttJ40B5Te9G1lfvzpEUsd9XUCPs35
ScA7nJwkfBy1pluAIV+HMTXtpu7slaPyMkdteE49LeYQJT5yHXicUeFGo1f5KgZ1kztBy+qUkA5O
Lroo+0UgNDInesKIzJEmXobSmUlbS8BEcuDQ5pYcvdQ5pULE6QqnpMZRXTmLge6k+ZNQm59ISX+T
A/QWy4RJKeldBqZkCShrHeCAIsnmk0PXzywt16UgY1cLq1WuDDvTjEitDN5onq1r35jQmNK7ndar
TE0fp5g+9NveERXIPCvQPCgFEbQdQUVBb/whTBRsBTIBbJCkqenIPIjZmte58ykP/VNKwt4IQwxw
ibm2kvh1WqY4a22lyNpLtKboZf0s+Kl9Va2CJv4CZnI/8oilOCMjrmFemK7sj8UpAG4UFg0Ot3Bp
dPIRgilpruGxL7VnbPJPwVSkL0UQUaYltFo1ij9qb7yFrX2o0J5oqGumfrpR1Y80sU4IO/bT0mBY
FZ+/AQ/dE/eKisW94vlmuR9Cxiw5oxYUStU8/AFSY+n3PtlmGIYlEo8VZn2rtZgsmerNWj6xDn5A
HMPDhoxuXkaGN+tkcWdn/EoJPcYE7UaOBAaePhSAOGMI6slD01STItV+r0IFELNZsPh44jT1hLRE
7ImNzeZ0XmcN95sHwT7vcueOI+AKjiPxjBZAAHaodZssKao082K0/xR6e08qx9rUw31C57EGPF/X
1o4C34Zo3TUikl1N9/brZ4a9RGHAPBRJtBuScTn9B/7EBwGhtNNGOq/T+Ccf+A2EOJTrEARiQldm
+oyKZvTXZqofGoUZObJfC3Krc2Vy3YACnKkV1kvR548FPSWHWFB47szzeMEbbZu1/TvK1UdU3Ifc
qeZ4QV4okc+VSiOsTj90g+Hmg5PM+XEGUc12M/OlfO341JCHaQZsXnWPhm+gDz+nllHuQyWPtUfa
2/DenQfoOk8UPH96nbSP6+qWkPjC6ePrzPBt+9H5lDmKKKXA3UarkGVNGN3bEPRbh2bN9T3OpUuc
nZ3QQ+k8vjZ1OabhsR/MDWKxN6toNugabpzPLhUBv8Qq3+4j9NgdRw3b2LHGPzyUv1N/uNdi85TI
xcYT3rolDcxTq23QxXeOL62u39uF3ds5R8mOgeeTDZG55BBQ5EHRZIqb93TpwU0V1W/3FAVJntKN
RwtSE/WDep0Fjhgs3GWvjUXk4bQn0lG4FuwYjYYlOSQejAgnOBwgQxLDpLRdqtsst2+UIL7wRn8p
N30VQr/9RtNqoNM0SN0maXex1z2FmU1wWeEduir6UbfiOUFf36IOZPw7Jy3oXqaNJqvAmxWrz/Ko
/yoSfTtOWgY7Psij/Ygj713Luye5LDdWGD/1GgGt6N+kqvs9AMPpWhvIPlwUSvSTnpQVM8TOO6rd
PZk8m5DwCUzECvLFonVbYyDX0s83cMeSedtwYiIs4wmz8EpPW6LB6r2T2rvIMw6pICm3J2HbNwiC
LbVffko0cqUwASl6sumnXS9BpFihm3szS3aZOTHpsobQjCDpyTehGljKxpwYR9xyBAwKvT4qZLl/
Lcb9yN6J2mCPLiLppTthqW++6d9pqc8qEWwxG5JIlCuPFpQOXi1WrD49VU3+R1Hbw9efCna7hWTR
Vkzrx64Y41mk6u/Xh+0ZQu7ffa2vf//tRRZ1GJtSrcZuyGSYl707AJIIlGBZO/dTPVOURCI1jdui
Qo79ieOMSLG+ceS8dOb/6rZ9uzrLTlXZGVdPdGKKkOtr7KdsIkl1omx5e5L1mvSHqex3/XYvnHG/
Jo1v18tjapBBTJW0l/+o6FphMaymVcCS/aUFL/f6VS65X75u99tl+jaJHWHpsTt03opOPkmG7BPU
iLhB5p94zW4Veshy6o1+bSD7A5O+5aCG1HYNhZ8bv8aFg/YElPg+bXiZXCi5ydPVnXIXyL88I1z7
lbnK+gNT/UotgGuXz5b0aWIBun7NM1jEv8fTF1/s263XtpcpYYl53/CKl9wJX5MRZ7RI1Xw+jKo+
4zxGnnJ1iBXdBaW6tbuunflk8RogzQ2iBhuJ55B3zXOawN6ix93TyCZJtuprZEol0ahVu8dkBcCo
r1ZFQCg91f89QcMYyLucXUnz7AckpuexWPmEeFO++pGNgAVwzl2/yUvtHnkaXt9ukn1JW/tkEcN4
+oyKJ5yd+FzzOZLoyAqWbGGcAe/jaEC/eh04qFWIqgmW+l9efVolvl090RwrSesqcXOf+PlYZuQ+
JPJn4Z+Iq0XkujLY9Y18xviCJXnhcf4Iq/jGOnepUC6fr0W66CubrAw3S7BFGR4thLTXFlIYfXAU
/agLJ10wwb1ljvbDzuJtNCjlkrM5JT1FfKjyOCGsXlLMPO0IOU2LLFxotG2MwCno3RTrrmr+jJIS
3vgKvsrif1mq5GnF/va4vCDIWrpxcLmKGiQZ0bZevlXo9paZeCGW2B0T3AZZJ2YmR/OZx3CtG/ux
NOo1KVI6wqWKo7ql7nJn4PAfo4THbOEP0q2y7IWtw3k4QlKxsote+DxRZy8nNnFFya/rY+XCfCef
1fQ6o+37hJqLG8vivjPMHL01afJ26Ja2WMn9LSPCF2b3bw/5rGngB22Qo6T23aFu7ilBRDMaKofK
F2gVtGXToSlyMjEbtO55sNMFuaERxkOyvqk1Co9aj5+zF0+dD+zjOUix6jG2wIARhjZjLDxRr17m
GDUm7NE6squ1mSFtD8Inc/LrGPBSMpgnWokfT9KOTpz8iCrEjFa+Ner0pfXS59ghpE8Fy0vd48Y0
oF16cWc1QsvTg2wMEJSTxelXmG+fdXVY22r+RFg4JxjCFg6Nna0coiRlu190mHljk+TRgyRpuxK8
fnAwx400EoiZku1Dr1Yxj/xx0cKfQZNkY0YpS20pT1Zm9VDJK8OEXydeZCtfXB8h0977f744+RzH
iX/A40tl8PHrtuphtH5x2j0kYz8DXmMG1o2m0oVtueyc7f3J3FOUzhGRi+/nTxGh6jSMvW8Smp0G
JLKa0tDvjBGZfKsx4fdpexeQznDj6oCSL9zm2YydhrTFnUIPiXsQZJsXoUrgUPKsFuAL7db55SuU
Rmg9+mw1kqzdZR3pgmNEEVYTJ0G1tVD7Z+FbBGRp5UylxRwp0WlISF/21B9yG8Phtmu3K6uDwBUY
smVrenwCaR3TSVRruvGdT/5xbHMoNUjqqKES+XX1gkf0s3Stdh3rI4iUfOvfVaMZzzrE5Gkk9uXI
q3DEaMy6ziANWosf+asLS+cE5Vv2OtN+1HX8HLdEiykiW7WacpSSnjJ6SBkhUcoZqZTDxLD8EEb9
0UuYAoba1Gdt7z0NjbKkzolFrHWlsDhkJnBpGVCnhJBNCdXadVpnR/t1Gws4jv+Xs/Najhxnuu0T
MYIGdLfljaSSdzcMSS2RBL03T38W9Z+LnvpUqoi+mYiemS6SIAEkMnOvnevylQay3Rj5l7YhHtln
Dpo63kodubOTREzPkeQRRSwfvlFLjtfDZMp5SSqaA4xRWflV/Ti69dYqjGyW6sOXQRlggSHhLW5n
u2QAH+p60uSqtAJrZoADWU3ntZfSTuUPQ71mfZRjs2/5hnIlAOWZOyvpuG9Wqvl3o0ayKcfgVPbQ
GYphKt2LCqPBuFKvZOgTwjeewfmvxlXNTXaD62w1ZVxnmoXnWVtfxa6+1pPqoyMui8J4izD/XRns
x9rAWlzGMRRLPfjoomZFz046q0vxWba0AkY0Q5pau9FY2YLIv58M0XPRSdLF/T3K2xSoEcVzr7Ph
OdL7iBNspC2Mwt2mev8x0o25UBogmn3dPFcT2aZO7t2+erTsYuNlCvPB8t8qUSjr2ArfBoHHrOjD
Oxnql0ZQfQTR2wSYcAr2Kc1nE9W1d4zOw1VoKfNQ4k0ftgnu7uqUvchvtULZwt79qHn7eJOAeqpS
jCWdYtbbkFUrh882TkMSLRwk3aaMyQ7Z69IpLhxyFJP/xpPTBNmSGuCmUznPpcTsARFc7Wi3Xf4s
hqm7vSov+5SpEnLcmsWK/2kV9pITIyKxcdyTPlrHEmO32t82Qf2gWS4tmhWJ0CkL0ibtO7WHfJ6Q
4mzL4rLo3Fs+qmvUhvpM76trr+4uA9m9mbo6N/J0iwJ3lXhBtwuqRKHtoqMzwYBxqhULwtFdgEtI
VbiLqsQhmr/ideh0aAZZ2gPcyk6xgVG25UoCY0KtVmw7RZn7EujXMDAVpSBVOyZBj8G6duXQJxX2
dYg3HCdAjBErqrabgoabWSDcyzgtEGQNtyh98gU2xddwDbfwMA6pyqxIM7NbVaX22TCHqz7eOw4w
L9eJnv2i+xxcIiVqqxsq2LNKAcnpoidAoOC37IexsjXb+MDxcGmN/K3QbbYd+Kff94Gf611A6P4b
JWElaRKJjwQGiXJDreR2aDUsT8NdlAbLhndgwDmxrPDM5X7eOlX3KIr0ksqWOGniWcNyHxbmizbI
m9+f5NRPT//+73jPFmPfK4iao0S7Uenl5fMzzvz2z4kYsEH//W3AoZ2vT9X/pBxmdurdhDENw8Ui
Letz8fWpSxyFbKg5aB/v6ZIb6YIhj76ILGx6NP2is+x2jnZFkt2xsXQwbtWsyrGCUl9HGV57VnOt
GNYlU/LdDuU4U7UsoUjo7bwIHYfU9YWq4X6LzJkcrjYytcOMneVDD7Cc/H3oT31ER1Gghop7qElA
b9I6t2bCGN/VafNp1e7ObLH5rQRa/oJuypkbi3MeY6cG7CgK84sgKFVdkRv8Jh4L3b9V+2ZPuEUW
TGsef3+wE9/UMeUbIHfDHgn0ALPvgw8sI1HPESlORCbHJCischKfEmu4wbsSrB9EDJpv7r30/zM5
T5q8nRge5yjycUU1AOTFajconCs/1x7MuN1MGwKNiWdaAk89wnTpv2ccCTQx0DWysdp8JzBfoOZ3
X2b28vfB/x6KH2LU76Dur983ApQVoi4D0uam3LMz42Rd6Zgoy0OUkbXXQ8Awap/F8zDwxYzA4EbL
5V6ARaXORX0OXYU5+Y17llEvDZDhQajdDNK/lnl6abTu41C/thP9P89xu0WY6FX+xumrrdP0mxBS
Y9uURI0VXgb5tJVQlEDWPB5EVm/NUdlZOtWQ0bvrGk5YSKFusZZ5EpBcerPfspdee6b5ZCF8yJth
2g0xoyftv8XA+L6NvZtBWI/TXTlRTKxpjTMzLV99bN/KUgNKN7iPKvfKjvhqKX5OVdS9THUN1EeC
XimBCyCMSzPJKX2M+lJDybzqrMxFgGq+os9CmuxgtKm42VLtq3gvJMreCohVVMl9X2l7d7QzXK7d
Zzsp+jvX9R6p9d4pegbMqNm63b9p7dXvxoe/XqNikch00BFvxja4CDE8t6ltcmo8U1049RUerc2U
LGujKNWALvB8V48hovZYeapwND+TSTg1k45W5tBUZevKMdi4GBQPjrpIA3Ff1cpCSer175/6qWOS
c7SCIsrxdeDxjJHQ3+Ie5nrhrJIUI4ZIGy/laDyoasPJPcPLrKJTzA3OJIJPjd7RKurpaSGVnLQO
FOYbnTmcltZzLfNzmd4TW8MxfAieHkBViFubuich3tuZR+kZyaA9fNkN24PXZ4ugCD4NTd0S/khO
TjRmhN5lqo5XmAu2LItRCzaeFXjmO81DjGOgpnRnPp6fEyX4OPx3CVPc3BtkwRJjR+Zj23cbHIoW
TRIszbZYZrX2j5c5WowbGl20BksUEsPuVijgBkjJpqSeBtI+nRedWTFPDfbRguwGRkM3axps6ghW
rmjep0vZg7bNU9OCg5nsEOqtfSc5c73vxPYPK/QxFGgohZW2uetvWg2onCiwWkTeQW/xQmLxreHg
58gWjqgBKdzg5f4+W07syseMoKavSHgGfrDRyyGcB1V+ayrO9b/99tFqApvA69B6s5pU4sNscvqL
wOr+/tsnii6qfbSS+G1tAxLj/VQIPzqluuoENX4xms+9GiyaCGib5X10cFazDOBAlt2SX+P40YXn
SorTd/3TCztaZ9wxdi3L4kPk9LmPovzgZbiA4aMM0CpdjeHQzVQZnWumOzW7jhaXpvUCt7TjAFV1
Os6yNnmliwI3AXfSyymSDHL1b+eKY3KO1PjmqjYPNkFttjAXE4HVaXzmx0+kkrF0++8qkXaNowzs
YRTJPGM+Ih+IPPvGp0WB5W2et0gk0Z9M8bm1ySv91u4x9PQx/Jj1wYA0vcPBaPwMSCkMuGO2mX2I
yH8atndm+zgxIY5pNoY9VK4mhb9JFHVNQHSg9+TMynUiw6t+y/v/3r2NTpN1ipdUWAmPc4PLeRea
b4LHe9s2X1haLF1PPEWWdh95YbjOFfWQ5v2r5cTvIS0ZvnC2DV6iKdkBlosLSAnYjFZinmL8qHve
coy9jdnUb+YQbpu6utJH7aHARSYoB3tmK9WbA3Y7z8bbKrWvXJTxaZltY8vfufCdXLL2pWoti55Q
5/dZemJHhJ7+n6g26we9MRxWlyzOs2VhZo/aYMidpeZnspInZoV1dFDFoMQCNcnXpFvXahn8KQ0L
ndZsCMLrOLfvfn+KU2vNMaQjoabm0ODibwCpX3p6Uc29rCIITnFvJwBuGVs8b6Y9Iar1p7Fs9blS
2ksm/7+dDo6xHF4pbRHoFhoQN9p1UscrngA+hobwjy/qaC2rscsNBtfElSeldoqW9y7j1NujgP19
CE/EfdbR6tV5rle5VkM1t692fT0+JGH5btKTRy/hmfDoxCWOaRyGP1SjMabRpm1y7CFwuytIKqCr
zfvw3KZzYnE45nDYphMCZOBw3urNVZyKceE1CbDt0HhHGb20I+vVKyb1U7WgxLgO0+o2dZqvpqBv
o+9lfGY0T3z1xy4CyMA1sxGlpM2fLF1PkzddIcoqoO/TyG5reml/f2unQuljztCkOxUlzWwbaVWr
OjDWvQP3CoLUQGcoOIesvvAowwyWem9F9HFYgVz9fukTm6t5tHLoSe/KZtIhNnhn5UIsDftqCmel
9+QZWzyBzuxHJ0TJ6v9wCNrBJb/Vyw317aVKoQ0bA7W8UqoFS0ovRpbJZOsHB8d4KB155kM69XRH
kVFl6KI1dV4gVL9lHVz5fYV2XANzsspCbBST4Yy+/dSFjqIko/GHlGgfXlMeHLI4ReZ+lY8NcEtM
iihhGjRt/P7CTk2NoxWkszVtrBrdx86iedPL9F4ZzomrT8UMx+JkzQcMJbHg3oxR7b/mcGaXTlre
DVau7/IwWFFBxzw9+KQ9MaJJQFzmIob+Uo/g/QL10wySZBk7eMxg2PFZ2kNNYi9CKi/0qdngzBp9
oqMBe4//bnZ5jSFooXOXMqjAhyrOsvbbDzVxYd/T31S0e0/mwJWdT5o71rIE2hWEyy72Xqad9/e3
8H/08x+i0mO5cuDBRcesmXJ1pN5mY7uawiqzz0DHFXh+Ndaq9JhHjgbJLjGiBY7XS82w5moUPXQ+
zhOtDeQ/iOsnEYIjHoe4uE5qeACOvhVOSKaIIsh8sMU1j7nIw7xfpint34pSBAssvca5dKw1Pizj
QkMAMk8co8H8A2+qegTqZeM/6jm4vFaVtS3Gephnjn5J89SFFmb3fl3sTaQaNAXDaVSdZRXJBVu8
mNlqdm93Fnkace8lZrjEKX6XSm2Wum8KtvCF022LIX1QDHgMQ1Hs09LdiCT5CnX8tYPgwQmH53zM
nnzyg3R2EGryQvh48lnUt9Sq8mbl1PYmyJ0bJx+uB2JqACPFqlO9+2ToV+DyUK/6617HSrtQFrmZ
zp20Q6NqLeAXW8CGaLbPeZNxM77DG9h4UL2En6xaMlqzzlexZFWoJ9IKZ6sO/Y3FVByhybCVw23X
UGkb8vR29PPH0K/3SeiuVV6LbTlYjaq4kKp737KXIcYTbGxsJwkhpNmKlaXi7OHb+M5bF1UDtLDo
L6c8mRrxC2Wyn8BHqaJceY55yIPky7eCR7Vull1r9rjXgWHV6EifolwPLKTh4IhMk8aUN0G8sIJA
vm+65JDrzp/pM3VT72VkiGuZPk/9HqMTYSaof5+BYjqbW9ltS8/8KkJ17bTjUonqXWcO+6ZR/ki6
YBvb61aFUeH61rjYr9s9+Fd9P5odXAt7GaQPDX1M6i2OI7vp+T1YL17coUS22QLU/TTKoo1eLHuf
RSiDYb85kbk1H0InXEUubdBxGC5TKvFSVi9WIV6V3IKMV7/9PsFOpAX+Rx1ZRh2dUT6pTVqTXFmv
nLRliOOZpxrXVapeVd5wU6p4tvx+vW/l4g/z+VgsGTaZGvVpQYSbYq1XmpgUinEr2wm1hM8aTlzL
rCu/YJnPqV9zAG3L6gJPEKgssbIJFEQoiV8qtImbC40eCNvJdszlcNH6/ry0WQW8vP6Y/uAltONE
sVgZHnYtRVOYzybtmU+YM26CjKxTA9tEj57dJM03em39sb123/ToCfrmjHzzVMAhpojnrxOSN9Sh
o7acvpywu6JL3sY5Hh+jvmweq6JaTmkeM2EGtTK7zhHzeQpKmd9H+sQGdkw+aBFnS99sOZwxzVLO
oV2nnPloTv30UTDD++v6QjY0iJjiuqPVZvKa/Le7ni7594A1iipzTiEbG9z9LJuynMivzuzp0/39
8O0dC+LHUYXHgNh143j+OlaidWIUH//+80fBSWHhJBp5McEJ4hChiPUEGMgs70z0eiL2ORZhS2QH
Vpzw8wOVoJmf+9eZOcJiCm8ghlxmprXM6JH6/TVYU5jz01AdHXCMuutVt6MHyM4w5wzEswrDkf39
vkr9h7GxJxeeZRI7O60e7yM6lWRjLDSjeQns9k4ps3Xhm5+wfq8FLLOlrbZLq/JvXUP3FugOHwb+
Co7O5ju6kwv6s0Bf1vHKqJKXGnrfIGn1K0TzGjUeUDgJFaS6H93ug2JzOJOuuRt19t82vxx0Gvq9
7AEtRrZuNTgLo8EhslFF/2SwrmCPixTJCQFYi8OUWK1r/Iq8Hn1+7D75Rn2tskENKe3ebTdeBVpB
e4JFPrTF+Vux/y1x+B0H/vVRd0aW2uwI4SYdKHbKAsmmloRnZsypaPJYI66qYeTGPrOxaVR7VqKp
CXFfFKq9G7Txo+hpEVLbQEEdib8t6RipGdWqwanFYFOeNYlTzKdBDyIP46toh580TsVIDNP2zEn2
xHJxLDFPqrYsw5YPty/KR6fp/mRDeuZYdWJGHwvEcfjRLcUGJtFEiNTTYFdiHJx6wfvv0+A7Iv9h
Gny3+f315mQoBwIzTgGR1+JTXP1JO7ueh52+b3WaVAcvfm4MTIiHaDNYw0NG5gv7EAgQRbIMpNXN
pgbRrBxnvRNehKb4M4Wl03TJZfOSOskbm+Ac6ao+Q/E3FViISFzvApuhXSbIkgNGFgWGcxYaWNVW
H6aN32qji6kUkZf2JXzGderW3SxzqRJDMvxTgSuZabTgBkq6jjyT/4TmgzILnSbAzkk/vimud//7
+Jw4uB+r0qseI5FWJY9DKxUOsrgf2732DLVvl7jmY2eKcx27p6oJ394Nf70Ixx4iEWUGx4CyWNE0
/jI9uQj6a2egTaj01QZZQrASxNjq2UZI7dTndXQI7A0noULV+5s0B5pIy82NUaFtGbI7u2nmaq58
pSHyRVXfiMafx/Reh5j0BWq4MuPxjxnWZ85ip+7jaDUO1DF1gJv4GzUJl21urWE4fYePv7/GbyHU
D5/5McmsVTIl6+hf3xQdzaRA9i+g7Bzwq3jwjQbNpXWnccwroaVWsdpxihkoTRQTN6kV+56z00C8
SzYYlpRY/35P3zywn+5p2gb/euOcmgIv9VM26yR/G9XqQAeMXI5ZtiO3twpH797V48dm6F4sX7vs
6mznEp97ZrnKQ/lSsDnYXbaWauluh7ZdjJWkv7AqNhWMRqEM6qxxa0lHLlJhv6y8tan1H2du/dSy
8U0l++veBZ4JvTqUyhqXAhTS1dYY/C/DVf94VdFfwI/dRYHxUhnFAi/tWVbwvdhOu3Q4sITYK8d2
U5M7wQl9SEN6ZhBipv4iTopN7WI+OxYXftJSi9TZttLR6WedU7wFrnmruV9ZTba7SJKbusjeWllu
NUastrx9Hfgow1OqVmFTXYbS+2zw5+gwBYyrSYFebaaxwzGUhnj1vREhLHg3e7Mr98qkG8j1sz8S
ZIqWpocwV6+1EWlobd1Hhi4XrG4brJ63WMkedLBuaOuAGznXWZbAYRdXCUeMRclhLoscmidI3dA6
OuKhkkq8w5RBlCh962HWWeZLqmdXsVqND1XtPhY1W8XYYgzGBrcdsdhN++Riivv9GtSkPyQzB/0b
bd3dVWM5Vx5K9DkWz9gdxGF1MSpdMRO6N7AApp/TR6Q27TCXUfwSmf0h4HyOjku/yzztEmXTO/Ru
NCRt/5Q54bZIy694itb92r5IhU4QQaQ+jv5bEsfM9lD/nFaBltdBhX6lT8Eez0tXyntU2P0ChDzP
3F1mdfhksIiD66OKZqFm0LLnEuzA3BACiTYBVKsrCL6qh1jgENlzHG2SdG1Nx8vuufCDyyINLqhh
cYDvryqjAWJDwx/W49OxfEp5eWH2VMVQilVx14bylSzGZ6C7eIgLyEU2uGR7fEq98KooCzao5rLj
vDEAGp+1tPo6nr6qlYgWVCgBTvEKSFmfj69RHlzEMn8QPT5EtsL/DFq5mE3Xi2CmLYup4OKHxiHN
0ObW6iEW4UdAZ0vQ5SuLio1bOO+WQleRqS8zt7ucNAzTAp0rfjGzBQpyaenFW6nbK6KQJxnUjHvr
L2tkFuSDnVntdi91iI2sl5shjDaxtST6RT1/qlERBEGM22umHXSnwz8kAs2rLSV7ayhxhCk6fYtq
zEdnRZRToKzmWTGr7DnQ+4bizlWDLBouA/Tho+yFiMlT+qHiLXojH7YYxPElNhdVWi4nJR+sdITz
8X5aY2LdfrIcrGa9nH/kefqSGN2dQ3U4AOEcXWgNwAc9SXcQtm5UR73SCDLnIe7tNmR9xIf4b9KH
FJq6vyV1MJ4JBE+EWccEYelSV09otF5TkYxARjjLtor05e9r2qls4DE/OKgaV3Fj1sm0TLA/INtn
tgj0A8fbl207zwx69R07XBSF99Wa2YPgk/Rk+oSRhgIr5By+8NRDGv/dFUrXHfIyRzKXyPzR5Guw
g/RMmHoqda4fnd9KqaREdYmyblNvPfjWVipYNxj9E9NrTRR4wBrnxizrDfS0h0jribx858zLOzm+
R6FGVWRNkkBXXfsRKvdSbGtNXBaKuzWTzqadvFzpI04XYSyeZW4/qBViPbDN+WitE7U9U9E9la84
hnOmogt1OrOpykf67bTMRnWcLWITgbujiGYW6M51FBv8Kc0Oduusykg5k684FYQcq829kKU1rZWp
l6oul3xqwdzVA0qPdVDuhtwv50PWbJJeqNsKaxZszqUzD8ugWCdFuWv97iIOunlvlAgJSayyGPz+
6X+XTn6IRLSjSKROikotVTvY9DYULiHtYqnk/caNo9tYUe+zAfLApCZOpFxR8L8sW+et05N7TwV2
4mjDPVqnddfwAKzJL35MmbBozBy32v5hSnwpfb5zs3ypudhroravk2DfmbYNF9AEjKpo6zbRzE2k
IfRO7PaFNqdHJfA+CDH2so6uOvAOU47TbwDIeKHcU5jEE6Us4oXuQqgQw6Lunvuoek1Eu8YcvJwV
eZstW9W9SayU3GbwiJMxyc7YdM69zWlC/jRoR5mvEB5v4nAi27RKN7d6057rbWiyFzA+dfcn98z3
uFCe81Z55XT6wsyjc6Js8NNok6czL+7ELUyV1b+iMDZCzBbRJcA1sg+6ll76EVbXWnVmspxYir4P
DX/9PHwera96+kraMr2m9fOuF/aZMteJ2u/3IvHXT6dJEjaypPUsU1BHVEIcmly57mLn0sbp6vfR
ObXiHMu8ETZW+qg2sD8kbJCuCW5LXbmBWTpvymEdAFcxnfpJI5jCADmjvdweniyCkCSuEGeN/eb3
+zj1rEer7hAo5VhP+dhSilsdknEeFQcTYApVlXOL63RO+uljPFpcOcSARukmaYGurB2igLyiAccZ
zF1qIH7qJmZfQaNAO+q4c47mxe+PdgIKr36fZv96j2EWZwHclhB7Ra3BJ1uhdlB/DCLB6LaGCFv7
RrGqLGslkw42U8qBnzLTwJx1tes4trdm765CbXgdfFbgRh3XZh3fO4lc+hhDLPSw2Foe6pgyG95+
v+UTJ011qhP8dcfQS53ES9sQ8GYNVKdDnE0PdVzRkfX7BU687mMxeO/Jom21Gq1w6PY0/tcXOMDQ
SceWa/Xqw+8XOZUTO1ZjR1beOZrgKkkiSbcn3bKuvQhOTbPJMhSfFSFdIeuFD4OdEP/Bs5KFkTrv
0xBbpX3oyvQK7dK9OVQXldq+VaQNZZfd/n57p3YU9WhlolpdxBK6PHg0zKdUWFF6TwktdDVlQfdU
OOeIRne2eaUY2l6p3C8/0rcSyYSN+rPt/I5yRv9uR8rrkFoXjl8drEbZD5lx71t5chW30KlMRVum
+JSGnXgLfGMRKcm1GeiAcXihJKuwKDUgY2TVV14kr12aPzvO8AADZ5mFpZxZXqzBCSoPU4nGzZVd
zN7RZ6jWg8KyZ74fX4I8/6x8cRdAVJqEZ1neHcKuuqvzduto4U3cZWdW8lOh2bHCPNQrLQcHG26o
x+kL4ksexzZnkIDduRUCjpVj9CgDkc05+qAxLpdJF+x9vMV+f2OnWqaOFePxIMiaAcDfjEGLd0Nf
0X3tqXvLUO/dFCGf5VgrpTbJezUfPp0PYWC/dxNKn8n8j7cw7bR/TU1Di2MM6fFRQNmGFV7QSQBI
8UXWqI+t4j8pHO8cWDZAyuUiV8LHUA13uVJ9dcM5dfOpxeFoqTZbQx0yyWdrFub9FB3G6tixFZwr
/pz6/aNlum8UeltdFp8qih6n/hEfMVNaDo9nRnC6zx+2AfUojWZnJA2dnGyuUj+H6NGxiuNwv2Db
Jlu+ymqIEVeV9TXlkAMrPnes+DFOQE19tKQWQ6ePDVONA1M3xdPzLvYp37zbwUsQHKjsQtnaJokH
PfmAnDvizDrE5xhEP3+4XP0oeI1QP+gyMRWQbSFiDxvSuzHvNRzVgwNVvBkXlXhYV1JBjg9SQ11l
5wDU3wHy/4w31z6KAfMht11Y3coabeKc69mJvp4GgWEWUTzPBnQz6qSIH9nDdOuxomqbegUSXiTz
ML4Te6XlZ+/mx4iUuzladHGdx9t3oOM4156S6mskrqlhdirxjUycFTciQDJPKSbutNCeaufz98/u
ZzwGF54+978mriOCakC5TnbVfw4VhtzGNqDL2MOR9RjvvIGgIzX5FYTrbCIMsROY6SI3LsvQ3Zvt
diw1AEJiXiJXKnPcPQ9ddA51+zMknJubvtq/bi7gFONbtYZ52XBp4PYEDDDsD/wzi74mKEcdb/0U
ZXIplnC8rcxATbSy5J1Pz0oI3szrvPtCW/EXqmE8pMo9mMpZZ1aL0oHviI20/FMhR4p2KfCnkgXU
5DhSNmIxUcHBGjiXnVEh770CrYsAHdW6sjb0y8Z8nzA4dJ+vNXHjKl9DHsxzRAphs9OFOnFMuM2o
ejLcW+Aqor8FY3cmIv252MCYHK20Yy3Q9bh4rTZueNdo5bZuyBIbrraNKHZ7NTlGdQzvAyO7ZwjO
5W9OXvZoeQ1Ja0ihginLE/fKsdU1igAFU5mKlFT/mE9ZKJiUnN9oNOnt19+/zp+P/Dzs0aKrJvHY
2mqAT0FSPxdRtzMc1BiJtK4ypNbwjTfm2O4Mj4SVY6GMJgo5c+Ufl2OufLQc5+jLy9AWHHgDthOB
1RyYKwd0rUmZfm6M9Y6Q67LLwxvckSYYLfjr0i7nv19+WoR+WJyO9ZudxNe0bp2EbE4Go7XYtKn9
mVvuZeuQn7OxHP636xwtwD7gBU0EWroZyuIQq6W3mKBiRl1cJQlcWOUctks4P0e98DSO1tugN7yo
HhhQ3ahu+lSFcRnTWTXaNE/Rc+WF/a2vA46lgw43mmtpGQBL1ZVbiz08iyUWdNdJm79YYDko+kSL
sGKDiEZEh01+WfreSunExvbMR7VILrXU3tcTsz8IvLVjYLjsd+ZhgD9naOYLqOqR+aqsaTd91xSd
cotqMZVTQu1uUUAsVZRSgHGizg54cSZT+xo180sNYqTvyk84uA7MD+ui1/R61uXKm6cmy8LPluUQ
vJd43MEQsmZyQszVAENHwqEFvnw7gPKHBmZIwIMS6V51JFRyYl5qteol5gdz2gHnmVdd2SM27iHn
Pb0CukDnUyVbuBKcvFEyyHsx0IAk1YXVT6auaQeWdrzzNGOVl9E6cxK6v5KbprPaC1cEW9c39m6l
Pga5uu6s/BmH45t+yBDwus5cg2QXO8Oqggip2II1087uE6fFzMszHhMFNFOgeRc0XG5Ld/hQPfkJ
cBe9VN6FoAzcYpGUgmI+q55tfWVJ9yzIECyyrLjso+6hNeUhVPN1mOtXNbr5FYYqc9vo8etSBM4j
yRIozTabbOo1xSZlluDoYKb1W4rv51wZsMuVNI/EjXmBKSOqWbu8tgZG29dLgM+utqxc8Wfihdl5
JJdBZ6srUgDZzKPxAp+dV8DFe9t2DulQ+JQo8NhRXETwIJqXcWrDCzXAnzRgT1sYfvOmUCkTUlYU
FjxpDE+3oTR2iUhr2hgDuaDn8AlfgHuTjaWudQ+NTEIatpwwD7pTzZUUmk+hrsIoqRe5TyBeSjDE
Wfci9PizJimnWtTCsc594nP5E7TuEr4qrMDUvNbi4qEOmrVF5R3ZzZf6f5rX8NBUyqdoJUbIpvyU
ykBzdN199I12kWfNVlXthWkxNKal4uRQuG+U77c5WkU1GjeQbuVMuMZHbKeXWuw/GXpIE7R/SY/g
m6twuJ9etasai9RHYtvor53ZLV3T8+fj0BHtJMXnMIhnRF/tTFbpdT6ILcYcn6FXXodqkQFnsulQ
zPJNz+wqlaLEXVR7Djz5qmVmtUy4IaXSvuwk+jCx7lS7diniftPDYRUBbamOP6zGQd2GfrgMfFw8
+sy/zUpIYWp4ZzkuQ6izWhSxt3I6m9Ohma+1WrnVZdVvp8lkKDSF6OywdCL448wZnSd7VIsVJWCO
kRyJQGkwCF6ZDLPQ62+56jykeDlPhLaP4/K6qPq9a0qQLWNx3ZPLwMyRTljijal659n1RUez/bx0
G3pQXPyZUBxUbbdyTLHzdXlT0QY4D3ImRZr4d6JIynkMl7Wky1Sx43Ju6T0zxMWzKWnaZaRENxWZ
6sZtbgOdOKOPb0Te0+Ii9koHk6apiLpFcyGls0yLqqOlkJx2WGmPAUQX4ar76amlpswGVDITcqQR
8oZek+u8LnFfh2gjWx0/rzS8MDisEM6BceHIhzI6mE1EcDfAEqVwJttqn6xtbfozDmmHsqiu0Vhj
X6+uTfxCG5FDzhb6B66MF03iLvF4vYnbkcAwDp+CXt6NTvroTTxJpW/n0h8Ww4AVgu886Xa4EVjS
SJOvpI0epyFTi/xeo+ajWwW8W7GwXXeVK/ldRpV1xK5vxtKw01Jo6bp33frAIAKPxEJnPsa5OROt
utCChAU1p1uEJuN4UbMK20H8IfV+Y+To2BonuYs87xJpvzeXWlbCa6ZmCuo0vqHc5qyTUv8OGvuM
PuVEbhuTLlrIRJsqcN69wLjRTPCRccyhMb+lGntbc0ZYYSQT7zXLbxZ91r3KmgUFiT7VjmbZpvyv
DprEmRoigIzxHi2MFTxsiJt5vBZ1TPeB61/IBkx8lAIAmvDYGoyJITYcWooZloEihsyMa8y/Ma+T
V2Xi3cNNxQwszZOZrQU3sVY8OnEJgSe7sOpuDrPwT1GLLTzxfqYbGsjoeGkOMIiUdIjmrUYFGn+V
KZHOXC8/6jFeOXF7cCprIXpO3P5o7tgdF1brrnmX2wraYRX0+lKGXxMHfII02eRL3OgtwRYWfx7w
zy5omcJ/7Rw0gsHo7MVIzANQUA/y/0fUeSy3riRB9IsQAdcwW4Dei/LaIGThvcfXz+k7EzGLd/Uk
kiDQprpMVuYH+GfF6yCxzid9UxlKT6/OeAyUCK48wM0j6JC6Xg6llSCMbtDVYg7Ioxrk+ie92uBg
JyZdd9O4T8m3Qo3Q4c8tpIo66utcOdLVYxHa31NUPZipDSu5BqG2GE0v6Bs02pxuO9bzW8pBYypU
nNG09VpAFZ7JwKDySRtGCft6VJ5hMJ/38shRrAQtJBHf67SaVg1QzlF1Nmlm+yk8Qs9yMcPqdtJZ
xKlQP8XirlIKaqaqbNUsPNZAcZXQXadDAl28VT0F4XBtywGSA1O/ZG0JOdYQUJB2Ld/gtBZs27pK
9ym0PWr7EztOt7aKboUI5wY6752q22ut5Zx38msQze9ZbrzFFtziZnPpgpFKblf4CUrcjdaWSOBa
z1E6bWdMpVFxflGYtov+rQ8g2RqU2Ufobx3ruj/1KnTghXsZ7fTeCWczFhkqkN2pNTMimp51Adst
LgiHXbD8JYXy5Qz5Xk+JllT9MS7Rum+iB5qBRm+KYzwvCKInQ/1zYY+YWDlDzigXBcjEoYLuanEf
qZIdaldZaeb07CjWOiKWqpL0Kw6bq0rtAJ0iwzfROYU+qoQ3jIukVX2LzXGftTJ4ivVPrcj2rrxy
6+IgAXv24O6ufMt2NrOYzug87QyBsKc6O6gzthvJ9aMPOjk3gnQ4tHO/70rNr7UZ+IlBqyZJDLmG
4wrh4yA7QWfn8y7PHcunOZLEptGnnnGI00iCmC6EflQz3Nh8BRWwoqgHkt4GPGFXnLLO9GyN6dEN
wiMo/2NfJms1tc6lUv2kwEkgcdHQKJ3aat1YCaz3kQemvPlA4nk2IUPPIBUPj5WDLYgFBAGGWm+L
fH6J7XxrwT7cMCbmaOxdc5K40FuPIFhgx2tY7/xSHXaMwwNyd5xskHdVyGdqunOXzVJhG91t2M2l
Qtg6zfID4JhNUarXcrB6H6ggBPc5p1EaNi6Zv+noBOYtcgrkFszsakSx9WagKIaeqnuib1tdVS69
JHXerpZCpeprK7+y/AKDoP6zlOG1rat6y6mZ0PwTxtnGqn/E4JbkRaphVfbzvUV3yFOj8UvBqm3i
uPkJCwtVjTMMq8oqWZbbQOq7NbtdCRyib0JkQiA6r2cL4QL7OIVD4hd2T64BPTCUNLcy8aREw3Zo
xA6HSTsb1LghTqOyepTZsmoywOwYPhXaDScqPPl4xiZ8YEH0pw7dNkMZUCcMiNJhF9HXcGvN6I7c
d+sXUA+twCk9K5Z+1U3zoUMZTgzzd1qO9SasEdUqF/e7xFbp6QybfD8/ja11RclaX1lV58sW6bIy
bgrkznY3IYnobMPeCTZuzjy2YEYysz8X1fxM5iaukJyr8tqS3RjXZiwQh0k/DYYzt8ROCETaKtro
kRXaORqcCAL2EXt4A7d0qvHYNCRhbR2Dldd3VJOflMncFmhnILuQwNo+lXe3R0eK9HIAzPIEY/G2
LrOtYTWnPFQ/FxhfXcBUUZbczHp57aMGfzL1aQVgvwVUduupv6YaqpTlcNEFMka107TQhgnIPsev
IC9NhBXq+TjaZsmpqWX4PQiv0bCymPUBubUXkTtv8TBQqMfIYu993XHpd7Y+hRL8BpXxUuacs7I0
OTjF7DnYe1Npz0mSPUZLcoyUdlMO5s+YDvssH8qNCXFM77bvvaP9xaBX+0K/o+uSwda2HKy0ewcp
9yAM86yjwCCL67QqXIfWCdaF6pyrzlC9xVWQvQMVCD7snsTRLa0I5pJlj6Zv9u9VrWCNJSgP7Ku6
QqMk0uB/6nYRINvv1BhqQoVq8a0oPM1OpHhqoEHqndrf2jI98kpFa4item6jpMfOWu7DaP/UPETm
GJQl5sxfGuKC1nqNJCNh6zALbv9b0s65RvD6bDfREyh05TZl5JIC4waDUHmA6FiqtRnmNiloI+p1
Q4ELx+pWAHp+aaN67evq1W5oZac1TAdYKxOHg9m8hoR0SVHWfgD8d7uYXbRSsG+gNOAMMtm8XXvW
zT46GXUArEMbVKxr4dtauwW+u4VL4p5S9pv1CjinCZfQ0lleLc+gRD2BqVnHIYTuCcgPqqF7NQzP
5hjZ+zmYsDW5pUIKYSne0vUIKwcvakm/EIdz6OrrCmEsH7LlrahE72lK8W6OPcijf2YzGI+y80Wn
xWom7UoP2EopiG3cOkB/DVi6XYZb9DC3jqi+ljk66AUzhTI7tOWHmd9VMPdyUSB59hREMWpw6jpp
XVj06gdrXsAEIajqWWQqEZbYL8NyK+lf9KjJIahoTz+STVdd5l/KWKeoxtyTdoVVZi0BboEyP6u1
s0+nYB/P5XPRtzgh1Zfe2hj84ZCSPrVh22NBvU/o03p17N5qqh+2GUY+nV+BX6BjuO5T4P5Kfa+T
CFxZvM4LsP95NnIiukBK8njmEONhV41l/wwUYCM7fBzzcaKDjY8jtvUM98Bx6MbVKAmXZiaM4rCn
q/PGXaybBDk2hAPRWB7opLU7l5OS1HE2i20LLcA0lMUB98dvumUfTqIhD1q95C7zzZl7WMg3eTNJ
cWFXT6ZWavtMF3DK0IzsMApxSTub2awVk6HIGqj99QEJGZQ/qGNGF6NPKcS3OzMGIFBUh6CyL0ZZ
bzJ4VUJFEZ4RKVc9GX25zORdl8FyElAkrDXTepPDrSbRKo7bD9WuXjUTMG9mydQ3NrgHDzqDa45i
lfC0bLalVX8J2YKqcpQF3y2Y0Y5eOAQH6fzJVmK8T9nASd9/jzorkOfqwulpGatdU5S3prU/nbn6
a6ryTUmCZtW3qI7Ab7aS76iD8qXPhqNDU9wAZo1o6Obm5YkoalsxBaLSochAKtqzIrXyU11jBlrn
J1PpPVUUMnfGrWyK1zbQHztL+GC3SJ9zTJWi32YuXqtt/Q4txKIw7NAYmdtXY/rr9WYXFO49rivH
s6b0qrs5zl/OMMsl2fcIR0WFe2gbd+UsFkLtpuHlKv1/jfkH09+bRe2C4dwYZX62muTFXHpKGunz
3NuPRule6yJdVxPzqVOP1MLlrNbpTV0gbjKcTzXRz6o+X6JpWrk0aEJ23iJhUFwVSM9lH4beke9m
5aSmuw6maCdUZSXxpVMukMhWd6FheWh/3LVce6z7bD1YztEm8SVfG9rvHqhvo4X7QtP/xthYLxPc
2wlw20KuO0Vb0SxyC4fgOsUWsEvO4/JLFMpbAmhTyeezHRn7PIxDlKHcfQRyUw6DmdNVMStfnTOq
foW8nV4Gz6DVxo0c7W6xcdjtj3nWT66cAnktic3rQUN6ZjsNK2mc0RG7ZzwU0J+/obJTfC/7o4Dq
l/7WllS/rlP9KZL31mKtDKQOja7f0JuZreq8eHXNmCGYD+UEY6oyWwPE4Dj3ojKsu/mh18R9of7E
ypJUUEPEcYPgOk77SRq7kpK3Vol11iXPpo2PbfbIPOdld0VYeastYm2D65S1H1q4XglAVhLBPFbo
V83lWhYeeCBg2EU5u4hG1MnaQf3LRhIa/DZ40+lYdC6rJkk/07J5UehAtJbucZb3jsqpxH/NUXWa
Ye9JZLfGApMoXriB1Y26nVKMO8VF/xqhU18vix9s/nWSSO1CQEOu1KnLkOZ/qhYSh5ikrHur/bC6
RFvjxX/IT/y7Fljeo9F0bB3SMMIRfoFbbbPGZGMrVulZGO7rVI8aVhM6tL6GtNUZPNMkFUzvM/pY
iGtMVyR2wUt3YwBBdTv7dTG+KRboX+nhpBUBpYv0u+z1qKCWL4KMNCuse8g2VdAVjeNWX6pLwdDC
8HKkGeV7bqMLHnu5GWuV9EXt5BC42g8NIPwtJN6KV8/1t4R1F6oBMEH32Cb7KBaXHPKHZUoept56
jefsZrvmLoiCYaMm6uAV8YIh0RA2yg6l0dySrnoqaBZdF5G27xRD9RV8kE3TIhuYu+6y1RQlB59Q
d7CbQKlU9B3JQZ1yh/5C0vIRLsQDJGAbai5Y39aFUHDI/sTSnnpnOgZTGwMYKhWv7Uhk67QVh1l3
oA3htU+Vg8TvQHO+NimTda5zqzhqr/UcrOeOW1D6nxnsedxCam44ApAs5yrhpl542TQV3hDitNt5
Dw1QAcaSwEAUwb6dipNKrbJIZbJUlWICSnITYj71jUta1MnpGurzm9ygnUJMH+X9U0t4QCkzCpqj
nsanTsS+Y5Q31xD+0H0k0bXojfc8TnxZ7+zJ+cFUSmtHbX0q3UtPd5qt9nsTYDX0h5WpvNjTN0al
Nl4VcgIxn2vGN9I6f/847qLtv+b/YCXdhk4hBAfwmHR0PgXHOVu20q5nEskSbRvjlSsyVJ4KbkGM
0BXI3ld2+MCXmtHFtkl7/IbV1oC+y5Nk47ONMTvZ4m9USfRDgchlhEBnU1cGOE4tND9LgwzhnHmN
zLKWNGCHyXIWPBalVCKhLZvwzoE5Uy4dnF/+SF4aQZVvHr5XaHgwnqVDISPaWhcbyrO8i2+x2l/c
4RWjhSKzn/LUVOnlPXPi29i1hOyhRidivqS+5C6KrORE3aKPSVwK5SL7vQp8bnnPeGuQE+Wn2KHq
EVFgpwXVS5rn3KqIBJ5QZ4ayYZOp9g03Qpevdc4pE91a3im3AiD3yn1pnHwurMmFjjQMz8FwykGl
esGLsrddxrQDXPJ5MO9Nmk6YMR5SW4ytNb/a7W8xP4fmlU/KBmvF1UiVkTfqOpr4L9EM9AgDoNYH
6N472On54ZT1kwQrEFHIKWycyNdSMPT6pZQBY6x/8Qq/1Zy7kU31kNRgux768JKPyb4tJddiHl/j
TiUeVSeIHZMXOdWDATKFFa6DgIei5+DW9b2af4WNeQIyH40K2USqWB4ygB+Q+BwgXXiQqHtJTEBd
cJ/qw6MMzAeD1RWN89WxTd/o2wtlcmDJsO5bnsqklC7Nehw/dIGW2qvC0NftE0A2XyF4YbZquuHq
gR6baKtCSCSRDy0Wjv+gtml2YIh97qfUNPpzPpP2wvvkQoyhNknDO9X5wL3LjSJbzQ3oOWh+EN0m
ISacaU5lyFEAQBqYnL1+hOG/dVuJ9TCW8gIYtxlfEavbyS9LcIHZGiFa2wHyUHZJHrB0V3327Ojq
U80Uy29m2Gn2lQwCSX2f4D/UyyPfIeK3fnoIUxK3yryCo9PT8PlwnTpO3k6lxVPBp+5WaCX0+bUw
zlNGyyeVJHndtHl2CEgwz/aSPLKx9WQifuEU1GihGwcKhNaK7cPupN5SRvqqGIbzyKcH7Q9OGWaf
JwoK7L59rOAUD2C5KMSy6tgI6pgfzPhNEppx/0PUvoxwZrjunXEetOxrRm1DAiGapHpsp7D3GtdZ
TzBGsEad6lVuK3lzfIEcmX8Trl+4oNwJWn2Q26Ma0mthO3hF0z5R6TXk0vK5lglnHMobDbFue6Ok
b+34xlhJjpQoSl94VwBJSB0MHPcam0pAhUturjnySmqE1zB/MJr+F/tTt8aBQ31lWDc5laYWuSvS
6ZLzIqUhRNpLZkb2uPCjgjnfgQDdxAj+b8WlTbkyEUKJ5LLaSu4HCX0BbpQOZ+nryTZmRtHuxZ4f
rAv+dTTrbBKUDVZIRQJRoLeuCIFmP0uuLIZDApf4Y9xUb1KWkWtLcpHe/QK2wgOgmripTIQzslfs
Kc/AnUn20xIX5v+fxsKNMofJrTLe0qbxmlzeOeUdaceGvFvzp/9OsZxPkH/reVhguJ7oum4AAAoP
OmqvwJBhjWrrL0ieLNZRyrCaveAoHH3C8QzrqdtvDgeQNKtCP1Mm/LbUM3cnJzlNlB07ya5/ehdK
kmX5synuBlFFSTpeyRVI1kuuvUDLNjK8ZzXo+jYJoT7XkIpAvQmNnzcIuQBqbiDDwQ6pOuKIM8y/
/9BV6RvAZRn1kKqRQ1AJqiNcSQ/cDcVsOYJB+K3CQiiCwQ/dYp1kp4F9Itg8kQhfFhrV5Ci1v/JA
Yzzn+P5vdtS3jKcfm4eqO8eB5v9Ltv7T5JAHHQslpViC6Ag4JgYSe4AZ4ULyMO7abznqqH04UXjn
FuSgh/ZXhui29P4T6PFS694p73xtPY0okF7YqHJnyJODEz66am7vCZX6RVds+Ar5MZY97w/1S9OV
ZOW/ASrS7v4grZ8R/wMfybmTa0Hqh7C8uJLkepMLkW+oOcd70GncT4xZ0hc0dsn/SjZCrgz2wnOC
2K/7O+2tXoXrwGMxGJNW4yjb33w1zyX360jnqN6sOVFasgON8l6BasPeSC4djJ22NNsw3uqENRXA
hKoSj3L9RaWEYZH1+7eqInwq7CRX5FQeOJWWFsFX4ww1/koawqB7Meyj6LQN6n5kBb4mmqL54RAS
Q4x0aCOSLYRpYzmtuUmBR0+V6SpJGQikkb9Ao60OCVfTfVt8xEm/kqGCY9YreRO4C5V9xNCFVB6Z
c/6WgKK17cSXdrVx5HEpT05es8n1sdhUMnE5rWSSRFVSWFId87h73sDDzTwcN/9PZ6cHac9uNAJg
gGKbDd8VEIAmpIJZNSd6qj1Te2F4pOPB1wY873/vqGYcUSmWbgd/kBaIJcHlWRWMxJL98VdmhD9K
zyDOz2izbpGPacdX0Q9b1JS8njbGPkCab/LoflxJI1TqDkWp8SRvN9KhsuPyid7drFLcpTeo2bdo
Qm1W3RS1TTPCeF+CTZ1Sd7bdVY3qwBSQ6fwF6IWsCCPz1oTKKnJ+FypSCVAXB1y1aV9GkFNBenPi
g5NfpvknVSrwHA/K3Gxdu1ulsbnrS3OLytugdugHSjIr67dN/7SEZ53oTtEv0oKmpG5GomsWZDQN
HBvttSIhMSDU7Mz0pZbxNmbKIiaBBScfSg6efoFeZrXgiCAdvpGPKLdoXl3kQSKP4SAwTwycXCXY
Wjv4sKx5ZURztMqQetEQdghhGCDeHrNtqd4r9a+NaAayLzy9FiCEksQvJn5DSmLGha+C1st3Jf0V
prqaYA3nU3YNL022zSTZRFpHJ2r4xwYpGRG2R8pzDp5tlhAo4KGYtJXmJIYTFJunTSHbgmLftcSm
m9t7RpNptHxSaPVKqtHJUp00jXZwg9L5L/9OcEYWJrqDHRgmfre5MJpzFeGAGpBABm7HX7nzPv/g
DnvoW5JXLgiFgqfzJGb6zHSG6reUltCQJBKd8TqCJi+1bEd9YjNPuJ0WcsPTxZyPU0WvMrK+LIqp
Mqj5XqR8DKPSIeLIbxabXI2KrxyJWCZX6cYzL9romPBbSpg0Z1v5QX7LpuTKD8BED7yljllDRfEz
dn+wP28c+7O3D1H5R4/eto2r7SQIvf6kdJ76azvRIxiB7ZS6D50+PUTkUx1I8CrzfS7zpyglsE6j
tZ1M6xQJIYFUSkWBnocEz3ab4ToEL0PYwT1aqNqrgU58xhumgha7wrl27rJn0HjiPqyP4ZLS7FNu
NTifNjTHyfFcOlIkVPY7clLcfEt7NBGRJV+qMvMwFnC3qWIbpDnJzQj5kg5UrLP7NxPdlfnRB8Wb
rOmYsC94tEaFrk9RbkkWbLvZgPRFx+uOrxYk0faFgt+M+mKMrXAHClVtta2wZSZ0ZHK55zLjj8/c
YKKBixICVEt4dyLTc9xXVrk8Cef5JNnIggjcxwRFVb/H5BhslwSvP0jaU42eL9cyQWM1Vfo1Oca8
04RwPZb5vSwhKsrmM16lrEA2OmQY6WeGbqIcP8YpLN31Ml9ZFb0Tf7YtCipFe0BTZONWtIt21b4J
H4zqdarekoy23EAObqflyD5ZxxrBkUg4oLADWLvcQ5P+zcx6Fr3W04WdIdV4rPFiS9Ro8VAxlnXg
/LuAGHx1fF3U3zmEHlzPT1xV6ufwg6HWxfQYKg0Uu65cofJ2Gz4htx6/dqAkeFMM5gFsVxNaa5TC
Dl3bk6w0DsWINCIFTULtc9QfE4BiPAoJkqhzbpliUunhzEcLU4/Mh4B8Z6X1d4X+MxInarfP1eRv
hCeYEgfFCmBRBoFleBBq/alSLYijEhQsG0cE5GeiqrelYrPrSzvbUBPQXJWwLFW/Ee8JV1YkpcJT
yEYfRNlQ/Oma4kCVYBc5PdFVHl4HbfobjHIH4uhQgDMUqEt5wsRaO9VyAfrwIcbhqUnVs6sqRzMs
RtSA6JFuVI12KJTDKdc9ZUhWqXNEUDENny7dYiQFl71qVSRUUT+lxgjSJ5t3ptm8626xd1pj3xcg
lWvaZhq6ykCg0ZedqAhT5YHqmc7i57PTAp5B5Bk6rNyfobFrwe/Ju3DLtvCtvA6gyqsaAOGu+AdF
crEVduay6WVdoW0SP8imlc35dIHA3F0Fupqfc+B3B6iA9slUXFtd+9FFF/itXl+WXPsNAlpWIAeH
Vrqn0GtZtFsZA759aEM6mn5nmo6gX5hdzW54phDa+t1I/k3phi+yciSVCeErW/0JF5CMxQK1uKir
QzHrW7q0/iFO7E6HdS4VB3i3wN5kn7U577sgX9mj5jNA15HJzZToTScsmdv0pQnLT9KYT+RkiR37
j4IOGmk5SwSVCqhe6RhYRZG67mNs0ZiQNYmd6OBo+Ttu80M+kI6h0jSglaOYsP9hrKqh0ry8ST6o
QuSrcJqxNDrd6uWT1QW4kvldXya4djVc0lKPLolRUMqucYmQKYPt1w+GikwTIpn+3DakysU6gGQJ
Zof22IWLr8fKlXL+qzk6f46LkTCrh4odq2jZkSKa12iw3VGEIH6ePwChgfaypvepSV57aBr1NH3X
7exVwnjrSoX2j9RY24RrtxDgyjVK8xhscFAFzAm9RaFGQSHT0s9u4mjofQXzKhLaJTZyHfsI14sW
UrYfrU08tEArZuPWqeIMH0jihSrMHpo13pvZ+oPDH2bDcHhxjaRYx1P+5UTt2rbjva01xnFMDSSr
dDhZg+exFxeN4IAtyPJIa2wonng/IyiPw6zXhxiqTlI65WE0cU8a8Gv33l4QZqBI18hsuA2TRVaT
+1BG0C2MYL2JG/dYUm0tRnXfL869UxPDU0I7XytziWfh1I+G1J/K1e86atBGtfzCRe535jhiGYRu
23qpQeDZz/Cxl6HT+GLp10mXdL6QulrTTLq3C/N3a6bOb7q/DqyvdQNiGtmPPRCV1ZRZqzohM16a
SUhukwjdDsI9vqSPvlTuheXyBNcwSfPeAsbLyd+nqymmgG0tD6MVB8fAdY7CggqRSFUo0cFSFBxC
PUcRThuAdCx7PRjeDbN+0NSPoKMQrDXWTkz2xXEcWa5sDk6/rMJa/YEzY22y/UU9USpUwuGxqvth
NcLr6vWs5hB8DgQU4ymghLYMztbNu8/OmCBg1T6SlCOnUR6tcVmPjnJOu/FuE7kZJhR/bVF/jTaM
KZqwpjPNWvGLJpSdQsrds0pc9QxAn5Ppk98bNfoKpgGTpN1tHVP7mRrjrqhp5yuN82rZPck8FJJS
Y1lIemTHVhe3vLG0NXivJ73LXzN3CLd1CIETQlJlOpMxtwUWEG82A9Ez6t2mmZNVQTywslzlJV1o
P9SMci9zO/YwzORYrEsGmapQ7IlqabxuZFAyjIe+y/8UBdSnbQG/IPcW2dER4oNVH711S3mo7P4t
rmvohtaUzDdtPsJybZ2dMDnX+RPnHqjY96yp1ok9nm1a/MCI7WyE3SrFYvGCc+7W0KXgReBrkVYm
QzI+SKVhTeJG/znqeUUuRrzmJFI4bflbxhhkbDyd2hRXREF0hWdeNAkx63DAy2vy6wxJZEY3bSZS
0A/WXh65gIZmg0rLdBmrNxCKnjyLC2KYhPDUIf5dLPCh/H8CiGq0EfLO2/w22c7a6JsHAxxR2Dj7
IFm2ShhAbJYW29IJz5qYTmPf7QOkMiVScwakI52jNEzPSCN8N6L/aLPozYAob3IJSoz+iyD61Wx0
avv9+wjTsz+V0anJ9XczLUghDbbv4rF6Wa7t5eNL0JTSQi1cRuEjSgUwizng39VDN4bu2gzHS47z
PZBdRB7kpMdgY7Mi+WwD895AYQPEuFK2PbQoq9boKhhrqyeopFxYLOPHWE1e62xJz4lZPrjGQDpg
iQKvC2a6j0NjD3EqaO7uOiXlT5cOTwnn8OKKaRMH9sF1s09oabEc7tiRt1XBaTN4tlYFAGmrATGk
mZK+tMnEe2Niry3TOs59G+8yIJLxgvpk3TjEBIm5nDMBCMibClHSsqmReALyvaTAxfNBoKpKNakI
jXNm5SnfBxK+r50TcaSxQnuv2DqZsbPJBzaJtrXR8INlDEuzaPV7XYF15x7caAIDFjsHBNg+jCil
V3laJOPrKuDUSrX02kXWZi6h2YHWeBUVuAhdlFCUSJt4pdgW7bmQLlR58ruANrkvM1fpe49Y/Ky2
2jGGZyadgF4kY33SkiXxcSjDNnsf5vxvNIerkfZPiUj+cs7qpgmv8axuS/LeVku12+7Dv1LrIbpt
i9ELJmpDoRscMK1rS4k5yCixCeTb5YrtYsrwTpLBO2FtaN84IQPa+r1oX6WKt3Cs3zo2I5IjwWGh
R1UttFPM5kGIbGOFwXvlKntTrc9h2e4tbIDjqg6PFT03I+YWeCSov3Scngz0srQ4OXdV+6Yszg0x
vKeGGEWX+KAhf07p6lRi9QJc5p4O8ctE9DP1cHSARlli9UPaF1O4Rz0DXkQ7+Vn6F63d+5mTbdU6
Phh5s7fh8BlYZLauwaSKo6G3CTWLDNwmBky6anrcbuRJraO4Ps/1SX5iKYAocgBdoqqYoF0Odi7J
k1WVzZSmHIvkrnqMOG5Q5SQcnGyIzsn1pLb6CNU6TZ1BSn4Eu6RHiGNqdoidFV/FbDU+ZQ1VAvoA
PjbjnupArdNWZQUSeLJcZ5G+JqU4W+38TosHJ3CM17EwSFVuPxm9mXpqGNvUcMbnPNAeiyIovKA2
abxQUanvnL0+BfdYjO/BqNyotq4QEb5HKOa14xdaQjeTl5dYFiLzw7iMH+kwfdApapIeJlPIvAOM
9UFqcyi7W9rl7vL3oW0Pozw928Hh5jXlSYekT6uKyh9Jam/UuLk2k7i7eVXBuwXlEXVMan1kiUll
HiXIeGrFU96h7WhSTHJj9SZHOascczeUmcuMiWBV1iNN7ONF50xNaucXwqzalx08wHVeoOh8Dnrj
bIi/wBnfws5KNkbP4Ax0WHD3kVjpuUNtUYQp4c3ykMz9iZBpN2K3nHw6tkH5KCVO1bre1kVy6Avt
0KYmtZRy8Me6/6Pr7DFTza+OJSjTNHpVvucusCym/lwLsSmRBbWT5rEmtIZK+xblBbG2RhUaRQRN
U9coMO+1aCbtmubbOrU22TIdh8J4sDqQ6vA9teu+s5Ah0q9jStzaCy3x8YgmL9SNw2CQGgvdGG1L
NDBc22HUJqjSdEM31gpYwn0uAOLnU+ms2qZVNk1N0pJc1KgBRYlMY9zTyjWRD+5ODfg/z11mJLs1
ExbqdNuhNZIQBAbZvMbWS3ndhuMTcvmVqtQ/XdvO5M9I+00csCJ0N8FEjsyqDb8una3WLPO+iesv
16qebaPYLcCu0cw6uRVta0X3GCYGVtV8Dof2k47sk8THqgUNQPpMzS8e7/HgfjZj/yrPFjft31EM
BYuZ4Z665iZY2gfa6y/aqPeor0L0OInfoYzZzkZ4dir7GbfjSYBvl95Y3JOXj4xTaLV/ZQDIJqYl
3VMGB8/WgUWebwQavryBOMIVN/+CHgB3n9IZUpOoTjSb/qX5KXQcxXcs870I2lcsx7oP56tWOR+T
VKyxw2E3DoQjqEcetTkKfektU2N+6Huj8MbZ4rGbazsXO+yAX7oFjQP6SinhdlHLqAMrTr3zH6hd
gtg5zWimyJfch78ZfmfyDTQpkdNOVewZYzUNRLkywhHI8VJJXgjE2nwbTMPb0AA5niVlhwkuVrU+
DZx6nviIt3iPAnuvm8mbMgIOqywoS9zmQ4pYqDBuyZ+htiBkWj4OvXiQ0ZNhw6KA1p9sKFBY2FUM
31iWCaQwlvkxXcLviRLhyp7NzTJVvypA2kKrd1XpPrgqxOmR6l470T44eo/VJMkWmuFHBxjNFCTU
hhIjGQrAouQuVxJ5j870qWK7oVzGxrezvaJQuuOcXjvGctTpPsSZzXdZWB/MBdYfCKwRYE4WwDgc
p9TUvhz8tYF+kb6GG8+By7aaCiiR+vxBj/NHRdFpGmmOFkBzrRl+dBwn+PJN34y1o2yXE/Hil0nO
qsnQTccjLQB5BvNJIt2bqfwqo+EoeNqyHT6Lln0aURvx7KYiRso2dTM+1XZzINO/i5rqtdTHJzHl
Bz0PX004DO18WIcqPWO0ARkdS33uyOvQaRhyWjvYOM3Ob0bf9X6DA+WJnrBXDRXQhDmlA9G9W3F3
mhbxBCx4DXh8K1eTwwYLDfAZ5IRgx3+ZmcuBvGFlNS+BNYHi0kZwRmQCOmebQGen9+XvEOc3FH93
eYxz+h/O3mM3kiSLtv2XO34OuDb3wZ2EFgxBBvXEQTKTbq61/Pq3rEbvEZWVQA+6ga5qBCNcmB07
Z++17YDw6dIJ7yvgTC2cJJ0saNKQGzyJdDzKedq5ZofPmeMSfsItl7lr0IIM+G1ro10XlIVVH/4S
sDGWdaAdPfwdZCM8MnTfJf7YwaOAt4iPbInQ/RAnDdzX3nyG5sV4xDdSEC/4pUbOBghr3kLd/0ja
7GQTJ6dCe1Vdnrs2wUd9s1WXrs1QyBucVNT7nZUO0/fGJo1LPXGhj6RJzulzUdMPL1tecTbSV6HP
T93AwWMmBEmVe6oOw6e8FYVAdhbuJ5a1lC1nEuVxiIBP5lP34WbTigjYq1bOm0yfdeY/DUU+31PQ
z8qYg9h18Z47/r6YZmRO7XjKSDnOlJXFbrZ+Y3w0s6BDTlQmj1+1zGe5DwH5czIMBXZHLr7Uc/Y8
sdFnMggyIW5ZXjFpp1KyXavZURoufZzIyziYX0bEEmWdnkiA3oVs05FLX1kxPwDcQrmSqzlF/TqZ
F92PTnOlne1Sw3o+n/rYuYd3yUwqec0i85oO/VMcg3Mus5vI202aTLRMuARxmPyOTP2sezQa+N/Y
Cw/qfOO67bdaDCb6n1ZWxIfRaA5s1eaKQnsxVs4pzztm7+aT8q15SXatRiJz0ePd1NVGQLz30BRH
Dngt3bDvAAj3fHVz13OaRuV8caYWczt1qZqMtLF9C4b6EMzRvZ6jZ3HgNk465obSK45oGx6MRr3i
tH5ScZ+VMGZdu+NUwcSKzpIzh/cMbm4kPyJnCQ6542EXizF10SWN6+GO6MhnERL1xxuej8bNysRZ
EyyaNA73+E2Wel9cg4DjDDcmt1MkzkCIJ87cdsWcjwsEPTMf37QU4dWARYSO31MdzB05ROHRpQtR
425YDLrxgH9wRlTgPOC0WTNhfWLy+GhEGKG8dH5DXMkWlo2PLerkms+mh8zK55I5oIOZXNSIlSmw
A1ppmkGrwGg/2yE5IUR7dwztSj/yOWmdT9CaFFpIbeMxRbegWr4z2rgGE+guiNvrFHSXamw2rHR7
t/NTrjgshWwc79WPVK91h7tJ7WJtNHyZ5oOtOwhN4ubDsi3VuEHBIgjVXiUFEL5wRkMW2MXZCUDR
C9tmhcbMhbnr1AXTW46t0U1nfCYDkgKV9D5vECvKlRlCmLRTgtLb4LUtY0qaJmfs3A/qZDD/Uu98
VTlPcqwfw9Q45L2cl0RTYTpLjLPdhyqzluZNnG8lD4nbcyu8SXkPkFYkHVGZZTSuO2aEQ9fUSy2y
n9XhocS9Scv0mbbZeirGD2sa8RyOxbaT2raZYofpQnlVC1rsG4dybA8t35qmG7yHadlQrkSx/hgU
Fnc4uhA4iiQjmZG9o5ms54ZRYLh25lFHWIPSL5yCL04wC6MdhwWT541X0b8JcDosI9x7CTVlz2OK
rxqQi/moxUW70jzzJeGlk1XYLIsufoiUvS9svtvQfMg4k0W8gXqg+qryEEwYCInHIVRd4Lgxm6RY
EDewNEuW44KVEbzbZS6nl4H8hgU5oF9G1/M6zDt/YpWwaQ/T8RXtIgb+tVRWd+XJqjIKZ1OiG0eE
4GnxfU553beqfJifg2Sm8I02CMlW3TA/T/hUfat9gxq1j2PnhuyQce9U7JT7xVdbhkaQzyKT+Aab
2rrnJ0Cnb/rbwDksh2PhTMERKwkTtXDdpNayIcIEdfqmLKtrmQS/9Dm+q1uuW8iKasmMSaQ9fdvU
fsoiaw3lt55btwlLYhEy4ih12uPsKbMW76uxRuhiB1iYu0cTCNSMD8Us5s9cONNyZOY/JPqLbXfl
pvfR/ndR8lLyW+M0t3CAFx9xgVmaoVQ0d4ewyV08eSTVgydAugyWkMXMoOFZ4zeUDh3IqZ6WqSNp
Dw/2XRaQCYbITGb2XgqOG7R+cHvi5c+T8bcpmLT5Q/gbof9r5jI6rrOOYjlCyVNuzSo4Z11ztFHJ
G170z9Npagw/uma6Kxu8MfUwABZi0cspAWXhUNJF6MYa56Gv62RNvfzNen6nzrZ6SW7x4LAM5YgZ
0s1Y2YRUVuhqVQSB4izMeYPQY9SWnC63EYEmxKrS35Zhh5dVji6WbvGclPiLcpwETcL4O3Y/dfwG
e8NCFGECIQkbnAtVYGn7fMg6ZdddR0z6LDchmC1IT3hnw5W6Ws1ongdf3FywnZaZvAGnPCVud48L
bcnWYy6HImAsmT6aRbz13fHFweKXinbdTNqjOxlv1KRnMF87yFrPtuOsMyZEHdQAHhiUMqbDuXzS
f7Mk+3h0LXT9zsl2ownV8oyAx8JPYNm33EKRlemgFHsfkUiBJ9QcTm6mXQKTTnlTVr/1uXtzgR/Q
COIRCLLWXqg/S8PwPi4y9mCZ0Q2Lrxw+eRv12T9G40zsfOyetCF6rboQinRs7E1h9/iDh4uWIpMN
ayYWWbxRv5Ci5lXgMl4Y6nJrHE7VhlSygHui8zgzIy/RSGZknG9uDSd+i6cSsUnYf0DbB4/DR9Ta
SNEqOS5RUpUoKhuIECxflTNgpwiTZehpqH0RrC8rzuipZR4j27pIznM+HZmw1sdD6eq30cOXEVbf
pCXD2mfjKrKJOx1fcYDtjIkmtmWWDzQPTmxk0GjCuwFygS6b7agzJMBSyvnD+pjD5tEfh3cIu49J
haad3IWHEIn9qqPI1NvpGlAHwXq6tGON9WI4F269TcbojMQJLD9ZgfSocSqpT7g1rvk4IDJdMvKs
OP9oKI+gEixMYR6MsuIxhR6ACctYj72Oe3F8ZtJ2GN34E+D2cXYRb0mDRkkw5vfqB9YzRseEbiry
oMeMohTflrOboyYCMqBfG8ktTlrjDoXWxvEK5h/jRVreln7bwsezoJUN5KnoMTPphvXMRMeaUCYJ
DWEuvPRQ99XB9KdDQ4xGpiPko6u/To3uOc+SYEGgNt3LmMKxLsunjOYE51f6iFF36Kzw0E7lZYZ9
qJAiujbTYAh3QweJA1MFMs/qiUjWw5DIXQyrgXMMnfw0eh5K6zut8RMa+IG9xMdOMZz8OT+NHltO
MFTxgqCsmm0RIZ7TgNUa0mWWzU9WXtfgPjH0TjNKhbnj4QnL/HHk37fUDEZbruaI0UvFpK1sW23p
WjWqJMw3JnCGyIrXdd+ayCQ1xF2e89xHFWJwSUucHS0126U+9RsOLkeZ68zpSebVKMgkXTCF8ICN
TRgKfrw4ZM+24+vAylwm09oNkaPyfiwirs627evpDrb3NhHjrqC2jztX31qxGDfxBK7E0MvHeK7p
OPiHgd3AdUqUrg0T/B6etVmwDEwc8D07WzejdzR645I1PHi4hWky1xSlTHzvWZNRR8fal1PER+rD
F7dK923UwaUl+Kpv7X0atIgI52QT0ficVCVZ49On9vA6lknV1eokR0ZxCFULSdr7KJ2+8nzeoYW/
t4eMyWz1WuQOblqyWumXEX1x0+35PjTSVUSPs7IqsR6HDLs4gpmJ4RHWAiW3RRCYubsmC7/yWjz4
Yj7ng/YA+ORoivDqNPmNnhyibIyd7jAsNAQ4l8Gn1UqehWtNLKawSjpQ4Xp0ddzgzXXjvaGNzDlG
dIllqKNJF/FJJ/QzrCiqLI3+Ne4vZrslfvTCgnCvCWc3Ws0+c126A735yUz6PCpJgN1ceRTp5RX2
vnBopEkR3xulme6ncMSW12jjWsru2YWIRVA4wTIsyH2iPQhGNxIAz1qOKeSYSP8d6OW9bDF5KsiC
xW/rEsghDNC1ML+OcYNnzXdKChX/jTX0kOrju7oR8QDj30Bazq63dTOOQT1K3UA7NVTuKZZCm+eQ
mXq9ta3+Y3KwYfW2e+CosLc8HE2z6ZhLHVDVombuuBY6DYJh/Gji7BRmOvJIfH4iDHskeDRskqAq
F2UHxsccDH8RYeK1EXDZ5nCteHhxUWwFufalK5hLDvMlncS1GfEl5t1LXsbjSgejMxk0sKTn0O7R
zaMuMUS7WbhL/eJFnwdcrrnxXXAuswiZ4XxJft/slqAukGD3bNqtYb3Acb5FwumWXacIAjU2CdTU
nvxUE1utopFQ+vLotdlaz/Ee4feFCOPftUNbbkotPcrR4waHF79/byz7G9fSt6zs1yzkSxUZdUKJ
iHnhDPoFtpjcdan3VpqoGPXUWwnP2WsSU0RSXd26fGjbViw9L9vEPYOu0PrqtZneBQJcrbNu1VCz
+Y3Ghz31z3rqnhNcKb0F1I1gNzz4MXrMItFuCjjk2NEprII7DCqMILvkOUvbrdk4FiQJ/xZ1LZhN
IhQsepaF8N9lULKo1J/DMJNJOJGH6iBdAsHdyyWQ9X2Kw2jlcyrzmWtzgnxpPDxWLUIkDsSFQ3oc
S3ucJZLOieEtAp9YanSM70nmfSeKoFAO3qcV2w8Dj3oqnKMbwZTJ8+3kmEdLDPsAz2cSEKfkj1RU
hef/YsDxye0jlo+wQxytJ6cYWNKsi2a6bwlsIeE7dy5wyEWY5TqDQomesjW+aIAADWO1T5uaG6uf
+3F8JuDysfKIIvCJvnSYNS2s0H1ThCWYJJRJc3p2qDPJstj7vrkYIfQvaei9WGZ+rx5404hrmin2
i6EzxWnQNzOqBU7WTFYEWUH76HQeJ2dG9TezUtQT+lfigDmrTffo/1h0nNWEoXjR1sW9nLynScNi
hL1B08XDpL5xnXLUiJqDjnpkhXh4b4QaPVf/QckzTOBdCR2znnLOYp1WMjyrSD7bznkNc2eZeNQf
UH736hyX0FdDLtddNSs6yhozYwGipnaHY5V2J8XfkL33ntTTNW+MT6s2X8aBsqYTj7I00WObWzm5
b+pmEcVHBiFzoJnxq1GKS2oaNy2ZzlVrPBbCWk/uuJI8S9aoHTHBvXFUZl/OoBzL6VGohyCyO4dZ
VfZheAZpreyqzPgKgFfyovWck4zAcVdp25Nmnn1VChJb0spY4NVRIwJI2qNGplGHobPKu5WZ4rax
klMiPWZP8akuYFJMcFLoV7mN/Qsr/c6b0mPrj6cKfPlyMpyL3th4KWZnYQxYxUvGB7NhoSE3yrs5
snD1ho89zC51cTIainggp7sEn1CRQkUX9fcAxkOFVYYYCCrZ7me6k1MmV7Xsu2XTsVHYw6Xj8Oj0
5m/NZIu3NGbX2FDUPMluIS5N8Cr0ISAkIg2WCYcZxQUr2ul3KxArRIV7bif3w/M53DWuf7ZG/z6k
VZ142sEEWaTaUV6a/ebEfSpg8GcDo1IzKBHVwBYifeqXEehLMZc7oj43UVogYEbdHMGrsA20IQB0
MWEMeC0i3zpqffgQsfFhMECmMHiPFuII3SufOXJebIMyJ9LnvbRrVw3wd1oDG2eeTpBSIpBM9pcw
3M3AhuLyzNUNbvMCDR+wn3bx3/y6f4Wy6r73A5vpYMY1U6TNu1aLHv3J28vO+Z213V8Y2X+go3o/
4JihLxP4GyT5Bmm6Yx88NML+W/riv2K/+eo/2JZBm9t5qAUZD9OKaTchH8Zwkib9uZrmnZu/JKAs
3ASjKp30/75apsIm/htW8Ac7Uqe1XcUDv8eP4itzKKAfjy1zPiISUSJn72rMMIr6Ok75IweQe+oV
r0GJnGqXOrUewdgdOydeJzkKc8XAIzBoa1hz8pe7af3pmvyATLZIuQnX8bOdGoK3Y/Xm1uHGIew6
QLTQ83JgfT7ZmfhOOKQHVrtRvLVgxvFMM4NZKqpDMlLUa1DGNj0BbDRL6Y/P9Vjy2Ka/Iju5zaFJ
45+KtIe5NlTVUzgCEgRD9mkQcvqXX6L4if92oX9wK13ZJsnIQW/nG/XVCywGKk2NGKpZcwzq0dgk
ZA8yXfjv+2r86br9gFWii/DorGXJTmjds9W3NxXvo9XyAYUFstGO1RcyR5N7T1nv/w17/Yc/Kn6g
g8u0glg1kc+uWeFnaUYH2+GUPPjyS2+RC4eOpG8y2IhjylMTJ395Jf/wxosfxMrG1XQ3I4xkZyGg
byrhLaIat9dstX9BYv7pD/zkVBaOmPJZxDujtyC6jtg1y98dE4n/vlfq6vzLkyF+rFh10+IaVqn2
upc+kMu7Ue5mVUl1Lf+JktM/4J9h/AtB9U+/Rv3zr4+HKA+b//t/jP+nxbai01OMdzSMX3BLUwnR
QHPy1X//mn8i7v7t5/xYxeoZ6qKV9fEO5+xBCmxh5sR0qCnc91inJ6Fla/I12Mwcm1OZrwaD0fhZ
hkyg6ukSC/0K/IgwN4mAOoyOOtYDw7fOSYTiDYiCPujPyv3ZVgYeU8h5/lCf8g43h65/oXdFa0OW
tEi6wyTqv/ymP12yH4tk2SUdEs6JByAPvxIA0Zgh19ro/OUBMP6wCIsfixzj9NENGDPsLKQCbhRD
DeDHkQj2u82UgUd19139mVAZSnnPXPvki/733VLP2L/drB+rEuMuDrSBFe/cdNjqcbCSYXnt4TDQ
Y/sf354fK1EdQhFpLD0GsKFdhN9/6IRG1Hmy+e9f8KeL5/5YdCzMDwUiuXiXuMVzyOS1dK21ooar
KRFCli9lkxqa4ZDQATfr4C/U5T/weN0fq04WZ8TzzkG8mybtvWwl8d009gOjvk89KZc01Yy//ULx
h+fD/bEA2TTvMxnWCcobZqXo5dmd3AIESui+KKdzEdq/FeoHChFIWIsZl9WHJcfX6rPTzUM6ZpxH
mgrHn6X08inHC0XNcvviJH3c36LCQFzRiOnb6S6cMCyb+LgKOuUhPTs31t67OmMSnlOSqCmDmUyI
kfTphPTuQcryZHfdqkcFobV4/IZgADFVLuEX5As9m3FmeEhYOOtqCfJRRBq5eLK17mbG3ptrmfgH
8gR9hrfsAxuCZfOUF/1LFYu9P6cfo48d2Bcr34J75M2o1gdG8jA9k/0goq1CoDSOuS8085Uh1s6T
KFDTRBzjMj/Upr3SADtNpAbxhn2FNlwmBw1U5Yvvwcl/awnJvZPVHbsMYjA9CchsMayCmpFbLUd+
bQMFcK6fyF1Dt+AYX605f0Ky3Wpy+EdUbiXxXZKEt07rHoWYvmUhPkitvXKs50SXZVvhjMdsaE8W
hiYAH1RGdO9H+BY0t3pPnZg48daNeKo7/d1R6oPeOTOFuAuN+jLT8FigFbra5NAZNtmRcOaiZtpl
PYNhl8hcp70FKLf6cVg5tNTBRRac5Zx8LZTBqbKZXiVYj8bfKgAZoOO+j8SldqEoZsRyJh4gPwSx
EjpmKtmry8F9spziYHjFowN7rusgB6Np88d0b8bVqQjCGzYvkPw9x1MsJ65dt/w9l26y/z3KaViY
mfV7HBGTEtGBB2wBR+epj/KLDH1HKWJPHoGwcVFgqAnJ7uGW//dC8IdF2v2xjbpeivMOj/VOWPJD
oWRw4/O4TX953/894FPnm///902TLdPyO/a1ykYW6hIdCZL3rvGqfBFPYmUFEDcGI3u1WGLo2l1V
OkCYc6KWutziLj0zjdyhEILLY+zGPAEdBJfFJtKxL5hYzUbH60b8HAPLuFxgCt72afm/lUjujz15
jGKZzLJmz3fCR7tsr+EsP4pa/mUD+9Ol/7E/MkcEttUWbPmcnnPWQiMTDHaL//Hb/9gerbCcY7vX
ycEAuBo0iB5hMYYi+tu560/L649NUPfzYKQ7w+fHCS5xCD+Rnp/sOH2opfWodeZzqE3vPlBYCOwv
QZa8/W9P7I+dsQgnVugYobONvsrBh+YawW0oi79ULX/YoZwfG+NktnpTST5+rDJyypr+PCMf8Xuy
PWeDt7aw2+v/9EP+CWv4/5SU1tS0veNVEe1JeZW+9jDo/mMSVvf//fFqS/2XIsX5sf2hXp21Bns9
Dsy4XFmW94S6fli5QO7UOlJZ3c4o/5a78ac/9mMZaRoMA5QTBD+gl2RviCy2R+c1D8TGNOcV5r2N
NpV/WVT+8OI4P9YUPajmuhuTeEdX8qbeSZunAKPKX7Jc1Hf+twv347Vv4SB2cxvHu2ZIHzwxrpV7
PQ+g1Gty/d/3Rpj/VDz/9ld+vP1p2ck0HDlQ6I1mAMmmu5gY5aeD1bGhHW+nwdqx5LcTVoALANP7
9IdNACrMdEivkghOFGgFFf3jIJyHSk4XYsM3bsb03uc7W75E11jZ9xZWAngO/puVTMcahlMVQRX0
y+irZ4y5sDP72HgMPl17n2jjWxS2h27gIFinD5Y1L2dOVmE17kz2WMvI22WYqmQttOGLQg2XfG3E
lMrEqgZFiwhMACP1ozu/G3dpYNxDu6hE0Chj4B0eT750E90l/XR0UyFWYxyDmwuxHnrFU0grrR38
g9sFH55dzMupG18EG8bcod8ZQ7qBWsH/p+uNFysJXgMdULEfnma7P9hy4HgOHdWtYhCAkk6f1cCb
wKgSt7nijJYFeQAuhJ7u5Ff1eXDxZyqrrpsqjhUaFoGHUM/vUw2yeDQ/tw1lWJuTWoOdckNfnuF+
VOGjzB5JiV37Y6ktCtdjUOZuCwc7G21ZbA9Ry1yzrvdapr3Wwr0M7rg3+T4LvaBOmEo1subUuMy6
5NMrgw9XTsWBPJDnkom00zGNTYRBwlN3iDTnO8RRZoSgtQmyOyouYKXX7BT2MgAmFohwR2z5sADE
uHYbYN7TCGG6MA4yErtGgyE0OPEpHNNffgCbJnGwYUT196TPLyh3mm1WOGtVPyZOdFQHF3hZa3S4
F4pMBQEhqN4enhQOqArHS6jNqCgpAq0ZAqlld59jnB6sITybEGKp4IuzGcHHLXoMuEJf215/9bBd
jVrAjKzFBzjfETKRwXViYNaZ4qpoFEGZfuWmdohc/5c2zb9mdYFc3XsPA8gkrf+o093D1I5OvjXc
Y8DwGTnAFUn0hJQ+e3MMZjBKFBw6SCJ8RoMAL1zXeOy95FLj+WSe3CD96ZGGQBJTl07zQiwLXQJh
tNAoK53qTZ+bw8wG0jSxpG3s3czRwmMZi7vE0e9NAdVq6h4qH1GTtQlLz19UNrgdBOSXShYdHK+6
IUaj2tpGdiNFtFIo9NepQWhmpMmXAiFps35WRMHKRQpKQ372gpPBMYAI6HQdSmDmnYnpWh+SZ4QE
QKycc0mE3dLig0LdsVdtI37pRP4yzGReV5Xn0SRTONPxfXSTvESVdu8NJegVcg+9glFZFJ5RRiFV
j8tdZmJzqT2m525xl5btySzjOyeA7uvhXaQGw9NlBmfSCiRBIuawRsd6RoC/8UUe8NZB3XQwLLrp
rQ7z+3yyn9RVshmGNDK8VOyIGkU8zgd0hWH67mfmE1KAkz5BQJfxITereKUeAtiXjO44mWTzbx+q
ctIgMhtFfIv7eVP3moY7J7x0FuHmQIQPkRWcZMRUTtfg/vQIDUTOdRHVnVtE8JXlwWB7rrHq4JPA
mgqT+9WX/hOioVXkd0eKdSxTyLCmyd9VfmgsXN9Ep5KOYhW04bcK0h7HftNADs6S9LMbq3PAwiWm
KiFLvL7TTHGsTLyY2YSSGpGSq9s6drbgpuf6aZ6IOsBi2R0VWbij9RQLY4MQ4a1BrbaKTY20MRt/
MSOWLYPXLby8VeR0SAVZuWv0ES1PCHr/a8lugyMz+42PCvGVnO8zZrkOtollXTWfeURurGtL2sqk
s/gpUgH7nnb9q1Q2CH0Mq42fOo+mOSCl0RrSJxyEZI6PHjgueMLdZwbUJ3PGOMxiGbGW6nviye9M
21DjzE8b1TWvdLgamYerdAYVW64july5Vr/uHPfXzICk1HFGOGSvNB2TPFG+azpCYFu/S0fnvp9h
DJbgUETjALFCrG3UZ9+20sUk4wcONcWilyz0s/hScO7ZazY2pzV/6l4cicit7XEpu0WAw5u+A/b4
l9KxUGlx5hZYmCCdfGeZffX97L6xA6XRP1hkvqoFocviT53iAmb/TEM4XHs44xNPyFVYiocAO0uV
YgsNB3hO/mDuqiY9tdAKHC26D2uDcWDdEfWbfzelJKKjxxUXHPwmAToK0bVNUbsK89mYylcy44+z
bp5hbxRro2nWxDs+a4FYW6xpqE0w4xZNeOcaCNwzT4ff0pMHJhrrEjecaLrR386jt+3JBGnEttGG
X4bb7fO0WGqOXEeWhaJ9wGRdbuoY+Xudg7HriYY1Nay+vvVmT/4biHfCfiZU1W3U77ra3DNtPk1W
vFVw8Kpt74xGYkkw7YtZWhD67XfNJRKeTG8nzLIFhENAdwZNnQJeTdUXoGFmhM4SbXk0dBvNcFZ8
fEEP0kDpOlytwX0IeKksN+alICFCidYFe9FAhtOswUuRvLxtFh9LnrjB96BfyWmBngwPQ4KWcgTk
iifEhXCXv9d2cNP0EQkhb2U74UYP423pVscojjbthIpDj5y9rMprDt4dhTQy2Zrpb+oVVzAVqP8B
gEPESYiGJrWD//K8s5kxt5sGDMAOYHVCRA6E0VwywtgWXNhVEfiL2cvKZYi4aWGTtAUe8SlEE9sP
3t0Y8FGt1x4Du38fRNcuTUt7Ju6D7kDJTBcd7XIU051Rwva3DOtJaPIdEufFqfCUqV29ThIGpBOG
GbgDUB1yjQ5rtgpy8dLX42vfmDdk1xxMEZ41ybD3WXNzLf0KYBd2xrSe2/aXNkBUlRgcmtRtln7i
HmKTCb5etjNKoh7H4mDfD6yAxaAh1qNXBytzqV6laS7TpdpeFGY6i5LjoKWh6uIBYMj9rTUEDwlX
YJ+w2/tG8V404159UGmId5XP53WQj/HgfoAcRWIb9vkmaNKbERW/EtyxankyQjymmZmf3U5cx6J/
6FE9QMsJee3x1PdGvuktHUHPCHLXQgHD/7XVnINBP0OVDDCUn3qrhvwS3QTAnRpbAXkx1lLgdqeE
tRWAs14iItyiMF/2VVtAUh6xUrbxrSttA9Qv35TBKKQaUgJ0656Ii12VhJ/ME4BKOi9aoz85kjfJ
dROKRfAvSAOxkej5AZf1djblvsOZ1nXoU9DAbtsUTWasC0RR+jnwzFcxmxfQKR9DGD8VLq0yXw9W
iRSfbVbdZaN2MkZxp6d2u0QzckFgd8V7+aJVzas7yC/RiS3ik/2Y0UxyjABwP2+X3voMP4qVulWS
Rryomm+NidbC1rx9RR8/dEEgqOdVVfhjUq1GgyFz6uyZbd1HZVmscxPn/eRY2wYtI6owoE+1/MpA
9i7rMPosadH1mjrZSdwvJFSN0Z3DeavRtPUEGhQsFnlavPteCSg3tquHOHM/J9b/3AYiM7TaORq9
T3c2zqaHn/Kf38ANJr9x5xJVrACS5KCmG1lL1EEATHOeMNaRdOGwr4p0fM+g4HnaeBuGhIpaAjRq
nDfPJVwDEd1nOIsTIjp8xWF/oNm18bR6HRb+BqIzSzuTRt2NWKWQN/gRaRZOseAo8yqkeUR/SnmB
pSkecuRLsrU2WRqB7kEMpx7gIOCV89lB0PDpu6qFljoD2+4LXK8MaTYWN8xtvRsSjXxleNOd+rfk
jC7LSLW0LRvQfJA+OH57p074CfEXqrq3Ax25HO7lBMqHx2jWJqIgtXj3QYp5vHCVdXI9B8XiAOPI
zo9CpBt1vZ1Kjsuyq55Kj8tbYuWfAdAKBjc4NXYT6uZyHtcQIJ7VTzad/nlw6quJlsbmjs2usS/0
4SmCakWA765FrNGxjgZE7PbNFwG+Q2bu1XeYnenFSBsM/enJmaezuha+Q3NtCKODm9YQxuWnDPTN
DP/EGKf7lkqjSO212ccnJ5sPlcFyK6qNTuO2BhqozZjWgul9DvVVnMwbVf8H/DPKZuCEkZkQc5O8
4hUAN060VR/M/Qp+yC/LR3dRSbbVKc1fYT3vNc4tWeU9Z7NBfotO47VOxC7XA/rK9iaHxVb16YeT
IPTz0vHb6vTbbGb3hIWse6zQi3lQUg0UoMmsEF7OztH4WWa76rlSfVKtgzR7ZPvc0cg4V2V0zXkx
6Slf2sxvcZQTZhg8+C727ZA0sFWqUDOG6Z8Tm7AKnmDpwZJmi1ALECv8CSL1k+rw0ECGjaQRIuM9
qzUx0sKjenxUIem6xUYT/oGsr53NRlxw1rN98YRpgSMQOX98lSgaoWx3p7hsnuXgvQOuaOESyT0e
KB09AGRBFz+TwqjNLkQnMzOvfjId8G2tO7//7fZSbkaFDrTliUV2K8FDmd2060P8Qp6DPiZnZ0SF
Qseg4clrdyMmnb4Dn92jOCAA5+gZhIaa+guqwF2aZjd3jChXceHR4+moqVTJDNlkExUTB57xU/Jm
Bnr16lR0sXOa1ZkWjYtWQ4gueEjUH2xwuY+40KUX7mYfF1y+TaMaPY71KLzguXatq5WC48Ych+KF
/HixdQSCF80kHoUAtXfD1k5lVR09nijNaY++lW9nwL/Eozw0bbhuI38FKnc7dFRMOGp2ma0Mpazi
ln1S36JDaj+b97kdOEtDR0lk2OmdCKyVVY71ipf5FaHaIYkllTYyySYRz7oIWxYBA9yBz3s/1ClQ
sPrOLLubUm3JAfpS6p+DaqQujGFkWHvb9I+q8FN8/D5D8jxS/1s2e5wndUwBRX1xBH7PjJOHlsnH
2QTaHhorr06eq4rwpIHJgGNMv82RHLegbA+WXp8aFUruJcONROl3GOx3/8R9z/nBnuxfdRF9EO2I
xq849KIHcCiWnSdOLluFKsF0s7yvWxMMMN93sr3F3JN1EjAXQsald/RT3PWEd4TCOX4ivQ9NuRN+
5P7/y9J5LDeOLFH0ixABj8KWnhSdKIkyG4QsvHcFfP071fNWPdOGIsEymTevKbfEnqwKo7oUUn9M
ButsOVwNs2oyh+8udDY5PazUzGtRNYR9ldWyxpXELqZNnoTdKmtcBX/wuKKbb1QYylfJ2oAMT0gU
JkPy04vSjR1q56zEiijzg7U9D4c4RghFHfCOGvB3dpKJGjwlCANvOTKlzA8fzDHKnWdH4CdWAkNC
IZ/fmzK9hLiSxC3CkBEVWlWgApYGThQyXlu5exhliXNSfJrH8rP2aOJNNyBdrbibai1oTrBFiFYf
pmDAUHq4a4nhLHCEzxdBmEHWI4YRJU99izKxcC1jmxfpv8UzB/bGaG1aYtafWuTtYJ68xNuWnPla
YJ3Upd2M5Yb4jGxN+fwYuyRg8HNBMXa6Ohga8z2U8a1whxvt16kO6cODAr+OeaBDIokZBmd1MBP3
I1NiFakvQ72nhJn6aZNVIQY4Q3L1FGmdiec1ZoNpqf5kheWv12A1aJmbDHt9ExPjUpXdIsN4ofXP
crD3jSk3AkMemPXZKpuiOzSdv7kctnkXXz2ST1ais5HQNTmUAKovtyouad+/GqL5nlHbkHg3rrEw
OkCEXXpxSYMaytUYlw9GFWZMFaPnkhikHIM4R93PvPc4n9+qrjpmptirXxmp/5RyhhosN61lrg2W
T+Pml7YioBLTS2mJj3hyDlMe72KR4dYCs3CoPw0zfXYb86fIxHVIcM7K+z/pR5uqMx8KfmZidG/C
FjhAK+tGrqbQQiShO0pOV2NfXc5kRCbz7yQgm3dQmeFMLZtRPDWES2b02xnnh5XPFw9Cm1oJ36ia
EFYP/R85P89hSp7j5L+E+fBEWDPtoFHTxQ/Qm1VBMwxPfYtcEBNZ18/xT7G670wgSozrlzR38J9A
UQk/UOyNzv3Oeq5P34F4jZ3+N0UgDm9EYQTIkGl88noXK1EvKlqEo9fSXg+YGNjTyYmKD0vHASGv
Pyug6xCWgm2h9xa6/mOpFrnvCxa+drDM8ZJnvZK/blrskLhp5hMxPNCfQuupkZC8W+NPEo2sWdSr
WIYQ7SAuqOwv5qzcP8TdKEg3InkNRmJ0r0aIZqgQd3kDJCaH5xQW9cKsxDUKy9XY0AZFHuRFM3lF
ZXNh7r/TrfBO8tWLnajEp7yDuMoD95zGxwhy2DqluyP5BbmDeHUoPMxmUkpPsATN2yLnZHICXuj0
R3wxrszRNkYjcaes1zl2sZaPQ53XP+hkLxaVsTWr7CWKVIJce1BnlElhQGvLOozeCtroWZvumdZ+
JNzjc3cXnjgYPbZlkr2WFu1zrFm/Seb5OLckh66UKrQ6uqq35XFC+SqbmgWS+sYi7hyCvRSHi5um
DuO97om3lkg8KG4EWU7unVrhjFonWZAtucnqkkMO+LgsBQsDd1fKORvN74Jg8Xw59u5d8+JX9oMy
XoLpHMGlbT3zKygRLHUEYUM6OKP/X5mSCMYMC7p2xJ0dgjOSPc1DrY5swuBbzonz7PzkiLP+oq/E
rmn+zDG4cBnupjAk1Mr/mPJhUyTxB9k255oKpsjbRyS6KGqT515rVpHrbLmTUeVkJ/X0HQLW1e9j
8bbK8oKh1p+ZFkf0p08RHPzRPCees+7F7+zivx27K59arE+wW1Z1krpG1a9B8crQ/Rk3hE+DIjqM
LlNbfFEI561Kn8PnhQOz4JJpu0/1qPwKyS+KrQkjNZMVM1IqRxxFqcXp15hQ4BWzqSXNwXpVHxyv
XVnh/pGYhEaix8FGYu3TWo3cV1U9nhOmDahMcPSsznrSfZmRs2l6v8EaU+WGxOTRYotQzf3CFcOv
beLGFYtVzYmiO/2qljjme8WLqnMjSgARsIuV43i11oVcZa5/ikFAndhdiky/kkqyVW/QxCNYfVpd
eeYVr0Ybn3ifEZKuOBNkT5KBQXpVKYNnCQjAHwVUN3yjNvrxKdXvo2BAJbPVPCSX0NLZ/ThH8haA
X50pveBTh4n1r7Cfe+rDemr+6u6kWdiGkOnjsFXx98DHqdz3Od7MFJ7qdZX2C/95dWfxCSB+PACS
4xKHosKJtrOhcXzY1U6Lqncfm5LIA4aYxSEymxXIm4ewedKqTezdK4xNVTMzRsMJOcHCGKJVlM03
9d8z3l8h6I/613qmHXG12DvGW1rKlVpSqkbrmCsIf+2SpycAz3nnAbLXhQdWgmfhIsXGFInazp2K
FW+3cEkWrOI30OSNcAnXYItHtrVUb6BniXWV1BcdoXMYkB0bUmJKDOwa5MNoOpexAe6Ci/st1qqj
esTqLbICJRiqKkbGJtizqlvHW6nXSnztGoL1CN5KUt8q0/8tiPD1+VGpUa+qQNsZgf8Rop0TVMTq
n1BCY0VnPxvuAPYc0Pl1d8fO9unMxMmcDlZNCWl9ZaaOP5flL9wuWoZK54hS203fBBgkvlx8LwOZ
XKSu9t2HP/TAfP1GWc9olbiwOvibytDSHtx90DkGkcvadz9+tlzIWC/Za3dGq4q1fe8DIDK7AWYD
oNU2uq47dIHZJbQREjCpglW5UsvZcZKjOigJwlMwWZ0SHMpho7vOkR+X2uab2r6ub+9ll9/YrOno
vvv4InXmOacosYpgp3vfaPuf+PtqSdG20Ut0rY5apD5yYm3M2b9hmPaU1tm9pu6Aj05/biEotHcz
rzq787eaXKnH2RfkEGFjMttYJE41Q70kvqnqxXK6R5VaZbCrW+PDsb4UvCDN+GZLTPg5H9Rb4T38
+0R43wfalySiMJ3rrZE4b0Su0BjgquB9DCm+VCxNQ8h7HkVnSRAj3x+hBKjd1caJzXzFK8XqWXGQ
1AF2auT2ZWF2imOwdRSZR31i8IGLIiO/o1aHa74Za4h3ej0BgbpUx6wsv1GfCLNdoU1PFqAUgXtX
D5hEB2lV5unqXaTdAOD5pTZ1wYDb8sR1ruM198ODPuWYDmNxhNvxUfCN8dXCZln50NF5L1Gbbzr3
Tz0qjJiwCxJf/G8/Bp/qtHEnZ8mkGiDs4tvFtibqhoCLcxLlJEc0PFA85QFD5yI6SMZWHme8T6AY
m0KhbawHnsDsUFaFOFAl/ULJPapp3ncAQVVqP6hEuIq7L56CQ2O5B3XKNcAvprCuvA3if460VK8l
4vZBiyCon2sPwhSvMk4PUwj0geG6V0wXMhHWqorEBm3PPp+65qjK3UTDUMt4VZ+OpAyOy2I/I6Jf
qL1v93TteE8lfLkhwlc9rwmBoYjIW5SE2jnlCtAyZ6OQjoL70IFgEtv+LgnjFti/29FR4eMtVKxV
+GRn9bJ1699itLaqhZK2tuO94ooNgGc/q3PPw5C4moudbX0FDBioaTd5bZ15fhWLY6ACaRpmQP+O
ksR4qOpurb4KXFdtrATKLrjUBmALJfJglDfdT77VbmnyZ14IE52N76dvhSiuRY+p0RThxFLxu6nl
HcMSab3LG+pvE4+i8qbfKJPf6oYVut2s9AbgqH2eA7Ez5Z9aHeqstOw7LOaFdIpTnvRX20LvEgMS
c/JCY8NRoVikkf9GFIDVpF8DXbTtfQQD4mN2u0/xzNtTq1rvSURjlpeQqA1qM0nrBG3q4FAs4JW1
mqIcFqP1qFqg6V+4WLJlBrpvAgYCPJiJn4d3I2w3OlwlmSUClzT6COJzl4J/9kvhODeT1VoJc4eW
9d6X3XkKDXI/EOEooN0wv9F2Mdg8q1NHLQ61sOtGOahwX+d9tw4zWjNujylzzuonqjeOCIeGIp5P
yGQNPM4oovoSBziOfcsOHvTeL1eyhRY4aMDg6OG3ldEfGukRUlnpN4wQcICxiL3tdo0xHF33NwEM
A4lfaWSP6aBoSDbPref81Ah5W3I3YRw6hqpcD2WWAmW40aIjwoVP2J6zufklIhpSpNwYaCkbDePi
uIxREnGjlLaD3rDZYmCAqUS2sRmgtVWK6E9lI2nHGWw7C/td4vsIiuKTn8rvtDAedXaw42PrWrhg
o8MU3CnuTvi/4yKGN6PFtCRvp0UZQ0r10/lmD8jBKagGO9cAevP6UIbo/iaE1wtTAk8ETrtUfyni
4WngCjmVVs5EQxnBr20OiMbBBgTYRbU9qrLxIw8yYzg9+DhzJRQ1k2c8Wjnu93yEKu4e0rE5+qhr
S+wtn3oLv62Wu8cZIfa4XE8VjzYctAOChPQdS1t69jHZ9LprrrqBQBAj+0p0zk+ikZU9gLlPmfjU
k/nTW1B805B52KRUVaa3akHCA9q0MHIeOE51LgMYJ59VPDz7GFEwUraehq5pOAhDGnrlZJOi+vWb
txLrA63HJKfPknZvKkDTimo+YMA52Av3M5qw+/JBmkuL1m1M8G5V0requBndPC2LNh9WuZ44SxjO
cF2IhUAPiMSUUtaPMStCxrjJXDw0ZqfZcRaCjYVNdmlmJF+ixQQ5B2HpW3fT0eFqoj470PcidBW4
MgRXQh1vTt+tAm3+bs3hkGE0Fw+QWSj6v8wA4Zfb6Qsjkw/gAty8cfXsBfFVg2ChOSOR0uAzq2kU
u4GRyELW48ENs2OvZ+A/oQ/DFCaXZIowh3uG4Id56ne4Ab73SbwuQDCNllkya8JwoeRyYqsV287a
zcXjHLbzGknW9FRgFkiK+LgplUDT8+GyY2RWqiwY3bnFiYBwxCPz+nRHCupJtt+5W+Llk/gbV3VI
WWdSawQGESLxR8rta3NB6cgUB4DRReMaq9nwlM6PwDDXumeF+RoCaY2cW7FEqYHg6FW3o1XH+gz1
EPsltk2Yq9Ew6F09/DEFZaANWC8r75D3GUoq3UcbP+fwJq0P3ZrXYaW9tExmzMR/6Br0sQo2KdxD
lqfsMAdZYpXdZtLgGwcb1EbT9oT+IYWv8HzkT6Ok/ETS89WL4SxysqY9i+nFBGkCws70mSbEH8DE
X8697cJttj4IuG1I96HtsNp85RIyKMoG+hYXNQ7P+ZqBx86N+q+ww0bAENTkjobYX5jytY39bdQz
lHBJgMDM/C3PhpUm/VdSBLbqqVe5v7Jo3nxw1B6O/qpMiAOdjXur54+yxbOcyMZo05njkfQeXtqv
X5zefmKa/ovhyJt6jnHqMA+xz0VhvtglWuTZMpf/ghy7IPsQdf8otZYmpIIXOmBqwJrwqC9Sa8SW
DD5IHZH+MK3UMeHQZ4quITMG+0UKgoVE4zUUUrKC5KrXun6BJXG91KTFKTJ/esmw40rZ9o710yfG
a0Xi6cD+UGuvzrE01iVTLirH2DKxsNLw4I6kapGtF4fBr55X1NaYj1dKT24wKVM7XfymeO7UGRMC
U6oUaCyJ6gKDOqNk2AbW3AFfWwkgICW4qSZWbfYQNPVlJntB/QvL/sRxdaHlBhE1LcmZXOg19gSW
ex9JcU4ABCGq2C+1WeC4Eepb6ZlbWPmvgd1tsd9cKNhstlncQUEehwLpkWGbVrJy5/xYO9oZxvcK
Q9IVyP4+H3AxF3jtYqpxL4rh0oRVs5pEDV4Wn0dKZLVgx15b6jLF02O69picEh9BJDAxw3G4j/Dl
1BgghUr+ydSmqqt6mQj95rI/XYQbhKj2+67AP16iN/RwIemqrS+GYcvk6zxo1V6E7m4ocPExB5wI
6rXqGkz7k95uY8iB8Wt/sNOWq6xvlrZmP8aBuwOeOaUCPWN4zYz5OZzG96AkNNiOlZ8F8atG18AP
N1cZHSQhwdjDaFgJerhOFZ0kkpONnQnGy6WKMeSbi7F4Vic7wjYwfY4dPCKfbINOSHOLNertZYCM
CzdWMPiE1PvQQVbN3J4AoAIWPyEa2D/1lKCuQRigCLxvq0ETPA8bOC1V5Dx3o0QB314s4zuZLAZq
RHHg8uP4mIGaqCkWA4CpPXYsHggjrI6YyBCPztjQhg9Aez2+RVV8a5Q2gMNaFVkxwStquTVsoJom
SgN4VH/uj9ZmJIHQJkjJip27U0P+6wWoCaYmC2HcMoApViVmBw81ZVIfBscJKoNunDtCWdSnB5x5
gTnZYn/B4V4SYMhvqHXgeLXJ9nDeamljsl1hoY7FBtFKOLjuGCNcHCCdAASez6mgDs0lETY5zWHE
be+5i0EluWVMe2ljHMbB6vAohpC5JnA7O3Dkzx3706NVWyaYANhj8ReKAwmR4Yq3rOfNU5nJdcad
4lFcNe7K8RVnk9TrEYd6zba5ITPxqLfZMeZK7QjOzupPMJC3UrcBEmyFfyg3jRg4Agz0UUd2b6ls
ku6EvS66M5Cy1rPVT5vsfq1KBLV0Q5t9pM4Io0tPLZeFFjgfWte98+qVn/9Iguct9FylJG6FELfY
KXe28E9Ygq3sSSpD5PHCpSi4toM3NyBn1eNbRfm2rLO23qgfp84oHC/vKUwkKsjP/3ZG+RemOPBK
+2YRO7fMXW9tqm82EVthFLtYB6Kw2pXf/Ez1+Fw0v5Yjf0w/8P8d6J4dbzFZWbYcbe40/FZE79rA
Ag1iMHJrTXzimE1bAfLukWQgfYmMIHzsiy+3h5KqadUjV8JTPsUrB4nSRvfcl8gEjmKbd0F6jHiK
HNHLqiKlmPV/DsLpceYAsfBKCOAaYXXOwxuNdZ4O+PCE+bjClg+fqgqNjKuTg8vZMDnQaUCz3/jQ
vukqF6bq1etGEogNk3RHCRESB5DTFJrRA4AeGTGTn26sBNhM5NMadHZeRwFUJ6M7iBEarO5oHWMn
fKlAVzAVvzYGpBJZ7LyaYMx//CWCpIS9H6XXviW9c0+ES1OKpxx3H0hfsBrtqv6qsX7o2L4j9gIN
qyJI3KsI7eCUCPMzhzoFrIbvbDLjSoEfUc18XzjJgQN/XOBgg0WAVTxqDZbm9FFr5LIY7ZvRZh46
MMa4J4yF+rpskpeBh1nlowCYGQlH08UxduffrIifqX0CVbwILud2b5DkxWnVXZEpdsvZyTa9HWLB
mO8l1YuIETUJrOaER+62b1qnptDvZnef03KdolYa3XB4dzLYhJxZph1cRTui1Z/17dfgj9WqkS0i
r/EU+7StbXHKDONq2Mk+rtF5Wnq+lfkynGjq3xuyaXth7dsOKyFKRwIbfkFSgcfCeQduhq9E228n
myC8PIQ7btZ4Mgy4PbiEpBWzRKgwTN+WoUprAdPQHzOcUOu2X9qNXv/rHjX0329dP34luTFtcycO
P/OEpSx0dw1HktzHIX5kQn4bbKIjU+PRJiSmZNa5RD3G5Mjs1mNOlnJjPuEbAiGXHbZwjfnKWXv0
6uJqjhQWJaMgs/U2Rod5OWoA1K3Dirb3VcOeuTWG09wA0JG7mTYFGSf06bN+GZigBBMsBPxxC338
6ePuV3TycapdcmWGeCWEeUOUc+l72DA2LoP9LI8iQfZpDOQnhu2wd4Z5xVY80wIw52/BJvBUwIxl
V7TavBgJdSnH8mQE7EOYRQ+YKWCvFG99C/KRLTCFGhk/hMeApKfKK39rmv4h9NNFTdnYduVtNLoj
SS6HItYgjaQZQv4QuHxIQGyxwVh6JXJ0UcjvrvW/NYew56Guvi3LW7sGrWzIyGrd1ThwJnG3q1rA
CkMfEL8Rl+R4V5MFuADEAhPxB6Rn0jgYCQ6jmMUvtdB8DPT+2JCMKTCI4cuF02NU+8gagEVwX3Gg
ZaziAp8eJj+Abm6M6yCJwJpZkR48YYDVtvbVnPKPMWSBcMupvclcgBz3yKeBMLkqorXgdV3cSlu/
2Npx+lyEFU6j4brGtqyZqwdTs5dRRMQpW9fov7Qpu0i6boUVNbr49JXlFqxUmL0Rtv3+1cKCB3vo
FV97cxmIki1wwZOChMMkPqIcAVpwtyyUiYOSO0idnS28OLflnoZhaQfRVf2eCZ9jVVn1WlXcLieh
G1FHI8upmFBO5lndNT18xnTI15OYmJg6uJ7U5C3siCzYMHLetgR2aZqKe+iOelJy8YYvQ6R9mZX9
YJT9vZ0sQPreeMN2Z4aa5AAMw1eag2Wnvm4zKEhfD+oFljgweYoNmMhvZjTWpsEQnYQ5mPD9aEjo
yMTAlN0J99ufng+sPhmxFXtQm1obHjiQZYQhiendxxJNhQRExAZGmeNBrP703Y6JRntRI8IIx0n/
R13kGI0uBrx7XZ4JaFl0zYX22rvowgNzS2Dt0cGKqGFC6pjJY27MJJG6J5N6qQXHS0k1EWn1TtWQ
8c+iEcfNwtrx7YGu8s0Ni7AFL9LM4kRRSjR9eaj49oPWvEvO2gLhseCghzullRvLABwPknI7Oo+N
F65Lq31VTWc/w7muNTDtW687fxWeBY7n3RpdnuxJe7dy883h0ldrz+DcFmX3jZ3xQ1PXv9RzYZvT
1BPLJsqDKvMyUET13CJycBsr2P/7SqBmP6t/W8MXWlK+w2U6lOTi9ePI5KQmvTvSTj3eDH2mf08t
lCVRvaiWtDT0QyMsbJLBon8kfBt9DA+jmX75EbQPQxrnDEespmI0CFFQ87SvqmgY43cO/LS02jlm
oC0zu38jKqrcwgZ6VivXkRplU9Fgaggxhq8248LHjJhwRc7zGXWCL5GOGAneNSISzavZVu+FW19T
nZwEoSfANCD85O16iBmU3kw81y4nHbQvm8/qmMS21YxUgga7rbTbMVn4SClOas6t1iDDHeXbVWf/
hL3+WDUQLoAqSgY0DK/GJH2ek+hlgiXlR+GLOXRAea31UFvZtxlqj5bReo9JxEMO3Tna1An2ZbmF
WSB6IfJcKE+Gqf8mAR5HcCc8MOD+yYzyqUwwKS+n8bFgc2Cz8OSV6RkKkbWcE3mFXV+vu5C8CWk2
D3pIOYoyGZvWrNpYYcq2z5p5PYDB4nWKKWLJtLTTjuVMZHpV5Tg9TUTVAyPn+vDW9vq0gjOabw26
rYAil7guayfE8Ccn88PIlN7GQXOijn2RpldQz7VbQo+GDrwfJu1z9AeMnmZ7HzQFmV38cTRXNoaC
/Rl3VujJAp6xJvqXfK5Wau0VUXY1LW4TG4s+dI35LgrkmZH1rz6CvpTekhjupZRiXRLVzs8JnzMZ
XPKqexcRjss9PMrBLH+lpl+x63kcaaVpn89uMezqwWKmlJS3hFO50V1gZ2CoxsImWRjTsqZ5sh2s
mK32knT+uMbIjmOIgyqb6yMObafChNaeCeZU5doy5RWJJ5OjGfesodklSbuBHrqBNLq2HByarOCJ
jiE2x00Xf9W9fYKsfux9wjuo+CD03sa8pQMu3/1Ri25pAQee667LBK7B8pR1/kOvc9tTpbW1eWSh
LNtp2gTusJn17DXU+rPaGW03rnTLWc3mdOts7UW9uNqwPc2e1hSHahje5hAeu6UNDaMhE0W10ZDs
Gu2cqj17hdigQONHdJ81vA/BllLHfxNkP25tfJfo9GFdoFuwO/2epCwKkBknjZ9TSBGSE5H+dana
PjzvmUCPK3UI1iVj0rQ6jT7ZUrRDrRl0i7zAFoJUWp1sYcrfRy17nAt7mfXhXp2wzez8Nn12NjkZ
UfKttAH3r+TUJc6qH19j+Ig5BQtJIMukgqg0pb/qJ6kXNOLbOHvbiRdTPziPyyNKsH/Hvvpvhaaw
9GE5OelRzd46Utd8iEYhAFGUwhK28MZiVVk0zWlZYtOlqGH1YgZt4fxYWeyaurUvU29TAPP/fNoa
HzA8UFYtXxEXSOUyM7Q/ddy5AKP2JNUY8EvIna/gHfcRYL6S7SVcwgwT8IT2vfDgKh/KFhZ6IL8m
gVSFK1R9eD50IQxm94BsU+r99Hz7bYFISXqkNU+4VYHRxFZxUjholLknGq6telo0mXR9S14mdgiG
qnSU3uZjDOnCDeA/Bz2YCFP7yjn6sf/+/3etHkiAoxB8Qw32X3v61xoTAu8WzsJuExsimX7rMJEL
+A79DIpzVn2NjdxKbG+bXnkvu3epic/Sn8HLqnVAQoLV9p+mO33kJtqcQmFVgv49WrUKgnDqNVwS
UPAqXaVa8zt6tEx6cqCMxp89t7ZDp/2UmKc1JqbOARzmiATuOX+DHfOWcS6qy1zA5bNiuW803Fb1
lFNYfg0AlSaHCE7fCn7ZlCgTSiJ8Y/rquHXegxxUVETy16n9bJlRgcFG2I7kRAp35hbp6+9h5h4e
VL4J2DhGjC9QxpcZyOrI0QNd/cLYDD52sCRbAYlLii/D0K1sGzIYD1IG7aYu5wdZ5tuWnGzpNm+a
Xv/lHCAdxUKcs/Wwo/iWevbcdQXWQikYjpYV713FvK4YXgc3QOjjk29Qh1vbR52DE+hbVEgcL43T
v3WDNTYiXKCfTNx6VzsUhn8tVWKsHfZ4e5kHtXLQNtDq8mA5vwLgp7ibT14oTs3or6pWRoAycq17
zksYd7jpyXfF5grbs+1r65H3IJ1sxRXvls1RGj1fHqSgumOChNHEwq7zPZ4bh3QMcPyZ1rUB5Kxm
PPxAj/rVZsg7tJzPytGOa12CNs7TZ93m30ObH8GusQfPoi/mYUgpcDyMxbrw44s6C5LeuA2jfiw8
+WCynHMmyTY53aIIN9gK03b6X7G09kRknSnOEo6hIM7gWzuAdfXKrehdBwZv9BUL3VDznDK9l7O9
rnpvHTXjR92TVYqMgSmpktVh1OrkzYMfFKchNF5qjDC4P19Up9UqR1UiWwAyWoP4LVUZtr72bzen
NaG0qgr99zsJMLUfYLERBvtEs3bqG8gNuWvjfBNM7Uav8l8xtE/IYddzb+25fZCo9WuLoqkznU0Q
pteG9+WF8q8T8tYDqMeD8cXWGprkb6BxCv3kGhiwawnoCGKT7ZY/zjXkisB+hp51DDjRMpcRnTU8
9xiHKJSndlPyJaEEGTdV4trsLU0kVx1CjOBYNsYclNbBPBxcrgpeSsIS/uFAUcAzNT+BC9aBOXjY
KXI6kUydzw2qG2ZfPUtCH/1SkTjJnDEZ8jgGZ0hWbVPTcraUtqPRQ/FmofUlYylL635MOTVLRt+0
dM6tn7NNWXvawkmMS09nkPjxISnbH2du3mvq2hyJOQuVFjdu3/wEeoD6CI01MtZNscnnDI+SU9KP
JxHLXcS2zAHXWMHQ0de4rh2aKnkgLG+fi/ItcGp9H1MdjkWwj9XN1dj7wcFQIBeb3Iqnhao/5177
LHrWt1OQpja1oF/yL6A/xV/4MTU1BkssckmzCSpejfWqjytkKrjLxFBV43w41EmzL7pylzXRs13h
kQyipVOUo6u7cK5DOSpj966Hdwu/Y98MIKpOH9jELU2tv5CUCjiX4DPVM+sqTYAACEKGPh1Sx796
fMq01y6qbe+HYB/RdBWafGNDQupJCX9ngJ2oVTmS5s1doBrrRmuhXBk3Ril7axT48KTYzcAL7413
tbEQGS+NNoOnOMPgCc2n1EeGx6xTt4u9J6y3oQrOSTg/1OSGI4sk5kM5lrLkrMrZlllwkZhlJoSb
pEkDkCKYdGAvVMIOZdOMzBaCCOqdh6SI7Tzx/2To3aQwVTwqOdMkvnfIFCMG9oQGbcExw0G+hlV5
9kT2p+THlOr7qu1WAPCkdrOWx4yaA4AUowiYnvK5yT0eWrxWvaKbtzcPKhSrIGOe0syYvaYV9JZo
WEMR3Kouzq5wHQfeq2tjVYl4p6oIHTSafta309+SU8JXihP6v9wpzgq+T83wUQ0hithZqu+PkCtq
wvBOQMlWfeNDgZ7DSnjfpAZwFDKqvKJUQIaZvqnrN0q0R8UIU2hxyq5nO3ICLpnkrPKh2eN7t1GL
Kq1pDqb83sr04IruxKcoFYaSZBs1t5AQX9SuHXQGmTDFo2pWCevKYTXAlxzzpIbzCuL8UvVGcD9A
yudXZwgORv7dUDr6ZBiIwvyMpbazK7SlMWzR2MpewXtlinsnSDt+BshmUC7H3HH8fiTKu+WqDlVF
J7jlLjDdtSO/hQ05EFQNf8N5oxp4vRFPiCiPCg+oLHvTBs0Bc1Ew3PFbNewmKcXShG+rzcZXwGGr
0ABVzxfQr1XHqV4Y6tqT4WVfCLu3ak6E4hjroXLHka9eVw/HU5HRHClmOGVO509fleFvCwPRZcC4
XADkNK31iSB3o+61jtdQX44xQ4PM0Sipcb5wYxxBi7WAJ1kZ5oOam7Y8QsVWRQi70+zkSdEJrAnC
Jc8e5+2toCVvmmqj5vWqRIYdQS4Wdqw8VlTma1WaGo3+i15xgXv3LizIiYX1pZhvbdjfunA6uxbQ
eU6EffvLe1ff0+A1O1pcFL+osVUkHT8JUHTdT/IPxsYfYPLSreRNwS2JZQOvQvtTZ0GTa9dKxj2k
aKCZcZgZR2Lij4YBQlaRHTIKpIyN06Pe+W/BKTIsF7V6KAp61/NvRxJHWobvEgRGciq2gXYMwA5N
xgxCpd9K9k0od5XD8FjKBy3Oz3EBkVadlJJywI+yfWSXX2KO7g117ZSXmwxTZFfOmEJFSDFMojoo
ZHg2Zv5deMmxjYONbcZrnRjsKomgjAQ7fMPBDMaDumyNUrxYJZEFQWf/ZqGzU0e90ZFLjYZ3YbAE
yqz+sVK0KuNwd1OUuab7nZY9IU7yxdcvCmzojAh3VsZb6mRQX5gxh/j3MkukwlEVSssF0STmwuXa
LxP5UMz2p9bnJ1gIR1dCmCiGVaHj/MzQqcjgpqXuBSnVP7SlAQDOlUt/x5MgP/nusC/8kg2Yu0+i
BkpQET7vHGRVZb1EPO4pRBGLAzGV/gzaM0cVs0tvzWGtHgy0un+/qA3Q98uIaDllbD7WKUDGgPWB
vZC8JCRpcFROLzVodczyqdPslalOhaCTW1WjiiZbq4yAenBWftqdHT2/qVXN2BxL4ZqaRu5YkJwp
0vOXjTZvZ2+Alzq+mtP4F7nzGfraF4qdpw6OkG2JPVdIPeB0yCEc8CRUjzbYALcO+4Jr4ThxQZoQ
ytR4zCJ7oLV/a0RK4I5rfegeomQ8s0Nc1rnqfgqWZkpN7Uzzp2Urrh4B6CB6wo4O6s/gIalfYjiW
zTD8j7DzWK4cSdb0q1y76wsbaHFtZhY8WpA81GIDI5kktApoPP18zp7FTFlX9yKNVlnJI4BAhPvv
vzjJpYoA7GWoWBnJEY33avEyvGQb5xiO7W9ZKN2U1+T3HCMjFsNTB0iIFOoXIcgQWLK7yFnPpzDB
8yDUmpiHeIGLYTMbC8UbrLLyoLcsvEzMAEj+mhEwMg4XZBYAPSaw3N5ZjKZ4YmUH+uX1VrjAU2kO
ALBWxSHiNnfZjGkC/Y2BT3mrmgc5IbRWXEjIp6BINoOf1AAsh7llA6xGoGoTlAhZSbisHn+XQIww
j5MhJPsk9QmMQVOMRzM85Np6kdcYG0bgXOd49A6y/eqDtZc7jHflPoq885gPH6MC9OL4lGt3F2F8
aw7jCrnBg+6NxJcwPwmmG9kpoaHKD94lKXly2N5CnpQlz45S04x0QfLZfL9dy9bG+vUjbS/NEQRk
/jhnpA/y27JQ+SGLhB86HbKTd797sQGnPTP0gxUSKCCfHygdCYRBZ0TPHAfzfIWSwGSDhSRmee2d
7Wc7ppfvoe7dxrwkxR3GGRnnEFMbEmridzn2nfZb1oTKq73O3sc/1MoXR2/Yum2cYhB0QUDtSaFP
jcd4Ke5do/6Qwn2wzKNL5kuTZltnSsl64ZZJYye30qR+zoPuBYS4k6zroCNOTTogZjfEz93g9H3g
h0G1nvNUTmZ1jW3FTnabNlCPconsUWMiDdiVlcz1tQ9VBygzIzJ3bBg5+oaUqlNEHyplipAFNdzH
3frFtDrSDrxVNSBwZGQLzeUqoGHgW9AfPmudfdGaEcY0Nv0ga+DA6jwy5gwY+0sFxENLXhe4CMzB
gA1E7iL3VvhNUzBtBukpkNTIFWhrfOtcAxOVsVjJIN2r6q1dwarhrlPtBNSLMntv3XzthN5nSYNR
Rb93WTHJIw+CXrF/UYF3n1rWtbZAdOOdY8ZHuPHDY+RpnWgNGE/7lgUDb+DpC/kD9IFJSD1MG0+m
tLbokJ09xe5ZyubGPNjRcJOPMbeP3ZuSkGw6v+TLseww/b6wbTXAM7/NJoCSxXCjZoY3S5CCLB9m
ziM+hfyvLE230iPJ5+CFStXvFfA4PQze13emUT4qf9rpPONoCkpAfoWio0KvZ0FZhSZxmy5IH2V/
Y3jiJbiN2PSJpQohx2pbp3vy7Wkvk5EuJ555jK8ZWl1kJw/7I4b00OLlTWuwP7xrUXs64R4W/WWB
RRbLRqSqbWO9WB2WIRQRrDb50DLTn8p4PfU64+4faWiF51OW8aVk3mKU+dagIq+r/kb+HgDds54K
8ESLvsGlmNH1+ijdCMa0+6lVdA/VsacH0L3uNFfptbBVaaTB2zCfOpLSgOQWfQHQHAuG8d11y0WR
7R3LMgwmso0wKMopvOhB9mLCWeGfT2HzPPDctUygZDHxKdyJIGxgsoJtSt567oyjAGA8zii5squK
j6Qc+1JzlCKg/BMbxkGDrGCO4EhpCnM0iS9u9kwT31cjLpD1gcQyedxCvUOXOd2Isq1rEec36kEe
eGjNCg/7lluKk9VHCgn5ClHAbuZdF3h2/GrPrtqD88mBVCBc4nOWzUdKnkQT6/uRo2/km8hB5Jf6
WhiGjUbI0pBuoCib7HmU2S+lyfnUPadJc2tSTclvB9aT6xiPhZ9dTHBvKIBYJ7pWfaY0zZzmtWr8
oylInzZo8hV8q7uFQXjOaLLk6HU69UcvNOgzmPtzzo0AQO0Si6gFsIeUeXIQQjCA7louqdBG5PO1
JmWmLJeKQR7vZCfmvTyiKbCmTrnZ0Dm0HDFAiydp59iCRWMlq1f2HQr9e1ml5Vze1CBzPfdZzl5h
ltao4Nyo+ijH4DYPh5uUMI21y6wQnmSyKkFBzBHwBIrHWp5eFg+rgPTvP1pgfQlspgq42jawWU9w
L/skzmfzS1qyTxlM+nO0CmzBsJ6Xh7H90iaMjdupgJRD2cQqbsf+Q4/F2CKhlWNWPpF8Agvs3HKD
5dFlVCQniOmXTwpvEF16GN5xRr1fJOVnRcKyshG6caKqmjooRdJSLtgeogaX4zTilLRJcUlMBgAQ
gxzAGF6avYSsHuaI3XtLmKnBLsN0iOykcJezM3fs6lzE2RkmPFThIbKDq3IGnPrTL+5OtqH/+0+C
jgEdXb28B1empWjyvOpnNOBvsoo7PXzF+FaEFQnW+H37iNpLYEHWRknEzxipi9SXHGdgJbQE0qSn
5BvoOBX56dFyk9tYm3/JvaU1PkFp308Ug8vUfbnjdKPH2L7QfuX0jLICBuofxq6PDQLRLCaYSaPv
zomgkX1HTyNp1NSL2+cfIOY3Thz8+V0E8QCOp8HQjbtlVSvCotKx2ZuR+5CYQFsWllR4suMpyMjO
CH7kiVoU4jtZaEZwEvDVS8uP2SVzQ4HUskZD7IY2ZofBiKz7lBOAyy/YpSxQufbKVHfwhDxruXMp
HVETb2WJxz4WFg0GpHJCSsUozVwY+zfy62Bf2VLcukCfWCM9UUNtbVD7EhRe8BnZvEqaKDmyBO8i
xWnXU54JHC0oi7TMAiaLHBs6ySqggMw1eJ5yYnJWMS5EOkuui8K7j3mGB9ktEcfe3ruQ1wmBAjQh
yvXrWiOzdqpfBi1/aDKFBWBifDqz+5l5uIN1rv5HrrlslqWTntqhxkOqK9a0iSenSC40sMTeLluf
PiuJjWuktF+4XYJ9mfeF2z2V9bIf7fRo2N4DduA3QR4W26jDD23A92s9lDWZUcwiKxP4VxvjY9eU
38sA+QAFWCdUsfPU6OZGS5JEBPMgVCoA+kZVoALcNMB+TS4BHBdWvv2FrfCmAe/gFq6ovyc8uoQw
KPUzi1Lqn1kENg7n9U2FwEiQ+0TNAQ2PcQIvxmNji28N5pLtdmwIPa11/6voQxxCfJo8lWN1lu+W
dLlLxmxeRaFxbcMe0Hhs5AxROcr/rML+CD6XNm9Mw1/Xw/gUGXCDKTk2U+mcBMeW4h5K9g1yv4ue
+EiH3XotEvqa+yVfoFkKLCKSnVREPHG4m+z9sbsOhhlWno+5AmNPNvHKMbeYvKyoGORb1YsN0ij9
QbMmXY8/4UomVtKIMWKRNU4BKni2azyHhXn0ST7rgH5kBmM25tarX4RZKMMn+jiZNODJvDZy91fn
Evyp3fzZ/0AB99P45kVeTJi8dtvupS+Qrwtv+/Cr+k9nyMocYdiq3MridyxuesJhMVHKZM2AhjRY
D8v4u9RlCFXjacR5QwVMfSVv3fJN5GyQuxcG8Uofh1Xp/ZmrcIc0fis3l9NFn9wLSnwfRXz3LXeY
LgaCHtmMqP5cl/hqVAgDQ7XKy/cyCmpmngPZ1fLOptJPjtFgJyAXuFRr413NYEPKI07LIGFwydSV
HS3h8yb4qEUQX+x4uk1RH+f1zABFBHDcnMFdEHbjGZcxEo+rbUnAsK7609S63e/l5PV69hb5Pnbb
Pch37GrnO7Qq4k0J2Yqa5Bzhnnblj+UT3tSXOg6/J5/rRUgMHHA1tHsQqxiRQdaQxmOdYr/+inKT
zictjpOv6WTRVlB87HvpUL0mOteJSU5jMq+jEjFzP59qoDzXHj6KEKC7wi0kWzAJUek9zubfeawR
6jPgnNQGxJ60hT5eOVV2miHIkVN9nSxgnR5UGdwJAz/eIDS/G93lwUr+JBEOjcPJdJ8dzlsRQeJz
ClcLZiESHbZZG2mrHy571XR3cuk1vV1DeSBBmYvev/tjcXIwaZAxl2AaHClRWGLwNP7O6ApneHTw
TfEbBzRWe5SlLuuOUqhWAyal1M9q8i8dLUPhk4QjSuy0jp7kgsjbhsCUAWcMr2uPaOScmnExU6TF
xieeG5h3d5oz3U/Nci1H2O/s03unjGMPKYLyLOd7B4Ivd032HwYAh4EoqsHEWhC8kMkHPRJrTtYk
KIOCMsm5LLvQZCb3OJYdwJagWQaibTXI9lPI9OYxOlh0s4ahjglslbDBNVwGmuU8nS1rIu2Ml2PD
eWhyjch51Lj8tgnIUVGdUwSyMDsDi3fMTQcnlUc0TUK8UpFkQT5SNGBVvBwIXLriw8BNltUbmT5O
O0gRCnIgh/MQRZASsLZiZnhrwTw3kg/Ly69V5X50un0h9pvCy3vLUu4WV4LDd9vq9PlUBEbX3qQz
44hyOBqcATKNqCYFKRqcK5PZeDef+lRL16QYF5t+6tBCDKhRcKG8Q8Gwq8b+ffbz29GhCaOmjpP+
T0NZE4SptXYZf4rd1NLHNPlj/iT1sNyhMPRgQGYvovRkDgp4j/lpg30VgccjBhP5eAdMfotZJfVT
Zj/FDcCYlr4RPvVjDwL2z8uOcLbbiRxjOn6yL5Iif+/rkvZ6eUygL7N4nIdh8G/cMXxxIdVMDMvs
cLobFLs+d4YNJIJc3jIzABGcE+6S0QJZj89Gn7xCxuiWqOHiWB9O3755UoSyYy81xdcMShxPuLJ5
ESJPPzLGVZNisjFbT5aK34veg0jqoeq166c+Z3H6QnWqL64WXXyLhaiL/IqVPnGGRJ72R4MUEiQG
Oj4tv8Ff7YS9EvtBFFylim0106KthahiL9chyKBXV6lJqNnIqY4RVIjractBh935Ns4A5jA9CSCG
JWitQEICQdGRNL2mWf1JwQUWE9Z7GCLHGbMiiyGMF8wrIkfJrmKDBOIL00291B+lkSKFdqvdVBbn
ljbRbrUElmfyUIXDPdNyavZmj2XVj3h+p4W57ERvBTVyuhLfGV2vnpTDilkopYs8vFMluZG6b5Ay
EBcZVXD8MpXYvseFWI4M5Vc0mF9JyiPkZMrice0ubj1DukVyNKQgANjI8WQjAcdX8o8LuReDVqx/
mMyVG+XT1MKgmK6Iz9llHOtib1qm6Zs3+xAOf/SBiVqgsE9y9TLhjhVreTjJqD0mI/7IiVa8QARF
szpvcrxp+R7rhSvUsluIgHee1L7lgWyj7BVP8227qFvDsy862GJk+WeHIxTREIvL7z6L2dnJQRJY
znfdF1iTqZ4DAickZKNV6m7GNj8m3GUmjasZcljNgLVxAfc0o+fET7qnXrhdgOx9YEBNKc5EgL9M
C4KbUCFPtwQk0VOoY/j+hCEsZHcOTubiQzpI7vt2eCgy8r2XsuHaF/rL2C2PQ9bTwrMjjy1Gg0x1
8pVyaXV8agwIpo8AF4qk6TnEI5eCzhZbSnDqSCCpMxOFY5BCvs8s9FHF0cmzZB1V471cJz9qTlY7
vEH1fshUc6fXGaZGoGE9xJM2x74KT4lhmb/D3HtlaHjAU+biQLWzVfXa92Qocr2Cur1gcfkyjUQ7
W1W8s3TUuQS/r1XHlmrUzG0hE+5nnefLo3DD4YRM4QAjey2Zb+2hBC+DBNuCcrles2+MF7uER8Xd
PYRN8OZz0IdDFG9yIDj8b075CBKIuVcHGRrywmHmTooNQuQk28nUr5XuXHw8p3Lkyr2fnXwEpHFD
VpZDwBhR6P1NGzLPyXAz91tsodHwO2CgU9M8eohFxQLQwPqSbmVedWUHT1+7VyVKsqkbNcydZo6H
trjBlR+yWnmmvdwXcMf0LtgvSACJ+H51HfrROWqByrUfO6lu6tIHxlMI3+LqzkYyAO8rO5t185Y5
PlIg3rOKzbuKqtrNiXINsdasU/29UUyK5T5ytFfIPYrvqC+dtfzvCofDq7BJsn+sUuVgQSrucEmQ
xlBMqNEznlBm4sOHk2QvgWdjnoRJce508K+9Ahpp9xZllBbKehhhDWf0xioYAy5qvQNyf8Rb+lOz
YbsZtYGRanHsEUTE/nzSovk49e0OFfRHTQ5KDQo7mJPGVNPDKAg3xoCxoY9Z1GQhO9Ab/+D39q0q
zZUzGAkgC2Jno8OWqXw3gvBhCtEaWQ5uORD7sp4KWDvLtj0zS8oWDtbCv7Q9aelVvvOpKAj/flWB
jgLEO8U1XMGhCe6nPvp2aQUwE4WLAQMgrphqIanDeKfwmNBEPHkZXjSlDG1jePzzt6Ow9MgR06sM
iRGHME4v9F7F2F9pJEHeE6bH4WJkPPBV9WH70RmfvfeU9pAli0KDGSqVx/xS4a8zBMkhbcFD6WaP
uviNODWUbqToJVhkzwBJzWptVNOTyeYhpVqFakgOzQQdlJypjPS10XlIKUoLdd8N8Vc5QA9bMHMI
0+51RkcTNfmxtrt9Ys2HSStPU6COcZ5sBkakeHn4nFBEeTLSatARDVCV+8MIPIGQXbw0nByWO6P+
5iPEOiU2nZOnWS/DlN6S/b2Z8/D3o8YaBASgD3FZKxSM+upTnn09jj5F+E9FE/Db4kPg59FeCyEa
EkEgrgIO1hfdrK1Vn26TmZQQZE1D5nIRsDxbio14+KpmfDT06uLn/s6cl32PgNShhDA6YkLAxZGA
VOhhMxtlVG7cyn7vq/ssqA8L/2IaoXK2WIQkKKAcSlwBnxuOc1WNZ8DqwDCoufgdmZaivL64QYei
sD0XMkcWPb9ti7+CA9YTx7dW1eNem53KJHn1u55sknvDyDdFo1ZcpMGNjzJ5jMbhi48mkRv8sMSN
l7+lIoyZi86MUlBjinHFSpaVD2jnLcsNVoMPmg9K17V0ofovgcyk/CsU+AQWT93gbIlv3Ma2DglZ
9pXvysELrku/jcBBO/Kdj/26d38EYHDZl35t//FFq0f9pxppgPLmAQs1uMzoQebCu5dlxnyH2rTm
AvBjJsrDt4tTir1FzPUSqwjbO4n9oDiKYHX2ivmMy1aA7P/PWEKh511159G2sa5lpnPlJdhETjUm
Fe6mZHwEd/B9RPbV0OElKK1gze05K1duJGYn0bd4YDDqOpgQeGSJLeh2uw7PGg4CkIzNALz8e+lh
LtCzxNg0QVO80+gzZy0kWR5CPJ4Imq5vxXKISyyvIotx8ogIZfqAcxg0r4VjZWacRENg3hiAwMvS
PaW0SVw2q2VYSDcK7XTNTdRc/1KN6inwGJpmyybARqIaxsfFME4eHuuYOgyB+42Q/8zt2crQJOLT
tSkklsYaryTjGR8JvdNXU2F8O25zLX77YrMkj4GY9SbsB5Mznzh9P+V1CnYYgzmNfFOsfE4LhdQy
OT9tgBY3TA82k07ZeNMkfvRUD2hxg+qFUrbHfKDSrycoalk9PYrbnlHMdyZyZHkvi5G4DD5vvOCt
BK4FnkAVBCfOf9X74VAZ417cL6L8vizLtTyrnTEdxQUoxS/SxU+S2y3OLzW0otBWd23cbbiAIJgt
pV9wSXFYaXDg8LL5oW0RMcvTmE3JnUMYammnW/H3+H1Y+Xb4sN+BBt+RoLZLvPnAozHHVEJj3MKD
GAnFSr5SplhyDDcV2xXGRhAYId6VewwM1iYca1FW2PVdE2cvoJi/S2NEu+Ob5kFiqQAQ8bMxNiPn
Bc4aGqZKaT7fiFtHbV07SN+RTvMGxGHSGPSUN2BClwaMGSfgjVwimwNBXFZke20m45NaCnyIKPQO
vhZyCvkdHekUVB73Gg3je4KFmli5GXWzc8fxBHdaEHUgi5h2Cxtmtiwnip9REW1axBReH61kdacc
V8IRFStKcVaRy1yW7ub33uGuhNkgMdbx9cJ2IZc9Q60v9rHykGtTf9MA+opXSdaR2+jqH2b2bqN+
j8viRrzRpTARfyLxBNZxrWxYSr2Z3RQ82njqb9nIrjyf/dqIrpPGA7URLrxGd9o+gBan2rR2w/DG
5L7JSSSfVq4/jatcLcWkJ8GDcqnaTaM/5xLvN6BkC5BNZD1jI0g8rm6+1MDzFso4sVa1kWTnRByX
s4dtmrtjoFIAoZa2S4sXIvkLzxoByy43SfY1g6RPO0B+lQC81UX+vET2tSxw9FmHhI+Xj2pbRe1e
J4FV87krUXTtZe515LRrAu5eRp+kgQFZnEn89avbjo9tpl31ZvsBxsAOehMXSiZiCQeHDyNeEANZ
fmORPXiuv1Oky9Ob4IwWsggdmzjGJH3iY52D0PvJs3grtxOj6oNYD3lm/xSPBQDtKMFj25BaUJ6Y
1CbH2Ma+pcnQSIvvFaYthLTeAbqB68FptV6mXuNqOAQYmrcBkxczq4V1NTBMY2lz7MVecYZG/1S3
P7ASP1RopvuiTY9ySTqDReQo/7mHRaBGaM/hAG8GWDam4xxjxay2G8GBEhxK+yDCG8yot9nQ8W3b
fD8jOwxMwoG0kt26H25No/0tlpO0CcH2prtyrA9DQGvcJbdSoaUDoccJ+eOhnZOxEh9JP970DGCZ
ysNcw6fZBlWfsFIitAsqneQbwHelSUtZm4uVfXdE8DHbwnLB2rludOfjeWZ5wZ9x0vda591xb6YU
QrCVbazQvLZGWLUdAxjO6exsmNr7WBHEbBv4zJOzBmedPBnl7K3Bvsdb7rbvIxyUyuTTLIkImwL7
rHOdxlq7OINZsmki+beuBzM7TP78XmbGkcDtrYvJZop5lPxby++PjUjTBZskPcScqtuqMmOm4Olh
nHHn7xMe4Y4GpCnbveUNewerKzmsepvsKDs1Y45gDZo9wqmuhEQwthKVvSJAgJ3IOzMRhmyFZ9rU
p5sqidsrdjY23MtSJTgB+distD9yullaKx7/hwpJdhpxsjaavlEZDgfsDyrNL1oKrQ2LU6eMD4sx
Vpul71FlNhD5OdRBV5/E994dmqdCda8m5koztGoYDY/s1Z8kah1dhYopieBS2GQPJBl+BtRTFd7N
XksEC+pX8aaV35ThocIoE39wpvWk3oSLu28WGzVUC5+F+IWrkK2gzqKzGTd3JVW+jp/e1Hn4nPho
jnWCZsohP8dN/D6N2V6q0Ahr5g6zJUtjHJ2O+5xdWOcqMIK5TiJBkhRxjNoEZSLtuuc4Ct4WVd4s
Q3x23HE/WtlWshwXH6VoYfGWIoGNPP8qiqw1ulUAe+kzyMRY0F9mNrYC0xOxf8j3NfTOvFOLXWDp
OvukoKnDCruNYHjzLDM1uRZjtZRdqyPkcyVe9A0iX3MMb+B0bMDuLklLsEWc0V5ZKrqunKUlcjxa
2zpVrWU2oKAz1EDYU/T0a31hblojpKH262tj43C4hwh9GtJcY2sKd11t1JfEi5I11r+I8BNj62Pr
SyN07yfjY+OP6NusNQl4kJ7xVs7z6iXm7swUJ5w2WKUQ4JFiuWEt0XWInTByXkyVMGh+9PN075CH
AugCDQ0eeImFfIHbP6N3KimyHWY957MG1UYSQEGl7uQnvUvwj5uvd3cL/lQ1iy4zQzx5kmgLkeW6
ytBFFipHsJcja0fattcaf5u70cluhk9xtI6oE3C55wAMd9AOsJaM71xS4D3epCSkmxAh7KLCQCdQ
JV/HhB+1bCgS3OPUPqMfksW0cfphUvjaOt3OMaI7RVOzROIfnMOBnvBxr6z02wz8z2whBoFbglTI
X4iQQcF8pScL+2s/PxmOR6vGx9Pt8RUooUR/MDzPboxuzMByogacz9z03bWrix7XV0haNzU8hhmr
lCCzvtw2f8Aum+ch1WOgE6owAwYhmQP1TsdPZqW3gjxpTbY1mu8JSn1gCteJI0KyyoICaMZlF40c
dUSmfe0EPTaqw/JmBsaDbqQ44mqnql6eTQ4YIkCugzIg+AmecIgNQ00EoekOd5aHU3rGGmYgHtNZ
pd8+FgjMVRzvqi6dvRQNhu/oK1M3jlhrfcCUZkRg9UBvwx5A7YjVy95V09khNkWx/qdWu0tzTtYw
fhvJCOWpBJAAb2HKiLdOph09zi6t+sQCD3B7dNlZGa9HgbmJRnQsCmpWkExEWczOvau3HzMGYQHX
mensua4JN7KLhv1ivp0yYpwyPs5QD3uuDZ4CkDbTxLzO5+48NrTSyPrek1qZuB1WF3SyZ7u1MHAc
LrlbTVdBbSFyGVddYfTAWBPq79g6Gh4j3J640SvDZ/7rux3q6IhmmwsUEgYdx9GppCmcxWGUwmim
9YInszN0DzGWGElFB601ECYYKlprUXSyou5QkqHkoRPaWJYNh9BpeyYf5o+Nx/qu0Mvrqk3xLvMo
Ju0gO3TCcxCXKs2DGlFCEbKwMlqG13GcvzWzxw6L8rtgwY8hoy/Nax6gPJMwWyBH7BbEbe4cEyDr
lme6329Vz5hrlT/53L9ODMIzdsYhJHDK1Lsrj/IqYt1Ykm/AWeBiZy6brWnAwheMUO+N1yl6kWtf
+vq7piDzEYDTVljCjdRw8twZNeY4EmPcWOFpwfPeIl6gxgu/jHH/kGBgtwk+fHQoK3+MLrLQ8DyZ
2YjhyaqZJ6D0G1oBXqqFY98QXsO6vTd1/BtVfPTRsupQ661Af7WV/lzZDMRyAzfBKC+vcrfZBTYg
E9/pxx/DEFbvj9StkBgvKoenqgIbaNwa70PTXjkQ96+wxNw1WXpsDX8lvoVzAwKD2z5Xp0QjYrjq
FT0uoUj92gNLwNv4qmAqkxTxkSilPdalD7LKBnyWbMkeyLK7TOnRWmnBpzGzfwb+dUXlLqtXUtFG
M3hwYutVpQTpVr35JHHSg97tXA48nqNdOxAnbHe/W2U/WTeEbx77SbvjuNi0WnQrP7HEQJYUmo9G
hR9CbtovYeJfY5iQYduHRwkjgW3udbeFrz0MnrZrbW2dlsat66OocfudprJTbvXbagAoA2r6qXBM
9Qb6Oc18cyf9KZq8y9T4C3A+Ez7wXLpMtfVGqpC8Ge6TIfqClkMDT8pwy/o08ZHySJWt2nynz2O9
UuJ8V3fJd4pTssNXwF0M7tnQwP6d+q3ptB8464000r52pZQ+A7UwYiH6RwKtAi/YFGicqQ2icw5/
yzQaNmz0e1Qx4Qdxv8zV2kesshjGxPWzfKZ6SHjA5vzKVy4YawVaWtSkark83GUX3oUunoMD+Ayh
r2gN/8CgZ3S2TPM+0oczVsPRyqzwYLEmH0JPaT4uzvjgRKwxaLZ28to2+lNIGlo/1bcNY7JDEUWI
SYG8dKyYENmRhgYdrMBFwyqArzA6sXKYJyNEXVqmmZfmWf0iQZz0ItrxHqDCVcxOBsN9bjukSIMR
QcdHvjJLslVDUAlpU6c+G3Zw4LBAsGiqxNBttqpT42CuxWWdoxjSSTK8xFF3nAf3QV4plTBiHH0f
E843tGr1HtbHJQoYWCK526O7fyZTJ7oyZvcN6XqPWjW4NWpaw6H4ysh4AVcI9ZWFyK7JpIEx0vuq
tL+HbMQkHGrQEIAxTvUfFTP5CuoJu5GAPXjkxuumeoSxEF0FUQQbDXs/i4XNlnUMPO8hnucf3JG+
8gm3Ei9Xh5raZRzqN5K3TonCtKBKFoRS/XEmtRg8NKJsa2ycHOfxGEXFe7KUp473sjp/FWuoWu0Q
egdH+EGewpo6iyQ1SNYOTrcWsRWp5b7bjv8eetaxDbMWRmZT4IX8e12o3WcG0mFmI/v0YaosenQf
JvTnaXwObPUW1kiNoYkhSGZy4iltA4U/oA0GiBonxI/idG7YFrElQX8/dSYTcirI1IUNYFf901zB
PnMK6232Ae7Iw5YCqtNQJssqr1UndPDyHFTtZzh0f/QBlBj1qn6lBu9hyJgcR+NOWexDlhm/hlN5
UIE70iL0x97x/FWCdOTKCcwvUwOJN9243SyFf4DM+io57MTAHVWSPZIS+diE5imfYKwKfGV13jZm
lsM0NqZRq3cDjqmxm5rbgoCelA4CI8MEORlhbqEw8tDFRtRQyxi9YeLIY07o06CuzcF5zMz6YAwW
NL+w+YTdn0mGMnweTBAjBdLEZaiy4iMpknu7rsJN4BAnBc/9QJQP/AVigyzFriFoqtfE6N24mCP6
gMhsXys2vittip+raHjSi+VO6drGLMLLf2V63al5dMOdPaBlcmIwWRPTbmyViFhaXpOlvU+I7pyL
ElOHcW8hgBzoBiPLpemrNzIvaKz5zN6Hm8y/yzHWJdn3nyWx/iUo2exZLIZjZ3vNK64La3Z3pm0h
ZvRvwhpeLBWCV0/HkuozN8mW0KwRVQu2vEASOJzXa9mc6ObetMRIV6qHcUao41UCaQyTv2w9oMS8
Gr0BkxI/eqcBzVl90zEoS4uB3IeTO6+SNo7MiWXRjOxVSUJcFMlQxoSm269cyJDOEKw0B0rVMrGx
AcekpB6gJ0sZLy6vpYES3wqPS0O8eJpioh77b1gn56emNDG1KDNuQHofYxRn+cRopsl+rAYmqcXe
DesXfXZ+8lq6Tdhn7GblwQBiKrMAcKiLXoOufmnK8m4YWuD2vessH6pCgipx6ZaJmzBVM//hM5io
1sSXXicDyfXK/7Jj/lIemjBKbmzVnvMKENKd934D8r7o/XpwnFdrxMTXNrt3z9HeaZ7xN56ZR5ZJ
+qCc8ZbuiRWSR0+SJFrkDJgd1T8GOna+Tn2CjwWtJAn+ZNWwYVaxjaj/ZuND08p/E9X7N2HD1l9W
R1Z7k80QTds5wK8olud1jA8SNpfW03/+x//43//za/rv6Lu6/GOh/QdYwwViaNf+r//8uzf4S452
ZDID92vewK0GGthQQ0C2JJ+Vm7v/LtJakov/2Qr/y1vQMySLrk3Z3kg6wdW6N4+UjkW5K1skz1b+
qSsIDF5Wr3o7eYC0du4cvzqwoD/1jF5KK6/jQc8wwdJ+HHuB05Bo5Bjw+AdO+bXAq8KE9LOvAjqm
QGG24lNctcfSUS+xUd3GTg4qbzTPes8RkuXdbamDNNJm1VdF5zwlxUy48sJpWay0Hhil8/x1mjfr
bhyelqh9iZz4YhWMP0ongB3oVHdeayHKxALe9skSJuTBw0WhAz5G5DSPzrs9+R9+ztRL1c8xiK2X
jcfBjB6riohf7yFc0ltF2sbKd63HuHAPdQ63Q0OsKWuOLoJJVTyjHifn81/fZvvvYqX/kls+Ilxy
yDBN9kxO9E0RWi+hNb4vdned8iToOXBzXlRElHmoVVJmpFdpUzmcfT7sBSCZjgDoxpqA3pvkRqss
xJpYyvrdWeXjt9W76GBRjjXeyM3F1y9q+wjOfIXfCfzUK8/rnm0VPHmJ89B7xZ3W918muT4L/nHG
iArTdYMfdDLPZmF1FI7tOQNQwKXzm4EO6TrtfWn4fxS9JRkiPP3/+qL8TWy49ZdrQldI+sJYaIzw
0qtSL1K4Fw1tNObqeCzflITqrvwh2P3rd/ubO2D+JdpdFY5SFUz9nevlJGio9egAZcVzfwq65t9s
F3/3HvJNvz7QWkQ88sZ/WZNbBsrjG0mqwwBzVKY8+AUjNYj+zeNs/M2OYf/le9gumssUyGrfGcNT
4voPLUbLXvAiIOA8v8KEMNUtoXFZGQPN4DPFfNxQt1ie/+vraMrt+Sf7if2XL1laoT46up7tw7q9
Zqy28q35zxRA7dJDEx9mnvyqW6VWj09vlWM2H0rBwMPl0kNXA63jSCqsPRWPWb5Acw8hUkPqXk++
928y3I2/WVm29//fB4eBbTFDbt7VTHBFu5A79S5N0GuJYogRWIVRARIcGIZh1x+XrD56ChdkaKwd
+Kpw9vFPuRKD+X990QwJdv9nF01WzP+zMrL/Q925LbetZGn6VSr2PfbglAAyoqsvRFIkdaAk2pZs
3yBkW8L5fMbTz5fcu7pltkjNVMzNRFRVlG2JAJGZCytzrf/7M3+0DfgX6ykYdrZy5aIpUKU2k9Hd
ehZ1HjobEAHRhk9NjD8oodD5a5unZoz6+zfXnvuxGxJtcNcR0DkJtANbMyq9dCG7gf1ZNfhixcRp
As3tShnGQ8GvQD0aerELNA9KzqAeZI3UnDtz5b4RnPsipVEKOLw/z9/nyVFTL7A394mtPfBy2bpr
v96bSG/s/puJ5nGcrg36LrljkioOrg9tyYVFVsJJSKHEFT4SZYvgln4QmE6OlhrFN3dSNW2ADSoW
txZc+AtVAIvyBM16yhEPzB4OcFS1ucyD+54CRWaX20heFVp7c/5JnMhJ7aOsozCqobCMSFvTbLcc
pAaAiAIzztmMDq/PCOIp2+Lz1zr5XY/Sg7iU+MvQTbzWaZXgT1eiJx9tdo3zGmf+Zd07N8xIdo2U
BFP3Uolkz1/5RLC0j8J/mdDm40QJPsKYA6je0RCRpo4TWY1Nx/lLqPX+zqqzjmKlhiFtk0XE41rH
0xODWD1r73roI8pBjwX5wdv9xAKzjiKigTmLUVelhhdBc4nUfGjEfkjsDz791Jc4CmblOOuDU7U8
JzwPqGiwbyxn9qI6hyb15Ow84X/wbjkx76yjIBXlpajpF9eoz8a3Lt4xQ5tcBWb/moXTxm58mgAd
eTVQkz8/PKeudxSY6H7NYR2pVzKtQpE3XSagQWNOfiaT0qRykJmG8Kmj+PPvTTnrKMKEuPSEgccF
K6ZYF0DIUrWdkf1OgkTng4ucmg1HwcMyNSy8ZmYDhRi2h2N8mUHLyBSi9/xjO7FwzKMJkTt+7QQq
PEBtpdWtWndQ/UoxrQsjfT5/CfVA3lk45tFMcDWMG2aHoNBylkBdU4kGpfjgZXjqw4+GPUmHGHSA
76+V6YZDbbvNiKj/3o0fjXAXzkbVVC6ak1q/9mq8dLtMaB/M1xMjax6NLEU2zXTwWFx7Af1buBGB
1tmYGMWcv/dT42r+/tbRSqtL6onnkoOgwPfFUUW3aSdmSguGhm78/GXUNHlvbI8CvtsMHm+X2V9P
NdyO1vnqF8OWk/XbkXob4paPch7zRBZ2SCDfvEX9fMI5JKJMOGTDlTHQz40Nhh24FU0v/VczSB91
I127sfG9iPQH5a2mulVGx/cOsvJI2YTMM6xfA5yXgddsOgaXeVTAQ0bmRA1xWAyiRXgNmrSQ1WfI
Iz/LVt70Tf/BbDox4MbR+4M28dAMYsNfNw5awEQHVxNOD47o7s4Phame+TtjcUiF3jwiRM6p1tkT
Y6HRpZoZX5RsdhiqcJnOlo9FgvWizBM8jEWGkMb1okBmR0voK2CvxVi6VzqE6tio6bWQ7kU8o8dS
foLWyKbK4nDk/G2emDHGUcBJy1SbKo3StMgQHdGpwwnPUF62efUyePADMukuz1/pRGgwjuJOpVue
Haa9v44MioJWGP/oI/vfW72HDdWbZ00HTz1bADoRssQ3fenszVCjuTn+IH09MduNo8jj0QCMfBuT
LchlkB50srUyXflYY/DC+ZLwCph06/H8Yzo1L48Cke+kQm86BqQqoA/XzaIZoodMDB9kHIc98XvT
8igSRUZIUWNw5Bo8FDJtEwVqN7nIledhoVymOhSLbpRxxIz9Avv4Ry8d97VCDpSmdtsC+86URrCp
M1hmadss8kx8VVLpAu67Z7q3liazS0Hf/6j64IbEgi+g1G7KxWvod5rXfLDCTk2oo2AX6npfgDST
61kGlz4WbgXGQv/eIBzlr3mH8aqYNLl2gJYHRbd11eFrgoXTB+/JE8vucGT9ZsI6nVNTXguInxRO
6aqZaAihaIspR7RIOcuHI/p6/quc2nrpRxnsFE9RWI4MuO3l3+xkusuTBrVZeANycli4RvoURY11
6R48cBEuQAqPqMw398pJK6YtJ4td4HdhuBI4BbSt9en8jZ16BEeRpw3AB4UVz3gaKQ3TLa5org7+
pUp3qExmz1/mxCzRj8JO4LZCpJkr14SE74Zl3EsMec5/tPqId5aSfpTsjJWtFRh3kezMzYMbxbtK
d7/GffgLge0Ho3ciGuhHkSfR9GyALIG3kJc9DolBeRYwUTPSdnf+OxzOlt77EkfxxoiMooxGVpEZ
Any03O2A559tKP4WLFYFUaNm7NHQNI/eKq4R43uV/jRr1Z2rUw+f2o1ea685ZJK4TAo8Y6b6wuU8
VqudhzLo7gBOIyImY4NOxe4GaTHHSbjeoRRFiRsNyALSHPnHbF6LhoqYk2S4tyTPBSL3LMEWGCO5
JDJXcxOs+zSOCFBC6Vs1sgX8AEqyBur7eKMqGqByvzr/XE7sX/SjMDlMdu13kUUEIG5Z1fgpRzwP
8qi8MzP3YeLVrPUGve7+9/PXOzXQR8HMH+OgI+eXa2Woopv2HS3rT62rBR8EnFNz9SiiocQrDTic
4Pjpqy7RjFZCvpRG+yWo2g9W2onjBk8epVQukAczMEMXl912W+bunZL2mujpCmxBlKxbqc+pQXDm
k35W6d2EVlWzmw9y7PcfoSePAp0eNCOSEMNFaYhKBkZiXFjbOTU+OHk89fFH8aobgxqvlMldx176
s4UxojhwCrJ/fgKcfHpq5N68Elopwc6WJnr/0NzBjJOYw7JilKBFmXCNdJCgK1XwHpZcbICGK9Nr
GeIQQdn7g3tQs/t/BgNPqu/+5h6i2nNLGDoI3mIoOzmn+HSY698UR68ZIRcMuNM0YQkOojdQwnt3
Zp+pJiFze/4G3k+0PHkU7lK6wkatolCrrKwaBxGxactNTi+gY4qRF7CNj5M7fpSSvr/IPXkU++hX
qus2Hp11w6ZDIWA5PlbeF+68DdFY1fvRKL+e/2bvv4Y8eRRPks4M7Q4nFtrKvgJWoTRuL89/8olD
e0Lx74NmljkduCVvtTBONrSZXSnGKSZGOWpFGnwNYkqS5ncj3Q8pFd9owpOqLt0nBQDNeLQpfHzT
bdwtG2zjIu86Bh0DeKBb5gdz+9TSOQo+nRuadmNHYo0hPUoI/TXGXiWQ8wc57Yln6x3FHZzXm1Qr
DAE9kWGrRv+TJtHmn3+8p9aldxRW6DXjdY60bF0Dep5C40p9CXo7N3SjgUHFViikNzMera2kt3oa
cB2ghry0wTZ8sCzfz5RwgPl9gOfQLHTQMWLtdHWKZsFelgxdiVfbjIA8tsYPtjknhsk7ikB5IrSs
LU2xjnrMbou8YzIgZm/c9oMvcmqgjsKLSR9VzLktMDWJpS1JgjLQPD9Mp+5dXfJN5Mpr024N6FBr
aEy3ysrOinGEi5Ns/GAenBqEo1gRFTHdso3mrucu+IHsDW4Edhq4KwaMfjhq9+e/x2E7/E4I9o4C
RTlrc5yglV/bhpNsRE3bBDWknZ0BQqbplAobDZAWVmm+jxNOKMA+6GPzvQ8GuIOcsisGkVFNt3IG
VH7+nk4N21GA8YYy9gLRckt68iRLytVZP38w50599lFoALbX+5iLe2sdnzdAzM8lSuvzt62m7TtP
0j0KC7KlizcqfNwbyBirtqbLwSw+95bchzL9dP4aJ6adexQcUi0LOplTjcyRpmUpEEe1f7YK54Oc
6sTjcY+WfuYm7qQ75DQe5yWmhwsMfVMfDKupptR7D+hovZcYqAcwlJH108xFb6GyLQSgMiFkhr6U
OA7wXtEzq6ZXTIFGOrKRJZQQCCa2AqknnhK32g4pekhXvw5HuZOzse8d58pTvoIaXvMfjOSpp3AU
NwRS16FNWdwtG6weQLku66fzA3hqkqhLvokbde56cxbz0ezHvyjW16SeATpUG0HL+UucKOt77lHo
CIMkh2zPNeZER25fbDLOsVdhHL3OdTUuhrz9Nhp1v0D+ChIFD1AAixYtjibkXugd/ZKGkGp5/mZO
TVg1F958X79HhUF1hLXMdphYsUxDdyfALZ7/eEOt2/fm1FGsGL2yBdE+8vk5vZFqf4YJOa/K8cKo
ILO7Qr+fYcXmep8sEnv6IPU/NYpHUaSiDXuY+8ZbB5W1CjwLLTcNc4O9ztP81/lvZp+YhM5ROIl0
zSwqc5JrAb6Ayt0amT5tRnFLuQ5Qs1BeVPhe2BHah7LJV/lcX1kaChbloGXJ9N6XYO27+ivWss+w
nmmV0vAoS35WygVRQ3EB04u+p8nDIDgPr+IOt8qkus8s8zVsjD3vhQFimPdtTEHgQ8Cg1Wi8NDvz
K3L6Xd6jSGH3i2r9xS31ChkgltdG+TDEkF37bH3+KZxI0J2jeOemVonkAnxKPFKrBICAmDC/8Soa
uKsEr6L8m0Xr4vlrnXoVOkfBz+k6Dx8NoDQ8YOR4or7vumZnon7u5mZJdexO6kBq5rGhkE+9CRRG
v8BP4YnjgVxJnPM83ThR8VH6cmKWOUfx0oqdMDNcGWyQu186Q/TN4GHLdFwCHno+/51PXeIo0hWd
JrvACBHvSInjlxbd4g1xGRSKPBWvzl/j1ERWf/8mBExZJko6Y4MNvsYN/j3VfVm2m/OffWp+HIW6
CnwxLyxMnrFBqC9M+gcNjkqMGAu6BJW8Y/UoaMzkgzfYqad1FMxGMU/0r8fBxq+NVeVrDAwAOdo0
ryMLX+/zX+nURY4impQeH+Y2ILwMDCyz/jGVipcBxikp7A9eEWpGvxM1naP4ldOb2A5pwmMz6JCV
FgxF3w0WOujmi8lHxoWE9vy3OdS33rmUOApjuG+O9L5TRDLd4HPZh5cBTJ0gAjuoDebGhy3bQ/an
LrRHA7KjRoYlUQyVSjOmZR+VqMiwVEanERZgSNiUwKk0xPaDm3PUQ33v7o7iSwPZuaiyJNz4/nhX
TsOjXhJwC8TdmbWa3PhR2Q7g/p2jK2WBUC57UOCZuKjWZRX8NN1uIaxgO5nTVQG7HFO+5TQOuxQJ
mpZBv7E1TiOr2fzil/52dN2vusDStFJ+VOpfTLJpcwxuBoe/weT6qSbo0PH8BVjFD33qXoy02ySj
uC/1BMq7ln0dbTiCg8lWua+C22A0U9SeCHt9ms+J/EW3BKQLVZKzqQsxRJ8n6T0ZFpK3CWiVErDH
k3bfUOW/MPX+UwjMvdEKkFaT+QCdAtdJ9F1NgQuMFj1WrnixzYm2VzyUPOPVCAX0W+POM7tdF4mb
IE7vAqu8LSbragDOix8XrwzoCBWg3+5FmPaV1se/RF5sFHguTN1t4drfai/5atBV2GniWxoXoE8D
437Sx08SFwtvmK+8wn/i/bQpCbQLUfTXjtBW2PbZNO8jjce+WvXc2Gn4U07lRgUsC98K/Bzai94o
rnMU6w2IPahPI7LcKrscUVLF0fzYT5DLGLJOVZWQqJGoW6g3+60++MC74Fr507dYR9Kp9EIoCb73
2DahLwjwZS2SdRzg49HJq4DOqRIFuijJvVNU1nW67zz/1o78NYVTeyVEtdEMuorBU1Lwbda+398i
sG0vPGRijmv+ULx/ui+g/KVolYzcw4NN066VZ4BEK9VJ3EJNu8AtQU8vNEFV1hc3NvCP8zMfwcGJ
mX8UAuKo103fQ0CLXu3ODJqHUKAbUBO4wM1iHsKfZlRelqHxhc2nFNVT1uNxXFaYEuB/Y6EIgXjS
27eei47OmFpcocP5yewsGr6mbVZoG8sW11lgPxvjdFOolEVZowCOQ8/erosan1N3yr+OyFmKxoeE
QOqSRjO6RJCbCZLxFhrDyDTrKh9PDJEeqgVzb9zNtotk2QOf6S4NOr2LNLgLmvoxjHDpcDqwL1m0
8RMvusCC8ibm45qKgxplSQSH784in2oMIEeFjbC3h5Q1p11x5er0auMLtG7ZdRRAxitVk6Ygge56
BUPVt7rbAhMQZk7NyV2H0p0qpCocOQPuW+A+X5Cx3rq47oC4teF5iV0YzTeF8LFAB6u20GpNrO2k
ZOPcevsu0Leu2fIUQKuA+6QjqoWMyAlIRMCf/WCD2dh3BEmXzlze1NhRWNAJ8tS8KWA9xG42cFRi
bQ2lZsiblZn7d8kQPHcYscQQSfIw8hdGbSyw13hOLDDqpn6nw2lNZnzlp8lc0oPyqMamVfV+ETmv
TT19GniuBoNY18lOlVGFwgoBa7bprYHK9sUzunVc4yvlGu3Oh8u7MGfzsoB/AgcIsCBfWs2BLGp+
xqmMLy30xg1dy2NtZZcmmwx+cpO2ySpIp4dGkmeJ2fmM5Rur/1Okcd6auihbO4r2S4gZn9q6e1HH
+Kbn7eZA3EeMZoc3U6Vobbn20MG3CpUzCwqACi7TMPXbOLQuddf4pexlHdR3SZffoMhGT8vLxQWA
mnUBBxz6XuAggPZvgfQFKkFYwvzLsN9I8BygT0YMzZeuNwUYWkT3fuhehYY2XVSO+Ayv8avZIcex
fcivM4IGVE6YfXg/WmUOSsMeYIiq/eJkAITl+GhW9m1IL9FFo8EDRolGU6p/p2OAUmuIIlkHn7o8
2ue295KJ4npo2x/hkK5lFaFR1bAirivvuuyMl2xAkdw07Tf692GrZdNTzpszJTF3ZMw+Oo93Ctmd
dMjua9FvDFHdidjGCKbXvtmDRq1sNO85wFy7zfiz98eV5gUfxJQTuZg4Sp8za2hRGdLhMsUWmwsv
XLuGtU3C0bkY5PxU+RglZPYHr+5TFzvKjatUBBl2qrTVBmI9ji5HB+2tNjrTRXgN/sf/IHc9kYyJ
o/y4nbK+E+FE81oUPQaue9XT6pwG3U9//qhz0ToViY/y46CtpZEHKa1gICgXURnuotjZ+7A0eHlV
t8OUfXKSAAuOweku2rjmSKxGyYRIe0yzWzO2bvFq+NFV9oNLPwVNL1e5dDaWw7OwY84PBU55YbBx
JQgD2qJ3s95solq8OKLdNWj3UblsY13/mljlp8alR+r8K0Y9ovdSK/V136T93hj2hmHQkxsk8afO
Hr4ZhncdjNoHO5dTH3+Ui7e5l1NJHuhw67Qn0zZ+1DDwbab9+bs/sWkRR1m41zUNVdGQWnvhbiKZ
90DZ7e6jpPjEzR8LL/BEGHFRl8qhIN7NJrgn/PXYZ4ZDeduEKjVul0PoX7O39K27Giz47EZXlrWn
Z/7891Pp9zujc6y86MbJKETmhoCxk4tZx3GILgxwaq8jCY9Hnhj10S1gqs35y51oA/KOZRRpm1sO
/qzhJtR6cMg//OBOG3DJM3cQ4Zw0vAANxh9SLVkXxb16Fkrs7AcomKN1TA6EUOWiI+UdnPA5Tq2b
0Kfmr8AbNXpVjnsKVO507suIBLsZ6r/OH/7Xb6K65iCy+1mUU01DYHv0x//8XGT85z/U7/zXz/z+
G/+5fil2z9lLc/xDv/0On/v3dZfP7fNvf1jlbdROD91LPe1fmi5t/yX7Uz/5f/qP/3g5fMrnqXz5
5x8/SRjQwu5fgqjI//j7n7a//vmHGoH/UhWqj//739T9//OPxfOUPef/ALL6nP9qjn/v5blp//kH
BME/XZMDEWlwOmAansv0Hl4O/+QZf9qG5+m6JWz+R6o2mLyo2xDtEr8lhOtK03Esodp8/vhHU3R/
/xM7F90mZ6QzxrI5fv7XA7j/a9L+NSbv6yBN9/eoLYQwLeno0jJMYUrsgI5C0DD08ayPHv5uXdwt
KJWNCAOoW3TiMvGdm6qdf1lYW24qvcb9G91qlaT6RdAX68rGZVpmz50+XetoQy9yY0TbDNYaQN6j
xK1Dwg1tw/w5rYDxuIl+zQEN+PGk50NqNkBIHy5ss3ygnX/RWiNGktATrGFhhfWVHru7qi9/2eUn
MLAX6q/NqbliQShPnAJzyDtbz41rS1S3aTqxOCY2bGHFLXSohyGw8H6d5seqdXYTlIAkGvf0vmNY
6zUJ6A6IDTUCIKNO5IWRTo8lvcBLcvS96Q3XblFWUHfma0Ckl8Lol33+S+A85iU8mfZQbRl7iE7a
YmhRqPQWnzu37qZou2vT6h9hOzwnkbPTE+1Oup8CSxWK6tZEYIhNppZeaU0PZmzck4lS05/max+m
AF2AzxZWYuxR0TU4Yqeu3sDVyPgBYNA3k/9lir837XgZ5jMka3nRud3exHdGGI9ZZD95xfQFUhIs
qvlRl98mTMV7Z3zUGsCHOOhoFaaDRr8veC5i1h+NsFvOKT6hEEUuqx7TPzN5zqru0kutjWOXFtKx
6PmwCzHzjXow7WRvOtvaxNCJK54PB0i7AFpIYQ4chObmYxLqj0MPky1/jr0aDT0PrOqAsvPpXo7F
rzled2wcFW6WPzoYbgWjswuTdokp/a5q+Hk7YXMthl8gs3FRjJ4BoG4CvqH6hZlpMfbPTS539Krt
5m5+zLVuH+rdvs5ZrvOwdxowdinAksEBC+DSnZCEYHTk9yRKn3togoss1b+bIoLdPkESaDCx7bD0
M2X8OmG/SLa0m+dwlTQwKJjbNXYXXTdf23SgazF7uHz+5qFRohZ/Y/CUQx2ZtJ4+T8H46PLg1TBO
dr5zvFfB6fFSFzlgjy79PIX73B//+hradI14m6B8qwZnMuxdHOrXOjv7Sa8X6nJj6exEF7/C3MB5
eHK3Yy8Wfi2vtLK8gSGIeteLn/EmWKRdeT3Y0Stdqc8p31HP8ORs8FGyWuV9xp/7vatBgtY4KKPB
dACeJMf5Vg2uGiRtwm3XHpkX1o9Zw+2RK+fxfefYgtLLtRuU2mIMc148Dg5Wzkafrd1hHSLwUOi5
cc8J2SOgveexZHUCfgJ4GMePBtsM3Iy9qN8HRbEIPP2BWgRRpPqokdD7vbShopgwiJSmqUvh2cax
cJyNADtzLFYu1d0kRfKMIvdLyNGIaSWvYNofeaU8OqYJE7IArVfwihUbKN2vvoaYrU6etcHZlaiv
A9w8qtzlWSWvGSDDRdOwIGMP7HzI1JTp9FVgjN718wCOUd7pdB/r6ZxA1Alf1cVnR8CgqK98DG3r
Rn8s+a+XEUH6Ye/W2auFwzx0EEigRCoVI0bsZ6A5oJS8aRs2f9NYLBsOURdtyJWNrv2lgdY8BB2h
QldR4TyZe4vYafcqDKjgVafaS93HeG9PzhLgPs/iOU8gTWRR9KrW7SDmu8p8bHv+TgWoVusAWrNm
DQByTZAum2TYZ5G10QZWvrA/SGk89Rb57xTqr/Hx6B3yLN00LctRSd6bRNcFXFY0WoXfL6+HljP7
hfT6ve/oD55Tb72QBzgQqArQWan8UnjW1uOcejD6itMgljkvlEGbfqSdvYpV8BcUl0BhMiJj/bWK
/Geg2hgNPQ32uBcu1dKhjXDIABmlJkMMmN/RPqvxd3pQurohf3ZTsSp5t0uIfTOf4xa8p1z+T5tk
r0KrL/F0XqST8aLGqBh6OteSZ3OIL9nJPhX5uMkS8ajiZTknz44MnyvJMg+z1yTGp+Sw5nF62KZz
f8sp0Nz1nw4/4NP5uhhmOrkAnF+TPqD7RjMH6nxY//UptGBCPQm12GJrglLbZKXrZfTqpdGrz38P
41ro5jqAdmW4HGbC9jnkMf+vM7nb6GcNJei1PU7lfsv+/j/K99S0PJ3vLQucxqKfpHx7jAV+pNHP
tzmf+t2/cz7H+9MyLVslVKRUb1M+1/yTTM/2yOosS8fFlS3Tf6d8kt+SOmmdbpiO6vP7V8rn/imo
zkuJC5DuGTo77P+LlM/6/RxfCJI8LsGd2RQt7L8ywjdrUXJmNwRURFdwzT0AzZgM+7n2Mo8J8E9H
Qz7nfs5l4uAnN0CZ4gD3Ih1KCseRywQ3Um1RByzgQHTeciJZKRtcVq2BIzh4y3oE0aQlhsS+BWJa
2cPZA46iVRpR+N0OjfxeVMAOBl0Tl20XfNFD8NhvhuXvJPct3MNw3P/5HU3H46TOkviJmYZUWe+b
76hZjYj6KhtWrtFVWz1P8Cvyr0K77W/4NE4QTA4wZQaFs3Fse50kFBryXE+wXi9w60nGlQjTDoeU
xt4DI60L8x7i1QU9Ds1iQqp3CW9tEyLPeagwxGr6KL4cM+s+KUt/KTpbwqpJXoWcIiizYBA1v8Pm
buQ5CNxEnNbS1kXfdpsuFQ/dyKtEIxhf9WDwtjNH+GUG7iwI0uG2sYYbb2zLld/DtEEJjaxfhu71
MHFykU0lReeC+ypbHwjCzGdHfYPfrDHXq67tiZNxVW+MIPyhS7/nAE7yHXSsizRf8xfl6IEtBBnj
mAi+LTxerlod3khXe99ccCErncKIM8K8zAdLrpwCWlspiG5RYS/SiNdgPM24kpS4Pxw+tcIVZpmr
1MQZ9Qs9HJxLEEQpVtHll8awf7CvHe9J7p9kKznK7e9gmGr4Gbn3dAlq20TfYP/+RXOD5nswsbOt
jO9BWtT4m5XzSg3ibMDHSAz/jkbFKzMleObDiGlWXWzt1C2XXjl/Q70GEtkz0WxjMuA2Wo1zMlZu
ThHRq2I+DbOD52pkLjSaP5euk86LxBT01LeIrdKkixY2rKjLsCDtq9SRM6D4OpK0EkYZhKCKvXlh
tGsrtbWbxpmDtQ+hNrdTTiak2kG5GNR13V5UXb3KtOBKlu49779sIWgcWihDmEA+DU7Cm56XwizH
8puZd/GGzuKrKfOMz/BKiupzmWMMnDWGGvAOUGBdb/KON1+omtHpOYZGn/RyhX6fLQ37qvWcez+s
YMCqVotuCouaETuB8coYzZuEV5nlUHcyc6Har1n2rRy9iyZlkzTULObGb6LV6KEVwCYIX4WS7z49
ZmHrLYPY/OSLsWOlTF/rtLx127i4xvIToJRbeEvbHtp1Dc9Mp0gXDZBVaAnGR7juAVQP/l0eYNcg
JCgc5apjNMC6URlqrBCwkN0EYLFuuEySUL1jDX3DAsheSIwlF47GTD08oBHK7rUUM9agdskj5ot7
ZvJqJl63cSwdKwsrv8Ue+546yE1hi/gml4DIBWN6YTv8dDctojBQvFWBcWr3eHhijVled1L4d4cn
yXE6WJQWOccoJcaNrsqxYrXRvJybxmB2ar9yx8TGnYLA2iFqDqjEFzIo6k3YjfbS8HSUEMYsV7za
96MJRk3m0WvSpfZ2dNy7ai5faKSmLiLq4jqMwBtoPSZ2XQhmXC3KgFi1GLriZ5GClJ16Clot864J
/J86PTzbUm4zTESXBYfiF5MXpDdA9VaYw+BupYgeh3gdiGKNFQT2W/ybodsuSGsXEGkHkTydKw8T
BFDn/mAKgLVauBoDso/Y7x7IQqeVHRr9IsvtZutVsPk9yEOIOPBf9kilhCZ1ILW4ODzabhmtDVwR
9aDAUFDNv7E0aKAStEYFOsWGvnY/RSnzo1Y+qmFDWl03xapIcsisBnKZpN4EUAKmFh85NZMdryR4
6MleCwaYZkyh1mVtH15SuR57AKeZqHm/7t1xwrhs4m/8ltpNbSzhzMDf7dmnHOJBTh1h4bCAlofl
4UzNtp08rEyDitS6+T7wvZZaXDb3nNggZYEKegWKkx0kyVmSjx6uM9N9qid3WhzkF5zKA2RM42+H
6VDW+b41lStPny/siRYjzRmDVQJE9XCvLmyfea5fDrc7J8aXVlXlIyHZ7YuEA2nTpaI5MDqOUxSg
HfGiRZC3JUkdxwDXAhURpl6t7ZRNWJlGV7YKk4T9cKU1MLkdG0d7TXvV+gaHEOlE11l0J7N+14cs
rjwvsaWuR1xI1WM12jxa2860lxoA4sO4VZEnmek08sfGMpqmtSZD8tnC2XczZM+QCp2uro9R0E2E
GH2V5DAEyWpuZsQ+F17vPh6eBPjPFccSi2gQBe2vvk0XwLw93ISbRC2HRDUOW61rQDfOSxIBE2nJ
CI8zmzpgrcwNbZh4fH2xjRG5LV1ZbugaT4m9MfyLoUQBF6bXBYZ1y2Q0x1XTFeE2GnD7oNvhisL+
jAmrXi9LCyBZLXsA1iidgjlP7ypHe467ToKf5pto6ISMgu6otqGdPtICYzmw7q5FzMwmlJpTieWI
Fjd/rXgvqyIIYcSDINAgU3o2w5PiZGvpV35kNyt2SJisGLCa01H9uqJVe0a4CnXsY2jjoe09s2OK
cIyEbV/qeBBhvT1X9A4HizDjV4JIJ9vyuF3VSLXJApMG9ibBCVIlDYSJJWhjzK8HDVNP27xDEMzh
L0d0KzSdNT6wk6o7dni2KDJh68rvadrnK5mP49Kq7eu2rL2l1Jv2chb2Lf3d1rb1hLFw0I1c+FlV
rd2SK6pV1NoC36RwnUstWzvA51bNbNgYduOEkTQ0dDWwueIc4xn1OmCf+t3P0ydz5lfrOXwdfJrr
hsjdMEEGoJ2Ur8ZmW8bK0hwG4QUhCLwlxYFCEAiVvHtp0zPbVfPCIEPdun7wa64qaFR0uS5h6VqU
ypENK0BQpj8ESdVtZnecV8TRHF16uiqHZF6kwv85Zmm5mF26F2yNTa/GKVs3d8vJb2uataz7WQC5
Kqrga8DqpD7tJziJ64iRRFRex7TRWLIhfxmCmZcTqtrKfokAdy8PqW1Qukw08RSA370dbM5MQnzi
yslP16UaAojBFkXwwfVuaKCH/SrqdTs5Df0BrMJevQeS6aqE6yflFN7XrtXh98FCoZuaJgrb/5QN
dGClrmJXO5xCEHl9LX/ITK1EWmNit+7d5GNhf8EUPeNkM/nZWL1DPoGZphGYD7kjP+VsFaFSkxYI
01n7Fpx3laB3MAxYsFRJDn+06JTCL2fbjVl1ffgbqWZ4HFlLqvrZNg5MudC1CvO+zHq0ndjZHo5K
y7Akrvn9JSed2Da3WGH27MrdEJzdOCII4ly2K7AsbNmrRoG2KFSGYnfUYt3+JZhKnkPJi432RK4B
dndUdqPmaN2NDXGDGnlYXtiDJE475sKziVSy5ky4sZydod6IdE56y0plbnr4ovV6yJQB4qQBQFw2
vd6shzj9EWDGDbR8ovGzLK60zPvizTZXiPaN2UgkkBUcSW38Bk2UPUjAoW00GdMmjfqfh78qtEs5
2+bCLNt4VXEPvWdHN1FN04MfTlT5+Q1DLcaAE+JGhYseP8DlDOA6zyhEy2EbWDY47eC6NrUesmX6
IH1eSIeXeooNVRmsCz3sFXKP2jhEuIu8pAPiMBLox+gYNZOvjnqJennMd7XvA+GGN7PfbMpAyxZz
5zormWiKUpdnlxPUaptz703oWhX5zWBfY8l75WWuWFBqaCE90g1w+G6NlfGdDQ5AQ3KarLopYI9u
4Q8avbpaoH11srK/zM37kTf/haW13SpsBapnZROjGYn/6Mpx3Mctx68yQBI9OMOiNrjnwMcHdZCd
t9C9xNjVCXX/YS5/CU62NhxikeuatAQEYQ7IEouuGQLmFUiKyzaBCDTFcoQdXuGve0hbKqfvcInB
9kynxWoxTRAZMB393+ydx3LkSJp1nwhlUA6xDSAUGRRBzdzAmGQSGnBo8fT/8Zjpnursf7qmd7MY
s1qUyMoEIwDHJ869dzE4KTMz7Ef1hI/qUONRTK8pN6f2FqDQ3vtiepo83wlkQ1lVMKmL9f4974F6
qYSv1955XCI32xkxU8mBdggb+oaZMJKJ1POagy7JUWVUFPgF7S5RuhSyIwiVN6XbIqGkdK35QbN4
A3vxkm7pbhx2kKqeb5mfRb1quuJGJ6FXlehUNNjxh5ebxstacsOUEKlccTtXF19ObBuipD24qpmK
NfOegRgmppo8FeOCB9cgH8eKLBbkTRWKMI6ngTzyidL/WpcyHI1+DdOY2zrpVFjOcMzJgWWTkluB
7+oTk+zuUPo8eIsztYSTzFvah/raqUkM29xbrtmxhJm/pJ9R2JqoiIyeM3IWoLqRvfzgbsRstM/9
K0tm/bZMhXcaVos8Tpz4d5OUeKn3WrVxG6ycqyISm4Sm7rbEFNwy45ak39Q/5aJqz/mKzdxM2orh
FP2NMyk6eIoCgke9U9/MbxVBDsIt1601U/dFVc5gXXFG3HLuSS+Gj7rTCbWtiilgB/bYaxlu3DVT
C6suX2Nr5sHzajyO5/TOVmZyEi/A7TIbV23kaFijA/hd3s0WngE7DRBxEw91UDnSCdupewJVnJhG
NOSuOfPeM8EGpM8+yO2Z4Al6Kp2ue1PAsu5Gg/WqKefjOkT8qpJiABzzvBQVM23UIFu4wZ+Xo2Zq
5xtMIntgLR67vtSwGJ0F+vCaiLZ1dDf9GH00BsldluNOhyK29245JtsyWe8vp+Vi4To7akN7qkbn
6JV8j0A9NyPFO6+E8VQ0HZPkvNdCe11pT7AXDltTJyjPYpVTGOOwU+m6uT69L5nyl3OWEdPuqTi2
WV2HnkGyiDuufIle0l/TA2SBvWbfmEivV7mmhdWaDofaSt2tPbIRSV3jRbcQ0OjZmqPQMe7HBTwG
66gxKCRly6CCiwts1yOS9mxr+B4NP6PGaOwdlEHZcp9eblaZSW8XpxoHJfTsPFgeazgazcuzNRQe
VvKpSYw2p/9hUiaF6n4XZdw/eEc94zEzVRW76NpNrbn44CXLzyRVhaIvSMu0YIAN5A0gQrvGg2K7
vDtGjQsEkOWxjAOymAhOb3ykND0ZFVlx0/fo9Tk2MCGVmb91F2PHSyDblKL4rgb6snW1SQ+S2PJG
ydlaC/9keXUamuOxMrQ36GYuyAFwvFxrkq87Bjb1blaW1Zgxbst51PdZ8xhp6TdOOe3B7te3fpU3
NCfdNhIt+VDTQ5aZc5CRfrIvoZzCIidxdI7tI4xQQIjGfU6oSXA5yQGnUGcM9rcsptusEQzMIw+T
Mmk+jz7led7iGbcw9NlLXJ6xudXYEGD0L8lWVeXytom5BamFx8Stmbm0YdSaWw5burNxWMI2xxs/
a1bet257ZjXA91TZTx2akSATTMu6VnD3a51GcNdd6k7d1rrKlYfq5W18Od0Gawl0I8OgFkel0GXB
YRa8A4SgfhErb0TPrcWH0xEKP/UdQcXq1ZoOhDZ4bGgrTXytdDRVxddjDxYGujqvefUOj+B8BNP5
gNALm88LWt2y4ohU+7oAZVuCKgovJ6oxmncjP0DwH1WOm/mnooswL8K/4vKv3O6W6B4XW3S3wv8s
vwMUU3UsTyl7NRoE5iLMIkYnyC08YlnUWJNNjSl/DitV5dBx+OW9Q8JTi+umPUwfl4+k7pjykchm
RDzpMcaWof2WLNRYepgYjhMm0n6Mdc8O1e3g+M7nxJHE/z4cyIimtyuSPRxmtr2cFK07fJgL3ovG
fH+Zs/Aa4Gxjogj9RKk3Vq+TbA3GPvjTcjgx8Vjm+7nL6oOW1EEjnI/UMTuk4X1BhKb18/Ks0ZLh
p6+AuJi8Qg3BFrM0Q1qfvt98r0v3zE26s5uYScmsfw4Vid7ZSKSPxAefdFOxGdvxwzbrZVPoknzf
/H1mHJDydhrK+ntI4E+IHlapJhu37LC8nAkYNNOtPa07t6zXUMuJTGY34weiaRT2S5NXVS35J9Nb
jgUtqc0AwxWhgBW5Xoe+m596v3qZ1wqNUi+/TafdxwnnD6+e2p6uwKzPcznO+9plNlIy7axm3iID
BKhRs9H0UVbfEmzzTEt1YzaDdutk5EnrPap17O/HTdGljIemFasTU5A6zApvYxGagh1WBMGrwq4A
3709WWvgr1jYctS890OZ8uhmvPBhAgxDYwZOMrGaohPmdtRTtrW1pae3niQMo8zACxfr4Lb9l2kQ
j7POT13Cki4x/Acmfox7s2d31V6klR9cy93ZToGKFL/mknA2D0eDVqFtOuKe9GCP/PBWuszkTNLm
MJkoDZ6ERaSh79ZdUJjNtG1G/zFbChstMjHaZUWKrs1y3STKnQYm3WnTU5/01nUT6Z9TgZu4sNCy
cDD2yRr02Olu5CB3Q/6sW8+N1ZOR1J6FbifkwaOBSjsmvd6vjARIYsC9d7tJv0kpeIvQPIU5yQS1
YI44MdpP+nNWyfspxVHUWF/zcaXi1saN1sdMDCjz2qbcmovx2fbWqdXsZZvq2Q8PGzbAYiJGAP7C
BLYqNoorK9Fuq5ify64Qw8cZT5hzZSYpWXvDNG6mxv1JI7tNlNRcLE/u5BzAth/IuhhYT/fHsV9v
bYoHcpgIpi2gn/G4j1Qg+5ReDe74Dum0XxvnzNP5YjTyuUl0fOe76eWWjmXrJP2vUmrnEtv47dhU
M+589Q2MKz48XcJT8jxXFGruwH9p5uGqN/zDmEy/MNNmjNc2TDcw2l+j17bRx5DqmhCHCpEGm8Vv
JmTXZmK9GanHtjxzD3PDTTm09Z3v1eT76PJMmXmO0+nZid1PiScabfoV1fCNwWc2yYNRbRuRPVjN
kCBeoC/VmEFMRX9LCgSzq6SG/zZdhqYU3UrFYtr2venOKkjya4jNfVoXTxLKotWnu6gWeM/63A3V
OARWiVPzUuD5sgAVq/OWARnLoKUnTIdbcZT1saI43CzorsO5GFyoNeBvX7fvACfd45jVt9mY9QFp
PSGZ7/4RPzDuh5ZFNZQuAtryJTKan9bUZZBtxZ7wbwoXmotujAOWcdOJyJmhvjOrajkSyfTJ+43U
j0g+Cb3tttmtjVH9PjLdbJ9jpc1nkYdlXtFAZmgFkng9Yty0nqY02WXdIChbc5KwWnnEaW7dtKk9
b9oIt5tWvK086hvD63XWMzQDdmW1GLbPXjBJSha/cXax433YLeh5MzdYZhZ3NPuCk8SiRPTkSWNS
sZmG3thP5FwE8+ijGkWv70EuMT9GSRj/0GdDnFoLPrmwqkNckLFQ3ZrFUOKWw5832zk1mBxv/bi7
ny30DqVDQu9iGRTI4pWh445TMwsjoqil6aF2sUYQhJIssGhZs81jgbUKPT/8tG0l9otRetfeED3K
loAQOZI922RJGjYy+fD0NT+teCuyFzjHfFvPkgbz3vfEsZobwi+8MrnWzepHmsW0q4VPqsjMF9Th
iep52ptEMXYluolhS5o/tty7CAMfLv9gzDjn6Rilb/1leDRykwWFxgUkaaG9tmNBbR072bb3pEEv
JKNXT/sAeOnZ/g8Ha2XJWDZU6ZHm3NcjUoJysfed36tNYlrcZV36nq0cmm4rwzjyX20pqW0ycvC6
1t70v3KLrMPmIihokrtkLm2OG+vAIU1+kebOvH3AwwbrM6H/5QZAMHnqGu8tsjzidzv8WxaXmKOo
NLamyS6Aaqn2HRoDj+rSEqExy3utdPXNZPrWflpwB16N/qNA+XOoR3AdqtDRZk8wlUVLeomnb7qZ
nsHxVkJU2GaVi0WsuRpqUJmGml5B2qnBvKZ39BkpE49CJ+dxES/EjTNau0wf4Wg67L6APfZZIlZi
lhiGXzZYPCD+1p7XB5lX7EyGfG+oxdhCdw6QTc6O6haNjIlJ7DkEJHX+IVY7pEVZiE9WMDoGRcHE
TshQf/ZU0o5Zx8kYxEmS40ry0tZrsQLDob8KSn3GO45huhEyJQoGkwJu1jsDEYxOEjyVjKpeIwMb
68ob3lI0BsVCjm/9sTr0EaNYCUn0KwacUb4rvR+1VU2UviNGcWoMmsZFHlYOodpkmGz/Yiv8jxi8
2nsL0/SAllxD2K4jfqOhuwXUZJqtZnvpC5t2OPaOS/9kWMzrp1+D2jbYmpowdORjYpPHe1jNPYsg
BiYMsil/KEfx2JnFobcZdGvgRf/6EsU/ktTqErGTYurpG4ZDbt7vpvnlyIZmccx6e1keJNIyEQHd
6+ugX5mVhSk176mYrjWIwFd2o+PSo7XsLLLB8l8ulXLNo6VMi8kCShEuFz0HPRFoAe/h75rtzq33
pDOzOWSevM+jLxpZ5kNa88PRnSuym49UBKwQTCL4MPoixG9GsuZZQ7qfijJHKr582DM0cjlFSWjk
mDi4DmNvIY7+6NZ3a/p52TEtKGUDr/G8MMVjNLxGJmJwJM337N2zgD7JZO5AR8fHHNhJ/p+ekP/H
r/wFr6wwh/+eX9m1v6rPBA7g4+sXC0T568/4ivpf/4avGEAquuf4CP9J3BYOMNd/IsuO8YeHms70
XdQCJnAjN/Df+BXnD6pdE38q3wFdxv/iv/gV8YcH2uL6ls2vEDZ2Pf8Gv2L/Tiz7BswKcLQtADug
/QBl/sx25Os0OjiTdGE7+09j39xEkhl0lS63c1Xd63oLY1wmIJ96iMXaTxSFSZjjEMc80roz7VU7
CJb3m2j+sWRk3PktRIaRFFvybiVxOIIasrYujVrWlgRMDbucqsFXkrfGrjnYVKZb7pO/bMr8SjYv
yQoWbZnibpQM1ETZ3cwlWc8yrchWLO7sBvDZdb/YnUuiyZLALnHMraU4Don4K0+Si0vln0k7Ph0w
bt/xHNMDKv/d2GK1MHKDMupDbeDk1mrem3N0Vaj4uphco2hgXjkn9tkyjJ9o47aFRUdblx65R6ZO
oSPT17xjNjuxw/ZWbVPO4ly3YCqpyWb4wzEjC3pG3CVJO113WblfbG/el1NKfHLGs+3JV6+ixPcr
+642yiMq6jczco7kSqq6ed9rqR8U01tVeJiVmhXlkJYGlrvi2+Q8kpN1TiTfSGqxXCOZFCzFIyRY
e5tZQiWjeWb6lam6Z1M6BVqdpT7JbtyV5Wc8LTepntyNyZ2wUpWn7m19PdXDEtm5zeqQzLYSKauj
VjS9uCKs7KBlJpes4RvuJ0AHvOpXNHMF82FnxvM9sdLv2bZvc0ucAfc2mW6/45v3HUnCe3A6fe+K
ds9M5ZT47j0SpSdNMj73CYXp61OedG9+h60YI7HvzrPPYhZ7a2io3pKHZK1OWWLQAjSP3TidB4H/
5xph5Djz/Rj1TKa767+mPhfb4W0lmgSZr0utvS6THy7jPd3tLs3G11Jv+DwkyYyJC1tLUETdMueU
6u+7EWtBe9kA8ZmU08pcBGuxBcNnfYy/BzL+Esxxarh5Y3GonB3LQH3nPJc96vLVKJ/VjYKr/6k3
0Osm5a5eCBipdbBYA2G6kwHrNExJCQeGCzD5HWzdChr8PgyXSLKOiJTBuWS53WYLFyQWks0qwlQ2
SBc/L38mxudftYxOSNjzrZjsb6TbuebUgSFYEkYazxFIxuOyRD8jwkXZoGWnGelgqM+osFY72QlT
vg0O6asRyKfTi3M/7cbZ1Q9uxV0yNyzpsMJddvVqvDhDEVblMB6Xoq422gqVoM0kBxJolbIpnseD
Q+0s3R+GYXFMVAwMPelrRxcxzGZkvl32unGtI0BPGuBofngdgoiTZS6129j3Dia09jZHdhW2FrWl
ubTRDjYIka2/HtyxOsdJkRNJ3cHNtLekFuPiytMUVE21bctK7hyzyQOHKXDd13qYdjnBEHmKxet6
0PzsbpwzK7Qc81rH6K9il7MpyvFuhKyunYT4NO+9LoZt3gCxJMm3kzcPWpuzE9PeEhaVm8o1nzFf
PXcl20EqnSTNmZ8JEbTFyOwDYXHkDH6wVkzC+CHsTesu1yJWJTByJxJKx5u4M89C3MqSkVubSzDi
4q4oy/lKpTeBZrwS0827fiQ7CasP+OUWYMHXqEWS+DuKrQ+bqtyZoaCL0b29jLExnA0G+7OAC2a2
mCMYKJNfmcherOzbgprdOaODUAFpnKEzXMrib82bmF0KeJvKnu9IJiShsYiUMaKZb302mp0/bqck
vxVVf43Ys2aRSzXaMyuwmBa2aJ8lgVzMQx8UCG6R8Rg2PLx7Pg+8ftdrmTTPi5GQAxt4A5pufQFo
W6qBlaCNYsM1tTmQi2DRUH54OSPStXQhKF0iBZ89auZrERlnZ2kZ0KH5DCTDdylYLyQtlNrKrnIv
o+sZE68Loc0DoA6b7ko6aRNmQ3lsuo5XmmOhne9YoWMGFNwmTaZtOXb9oGNlVxTiqxl7fzeQclN4
bQekzh1juFnIbD8KI9lYu8KI97nN2e6tzle0pm3grtOOTQ0UUxfR+zBac5YvYM+jX7rvc0I0daKl
PxMuZuMcxIDEPJo5jlE4bZixc7eqDfeCS8mGOUVFdCZ3lXA55ZjPzNxBAIBFy9FtpI84qv9qhX1u
W+Z0c/OW+CddEPmDpjpkjNqCM3hnrTCwIcKKMUgJqcR/HsFmKgOtJxOLu3MLK0oViuQtoG1gk+Kg
9sX9byJis3/qHIKtm9LkVGQ6l/bxnU2+WiD05C+sky4RML+/VSmHTGHRQVB1/Kbb7eU81sIu+jCv
v0ynvi0A00e/2JlyuVtK68mwhoOKlI9jlJDFeteX1X7Vs53GscVLp2nGQx9Vj4yWcAcIuyjZ4ksU
ZhmfRDYFMF0aKajN7LxrrX1MTWOjcz4lwiZ27R6V01ONxLETv/Ssuklt/SnmxST0hoUtgvVS179s
FfrkmRDLf68P/38g7e8tkyomXMfyfdfwaJp+70eMeWjyNOHHppYhlnxkofSUQ3hNehS47EFda9ll
SqzEML+RgGA0kJ5yYPJ5PDyfYMKExQRRzlUV/utLu9Qx//SNeDYwMxpTatTfvhFnzlosJjIubWYc
hSrFG6admN6GBnOQL28tgp5Y1Z5k5kVY29yfuGhlj5DuXBw5m/Znk893Vmnelhaeik7xThcKuoO+
IJuv+cuEdByjdhtl+qFhjNQf4A22tsWTl+h3M1Vi29RXpk5JZ09BntV7K37xzG7fEZqJGPO+TeUx
yayrka47gmajOtoZCSYp5FvT+zc4ATBb29F1hra0tzCqD42RkLl8m/OK0eZdf93xbLjDsu8wD3DO
bVqyoCtIlvT2DCj3npZuJyq4yps3zFJCe9G+BvaDf/FB/45S+3zCji7gzl0aZ/FPTp64k3VxWXdh
kznER5Ba2uIccmg1kFDGmNdFM6S70gEvLuzxvdPFNidVkz05zpuRkbz1g13i0fPD1tmeN7xIqk9X
Dn0YlWu9JbV4Z8cdm2b7lalZzydU4AgjRvA9XskrtiwQTmfLIQGE4RZnjZXd1V1+00SUj9XI0cYG
5GdNiHg2knkmGTIGs+8cuzx60hs5cYkjOwxKqMFSTt0YPVjdi10a7xo6jSAV0I8sqqfoDc3fr0kf
ce2wljciTWB9e8qDSNxMU6LRbKfE17WYx5hyOOn8wUUR7diXy6AocZixzZZqx5a31dRmYcVts80N
+Rfn0G9+sgInCR5IIrjROdmO7trqy/oT157ZPStpg2wqbRSnDiAkz63j3K57po2bZvRIpx9YYd5W
1hU756skKfe9sMMqpu6b29tysMOxRPiOIWrDXK4jYvRf3y6/eRipK7RM27HxZ6EFNOlr/vEKzWIZ
DVEaXYja4VyWvBSkVX2rLA+b94hpsmWci+i10TEJy6MNX/pzsngs1WCMN/k6fxXTslnmZFcQlpgs
5smS9cflGv+t8cD/TLvyP5Az/7e/kbqcv2ug/3fomQ2dVv7vL4B/EjQfPtI+/fNQ4PLr/yZkNv5Q
6mDhCtvybYGE5O9TAdf+w3ZtG40zXblBtfVfUwFT/0P3kK14ZCxf5DB/mgp4f+hoLYTObwqMZ+F6
9W9MBX4TzaMw8y0fLxLEf7pjW7wX/vG+09mLRZqeuFvP4hwwFjO+E7W57QkFTk1dHC5cpb7EO3cF
+2RbBmQcgRjdl7nzUkP+8R4c9wh3uCcnPNA9MNr9JNBWZGm1w/3mDs4a76VxvPOWdd02HJoBeyAr
9CLrP6Q0WTpZf2HdYWDQz4X/+UUnqDZ0lBaGz8+GrfFvUpY2p6zTylWwLBtvKoCo0pmy6xnEGFcr
yuDRejB0cIm17Hdztvj3PRdujCzHpsp5M2sa2k5vCnipOELAAiQKKYvdSFmshwbiiXLT2JsmPpeS
JcJ2dptfaepFp9YWTDXUgZiyCj/FNj28FCbv2to953b/Va7soha7PLsMJcVqHRG/MHVBT7upfFgw
McqdbmYysPP4mZH0Lho0dnqeTZvwo3ecu6SWOkskC58opBeVd7SK7iOlES9mg9dy/SsdR0Y41t6M
jK3b02MWP6JJv84S90gnc1t3j10a78a4exCxIBsz+0l2MNnz/YOYfTrl4dZsi7NnVAyeG3AX9zYr
tDunUvMFxz12TvkyGvLBNwa8XyYiaVmp1rV5nObHrPGepMN/q6ZHn3K5NJKTfRJ2emBYfU1U6gOn
F4LPc5Qz1yiN/rNxZTBrORtHKc5F2ZnB0H3JjNzpyH/Xe/nS8t0ZK+aIzlz/ZI2cgUuWmz6mZPYm
mjG1MIoNmW7MNUIPH3FVZsXyPc3Ncx31J0I0byiqvjvZI5LA0UbkJzSf78lwVWTipqzMkJb+6DbG
KVIxRaP7GnuQF4jArvAYuaJZ6EJYePYCCRsnZ+qN3R1ep1asMffpKYPyMT+3ycQrMI4+8AYnqnUR
m8JJfrrOfJ023nZprXbrOXxH5TzfutBAgeZCemH34lPBR2+CAGPhHyvdCmNtvkIDbeL2RQduf0ad
cwNleMN+8cmO7dco0h/7pXivhHnqZg3VvxEHfdqSKVylGACJdUftvANscnV316bYbjl2PePkFB3w
c1sC6OrcJbaetWrQRBZTBx0ky171L/LiP7NmAKeIl6302gwxrXGcKb2wPmXVUteqvI6ct7poahyp
szFocveMXiXdAJox6zetKxQky7b3R5ZBVn9fuRiANMZioPQtb30t1rdg6iXAcgONFbEYEk1/bHS1
PM/kHirIZdc9i0Msi+ei0DQ+I/jktnX8sOvRRCA6oGGu7atJ78Q1QXn2cbSWX9CGOBgYGadTiTWB
plngaYv6FRS6m5Kl4CHR+2s3q7qD3zmPctbcjUuk6o1t82WkFsJ6CAgzXw98leIwVYzBKns4yKz+
8KJ63E/JkOMF1Wpb4tsexr6fN2kx/5jZt+4HjU7MhqLhY5Qnl2hifnhAfX91tinQWHj5Ab2hSQNl
FxaVzI48MaBlStgRdG52lUbL0zhVV11isGEtjZdpkaE14UQq4UG0PPP3eREfsHwo99Wgv682spFs
iSpWbl4WVEO+oELBa4Lazw/F1Nz6M3ZdwK0/kB1We5CtPTlw1pXm/cqjNbqWwFOXs8bCAAo69HH2
cpaN5lqHzGeoq80nIFR5l7lM9mrQbMGieguPoLGt9by9dEg1Ndw6Z66iwbxEvo+JRbSEK+EpoQIS
8LCL4SiR2QPEj/TjY4eBlXqvHURtv2VRk+3MdjUCvfi1DLxrRp8/vGkqbMAdwhQJh+52jlqtJ7Od
bdlGJ7tx4Wa3dH/eSQXveESEt1Np7rzY/uz7SjuS3HsrRdGFddfdNpHvnQx+gzJbzrFRJsifWDnr
vnnd0rhdD7G8L83xZpj4FkqbGjCWbUxETFoHLMSMQx5JXnJ7vW+sW3tJXku0/3tfq16q3o52Gq1a
hh/wfedhKwYZWMolO+TYm14nsIx5jDGGyR1Yx6GTMIKhlbF2WdnalKGM0Wy1spzPgrntgWH3p9vU
fZhCWYAIDqcul2ZgZfXWs/V217qRvpFTe7+YTlhxfbt4dRlixaShI4JPe2MrDAbCDYtYTW1kdVsd
KvHJV7ta2KrR+sTdgskgm9zGBCRcBvuQqi1vWWZ36cCEsVAb4OEXbqcMsNRmWLAiTlgVe2pnnLM8
zlkiy74v7rxybrGJEvZ+Qqtiat596Q4Qoq3GIQiENMzx8KIPP+VkRa88gMxHbS3bjrqkl1wX7XU0
IlbrjVMEkVp2q603rlPzdlVr8VztxLvxePkHh2V5o7bmPutzofbokEr7Wm3WM7VjN9SyXW3da7V/
j1jEN2ojj/93/wySf9ZZ1vtqa9+yvkdBj/fbWuXoz7gAnyW/ybJfqK1/ygizvIAAT9UFCzAABDRF
CjSKGdCAB/DhzEILnEADK3AVX8Csid0ExEEEelCDIBS5FoWdohLMCno5u58wHNjKVB7GxlmZT2gC
jjf7ga8/+22MyEEdJvUKY/KH9lJxEJEiIrADPcVthJZN0RJ4cd7h0dKc8TkE4yc2HrCCACzyGZi8
BJaiLoTiL3RFYlhtr2S575jXMEO50BoCLxicFgE4agAaxXTMwB1zZqwn0dTrUU8kPwNv/CRHvuZF
/SEy03xvx5W21+5grbutkXdPQwKI7qbmpzmNyxH1dX23S1kPn3L8NBa7nXcCFGVQSIpiUzQgFR9Y
xZrYyPqQ8YPiWHRFtLDsCHPFuEzALq6iXiLwF1txMOBHbrgqNqZWlMwELjMrbkYKAGC4FzhRmJoK
uAZd1bWtaJtccTcNAI6mjovRGu6MIv5I0+xpBNXJQXYs0J1SmPfLsFjh0q1HU9E9LZhPImRFb9Xf
OoWNJqphQVbNyWZxiweGsbM8mABDAnBonuqrAuNVVtCfU7M8dwBGHqCRp4ijqGruDFmCQ44eMFI+
Hc1RMLvzrzNwpUpxS1L42WZcxRhW3VulHEgc0R4XRTsNYE9zqh2WdLryFA/VS8b4mkvQYrpNI2QJ
/Ypdm2KoBg91SdkmDwK8qhfV9oeJj+oiPdIxl/bZB8VaGuesxf3ebJb3Kc6vnEoCnCAumRFROoBi
K2PPCbirzsajBoC0GTT5QCLQwVmeUkWDaWBhseb/LPyVjZGBc1ECOoYSjLEoLJlbaChwsdnSi6sY
2KxS1Jktu1uvLEHE8vJHo8g0UjhOQ21/5sVUEk0droTUkC+RThtmxQcjMV8nTw+sor2X6XjGK24n
weAw6jxoiour1h4FUvGt2dH7GJdIbXrt1whKp62QaIqtS4HsWmA7w3ou52dW6Dthg4trEeLkBDjP
sXazYvVaoD3OZwuPuKcUmM9SVB8VQBeSQBQ0KcRfrti/FgiwVDRgpLjAFUCwUqRgQhOuyEFbMYRC
0YR5enCBCzsgQz1qPyLgfKLlODHBEIm42DVgiWwBX3QwRQ1cMQVb7BW/6AAyJhFiQAU2KsJxBnX0
QR6lYh8NRUHGLE6Qr2wbL0bq1bhaaJhfjmRlkkBebntDvFdtxZ2KJsK2iLIwbWxSG5GCrCsKs1U8
ZqTITKEYTQkszMDaHkEHGBUsq5iC0rehOsE70ak+R4r3BL/Bi4UCqFYsKAQxeiQ5HmH+ZsJirLME
HG1spVoApQQo9QBLDdGWwQBqOoCcptOhA0BtFImaKSa12GUAqjWgKqcmU3HFrnqKYo0LeFZPka1c
326ot70p8mCcRwbkQLApMOyoqNhIa74bBOyYiXC/lO9ybihAMRdCWfNRKrI2UYxtzvRmvFC34LdC
cbg1QK4OmIuPz7cJqJt7GdNF9JP9QouUlVsDA6egn1wyI/Ft2VgFJp7srJ+6EQEDLx1m1C0NsT7s
VlqmTI/fEBY+l7q3bOJ8/kExdOyng50noQl8k7XoVPUci0w9LwA1u+rRKyecN7tl1+O4qDME3fi8
ERjcFFawxAtLi64+RGn/Go/vjvDWsKqxAW6UbYnkvTB4i7MRNgE5npvTlKx3be/zFDXLpjO6n1kz
iYBdM05cgvLZKs6M3l/c9cZ023d+k8e6LF5mTodY0/EtcBLBLhWRmkUJ4TZPgwFq39T61+CPV25T
qbYBo26jVXlGHWmmSnCBzzJDCAI7SwsTcqbC/nRaXPEtkcLRGaB+bCuPinr8mDLcdvPFtnAT9W1K
jaTf1CfexdnGQujad811F+dhs/qPrRUjPJEN630v2ThjY25nG1O02ngdyqHcDfwcuFAST7k0CrLv
WTyx1PyMs7I6mdwxu1S0v4xoLnCnroKm0FDmJrhtMZZj58L+MkrH69jIPrQe27OZ3jzD8WUb570e
1Ka+T7QIlo97Hc+YZT10rf9kKQ+vAvMH9tLrTha4f7XspQB4eBJl/FTVXo5WxIwDL9ce1pTNScdU
FRMdWW+RBXGj53MFRsFIYfXKQI7lEpgFi+YsXtFsGfrGrBuAb6VzXCL9ppGzPOqEjQ5SE+FsuOgU
p4p9F/4fTfE2IGUKpLrEOk2PU5IUgcThdIm9n05WgxpH2WMXN3KvzwgDcSnYLGPsEl7Io9O1XbTL
vOWYsGhiH+bQEtg4w/KMmrui91BpSRM/Cu0bV0QUnmW+3lTrjMuPAdjBR2pvxAMm1ta+61gNuvgs
YGry/7g7k+U2km3L/sqzmnta9M2gJkCgB0GCBCVQkzBCEqPv+/j6txxpaVdS5s2sa2U1eDXLRhTR
eLgfP2fvtdt93mAmSlU8lq49etXrNHLYVcGLHug4T5ntnkImt6EAK6th8dppBcMmxvL7XJvFTlhv
PjPaY6hVz31gemFQ86OVJado44OOESgSWvjADYDHYhlQIrCFBjRDYiMltHdM1inolWWFdGNj5ulz
XtbJMeTGmqUd1E/BtkD/vd0BfXNd4xs7VHLs1n5IfwABoRdE5rvizO8WThQ/yrKDbjEHaoeHlGAX
mjX+MZyak413djXjf98oTr4Z9MzcVwEjT7NiWAnkqvTuErd6trdJ4YD4Bp3gwUNLDzRWBs1IHpTM
RWdvOVfNFdYeD7jqOd08QWNIph28hmo55n6xUZUHXD8Q+P3RuZCi/dIPPE0JSpJNOTnlOvKZzrp6
v+/whK6Q7NI9N/r6OAztC5fM9DwlBEv79S60jc9Iiqq1/BKsGmFElo8bs+bWqc/ko40cmI4uqC5n
nqWQOxuzTdm6z8AWly3gX7CZ/j6uykczEDnMJsgTWsrjxN75ThQE61m3cm8ygdXEas7kwjbW8Au2
999hYibxamgoqes4O8YLyGNafz6qxsUvcyanSoXArTe2YWPYu8hmC9ORIOjrLinCR+4cFlqIFJEJ
vTOoXcnD3CUn/Mq+p01ztGrokT8Wuf1gOr695cN2D+je5wSlUjdAA8hiwYg1TxQQ6N3XmjPWGxV/
3mrBpK2iUn8ocqVdB5360aaQWhw9ntEIWLEXvwJuuBi9Hj0P2LlK6O2tiRSKTwYogb7oFR+SSYDl
ugrdBTxJ9YCSIVgNYhzQC2r+OdU7Y6m1T728ArZlVO0S32E1qrWynZNEW5Yy/Bpg3xaU0IjpGey5
NbtnWzhbxRfJEz4o5isTTuCx6k9RF03XXlW2lqVNXjxg1pYX9tc4LFY0SZ7zzBevBNDQ0EqnM+Fz
ziWGrdoPQMHULDoatYHu0fcPaIGe/Kl8RrCJRTJhVYUhT7kSGkcmIqSo6LRuqXXJOOnzYwSSbVNP
/BNz9y2EtNFDGnvK/M5YaGq6wgCibzr6q4tMsHJ0gk6DtPT3BNIUATO4JiPlJbEzd4Nk+tYxDj1G
vuqViaF7HQ0ZqBr146y71XauUbBWUa8dTb3xDDsRC82IO6/mfmuHFS+uz44BcmU2ZS4f8TBdCooF
LxXaJ45vcClOVa06bJKrWG3ehMbsaxDDQ1yozcqNAmMVTD5CBtvJHvWG6gX9CuVcljxPUXTp4/i9
rDCdRXP1Wc05B7USzQ4hGPOam9xl8GlGtapDnSvSj07v5mWAx5xBUrk32vZLkznpU0i4CA/WWh97
Ay8uEgMthjanYRbyBXBYV+OKL2YxLK1+1DbZ5JN1zfxuDa3grcCsPc9R/sq86yHqrOFgukeTyTya
nImwmxZ9vWAqFw2luWgVPVgKmlX0tK1Hv5rfTNzpa/aHj0Et/WVU9bVnOEhPEIIOntlChte6Vwdj
+ELU+kMMSGV7X81zYC/bWt8Ouv3QmGPJmc6CHold25gIGvIJ/9MslHMeCXWnsydT3FEgRdk1CKHd
pGP+Se9rc48p7wFYQnAsOTFKrNT0HQ8OexgNDDrj5CC8qFrbPhcWwqJkhgo0asFeIVQXMFZ4aEk6
MIWdnJKGRME24YPpCUmuDCt8ieBGqLYNETUsN71hOGsxm2xwnb2X6PLYNOYt+wiZUTZ6DV+Nl7Ge
ZZt56jkOAmNY3M9Y1RH7saev6eLJBJSiMbomF3IRwjP3qrarl7XM7WV/+2gRnNEM7Sg9aYMey7L3
992b0SbJHgkmZIrE5+hLj/bg6/tKU/V9G+VLs0usl/zgpJ2FRyU3dglbcKgm0TlGc7fXEn9fZRWq
+iLuNhCXmeHTstn0iWM/ibz/Pqn1q1Gw0jEiNWtoN8Gj89XvFGMxd3UDhdW/irSuOPArVCwy7UWZ
Eho8cQH0yd3PfasvSvhWaysz2y2P8ZNaxyWDStsLEivYh0O7jyaunXfbqpo6PPAIttLYObVUkicq
Lm1f9FbwWLiRu6+q+qjOFBcz1I8VH5q67Lkd+Mg4DkqLObHvjU3aSDdAHytY7rMT52h1ULUifM54
T9Cj12RgjAeCNKqVJXwf1eLsInuhGRI6y74snQNeWPZ3y0N/jSUlCrU9mAgA/L5+miYuN1QLZzSB
jzPAtNjN+Olct7fo794MP20eFbDk61Ep86Vldy6L2P8k6GV6dtxVuNAx6dKQQe7mFgqhJw7mRrsl
rz3t8ahZdbmdhrk6+Fl7ncKa3bPN9hZ9ARGQAJIFT8x2da+d8uKBkJ1TFF4SZ6wPyn6OSYSg4xFM
ob/I3EnsSatflXUf7lur3hepMF/u7I86iub1jME9HfLgWHRWSIuiKt9qtUy9Hng89j08CH0gvvih
SRPU/MYKGAkCOcbNXG8g8freJIptXviB54bMQlr0nf5UIGXzo2khDfEqJ0fkhPo2S9tHRaTmsXDG
Qz6HA7gOY/Isd3Q3v//aoc7xMKLqqAxp75jCr0ZkOS/aTqccPdJxnY5OmiC1GYwtDLPu0A7zUrHz
M3WgdTTxcq8Hq6D9TjpNlNYrcjrynSI0d8NnBzNg5go8YkE5WVa4jozQfiTIIVqbrUEyKwLCk5Mb
H8hzyeeqsxo0LcG+ZaScamwDpaPWm47bF9l3HhFxvm95kcrt0E03kcVchwsOIkQmOQwcfA/msr3Q
At1eQbn56sx6jHsiQ0Zz9+6qIcQxMw73vYtUORkPhPngkKv7j1CLECSPaJHjqHoXmkF7yS3WMTed
tRslZPsMU72dOdBcediP9G23KCde9dSaCScLllnMQkb9+omxa0lDXb8waUCrQ69gNcLB9Watt9Zu
zCgvo6eguol5MG1RvvmmWq+nlhBacCGNEj0gNNwN3FL3Nm5vIhVM1KLOl6QMXE9pC3Eo8x4TewNy
1BnsNeYG2Ze27SU4gm43CvUFbGu9Ics8wsYVRKt8SvrtyOMwVXT59BnCkY8gij5DB4mvH4NNRH9J
ThzIOh3MD6NJuv0o6r2Ip96DCxUsezKml04dcC0CurJhywvXVGb7LKcTwr0DdGF6m7o82AmlpD8N
ijAi3vRKxZKeVTeYXwfgBqBoEdiqSXr0c3c/YlVB/cnlrrDw0keZ+2YSxLuq2nalVJNzVLjtZyrn
YydsjF1RvgEbRxsIgZ1B3w6zuKZMhKK46ifhEq9Xhx9K2X/VNLRy3JqnbaZpZJgEPpspwcwPOe/v
h0H9Xyi19F+VWkyJXfTwUHBt1VIQm/88/tYKK6j00jJWZCK4G5WrhzGhv7HSQzpmEzobFIhJ1HF6
xgzvhq6z1n3d7p1Y8A5aG9EeFp8Ya7kr0glQyXjmSXH9Zt6WFrE0htJ9GZjArVFj7YkEfblzqmOn
LbzUGT93vg80Z9iYE71fm8f04LIWUlJRlVSLUSiJ/MXPtuNU+cRj/1P69z3m78cRuQVKU2POYerA
hGABoz/4URXTOLTxbVYARDafOwF54AArgeCG+xS9yTbkiqMifMR4aPBawo/OP1Wl2T9xBKLaSdeO
JbZpWNnHOFaB6af9zWV2vqkU/b1lyHdyCx6I3OGnkLMAUQR+qbGtY+jynKDVn/y6xk87cPFlsq35
3/MiCvelE1j7Mvs207Mg5yV80h6xmesnaObkFgUuojFQhJ6pxjRBfH0+2BMV1AAQb2VlqKDjusgf
AmASPf96irLuzaac9JxEuXV10j5UmSk2k5bNKALBEnRz/OQHCkk77Qe7J1WJkcDnyeN5XKuRXxx1
tNJWMomjCZ/MnJ/+fgHi4/hFp2ApPHq6jXnd0P5CgBG6s0seAp+wUhm3xi1eEQpRa+tUuUHYUW+l
kkJT7CzQumXlP2o+2rk4DG6GFI3WTvbR633idRPTRKp7CBRO6plEL+yUaZ/IcrDBCIWFNx43A4gM
WI3WGSxWdHFHghfdBDhDWeKIClQbk9YQowRx2jWCNOo1pRyPSTWQoWaxSgYTdlyRfFWDykDY0L4z
1HnpGiVE1znsBZg2LxicwcND9lUwJ18JVZ3WOvWvMlY+X0gq9ngrV93AExGWSHoTxglWkTvPQWB+
ySZtWPYZSm2wGeHC9Od4k+raWwZZZ1NbjM1KU4XZpjtwpKE5+8zUGW/rcCh7DJujNXjCuFAQ7Klu
VrnvWjQ9UNsx7wmWrkJXtJ3xFxqFUA+Ob35VLWfymIDNRy2sbkFsGTt9mr80rN+DMFtuTFBQdxqE
CJS7c7HRYI2C/eTmEXsqKoDXADSkbkrOTIx50eqw+NHxoKlcaOVKxCT7JMUw7du43ye52r1Fxi5U
eZSdpOQN6fO5jbQQeHx+qsNu5/eqtR67hkJWmZ1VlY3DKogjDOuNWRADx4rtwmA5du3ndkye7tcY
J1TfQQ6kq/9c6fV/o+H6UcL1Pym4gq3wh8f3T0IvmgZt872u39uf1F7yh/7wgGm/qQZSKgVugSYf
bLbUPzxg2m/S/GW44CoMuhcmgqR/ecAcfF62QqiEYksz2L88YNZvlg0BzjV1Wzd1zqn/RO0F2/2X
3cZBkoyCEN0vFiebQfcvWz6Nv5Lx5+ih0SUWhr7sSIWGrlaEuInKVnasGTm69GsVHDefMJFwHeU+
EFJAgY0tH3M4Dam61qYJY0a4KqfP+DK3sIEes2I4GYyNmxSuftWgMJhoRdHJ1m4zhoDebnZFXDz0
ue4BYj31NJxF6uxso4bk2K8iKpGcuVOMhmz6llIBNYzL1Wb8jIxjT4m3nttsG1lvLc3j2mnQe9MF
o+/l+90BCdu+mUFpIWvddhGjcWObYLpXRvNBy4anMNBWKYoPRzv4TvCcx8FLaQcfpf0QCrZ7bQqu
UDBjJj4xf4q0PM3sDxPkU9G3+F3pLweHqV6qBVlJs7G3yvlUccdCVYuMeTE2vlRO7Juq2M3aVhnq
Q2g8WHlDMwvIKAeqIsKdOlD4oKeKobpow4k8wRVhX4u+Lw7J/C1DcVda/aIuu+WMXDoC86oq2TFs
htPY2K9JJj5HNBtzkv7GnJ6/a724o7hgp34NnQB8zbyIDPsx4uNEO7AVif6Q9MPXOm7PLXungZbX
HtyjYX8wnlhZAe+iis9RmnzBesfACOa0rl11OkWdmjIe1jw7aR/F6D7XIj5XrVg7Wf2u5dl5KsZT
7kR7q2nReBAa5robq4+eR4zZiBeiN0FnW62aT3YoLkZVIfSajpozvPw/2aX+HUj9p03qf5IcVVN4
av+9HPWJiJ+2+K/n6Gvx4zZ1/6k/tinzN43uBbuJdt9U5F70xzZl/+YahnSv2iDAlbte9Y9tysGq
auJDtaWw3bDwo/6AWndwlEqHBzZXCwzXf7RNqbLy/KkyVR2ksdDeQZE7zp/02nnUB30aN9nKYXwR
Tywgm9tSIfa5Axu7qnZqQtO5KJGKMIXhgG7C6VE1QRxOxoooeMh8FbLIcouhfddAdVoERvzd6vxj
1T1nE7EufucNmHPmkPy/stn5jr3u+24/FZanKmDMs3xl2T29wI6VXG6MWvHSYd015TFU2A4DJF32
ijbNk8E1LNSNTTFky4qh94yUITVzdGP+oqnqvTtDrHCadZCme42ayraKJ0tLjtYgVr46HnygYLOZ
o/ukzGg78BvOye4Q1uTFU6i5T8bgPyXR8NjOD1brHMcuOw5hfBFB+oRFYpcn/ipnapy1zVolvdQw
vcqJgWOkGCXJx2Hv7rpx456tzjxBkDpo8VppQWKxMSf5U83EMhEEz6Qf7lxuh754wTHK9dle61Pn
UVocmcBQpzFkd80jJkDKw2HtiuHReB7C8dTRlgdzvs2Dno4sY4uo3Pywev/qjvZrSIljWo7G7czl
TKXt+Wue2FAaFOJqlK2maIcEGd0RcdImt/+O8b6OS6QMPFNpFw1/xGXCGALXaspnTWmYKuOX05O1
gmoE+xNMyXyLfmIrqm+ac/a5tYxTs4yAETfA1DA5L0phezkY2ZY67u/fx69XTcfEzW2oFlcAygDr
V0EysaeizaY8WPV0MoBKmJzB6Umz8y9jYB0HjIQzzI/F3//SX03fv/7SX2wFHXk1iJLTgEt5+dwZ
19GemTMzSHYy9/L3v0r98/fk6LxDxTblXoCw/efaoqUjBOo2Cla5gmyxwHriDzuXMVGX4k00cQKm
Imakf7U0cfv73639qa4xkcrraL0Vth/U8b+8TwI2lWJGfoOqXOxnTs1U2SdICxTaVXMgH77DXDJY
DYyDH5mbhP6uieWlr7vXulFXnRs/1gFYWlFdMu1WVN0xjM6RqI+ZM/7Tle/XGx/fiWw74PVwVFmE
yc/xBzOKVfSqizqesUHCoNxBXOKaG4h259l0LuEI7iStX9iUoCQ7B7txr+rkfK3ag3RKY9/9h49O
/cuX43AYuJZuwMf95aOLkKA3c04nohLKWjcQAhYVVkYG7MVUX0sl6mi1rv3UfvQDYIlphpJarNog
O8qYpd6qfj/WOW7/OlsNg9TPyYGYpbBLMbt0pG6f//2rd0on09uYDR/pU8t3V30qzeqUZnSFyJj6
3GpS1/cBKuBSmMAHmebMiDaWiWViE0YwFklDN93Ya6FDRzY+Aw8s4uSTIW2xUXosNZzwQYaYnWvW
RTrMw0xB8twvzQY30GCk3wfk53C56fantzA2L2pgnx16C05p3gr00nF2rCLz7Kru2g1uMmmn7r7k
PXqfxjjpebls+/kMhajnJd6t39wv5fBr1NUHDfm4SSpUZ1nH2k5vuQg/srjcuWr1lpbhhMebbklZ
4xLVmayo30x5OmgCFWRTX825IM5MP896gnd0joi21e9xSITO3d/LnTlQAEfuBuNs2MFrZ+EiTQnU
xiDfEFLddc2hzskPTsnnURCvdymRYMmHfOkDZktGdRid1eCAnrp12f51vK6dtVMy7VuDh74c1bMk
nqg551zI11NUt3lEnV/YJ7sxNxitbn1R4FqvCPYxU/9tmLUH4SLs567eL0PfRD1jnJ0q2VSqRdbS
hMu+d+ydU1efHWckbKBjTJ3myzkxL1bsntswvImpvZKTO6/4JBZxjGzekKPuiATsBZqL41QTSKTT
7214oCamtVDajQc1Cb5BUzgOavIRVdxfNHtjwFdZMHS/DDPhYIlx7jLzoJXVYzJFCMc5MJOW+Apt
3rZ9+wW804s/B0dIektFoALpmK1Xc0RPA2jVahLQqUqY3BEz41UxLcehx3M7Z3DfgB1P7TsoCW3l
mtap0qkQZtN6U/wcdVCiwJWmG31/rQ6U9h6hcduiO5vaBq2bohyxFgeGiQ095BKR4CjpOo3vZ6ge
g9EzwuBVI0NjkVfZzUplvJtzKqbsiOrmsUk/gKCi9tIYaUPN8QoiV4Qd7uhyPmaSIZw2LJyobkl4
63Yy5Uzj0Uh0oAjl6GIQCLHfBpUr9eTxMpxKpG2WtjCEJVaajdwl7z3qxxO4XfQ32Xh07YHWNTjT
2UYtlmT3p2IYvnIn+MbfiD+E58VuriU0ZKxtEEiGjupkeo5K+Q0WtIqh+H+hy0zbRWzlM+XbyLJa
jNI2wdZLBfgamrDoo3MJVI9tEgzSSfb4R0S6TKDHZ9qu1740xO86eKOZ+SvlQlRorpaCq9VosKfC
0hw83d1bffLe6tVbATwJQagM8nkJIDev7IYtUO61E5XcENAWNwIyzcyGJn73rNriST5jVZ6S0Gaf
qKV3yBtvg2nwNqCUkInNIrC/YRmIF1CJ0H32KV31HlNzfpSv8W4D10mlC9T8i5Gn61qdvpuxjuPG
vvShe2ocssgcajmoEXQFG4Sg+bGKVYhDPpZa9L3xkxu2V+o+VnIqcdLjG9hTIIPyT7dF9MpoFnB7
zMtiiwvTD023HoTtPJs57qQJYsDvL63205ve64+z2h78AGc76LF64XQ2kQXdVe4pfsZ/nUjGtlsV
wnh6mg39XFXpB6Syo6x5NSRyd+NBn6I/F/Wwg1oJ1cDeCSgNOb0+ImfPxTi/6xn0siD3cDYw5BIX
szM3vWkj9rdPdLpvgkyxCaGdMrNoZUntlxZjNb4zPbOfEDwnfrZP8G7dt3olJqGOHMCutsRC79UW
MhqQzTl+DmxkiQqfhhNP1dbmIVerJ0RWXyE4teTVkLk+8X3QzWcEHMz9ctKci/xiCt0+jvEpkSdN
qbk8sViEXTs6l0W9H+eMOrimISFVeixgxYzipapymBTg3iecrYXKF9ZZ1TUq+AtCnFfCjJBJNi9u
3T4UqPZCZf4kT1WCF5Zxmp+QyZ5btJ6jY3HySFMsigqZ0s60IHa3DqPixsXXn7rquYL+2MTqY+8b
p6jnUxAx/ICqzI55m90iw7/MdDTgG18YSud2fFC66ipxBgt5MmKtXukwDwsz3ky9jmRPq5ZdfXG1
9JIb9TWNedMBcED22GCBeuLDpGEDo4S/uiZociB18V3+U6W4l7KDAZ8/xOrJxeVAMc7e1IfZ16o6
da1xlp/dyAYr36nTi0vWmWf5RUe+xmLoWlQKBye8lt14aE3loMb4l3v5qcptw7FAYiP89XmwdZlN
3ZJZqU76+f4KNSu4uQEf0WTzA0qU3XxAKanPyagVR0OUVyFQ4mnwcBzt6IT+so/1dqkMFWO7Vv9W
ZdPet2QrJOcUmFwiuDLzpW86sCvYqc2MA3BC6ttZ7mPtVoeUVghkh3Uhz2MCsq8KoVC5rp6DbEZn
rlpL+UbrqJJgGZkQIS5kpGczniP5P/Sg+AA98kV5jUm4ahz1xTbsCwEG17l7t8eIeFVOYcqtYCBh
MMDE1tIRkwd9nOFeG8yT/PNVa57wcpxLRO75UD6PlnrgZgZSxnrhSP+u1v4KX9N1yI1zcq7qhBOS
H68KXnNlskBTd3yq4lNGX6wOWKilYlTLuTnJuyp4N1zERsAuT+oktZ9KMx6OqoWVgy4egjwKQSJG
GU8py2aNsAOwnYFmHMhKvbLQKzHUDDZ2iVi+XxhcchZqqX3BnR6zcVueMYiXu1isD4aNE0T7xghv
poDQPXB0iNBaMZ+7DozD8DSmN1mdx7H4nsz2QUOt0/Gn71s/9KMpAyYyW29qzvEuy/qsZ0GZiorH
KkyAEBoJQ+MjrUPmjjORJ3wIEsXjlhyTji1pRkDRrV1thzc8AtdiEOc4OAP9QrliUIXYFp/AnQfk
hLw4PTNOc4JcH5UifQiVqvN+HomSfVo4lzFyL5GifLjOsEnRVU0Rp03Vi5UYtbNfrgs1uFKmxrIp
ecvlqRuWfC2Cb8TPrN0QB1+qjWjAEPCQjFPyYVvMuQKALPUwYzyFTG1iDUFdK99mnXydc/t7Q1wp
Hhvq3CLjCMeIsyXtZUC8IgV/NW1aBcGvH3Po1VZ77rX6Qxn8ZKUZJk5TY2fPoI7JdVISXDky5zJ1
/e/jqK7zwfkUUJyVpr5x0vijrCkGQHATHOWSRWCjcSOMB6/TuPUV7ZxCDl3UipWuNLoW1QBxT29X
Vhfc0iG6pamxGZEn8My9Y8LKF4rGo+yb0Iqa8jwHYbHJszSlDHFtMOiTCctZW/SG+ahG6lNEqBJM
AsZTPrON+5JVW0kMEAZqbTEvrDBD6x+f0VhkUzyuIBY0XtgzbO8N+tgVf9YIzecACPxQozBlUv3N
rplE21Lwb6oR/NYIgHvZ4vaYhpr6INiktXjPSPRaK6jqEm4UupMRPZybV03tNoFNBZv6YjWDPjDJ
V0focA2j+NYqr1ZTn4jnoKGjgLNOMTczaUoRBJGektGUNnw5AvbNs1mnbDKMQqGhQpfE37ILDVng
uDVUKpa7OxEAUTIcXdRuwNBLpcnqOmsr8A/aiJsnjvABCJ7YSMW/ZgmSaYrZAGeuhKj2d2bLrnbH
O2AqfUrieo8Ip1wWcslFfYZEvYH8gnlSNyGWMxQnTaSVHhr9XEy4Ayp5HPoRFM3OouQa/QJMOSmq
fcxa0WbCujSIvdgp9FVdYfdIMwVwSf4sCuKWGg2DE8yRF7M232E1Jp6hZo2n+ikuHJv+TF+6yD6g
qllI1xylb6C5oI1vxqpcjxUGWw3m8rKuwpCMLOhoyCoC0C0A2XH2GJ35Bgd22uE8wvVscKehsfVA
+MRtAnO6IDPt/XduWIgXkySBp762trjSThpsm/v/mSkZiDOiN5EYq7Thrd7/M/3QcKmhztbmVV61
jzF0bxYmz1zUp69UmpfEUs96xQJOczNasulHUf1c98bZ8t1oWXfsXc6Y7Bk0115nd41X9sb7yNyd
/FQ6eW3mYQ1HORHIM7b3z1NugcPjwqDhBPVQ+A9g/lWAb5bz3SwCINphB7+D6HkZ1CKvbxXF48Iq
OZGrOVE8ola4DHOhbeuKetx/LPv6er+90YM6s5BP/AdvGNlB/NF/44LyQCwE7yrrPwYT8QpbmSTf
qp17TZL8KH9F5pgnt41vVWzukppKpA2OBhachrq/7529rzbXxuRlyNNArphKjz638MLM+CZLW6Fp
mzQt9o68aDbDo7xcyHbFlAWMh9jNZ9bmLLeBLg8/RrDsveBdyBNwgCWHtWukkg18JC4WhWQe3yDh
f2IesUrHHo7qtjxnReg1VfXNCol4Cs9RkX2NBGHisbKe4hL9e7lp6dD2uEbIm1mFEJedXnslTOSr
0jqXHBX/MIKSIbdm0dCEyxW2xOFLV2pPKjzOGECh7cfboiXeJJKcfR3DfHJg+k9zbubQaUY0lKwt
IEVowxvAgOQ1sdFKphMJY4HrUl0nfEZdxDWnkdWdsDnPLZwmhtdWw+cspOloKUjhO2RcSvpKT5jN
cfqM/fB3l/A02pwgfNN+9pKhLuvy/r1Tra2prgHKfOZgZSbdv/SG+hlR4WUM/b2uHwe23yXsUV5i
jAe6U76FPR23ujKX2kChakycz4i+u7L8mpcsfYY7uKvExek5SjSapQufR7MbiqfaD28pfAHWa/Zk
1/Y+wBuoDly/Og68qQxvUcA5mdTRR3znSvnj1q66l7JTtvc1qPj8rlytr9Dxbohz14hW5VZPjaGV
/plBN1HP36Mp+PT3XcA/jQ3oq4FO0XWoqzy0eNh/7qzpGZOJfCSDvETGoHQKUgRbXGQDoAr7nd+2
FOQGFPSlHdXbIaq15RwBLY5H7jhCyf6h98rk95cxhoMLzTYAqinwaZllyD7XD52+ccqbjlYKx47d
P6JX9kinbsN9REShCM3VNg6UR2TDMMurfSIlnRmVJ42HjEdOpc+AWtG61RHyFivAQ82CdWAOFuSh
ltVKcCkzKPVjI9yYjfI8NGLTzGz0WWN/TqDuypua1gVHx4wBa6HCVKAXV0dobGvkqVb8qFoDuhDH
m5tg06YxniKSBAEViYjH7YuTYtB3Fio7oqyK5dgyxFbit8pXATS0muoXxY13HZaOFkS2LdCOGd7g
XhqU2jnPcV0oh24KPGLDCnTC5j4UtCxKwgi1jjDPeR2DBLa7gsugdVQSf62ByuySDk01DGz5eqZq
pafRrSN/sLMjbxjQ/VjcE8wQZYs4hI0scukcFA5NoQG+bpxdE4OVy1HKgVdYp35s9vboPM1c8RLV
3CHE2ek5vR9mCSrhIwSw0WeLfObY9DNjA/8uV+0wuvWq+VKlE36MPJZsAxoh/rAOSvehaZPHmkcU
wwdODCNXvBZdJs/+vA908yUgxG6CcWIaPFdYUjewPr67SrklgnNX1tNDLxZBTO7PmC5VpOTcYeFa
pezuo3HE3X5MYuEpvv7QCW3/98/HnyYQlqKpmkb0DRBYEEPaz8uxQHFjNZEjPJwQYtWnaCUZEe7s
8C0w48/kEiDyZFv++19611D8NMzjKdBQ1yFsADxrMA/7+ddqnZ63pGKCaJclRiHB8Uz2opMWcjO7
N5zvbE1iUhxu0PcI4Fay7mnZcanp6AzK3iSpIMUio6zsfeckuBxPPtlj8kwxQaXKC3kH1rPib1Fl
N/jeohhoJMinQHr8Ves26cktIRdMdjhrILiZXV8RFu6mqPfu2FHOzkSqrTM7O9I/21UlV3WSrfwQ
juWgV1d0t2fZqRkdeYzRiLojsmR7Rpe3GXkH7eShVvj9FX/I2arpEJmgLWf3Uba0xGyd5A1v4mMW
TOFmimrZqO3c6mrk3xq6YzJdloxik3DZvr/mFOi2P3KwKt4EDHCq7B1hMOSx+ZciL660369ybQO4
OGfpCuzcTYuqa4uwv+fvTAuCvib7MjCcM+a9pZXXht6vNvDyZadA/vh9zwjQn/sRdzdbDtJGZFJ6
GXzcr9wyj2a0UaXD5aKgkUYNuBCx167qmLtk4FMXI4hZNlwDlxJcOAWcbEK5cPQxgUvdR+hc2QaD
6y5QKN1ESwlL4gLgk4QKB7dRvJgs8VlY7bF3g7Ofw4dr+QqjuP6UTtyRe3AONLxvNZO8qad0C8R3
2RGBWHSVrcugKK9AQhcVcJqhoKeapxk6r2ii3cobdUHrecUtdpvPIQXJ77v8f0TF+j/QSv3/p0JQ
2V7+vQrh5T3K2/86dl8jKGPf8zZqp923//2/CIb9l1hK+c2xyXqXZEgAVLb1gwoBlrbtKq6iIgRQ
HE3Snf5QIRi/MRMypLbK1Bg1yuHRH4Hv+m82J60KM8sCqIbE6T9TIfxyertgMBwqH5WDXbfUO2Hq
h9N70FrLHmJiQufBJF6PeXl8LfpncXWx0tMNkvxXlcvRrPxD4fDr0PbXX/zLINUf4TuHrfzF7n9T
d2bLcSPZlv2V+gGkYR5eY0SMDDJISuQLjBQlzDMc09f3cvbNbpGpku69dh+6y6oyLbNERgQCcD9+
zt5r35gszPD0QuXB7t3lT9/ILybrti5X/J91FrySJymVfEKkG/z349KcjFbMUYBXEhPER8u9U3QK
CoiMlavvO33eKgZOwla5VlVxsQEwuzYKdW1a9FlBo6A4Vlq3UxSlWgzqtE1HGM92zlXROFtSIVb2
onfokVTeXT1tGevQL4SITIkBUmCLymNjkw2Zp+LGooVUKNlRH5N9Szxe2MyrflAe6z76WmD1NsYY
idFzb+G8BLlNKJerh1+qYt4OevLUOIiRKoxN4EUHtuqw7c9kLBzhVJ84fR17ka+8wUJS2h5KR3lM
PXEYdeWYgivSS8tPPNNXU8ZE4GsaKDGNiBA1eHf20B4ner6R1x0ScFCizG5BvR2njDycGOIECaGL
vBZnq50RcoNjdmaqfLC2Q3htPXA6jbdqwnzJuZHzM5zWKX39vnawoWS1stFkngAnQkkpafMj9/xd
ak0wTTNQHKZvY8isgIZ9RVSV2eu0VYkmTv2BpThq+01i5ytrpLJPQz/C4p+slazdVMq47iLWwipC
LOPeC06Ts8rZxu7X2EvNPF/3tA+yHLvTyLz01Gm4OmcprFPWpa3Dw8r8VA+fBjX1t2YqEBQPm3FI
l4FznTiYJejSsDvdeKCjmfMdOQHQ4/OYprnH3g35dlMS5a71e4ZWCNIsoHKyDwmG3y59wTX6IzWi
J4VclLTatSaKMjGsyaE+hg69yzgip0ORMeT7wlKOcWghnbWIbt56NFMcThAtYjTmv0t5pUriCUsB
CqqamcnJvg+GGWvJWPMwqZhLCfYUOlmPankJTA8J2riKSFTJYvRvxLMystltMcDcDtVIl2lYD2G0
hQ000lotEPP22HS528ZRHLLM3qs9/uh8PKvlsDETx8+whc4QnbqgZAqTyw74LX/ncE6uVjudoQls
VPIuqmnVeilAKwcL56rE+ark01n+pBlYS3nfMl85lAZByTnOtNLAlREcZ9K5lKlfZ5qxikaPs2JK
cC6cYZ4MrWtv5C2X1M2LZLi2eU742rjWORvWnbkfM8Ufx6uAl6tp/dqwo1vLm1ei5evJIV8Mud+n
8BMShjFDv/EC03e7+24evzoaJpopfuoNShq1ucGW/yz/aCfAXvGVTgWX1MM5qC6DNrrv+5nUFR4+
JeehC7eWI3jD8R1acH9ILTiv1Jmx5eezc6X9dnQIogyGiZBAyrv8bFfaRV23bn+QTx6w9nVocSNk
5dpzaZLA90an2WpEYzJKistxOWJUs5E5kSvol7wPOp9+Jz+8Xm0N+lxScVoMG12eR4h9IVv2VLfG
t/fvFlfsJpnFRq9AWkTqSs1C6BNiWY3hPmtNv05AVYTpbaNkvqL1aN6NFT1rZqrhdrQtX36mCUG4
Erc3HelYwFXXaEB9CxNyQss9C1pC79pdigQWzNiRVMttQbx86T4Merxx64ubEZK0ArBw02GQzUqW
1zI4Blw3EBn7OASAn1+rMMQdCYAGcQTLg0VMOCx5m9D25CnXebKbwHloW+VLV1rAKnq8ZUyHWT7x
dL+0TnET686pwApqes4bkJJ9XYV3VS4FpN3OzMtLqARf2FjxsHIzxe+S/bMbQow6hD1LZJ0cDZFt
a71bdLa6CusnK2HpgNKqpNkhzXnkhBasR/7ehPdq6t1ZLPnGwOGBAFXihILoBwnKt6Ee/YjUo0LU
/Nz0r42Naqsg0CDLzX2dRuuWVV0tsPu154glRJ6A2njgmeT2r5BgBzVpid0ywwBvhdUaV4gPzuuo
Bu0NneH10HfLHl9jwaOSauIQgcRbtIl3n2TGJtWw2ylfbDGe81A5RqzMs5RbCK6Om+0rjU9DquW1
S9qdFHNkGXdgJA5aPJ/VOOUwOrx2DmblqN/IUE4uxnWGf2wN6rHe5KPih4OH0jWA46LcSimtVpK0
WAcYhlheHP3kdSaTxwywzXBWsNzKuzK+4WB5G7p8KCX1USCexVBcnAJ2neebUfRUlGw/zrCwM3WZ
69UVUjYCaq5DlRCcpdwqnnttLQKO3exObxJmeuVFJNbJ6qZXWms5NqmqfVWU6ZwO7kPZ0BMGl+GJ
q11w6/KdiOy5bsxTHZ5dU9+CO9hhiL3vvepGm6zTPNr0MgEH04cLvW2fVTu3z66VRqfY6l5DL3lW
UwWoe8G0oRrZzWpzn7bjOWPSySZ+GNvMD8Z5O5GB6LJMxUOw9i5eW77EmXly4vQyjvDJAxcq4bCZ
1GBd9u4Dkc1rPcYC182HJvhug1ynAnjzrHgXjfVWK3IqCe2psFaFaHZzg9E5e1EFHm4gGVKeXRu4
lFvDl7VJjWoHY+zd4JDtRbbDBDnJuEcvLWMIVh1n3zqzFiIMt6Zi+qKM9vRbth7da2gTqymdMVTO
22zu6QxwVIG+MczxczSUq6atd0FZvYiEJm4l5y+pWz1R0mTAUc2bMEFHSAHV5yjZYRSl3+T3QMfj
Rscf0r8ENbdc5P03kLz/icPHv1U3//+rgZY+qn9/+mDiWsRvL2//eine/nVfvr6EH7XQ8qf/1kKr
f0HgRYdn2JaDtfBnLbT2l2eocLxVzhuQASW79+9TiPaXgYiPqll/L6GlJPvvUwjsXpDvOC0M1TVM
UmX+K6eQz1I4T5ehPRJwYbuqPNd8rNC1EAWQGive0naDftXUuDhhqNtG/Eh6xDO4ewwEbF4s6O0f
TiGaLP4/Hg44kkEYZuqAFQqzyMeXJjMAvKhpeMuuhYmpXGOHFrAGmtMc66vSYxkF7YCdbHrMzBJa
+MC0AY8XkwvyEmiV9bs8R5qdiz8IKJ3PfV6MmmTNArF3TRfDDBjiT++sTpysxgQLZAFnQ6IAd6zL
cONZU+Z7iPk02dotOZ+lFc0YwCVfLaG/zGF11SKoTZ7J5lbFpUvtDKYoa2tIYQxGUrovHflsi8SZ
ll0N3cCvLcJTwDsI1od2E8F7WjXICQ2yKcO7BtVMZxKnPLLlFxXrjQcbMY5CPC9i15bfOgs4TTbb
F8cNT2VGJEMStzX9xrPwQjiPUhNb1gNbhjJDFWjWVuedHK85GxxKDD3Yg8h81Tw02WD/yhrEPeE4
46g+Oh4D5rSqcMJ7W7H2NIBnqpq+EiamLGfTfNAzOpTQfo71PN3Az6Dc4tSBZJosW6X4NuslrdoC
N2RlU03Hb2nO/t0MdI+dcD8bVCqRAoPDUIPHoGeACSx/x9nQJ/TmOIwykrgbo2U+FL5hMTWQHV5b
y56NVvtWYefOJWFeksyjxET6QUc7wKQspwakQudLyMFE/B2cEDw+cGQFKh4JRyF5sCoSSAaFEZMo
49CBzuNck61DGyECuNklAQ5wa+gta7kl+NFuobfhD1rAKCRf66x+yzmZBE1NzTEbjEEqPrhNxxo2
Biq8CLQagRtCJ4/GXYkINlOjilPqyRl7Ha8dC7ATyolsUdnevRNM/NZSoM9ispIwH7LieA9PQl9G
KTPlbjxYjdFu6cGD/aiA5CPk0dsmPYePnJeiVR6qZI7oMhMGQTSWziqAqMIRSlWVB0m5gu4E7KNk
y02hobkp3VFrIDfvXRUEIapIsVgi3gL3ec3rsl+JEMhb0MrZIJklfWsbu1K0e9H2ja/04UnvW0Qv
Q3DKKQC2KWsemhUAGqwwMayQQM4/DL53+F+T1V2trtyDrUNPpa1BQAG2OlSm7g/29Ng2EGpLPL8W
375oshtjTOiDlgBcgyzGMqbM95lmLuumxmhvTjS93c7ZDnZPvEDKwAMzPBYl01xXpOdiTM2TwxS3
50SfnaUtgcqQSjlSVtMeNhTg+gbuSna1Bn0b5lwVjmgtWo3sOUPe0o3fxtE6TsN0V4V85swm9H6m
BVNkQHK9TFw9wq9pXzBfDqYnIu3nddPO2kK1w/Y8yb90unu2DT338Z7Z8sxNRik4ugTET2ycGmYw
hWVvHD37BhYxgYPMW4aoC394Wc0abJSeH9Kj/Fne0OC39gG0EzB33HSoZUsW3yw0vtNMYfZglctx
NndhMBdbYIbVOgHTyHReIcfeemiRDXQx470kczaVER56r1t1VR4tFE0rV3kLjTKyna+hUPilnLSZ
FjBR7fWpWweiujTpbC1WLnkqfbnoULiU5AVzSXl00y47atFTbidQFVONW0VjSUb6ecWsy4dE7FAE
4yM0BdB7Moudx6EyeO9YOhawOA/z3J/yclK5KLxjpyyvdAG2kSF2FpsEmjgAXZkrVmofKAtVvYS9
cout+2IV1ESqwN+tpVsXZFyhdPeNZZw1R7tVZ8QcqvGjNor7zoxRHvY86PWg0JMoFqGSkaDERMZI
ma/OhO84NO1Zlu4Vy9roA3/ElfdmVAznegYY3BoMEJPndmDtHOL+YhfBYWjLhdYFHDV7ZIAF0cMF
K0eehRfLizd9gRbQiNBBEOeJWbj8WpkjxEyUAZ1NOtnEwsBekcXJW6zS4vasPVBStL0W+93oPBVq
dSil1LLswtfE1PcZSplOOoKUyH3o2pxaMwKv1Qrrbq5CQki+uykbInYdeDrqN81w9nIaGgBJXbj2
nZXMNBUClrSyM27ymNwTs13HaHIYMex7QqzUgAy4+EshYyDigS0+NOzzlINy0W9NCPvEPZlbYQFJ
dDokdi7OQ4OjTVoQUzFbF0cfNjRHAcKpzj3dOcb8nORRKmH1Ka9VGj07evI6ZfWK5WrtKHwnHstq
7T6k3UPgBCmi8OjNDdgJwzF6rSY9XkC4fJfcNXMPmq3SnrOoOBYpG6WDl3phgrQNg72FovX9lTF1
i00LXZz1dKUkEXiI0Wj9BI0Sfk/ypJrkWcNHImPUbrzQLleu/giNHnMPcUWaM95N2dJuPGupFqzH
szDOI+gAq7T2bFcAvXla1SC/jJY9ICC7Z1eJFjHMcLRU8cPosKX3Xbmta40GRD3RsUXpGrflxhU2
bKqA7Wmuc3D6fMYK5xW615VU4vcRlwtA0b0OU3MGIsLMaOma3oPbCw5I2Y5S5z6teLZmC0mhOfM9
08iqcYhDcSPfsEneEi5eQDsMu4uyMQtI/okev9aieJaDpwEsz5RQIqhGRFMj7A512gEHPk0dpUp8
Dsfkxu6UdVGWl1x2q4Zh/BHkkC6FYLTRYPnsnegt9cpLDw8j9uqXJKu0dSNtDXOP2uxdr2z1CKKS
c1t3+mqQPzhEJRi38vKuwumFttd16xp7t5BBXbJZXJYCV91q1TQzVYuMdel6T0Y8SsY3FvSsP87E
1weVOFEpc7Ay6Bi0bnNshb5JjPKiaNkxniMCf4sEAKWG2j8akqXT6PsgFjDUigK73OAtSVpDHduX
XKxappab7CI03/ulpkhn24CMVyEILYze2i76UdnilPcYhANtkxrKN92VD3aIQH5s3NcSA36ur1MC
21CsI4CU/gVWQdbSeLrHVnWStrR45i4lDXrgveVbpYAtMDRcEaclF0EUF8PS6AhTA9TFrVmRf6fd
INR5MWmI90G7bUrwqEpxV9nsOLMDfTecaEbH/XacBKtHoa6zSpk2k3czdMBodWSIS5EcZ0CgJZR7
xC/zcpoHeo8pa1DSm0s3IpYw6UvScau91ylvCT41R8ykUiB3XsY4xYl4lvl2XnpJOmPdD9ldmBUP
rm5yKYaTXhfP+XwHYZVnY6bzURCH1abHSODWcMvS3LRlCfQiau/dat7VTezuwN+gYI+nLSvDPk4C
EwDgJhqUPRXoY6rrflwjZRFziPja6vRFkzu9j/3nG+y8U+Z5Yq0F/TnMq/ZArTjq/KVKuLkF9KCF
pngvIvTo7zPXG9v4um+n7NWatNtM11F2UoxlVvBGwlyWCejwNjlfjYEvC+yPVrXsdKx9cqRCiHue
sz5c0Gp3iNN4Gs1yl8fMP/ugo6KHfkQrHyx+L3EZHt/sSKkEp/LZNuo/Wdo+HYGkfAPWDtZ8RkE2
lJRPBw09aLHTi0ZZBnzU5cwK3GVs3bbBs9ZYN/oM6g8ErSwZtTq7OIAx31VIqdXtbx0nSjBfOAB/
iRz76Tj7i9GN/mmW/x/vjLOPi9pFM+XR9GdpiWfbTWeVAs96/6Uphy/NHL7ZzkQIMUBxOiAgsREl
eCnIblSrqfgaB5Cm0JG8TD0QoLL0NuYgZ1os45WjjytXtP7csY/HVBFCJM+WWTOol4VJi9J0ifUO
JRFzX00b/zCH+uWHMVUoPMh3wB+8g2p+mrQRuepaWsbRRSeXZJbmnUp1dxpr+qoh+dPmmZ8D62rH
yEPN/FKgva6bCGabeWhq+6AG01LqN9JaomhH5snEgtoWsazvIXexW34dA0xOpKVUnrgI1diFcAN6
KKN/+CTaJw/k+9diGkwlMbDhYDM/nZmHforVfk4Uoi0N1CGe+jhjhCcsfK9kNghIRt/IE0B8QLX3
DOXp93fFJ73Rf7w6SiN6u3Qe5Kz155vCjduu9kREtrjSnUCb7ivF+ENSrrzjf2oKvL+Egyvc0R3Z
2mDE+uElJlFNuLdCZSljWbPGPPeqsm971tTffxT4F/98JV7CRDsCiZ1x76dkIvK6chbDJFhGtN44
IUyPmvUANvMJQN1pBiVTMLI0GfMRKymXdJ280KwmIdSNYQTVHtEAGfcD3NslcuFi2zrgHJyaNNMo
uGZTveUJopxtojclM28r0iGkSekQ6d1SvoJN9UvCFhoeXCekdS+NdlAXwkl/gKcjreISIS11OtJN
giG5KeyAySK7eoJtkcLF3syCcw0b0lcUZsh9WwwbM0tH4bjIKZp6R6TQUoZo2thN8FwlEZBN7Ydy
RUK8lNWNPPrbavKoFSc6+1c7iOYlvkg8JcgdlmWf37Tgb5GHM6epr1Of/gjD6EcxFTszC46F2WHf
cXfp98El/kg2apD8PtLUrtkwgnvHqLgrjYyibnpIOU/H4muE0r/yON6Ok7Nx2STqCGmwqK9hwLGA
JBzbMLY5kRQLqQ2xM2sTEj9iw5Xk6EvSprSCY7R4bt3qYg3uLveYwA72uTK5tAChrojhEBWyvFgZ
dJ00Si9MBreuqdBtIeFnQefkXM711WO8BEiQQGrhMr0S3T4d93KgOEBBVbD1Dgac87RH0pVTA7Nh
SEpYc9OOXz1hB0vCdF3ncUjSe/kMdDLt0ranc+ymB7rKHGNzPiQWtmsA9NUhM7UujnPNFxTkarwY
tMWQoipKPI8caOQsZsbUjBDWMl9Hkj7oBfXXsBanqFK+FyNCsy6cHkwTy5YmTrqZHHrSUOEn7Lpk
fqzmGCSxkS0kLCx2z6YRvgaU8X2MEK1jX/Dgry6N8gcH+ZdsgY3nSy640WqJ3WzptjeVghGzPYZM
4KVWdkySI6NmlxOwpy4j9NNmRxciEs592uMrSdDF9Mkr42nkvcSA4mfgQBWXkAmieo/BD7Yd7ABp
xU7b4B6ggp91NL4wfbzZ1hY5xLBobOc+0fgxUnejhZ6zoqoWJ0iOrnkvZdPSgQPW9U1wNHGLZ6F2
z3HePDYgBXGn1VsyJXbv1ryyds5TmLzqI+aPUeP8U6ZvjUTMpdEZRMlDZnqLWgci8r58/E+rcv5z
jfF/p935fzCqTrfYkf59X5wDRBe30b8e4yaMi39RbdEgbz8IdOQv+Ls1bv6lgwBx6H4bBnobSc/7
GxNi/uXKXFfHdf4PQeTv1rj7F+u2gQ5H0+jwoMb9v61x9y9CMREg2hJ4ZrGN/Fda45rcAX7ai6RN
nL60/EWGDTvtM7/OtPsOdy3MSPaK5zYrv+O73KW2uU9ig/Om9s0o9RPh9vTGqkcar3c/Xbpf1GCf
Nqj//fKExbv0yFFMfmYpeYHlERuZBisZ1CYNPS1ykoIxc9BQbZfBze9f7n3D+/xxJeMAPhRfhf65
5Is6u0ucATaTlZl3rbYXScb5ygPP3gC7IOTULL7XjbYZoI8kuXZsixYlRkAQBbO93jiomg4XwTtX
enAfu91d1hM2NusHj/iJwdZOWRntui8TocYuhrOGsx1UOgidhIGbKyfDoE3jCG2lP4UMHQBAhhoZ
Na6fIZ8ddMWX+gA6pF56A2XiG4LPhavseiu8bSE/J3uEOr6MoJN/XE/NPSSZTZV3W2+owV9me4vw
qz7xNT3cJVlHp7S+c7Tj0IU7VKG3HS06K8n9ugp8vSRftmfqzxxaF922dphDRl9bFBCeoh7kL20d
/QBC4KxO7g8QsOvffxW/+uYZEmCadW1uvvfJyU/1quZaoi0i04Nuy+4GTCuFWdceAyxzdqP9oab8
9Yuh19Vdw2MQ80kNRlRUWtq9RSowcmgPyDyuITilhzitCYONVr//aPqvHipOD4iEJXUF5MrHAs9J
YssSg0aylepsZ7ff8fmXwGEfgH8rhjfgDQ02PXD48JQFtp876qGLUUwE85eQmQAiTA1U4vRtmI3T
ZObL3vN+CBpav3+bnyVy8tGHKW7xTlUD+4/8/3/6BqIgKi3SEj2gQO4GPi6lKPMoKzpbc/6Holq3
Pp213h90SRYBD+o4FnPCjy9mGpDenYwXy+z8Yo/TtmotX+rJ8lks9XRa1Xa/gUy5LpJYGpTPQt0a
aXtj8FBO07BN3B7mDrIdkD5GxI9X6I8GhG7tUdarlmn5aT9tg57wCv7Xq8bKLL+nNQTkJvW9Ev2T
hqqJeCcPGb/LC4mZPwbyWzLUJInLzaItA86lFAjN4K31HIW9RnERRFuXgGewM4ty6BFn0Z6HKKu1
E6IihFxduFYaa+km4abTaxJMvgoo9NZg7I1p3LDF76UWTh1favMpaK1lZXMEV6Da88tSqWvAbAEK
bltoxLdpmS9FOy3Wt2yI1nY1HPAeLEfa7g1XKHNQUzgmkHxQDVW3SykiIqpdJwyxAKL5i794yu1Y
PVsofJLumfg5ulD0oRHIBGiFOiALSF1QCSVzuEXYte7bcZPi20jitTIzQRHZoiRuWBjBHQrKbYC6
Bnz0LtGJE6QZJT9O2BChQ6DgUNn0P7z1ZISbgWzxnOwA7SD0yG+78Gs4If7jt0aJssEntdT7iI+c
v2uASEbbJKOy1sBHGXDrZrODdg2KYEDKxkhpyiL9rFE3+zGm83NrD8dAT7Zl2EEtH8oDBlos6WhD
5gm/wzgwotImFXMlRiAtV6IDmr+G+Ia83yok+wEUvM84UxBMddBz+qH08TLBP3M9mPmszTHxRxxm
c65s8thaym8g4d9LySF2W2TQYhcXjM6EIIku2ntNcSSAAKPDeHahVWcJFG2X3GG6cgRtwm5nn7/p
OEN08IHDmpumIinAIyDE7HZyjRclN6Ad77MCWQ/fG3SQZezqPrE/R2ZYa0HoUEh4F9qOqkMKR9hO
j5hwCg1fzHwT7g8vzHwp4omIg3MHXI+0OUU1oMtAEYpopw6h9AD1K9EZkdJRe4nf8t3BrLrOzAHy
uLi44As1PIeVcx0w1k98CS0c2CkmCEQgP+GTufSMyHpGwhSQvw3gWSynaJLpm+tIjXwtvpToR6XE
UHfIHUCmR/+YAD6SMWPT14KOiG2ptwu3v1+7/rGgU6zI9ECH/7B9uLKH8NPapePCcFolBgZd9YcG
IAKR0scwtZaG3hPQMP3p5f6xVsrXs3SVpoBu6trn3Wp2He5IlRSHylK/Ja3+zQNxKQaiREJESbJl
yxfY6MF6Vusb2XG2R5R1eMVaHK0jKr5C4VExz55dv5QaHaICU1nEozhqYi0Vf0qMWHfS95GbPpms
e5VG/gfPY6D+iJEBuYjjhvihK+eTgqy1Ududgq6tA4DPmBTLpeBsnftS8iof7N4hhDs/yO+j554I
ESdy7IUfrS6ZLnRkRSXReBiVH5y/1g7GRcO0eRrCbVuirBKsKxVssO7iqlDh6QFNkeVHabPIObew
2gRD/8p4bh+42jfVzfyR0TW/BS2pWGq1d/z9d/0PhbX7fvHZRqUBxnUt4+OXHbVTlGUxF19e6Arw
AbjJbR6STN89eA6PLdM8qUjslOxC14U8IsKNtg6KOClUYt1fNZy+4oqZDA2lBvWW2iJSMsI/FLOa
JTf2D+UlMEC6OvQ6HZu75DMKGzxZklttjtK06Q8O9sl6HjZqlewLnFk1WVaxeZpm71gM85YH5hix
PFdTtNdzLLOj+2AwXU7y27bqbrxMW40umRwUabopDglCMLkuWTjT4WqjW2V5cBxSNpjOsN+44bSV
/24kdJl0RayJpDTxTLDwQyteipY0NT3e62a8l9TNRgRr03rNTFxWdX1DA3efVZ3fuSoxfCMoU+WY
k4ro0RuYGpOABoVRjj9BsWrQHK+VvD/INcwKmKWnp7Gbt5EZ3dq0MPK02WX6sG3QdcplxAMjWmUc
XatoPSEDFnTnLY+Fgb4EYPytQYS8QIfpRtkqYrAURQjNyX/C7KvWaJRNCqMGyWtAAAN5k6rV7kaX
fAmNesFotka/9kjdw1W6d/TwCrQexK/JJso/c0vK+qGAZ5M45nL25q2JiELKrwdwo/JXFxM+OaoD
zh+buTAQJJObqCfw1k6WA9qT6+Cm2A3T6M4rx00IaTwy3xU8UnOXTTNj+tRPQH3L3yolgAqLnRkl
G5P+f9mMNBtsIPkIrg3vSxk2LxHAQ4vhl0KwgDg4/VNJ8FMo3wK66ATGTV4qRKkxJsjsP5TBnxqP
1HusYqrDwUclqBxV0scHqVTIoCCe01sF+vNk9hscAbLS8H//vJKe/o+nAO6kxiu4rqZhQfn4MnT7
k0GxWZylcFrhwgP28UWEZhsBPXvBnZUjAuF1pZC6HXiQWTccNJ2zUlymEe0xe4lX0GlOVAZv5lLq
PV0GmxahwkpoP5DtQ7P6hyOAdES5D293X6F6NzVlgxHPTB6FGTxO8bgpC0hGY0qzJzuOUB4jdNPh
YO5RtuMTbG4S3oxAbdiiCdF40coKNjnLX4kxgSyktfyzmRNu6wE9DoWB3NLhIV20Jlorqb5SlPoP
X9H7OOTTEmIih6NhK0/4/7CT9OZkI5bogITV5VGaClzZldcTwgjwgjsJyQnx2sXh2QK5bUexVJZ9
4pBeIMucjgCDHquFcZKfpCUbJ/VS4jNyVN7RWiTxZu7PdQ6tqhvOUhrssCQMHkJwHBtWPCNYNdZ6
tSMBGLotu1MybVtt2tp5uFDDkTHtfE5NTowqX+RAPaJmvtwAfn8D2f84LHCf0oVR4SCy2kNK/XgD
6d2gDkVRecSAwGMwlixi9PhY7xKG8mq3lH6JOmDIp1IWoazPvGgrF7qUoAuCpyViYNE7lt/0dEW7
r3IhTlXqApLax8nyZ4eaFcSUiBMsw/wKFPjlxN9pyzL4XE8ZNokCJYq2CtJ+owvqaxelgcFiDVBc
ekuGXtlU5IeEIYkgXHpZw7UEjnQPsoWuUN3DvVup9MHJv17HbKFqRpKOgmGgyRGMIJVeqa1LB1Vs
woljeDss6IEvpeBdjxCZh90uH3Eu8AT8/uLqvyqdWM7xijkYvFBZfry4xMcgZ3LI4lCS4lJ1lChS
Ms5C3Gk2oqiV5wou8rzCnOLbbnrrTPM2GXMSWhK2A/2Uudf3sEAdj5BArB5yL8qL7+JLwMi8lKJf
GwkDi6/83L9/979awQxWFM3CCmtrnzmm1VxGKIQTugYwMvOaxGP8KGPn/WEn/zQEel8oeQbpzHE2
5hj/qV/QwPAYW42FUhvZFzPLDxBu//6TvLNKPz/o+PJUD1YjPjvv02xG8YAMjUXqrWQQLTQ+icbb
1pNBS4CzbBozU2ZTpNCWbiqVgHe5mLk8CQpKSdM0T11d/OHq/urW+Pktfdofioo3KwLekgjEriFN
fAjLi1T963hFiPf6Qwvovdv2j0tg6JqJOp8ukP3pMls2+tBOJdJlIBZJeqQIQln2HSsVMeqyMq5p
2BvUCmrfbwph0zAgyWYy/7Dm/pv3gVPSo86FwfRpvaFlpKE5D8ia5zzfK/lqbDGwUc3HmOSgvXYZ
NS62mQJ/UYpjySPio1N2v78hdPkq/7gaJgwhy2BCQK/q44NZKk0fhT38gK7tdn2e+2QgnQk1pWGF
g4abYSrkTcLf2YFMjd0gEWgXpeqIXQAEYdE+t32/ltW+XLxNkLy/f4u/2tjNn96h8fEdNm1FEBHx
nfTM1omZ3kw9thtgfIhoS+Kwc/wn8rD7+xfV5Of+fF3o37BkWQZ21c/lRETQhmNT1jLcQ8+ZV3iv
+jVhWkKeWQl3ld9IwKofdEjNyFylBvv9O/jVx3aQt1MwYcLXVLld/XTYLNMwBOjMxybj5U2jd6Aj
yHIx08gLXwFFzGjpSe/D719WN+T1/PzJkSfQntdV1QPG8fGFB0vvzbnmhd+bNBbNGg3Tj5rsZf0x
mQLcWHgnlw1RDbSskcsh0ClDPFzGWkR+3TH75xy3nkv9Ig+qXp4/SY+cTW69jT+/8bjRuN0FcSBD
Fa/CLrp7L2lddrfh0GHxKNzsSVOivdJbJ1JRzUndZSy7bicXfQGOFJwazTN5SFQk0jbtdujd1ikn
T+m8k1VfCjcEOhHVN3MtZS0dhdJNKZ+xhL7ZgGFPHlLH3kckvklMjmyyWOEEJftnJo3Rjo1ZHuVy
DWsYpZDBzV+JYke+u8EpIqD+b7qR3AVqHza1oFMeRit9JqZm/94/1IM7WWvLslOh6DERrMkSkxOG
lG8k+F8gWEIMdu4p3JdB2G9JEzGXeZuzm50D8SzXnzJZKbG2msCv6bx+4i11K9lYiobcsN2FNqmu
FAeyTyYNNYB7hgi5K7XDrE0r2VtJQemoxLIPAAI5+RPBs1WTDEfOcQKertEDhBVWmXt5/LfvoxnG
TZX69uAiR6Z9ZtPXVwwf6cnaEhR4+rTtOc66DVJ92lTdPTITrvdIF4hGW0M2qNKjQuLUWI+Qt/q1
rERSj3dP49JO37JRAWoVrK153raYtBLurw4foKCzRzG+kRC2yfih2spK/pTN8j+XzS43b+RxX/rX
jML0ZfeBDBdEV3C6zMQPGmXTFPE6xQenTwpjpQFbKNZSHSYrHjhqHYPIGLmXFfQyrUxsFBSW0gOm
uq6fahvpFcTbtOgr4ieSfiPdXPIMiWIVyAf1Bg0IkhRWDCxAEdMOg1ohqqewufa2OEgXlHQijiVB
jt2wCWZKMO2pzrnrZz4cN9rkISObUDBeoOG99y0stp6op+HCu8vUk1PEcIErZtzt5g+P9K/qF2Ql
FoYYz9a9z9oWLSDvlwRg1vg+9wvX9KWzM4OGFY7wB8l3j0xuSCpZ1fC7AeNha+ztgTFSO+4Nm4I7
ar9T9AYvsdZ/l09RRI/IU8OtXPBlK04eoX7/nn9VjGPt4b2SZaCBY/y4CJEcqnT43+m+6M/S3jZY
9/XEnUX/UXYGu1D8YZcxflV9uapt2y4TfhfIyqdX1Mraw2fwv9g7s924sS1Nv0qh7mmQ3ByBrr6I
YMyaQ5Ys3RC2UuY8z3z6/rac7rTCSukkGgVUoRo4mSdlS4oIcnPvtf71DyQzNRHyT9qQkAzdMH00
wNQbKtbUEedylZP/uFcZvkOI20osFtuXOwHanQD5Y1m/LXgKMt85UyhfZaeDmyvqC8yRWzSC3cFK
UMGqkFiy6xS5m48EE/Vz65PeojwHdfbjQv7/eTp+Vc//8e9PiCzaerp5DqIifz0O50T/+3n65+O7
o3R+9q9ROiWi+dcsnXXzc5RufoLeZkCLFigQnBfg7a9ROsw+bMQN9GeSiMjp/lNlZstgIJ2ilrNV
qtb+0Sj9t1VL14BDlSnXLKq1Ux8IBRuMIch1H0t6ekY4opPjf1AK/Vafn7zESSFikYrgioGXwJHz
3ClCPA29iFMXEjPEn+Hwy224+lFn/FveZVdFRCbTf/z7bw/+y6sxGFS5NC7GQ68fw1bpk6BVVd+r
J+Y8+WVh0AQir0WWw4N0KyvO91/whVv3qt7hFeE7aCQ7qJK3JguxXwot1yzqSp0xWHcY4ZmLgmhw
ObwiAJ52f9pUebKMBDJ/TggjTPZRNl20E1gfUxF5sUliXtagvKpiHd9/Z29dCs2GJOqoJnZO7knh
q8UG1MqZYO0iVG5KkW5DBGdSMh3Ie107n4N0/IAk+HvZKy/GL68p19svF8MghttSsR3lenPymowX
0q82IFg+edKzo2wRQNAQ5DQAsiM0GTi8/6HfWtC/vgF5lv3yBloHz+O64kOX+IjFhEOFRrJ9/yV+
77z4kHDHwLqAemCAnKwxRIJ9QY4hd9yn01TzR3kmyiCqhOjDftpZmXEuj3W567stwntUaXa++eBd
/HYq8y7ggyOWUHVm4aePbm2YHc5wte9hj0Kqq5eMk0dQFpbm+Hjk7hkSOJy4F7L0i02XBYDF3HRX
Zc7nsGk/mMqLt8gDmPpCiQHiUBklvL7srj85AZGzvieGQw7DHLB/6yKxTBguSgC1rnCfsIMFfcpn
XAg9WROp+H/ok7F3padONXpzwGCSA09i6rJSk41KwBg55pml5jzrSspRRsdTP68NAESqIpNRbd9N
3geX9q1FxKPsILvFWRCS9etPU9VlbhkhSb2tAVTOeL0F/peuH4aORWfVk+1OOmiCKoAC0jVIGuPp
mtyHsDE/KCt+6+K4yRCqoB7oss0/BRUz3+YBHnLfsytPHXGlAwt2OeTLAn4kDZ3AYCL8YH0bv/Wu
Ly/qyKmQoXEMnZQyInA0v5b0qkS9fTGboV2ZB0YwUj/IbCibxQrajcagQ42R4PcYO2BegUfAmdzR
5EyBCOUzfXLPOkDPqAvW8uGXEy85MRxtFIJUMb57WcwEaETLSVhHAZlAncaNZCTgKrt1ywq/h5kC
mJk9y1qvgEfxRTBnGgL1djLDDx4o4bz1RCF3JqcPCpKOZd7r2z6HjpMore16lp9s4Zt7JSHcKWC2
eNTH/pDio9HPV1bjexBgvI4o8RbtWQDalU/dOhq7XV/06wnXSQxvpOeKm8WYKhkLpYgexhGnEFDo
0qTJGi8rFjYiayYC/Vq6wdAxv0yHfNoSu6bMps9ISXEPaRNnvO0nqkNJ+pgTZp+Al2mJ51pXyZZw
O+r9ahQYEQFoSs8kk/slL7iKZrYBoyMn9QWNHhQZbYmZP824NGQZK9BmZudGscZIcRuC2IhQuaDP
7BEdX0oPFBXTZ+shuK3D8oATxZodaadip+mGzCjoSMeJPB0cZhIMlyzRYdlGjxhkpELQ4fI0FFg9
pWLa4Ju3km/NwreoG4IN8P0ZFpHLjmQEHc/7NkQY57VW+lBN7UFO12K92Q1CWdNEbKrIYoIf7+dR
30s/XN9pCX69grfDKKxbtxMAAgiBRAvkqHCsYUHgEiTHCtIVR+FXsSktXL2GsXVOStO5HDz2FhyZ
FhkXRXvRpJshC26nuvjKAUafr3Mi2xF5LCOueXwww7nLMLiR0Xh2E9z4mM8Zt1XZrDMLGeBMCiGN
/ByH13WeXgWJDXslfOE3KIxLu6C9dCDFSWqJNSbbyr5ysKaQTjASK0tLSDU0T77iojn/DKi0pc+4
i+UJafK+UXdY1E8TjIt4ZW5MAv7w++7ZI+V+WVjfQxBWeQjJO16ll5SS2OEANz3i7nWbhvW2RPH5
QgZhiaCE34+BsZU+NkrdrdGQe9QJWwxELWyIYOnF6q0a8SiyES9cAeOaokEZhgPzbPpkfFV4uaKf
N8GMho/fZof+ilgIT85yQNoT9NCZnV/J9WibmP6kzASsdh1xJfqAK8VhIG22gbBxJM930OTlXNky
W5JE5l2IZ2Pd7WSPpqB2VmI4Ly6WOrp7FufWFr/5ZW8zq2BPViKVSCfzUA9LyYQiJGCFi/E2IJvA
wLQsZUBR59lWok3Sy60jqhzMSUmuw3ilx+hqoR5M8GckUSvpMSI7yj8xgV0SbsnYdDvh+mt0lp5p
Wp8bxixjW6NqUuxDNpCDjP26JCPEGfCazRyGt1RKTNEmkA3Yp8ERTH3RW2HxhPZTobfX+3nbJEsL
d+0q22sBQC0/JXMhJDdLDlxmbmIKEhHR7tulu5I0BxNyuin4/PFyCsaVDxRTMhCXV9SBuFEw1RET
xuN4c+UDtRYcGyfluBTzMuMf8L61YcHWQrWYJMML6UPaiWl6ty7UgdkPb45/Opg/kpMjfeUjxtrS
PCw1sSsCHBqMAZebZKsGpONBjxrBUY1gXPeh7SwaPM+gEG1CdTOq9r4OvsMs3idMmuXMehhx92Ix
t5CHTDajIcuualVfdwh1AKzTkFOWMbhE0AxSTVSD9a/fwqonWSNGW0oeLndX1hASa9fq6AG/I0bP
vEkEWIZ/8NkUJPgsdQJtMm1wv+UzYdNnPrxfGrx1RICBkEynvjXoRE5hpU6ru+BB9SWA0zKAd9CZ
+gdHsPgNVucIJh3aQGWmSheOkzIWkR6Zz0iNPAkHZnG4wYEXdj5AUlpcyb2t0Dl8iZKJJiy9YFLI
KIjCJ9aVVVG0nkPpKf2lZjgj7ohAGh6Wavr3ok8eA+221UCey/rSZ2Nx2nvGXmdSfhJTQr5/vbS3
ChjGJMAwDugInNnXZ2or4jAHzXC9IIof/OFSsvga01xq0oZ1ZiMDgZaT9hgK9cj/K1AagvxBs7pv
s9DRMvHgx7iU4bhB//ZBdaW9VegBA5EDTxENb++kbNXNdEhFCrN6GtgtlBbvDpDWfP4muSESV5xR
P8IOfRml5kP1VY6fJZVRsjPev1Jvrqxf3srJhRr7TMG/WZK8xXhhVwF5FJgOxY19+/7rvJWYByQG
cQNmscYKO6nu+rSKFL0VrjcP6QOBIOdYZa+KGqxSwxXOgXHDc5f3/sqG2yh5L5Lsmuik4taXhqus
5bHh+vVLslHtumdBcVlUEEBgIEgrrfff7VshddRijE1tNGf8x8llsYKpTu0aVnJX8EgDzksbvEbh
gPnMnUPyjHjLxDSb5Y+vsWczJHDm5Fpuihn1xvvvRl6ak1YfWQRjXE5dFRXDyaVTYluE1agy/dQe
5SRA+g3KLkZG9qb5R8jCG/07rqaCPAdGxvzH6auVBiwd7G48Pd5lnVhZse7FzPskiC4hd6X9YLor
pHnR7x+QbUWa/vApT33UU6ses5aECq80qEg4FDseVacO1hHxWK5OdJFxPhCFIckJ8lskqCHzWDo8
N4PS3PvQK+SSaRBCZXujMveTGBj6sDxmfWtOKXVNeja4oRcThSHgDEgusSStzBBfykLdSGJLxahs
qArSkJcjPy4pBZRcG3Iazx0LU0/L3czfArI6y0w5jmD5cdVgZBYve8c9ixJx7oTmvkVdFUkXyQay
aEa1im9ahmzc7k10BOpK9RPyYGB2YRHqMEJi/1HT6qxOl4XbeQnSBKndGqnn43DVliDbnI0OjCfh
dCs5QJD4hTzQ5TMhK/BOUhobBjbscGVKq5AH5wpuYeRpaF17aUysUHoAmSKtqfPGoZOTTx4JlJz8
9aUih+QQGC03IRIFV0JqXs69pkDnzFY/w4ozFE8yY/M23gchKQo8qwIYxyACTfkmybsVZZL0IZOk
GDmFkKMYOeeRlCZZP2vVsPTVdcu8Ne+xbKOID1XlxkmCjanBpQC7V2Dstba+N/T2YPlbs4wP8riR
dDr4V1Hl36QGw5MFndIBc0smD1zuwj1rUPf5vXMm4mCXjuc4wuF/1K/lEEzroHFTXKRAQiWIGJan
xPfdTna8BU5bTpxislKUQw9ZQ4f9VyU5WilMOXqUinbJLuCJty6SRYN5V7gfsA+Xd6Jvq0sVOyZ3
GvGQWZcl3QK/IMLrMc8OEmcS7tHsgAhGcT40j8KUpo0sKMhRbkYrkYQbyQgN+2/xUK4z8px6TlYo
U4ZLV6HiRE3dI3n+aL/3mfUEQ4T/xRRapiSi5wzUa1JR2mnTpamndSnEMcRAHTS6AxK8TcR+xQD/
SVLpLZzd5ejBDezPPt2x79JI5NOFfJuSnmokFEEYLsoHIHBh8DO6GhkjmNZ4YaL5tG5FV0Cxo8Vr
HqUsoBqyK4mjOlD9dRh+mHTvh6zfSWqmmHDuBLvA5vF6Jk8gKIBlgFwKM7nOgWEk2mu2exrL8xzW
lGRNSDVAwK/qqhk1ouJHC2NKHqj7jXHdKJCGAAvlupUyiB8mvf1aPnOyAMncZieH2hPVhqGi1cGb
w4U0ji5dTiZWrWMsdHo66dEaQ0SqlW5lZeCzgX1QmwTDGS6zwu1iNGbSHslJ8TjcTuHFrLYfTIZ+
R+8sFdBcuAJtse7SsL6uSFwNBgLXh04rUI6ya8kQ8kiyqiTSy6Um640oCY62zTs24JJBk6rFR2yd
38nZKhQakDvIYjr7uyxNfgEqC7VSa1Xg74rt+6qh1/EDg5wkcKSs/aDMQTZ9uq9LpNKCnsc4kvju
08+s5a6S50rgeIYZ75XZnRZEpNSIk8ObbFqkQOWdXn2ViBoeFteKiUCEQyYU0sjwj4HGszPbS8zE
bqYC7W3PziX0verejh0bTDis5ZxbGYdvFiFMk9vtQiurF5ozHMa5YuiMrX33WRTx40TmPXggVFGo
QgMTZBNPu2J6ofBymMsbAHAgOd0dI0ZtoiFkbOtAzB2sbinR4tlyMIlwpo1keA0DXh1Flmx9vzsg
1tsXtjgvEiAJoIjGjm7oUW4aHs+sHmCxQ1/OQdoL6cjRDgu9UR/dhNF2coQ5vC1SGPmSrI2vz7zs
wuA+dnCrtaz5ItcmIlLZoCMYxKUFKzO5UE33KBlGY87ePmPiXFvnyZDeNuY6F9E1auWrVjpcOVTf
Zqs9WQIRDV4SkZKsm2wv6TJ6DqzBmH/UM092cChgpNt4jkMSBw+KWRKNA0+iGymdaaQ5x7YvHvUM
N26abiuetxYbuqQzGkb7TanD52nEhypxgI2mY6u4pIiASbGBKEB0TaDcmG3zlUyEw4ukpfePhUUl
LqoOBgzU6SS4b2EmR640xd7GYYO4HvIIJhYrdqf9cDdIxgb8Q9/Jr1rTz3A+JdyD96IjcBrAvgTv
QwJ3TRDcVK265gySSpmC/HJFd48JbwPM+lpKLOSJVqn0iHW1niY8uUCLUtLh5FMo9QdyTo/hOPCr
vp8AveQg2Yl0bwweOpODpYQ+C7MygQwrTxC7tD9rA5qhFjZ/mp+F7rhsE21plIRqyJdCShJkNYoY
yLFAjoQc8e7TrTxLXMjb6Fc83wkWVkNmNbzzpSwCJuVaYiCW7d5JnmOa8PEbWNzDH2qo4vcbxQvJ
cFfmm2xwvik8vFIa0wXK3cKtBq6eYd1Kh+ucYHLUL/6AaMsdNtJ2uSlZW4YPdmIP3oRIQgRLP43X
kmcgW+TavE0d4xirZ1obEKnUXYg0haoOduRm+7DxJKwkSSCy4TPr+rJU228GwEU4dJ8NCxekPPpi
RTITFY8sFPlfo0RdWNgllxOiyta+qzA4UsZo2+jOjWHi+93GK4xbHybkj1xG+9ZysisD2U9uDWsi
ZiW+JLGBgUXsN84fIwE6L/ARx7k+4mdnJRzviEjSbimp8d0A4wZdDczwVV5yLlr2ptDE3u0eoVm/
sDam4rJW2m/S5pbctb3IdPTqlNV8FxPDvezqwT3hEegh1mj1efAky5QI82sHHnTdKXeOMVK6aPsw
uxJODCyAjQlxVMoEV13i40Gef531eh1nAtdhk+rVwB5dUuvn4YMG7o091oGmzjyXxgDi08kcEGfn
KZsw3vKkTo9QNVJ1Euwl2YiM/EzCSe/3IqeOIwAE8OIZdbGvGW94p6iRFY6CjEyvj3l+9WQlC06p
4lEh3ciiVD63VoH8Qf/gPHmDBUoEgwtPns6eMQlGp6/OrgnTDssyBtsrYSPNU0VCIxAioLlEcZJZ
3UghR6Qlj0L9GprxGV3lWQTnXRKvJFKEYcWPq/GPaAr/mqb/X/uut711/yvq/uWo7e95CosiJ5z1
+RWzQf7ET3aC8wmOAfJiYABIBmBaf7ETnE+wDGxmeYwXBVAB6/knO0H/JKhc0OHSBiNO5vf9JCfo
n1RmRlATUFLQQOr/ROb/myLZokxjlZMJbzg2TfDJMhtHvavGWRBi3ep3ltX+MSn9Xp+t8xT/irRu
vqMT0Bck5jzp5LXn80iqUX/MdOQ/KS5UC8U1CDeb6AxSAond+aYF7liosAsx0v4IG9CkX8Kr5pm3
a8CQ4sJA3+HxOHm7jDV8prSZ5jk4hvu1zBTXfHvZ9W5E9xWdk+Hm5viPBsN8Bq65pNgLFpmAvBdo
hcy3hDGdENPYmvgVkZi5cXysMku1axahO1/WeqVTIhEyzZm24qy4rPRzdQTldPxZ97BDrJaa2ZLy
6NTrfIbqR7r8TNwv4QtN4KWh3Cmns7RxGC6RTGtgVKd1zX2VEkE/31VK1y8qRkcLxDXw22oaDFf3
OvJREdc9664WUQUTxGNxIUNixRasKVyyxQSv0ny0u5bcu0G/R8dxOw+kdwZFchUURCdour1NaqIW
67gZoUTVMJUqcxekLflKo71t+J5EtOs0iTBUxdq2LdpN1uPd2iIRrQvjmKlhtSxDTujQXRkQKOcx
i7zI7vFsTCGUV3P4HcucK1UjokwvrwxcrEp6jKFSMDUdS5xiLA0BmoF1nYB5Nj91afCcZUq0IJI3
wf92MdY6s3JuLE04KIFbR4SqJc6+Ux/yKmbkaD2y7R2nObguzasgwN2+H9TbCPR2hY3Zkx6pEeME
XMHmuD4r636L3mCdVuJJNYujGs4Z+pfgOSGryak7jUDoKltkihYs3WQ3qXG06BEB9lN4gyXu52EQ
3cIYvqMJKdAgk1eGT5yldGKpNPjnjUZ6EZaoHpoJk4awx4NZp1uVlsYkWSwTu2JG4ZS1Z0P5+LH5
/6Od9u3d8V/zFH/1Xf+dDFYkGPb3G+2yq78+fX1tNi5/4q+N1nqRgGDOBTlJl7vpTxqY+0mDQKRr
8LBs89Umiwk503dMryW9iO3k5y6rfZIyD8kOk2ZcKhDv//5fXNfgufiTIdWcfP0rY0p3TzF6uc8i
rnsh8OsGK/b1cZ7j4xdbvq17Mls+TbCnsuYbWiIiyqZV1OKeFcNFDrAcDHKEqmz8ZN9spFdW/GBj
iViXJJgOOGtOY7C2Y4O+S12kOA4turlBMCzomMa5Xg5J6YVO8LXs/BrUmdENYX94GlMwztKAbkrw
6/SNgYxKomy9gJEeNouYwk0Wxl6OdTWSa6PGePFZ8nvG5A+9GR4d2yMUJ+3U70V9z7zgboxnbArV
eF1r+ALbIilX7X3fEOmtGOuIILxtZOAu7bprerPPaT1gGyfUEd4w5tR9PR+YS4Av++MmGuvSizXM
G7s5eZxxskJ55S7hOLFLaQB7FR5hDP7ZJcpt3PXoJsuQTdruA3QPpNzGyECiBjF+5BblxrT2eZSW
K1x0dY8zoWweAvKMN1lSfSkrklQg/LIPpE619k2Ea52LJ7YhGEWDkpKufSjMsd/oKr7RgzvDxRhI
Mo5g+WCECJNGiT2ajmrV2CW7X3wMiJzEfSpuvBElzqEI9FtT/1pr5zXY6A4Hn16aRXpTGlt4PhqF
F/cDCksNazRpIZX7TzO+wEt7qr0mZvYyK5hXJqF6ZxGER0etQkOuHQb15cKA902470Wjx/NakOmy
VGDFZHhY46jdnRvDfEcAkLFuTW76mG66MbgsrWLX+fEfcpziOOWx7P19hq8J7sz4xOL3jHuqszdT
Drgyn/Z9bD4Ch5+JBkUBjVckzPX5siSKzgvcMcOTeQRhDA8M7RkG69cKVXfaM2VuTI1hI+d9VDVf
+i6yV1GMW2PJIA2DDLfVb10awYVp4E01tkQIB+y5kU18ZpR/x4CELgnnbEx120K5hf104eMf6BFU
t83d/FHF9Udzvw7c+MUA7Zff051PDNSWhf2UacGhJKC3atRoW+dQPkKDgUVrs9Bam2ChqPsWU8uM
Cb9eDxHhsdLvirq4qgBX4rD7UoL7xTludrluXjht+m02UIVX0ouyL0fSRzC2FtZai9Q7verPp8ZG
PmphWNxeiwbPOJEQEejiVtoT8SfzAuoh+cNWQLRCnafLsfGJbnKW0WTtpN40xpYzn8/bCJ6VCZEl
KuZrV1JXoJHduu1cYwQRPUY+vpE+uYJu4OxqRStBOCpnk7WViv2S8rWIBHLHpPWkhX1SN82yjYND
3GSPMpQxcsLjFMExySOUH+gJkRfI/K7Rflas4rHSrGk5lvpTEaZrX58P0WCchUl/3TNZn+N4QfLL
ekqw9jfcrQOyWpTJ41QSxynd86KK1VxUM0k/1QRWPyA2sr7ESnUUA8vXjqpj1GYCle6qZtC3HO6n
NNEWv2z9f26xv26pv/VmckeVZTBFMI0Qjg+vd1TRG8aQtblOJphYqhrO+pNDiGscPI8TdsW2f9to
yVleFmjRtfHHzOwfndD/L13OqxP6b3/Rf8leiOPz74/oH8mEq65pv7ZR17zuifjJn0e1/gnKnkPf
Q8/xw6vs/x7V4pOq6i6TLiS+lgGt+6/j2v6EFTr1/8/UEP7q53Ftf5K2H6SGmCZTQ8RY/+S4/t0N
jBXlqjTgcHpNmOMnawsst8z0CZmvGpMxSjJuHIhraeEIvruLppXR3egKXvJ9d9/hYDkH3XHGyTCd
i21NQrROKp2WSkFPtoyue91ddri4WOlKC6qdXk/MuiDK+MYL6QoQ6bbUuxt0TUsYVEx75uXYjWd2
nz+SK73GYeSWPQ53F3znS+ZZ2GMnyjNDvhXVOXOs/mbO7LWLTMudmD2R1Tm62Xrk/Cxmgk6HFKFP
5xlKA/1GOeY+Uy4nogTHmj7NAO9irxbFpsMtXyjll7ntz1Wr3Ucd6IahrdWgXDjx/Jlu53tcNPt8
QGZvYU06d3jHzpd4GGYi8uK03ysWgQ12tMr14Qf39T/hcfvv9CxJDIuRxTtPU/tv51/rNnqlmvjz
p355kniKhE1FSA4Neoa/il7xSYMMInn64vRJApNgbQsiKnlqkLfyaP58kpxPqonikCdJwB+CqflP
niR+z6t+HfEuWTIa4gcINi5TodebtKaao51UtvBaMWJSDUUr7xai+4gafVpdv7yMjEKW6nUHhvTr
l4lK0dQDIaOehhPokE/4d16jIF5rWshYFz9rK11LLURb5BsnculzoVtkWDKT6JcuDaFs6hwT2u5I
2swizrE5eJrjM4tOPGkHaDULDOOXJJgwUcN8IiuI+r4O+27RzAbhHvVWh0Rpj/Zy4EjXK3Xr9GRf
QCn75ea/ceS9cTEdTaJBkhqBj8zJVE2pbfjnky6w+E4WgzgHKCVP7Pn9F/nNGxjQk5vFLirJ0Lpu
n3rVBJqPo1FElommwyzuJXl1VuFj12q/TdgLonJRp2a1CnvtjuRxzPety6gy8iXqF/wObrrpxvGD
z05mL8kuG63nrvgek9NnBh70dSSEI86q2PuL+yrgVvTgztFaL0y4uBYKakHB6R+69ttcYcafLHy7
w7n12zxct5ax7lyxG7m6Q0fimG4ssprQJuD5APDBhA2qYr7RQMmPEoX5VkbeqX6BWOLFCigrn/qe
/AxjXlq4OrjluZ4xEAU/mrrBK9WjSogQpKkFDIilybykDadF4VqeX2s0EDvCQZatvrQwmlD1APOv
70k0YY5LUgTeOiLrwPlNHHCu4dcyci+XveTX4s7R9OkqD8GqKGAt9ZnR6zJvbQJ30r30a7OoGx1j
5U/TMi91TyXpUodBTCqBHJogKW3Iykgw8s1DZg7d57lpIc5iuuw+k4izramnU12sYxluCKdxKM7T
MFpU8EeIHDHmZ2tUvKjA2SymYoVkbLbZSruuwmYlIA66vb8beLM5YhrkAwgQ9WUfagTy6hvCCpdD
xdW2s9UY29el0W4cS1lDLV5zRh4K/Vn6ZDittvCVb3OPZzKSTpvEDawzMLhdKAiItZj5Y5avrOmO
VIG5xw1qNcX1VsQR2wHTaEdFPIp5x1idh9GXOeN61oBdNW7elpc3AnnppiGaLmywTeYB110K1HnR
k5riOMFhjrBpnm7EqK1Nsgriud8ZynDjh9MB4yx6JjS5AtLH0DEifYpYKEXTcR8es7CWtNtF5Nwn
3bWJ9brJy08WTu4Knj9EyBv1GvkCLTbEOatBnfyZ0TlQmH4h6vxLXhhncWERxUEvNmuXgp5lFLQ9
E65XxOS40HylgfMQS/pqs4v8bpFvuBy7keygyD3vG22R42iOlxw2Imn02Ou5nGZicOBSsna+8hGC
+uYW4pCsBhCB1c/pRJwYw7LUhgmAjpipJvpesjkW8O3e30Neau9XJC65hdgQqjhl5Pz/BKaNA+zj
3IKdSoWhr0dHtWE6BJUXG2fDAMJkW4i/REG3aNvea5VDHYXLpnAXBh3ZsAqtj0zw3zgfXr0f0PRf
iQB9FUXErnM+JNP5ODjLofieuYeWRljJ3E3pajiW/NhH/1HJ8j8Rw7PerWhWT93XP4r6175A/sCf
xYxtftIc+gJTmrg4r0YlLlMPy0YtRPmDTdWruMBP/AlR5Ug5qVw0HZbHn7WMYnyCZydHaDpWwsLA
TuSfFDMvy/aXZa3xIhryY8dBGIp/lXFyAPuB2pLl0oCPh80R4oF14FOYP/41MrCvF399/ddfl65V
b7UZV/Upioq7NNdhrDdJdzP5kn9UuMqFH3aMrMkNOVhl6e50Nyx2Zt3rZ3E6+Wsl7uzLRhCHTqPR
HIM6ZPAa9uU9KBYgmaVMX3XFvhrqpPheFxXpvFYVLVyVFKL8IQuZutd1aZBWxrC5l/8i4309W31G
/TJ+CYvJ2qq9Xl/YSUhyXTF0Gz+0i8Off9bUFz1TIm0xB8tgbsM/v7IT/iLDo+nQ0mL/+NHOt6GJ
QPtQ7bq4qJ2JYySdVAs0zPvx1ctfhFNYQBUpbPKwvEl+a4/C//0t6DT2AjtAlWsPNoBbNuvp1BDI
1OuQbXsSK5VEKS/xk8+2Af3JqkKYa77dL7ohFtvBmFZ2mrcUM9Ds+X4YDME0QbRsbzPVEESvjgYk
PdwTkqxjhqLO0SZUmgu9yIwVoWI4q2qoTPw01TejCXV/xodwVXRQLyv8XNe++2Gxe8Jq4pMhtseA
yMHsiCL+tD5jd9S0srA0jLYoqaw6geydm6wct9g4vTp5INoh/JfZXedNma5TshNIyRPKvfQDI3rh
EGhjcjtr1XPjtJFHWBwGtUk1L4YgnjZtkhbkoLMvOlYgQEHjLwPU8FseQgiVZC1OKBgWeTPmG1eN
zpw4ewxq6XFRm0ehZKrnlo22bgLxvZY8ovdv628iSFocqQRmXsnE1ESy93onN4K8N+1BwXx0TK21
Ec4okQg9rEPi7S17gK2jmiu1CR/ByaLN8Oi+vGOGXQ05RgBrdro3Bn9DeW0cyyYrdqM+2KRgmNdO
kY1HrRsNHG/BkxT1qLgXRByVXmX3Mmc5wV8QVGBpK0B0vTEduy6yVu9/Prn5/dowQRhH4MloE22c
hhvfaY2PZGzuHMYBlFv5leUMNQbMmkD8WFzEOZkUUTivKtGUq1QNXWZPOeE0SXQx9E57ls7tY1Ig
1bF958YsIagqrmt4fgfkr6gz21OQpVi3dWLh5BYXwojK+4S7VuuhNzeluozNSLKBuuwCZ/Y/zOEP
J1T1vV1W2y4as6vMLhjbEQIBwVCsu1Adr4ZRAPYmdHaYiJuryugRRvQN1Z4VmCAOM0GXeXmjTOp4
aaQ9lLVkNoabWdqrh9l4NceRfRZmNQlcRD8sSpLyblmPl+R38fC15ZORVNVuLkjQqDTz4KjB5PnR
ZTZDVzeGsnrAUvC5VYr9+/fhhaH/y1bPfcAGjZmRHL0bPHAn66yd3bq320lfIUMs1IVoNeyWiphk
yljdC+O5iCHHOlk/PFnTzIr5Ooa2F4xm/NCqVIQmYuxeESrpmkFz7QyqQtVaJdCfUC51+Z2e4mKI
1jA5xONoXGfddO6kOtWgVnP7IhxOzCpDCzCXWxzJfexaCoGdbFOuDZMDgjjPpdaX5+PYJvsyHacd
lC4eT2LsVo4JrbTzi501ZoqXZhW/1XXHK9yK4HTLzfDl4Z59SXkTw3lrTPdOOZiHdFDoZuILkiSg
1jrMkM0AWTWy4wsRpBEM7rpeNnPfb6Ev7ZWmGw6dvdBERH6zQ4WHuYa6b0CCA2Ouz8hMhP86k9Lk
T7N65jM7XtpivBcT1R12odqqU3Q6Qk1Jd+/fu1OBvLx3klFB6Ukf6/629Q9RkCrERmorxbmckzzn
0INeHYSpuu4NoS/Gzg2RxaoORSlTrzSd/YPNONlrbNr7998MnIzfnmiwTEaPVN3QYXmmX+9YRTKM
DQFLFmT+abwCJY/QrNUNZPVqXL7EqXaz/d3MFHGVRlGyDm1d/RaOmbtI+zq5mTp0YgGC6F2Im1YZ
xvV1G/kV36Y+zJFTw4UvjQtNwU7JztKDAV4HfSxNd5WSHirJzhi72MVz1iEt2I1LMoUJMx3bDUG0
xaFzLhrCdVHP+uq3JDJqDymP5tXsN0vwSN2sXSxg+ZewOqSWcpmg2SYaaG5paXUnhh9quTuMyCqQ
RJiiijm0m6FW691gqtug7Op1gKHuWdgnT7HjFDwjfBWM15Zv2NhkYt7bCRSGke6LNdwHdWUm4xEO
dbtBr9ro/pWKaupgaeExTYpoVSjDzpp6TV22Ee4O8WTu7E6zvFm4BE7Vk7EbRDPj4ugqx0Dqgu3K
zpd6a9qX/fwUKKivGjPLLqNGHH3daO9ELzBpTnloJjUbt+lgtuS8DAslp/82ROV/Rkf/2Ah1o7RV
tvNDgZB3do9zxY+EmJE+FtNelIxWW2NsLpnTjoT1IFSsRJ9fpbb7EAGTdjChib+JJ1GfafbA0qz9
eyOL1i/nUzFN+wiD5+uJL7dGBXu1augZAfx2HfsH7DNlzSGrrgaYpdDWu3FL+pS7nfG5rczaX3d+
Je7zYw4f10kddz+ZRQJBTu+YOHVfCjIl8pxEYiovBswl91pj6IuML9ev3BYaZzhANMzIpEvmAJMp
bUG55lwSjIjCNTTGpTFdBczgVlpYzecNAoBOzCYeTnWysVg218zmVvMUePGMuDkLrftMGPlBaLT9
RQY6QFYT7sNd34JjQ+vw/SLZKVVvr9hPwkMesDUqsUs5hhbGbzSUIB7RcOWl5Uz/h7Az240bWbvs
ExFgcOYtcx6VmixZN4Ql24zgEJzHp++Vqh/ov6uBc24MuKpclpRkxDfsvfZxIhb7WVc2lAKo/Mk9
BCQxSQEjmtpYhykTGSkzcwOR86VM5uEaV26yDZxFrRvtr7Q5Ucq26eOcB+bZUu63Dni6zWXxSJ5E
8xhDHD1m36d8axb9sVn0T+d++xCPhWC3avaGk5A/33j6MOWdeuLm3RNC5US8s/KwVDWxum2I+8BJ
l1Vg1hCCHH8/4OI/5q9VN9rbIbTTZ6kFi1MtT+W2NhiBoEbmqyBTFSvycFjctF6R5ktNk3r1k066
XRKg/jUMab9qa2Y+MwbpJq5K57QeZr/6WSP00RbOC2Mo76Ylnuy8n821HBfnLFLXXNXe5P3PxaAQ
HqEcIli2UjwBcRpsTJ9kB50fO6wQjnpO8rTeFnM6bdLZ1w+AN5wx/1FFtiV52DnMeT9SUMnLWMSR
F6rmETkb16NowwvIVZjz3bkgGPfmhqSGlQEJJV5jlOQsNVwd5YOs7fTBDMN6q2uxgcTiULSEetWV
YGsx7NKGEziFbZ8Uk55MDryy3VdGIiGqZvlRAoS+tJb+lbHy2/s+e8c0N+liMjT0dW2R3nA/myaB
/CjAnrPKS2vVLC6X6Thkz2QQ/10MVMDSSmfCrv0CjJrDetzHHOEOd0oumn6grd60/e5OBg3sLM3M
nG84S3f/+U4I2FP9q8iD+UOcJDNWRjDWv2NAqDfyxVoKe9PliCxKIjaPQZCe2+neNSQ834tyKbkc
NkwzN8RNDkbMcWzpdWtiwtNqJk6is/WuSN3mkDapeiatBznYfmzqcBdr99GUhEYsKWGV/5yWQ8fi
qm0ZzNXYMma2qmuglXj40/qVnZpzwMpcrokX5yOm5L9CGEfHNaizmkEPELnrnoM8gzdg/SQeRBJ8
QVAp3pPbQIb4j2AgIlrdC7TvX8jpW2eDfxq+vxowH3xJoXkeAcMmIrwkZVsd/ZrNt+6v2iKmk0/K
vvp4rZJaBsQ041tOC83gM2Hc1qT5t2Q92E3xMJJ/sNzB6CpRFESMj0SGLsKNmx08kfkkNT1X4DeH
rIPJJ7qOP+rVyzFXzO0cT2I+/9WJ8ClcDPXcpEv9X4qPf2OaKT6YYFj3AVvA5IuYwn9d9wD9coLL
XJaBlL5B7/MI5hAQvgsRdjUYx8ptX/XjC+sZEpObQkWscdrdkKD+8/yyPiqsPNLMsxdiwz5SMR4H
8C0PJAlBaW6NT4QBEhiIfKCRcB/ihOs4MFDxeETepoLwkhiVw9brO/6r2oH0OIQ1gdIJqWZe2j60
Zm9EUzynJ6v6mfMAnpw0JaMcUWUsghfLcDOoDqREhBahEaal3hEsDOv//AqIf9kgkXHSG7PiJegH
yqv5/20ZAnhVIxJvKmQnbLZG0jcXMoximovvn1RG+0pORzttdO+C1BAjbr92/IS3NJ1a8TMTvrzq
xpvORTf/JHwE8UvqHQVu+hW5weFquZcNYt76xagfyyU5fJdfpSnnm57rw7TkJX6wYjo5Qzrfwtya
aYoUVj6moa5b+6cmvw+P2X40Y1xhBpxy4oPxVbXIS6EEvpS2mh/6lHBp9jA4YvBRtfUuVsuyreds
1RS9PBWB+xojztEzRVxm1nIv2ntavR/WO3Jv6BFc9iZTy+uMQ8fctHeFkhPmX+2EDaRc9AuVo/tI
AO0udovpn/I9WLZ0LtUJwtWnn/RbYprt3T29bk7ZbBRx3G6XvOUiMKW+6ekssNisjcVOLj5Rn9S5
13oE5mDnY7HpkAzx5XhN5JrxcqAWTCIrL0TUVYl4skvi1BfamwnxjuawhG2eN9hGcG2nXZ1vsDnH
21oK8xKG7pq7QN/MsBz/yzj5X9aq72eFRwGsM5IPCy3ev8RzRJI4AQNcC/TuMh0Xba4CAoouYwiK
oAEZlNnF+NK2TboVLOAMa6Rjyxz+XVngPsL3lVdjfPw+shIzuA51FqyXWp2518W1CW0yAMNi5EVZ
zL3ltW1km0YNh6Ulcgy79NGWQf5f+oLg/230+Z5c8OW84hDhQhak3/r//+VNU+VgGbYBACieOLw2
7DbTzwwCQ6/q/kBOGOjRZaOEk//8rs2te+S8O46fIkiWfVMxwIIRXW66YvkQuCNvs51aB+RMzyWh
TWYzd0+qnUk7z4qTKGp9c5Nu2yCFQy/LAzJPQFcNlTnIyTy5tYthImaG+Xzj/Am8EpJ3Pj+NZn4B
JM+RYeQW9iRpbdKqEde772J+B75BfSvvyCs7JjlcYk3pS+P6Xa9PoYz/GThqs7x8N5yzFuJFueiZ
vXuSc813JrJkvsXWD1kY2Q4VtN4MYXnSjTRP8kfgdv65WtJq3R5Ae7nPHi5IljhyPYYq3HVp7h99
9VZxjKzNzvFOYxVmkZsN2dlywnCv+nBAIx76D4uIz9ZY8F8IwcZ0cfSuzMIXOfpHESY28XLB638+
3lCi3wcE/3eAcP98GT7i0TCxqXjI/++f///6fLH/w2JaiLkAmxy1PZdVoutD1ZFWb+BG9uaoYaQd
jaiqIp2Jkg7GPMre+h2kZMlXJlCvOWyrlWVCDBIk74gUfE7ju1ckbAnh6UMfevvEwLM3Z5m3nsJ7
mc7bACHGJtxTxk1kEhiw5Vu1IlZBa9PN/Q2f1Z9lHq2oEhWZnHnxMIV0B52yzqZn6aifXRKw/Xaz
xBmrqna8us5sbYN5mbDKNrd6+sX++6i6kUzs4s5aJxBvbjDeASb4NMxqlyZNebS1enWKzRjf3NQJ
V2BLzC1CV2bB+q4x21clI6JKBX8Yf+DLbZ0RJX0csSYOOFNAaXAFCiV/Zu49JJyd6JQIxKPoWLjc
+fGZVRfJ5Z5WapTFWvB8d3HpR9RvRBBbKcoclZbbgjqXnXz1y46DlCPfraJ2MFgGs5bCK+VaXL8O
ivy4HVYNrqLaTH87PEsIWxJibQIKiNxiyWinrO3KpmKVidONfNVVKb2d0AtT5PkeWEKmQmnlxHpL
UlI6Raup9EoUUx/lalcSMrPqbTHQ4tQ5ZH/osejjQWK3XMzq/kuz8E65DB+WngLZDXEc2i43H7V6
afUoJnKSCPI46oXxkXnV20i2ykqU0297yo9jay17x7t7abMzDeeK1g7kzGhdUqY40aILlIJJfLDn
8oiE2D/YHKDeyHzEMfgRJCI9KGW3+M+bncVRES2TNPddmXaRNb1yQ9ivXT2YW5dhaFTPIwJDSHvM
MNt1QixKEO7nEvAOkJ5ngneCM05n9p8L1SIOECdSiyYCNwS2gbDfg2AzVqBi+3TLgfBYu3ezKlA2
/n9Nu870hrY+iMYW+bAh+HwdK8ec7uhDbNcbrHXyIhLW2dq82s7f0RjRnXbF5xjbhKmBr1FjQIJ9
/ebQEx3zxf2RN7DQwWlEXjb5l1R+cuTPgCttvPIY+oMCVe9gofM1HeMU1P55kDarGItcvsrnM2JM
e5xRfZaBFe/imbXzWIub13YWP9hmidpskfzACQOuRLPB63dU1fhcGqq7fP/Szg0mRztEBclrP8gi
Mkl6X2V9i2qyGHfzYvRr9JmVMbXbbzNrHgPWUbW9YemCY2W+j9fK89AwpK+CxVgD7yZsbUbvCTop
qLtpLQp10p1j7YtMadi76cXuhl9Bh/2OIXjUV3kdOS7rb2ZPn9Zo/MoN/s+KNHv6ursjg1IrQR6z
H1wPDQQnJGfS6I433pqYSYA82XQWOTqXnO+LYblcO627se1FsOkh+dxzjJ3vG9gp2OP2A5+3w3wg
yi2Y7KJorkGN+3kaOHAyvmYM1KT6yRiwTxDWgDsTceHtSTe2u5vnfNmbaYrFMDdeAj8+Jmb2ov1p
gbHP38uqPYsM5tMgylCljx9aMSLjtBdqnFaVXfBM3sXSXs4By2R1gyA54BZphzPxBWhYLIQAc+8+
keG6DUsigKvvgGafeQP6mlVssxBPrFqujCCfImsmLI7VyAlfXZYyvjWemf18saNk9kP8wjpc5J7N
3KawphsmIj+yeTMPTvWn649mHzNjV4lYu2lWb+sy3ElpKXbQeMTNarmIoEU93AfkL/EznMkkoXOj
DK7bCzU7bUxm/ASCQAh2dkwoCM8DsSEt7pRzMfJlOlP22pb3fQXW92tXtRAftqXjD7/9AQEz5KST
jfr+0avmSLuUu3zEt9weWrCg9PCmqx7yUnXX2K5eeFiWVRfreu26U/Ekm7VZEo3cUBPgXCITL0wf
Q7VY58oxLmUL84tBGDonot0aSkZ78Zu1JCeKYCNreNQt2D5EEaHlTOcB/gTPmXeNa189lprjvWfb
CNq92Dvav+Z+Oh3ASKuz61Gby6J7TObkGIdGe/n+3Zyr6SHAQ289SgW60rUgKvgDfiLVyAPjx/kw
JBztd5FXo/iGFnyTj4Ynx0ccAZSDxqrPKof2wnHXMcfWpnViQBCamCoZ/sqG2ngIKlGi0XB/TAU3
T8+s4uqIDOZ8i6/JYlqslXnLEf4UoageaoegxtaA6CsHOJpdtTwGFfrP0tbppiPNperJo5zQ9JsA
at1UP44rK4d8n0hZbezmHWdZtQIFArAxac1HKeflUs7h4ft3S1MM0dD29cGxVY30zKMzW0iDrmIv
W2eLRWlq9uLRn1hkAcWlD7//dsgyHt0Zy5KV2Wjf44rAqhD/x+hc0M3iVsKg9VjJxthblUdq3Iox
4kVbPIPYoX7p1APJlwfBDbUgt5TMqRIdMKKQ7+uoMA9l05ifSQno7O6Wc5b2aqdDA0YuMfemh/Xb
6GvnCUH7EIluLq9OrUBl8d+HzsaURfzoVwNPSsZrZbRyO6bO8FDQ825NlbyKcLKwkXg1A7PplxRT
87uo2lMqmy83HfyboBUk1czdprRdJ/IvULSnjIsq5FEby+vnN1sNt3EW5m8Sch77AGhoE0pnlxXc
OV67/LbcXm7frZhg+dkor5OqKHb9peZCyKK5VvyFoyGiCdTaYYFAF9H8/E4bjScMTOWevzFYT1gS
N0AFzah02+kyV6pZp64XuXK5mTgBfyQCOWEmKEKKJiTgjWx36plyZyTku7JX2RoSAkveYUWbW0XJ
rU0o/Wxj19Zobwov0x/CBlIyyri65DmNehF6wLxqipYO/ochnbVV59WxIvvV1BsXfMvvIG8ZHBRF
/VK6Hb4PX1kHtr8bq834alOPgLacO1U5d6lTr+2nqrks0O2+RGbOqywlNz7224rLs9J8la3HYx9P
z1PzOLV8oUzdx5NdCoepVORC9WnrOPno/e6LwOTfDr6Yi215zdmMEYl17RLegrZ4tweiazv/cWYs
98Ppqz+GltY5ZpqGGwF0dOr8yelWNpgXv8rOu6h4OmTDgiveQ9xV1OHG6M3jaNCSTI1+qdviPvRl
71x2zxNhHJEbvqZWcx44Pv2BAEonj6ttXvntbe4seWSHkVUfydi8yzToj4oP7VbhubqVU3Fwuyw4
iwHO3ewRD1ZLnd2shLsuLodfKtYjYXqqZ7bZMBLDbnPrklHdvGVjMtA+ZBmKv++/qW+LDp9iFIdA
ZIayC7d5K/jDrrlsZaeD28jDG2WTSlb0pJA5+zk+MRe+dnnfXxXeedxc8D8cAB4qtNfcUxgcw9aM
2R7c8VfEr+INTTmmiCrzIlMVB9s31r3XMX31T8u0m/nQvrirL4n4DEgP3E6OmNG8CsjQXNO5ydmf
pR9TXfwYLYqWsiNx1QtBIobyloUcRVWarNwle7D88VqtwfJWUd1DjeyX8rGr7pADigKoUovReUg8
3+OpeTaG+ZyF/bPi8KBLfsp6ljlLPjtbu9LvBTKISQ8PSxE0q8WvRr4ev+IgClbsRANA1TI4Ns4P
Cbkgc+4logpYN83y51CSQM0Ft/JK2z8UIXYrI3/M59+Dy4B9CPQDCAuTUNurjy1/05sMExuVrbqm
gvmP2r6r25BSz1onc/p3BuFPMNQx9oO3uis+2pT5J50vL66LeQ74UlJiAwURCe9hicyuveU5JYOV
3bDJBRH+oy/XN1YFsk3ONYHdCOYoTzgvhW9W9xJh1Sd0LUsy8hvH3sjZahlhA8FSa1t6edTG3qUb
y6MI8q3wKbZiR1PAFAHQBeNku+mHkO2PieV7tAT6qkPrE53Pz5ExmJx9kKE0FdppzunEJWxkIQrF
5lR7/FwSSSxBGa7CYdobi3OphH9pG8al4ez/KWEDR1PFQsz0/5DeBOlHH1rX1+tOGG/AFYmPnFHJ
SqZsnJOCBtB4hbdBr1MId+uSfzin483zemBTw9pveSU8MpCiJOhvmZ0f3Dj+m0sBKiY5mzp36StT
ahNlrSqSdlnxvi1Ts22d+2vYtuwS2Ogvyx1Sicgv281uvZZZNcFXRq/NmHg7avPGqBxYZRr+Iogj
8gvnZzHUeLDQY890RfEovkYHB6VhNiuMWLtA+4+oT/ZBEZvEpP5Mnex3Wqp3HTyHCiBTP1KE5aGP
5rbMP3yyTVvH/lmbZsNL7X/N/bC3R8LFPQ0Hi8PgIe/Fc403kiPe3RDnmpQK5JrZ/mjmOOJ+X4nZ
ey+8Ll5ZBnTcxrUuyltQVfTMy3V76UwK+U4cjZafkBPGOyLV1gtekRK0Lzw7dv+yHH5P7DuvKK/f
9D13l0Mt3xojySIC7lwXEM1nB5m96piZrlzAreld6hoCQK9pHmvfevK8ZkGgkrxiL6y3+M55kbwF
2jDjjzxPCm6FZtmUSvxp7b7bZSI9u8VrL8pd14uffYFHP/X+NiN2rcU0WDoxPTTmTxhs1A8V7084
FD0Rm96vMNvScexAz17JpdJrf8JM5httVJT569L4d7pR1YNI4S60hxFJwsBCrI8GS45RUUEVYAh8
sTrza+56xldZ+Wq7kNasMju6ld75OU9mrHC3dtnVULyUhTvHB09/SS4oVALJRzYhZWZzxkot2C/S
5BXvkDMldvIxBfzoywXfe/55jzUy2YmM3RYL6Sk3fYB5Q/VlFJqmEndgX+4KG/ti7JvvU2mQbsQd
MoX6ZvUhTcAgjnF5f1WnneSNj53uZ5WDw1PrgTP54A1ImUvb2jlByV0d6LvRHMwBJAG3siuODvEj
BBc+dz4OU1EbEILtHbI0WnY1YrYpNEt8VNxj+DtEO7/FKvERBJe6Dpg98k2gKfa+JuJYg2TYq6Yb
dwxs2f7Y/Bn2wS+L9E6tSWBtMpDfZHqYX53Ee8XFwYUG5iBYip1dN4j8PI7SlhtnF8qfcjA/y4Bh
eYtPHZL9+0imd9xTPCWpiO/gvy0D1d9ojloAiFy8IV1VHVP3EqS5b8CjgjhWB+ZqwJrqAXSlNV9I
gqNn7p3TmKGIambAUxYGIFOgNsNakQ7msPKskawpfq738yHLKd1K2gHueBbzAVHYc8OCCOd1VOjp
2DaNTx8cJtsm7SgxisPUbynGPECB72yfytdM2EbUtt0faAnWSrlMY7PMktdMsptLGd8D/Fs28R3p
Zs21SQNXLU+NXb+xL1IrxCngzzg69qlgL2NYC8sOl29mbF9lwgwnIRVLSu3f+Td03FaY3DI0fcPc
lRsjybq92/QAljz/2egYYo2q2ZpOZx4NW+4UTuDVIMgLMqlwolQY/cHLzcOS9489U54HMmv4mDKa
rj4+zG0Ys/HKPk1Yf3ODUXdONfefkyILCoENqG5v6vZ+DMDTCeVLpuzfALVII3JtljajvVNdOkfz
5MTMEPihMxBIyVXdIuIgBMl+JsRe7soujlc1MR1RwZIQwVW1HTNxtBtx8Fp+go6cDrIw37rR527u
p3A1B8TffA9nGxCUDclLmyw1u1NMNeN3+0RxtyZsLLkLcbzKX7ObEzBdY9bwi+V3ClgOvLflgHwC
DkldxUQM/2fVJGupvXJVI2aKcj/nwPdjETlSXwk3VOu+Xw6GnrAi58ykqrm7QTbrd8OUyK1qmj9T
mpjQI5lf6CX3V0N2V52lzUrSr626hXKwAr9x33YFVgk5s9uzdaFj4HIOUueJ0OIzo/xsZTsBQQa6
WMum4UbhyaXyw/ddOk+6Gvu9/MysNr2WTqzWla0ErNagedLzcJha2BWJFMum9z+tobSfiwV3eZip
U2V5f4g5xrfnAWfz+Rrt6pRBa4NlrrFv9ATf08luCxzwvHfO4p3yOr/EkjQnQwTbpvcvpU6PXjuR
nFWviyW51ZpjxQv6jkYHU7mU/jUMXEYZebAVtffe2ryddTm96BPy3YUulOkqqqVyiyp0bc/MCjuP
RYIqgpWsz7mWlyl036U3f5EW7q0tiAMA5VmGKid8Z9R1dDL1x/bzN5GWz/F9/dNJkUYe87epjX0o
2OHfKfHJRc5RJvjkQicvTrhwAhgQCgKRRYsx/GlS9BLxc9w4GaPR1j6XTtWzpWh57hbuRjwVrSof
m84N7jKTXY5cbUUy4N/c8qoNx9Vb4DbHVgc7BA5vvazUqjCqD6P0n3pjfsxN/vcJ1x1iOJSNsXr2
K3RlDnEGcjbf0wScIqPJDpCxv8RUYKU8Wy7mpbByv2AqrMnOeOiZY03z9DGV/vs4xZfMoB9ys4Ri
3PpTdmN6MKfhOnmDg/EJ5EdT4DqZkveiMkf6pfjyhJ/1ZtgH2eaRWXYFRrFUrDx56xnG5+ZX3Wq9
5WAlcjYmopp+nHuyxfY2VPDqRPlowHVjUeYN+3wZn5MRYbSYTbnmOIzXki5k5VegTqYy3lvm8hFY
xkHNEE4aRoBG4rIHWGCPNyFn/8QQ1VYdVezC26OdlzCrX1yetig2wQgYZj6sJvyf1Doz+9RNMJFR
y2c6m90M+o0ysavLZje/DrQ7D2jJ5+20BAawCG5ur6isrSrTHXtngq/bJd1OBefk7M7ubhAJ1Jge
/xteuFXpML3uwbheW7tauyaRA7EoVmGdfDolxq3G8hB8cOivA3lElzHQ6PBoWim58RhU56Tujmlg
/AjzP+XiZ5tRli2BnjWV5iz1rgOpX5rxseqclqk9avfa7fV6qjlv45TIhIl2wYi7XRrz72QXeHCv
SsEKJGzXxcWe+Ke2tfibxNK0SqjBhUMS5OLzhjvm3u1Ln2eDphvJ96wwHtHI3epw2JtdIEENckaw
CskNSM0Z0mFMtjlXdRH8iB2AOijrJ+DakbxLweL0hrRGbhfXFDvH0Rx6RbaN/cbDYzRwF3jb0bT2
tnk3wMhWE8XiE97ZmDt+8yDthA9g/loGSLg98EZO9m2KaC9azP6Pi8SeWxZBR1GdzKb4bASp7V7N
2xoO4Zc2pn4j6vo4l+7MeFVfPMXIuAtVfmaLUFfTSfc/UJh0By07tMTxSy/Fya5s1h61uE9VRU2h
arKOKtgfOImLXizQ9iFnjI4SrnlYahAhdovQVC91uulHCIKzjHEHq8j27Xg/jF23ZucSIgofj43u
27XwqQ0rz/J2anSfwnqELl0EmyA5ShCKvw3hP9VesbnDpqdCV+vSq5atMCzKkMK8TNzT67jSCtrp
PcKu8NjzjNRajS/eDbhIK7d3yFbOUQAyWXmMZT5czWy40rr5kWUU+3bRRDT4j1PoQ3FMJJLZUqxE
oHBhZRgLOyeJ1712PwqkoJiOGtpgy7wg6oIQaDXIrMWP3u3riJAOtaPV31GLMmlRiPumxb+QR49j
m3o1rdDOC5NWG6oU7DxlVcREt4zrnQzyqWORjoU6dkw3pgXANTQIZ3zBywn+YaJishZ1H3f7bzmz
LfIhkgeo9BldbMWziQTMHg0ypmeTt6pmaRa0LPmnlrUYewKU3hCtSs37yve+HZ1nX/TsbWZuoCou
nYOLGy4fPWuvurZeGVbxFOdmcfaA8OZ+ZjyOOTfxCMC28kmQtJ/phb4MQ+BGa+ujDxB8j6KGb7qB
lYKbE4+isydihYSxvj0T0ft3kqKLbG9p97Pfw4jwNS9xTNXB8f5qIFWB3TEOu66R7uuYQxKZc9fa
5YEgepKFVzw7jDYYDe9mGKEynks6enBZRVVfQS92m6LQDIUoz1COK/fqOYQBkD+quT6q+aPL0+cm
+VnTbKy0Z/8YnGRtxU17WlwAXQQqXq1kdDez4NHi9ar6tv60+zZc1XewZJPwJ0a73qWdDen07nko
KGJMu7Qgs/cWc0vfWatl7tZa5PBqFOcpvrc3kb+leVb/LEBi7jz399gzLZVdIt4yYR57EoKjvl2K
p16kl0Wq6kGyckFVY6xUKZbH1BQl2Oa8XLdaWZcBns0/ussy3n2rM+PFO/bLEjJpDoMHXoDPf0QN
dH4tI+zp3nhLg5OoG19z3KBDoIY3zWN60UxcI0JZXrVK3cemZmOqZNUfDSfI37mLC77BY63yuV8n
vmZJgQ7i4PjT81yJYGcWIziymtgRFATFqu8c80wSNYMCvqJVWRliz5FVHsGWBydNf7ArTVRpCyk5
XLpT+IQY9JjVCX1XwkETmsWL5sFxyGANWykf0qksXvJy3OZmy4vqLLfKvCc8xeHRzo2FKSi4sdkr
74KI1pyeCh69rNQ1fXaxbAdOfVxH6tOoblMTe6feqp0TKze0ZPLC5AdL7bd4+v5LwV71cZ6Q5QKZ
WOXU69c4a35NWVpv6il7rqd2PNIUsAmpiDHpraE5uKnNJELFLpNezbd1Vx3MrHpirtR/RAfy2dCf
VjVNtw6s7SNQNJ9UUPvgs8VgRaT562Jfn79/oSwvz4kNg3we52e7NfpT0eCajYI4Gr3FfRh8q9w0
dvcTyfKv5i606O6/GJajH4qbzeW2soWZHGSIq9cH3HpKAuXR89b52SgG5uABhW7CSLbqvUlFI4ui
omeQ4CEgbl3jt21mrznZ7cyb35XJlHnocvEwAerZN2Fu7rx4xOVlsmA0/f7C7JQ1aYOAKqwp+NJx
Ceh8WK/3BZamOYmbdS0MtY7HMSOktvafBo87sfDwmiT2hThW4mvRGhS+oa/jWC5ol4NfcAGzo51k
rDin3rrYZbxEgRLUOnZhX9OCQRU2GLUKPbY8S9q/EccQmUXXXpc6a/+xLiwxA4lv75F2UCQ6Tg2j
3Ks3vijzPdQeRnUE0b94MgNRbw40bTDsEiQ9u5ma0R0K9EAVOECwoXG1YiKjXryw/BCLuG/cDaZH
Xhbuh1l8jL3TPkx8v1ckMb/GPD6KNpBXMQbtk5tjMurK/C24o+S0gURHuEjj0SKEW4SlCJwdIma8
TouN52fx1UWODq+LWWxY9epBARTqBrWPlRH8NHMW1e4de87rvB+1vjTOiAgGqR3YfKRrsBsIcBVF
eRrc5AcZI5eNdCvnH71l5lnuKezrfev709fdcQcVmuWbT3jsJO3u5AO0gosqn61u3dGvlBQrBDlH
Jp5bo2lnRAPBsBt76zmZRvFizs9OXab0KGN9TZR88L023KH4sWkHDkoa3gFlwMlxjfHiJxV1mtPR
fRqpfBGj+pnbVnGBsZa8qPlPq0aPv02IBy9H0uI5JA2D+i8y03ia6pqnK8udt5ntOE5nLI5Fvfjr
LEdcXVT5c9V5VMdWdytt1q1LOj8ir2OTHArWQwEPqYaQUk/yOVuz/qse0x4Bx7d9ZSBkZEvYy5fK
IbXjf7bRtHJx5uQ5tQIfHD9yTjMuX2lAlnf0SC01peQ7OUjcMgeV+jLqEitkHlLaC5DsHoFXjT8M
d1Ix/bctZbz//od6VvHZKH8Rolb87cMiSsAog8xmCMKSUQrWoMVjabXQXjrLv4yuJrcg38Qa/PX3
V886wPgf0blMLfeQwKbDU6ZGkt5m7xlGxXqxKEqngZJihSzd3fgmSwa4A8kZZTyyoLh8rLB4GF21
9ZJufnJqZ7opTSyTVWT2W6JpwxGB7AYaixevnRMip1x/ZRvxVQKKuX1bjVxELk/aSbbf/iGzStbw
6k9GEM8fg6yvfZ1epM9pTAaiItag2jlieOMsDZ7mBE9Cz0DmWN0X+BPi0zK2ml3u+dMG6BZAZh8Q
Ptk9DBX3va+rh8UM52d+0EcLoOQ6ZEFzYRSdMagtkovwz15SDMj0vd8x85JfbNjsiL8uIIO7uMZO
Nt/MUdmnNm8egk03ODxAVgVa4P+wdx47smPptX6VC81Z2PTkQJNgeJMZ6c2EyJOGdtNsej69Pma3
7m21IAl3LhS6UIWu4yLIbf611rdGgoeGjv0sxxZJkXR7JEE3f1R+DLJaQ4oG7IaclLoNOlyJ5InD
7+//ZJwyO6VWLq+Qd4Qk+V+J5HF0AZIZXUs+qLfibbxwNcn9Do9hg+fex6h2ndyh20JvZV+YPX6Y
FyUnvxcNHXEOVCDp7Vyjy1ed6dyish0A9eV/jJEhhF4ObIzElVe6vrgX8356Vzre/8mKfuaR5OQw
zOWLGKmtWxzZecFvVs/G/hxPPPrZLJ2VuXzTqgF+raqxeoWh9jl2grxeh61rcLOv2hsPU6LePbb/
U+pH8nZQzrs3uY9suf1jQ3h1XavwCzFQ3w+95d/otXDWJfbDvGzF3QgECIPYqP4kfXrozWcVG/PH
kBnlyrIESlIF5KGV2rn3hk+oZ9VeNfqjptLoNiSpczSqFuIoBrQSpemxzuOQLr7o8Ptvmphef3dp
I/Sn4NfXz6gzunCv89ZmFvsMD1dh4qI+iqjZDKBU2GxGdajRry+hJ+QBS3FJtS3+qTWbdQupwitf
YG4IKjDqmyFcdDVm8Q+9GzJWKzllurLCf6Rrg9rMo+tfnKFtAgLQ7Au10/m7yBia26l6sVmbjs1Q
mU/1ANPIm2gIQqw+iETk58Rgf+xLtL02HYp9XVWHYvLPvxmMv0UbgdW5SBOeIjYSVYFgo352cIfY
OrNpJx+aI65BbrS5nAKdkaBrFP4zm822az4jaU1nxfDx1psSi9shiKi2LWlor6FAePOG6gvOKngQ
YDYt6/Dv35oovfHYqva/52i9hj5BMIxQUIotNvWiju+5BeFGacxqlsl0LbF/X0rbXmu2wzOaa/t6
ybGHcyIwJfrVthaegQnP3lU8PDusqQyBVIRCpH4/FmraMAwGv8nBbrKeMsaidMH02dbi5f1diDMo
hau/Lba68qFhaPi7yyS8eBYt29biabMH84ZFgLOMLD6iyne/POwrRhGn8YooUCZV+JT6wyVsKTvQ
Y8JVqqTXwx5i/WDSDbJC4pCr313ZX0BbcWuCtNDlRsGaffDDq8UcHQ6l7p2twXzXh9H+yLypXtm0
q3DGScwXWddcATEGX0wyrk+u7W099l3OWe141WiWXBEtuooeT0MrUPwrNT05CGJr6UlzPRqTeJ6m
eIOX6Dmq5KV1QcmEGpmFmudlQpLTiMsP2L4quRw+UK1bcCM5ikM8a1e/ZqI9y+apdMI/rs9Mg8ry
HdOicqWoLeAEVnyhszGlwJxpwhIZsv5a2ShWSfsmjEbb89Fg0qr1Zh+RAg60WlsppsKrqK3gl4i7
YaZIhUEiGvCtZyq+3ZSTOODCz9pmw+0am+Jg7abQ4ptxit0t87+KWoTEW6FIPdslNI5IzrvCql2i
8tmDKT+7rjUPPmTlKiIrU7nfftRzy9IZAYW1uptjnQ8m8p6tRayUU3HMokTiqn83DD8EDk2ngtm8
Ysa78am7R1HwjIDJfo+WTwii7rQ7P7QvbQ4WHzNmKAWFi3jGfBdH5iRCUrJc/61mucNLfFnMgTUO
wORDCooU+Iesq5+EyI6ej+d50r2gbKObfFDjscqmEC4h1T+a5SOn15YiJjR8yCJetwUgdZaVP0ln
I7ufNZTsWl9ua+4tgZNk70oeBrMawB+H3KNt7ZL16jx4eKkJQwGhlDyk2dQ+uLZ2lAvpkx4Q/Brm
zEWcCwUZCgyQs2XtousQ4/OYk/Zu9uYQCiRSchrXR3Ns15Foo2Nbhre+iDC38iRvot59UaWDYy2+
xTX8VXDgPTN0jJc7brFpitrZ+b75bGlbiQeMS20bUcg9/4lv4tLZ5Un9Q0GsB8j6tiEise7gViAj
b3KC35h0tsQvQFb4nJrbotgzgj33UscM7nwPGk0FWUZhy6Lrhmm1soHuBRz0n9xE4uOzptfC9M9x
a8sNoeL0EHsbFVZ7ulyPetJzC9DY7cKo2lG4U+xt8t6p372wViFwsMJ7DOzWoQn2E88gMwE2y6Fm
VRJ5uptKcALh/CIicaYtYXkTo/u0VgejptjIPzW25BZgao9dbr5NCBkMbtJ3jj6go7L3jIwjtKW1
qhfniLzNwKzKZ1Ea2Tox+Lw9t3o2TRYUrJH15H+yKv2x6JttEvnqMxEretStZjXkw6msCirY8MiO
FKd2HZMHFfZ7hkT9TgCOUnq/c+I18OvuOE71sPbUHk+gxWA5GC1+ZcYnG88tfnTRPid5eLL9qsfj
rIf36Im2yyTQjvMfihSI0UbGZ+QPfyb9Ort0d5k4PJF5aCT2LHVCdcHA4xl7g3QKbg+B2tTOgV6k
D31pBYhln8y8/9Cw99TTC7LK+HmPQqu2IG1jk7MqYgvgaqO7kpXbV667bTh8tHF2xyt6EXn1jGy/
NxTOgaJc9xL/ZUmyvKwAHOk0Hmp58dl755EYfubCQ4qpnHLbeF1P/cMsUoFXUf9hSHl2RwdbFXRg
UrblFy1ofN5czwoT7wDTt4GLA3b/IeF4wn3ebU8UcPg4JupbLUc4rhvo5P4AEYurn1+2p6qxnlnk
riVgLUD24MeqwljZCruf3/bPsRZjO3QNEir+Y4+POJgdWkclRKuyfqSjZFWo4mI6KqR5D2u8lPPR
DrtrZIX72jNXjn2QHPkjpFZZId4M+XttZE9FVmUgWuhMsp/FULxrwx2UhUOLD50g3Mp86IRzzsvo
HsDJa1GhFVp1zVMs4vuyAvhkOKm78spqBJFsP1IcfmAumAX1JLCPJP7dLOEBuEl5Cil+ba1efXQ2
7q4k3Tch9jgTe7XjWgbcsOEBieUPN7In8ACscElz8uy+2njNSNuMAP9sf5VIEt5Hprpvy31XYT6c
wc4PS/MbuvZhGBDQ27LDRCCX/yviAe2+HUnQVkBxQAnOzrM2joEHfVJ7iSN6i02UTD9kutnE7rOt
jYTP/P6KLNR3fLNJSewfN9DaXhReW8TbNI8xTKTILR7fHZabHfe/1cS0Fe/Y/MJ3sBo19eaFGtPz
ZUnXRElUXOGxSefy2+eoiQdRLhJZvbNah6+zjDFZzF0wGDGTboOhvaHTl8UZPsJGQJkxl1XXkMGo
s8f2+Zbqq6/Esb5CoH3YdCPqax2dfdw7x53PlHHkKN1DLdZhx3VlkgRjfReJ5TCgx1CgGTcSxYg4
/9PmM+TLQRqYbOOF39ypH9w0+UNk4EdrhjVOAmJhAsW7VpIbVupvF7lxjoGwaTa4suwdCuC74jsk
B+v76ZO1FH2FbfEEDQE3WM73Yjjiy0146io6sdwJHBm2LEyVplpby7DRMw5dGjH9KG0eYd9+bpbr
sjB7Zk9re7T2DCdP8F5W3Y+r4xGZ0f16W/fWBEawmNSHpq/Fpq6st27WXhVNLquqbm/5MrIbipji
hgwsa7Rd6XftGBG3wH+XTZsSy5znioL1WDU3g2mrVUflXpA7V1QSb+PoDTHxZaLn5DWPZ6EZxzZ6
SZxSbWNoNay07Q4wRHcMJT8swe24Zsp54+RYxxTTn1BZ9cVb/mao5I54yY1qy2kjuo7chHK6Tz6y
ObO3WQzGLtV3jZ6m63TwbtPQX/NKWwEYkiwoygi/mGuj+ePLD3BTJUY38IRkTHjMZ3+KgI3pH6kd
M1GC2DL72rUaYkRf4q0awLpqYCfBt7SCOICHX6L9KzkNsFeREBHmPtPZb6GruP5BIAlnYrhmopzX
jLYeoczcjch0NWltqhYLFiJKc5nKz4HRGM/UKcPgnoenjFvNVkqctuDc9LZ6TacWGzDxALZRh8Vb
OdAPp+wgHQf3ILXW61Yam0ZLipXjoEVFDFqCQg1XfygfMbTSw8dthqLUPJt5xecgTjnL/AaX/pda
9jhV3//6L59lV7Rquv+OkvI/QFVd4ln/NYd1q76xHP0fsncfxcc/ssuWH/Z3dpmt/0X7gC9col6k
p/+x5sW2/rKBCAgsmSQYKaMDT/f3mhf7Ly4Whut7QsCyFr/41qYkmvuv/2KAaKWbFN6GazCiFtb/
F7tM/ycMiaOb/NqeacJPIpnM//5jHi10GahRsh0Fo90OZ7+03sa8nJhrjNcIZ3SpM9NVzUfMa7LS
TO0qpXXuNNCSXckGIo1Z/x9S8LrtLVno/5eRsx1QbnxSIFeIyiGp/Wap/yEjt8yjXCcfOXZr6mTl
+U+h47cuWnw1Rhttl4R5XBQ7M1UYV2PP3/WiQu7qPxT22TnFjFZFVkPkFYd6ma8NrRZbeleZC/mI
HfpR9nOx07gF7EdTPgPrfHOQlZcQIbEUuyfFUkZbpym/wC3QxVLPLTyOmXZiJtNeBGLC9kAEpt1w
S95v7ccfgw8y38bdBCfHpy2gHA911ZqbqD5aafNax9PTZIYQOqIecUwPtwo42a6MdXo2twyupmMz
caZlUTjGs7GdNC4BjaPJwJusZFWZmMy4CYh4kQeBNRjtcDOUi/fSqfwgbgiCO3d5bWGum0MWv6E+
Uvz8TeZAm7P7wdr3KZ0OJLNOzmjaePIw8yX40BNdnhrc7bdNzfxqHPHZmcoPequ/MuO9zzEO7BPK
kSmdrO/N3CuOkUuiS5pDQiu4l2ySucfbXSGILQNkheaKODKcUCiSIJV9R3hxvnWnAqvGkLyU8BU2
nTdcZSXPbp5yO81nbvXCD1hD59LqgjrOGiaAXUbHoGR+ySoeqck/DuNzZaCdp4k3rjM2H+6Z88kw
AbfpAwcNu7vGCzMhJPy6BSLVoPejrLXTjXQJdkwTPpci/MhIzM3ZXhvFrRVDMqhdMTDOvqsmrGO2
5iv8wdmfsh03diPtrWdyojEtkkSl9VyM5XwdKD0AbVQCGMmmo724o1w9S1EA203veBjalqubEclr
as7vWeX4KyxuOtfAFZMUDIGLw9qpTFK6vo6Vfqkl+BsUmBtBZhLIy5xjKY3iaM8wO/y3mKgKlwnn
K+KS6o+gKuzGHVeCXrg6N9JNPuqEDc36nugXBkSmnYNjRhtyzRRfiGEB/XvfRuMfwo7nr5G1E0SZ
jsLsmLQ3t82D5RGNdsep4neto+m4294proRnCdqWn6OTxevKnroD4QPv1e3MbzB4xRrcchmQJRBm
9pEk3byN3PYPo3xmAq16kD1kDn8gOYqdLuxntE4majZHK371orqvu/jRal13ZfftK7k9Yp/urVVL
2iXaHoIHziud5Cef/odjyIpJY3bWwvo6YHBHBozeW0c8zp76tuZO3I61Og02FbKDvur1jrO+mM4M
KY94TymqDXGCipI07CwYIgHPWCesXjRVtdwq5R22+nbl9KxubdiehtAlNYwWsziMBXGAVeQnfMcF
00Zzzr8n0/rT9uQYmcaPqxTzBsb1L60S93YxfmM68GkgIS7bO+a9Jj6YoDA5NX86Y74QpzO3OU7Y
AEIbXyDvQg1hKWRdCJqQqyNte5aK8Zvref04+GbEMzJecHfu/WWmg6uB0sZT77fHPqT7LTH2cdu8
1NS2hCUjB8UxVdS44HULMRBPDH/ahj+Aq1uP1Vhz+sm+mqr4IjPMdNqELTzX5IkQgs2MA3vnZDi4
aYQeYD3Ohb1uYkux4svvWJYTwWNKGEM/WvdZ/A2gn9MawyTiXed0bkGQuVyjhX7B3VyfpZLviLVy
a0SvblgYu0JwLzNZPVfS0uW26o8sZRurxzlaYiPclOb8xaiHnBveFGI7Jf5iO622cWZnu5R2Qiou
yBdOXvvS9cNPzUUCcm+y1ufoOxHcP9RkP5lm/tDjOC48nmXlFRWOMxbPEQG2s6ZLNGfXJG/OnqHf
JDlmWguUJrNEPLhOt7E1K4g5OMLL0bb9yAdoWiTKf1PuUkeazGyv3mjavJWZu69VjOkyNAKIucRy
y2qfaFRK9YaXHEYvfW8bpjnNpJmBEbcbXUZLHTaXWzQ8kuaBIbVHMyrflaKhtbYV5E5tlYjyUGks
omMNOJmRfjMR6K57/7bq/MfK5Yjbx1dJ1Y41MFK3zolX3Rd8ODzOTJeHHOx4tRzW6+JHNmA960mx
J4322bXCQ8jBhzQxVwcefjq5UnrYRFI8h73nEnWs+X3UcXWbTN7JKtIDxZ5Flrw5o+Q2aMiDytwe
9EOFlEVI1mx9IHZYVrhjYOofu4ksIC1h/H79kGyuZoVpAP1plxbuNSmrOz9N6lvUVbU25u4xwhW6
Ecz9s96/c9u2u4kV5t8SB3W1yFh6HfsvIZp+nsm3LquruwHv19gvCCOR7yqbrb3p/syeD0J5IngT
hoAHTBsrfWJ50JWfcOmYVJ/Jb2voDmU00+ON2bFhOvGUe724Jlz3nWV4G4/tq+Y2zn6e29eSxEnp
hf3LxAJgjVO2y4Zw5CaLTzR24nPBFDPG600nGBgPkZjHxFdY/oR3mg38CR5083UlSHeQDaIxN1PT
1te0s51PD7a/t+PIX9nU+mwGkm4KMNa0dJDQie2GwyNC2irMCGIkCskzLzsKoJTHomwWamMoWuhR
8B8YMdurwiWxyo0lXVOgKzV4F6P2zlC62xCZ7bapMTyi7WG/zhnJ2Pgd9p5zqgCfb+mYvqnauVw5
Gi4BXSetnU71pucQtjKxPzFcgGCZiNu2c+8MMrtC9eYjnyYPopfdlblKdlKGX25F06ttBnYaJUQ1
unVfE8RANVJ4bnEHlLDcuP4II5jU9MxhDnRKigsh770dkQPa0dhzdH3K1nEIMH0ey/5UpuMZggd7
ga6OwvPUUeXaW5P3dL66rY6HTDLPD8tb4iUE6qVjrgy7Tm6caly45NaWN77d1Q7+u2o0nZ2TJA/p
1GVBKhwObK4TbgwyPpgSR+rG9am+cJxkypKOJx0LPGaTPto2JC0iCFGRfS/H8tXyi7vGiunUtC84
hcsLNbMfnkpYABnTp7KTh4GUAJaDA9MCxh2edtIttihRlQ+N5gWNA3fKJg+0GXpiOXPvURVAOvDS
MGEM0k6TwCOr6I4L+FnweB6Msf1Qdg+hfLEyNvqcbWbPnc5kWPeKM+rGMof46DMKSfQGQ7ZOGZDm
4GPvCKXcuEMeH39hPnavz8xKcXP9/qtL8XFPn1mxrnOcqr4HBI0m3oTz4HwOu2G6YZz4ahj5Di1S
34SKcnE9d8LrDJ7p0MQR9I1x1Dh220C7FldNERnJfo6EtoKBghsRDP7M03CDFhCv+iLb2TzMFAhW
8b3UtIOIFBGLKrmRg3Wqm8jbJ7GBKJvqJ9mr8KGoqf9K4yc7bLWLRuAl7Nz5MI79oz1pMNGoXLaA
XIK1yII+dLVtOUVXjAFkL6foJ3J6cst9ii/KN/a651BQOJu0fNlMI7i5HEuBBOsz+qCRQhzqZAT9
p08xkfWUAXuWZ+SjoRIOJLCTLC4wwVc7Y+QyXmAgA8FT+Lu8he4f74uO+WpJjBJB30A3ce1zJg2O
aJCKNc4imOPJbMQ/GryliREriIsRJYCfhaIrmh0ZR8BrxS+fi+oUz8VWm6zHIXHFfQuYmSKtbIur
3A4SRDpmQvPMC9MOb1j51p0KrZXBo36IEJ3Zt+anvhL1U6b569JaBLi8yG+jofwIKz6r2b0THaEH
prfNRXe6jFSXNA4y0k6hGOK1S2MESTNeIz/9SYwRmleViS2FDWD5ZG8tjycfr1ZVNFquY5cOeStr
SDbkDQZEbEWZaRl3dfpsF1ijHRxGy7lXrhPR+/vMh0wXFdAIUgwQqfCKhwMfR0PYJfa3c5jSExxx
qJlJ2ylMntvJdx90VL3XVHyWxKQAYdVXJowaM+6S5Kc/H7FiG49YouogAoOwkllT0O9L/VyuQeiX
Q7bP3RFLckJJxwzARzaq2lIoWe3MeWLUVzkbkGHuDoLYok4p+yRdhD1mRvgvR7GesL0EusYTHun5
26/rr9ABwzPBSZfYdLEpVJ8Hdj1oDK3EfPLe6oHJXY3V+uyL5FLTEUcAsS5BOunPxeDrJ9crolUO
5uCkBu0rNSiiLnPSx/BJD3OL1DsSYKBvp/MAJ5HKIZx9ZUz+ycCs2oJXGvaF1OrAJNO2MaHY4Q1j
Zpobwz1Q77Ww4weeHX1Ha+hGUAB97CklV9NIx7nefzhFPR/yeo5Wv86hbuqrPQmoc9bbIEBadWw5
xpO8AEfdV9knu3Zz6NX4HtdO/CjIgfvVH29OYQVOyYVrq3ed8yLAvOdvWBso+lD4sQ1ThRhCcbT6
ghdsFNUl1M1813IY2pVyYUPNy7iv9t/qirn5rIWfabKN2pkIQ95Vlyz2PvMETihGZEB2MCTbcYmu
G8aJFcvYVX3vrEhjASGxp4cQ5C9WJn2lLZ5fMCzi2I7ObeZrkp2LewgH0J2eOO5Np1k/mXtvigRP
vUqeZZd2t5LgStGNCWuMc8Hfa58y01/jTGz5JszNZFwdOrv3plF8YnQELBUxmiavFeMdq4oglOMX
Sgnx65JZhMvhdmM7xR4tl5aYSTcfHISzjMDzNiE+feGtAm5SYJmTxmus0Zu6uArFhPqY6s5esTQ0
/ahtFYNtTNMe+AZ8OHCpIgfMj6ySD7+LXhiJm66sD1o18dZ2Vb0l3P5AD+LOLjnBJ65MuFFxYCiJ
uvtU3W3GimQ6w4QgNMz3LNHHQ+SY7y2Umj1p8Kkjg4NQ+BKR8tEqs75jP2BRS2YtsDgNI6joPUsV
L01mcvRnI+cI4qh4Pzakot2foqxDnGwuU3auDztgoQ+OG16zIYbJGOVroZJioxc2BcAeBJfez2GH
IH3lWXaIegwXDGv3DqIlR1e723SRzqmlKMxtnak3zSg/M8wUF0F3Cha3AzXEJKeopugM+GOuyKeV
M48wxpziPMhk3AxSvpVJBxMzDlzbz4+9IF0d63WPVtx8tx0HPQqxT3EzH/uy0w6ZjxHcnYZNFkpO
Hxikg2nIqTDE6X+qaEspx3E61X3KqaAFgNMDyRknwRlAAC5poibZur3BWiy8a2GEL/x57/u+ebIh
Lu4JrQDK8S92aDxh/HzCV7IypecfuqljvBZf4Buw143GfZhmrw3UBV4b78gvy1wBG3SmG+02DBE2
TNE8sZ2CX5kuMysrJ1tCTXlDn0kNaYRXJN/YFX/UplV/tClyt+iTuKp6ZlMEhBpYgHO8GaOZTN2k
J3sNaubKUv4z+lAbQFAqV0Prw2ftBT5j338rXAWEC48Dww3BDShicsJ5vG45LaTwbJCOoleJu1wr
Z30NkGzLFhEeWxXd4Yj7TiKB3Z075CqxMREkJZgjNXSbGZTnrRJh8OSIsTt1LHBDvHHm7liiaKL0
1HLXkXzn+jL8sAc1a1eOgavwZ8PRvdGtGu4Ns6vRWuLNKQLCyP4RRMp4ZwnlGpsREG2iiaFGpjhR
z++EsIkAAwJIzSed/Nm5GkidqZ6cU9oReGYs4Gj+Y4bNESwfw3doKBLXhJzI7LA5CAoPGFR5EHSs
bzfDMx8a7VKoCsdPoRYo4s9TBbyJ0WPSZzaKm4ZqkkTOURacHrRqP2IC25Q1zMRQkNGVsTzkJHJm
/Ecc071HWL2KJCoZtMhlrLXpkko/Oi4tqW4RvRJIXiVVOd+a8r53aNBGmKCdVDOgNit7IxrjO4o6
e58SrgjHPlnl0ewS8mWpaOA8141+GDXtrhxMahBls3g/9V3mNXuykFzje/dQWNbtADMGoaouDmxa
4lbL+h/Wpr0r+/xSJgYotSF/wsnHVTKi6JVcIuCXYavpxLHLWrqn1jGDCYDrPo+xeNKSBIULT47V
UBJli+G5E6jWkysuTZl+eQ593A1hCGVpHIepVUhbMuU0V2wzd96ovhj3PPsviQ/fbqirresut1jl
3k2Ws0EadQKsi9yWLPzPWZdCPo3de71NF1AD56EhNAjGh7CZEGvkrq/6b+mrjXIijVZwazcpuEcc
DCb6guIdpNr6BNyF1d1A4wt9cEl4IlbCKBvMNHe6IrWRAL3C4kVfwOQFZllsCyWrY6iL+EJ8d2NV
CXH+yvc3FHgcyjRZIlLNbWWpV+lbz31YXsOuaW/TYZki+jrNUHAcSpO7ktGPUNkrWrjDj6it9a0U
nkaIl9G1Zw2fNqw+JykuLVk2LJ3anePoNyMOUXhhM/3m2m3bNqdsXoqtRl73bhh0oC5UHESLfwfd
7U8a94wKvTfMIHdNrDY5AWKbo+FAlFZaNOn6/dNgMwRsi/GJ3/bWktbj5I33aReqoHX8nzYS16Il
pWxO/qsGh5J025ImDe+8OE1xNNZQTpS1VrbkhOjfQrzzNoaZISeq49D2Z2dm53KAx1u6gPafsmtn
9G6ue67eG1VX59lknleEZLFxrQKkcFPIxRDyc0eL9k7iv6nukjIcnwz7IXPHi1+nO7A1V7dDoJ1J
2HIIJLOkICeHhIjsGJa8Jpa3+2FOMtyJZGi021Iy9si9l6pjjaXPlAntqUEFP2vFcEmRwmUGNIhP
+avhLdHt8tyUxPhFRXEjraeJEBRgcMFgH/0Qau/aNCniJAXp5N1NWvhgTOiwi89XTjYkley+E3wv
hT6fJ5HBYnYnPh7j3s1Xc8ktn5qW78jwn7Lcfzea9oDj+laoAQ+UeY/7Z0SC3Vszv1TpXQqMz7Gb
n1wtgZ5DZxK1L18gAnZM1+Ao1ks2KcT+G7ZcRW27RFIwSNzlVEdLZnpeTqTUMspXPWPoI9LRvKkq
vH+kLSds/pPClykofm8vlLc995X7pCDlrDWfkVoYleoElP9dB+Sm6eWfwZJYv4r+PLTmGMy6dYf4
Y5+ilr3aMdL7pU3M8ey30LYUmXQSepwJHGaqZV0eZ8kwcZYhB++Be1do1BezA8UldUfHR865NCGF
aLtvY9kuHBPAbFYks00xWC+9ZZB6qaZvtkYXg2955062geP+DgImO7HzUyf+d9f2/ZpMcReUprMp
vW4HKZcmvshFFUj6rdLKk5EDhJFmPO2dsMRdglTB1FmtJgmBenpPPKK1kAjfUx/XU2d8VqKniozZ
ZexIhj1s7lPyo7X1u4+mteLAfsMdCNiBrvVBh5aSqZdhb2j54RekBkiKdgdb7bIa/lbYAmVyvOzW
vBayzXaVxElXOfEfwlIcbatdolnm3vPT57SR4ZYv+TEaBmh3WlMcKz3i+uYkODKeUyO7hCOQdzNb
xhmuXQcGu5MBjw2CUO/uB4+hQd50R1Aoz5YV6YE5OtcMFiCggGunx5xjQnc3hOLOrDr90sTDruiL
e493faPEwJbp7dowvSt6wstVog/LsBccNdKHZilrW/tYcptR3OghvXB6grvQaiT6QBv9jYb6v7Lz
/yA764JmtP9ad9510z8Jzr8/4N8VZ+cvLB02ErGu6+bfKrH+ve9e/8t0fSQd/nJo3rT4Zf6uOHt/
obj6pBE9lGfbIpDzf+uy9L90F5WaThidynvbRSP+p477/67z3rTd/6Tv6oYOpoTmLddxhCcWTfof
9F1l0+ltoC4HInHuG+5dZSpxUDbWn3KA4kk9dreXrbMzdIUixnVy78MMkY2+GwquUxNYcWoPbgaE
rJ0ngdZoLj8NCftqhmJDZ611xK//Uyu2CS+Vkp+jOWuOcYgExEjfkp/TbNxScpIC/6i2vl7+2ODM
ViFR+6BuhyOgiAPepRTFjW4FlEY3Hvu1LBJ/FXc7VVopk/CgMvRim0IhD1JodvUX9pP7abBpHWoY
+wFwfMB4d6wLqKpYld218oYPg+qJNF9gR3F3Mg0QbJwPgw4K7zqiEQEBlg/AYX4TJHr71LVYXCvV
bF013Wis7UQXtFhdasc4T1xgwB0zjpuIkrdFQJiKQKbZn/B85gFDyWPMrHddeaqHrX/MWnbdJHN1
Cu4xzhhkUycDLgoiKhRoLD1lauqUAeQ/rs1oIcalpjU46wS5q6RpnyiafasVQ83ObV/mab6qxKoC
vTLfvdx9j/wcvpdxi5FZYeujDwjHxaeT0xGOSTBbovNBbezkEDLuEFq+NtPyfWz574j8LeMAvC6m
0z+alXqzHAojuNzgF4V7X9bjnqDXTYLzKmg149tNpocmX0S9tyrhPp9OUHLjAeBPzBkxosiGsw+3
qcZ9Kd3qZlY0ZNZAM4+LG20omcBhx+c65PpMSKsnnpRyLQV3Qi/330q4uwEnIK6MlgzQkvAZERda
c+kn5sROME4/nj2Tsh/1L6m15zqpsT21gCg78ArkxmtMo6ukINIuOZptiWpDL0nXZqcYuogducia
6V/7rBdYIo2wfZQM4bdcl0n5Jympb0J8g+fA9GYVNoCtuqWfQSXMd1oSpqe+esRrUgOnRbPPqYWc
PUlyvEkJSNryPFdoT8ewoUenTHN9R8UHekRijY8ZZIn+MemJCddGOSCWHHro4CsApXucUeNx6tM3
8NlUyFjLzU3zA0+baebtGI5ISuQIVeT1krlYqK24yHQIrNO/kXUeS64i7RZ9IiKAxE4lIVcqlTen
JkRZvIfMhKf/Fz24kzvp6D7R3aeOBJmf2XttUixGm4UMNoVu16SVc6zJAI3d6bMr3nxKSCJIllt/
mbtzN/2MZRneqADjQq7SozuDw0LVmu0JXWA0PXrtvQEvvFWEMdioZngk3ac0DZH5m6rYuc50qLnf
dWvs0VXbm9mxn5symI+i98/5wOOo6VN3w4gqd06BtsNN2bgDvfJ+nAfzJksAyud9ZBpFvxcehD5w
Yv6uXd37jDIg8OWdhXmjZDeJ8zA32mglipx8Ukhrpg9oP22bcQC9at6CYxElT2mSQjmdK3B6DAo3
YaB+AGCPR1l1/k648jWADrLDbUwl0QOHGGJYkCk0+V1sn8lDs8fqrlzo5BX20mFVD4T1cFcIttJl
gw9wGlhNo1B/dy3IGgFjiIPNC2Oyhd5mxMywQcV6SZRbZK86Cresn3L01nF1i02apxHTJ0MTaMUj
YDQxJfmhNW1+3sXb176rdjIol21W4uVloLrx8VpRoRLPYjWodpeZZYBjA9cMlk++tvJm1uXjNHNG
TcqZj2XenGWGfJI8LwuzJf4E97FcZnmpFue5b80TJntiqWxGuCO/01ZNqBzDVD8mZXg2E6c45c7V
GYVk5UygrVeYw2HgKdOLEZEBSkkY1zdWBspoHP3zTLbfBubdTSZNsQ04H8PhCAI+PcOLCMieGL/C
OGO9Z890FND4HDbEFJuMn2Lbu1QmhGqZge6fOMirvv2eYzs8mkV2n6geXLXj0xz2YQVzurrWSEJ3
cXJXlzSXsVsGOwJHNvbA2yJH5xTzsh+M4KsoJGMsw74JQVYTf6NoeypSrvhQwgZ9pfaD6yIio2Yg
XgSkdDTFran6HquIoGZaMbm1QyhKPVG/evnauDocuDTr21GzS4JFz2bZWHDd9+LJMdj1NDLAidig
PbeqihkOvroAMI77ZIULCWr9dDXGMNgbDAjilJ6nHyZIMeHskJLE4DwI4Y1pHGulJ/aFUvAx0EmN
s/tucty7M5cmHrR6J+vF5Mcv/xqPFA/EHXSDFp7LVOpj42KcT+vuRb85Xlkh3um5gFR8N81IxIw0
ksxCzC68Xfi8D57w/uVl/1TIKj4v04/QdbhPvAzrpHTfAqgCi2psUNrO7VQ2UZqU8DXkHgCscRer
7Kue0J4WA0nQqLGP9kJP6qMAPa4tRFSuNBl3YK1jz59cjtPW9O5djud3uzQOpav/6B+u5PggAgw/
s4BLsqAL4kaK200zeK/M/WHsaIIYeudhSJ4MUHqJBQ6xG+XZEj6LWv7vDOPQjKZ7eg8I+YwFt8Ha
eZnSwyk1PvoJCeEsG6ZNqKG/AJFLyIQa7o2ZcCoim9tth/GkYEu9Lyp/RN2dMaedxg7WSXxq2fNv
2VgSBc2wu67T+TCR+3Rgfhl5+sBwuzs2A26g/mbklt0RMBcQS3Ad0HsQ9c3PC1xkSWN4luTkWghh
TGdizrlUOxcBzd7N9nJpL7W+S7yFkTjKCUDWAvQsMq3lEQukuWPH8GGr/p294qHOEvSsHZ7X8TKw
MMevkfL0Ml8Yh53T27em7G8kYMgu8/e1Ez7Y6AwSEq41tk6HMf5ERtkWthuLAvPJrvJnrThiQ6zF
kmzjlvIq5IqenPIC5Oa5cacKV9xwyrvpATA0/XV5j5sJjL0xn/KxP4YLRCG75cmNm+mEKv65A1Ek
2vdQ2Q9+20Z9OV0WIDVQEOat6wQvdi6ubti/+L33T2XNr+FxFDRx+B7LfleypnhKWnZcFbC6Jmi+
DQGJbfjtlCbptB6OOQHwjAzVUXKh5GHcHJgDoo+bKgiYoKqYnROapA0/amrCTZvmt5shZC4WW4nQ
GocNEowdjFbEu+gpD5N0Hz1ysjTkmTMRFPybsTqb61JXUb5NgzwDHrgRywWR/53JxDfI4YJjNIFf
zMQRDR420TO6dRg/1dZIulOvuosgYoM8jyHKUXvwysBbHAiZHsp8rROjFoDCRinBbiVEb2x2013T
5T8Z1McNCTQMTHnW0aJHwySCa1as6R9Zmh7CEvihfTs54V0JQ2vEkizGF2udzwTx68lLRXvrCAy0
q5rbhFGscvO3GYqXRA03XTzdaG/mgKy/LR0LVCADW4pA7hM08js22S3qqwmTU3xyXrQ0sL3OxzpZ
+EyQqpyVeyNjrjobitxYU9uEDoTYSYApLLEetGXx3cXlr5nxABV1tZzmeXhk03pVwwc8DyzQwzec
QXgt5snq9Xvp3sIWQyoCvpP0iVfkl4+djRiOveKuzRiTDLHMN3YN4SYQbctg7NUtnOciTXAGqeUW
JOBXsFJ+Bzh7+KFheE3+n5M+VEH6KFlnMrF8DxNvfNS9d7PwPHM2Iy7jz7eqAvwh/50LTo/suaqD
KUpQVfIuVagkRlL3BhMh3YwaC67CzszhX4eMwpApu6e8GrayJamT5QZ1msQJ0AKLGwhlJ8G3wNsH
h0gvPTJ3YemDUZvvkhk2MJ38wUmcz/URK+blC4ZIZGvEGayh+JBRxJJlO1HJzWfDziDc1t/YDQ8t
WtTaBvGtbYZpjcBbGseO5/K63hsS/2tiv/Asloj1yVhQX7XnklDgXHrDX6Ws4N/kePX1KDbcQb99
MF0TgMPwro+SxWiUJU24yx5raT6aI5RDg2tZNGJne4ugY5ig9oVsV9Pm3cj2cZmlm0K5XRQvM8Yx
OHf+D4IRZ2fSaWzCbL7FHoFzqT6XzfIyFm3kpYTRNB0Sjt4dX2FLgZ4r/a80N1GM6vB1cXn6Z8ma
rITL1eX0I8yXF7z3B88pnhJRfQp23EBdfdq+7KMFZ4x4AD+KzQaVoCo2vb31GANHqeB4u7FxcNx8
2bQVTkXYsFAe39Xi7Cn8KHZqPulCx//IiHvJZ3XkW7ox2DXsAjV7EZBQy7qXXvvdlkzNh6K0t8Aj
QBdkHw6PRo5mPHJDPAhywusyC3oPd9zjwUwxfvQi/Ga9i5T1FucVKsppQcxiYSct7PeWj2IeTe/L
vWYdro3qZ0a9xI+eX4t2urroqE6xmQikkoe2MeWuxZcBE5aCi+LrAjX9VxWjd+dP9xiK6lPSWuBW
xt8mM4gRFslh6hLrEBbuX8rAiXLVZMN1UIOijjaKU51U9i5sViVtCYh6MQpEuFTOVkhGqOgY5CcT
jvxuefQbAEFjYqSQPYDR24DI3JEsvSrvxLZTeN1YHL8UPeCZPqCxJQhz1/RZd3a7p3ABEEVwIVVt
G6n8xoeY8Tw6y3mZmxDLKsoTib0WBvphrCgyjZxgy6YOf+CIvcK9zR6ydQuHTwVZZ2wBVEUVWuTe
XjooK3u0u8RxzPke++o+LREJQsvcmKpyDmRxo+PhE7+Es/uUSFijbuxTkZK1J2j1mTpm816Ieo/C
1Ho7ZaoNz7OPNDtt52aLtQSzT3EE3XgFZDavqmcPO2nymhYUaYSmzmBawTlVrv+WAjyeCjJGFhWP
kd8CSCNsBJWnsklv6OqjAcn8nKPemSg3r/7Y7AHLYwbEzxwU6r4cPHBC2UhEiLP8K8hwbjMkRJ2B
hppqHDyQneaHjk1HEqbFY5zmd52ps/fBqMSR9RdHJu/O2DT+R8EiifAh9aZrZtwgPYJdO9WfZcoa
wy/pHdARkfSMfep9zAUcq5zsKdFM5wTW7CElpwnYj9/s6qakr8cvzNHC96ko3vkplv78342M04c0
gq5+E20jbhTG5EOvrbeksCHdSybrbXIt/Kw/JjYhI550Oz5a5ZGVy9odOIPCzbe+HswbWquePq0W
P3Q5fbHf6y5d4liX/77seSBeLJsmVqjcpbKw872wOWu9RV0B6m+lyMt/bC6Z+9t7zEU5yZ4eK5zE
wKfoNzVfBdhVFf9y/XDWNTAxwa1tbOgOhlxlMh7Uaz+zLuvkZuy9/DQQ5cqEFhRMx5G21IveZGrS
Bw7Zem/ZDXmWwrp0rNfZy04jbVz7mLoMwedi8UBmaTtiLTs/uvN+yoEOT0VvEHeMfiRLhj+vyCTC
7fDNq1K9RXpjnJNQgP0E1aIwEciaJ9zXsOFr1sWRCGA9pnqNZwheRN9V7xSPCCggb7mCoCt41Oyc
vHzvhcUbUu5HnjeUZvMDaUwRXNKScQeb5M5qg5tmrM9B4YjT6PctdkIvg/aKipVeMr5mQOS2PlMp
+FHRYOa/dCR2BOPv1FLi5ZmdfIADhbJvkRVUJs0njOfm4Hl9eA7wAnjIdLfGCK5c1AQ3ihHcSNaO
JzInl10/6bMRD+kuMLCdCYfgyjqLTeTu8MdK485wpvs5S+kBzDde3nujYTcfo1vc9Q7hN1jY052l
1/8+zHeA1mv0M15zACYN5KmNMJG3pzkmHFHTmkT4QNTbGL9AHOWVBVOMO1ywlxpZVaKy5/cXgJbp
nrwpnvdxte7Yau9zFmV86w7L06Lcjxa1CRq5H7cdnP1EDDcmL383C42NIu8PgnxzMoTg4APSIdQT
8SS67NVqAmzCdPNh28dFh5SK8rXRJrzMgaVaarvNEf0uzalRqX1YPnSjTwlDPoMRl90D6vKzjlPQ
FOnEtKPE4DxbpHobFtGlbVO5AMbULxkuNJSSRIGetVKvIFgQorrCA7oXfHiK/BrFLUWRyR9Z8JGY
6jIKFIQ+0cR6nUfNyE7x5nWD/5Nzx+6MolkOvaSNK/FGtgXnXyzJJwAr5m3zhpxY1Tb3PM6y0XNk
zK4PKQZVdmEdTbtc7mr3xZdNeUVcjF+iKr1d/s9AYLivmiKNQmhYsHG/8tqUL6FHrp320geJoXJL
aRotfje8L5Nh7FuuNVzy479pcufnYIarVY/DvDeJRNrYk5WdUCEylYAWgukdBlGgxGveyYGPZbhp
XRrAbmOUeOpBZzf7EHQjgFg0TazRPytu3F5SyhNBxG9lOhFym25vQPbZWonwAbyqv4Rj7xkQl64P
ugexAR5goZgZQaUv9vQglyd3SNyDObLLIcIjp5zprmlgDNeYb8XaCMsQh5JNJbSc8qMaA1LMZu0/
qrytblxEn5uaEcujk1MV4TAsjpKCcBs4bfAv00gkFxg61H0Ua2wOAXnysb3lopA/Y1XdTpCG3x2s
3VHhaOdUDgGMqTm8erSaKIOG7quoyeVBQnHfxgYL6NG/Q61J0oFfPTsJsjcn9V5TsgGiosXEWHNR
b2ne/2k6oNuAodC27W7+C9gVCoNT7eWkAYpUHCTqQ7oYOSHGRKTx3z/G2Me3MOzrrUrM4LV3UcZN
bMluUxeypq7bqDXjad+z7UJXjYIwCGgzgnjRd+EKkLX9YvzISvQycfeWVuXMsBPFZFcZzSPa2eAg
KhcVRgskICTLJpP0VunSyjffwwWEqMmFR5X95hirnkAyo2P8wRlN2DSyXlbOCXYrqpWNZS7qTtRY
pDU0GrHLYEKg5L53zKZ5FyOKY7vNx2eS3Lk7gzRbZwzOvVu+q9lv/82hXIWiJTfJ+o9TTGzdOH8y
FtfH/4IZ/4vPA8GH3Que2q6njkbi4k0gLRlpnpuW65cNz5svchM1FVjFIqhf+rQcb40sNS/dpJ8d
6erHXvn2XoAyjFJOA6pgnxgM2zo4DEzuhjo8ibHlXZ6tE5qv7pE21UGK5VVXBvdv1Ix2xOao2Lty
sT5meQurJn71ka9sRAiozjacNCp7YV64eN457oPDf8Jmhpdkv9RyRJ9aQAPu7OSmbo3kpl3/IhcP
s1JmnuXYALNYxHQuarmcg/GxRVXZhQqlucrlPagEzaAksyPLNT5jD4BBLJFtzEWwnHos9g/pXKAB
UH31rdtzE1yIcmICw98k4LD/+xv9/37l//6dhoXGP4CNfyr5DfRQfEliXyCiBMV17uDil5CPIZOR
aZmUVbPHs5TsfHgi9yLTFG/ac07IANPrEhtZBJBirvUtamSo3lnBMF508rNt5FeRN+4jIifkgqiB
2sy2HoKe49lCOPmZzvFxIdnjj0L5NLds2o311bWxUT+gEFIHq3Pao0w47lpbXGyQ6GhCivYhNQm8
UmOgXzv0kxsIqPwMlgcIuk3nk1fgtUfRlb1j5GBsLRGTu2M677pE+UeQKSc5aeehHrPutWlfgHim
L04/XEgjDpjYFWCqVkrW4nnvRdtN4IhJS2AG2kWDZAiclw/BMHUfNh0bRhn7Y5TsjwQ6kX8ZaWJ6
8P/N5KxyDMEC/e8fp5SMoNgAaKfHa41J8hkAF/W82ZHR2tfi2SmBY7Shvq86w9xj3EqelMWUjhAc
72sS+VtpcvH5RaJpXJT35FTmbipC79WonPq6SCISKOQXki8IqR4gj2zEFLIlbOuU5jtkO1fCPw4I
ya2g2PQMlbuADKzYWzbVAL52MI13c2lvl4FrDN25i46sBEvSIFQwjeKm5uIiriQ3TlyilxnX0jEv
8Z1PFqz8gAaPCUm6hXPrAIIlrqxcsl+VdNcKcj0nBlZ4sCXO1EeStZc2MuosMK7YLNpjjWR3ztwF
Z0B+clTLsskS5lbaDR4NqbOD283+Dc5GQvFSfbuMA7C4NLjVNKdQnF0EUzTyUwE2RLjVnY3j6eDP
xL5rN9yP3YDO/AfB+rgl1CY4tGifQvpxZpjI1tDxqSY7rTCFws/3JbX4ra1qwt26GwyFXGG8RqPj
EojnOLvKIyIYlltBSV8KJka04bfNsJy6wLqWyWRTpWYMzpuq2yChwSjZBpx8qNawSYi1HmDrVYWX
MbHPYTW9IU1kRTjBTwf8BOVhDUgK3dq9KzWsJymt41hQsfRGiuCMqWrp4Gq0urI/SGZc5g32o2Zn
cW3bM1JZfDpPy6M9BD+MwOUumGA4Ufk+2EsIYaJ9EzYvCr9gRdprNlj+2W9h4NnmvncBz0bmVsU0
wXLz8wS8e8O2CsAXaBFrMn8RFT6Re+MR1DfcWX5y9miiNvVwKQYEMXW8wijN7n1Y2ZXlML9aA87a
WA0AAPwm2zv7NBiiBg7eg0rpjJgwrZMSqiLuVvYS2WcSok+irOH/gzYDnAz05aH/o0P7C3Mi7dr6
GFZOdfK1e58APUUNnNtRmx+tNm8v3dxGdkMjIgigM1mm88W95+VyXvcLWwnez7ISl6l0+sESOSad
ofqnRo9F1Bz8YifNNTxhmOikKU5fCVGfexR9I9PD7oIstApPbXLyE2ZbfvBtKGZktT3e+abkA6RF
72ysY2nu3pfiQYQKnJ4fTsfxKhKOd500+giz662s1HuacVXo5Es1xJ1ZPXvlkjRkAL6P0g2/VY5U
J7ZxFfU1ZZY0SB7wi325Fmz83bo/pxdm144qdkFFyaacqcDJHYzfFjf3pkjBh5Wo0zMr88EkCFCq
8/SRxnDuPfy/QfIjJouJBqaQQX172O5hVfDk+C7rNYkrjS8z0gB6WojQkCOgFubK2XUh8ppgRsY5
6eJJCnNv6sXe/schceIisuP4u4BK7VpId1sfdHnHwYi5Gsy6iVJgGEzkohg7mCPhUPju/fS7Upna
hTzq2HtgXK24D1S+rMU5m3uOf+wlzmUwQiSXHv2K6JR3YGiybIlp/+MLOk8NZSiDGtaKDSGAFs2U
6/NTl5C01jgW9M94exOILQXWpzH1TaA8rbPWP22EuJ7oC11Ebs94afQ0QT9Qk/siaPmzF+XGbhhg
VmlwVDG6V0SNu07eVz2jtyWjGurbYu/VIcLH0mZIzZAEbhNFtk19QdwerVVKLbY4wTZXWDW6DMTH
IHn7oc3imBUKa0t3184VcosRRBOiWM8gkz6v1GOK0QjwHkrJ3Bs4HQf9a3nx05QsUV6aKrIL8U+4
sXVkxICMcHo26+zdc9uvHI/A3rGIQTKDO0CTsOeFc5UB8To1ZQvl5cYKGOoU+O8YK8FRSyqSSUP7
SRvN0c/FTx2jjZ5byLr+DGkKXaIW2FUEdwrlaPBhy2uS8832ncFsAR276/wE/UiskrWOh6R1GpaW
birN9zRm7Q1qyblgo1CU1CJ++xWWLG+C9Kcg8BuG+w37rkslwa+Nffw9D/69UyNQazkDPI3n9VoO
JWOm9i6wdeRlgJTW6EAZ7BmG80WwUTnky4fSzZ0V5vwOHr0T8ScffWOSKFLYGx/8qVMzLDSSqtvS
rS6s+XzFtsm5yTJoPeZsvGXsoy5Top+DotqKKj2MyjMh3zoLg1SDJIZu2iSFvw3slh2V6ve9Awyu
TOp92sI+Mwrrw7ONW37hqebF29PWYO6ZMfnbMLUmfYe1LNk1jQsTlUEH2MMhqnP3hqQZ4C4V0S/a
9Y46uI6Vx/fZ5wXzNZxnoiDRgciBjejG18Rh/Z+lDYY09LmeUNwRtpnsKjfNsS5mP8RTop+Wvbtm
V218GIybKksDMC2KH9ZGIE97yQ/k+oCOWdSzwSwZHTdNzWPK6c1Ib9vJOKdu009xsrxb650X24+2
Y7wBLMLKP70SJHNm0Mu0SqrbUdrs41aCTGcS7FM7y7NOEDTzpl1YSfs7aUueMTEQjh1CJHcnb4s+
z9nArvrOJohslDrAEnlgbbQfSRbDoHcQPlpjobfCVmctxnNSJB9LodvVGpzssqFjG614SQtDksJp
RrA38y2IY6lRzJeFyTtMcU/eYgM64b+/+F1zRej6VVjhn19YCVO/GumA+5i3VtTOFhp/yQGqkT/C
xYtkXh7dqsKGrNOdW+ARpmGdY4sNckcemEuJ5hSjHS09KRuDl3IOkvwQ4anfW5nwjjb6JDZA59AM
v1gj3WTV9DR1+oegY2xDIOt3vk2Q+VIXkXBKyLfOwdHvdnAnp3o56ARnh8E1ijQKZtTcMGPvRH0c
h/jTTLOTpbEwY2r5WkN1RsvLDqiLkm3RHXU8W+CufXPXzu3ezLpDZs5DRMLjv8WaGKMGxQtzK+Qi
v3aZCJ5Q2FK+9Ro0MXwfdhC4abNXYR2njP8hLIRXX+o7B84Bqs7idyTvlxB0dBR5DANwrHhuFLsG
r8RsFTuXMg7kKUzkjZHUx6qq7udgX6YcNHy4xlExJMiddcglxa4LnKvq+uOQBhe71k8IAcxtAh5x
qNRdDJCwM1iPAnf8YRiF9nxBCmBBAQuWVwyBw643Sa+fO7AXY469RjNL2ySZFZxmh8180LDGtyHe
u+oBbIB5aqsEdCKZS26DqOHHpdbbAOL/or+/p89hAkYQzEZhlobBwY413FUpa0+4sy+yqO7ihWue
4CQOuRHlkoSRXeJQdi3FOC9g20HuXjdU90HFoEDgBWsBVjLnAWmWMoqTyfTojWzpsM5OJzl+Igpm
atsgqs6Ib8hEDwctXfckRAJE+bJGd0zAksJV/yCIDGzGnYWfZDPp+T6T/bmpi2UTq+A3btWriOP3
waVW6/ngrfLFs4BmCptPL1SC3BUUJSsIjxrFCb3vpocn783eV7FyGXuszkXDRyuKFzMrv6TxNMeI
mHAUnryZHdXIK5ZTkTK3Y0yBAnZnjAMQKa/+E0m101z5B0j2qyqCNBre4cvs5kc5BLBHOuN10cxo
oTVS6OXszFs3fgTmNOJ+H/Ze5Ud2SvypZ+mCcqd8DGk9EVmBqkCEid0cE0etn12MujtDKXW1fMYc
JTLG46iN4b63OJHbeqz+eU1333aZ+nM9Un0Gr/peFB9AGY/mk2MZ9Z46IL0gm3NvPNmO+wmwxBNt
vLMB6u1++Wxq/vvPHdu55p2j/83VOtUIhX1PuJxxsGTh4RWeCGWSzBqZ10LWM51f5CTyDw11uHR/
eQAwMOnS6tUKrCQi8iu50g0ap4ETAXFmEUPtMMgQXkb/X7/Mt/36A1dNH1VhLL9E0IG+a4P0CYej
3isrW26wONcXO6WyULUMnoIRpeLAofidIHf/7z/XtflQCxG+2w43NmVcea/4Vo8LRbf2/fTkpMmL
LVaLOBZ6nYEH74NfXuEUn2mzwa1Bwk+PXGwxvRvbHB7oCEgDNOt56w1cDdJAdkFuAL+ETNyxvH1c
y6/MDp5bC2SmK8aHUpIgZpQ80BTTJ4zraEYh8zUucXdq7vduS0hUmfRn1zZIBEryv5GhGbeHydam
ZcrhYiyjRoaTocgfbIKdi6O5CJHtJeLcrt7jpCJ3tnCtNTePmGzAFIOVhe9LZv/w6OoJuKiIb1Mm
lTvcc5w2R6bEadRMA+rKOI4Yfh3IN8BL7Ytv18XMJvl8cGA4h9a4ne3is1A9bp2u/CvWy5AEQD6w
prxd0eJNNxIBOKLCsXvohdTKBH6Mf8jO2B3YEuwgjbUJ5tHokTGOOXdrSHoxP6qCcUkdHAZ002xb
sdjl9y1Nda4eLEWBUwlyklB1nr3ZussFigOo+YuD6C4l6wHgnfyHC2LmWaDtS4X4lo3/ErDgKQP/
NZvMMPJ53McK5QLCsfI5VTjT+gkDrFmfwyJV0VAw4acEePXMEVkNOP3Il/8orN5ULtxbGawgntp+
WKlvaHp2gYVld1gr3UrjPouJTfKQGIUYbx12oAfGlkgudI5wlHnvISBxAbZOb4GmMxg3ZWhFh8rY
jd5+Wrz+ZpYBQvxyuBLadGMllt5NCVEi6ySbrVzkxmS4Q/jBr7U8pOhJLiGBaBFeqm7rB+9toO07
kJ6gteAgDyMGx3QRIvKNAA6mLMuzlYRvtVbj+mhBwxQkm4zu60x3fcj8v2UFDTRB+KY5sque1rIv
5VOls/FUNPHZngJCUNuGILTRPgXCyU5Q48AtozFTl2GKIbkH3jE0KF7GSj+sFw6AqukLxN02ddwa
Ca7Oo21hGM6pHa3Ir/tDIugCYd8jPcqA25Log0jSaSLd00cP4PaJ1uuGEkOCVe5AmNRsisCiEghG
mBifQ2v7TNk5dxtcLAiQLWlF9QBMnKWw4HjwEfsFiHzX6ENtZ1+N3cRICd0SxoX3YJWU+dacm2xH
Uy7G9i6pySifJTkqPU7TsjFpxS1IhGW/6bL30J+uq7oHoOi97Un6O0335SIVNQbWqXQoTtwjtSz0
k2I7v82FZu5BMdHG3R36KjLFtFToKd3rYskXJpzIPmsPVqMJVnqFaLKl3XZF8VMgzayIgmcFQf8u
UvqhzEVXjRDxLvCcp2F2FRN5cbE8ZsXud62mAXMratNy6Q6hc98PxSNgUdbMQGv5PesUdwaZvGK2
L06mn8J+ubi1vB0BO/Hl40XRMXGmRL6aCXOMySbCanBu7aF8Fg1uM1pWY9uGOXmtg7v1XGdjGWAw
l6kjQsS8qDart3TbhcWkUMdvMS0xa2a1UmVIvSkb/zk1jd90iH/DYMaSlR27sCRGPc+e0xCLlFcB
vQcyJ6iXTH4OdYkFR0zWMEEyPQhn9RouG8YvdmMf0eue8uIazPItQ+ID+tch/Cu78+BA8EGUkN8Q
sygdvuHHXbdAFpQSwG6E7JZbXjgNx6u/9RL74DLSplAhp6qTe7MpfuBXfDAHe83qlta5ORaYyeHO
3/eKBrespi8Inoi58hyC0Upr0h3M16C6QTW8McVFKdd/7pd8jNzpK7S0s5El7kV/9vQxm8cnT3Pm
lX3/h/b7y/AZs0okTh536ryQ3sQp/k0+XnOUWVhs2zF5oTn4sm0U2OSs0ZviiN0bbv4pWBduwyW2
d0R155sA/2408R1tzTE9B+A4diDBbosZJWvlYIN2AEMEbCYPjNkeyYEAhcE0pCEDcueGKBEUTw6j
cmZBzMlZ6oNucP327CnnEcGxxk1F9+PhOEBY3R0m7bf3akSEWr3PuUwiZRufUC8c3v4NzqUZeYVw
AmK4/XvLxdetiSGtxGrfru9AvwNaMROGGP4tA1rMZjYD+Ta9r1kM5F7y1U7TjVP0zwMai95THwpL
0VaP5Z9HilzPpbrB1PbEuJW7dgbgUPZnlpnLrUsiBHLaOmcjpkez4+nieCg6oL0KCsSsrM/W4Qjq
lAPq0vpwxuG55s/VWeEzNQjrRY8iqTIvmMj54iTwmjqckRjZK8irxX9AhLGJPzVKfRIaWMMwBGJg
GfY/qUaO0HXYU0sKktSejpAP8s1cXhYtnrtWf4WaCreFdkKVdXHReuzrhMGJh0dhwqKCxAlNS9n+
GPjK6LVB7Uwhoij6u8pt7oRoX/yF2wMa7yFHSw5X/K/HErkhOGnNLuXorkRy18YB+3E5v6ZD/7TY
mUflOV2sXlIr44gZk/wpRgt9GHr/PSyT0zCyaSNP+164aJXXj/UT+iAJxmHKR93aXBDJNVEultSw
36QY9jdN7D1gjKAoqIfbPnyqHEyqc9nZSBhBkBSw7N0CzlEn3J0VLD8JQe8UB8j+C/szhJS3Epc5
5VZKWVz85bpFyc/AvEiXezDw6zwZPtdU33ly2Kbw68AUvJQ2f4JhUSTxsAnB9gfVRzEpy5fb1Ogx
2lcEJS8L8cmE3W98KqwlE6/gkcU57X5nSS+ldP0WEpa0DUdF8zfKu5b8941W3tWbcG237USyInmT
zP9c3gbKMVkkfGYDfm2cSJq4T6gkXeXi6eC0sGMGUejRbgBPbLtg5u7MyQsobPdiyvpOzuQ493bx
sUt47UK5stYXwiLsEXOokd6mGvaZrJhqyjwi6ptZwDra5Ldy15yfhIdFMoTxh+kmdqvnmaSKiitl
KcMuQmG53iimj3yod5+6wonaphO7EcYjKhhRbyWwcNXo39BsT25bvpS+/B97Z7bcOJJt2V8pq3ek
AQ64AzDrehFnUqSoWREvMCmkwDzP+Pperqzum9XDvV3vbZbGjLCIoEAQgB8/Z++1H0cmrqYUXzT9
GUoime1sYPzS2FRd9YzQBU119ijpefpe1H7i9wGXWf0MUq9GrMUDXwzmsaq1FEmVBpvuaT10+aFu
UAZ0ku2kqZloRT5QMgfdqkIGUTnBvHYIKLkRZLIJqa75YtyDVWeQYJHfBDJ67Q+T85DyAYflgfDJ
vW3X9DGL+bb3SgIcQGu7hXkbSiC3dUFyUKy1Y665AcT0RszL2siQayFHusxzc9sqdMkD/LqqRf7r
Uq7BouExHcwIGadu3GLwYN0MRbD985D7/D1qinK7LLTcJgSwApQMNyThFk7evvaBux9Ii8NAjfOC
FmUkEOiMU0sSg/0hK/qH1hDdxsNME7plKMy924fOuYhTnj59/NwMSFufltr46oyW2xgDMaPwaIPD
rdn0VYxChWjK1ZTScFKRSUAjz5GpjiwQKewGUvCExdbG8r7qKveipdCZpGtHDUUz1GBcH8hys5i0
CGlskX1nent3qIO1j5yIwJmpZpGPLqgU7EMk+7VrOjBAq3Fal9aD6hNqXEvyk7PktevMdbdYR/of
PyPT16gdnXTsenTaKwO6SlfSHSjvW4vFdIzoP6f28Mm4GEAObC0sqGQryPBVtOWtV5FGxR7JM8A8
OjvIhZ+I4vJt6ybWTTdRb6FLuGTAepjB7MuFI89THPFB9aP1p9vQat+myUqOQ17dkpS2j72cSU3H
hZjx4eOI/p4k1mqNYA4HSkNzdXTYbuKelXVJOmD8MwhwlIZ+zyxOcuv70C3czARVMsC1KaMd4byP
3tJvM+X9YglgI+UZ7qrpJIPM+IWdDqnRfnReUo8MkV5ul7b6aK12B+fiZxMe2EuEJ8ftn53YPSsb
4iWkGgwQjwE3Lw0jQpHNuxgjl72ED7lWWrbWpNZw+QAZYPHOU7mOpp6OtmW86/eoO4q12iQglae0
TH0oM+lPaFPAr23/K/VJVSQkgrb/yRm6YdP57NacXQTGeXKXuwDLRzrR5mOVn6zwgmX6dzI39SpZ
QL3gi6eSb16EGV1M5iOuEuQb2F5Ew6tCMDzSI1GMAwqT7BrhPE19kwI4GZlvZx9txpYzxBuEUM+4
mxmErroBDF1sJuKmnQhr6xme5wbPwlnJfBW7bKWgMwoZfurb05+6bWnAnl6UuEc6xZLadPezT2tI
+WrYhEibjGF4ly7VXjFDVbC88uSHJHvFUY8sKZjYH4TPsqaotzwOpumxLUqQGScGSyv9recSPlPo
3pY1bqjWME3wGtO5FubzjGdq5fgcXD9Mx8DAsS2DDLNUg3rAPyYZt/TSYNlrmKHFjFt4tnELj746
JiFq+ib/FHlUbOJC3KYBRkSVRaAynQgmgTobAznXZcbSOnlyzXjus7CzB/4au8/cW9eWNidNxlNe
jqfQ/wGX5Ebspj77pdoA1EH+BHMOAS0VQI34MKsDuvg2/MOSLI16QShnGAqnYcnSg438k/zftVoM
luG8BOkj5/XkOSsQM3Bl5wlOQwQZDsmFFXAqSZWP1kGEKnJaCIls0a6s5ABqc+TdLAmOPiniR2nP
G7cd9g5qEEaFabyWmVhTD0SrpIJVhHF7YxikoTCPyBV7CwPrApCSFblZv0bGjwg6o3Dr4okXZAmB
9BDc9kN4UR4ZSO0iH42h+5KJg3q/QRRvE/h9jFHAjnhKaptnetHSrZy9Qvcz+vQYKXMPbg49QENY
cpqfSTf6HZMIb4Z4IayOqXBAHsGJrgy9ZTSYgUP3sCOumvJVlQdTUgj7wEWcJSTID8walokLmx58
FynN5tH0troyVY78FVQ2u/l53krcWf0ymkdEK2G/bLIORA/Qna3VMvIv64IFBipNn9rrJiBnCRYf
AFzfemAWdMxC74rseaGHDjPELZavMrA2ja2efESVJ61xgAwNJJ6U70MJxERMnwU3w8ZnHrhmHrEx
HfUGcspbjd4Tc5mG7lm2ruyGPXHalrt5urWVx0xmCX9XEctDYLKZRVbItW+5AI76H216nhpRXriJ
x7r+shcr2y/9OfWT6kotvxYt8wJ+nnvTQQDOzQl6U+d/GS6rhSwu4UIiCvJlZ+XFzN0sUBNVYjyJ
lvOuWjRlBbi7nxao8UOYLj9I59n2PslIwXzb0vgjhj16Jn7ZXi0pzWLESdtkIqFtLN1z6NnnXok7
EaDvUiWnqQcRQTQjyseOtsbkNSeg89VN4sLM9hK6DJjZkrF61otAR2YMpWN+jX2O0B3pP9aYRjY4
RhsSWDdGZz0LjQ0zdP55ZzFpYjPt9VDDZJ0SY7SITeAHH9HS9kgYi5/f1vn/zxj4rxgD3n/KGHjs
m7h4z7/+irVn+/QfXHv7Dwj0jkc33nJsKR3373/7J2VAen+YjNgd3xS+dEATQMP/J2VA/WEiYIEy
APZeOI6lAQTtn1x76w80zhYJ3AADhLClZf07lAEhrP+NbO9aaJZ8IV1PKZN3/VfKQMywRBat8m7q
sGxWg2UyYpejg44bP4I0uB+yZEZOY13jND+EM0uKCJZL0aA9HxT9Cc0DcpkJ0epnQq7wXI+JyxQQ
jbSHIKylHl3bXbpyGrDujRNfJ9spdplPdKSJocO30FG0CREb7MgLgaLGQ6RQpL65VU2+w7HBaNCm
3UT75C7xoWnbCcYEY5I7smIRd9EcYlv/2+7bcuul7dVFzrLJ5wb5jxMeQn8DwMDAlRpkezhm9IdW
CiXuY2+VdADiJ8Pkyaj84An3GK5Ju3NXAaLEbTvlqHUxqXttTAlg+Tl6haxiqD69+VO572tKGmRN
L2FaB08NCoeq/+p8ER0SjP207uxhN5Nkhc9y/rJht4ml/hlad4BV3G3MkGdlWrVxXqS8ZKpbNfTN
H+1kiXfBELzb2gwSKRLeHBlShNA0miNMal6c3jRB6FBLsvdnSfomQbRpR0FvKbW1JyxECzSrOnsc
Kzj8CgDWihD2MJj7TUD23E0ICGBnTs91BxFCGDZgn9m8CXs+DalzmnsOG9GLg105JcamvPQTDqky
JfCro9NFb84uEuT6+LoXNGQTa+LGrGHNyvGVMU9y4wLE3luGQgjeHWJFl93v0mKNFmGPRb1gHxPc
RW37y0Y9crPAwjwYfU4RLx3a6d27l6XwiuDDb/CjetvU/DCskbMtgH27g38OcK04xAheHe31rRqQ
Lu2yN2cbamlrwCNr050nWLWFRPmhXBwZOYP3qsYniCqEg5ideYt8mId3za70Rc5zffIbtGnCdr21
ykCfg1ijeGDgV9WOuvQJ4yB0WJY30UTGtlplfn8UASDnKeLNWujM+9LsaLhWt/bkyj2EP1QSpymw
uJI7jQjDHxYm7TbrSG6rBN2H3IMk2ianUZBR22NfgxyjTpyTNdzKp8SJqoPHuIMwcMq4MH1o/J9x
bTgMkQKyDPr5LbLpRsdUbiuob9kmlqAwTdlYq4Bg0ISe85GYOWa64AUTm9U4ipk9iIorrRyQBZAA
rxYX99gS+jsCDolCSjrCyGAeb6TNxJA3fe8UnrLRpdhGm5XJ5a6xwHMV8h6MCJQzmXHEOIcAMYEn
t02NbXSLYBuX/n3El7Rp2jcXqOTGZYc/1EqsnTS4R+DyI5OvmSTl2HkJkG9vnT5JQfARO8Z97jpx
Ts8M15/JgRICcEdGYcr+B0oUOEemtGxr8zYe2PTThzI29G1THioAQqKRzoyd1+NurJF1JWUP6U2N
FxGRAtG4zrMK1Y3jG2qbJyE3YGuDq24HVLH5np78tSB59Q5l9ve4s/Gbn6RrvIsi/xxCa1jTa3C3
c0miqls7b9KtN2Od/3A7f1mXZK+uAN7HuLvJBo+hYW8GUnLi2cK4X6a7OdLe7IVWYoP4BU23eQ0R
s589SJyr0pBE5tT9PnKT56Sk+eov8yYpH/LaGjleOW0rKT4ib7HYz6e7cOA+Hge6RJmKXipIC6tY
0PPwK6VdLFpRGpIcNvMVE6mdePvasSkFJ9XQt2hPg9O89pGzD2ypQc+Nv3I/FZ0B3cEWq2606eOj
4dqFgf+I1ZgRwXKdwCGB86XwhL+gJ82TByi2djUabHwjvvswtrBfDKe7+mK6ltoj75kKB4qRPKPI
L7z4GGT27zr1j5XqH7PyweooVG1JVBWy/C/k0idyUnsQudNjVDLdFZnDrFsGZy0KmooQPli5tDh8
JvJDBtyzo5fQnsCXZSWCbAsulqkBM9AZGdYfCJs4MrEogHi9XyrQbpacL0kCGbkcgRem2b1Myi8V
B1fPt+Bc2I9sUOCZ9dbPGgO4WeF4ttPpFNsYccdq3gtmZSubh0VPAjtbMPIIZrSJYcbVplyqYWjf
vcAqWLvGlwdviyz6LYw8dHEYc+FxZRZgLhbSr8Y01JHg21eHNhhDLv1taqCX4/6IeP7gD6n3SKYF
isIAn+rQnt1JRPS50nY7jFixQ9rV8zycNLSOPQl1ZtSeZjB2ijiqWGYPo8aJCMOTJ9Ny7qcOFJlO
mnCsmjFG1dDNMfZJ6v/M06k5LT6gHgK5zfUy+89G07z0Z0MDzxbIZ6oH9hZhBc96ff3al6iliRKm
zRubGTjsse5pO81M1Kx98aN6l0+Q8CHVJivJ5mwVF2hwMZXtZBV9SQavdpcPN9zM+amZHlNyTcvc
xFK6LzpnQgxkP5j9/IBG4C53+4MpjJ+lYdB6SL/IbMdlSuS4cB4IrNyqoNKtneV20CA5NTzweZku
acRc77sUBtHTEhr3gm3nEIC9ZJmYC/M9NFAd2AKNacx8GHpdpzF29NTx6lg7G75dkTJDouI4LOF8
TllibocxPZWQizUaL/deEYwwSJmiK5zjos1f4pemXyQdbSehZ40rmOuFgXD4DBSIVNCOpxCd16tm
5YOQPS9CPqY6zKY/u9D7YKKE+1ID/Uqc4+mI/NgNW4r8hHDeFv7faIIkyjQSsNRwQCwG3trRwEAX
cqCTTLdx1B2DhcREP/E3mgbRwhoE04BtCvhgKssEj/u9pbGEYYXkzoFUWGpkYc9jKArd33aMZmCW
w4OEbkhg55awxudR4JuW3jP1m78yRsxaqnwnpGFPEuum49KzPIy7wbAmcOJjTANFNpgr2YNY1trr
6EtmGrwYRfR0mXewbu597Ao8qeyLENFDNBJgrFR5BiCyxfkHWJmNEjRfJiwp8FbRfZgBeBfhzIRt
QKIZJR4wIEFITUCpi9wGGenX16BwX0qnYTajjcvoBrn0DqgTQYiURYwEftqAUwIoa/TVkby0rcO0
24vceJcVSE8k5xFGntmO7b6iUuf7nZnRt7UGzMB+Ctv6BNl1V2TjTPsEOKYPJdPumWSLoN24EcA9
18l3yB6ZvIweLJmJepEhZrQzUv+hrRjCYjSAwxnWWMSwilN/upu48++RWHKzh5D2E2ieQnSvrcZ7
ZnA+I8377AB/ThoB2sICHVr20z7zNQZdn/Y4mefBtK54cl4kUou14YEUTTRcNIcyukQ13lRaA5UG
kOIDDZlW0hEuB4LtoTmsMUsTbwG4FLsF+hNQphZM0zAbfns2kNNK406nb/ApBFQDEqqBl4tOCKWd
jSW6h5YKLRa3K/zUBo5qB08112DVXCNWIerDwyQzxfHQrFpwWGd4rKMhWjYHtDVGDWt1cgR2wFs7
B00WNFfXBeuKw8Q6psyccLhq7CtG02abQIJl+IBWDRlsqSGxBrTYSmNjZw2QjSncC4iyKgan0mnI
bKJxs/BfdpRhCc+x/taASDssoGkN0TG0Zj4loNYOml6rMbaDBtpOkG1BRdlwbhMNvG0X57EuwmcP
u0cPcvPQsaStuc1h8FqCt5TPXv0ylJZ7n8XvloEFstOAXTOlD0ssjs6hFT9njeGNNJB3dkDzJgpi
9zesF2qv14Dv9eD4+hroi//4NxJPnlcmaNbRYRGPs/E4gBvY9A+uOfWnjxZCsKlRwS3MYAgKLM8T
t95UEaUXL+hXXRjDPazhVEOHB+jDREBZ6wIfA3Kft1QDihuNKo5C0ixBFwcpEGNX44xLDTZGsPLD
5HplqAj0ONP44xRiwaqYgpckQgeXaUgyMztz3WhwcqwRykzykZLQIkRBTY2URv2HRaw2ar58M7M4
kmvhWNvJ4oYyZJNvRvvMWluAWmyfDQ1xZmnUiDXU4TWPWGxXmGzYvAXMXGnjP6Tahh6U0ZnZw62j
MdFD4SEnqaBtyGeTOgq9Nhd2k5DH3j5bkKaXynsNQNx4A/2tTsOoR7fCeyvISAYyf0CqhVBQw6ur
b4w1POtcg60Xjbg2YsZcbcBwBp3zuMl8lwUaJLblm8e4zE9RXDEXN/ov36eDQ4eAAKk2z48IYPjn
+U1plT/wC05gdQvwUGC4SUhgJcfpi1iKkSNwgANA8oNVwdKtWKuTtvlFgNoPG2bONljcfouyqKfv
EyLJ9ThTHcMAi3jMA9q/xCgRoFexu5OzRwBTps3WdkavN0tulRvet63z2KF92s0x+wOgPcHGRqlT
V9EuIHZhHzUKvFepVxpf8MJ8YTvmndo4ZAqvqoGRsWvHWDFMULp1/1oTGXMjxFNkAeIuG/XTq/3p
gF3rp4DEanlGzraqkwRQTNeZMccqntAH+qJj3B83OzJXHwmqBoQND37thkN9oFKOVPwaqPR9TBGT
ISPEYCOZWtiEOG8Ndt3EMhsD2ufQR2ijPDr9xET4DZL60hRvs1luYprjUKzsM1t0DBnUuouKnEen
Zsqkt+q0gEsUagBspqRwjt8vSqh8j8cdO0cdsbQXPh+2m0S3UYb6GQZvjtE5jwGYllWT8+iYK9LQ
jCW+0U51soCiHxbUara2RgLhKILqceuL+CoRIuLf0vXmkiYrJ2rhHwQMv3u3PYxFebArkZ1F3uaI
rMYEH7pRPpYOxnlmj4SjEUpboQ6+B+MX4LCbsBOkHzgOPS0swyvZjMmdKBgmoekJ8c1YLIrwe5C9
dpeePKIz/qHy2gYgJBSkJNKmbiLwkZt24YGWBEtwMgHroPh1r33pyNth6nkxInXrOXgLbyylNxkq
x7xlnnUCKG3grI7oH1j8knOCwM+/cTBiHhoCvW8drszb7199v6SyLrZdkXyF1UTTW7/Uc4iXrI0Y
LqXCvAgSnDEMlAFj4dwmjG2J/eP3SzfiZP/+ldVEJJr6Po5dq3gggnZft4XJ6cOHM5lldipDw9rk
bkb+dJHbG5FPdHiRCtx0dPHXzNPvZqqVqzGkF5xP7oq2P9BY1tZ2aQXRQmZHBeCXK9N8c/D5PWTO
TGBTkZq7kboNsDQpooAWqw1IdGTgiDbvHCMMT17pnIIpPiivkA9qmpxTwVyXfN+ifwPDEBrpfh7R
FAA8qK7fL5lLdo+y83mHC7velmmNmiQLr968BLvJGWeIVjGbvJJHPa02L7nY+Fgvknie2wkMHbaq
CHayGsrbkOnAbeUTsWm7I8kNvXVihxMSpRsxgnK68JQZFqLvgnHGakyWREHqpS0/xlVFOck2HI4i
vqgoZhyajCE2hsi9SYR3mpBjvVDkv+ZeZ90yQAZk5tDVqAE+nMI8NAHkUy7WpV8fG2G1eFhYDmrm
J2CoUGMvfvHA3Tts27YWd1zDPyau8quytqnisMo2rE+52veYgh58asxVv+AfmZDlrEbWB7zFAkp2
ExlPIdCaDSDlLO9AmXnjnZfRLA9cjFh4cy/F8Nm0MqbEbuK3qAMzlcTM34jFlNyqfrSPI8KtGqDv
j8ipqewL4e/qgNFv19vdOi4sfKro8dcT7sd7BF35BZY0iIeWmkYuwJcHf9NbgYe4xAHTgufQiRPs
yBd0NPHJaAZwFOmMZnVM+gfyTTYp+yGkZ2O1TrCu3wfOtRVNiZC0hpI+ZPmd7IdsY5DhBKChKbnf
7HNVdtOePI4e0D74TAGfYL1IfK/hYkcUzwHJTslBJSI/fvsYSdwqCaV3yQYY7fliVe4DZat5iJNu
vny/TAHsAFTKxVWTz1UTza9NCgXDIiz+RLOByYc9Ip9IrHMbGoBvGHVFhaujoj5ce+62MTiCl4lH
N6M1nnhsOtNzUzxaadMjHc6yAxkWgLfauj93Vb4zaeBE7hPn9PeUje6WkkR3S6d6203cjiqBOOlx
iWSWeWN4yfukK11P4wAM0ujAFYEIeLcAVhxNoz4NiFkoqcXLopkCg6YLdKNgatx1hMApZAkLjG7i
Jamr6DzOTyzwP/y2N9iN6MUh85s3oLQbdtIBI6chupds5GG8Ds/kMX5Ucw1nLwg3S+UbG/ul61EI
Td+kBM1MyCnecMbftd0+q3HjNf3gnt2cnWzW4m8NClzM/dZ0M4XPzSuPfUvbTmlOQ81JX7ph2dkW
/iqVBJ/6NILlQso7uT0zZXnFSdyFzXjL1vvQaCJEMGk2hKZEBOAiYs2NqMeqOti4xIeMgLBJ0yUy
MBO15k2EAvKERRA9JTQCbUkyPPZNCBU+qAqmgvW9h1290hQLL7tn2DvqZ4y3DjXpItDMi0LTL3Dn
N+BbtTF4Iba6Q5oDKNVlM+IOkDOYJKK1xbFRs2dTRKUoCqWNP6t1bmfMsDSDw0w+64XBtQmcQ2lI
h6Z1FGA7DM3vUADOsM/zFiEGdWC7IwyleVMN/XwcRIIhUEHnnKZndzaGV0IqSsKlKu8wos87jNXG
1ySRRTNFQk0XccGMmJo3EpbkCsqKBqVR4e4LCRTdV551hSX6qqzgVavXKvPO5fFz65JzycDM51Ib
UOUkUQm5wxtwB3GKTFyZB4pjlh0YUaRBUIBwAa58jU7xWYPmUJSMLsr3RfNVlCatpJq5UuMXtIGw
hAM0FsiRX4SSGZFPjIKdWbDIogBfu4tThJSwLasTWm5NeKlAvTQWzBdX018WzYFBZruR5nTfCv5d
Z9zPM4VPYcJNmpiAOwFi93RxiOvud67tZW/ugAQMHkUjPLQimkWjNJVmmQHMhDV5MqV+Ro1inxqV
cVTCQ7zl+q+u5tsQe/6bm7glvSKDfZPSeuByXuhkPCCJFJvYadSuQw1944jiged2t6oZKKzoZAHi
UfldSCeCJmcxsVGingdevBG9gSG8Z1/XakpPCa5HUQzZCnkQmMBlZ4H0STTbZ9aUnwSX7RB8KdZB
1KRZsRGaCFRoNlBRQwkaxLYeeUjjWc9+BIw+YtlfkkbLDu0h2UoG3ZGmDk2aP4Q6UaB64eCC0CIz
c24+Jkj7fiK798KmpZ2nmPcwkiJdmpobK2/Via5kfSy138vLoDNiwASokzyMgvSHIlsA3TjjjlVH
nBIjfS3muuQHltXjEjXNcdCsJV9Tl0zNX8o1iSmEBMxIBapqmI/9brFbyDuzTeYS6M/sBUQGTjjQ
Tq5mPKXAnjovfUcE5MEOxZcQ2+342jrWuvIkJSa8hXVP6DroQrGfozR+C7LoDuhc8lDb2vuJZwuI
QHdTaQJVqVlUCVCqFDhVG0OpSjWvyuG+vVqA5ZghgskqtgyFBmCsoJk07apDj4zLBcu/JmEpzcSa
NR2r05ws/aTPAGc5mqBlapZWqKlaI3gtEnzV3aSJW4QPX+ATpvuGWRaou9XkQqfBK+gfOaOm9Urk
4nbRFC+heV4RYC9HE75gLyJ6BPo1a/pX9M0B00SwAjQYNFvMAcDCCDFNtrXmh/WM4pFawhRj7PL9
ZeeaNsb0AN/C0sf3g0aRgSQLNJus1ZQyUpN39UBVajIKmjXJrMV1qDTbbEgQKG5yTTyTXVhsnPqx
+GahaSpax1TrhntgHQBMi2d0LXCMEU9omprUXLUYwBrLZPSqNHMtBb42awpbY8NjMwGzSXq3K7JE
107dk2jFrbRueHqsrQkqgapJxM1rdxeFOKwj8s/E704z4FxgcKMBlzEDD2cgRXM0L07110Hz4yQg
ucRs0ZRrlK9kO99NRGu73k40eLp81zYPXgJBNNOUn4ydOqi6qP7pXBD9qo8SjF0Jzo5IDpPtoXVm
m+pC6zNZ9N+HLvw0czSy5sppibwMC3lasM07mpjHTsCiAMr3IzC9Baheo+l6XO0Nj+zqFwvClbaM
TaYMHJURo0JwigH0BYD60ij6KUEz6Vg6NPLkosXvs1VDMbViZrGa9pdVEWxlWPByOFYN4hHNBQw0
ITDE4t3hHsdOgHItyl32NssurKr32M/xl8EZrCqAgz3kxgIEYaFZhFxLd6lnvFicobUj/Q8oZsN6
SMYXx5vwBGmmYcupAKf0nGL9VmAKqnokDwrej6l5iEMsP+VvxiqA4GCL+RqcGIAdgKOY4HhAvtcy
5yP/SFDYuhq6uEBfTNr5AVByF/vrBhrZptGYRqfDo9ChfGu+FMs7tgOAHRrsOFiKxiAiaMhymYGf
VCMgmZw2oXheDJhFzVX0ehLomDg9Ro2P5NuEU6WJkpAlLQiTAXtJUHVHcmR6esvpujTI6WW1IDBt
MdYo1T5meJU23MoMfiWqM7bvlnhTgQcAdxjAqFMP36iKdhdC6BUTsEOikZjk86ibRRLEPhDWThCZ
c0harKRAKDW+c51puGaqMZuFBm4mXBlhnc2rTMM45/gJy8+zneZfJqxOtpMHO2y7NTLUpxGap6ex
nhF8zx7OJ/3s+1FcU9P5PSCnuZk1EBSf03o03A+ecOdEI0Md2KHe8OKiJMN/CDAhNVpAGjm+ClT+
67kgSpfvFmSp+8I+nogU4KSpPJuwSgmAOwCXPAv/Q8G6wFbwM4RsOkE4Ncd+OXj+FKLuK79KKKit
xqH2A2ApelC3pEAhdxL1YYn5SWjVDAwZR4ZHZMiiTRsH42w/Ew9/yBhF4eeihK7AsZI+vo01oNXU
qFYfZuuI27CC4TrCARnT+Dlspi9PTudcw15tqK8SxtZ570JS/QbC9s1z7fpHSb6qcu8kquaIXCBK
FVy1SBI8SosLzAAfgx5qCqCzc0t3OjTDT69r71JUunQ+0a93IRuGBnqnhtf2MP1vDEiZdEJY/KyO
IocxDj1Wlsv6YLOUugt5UoybJti4XIssFRXdVrCeyzCfBRRdsUCzrE+UIsMRDQVpduzTucQSJwQG
okG8EiJvN8gHFJCwLTWst4Ha61nge2eKuZtKI3192L6jknuvku7GUGB/O/i/GcYtcOWs9oaRVTvw
DMApx32sjUUF/OA45IJsvgKNFYbO8avwbPwZvf3ngoypdl1oFrGGEg/QifnjH5ZF1y+xLw70Yl/N
MF7BGYP4uVXwjb1R3GMfeKvGYwf92IeCTItN3jA5BQ8PIRkD8HxYRLvvQCfnlHhx3d+3qj6E5Kvh
1GueOmjLHnZchvmHMYURjb+Lb5yEUOxBqTIfW3jNnQY32xCcR2R3o1Hei9K9TbjwiV/Y9hCfF8jP
doN0neQJC9+ur9HQzWBeGdFTJ+CLj8OnKqGTnlRvAqZ07AKXjqFMC42bNjV4WpjrEuFd4t01VYOR
aesIINWp2+dEMXaHyNMbXX/YYP88OrW585nlNRp1XQ8X0sn09L8V6/pUwCkDAAgcW/JJYGV3Gpqd
a3x2AEdbaqC2NdQ+w13v0OXsYKfZc0jNsMHt2qC4K5jcjYZzBxrTzazxOmlwt6cR3vA/sAl/Y73h
ey9wvk230FFLoL+VhoAXzhDRB3qeNB3cBhNegYsbp4He2lCdoBgl8MQzDRafIIyjRHphWMIDqKJw
4TgpYeCRB1n+y4ZPnsIpt+CVO/ZkvS3qGkSAzCuI5oPk7VMY56IHdq409tzSAPRUo9ATmOjaT7f2
oaQrPSBTYJY1Pr2Do27CUycMUOxcCOsC0jrZpqwDGr4+959my/PBrjrko+rHrDHtC7x2CGBHjA2b
Do67QNAyf4PdNeJ9fA3hvRca/E7ffCKgBcs52IFrofHwI5x4vFS6z2IVDFUpzz1uhSn03ggMrakJ
p5sU3nyowfMuF26hUfRMyhycgdRovgbVO+HykSv4RxlhSo7fbQfpoZ9WyxZ+xTogG+KGZjVioNys
buQwv5uiMfd+5bzFi7U1e8c48gQ4jVoJiUBxWVuj+1k4nbkBN0jLxFJXZ7qLIshs8K9uC2kGO9fM
bIyJgzaTyF9d/EJx2a3BxlPHZ4045jV2zsqpWIhOjhV6xAgnD53pPxkZ2t1B0z8iJ7xDyQSaYWJW
UcLQgMs0Prul7sxypAMfkMUjTvZ+hFcMIk5y21j2u2liD6jgzd1UVnTXiP5n5s/LHVIPquOJnI7W
cfZo5qoH0okvKYiBTSGsJ2GoavPvayDP8a+mbMvf3X/T0slfZTU3cRh130k///G7pzLnv//0r/xf
3+hf3pfIoH9KNNfv3fu//AYGY9zN9/1XMz98tX325zGEX6X+m/+vf/i3r+93+S9EkMLxv88Un/if
7//Pf3dB+viPv798FV9L/5W9/1UF+f1v/kfWkv+Hx73t+soUJvZ8LZD8pwrStclacmwTNaMkPUbJ
/1BBWvIPl4QmRhC+EFS6yv6fKkjzD0WjXpimSd6S5fq4f/4tGSQ/pCrhmZXF4fMff5cSHSYGGUZJ
tHwcqWz953+JWjLjtCeoo4aO1te4U91TKZr8knflJc+C9K7vl+wuT6qHwvyg7LbPgR51RinoHzuR
41XWwX2YJt5tg5TOJLTgLZ7VVqVB9iQC1IyBNdisddGn72cYYwa4g25/HhlT/OW0X/884L8VfX4t
YwCc//i71mr+9WPAp5cSnan+n7B9l3Cqv34MBlZBHXkheksQEbvBCGZKYgpOQhEy+iJ0UxiBzn+m
j/35Xf8ffqj4XxSk0jcdR5q27/ump6T//ed/OXm6EFCmMkG+jg5VWKCq/awtIoGiEG6qXNylM/RW
Fee3Qez3Winy1uB7vG+T+Yhsm4FmEn3VTQykgJP4HAl8yd5oyLU3DfelM5OXiLZo4TBWSTsWDxMs
kv/8xFn6WvqXU8eHUJaFPtfE/GhKLcb966mrUVw0ToTdWika26idPJFcvl/qmqm30nGGc+yIo1PC
G/BV019EWtxCLMzPBgkSZ0IJk9uw+qUQ9F3C3EepMVjNVxignpjzIT9aZcxua6ZnsRRMS+ToBafv
l6QmkpdVrj4O7jBd/CSkP1fO5Uc0fUFjSz6NAgKLGGy6f1Tbm4Li/vb7pctx4ZrIpLAJAVkbY+PF
YDtzE86iPs9d+rl4YgHkUsy7Aan6j8ITG+gxXh0/m7UzErZo31jLQw+K8NeQFtD8uNzvCrePTlw7
d2HT2+/WVL1npnLQ7woDVqjzG8fWcmdOooIOTbUxdmNwqVO2D22UwfJTzY8BUcab14G/sgBWskNK
ydxIAYEtNEUuYEu9S1AQoB4G9OQgIJR7umyY6gRrPmQ3m4ELmwHTXuYT+Y/TYz94D2QcnLpepv+d
sPNqbh3LtfAvYhVzeHWQLDlnyy8sybSZc+avvx/o6a6enrnTD8c+lmWR3AHABhbWurEAZW66yxYF
jJtiLtL3EWFEVdUuooUWhEHOS47Rtdfrlwz5ABQnIdoM86qlqMEXSCfaayVJeWOUylerNu5QH8zP
nCm7mCuyGEbv++cOvUHX65d4UP/1v/VHRTGeLDcmfFKS/KaY7OymakuINUK0KPN4JJi0d0Nuayze
TH/UOkhUjG4qyRIUy3NtVtdZPHx3/U2stulLhl9Xcp37ouMtaROgq509Cn4pB96vdjvTz9r7dvbL
mwgdHvg2/ec0q0WNMny36uYceMYofWTJne7Y4R0dLsIvCaTz3Cyn5h14Q7YPIaSY6tesLpWnzADz
klhW8V2cO8ggfs/X/3s3GZjzv28mz9ZsB1U9y3Is1f33zTSXWD5FbfqLrlJoS1N6ZBQL49AKAaOZ
oYVcZofUi8O9lTmQipOhTCda5hyoqjLKv1cIFvtXehSiBEzb4PmkO90WhJF3k+mace6jPHKujRAl
6Y1AeKJ2pNoYA7vqx+VRicgdRi7oEt+FlaFMmvsySjVQzvH0D1bjPy0fEH2PPKdhGK6ueeK7/mo0
GtUx01qpavrmKCCZy2zv1y81kYzni05I2oUPeUoWYsCZP+VFD0UgJ3P3oNLP9IgdL8GAdTD3TbBQ
GsUUv2ZdrdBuSIeq24IGjnTjqnGyZTvLuSBuTOMffIb2d6cBHstBP5QGBNfgEay/OY1WCaM6MhFP
m4Ym2i0LDA+eteRXE9Wos2HMvmF3Q8e6yT7gY+W4YEC1gdjHzQiFOcT1PsSvAxglBapl6CnM9kZr
p/o38vp/fcx/uBjuUfdAsLsuRb3/8M92Mzmpj0bXBXJIyjlIDqSTODL/w1DIsvyr+5SRMDA+puto
Jq7gb9PZJt1ksoWAfifWR01Pw6UaAa3FKHHegMQw3y5eSRD0pyTlf/Ge0gDy14sSEbFPVB2n41qA
3G3ZS3/xnsB9KAbqc3Ux0PewL8IovE8geOwc9c6f4O9mTfUd2Rya7em4t4wTgDjYK51lfAs5MIRL
9ua1Q/8EYyvCE/n4hn59s/ciNjxIb/+6bYpoOzWee0bj91adIuPJnMz4vqs8BIy89GqsB3VbOGZ4
i4f6SEIOHLOxtFsao9WrWA0R22nnfr+k2Q/7aD+aRXtnqdFz3nv9bv3JdlB1IxV1r2g+fIJQV3Z0
0MPaXb7878GiueXvg+XQDaO7usvGc11d/ffBYgWHygIX/0VnQMtURLF5Oy50adoJPeWJ1cB9YtAW
GiXjBiaWYddYGvbT6/8h5Plv90GcxW4hA2ri/ES68y+TRnc7cPFy4LjnqjVMk/A9es19aLrJm8L+
GSbVegRM+N4t5j3g+Oq+HMlS/MNgyHL8y3IFKKTahFy6Y1oa5Ns2Mfpfb2LokqmAaTCnxoXktT5p
1X5EIPhc94rlLoKx4KZ1IQE2KtKQ7dg8jXg7ClEWwQY0yVfohlRQD6UvFuwPWw1c39U/3KD5t6Dq
9w4d2p7cNe63/zZdntPQ8EnWkA5StCvEOc1ampC2EILEVCMBaET3KfipDa4B8pvCHW/XL0aRT8gh
2joaDm5FPirubse3cTbN7QgMG2wcrCNDBv1BLjoOSjYsV2NuoMAUag+I5y0baLXJomYAmHI6uc+h
7EFFwaJQbpXms83juzYkNzoAjb5X640Dh82mmToKFaCHLrsRZfWq92b4CztO2mpFsqmlGdxx3Og+
dDiiNy51MNcp6ycFwfLzPHb6Pc1R9VneahChW+UdDb7dlrIvmQ4Pnn+9KKDhgwFiGKGYzofUQ4Wz
yG6jNlLOYNaxw/mOYyxfIo3GFHiOqpJEPZFFvTc1rYaS1dOvwAxB7LYABBoiWl1t4yE04W+h64O6
y9yM2h4Q/H5Ex/kpLH3Emt3ku/DJ7CcLnHrdeNX76PAYBaVEWa1hDndV6BOzjKCXzyL1EGeOc71+
MWkoyrPE24NJj+/GAn4bOpH7c1ioXkJp+ALKi2xzqj+4QFML0lE22/MBMiXaUrMR4wQP1GZx0NaY
J0gkVqOwgNfa6pYPqaKyVZ2GYZIveerau7CCEreEhwyUFwoH8/gM9LGn2NxYexuavDkGG8l5oP+a
FQL1NN9Os3XL/aZ3sRNqry6SUTTxB3AZtw8OmEI0xOCfSrP4oa5NC4GVxLu31BSYF3JRi9G/T3lW
/cO21GXv/21bepZuU5e3XE03XfFlf7ENXdv1ZuF1yEexp47ZbL0Ms+j4sR6L3pgu1KWA2HYm1+Z6
Y7j1fPhGbXgT762ENA2SJT+J9hpRSnaoObxCUGRtZhpgAf6QMB6G+o36HQFwXZzCqWvhOy6CnG3/
TybuPx9D02yPjavLyUj9u1+CFTvt4yHCxFlgySf/hU53gFEVjQjNXHhXlbbQOpBrZhDOSrFL5lS/
SKFyueZgceGO7QbuXuuaCfvfRsXlaP73AXaJVjTDxu7pNIGhs/xvA0wmL1JrQ6eQ1ZYnWtxPNLJs
7NkD9ZZ/wxN+zEaAnnX/XE3eSzI+y1tGrTx5dXmjQ/kB5DlQ++QUO+pZ23qPoVOelCj//efNP/QD
bPL8hxVznjdLQCf50ajzk71U382w/Cj09MEReAcfV+Au1QWNnbfy53Y7/tD/8jnYT7ltfeR+eZJ/
pkJ9zIP8Lq5Jt/moJ6enJYqCztUDIEOXBmyKVQ2Fe70cafMIZpDZOhTFaAf/dGZ+qkLj6Orb2FgC
rdcD+UinWn6yyH9Z1Qlg7iqUndxgys3Kc6JjerT7JVBoyQahG1Z0yoMpkLd4mR7I9zJWj2lXPShp
RlsTEiHZzZCmHxq/ihWgB/L7Nn9uy+W95wAaFbxehGdajR4gnMDwkYFBt6CERHeU5PzGBcB91k7p
qaQPkpjkKfGpZMeUw5N5PpKcDrw5em5g8muj6aex0pDuC+eQ2P6Zlyv3phcHcuCFGu+E4dhVKNEr
0XSUp6E95mRCMj4vxo3cOq0XuJtDJWzuOVU9mv32S6WAooY+GEpQmaYFIutN5XQ/i9p+L0r8jnxD
2hhvffMdd4DG72JVubOVJXCNJBjt6TxUqwcZcJkYgDUvcCID11MDPFCgm+OPU3yOuvMqb/Gb6hTN
kMdAgmryK22BaJB5ow343nCgFGZyIFh9DpVnkxUhq2RdYL55DvLnXkZWFp+KDaCzGKL3ACjOMXGy
k42uYTzTU1OoAYWhwLTmwPEZqprxM5ooqB1rPzkQc6TFqdH6n6EsTr2enhxk0ZziICO6zl4OAU9j
6OB2YHNRl0cZBVmd6nK1eM27Mrs3kPvCXBS/jvN94WmBV3qvbiKgt6Afy5PsEC3LT4UWBoNmPtEk
P1A9ZXTNavxE+eMHapzTULAIQAUOTX9VsRjscTnKlqRmBE+Vew9X4BMyAN8NW1Fxb21tfpdrOfQL
+4b9JCMj63FU7BuT47b8PLDQVJDQlXHwF+Vb5lvWJNyFT7PSnhfmRGLGOkem9CRvl/ukM/crmd2n
tPhJ6Gwia32MLPskY1SHzkW9mHexnZ5g/Q7ke6xPP8Rzp2h8pCvuNlo+rJplOnXFSf5R7fzJwcz5
hU034RT0+fQDtOJkDpRfNHtnLBOsVfZJVqwxUTaLFVBBv7Yja/Wj/D/PL3qr3btZdyHbUG5SXpaN
tA7q5BN48xAOFO/o6F2sq9r+167Te/01L9ku9YGWwV3mLVt7YmewE1QX3Qc72tVGeSqy6SiDSRcz
mxrwZ+E8wv0dtM5wpUb5Vi5YJkkAPGfn14gD2O63jKRSM2omKIbmEHUsLeQSg27JT4b459C6lf+D
yr8dsvHCallCnnXvomw9Yn7kb+n7DJwlDGBaeILC4Exeizz0U2vrBhzIj0ygXFumYsqtnUEzsPlI
6PAho6NX5ilrwqAtI6I0KKb5f+QzWewArR8DnWHLu5usHOBUTk7UAoJi7D4hdoJGW6vvWjIkqyWX
ZcOT66Q10Yl8litCMEkT9fAor1sJa0ZGxs0wdc22hhhP+xoyFLua+ApVvm3VQcoiZk2We4zagmJ0
l6tdStl91dj/IFN3tuTuI/4x8HPlyxzhANbmnTRLG6/6lH3P4/BVZvZp9qw7jaQrxMHBGE4BGIlA
V6zDhNV2xqBkE4GFCVAp3+Zqf5XY3lc3ICJuX/cLi3VeggnqMBXT41Hw15Lurpmdg+cXp6XVrmnY
gO9e3RjRcrQLSGoUNaAX5bTk9aU6eNcZ1ZGhKh9k9a4PIO5OgR6tC6HjZGCKMQxuYbAKxEKG4/hj
YLEsCExQLL2TPf0vA6mJg5qK4tZapo3HHK/rhZGWD/EspoAz8xmZGdD9AKPwQzFPoshUNAkkjuWp
h8FXpgT+b8BqX17qrBeXTSBD7WbmV8KKnp4RfpG7kilaev8gjks69MAHPf6xWzQlegNSY4JLMryd
0cbbsFveQaWsFxYfJbcOYuvN6fZiC2QXiTnRBppkK+sxbqrv0luO+TJfWXW8lZ2i+fUjMIozeSL5
3WA32JjpOC3ds96eZKP13vSq90fZ33JrNJSSdFX3skzkr+jfC+RqRR0i/EpvOfunBrxUjB8pmrHy
mKORHjvUHbkXMbpmP36mZXcFPSo1OHxDBt4qHveZ7CR2mDxGb7gHzd/CoPwjk2QXeFNfbT7RjRSX
M478HCXNdTmHm6ywzvVRe6AD74DXIIyOn3rXec+y+6nJTh5LpIZEWPXst1jdGxqbvGmYWb9Wj4U6
7jJ64HNPf/XDDxrXVpcpRsCo7udZ+1R7OiQbLjdr6nHMr1qiEqvPTqi7nDhLkLUrTlmnBXJbhvsU
T9m7GmOMecmPYWPswUeyeMWvmvIUOiQDZpU9hjJjztTfDZQy3RnFuepO4pTOQpNoUi6SFDcZViex
IX3hHjhSwQswbWV2fJZdNSuPsIX/wOf1ObOjlUogIOPG1ei6kYZWFj3heGB2cA12/VVqgkIudVww
EZjvHCZLY576HX2JG7Gb4ivFZxmFcj+YBHSEJRIyrjuoU38Q5nnQkQVfg5phNh4s4AEtgs/klr1v
Z8Rlup4woF6LsxHPJ59o+Z9job9ORfcpH54MJUfc5Ex8dyeOfNT8rzqlLUdtdxIU1V75TY38aCvu
VjUBFPIUab4EEiQojv+QwevgzvPVRIZbVp5sMtk4GocretIs16A/dwn0Lr5wEKKHlcbKnVOIRVk/
gRUoYybrFmpIODfK5jUWRyN7Qd4xEH0YLjDN3ruQ+5B3jjnwOyW8lxUPo+0+cRZIhonD2C8ywvKc
bUI5oKzv2wiX5mcHkMbi2cT4t3b/7Xy5mXpcQ5EEmHWcv0tQJhtXprOZ588o28iMySCN6u91gYNc
AGxFAHciU5UEMhbyXe5JQQmyts0HubZhaIE7+V+lf623zifqeb9j2/g6XeXoWjrLT1tAxjzkECkt
wboa9JQzzLLGNpBKnubeZ7ue17A+x8ZwK4+um3Eg84ZOCFiv+VamBzhU0Lf9sdsUKhNTlevNQi/4
NNNUJs8iN7fazdJqb0lbcahcfmoFoYyw+4SODQl0KtWyfassCrRcezHplAM7/iOOVkyAWI0MUTw1
uu3io2sJK9+teNs+gnCvhJvNcK2DUsX7AQNCw+5RXK4ZLy8O7blliDPIIe9OHfoola8s9g8GSDS1
fnDdmu5hJKrG7JSzReGmOe+y6Eb+L2eNSYEtHy7XRA0S+g5XQzHX12WmfMjmluhX9dFGMRCL4Epi
uqaW8FvclakfXU27SsthNy5ET37IDluIWlVkafTwBsWp7zhpv0aiP5tWUW1od6jqfBUqI9FHyqPq
ZjTlJafabr6KODkNNGl3U/hIz8YRpcof3xppWKJvK4qfkoYeoph4eAZYaJvtC0UgtmEC6WDp3me0
Crb0FqTaFPBBdpm8Ax2L6AI+dwY16DiTDMRw9hA+Q6Z8Bj/FQS5gMb2O1Z/1U/uERQxa+cylHXZI
MF398SbPnF8R/kEt8/dO1zfZzlthVm8QyAad2IOI5/Z4E9QsL/KiSYTYZdSJ+03nzUHdWIc+JiCI
2vthVEDHW4dYx05z1Mn9iJSARUF0PGqpeZKnD0ExF675KPdQZ/l3TDxrzVeqn7/Ln5Qp0ZNafxm9
RWU/fKNX4NCBNp97gKDspqyLr8M6ufThehiX4tWvaZUuvaeG5zXNKWi66WeEJ8dLP+TGZXjyFpCN
WdBlounXMmY+rF0yZnFesJ7ho4T6GvZS5IinH/l90c87yuMb+YBy4o81BSG3sf723bdMkp58qLzP
HfqfunhKyInBAnFThqyUxfa/BmxtVZ8QhHjsYjhTYw56HCWU+JFPvKlUapIUA50eCmBteKJr9bZR
w4sEu2jM024ulQvqKD8eBx8CECjL6ueu047tK/0RX6DXT6UZn+JG2fpwv9o4Iy0nsqrTz4n+RvFJ
pr0E4renqaFz/AAVCziq6jEbCSBY5REx25TlQUwPm+F/wMh/guYngDPtNQaYJP7agV1jgh2E/Stn
cgmqRie/X8rkvM+sIMlpMnJpzuN3s+e8LWhCwSbtJ/VTL75VvGWp+Z/oxPbhJ+TkaRaIfei77KrT
9F0EbNNaXaz40ZpmsCaYCRHtOQmS1CUjcSZbVnb3kGoB1PxvWXjTERiizgwTXb1dd6WpX9u2/yqv
i4cd9A8JECQ4QNjpszFQ+eL+MVhKx4FmtiC/TG5lAPV0Dgwjv55SehRG98vw7Y/lWqdQRxckwSXR
sHyXtyb3Ckxxnug0D/Ep5ZD1x2/sYnrT1KfMaT8zhx09vfSD9kQHDOHiROcBG95vP9FGO1bE0HXi
PptpQskCj2AVp7bj7Ms1ILzfhs1A1RN4Y/HZhnGgKekp7FlLcv3pSm1LWlEwfcPDHM7vLu/IeIc8
A6KZqIDVT1len5JuCFAvoBfjZPOWJbJPgj2qH0c4QOKzUOEo7cQn1/Y+6n1SEi0wTvKq3AncpFSn
3pZIuXD94UYujCzPeoNevWxp9rxY8vHYLkaQlx1iQzp9W3PQJAqoNeyrNl5NVYrunfLVkl3VIxp1
RvVH7lMGpB00yCD6S3kMdS5OrtuzO2/k+ZcOAhEseS8+RPwGpGAcuhHkXc5pkbuR5ITE85KByNzu
HInfB1l2GqeJCTOORfeL7LhGgGL5TQUB8xGJwHH4FBPvT/DI38jim/s4sCcrqFPSjHFyJ4tCYkwK
UV/Wld47B/Fr1TAe+5wAb6D7nHbDotpTHQwk6kRL9FS1wxOScWfJNB7l7bJM7SLceeQDJZcizkh3
GtioN5L/sgaYxMUDGdZr5C9vAx+xsEbVyjmkynxuEpWS7OHkwIzxNLDjbh2SjbJ75YklXWMq+T5W
lK34THl9zWHhpACk3tBQOSgXEjENxEISnsghXNKEAi6ziTTxiTczTDGGflzPw38GrqGanyFL9Kwv
6lEuXRX2wc5RGyKIqYggyuXYDvA6DuqFk0bABLVrnxNbbLNiJsl8fwJ3OtBamHTIOMrMDpDNlgPO
0Gx3soY9CxdU4MXgLFOVKRitiETujD+n0ZZ255JURFlC+a3a96E1HyeT/S3rHg6bE40nQ6sdJ1i7
tCIHijIHGS9PstNwxkZO287c3sgqRZzsvFOLe1mdsptlNwBWxnG+iGmQRYhMjuiWrysOvYnXtDrK
O620XveR7rnEKWczJ8yUdB6CGzgMw0CHYzqzfW/jO/oulWRfRfZPrH9pJ0DADWQ1px8IsOF773/k
9QqSxdCOnsULKDMMQBVqAf5X7PsvDl4CfM5Jfo56juB8V9MQ8jDzzpYMjYZnSaHb7Yz1SUvFu7DG
6Ub2D2CbIK6NU6P78KR017U2HylHBEC5XL/6kC0Ix+NXOWHahlunLz44tX5UJf2887mjdndiVuKl
OBnlEBRVtpmtiB7/6F1PTkqnBqMakUxVvsRoaLXy5bnOUzT/+HDdNZP9KKtTdYzVHCgQLtBWthMT
UUVaIJtC9nFuOptq8WGNozUA9zj/zlNCNkrm1Vf0r3xbhvtqTA9yuTGaA437ljE3zHuW5busEXmv
ilpS6X3IlKfJdIhTsD3tZ8LMy1jo6aWptW/ywRbXLcLwuf+24oM2KF9Td22mX0VJ74nlHeRJwLF9
6yQWwviniLwX8Q9DPK8fpEX91diCSK9mGo0g9mOMJqP9XNdMrdzMFGDlyfzZCMT2a13+ULV0cw3F
obO3DhZBwszVjGgdow5fv+V+RV19Wi8z129zTdaZhCCfIp9KMPvQQBmTmhGWgUFB1QL5mmeXVN5C
24jqNjAy9z8Sd0gc49fOe59s5UegIgFlgQDE0C4e6m2V5bd6aF+IBc6Z9qjF8jI6oeFup1zfiimU
O2PVkQNrH5S+OZje+CPHXG0ptmXb7laTOzsc6s3i3XFWDyxpDch5A5TlPyHPktOlnF+IsL58O7vt
AdOup8b1cEfIBdotrpQg8SNwg1FQEiRR6OSK7bPOYq95CjhXAleFJEGj9QJKopHHqbntjBhasulZ
Ou9Vfi/5nTVVKVnMZQIPor7PjXYE21X7Fv6IJ2XNL5hOp9x0CkUM0462lKmqfXphGe1XiitumEXJ
XbX2cj1M1nmHdyvhUSlT98ZhHXPWPsArB5KWzDI3xjrpmSJSjLd1ZJwPjrteSZJQFRaBHp7WqA6+
cfwziwo1109cxhemudysY5EMkDrPynUPYXNLRDwk+lEOfwghb4zKQvoLvVxVW+sJCTQVlYEPIRI2
aIFzSAE11bRpCvXNqndyQJvt34NaEjV7Hz/i1f56kk8Iqlujv3Q649quvHVe1kM4pebK0x/l1O/X
yUm+U1PbtYZz2bv1p2QG+Gi5Ak1Hu6U2L6fK/ZYE/ERcrqqXtL6cZEIlD2wPytYpp00uJxlQMF8e
Z/sEetpZ0NMIMHIMQViKtGX/gzIlka7RagT73CM8gEnpbyXTsGYZEnV+hnXrTDLVrm9/Ex9/0yvy
5BcUckkURGJRi9oIwHc9G3lOR9pE1Dutx1J6PB/6lF2pvnax+ZFb/teIbeBs9UVXTT+7bwbRPgQG
61/QHUOtuX4ai/o7ZfkMFk3EKq0oDqEhRF9mO93J7IM6DAbPg+v3mWBPylVERSyBEbswWaA+nPeQ
nZRNw52vkarEcpS6dyBei8z21WEtqe7vu1lfl/Y0XkcTYRLOcKIJHKwsnrBEJRfcONTG3iErYNZN
6ZLu/TuSLeccek6SUZXlNSTLEWpy0GOQcBGPyT1ksm3RBDfbDyPn1wT6dl+TL/ugc/RNxGn7lKaA
MvueQv9bZYcpjBfHui3kqvRU9a8la49DmpSqDLsERZlt16ntvWdZm6YynBeaRjmZ9JActRz9pdGI
vCCfTrPlVopUTa0fJZkgCcdchznOtvdyQChM43pazMt2Nll83ZekCZfZPywNbCfk3ohCltbfIgW5
hc0Oc7Uc6f3iAyWrItkWKV0oCG2W0wy5EoVE3iXpUPoxb42BTUCruAUDumRGkFI/gd2Iz6iPAgbS
bsVU0HK7qwykivAwC97C700YYNJdi7cRqyHvERNESZ4GaSjNqsvZSDliqqyx8VVvkckblqOsc7pQ
ryuk+BTDvUz7cC8JEFdbjmPnnSyOqI3mP0gmRu4ZQtPTRC0ERUxE3LJTqP/m1nKL3RnqO8tXvmRA
5TPiaGN55KQ5JEuiHXoUOtqtXd/0r6uxkHqL3lxXqfkh6/lPozdV/l0chudO524VR7kC6fBrcmyc
B7olAT1hHIJ2kq3PBUnafmo4SLGI8t02h3dYmqUIVHvpKe2u40Qnz8EBwux/NDbZqKTf7p03OxtU
Nq9kP9m4oN+Mnzld2+myqaxTVpLz5L7lUXQVNJXxTs9OIDklMWNu519AY7WBz4GWI6oBxKRylJQT
59RZu7RD24aDXFpZv+nROS72MCxgqcmALzHt58leQlC7dxFIna7l/xIfrzkmWwfB0PyW+FAeOBQT
Ofl8yp4myBbF/MmddZLIsL0SvOsEn0RP5gN/gp+BvJcGoYPUEtfyBkalEWAQOyEnTLOwQsgB8LfG
VZcAYdKz+9X9RH66vgl1intW58U6JGadrtW01epHnrWFBBQ260tZdY4tHSekGzAuVRufIqW8GcNk
4472/QLVlTi4Egcnv8/G8jhfiYfRlfCY3stsroYIU7IWPKbweoDoKiSMkt+BcwhaGvfQNb/v/WpH
q/d2fZ2JlXmW9SLrpnAvIYF5Ucz3JBk+sarff64k2RwelZi5P+i5Dfu+fyHlHfkrt9CO8gRDudEi
g1g+PdFCIMMZX7qetV+f1r/rPJRCzPo7HikJydV9vbtzI1BDHIyUDrtpq09DprzI7yAQOUYTHE31
qV4YXktGR0OMHX1siHnTB7moX2gXCE/dypBYeOiqM9Y/dHxAK1ABusar3KMXki7mWcBIrk8Zt/aG
Bop10bvVpZNYn/DOHjOCfqkQSUhAm9bkOdcatLPrPuCOZE/IXYmxLxyyC+34aNTatRubl0jfXXCW
u7ZNblUfvUMRV3uF7vM/opUJbU8LPQuHqD6mM+ZMwhoZ20WJzoBMPmWSTRrhDE1/J4PJhtZfr75k
2q36dz2qWnw+9e2TrM3VzQ1tBZXHu+THxXqIfQSy8OSTwxUrKBn8dbVLvnUe+/dEvZNSCwxXpHo/
xbSKtZUDnnz3e2MzAYrIknivkvqV3O6af/cKtEV0+o6WD3GPf6Sep43h2F/zIERMKeiukjZVAoWc
FEtoBWk475oBukD5ZFw9ULW7P8vs1LcfpD4qddGmJ4GEIwCPxeBZzcac3L1XjK9E67LB5RiJBvlm
aDldSPFVXlhhH/mr76dva564JWGV9Mg1OMVG4mQjqQ8Z7q83jasl8TadRch3YeL91sgafVikyfZJ
YWMF8cyEeKo53zo+bdy45ZplAJ8ucQRuOtMo0CCCkBvNLehKIekKfnPTyQBFcbZLjDNHB0fSG0Qp
qGmTomjZB2WWP3vWp8TP9DmvKQA57mwWzbueiSFTnc3aEyFUBNNQMKLnML+2XvpaOL9WTo7lnUHz
ae48eB11AgXDJYnk9Rzf7mLf+vCa9nswo5tBhwWEoz1hwKah5DWbxUEOCR4NnCRDXtRxuGtQFCmc
2/G7bKe3eJqefFj6zgzqrOBY3Ej7UFkAVq5cFXjPghpzqJqB0pNGz5EzQjxLKvhZXR8azT7pzdPi
5O/ijSRMazr3psug6YueptB6kwhfKjJGRo0X5YfKJ/2C8/Ilh2zQS02iW/wBL0UTIeDEwhynFa0R
QRiV9Qlq9+4aKa6mROAaKeYWcH4b27AbcD7vsIMYahPGfz1L97KapSogAySxhJvD1Zd/SWFwNvt3
3zysCwn5zlJ/i0ftusrZuIp5oAv+BERRRiu0lndZNaMOudP4W1CUD+h693ayGlRFOfNF46c1DQfI
K8WHCWpA0APiweXf7NdnHX2PrYMYY1TuxYOrGXkVakat0T255ZuE4vJW2ZUyv2HuPWixtSaKDDWG
WEg7a8LyycxhUaaxmKtItC6npaUPyQK8SrHGjVif4vfBaOLGmseZ7MCKHRLzYHkQ2OXpQ1kn1/rM
GZkYJsSUxAk8ZZ6moYbDoUdV118srv+mQT3C38n+VlMSzaLommjo1IpM2xRI9LeaHFj/jjmkXMRD
8pnyMYrD3xQwpXJN9K2e+/pdTmF6xccQz6vRxs6Kj9WSwI30i21aNBhrkgmpRCky/F7X8ensQYMO
xhh5aX0WeShNV5BS7NdAfn1Rls0c53elV1042EYZBTke2b515sXKvYy5rEAZ5CX51AzzVQrTgomQ
0liYVq8twu/ORRQ7Jz93D7/VPXJcUjSqXPT3tAxelS+7tq4dN1vX1FqxB0AjpdYybLZjU1+tUYMs
fwmCrXvh1dP0N6lwCUBJgtCs6j6GDzk8cQL45Fi2TnqTkXJOzyejedAt9qCMZCVDQxMbmOjhTsZP
TrPreJlJ+oV6emFtkti7Wt2HHLNmUz2ipy0PL3tpoFpSQrECBf4l7J2nERz+0PV34gTEGbQl6j7d
k1mAipETmW0++mq54slk6+hifSXgBoZGW6q2tQi6G8JnCVdlIAWIYmco7YFZpToq+cJ6DEkcPyoF
Rpko+yAJ/dXEz+784sRP2uYP9/KHq5HvUuGfoD9WGqhS0TYm5q878yTXgb3imNzUlLzkJ5nGtk1f
ScBJXB9qMSkrcvcMbVzAdeFGF4YBQ15CqufXdkxzhMpidxXqPIxEcXFdvaMdLjCxTEou4nJlyTVx
du1n8JNw1hk9k8yrJOjS7g3JrT926wpzkTVBnG6KNEGUPcthU7aCBGpKlhw5+UokKHGtVEOlQAw5
yMXgAbphpUlZGdYm7M9xceqDPLnTttBRRDROEa6mwxGMmFR5/3SAOcRRMQy58C3erFUPSUdLpcOj
RSxebYQUaqy4eBmye3FeOqc7MVyGNe31BWx6LXUWrJZUZRZFu1mW5LKDmXPso4ex1bbK6K9AJ8vI
AjmReVb9WCNaLziOdnKv6wgy7ol6dy0IgKy9MJ3yWkZflphMCpTzkHGwlthj8ujFlH6SqJNNKxb5
FwwA/VRSWbfraUvs1eS39zDunWvtbzCTZQYBvbltFO1C1pfYVYFewZE1QTKLSlikX69JIwbVbtpb
LRwvzMr+LN8kDfLXU1SSubsihFeNJD/qlxeIswohKXVgTloJCc8l2i9TsS85e0gaUTKbkviUbJ/W
qe+leWadUKdbyvq1NZ8lYwiE9jDbIyPvrICwUUKqXHn0KvdczdvbdX0ScnkhbDNK8UCnqMiKnoln
ktiuUL192KEYyJPJkHUJqy9n7yTGuMZvErPJgHkqbE8RCRI1kH+rFUg7HQkl/bEhikgz8yUplNVE
WAqZTDJE9Gugbgggx+WEuo62/GmRhF/up8SBcnMrSGgx7lGL7lF7KO0PM45eOqqjbfe6Iv0EKmct
V1kGS7McMbnLmEmWpDHyuq8oPYEew+PXeXUY851cIhdjJf6oI/D7kMO3PF/EGYq2vWcv+kRVaD3H
xnKWpX0rjnTU39v9mphiH4GD5qhlQ9023uvutFNNRO0BOAgcQ4LGFa3ht+dVusANAWLWhEXc994E
VyXvE+duwIs/9e9rHoGXMlZzmlXXUr5pYU9AMOsub30AAD3gA6++N0L1wlswUbr1W/4wHROCYO95
6pYfwQcvnn70k+Q5hsdeI3rtPcTtQ6TouCEBgCV9cYSzWaybXOTPrVqX1XUyAYwxy/smU8/l5myP
CgYHd5kGJMc4sa4nXNkpsmPcPj+TRIg4hEi1DoZ375vGu1Hl2PX6SkyNlFrEScgwx4Oyn5bqUmCL
AvhzK5c+hWgjk6sa4T434HzlvbphAuj1vuR7Ohs7H378Ml0CsUkk6Raq4BWZhxECUdk74pz+j6jz
Wm5cuaLoF6EKaKARXkkwR2VpXlAzcyXk0MjA13uB1y4/mCYpWdaICN3n7LPW8iOWHKHwyquKkLv8
N202wK2BOE3C8980dE9/2UJzUyTNt9eOv3PP+meYb70qPpZ/73KFs6FkBfrncldY0mNm60IQ7ZhI
IZZFoKWR4g283mpZtUpjeE1HuPQcR//7PB93jIBvTCeCCkO6qQp9s3zgS2JjuYEsf/A+hWGQAe5c
AlGPGw6dpo2Q8Wm5kC7HQtFuNGv4s3xCS5Z4+emo//6x4GZHdJGxLZ6XoNiySF7aazSgYs/6XFqV
y0XUqoenNP6hoN+q+nXpyy2l9UQYvxlKfU/UcelnLh1Wi1qbNcV/ulJuEBMcsjGm+t6u87L/xYXz
Z+lgMIS+HSqirFTwlv7gsrgzh3YduOllaWKbi8SQn9dqse/AAQpH56MM3pfGB+aC3xm7EgNs0hBP
J48yYqj6H2vMPhNFS8FjC8j+Zvm9Q8EljJ6K0YIOm/VtNkQHwh6PxrDNfpkA3p+qx1/I2rngrI5c
ATnevC8hg6VPtPx3id9riux9WJiPoEOSs8cOazKhTnczbfPVsAlS6g1qbBA7+7xssrtpMXuOW8j7
nAr9qVHx8BMBwm9NQXixVRi7QKu8mBGwMmkOxXlk6OvkFc64JXIRvViuAmnnBf0ftE6bx/+8macL
3mLuLJ02r5HMBfc2Nu2dVbTaoRBmeGVkNtwwcJm/p1Rn4S/P6mfet93U/8S69Z2IsH8veviNgdsV
V9Gn9iEtZm03eaa4z3lmMkNkjV9c1q9q+YVd2jBSlZJyFPuH3sjUi9Oz5lVuKk9GEkVnaWjFNmeX
8aIPGDcoGuR/bQ71x/+cDvhdFW3+1RjwcrtRa+55kud7xiCnQzgOw9XOYKeV46vCu8JRTfGF0ILE
y5f4WVc8S4N5ViMqcVMqd8Pc4JZCbudnlJDBfMlNmg3FqhgE6oba1N7r2duqNNs7qp3Ogohjp/WA
rdtW39XEiIm2/NTgYn2nsQcf0iSQyhT0oUgH3wEpnTEsYSuPJW39Ckf0z6jlb3GIHL2E7rhqMO0W
3p+iRp1uzd7fKI9jnxZvnQx+2QjTL0z+ANJo3hDzvPXacGpIASdt9JXr03tQad+WLECjhe2xH1Gc
NCWg4bzzCfhuO8m/XAOrwC+ES6LT5cYrYaBN9DgXveDOjiq5qnWv8RP3d5jK7hBXE8vJZHg22AcF
86IJ9uDOZyYWP29pwjY5GpXilirjs+1FvolQBzoYsCqT5ErOEPRKm/WeTER6a4zkrYhAxVQcGmnh
7ge0yKhQo5WhSAM4TXdXnNDMNHQrzOqo6YJAYJHNw6dWN/SDPTx1ojLXXqlWswWSJhw892BM1ErH
Dob4ZDndMkjOXIaKWr9353dR/55ny1lh8cBs0BFE0QcDtQbiigQ2gI6rPBn0ZWj5BaDQeVT1vnat
RfYOGjhBLQwbxuo1bZ9H8+zP7rbI83sYFfsg7E/0RYeDiC804PBODQpMW5szH0d5KWEWir7fWKwh
YH0PdYdsvR9vNHTfg3gKGabbM6T8blKa2HklZITAMd4NOyNgmJvcw36UAdYJ89FbR2I4w0hv9qxD
XVXv+NNvQyM0fDDRxjpTe5XzAxlmTXYVn2rezX8ikzQ9gdjDqIV/Wlr6fA9YzShIWKvkkB/Gcln7
gNcQEGJhkVk7YVGFaeci3dgiwqXEYPowDQWZUpZCanix5/hEqfZvGA7N0RDXJNTsPXTrLZt26P9d
zkGu4B0wLC42ljfelUJ/hTyKpX93qRea4OIV8w3mAagx7RtschugAjfRa9+i8Bilg+w5y2fkjaRf
YzsESa/9WFH7x1WwKCpG6x8PMkv26LEwW2Jw9JzG19eGXCSc9fLzOMVypXMKVUyd62VIImCsOOTD
X4PZHoUYjigNRryxM6aaQhL5TKZtimwxUxoA0Qg4YmT9RbjB1WEYZ3s9NBHYSNlu6CS2/BMaxw8d
nVow0+K5Nb9WuoPxLUHQ3vRC7bt+uJQe4ggtn46x2b2H0rgblvaBjPRZl/HaC+fPxp1Jj0fpamJi
RIvLZpWi+UAqsqCEG7V421GwkxY0fQTePe2muVp1UBD9vpwLXoZwl3vJRaBNILFnNF6KZDPOMvQh
IkrEFyhACpWV65DFpqP37wOGopWcG2uv7EUlodIdMrHSz4pbm7t71+wmuNbxDIHfPmGRaDY47spt
yVQLk6BguqG93Dis+7nYeFXjbWtyRtsxrV6mIbomwvyVpeDGZFpuC61mcI2JGkdUAYB5Z12gXyoU
AuSps3DupoG+Srp4p7sY0Iv5lalH+9xo0SeBndmPDXnyUHmtRtueV45SisYeAL6+GXC3C1KhVrO2
3OxXWxn9fnRz4I2duvXR70K0nAFlYfmj8LbADOjs61tXHza6JIGD1kC7zbaV7oweARmrRdV4KKHI
q8RcAfpSYEE2ThnylYwytYwxoDoUm9IsWS2uaWD0YatDvYgwx81cJqveOES5Pawa/px4KcgrQb5e
XM4Rp9bK7K8QsX4x2TiuJ9NcsP5Ia3C64DtY7thAxN3EZHtS7GNPMN8X0SZ0mjVEfv4KFtdoEryr
Ug/eZ8stfXeyr46DZcLW3RswO+xWvb11ZPWHOvzn0L32c8+FNxDGPjf0L+YeB8YboBwY7osD94ja
RbWPc2ng4ubPmebDc5vncs9OM3cifd3OuBmmfDFe9xC3QXi1fakYRmntdTpgzNPxnUYRZ8wQLsFG
MTpbo7C1tZewsoAQcnEKL/Yb8H8Zw8BrYYPXq/u7lsSDPwbL/2Pk7s2yflU2brCGiWgmoQqYWJa3
8YDjrTQME+OiK55RoWwK9I075Ev6irUGt+4yOc7DcqE3+Vy05BlDRLTWjIVvjETV8fDk6dwIuVnk
x7ZpfiIwfWtLDYCCbTa/reY5ftVY54ZiBEJ560DVM4M2CsWrNWa4noW8wZ4Z/MaJyLdFf61cg+ut
/2maRl+j1tvZSb8ObW5N3pKghM4GGTfXLyZrN0mwNB2RgBkjpN/B1LdNG7/oc5D6Nft5/pHDcqNh
VUbMam10/dqtgk1iD6+aTNOVGjjxqbqwEYrnv9mQbJLOvC9BSdJwG8NILv3U/YL4BK7JIF2RZrDr
4wyPq2SRDgb0J3e8A7g2UHfg74MUxSva9BTA87LSsRRoxTjbspLX1i3B2abhPmkx1ID49x9HC57G
bIJurkPAXrgHImWsNOYaRxE6y+sPar4j+Dn6aYjf5qzf4z7wmKJ+5ne5K0QYa3NijeJyly9Fe2P9
DCzIcRmhbJ8V3czs2BAQMOuz6rp2XWIB2Jren7YH21wY4P0L4Te19l2OHtKRufzqTZD5mP5+jV0K
kRx0MO6SfE2d4Fh1n2kMZMSp2CuBUFhNs9pI2VRnT+0drRIbrSg4R0Z5d3MrP5SMyCddfm1690c1
9U/AJoCGVXIZCKwBa+TBC+LfbJBoGjeDn3SsrRmRo6SqNTU11HYT7mXB3BwpXlbdUTpuR6G/u5Wk
ohu1n3PJ1buplLdyjPOk6TSfceJCy78FDK+s065/EZ3+nbH7RNGI1TrmgRr3sUIks6qkxVnAJKNZ
FSxrMPqsjAYxWdIamCM71Hh18xFUwYqpkqemZy0lgdH6RuP+Mz0Pif6S03GA/9NvaxuzlgjFad7K
rql3svXCTQDVsCz7gTGFcYHuin3VcgpFYpI3xx6zNZPOZBgGVE1hzHVPTsNHNZnHLPfOi/FhjQOU
9SabglVfVe6qstQdKxhjG12er0ODid7aNa6lox8aN88vYed5G1ccW1ildMZuuWX50qBNFoUzyWFo
k93QnPK+uldG7F0aLd2SaF2HIgHvitvHBUYEnJYZPqQkXuHukD+16+wfJqkB5rQh22upAW5FpJ6I
8tbltGnG1ISIHjp7fi8q74YGBnHCJFnW48VQ4zYzFhJAb8W7xK0psBomZ3M/J37hpQfGLrnMdvEx
gem4L5n6yiqKrXBjfWXo9UbCg84FYMCIm12orvkcf09Rxr22BbLgoNs0OBV+9V5i+kOn6We77sBI
L2vjMZKNHwEU+XJGUAatFn2nQfnaZir7SJq6Juhej+d8eXi8bBw3ZZFQvka5pLGboN12tYKt+6xT
5Jn6na5VQLcSlIaWp+wnrwaeCFuY6Ngo7KfHe3phfYMeoHVrpxaRymhBmtpOdXIxqGAot9B5Mj4Y
1DadkCYW1mbInVthADJuRwKagV7ZN1MPfBxEB6yv40u1PJRZz49R9Mmm9FwysES/OfzvA2ym9GQT
bTZM7SNj/DKoxadhcRBIINT+42Wk0hisoipXTVI2NMQ6863gL9ZVE6aaeYy3WgwFO9ACtR5SBr1J
Wfan0RH96fHMUSgoVkEXQtrvofxOU+AekF8RofeGA/sbcTamVpCi5FnazdrWZfkGEHJ+n8tQbk05
dQcKmscmMOd3xADRXut1GJhw8j/C0dzmrsL2RlaXDY4c7wKo+7aGfWkhA0VuEUTvXUoKW8fF8R0T
MdOcaTU5RXkLapqOZr5TyWg/j54iOW90xl72+S3u3GTD3yo5VJpsL0llpduhC5GL1vLLq2m214bu
HWYoZI1Sra+Fs3GdLROFMULOPWW6dS3ilAUZR1pctubZSTD/elDJmdeN9U00OuVHk49PLMvwk+5d
BR94zRXFXfeYT1x3BFnX6y+jNl6H0g2e6ri4DwDaXir08Jrm6q9WV/2uC6t+0o2kYTKtWN3sspHG
CkraT4KMdA1ZLMgBeGfJjg9h8tkwd36VwWoVPbAyqx6zy9Rw9bTKZzAU1jaVs7GH/ea9ta46h445
7AlR6rsmzk3fCj1rr9lN+cHciz2V+k1U7Mq80bs33i1rM/lSl/+4TeQeGr3QGRMP5n8fgFBfgLd+
xRbMngSQGsTn8hIur3KMbQc3mukZIrjdGkLKDWeEfmGnlwN1rY332GVQFGXUPQuz+j3onuHOTx9J
/msIqRwkQlVnywyJXEkU7Mp60rNwuDS0itlvGcVrPIfGEiZs/wj2WJQTltaQhogua75sM/NOI3/s
W5lM482V2VFvjJppdzkdZa1ixi9aYweZtXlKIF2wtNLjPbN0vT93zYyPdHY3nJzIMgYxX1Q/WKcm
ZlvOL/WM7OavA2f6t3KpOTtRbV6J6yb7oFbaYVIFjeZ4wAWbzNq15rA5yUkXGye23Q87qY6liz3Q
zr+DxD6Xidn+0wv7Ro5N/5uW+Us9Ri4zIe57bTPDxD33lzOU9W8uOt/UhOdfdrk4BGbT/RqH78xp
KQlQUduwyVPx2hoFNJY4+R1QGROBU71VtUkbozK+kJExihgxCnsJ0Rk+iZn9/Wg15i/IhOk6auvo
GqVyuI8KSXLXBuJXAt9xNcC2ZMEIXUGzxujc9i2Qi3xot6jhrI0wFwi7PutPehW1q9qmIJ94CVCo
Wd41UNDv6J3sHZnJgFayRq32IDsj2hdhUrsrhCfumR3Lbuqn+C6hGhs16mlia4PE1Jqwunx2C1YT
+BE/YXW0W1rk9W4usOWUsdvsR4v1JdsB54p0MzxmTtbsGGvTn9ESM05cNeHLaCGaTVLuQUoax8mb
yzfplZgOh97bP142A1oslqVqZ0JT2jTCCX3YMFBjTVTHJ7k8CE1rTiKNXE4LYMi5pV/sMjYuWcjg
T00huZnb+iIds0PP2Kthj9vrlWgcYHXZf5UUEf1oRAoB+hMLbudSGHAgUbtiCA8IJtxb2EQ9m/Sn
ScT2e1CP4d1VyRtFmfcpitVVOVbwlGb5ZiyC6C30gCwGoK4772JbSfx3Cd4aACG7uF6m12qHCkbX
+CY/YxdWNlM0cSmtTRExfT+Ps7vDqMmnr43NU59F9gFiO8PvniM/5DzIdWh2+tGhxPZR1GzpU9oW
XH5YVKY+48Nf2TjOPym8NFWGPzFAS6pIbfrOdMxmmNxf7UgQZgjSM3+v9Go0dYphQD9JhU45AwRc
tkV+zhqz8CVkpBOVSczTmqGdzKJibDA2X0tDe8PFzebOQ1MuZvYruq73l2JMtmNXDHdsNP19GMOj
1kzzOaskq8cYmHQL6Po4hsZzGUf2zeKafqMjLW8yjdSmC1u46NG2LAkk1IX5Zs53g9D7s2zmnvWR
Y2/EWHUbZttn5s/gKupebpxUnjkbPhV3U2md8yyZS4jdOXoqQSHFsxCwrox5E8Tj/JqFkpVdWF1D
15svBveOczbjqbX1IXtOaXbUU5SfzIHO26Ti+BCUgY9uz1oFE9lQ3QK1Uc3F6f8PVe0WJ5HUgQ/M
gQO6VuXFUyOzmcWQ7ppSL1lWtZwg+I53Dvt4C2L7iI8HYHtRZm/pqOm+pqJbs6z7JIOkEDnqzdCg
IEiL4i6BJS4c+GorQ2/rLCLHlj3xtQRJzjrdvqEo1Z/6KTkS6CqPyJrl2Rs3KNIXtGBZ0bjkmZ4F
5UUQIDo0eNjCxRrGJJJ2NIgL/vvs8V4ZTtJPU43F9PKFeXnQ4RoQiqy+hIPyo9QV4cCuSC6xpsvu
KBrbWI8D17iuGtltLV+Z8ZQPrqcfS8fBDVrAnyLGNccb+pLJOdBsgzR7TU20npOrR2HJjWswVurq
NWH9qddJtk9dqeMmgV3LBzPtvd6kAohczhfTQDm6iqdbQF3SxicJz8wS7Sm1tJduHJlwsrN2Jyoy
25pRUtUo2zPl5+acYms4Dx0rzz6MdL+3Hff0eHBMi+SiSLO1kMp9AkjLklkF2hann/OkL++1ev9i
U4jIuK0elOW5t9rOkI8HWX8wS0feDQ0xGqXDm6evYa+PZ6/2bmYaY72cWJaFqZ4+5ZGKz3ZU3GuM
4E+tiv2MXfqtT/JdkbhHu56LcyKjYTNGWB20iWFIBmfHrWo1tgCFxxq579m5483ZFHpZX3IRKG62
XIpo3Wrs93JRIfBUv7PJDL8Uuuy1E4b2KZZIFGh7rjK2vhySTKvOpe0cA2i7R2E133mpkVOKAvSU
sekFlxHtYiHVVWqC/QL+i1WHZ5qRMD7DQsDFx3D6j6yoCyRe2d4tEFWaATWlsaP+kKQGXJCCmXno
pvEpduanjilihprDil0uBAyLkvMpdEV4GeIIOBHFVWzpNS4m6c67TIedJRu8MJ1JP0rqgwfDyDVh
BBgBaDC56SJJGMjop/08UmGIzXbfUExfBBo1+eosPRvS3s3IJq+BCf89RQ+5dg3nMNcQAToLF5JJ
z8BuoJORPXvXpHOzAxx+tdXDmU2HZ1M3zp2X2axpKGv2oEp3dmv+dGI8QHbOdgbn9YreX3ZDpPM5
cAQUe2Zcx6PD2m9lTpG5VwH7NRZBJ/OBb23vYRBBPk3d+ZRGpuHPot9GFmCvGH/jZ55xq0Fv6x44
JlaEAOWbrTv7wBWT38xSbWs96AR72EDzw4UYJto8OHlpWNyUrYobt/Fpm6XkhpLm2XMb7VwTFafC
UbRvXpI2YO2qEV/4/x5YxRFqdrVwUxdU9ZHddee8rPvz45k1MFgR2WC0PH5DQMbxXF815laGGhOu
CX/XobJ/K02bjFLc76O8bgBE0gnpTXB8OOLr62BF65A85QfrnJcgskgja9z5EMqJrRHMGZcYmmKY
SMhlGGWkXR8PnPIn17ICaMm81VPwOo6xeO7iMb9zuTkHaeSd9MbM/SA22l1sj789Jx72cF0wbdOl
2zlhmZ0jHEGa5tU7Kgc66OnUfYdr+tEnwAf1Khs2SCGSZ4nhZOV1CcYN4TAXaTMSonJ6hZ0+QRnt
oull7tqzHKtvYQ7GzY58e5iqjUUx5l47mS+yTJ5zJw+uGluGKAm5EzKEqQYj4viO9dXjNG0Nixog
2IBtmbegLJJE22tj8t3pekWdxL2HoWsDZvhbaxXuy6zqqcdFp4CC600vNQ6lePquw+69iZzubfT4
l4Z8fu8F3bpVb2eUj4z0mnlaeh3YI7Oe7fuLcg66EWLMWKDC8NVXFicMt53BrS/sy9DGuVG3g/of
n9rANFZuxHBGaoMXyll9sF3noSmJJETTxm6VWA1pZH9SaCyZJLaCnSTR3VXFsI8cKqquGWfrUpDC
qETw47jm0TLpArBQ/liehLpWbrssn9hZlunEtDl4x3wCTmmMDbePnGVmFF5RXdHDz0T57zNjySSU
ZhGsuBiA005C2W/kaMxrtRx4XCmpSXj19fHq8dDEjbMjBbw4cZBt/v8LFSublYG9Ya/cNt6kAa6Q
SRriJapH3x5N7/54ZZZt6+tVm+4eL73Rqc7VpP8DvzV40rFCWEUH1wrEYBrE1Wdmh4IzYQy28fKy
ihha0gZ1NzB0XZiMuA558p54xvC3Hrov2ZnBa1Pi4NAS7NwUUqIXbuvEcVQV7lCumkfaCpU1YUkq
0u4eIfD61Tvsb2xPbFzTFue+6strZJQcYlqan725sLZgH5PJYZtYSeeak6xdh3ETXpNR1w5jyqXb
AgPmlxkRc3AljJLmLLZqm/vK1LOe7Q2GYmxaltRC5QoN1ngKi2jbtZZ+1qi5U+lsuDPKqXxP7ZZE
WDSGoKOMfbCfNG3akc7/zvAuUSCP3PVjfw/tO30NiR+VXnc0sEbJNfe2HCEZkz5YJ+5YQSTFJwCR
w2ycomHyNjDCIi57LL3G0cpO1rL+ejx7vDf31TEIydglZmpvI0VzyU7AWxthyTV9PsU0ccQq4CP3
etZA2lSHt4h7A4cMWiS6bklWI6/KZtO7BmlpvkjSRHMe1XfaYOJlgO/tDyHm6nnSxnuoYhGukxZe
Z5aX83mycbthN4g3+TKbG/UOa8blC5ZpedveEF+B7vRHr06HI5rxgdEqXj6eZeVAoJ6N37rGvYRQ
zXTOfNJrFsj4n2f7CIKEMP2CjH88CydKblVn0QbmrTikwk07Vd9KFDtnasfmIWeXh7bIcK/pHDY3
Qh7YgZZnU4RHsO8sOloKUUtinwoL72fupURvJfxX6nlZSgM46J/LCk5oQqlrBam6fx6T/IpAyr4p
mUC8oYFWMhxL28TZZAmGduVN7WlQOhTxMbrQPu2R5Zz41PMdejbySITH3lyDUurcJc9hTMRs0dFv
TKOK71FuJiuXCjlMn2n0vVQVfl8PAvcKPcAeeih3AJYslhjXbtf0lxb94tW1GMTSGZ0QuXrBiKpe
WDtCGiPPwH4sBbite76hmIAfzYnZhU7cEqhiZ0VUDwICF0a7rX3pYgup8Q2Q/KsBlMUj7f+kjy6M
Mmk76A7C7y3lvvHZtjtjUf1BJ3VJB9QO4Xtt3jy+mhoAYguqur49qV1oiPozoZCD1UGLr05rTG9B
D3RYK+tPUPTZcXCI7jFhmELDvju1UT95rI9Z+lD0yVgL2l28tTqd2WmrdC5uiZsqLt8m3R39oZ6r
M9n89JYaSxG5qK2vMiw3VPQoKGXcbYtWPaeJGZ0qq/6p8VtRZqyfKZiP63Icq1tlmOa61DtGk7nZ
35KcnA1VjARYkOftqmEiX931qwFtKVfZEO0tszTv3CDBj4dNQipLOe9Z/eIa2cGc6vyvSJjcq7qU
4tGU/mVIneGvsZYvXm6Gh24qynXOJ7nuTczOiBC0xRf8Gul04sYU8uucjuwDgvHYpOF/FyDZsgpp
VDlBeMKSoT2HIEAY8J7aa6D3E1Y4+lPEQ9Leokq+MIEzLv++FI6zhrs8XecBHW4l5B2LG3eQdr7E
pox2/cw36Fln70pGc1Z2VU2fBrs8Aq9x7duWg+VWDPp7EhrbOs+8ZzlC70tNFAkJ6YxXk62VaNW4
ywXOuTHMVc+kbojWMitt/yFepnwU7B0j+RMWFlTj2U2/5oCRcsjzNxTUBatVt37Viugjd4yJZX+v
9uHgTmi+I/P67zOrZ2EYiCu/H0d8I7WPOotHf67C4YBXQvvwcCwmthugHySNQhqpOLYz4UnHgtJp
q+hZqcq+u8ZnOojo+fFO4f4iOWuc64qRvSCv7igBSubznfLeuwivw1gzt48vRK0FIylos4M9J+FT
cIz6EPFvqXOENLmieF+fskCDQdRa41MyyxpBVNAcMLNOT8wCcGL1c0ClzOvWLXGnv5M4YZr2COpG
8aHVOzb9doiqwZmZA3FhdOq1dYNnXz/1dfyLokaxcjTK3mpkQ9LUo3XQQ4xJuXaQcTedKjveNwUz
aBSfg86+to2nTjUJsU3Kh/Q+Dm+krp5it5i/kTFv0rmEqNAQvcVvKy64EMUlsCyBAcmOt4kNwyPA
y4ITadebFZ2+uvT82U6mdysOXstBd26NEON7aYO1TYzyFbgDqXjNOqgu/illlP4y8mI5rOiB9znd
bkElLmeKZY+CKeKa9kW7+2I3Sj4RAGLhFIrvMEvbfRfgLo7wB690Ujg0aFhkkUd0Vo2hdGuVUyY3
p8/q3bTXCfRwblWVex6y9NMLZPgkiGE2ndG8tAi2tirSnINw5tfRNswr2JkW+SUj7ugH0E9mjQXM
GQH0XHN7wjtXbwOTl4/3Hg8dpKKtNjsNU7f9uhKz5/mF7Lvd6NTZ1htZ2BLdKU6PGnFmuOQAkkRt
lz4OTZ35iX5IeuzmfZ/Iz26iY9cRcSCx4yX7ccTrqpcHvbKCNxW75lMCCqOuxGswi+E5tcKf2hVM
SbooKUp7s/xHWYZzgSYUvXCSxFvX6jT/8bIeReJ3+RBuWWcZt4JUVlLSwOgCKKaPB/dlNGt0FkmE
HCOV1gstmHaD9AzJzizJ0EwzY0YzDX+d+k+V0jMBkLiSGaWLzGJJVFJJX5l4KvWe6TCXa/h2JkJy
HULIP2ZCPHJkyHTQLh7SFiBnMxQSNzdPU6K9tPM6sJri5iFV3aVsKBDrBhu4JnRVUyBMIhiDDYl+
/j6OVr7ETedsGo+lZg809gXOkEvR2ktfemmVV69rPxrxR9ftAQ1G6511+lUH9lDlys6xcM5eJPdI
wQGYL5h7oFYnAKANW5X/LRYc1lIXAm1ZwdZby757hOtU96L20Kcm+T42a7+myXq22qUfaEpiuTVm
nc7CjVxREL2VabPpiIDdbdjjQIodBC0T3Xct0s+63pIBKNSzWB7cBDwQg87ZjpvMMtvaWueiS4I9
g6rouEc2n0MUOQxeBea+cfddMpIh9OLhiZUWTkocTs/TJO6e8rxjRQkHxECZB1T4uxFUTtWuH195
vDcM9SqWgNEfjuXHQ2zRDOeCAYCJWlEnr/9/GJKEi8TIElXVPrrd8iCHifG+WfhxkLdvzDkbF67q
7J2X9xNFvypPKuPfb1OYkm1LRe+WKLNLJRLEsY9va8PWN6SIsbzJcR/qrvLJHVBBMZ3h0JGmee56
TA2dYqB/eTUGrXhO4cr5qhLepnl8x/JQRpDiQkC8M5NQG6Xr43Fyf/5d/v77mCfM4hHODanMfKVV
Zl3zyf4iEa1fClkaF5lQx9WJLDCCGu24Prnvud2zW9f5h2VFCSkSiCIxALkzoWysWuumAtv9LIoY
TWfVoFxcXvZOymqfve9Vi5R40eb85FhMJhp61e9cnfnQ3Ar2ITncHeJhicF8EuuoogubT9WNoMv0
M7uxrys3+zu65tssi5vWDt0JypL5Ns5kCpuq6NhN9uZb7lIG0SfJy1zAmlTyv181DIPl+lh+B3oh
zqFXFufK3DxejGoUZ20orI5ENVlAmYloaw760uGyQADGKATiEjMnnuYNi3vuIxitDvis/l+3Caia
prHHdk5U5abuuJIVXWfc5tl7r7gvHcNKGjcH2uTt8WxujnrRBNfHOwoPtme2+VlApLpU0lXbiWsl
KuHevoyGkx1Y69+x7qQXzur0oh4PluudIuPn8XYdgBsqh05cBuTDcYHXyK7cDcOw7iloBMJOA2IZ
A4FMZ/bpfMsco9vbzL9tGts6sUCK1kOvul3F1f1Fy2LFcSGeaxyTlWOmpBBdbRMGt6r3anINBUFi
p7zWTNZuAjbsKzPrGItqdV83U6bOGMcnyBYgKeHho5afYKtZbTemtk76SmECnIAfiXFf6gz8ji/I
pcx11sJhYMU83f5D0pktx4m0W/SJiAASSPIWqLlUmiVLN4SttpnnIYGnP6v+c9cR7bDkKsj8hrX3
XpJNX+ahIq7SsS5NRutk0ZYKchTLmAbLse4tVbVBqTL3SK0ie97yZTr3rMvafJgeNSXSWticu8SX
GK5lRGoy3F1ZMV81yl4dtKSFV35q7afh3liNHjVja1/X2aoeoUysqzm6ODh3Bk4fQDj+q3dPInAf
RDkOTzyzry6NxYmdMnqM8l+OT56hy5tNUs9DlvS3dWB5kqRYG6zqj0niwv6eGLKHVM+etqkMjZUV
M4Gcn5K26zT2CMJm4JSZVeKHIpdxl5r8RrnR73WPVZ9DfEy4xU0Pe9dN52aW7guLzxNB0DtXS7ZX
TfUipdTvJBlPtXWvBjMYY+upb/0SFXKcUg5PLyZGqjhnObhJJfpLWNQ2ujdX7har3E8VfvFmpZo9
LsgxTgLSfYZtp3Gm4S3KBFHmUrHEcbN+569WFtn5fcBFsVPa+omt+mdlb0/FRs/fLgw9wHODeiWr
sRamCPFwycPMcbJQt+RaLDVF7MqfSnI6YMcZugATwTHq8gr3Qgen4/at28r+Wi1W1ClDnxUGR0FJ
775vc3WHzPDoG4AhFDSOJIf7WObGrZvkiJeHSRua6DfXMQ59NT4PY3HxtXPF+ELvV4y/zHEewFaT
X7XkAVlJr66KFs5rqylx5nvrkD/Wy8vMcAnwprUglrwNMCR5d0r9zmI+O2GQ/E1flXhNua8GvuA+
YYZNck2GVqrWYZGBEBIShon1hsPI77yr9JcDkqrmzGJ9wrfWrzB9KVG5QAq1iHqjwtkM0siZiMtt
PSeQAvl/7EDXWUb7MlSC88jrd6Vb/Gbiw45jfG1xSwg11WS0pkkbqcprMWizHpBi++GA5VEgY41Q
u3/Fj8km5xzMCBqek2BB8eCU4rDZCSR6eh/t+VvGsi4HuMHPm+xgwtp514F4/NDPxjoqcIETdffp
KstlyAm1i939ngX5w0i2B9UKKBo5E/tuVSN4ev5mubxFiI9OViGIM+82pji9e2n1b+Z9/CwnWx5d
gtxy4AhO/OpgQ1uEpBTa0Gf2bw2Lu5OJz7yxc+4f0pvNjoIgEObCWiyB5bPV3mK2WONkfROXo0MW
cCcBWUt4spR7loO7sR6PmfE7TucrwHJ+dp0zWdHTudsv/E2BVJqY1ikl2EX8lVtcApHdo5GB3ycK
9lEKEZEZIsO5r3JAtZbGfabsglC6zcb4vi61txtYNQRrOzZh7mTIMWM01jFWeyzAP1q7HE62cl9l
2b7Dij6TE0QTmE7R5GN6pNqjc/8RHl1vs4IMlwRt8H0POUjf12B7+pKzxqFp5w/1s33I4kBWIIoM
C+lcw0xan4Pmpa2R4qwgg5EUdI9WbL8T6zQcDF/6VG5flDvWob3JrHMOg0e1lad7OAngF6MdSdyV
ZKqCodaV7kNr4xKsS7h+sv1Ym3A2J1kSVkV1d+FWfNzYC2sGhBEnxRz8S6zJ3quyL0mtaA+uzv50
cXdi63VeW+M49QPax7i7tQNSB2lyzCFLBHIerlDHe7Ek9mFZu8ccwWRgOm56LfPxLBoFJJiNLNQA
iKEl7jVA8pzbjnOA+bG8oT04FsniQzXmJyl47OfcOTSiZ2GFFhusemzj9dJBdwWWSdg767x97CzI
yUfxUGQC3NU3353+11h1WJcVLmuQubsBnLFRXFhE5lsSmTJ5FGzMSegU55oHYxbzikyi4CaTs2QR
BsLaI82qQU32fR+a91+3bpTiCIKs13FGEEP7kAi1X7bMCqeu+FXMA9o7Bw4u6+ZTwlM4QTMTbVHi
/r9VL/1qfLeO92AWq/fgD9B/DcunQLv6Db3DeEjnP3Qgw3GotiZIyzp7Ltl14gnOEJQbp3MwaRzi
bq+s+UIez6mmWASE4BcXtmPCRXCS0pexYmHR5/zX12yP1YwGeEU2stkeH69ddMe5bW/3EN0Qzj2J
gH9/W866s7bixZbNe0J64rnzvWs/9A/s+R4cNlsna7G+vF4QzUAtPdYsB9aqvg6c9nmc4LbDHnUe
wXHL0cO0L1nc/QyxHKlcJxH5LiTt/e7VS9LFfkQ/QMhS5Rn7VRlvsdvCHKojOV8F72IynMoM3/FK
49lKKR3LjdmGmD5nDdspWQW3oqwvjgfzWuos7LiijK1g2z42B4nLVrkOj9Sxh9FuwDbucva141cA
xwp0g22K5/dMEDbaGlBMcxwQB4zD3865m7H351otF9Aqdlj4OrR0f3JTb+kqX7vCG7AvKU4zcj6j
2l7TyXfJPu1PU5JHLSfv5gVZvz3JBb3T9mJsm40+ST1snvcvt2OYJRtRzGi4fdjDCcsD0wkYjHxl
+Z2WDj5MJlHIukuOTaGayKoZkYHQXty/68bkspUdYzHLPQrTeyHP76+WsjkDcz0hkKp2U0xCIX84
My650ukrX3yxTZimjNPX4gjAMkxXElUHrsjfrX5hG81JCNDf7mLBUil339YFoz8l5whLHoYBvCO5
z/W8OGkWjaRm+vqKYukAXb3BBFIbqlG9JdX8n2YNE/jjf8Yg1rNBzEliF9mx8bBqyjeCkXDPL8uv
TA1nO2eGZk8fNiRmsKz5+zBASE+t81Hgqx0m/3w73a34zlDXXFPmh3M9PxT2eBSKfPrJRjdSFcw8
OjoD/Cz/GH2/H3X7OJXbPZPruA1mVCz+L0DtJViorlmkhwM+qQycauehpCJuUmVjM8I82URwcmwV
51xN9vmtcY+qj7PH/px0xtdMRxtajZyCbCN3pJ2+CyOVrMBa4+amZX/SbfzZLYkMx7kvd6Xd0zKK
hHXJYlDm9CmM13TMhBCX+v/jfsctyvOxjZzUqFHFKBHEi3HdzKYJ520o94T6kqeZK3kYzXgE2U6u
ZnVnhNeFeGvzkWwJp+Pael8n65+ImTjI4sV11Xfm4vg2lNWtJCCTY4rsAlOe2ZY3p2o0+4vKMUbI
jfHgZFodVmy/bjztRLoJBsWw87NmLEyiFpvWNSZDZIMPbfzU+Zi56FShn5UqEXGRAVI356W2SJxt
7Oe+T37N/kL4Qd9mESg2Gl8z93bZhLFjYulju/R/JufuYGwnPIZpGXjF8mfr4fL9kSThnP7NQtu3
Fv0r7SgB5ZkkXQ0ZitFZ6y5lKz0ylNy1k3oy7wFqRkEz7jNPLQY3mFaEynwCD8pjGVjbPNFbw1i6
WB7gfbsAc+T5sDha7fnqUIoYgbaxVkL81hJ2Xh96E1S7ylGT1AbeD/wvB0T22vP3ALiwss1/zZ73
Ikk07ASpm23MyCHzgFbG7WLIjt+i1U9AkJ+zczZ9Hmexbb984YPHu9m5xgGv95sX7Rdnt3Zw5BBM
7lxn2rsL+VVxwa4aZpX72XdOPKgvCiNw8hjIH03LAxFI3tkkgG92SFf36Xw4UbuLYdKmj2YXLC4C
ofEMgONFJEvljHOKG+fDxFHmGOFcZSDfOAX4pntsy/6QsRZk5RaY1VYBpHg/LvQqiRXWyaznD+z1
92qJf3UUjrXCD63hHPGtdy/mURSLDCGOkb2n5m5tml9r6T/ASe8q18dmIrHTc+LQbCV+uEjzqGX+
SPLn2+hWC5pC91O083HtrFsqxs+M1oU71Tyu+bgvy0NllB+W5YxwkZsV2MgYWyBXTeJ8aLWJQ0vo
N0Hut3QI0FcMJvs9KU5/Z786rylDW2NZdysumFX/r1XJycvmYif6/HFR45dZmSVc8R+W4sgYKPh2
8DJo7k0U/ZhG5P6d4a7Lx8nGlDoP2tToj3ls7BDxMc5KyLgqVfxuilSdMDNPwsZadmJ1yAi1R2rL
QYWmL/Sd1r+3QfmXMuPfhOI8LoPyD/WSviXeDugQcd+4lZFj/5R9xwJwxVWEj6PeAeoFXEYL+tyy
NOedjhN9zM/1spqXWtQTX+kMMkSxolDjDr7xa5XI1cAFD2PsZDtrkXO4IIXEjaX+rG3nfUhivM8Z
CqU+6h3HetskrsmyJxqkL/BbqV6NOKF8repTEidXy9yYby3sDp12zztbM6vecO4iw5eTOd2hxejG
6ZMG6NPX9hIlrXPypPW8WOJpLFz/riI6KANVRlO/Ad74aKiaizk3rDrWQ1J2TEhXmj9Z+y/rpg6Q
tscsJWmo57NL/PHJL42rIdPHDIddL4k/6SZQio93Th/rRq/lwCpQTmd2xyaobK+TSJsdmFUfNqg1
9XrXGfgDhGNyszoi90Tbtzv64FAtFvyCx/hpbPclk6TjGN91QoJziCjkwLfz9C1LcBDZpkdZol4d
4nE8WQwydwN+6RGkkzrbZoUbU109yvSv5Rpil1nmcLTdZTmRz+1FGGCcO2aDr7HyP+Cjz/ba6QfM
j5w7IKWB5axLPuPMk7Qxowqxhv5inioOfWYTKH7+k9rxAzqKn7obT3YjrsRYt1uZBlVvjqAoR0aj
8M0Fw1ZLI9Al+jzMhrq48KwzmH4f+SnnZUseTAs7E59qtlp/CUZ8ONVwUdj4avHD5m9euLs8TT3W
RvnK9fLLbtcX+pedwIAMW5enhIdrrMWzQuhCyVHRILFfsywbeEOYP2XsPuAjeDPdh9I/ZmRmkftS
YYOfchUN/6xhxUCl+OTq5Rwai2sGATBMxj6dHZzfsTewxi7ib/xqk98o7N/arH0jIfLNsG28jPwc
3GkibojimjvdttiGmjS+izqpDP95kK02XhBZ+fUY1O9VmqqD7fscI4KUbMMMCppZWA6LY8t685Vg
LTJioIk6jGKwD5AegD64+UIn9F1md9lMgxmt7DT5ljHl8mogWxE5CSGJvfKDi3FvD6KlatAHw5wH
lEj+ALtLV8vDRUGftn995oGh0fgHG3aK855kjFJ2HGMD69YaAZxle87NbD6SMv8aTf+nhS4Evl13
9gZiDyvzVBfaR9EwJhyk5lO17lQXLaM7RXHs50hisD1z1XbCBX9jHILYe11/2vnOFo3br6lECZW5
54SlwQWfhHbOZ6ARWwfT8m3PcGjtZGe7rmebSuB4NIo8jZSNlSkVK4LzYFW2d2W/VIUdU7Cg8hIR
jWYR5mLmTBvJTV1MeLCqX9CLlS9W38sj3uABPGy660TxCaf9xt9cB3eJHbTJxoy8Gvdom1+7SX2m
HQo2dzJnegLkhYXpJPtC/80kax+gEfonCtBRO7u8Qdr3P24DqXgjC3wHUFzN2HFGTKHXe69RlOln
u/VumOdOEhbincrLDlQqn920SkPlMugfAHAJLVqPcKZQSzbmSpIKSa9ij7TeipYy/vBLWjfkRJVM
noEZf5GeyfxPMreRHFOp7XhBEX+jQbuuqOODWWYranjzgcTvd+nmO53K4z2BFC7aOSeqnyObDXwv
6ywsTFCv7T652iBo+55xiSE8evX5tc5Yb+Ks1AXHvRYtmjbd7UWGBj7dSKlaWVKXnnsyEOXs8y5G
mZON/S7t/ZlOqv02tT3vKl29OLHYpY29PKvNvjkUoEF8SwpWhoi/eJWMr1gOcp8N9ofN9G0nQdZj
g+qVrpoYYyF7FFFeNHC9O/O2RmNqXJS5sGllwTxky3hIapcqEZIVHE2HZYPTSdtkOy+2z85oYf4C
w47yCfm2aLZXe5jfKHY4a0hlZ67DCGjxQsMp6ZP7fiA5GJ127hH1M+b/ug3ARK3tsY3bb8seZVQW
YHu2332aTX4p+EhCc0pO7SgvrLYe6wn9ls/wqsS/7H+nw7R4zFllAxmuXqqh/Fi+mvGfLEsPOLr+
wFWl50Mm2MvzqhYwid8y5nNJAEVYT1pL6OFmoTRTTXXX9Q56RibxhGkBnhiq+y7d9gAFcXXIRRqt
Qp2NlLtdVzVtFKEnXGh7gypwP9SI97Lsc2LzFd0bBK9BbAMCc2uMe3ZJ/Jk0YocjEc6+fovJwyY+
TaNcg60DZ3BeJnTqwQS/E7LwfvD7lNmSu/crrTHN7k2Q7yHAD+QULytzLkvwW2UV40v9kMFZPRQO
rW1voVry74n2tvvcOX2+M5uj1Yo/icofW6K4b4O9XZINgdPYbxAvCiHRyOlSGAvL4DR75jEjfwaz
Jk6LtcCMQzOFeE6rigw/CLIHzsYadhZ7sZluv9puDpze6+YvPz7TwN9WTOSyl91wTsQ5ZkrtvVYJ
XZhWR8DCh7mY68hczeq50+iuVYKdBLf6OR6EjvphqPed2raTPaXZRS88WObkvNUQ6ZHgEbymGX3e
hiYGIX2ILoM1qNG8QXJRQVTGR9qRcmjY6xSlWCdchWvsevqfTyxxDoXhxrux2Nmzb+993/3JG8d9
TL87gaByyKiD5OxEQnIn53XOC5hCHvvK2291/HdylXETBEVQc1vDi2kQEIQr3dWuM+vdQcIf0SR+
W20u9r2bU9D1yUdf2mEdewNx7rq6FQxuIpYv5bVocUor0SlFhok+CwfqwLy39Dqx++uW+U9bXepQ
NJU8eWZOuciUIIbViYTl2R9pv54BkLI/Rmt1YVnA2Yyyv7llt9uQ7wuQkKCxajewgMfrRr8lWfuO
EKM6sVk7N+ZWnQxR4Qi27hYxv5d+a1E2wwzUzRc2DbjBy4yWV9f/GvjuMnVe4rV4XrDvikUUG9gq
5HxKI30SNS3mX3jn7tXg/XN7ZhRLUe1AKKmOjY8Fre4N9uOyJeo46nI58vWGSe6+xnbShI55NzVx
vu0ewpu3AYOSeg6BrJKjQULRwZXtIdbd49pV30s2WkQuMZSX2YT4LvstszY7JhIfi4WJ6m7Jtick
qBVdcn4/1wd8QAy+8ymr49C1GQbrEc+hLL1YGouBDMGlNxQ2aKdvkqPNG8e3CixVp0RwYlxrxsS/
JmWG/D3Bo3161Yp/uD+2D2MOQ7W8ZI33kGhrz2tPp6Tla57iGTjemaAyJhbKzOO9MCbCQJgTbmWj
qJxOq9nmh2nDLUvU9cFMl6e5mCKLikq3q8fGAhF4j7C3Xd4U1lx3gINkw9z7AAfjlWSqC+RWH6SB
iDZe1ywS3sLr35oX68djtRHKnlg26CV6UZJtdmYs9uaCdiVx+KzZZDyhLoikhgS0LP5kG/8z+rQ9
Edj6NOCJMym65LwxAHXxCDVx2rTzJTI28e1p9QOybrC3817auP5XdO5Zl64Onb7lNV/RADvN+ua7
Yt6LCs1TjSsNdD9Lkfjcyyx+r4flMKsV0cVILoWzPbrUIJdcMz7jOofDW+ywnLOTvVpDiPeXFViy
48Ya9ZWg5fvqoT/DV9/qrLb3QzN9ZRZemrPvmDvELew5nd4M2juI2C54g6Coj8iUOwJm99J59Hi1
/6ervE97CE1/WuFLAm/CfKQlZmKP6dlVW9Z6paKocFm6dJrS3hij3PCeMab/b/Dnb+7QDGPqJGWe
wckjLKqwPGUo3TQGQDcl0SDH+YQG+KHBnQ8lCutsLs3QTFCa4cKNVYrRMN6rsfTJFcsYKqvAb/gE
1QJA5DFbgxUO0w6RMsAlxuymWzEEL6fHovisAFAfptg6bzGRgxBsya7OTRjoblf5jfFtu+tl8X4I
iLawekaLvWEZu6tmlt2qp/HT7bZTOmbHOBzVnT/1auO3GWN/Ii3DDjFDV2HqP9qdJuypXXRQGfa/
VKc/jC+mo2tWP0J24AAlXkcwufeBR8ejNT51A44gI2GOoVRAioxDucYQkvfIH6M6E5TvGkn5wuY2
kgDbS01akWp4z9AXHUUsiiN2s2mUzO4Py5cRZlDuHWUdpZqY4tjxvPd3VHeIz1c+aC7RLXLy6tMw
ljlymmbdrzBFOCMVBkeT66kwqypORImMfnJfLEcnR7TR86Fqz86QHLFdwnpCVgfGiJ/KLlF8SIkq
AcOocm1vnrY4Hl1373rpN8sf3PDSB5AuJt2f8Hv8u2t6rXweP9s6+W5c4zeyF4EVLUyRa+KlgpsV
hmH9k9HhWzMavd7hPDRhLJU1XXLo7KoIp7EAZ7T6qJPGM+fxNUdVDDf2XW0xtvvphJfrdBj7iTfD
iNuzuLsR5OKpqmYVttrJb/IwLfmLZG/CG29vB80n4GGBOlgMBcZNXw2Dx7fBi9VeTefBGfO3qmYO
XnT9h2Cceurq8lV79QnQj+X5J6N36ww8huHB1NvRgpSJAyFDPe+s0GA2TjqWg/4+WLb1K4vz5LFG
VZpboqI9ythRIYQfvfFAGg4bTkxwAkyVGGLcZ+WLeo6RjoZJ5w7hbnQac9f6LT6o86mq8LHImuJ7
Le5OUJt/MmKVRrokvLpiQGG19cqabth55DlNg22i32zpTxd+z7s+A3kpju/ucYQmGTEmldbJcDok
Rwai9n7uIQUYyDgDtTjx7jW+BngGVflj5RXFzvB9DwPut20wzgIlWCBwCgyRIAw7UmEODqO6o+T0
oRJSe8G6swdVeOod4LpZl28rc9mTP8Mp9WMhgrpn61i1JD0R7NtpvTxrpm3D0NmnMc3p3zLJ0TNi
ZFsZZ2XKt9YC+eEu2s5gT58bll9Z5ZVhDJ6DFAOrR2/kzMvoz+lrBacVykt/UPzbqr9WW34OijK0
gFaLqKA+N8d9yY3G3ldWzcGYq+xodcPznC8KA7p1xY6IOnWM/3JkixOcPQVBz1+d09MRJqshAWVk
xvgAWK3DWHyYrhQp5SPULCi53UUYFiDbZni6ujyEvdMdlGWhccjOamUiXRT1S7LiV4XH3ic4a8xb
GX9McX8VPOgUG2S/I6DjegP0cKwpQixtB/nsAnpPZ1EMBlYx2g5BhPJDvzV/1ZS9SsGsNy4VQ5c5
uTZNGhXS6B9q9iWeUX9bK+K9Lo9DVGv2FRMOigdosqadyQPPExoZXLH2M1aKgaXds9hML5zRb0bl
PCocJ/JXhqTukWquoAvdO1mZRtuStZyDM7WV7QaCo5WJM6MUT49nBknfamy6U9YjVC1W36fBOqMU
xWnfR4nvOmXoLdOT1zImHPzsoZ0plKqMmVazEFrjq6e80OJUdPQwLTJoZ5J4mnh3qwuMeey8+zKF
f3OWddrb8ApWuR5nk4QSmT5n+iPfpl+NRJQbjzz/7QBoMFhId+5xtvNDM4EPNhalP4/sxWUH1aT1
S7xkZrQN04kZtorpNseRPHpLT482jk4E1q/CwUVqnT2sbjw854dchJu54oDcI+F1aGkHGs9IAUdS
twSlwd+BAyFiLZ9gp8S6ymR+zWM/PjEZt6mKhx53MP2cGmRKLbMfQu4FWRs/J2V76BXCwqUhqEcs
Jt4HnO99j5+4xH9hXcsiwp6JsWPa30h23pVC3E0SKDML/7uSLnmapJutPJ2Z1xN5nqVQTJK9Zt1d
5pKJRgra2pTuA96D97EFYHjaPXBcwnFhlN55RwjgZz+v48fFI0i3nca3hhbbtJcrjJ97HJKEkGqi
D7ZsjqDDONQ36J3BowqXbCYcR/xrE8mk1nB+ukelDEQR8b4zMVMaBe+ewSqOYKPpQDgtjlxtxboh
w+I6nS/NMIpgsZY/THw02TgcInJIr0thb6ci4fBBMFHeV4jvkxF/g3UdUguds+8Z8X5Bp08eyLvy
0ovOnQ8lFu/otd45tY0+Gu6OTXVt0s6zKrPJHtgPKi73nidRjYCp0sPtung8b5PtQQhwX2IwhTWY
crHiK5aXsKxpVWiCWNVvN+W7xgMSGgLAa9aH/r3KR5dN4FBmHrJCnFMW0qe+G56IDnsy+DSj3MNv
pRd5ZKh7acg/YxnbkKPtrV80Ed/Zj8l0mfZ7QEIzFT+zQdi9cjq+I6c91iIxAkcN3yyeNXgvrUtp
w2Yx6dL+gDceMhlDMtZcNpE/zpqoBad2d0M3m3s97thyAxxu40TtLgOcdSnI3PotX7jYpzZTkccD
nVcM9CvC3BTbmpoaeTfO+avXxHTSFdW1/Nhwu5mQg5y6ZPm76XHky+eafS8kKjSJn3zSKCKmaUuC
DYETRR20Dh1ofdyYgcij59b/BNFzrB8rPIA8DXxW7QxX/VAYPM+dgRVQyvkHi/KXsRcDq6S2n91i
Yy7me+LacAdwgcdBUYHCVwRt9EScOB6otU0hEHiyf+kzwqHYuW0XLy7/I13ugkwB3Btn1E9S53+Q
CM2n0fbEQbRr4NfuR+WXXojjwUliFywz45bX7Wm1GVcWpNev4He6Gr0/LJv+OYl4IsunwY6g+rC8
porMxp+eylYPBwtqO3BtbnV8sCpeK3Y5IytwHtNHCYLLaM8j8sPTQW7QVyUYuEU+v/AmvYdC05BI
04X7h8vKeqs95KSJrwDuWJt+ZoZ19tLxK10hXpm0lzu/8QyKrJgBJsemnexNLQZe7gLhGkTpvbae
bRsSsX5a8cqBUMheCpcATEJww0FjH8KqtLZyppkxnUE76jeBRGpYT6XI/wHlhVIbF9vmXfbTn7Un
WJbD1XKWP+khnidmYb73F+AqO5qN8Z9LeslOjMhQEfAMyfTpFek3ke40KOg1AtKOiCyq0EDoy1bX
L6oa/gN7ZgqGFgMks64Yd9qs0c0NCb9DLADLPx7poJYWXoSddzL4UnKU/lvsAzDW325tfpvLx1y3
eZjWdNX2bN4dwLZj0nWX1KMnnu6TMzI5CsijSi8sL835lJKjM5s+KhyWrRhCcD7iupjkiKuXmYqZ
NjfYCCNv/glRXAsM/5DGFjkb6p1HKK1UMy4fjCu8e/qxZaLJoMAjwwskSBB42g24escsLDKcMKqs
o1/F9TKt+GEFcvCtwqy1brtXz2yoC7cYIwUj3iFaf6RwmPdWfsN/56wGsnU6j5rCq1aKgYEvC4EE
Dm2QH0NVnBKNDtYQ5q5frZcSLpPPai33/cBAKmcZn9UM12lFiRBLcxQRGBVlLhrKub7PO4jAAbi8
VDWLEh8VC/WvE0y1pH1eukO2Zh6+cTiipkXyhiccO9DeGSPlk/w5DQaL6QITPwyhdOaSSdqBcLgW
RcCEDZ3rtSXACJgHY3s4kc35am15rmKdk7pmc7u2SKBiDzoLjcldgfoCT4vGhQG/Uzsf8Hw+/iJP
8PWQyWlDBEKhTu79ePU8kzszdbE2bcZnyE0FVVVx9jss8vBN0ymUkOjhjrOcsTMz/lu8bQcOKnwi
u9INTUw0SCze9kT/wVrASWM5+0N160S+sfX42Hxnk/03x98jMgb7K6euRRIOE7slGB3FTdBa63xN
9J7mDXXsxged2PM90cX3dnmqn6ZMfWXNeRPlWQwrIO3d2JHpJBNX6Ima85q34ZrpCiefhjl9xuii
nCesbTvPPThG1PGY+tZAa1mOZwvcGAi/PMiSQ35CcRlkKO4CH2GaS8XOXkDCPaTTRyU8lmL3j27K
E5TUon7Eki55NBbx31SOlxaO9CBzUR4r+b2Y7E8d7YqT2zY3iTPliZ90z/n+WuepfQXgVsWYHrpM
4LSHJyqhtOMDPqwUhEWR7QZhfuaTL6Fwh5+0Z5/AOQMz5w4f+ULzUFWu4trlxYrrx81QzJvb6jkh
3DAr11BTcJ6JEEeu5ayS9SiEqZboHezujwEZA+mA6jjD+SHL/lSNwHJWxUO0GggJ+ZJrvCfxhSKM
Brhy3OmadEazkr8KrmrASg0Ztx5MxyhectRBK2T0wfJw/ZmLJhw4o/eM+r+ysfWZaMhbgZdg72pu
YhxdBC3AKN3l1Jm5hYkwlEQ88V8WGMIm05YvnLzhGEdXz33ZcD86TSmvlV2l+82WDMtT91ZxIx3W
gTvPob0oixK1XPko2qa75GXyPKwYNNopqYZtRfUz1f/JtTsMFFbpZLN9jRfnAor+GNetDJeeHTCj
AkRE7qACQ7J/bftJP2UsIkzqS0u36TOpsTPZntiS9oOx65BL8G1yyHTTzbQyPPkXdGCXZaj8vTIx
msRcBurFS5tTnbZnTNrlrnHKNnRayzglwvq7mIZ+S23M1UhtEnhDnBnRtHtDc6atoZXpp1IspEbV
CVkFUBhxbwRGhSlYryE6jPsvnWp0ZoVZHSCO8sjzvRxpB/5wHgOITeK8z0k5s1tlAXWfy+r0PLPh
3i3GEhAwMkcY0Klbmpsn14KbTd36ifHNXwh8J1wbTmu29NO+ECB9Vmw8xQkirHjdLn0tivO9/2ai
Pr9ZVABXUwi8LQzQqmIt2p1nU/AaxZ+OhI6JxJ9EvZksYaKcZFPfv0cPuNN/bgaufE/h2+bfKU4O
AbXyL7y6LA+4bfnNigrD/uYXex9idqptZeWEQND//4AOh9m5gUlF9n/cndly40qSpl9Fllc9Zg0V
9mWs65glKWrfqVxvaJDEBEFiIzYSHBuzeY257qu+mLt5g3qTfpL+AhRPCpRObkD1YVVZbTqiAsGA
h4fH77//blmfNLokiL4EK94ey35tytWHnM4sePJbxEt6YUHnXdGURTQNmTp0P5wrfDfpwISRIH4W
fcrq5mTiA+I/srm8djywLzEtLUUBLM4vPZXOotBOwuw2iJenHj2VhLT/XBNkvPDeSC7U2ey9Jauu
6BcjGl6sygnvc0HCTH1M9L6jLl0hci9+nMSLK2U0qrX0uYTfi8YuUEF66ii/qntrLukIGhfTK9tH
CpKuMNaCPire8jPi1KJzU6RUX5aB8gEGlu5lFyENR5Vy/gk7qyezXA71wKO+SjoqHMSWMTHxK9GS
YCZP70VDBE2fcJExDiG2HOiO87AyLBYCMfkwG9uhjIaOKDBeNxQzERsOZtGFmHnhye4i0Y+zhX8s
+qBEdILRk8VnXA5KnAsTYSyeBPZ7NFOrY9E7AP2wobQcig+KiQS0FxAfQ1SuJ1v57UTVrgLIk1I5
+iQWUvQOyfxkXJbTSx0uq0ovBNH/oFRh5oDKIwKHSrVJNkC7kWintGmQVo7yC8Wh4wk9aEyfZWYs
0Ychr9SjWM9qoNFT639c0GJB/Eq8rEU5OmDDkCbKH7LsUMxSdM8pkapC7w+lpuJAGJforGEH8b3t
30wWVC3Q9jRFHagXwQoLyumxaIEomlmKPhqp4pxaRTJYKfQAFg0dqejtBZTiUI0t+iCJNqSjgJSf
t+iJbhCilYOwF9EcioogCD7aUHxOpb2JMMc4N4aax+EtWnrkNCWZhPFZAsNEfGCE4jBB7mwVvPdp
gzKZa0izVa4KsYaS+FvRCK9At20o/g8KSfWAgICgmR/Fj6L3oLB/0ct0Mhjl0qE0RVeEhisZzc9F
+9LYPFkATVb0YRnZiqv7+llQKYM4oeWX6MPAohCf9yR/MUQK6kBGtn9EoweqZh+SObATlaVmZj1M
RMMH3TY+2XSESJ3kA6ntuYpK9mRyhRyaS+n8vaktHlP6V4ywq5VO3z8AQ4X/ndvKvUp7s2BWPCLk
dK8lLOgqJBOpBJdWNHoIS5SYKsj0dAGhCfONCUdczdX7UrSND1Yy3Rz08zl9fsUXk0fQFOjqTM1R
3dy3Oh6VVHbbxr1NuwjuvfeijWxpSiDazolpBFxZ4mvRLFN8RrR4qn1YjoJkuZRIzjKZN3t/+e3f
/vKw/J/eOKbgCN3bKPvt3/j5IU4q+gRO8q0ff7uLQ/5d/83vn2n+xW8X/gM08PhLvv0p8aDf/4iB
nx584OZu44dBlPt5dVOM0+p2TGebvH4AUxSf/NFf7o3rUe6qZPzXNw9xEVEodDv2/Dh68/Srk8e/
vrHtegnWKyCGf/rdpRvyZ0fjmM7L7vYfjN0s/+sb3dy3NNOwKRfUdUWXTe3N3mJc/0bel2VLQS1W
pZu8BQr5Zo9eE/mEP9L2DbozU6urmgZ3PUt9s0cipv6Vsi8bhqKDatqa6Si68mbzvRuv5uur2qNd
13VMVj376xvH4PHJ+hWKL2ZphqKqyGTosC502VE1npQ8uLfIH/Fx5V9niWRGXgETQtXLkFS3748+
KiMTSdiUOkB6CygFfOfIy8+zhTJHimGU3UD2rw4tBzVvX1XCQzijxkFsGFpvtgzNWylBHSxIzeJ8
ai7LE1kP4UUaI5jhJvkmWCrF8Vwo3cqVEp2oyP31JvNIPVImGqw4r/J1ZFj96U0mVymphaUgZOn5
sZx52cBIZkhbhKNV34zS6NRAZa5vryrrqBLJHhuJsSME66TbEiGWLxSfLsA/QLd0axoPFopuHFZq
gGROhfYVSU3nYClYKdMZhBSatjiP8yLWCS5sHTkwk84Vcm7RzwSJJ6iBqUGbq+iDTJUmV2t/2ed4
R1HIDrmXJKE5OgiQREYBHUZcKFGvnEwFfu5TqATzIxtqU/AihGHgofKAw5j9uPJnSLVETjVQJjYq
vJ6BAnsJkydDoB25vBEc2NkEX2VZsyMDrIMTHYYuhfUQYorSO5oSrA/MzLcPFyi6wjJDxmxlRkIJ
EG5alsTZlYJmQi8haO3HSE7TrGyUgf9U8k1cmlovWbEQvqc/hOmULim5mVwrC8/mvhUhwy9V9LUb
Efyq3OeRWo0+a4gU2UuI+Ek2QvffmxC250uASlr50N5wRacSIyN5ridziMILh8JXHcx4XiG/H1Cd
sPCFnvxEPGG1SugCpNELBlUQxpLT5ICgpBgEczk/kgI6JSA8TRkqbZKQMPK0T2mcGJ+Q0ycKpQDn
zhuRy6cijdjZmflo1MPcviCwroDl4nRxNJUs431hxDoZn9ECAQqpXJ7RjQiQtVDsjwZFS8czT7FO
nYWtf1pOI++CTge1Ek/8aQkVkpslSBfNSdBWOlKivLqVZlDJuZCOKKNP4RlV0oTYvoSrOSidYHqY
sdk+x2kW3NDbGZketRA8avhvbKISNN+OYh15LZjSlh9wCaG/42WczAwoPzPHvpCXUngMHkFhTzKR
bxfhfILyXy6fzEdlco3s6fRwEYfel5VGG6Kej8Tw5SyeBXcyBbh3KvXpvel0EX+i7sM7n1ba4kyK
rNWRM6JGnLyW50GTW6HDV4QzzjtDLWDk5/FJtlLg/8ra1O7rQZhczSLVODG0eQUdi4Qx1SnaKW18
aFQYTDMajSrR6UJa+MMSFacjZZWKlg90mKwOaDeOdmI4N69muWwt+3S+SM8jGc57L19oizGZMrp+
In1/5knB/Dopyb9XiQb3MZ3mxUcLpvaNZE4CJMdoMEx3P59ul5W3PIkVf3m4Gs1LesSMLP+LnXnL
G2mxkq7tnLvg1KTOYw7CjnhYUIyTkPzOSNImN/JqqnINiJICfvIyU08LmC6j3iKbSheJU3gPihRO
39klUqt2maEjVqqhAlxjlJTwWKwySufUHYl43yg+J+RYbgCNF0fIu3Fti3wrOnem4fJWXYLyQl2C
fUEF7IzudtPYvOauCR46MrUbFHIkCE1T62aK8MFYNnIqSCj054mjslp8ROXFOYKiVyFJFVOyaE5t
ZX6qe4vskcZn+UO58CUIvTPlMzXGGBMweIZOKFUiaK6GJpKlVOvFPQQIUZsqU7SCTF8uqUXU/dKl
hCen2m1lp65Puf9qoGaL5HQSImAzrxbJZzVUQQkDff44swBTvNSPY2DBjH7TzlS59YK0fAymVJSb
I2d0uCg1ep/O2SgI2lLvL5+gOzgaIF6PT1LMib04KDwQOipQpH4gIVObwsO+MGfS/CAqKYdw2Dln
HBfzk7mkoW5ZIvaEYoO6HFFy5ltXoQf3z9FLH+lWO6Q9UGVMbgpltbqpSCZxkab67DyC2nlihVWF
GrYQMq7mSR6R4TN8SDFoo0DinJ9EoVeKyg3Imj2Lfh5DHgUBk4QzKithvJi8X6aW4pIb0Q7jUpaO
nYSab/D1SXocloFMH0ErPE1iW5n04WktT3if8elEV4yLKrSzQbBC3Xk2s30Eimc6qW2poCYXVU16
FUSSSao2izxkGWz8ea7j8nyN/sw033LyiKKeuXIxFyXCc7NSznMtlW/pAAFIkqT+FWD06B3sb9K5
ytyYfMx0vTxblTCDkmBVnaTIWnxQF3Z8Np2Y1dFclpTrCQcHQud2tLyXpnEJVXq2ou48KOJBTHcI
iuhymQ4qgaTTTgKv/5k9lH7iN9AxEiCDzKuc67mn2j0H8XhM3pfi06ldKtdQ1OBoWjEkEM3PINdR
iyRkwHXTPwnI7QPS+0vpw9SYGsczKZmcowQ+OtaXsT9USElAmND0h1zyrA+FqVK/gxQ6IvszGwnS
eWB9nNN69kyJRsEnZZ7aH8MpMr8AXdZ0oMypU4Z3mt3OPTsY5+jTHbEnjOPIpnayN0qQBuiRjI5O
bTXPe0UAxBEUQUwpEDqUvu7EsLhIPRTGlCbhC08BzUmmvt7Xwql5LCE6S8FhZtzKZqW9TwxfhSFj
shQ6anOHMo2ALkVoRD1KpurQLlJ6C/YrqCKwdZEuGRhYGUVtaKAGTsr1JlMU70peGtP3SPCXj5TD
J2rfKGNuSSWs/sOI1MUXBCTL6zy1rXNvGk6mB1SOk6Cw/RkmIBM/TXUd2lg8qUjXSwm9ypCpmssX
FHN7tBpZ2odJZjooA628JdSWKjH7WQoNCwIzir+VamvnOlREDQayF+YnM3RunaNCCUP/gI0yK8n4
JgEdyVAFOZphnilykBTXr5QUntocVBZJjHhyGqMCUWI8gaIfK1PKNriVJiB4muoU88O8otmQQJtt
FKvnUuFfmRG1x2ROCvPRxvI/s385TDNvNj1wstksPFuxVtmABk2sk1LF1aVkxIsPi+nE4+RHbQpY
LDWN+QBfIVNRkU7oBGUvrKiv2PksvlQtRScGQ1RmcTSiYmDUgxiWw8UJAgh0KzmgBnwlGfQkTu6j
0Rf2yMUqQvMQooJqeC79Yfr6FDaNb8Fg9mfzh2KpH6JRfjDidqSQYpNX8WVmkSLLhmnyfmq/K72h
Rd1aSqwI8TnCqBIKca1xNrmFrI+PozQ1Dg5mGt06ywt4ZZd+epMlwxi4gmzHw0Qt+gta03HywaGA
U4T4LIMs5GFV0siqQERRml+zp1AzDz5oBQpKRnGGGtkpYth388R4R5LoqIrS/shbIX39MEdRmq44
ygI2pUy2niL0j9AGDgzSrojWpUf6tHJOpFBffrIdeGboVKAtg4z/UCbNeIZalR/3c80fnedqMURq
9HiazgemBDaHUGNG64/FWF0u0oNRVJGny+fzcQ4bMcBv2yOQH4ynErzsK5WaOuD5bHaaZ5V8Di0N
vszExmV42qQ8nBJE9kKaHCwPfHUWE7AHd745pa+nXoSHpAKoFi1KIXZLljYMRp/tUREcQJp81MLF
Ncodcb+woHktKCjJjOUHWyuuKQSDoFoh+VXMTBQXR3mING5aVYerOWVzvke5RMx9PJcRt8sXyAtO
KMHqG3HgDIIS0nyVWPphZiXv0dOm6ikp8Wf0n0HRupgcjyr0PeNcKm89ilOuSxMQfiZz1NBxmcAT
hr8sqsSTaE7ZQaSh/qdX9zk3o35kZhnPE2XKcob0XjyZv6Ob7wU5+RvKX51TR4tuE30BTyJ2lgfR
wqEsYFF+JFL9nK8c5WAWe6hJri5Lqq56tGjok+9B+3pVVaiw+cZBkXLaz3zkU0rChkCbfMgTfEDq
cKL7PgrGhUTDFp3LGYi3haendnflsauNWMoO/SJF4xip+MFoCXca+gFJCq3MaRIjBGwXs4AePfS/
LsLkY6HAqotNLb6zbG9Cim5JQA3hi5uNdb/iIO7NKDI8tkZTpJedEUKXkaEekUuU+r4ju/Qm0g5W
c7rCQsZCxCoYFX3085KTeUhxkyHTJaic57SJnyyNq+VyThceygezLzZ639QWVBMKgUvtwlRHxgcf
ShpdIQi3aCszc26X1FTd0xTBRE1lobuZHiaorCpOj2DOgwgPe+Ec9S2kuKnEunTSCeB5ESE+Rok+
smgjU7LpYCERR3JHL+n0JitXWi6B3BYT4GvIVCZqFGqMRYUQAXQaW/fmKoyJQvSdCxxwzn5KykZg
BtPbROWbLrTR7CSMHfu+mJujiyQ18zu0vzz45VCJZhF5JVku1HO50qgQXwRVeoD1T4k3lYy/Vqsk
JOahs+XEmdsfEH5aDSUjUw+jZZhaJ5q+0t/FjurcZQqq7iHOg2StOaVvYsL+PvRKql8unUBbfExX
ak49SySpyCLF0bQ6hsxvfpqjZzQwiowads32jbNiAs91MDcyORiodulTBi9HKeroSrn6wOU3o4PO
CKz+QEe0YLDMVamP/rD0meKb5DEaycHRhCZWRJimvDqxyQFTHW7F0ZC0Dc0tZFiwH+REMZDDjGAg
ADmcVkUyOlKqDEZ1WcwzUAQ6AkDAzXLjYmmv2OUeIMEMfihVSCuoiYfOgjoWdEQLqq7pDGFWwZLi
wMmIYoTKO7czIFN0UmnitdIk6C0FQlXS0p1HEvSp2EMpxXb8d3asrOiks1pCM8pXY1mdJNSgrlTk
LrNURlRZpid1jMjHWUrMfqHpOalNLoqIJNDKsVct4NspKvqN8Aq1T1NzhWhkJE++jEwn4ia0wD4A
CS+VQp5eW9TjnPJX0hmupLpcLIrqQcnNFMlZiL/EgNC8MjUM0N6Jl1c5AjoQ2dDp8WeZfkqmyO7p
ljo/XVUG1Fc9Qi1/Tg+Wz6uZbV4RfayQbabjiUcZHYdo4Per6TQ5XISL1aEdLFezK5QZpgdTVOGu
fBSJnN4804kf52WQvfPjykSbk6vkwWzhoTpWLeOEws0MgUk7y96NQujqA8sElSW5PbdQss5oMjkn
8xmSG4qgUxkTGOhVrrirnIJaDi9vJTiu1jH1QTMkVixP9wZemVLhHVmVTahVFJM7PR0tQ/BoX4Hn
EmiiRjoCRA2NEL054N4ja8EE4W7q04NZUL5LQvtqSdPUvm6sCM3j+CSfVkjBRhSde4YYSpUoyQaj
6i9N2eS+RDHAganIbAjaAl3y4ey9pHvhUAmKPDnTtAn4ikJTEm3hRYO4QOtVXLc+EVKQv5sWy8WH
vwvWCUIooMKsQ6jzGSr6Autco7FPSGgN/d3Fv/ahDbQoMM+XA/0YeIqMyxZ6Wo9UA7ffGiFwwXeL
RwBWU90H5wRFlUErTTBM5c1egGDG06+dfVNWEN+FoK5asuOY/PorYP361F8ixi+/3o985ltfYA0t
C5hVN1qugGbuG6ZGiTY8NdUALAYrfrYCiqyBMhu27GiqqVjKE179zEZ+7dt1uAJMmHfyFUH/WRuQ
NGNfcUwd4id2gOKO0zQCyVL2acHC8qiOqtsysiS7ZgWq0nYj6PK+5sgKgKuBmfO2yUs8MwOJtIGh
k/emuZniaKasre1uh+yAF9TSEFRt3xHlWZpuwLpRuRc310CR1X0OchNVDUfHVag7twYdWIHq6Kpj
Utts6ra+ZQW6zgLZUI1ZHYs4cfc2gqK3XgJn37JMmw2vIf2ssxUaRmDui1SWo8gk3ByH/bJzJ4Iq
r6f06w7R2jcNR8fMVdtit1sqa/rMFyiqvm+rjmLoDuvEoUBib7cORVW8tHZngmrv4+s0LEAlyWor
pt5YA9XY56QgNHBUumfJtrNO4+6SO2xrBetjUZEtXbMUjRho+1g0OTZ18sUKMZJB7LBrVqCs7fLX
94HEWzYsQ8bTo7KjWIbVPBQVTd/XDB1WtK3IBA+7FxupYuu22ggKL1lTCIA5/GVbsAIa+wA/uC8r
NhZCzwSxULtnBWbbJdD3oenBY2ARbEPsB+zquTskKsA28DmU8eksyDoM2SVX0N4b8hVxd+wA4h9k
CNXmEhA42QpK8liB6djrX+/YiaDCTmm1EWDb2MTHBi+Z+GBNnHlmBfa+qhEfWkTGMGig4+xcXCD4
N61WQFLkfexcsxEUx+lzWWy6Q8nQOBQJibAUh37EtZXsmBmIvdtqEfiOjmYZIjimxAraRfO6LHFD
UOiYYkGiMjWbEGnnAgO69bZcA03ZFxZuUd2tIwBs2dj6s63AdVoVe8S0VM3UVFtZb70dcogw0lou
gaSp+xbXJENTZZ37oiXzJZ+tgWRwUcAQTBWRsvrMWBveLi2C2jZCBDxDH4jIgP0ATrS9FxT4ibom
9gH8RBZCxI+75Q4Uo+3JyFbglsyhj2ZAfWNuhkeSuc9F2YCkqSiKYVGHsnPBAZdYIte266Dj97gk
8bZl08L/b92aVXmfUwOvINZK45jcOZdgtN0MnAt8dct0ZLBkh3AIL/vcIVjicCRXpELKhXq7g/cl
ra0R4A+EjdtEyRp3AjCE5hI4Amo26Qrh6Mioi2N01xyCqrQ9GxVuhNCdaaxmgigDoDTPRgGn2yJI
YnlMR6zCri2BwUtrFSE5+yL6ASJDoo9ASG6CR5KtA7YbIt+g4Q4IFncuQHpK8vw6biDOfk3HHf5u
6o194OxrCuGhgq+AXqQZT/HYDoUGdlsb4LIEfm6BF6hAyS/Sauo+caNBUsnkBHaQB1k/b4dWQLiu
VrvAABchZWbL4OTrMLhhA1ylUFYUCCspJcOk7mLX/AAxW8sl0ByyJZi3otsaYDG1II0lkBynho5Y
BcXazbQaQVvLNZBkvB1ngUW/NuwcIElrXhRwhNTqCKjZqQMkcZfarSDZXDvoFu5QAx/DF8g08eCr
bmeYJRsYmZhBIGgasRPVSbu2BCCbLe3AVPaFEdDA0LKJD8geNvaC2AoO3pLblKjW2kEUVWlrBaLw
DOiBBDu4EBGiqEl7Fh8rIIyYh9ghFsml3bMBjuuWNmCo+5yFsilS6NyUajt/tgLGvokzkLE13TIc
YxOK7tChiCRNyyVA75ajX+TLqAokqaSJXOWzNVAtUBVuD8TFrJOAEHfNFZD8bLkGioCKhSck+hGg
ydZGkCxrH9jMcWwWSBiJyMHv1olAXWfLNYB0ZBIRyA5JdoGRbaUWFc3iEsENCjqGAuL8FIrs0lbQ
5ZZLAKeIM9EmOuCqoOtcBRo7AXyRhBsHBbSz2l/uHHAEzN9yCSSHwIAuBRYdboBR16mzZ95AskR+
1STtaGmyIzDWnQuOsM6Wi6Bb+yoMVbEXuC/CLmtGyfAQBCuNY4GbEjzFpzzWDm0F6GAtl4CLAkQS
bop4BOEWti8KOAPTxgJsywE7dIig6gfu0BpQJ9RyDaBWQTgjLiSpogKfbjGvAFAtR1T5EyVzDJNa
+fEl+IF1+p3Wi9Rx8FgTev1x9kwA4bsf2BAwXw7wxGMVZFXBkvgqKlB/VMgjrAdfc1rFz7811BJq
ZvOzXwqm57MfG59d06Cf/XYj8fD8WU/r8XKmr36HzT889sepS31VNahlHZ6+1Vqm4W1w70ZNmQbc
9ddpvNB/+B1a+Oao0WOcpu5moFotYvPDq6oSPzZqkeVpc64Cfmk72d6YLpNFuBlITFbkl1oPG2cs
7J4bPe4dj9PV2ItLP2osibgrtX7KOHDTItsMVE+eS2jrYYvAc7fWWvBm2457MI5CN51tBhLTFZhl
22FPUpYhetwMVA9L7Nl22EGWx1ubwyJ4ajtsfzV+mDTtWOQT2g576EfbiyCKDFoP66bxeO8kE2M3
7EzgPa0HT93oYbwZR7w3AeC2HfXIv0/dIHfTzVBiYKeDN3eErk6UjavGuJxnrSc8TkM3ag7bxTqk
43FzdQWno+1kqR2jCKXhyRS5g3GPUbl008Yi1MnYtvM9eXjhHBSlA2M4yd2gOVuBNLWd7ek43TIw
RQTOrYd1o70Ltxo3FJxqzmPbkc/dvNyyBnHDbD2sn0+K7dCk5qa1HXlI82h3tj3lDtb43Mev5+Mo
y8d+c51FRr3ttM+L5RipvCL1NmMJr1ZXDbQd+iJGzLls7mhxO2w/buQ+xJtx6ukaHWyRC+HbG6MK
dK/tZC/H+WScvjjlavC09diIK7lNX9HF0Yy22VbUowg4qu1sr9FbKzw32IxUvzhxVW478G3MKdfc
eKrcga8QO3q8PbDg0Led8LD2mshWNoyYSrMOhk7cppOoC+FaT7h0udCljUgYgKaD6S7Gj83DQ+3i
kjRc+NSc17tuM0dhbeSdNz/++nXx3Qz5pqgRXILcdzBu5Ofjx70z1AAf4+a1UYD+bV/he4KrB+yu
j47jZrR6TUTire3gF3HEATX20qZBd3GrGY7T+629LaCltjPm4jHei78QvDSPVFH03H70SyEtydgP
48ftmx51tV3Ec/TdiMvGav9OW/z20ryG9fwu9fkSAWpWJf/8759elLA00HsMYoMe1UP9AdYFnhTx
Lb6Dc8UPYzf6zmd2Agv7krLzNkYlVqIumGm+pqev/Awz/TYQxi30QWzo58MqpuNsft74t58cN9va
aoracsRBgVZkw1muIc+tDfxz01xvr7fheHthSZ28hA9+buy3Ag10g611EAnadks7FJKye6/MWVM0
54XL+bk5s8ju1puzKHrVhNatptWMe1gE2/MvvurvZs+x88Ym/+9xDWJD/IhjeDblf4SNH3hYaGOL
dhDhvY084vPNyxTu5IVlPlumH3QovTjPkCZvDKt0MS7xc+OAVTu4qPWKlEYM/vMlEMmhpkP9+TXo
T9xGgNtFUHc7Tor7wH8QoQb3wD2kf73Gqa1/a1v+4MurB937l4Pb/v/YrIIwC8ERaL0mKOmkcVOg
W+/ALvpxGKNIvpmgmK7RwXWiz/fFee+9rY/caG+z/I3ndACa9N1kvPd+nD42TjajA1j8YOoDxuQN
4zY7CP8HXpXkz5dBFAG3tY7BvHDzGBcX7ImexOOG+xBSGK0fkNIXvjlsF8H/IJ/Q1K/pmUUBTtvp
3rHDj9xw675ivzjdi68n7w9u8SP3vrkJBdWk7XSPJlse/2WM8wszfWEIShdYTP9v/z8f7z3+5//5
vyclLeEa+07p4qQ6G0dVw35fCX1/fjXO/fvtEEDp4jZ/Ps7ifNI4SShaa28SzHdrFfQOTtYL99H1
3OyhmTmjKrz9hEk+xHneNIdOEA03cBcNL1zTEttuOTDmrUE72McXHKUP24B4J2uLbGm+Da1S597B
a4tXwk/Oi+abE8z6tkt86RN1b4YRgYXShWuvR22eGIg/bB6zuW3/vINYn5tSz88yt9gMV8/65aXw
50e/JaZ/bHg1WIWbp/z6pJ/usi9wDSh7HQwugMRmlgD6VwfjQldK3b3zcbwF3opq/LZGNyQFsY0Z
CCGE1uMWj02AkgrC9qPexc1LSN2JpvVU//bv8R6NiP72HzU56Tr92/+LHui+tZmuMGr1myjED8ZC
d0Xkb6EdEKI3j/l1q75zo9W2s0PYrP3A77wXu7CLVDbX4BnUr71DN2sEApTPtZ8zND5/K45VRSFs
WysZADOA7vqbkWqrMDvY3p9fxN11cUbb+X72w3v3ftG0YiF91nbgtQ8dvtjfoqim7dg9P927I3xp
pFoN7bsj/3m5AYq8qCxsCwE+n7/wA9Bon/+jAahqvmHxNp61+c3mH34Le++5E5EA3LyldYSx+enX
vU+/olVoExDpwPUcuSt3bwi9NdnMsJ6v3EEIdwLHrjFoF+fdSZa644bZKkLIte2GYK7zzSj1AnSR
ZD6N063DuZPc4VmxcP28Mdvv79x1Leq3zPZ8DCO7iSGQeNg85tft9gruxWaUemm7cI43SGA3Y3hR
AdHWCoZu8ejvvU3d7YNNyNq2HpzmjM1IW9SEtR313ZoUIOa8Nwj91M3HDR+hiuK7tg/5MM7yvZ4b
NfjTtShW25E/jcMtdkcXtOwjwU+C/V43w9x8fWF7VMuIMtm2sybAvH+NmaxQn6hYXVCh3t4Xe3Tl
adjL0+gdGM3/uh0MB7fvBwf/e0+8WrjFe8Nt67RE4a1GaTVNMUV9Lf/63sK9dpR+44DtkDlQJ7Y3
Z/O3iAPFV2D1HyE/GL2WxTfkHY7TVIGK/hO+iS8eWLifAXZtdoHwJx0AA2+hod27/rQ5cAfnzdsU
19o8cb67g78fJXAKeIH7SHOt5+vQBW3uonJFjU5j2C4mPCm2X1oHJ2KPBPO4cUfVOphrnytq/Nh8
Z10AAcPU3zvn+G4cJ11kGXC1TUpAF8jCMSnwvTPxX8O3t8/NQekCmjyhRDAab8FDtWpN26iAkZuv
Dj38zfR/PXw+dZOma6ilBNrO9YxWntVq252hntB+wmvu1Vm8lZZF36792GtM5JWxO9jSZ9yEZ5OX
S9LBvj53m0wGpQs2CuRRN36xRYQoY1vjgKwLg2jLlrvA9khuPfpl84KimB2cdQzsVtt7ugsCw+U4
aWYa0HVvv8DXbgrzN3j1CiHE/dq+wGvKjF4Ychd1iNfUuvu0p8SBbmYpwqC6f0bbSQ/htbsJbqMx
slCXbDvy3cT1twtWapn/1gO7U//lSqM90sGcXZ/U3GacepG7iDDuSAmIsHDbOpAo3zzr14+qd6v7
8SvLIeQ52q70e3+cR26z6KELV3eSQxVMnjbiZppitVEpETKcbed9VkRuNgFtX9cxbwasn0CnnA7i
g2EC5hNUr/kSGjMJNb623+HCf3ykFmLgZg3QcY3I//HoeIgfUlcYTvxZTIj+yhJBV7esLjDI+nxw
986gKwQwhLKZW7l7t/6j13A2cLhpX/Pdy/X3L0l3PuRFCQpOk3diqejRCF28tm9kOCaWnxWbd/6X
A9+NK645/t4NvFe3kexz6EBRi0e3fehBPHuM9/5C3mjG7c8PG5cJpKfQJ+0AWjtzC5q6NoBGRI5Q
ghTyom2/wrUrBb70gAaClGXFZrx6M66f0cG7p3TPe2XkDnzJuZvkk61oZD3t7/ruPw+ZWxdc/PMB
Qn2YkU3iTBd+6gjhhBdiGl1UwF6Ml/4WAUzo6rfdUEPynPnetSDOjGtSx4VgbKFHthm6Dly+j1d+
36U+5TmG+YsERycsdhaipoW/UjHEqfAtyP1Hj7k+sjb39xSkPV8amK+I2NrfunWvx/8TN3D9/dtu
4OfzFwHm3yfxPg78VeNE7yL51Y8JlgkWmqV0XVyHB8He0A1KF82q50YhhMrabswjePdjGGfNQ7qD
8xlw7lEUk22muD48O3Allyxw6npFY8bKN7feDwaY17jqZrSCzv5m/n9023lusIMnWsh/Uy5r4xP+
Ifbc27S4b76y763s9339W9YbQ6gPlJ6b3kOB2gxanyebH/7o3f3IE7zCD5q7owukQcyW7dzcHd+N
zr4/X1E3Aq0IM24M3QWB4NItXajFr9y+ugBs+24F/WNzUdm8OPEWu0AF+lu2J3SB23rOgziEfdh0
9l3c0zfjvl5z1gUISvC4HZN2QUU4ZNiHicSJ8khkVzT5ul1w0I9hMzVSafAN2r/HUzbL1mushajb
2sfTcly4qWCpbtcndFGjKLQyMkFFb8Atiuh30Xby1+jI5bEIZhoYAQKp7cce5kiT5HlWu+3Lcek3
XVUXaNr6unFePDRzE3TEaT/9O9R2/Ef3sZ7+XXzvbjHguxDNFOjren362GacveYX1ZeCCsVX0soP
hjy8i/c+AodczmCW14XFa+/wArnvonqrRxGQn014ZOr5rzp7dAbav6F3w28+oQMT7sWRu1U6qHYR
jfeJmEnWbZagDmKsDnzc0G3GXqrVAUi23mQDVC7g4RfNTdxFQdN6fCIlyt2DcVg9XxV6BW9+/PXg
jkRSjrQOD2hSC5HD7iIlyN5aO//NTMXrpN/z91GOP+9OodbyJG0vFMSpXw+gpuL0n6UijZW+0GL5
vgDbn/ci1lou/4QvIvWEaTTJQF0kn3oQEbZkPrvQ3+ql7qpZ/aJ1cH70SY838Kcukkn9OIi3FQO6
SH0OHojom8hTF5DwOj4Wcg9b2gFd1C0dusFMZPJfC5ysDtCtowISYgNsIPm08fMtTiTyjmBQDdNQ
XupQ/XycJ4gkICWNM1QRvR6++ulfE9K/HqfFZhRxvtWdS9oO+i4ttidbt5VuO+57CoJXpB0aL079
vnjAn3cMvCa+1fZQeP5thKn+XSD2o3FMjN9Y6C4IS7dFtsXeqvvHtTUMcd9qiqaTjtyY9R9t5+fr
OPhx5Pe1P2t2AxGfeAjGbvrbfwEAAP//</cx:binary>
              </cx:geoCache>
            </cx:geography>
          </cx:layoutPr>
        </cx:series>
      </cx:plotAreaRegion>
    </cx:plotArea>
    <cx:legend pos="r" align="min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9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85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3175">
        <a:solidFill>
          <a:schemeClr val="bg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DEA211-9810-435C-BD02-A4AD816F2D30}" type="doc">
      <dgm:prSet loTypeId="urn:microsoft.com/office/officeart/2005/8/layout/vList3" loCatId="list" qsTypeId="urn:microsoft.com/office/officeart/2005/8/quickstyle/simple2" qsCatId="simple" csTypeId="urn:microsoft.com/office/officeart/2005/8/colors/accent1_2" csCatId="accent1" phldr="1"/>
      <dgm:spPr/>
    </dgm:pt>
    <dgm:pt modelId="{58989B23-01FB-401E-9199-8837D095D306}">
      <dgm:prSet phldrT="[Text]" custT="1"/>
      <dgm:spPr/>
      <dgm:t>
        <a:bodyPr/>
        <a:lstStyle/>
        <a:p>
          <a:r>
            <a:rPr lang="en-US" sz="3500" b="1"/>
            <a:t>1953 SNA</a:t>
          </a:r>
        </a:p>
      </dgm:t>
    </dgm:pt>
    <dgm:pt modelId="{8AFD3FEF-B7EA-4183-BC5F-DE441DAE8837}" type="parTrans" cxnId="{7B83B328-FBFA-47C5-BA61-D454B19DF53F}">
      <dgm:prSet/>
      <dgm:spPr/>
      <dgm:t>
        <a:bodyPr/>
        <a:lstStyle/>
        <a:p>
          <a:endParaRPr lang="en-US"/>
        </a:p>
      </dgm:t>
    </dgm:pt>
    <dgm:pt modelId="{5D9F030F-43BB-4F8D-A094-83A4C74830D4}" type="sibTrans" cxnId="{7B83B328-FBFA-47C5-BA61-D454B19DF53F}">
      <dgm:prSet/>
      <dgm:spPr/>
      <dgm:t>
        <a:bodyPr/>
        <a:lstStyle/>
        <a:p>
          <a:endParaRPr lang="en-US"/>
        </a:p>
      </dgm:t>
    </dgm:pt>
    <dgm:pt modelId="{CBA8EA43-8F11-490C-BB82-5B6EE0CAB4CD}">
      <dgm:prSet phldrT="[Text]" custT="1"/>
      <dgm:spPr/>
      <dgm:t>
        <a:bodyPr/>
        <a:lstStyle/>
        <a:p>
          <a:r>
            <a:rPr lang="en-US" sz="3500" b="1"/>
            <a:t>1968 SNA</a:t>
          </a:r>
        </a:p>
      </dgm:t>
    </dgm:pt>
    <dgm:pt modelId="{BAE52F29-DDC1-40BD-86CA-6B646F5E2E28}" type="parTrans" cxnId="{65005311-2F66-421C-A540-BE401D451F85}">
      <dgm:prSet/>
      <dgm:spPr/>
      <dgm:t>
        <a:bodyPr/>
        <a:lstStyle/>
        <a:p>
          <a:endParaRPr lang="en-US"/>
        </a:p>
      </dgm:t>
    </dgm:pt>
    <dgm:pt modelId="{963D567B-B45C-4A44-8559-0FA9E025377D}" type="sibTrans" cxnId="{65005311-2F66-421C-A540-BE401D451F85}">
      <dgm:prSet/>
      <dgm:spPr/>
      <dgm:t>
        <a:bodyPr/>
        <a:lstStyle/>
        <a:p>
          <a:endParaRPr lang="en-US"/>
        </a:p>
      </dgm:t>
    </dgm:pt>
    <dgm:pt modelId="{0487F5A2-6691-41BA-A966-8BAE421E97A6}">
      <dgm:prSet phldrT="[Text]" custT="1"/>
      <dgm:spPr/>
      <dgm:t>
        <a:bodyPr/>
        <a:lstStyle/>
        <a:p>
          <a:r>
            <a:rPr lang="en-US" sz="3500" b="1"/>
            <a:t>1993 SNA</a:t>
          </a:r>
        </a:p>
      </dgm:t>
    </dgm:pt>
    <dgm:pt modelId="{F4108A77-5222-4C09-B982-EEC12F12DB3E}" type="parTrans" cxnId="{1FDD9DAD-0BE1-42D8-B8DB-6CFBCF19F993}">
      <dgm:prSet/>
      <dgm:spPr/>
      <dgm:t>
        <a:bodyPr/>
        <a:lstStyle/>
        <a:p>
          <a:endParaRPr lang="en-US"/>
        </a:p>
      </dgm:t>
    </dgm:pt>
    <dgm:pt modelId="{B430E5FF-6448-4DC7-9DAA-CE02D482367B}" type="sibTrans" cxnId="{1FDD9DAD-0BE1-42D8-B8DB-6CFBCF19F993}">
      <dgm:prSet/>
      <dgm:spPr/>
      <dgm:t>
        <a:bodyPr/>
        <a:lstStyle/>
        <a:p>
          <a:endParaRPr lang="en-US"/>
        </a:p>
      </dgm:t>
    </dgm:pt>
    <dgm:pt modelId="{6B090C60-88D2-45C0-8C89-E64620C301AC}">
      <dgm:prSet custT="1"/>
      <dgm:spPr/>
      <dgm:t>
        <a:bodyPr/>
        <a:lstStyle/>
        <a:p>
          <a:r>
            <a:rPr lang="en-US" sz="3500" b="1"/>
            <a:t>2008 SNA</a:t>
          </a:r>
        </a:p>
      </dgm:t>
    </dgm:pt>
    <dgm:pt modelId="{C53B541F-D10C-4046-B0B1-7225B29063A5}" type="parTrans" cxnId="{A11FE3F2-94DF-44F5-B729-6F615FB76DBC}">
      <dgm:prSet/>
      <dgm:spPr/>
      <dgm:t>
        <a:bodyPr/>
        <a:lstStyle/>
        <a:p>
          <a:endParaRPr lang="en-US"/>
        </a:p>
      </dgm:t>
    </dgm:pt>
    <dgm:pt modelId="{24FB0A2A-7C10-4265-AEC7-B263CAB8ED7D}" type="sibTrans" cxnId="{A11FE3F2-94DF-44F5-B729-6F615FB76DBC}">
      <dgm:prSet/>
      <dgm:spPr/>
      <dgm:t>
        <a:bodyPr/>
        <a:lstStyle/>
        <a:p>
          <a:endParaRPr lang="en-US"/>
        </a:p>
      </dgm:t>
    </dgm:pt>
    <dgm:pt modelId="{619E3DFB-FAE4-481E-BE50-39060CD6608E}" type="pres">
      <dgm:prSet presAssocID="{B6DEA211-9810-435C-BD02-A4AD816F2D30}" presName="linearFlow" presStyleCnt="0">
        <dgm:presLayoutVars>
          <dgm:dir/>
          <dgm:resizeHandles val="exact"/>
        </dgm:presLayoutVars>
      </dgm:prSet>
      <dgm:spPr/>
    </dgm:pt>
    <dgm:pt modelId="{65812109-A4F3-4255-92B8-11E24A47B5A8}" type="pres">
      <dgm:prSet presAssocID="{58989B23-01FB-401E-9199-8837D095D306}" presName="composite" presStyleCnt="0"/>
      <dgm:spPr/>
    </dgm:pt>
    <dgm:pt modelId="{B7E8FBCA-63B1-41FA-9A85-59022DE248B7}" type="pres">
      <dgm:prSet presAssocID="{58989B23-01FB-401E-9199-8837D095D306}" presName="imgShp" presStyleLbl="fgImgPlace1" presStyleIdx="0" presStyleCnt="4"/>
      <dgm:spPr/>
    </dgm:pt>
    <dgm:pt modelId="{FE83DBF7-326E-4BB5-B7A1-A976A27C6A9D}" type="pres">
      <dgm:prSet presAssocID="{58989B23-01FB-401E-9199-8837D095D306}" presName="txShp" presStyleLbl="node1" presStyleIdx="0" presStyleCnt="4">
        <dgm:presLayoutVars>
          <dgm:bulletEnabled val="1"/>
        </dgm:presLayoutVars>
      </dgm:prSet>
      <dgm:spPr/>
    </dgm:pt>
    <dgm:pt modelId="{4F37C342-CA7E-4C63-B280-CF6E286B823F}" type="pres">
      <dgm:prSet presAssocID="{5D9F030F-43BB-4F8D-A094-83A4C74830D4}" presName="spacing" presStyleCnt="0"/>
      <dgm:spPr/>
    </dgm:pt>
    <dgm:pt modelId="{75923303-691F-4B07-9017-DA98536529C2}" type="pres">
      <dgm:prSet presAssocID="{CBA8EA43-8F11-490C-BB82-5B6EE0CAB4CD}" presName="composite" presStyleCnt="0"/>
      <dgm:spPr/>
    </dgm:pt>
    <dgm:pt modelId="{F06823B8-65DD-4ABD-97A1-559EF7648046}" type="pres">
      <dgm:prSet presAssocID="{CBA8EA43-8F11-490C-BB82-5B6EE0CAB4CD}" presName="imgShp" presStyleLbl="fgImgPlace1" presStyleIdx="1" presStyleCnt="4"/>
      <dgm:spPr/>
    </dgm:pt>
    <dgm:pt modelId="{3A6D8956-B991-4EA9-AC08-0AA520FDF0C6}" type="pres">
      <dgm:prSet presAssocID="{CBA8EA43-8F11-490C-BB82-5B6EE0CAB4CD}" presName="txShp" presStyleLbl="node1" presStyleIdx="1" presStyleCnt="4">
        <dgm:presLayoutVars>
          <dgm:bulletEnabled val="1"/>
        </dgm:presLayoutVars>
      </dgm:prSet>
      <dgm:spPr/>
    </dgm:pt>
    <dgm:pt modelId="{FBABB992-C4DE-477A-9352-E8FDDF899AD0}" type="pres">
      <dgm:prSet presAssocID="{963D567B-B45C-4A44-8559-0FA9E025377D}" presName="spacing" presStyleCnt="0"/>
      <dgm:spPr/>
    </dgm:pt>
    <dgm:pt modelId="{1E6981D8-F483-4224-94C8-204858D9BB74}" type="pres">
      <dgm:prSet presAssocID="{0487F5A2-6691-41BA-A966-8BAE421E97A6}" presName="composite" presStyleCnt="0"/>
      <dgm:spPr/>
    </dgm:pt>
    <dgm:pt modelId="{EE272255-3C03-459A-AE95-A0EC84BF7E76}" type="pres">
      <dgm:prSet presAssocID="{0487F5A2-6691-41BA-A966-8BAE421E97A6}" presName="imgShp" presStyleLbl="fgImgPlace1" presStyleIdx="2" presStyleCnt="4" custLinFactNeighborX="2586"/>
      <dgm:spPr/>
    </dgm:pt>
    <dgm:pt modelId="{45C44245-4E93-44F8-BCA0-A50064AE85B8}" type="pres">
      <dgm:prSet presAssocID="{0487F5A2-6691-41BA-A966-8BAE421E97A6}" presName="txShp" presStyleLbl="node1" presStyleIdx="2" presStyleCnt="4">
        <dgm:presLayoutVars>
          <dgm:bulletEnabled val="1"/>
        </dgm:presLayoutVars>
      </dgm:prSet>
      <dgm:spPr/>
    </dgm:pt>
    <dgm:pt modelId="{998111BE-9E80-4551-80CC-E71D91F8074B}" type="pres">
      <dgm:prSet presAssocID="{B430E5FF-6448-4DC7-9DAA-CE02D482367B}" presName="spacing" presStyleCnt="0"/>
      <dgm:spPr/>
    </dgm:pt>
    <dgm:pt modelId="{ADB3B3B4-0D22-49BB-AED8-4ED4024EEF3F}" type="pres">
      <dgm:prSet presAssocID="{6B090C60-88D2-45C0-8C89-E64620C301AC}" presName="composite" presStyleCnt="0"/>
      <dgm:spPr/>
    </dgm:pt>
    <dgm:pt modelId="{194AB4BE-CACD-41F7-8659-B704801BA46B}" type="pres">
      <dgm:prSet presAssocID="{6B090C60-88D2-45C0-8C89-E64620C301AC}" presName="imgShp" presStyleLbl="fgImgPlace1" presStyleIdx="3" presStyleCnt="4"/>
      <dgm:spPr/>
    </dgm:pt>
    <dgm:pt modelId="{56244505-4C5B-4351-9B4F-6FD6D269088F}" type="pres">
      <dgm:prSet presAssocID="{6B090C60-88D2-45C0-8C89-E64620C301AC}" presName="txShp" presStyleLbl="node1" presStyleIdx="3" presStyleCnt="4">
        <dgm:presLayoutVars>
          <dgm:bulletEnabled val="1"/>
        </dgm:presLayoutVars>
      </dgm:prSet>
      <dgm:spPr/>
    </dgm:pt>
  </dgm:ptLst>
  <dgm:cxnLst>
    <dgm:cxn modelId="{65005311-2F66-421C-A540-BE401D451F85}" srcId="{B6DEA211-9810-435C-BD02-A4AD816F2D30}" destId="{CBA8EA43-8F11-490C-BB82-5B6EE0CAB4CD}" srcOrd="1" destOrd="0" parTransId="{BAE52F29-DDC1-40BD-86CA-6B646F5E2E28}" sibTransId="{963D567B-B45C-4A44-8559-0FA9E025377D}"/>
    <dgm:cxn modelId="{22D7D11C-D9E3-4CF8-8DBC-BB5680B0B98F}" type="presOf" srcId="{58989B23-01FB-401E-9199-8837D095D306}" destId="{FE83DBF7-326E-4BB5-B7A1-A976A27C6A9D}" srcOrd="0" destOrd="0" presId="urn:microsoft.com/office/officeart/2005/8/layout/vList3"/>
    <dgm:cxn modelId="{7B83B328-FBFA-47C5-BA61-D454B19DF53F}" srcId="{B6DEA211-9810-435C-BD02-A4AD816F2D30}" destId="{58989B23-01FB-401E-9199-8837D095D306}" srcOrd="0" destOrd="0" parTransId="{8AFD3FEF-B7EA-4183-BC5F-DE441DAE8837}" sibTransId="{5D9F030F-43BB-4F8D-A094-83A4C74830D4}"/>
    <dgm:cxn modelId="{C5E9D27B-5ED4-4C97-9029-9DC3A0015F44}" type="presOf" srcId="{6B090C60-88D2-45C0-8C89-E64620C301AC}" destId="{56244505-4C5B-4351-9B4F-6FD6D269088F}" srcOrd="0" destOrd="0" presId="urn:microsoft.com/office/officeart/2005/8/layout/vList3"/>
    <dgm:cxn modelId="{6D82749A-61BF-447F-86AF-5EB46E1CCCFF}" type="presOf" srcId="{CBA8EA43-8F11-490C-BB82-5B6EE0CAB4CD}" destId="{3A6D8956-B991-4EA9-AC08-0AA520FDF0C6}" srcOrd="0" destOrd="0" presId="urn:microsoft.com/office/officeart/2005/8/layout/vList3"/>
    <dgm:cxn modelId="{1FDD9DAD-0BE1-42D8-B8DB-6CFBCF19F993}" srcId="{B6DEA211-9810-435C-BD02-A4AD816F2D30}" destId="{0487F5A2-6691-41BA-A966-8BAE421E97A6}" srcOrd="2" destOrd="0" parTransId="{F4108A77-5222-4C09-B982-EEC12F12DB3E}" sibTransId="{B430E5FF-6448-4DC7-9DAA-CE02D482367B}"/>
    <dgm:cxn modelId="{939453AF-42AE-4D92-B1FD-210F65CFA5A2}" type="presOf" srcId="{B6DEA211-9810-435C-BD02-A4AD816F2D30}" destId="{619E3DFB-FAE4-481E-BE50-39060CD6608E}" srcOrd="0" destOrd="0" presId="urn:microsoft.com/office/officeart/2005/8/layout/vList3"/>
    <dgm:cxn modelId="{A11FE3F2-94DF-44F5-B729-6F615FB76DBC}" srcId="{B6DEA211-9810-435C-BD02-A4AD816F2D30}" destId="{6B090C60-88D2-45C0-8C89-E64620C301AC}" srcOrd="3" destOrd="0" parTransId="{C53B541F-D10C-4046-B0B1-7225B29063A5}" sibTransId="{24FB0A2A-7C10-4265-AEC7-B263CAB8ED7D}"/>
    <dgm:cxn modelId="{E91FC3F3-1A60-4488-91BE-28FE1E326BFC}" type="presOf" srcId="{0487F5A2-6691-41BA-A966-8BAE421E97A6}" destId="{45C44245-4E93-44F8-BCA0-A50064AE85B8}" srcOrd="0" destOrd="0" presId="urn:microsoft.com/office/officeart/2005/8/layout/vList3"/>
    <dgm:cxn modelId="{F3481B42-2A09-48A2-94FF-17957BF9581A}" type="presParOf" srcId="{619E3DFB-FAE4-481E-BE50-39060CD6608E}" destId="{65812109-A4F3-4255-92B8-11E24A47B5A8}" srcOrd="0" destOrd="0" presId="urn:microsoft.com/office/officeart/2005/8/layout/vList3"/>
    <dgm:cxn modelId="{5B8E9FE8-4ECC-4E73-80A7-FB907B3E942D}" type="presParOf" srcId="{65812109-A4F3-4255-92B8-11E24A47B5A8}" destId="{B7E8FBCA-63B1-41FA-9A85-59022DE248B7}" srcOrd="0" destOrd="0" presId="urn:microsoft.com/office/officeart/2005/8/layout/vList3"/>
    <dgm:cxn modelId="{1070BD92-44C9-487C-B404-50E24CA0E069}" type="presParOf" srcId="{65812109-A4F3-4255-92B8-11E24A47B5A8}" destId="{FE83DBF7-326E-4BB5-B7A1-A976A27C6A9D}" srcOrd="1" destOrd="0" presId="urn:microsoft.com/office/officeart/2005/8/layout/vList3"/>
    <dgm:cxn modelId="{37C9B863-F933-4E82-B74B-53FAD71CFB4B}" type="presParOf" srcId="{619E3DFB-FAE4-481E-BE50-39060CD6608E}" destId="{4F37C342-CA7E-4C63-B280-CF6E286B823F}" srcOrd="1" destOrd="0" presId="urn:microsoft.com/office/officeart/2005/8/layout/vList3"/>
    <dgm:cxn modelId="{404BB3FB-AEBC-422C-AF36-705CF68545BC}" type="presParOf" srcId="{619E3DFB-FAE4-481E-BE50-39060CD6608E}" destId="{75923303-691F-4B07-9017-DA98536529C2}" srcOrd="2" destOrd="0" presId="urn:microsoft.com/office/officeart/2005/8/layout/vList3"/>
    <dgm:cxn modelId="{81A58CB9-66D3-410B-B6D1-DBD45CF933BB}" type="presParOf" srcId="{75923303-691F-4B07-9017-DA98536529C2}" destId="{F06823B8-65DD-4ABD-97A1-559EF7648046}" srcOrd="0" destOrd="0" presId="urn:microsoft.com/office/officeart/2005/8/layout/vList3"/>
    <dgm:cxn modelId="{41F14AF7-8075-444E-A6CC-A5F4255E7167}" type="presParOf" srcId="{75923303-691F-4B07-9017-DA98536529C2}" destId="{3A6D8956-B991-4EA9-AC08-0AA520FDF0C6}" srcOrd="1" destOrd="0" presId="urn:microsoft.com/office/officeart/2005/8/layout/vList3"/>
    <dgm:cxn modelId="{02713E61-346A-44E7-B6C2-2E90455993A7}" type="presParOf" srcId="{619E3DFB-FAE4-481E-BE50-39060CD6608E}" destId="{FBABB992-C4DE-477A-9352-E8FDDF899AD0}" srcOrd="3" destOrd="0" presId="urn:microsoft.com/office/officeart/2005/8/layout/vList3"/>
    <dgm:cxn modelId="{1ECAE95F-5330-4D0B-BB74-67E952FC69C6}" type="presParOf" srcId="{619E3DFB-FAE4-481E-BE50-39060CD6608E}" destId="{1E6981D8-F483-4224-94C8-204858D9BB74}" srcOrd="4" destOrd="0" presId="urn:microsoft.com/office/officeart/2005/8/layout/vList3"/>
    <dgm:cxn modelId="{7B1A9DC9-982F-4645-B253-CFF9A72ACC6B}" type="presParOf" srcId="{1E6981D8-F483-4224-94C8-204858D9BB74}" destId="{EE272255-3C03-459A-AE95-A0EC84BF7E76}" srcOrd="0" destOrd="0" presId="urn:microsoft.com/office/officeart/2005/8/layout/vList3"/>
    <dgm:cxn modelId="{023D6BF4-C57C-46F8-BCCD-439D038D298D}" type="presParOf" srcId="{1E6981D8-F483-4224-94C8-204858D9BB74}" destId="{45C44245-4E93-44F8-BCA0-A50064AE85B8}" srcOrd="1" destOrd="0" presId="urn:microsoft.com/office/officeart/2005/8/layout/vList3"/>
    <dgm:cxn modelId="{F4D2251D-63F6-44CB-8A53-76F7195E3F47}" type="presParOf" srcId="{619E3DFB-FAE4-481E-BE50-39060CD6608E}" destId="{998111BE-9E80-4551-80CC-E71D91F8074B}" srcOrd="5" destOrd="0" presId="urn:microsoft.com/office/officeart/2005/8/layout/vList3"/>
    <dgm:cxn modelId="{26B4A0DF-6554-4CEE-989B-3CBBD5FC8B80}" type="presParOf" srcId="{619E3DFB-FAE4-481E-BE50-39060CD6608E}" destId="{ADB3B3B4-0D22-49BB-AED8-4ED4024EEF3F}" srcOrd="6" destOrd="0" presId="urn:microsoft.com/office/officeart/2005/8/layout/vList3"/>
    <dgm:cxn modelId="{91BA8E06-4ECB-4B77-A0BA-B11AB4D7BC78}" type="presParOf" srcId="{ADB3B3B4-0D22-49BB-AED8-4ED4024EEF3F}" destId="{194AB4BE-CACD-41F7-8659-B704801BA46B}" srcOrd="0" destOrd="0" presId="urn:microsoft.com/office/officeart/2005/8/layout/vList3"/>
    <dgm:cxn modelId="{8F88B15D-7C38-4E69-8B63-4BA5050A83D4}" type="presParOf" srcId="{ADB3B3B4-0D22-49BB-AED8-4ED4024EEF3F}" destId="{56244505-4C5B-4351-9B4F-6FD6D269088F}" srcOrd="1" destOrd="0" presId="urn:microsoft.com/office/officeart/2005/8/layout/vList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DEA211-9810-435C-BD02-A4AD816F2D30}" type="doc">
      <dgm:prSet loTypeId="urn:microsoft.com/office/officeart/2005/8/layout/vList3" loCatId="list" qsTypeId="urn:microsoft.com/office/officeart/2005/8/quickstyle/simple2" qsCatId="simple" csTypeId="urn:microsoft.com/office/officeart/2005/8/colors/accent1_2" csCatId="accent1" phldr="1"/>
      <dgm:spPr/>
    </dgm:pt>
    <dgm:pt modelId="{58989B23-01FB-401E-9199-8837D095D306}">
      <dgm:prSet phldrT="[Text]" custT="1"/>
      <dgm:spPr/>
      <dgm:t>
        <a:bodyPr/>
        <a:lstStyle/>
        <a:p>
          <a:r>
            <a:rPr lang="en-US" sz="3500" b="1"/>
            <a:t>SNA</a:t>
          </a:r>
        </a:p>
      </dgm:t>
    </dgm:pt>
    <dgm:pt modelId="{8AFD3FEF-B7EA-4183-BC5F-DE441DAE8837}" type="parTrans" cxnId="{7B83B328-FBFA-47C5-BA61-D454B19DF53F}">
      <dgm:prSet/>
      <dgm:spPr/>
      <dgm:t>
        <a:bodyPr/>
        <a:lstStyle/>
        <a:p>
          <a:endParaRPr lang="en-US"/>
        </a:p>
      </dgm:t>
    </dgm:pt>
    <dgm:pt modelId="{5D9F030F-43BB-4F8D-A094-83A4C74830D4}" type="sibTrans" cxnId="{7B83B328-FBFA-47C5-BA61-D454B19DF53F}">
      <dgm:prSet/>
      <dgm:spPr/>
      <dgm:t>
        <a:bodyPr/>
        <a:lstStyle/>
        <a:p>
          <a:endParaRPr lang="en-US"/>
        </a:p>
      </dgm:t>
    </dgm:pt>
    <dgm:pt modelId="{CBA8EA43-8F11-490C-BB82-5B6EE0CAB4CD}">
      <dgm:prSet phldrT="[Text]" custT="1"/>
      <dgm:spPr/>
      <dgm:t>
        <a:bodyPr/>
        <a:lstStyle/>
        <a:p>
          <a:r>
            <a:rPr lang="en-US" sz="3500" b="1"/>
            <a:t>BPM</a:t>
          </a:r>
        </a:p>
      </dgm:t>
    </dgm:pt>
    <dgm:pt modelId="{BAE52F29-DDC1-40BD-86CA-6B646F5E2E28}" type="parTrans" cxnId="{65005311-2F66-421C-A540-BE401D451F85}">
      <dgm:prSet/>
      <dgm:spPr/>
      <dgm:t>
        <a:bodyPr/>
        <a:lstStyle/>
        <a:p>
          <a:endParaRPr lang="en-US"/>
        </a:p>
      </dgm:t>
    </dgm:pt>
    <dgm:pt modelId="{963D567B-B45C-4A44-8559-0FA9E025377D}" type="sibTrans" cxnId="{65005311-2F66-421C-A540-BE401D451F85}">
      <dgm:prSet/>
      <dgm:spPr/>
      <dgm:t>
        <a:bodyPr/>
        <a:lstStyle/>
        <a:p>
          <a:endParaRPr lang="en-US"/>
        </a:p>
      </dgm:t>
    </dgm:pt>
    <dgm:pt modelId="{0487F5A2-6691-41BA-A966-8BAE421E97A6}">
      <dgm:prSet phldrT="[Text]" custT="1"/>
      <dgm:spPr/>
      <dgm:t>
        <a:bodyPr/>
        <a:lstStyle/>
        <a:p>
          <a:r>
            <a:rPr lang="en-US" sz="3500" b="1"/>
            <a:t>GFSM</a:t>
          </a:r>
        </a:p>
      </dgm:t>
    </dgm:pt>
    <dgm:pt modelId="{F4108A77-5222-4C09-B982-EEC12F12DB3E}" type="parTrans" cxnId="{1FDD9DAD-0BE1-42D8-B8DB-6CFBCF19F993}">
      <dgm:prSet/>
      <dgm:spPr/>
      <dgm:t>
        <a:bodyPr/>
        <a:lstStyle/>
        <a:p>
          <a:endParaRPr lang="en-US"/>
        </a:p>
      </dgm:t>
    </dgm:pt>
    <dgm:pt modelId="{B430E5FF-6448-4DC7-9DAA-CE02D482367B}" type="sibTrans" cxnId="{1FDD9DAD-0BE1-42D8-B8DB-6CFBCF19F993}">
      <dgm:prSet/>
      <dgm:spPr/>
      <dgm:t>
        <a:bodyPr/>
        <a:lstStyle/>
        <a:p>
          <a:endParaRPr lang="en-US"/>
        </a:p>
      </dgm:t>
    </dgm:pt>
    <dgm:pt modelId="{6B090C60-88D2-45C0-8C89-E64620C301AC}">
      <dgm:prSet custT="1"/>
      <dgm:spPr/>
      <dgm:t>
        <a:bodyPr/>
        <a:lstStyle/>
        <a:p>
          <a:r>
            <a:rPr lang="en-US" sz="3500" b="1"/>
            <a:t>MFSM</a:t>
          </a:r>
        </a:p>
      </dgm:t>
    </dgm:pt>
    <dgm:pt modelId="{C53B541F-D10C-4046-B0B1-7225B29063A5}" type="parTrans" cxnId="{A11FE3F2-94DF-44F5-B729-6F615FB76DBC}">
      <dgm:prSet/>
      <dgm:spPr/>
      <dgm:t>
        <a:bodyPr/>
        <a:lstStyle/>
        <a:p>
          <a:endParaRPr lang="en-US"/>
        </a:p>
      </dgm:t>
    </dgm:pt>
    <dgm:pt modelId="{24FB0A2A-7C10-4265-AEC7-B263CAB8ED7D}" type="sibTrans" cxnId="{A11FE3F2-94DF-44F5-B729-6F615FB76DBC}">
      <dgm:prSet/>
      <dgm:spPr/>
      <dgm:t>
        <a:bodyPr/>
        <a:lstStyle/>
        <a:p>
          <a:endParaRPr lang="en-US"/>
        </a:p>
      </dgm:t>
    </dgm:pt>
    <dgm:pt modelId="{30CB21A7-F193-4C86-BE69-8BE6482B6671}">
      <dgm:prSet custT="1"/>
      <dgm:spPr/>
      <dgm:t>
        <a:bodyPr/>
        <a:lstStyle/>
        <a:p>
          <a:r>
            <a:rPr lang="en-US" sz="3500" b="1"/>
            <a:t>Classifications</a:t>
          </a:r>
        </a:p>
      </dgm:t>
    </dgm:pt>
    <dgm:pt modelId="{25180ADF-66D6-407B-8B7A-9482F2C03447}" type="parTrans" cxnId="{C594B4AD-D4FC-4F4A-A1B3-6F4927FD1288}">
      <dgm:prSet/>
      <dgm:spPr/>
      <dgm:t>
        <a:bodyPr/>
        <a:lstStyle/>
        <a:p>
          <a:endParaRPr lang="en-US"/>
        </a:p>
      </dgm:t>
    </dgm:pt>
    <dgm:pt modelId="{236451A2-B161-42D0-BA7A-CB39137E0F4B}" type="sibTrans" cxnId="{C594B4AD-D4FC-4F4A-A1B3-6F4927FD1288}">
      <dgm:prSet/>
      <dgm:spPr/>
      <dgm:t>
        <a:bodyPr/>
        <a:lstStyle/>
        <a:p>
          <a:endParaRPr lang="en-US"/>
        </a:p>
      </dgm:t>
    </dgm:pt>
    <dgm:pt modelId="{E2483E6F-754C-4C81-8BC0-4056FEBF08C5}">
      <dgm:prSet custT="1"/>
      <dgm:spPr/>
      <dgm:t>
        <a:bodyPr/>
        <a:lstStyle/>
        <a:p>
          <a:r>
            <a:rPr lang="en-US" sz="3500" b="1"/>
            <a:t>SEEA</a:t>
          </a:r>
        </a:p>
      </dgm:t>
    </dgm:pt>
    <dgm:pt modelId="{0139CF4C-63AF-4865-851A-10425AED015F}" type="parTrans" cxnId="{0582E0F7-CF25-4684-B034-22B6B72AE3EF}">
      <dgm:prSet/>
      <dgm:spPr/>
      <dgm:t>
        <a:bodyPr/>
        <a:lstStyle/>
        <a:p>
          <a:endParaRPr lang="en-US"/>
        </a:p>
      </dgm:t>
    </dgm:pt>
    <dgm:pt modelId="{B12541D6-1F46-47F9-A749-C59D8E72B00E}" type="sibTrans" cxnId="{0582E0F7-CF25-4684-B034-22B6B72AE3EF}">
      <dgm:prSet/>
      <dgm:spPr/>
      <dgm:t>
        <a:bodyPr/>
        <a:lstStyle/>
        <a:p>
          <a:endParaRPr lang="en-US"/>
        </a:p>
      </dgm:t>
    </dgm:pt>
    <dgm:pt modelId="{619E3DFB-FAE4-481E-BE50-39060CD6608E}" type="pres">
      <dgm:prSet presAssocID="{B6DEA211-9810-435C-BD02-A4AD816F2D30}" presName="linearFlow" presStyleCnt="0">
        <dgm:presLayoutVars>
          <dgm:dir/>
          <dgm:resizeHandles val="exact"/>
        </dgm:presLayoutVars>
      </dgm:prSet>
      <dgm:spPr/>
    </dgm:pt>
    <dgm:pt modelId="{65812109-A4F3-4255-92B8-11E24A47B5A8}" type="pres">
      <dgm:prSet presAssocID="{58989B23-01FB-401E-9199-8837D095D306}" presName="composite" presStyleCnt="0"/>
      <dgm:spPr/>
    </dgm:pt>
    <dgm:pt modelId="{B7E8FBCA-63B1-41FA-9A85-59022DE248B7}" type="pres">
      <dgm:prSet presAssocID="{58989B23-01FB-401E-9199-8837D095D306}" presName="imgShp" presStyleLbl="fgImgPlace1" presStyleIdx="0" presStyleCnt="6"/>
      <dgm:spPr/>
    </dgm:pt>
    <dgm:pt modelId="{FE83DBF7-326E-4BB5-B7A1-A976A27C6A9D}" type="pres">
      <dgm:prSet presAssocID="{58989B23-01FB-401E-9199-8837D095D306}" presName="txShp" presStyleLbl="node1" presStyleIdx="0" presStyleCnt="6">
        <dgm:presLayoutVars>
          <dgm:bulletEnabled val="1"/>
        </dgm:presLayoutVars>
      </dgm:prSet>
      <dgm:spPr/>
    </dgm:pt>
    <dgm:pt modelId="{4F37C342-CA7E-4C63-B280-CF6E286B823F}" type="pres">
      <dgm:prSet presAssocID="{5D9F030F-43BB-4F8D-A094-83A4C74830D4}" presName="spacing" presStyleCnt="0"/>
      <dgm:spPr/>
    </dgm:pt>
    <dgm:pt modelId="{75923303-691F-4B07-9017-DA98536529C2}" type="pres">
      <dgm:prSet presAssocID="{CBA8EA43-8F11-490C-BB82-5B6EE0CAB4CD}" presName="composite" presStyleCnt="0"/>
      <dgm:spPr/>
    </dgm:pt>
    <dgm:pt modelId="{F06823B8-65DD-4ABD-97A1-559EF7648046}" type="pres">
      <dgm:prSet presAssocID="{CBA8EA43-8F11-490C-BB82-5B6EE0CAB4CD}" presName="imgShp" presStyleLbl="fgImgPlace1" presStyleIdx="1" presStyleCnt="6"/>
      <dgm:spPr/>
    </dgm:pt>
    <dgm:pt modelId="{3A6D8956-B991-4EA9-AC08-0AA520FDF0C6}" type="pres">
      <dgm:prSet presAssocID="{CBA8EA43-8F11-490C-BB82-5B6EE0CAB4CD}" presName="txShp" presStyleLbl="node1" presStyleIdx="1" presStyleCnt="6">
        <dgm:presLayoutVars>
          <dgm:bulletEnabled val="1"/>
        </dgm:presLayoutVars>
      </dgm:prSet>
      <dgm:spPr/>
    </dgm:pt>
    <dgm:pt modelId="{FBABB992-C4DE-477A-9352-E8FDDF899AD0}" type="pres">
      <dgm:prSet presAssocID="{963D567B-B45C-4A44-8559-0FA9E025377D}" presName="spacing" presStyleCnt="0"/>
      <dgm:spPr/>
    </dgm:pt>
    <dgm:pt modelId="{1E6981D8-F483-4224-94C8-204858D9BB74}" type="pres">
      <dgm:prSet presAssocID="{0487F5A2-6691-41BA-A966-8BAE421E97A6}" presName="composite" presStyleCnt="0"/>
      <dgm:spPr/>
    </dgm:pt>
    <dgm:pt modelId="{EE272255-3C03-459A-AE95-A0EC84BF7E76}" type="pres">
      <dgm:prSet presAssocID="{0487F5A2-6691-41BA-A966-8BAE421E97A6}" presName="imgShp" presStyleLbl="fgImgPlace1" presStyleIdx="2" presStyleCnt="6" custLinFactNeighborX="2586"/>
      <dgm:spPr/>
    </dgm:pt>
    <dgm:pt modelId="{45C44245-4E93-44F8-BCA0-A50064AE85B8}" type="pres">
      <dgm:prSet presAssocID="{0487F5A2-6691-41BA-A966-8BAE421E97A6}" presName="txShp" presStyleLbl="node1" presStyleIdx="2" presStyleCnt="6">
        <dgm:presLayoutVars>
          <dgm:bulletEnabled val="1"/>
        </dgm:presLayoutVars>
      </dgm:prSet>
      <dgm:spPr/>
    </dgm:pt>
    <dgm:pt modelId="{998111BE-9E80-4551-80CC-E71D91F8074B}" type="pres">
      <dgm:prSet presAssocID="{B430E5FF-6448-4DC7-9DAA-CE02D482367B}" presName="spacing" presStyleCnt="0"/>
      <dgm:spPr/>
    </dgm:pt>
    <dgm:pt modelId="{ADB3B3B4-0D22-49BB-AED8-4ED4024EEF3F}" type="pres">
      <dgm:prSet presAssocID="{6B090C60-88D2-45C0-8C89-E64620C301AC}" presName="composite" presStyleCnt="0"/>
      <dgm:spPr/>
    </dgm:pt>
    <dgm:pt modelId="{194AB4BE-CACD-41F7-8659-B704801BA46B}" type="pres">
      <dgm:prSet presAssocID="{6B090C60-88D2-45C0-8C89-E64620C301AC}" presName="imgShp" presStyleLbl="fgImgPlace1" presStyleIdx="3" presStyleCnt="6"/>
      <dgm:spPr/>
    </dgm:pt>
    <dgm:pt modelId="{56244505-4C5B-4351-9B4F-6FD6D269088F}" type="pres">
      <dgm:prSet presAssocID="{6B090C60-88D2-45C0-8C89-E64620C301AC}" presName="txShp" presStyleLbl="node1" presStyleIdx="3" presStyleCnt="6" custLinFactNeighborX="224">
        <dgm:presLayoutVars>
          <dgm:bulletEnabled val="1"/>
        </dgm:presLayoutVars>
      </dgm:prSet>
      <dgm:spPr/>
    </dgm:pt>
    <dgm:pt modelId="{2840C97D-ADED-47B6-910B-DF1371C7DF15}" type="pres">
      <dgm:prSet presAssocID="{24FB0A2A-7C10-4265-AEC7-B263CAB8ED7D}" presName="spacing" presStyleCnt="0"/>
      <dgm:spPr/>
    </dgm:pt>
    <dgm:pt modelId="{86114FF6-2D6B-4CB3-846C-2962F127402C}" type="pres">
      <dgm:prSet presAssocID="{E2483E6F-754C-4C81-8BC0-4056FEBF08C5}" presName="composite" presStyleCnt="0"/>
      <dgm:spPr/>
    </dgm:pt>
    <dgm:pt modelId="{AB8D8D66-7BD3-4FFF-9D0D-A484F462C5C5}" type="pres">
      <dgm:prSet presAssocID="{E2483E6F-754C-4C81-8BC0-4056FEBF08C5}" presName="imgShp" presStyleLbl="fgImgPlace1" presStyleIdx="4" presStyleCnt="6"/>
      <dgm:spPr/>
    </dgm:pt>
    <dgm:pt modelId="{59F2963A-6CE0-4ADA-B8B0-39655C2CFF79}" type="pres">
      <dgm:prSet presAssocID="{E2483E6F-754C-4C81-8BC0-4056FEBF08C5}" presName="txShp" presStyleLbl="node1" presStyleIdx="4" presStyleCnt="6">
        <dgm:presLayoutVars>
          <dgm:bulletEnabled val="1"/>
        </dgm:presLayoutVars>
      </dgm:prSet>
      <dgm:spPr/>
    </dgm:pt>
    <dgm:pt modelId="{22AC72CB-6137-4103-82F0-2456D0C93F9C}" type="pres">
      <dgm:prSet presAssocID="{B12541D6-1F46-47F9-A749-C59D8E72B00E}" presName="spacing" presStyleCnt="0"/>
      <dgm:spPr/>
    </dgm:pt>
    <dgm:pt modelId="{EDA4763D-3951-4520-811A-17C156210AD5}" type="pres">
      <dgm:prSet presAssocID="{30CB21A7-F193-4C86-BE69-8BE6482B6671}" presName="composite" presStyleCnt="0"/>
      <dgm:spPr/>
    </dgm:pt>
    <dgm:pt modelId="{72BAF341-6FA3-4271-9286-4FD9A0303132}" type="pres">
      <dgm:prSet presAssocID="{30CB21A7-F193-4C86-BE69-8BE6482B6671}" presName="imgShp" presStyleLbl="fgImgPlace1" presStyleIdx="5" presStyleCnt="6"/>
      <dgm:spPr/>
    </dgm:pt>
    <dgm:pt modelId="{FDF65A6C-1AA8-4A5E-9347-59823E61A912}" type="pres">
      <dgm:prSet presAssocID="{30CB21A7-F193-4C86-BE69-8BE6482B6671}" presName="txShp" presStyleLbl="node1" presStyleIdx="5" presStyleCnt="6">
        <dgm:presLayoutVars>
          <dgm:bulletEnabled val="1"/>
        </dgm:presLayoutVars>
      </dgm:prSet>
      <dgm:spPr/>
    </dgm:pt>
  </dgm:ptLst>
  <dgm:cxnLst>
    <dgm:cxn modelId="{65005311-2F66-421C-A540-BE401D451F85}" srcId="{B6DEA211-9810-435C-BD02-A4AD816F2D30}" destId="{CBA8EA43-8F11-490C-BB82-5B6EE0CAB4CD}" srcOrd="1" destOrd="0" parTransId="{BAE52F29-DDC1-40BD-86CA-6B646F5E2E28}" sibTransId="{963D567B-B45C-4A44-8559-0FA9E025377D}"/>
    <dgm:cxn modelId="{22D7D11C-D9E3-4CF8-8DBC-BB5680B0B98F}" type="presOf" srcId="{58989B23-01FB-401E-9199-8837D095D306}" destId="{FE83DBF7-326E-4BB5-B7A1-A976A27C6A9D}" srcOrd="0" destOrd="0" presId="urn:microsoft.com/office/officeart/2005/8/layout/vList3"/>
    <dgm:cxn modelId="{7B83B328-FBFA-47C5-BA61-D454B19DF53F}" srcId="{B6DEA211-9810-435C-BD02-A4AD816F2D30}" destId="{58989B23-01FB-401E-9199-8837D095D306}" srcOrd="0" destOrd="0" parTransId="{8AFD3FEF-B7EA-4183-BC5F-DE441DAE8837}" sibTransId="{5D9F030F-43BB-4F8D-A094-83A4C74830D4}"/>
    <dgm:cxn modelId="{C5E9D27B-5ED4-4C97-9029-9DC3A0015F44}" type="presOf" srcId="{6B090C60-88D2-45C0-8C89-E64620C301AC}" destId="{56244505-4C5B-4351-9B4F-6FD6D269088F}" srcOrd="0" destOrd="0" presId="urn:microsoft.com/office/officeart/2005/8/layout/vList3"/>
    <dgm:cxn modelId="{6D82749A-61BF-447F-86AF-5EB46E1CCCFF}" type="presOf" srcId="{CBA8EA43-8F11-490C-BB82-5B6EE0CAB4CD}" destId="{3A6D8956-B991-4EA9-AC08-0AA520FDF0C6}" srcOrd="0" destOrd="0" presId="urn:microsoft.com/office/officeart/2005/8/layout/vList3"/>
    <dgm:cxn modelId="{64DA70A6-001A-4945-BD43-E548968653D1}" type="presOf" srcId="{30CB21A7-F193-4C86-BE69-8BE6482B6671}" destId="{FDF65A6C-1AA8-4A5E-9347-59823E61A912}" srcOrd="0" destOrd="0" presId="urn:microsoft.com/office/officeart/2005/8/layout/vList3"/>
    <dgm:cxn modelId="{1FDD9DAD-0BE1-42D8-B8DB-6CFBCF19F993}" srcId="{B6DEA211-9810-435C-BD02-A4AD816F2D30}" destId="{0487F5A2-6691-41BA-A966-8BAE421E97A6}" srcOrd="2" destOrd="0" parTransId="{F4108A77-5222-4C09-B982-EEC12F12DB3E}" sibTransId="{B430E5FF-6448-4DC7-9DAA-CE02D482367B}"/>
    <dgm:cxn modelId="{C594B4AD-D4FC-4F4A-A1B3-6F4927FD1288}" srcId="{B6DEA211-9810-435C-BD02-A4AD816F2D30}" destId="{30CB21A7-F193-4C86-BE69-8BE6482B6671}" srcOrd="5" destOrd="0" parTransId="{25180ADF-66D6-407B-8B7A-9482F2C03447}" sibTransId="{236451A2-B161-42D0-BA7A-CB39137E0F4B}"/>
    <dgm:cxn modelId="{939453AF-42AE-4D92-B1FD-210F65CFA5A2}" type="presOf" srcId="{B6DEA211-9810-435C-BD02-A4AD816F2D30}" destId="{619E3DFB-FAE4-481E-BE50-39060CD6608E}" srcOrd="0" destOrd="0" presId="urn:microsoft.com/office/officeart/2005/8/layout/vList3"/>
    <dgm:cxn modelId="{A11FE3F2-94DF-44F5-B729-6F615FB76DBC}" srcId="{B6DEA211-9810-435C-BD02-A4AD816F2D30}" destId="{6B090C60-88D2-45C0-8C89-E64620C301AC}" srcOrd="3" destOrd="0" parTransId="{C53B541F-D10C-4046-B0B1-7225B29063A5}" sibTransId="{24FB0A2A-7C10-4265-AEC7-B263CAB8ED7D}"/>
    <dgm:cxn modelId="{E91FC3F3-1A60-4488-91BE-28FE1E326BFC}" type="presOf" srcId="{0487F5A2-6691-41BA-A966-8BAE421E97A6}" destId="{45C44245-4E93-44F8-BCA0-A50064AE85B8}" srcOrd="0" destOrd="0" presId="urn:microsoft.com/office/officeart/2005/8/layout/vList3"/>
    <dgm:cxn modelId="{0582E0F7-CF25-4684-B034-22B6B72AE3EF}" srcId="{B6DEA211-9810-435C-BD02-A4AD816F2D30}" destId="{E2483E6F-754C-4C81-8BC0-4056FEBF08C5}" srcOrd="4" destOrd="0" parTransId="{0139CF4C-63AF-4865-851A-10425AED015F}" sibTransId="{B12541D6-1F46-47F9-A749-C59D8E72B00E}"/>
    <dgm:cxn modelId="{922257FF-B847-457D-BEBA-2186258EA58D}" type="presOf" srcId="{E2483E6F-754C-4C81-8BC0-4056FEBF08C5}" destId="{59F2963A-6CE0-4ADA-B8B0-39655C2CFF79}" srcOrd="0" destOrd="0" presId="urn:microsoft.com/office/officeart/2005/8/layout/vList3"/>
    <dgm:cxn modelId="{F3481B42-2A09-48A2-94FF-17957BF9581A}" type="presParOf" srcId="{619E3DFB-FAE4-481E-BE50-39060CD6608E}" destId="{65812109-A4F3-4255-92B8-11E24A47B5A8}" srcOrd="0" destOrd="0" presId="urn:microsoft.com/office/officeart/2005/8/layout/vList3"/>
    <dgm:cxn modelId="{5B8E9FE8-4ECC-4E73-80A7-FB907B3E942D}" type="presParOf" srcId="{65812109-A4F3-4255-92B8-11E24A47B5A8}" destId="{B7E8FBCA-63B1-41FA-9A85-59022DE248B7}" srcOrd="0" destOrd="0" presId="urn:microsoft.com/office/officeart/2005/8/layout/vList3"/>
    <dgm:cxn modelId="{1070BD92-44C9-487C-B404-50E24CA0E069}" type="presParOf" srcId="{65812109-A4F3-4255-92B8-11E24A47B5A8}" destId="{FE83DBF7-326E-4BB5-B7A1-A976A27C6A9D}" srcOrd="1" destOrd="0" presId="urn:microsoft.com/office/officeart/2005/8/layout/vList3"/>
    <dgm:cxn modelId="{37C9B863-F933-4E82-B74B-53FAD71CFB4B}" type="presParOf" srcId="{619E3DFB-FAE4-481E-BE50-39060CD6608E}" destId="{4F37C342-CA7E-4C63-B280-CF6E286B823F}" srcOrd="1" destOrd="0" presId="urn:microsoft.com/office/officeart/2005/8/layout/vList3"/>
    <dgm:cxn modelId="{404BB3FB-AEBC-422C-AF36-705CF68545BC}" type="presParOf" srcId="{619E3DFB-FAE4-481E-BE50-39060CD6608E}" destId="{75923303-691F-4B07-9017-DA98536529C2}" srcOrd="2" destOrd="0" presId="urn:microsoft.com/office/officeart/2005/8/layout/vList3"/>
    <dgm:cxn modelId="{81A58CB9-66D3-410B-B6D1-DBD45CF933BB}" type="presParOf" srcId="{75923303-691F-4B07-9017-DA98536529C2}" destId="{F06823B8-65DD-4ABD-97A1-559EF7648046}" srcOrd="0" destOrd="0" presId="urn:microsoft.com/office/officeart/2005/8/layout/vList3"/>
    <dgm:cxn modelId="{41F14AF7-8075-444E-A6CC-A5F4255E7167}" type="presParOf" srcId="{75923303-691F-4B07-9017-DA98536529C2}" destId="{3A6D8956-B991-4EA9-AC08-0AA520FDF0C6}" srcOrd="1" destOrd="0" presId="urn:microsoft.com/office/officeart/2005/8/layout/vList3"/>
    <dgm:cxn modelId="{02713E61-346A-44E7-B6C2-2E90455993A7}" type="presParOf" srcId="{619E3DFB-FAE4-481E-BE50-39060CD6608E}" destId="{FBABB992-C4DE-477A-9352-E8FDDF899AD0}" srcOrd="3" destOrd="0" presId="urn:microsoft.com/office/officeart/2005/8/layout/vList3"/>
    <dgm:cxn modelId="{1ECAE95F-5330-4D0B-BB74-67E952FC69C6}" type="presParOf" srcId="{619E3DFB-FAE4-481E-BE50-39060CD6608E}" destId="{1E6981D8-F483-4224-94C8-204858D9BB74}" srcOrd="4" destOrd="0" presId="urn:microsoft.com/office/officeart/2005/8/layout/vList3"/>
    <dgm:cxn modelId="{7B1A9DC9-982F-4645-B253-CFF9A72ACC6B}" type="presParOf" srcId="{1E6981D8-F483-4224-94C8-204858D9BB74}" destId="{EE272255-3C03-459A-AE95-A0EC84BF7E76}" srcOrd="0" destOrd="0" presId="urn:microsoft.com/office/officeart/2005/8/layout/vList3"/>
    <dgm:cxn modelId="{023D6BF4-C57C-46F8-BCCD-439D038D298D}" type="presParOf" srcId="{1E6981D8-F483-4224-94C8-204858D9BB74}" destId="{45C44245-4E93-44F8-BCA0-A50064AE85B8}" srcOrd="1" destOrd="0" presId="urn:microsoft.com/office/officeart/2005/8/layout/vList3"/>
    <dgm:cxn modelId="{F4D2251D-63F6-44CB-8A53-76F7195E3F47}" type="presParOf" srcId="{619E3DFB-FAE4-481E-BE50-39060CD6608E}" destId="{998111BE-9E80-4551-80CC-E71D91F8074B}" srcOrd="5" destOrd="0" presId="urn:microsoft.com/office/officeart/2005/8/layout/vList3"/>
    <dgm:cxn modelId="{26B4A0DF-6554-4CEE-989B-3CBBD5FC8B80}" type="presParOf" srcId="{619E3DFB-FAE4-481E-BE50-39060CD6608E}" destId="{ADB3B3B4-0D22-49BB-AED8-4ED4024EEF3F}" srcOrd="6" destOrd="0" presId="urn:microsoft.com/office/officeart/2005/8/layout/vList3"/>
    <dgm:cxn modelId="{91BA8E06-4ECB-4B77-A0BA-B11AB4D7BC78}" type="presParOf" srcId="{ADB3B3B4-0D22-49BB-AED8-4ED4024EEF3F}" destId="{194AB4BE-CACD-41F7-8659-B704801BA46B}" srcOrd="0" destOrd="0" presId="urn:microsoft.com/office/officeart/2005/8/layout/vList3"/>
    <dgm:cxn modelId="{8F88B15D-7C38-4E69-8B63-4BA5050A83D4}" type="presParOf" srcId="{ADB3B3B4-0D22-49BB-AED8-4ED4024EEF3F}" destId="{56244505-4C5B-4351-9B4F-6FD6D269088F}" srcOrd="1" destOrd="0" presId="urn:microsoft.com/office/officeart/2005/8/layout/vList3"/>
    <dgm:cxn modelId="{23194BA9-33C1-4A33-89B0-1F9BEEA7D7F4}" type="presParOf" srcId="{619E3DFB-FAE4-481E-BE50-39060CD6608E}" destId="{2840C97D-ADED-47B6-910B-DF1371C7DF15}" srcOrd="7" destOrd="0" presId="urn:microsoft.com/office/officeart/2005/8/layout/vList3"/>
    <dgm:cxn modelId="{8F0C808B-5D31-4123-9945-1AB39EFB5058}" type="presParOf" srcId="{619E3DFB-FAE4-481E-BE50-39060CD6608E}" destId="{86114FF6-2D6B-4CB3-846C-2962F127402C}" srcOrd="8" destOrd="0" presId="urn:microsoft.com/office/officeart/2005/8/layout/vList3"/>
    <dgm:cxn modelId="{0C7FCB0F-4F32-4915-B21C-E7DD4379E08B}" type="presParOf" srcId="{86114FF6-2D6B-4CB3-846C-2962F127402C}" destId="{AB8D8D66-7BD3-4FFF-9D0D-A484F462C5C5}" srcOrd="0" destOrd="0" presId="urn:microsoft.com/office/officeart/2005/8/layout/vList3"/>
    <dgm:cxn modelId="{C74391E0-6C42-4E12-AA6B-1DA1302515CB}" type="presParOf" srcId="{86114FF6-2D6B-4CB3-846C-2962F127402C}" destId="{59F2963A-6CE0-4ADA-B8B0-39655C2CFF79}" srcOrd="1" destOrd="0" presId="urn:microsoft.com/office/officeart/2005/8/layout/vList3"/>
    <dgm:cxn modelId="{F8A77A43-AA57-4FA8-A484-08006C317B79}" type="presParOf" srcId="{619E3DFB-FAE4-481E-BE50-39060CD6608E}" destId="{22AC72CB-6137-4103-82F0-2456D0C93F9C}" srcOrd="9" destOrd="0" presId="urn:microsoft.com/office/officeart/2005/8/layout/vList3"/>
    <dgm:cxn modelId="{50E95AE5-AF00-4D6E-9B6E-53FC777AE5AD}" type="presParOf" srcId="{619E3DFB-FAE4-481E-BE50-39060CD6608E}" destId="{EDA4763D-3951-4520-811A-17C156210AD5}" srcOrd="10" destOrd="0" presId="urn:microsoft.com/office/officeart/2005/8/layout/vList3"/>
    <dgm:cxn modelId="{3322251F-04C9-4E07-8D9A-B9E263E2F0CF}" type="presParOf" srcId="{EDA4763D-3951-4520-811A-17C156210AD5}" destId="{72BAF341-6FA3-4271-9286-4FD9A0303132}" srcOrd="0" destOrd="0" presId="urn:microsoft.com/office/officeart/2005/8/layout/vList3"/>
    <dgm:cxn modelId="{2F73A624-943B-4664-B85B-25F8BDB9530D}" type="presParOf" srcId="{EDA4763D-3951-4520-811A-17C156210AD5}" destId="{FDF65A6C-1AA8-4A5E-9347-59823E61A912}" srcOrd="1" destOrd="0" presId="urn:microsoft.com/office/officeart/2005/8/layout/vList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83DBF7-326E-4BB5-B7A1-A976A27C6A9D}">
      <dsp:nvSpPr>
        <dsp:cNvPr id="0" name=""/>
        <dsp:cNvSpPr/>
      </dsp:nvSpPr>
      <dsp:spPr>
        <a:xfrm rot="10800000">
          <a:off x="1315808" y="4207"/>
          <a:ext cx="3975719" cy="12576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54576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1953 SNA</a:t>
          </a:r>
        </a:p>
      </dsp:txBody>
      <dsp:txXfrm rot="10800000">
        <a:off x="1630213" y="4207"/>
        <a:ext cx="3661314" cy="1257621"/>
      </dsp:txXfrm>
    </dsp:sp>
    <dsp:sp modelId="{B7E8FBCA-63B1-41FA-9A85-59022DE248B7}">
      <dsp:nvSpPr>
        <dsp:cNvPr id="0" name=""/>
        <dsp:cNvSpPr/>
      </dsp:nvSpPr>
      <dsp:spPr>
        <a:xfrm>
          <a:off x="686997" y="4207"/>
          <a:ext cx="1257621" cy="125762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A6D8956-B991-4EA9-AC08-0AA520FDF0C6}">
      <dsp:nvSpPr>
        <dsp:cNvPr id="0" name=""/>
        <dsp:cNvSpPr/>
      </dsp:nvSpPr>
      <dsp:spPr>
        <a:xfrm rot="10800000">
          <a:off x="1315808" y="1637238"/>
          <a:ext cx="3975719" cy="12576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54576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1968 SNA</a:t>
          </a:r>
        </a:p>
      </dsp:txBody>
      <dsp:txXfrm rot="10800000">
        <a:off x="1630213" y="1637238"/>
        <a:ext cx="3661314" cy="1257621"/>
      </dsp:txXfrm>
    </dsp:sp>
    <dsp:sp modelId="{F06823B8-65DD-4ABD-97A1-559EF7648046}">
      <dsp:nvSpPr>
        <dsp:cNvPr id="0" name=""/>
        <dsp:cNvSpPr/>
      </dsp:nvSpPr>
      <dsp:spPr>
        <a:xfrm>
          <a:off x="686997" y="1637238"/>
          <a:ext cx="1257621" cy="125762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5C44245-4E93-44F8-BCA0-A50064AE85B8}">
      <dsp:nvSpPr>
        <dsp:cNvPr id="0" name=""/>
        <dsp:cNvSpPr/>
      </dsp:nvSpPr>
      <dsp:spPr>
        <a:xfrm rot="10800000">
          <a:off x="1315808" y="3270269"/>
          <a:ext cx="3975719" cy="12576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54576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1993 SNA</a:t>
          </a:r>
        </a:p>
      </dsp:txBody>
      <dsp:txXfrm rot="10800000">
        <a:off x="1630213" y="3270269"/>
        <a:ext cx="3661314" cy="1257621"/>
      </dsp:txXfrm>
    </dsp:sp>
    <dsp:sp modelId="{EE272255-3C03-459A-AE95-A0EC84BF7E76}">
      <dsp:nvSpPr>
        <dsp:cNvPr id="0" name=""/>
        <dsp:cNvSpPr/>
      </dsp:nvSpPr>
      <dsp:spPr>
        <a:xfrm>
          <a:off x="719519" y="3270269"/>
          <a:ext cx="1257621" cy="125762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6244505-4C5B-4351-9B4F-6FD6D269088F}">
      <dsp:nvSpPr>
        <dsp:cNvPr id="0" name=""/>
        <dsp:cNvSpPr/>
      </dsp:nvSpPr>
      <dsp:spPr>
        <a:xfrm rot="10800000">
          <a:off x="1315808" y="4903299"/>
          <a:ext cx="3975719" cy="125762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54576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2008 SNA</a:t>
          </a:r>
        </a:p>
      </dsp:txBody>
      <dsp:txXfrm rot="10800000">
        <a:off x="1630213" y="4903299"/>
        <a:ext cx="3661314" cy="1257621"/>
      </dsp:txXfrm>
    </dsp:sp>
    <dsp:sp modelId="{194AB4BE-CACD-41F7-8659-B704801BA46B}">
      <dsp:nvSpPr>
        <dsp:cNvPr id="0" name=""/>
        <dsp:cNvSpPr/>
      </dsp:nvSpPr>
      <dsp:spPr>
        <a:xfrm>
          <a:off x="686997" y="4903299"/>
          <a:ext cx="1257621" cy="125762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83DBF7-326E-4BB5-B7A1-A976A27C6A9D}">
      <dsp:nvSpPr>
        <dsp:cNvPr id="0" name=""/>
        <dsp:cNvSpPr/>
      </dsp:nvSpPr>
      <dsp:spPr>
        <a:xfrm rot="10800000">
          <a:off x="1183218" y="303"/>
          <a:ext cx="3869906" cy="8338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7713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SNA</a:t>
          </a:r>
        </a:p>
      </dsp:txBody>
      <dsp:txXfrm rot="10800000">
        <a:off x="1391685" y="303"/>
        <a:ext cx="3661439" cy="833868"/>
      </dsp:txXfrm>
    </dsp:sp>
    <dsp:sp modelId="{B7E8FBCA-63B1-41FA-9A85-59022DE248B7}">
      <dsp:nvSpPr>
        <dsp:cNvPr id="0" name=""/>
        <dsp:cNvSpPr/>
      </dsp:nvSpPr>
      <dsp:spPr>
        <a:xfrm>
          <a:off x="766283" y="303"/>
          <a:ext cx="833868" cy="83386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A6D8956-B991-4EA9-AC08-0AA520FDF0C6}">
      <dsp:nvSpPr>
        <dsp:cNvPr id="0" name=""/>
        <dsp:cNvSpPr/>
      </dsp:nvSpPr>
      <dsp:spPr>
        <a:xfrm rot="10800000">
          <a:off x="1183218" y="1083088"/>
          <a:ext cx="3869906" cy="8338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7713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BPM</a:t>
          </a:r>
        </a:p>
      </dsp:txBody>
      <dsp:txXfrm rot="10800000">
        <a:off x="1391685" y="1083088"/>
        <a:ext cx="3661439" cy="833868"/>
      </dsp:txXfrm>
    </dsp:sp>
    <dsp:sp modelId="{F06823B8-65DD-4ABD-97A1-559EF7648046}">
      <dsp:nvSpPr>
        <dsp:cNvPr id="0" name=""/>
        <dsp:cNvSpPr/>
      </dsp:nvSpPr>
      <dsp:spPr>
        <a:xfrm>
          <a:off x="766283" y="1083088"/>
          <a:ext cx="833868" cy="83386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5C44245-4E93-44F8-BCA0-A50064AE85B8}">
      <dsp:nvSpPr>
        <dsp:cNvPr id="0" name=""/>
        <dsp:cNvSpPr/>
      </dsp:nvSpPr>
      <dsp:spPr>
        <a:xfrm rot="10800000">
          <a:off x="1183218" y="2165873"/>
          <a:ext cx="3869906" cy="8338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7713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GFSM</a:t>
          </a:r>
        </a:p>
      </dsp:txBody>
      <dsp:txXfrm rot="10800000">
        <a:off x="1391685" y="2165873"/>
        <a:ext cx="3661439" cy="833868"/>
      </dsp:txXfrm>
    </dsp:sp>
    <dsp:sp modelId="{EE272255-3C03-459A-AE95-A0EC84BF7E76}">
      <dsp:nvSpPr>
        <dsp:cNvPr id="0" name=""/>
        <dsp:cNvSpPr/>
      </dsp:nvSpPr>
      <dsp:spPr>
        <a:xfrm>
          <a:off x="787847" y="2165873"/>
          <a:ext cx="833868" cy="83386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6244505-4C5B-4351-9B4F-6FD6D269088F}">
      <dsp:nvSpPr>
        <dsp:cNvPr id="0" name=""/>
        <dsp:cNvSpPr/>
      </dsp:nvSpPr>
      <dsp:spPr>
        <a:xfrm rot="10800000">
          <a:off x="1191886" y="3248658"/>
          <a:ext cx="3869906" cy="8338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7713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MFSM</a:t>
          </a:r>
        </a:p>
      </dsp:txBody>
      <dsp:txXfrm rot="10800000">
        <a:off x="1400353" y="3248658"/>
        <a:ext cx="3661439" cy="833868"/>
      </dsp:txXfrm>
    </dsp:sp>
    <dsp:sp modelId="{194AB4BE-CACD-41F7-8659-B704801BA46B}">
      <dsp:nvSpPr>
        <dsp:cNvPr id="0" name=""/>
        <dsp:cNvSpPr/>
      </dsp:nvSpPr>
      <dsp:spPr>
        <a:xfrm>
          <a:off x="766283" y="3248658"/>
          <a:ext cx="833868" cy="83386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9F2963A-6CE0-4ADA-B8B0-39655C2CFF79}">
      <dsp:nvSpPr>
        <dsp:cNvPr id="0" name=""/>
        <dsp:cNvSpPr/>
      </dsp:nvSpPr>
      <dsp:spPr>
        <a:xfrm rot="10800000">
          <a:off x="1183218" y="4331443"/>
          <a:ext cx="3869906" cy="8338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7713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SEEA</a:t>
          </a:r>
        </a:p>
      </dsp:txBody>
      <dsp:txXfrm rot="10800000">
        <a:off x="1391685" y="4331443"/>
        <a:ext cx="3661439" cy="833868"/>
      </dsp:txXfrm>
    </dsp:sp>
    <dsp:sp modelId="{AB8D8D66-7BD3-4FFF-9D0D-A484F462C5C5}">
      <dsp:nvSpPr>
        <dsp:cNvPr id="0" name=""/>
        <dsp:cNvSpPr/>
      </dsp:nvSpPr>
      <dsp:spPr>
        <a:xfrm>
          <a:off x="766283" y="4331443"/>
          <a:ext cx="833868" cy="83386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DF65A6C-1AA8-4A5E-9347-59823E61A912}">
      <dsp:nvSpPr>
        <dsp:cNvPr id="0" name=""/>
        <dsp:cNvSpPr/>
      </dsp:nvSpPr>
      <dsp:spPr>
        <a:xfrm rot="10800000">
          <a:off x="1183218" y="5414227"/>
          <a:ext cx="3869906" cy="8338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7713" tIns="133350" rIns="24892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b="1" kern="1200"/>
            <a:t>Classifications</a:t>
          </a:r>
        </a:p>
      </dsp:txBody>
      <dsp:txXfrm rot="10800000">
        <a:off x="1391685" y="5414227"/>
        <a:ext cx="3661439" cy="833868"/>
      </dsp:txXfrm>
    </dsp:sp>
    <dsp:sp modelId="{72BAF341-6FA3-4271-9286-4FD9A0303132}">
      <dsp:nvSpPr>
        <dsp:cNvPr id="0" name=""/>
        <dsp:cNvSpPr/>
      </dsp:nvSpPr>
      <dsp:spPr>
        <a:xfrm>
          <a:off x="766283" y="5414227"/>
          <a:ext cx="833868" cy="83386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1C42D-4AAD-44DB-81CB-297D8B190AC5}" type="datetimeFigureOut">
              <a:rPr lang="en-US" smtClean="0"/>
              <a:t>17/05/21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9C80A-0129-45A9-AB25-12D5873C42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011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69C80A-0129-45A9-AB25-12D5873C42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658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9E4E862-E263-8B4A-AFB5-DFAAA754BCA9}" type="datetime1">
              <a:rPr lang="en-US" smtClean="0"/>
              <a:t>17/05/21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9F774-CCF9-492C-9AEB-F2814D4A662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375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9E4E862-E263-8B4A-AFB5-DFAAA754BCA9}" type="datetime1">
              <a:rPr lang="en-US" smtClean="0"/>
              <a:t>17/05/21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9F774-CCF9-492C-9AEB-F2814D4A662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653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E4E862-E263-8B4A-AFB5-DFAAA754BCA9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17/05/21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49F774-CCF9-492C-9AEB-F2814D4A66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3909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E4E862-E263-8B4A-AFB5-DFAAA754BCA9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17/05/21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49F774-CCF9-492C-9AEB-F2814D4A66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9942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9E4E862-E263-8B4A-AFB5-DFAAA754BCA9}" type="datetime1">
              <a:rPr lang="en-US" smtClean="0"/>
              <a:t>17/05/21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9F774-CCF9-492C-9AEB-F2814D4A662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507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9E4E862-E263-8B4A-AFB5-DFAAA754BCA9}" type="datetime1">
              <a:rPr lang="en-US" smtClean="0"/>
              <a:t>17/05/21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49F774-CCF9-492C-9AEB-F2814D4A662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9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ABE95CB-9A13-49B5-BA9F-69B2E425EF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061" y="4199138"/>
            <a:ext cx="10917877" cy="1058662"/>
          </a:xfrm>
        </p:spPr>
        <p:txBody>
          <a:bodyPr/>
          <a:lstStyle>
            <a:lvl1pPr marL="0" indent="0" algn="ctr">
              <a:buNone/>
              <a:defRPr sz="2400">
                <a:latin typeface="Montserrat" panose="0000050000000000000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BF1A355-CB5A-4124-A82F-3639A79F09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4249" y="478247"/>
            <a:ext cx="3617210" cy="65568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C950C376-0FE1-41ED-90D6-30DDEE9795B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7061" y="3040446"/>
            <a:ext cx="10917877" cy="765111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algn="ctr"/>
            <a:r>
              <a:rPr lang="en-US" sz="5400">
                <a:latin typeface="Montserrat" panose="00000500000000000000"/>
                <a:ea typeface="Roboto" panose="02000000000000000000" pitchFamily="2" charset="0"/>
                <a:cs typeface="Raavi" panose="020B0502040204020203" pitchFamily="34" charset="0"/>
              </a:rPr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77EE3CE-C476-4801-9EED-0259DEA4B8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81425" y="423504"/>
            <a:ext cx="3073513" cy="655688"/>
          </a:xfrm>
        </p:spPr>
        <p:txBody>
          <a:bodyPr anchor="t">
            <a:normAutofit/>
          </a:bodyPr>
          <a:lstStyle>
            <a:lvl1pPr marL="0" indent="0" algn="r">
              <a:spcBef>
                <a:spcPts val="0"/>
              </a:spcBef>
              <a:buNone/>
              <a:defRPr sz="2000" b="1">
                <a:latin typeface="Montserrat" panose="00000500000000000000"/>
              </a:defRPr>
            </a:lvl1pPr>
          </a:lstStyle>
          <a:p>
            <a:pPr lvl="0"/>
            <a:r>
              <a:rPr lang="en-US"/>
              <a:t>Occasion</a:t>
            </a:r>
          </a:p>
          <a:p>
            <a:pPr lvl="0"/>
            <a:r>
              <a:rPr lang="en-US"/>
              <a:t>Location, Date</a:t>
            </a:r>
          </a:p>
        </p:txBody>
      </p:sp>
    </p:spTree>
    <p:extLst>
      <p:ext uri="{BB962C8B-B14F-4D97-AF65-F5344CB8AC3E}">
        <p14:creationId xmlns:p14="http://schemas.microsoft.com/office/powerpoint/2010/main" val="230880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D13C91-8FDF-4E38-929F-CA50407540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E1DD8A-2922-4BB2-B35C-23962EC45F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F2DDEE-5F83-4A54-971D-2048207473CD}"/>
              </a:ext>
            </a:extLst>
          </p:cNvPr>
          <p:cNvSpPr txBox="1"/>
          <p:nvPr userDrawn="1"/>
        </p:nvSpPr>
        <p:spPr>
          <a:xfrm>
            <a:off x="9918700" y="6349598"/>
            <a:ext cx="173990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800"/>
              </a:spcAft>
            </a:pPr>
            <a:fld id="{B87189C6-61C7-4D23-9A40-B5051EB6F912}" type="slidenum">
              <a:rPr lang="en-US" sz="1500" b="1" spc="-50" smtClean="0">
                <a:latin typeface="Roboto" panose="02000000000000000000" pitchFamily="2" charset="0"/>
                <a:ea typeface="Roboto" panose="02000000000000000000" pitchFamily="2" charset="0"/>
              </a:rPr>
              <a:pPr algn="r">
                <a:spcAft>
                  <a:spcPts val="1800"/>
                </a:spcAft>
              </a:pPr>
              <a:t>‹#›</a:t>
            </a:fld>
            <a:endParaRPr lang="en-US" sz="1500" b="1" spc="-5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44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(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88065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81">
          <p15:clr>
            <a:srgbClr val="FBAE40"/>
          </p15:clr>
        </p15:guide>
        <p15:guide id="4" pos="690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6DC936A-9C43-D84B-9C24-0185515D689C}"/>
              </a:ext>
            </a:extLst>
          </p:cNvPr>
          <p:cNvSpPr/>
          <p:nvPr userDrawn="1"/>
        </p:nvSpPr>
        <p:spPr>
          <a:xfrm>
            <a:off x="-1" y="6638778"/>
            <a:ext cx="12192001" cy="21922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98BA64-B15C-8146-85CE-EE4EA1ADA406}"/>
              </a:ext>
            </a:extLst>
          </p:cNvPr>
          <p:cNvSpPr txBox="1"/>
          <p:nvPr userDrawn="1"/>
        </p:nvSpPr>
        <p:spPr>
          <a:xfrm>
            <a:off x="10981592" y="6623390"/>
            <a:ext cx="1210408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/>
            <a:fld id="{33391695-0C6B-4B4E-A11F-D5E1D321FCD2}" type="slidenum">
              <a:rPr lang="en-US" sz="1000" smtClean="0">
                <a:solidFill>
                  <a:schemeClr val="bg1"/>
                </a:solidFill>
              </a:rPr>
              <a:pPr algn="r"/>
              <a:t>‹#›</a:t>
            </a:fld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7CE3741-921D-834E-8354-54991BEB2BD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235964" y="683639"/>
            <a:ext cx="9372600" cy="5486400"/>
          </a:xfrm>
        </p:spPr>
        <p:txBody>
          <a:bodyPr tIns="0" bIns="365760" anchor="ctr" anchorCtr="0"/>
          <a:lstStyle>
            <a:lvl1pPr>
              <a:spcBef>
                <a:spcPts val="0"/>
              </a:spcBef>
              <a:spcAft>
                <a:spcPts val="2400"/>
              </a:spcAft>
              <a:buClrTx/>
              <a:defRPr sz="3400" b="0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marL="342900" indent="-342900">
              <a:spcBef>
                <a:spcPts val="900"/>
              </a:spcBef>
              <a:spcAft>
                <a:spcPts val="0"/>
              </a:spcAft>
              <a:buClrTx/>
              <a:tabLst/>
              <a:defRPr sz="3200" b="0">
                <a:solidFill>
                  <a:schemeClr val="bg1"/>
                </a:solidFill>
              </a:defRPr>
            </a:lvl2pPr>
            <a:lvl3pPr marL="342900" indent="-342900">
              <a:spcBef>
                <a:spcPts val="900"/>
              </a:spcBef>
              <a:spcAft>
                <a:spcPts val="0"/>
              </a:spcAft>
              <a:buClrTx/>
              <a:buSzPct val="100000"/>
              <a:buFont typeface="Wingdings" pitchFamily="2" charset="2"/>
              <a:buChar char="§"/>
              <a:tabLst/>
              <a:defRPr sz="32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3pPr>
            <a:lvl4pPr marL="514350" indent="-171450"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tabLst/>
              <a:defRPr sz="2100" b="0">
                <a:solidFill>
                  <a:schemeClr val="bg1"/>
                </a:solidFill>
              </a:defRPr>
            </a:lvl4pPr>
            <a:lvl5pPr marL="514350" indent="-171450"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tabLst/>
              <a:defRPr sz="2100" b="1">
                <a:solidFill>
                  <a:schemeClr val="accent2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en-US"/>
              <a:t>Title for Divider–Agenda</a:t>
            </a:r>
          </a:p>
          <a:p>
            <a:pPr lvl="1"/>
            <a:r>
              <a:rPr lang="en-US"/>
              <a:t>Agenda Item—Inactive</a:t>
            </a:r>
          </a:p>
          <a:p>
            <a:pPr lvl="2"/>
            <a:r>
              <a:rPr lang="en-US"/>
              <a:t>Agenda Item—Active</a:t>
            </a:r>
          </a:p>
          <a:p>
            <a:pPr lvl="3"/>
            <a:r>
              <a:rPr lang="en-US"/>
              <a:t>Second level</a:t>
            </a:r>
          </a:p>
          <a:p>
            <a:pPr lvl="4"/>
            <a:r>
              <a:rPr lang="en-US"/>
              <a:t>Third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E04D7F-1B03-4DC3-824C-A1BB68A2B842}"/>
              </a:ext>
            </a:extLst>
          </p:cNvPr>
          <p:cNvSpPr txBox="1"/>
          <p:nvPr userDrawn="1"/>
        </p:nvSpPr>
        <p:spPr>
          <a:xfrm>
            <a:off x="-1" y="6638779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latin typeface="Arial Black" charset="0"/>
                <a:cs typeface="Arial Black" charset="0"/>
              </a:rPr>
              <a:t>ISWGNA </a:t>
            </a:r>
            <a:r>
              <a:rPr lang="en-US" sz="900" b="0">
                <a:solidFill>
                  <a:schemeClr val="bg1"/>
                </a:solidFill>
                <a:latin typeface="+mn-lt"/>
                <a:cs typeface="Arial Black" charset="0"/>
              </a:rPr>
              <a:t>| Communication TT</a:t>
            </a:r>
            <a:endParaRPr lang="en-US" sz="900" b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04629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399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9254204-7576-4E7F-BCC2-47087CDF8998}"/>
              </a:ext>
            </a:extLst>
          </p:cNvPr>
          <p:cNvSpPr/>
          <p:nvPr/>
        </p:nvSpPr>
        <p:spPr>
          <a:xfrm rot="1200000">
            <a:off x="-311854" y="-189268"/>
            <a:ext cx="714157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33A588-72CA-46F4-9153-03A46C492A6A}"/>
              </a:ext>
            </a:extLst>
          </p:cNvPr>
          <p:cNvSpPr txBox="1"/>
          <p:nvPr userDrawn="1"/>
        </p:nvSpPr>
        <p:spPr>
          <a:xfrm>
            <a:off x="-2" y="6638779"/>
            <a:ext cx="12192001" cy="2308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900" b="1">
                <a:solidFill>
                  <a:schemeClr val="bg1"/>
                </a:solidFill>
                <a:latin typeface="Arial Black" charset="0"/>
                <a:cs typeface="Arial Black" charset="0"/>
              </a:rPr>
              <a:t>IMF </a:t>
            </a:r>
            <a:r>
              <a:rPr lang="en-US" sz="900" b="0">
                <a:solidFill>
                  <a:schemeClr val="bg1"/>
                </a:solidFill>
                <a:latin typeface="+mn-lt"/>
                <a:cs typeface="Arial Black" charset="0"/>
              </a:rPr>
              <a:t>| Statistics</a:t>
            </a:r>
            <a:endParaRPr lang="en-US" sz="900" b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4FBA4A-F6A7-42BE-BB71-C9E31385D0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458325" y="657163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B9FCE6-DF70-4BA9-9607-5EC177771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04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+Text (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239838" y="491385"/>
            <a:ext cx="9715500" cy="97848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lang="en-US" sz="2800" dirty="0">
                <a:solidFill>
                  <a:schemeClr val="tx2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marL="0" lvl="0"/>
            <a:r>
              <a:rPr lang="en-US"/>
              <a:t>Title for </a:t>
            </a:r>
            <a:r>
              <a:rPr lang="en-US" err="1"/>
              <a:t>Photo+Text</a:t>
            </a:r>
            <a:r>
              <a:rPr lang="en-US"/>
              <a:t> (W) Layout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673A610-5F4D-8049-8881-F136A3242F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83338" y="1469871"/>
            <a:ext cx="4572000" cy="4860591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 marL="458788" marR="0" indent="-225425" algn="l" defTabSz="91431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ct val="65000"/>
              <a:buFont typeface="ArialMT"/>
              <a:buChar char="►"/>
              <a:tabLst/>
              <a:defRPr sz="1800"/>
            </a:lvl3pPr>
            <a:lvl4pPr>
              <a:defRPr sz="1800"/>
            </a:lvl4pPr>
            <a:lvl5pPr marL="917575" marR="0" indent="-225425" algn="l" defTabSz="91431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.HelveticaNeueDeskInterface-Regular"/>
              <a:buChar char="●"/>
              <a:tabLst/>
              <a:defRPr sz="1800"/>
            </a:lvl5pPr>
          </a:lstStyle>
          <a:p>
            <a:pPr lvl="0"/>
            <a:r>
              <a:rPr lang="en-US"/>
              <a:t>Paragraph/</a:t>
            </a:r>
            <a:r>
              <a:rPr lang="en-US" err="1"/>
              <a:t>unbulleted</a:t>
            </a:r>
            <a:r>
              <a:rPr lang="en-US"/>
              <a:t> text formatting</a:t>
            </a:r>
          </a:p>
          <a:p>
            <a:pPr lvl="1"/>
            <a:r>
              <a:rPr lang="en-US"/>
              <a:t>Click the “Indent More” button (in the Home ribbon, above) for first-level bullets</a:t>
            </a:r>
          </a:p>
          <a:p>
            <a:pPr marL="458788" marR="0" lvl="2" indent="-225425" algn="l" defTabSz="91431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ct val="65000"/>
              <a:buFont typeface="ArialMT"/>
              <a:buChar char="►"/>
              <a:tabLst/>
              <a:defRPr/>
            </a:pPr>
            <a:r>
              <a:rPr lang="en-US"/>
              <a:t>Double-click the “Indent More” button (above) for second-level bullets</a:t>
            </a:r>
          </a:p>
          <a:p>
            <a:pPr lvl="3"/>
            <a:r>
              <a:rPr lang="en-US"/>
              <a:t>Triple-click the “Indent More” button (above) for third-level bullets</a:t>
            </a:r>
          </a:p>
          <a:p>
            <a:pPr marL="917575" marR="0" lvl="4" indent="-225425" algn="l" defTabSz="914314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.HelveticaNeueDeskInterface-Regular"/>
              <a:buChar char="●"/>
              <a:tabLst/>
              <a:defRPr/>
            </a:pPr>
            <a:r>
              <a:rPr lang="en-US"/>
              <a:t>Quadruple-click the “Indent More” button (above) for fourth-level bullets</a:t>
            </a:r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68106178-1013-D249-8751-3EA29B2109C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239838" y="1669499"/>
            <a:ext cx="4856162" cy="4480560"/>
          </a:xfrm>
          <a:solidFill>
            <a:schemeClr val="bg1">
              <a:lumMod val="90000"/>
            </a:schemeClr>
          </a:solidFill>
        </p:spPr>
        <p:txBody>
          <a:bodyPr lIns="365760" tIns="365760" rIns="365760" bIns="1828800" anchor="b">
            <a:normAutofit/>
          </a:bodyPr>
          <a:lstStyle>
            <a:lvl1pPr marL="0" indent="0" algn="ctr">
              <a:buNone/>
              <a:defRPr sz="1600" i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insert a photo.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DAF09BB-AD0B-2041-83F2-50D0A4E860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39839" y="5889219"/>
            <a:ext cx="4856162" cy="260840"/>
          </a:xfrm>
        </p:spPr>
        <p:txBody>
          <a:bodyPr lIns="45720" tIns="45720" rIns="45720" bIns="45720" anchor="b">
            <a:noAutofit/>
          </a:bodyPr>
          <a:lstStyle>
            <a:lvl1pPr>
              <a:defRPr sz="900">
                <a:solidFill>
                  <a:schemeClr val="bg1">
                    <a:lumMod val="25000"/>
                  </a:schemeClr>
                </a:solidFill>
              </a:defRPr>
            </a:lvl1pPr>
            <a:lvl2pPr>
              <a:defRPr sz="10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here to insert photo credit/copyright information</a:t>
            </a:r>
          </a:p>
        </p:txBody>
      </p:sp>
    </p:spTree>
    <p:extLst>
      <p:ext uri="{BB962C8B-B14F-4D97-AF65-F5344CB8AC3E}">
        <p14:creationId xmlns:p14="http://schemas.microsoft.com/office/powerpoint/2010/main" val="38266960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81">
          <p15:clr>
            <a:srgbClr val="FBAE40"/>
          </p15:clr>
        </p15:guide>
        <p15:guide id="4" pos="690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D3D0E0D-B645-4A34-BBCB-C41FBC1229BD}"/>
              </a:ext>
            </a:extLst>
          </p:cNvPr>
          <p:cNvSpPr txBox="1"/>
          <p:nvPr userDrawn="1"/>
        </p:nvSpPr>
        <p:spPr>
          <a:xfrm>
            <a:off x="9918700" y="6349598"/>
            <a:ext cx="173990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800"/>
              </a:spcAft>
            </a:pPr>
            <a:fld id="{B87189C6-61C7-4D23-9A40-B5051EB6F912}" type="slidenum">
              <a:rPr lang="en-US" sz="1500" b="1" spc="-50" smtClean="0">
                <a:latin typeface="Roboto" panose="02000000000000000000" pitchFamily="2" charset="0"/>
                <a:ea typeface="Roboto" panose="02000000000000000000" pitchFamily="2" charset="0"/>
              </a:rPr>
              <a:pPr algn="r">
                <a:spcAft>
                  <a:spcPts val="1800"/>
                </a:spcAft>
              </a:pPr>
              <a:t>‹#›</a:t>
            </a:fld>
            <a:endParaRPr lang="en-US" sz="1500" b="1" spc="-5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6C29B6B2-B8A6-4A82-800C-730696347F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464" y="192965"/>
            <a:ext cx="2719724" cy="493002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0CA3B42-DE9C-4F26-A7D6-EF15C43F21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9566" y="1828799"/>
            <a:ext cx="10849889" cy="4301461"/>
          </a:xfrm>
        </p:spPr>
        <p:txBody>
          <a:bodyPr/>
          <a:lstStyle>
            <a:lvl1pPr>
              <a:defRPr sz="2400">
                <a:latin typeface="Roboto" panose="02000000000000000000"/>
              </a:defRPr>
            </a:lvl1pPr>
            <a:lvl2pPr>
              <a:defRPr sz="2200">
                <a:latin typeface="Roboto" panose="02000000000000000000"/>
              </a:defRPr>
            </a:lvl2pPr>
            <a:lvl3pPr>
              <a:defRPr>
                <a:latin typeface="Roboto" panose="02000000000000000000"/>
              </a:defRPr>
            </a:lvl3pPr>
            <a:lvl4pPr>
              <a:defRPr>
                <a:latin typeface="Roboto" panose="02000000000000000000"/>
              </a:defRPr>
            </a:lvl4pPr>
            <a:lvl5pPr>
              <a:defRPr>
                <a:latin typeface="Roboto" panose="0200000000000000000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915257C-20D5-4CF1-8677-EDB4DB09BE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3504" y="1133388"/>
            <a:ext cx="7523163" cy="579437"/>
          </a:xfrm>
        </p:spPr>
        <p:txBody>
          <a:bodyPr>
            <a:normAutofit/>
          </a:bodyPr>
          <a:lstStyle>
            <a:lvl1pPr marL="0" indent="0">
              <a:buNone/>
              <a:defRPr sz="3100">
                <a:latin typeface="Montserrat" panose="0000050000000000000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title styles</a:t>
            </a: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0ED48733-BB41-4D6C-A919-02A677AC71F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67130" y="146304"/>
            <a:ext cx="4908785" cy="492125"/>
          </a:xfrm>
        </p:spPr>
        <p:txBody>
          <a:bodyPr>
            <a:noAutofit/>
          </a:bodyPr>
          <a:lstStyle>
            <a:lvl1pPr marL="0" indent="0" algn="r">
              <a:buNone/>
              <a:defRPr sz="3100" b="1">
                <a:latin typeface="Montserrat" panose="00000500000000000000"/>
              </a:defRPr>
            </a:lvl1pPr>
          </a:lstStyle>
          <a:p>
            <a:pPr lvl="0"/>
            <a:r>
              <a:rPr lang="en-US"/>
              <a:t>Presentation Title or Section</a:t>
            </a:r>
          </a:p>
        </p:txBody>
      </p:sp>
    </p:spTree>
    <p:extLst>
      <p:ext uri="{BB962C8B-B14F-4D97-AF65-F5344CB8AC3E}">
        <p14:creationId xmlns:p14="http://schemas.microsoft.com/office/powerpoint/2010/main" val="2632495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7452F-2F8F-499C-A614-A9E06095D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3504" y="1873189"/>
            <a:ext cx="5257800" cy="4303774"/>
          </a:xfrm>
        </p:spPr>
        <p:txBody>
          <a:bodyPr/>
          <a:lstStyle>
            <a:lvl1pPr>
              <a:defRPr sz="2400">
                <a:latin typeface="Roboto" panose="02000000000000000000"/>
              </a:defRPr>
            </a:lvl1pPr>
            <a:lvl2pPr>
              <a:defRPr sz="2200">
                <a:latin typeface="Roboto" panose="02000000000000000000"/>
              </a:defRPr>
            </a:lvl2pPr>
            <a:lvl3pPr>
              <a:defRPr>
                <a:latin typeface="Roboto" panose="02000000000000000000"/>
              </a:defRPr>
            </a:lvl3pPr>
            <a:lvl4pPr>
              <a:defRPr>
                <a:latin typeface="Roboto" panose="02000000000000000000"/>
              </a:defRPr>
            </a:lvl4pPr>
            <a:lvl5pPr>
              <a:defRPr>
                <a:latin typeface="Roboto" panose="0200000000000000000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185341-7F7F-456F-AB6B-B686AD6DF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66816" y="1873189"/>
            <a:ext cx="5257800" cy="4303774"/>
          </a:xfrm>
        </p:spPr>
        <p:txBody>
          <a:bodyPr/>
          <a:lstStyle>
            <a:lvl1pPr>
              <a:defRPr sz="2400">
                <a:latin typeface="Roboto" panose="02000000000000000000"/>
              </a:defRPr>
            </a:lvl1pPr>
            <a:lvl2pPr>
              <a:defRPr sz="2200">
                <a:latin typeface="Roboto" panose="02000000000000000000"/>
              </a:defRPr>
            </a:lvl2pPr>
            <a:lvl3pPr>
              <a:defRPr>
                <a:latin typeface="Roboto" panose="02000000000000000000"/>
              </a:defRPr>
            </a:lvl3pPr>
            <a:lvl4pPr>
              <a:defRPr>
                <a:latin typeface="Roboto" panose="02000000000000000000"/>
              </a:defRPr>
            </a:lvl4pPr>
            <a:lvl5pPr>
              <a:defRPr>
                <a:latin typeface="Roboto" panose="0200000000000000000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207B35C-2537-4029-B30E-11A445D921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464" y="192965"/>
            <a:ext cx="2719724" cy="493002"/>
          </a:xfrm>
          <a:prstGeom prst="rect">
            <a:avLst/>
          </a:prstGeom>
        </p:spPr>
      </p:pic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DC876087-1182-41B2-83C5-CB0793820F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3504" y="1133388"/>
            <a:ext cx="7523163" cy="579437"/>
          </a:xfrm>
        </p:spPr>
        <p:txBody>
          <a:bodyPr>
            <a:normAutofit/>
          </a:bodyPr>
          <a:lstStyle>
            <a:lvl1pPr marL="0" indent="0">
              <a:buNone/>
              <a:defRPr sz="3100">
                <a:latin typeface="Montserrat" panose="0000050000000000000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title styles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6075D8-12F9-4954-8F9E-0F95BCE3AE3A}"/>
              </a:ext>
            </a:extLst>
          </p:cNvPr>
          <p:cNvSpPr txBox="1"/>
          <p:nvPr userDrawn="1"/>
        </p:nvSpPr>
        <p:spPr>
          <a:xfrm>
            <a:off x="9918700" y="6349598"/>
            <a:ext cx="173990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800"/>
              </a:spcAft>
            </a:pPr>
            <a:fld id="{B87189C6-61C7-4D23-9A40-B5051EB6F912}" type="slidenum">
              <a:rPr lang="en-US" sz="1500" b="1" spc="-50" smtClean="0">
                <a:latin typeface="Roboto" panose="02000000000000000000" pitchFamily="2" charset="0"/>
                <a:ea typeface="Roboto" panose="02000000000000000000" pitchFamily="2" charset="0"/>
              </a:rPr>
              <a:pPr algn="r">
                <a:spcAft>
                  <a:spcPts val="1800"/>
                </a:spcAft>
              </a:pPr>
              <a:t>‹#›</a:t>
            </a:fld>
            <a:endParaRPr lang="en-US" sz="1500" b="1" spc="-5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 Placeholder 22">
            <a:extLst>
              <a:ext uri="{FF2B5EF4-FFF2-40B4-BE49-F238E27FC236}">
                <a16:creationId xmlns:a16="http://schemas.microsoft.com/office/drawing/2014/main" id="{3DEEB10B-8EB5-4996-BB0B-2D469DFCA4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67130" y="146304"/>
            <a:ext cx="4908785" cy="492125"/>
          </a:xfrm>
        </p:spPr>
        <p:txBody>
          <a:bodyPr>
            <a:noAutofit/>
          </a:bodyPr>
          <a:lstStyle>
            <a:lvl1pPr marL="0" indent="0" algn="r">
              <a:buNone/>
              <a:defRPr sz="3100" b="1">
                <a:latin typeface="Montserrat" panose="00000500000000000000"/>
              </a:defRPr>
            </a:lvl1pPr>
          </a:lstStyle>
          <a:p>
            <a:pPr lvl="0"/>
            <a:r>
              <a:rPr lang="en-US"/>
              <a:t>Presentation Title or Section</a:t>
            </a:r>
          </a:p>
        </p:txBody>
      </p:sp>
    </p:spTree>
    <p:extLst>
      <p:ext uri="{BB962C8B-B14F-4D97-AF65-F5344CB8AC3E}">
        <p14:creationId xmlns:p14="http://schemas.microsoft.com/office/powerpoint/2010/main" val="178770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D34CF9-52A0-44C1-B2B3-59776FA53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503" y="1819071"/>
            <a:ext cx="5257800" cy="686003"/>
          </a:xfrm>
        </p:spPr>
        <p:txBody>
          <a:bodyPr anchor="b">
            <a:normAutofit/>
          </a:bodyPr>
          <a:lstStyle>
            <a:lvl1pPr marL="0" indent="0">
              <a:buNone/>
              <a:defRPr sz="2700" b="1">
                <a:latin typeface="Montserrat" panose="0000050000000000000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142E02-9399-4D80-B43E-A138982AE7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3503" y="2611320"/>
            <a:ext cx="5257800" cy="35783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BDA4C2-0013-451C-8B49-01DD29A980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71616" y="1819071"/>
            <a:ext cx="5257800" cy="686003"/>
          </a:xfrm>
        </p:spPr>
        <p:txBody>
          <a:bodyPr anchor="b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700" b="1">
                <a:latin typeface="Montserrat" panose="0000050000000000000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FDFB31-B261-445E-B640-07B39A383C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71616" y="2611320"/>
            <a:ext cx="5257800" cy="35783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C94771D-51AF-42C5-9CD3-814BBCE71A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464" y="192965"/>
            <a:ext cx="2719724" cy="493002"/>
          </a:xfrm>
          <a:prstGeom prst="rect">
            <a:avLst/>
          </a:prstGeom>
        </p:spPr>
      </p:pic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B2CF31AD-C56B-4A2C-9061-FE667637DE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3504" y="1133388"/>
            <a:ext cx="7523163" cy="579437"/>
          </a:xfrm>
        </p:spPr>
        <p:txBody>
          <a:bodyPr>
            <a:normAutofit/>
          </a:bodyPr>
          <a:lstStyle>
            <a:lvl1pPr marL="0" indent="0">
              <a:buNone/>
              <a:defRPr sz="3100">
                <a:latin typeface="Montserrat" panose="0000050000000000000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title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535663-3381-4D4D-833E-3951C034EFC1}"/>
              </a:ext>
            </a:extLst>
          </p:cNvPr>
          <p:cNvSpPr txBox="1"/>
          <p:nvPr userDrawn="1"/>
        </p:nvSpPr>
        <p:spPr>
          <a:xfrm>
            <a:off x="9918700" y="6349598"/>
            <a:ext cx="173990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800"/>
              </a:spcAft>
            </a:pPr>
            <a:fld id="{B87189C6-61C7-4D23-9A40-B5051EB6F912}" type="slidenum">
              <a:rPr lang="en-US" sz="1500" b="1" spc="-50" smtClean="0">
                <a:latin typeface="Roboto" panose="02000000000000000000" pitchFamily="2" charset="0"/>
                <a:ea typeface="Roboto" panose="02000000000000000000" pitchFamily="2" charset="0"/>
              </a:rPr>
              <a:pPr algn="r">
                <a:spcAft>
                  <a:spcPts val="1800"/>
                </a:spcAft>
              </a:pPr>
              <a:t>‹#›</a:t>
            </a:fld>
            <a:endParaRPr lang="en-US" sz="1500" b="1" spc="-5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EDD822D7-92F9-40A2-952B-DED7F31D17E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67130" y="146304"/>
            <a:ext cx="4908785" cy="492125"/>
          </a:xfrm>
        </p:spPr>
        <p:txBody>
          <a:bodyPr>
            <a:noAutofit/>
          </a:bodyPr>
          <a:lstStyle>
            <a:lvl1pPr marL="0" indent="0" algn="r">
              <a:buNone/>
              <a:defRPr sz="3100" b="1">
                <a:latin typeface="Montserrat" panose="00000500000000000000"/>
              </a:defRPr>
            </a:lvl1pPr>
          </a:lstStyle>
          <a:p>
            <a:pPr lvl="0"/>
            <a:r>
              <a:rPr lang="en-US"/>
              <a:t>Presentation Title or Section</a:t>
            </a:r>
          </a:p>
        </p:txBody>
      </p:sp>
    </p:spTree>
    <p:extLst>
      <p:ext uri="{BB962C8B-B14F-4D97-AF65-F5344CB8AC3E}">
        <p14:creationId xmlns:p14="http://schemas.microsoft.com/office/powerpoint/2010/main" val="2810164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99DD4BC-88CF-4618-97E2-142857095F4A}"/>
              </a:ext>
            </a:extLst>
          </p:cNvPr>
          <p:cNvSpPr txBox="1"/>
          <p:nvPr userDrawn="1"/>
        </p:nvSpPr>
        <p:spPr>
          <a:xfrm>
            <a:off x="9918700" y="6349598"/>
            <a:ext cx="173990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800"/>
              </a:spcAft>
            </a:pPr>
            <a:fld id="{B87189C6-61C7-4D23-9A40-B5051EB6F912}" type="slidenum">
              <a:rPr lang="en-US" sz="1500" b="1" spc="-50" smtClean="0">
                <a:latin typeface="Roboto" panose="02000000000000000000" pitchFamily="2" charset="0"/>
                <a:ea typeface="Roboto" panose="02000000000000000000" pitchFamily="2" charset="0"/>
              </a:rPr>
              <a:pPr algn="r">
                <a:spcAft>
                  <a:spcPts val="1800"/>
                </a:spcAft>
              </a:pPr>
              <a:t>‹#›</a:t>
            </a:fld>
            <a:endParaRPr lang="en-US" sz="1500" b="1" spc="-5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1A451FE-EB90-495D-B487-3C535C1E41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464" y="192965"/>
            <a:ext cx="2719724" cy="493002"/>
          </a:xfrm>
          <a:prstGeom prst="rect">
            <a:avLst/>
          </a:prstGeom>
        </p:spPr>
      </p:pic>
      <p:sp>
        <p:nvSpPr>
          <p:cNvPr id="8" name="Text Placeholder 22">
            <a:extLst>
              <a:ext uri="{FF2B5EF4-FFF2-40B4-BE49-F238E27FC236}">
                <a16:creationId xmlns:a16="http://schemas.microsoft.com/office/drawing/2014/main" id="{81A81CE4-1393-461E-8F96-59469211E9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67130" y="146304"/>
            <a:ext cx="4908785" cy="492125"/>
          </a:xfrm>
        </p:spPr>
        <p:txBody>
          <a:bodyPr>
            <a:noAutofit/>
          </a:bodyPr>
          <a:lstStyle>
            <a:lvl1pPr marL="0" indent="0" algn="r">
              <a:buNone/>
              <a:defRPr sz="3100" b="1">
                <a:latin typeface="Montserrat" panose="00000500000000000000"/>
              </a:defRPr>
            </a:lvl1pPr>
          </a:lstStyle>
          <a:p>
            <a:pPr lvl="0"/>
            <a:r>
              <a:rPr lang="en-US"/>
              <a:t>Presentation Title or Section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0EC84139-D2C1-45AD-A43C-E282B20640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3504" y="1133388"/>
            <a:ext cx="7523163" cy="579437"/>
          </a:xfrm>
        </p:spPr>
        <p:txBody>
          <a:bodyPr>
            <a:normAutofit/>
          </a:bodyPr>
          <a:lstStyle>
            <a:lvl1pPr marL="0" indent="0">
              <a:buNone/>
              <a:defRPr sz="3100">
                <a:latin typeface="Montserrat" panose="0000050000000000000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title styles</a:t>
            </a:r>
          </a:p>
        </p:txBody>
      </p:sp>
    </p:spTree>
    <p:extLst>
      <p:ext uri="{BB962C8B-B14F-4D97-AF65-F5344CB8AC3E}">
        <p14:creationId xmlns:p14="http://schemas.microsoft.com/office/powerpoint/2010/main" val="293166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0FF0FD3-B6CD-43E0-B27C-89320C14F471}"/>
              </a:ext>
            </a:extLst>
          </p:cNvPr>
          <p:cNvSpPr txBox="1"/>
          <p:nvPr userDrawn="1"/>
        </p:nvSpPr>
        <p:spPr>
          <a:xfrm>
            <a:off x="9918700" y="6349598"/>
            <a:ext cx="173990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800"/>
              </a:spcAft>
            </a:pPr>
            <a:fld id="{B87189C6-61C7-4D23-9A40-B5051EB6F912}" type="slidenum">
              <a:rPr lang="en-US" sz="1500" b="1" spc="-50" smtClean="0">
                <a:latin typeface="Roboto" panose="02000000000000000000" pitchFamily="2" charset="0"/>
                <a:ea typeface="Roboto" panose="02000000000000000000" pitchFamily="2" charset="0"/>
              </a:rPr>
              <a:pPr algn="r">
                <a:spcAft>
                  <a:spcPts val="1800"/>
                </a:spcAft>
              </a:pPr>
              <a:t>‹#›</a:t>
            </a:fld>
            <a:endParaRPr lang="en-US" sz="1500" b="1" spc="-5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469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071A5-C1B9-43C0-A5C7-E66E864A6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6B0E8-F186-45A3-9C79-9A22FAE50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E78278-9394-4A88-88E8-2A22E2726D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D1363A-E3D9-49FD-9E12-6CE11E3034B4}"/>
              </a:ext>
            </a:extLst>
          </p:cNvPr>
          <p:cNvSpPr txBox="1"/>
          <p:nvPr userDrawn="1"/>
        </p:nvSpPr>
        <p:spPr>
          <a:xfrm>
            <a:off x="9918700" y="6349598"/>
            <a:ext cx="173990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800"/>
              </a:spcAft>
            </a:pPr>
            <a:fld id="{B87189C6-61C7-4D23-9A40-B5051EB6F912}" type="slidenum">
              <a:rPr lang="en-US" sz="1500" b="1" spc="-50" smtClean="0">
                <a:latin typeface="Roboto" panose="02000000000000000000" pitchFamily="2" charset="0"/>
                <a:ea typeface="Roboto" panose="02000000000000000000" pitchFamily="2" charset="0"/>
              </a:rPr>
              <a:pPr algn="r">
                <a:spcAft>
                  <a:spcPts val="1800"/>
                </a:spcAft>
              </a:pPr>
              <a:t>‹#›</a:t>
            </a:fld>
            <a:endParaRPr lang="en-US" sz="1500" b="1" spc="-5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459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21437-1A0E-47E7-BC65-8DF9C9420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1C8017-3789-43DC-9EB3-BA6A83C90D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2AD166-9D1C-4FBA-951A-F346382F53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06C967-905F-4BF8-886E-7C4AFBF9DE15}"/>
              </a:ext>
            </a:extLst>
          </p:cNvPr>
          <p:cNvSpPr txBox="1"/>
          <p:nvPr userDrawn="1"/>
        </p:nvSpPr>
        <p:spPr>
          <a:xfrm>
            <a:off x="9918700" y="6349598"/>
            <a:ext cx="173990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800"/>
              </a:spcAft>
            </a:pPr>
            <a:fld id="{B87189C6-61C7-4D23-9A40-B5051EB6F912}" type="slidenum">
              <a:rPr lang="en-US" sz="1500" b="1" spc="-50" smtClean="0">
                <a:latin typeface="Roboto" panose="02000000000000000000" pitchFamily="2" charset="0"/>
                <a:ea typeface="Roboto" panose="02000000000000000000" pitchFamily="2" charset="0"/>
              </a:rPr>
              <a:pPr algn="r">
                <a:spcAft>
                  <a:spcPts val="1800"/>
                </a:spcAft>
              </a:pPr>
              <a:t>‹#›</a:t>
            </a:fld>
            <a:endParaRPr lang="en-US" sz="1500" b="1" spc="-5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271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D3B00-D403-438F-9FAA-7D774567F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CBFACD-991D-4365-A19E-E90E5D39D8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7FAAEF-2C34-4468-8295-A8FDEC798383}"/>
              </a:ext>
            </a:extLst>
          </p:cNvPr>
          <p:cNvSpPr txBox="1"/>
          <p:nvPr userDrawn="1"/>
        </p:nvSpPr>
        <p:spPr>
          <a:xfrm>
            <a:off x="9918700" y="6349598"/>
            <a:ext cx="1739900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800"/>
              </a:spcAft>
            </a:pPr>
            <a:fld id="{B87189C6-61C7-4D23-9A40-B5051EB6F912}" type="slidenum">
              <a:rPr lang="en-US" sz="1500" b="1" spc="-50" smtClean="0">
                <a:latin typeface="Roboto" panose="02000000000000000000" pitchFamily="2" charset="0"/>
                <a:ea typeface="Roboto" panose="02000000000000000000" pitchFamily="2" charset="0"/>
              </a:rPr>
              <a:pPr algn="r">
                <a:spcAft>
                  <a:spcPts val="1800"/>
                </a:spcAft>
              </a:pPr>
              <a:t>‹#›</a:t>
            </a:fld>
            <a:endParaRPr lang="en-US" sz="1500" b="1" spc="-5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788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064193B-3F30-4FDF-AC03-1C8C8A9ED20D}"/>
              </a:ext>
            </a:extLst>
          </p:cNvPr>
          <p:cNvGrpSpPr/>
          <p:nvPr userDrawn="1"/>
        </p:nvGrpSpPr>
        <p:grpSpPr>
          <a:xfrm>
            <a:off x="-76" y="0"/>
            <a:ext cx="12192076" cy="6859248"/>
            <a:chOff x="-9312" y="-5242"/>
            <a:chExt cx="12201312" cy="686848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898480F-08B5-4E32-8664-FA5ACC354D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9" t="7292" b="3494"/>
            <a:stretch/>
          </p:blipFill>
          <p:spPr>
            <a:xfrm>
              <a:off x="-9312" y="-5242"/>
              <a:ext cx="12201312" cy="686848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D078B8C-2377-4BBE-9655-396DD6E3A978}"/>
                </a:ext>
              </a:extLst>
            </p:cNvPr>
            <p:cNvSpPr txBox="1"/>
            <p:nvPr/>
          </p:nvSpPr>
          <p:spPr>
            <a:xfrm>
              <a:off x="1536699" y="6337300"/>
              <a:ext cx="5343072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1500" b="1" spc="-50">
                  <a:latin typeface="Roboto" panose="02000000000000000000" pitchFamily="2" charset="0"/>
                  <a:ea typeface="Roboto" panose="02000000000000000000" pitchFamily="2" charset="0"/>
                </a:rPr>
                <a:t>Statistics Division</a:t>
              </a:r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537D50-D71D-4383-9FB2-9774DFD61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B2EEC-C745-4580-B188-27D975FE8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028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2" r:id="rId11"/>
    <p:sldLayoutId id="2147483664" r:id="rId12"/>
    <p:sldLayoutId id="2147483665" r:id="rId13"/>
    <p:sldLayoutId id="214748366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" panose="0000050000000000000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" panose="0200000000000000000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Roboto" panose="0200000000000000000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" panose="0200000000000000000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" panose="0200000000000000000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SNA@un.org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7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0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9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8F5157-7528-40C3-A1FC-B4A7AFA544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4830" y="4599023"/>
            <a:ext cx="10849889" cy="819151"/>
          </a:xfrm>
        </p:spPr>
        <p:txBody>
          <a:bodyPr/>
          <a:lstStyle/>
          <a:p>
            <a:pPr marL="0" lvl="0" indent="0" algn="ctr">
              <a:lnSpc>
                <a:spcPct val="80000"/>
              </a:lnSpc>
              <a:buNone/>
            </a:pPr>
            <a:r>
              <a:rPr lang="en-US" sz="2100" b="1">
                <a:solidFill>
                  <a:srgbClr val="44546A"/>
                </a:solidFill>
                <a:latin typeface="Arial Black" panose="020B0604020202020204" pitchFamily="34" charset="0"/>
              </a:rPr>
              <a:t>Herman Smith</a:t>
            </a:r>
          </a:p>
          <a:p>
            <a:pPr marL="0" lvl="0" indent="0" algn="ctr">
              <a:lnSpc>
                <a:spcPct val="80000"/>
              </a:lnSpc>
              <a:buNone/>
            </a:pPr>
            <a:r>
              <a:rPr lang="en-US" sz="2100" b="1">
                <a:solidFill>
                  <a:srgbClr val="44546A"/>
                </a:solidFill>
                <a:latin typeface="Arial Black" panose="020B0604020202020204" pitchFamily="34" charset="0"/>
              </a:rPr>
              <a:t>United Nations Statistics Division</a:t>
            </a:r>
          </a:p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2BBB66-133F-4EE5-BD64-B8D709746C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48316" y="2819399"/>
            <a:ext cx="9537405" cy="1391093"/>
          </a:xfrm>
        </p:spPr>
        <p:txBody>
          <a:bodyPr>
            <a:normAutofit fontScale="32500" lnSpcReduction="20000"/>
          </a:bodyPr>
          <a:lstStyle/>
          <a:p>
            <a:pPr algn="ctr">
              <a:lnSpc>
                <a:spcPct val="100000"/>
              </a:lnSpc>
            </a:pPr>
            <a:r>
              <a:rPr lang="en-US" sz="7600" b="1" dirty="0">
                <a:solidFill>
                  <a:srgbClr val="44546A"/>
                </a:solidFill>
                <a:latin typeface="Arial Black" panose="020B0604020202020204" pitchFamily="34" charset="0"/>
              </a:rPr>
              <a:t>Meeting of the </a:t>
            </a:r>
          </a:p>
          <a:p>
            <a:pPr algn="ctr">
              <a:lnSpc>
                <a:spcPct val="100000"/>
              </a:lnSpc>
            </a:pPr>
            <a:r>
              <a:rPr lang="en-US" sz="7600" b="1" dirty="0">
                <a:solidFill>
                  <a:srgbClr val="44546A"/>
                </a:solidFill>
                <a:latin typeface="Arial Black" panose="020B0604020202020204" pitchFamily="34" charset="0"/>
              </a:rPr>
              <a:t>UNECE Group of Experts on National Accounts 2021</a:t>
            </a:r>
          </a:p>
          <a:p>
            <a:pPr algn="ctr">
              <a:lnSpc>
                <a:spcPct val="100000"/>
              </a:lnSpc>
            </a:pPr>
            <a:r>
              <a:rPr lang="en-US" sz="7400" b="1" dirty="0">
                <a:solidFill>
                  <a:srgbClr val="44546A"/>
                </a:solidFill>
                <a:latin typeface="Arial Black" panose="020B0604020202020204" pitchFamily="34" charset="0"/>
              </a:rPr>
              <a:t>17 May 2021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51B1B9-633F-407C-9C8C-C50B588F8B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05548" y="1803654"/>
            <a:ext cx="6257924" cy="1015746"/>
          </a:xfrm>
        </p:spPr>
        <p:txBody>
          <a:bodyPr/>
          <a:lstStyle/>
          <a:p>
            <a:pPr algn="ctr"/>
            <a:r>
              <a:rPr lang="en-US" sz="3200">
                <a:solidFill>
                  <a:srgbClr val="44546A"/>
                </a:solidFill>
                <a:latin typeface="Arial Black" panose="020B0604020202020204" pitchFamily="34" charset="0"/>
              </a:rPr>
              <a:t>The 2008 SNA update</a:t>
            </a:r>
            <a:endParaRPr lang="en-US" sz="320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0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4"/>
    </mc:Choice>
    <mc:Fallback xmlns="">
      <p:transition spd="slow" advTm="3554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0946C-85C3-451B-AFEE-DD2D5D2FE8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0764" y="73342"/>
            <a:ext cx="10971212" cy="977900"/>
          </a:xfrm>
        </p:spPr>
        <p:txBody>
          <a:bodyPr>
            <a:normAutofit/>
          </a:bodyPr>
          <a:lstStyle/>
          <a:p>
            <a:pPr defTabSz="914286">
              <a:spcBef>
                <a:spcPts val="1000"/>
              </a:spcBef>
            </a:pPr>
            <a:r>
              <a:rPr lang="en-US" sz="2800" b="1">
                <a:solidFill>
                  <a:srgbClr val="004C97"/>
                </a:solidFill>
                <a:latin typeface="+mn-lt"/>
                <a:ea typeface="+mn-ea"/>
                <a:cs typeface="+mn-cs"/>
              </a:rPr>
              <a:t>The Project – Over 300 experts across 10 Task Teams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6D16F-D052-459C-9EB0-3198C40FB46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623618" y="1306256"/>
            <a:ext cx="4206875" cy="5095875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b="1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>
                <a:solidFill>
                  <a:schemeClr val="tx2"/>
                </a:solidFill>
              </a:rPr>
              <a:t>Over 300 experts across 10 Task Teams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>
                <a:solidFill>
                  <a:schemeClr val="tx2"/>
                </a:solidFill>
              </a:rPr>
              <a:t>Cooperation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>
                <a:solidFill>
                  <a:schemeClr val="tx2"/>
                </a:solidFill>
              </a:rPr>
              <a:t>Consistency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02A275E-D0A2-41C3-9F80-AAF74E430EA1}"/>
              </a:ext>
            </a:extLst>
          </p:cNvPr>
          <p:cNvGraphicFramePr>
            <a:graphicFrameLocks/>
          </p:cNvGraphicFramePr>
          <p:nvPr/>
        </p:nvGraphicFramePr>
        <p:xfrm>
          <a:off x="490024" y="1051242"/>
          <a:ext cx="6571958" cy="5096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Left Brace 4">
            <a:extLst>
              <a:ext uri="{FF2B5EF4-FFF2-40B4-BE49-F238E27FC236}">
                <a16:creationId xmlns:a16="http://schemas.microsoft.com/office/drawing/2014/main" id="{687DC207-AD20-4759-8F63-C608A4690DA7}"/>
              </a:ext>
            </a:extLst>
          </p:cNvPr>
          <p:cNvSpPr/>
          <p:nvPr/>
        </p:nvSpPr>
        <p:spPr>
          <a:xfrm>
            <a:off x="7158958" y="1051242"/>
            <a:ext cx="285633" cy="560590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02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15"/>
    </mc:Choice>
    <mc:Fallback xmlns="">
      <p:transition spd="slow" advTm="15915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0946C-85C3-451B-AFEE-DD2D5D2FE8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05266" y="26377"/>
            <a:ext cx="11196637" cy="977900"/>
          </a:xfrm>
        </p:spPr>
        <p:txBody>
          <a:bodyPr>
            <a:normAutofit/>
          </a:bodyPr>
          <a:lstStyle/>
          <a:p>
            <a:pPr defTabSz="914286">
              <a:spcBef>
                <a:spcPts val="1000"/>
              </a:spcBef>
            </a:pPr>
            <a:r>
              <a:rPr lang="en-US" sz="2800" b="1">
                <a:solidFill>
                  <a:srgbClr val="004C97"/>
                </a:solidFill>
                <a:latin typeface="+mn-lt"/>
                <a:ea typeface="+mn-ea"/>
                <a:cs typeface="+mn-cs"/>
              </a:rPr>
              <a:t>The Project – Over 80 issues currently being addressed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6D16F-D052-459C-9EB0-3198C40FB46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793038" y="1847850"/>
            <a:ext cx="4398962" cy="3917950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b="1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>
                <a:solidFill>
                  <a:schemeClr val="tx2"/>
                </a:solidFill>
              </a:rPr>
              <a:t>11 SNA issues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>
                <a:solidFill>
                  <a:schemeClr val="tx2"/>
                </a:solidFill>
              </a:rPr>
              <a:t>47 BPM issues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>
                <a:solidFill>
                  <a:schemeClr val="tx2"/>
                </a:solidFill>
              </a:rPr>
              <a:t>31 Joint SNA/BPM issues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sz="2800">
              <a:solidFill>
                <a:schemeClr val="tx2"/>
              </a:solidFill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52A08F4-C7E2-4F53-9EA4-F383BB11C46F}"/>
              </a:ext>
            </a:extLst>
          </p:cNvPr>
          <p:cNvGraphicFramePr>
            <a:graphicFrameLocks/>
          </p:cNvGraphicFramePr>
          <p:nvPr/>
        </p:nvGraphicFramePr>
        <p:xfrm>
          <a:off x="705266" y="1259060"/>
          <a:ext cx="6159768" cy="5096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Left Brace 5">
            <a:extLst>
              <a:ext uri="{FF2B5EF4-FFF2-40B4-BE49-F238E27FC236}">
                <a16:creationId xmlns:a16="http://schemas.microsoft.com/office/drawing/2014/main" id="{3EDB9678-E4EE-4510-9966-7F9329805E2F}"/>
              </a:ext>
            </a:extLst>
          </p:cNvPr>
          <p:cNvSpPr/>
          <p:nvPr/>
        </p:nvSpPr>
        <p:spPr>
          <a:xfrm>
            <a:off x="7186451" y="1004277"/>
            <a:ext cx="285633" cy="560590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9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51"/>
    </mc:Choice>
    <mc:Fallback xmlns="">
      <p:transition spd="slow" advTm="1815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34AD79C-D7C9-405B-8452-1776285FF77A}"/>
              </a:ext>
            </a:extLst>
          </p:cNvPr>
          <p:cNvSpPr/>
          <p:nvPr/>
        </p:nvSpPr>
        <p:spPr>
          <a:xfrm>
            <a:off x="5267325" y="2604344"/>
            <a:ext cx="5604739" cy="380297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/>
              <a:t>Second round review </a:t>
            </a:r>
            <a:r>
              <a:rPr lang="en-US" i="1"/>
              <a:t>[Only if significant changes]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7BEFA3-9A54-4ADF-860F-7D22BA5C761D}"/>
              </a:ext>
            </a:extLst>
          </p:cNvPr>
          <p:cNvSpPr txBox="1"/>
          <p:nvPr/>
        </p:nvSpPr>
        <p:spPr>
          <a:xfrm>
            <a:off x="5267325" y="1350616"/>
            <a:ext cx="6311267" cy="7508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sz="2000"/>
              <a:t>Draft GNs reviewed by the committees AEG/ISWGNA, BOPCOM BPTT, etc.</a:t>
            </a:r>
            <a:endParaRPr lang="en-US" sz="200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8FF339-10B5-496B-84D1-8000A5632372}"/>
              </a:ext>
            </a:extLst>
          </p:cNvPr>
          <p:cNvSpPr txBox="1"/>
          <p:nvPr/>
        </p:nvSpPr>
        <p:spPr>
          <a:xfrm>
            <a:off x="613408" y="938324"/>
            <a:ext cx="4120515" cy="4122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sz="2000" dirty="0"/>
              <a:t>Guidance Note (GN) drafted by TT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1E3966-5A33-41DA-A5E7-E76980DAD463}"/>
              </a:ext>
            </a:extLst>
          </p:cNvPr>
          <p:cNvSpPr txBox="1"/>
          <p:nvPr/>
        </p:nvSpPr>
        <p:spPr>
          <a:xfrm>
            <a:off x="638174" y="1837333"/>
            <a:ext cx="4095749" cy="7720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en-US" sz="2000"/>
              <a:t>Public consultation including </a:t>
            </a:r>
          </a:p>
          <a:p>
            <a:pPr>
              <a:spcAft>
                <a:spcPts val="500"/>
              </a:spcAft>
            </a:pPr>
            <a:r>
              <a:rPr lang="en-US" sz="2000"/>
              <a:t>experimentation and testing</a:t>
            </a:r>
            <a:endParaRPr lang="en-US" sz="200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E5B5F8-A9EA-455B-99AB-077F5ADADED3}"/>
              </a:ext>
            </a:extLst>
          </p:cNvPr>
          <p:cNvSpPr/>
          <p:nvPr/>
        </p:nvSpPr>
        <p:spPr>
          <a:xfrm>
            <a:off x="638175" y="3173771"/>
            <a:ext cx="4095748" cy="989005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US" sz="2000"/>
              <a:t>TT sends GN to the committees AEG/ISWGNA, BOPCOM, etc.</a:t>
            </a:r>
            <a:endParaRPr lang="en-US" sz="2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4A060C-920B-49D9-AA8F-C6E23CA0CBE4}"/>
              </a:ext>
            </a:extLst>
          </p:cNvPr>
          <p:cNvSpPr/>
          <p:nvPr/>
        </p:nvSpPr>
        <p:spPr>
          <a:xfrm>
            <a:off x="5529263" y="3249046"/>
            <a:ext cx="2045015" cy="1154062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000"/>
              <a:t>Joint Endorsement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212505-F4D5-4848-BBC0-07073C28B254}"/>
              </a:ext>
            </a:extLst>
          </p:cNvPr>
          <p:cNvSpPr/>
          <p:nvPr/>
        </p:nvSpPr>
        <p:spPr>
          <a:xfrm>
            <a:off x="4193058" y="5107383"/>
            <a:ext cx="4905376" cy="1154061"/>
          </a:xfrm>
          <a:prstGeom prst="rect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/>
              <a:t>Decision by </a:t>
            </a:r>
          </a:p>
          <a:p>
            <a:pPr algn="ctr"/>
            <a:r>
              <a:rPr lang="en-US" sz="2000"/>
              <a:t>BOPCOM for </a:t>
            </a:r>
            <a:r>
              <a:rPr lang="en-US" sz="2000" i="1"/>
              <a:t>BPM6 </a:t>
            </a:r>
            <a:r>
              <a:rPr lang="en-US" sz="2000"/>
              <a:t>Update</a:t>
            </a:r>
          </a:p>
          <a:p>
            <a:pPr algn="ctr"/>
            <a:r>
              <a:rPr lang="en-US" sz="2000"/>
              <a:t>UNSC for </a:t>
            </a:r>
            <a:r>
              <a:rPr lang="en-US" sz="2000" i="1"/>
              <a:t>2008 SNA </a:t>
            </a:r>
            <a:r>
              <a:rPr lang="en-US" sz="2000"/>
              <a:t>update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3B0B453-F528-49F6-BA73-A0BE47AB0999}"/>
              </a:ext>
            </a:extLst>
          </p:cNvPr>
          <p:cNvSpPr/>
          <p:nvPr/>
        </p:nvSpPr>
        <p:spPr>
          <a:xfrm>
            <a:off x="638174" y="4671841"/>
            <a:ext cx="1581243" cy="4419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Divergence</a:t>
            </a:r>
            <a:endParaRPr lang="en-US" sz="2000">
              <a:effectLst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7E86E8-E2AF-40E2-9D7E-8A33D0FF7023}"/>
              </a:ext>
            </a:extLst>
          </p:cNvPr>
          <p:cNvSpPr txBox="1"/>
          <p:nvPr/>
        </p:nvSpPr>
        <p:spPr>
          <a:xfrm>
            <a:off x="942974" y="276225"/>
            <a:ext cx="692640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6">
              <a:lnSpc>
                <a:spcPct val="90000"/>
              </a:lnSpc>
              <a:spcBef>
                <a:spcPts val="1000"/>
              </a:spcBef>
            </a:pPr>
            <a:r>
              <a:rPr lang="en-US" sz="2800" b="1">
                <a:solidFill>
                  <a:srgbClr val="004C97"/>
                </a:solidFill>
              </a:rPr>
              <a:t>Guidance Note Life Cycle</a:t>
            </a:r>
          </a:p>
          <a:p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AB560F-B370-4FE4-9434-0C524F9CDFBD}"/>
              </a:ext>
            </a:extLst>
          </p:cNvPr>
          <p:cNvSpPr txBox="1"/>
          <p:nvPr/>
        </p:nvSpPr>
        <p:spPr>
          <a:xfrm>
            <a:off x="613408" y="5672025"/>
            <a:ext cx="227193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/>
              <a:t>Dispute resolution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649162D-2BB9-4619-B503-076600282C19}"/>
              </a:ext>
            </a:extLst>
          </p:cNvPr>
          <p:cNvCxnSpPr>
            <a:cxnSpLocks/>
          </p:cNvCxnSpPr>
          <p:nvPr/>
        </p:nvCxnSpPr>
        <p:spPr>
          <a:xfrm>
            <a:off x="2594610" y="1310228"/>
            <a:ext cx="0" cy="530166"/>
          </a:xfrm>
          <a:prstGeom prst="straightConnector1">
            <a:avLst/>
          </a:prstGeom>
          <a:noFill/>
          <a:ln w="635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BE60AE9-E875-4B21-A741-0A870266CDEF}"/>
              </a:ext>
            </a:extLst>
          </p:cNvPr>
          <p:cNvCxnSpPr>
            <a:cxnSpLocks/>
          </p:cNvCxnSpPr>
          <p:nvPr/>
        </p:nvCxnSpPr>
        <p:spPr>
          <a:xfrm>
            <a:off x="2490156" y="2604344"/>
            <a:ext cx="0" cy="530166"/>
          </a:xfrm>
          <a:prstGeom prst="straightConnector1">
            <a:avLst/>
          </a:prstGeom>
          <a:noFill/>
          <a:ln w="6350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60445A9-C571-4922-8530-C3CAEFBF71BC}"/>
              </a:ext>
            </a:extLst>
          </p:cNvPr>
          <p:cNvCxnSpPr>
            <a:cxnSpLocks/>
          </p:cNvCxnSpPr>
          <p:nvPr/>
        </p:nvCxnSpPr>
        <p:spPr>
          <a:xfrm>
            <a:off x="1332205" y="4162776"/>
            <a:ext cx="0" cy="530166"/>
          </a:xfrm>
          <a:prstGeom prst="straightConnector1">
            <a:avLst/>
          </a:prstGeom>
          <a:noFill/>
          <a:ln w="635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84CC1B4-133F-4A2C-9FBA-4437110E063A}"/>
              </a:ext>
            </a:extLst>
          </p:cNvPr>
          <p:cNvCxnSpPr>
            <a:cxnSpLocks/>
          </p:cNvCxnSpPr>
          <p:nvPr/>
        </p:nvCxnSpPr>
        <p:spPr>
          <a:xfrm>
            <a:off x="1366056" y="5106993"/>
            <a:ext cx="0" cy="530166"/>
          </a:xfrm>
          <a:prstGeom prst="straightConnector1">
            <a:avLst/>
          </a:prstGeom>
          <a:noFill/>
          <a:ln w="635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DDD7892D-B8FB-49E1-B456-6B0DCDB39B32}"/>
              </a:ext>
            </a:extLst>
          </p:cNvPr>
          <p:cNvCxnSpPr>
            <a:cxnSpLocks/>
          </p:cNvCxnSpPr>
          <p:nvPr/>
        </p:nvCxnSpPr>
        <p:spPr>
          <a:xfrm>
            <a:off x="6576128" y="4496777"/>
            <a:ext cx="0" cy="530166"/>
          </a:xfrm>
          <a:prstGeom prst="straightConnector1">
            <a:avLst/>
          </a:prstGeom>
          <a:noFill/>
          <a:ln w="63500" cap="flat" cmpd="sng" algn="ctr">
            <a:solidFill>
              <a:srgbClr val="00B05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9171019-5941-4558-A76F-726CDF8405BF}"/>
              </a:ext>
            </a:extLst>
          </p:cNvPr>
          <p:cNvCxnSpPr>
            <a:cxnSpLocks/>
          </p:cNvCxnSpPr>
          <p:nvPr/>
        </p:nvCxnSpPr>
        <p:spPr>
          <a:xfrm>
            <a:off x="4807807" y="3677151"/>
            <a:ext cx="659312" cy="0"/>
          </a:xfrm>
          <a:prstGeom prst="straightConnector1">
            <a:avLst/>
          </a:prstGeom>
          <a:noFill/>
          <a:ln w="63500" cap="flat" cmpd="sng" algn="ctr">
            <a:solidFill>
              <a:srgbClr val="0070C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DEA7F0F-F006-46D1-B95D-1D5DBC0249A9}"/>
              </a:ext>
            </a:extLst>
          </p:cNvPr>
          <p:cNvCxnSpPr>
            <a:cxnSpLocks/>
          </p:cNvCxnSpPr>
          <p:nvPr/>
        </p:nvCxnSpPr>
        <p:spPr>
          <a:xfrm>
            <a:off x="2948235" y="5885243"/>
            <a:ext cx="1244823" cy="0"/>
          </a:xfrm>
          <a:prstGeom prst="straightConnector1">
            <a:avLst/>
          </a:prstGeom>
          <a:noFill/>
          <a:ln w="63500" cap="flat" cmpd="sng" algn="ctr">
            <a:solidFill>
              <a:srgbClr val="FFC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4944BACD-4B39-403E-81BF-00E7D456B3C0}"/>
              </a:ext>
            </a:extLst>
          </p:cNvPr>
          <p:cNvCxnSpPr>
            <a:cxnSpLocks/>
          </p:cNvCxnSpPr>
          <p:nvPr/>
        </p:nvCxnSpPr>
        <p:spPr>
          <a:xfrm flipH="1">
            <a:off x="3182018" y="2842794"/>
            <a:ext cx="2077785" cy="0"/>
          </a:xfrm>
          <a:prstGeom prst="straightConnector1">
            <a:avLst/>
          </a:prstGeom>
          <a:noFill/>
          <a:ln w="63500" cap="flat" cmpd="sng" algn="ctr">
            <a:solidFill>
              <a:srgbClr val="0070C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8FF94E9-5F5B-47E6-8272-1D9A611AE927}"/>
              </a:ext>
            </a:extLst>
          </p:cNvPr>
          <p:cNvCxnSpPr>
            <a:cxnSpLocks/>
          </p:cNvCxnSpPr>
          <p:nvPr/>
        </p:nvCxnSpPr>
        <p:spPr>
          <a:xfrm flipH="1">
            <a:off x="3154166" y="1604820"/>
            <a:ext cx="2105637" cy="0"/>
          </a:xfrm>
          <a:prstGeom prst="straightConnector1">
            <a:avLst/>
          </a:prstGeom>
          <a:noFill/>
          <a:ln w="63500" cap="flat" cmpd="sng" algn="ctr">
            <a:solidFill>
              <a:srgbClr val="00B0F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130165641"/>
      </p:ext>
    </p:extLst>
  </p:cSld>
  <p:clrMapOvr>
    <a:masterClrMapping/>
  </p:clrMapOvr>
  <p:transition advTm="51819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6DEA440-6DF5-4014-AFB3-92A6098D8594}"/>
              </a:ext>
            </a:extLst>
          </p:cNvPr>
          <p:cNvSpPr/>
          <p:nvPr/>
        </p:nvSpPr>
        <p:spPr>
          <a:xfrm>
            <a:off x="870862" y="261510"/>
            <a:ext cx="10107447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SNA update website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https://unstats.un.org/unsd/nationalaccount/towards2025.asp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9AF3CD-2D79-4C04-97A7-F390657AC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417" y="719856"/>
            <a:ext cx="8200726" cy="587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86696"/>
      </p:ext>
    </p:extLst>
  </p:cSld>
  <p:clrMapOvr>
    <a:masterClrMapping/>
  </p:clrMapOvr>
  <p:transition advTm="28971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6DCB58-C81D-4439-890D-FA36BAD86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633412"/>
            <a:ext cx="8539162" cy="601739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58DA06-965A-4D7D-B710-06F0E1F38142}"/>
              </a:ext>
            </a:extLst>
          </p:cNvPr>
          <p:cNvSpPr/>
          <p:nvPr/>
        </p:nvSpPr>
        <p:spPr>
          <a:xfrm>
            <a:off x="870862" y="261510"/>
            <a:ext cx="7745582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BPM update website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https://www.imf.org/en/Data/Statistics/BPM</a:t>
            </a:r>
          </a:p>
        </p:txBody>
      </p:sp>
    </p:spTree>
    <p:extLst>
      <p:ext uri="{BB962C8B-B14F-4D97-AF65-F5344CB8AC3E}">
        <p14:creationId xmlns:p14="http://schemas.microsoft.com/office/powerpoint/2010/main" val="2997527310"/>
      </p:ext>
    </p:extLst>
  </p:cSld>
  <p:clrMapOvr>
    <a:masterClrMapping/>
  </p:clrMapOvr>
  <p:transition advTm="23626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1135799-DD7A-42FD-B248-B0A36CB8A1DB}"/>
              </a:ext>
            </a:extLst>
          </p:cNvPr>
          <p:cNvSpPr/>
          <p:nvPr/>
        </p:nvSpPr>
        <p:spPr>
          <a:xfrm>
            <a:off x="445808" y="726642"/>
            <a:ext cx="1108975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The chairs of the task teams and the ISWGNA</a:t>
            </a:r>
          </a:p>
          <a:p>
            <a:pPr marL="914400" lvl="1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manages the scope of the update and the technical and conceptual issues for the update of the SNA in	</a:t>
            </a:r>
          </a:p>
          <a:p>
            <a:pPr marL="914400" lvl="1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collaborate with the other Committees responsible for specific domains of economic statistics. </a:t>
            </a:r>
          </a:p>
          <a:p>
            <a:pPr lvl="0" algn="just">
              <a:spcAft>
                <a:spcPts val="600"/>
              </a:spcAft>
            </a:pPr>
            <a:r>
              <a:rPr lang="en-GB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The drafting of the revision of the 2008 SNA by a lead editor and an editorial team will oversee the conceptual consistency of proposals.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35 priority research issues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75 potential guidance notes as of April 2021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Clearance of many of GN in the pipeline for 2021 and 2022.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F61DF8-8517-493C-94E2-78A07B21540B}"/>
              </a:ext>
            </a:extLst>
          </p:cNvPr>
          <p:cNvSpPr/>
          <p:nvPr/>
        </p:nvSpPr>
        <p:spPr>
          <a:xfrm>
            <a:off x="555725" y="203422"/>
            <a:ext cx="9294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Management of update process and drafting of the new SNA 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srgbClr val="004C9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0876422"/>
      </p:ext>
    </p:extLst>
  </p:cSld>
  <p:clrMapOvr>
    <a:masterClrMapping/>
  </p:clrMapOvr>
  <p:transition advTm="69975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B2D4A5-0B96-47B8-8212-F763300F4DBF}"/>
              </a:ext>
            </a:extLst>
          </p:cNvPr>
          <p:cNvSpPr/>
          <p:nvPr/>
        </p:nvSpPr>
        <p:spPr>
          <a:xfrm>
            <a:off x="478465" y="893725"/>
            <a:ext cx="11408735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AEG agreed that 8 guidance notes are ready for global consultation,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AEG also reviewed several guidance notes of BPM task teams and FITT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Status</a:t>
            </a:r>
          </a:p>
          <a:p>
            <a:pPr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1 GN is currently </a:t>
            </a:r>
            <a:r>
              <a:rPr lang="en-GB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under global consultation; 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8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GNs </a:t>
            </a:r>
            <a:r>
              <a:rPr lang="en-GB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were approved for global consultation at 15</a:t>
            </a:r>
            <a:r>
              <a:rPr lang="en-GB" sz="2800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GB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AEG meeting; 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5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GNs </a:t>
            </a:r>
            <a:r>
              <a:rPr lang="en-GB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were posted for public consultation on the BPM update website 	2 GNs are deemed to be ready for the updated BPM and SNA; and 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4 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GNs were recently reviewed by the AEG</a:t>
            </a:r>
            <a:r>
              <a:rPr lang="en-GB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  <a:endParaRPr lang="en-US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69AE10-8DEA-41CD-9FE5-4F6CC15BD38F}"/>
              </a:ext>
            </a:extLst>
          </p:cNvPr>
          <p:cNvSpPr/>
          <p:nvPr/>
        </p:nvSpPr>
        <p:spPr>
          <a:xfrm>
            <a:off x="660835" y="125546"/>
            <a:ext cx="7045390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defRPr/>
            </a:pPr>
            <a:r>
              <a:rPr lang="en-US" sz="2800" b="1" dirty="0">
                <a:solidFill>
                  <a:srgbClr val="004C97"/>
                </a:solidFill>
              </a:rPr>
              <a:t>Guidance notes ready for global consultation</a:t>
            </a:r>
          </a:p>
        </p:txBody>
      </p:sp>
    </p:spTree>
    <p:extLst>
      <p:ext uri="{BB962C8B-B14F-4D97-AF65-F5344CB8AC3E}">
        <p14:creationId xmlns:p14="http://schemas.microsoft.com/office/powerpoint/2010/main" val="3970788351"/>
      </p:ext>
    </p:extLst>
  </p:cSld>
  <p:clrMapOvr>
    <a:masterClrMapping/>
  </p:clrMapOvr>
  <p:transition advTm="123116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2FC02D-68BD-4D88-8879-02C3599B6DE4}"/>
              </a:ext>
            </a:extLst>
          </p:cNvPr>
          <p:cNvSpPr txBox="1"/>
          <p:nvPr/>
        </p:nvSpPr>
        <p:spPr>
          <a:xfrm>
            <a:off x="533400" y="261648"/>
            <a:ext cx="91331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4C97"/>
                </a:solidFill>
              </a:rPr>
              <a:t>Assessment, Experimental Estimates and Outreach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B8888C-B756-48A5-9376-F0B867C1486E}"/>
              </a:ext>
            </a:extLst>
          </p:cNvPr>
          <p:cNvSpPr txBox="1"/>
          <p:nvPr/>
        </p:nvSpPr>
        <p:spPr>
          <a:xfrm>
            <a:off x="283028" y="866392"/>
            <a:ext cx="11462657" cy="5955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Three-pronged approach for the update of the 2008 SNA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Technical research, including testing the feasibility of recommendations;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Broad consultation; and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Ensuring overall consistency. </a:t>
            </a:r>
          </a:p>
          <a:p>
            <a:pPr algn="just">
              <a:spcAft>
                <a:spcPts val="600"/>
              </a:spcAft>
            </a:pPr>
            <a:endParaRPr lang="en-US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GNs subject to baseline assessments and  experimental estimates</a:t>
            </a:r>
          </a:p>
          <a:p>
            <a:pPr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	Baseline assessment for statistical capacity and capability</a:t>
            </a:r>
          </a:p>
          <a:p>
            <a:pPr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		structural</a:t>
            </a:r>
          </a:p>
          <a:p>
            <a:pPr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		specific requirements</a:t>
            </a:r>
          </a:p>
          <a:p>
            <a:pPr algn="just">
              <a:spcAft>
                <a:spcPts val="600"/>
              </a:spcAft>
            </a:pP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Identify countries for testing recommendations of GNs.</a:t>
            </a:r>
          </a:p>
          <a:p>
            <a:pPr algn="just">
              <a:spcAft>
                <a:spcPts val="600"/>
              </a:spcAft>
            </a:pP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288338"/>
      </p:ext>
    </p:extLst>
  </p:cSld>
  <p:clrMapOvr>
    <a:masterClrMapping/>
  </p:clrMapOvr>
  <p:transition advTm="139564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F03E73-35C4-428F-8EF4-C5D149798D62}"/>
              </a:ext>
            </a:extLst>
          </p:cNvPr>
          <p:cNvSpPr txBox="1"/>
          <p:nvPr/>
        </p:nvSpPr>
        <p:spPr>
          <a:xfrm>
            <a:off x="691243" y="1058716"/>
            <a:ext cx="10809514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spcAft>
                <a:spcPts val="600"/>
              </a:spcAft>
              <a:buSzPts val="1000"/>
              <a:tabLst>
                <a:tab pos="457200" algn="l"/>
              </a:tabLs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webinars</a:t>
            </a:r>
          </a:p>
          <a:p>
            <a:pPr marL="342900" lvl="0" indent="-342900" fontAlgn="base"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 compilers about the progress with the SNA and BPM update </a:t>
            </a:r>
          </a:p>
          <a:p>
            <a:pPr marL="342900" lvl="0" indent="-342900" fontAlgn="base"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 the conceptual/compilation topics to foster informed participation in the global consultation on the GNs </a:t>
            </a:r>
          </a:p>
          <a:p>
            <a:pPr marL="342900" lvl="0" indent="-342900" fontAlgn="base"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Elicit views on the user demand for the new recommendations </a:t>
            </a:r>
          </a:p>
          <a:p>
            <a:pPr marL="342900" lvl="0" indent="-342900" fontAlgn="base"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Explore potential volunteers for the EE </a:t>
            </a:r>
          </a:p>
          <a:p>
            <a:pPr marL="342900" lvl="0" indent="-342900" fontAlgn="base"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 information about the country's implementation plans </a:t>
            </a:r>
          </a:p>
          <a:p>
            <a:pPr marL="342900" lvl="0" indent="-342900" fontAlgn="base"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 and verify information of the baseline assessment (about the countries’ statistical infrastructure)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0D9F8C-5814-4659-997A-22B364BC0090}"/>
              </a:ext>
            </a:extLst>
          </p:cNvPr>
          <p:cNvSpPr txBox="1"/>
          <p:nvPr/>
        </p:nvSpPr>
        <p:spPr>
          <a:xfrm>
            <a:off x="576943" y="187153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Outreach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987446"/>
      </p:ext>
    </p:extLst>
  </p:cSld>
  <p:clrMapOvr>
    <a:masterClrMapping/>
  </p:clrMapOvr>
  <p:transition advTm="24863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2F2D6B22-A924-474D-A16D-A2CD697DBE66}"/>
              </a:ext>
            </a:extLst>
          </p:cNvPr>
          <p:cNvSpPr txBox="1"/>
          <p:nvPr/>
        </p:nvSpPr>
        <p:spPr>
          <a:xfrm>
            <a:off x="0" y="2623344"/>
            <a:ext cx="11419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Thank you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>
                <a:hlinkClick r:id="rId2"/>
              </a:rPr>
              <a:t>SNA@un.org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64181255"/>
      </p:ext>
    </p:extLst>
  </p:cSld>
  <p:clrMapOvr>
    <a:masterClrMapping/>
  </p:clrMapOvr>
  <p:transition advTm="1479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6BAE42C-4340-435E-A2A4-C446DBE97C24}"/>
              </a:ext>
            </a:extLst>
          </p:cNvPr>
          <p:cNvSpPr txBox="1"/>
          <p:nvPr/>
        </p:nvSpPr>
        <p:spPr>
          <a:xfrm>
            <a:off x="307630" y="299154"/>
            <a:ext cx="61329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4C97"/>
                </a:solidFill>
              </a:rPr>
              <a:t>Updating Macroeconomic Accounting Standards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B8849356-2D31-495F-8A23-535EAD40FD53}"/>
              </a:ext>
            </a:extLst>
          </p:cNvPr>
          <p:cNvGraphicFramePr/>
          <p:nvPr/>
        </p:nvGraphicFramePr>
        <p:xfrm>
          <a:off x="6096000" y="339365"/>
          <a:ext cx="5978525" cy="6165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8932FFDE-1A07-4F84-BB7C-27ADDC2982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4410" y="5183782"/>
            <a:ext cx="1162050" cy="1360923"/>
          </a:xfrm>
          <a:prstGeom prst="round2Same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365E83-D890-489C-9ACE-FB34C0FA8D9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2264"/>
          <a:stretch/>
        </p:blipFill>
        <p:spPr>
          <a:xfrm>
            <a:off x="6714410" y="3512250"/>
            <a:ext cx="1162050" cy="1360923"/>
          </a:xfrm>
          <a:prstGeom prst="round2Same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40E473E-AAA7-4303-9C2A-445C0B895DBD}"/>
              </a:ext>
            </a:extLst>
          </p:cNvPr>
          <p:cNvSpPr/>
          <p:nvPr/>
        </p:nvSpPr>
        <p:spPr>
          <a:xfrm>
            <a:off x="232742" y="1426252"/>
            <a:ext cx="620781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Macroeconomic Accounting Standards (i.e. the System of National Accounts, Balance of Payments, Government Finance Statistics Manual, </a:t>
            </a:r>
            <a:r>
              <a:rPr lang="en-US" dirty="0"/>
              <a:t>Monetary and Financial Statistics Manual and Compilation Guide (MFSMCG)</a:t>
            </a:r>
            <a:r>
              <a:rPr lang="en-US" sz="2000" dirty="0"/>
              <a:t>) are regularly updated to reflect changes in the economy.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The “updates” can be categorized into three main groups: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pPr marL="800057" lvl="1" indent="-342900">
              <a:buFont typeface="+mj-lt"/>
              <a:buAutoNum type="arabicPeriod"/>
            </a:pPr>
            <a:r>
              <a:rPr lang="en-US" dirty="0"/>
              <a:t>Conceptual Updates (i.e. change in what is measured)</a:t>
            </a:r>
          </a:p>
          <a:p>
            <a:pPr marL="800057" lvl="1" indent="-342900">
              <a:buFont typeface="+mj-lt"/>
              <a:buAutoNum type="arabicPeriod"/>
            </a:pPr>
            <a:r>
              <a:rPr lang="en-US" dirty="0"/>
              <a:t>Methodological Updates (i.e. change in how activities are measured)</a:t>
            </a:r>
          </a:p>
          <a:p>
            <a:pPr marL="800057" lvl="1" indent="-342900">
              <a:buFont typeface="+mj-lt"/>
              <a:buAutoNum type="arabicPeriod"/>
            </a:pPr>
            <a:r>
              <a:rPr lang="en-US" dirty="0"/>
              <a:t>Presentational Updates (i.e. change in how the statistics are presented)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44012C-4D9C-446D-AC30-5D09110E63E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14410" y="303868"/>
            <a:ext cx="1162050" cy="1360923"/>
          </a:xfrm>
          <a:prstGeom prst="round2Same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E70EFD-FBE7-4086-B334-91864690B0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14410" y="1840718"/>
            <a:ext cx="1268823" cy="141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1264"/>
      </p:ext>
    </p:extLst>
  </p:cSld>
  <p:clrMapOvr>
    <a:masterClrMapping/>
  </p:clrMapOvr>
  <p:transition advTm="34516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6BAE42C-4340-435E-A2A4-C446DBE97C24}"/>
              </a:ext>
            </a:extLst>
          </p:cNvPr>
          <p:cNvSpPr txBox="1"/>
          <p:nvPr/>
        </p:nvSpPr>
        <p:spPr>
          <a:xfrm>
            <a:off x="307630" y="211231"/>
            <a:ext cx="6406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4C97"/>
                </a:solidFill>
              </a:rPr>
              <a:t>Updating Macroeconomic Accounting Standards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B8849356-2D31-495F-8A23-535EAD40FD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2015798"/>
              </p:ext>
            </p:extLst>
          </p:nvPr>
        </p:nvGraphicFramePr>
        <p:xfrm>
          <a:off x="6405205" y="76200"/>
          <a:ext cx="5819408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8932FFDE-1A07-4F84-BB7C-27ADDC2982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0327" y="0"/>
            <a:ext cx="952575" cy="1009009"/>
          </a:xfrm>
          <a:prstGeom prst="round2Same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40E473E-AAA7-4303-9C2A-445C0B895DBD}"/>
              </a:ext>
            </a:extLst>
          </p:cNvPr>
          <p:cNvSpPr/>
          <p:nvPr/>
        </p:nvSpPr>
        <p:spPr>
          <a:xfrm>
            <a:off x="276592" y="1475947"/>
            <a:ext cx="612861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/>
              <a:t>In the past the updating of the manuals was done somewhat independently with a ‘reconciliation’ occurring towards the end of the process.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40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/>
              <a:t>Key principles this round include coordination, cooperation and consistency.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40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/>
              <a:t>This should ensure a coherent set of manuals, reduce duplication of effort, and lead to optimal outcomes given a broader range of consultation.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400" b="1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4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5CF958-7FF4-495E-A15A-68217E7D0A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0326" y="2154641"/>
            <a:ext cx="952576" cy="10195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5FD157-D1B6-4A24-AE50-5626507F371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7707" y="1085209"/>
            <a:ext cx="1001099" cy="9776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AF9776-AF1B-459F-BAD9-655B6ED6321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82129" y="5406899"/>
            <a:ext cx="940773" cy="10860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B825C7-FC68-4F95-8E4C-CB5F26FF595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96231" y="4395027"/>
            <a:ext cx="926672" cy="9876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D2682C-1753-46C4-B80F-7380FD1677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96231" y="3232392"/>
            <a:ext cx="926672" cy="110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4227"/>
      </p:ext>
    </p:extLst>
  </p:cSld>
  <p:clrMapOvr>
    <a:masterClrMapping/>
  </p:clrMapOvr>
  <p:transition advTm="23379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3CBDEE-11AD-4BFF-987C-51CD43581426}"/>
              </a:ext>
            </a:extLst>
          </p:cNvPr>
          <p:cNvSpPr/>
          <p:nvPr/>
        </p:nvSpPr>
        <p:spPr>
          <a:xfrm>
            <a:off x="142830" y="4338845"/>
            <a:ext cx="1390633" cy="1268644"/>
          </a:xfrm>
          <a:prstGeom prst="rect">
            <a:avLst/>
          </a:prstGeom>
          <a:solidFill>
            <a:srgbClr val="7030A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it-IT" sz="1800" b="1">
                <a:solidFill>
                  <a:schemeClr val="bg1"/>
                </a:solidFill>
              </a:rPr>
              <a:t>BOPCOM: </a:t>
            </a:r>
            <a:br>
              <a:rPr lang="it-IT" sz="1800" b="1">
                <a:solidFill>
                  <a:schemeClr val="bg1"/>
                </a:solidFill>
              </a:rPr>
            </a:br>
            <a:r>
              <a:rPr lang="it-IT" sz="1800" b="1" err="1">
                <a:solidFill>
                  <a:schemeClr val="bg1"/>
                </a:solidFill>
              </a:rPr>
              <a:t>launch</a:t>
            </a:r>
            <a:r>
              <a:rPr lang="it-IT" sz="1800" b="1">
                <a:solidFill>
                  <a:schemeClr val="bg1"/>
                </a:solidFill>
              </a:rPr>
              <a:t> update </a:t>
            </a:r>
            <a:r>
              <a:rPr lang="it-IT" sz="1800" b="1" err="1">
                <a:solidFill>
                  <a:schemeClr val="bg1"/>
                </a:solidFill>
              </a:rPr>
              <a:t>process</a:t>
            </a:r>
            <a:endParaRPr lang="en-GB" sz="1800" b="1">
              <a:solidFill>
                <a:schemeClr val="bg1"/>
              </a:solidFill>
            </a:endParaRPr>
          </a:p>
        </p:txBody>
      </p:sp>
      <p:sp>
        <p:nvSpPr>
          <p:cNvPr id="7" name="Right Arrow 19">
            <a:extLst>
              <a:ext uri="{FF2B5EF4-FFF2-40B4-BE49-F238E27FC236}">
                <a16:creationId xmlns:a16="http://schemas.microsoft.com/office/drawing/2014/main" id="{510C2C70-12BD-4749-A833-C8CEAAAF7283}"/>
              </a:ext>
            </a:extLst>
          </p:cNvPr>
          <p:cNvSpPr/>
          <p:nvPr/>
        </p:nvSpPr>
        <p:spPr>
          <a:xfrm>
            <a:off x="1720978" y="4393300"/>
            <a:ext cx="2987007" cy="1268643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7030A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it-IT">
                <a:solidFill>
                  <a:schemeClr val="bg1"/>
                </a:solidFill>
              </a:rPr>
              <a:t>Research work, leading to </a:t>
            </a:r>
          </a:p>
          <a:p>
            <a:pPr algn="ctr" defTabSz="457200"/>
            <a:r>
              <a:rPr lang="it-IT">
                <a:solidFill>
                  <a:schemeClr val="bg1"/>
                </a:solidFill>
              </a:rPr>
              <a:t>draft annotated outline (AO)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71A479-0860-4835-B866-E82ADA06E77B}"/>
              </a:ext>
            </a:extLst>
          </p:cNvPr>
          <p:cNvSpPr txBox="1"/>
          <p:nvPr/>
        </p:nvSpPr>
        <p:spPr>
          <a:xfrm>
            <a:off x="71711" y="5732111"/>
            <a:ext cx="1320087" cy="309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b="0">
                <a:solidFill>
                  <a:srgbClr val="0F5494"/>
                </a:solidFill>
              </a:rPr>
              <a:t>Mar. 2020</a:t>
            </a:r>
            <a:endParaRPr lang="en-GB" sz="1800" b="0" err="1">
              <a:solidFill>
                <a:srgbClr val="0F5494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476684-C21D-46E9-B1D6-842FB3C2F58E}"/>
              </a:ext>
            </a:extLst>
          </p:cNvPr>
          <p:cNvSpPr txBox="1"/>
          <p:nvPr/>
        </p:nvSpPr>
        <p:spPr>
          <a:xfrm>
            <a:off x="2369767" y="5732111"/>
            <a:ext cx="1450544" cy="309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b="0">
                <a:solidFill>
                  <a:srgbClr val="0F5494"/>
                </a:solidFill>
              </a:rPr>
              <a:t>2020-2022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836BB3-C881-407E-9F4C-214FA85621D1}"/>
              </a:ext>
            </a:extLst>
          </p:cNvPr>
          <p:cNvSpPr/>
          <p:nvPr/>
        </p:nvSpPr>
        <p:spPr>
          <a:xfrm>
            <a:off x="4759486" y="4393301"/>
            <a:ext cx="1966344" cy="1214188"/>
          </a:xfrm>
          <a:prstGeom prst="rect">
            <a:avLst/>
          </a:prstGeom>
          <a:solidFill>
            <a:srgbClr val="7030A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it-IT" b="1">
                <a:solidFill>
                  <a:schemeClr val="bg1"/>
                </a:solidFill>
              </a:rPr>
              <a:t>BOPCOM: endorse draft AO after  public consultation</a:t>
            </a:r>
            <a:endParaRPr lang="it-IT" sz="1800" b="1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821E87-EB86-4C84-80F3-F860972BC66C}"/>
              </a:ext>
            </a:extLst>
          </p:cNvPr>
          <p:cNvSpPr txBox="1"/>
          <p:nvPr/>
        </p:nvSpPr>
        <p:spPr>
          <a:xfrm>
            <a:off x="4794759" y="5732111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b="0">
                <a:solidFill>
                  <a:srgbClr val="0F5494"/>
                </a:solidFill>
              </a:rPr>
              <a:t>June 2022</a:t>
            </a:r>
            <a:endParaRPr lang="en-GB" sz="1800" b="0" err="1">
              <a:solidFill>
                <a:srgbClr val="0F5494"/>
              </a:solidFill>
            </a:endParaRPr>
          </a:p>
        </p:txBody>
      </p:sp>
      <p:sp>
        <p:nvSpPr>
          <p:cNvPr id="12" name="Right Arrow 24">
            <a:extLst>
              <a:ext uri="{FF2B5EF4-FFF2-40B4-BE49-F238E27FC236}">
                <a16:creationId xmlns:a16="http://schemas.microsoft.com/office/drawing/2014/main" id="{D94CA784-BE69-4A8E-99A7-CAEFAE827EEC}"/>
              </a:ext>
            </a:extLst>
          </p:cNvPr>
          <p:cNvSpPr/>
          <p:nvPr/>
        </p:nvSpPr>
        <p:spPr>
          <a:xfrm>
            <a:off x="6793429" y="4393301"/>
            <a:ext cx="2488934" cy="1214188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7030A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it-IT">
                <a:solidFill>
                  <a:schemeClr val="bg1"/>
                </a:solidFill>
              </a:rPr>
              <a:t>Draft BPM7, </a:t>
            </a:r>
            <a:br>
              <a:rPr lang="it-IT">
                <a:solidFill>
                  <a:schemeClr val="bg1"/>
                </a:solidFill>
              </a:rPr>
            </a:br>
            <a:r>
              <a:rPr lang="it-IT">
                <a:solidFill>
                  <a:schemeClr val="bg1"/>
                </a:solidFill>
              </a:rPr>
              <a:t>including country consultation on new text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272F78-4110-4523-9F76-68D591B1090A}"/>
              </a:ext>
            </a:extLst>
          </p:cNvPr>
          <p:cNvSpPr txBox="1"/>
          <p:nvPr/>
        </p:nvSpPr>
        <p:spPr>
          <a:xfrm>
            <a:off x="6915304" y="5732111"/>
            <a:ext cx="2072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b="0">
                <a:solidFill>
                  <a:srgbClr val="0F5494"/>
                </a:solidFill>
              </a:rPr>
              <a:t>July 2022-Mar. 2025</a:t>
            </a:r>
            <a:endParaRPr lang="en-GB" sz="1800" b="0" err="1">
              <a:solidFill>
                <a:srgbClr val="0F5494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B1A7B3-A1C6-47E7-9F81-8ABC741486F9}"/>
              </a:ext>
            </a:extLst>
          </p:cNvPr>
          <p:cNvSpPr/>
          <p:nvPr/>
        </p:nvSpPr>
        <p:spPr>
          <a:xfrm>
            <a:off x="9349962" y="4393301"/>
            <a:ext cx="2260791" cy="1220012"/>
          </a:xfrm>
          <a:prstGeom prst="rect">
            <a:avLst/>
          </a:prstGeom>
          <a:solidFill>
            <a:srgbClr val="7030A0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it-IT" sz="1700" b="1">
                <a:solidFill>
                  <a:schemeClr val="bg1"/>
                </a:solidFill>
              </a:rPr>
              <a:t>BOPCOM: </a:t>
            </a:r>
          </a:p>
          <a:p>
            <a:pPr algn="ctr" defTabSz="457200"/>
            <a:r>
              <a:rPr lang="it-IT" sz="1700" b="1" err="1">
                <a:solidFill>
                  <a:schemeClr val="bg1"/>
                </a:solidFill>
              </a:rPr>
              <a:t>agree</a:t>
            </a:r>
            <a:r>
              <a:rPr lang="it-IT" sz="1700" b="1">
                <a:solidFill>
                  <a:schemeClr val="bg1"/>
                </a:solidFill>
              </a:rPr>
              <a:t> on BPM7  </a:t>
            </a:r>
          </a:p>
          <a:p>
            <a:pPr algn="ctr" defTabSz="457200"/>
            <a:r>
              <a:rPr lang="it-IT" sz="1700" b="1">
                <a:solidFill>
                  <a:schemeClr val="bg1"/>
                </a:solidFill>
              </a:rPr>
              <a:t>IMF </a:t>
            </a:r>
            <a:r>
              <a:rPr lang="it-IT" sz="1700" b="1" err="1">
                <a:solidFill>
                  <a:schemeClr val="bg1"/>
                </a:solidFill>
              </a:rPr>
              <a:t>Chief</a:t>
            </a:r>
            <a:r>
              <a:rPr lang="it-IT" sz="1700" b="1">
                <a:solidFill>
                  <a:schemeClr val="bg1"/>
                </a:solidFill>
              </a:rPr>
              <a:t> </a:t>
            </a:r>
            <a:r>
              <a:rPr lang="it-IT" sz="1700" b="1" err="1">
                <a:solidFill>
                  <a:schemeClr val="bg1"/>
                </a:solidFill>
              </a:rPr>
              <a:t>Statistician</a:t>
            </a:r>
            <a:r>
              <a:rPr lang="it-IT" sz="1700" b="1">
                <a:solidFill>
                  <a:schemeClr val="bg1"/>
                </a:solidFill>
              </a:rPr>
              <a:t>:</a:t>
            </a:r>
          </a:p>
          <a:p>
            <a:pPr algn="ctr" defTabSz="457200"/>
            <a:r>
              <a:rPr lang="it-IT" sz="1700" b="1" err="1">
                <a:solidFill>
                  <a:schemeClr val="bg1"/>
                </a:solidFill>
              </a:rPr>
              <a:t>approve</a:t>
            </a:r>
            <a:r>
              <a:rPr lang="it-IT" sz="1700" b="1">
                <a:solidFill>
                  <a:schemeClr val="bg1"/>
                </a:solidFill>
              </a:rPr>
              <a:t> BPM7</a:t>
            </a:r>
            <a:endParaRPr lang="en-GB" sz="1700" b="1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05D32E-8565-43B4-B02E-D6A97F24A55B}"/>
              </a:ext>
            </a:extLst>
          </p:cNvPr>
          <p:cNvSpPr txBox="1"/>
          <p:nvPr/>
        </p:nvSpPr>
        <p:spPr>
          <a:xfrm>
            <a:off x="10525663" y="5737935"/>
            <a:ext cx="1320087" cy="309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b="0">
                <a:solidFill>
                  <a:srgbClr val="0F5494"/>
                </a:solidFill>
              </a:rPr>
              <a:t>Mar. 2025</a:t>
            </a:r>
            <a:endParaRPr lang="en-GB" sz="1800" b="0" err="1">
              <a:solidFill>
                <a:srgbClr val="0F5494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F00DEC-757F-48E7-9E24-712D91F1506D}"/>
              </a:ext>
            </a:extLst>
          </p:cNvPr>
          <p:cNvGrpSpPr/>
          <p:nvPr/>
        </p:nvGrpSpPr>
        <p:grpSpPr>
          <a:xfrm>
            <a:off x="213949" y="3572127"/>
            <a:ext cx="11307956" cy="3509"/>
            <a:chOff x="263352" y="3496816"/>
            <a:chExt cx="11449272" cy="4192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458A2C9-1231-4D14-9742-BBD5C030904F}"/>
                </a:ext>
              </a:extLst>
            </p:cNvPr>
            <p:cNvCxnSpPr/>
            <p:nvPr/>
          </p:nvCxnSpPr>
          <p:spPr bwMode="auto">
            <a:xfrm flipV="1">
              <a:off x="263352" y="3496816"/>
              <a:ext cx="1336004" cy="4192"/>
            </a:xfrm>
            <a:prstGeom prst="line">
              <a:avLst/>
            </a:prstGeom>
            <a:noFill/>
            <a:ln w="76200" cap="flat" cmpd="sng" algn="ctr">
              <a:solidFill>
                <a:srgbClr val="C0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AD1D8C4-13DB-476B-A0B1-CE3D671F05C8}"/>
                </a:ext>
              </a:extLst>
            </p:cNvPr>
            <p:cNvCxnSpPr/>
            <p:nvPr/>
          </p:nvCxnSpPr>
          <p:spPr bwMode="auto">
            <a:xfrm>
              <a:off x="4976982" y="3496816"/>
              <a:ext cx="6735642" cy="4192"/>
            </a:xfrm>
            <a:prstGeom prst="line">
              <a:avLst/>
            </a:prstGeom>
            <a:noFill/>
            <a:ln w="76200" cap="flat" cmpd="sng" algn="ctr">
              <a:solidFill>
                <a:srgbClr val="C0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C35A084-5E6D-4AF4-B8B2-BBB7522EE5F1}"/>
              </a:ext>
            </a:extLst>
          </p:cNvPr>
          <p:cNvSpPr txBox="1"/>
          <p:nvPr/>
        </p:nvSpPr>
        <p:spPr>
          <a:xfrm>
            <a:off x="386905" y="3051890"/>
            <a:ext cx="809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>
                <a:solidFill>
                  <a:srgbClr val="0F5494"/>
                </a:solidFill>
              </a:rPr>
              <a:t>SNA</a:t>
            </a:r>
            <a:endParaRPr lang="en-GB" sz="2800" b="1" err="1">
              <a:solidFill>
                <a:srgbClr val="0F5494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511592-DE2F-4D4D-B08E-8303E82318AE}"/>
              </a:ext>
            </a:extLst>
          </p:cNvPr>
          <p:cNvSpPr txBox="1"/>
          <p:nvPr/>
        </p:nvSpPr>
        <p:spPr>
          <a:xfrm>
            <a:off x="357039" y="3708373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>
                <a:solidFill>
                  <a:srgbClr val="0F5494"/>
                </a:solidFill>
              </a:rPr>
              <a:t>BPM</a:t>
            </a:r>
            <a:endParaRPr lang="en-GB" sz="2800" b="1" err="1">
              <a:solidFill>
                <a:srgbClr val="0F5494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BBAD7A-DA1B-4D48-A936-9B23DB735442}"/>
              </a:ext>
            </a:extLst>
          </p:cNvPr>
          <p:cNvSpPr txBox="1"/>
          <p:nvPr/>
        </p:nvSpPr>
        <p:spPr>
          <a:xfrm>
            <a:off x="2344654" y="3033117"/>
            <a:ext cx="1604116" cy="1004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0" i="1" err="1">
                <a:solidFill>
                  <a:srgbClr val="0F5494"/>
                </a:solidFill>
              </a:rPr>
              <a:t>Several</a:t>
            </a:r>
            <a:br>
              <a:rPr lang="it-IT" sz="2400" b="0" i="1">
                <a:solidFill>
                  <a:srgbClr val="0F5494"/>
                </a:solidFill>
              </a:rPr>
            </a:br>
            <a:r>
              <a:rPr lang="it-IT" sz="2400" b="0" i="1">
                <a:solidFill>
                  <a:srgbClr val="0F5494"/>
                </a:solidFill>
              </a:rPr>
              <a:t>common </a:t>
            </a:r>
            <a:br>
              <a:rPr lang="it-IT" sz="2400" b="0" i="1">
                <a:solidFill>
                  <a:srgbClr val="0F5494"/>
                </a:solidFill>
              </a:rPr>
            </a:br>
            <a:r>
              <a:rPr lang="it-IT" sz="2400" b="0" i="1" err="1">
                <a:solidFill>
                  <a:srgbClr val="0F5494"/>
                </a:solidFill>
              </a:rPr>
              <a:t>issues</a:t>
            </a:r>
            <a:endParaRPr lang="en-GB" sz="2400" b="0" i="1" err="1">
              <a:solidFill>
                <a:srgbClr val="0F5494"/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934BA75-A594-400B-B956-930227B395CB}"/>
              </a:ext>
            </a:extLst>
          </p:cNvPr>
          <p:cNvGrpSpPr/>
          <p:nvPr/>
        </p:nvGrpSpPr>
        <p:grpSpPr>
          <a:xfrm>
            <a:off x="253065" y="576235"/>
            <a:ext cx="11667647" cy="2324145"/>
            <a:chOff x="178103" y="746543"/>
            <a:chExt cx="11667647" cy="232414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A4B37D5-2C3A-471D-BEB2-148F78B1B578}"/>
                </a:ext>
              </a:extLst>
            </p:cNvPr>
            <p:cNvSpPr/>
            <p:nvPr/>
          </p:nvSpPr>
          <p:spPr>
            <a:xfrm>
              <a:off x="213949" y="983599"/>
              <a:ext cx="1390633" cy="134844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it-IT" sz="1800" b="1">
                  <a:solidFill>
                    <a:schemeClr val="tx1"/>
                  </a:solidFill>
                </a:rPr>
                <a:t>UNSC: </a:t>
              </a:r>
              <a:br>
                <a:rPr lang="it-IT" sz="1800" b="1">
                  <a:solidFill>
                    <a:schemeClr val="tx1"/>
                  </a:solidFill>
                </a:rPr>
              </a:br>
              <a:r>
                <a:rPr lang="it-IT" sz="1800" b="1" err="1">
                  <a:solidFill>
                    <a:schemeClr val="tx1"/>
                  </a:solidFill>
                </a:rPr>
                <a:t>launch</a:t>
              </a:r>
              <a:r>
                <a:rPr lang="it-IT" sz="1800" b="1">
                  <a:solidFill>
                    <a:schemeClr val="tx1"/>
                  </a:solidFill>
                </a:rPr>
                <a:t> update </a:t>
              </a:r>
              <a:r>
                <a:rPr lang="it-IT" sz="1800" b="1" err="1">
                  <a:solidFill>
                    <a:schemeClr val="tx1"/>
                  </a:solidFill>
                </a:rPr>
                <a:t>process</a:t>
              </a:r>
              <a:endParaRPr lang="en-GB" sz="1800" b="1">
                <a:solidFill>
                  <a:schemeClr val="tx1"/>
                </a:solidFill>
              </a:endParaRPr>
            </a:p>
          </p:txBody>
        </p:sp>
        <p:sp>
          <p:nvSpPr>
            <p:cNvPr id="21" name="Right Arrow 4">
              <a:extLst>
                <a:ext uri="{FF2B5EF4-FFF2-40B4-BE49-F238E27FC236}">
                  <a16:creationId xmlns:a16="http://schemas.microsoft.com/office/drawing/2014/main" id="{F925DE3A-D9B3-456A-9180-F7DB796F6FBC}"/>
                </a:ext>
              </a:extLst>
            </p:cNvPr>
            <p:cNvSpPr/>
            <p:nvPr/>
          </p:nvSpPr>
          <p:spPr>
            <a:xfrm>
              <a:off x="1957486" y="983599"/>
              <a:ext cx="2702175" cy="1348443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it-IT" sz="1800" b="0">
                  <a:solidFill>
                    <a:schemeClr val="accent1">
                      <a:lumMod val="75000"/>
                    </a:schemeClr>
                  </a:solidFill>
                </a:rPr>
                <a:t>Development of guidance notes &amp; country consultation and  testing</a:t>
              </a:r>
              <a:endParaRPr lang="en-GB" sz="1800" b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84DFB8D-FAAF-4B37-B276-8A7EA76E2F4F}"/>
                </a:ext>
              </a:extLst>
            </p:cNvPr>
            <p:cNvSpPr/>
            <p:nvPr/>
          </p:nvSpPr>
          <p:spPr>
            <a:xfrm>
              <a:off x="4765578" y="983599"/>
              <a:ext cx="1966344" cy="1334407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it-IT" sz="1800" b="1">
                  <a:solidFill>
                    <a:schemeClr val="tx1"/>
                  </a:solidFill>
                </a:rPr>
                <a:t>UNSC: </a:t>
              </a:r>
              <a:br>
                <a:rPr lang="it-IT" sz="1800" b="1">
                  <a:solidFill>
                    <a:schemeClr val="tx1"/>
                  </a:solidFill>
                </a:rPr>
              </a:br>
              <a:r>
                <a:rPr lang="it-IT" sz="1800" b="1" err="1">
                  <a:solidFill>
                    <a:schemeClr val="tx1"/>
                  </a:solidFill>
                </a:rPr>
                <a:t>adopt</a:t>
              </a:r>
              <a:r>
                <a:rPr lang="it-IT" sz="1800" b="1">
                  <a:solidFill>
                    <a:schemeClr val="tx1"/>
                  </a:solidFill>
                </a:rPr>
                <a:t> </a:t>
              </a:r>
              <a:r>
                <a:rPr lang="it-IT" sz="1800" b="1" err="1">
                  <a:solidFill>
                    <a:schemeClr val="tx1"/>
                  </a:solidFill>
                </a:rPr>
                <a:t>recommendations</a:t>
              </a:r>
              <a:endParaRPr lang="en-GB" sz="1800" b="1">
                <a:solidFill>
                  <a:schemeClr val="tx1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13C8614D-6425-4049-8011-D125B424FFAA}"/>
                </a:ext>
              </a:extLst>
            </p:cNvPr>
            <p:cNvGrpSpPr/>
            <p:nvPr/>
          </p:nvGrpSpPr>
          <p:grpSpPr>
            <a:xfrm>
              <a:off x="178103" y="2699468"/>
              <a:ext cx="11667647" cy="371220"/>
              <a:chOff x="142830" y="2529148"/>
              <a:chExt cx="11667647" cy="371220"/>
            </a:xfrm>
          </p:grpSpPr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E35412E-5949-451C-9AA0-D56602C3D1E2}"/>
                  </a:ext>
                </a:extLst>
              </p:cNvPr>
              <p:cNvSpPr txBox="1"/>
              <p:nvPr/>
            </p:nvSpPr>
            <p:spPr>
              <a:xfrm>
                <a:off x="7174883" y="2585365"/>
                <a:ext cx="765011" cy="3091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800" b="0">
                    <a:solidFill>
                      <a:srgbClr val="0F5494"/>
                    </a:solidFill>
                  </a:rPr>
                  <a:t>2024</a:t>
                </a:r>
                <a:endParaRPr lang="en-GB" sz="1800" b="0" err="1">
                  <a:solidFill>
                    <a:srgbClr val="0F5494"/>
                  </a:solidFill>
                </a:endParaRP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8BDEB2C-1C1F-46F4-BFC9-CC5EBC6AD84D}"/>
                  </a:ext>
                </a:extLst>
              </p:cNvPr>
              <p:cNvSpPr txBox="1"/>
              <p:nvPr/>
            </p:nvSpPr>
            <p:spPr>
              <a:xfrm>
                <a:off x="9033742" y="2591190"/>
                <a:ext cx="1315970" cy="3091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800" b="0" err="1">
                    <a:solidFill>
                      <a:srgbClr val="0F5494"/>
                    </a:solidFill>
                  </a:rPr>
                  <a:t>Oct</a:t>
                </a:r>
                <a:r>
                  <a:rPr lang="it-IT" sz="1800" b="0">
                    <a:solidFill>
                      <a:srgbClr val="0F5494"/>
                    </a:solidFill>
                  </a:rPr>
                  <a:t>. 2024</a:t>
                </a:r>
                <a:endParaRPr lang="en-GB" sz="1800" b="0" err="1">
                  <a:solidFill>
                    <a:srgbClr val="0F5494"/>
                  </a:solidFill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491092E-0532-4D4C-830D-8AB1CFBA8F92}"/>
                  </a:ext>
                </a:extLst>
              </p:cNvPr>
              <p:cNvSpPr txBox="1"/>
              <p:nvPr/>
            </p:nvSpPr>
            <p:spPr>
              <a:xfrm>
                <a:off x="10490390" y="2585365"/>
                <a:ext cx="1320087" cy="3091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800" b="0">
                    <a:solidFill>
                      <a:srgbClr val="0F5494"/>
                    </a:solidFill>
                  </a:rPr>
                  <a:t>Mar. 2025</a:t>
                </a:r>
                <a:endParaRPr lang="en-GB" sz="1800" b="0" err="1">
                  <a:solidFill>
                    <a:srgbClr val="0F5494"/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8191F89-230D-4C84-8D96-83C8B0D9345B}"/>
                  </a:ext>
                </a:extLst>
              </p:cNvPr>
              <p:cNvSpPr txBox="1"/>
              <p:nvPr/>
            </p:nvSpPr>
            <p:spPr>
              <a:xfrm>
                <a:off x="142830" y="2529148"/>
                <a:ext cx="1320087" cy="3091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800" b="0">
                    <a:solidFill>
                      <a:srgbClr val="0F5494"/>
                    </a:solidFill>
                  </a:rPr>
                  <a:t>Mar. 2020</a:t>
                </a:r>
                <a:endParaRPr lang="en-GB" sz="1800" b="0" err="1">
                  <a:solidFill>
                    <a:srgbClr val="0F5494"/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895BAD6-ECF7-4716-B93D-A1888F9F2310}"/>
                  </a:ext>
                </a:extLst>
              </p:cNvPr>
              <p:cNvSpPr txBox="1"/>
              <p:nvPr/>
            </p:nvSpPr>
            <p:spPr>
              <a:xfrm>
                <a:off x="2440886" y="2529148"/>
                <a:ext cx="1450544" cy="3091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800" b="0">
                    <a:solidFill>
                      <a:srgbClr val="0F5494"/>
                    </a:solidFill>
                  </a:rPr>
                  <a:t>2020-2023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8B467B0-96EA-4CB3-85B0-1F6CD964F322}"/>
                  </a:ext>
                </a:extLst>
              </p:cNvPr>
              <p:cNvSpPr txBox="1"/>
              <p:nvPr/>
            </p:nvSpPr>
            <p:spPr>
              <a:xfrm>
                <a:off x="4800853" y="2529148"/>
                <a:ext cx="1320087" cy="3091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800" b="0">
                    <a:solidFill>
                      <a:srgbClr val="0F5494"/>
                    </a:solidFill>
                  </a:rPr>
                  <a:t>Mar. 2024</a:t>
                </a:r>
                <a:endParaRPr lang="en-GB" sz="1800" b="0" err="1">
                  <a:solidFill>
                    <a:srgbClr val="0F5494"/>
                  </a:solidFill>
                </a:endParaRPr>
              </a:p>
            </p:txBody>
          </p:sp>
        </p:grpSp>
        <p:sp>
          <p:nvSpPr>
            <p:cNvPr id="26" name="Right Arrow 12">
              <a:extLst>
                <a:ext uri="{FF2B5EF4-FFF2-40B4-BE49-F238E27FC236}">
                  <a16:creationId xmlns:a16="http://schemas.microsoft.com/office/drawing/2014/main" id="{24FA9047-8193-4C16-A9B9-10A041FDAC9F}"/>
                </a:ext>
              </a:extLst>
            </p:cNvPr>
            <p:cNvSpPr/>
            <p:nvPr/>
          </p:nvSpPr>
          <p:spPr>
            <a:xfrm>
              <a:off x="6811766" y="992371"/>
              <a:ext cx="2371793" cy="1330898"/>
            </a:xfrm>
            <a:prstGeom prst="rightArrow">
              <a:avLst>
                <a:gd name="adj1" fmla="val 100000"/>
                <a:gd name="adj2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 defTabSz="457200"/>
              <a:r>
                <a:rPr lang="it-IT">
                  <a:solidFill>
                    <a:schemeClr val="accent1">
                      <a:lumMod val="75000"/>
                    </a:schemeClr>
                  </a:solidFill>
                </a:rPr>
                <a:t>Draft 2025 SNA, incl. country consultation on new text</a:t>
              </a:r>
              <a:endParaRPr lang="en-GB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1B2B39E-0EBF-4176-BF43-38C48DFE3AC4}"/>
                </a:ext>
              </a:extLst>
            </p:cNvPr>
            <p:cNvSpPr/>
            <p:nvPr/>
          </p:nvSpPr>
          <p:spPr>
            <a:xfrm>
              <a:off x="9071073" y="746543"/>
              <a:ext cx="1315970" cy="156093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it-IT" sz="1800" b="1">
                  <a:solidFill>
                    <a:srgbClr val="0F5494"/>
                  </a:solidFill>
                </a:rPr>
                <a:t>Committee (AEG and ISWGNA): </a:t>
              </a:r>
              <a:br>
                <a:rPr lang="it-IT" sz="1800" b="1">
                  <a:solidFill>
                    <a:srgbClr val="0F5494"/>
                  </a:solidFill>
                </a:rPr>
              </a:br>
              <a:r>
                <a:rPr lang="it-IT" sz="1800" b="1">
                  <a:solidFill>
                    <a:srgbClr val="0F5494"/>
                  </a:solidFill>
                </a:rPr>
                <a:t>approve 2025 SNA</a:t>
              </a:r>
              <a:endParaRPr lang="en-GB" sz="1800" b="1">
                <a:solidFill>
                  <a:srgbClr val="0F5494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080D25F-15D4-4CBE-82B2-3360D4AB7E85}"/>
                </a:ext>
              </a:extLst>
            </p:cNvPr>
            <p:cNvSpPr/>
            <p:nvPr/>
          </p:nvSpPr>
          <p:spPr>
            <a:xfrm>
              <a:off x="10455118" y="746543"/>
              <a:ext cx="1080674" cy="1550409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rgbClr val="13317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it-IT" b="1">
                  <a:solidFill>
                    <a:schemeClr val="tx1"/>
                  </a:solidFill>
                </a:rPr>
                <a:t>UNSC: </a:t>
              </a:r>
              <a:br>
                <a:rPr lang="it-IT" b="1">
                  <a:solidFill>
                    <a:schemeClr val="tx1"/>
                  </a:solidFill>
                </a:rPr>
              </a:br>
              <a:r>
                <a:rPr lang="it-IT" b="1">
                  <a:solidFill>
                    <a:schemeClr val="tx1"/>
                  </a:solidFill>
                </a:rPr>
                <a:t>adopt 2025 SNA</a:t>
              </a:r>
              <a:endParaRPr lang="en-GB" b="1">
                <a:solidFill>
                  <a:schemeClr val="tx1"/>
                </a:solidFill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38C50103-95F7-434A-8B42-CDC794ADFA8D}"/>
              </a:ext>
            </a:extLst>
          </p:cNvPr>
          <p:cNvSpPr txBox="1"/>
          <p:nvPr/>
        </p:nvSpPr>
        <p:spPr>
          <a:xfrm>
            <a:off x="336861" y="188153"/>
            <a:ext cx="11500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4C97"/>
                </a:solidFill>
              </a:rPr>
              <a:t>The Update Process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4415F022-FED2-4285-B3BB-30DB823163E2}"/>
              </a:ext>
            </a:extLst>
          </p:cNvPr>
          <p:cNvSpPr/>
          <p:nvPr/>
        </p:nvSpPr>
        <p:spPr>
          <a:xfrm>
            <a:off x="3328927" y="2193052"/>
            <a:ext cx="7131020" cy="32167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>
                <a:solidFill>
                  <a:prstClr val="black"/>
                </a:solidFill>
              </a:rPr>
              <a:t>        Iterative drafting of the update of the 2008 SNA 2022 - 2024</a:t>
            </a:r>
          </a:p>
        </p:txBody>
      </p:sp>
      <p:sp>
        <p:nvSpPr>
          <p:cNvPr id="29" name="Rounded Rectangle 30">
            <a:extLst>
              <a:ext uri="{FF2B5EF4-FFF2-40B4-BE49-F238E27FC236}">
                <a16:creationId xmlns:a16="http://schemas.microsoft.com/office/drawing/2014/main" id="{BE1DAAA0-42CE-4191-9AAE-D030222F764C}"/>
              </a:ext>
            </a:extLst>
          </p:cNvPr>
          <p:cNvSpPr/>
          <p:nvPr/>
        </p:nvSpPr>
        <p:spPr>
          <a:xfrm>
            <a:off x="1601535" y="746543"/>
            <a:ext cx="3090353" cy="5364914"/>
          </a:xfrm>
          <a:prstGeom prst="roundRect">
            <a:avLst/>
          </a:prstGeom>
          <a:noFill/>
          <a:ln w="762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GB" sz="1800" b="0"/>
          </a:p>
        </p:txBody>
      </p:sp>
    </p:spTree>
    <p:extLst>
      <p:ext uri="{BB962C8B-B14F-4D97-AF65-F5344CB8AC3E}">
        <p14:creationId xmlns:p14="http://schemas.microsoft.com/office/powerpoint/2010/main" val="3673574445"/>
      </p:ext>
    </p:extLst>
  </p:cSld>
  <p:clrMapOvr>
    <a:masterClrMapping/>
  </p:clrMapOvr>
  <p:transition advTm="101078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FDA47D-7AC6-43D2-8E01-5C6D24182333}"/>
              </a:ext>
            </a:extLst>
          </p:cNvPr>
          <p:cNvSpPr txBox="1"/>
          <p:nvPr/>
        </p:nvSpPr>
        <p:spPr>
          <a:xfrm>
            <a:off x="279400" y="330200"/>
            <a:ext cx="6757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>
                <a:solidFill>
                  <a:srgbClr val="004C97"/>
                </a:solidFill>
              </a:rPr>
              <a:t>Three-pronged approach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ECD1B8-27F9-411F-BDBC-91F9DB509D27}"/>
              </a:ext>
            </a:extLst>
          </p:cNvPr>
          <p:cNvSpPr txBox="1"/>
          <p:nvPr/>
        </p:nvSpPr>
        <p:spPr>
          <a:xfrm>
            <a:off x="382772" y="1342563"/>
            <a:ext cx="3821739" cy="48167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Technical research </a:t>
            </a:r>
          </a:p>
          <a:p>
            <a:pPr marL="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 teams/sub-task teams/ joint task teams</a:t>
            </a:r>
          </a:p>
          <a:p>
            <a:pPr marL="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Specific timeline and outputs</a:t>
            </a:r>
          </a:p>
          <a:p>
            <a:pPr marL="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 guidance notes:</a:t>
            </a:r>
          </a:p>
          <a:p>
            <a:pPr marL="457200" marR="0" lvl="1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clarification, interpretation or change; </a:t>
            </a:r>
          </a:p>
          <a:p>
            <a:pPr marL="457200" marR="0" lvl="1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central system,  supplementary tables, or satellite accounts;</a:t>
            </a:r>
          </a:p>
          <a:p>
            <a:pPr marL="457200" marR="0" lvl="1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implementation tested through country experimentation and testing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558E5B-811D-4BD9-8CD3-399FD1BFB6EE}"/>
              </a:ext>
            </a:extLst>
          </p:cNvPr>
          <p:cNvSpPr txBox="1"/>
          <p:nvPr/>
        </p:nvSpPr>
        <p:spPr>
          <a:xfrm>
            <a:off x="4066288" y="1345065"/>
            <a:ext cx="3276600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Broad consultation</a:t>
            </a:r>
          </a:p>
          <a:p>
            <a:pPr marL="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Involve broad set of users in the discussion, including policymakers, academia and private sector representatives</a:t>
            </a:r>
          </a:p>
          <a:p>
            <a:pPr marL="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Regular regional and global consultancies; </a:t>
            </a:r>
          </a:p>
          <a:p>
            <a:pPr marL="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Global user conferences on economic statistics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B56DEC-4767-4589-9A94-DAA63B7BEAC3}"/>
              </a:ext>
            </a:extLst>
          </p:cNvPr>
          <p:cNvSpPr txBox="1"/>
          <p:nvPr/>
        </p:nvSpPr>
        <p:spPr>
          <a:xfrm>
            <a:off x="7607775" y="1342563"/>
            <a:ext cx="3786562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Ensuring overall consistency </a:t>
            </a:r>
          </a:p>
          <a:p>
            <a:pPr marL="0" marR="0" lvl="0" indent="-28575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Collaborate with experts in:</a:t>
            </a:r>
          </a:p>
          <a:p>
            <a:pPr marL="171450" marR="0" lvl="1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classifications, BPM, GFSM, MFSM, SEEA, labor, prices, agriculture, and </a:t>
            </a:r>
          </a:p>
          <a:p>
            <a:pPr marL="171450" marR="0" lvl="1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business and trade statistics, classifications, etc.</a:t>
            </a:r>
          </a:p>
          <a:p>
            <a:pPr marL="171450" marR="0" lvl="1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1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71450" marR="0" lvl="1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071753"/>
      </p:ext>
    </p:extLst>
  </p:cSld>
  <p:clrMapOvr>
    <a:masterClrMapping/>
  </p:clrMapOvr>
  <p:transition advTm="5492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C7736A-5610-48C7-9771-834B928EB89D}"/>
              </a:ext>
            </a:extLst>
          </p:cNvPr>
          <p:cNvSpPr txBox="1"/>
          <p:nvPr/>
        </p:nvSpPr>
        <p:spPr>
          <a:xfrm>
            <a:off x="640621" y="272585"/>
            <a:ext cx="1118999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Priority areas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FB9E4F-9976-4F30-AFAA-78D40426806B}"/>
              </a:ext>
            </a:extLst>
          </p:cNvPr>
          <p:cNvSpPr/>
          <p:nvPr/>
        </p:nvSpPr>
        <p:spPr>
          <a:xfrm>
            <a:off x="4454104" y="754421"/>
            <a:ext cx="26407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Joint 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priority areas</a:t>
            </a:r>
            <a:endParaRPr kumimoji="0" lang="en-US" sz="2400" b="1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0EDCB47-8930-49C2-81AD-483D8BB43C15}"/>
              </a:ext>
            </a:extLst>
          </p:cNvPr>
          <p:cNvGrpSpPr/>
          <p:nvPr/>
        </p:nvGrpSpPr>
        <p:grpSpPr>
          <a:xfrm>
            <a:off x="777221" y="3254392"/>
            <a:ext cx="1691726" cy="1856122"/>
            <a:chOff x="4025067" y="2799732"/>
            <a:chExt cx="1703546" cy="1958098"/>
          </a:xfrm>
          <a:scene3d>
            <a:camera prst="orthographicFront"/>
            <a:lightRig rig="flat" dir="t"/>
          </a:scene3d>
        </p:grpSpPr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A42B243B-F664-4D46-9C54-65CC36C8D1E4}"/>
                </a:ext>
              </a:extLst>
            </p:cNvPr>
            <p:cNvSpPr/>
            <p:nvPr/>
          </p:nvSpPr>
          <p:spPr>
            <a:xfrm rot="5400000">
              <a:off x="3897791" y="2927008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B0F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Hexagon 4">
              <a:extLst>
                <a:ext uri="{FF2B5EF4-FFF2-40B4-BE49-F238E27FC236}">
                  <a16:creationId xmlns:a16="http://schemas.microsoft.com/office/drawing/2014/main" id="{2A1624CB-6AC3-4B1C-864E-1B7BA131AB19}"/>
                </a:ext>
              </a:extLst>
            </p:cNvPr>
            <p:cNvSpPr txBox="1"/>
            <p:nvPr/>
          </p:nvSpPr>
          <p:spPr>
            <a:xfrm>
              <a:off x="4121577" y="3104869"/>
              <a:ext cx="1607035" cy="13478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Well-Being &amp; Sustainability</a:t>
              </a: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5CE3128-AF95-49FA-A040-418B1A545B2D}"/>
              </a:ext>
            </a:extLst>
          </p:cNvPr>
          <p:cNvGrpSpPr/>
          <p:nvPr/>
        </p:nvGrpSpPr>
        <p:grpSpPr>
          <a:xfrm>
            <a:off x="3100940" y="2564133"/>
            <a:ext cx="1818585" cy="1855627"/>
            <a:chOff x="2143777" y="2790392"/>
            <a:chExt cx="1805701" cy="1958098"/>
          </a:xfrm>
          <a:scene3d>
            <a:camera prst="orthographicFront"/>
            <a:lightRig rig="flat" dir="t"/>
          </a:scene3d>
        </p:grpSpPr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D2B7E0FC-D0E0-4C03-8F3D-BDC6CA2D19C1}"/>
                </a:ext>
              </a:extLst>
            </p:cNvPr>
            <p:cNvSpPr/>
            <p:nvPr/>
          </p:nvSpPr>
          <p:spPr>
            <a:xfrm rot="5400000">
              <a:off x="2057961" y="2917668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70C0"/>
            </a:solidFill>
            <a:ln w="63500">
              <a:solidFill>
                <a:srgbClr val="7030A0"/>
              </a:solidFill>
            </a:ln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Hexagon 4">
              <a:extLst>
                <a:ext uri="{FF2B5EF4-FFF2-40B4-BE49-F238E27FC236}">
                  <a16:creationId xmlns:a16="http://schemas.microsoft.com/office/drawing/2014/main" id="{468D7DED-C040-4A36-ABAD-F6462BF6B67A}"/>
                </a:ext>
              </a:extLst>
            </p:cNvPr>
            <p:cNvSpPr txBox="1"/>
            <p:nvPr/>
          </p:nvSpPr>
          <p:spPr>
            <a:xfrm>
              <a:off x="2143777" y="3095529"/>
              <a:ext cx="1805701" cy="1347824"/>
            </a:xfrm>
            <a:prstGeom prst="rect">
              <a:avLst/>
            </a:prstGeom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Islamic Finance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02932B1-0061-4197-A3A9-7B40B69011DB}"/>
              </a:ext>
            </a:extLst>
          </p:cNvPr>
          <p:cNvGrpSpPr/>
          <p:nvPr/>
        </p:nvGrpSpPr>
        <p:grpSpPr>
          <a:xfrm>
            <a:off x="4027906" y="3983794"/>
            <a:ext cx="1734536" cy="1855627"/>
            <a:chOff x="3898536" y="2768994"/>
            <a:chExt cx="1722249" cy="1958098"/>
          </a:xfrm>
          <a:scene3d>
            <a:camera prst="orthographicFront"/>
            <a:lightRig rig="flat" dir="t"/>
          </a:scene3d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35E3727C-0A06-4598-8362-2BCF4545937F}"/>
                </a:ext>
              </a:extLst>
            </p:cNvPr>
            <p:cNvSpPr/>
            <p:nvPr/>
          </p:nvSpPr>
          <p:spPr>
            <a:xfrm rot="5400000">
              <a:off x="3789963" y="2896270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C00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Hexagon 4">
              <a:extLst>
                <a:ext uri="{FF2B5EF4-FFF2-40B4-BE49-F238E27FC236}">
                  <a16:creationId xmlns:a16="http://schemas.microsoft.com/office/drawing/2014/main" id="{5CAFE9B6-2BDC-4AD1-9B8D-AF8D86059017}"/>
                </a:ext>
              </a:extLst>
            </p:cNvPr>
            <p:cNvSpPr txBox="1"/>
            <p:nvPr/>
          </p:nvSpPr>
          <p:spPr>
            <a:xfrm>
              <a:off x="3898536" y="3020241"/>
              <a:ext cx="1703546" cy="13478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Statistical units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99262A3-1A38-4B19-AE99-1AD50A4CD836}"/>
              </a:ext>
            </a:extLst>
          </p:cNvPr>
          <p:cNvGrpSpPr/>
          <p:nvPr/>
        </p:nvGrpSpPr>
        <p:grpSpPr>
          <a:xfrm>
            <a:off x="6490440" y="2541123"/>
            <a:ext cx="1807817" cy="1855627"/>
            <a:chOff x="2085644" y="2790392"/>
            <a:chExt cx="1818585" cy="1958098"/>
          </a:xfrm>
          <a:scene3d>
            <a:camera prst="orthographicFront"/>
            <a:lightRig rig="flat" dir="t"/>
          </a:scene3d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14E5D6A4-3A10-4E87-B395-ED581D6C906B}"/>
                </a:ext>
              </a:extLst>
            </p:cNvPr>
            <p:cNvSpPr/>
            <p:nvPr/>
          </p:nvSpPr>
          <p:spPr>
            <a:xfrm rot="5400000">
              <a:off x="2057961" y="2917668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70C0"/>
            </a:solidFill>
            <a:ln w="63500">
              <a:solidFill>
                <a:srgbClr val="7030A0"/>
              </a:solidFill>
            </a:ln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Hexagon 4">
              <a:extLst>
                <a:ext uri="{FF2B5EF4-FFF2-40B4-BE49-F238E27FC236}">
                  <a16:creationId xmlns:a16="http://schemas.microsoft.com/office/drawing/2014/main" id="{44E8ABC2-0A2B-425A-8A3A-7097C8423669}"/>
                </a:ext>
              </a:extLst>
            </p:cNvPr>
            <p:cNvSpPr txBox="1"/>
            <p:nvPr/>
          </p:nvSpPr>
          <p:spPr>
            <a:xfrm>
              <a:off x="2085644" y="2879885"/>
              <a:ext cx="1818585" cy="13478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Informal economy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153372-8B98-460A-BF4F-F7BC54AE64B6}"/>
              </a:ext>
            </a:extLst>
          </p:cNvPr>
          <p:cNvGrpSpPr/>
          <p:nvPr/>
        </p:nvGrpSpPr>
        <p:grpSpPr>
          <a:xfrm>
            <a:off x="5624887" y="1181694"/>
            <a:ext cx="1760667" cy="1748535"/>
            <a:chOff x="2108298" y="2790392"/>
            <a:chExt cx="1818585" cy="1958098"/>
          </a:xfrm>
          <a:scene3d>
            <a:camera prst="orthographicFront"/>
            <a:lightRig rig="flat" dir="t"/>
          </a:scene3d>
        </p:grpSpPr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9E4C75E3-F877-4BC0-8AF0-EF836A16D904}"/>
                </a:ext>
              </a:extLst>
            </p:cNvPr>
            <p:cNvSpPr/>
            <p:nvPr/>
          </p:nvSpPr>
          <p:spPr>
            <a:xfrm rot="5400000">
              <a:off x="2057961" y="2917668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70C0"/>
            </a:solidFill>
            <a:ln w="63500">
              <a:solidFill>
                <a:srgbClr val="7030A0"/>
              </a:solidFill>
            </a:ln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Hexagon 4">
              <a:extLst>
                <a:ext uri="{FF2B5EF4-FFF2-40B4-BE49-F238E27FC236}">
                  <a16:creationId xmlns:a16="http://schemas.microsoft.com/office/drawing/2014/main" id="{C383A59E-900B-409C-AEEB-565759F093C7}"/>
                </a:ext>
              </a:extLst>
            </p:cNvPr>
            <p:cNvSpPr txBox="1"/>
            <p:nvPr/>
          </p:nvSpPr>
          <p:spPr>
            <a:xfrm>
              <a:off x="2108298" y="3047127"/>
              <a:ext cx="1818585" cy="1347824"/>
            </a:xfrm>
            <a:prstGeom prst="rect">
              <a:avLst/>
            </a:prstGeom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Financial </a:t>
              </a:r>
            </a:p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issues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9FDFD4B-5213-4441-867B-DE77C9180291}"/>
              </a:ext>
            </a:extLst>
          </p:cNvPr>
          <p:cNvGrpSpPr/>
          <p:nvPr/>
        </p:nvGrpSpPr>
        <p:grpSpPr>
          <a:xfrm>
            <a:off x="803800" y="1344884"/>
            <a:ext cx="1703547" cy="1855627"/>
            <a:chOff x="2185237" y="2790392"/>
            <a:chExt cx="1818585" cy="1958098"/>
          </a:xfrm>
          <a:scene3d>
            <a:camera prst="orthographicFront"/>
            <a:lightRig rig="flat" dir="t"/>
          </a:scene3d>
        </p:grpSpPr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F34CF386-5B36-4DEE-B7D5-6E0C6E1AD79A}"/>
                </a:ext>
              </a:extLst>
            </p:cNvPr>
            <p:cNvSpPr/>
            <p:nvPr/>
          </p:nvSpPr>
          <p:spPr>
            <a:xfrm rot="5400000">
              <a:off x="2057961" y="2917668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B0F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Hexagon 4">
              <a:extLst>
                <a:ext uri="{FF2B5EF4-FFF2-40B4-BE49-F238E27FC236}">
                  <a16:creationId xmlns:a16="http://schemas.microsoft.com/office/drawing/2014/main" id="{1B5BD473-096F-452B-AA93-396531E7E243}"/>
                </a:ext>
              </a:extLst>
            </p:cNvPr>
            <p:cNvSpPr txBox="1"/>
            <p:nvPr/>
          </p:nvSpPr>
          <p:spPr>
            <a:xfrm>
              <a:off x="2185237" y="3095529"/>
              <a:ext cx="1818585" cy="13478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Digitalization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DCB00CC-336D-478A-A7D4-39A16A55E8A6}"/>
              </a:ext>
            </a:extLst>
          </p:cNvPr>
          <p:cNvGrpSpPr/>
          <p:nvPr/>
        </p:nvGrpSpPr>
        <p:grpSpPr>
          <a:xfrm>
            <a:off x="5756545" y="3997182"/>
            <a:ext cx="1807818" cy="1828852"/>
            <a:chOff x="2185237" y="2790392"/>
            <a:chExt cx="1818585" cy="1958098"/>
          </a:xfrm>
          <a:scene3d>
            <a:camera prst="orthographicFront"/>
            <a:lightRig rig="flat" dir="t"/>
          </a:scene3d>
        </p:grpSpPr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47142321-C9C9-4D54-82E3-9FD95CB0EBAD}"/>
                </a:ext>
              </a:extLst>
            </p:cNvPr>
            <p:cNvSpPr/>
            <p:nvPr/>
          </p:nvSpPr>
          <p:spPr>
            <a:xfrm rot="5400000">
              <a:off x="2057961" y="2917668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C00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Hexagon 4">
              <a:extLst>
                <a:ext uri="{FF2B5EF4-FFF2-40B4-BE49-F238E27FC236}">
                  <a16:creationId xmlns:a16="http://schemas.microsoft.com/office/drawing/2014/main" id="{91260E0A-8F50-46DF-838F-A5E07ADF2D83}"/>
                </a:ext>
              </a:extLst>
            </p:cNvPr>
            <p:cNvSpPr txBox="1"/>
            <p:nvPr/>
          </p:nvSpPr>
          <p:spPr>
            <a:xfrm>
              <a:off x="2185237" y="3095529"/>
              <a:ext cx="1818585" cy="13478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Classifications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48965239-A2CC-4344-8861-9F5AC09AECDE}"/>
              </a:ext>
            </a:extLst>
          </p:cNvPr>
          <p:cNvSpPr/>
          <p:nvPr/>
        </p:nvSpPr>
        <p:spPr>
          <a:xfrm>
            <a:off x="749374" y="828338"/>
            <a:ext cx="283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SNA priority areas</a:t>
            </a:r>
            <a:endParaRPr kumimoji="0" lang="en-US" sz="2400" b="1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263660B-6874-400E-8969-844A24F50505}"/>
              </a:ext>
            </a:extLst>
          </p:cNvPr>
          <p:cNvGrpSpPr/>
          <p:nvPr/>
        </p:nvGrpSpPr>
        <p:grpSpPr>
          <a:xfrm>
            <a:off x="9552067" y="2794105"/>
            <a:ext cx="1703547" cy="1828852"/>
            <a:chOff x="2185237" y="2790392"/>
            <a:chExt cx="1818585" cy="1958098"/>
          </a:xfrm>
          <a:scene3d>
            <a:camera prst="orthographicFront"/>
            <a:lightRig rig="flat" dir="t"/>
          </a:scene3d>
        </p:grpSpPr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13F86806-6215-41DC-AD04-68795A452DAA}"/>
                </a:ext>
              </a:extLst>
            </p:cNvPr>
            <p:cNvSpPr/>
            <p:nvPr/>
          </p:nvSpPr>
          <p:spPr>
            <a:xfrm rot="5400000">
              <a:off x="2057961" y="2917668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7030A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Hexagon 4">
              <a:extLst>
                <a:ext uri="{FF2B5EF4-FFF2-40B4-BE49-F238E27FC236}">
                  <a16:creationId xmlns:a16="http://schemas.microsoft.com/office/drawing/2014/main" id="{491AFA60-A54F-4443-9318-D20F4DAEF28C}"/>
                </a:ext>
              </a:extLst>
            </p:cNvPr>
            <p:cNvSpPr txBox="1"/>
            <p:nvPr/>
          </p:nvSpPr>
          <p:spPr>
            <a:xfrm>
              <a:off x="2185237" y="3095529"/>
              <a:ext cx="1818585" cy="13478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Current Account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F7A4831-BB36-462D-9725-1FE6D4635D9C}"/>
              </a:ext>
            </a:extLst>
          </p:cNvPr>
          <p:cNvGrpSpPr/>
          <p:nvPr/>
        </p:nvGrpSpPr>
        <p:grpSpPr>
          <a:xfrm>
            <a:off x="9516496" y="1199560"/>
            <a:ext cx="1595786" cy="1684867"/>
            <a:chOff x="2185237" y="2790392"/>
            <a:chExt cx="1818585" cy="1958098"/>
          </a:xfrm>
          <a:scene3d>
            <a:camera prst="orthographicFront"/>
            <a:lightRig rig="flat" dir="t"/>
          </a:scene3d>
        </p:grpSpPr>
        <p:sp>
          <p:nvSpPr>
            <p:cNvPr id="44" name="Hexagon 43">
              <a:extLst>
                <a:ext uri="{FF2B5EF4-FFF2-40B4-BE49-F238E27FC236}">
                  <a16:creationId xmlns:a16="http://schemas.microsoft.com/office/drawing/2014/main" id="{54EAB624-C557-4BA2-847F-8B34F471A068}"/>
                </a:ext>
              </a:extLst>
            </p:cNvPr>
            <p:cNvSpPr/>
            <p:nvPr/>
          </p:nvSpPr>
          <p:spPr>
            <a:xfrm rot="5400000">
              <a:off x="2057961" y="2917668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7030A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Hexagon 4">
              <a:extLst>
                <a:ext uri="{FF2B5EF4-FFF2-40B4-BE49-F238E27FC236}">
                  <a16:creationId xmlns:a16="http://schemas.microsoft.com/office/drawing/2014/main" id="{08A8156D-384C-45C9-9D04-CE8584BD5B21}"/>
                </a:ext>
              </a:extLst>
            </p:cNvPr>
            <p:cNvSpPr txBox="1"/>
            <p:nvPr/>
          </p:nvSpPr>
          <p:spPr>
            <a:xfrm>
              <a:off x="2185237" y="3095529"/>
              <a:ext cx="1818585" cy="13478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BOP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05BA636-650D-469C-942B-FBAD4D88C51B}"/>
              </a:ext>
            </a:extLst>
          </p:cNvPr>
          <p:cNvGrpSpPr/>
          <p:nvPr/>
        </p:nvGrpSpPr>
        <p:grpSpPr>
          <a:xfrm>
            <a:off x="9570944" y="4439683"/>
            <a:ext cx="1830409" cy="1828853"/>
            <a:chOff x="2185237" y="2790392"/>
            <a:chExt cx="1818585" cy="1958098"/>
          </a:xfrm>
          <a:scene3d>
            <a:camera prst="orthographicFront"/>
            <a:lightRig rig="flat" dir="t"/>
          </a:scene3d>
        </p:grpSpPr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E1E1BC28-3452-4496-BCD6-7DA94059C55C}"/>
                </a:ext>
              </a:extLst>
            </p:cNvPr>
            <p:cNvSpPr/>
            <p:nvPr/>
          </p:nvSpPr>
          <p:spPr>
            <a:xfrm rot="5400000">
              <a:off x="2057961" y="2917668"/>
              <a:ext cx="1958098" cy="1703546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7030A0"/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Hexagon 4">
              <a:extLst>
                <a:ext uri="{FF2B5EF4-FFF2-40B4-BE49-F238E27FC236}">
                  <a16:creationId xmlns:a16="http://schemas.microsoft.com/office/drawing/2014/main" id="{3205A901-D7B1-4358-85F2-2A7804EA1DC9}"/>
                </a:ext>
              </a:extLst>
            </p:cNvPr>
            <p:cNvSpPr txBox="1"/>
            <p:nvPr/>
          </p:nvSpPr>
          <p:spPr>
            <a:xfrm>
              <a:off x="2185237" y="3095529"/>
              <a:ext cx="1818585" cy="13478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Direct investment</a:t>
              </a:r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8D7B0C02-5BB9-40B4-9950-A55C72F326B8}"/>
              </a:ext>
            </a:extLst>
          </p:cNvPr>
          <p:cNvSpPr/>
          <p:nvPr/>
        </p:nvSpPr>
        <p:spPr>
          <a:xfrm>
            <a:off x="8782602" y="789660"/>
            <a:ext cx="283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BPM priority areas</a:t>
            </a:r>
            <a:endParaRPr kumimoji="0" lang="en-US" sz="2400" b="1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8900BAA-2038-4A0E-B0FA-6F0710F177A4}"/>
              </a:ext>
            </a:extLst>
          </p:cNvPr>
          <p:cNvGrpSpPr/>
          <p:nvPr/>
        </p:nvGrpSpPr>
        <p:grpSpPr>
          <a:xfrm>
            <a:off x="4631124" y="2584055"/>
            <a:ext cx="2082957" cy="1855627"/>
            <a:chOff x="2947672" y="4172484"/>
            <a:chExt cx="2082957" cy="1855627"/>
          </a:xfrm>
        </p:grpSpPr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8D0E81E9-3208-4F9E-8C10-F455B7D77D74}"/>
                </a:ext>
              </a:extLst>
            </p:cNvPr>
            <p:cNvSpPr/>
            <p:nvPr/>
          </p:nvSpPr>
          <p:spPr>
            <a:xfrm rot="5400000">
              <a:off x="3082741" y="4242448"/>
              <a:ext cx="1855627" cy="17157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C000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Hexagon 4">
              <a:extLst>
                <a:ext uri="{FF2B5EF4-FFF2-40B4-BE49-F238E27FC236}">
                  <a16:creationId xmlns:a16="http://schemas.microsoft.com/office/drawing/2014/main" id="{D91C53A8-2D6A-478E-B5D9-A0DDA569B76C}"/>
                </a:ext>
              </a:extLst>
            </p:cNvPr>
            <p:cNvSpPr txBox="1"/>
            <p:nvPr/>
          </p:nvSpPr>
          <p:spPr>
            <a:xfrm>
              <a:off x="2947672" y="4424576"/>
              <a:ext cx="2082957" cy="1277290"/>
            </a:xfrm>
            <a:prstGeom prst="rect">
              <a:avLst/>
            </a:prstGeom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5778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Communication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4" name="Hexagon 53">
            <a:extLst>
              <a:ext uri="{FF2B5EF4-FFF2-40B4-BE49-F238E27FC236}">
                <a16:creationId xmlns:a16="http://schemas.microsoft.com/office/drawing/2014/main" id="{95D82FB1-028B-428C-9637-CA5127CD8DC3}"/>
              </a:ext>
            </a:extLst>
          </p:cNvPr>
          <p:cNvSpPr/>
          <p:nvPr/>
        </p:nvSpPr>
        <p:spPr>
          <a:xfrm rot="5400000">
            <a:off x="3910618" y="1246510"/>
            <a:ext cx="1748535" cy="1649292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0070C0"/>
          </a:solidFill>
          <a:ln w="63500">
            <a:solidFill>
              <a:srgbClr val="7030A0"/>
            </a:solidFill>
          </a:ln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6" name="Hexagon 4">
            <a:extLst>
              <a:ext uri="{FF2B5EF4-FFF2-40B4-BE49-F238E27FC236}">
                <a16:creationId xmlns:a16="http://schemas.microsoft.com/office/drawing/2014/main" id="{9E8B6C46-3CA3-450B-9D11-82B84BE1CBFC}"/>
              </a:ext>
            </a:extLst>
          </p:cNvPr>
          <p:cNvSpPr txBox="1"/>
          <p:nvPr/>
        </p:nvSpPr>
        <p:spPr>
          <a:xfrm>
            <a:off x="4023310" y="1393968"/>
            <a:ext cx="1523252" cy="1203574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marR="0" lvl="0" indent="0" algn="ctr" defTabSz="5778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Globalization</a:t>
            </a:r>
          </a:p>
        </p:txBody>
      </p:sp>
    </p:spTree>
    <p:extLst>
      <p:ext uri="{BB962C8B-B14F-4D97-AF65-F5344CB8AC3E}">
        <p14:creationId xmlns:p14="http://schemas.microsoft.com/office/powerpoint/2010/main" val="4152455667"/>
      </p:ext>
    </p:extLst>
  </p:cSld>
  <p:clrMapOvr>
    <a:masterClrMapping/>
  </p:clrMapOvr>
  <p:transition advTm="29431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E8229E-B851-43C4-9020-6A38FDD3C9C8}"/>
              </a:ext>
            </a:extLst>
          </p:cNvPr>
          <p:cNvSpPr/>
          <p:nvPr/>
        </p:nvSpPr>
        <p:spPr>
          <a:xfrm>
            <a:off x="648586" y="1233377"/>
            <a:ext cx="1088774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A number of workstreams where launched to resolve issues related to priority areas. </a:t>
            </a:r>
          </a:p>
          <a:p>
            <a:pPr lvl="0" algn="just">
              <a:spcAft>
                <a:spcPts val="600"/>
              </a:spcAft>
            </a:pP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0"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The workstreams are organized by Task Teams</a:t>
            </a:r>
          </a:p>
          <a:p>
            <a:pPr lvl="0" algn="just">
              <a:spcAft>
                <a:spcPts val="600"/>
              </a:spcAft>
            </a:pP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0"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SNA and joint TTs led by members of the AEG while ISWGNA members provide secretariat services</a:t>
            </a:r>
          </a:p>
          <a:p>
            <a:pPr lvl="0" algn="just">
              <a:spcAft>
                <a:spcPts val="600"/>
              </a:spcAft>
            </a:pP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0" algn="just">
              <a:spcAft>
                <a:spcPts val="600"/>
              </a:spcAft>
            </a:pP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Guidance notes will </a:t>
            </a:r>
            <a:r>
              <a:rPr lang="en-GB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be developed for each of the prioritized issues covering both conceptual and practical guidance.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484AC7C-511C-417A-AEA8-8F0BD408CD62}"/>
              </a:ext>
            </a:extLst>
          </p:cNvPr>
          <p:cNvSpPr/>
          <p:nvPr/>
        </p:nvSpPr>
        <p:spPr>
          <a:xfrm>
            <a:off x="555725" y="203422"/>
            <a:ext cx="1825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800" b="1">
                <a:solidFill>
                  <a:srgbClr val="004C97"/>
                </a:solidFill>
              </a:rPr>
              <a:t>Task teams</a:t>
            </a:r>
            <a:endParaRPr lang="en-US" sz="2800" b="1">
              <a:solidFill>
                <a:srgbClr val="004C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509938"/>
      </p:ext>
    </p:extLst>
  </p:cSld>
  <p:clrMapOvr>
    <a:masterClrMapping/>
  </p:clrMapOvr>
  <p:transition advTm="20026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78F53F1-BAED-4F2A-A5D8-90172F4C1368}"/>
              </a:ext>
            </a:extLst>
          </p:cNvPr>
          <p:cNvSpPr/>
          <p:nvPr/>
        </p:nvSpPr>
        <p:spPr>
          <a:xfrm>
            <a:off x="669851" y="1105786"/>
            <a:ext cx="1056876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600"/>
              </a:spcAft>
            </a:pPr>
            <a:r>
              <a:rPr lang="en-US" sz="2800">
                <a:latin typeface="Times New Roman" panose="02020603050405020304" pitchFamily="18" charset="0"/>
                <a:ea typeface="SimSun" panose="02010600030101010101" pitchFamily="2" charset="-122"/>
              </a:rPr>
              <a:t>Clearly identify issues affecting the central framework compared with those that would be addressed in supplementary tables or satellite accounts. </a:t>
            </a:r>
          </a:p>
          <a:p>
            <a:pPr lvl="0" algn="just">
              <a:spcAft>
                <a:spcPts val="600"/>
              </a:spcAft>
            </a:pPr>
            <a:endParaRPr lang="en-US" sz="28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0" algn="just">
              <a:spcAft>
                <a:spcPts val="600"/>
              </a:spcAft>
            </a:pPr>
            <a:r>
              <a:rPr lang="en-US" sz="2800">
                <a:latin typeface="Times New Roman" panose="02020603050405020304" pitchFamily="18" charset="0"/>
                <a:ea typeface="SimSun" panose="02010600030101010101" pitchFamily="2" charset="-122"/>
              </a:rPr>
              <a:t>Not only the conceptual implications but also the feasibility of implementing the proposed conceptual solutions. </a:t>
            </a:r>
          </a:p>
          <a:p>
            <a:pPr lvl="0" algn="just">
              <a:spcAft>
                <a:spcPts val="600"/>
              </a:spcAft>
            </a:pPr>
            <a:endParaRPr lang="en-US" sz="28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0" algn="just">
              <a:spcAft>
                <a:spcPts val="600"/>
              </a:spcAft>
            </a:pPr>
            <a:r>
              <a:rPr lang="en-GB" sz="2800">
                <a:latin typeface="Times New Roman" panose="02020603050405020304" pitchFamily="18" charset="0"/>
                <a:ea typeface="SimSun" panose="02010600030101010101" pitchFamily="2" charset="-122"/>
              </a:rPr>
              <a:t>The practical guidance reflects on the experimentation and testing of the compilation issues.</a:t>
            </a:r>
            <a:endParaRPr lang="en-US" sz="2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833574-25D4-4853-BFA6-18232742DD5E}"/>
              </a:ext>
            </a:extLst>
          </p:cNvPr>
          <p:cNvSpPr/>
          <p:nvPr/>
        </p:nvSpPr>
        <p:spPr>
          <a:xfrm>
            <a:off x="518796" y="264701"/>
            <a:ext cx="2581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4C97"/>
                </a:solidFill>
              </a:rPr>
              <a:t>Guidance notes </a:t>
            </a:r>
          </a:p>
        </p:txBody>
      </p:sp>
    </p:spTree>
    <p:extLst>
      <p:ext uri="{BB962C8B-B14F-4D97-AF65-F5344CB8AC3E}">
        <p14:creationId xmlns:p14="http://schemas.microsoft.com/office/powerpoint/2010/main" val="1842745563"/>
      </p:ext>
    </p:extLst>
  </p:cSld>
  <p:clrMapOvr>
    <a:masterClrMapping/>
  </p:clrMapOvr>
  <p:transition advTm="17725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0946C-85C3-451B-AFEE-DD2D5D2FE8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4138"/>
            <a:ext cx="9715500" cy="977900"/>
          </a:xfrm>
        </p:spPr>
        <p:txBody>
          <a:bodyPr>
            <a:normAutofit/>
          </a:bodyPr>
          <a:lstStyle/>
          <a:p>
            <a:pPr defTabSz="914286">
              <a:spcBef>
                <a:spcPts val="1000"/>
              </a:spcBef>
            </a:pPr>
            <a:r>
              <a:rPr lang="en-US" sz="2800" b="1" dirty="0">
                <a:solidFill>
                  <a:srgbClr val="004C97"/>
                </a:solidFill>
                <a:latin typeface="+mn-lt"/>
                <a:ea typeface="+mn-ea"/>
                <a:cs typeface="+mn-cs"/>
              </a:rPr>
              <a:t>The Project – A global effort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6D16F-D052-459C-9EB0-3198C40FB46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046668" y="1062038"/>
            <a:ext cx="3614737" cy="5095875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tx2"/>
                </a:solidFill>
              </a:rPr>
              <a:t>Contributions from over 20 countries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tx2"/>
                </a:solidFill>
              </a:rPr>
              <a:t>Secretariat services provided by international agencies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tx2"/>
                </a:solidFill>
              </a:rPr>
              <a:t>Experts from six statistical domains</a:t>
            </a:r>
          </a:p>
        </p:txBody>
      </p:sp>
      <mc:AlternateContent xmlns:mc="http://schemas.openxmlformats.org/markup-compatibility/2006" xmlns:cx4="http://schemas.microsoft.com/office/drawing/2016/5/10/chartex">
        <mc:Choice Requires="cx4">
          <p:graphicFrame>
            <p:nvGraphicFramePr>
              <p:cNvPr id="5" name="Chart 4">
                <a:extLst>
                  <a:ext uri="{FF2B5EF4-FFF2-40B4-BE49-F238E27FC236}">
                    <a16:creationId xmlns:a16="http://schemas.microsoft.com/office/drawing/2014/main" id="{C95BA975-10B7-4DA7-B31E-03E2A73A7BBB}"/>
                  </a:ext>
                </a:extLst>
              </p:cNvPr>
              <p:cNvGraphicFramePr/>
              <p:nvPr/>
            </p:nvGraphicFramePr>
            <p:xfrm>
              <a:off x="422031" y="1062183"/>
              <a:ext cx="7272997" cy="5293217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5" name="Chart 4">
                <a:extLst>
                  <a:ext uri="{FF2B5EF4-FFF2-40B4-BE49-F238E27FC236}">
                    <a16:creationId xmlns:a16="http://schemas.microsoft.com/office/drawing/2014/main" id="{C95BA975-10B7-4DA7-B31E-03E2A73A7BB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2031" y="1062183"/>
                <a:ext cx="7272997" cy="5293217"/>
              </a:xfrm>
              <a:prstGeom prst="rect">
                <a:avLst/>
              </a:prstGeom>
            </p:spPr>
          </p:pic>
        </mc:Fallback>
      </mc:AlternateContent>
      <p:sp>
        <p:nvSpPr>
          <p:cNvPr id="6" name="Left Brace 5">
            <a:extLst>
              <a:ext uri="{FF2B5EF4-FFF2-40B4-BE49-F238E27FC236}">
                <a16:creationId xmlns:a16="http://schemas.microsoft.com/office/drawing/2014/main" id="{ADA32DEA-2FDF-49AD-B137-7CB198F6AA3D}"/>
              </a:ext>
            </a:extLst>
          </p:cNvPr>
          <p:cNvSpPr/>
          <p:nvPr/>
        </p:nvSpPr>
        <p:spPr>
          <a:xfrm>
            <a:off x="7833565" y="1062183"/>
            <a:ext cx="285633" cy="560590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7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28"/>
    </mc:Choice>
    <mc:Fallback xmlns="">
      <p:transition spd="slow" advTm="2802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NA Update Timeline3" id="{7B903F04-7058-4004-802D-FF313020E35E}" vid="{6D7FCEA7-4F05-4536-9E32-980C29518D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c39ac8e3-0f08-4b7d-bd41-28055cb5e628" xsi:nil="true"/>
    <TaxCatchAll xmlns="985ec44e-1bab-4c0b-9df0-6ba128686fc9"/>
    <TaxKeywordTaxHTField xmlns="dd774590-caf2-40ff-b04f-1e20d86f2c70">
      <Terms xmlns="http://schemas.microsoft.com/office/infopath/2007/PartnerControls"/>
    </TaxKeywordTaxHTFiel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00F2F1E960B64FAC22A58E2A2AE8B9" ma:contentTypeVersion="31" ma:contentTypeDescription="Create a new document." ma:contentTypeScope="" ma:versionID="f232e23f9ececfbad3f5c577427cbb7b">
  <xsd:schema xmlns:xsd="http://www.w3.org/2001/XMLSchema" xmlns:xs="http://www.w3.org/2001/XMLSchema" xmlns:p="http://schemas.microsoft.com/office/2006/metadata/properties" xmlns:ns2="dd774590-caf2-40ff-b04f-1e20d86f2c70" xmlns:ns3="c39ac8e3-0f08-4b7d-bd41-28055cb5e628" xmlns:ns4="985ec44e-1bab-4c0b-9df0-6ba128686fc9" targetNamespace="http://schemas.microsoft.com/office/2006/metadata/properties" ma:root="true" ma:fieldsID="6f7c8b45b6e0cef75aa77849e44eb0ff" ns2:_="" ns3:_="" ns4:_="">
    <xsd:import namespace="dd774590-caf2-40ff-b04f-1e20d86f2c70"/>
    <xsd:import namespace="c39ac8e3-0f08-4b7d-bd41-28055cb5e628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2:SharedWithUsers" minOccurs="0"/>
                <xsd:element ref="ns2:SharedWithDetails" minOccurs="0"/>
                <xsd:element ref="ns3:MediaServiceLocation" minOccurs="0"/>
                <xsd:element ref="ns2:TaxKeywordTaxHTField" minOccurs="0"/>
                <xsd:element ref="ns4:TaxCatchAll" minOccurs="0"/>
                <xsd:element ref="ns3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774590-caf2-40ff-b04f-1e20d86f2c7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hidden="true" ma:internalName="SharedWithDetails" ma:readOnly="true">
      <xsd:simpleType>
        <xsd:restriction base="dms:Note"/>
      </xsd:simpleType>
    </xsd:element>
    <xsd:element name="TaxKeywordTaxHTField" ma:index="21" nillable="true" ma:taxonomy="true" ma:internalName="TaxKeywordTaxHTField" ma:taxonomyFieldName="TaxKeyword" ma:displayName="Enterprise Keywords" ma:readOnly="false" ma:fieldId="{23f27201-bee3-471e-b2e7-b64fd8b7ca38}" ma:taxonomyMulti="true" ma:sspId="78175662-8596-484a-92c7-351d01561e22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9ac8e3-0f08-4b7d-bd41-28055cb5e6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9" nillable="true" ma:displayName="KeyPoints" ma:hidden="true" ma:internalName="MediaServiceKeyPoints" ma:readOnly="true">
      <xsd:simpleType>
        <xsd:restriction base="dms:Note"/>
      </xsd:simpleType>
    </xsd:element>
    <xsd:element name="MediaServiceAutoTags" ma:index="10" nillable="true" ma:displayName="Tags" ma:description="" ma:hidden="true" ma:indexed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hidden="true" ma:internalName="MediaServiceLocation" ma:readOnly="true">
      <xsd:simpleType>
        <xsd:restriction base="dms:Text"/>
      </xsd:simpleType>
    </xsd:element>
    <xsd:element name="Category" ma:index="24" nillable="true" ma:displayName="Category" ma:format="Dropdown" ma:internalName="Category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e719dce3-84fe-4056-94cd-88c297797000}" ma:internalName="TaxCatchAll" ma:readOnly="false" ma:showField="CatchAllData" ma:web="dd774590-caf2-40ff-b04f-1e20d86f2c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 ma:index="23" ma:displayName="Subject"/>
        <xsd:element ref="dc:description" minOccurs="0" maxOccurs="1" ma:index="25" ma:displayName="Comments"/>
        <xsd:element name="keywords" minOccurs="0" maxOccurs="1" type="xsd:string"/>
        <xsd:element ref="dc:language" minOccurs="0" maxOccurs="1"/>
        <xsd:element name="category" minOccurs="0" maxOccurs="1" type="xsd:string" ma:index="26" ma:displayName="Category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EC2140-2213-458E-B8F4-AC18575517C2}">
  <ds:schemaRefs>
    <ds:schemaRef ds:uri="http://schemas.microsoft.com/office/2006/metadata/properties"/>
    <ds:schemaRef ds:uri="http://schemas.microsoft.com/office/infopath/2007/PartnerControls"/>
    <ds:schemaRef ds:uri="c39ac8e3-0f08-4b7d-bd41-28055cb5e628"/>
    <ds:schemaRef ds:uri="985ec44e-1bab-4c0b-9df0-6ba128686fc9"/>
    <ds:schemaRef ds:uri="dd774590-caf2-40ff-b04f-1e20d86f2c70"/>
  </ds:schemaRefs>
</ds:datastoreItem>
</file>

<file path=customXml/itemProps2.xml><?xml version="1.0" encoding="utf-8"?>
<ds:datastoreItem xmlns:ds="http://schemas.openxmlformats.org/officeDocument/2006/customXml" ds:itemID="{2B166740-0800-4276-863D-890290868C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9A2392-75B6-4A9C-BB33-AE25C0AA32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774590-caf2-40ff-b04f-1e20d86f2c70"/>
    <ds:schemaRef ds:uri="c39ac8e3-0f08-4b7d-bd41-28055cb5e628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SNA Update Timeline3</Template>
  <TotalTime>502</TotalTime>
  <Words>1133</Words>
  <Application>Microsoft Office PowerPoint</Application>
  <PresentationFormat>Widescreen</PresentationFormat>
  <Paragraphs>198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.HelveticaNeueDeskInterface-Regular</vt:lpstr>
      <vt:lpstr>ArialMT</vt:lpstr>
      <vt:lpstr>Montserrat</vt:lpstr>
      <vt:lpstr>Arial</vt:lpstr>
      <vt:lpstr>Arial Black</vt:lpstr>
      <vt:lpstr>Calibri</vt:lpstr>
      <vt:lpstr>Calibri Light</vt:lpstr>
      <vt:lpstr>Roboto</vt:lpstr>
      <vt:lpstr>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Project – A global effort</vt:lpstr>
      <vt:lpstr>The Project – Over 300 experts across 10 Task Teams</vt:lpstr>
      <vt:lpstr>The Project – Over 80 issues currently being addressed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Geßendorfer</dc:creator>
  <cp:lastModifiedBy>Oleksandr SVIRCHEVSKYY</cp:lastModifiedBy>
  <cp:revision>18</cp:revision>
  <dcterms:created xsi:type="dcterms:W3CDTF">2020-07-07T19:57:36Z</dcterms:created>
  <dcterms:modified xsi:type="dcterms:W3CDTF">2021-05-17T08:22:49Z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0x010100AC00F2F1E960B64FAC22A58E2A2AE8B9</vt:lpwstr>
  </property>
  <property fmtid="{D5CDD505-2E9C-101B-9397-08002B2CF9AE}" pid="3" name="TaxKeyword">
    <vt:lpwstr/>
  </property>
</Properties>
</file>