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7" r:id="rId3"/>
    <p:sldId id="294" r:id="rId4"/>
    <p:sldId id="265" r:id="rId5"/>
    <p:sldId id="273" r:id="rId6"/>
    <p:sldId id="261" r:id="rId7"/>
    <p:sldId id="263" r:id="rId8"/>
    <p:sldId id="302" r:id="rId9"/>
    <p:sldId id="298" r:id="rId10"/>
    <p:sldId id="299" r:id="rId11"/>
    <p:sldId id="301" r:id="rId12"/>
    <p:sldId id="297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son Sim" initials="BS" lastIdx="3" clrIdx="0">
    <p:extLst>
      <p:ext uri="{19B8F6BF-5375-455C-9EA6-DF929625EA0E}">
        <p15:presenceInfo xmlns:p15="http://schemas.microsoft.com/office/powerpoint/2012/main" userId="Benson Sim" providerId="None"/>
      </p:ext>
    </p:extLst>
  </p:cmAuthor>
  <p:cmAuthor id="2" name="Flower, Tanya" initials="FT" lastIdx="1" clrIdx="1">
    <p:extLst>
      <p:ext uri="{19B8F6BF-5375-455C-9EA6-DF929625EA0E}">
        <p15:presenceInfo xmlns:p15="http://schemas.microsoft.com/office/powerpoint/2012/main" userId="S::tanya.flower@ons.gov.uk::a8543daa-fd8e-435e-950c-062719766a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0F03B9-ADAB-496A-A8DC-247508F36612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1EFDC56-544F-4150-97E5-4F41A638B32C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Draft methodological guidance (handbooks/notes)</a:t>
          </a:r>
        </a:p>
      </dgm:t>
    </dgm:pt>
    <dgm:pt modelId="{73B1D9E0-6BF3-49FA-83ED-5E62AA0896D3}" type="parTrans" cxnId="{A1399AB6-B2EB-4F41-8257-F3ADFE8AB2FE}">
      <dgm:prSet/>
      <dgm:spPr/>
      <dgm:t>
        <a:bodyPr/>
        <a:lstStyle/>
        <a:p>
          <a:endParaRPr lang="en-US"/>
        </a:p>
      </dgm:t>
    </dgm:pt>
    <dgm:pt modelId="{E0A57633-9BA9-4E5A-9ED7-5A8CFA428EE7}" type="sibTrans" cxnId="{A1399AB6-B2EB-4F41-8257-F3ADFE8AB2FE}">
      <dgm:prSet/>
      <dgm:spPr/>
      <dgm:t>
        <a:bodyPr/>
        <a:lstStyle/>
        <a:p>
          <a:endParaRPr lang="en-US"/>
        </a:p>
      </dgm:t>
    </dgm:pt>
    <dgm:pt modelId="{50DAAAC9-EA4E-452C-876C-5FF2259299C0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Develop method/code library supporting guidance</a:t>
          </a:r>
        </a:p>
      </dgm:t>
    </dgm:pt>
    <dgm:pt modelId="{1E8A2058-393A-400D-8852-FB52FE6848FB}" type="parTrans" cxnId="{46891F78-9E7A-4416-AE3F-88A8D4937D83}">
      <dgm:prSet/>
      <dgm:spPr/>
      <dgm:t>
        <a:bodyPr/>
        <a:lstStyle/>
        <a:p>
          <a:endParaRPr lang="en-US"/>
        </a:p>
      </dgm:t>
    </dgm:pt>
    <dgm:pt modelId="{1875EBD5-B633-4F41-BAD7-36C9F1D794CE}" type="sibTrans" cxnId="{46891F78-9E7A-4416-AE3F-88A8D4937D83}">
      <dgm:prSet/>
      <dgm:spPr/>
      <dgm:t>
        <a:bodyPr/>
        <a:lstStyle/>
        <a:p>
          <a:endParaRPr lang="en-US"/>
        </a:p>
      </dgm:t>
    </dgm:pt>
    <dgm:pt modelId="{4D50EAE1-A737-482A-B858-E5039425420D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400" b="0" i="0" dirty="0">
              <a:latin typeface="Arial" panose="020B0604020202020204" pitchFamily="34" charset="0"/>
              <a:cs typeface="Arial" panose="020B0604020202020204" pitchFamily="34" charset="0"/>
            </a:rPr>
            <a:t>Develop training material</a:t>
          </a:r>
        </a:p>
      </dgm:t>
    </dgm:pt>
    <dgm:pt modelId="{97EE9BC1-0680-4C05-A018-B8F8B05577A5}" type="parTrans" cxnId="{B6DE02C3-7FBD-48CF-8587-20FACA884DC6}">
      <dgm:prSet/>
      <dgm:spPr/>
      <dgm:t>
        <a:bodyPr/>
        <a:lstStyle/>
        <a:p>
          <a:endParaRPr lang="en-US"/>
        </a:p>
      </dgm:t>
    </dgm:pt>
    <dgm:pt modelId="{D57F2EFB-0205-4C59-8941-ABAC0582FA1E}" type="sibTrans" cxnId="{B6DE02C3-7FBD-48CF-8587-20FACA884DC6}">
      <dgm:prSet/>
      <dgm:spPr/>
      <dgm:t>
        <a:bodyPr/>
        <a:lstStyle/>
        <a:p>
          <a:endParaRPr lang="en-US"/>
        </a:p>
      </dgm:t>
    </dgm:pt>
    <dgm:pt modelId="{962FF397-0CD3-4139-9DC3-A2EC127E9150}" type="pres">
      <dgm:prSet presAssocID="{380F03B9-ADAB-496A-A8DC-247508F36612}" presName="root" presStyleCnt="0">
        <dgm:presLayoutVars>
          <dgm:dir/>
          <dgm:resizeHandles val="exact"/>
        </dgm:presLayoutVars>
      </dgm:prSet>
      <dgm:spPr/>
    </dgm:pt>
    <dgm:pt modelId="{B4C7A043-1815-477E-AE29-D51EC0FDB90E}" type="pres">
      <dgm:prSet presAssocID="{31EFDC56-544F-4150-97E5-4F41A638B32C}" presName="compNode" presStyleCnt="0"/>
      <dgm:spPr/>
    </dgm:pt>
    <dgm:pt modelId="{E32B09FD-1F4B-4682-9520-7B9B920056DC}" type="pres">
      <dgm:prSet presAssocID="{31EFDC56-544F-4150-97E5-4F41A638B32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7DC2BD97-B021-48C0-9FCC-F5F30C30169A}" type="pres">
      <dgm:prSet presAssocID="{31EFDC56-544F-4150-97E5-4F41A638B32C}" presName="iconSpace" presStyleCnt="0"/>
      <dgm:spPr/>
    </dgm:pt>
    <dgm:pt modelId="{7BA820B0-257B-4FFA-803D-C1278BB320B2}" type="pres">
      <dgm:prSet presAssocID="{31EFDC56-544F-4150-97E5-4F41A638B32C}" presName="parTx" presStyleLbl="revTx" presStyleIdx="0" presStyleCnt="6">
        <dgm:presLayoutVars>
          <dgm:chMax val="0"/>
          <dgm:chPref val="0"/>
        </dgm:presLayoutVars>
      </dgm:prSet>
      <dgm:spPr/>
    </dgm:pt>
    <dgm:pt modelId="{AE4EA67D-0DE7-4BFA-8B84-2134B261D900}" type="pres">
      <dgm:prSet presAssocID="{31EFDC56-544F-4150-97E5-4F41A638B32C}" presName="txSpace" presStyleCnt="0"/>
      <dgm:spPr/>
    </dgm:pt>
    <dgm:pt modelId="{F42FBC56-3E12-4DBE-9C51-2CF5CD8669FB}" type="pres">
      <dgm:prSet presAssocID="{31EFDC56-544F-4150-97E5-4F41A638B32C}" presName="desTx" presStyleLbl="revTx" presStyleIdx="1" presStyleCnt="6">
        <dgm:presLayoutVars/>
      </dgm:prSet>
      <dgm:spPr/>
    </dgm:pt>
    <dgm:pt modelId="{75BC0636-72D4-474A-90E9-8B20875DE5A2}" type="pres">
      <dgm:prSet presAssocID="{E0A57633-9BA9-4E5A-9ED7-5A8CFA428EE7}" presName="sibTrans" presStyleCnt="0"/>
      <dgm:spPr/>
    </dgm:pt>
    <dgm:pt modelId="{A0963DAE-B1C3-4D0B-8159-90FEED8E1544}" type="pres">
      <dgm:prSet presAssocID="{50DAAAC9-EA4E-452C-876C-5FF2259299C0}" presName="compNode" presStyleCnt="0"/>
      <dgm:spPr/>
    </dgm:pt>
    <dgm:pt modelId="{503C2622-9E2D-4591-80A9-82C81A459CD8}" type="pres">
      <dgm:prSet presAssocID="{50DAAAC9-EA4E-452C-876C-5FF2259299C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on Shelf"/>
        </a:ext>
      </dgm:extLst>
    </dgm:pt>
    <dgm:pt modelId="{DB05798D-7EB7-4B31-9965-37F8C464788A}" type="pres">
      <dgm:prSet presAssocID="{50DAAAC9-EA4E-452C-876C-5FF2259299C0}" presName="iconSpace" presStyleCnt="0"/>
      <dgm:spPr/>
    </dgm:pt>
    <dgm:pt modelId="{2D636441-973D-4F2F-8E9C-8F0203331EDF}" type="pres">
      <dgm:prSet presAssocID="{50DAAAC9-EA4E-452C-876C-5FF2259299C0}" presName="parTx" presStyleLbl="revTx" presStyleIdx="2" presStyleCnt="6">
        <dgm:presLayoutVars>
          <dgm:chMax val="0"/>
          <dgm:chPref val="0"/>
        </dgm:presLayoutVars>
      </dgm:prSet>
      <dgm:spPr/>
    </dgm:pt>
    <dgm:pt modelId="{11B2F27D-AA08-417B-9CFE-41CCD47DF6AE}" type="pres">
      <dgm:prSet presAssocID="{50DAAAC9-EA4E-452C-876C-5FF2259299C0}" presName="txSpace" presStyleCnt="0"/>
      <dgm:spPr/>
    </dgm:pt>
    <dgm:pt modelId="{7270B8C7-1165-4B3C-8340-DFAE734CAFFB}" type="pres">
      <dgm:prSet presAssocID="{50DAAAC9-EA4E-452C-876C-5FF2259299C0}" presName="desTx" presStyleLbl="revTx" presStyleIdx="3" presStyleCnt="6">
        <dgm:presLayoutVars/>
      </dgm:prSet>
      <dgm:spPr/>
    </dgm:pt>
    <dgm:pt modelId="{F6DC8D8D-C491-4B74-BF6F-C134518780C8}" type="pres">
      <dgm:prSet presAssocID="{1875EBD5-B633-4F41-BAD7-36C9F1D794CE}" presName="sibTrans" presStyleCnt="0"/>
      <dgm:spPr/>
    </dgm:pt>
    <dgm:pt modelId="{85E97D7E-BBE0-4884-AC23-8BFE8E9A67DD}" type="pres">
      <dgm:prSet presAssocID="{4D50EAE1-A737-482A-B858-E5039425420D}" presName="compNode" presStyleCnt="0"/>
      <dgm:spPr/>
    </dgm:pt>
    <dgm:pt modelId="{793CBDA5-C8A1-4447-A3C6-DBDB690B4238}" type="pres">
      <dgm:prSet presAssocID="{4D50EAE1-A737-482A-B858-E5039425420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C0F88DF2-F25D-48A2-B156-2AF39A9752F9}" type="pres">
      <dgm:prSet presAssocID="{4D50EAE1-A737-482A-B858-E5039425420D}" presName="iconSpace" presStyleCnt="0"/>
      <dgm:spPr/>
    </dgm:pt>
    <dgm:pt modelId="{090FC080-5784-4A9B-9029-8962633618AB}" type="pres">
      <dgm:prSet presAssocID="{4D50EAE1-A737-482A-B858-E5039425420D}" presName="parTx" presStyleLbl="revTx" presStyleIdx="4" presStyleCnt="6" custScaleX="87139">
        <dgm:presLayoutVars>
          <dgm:chMax val="0"/>
          <dgm:chPref val="0"/>
        </dgm:presLayoutVars>
      </dgm:prSet>
      <dgm:spPr/>
    </dgm:pt>
    <dgm:pt modelId="{B19B7491-C707-4171-8A57-BCE832C218D9}" type="pres">
      <dgm:prSet presAssocID="{4D50EAE1-A737-482A-B858-E5039425420D}" presName="txSpace" presStyleCnt="0"/>
      <dgm:spPr/>
    </dgm:pt>
    <dgm:pt modelId="{4190EA7C-25BA-442E-B130-84E9C8EFA7C4}" type="pres">
      <dgm:prSet presAssocID="{4D50EAE1-A737-482A-B858-E5039425420D}" presName="desTx" presStyleLbl="revTx" presStyleIdx="5" presStyleCnt="6">
        <dgm:presLayoutVars/>
      </dgm:prSet>
      <dgm:spPr/>
    </dgm:pt>
  </dgm:ptLst>
  <dgm:cxnLst>
    <dgm:cxn modelId="{F83DAC2C-8912-4126-A2E0-2FA4F8EA821C}" type="presOf" srcId="{380F03B9-ADAB-496A-A8DC-247508F36612}" destId="{962FF397-0CD3-4139-9DC3-A2EC127E9150}" srcOrd="0" destOrd="0" presId="urn:microsoft.com/office/officeart/2018/5/layout/CenteredIconLabelDescriptionList"/>
    <dgm:cxn modelId="{46891F78-9E7A-4416-AE3F-88A8D4937D83}" srcId="{380F03B9-ADAB-496A-A8DC-247508F36612}" destId="{50DAAAC9-EA4E-452C-876C-5FF2259299C0}" srcOrd="1" destOrd="0" parTransId="{1E8A2058-393A-400D-8852-FB52FE6848FB}" sibTransId="{1875EBD5-B633-4F41-BAD7-36C9F1D794CE}"/>
    <dgm:cxn modelId="{D80395A6-B6EA-44DB-BE17-E7AE87C170FC}" type="presOf" srcId="{31EFDC56-544F-4150-97E5-4F41A638B32C}" destId="{7BA820B0-257B-4FFA-803D-C1278BB320B2}" srcOrd="0" destOrd="0" presId="urn:microsoft.com/office/officeart/2018/5/layout/CenteredIconLabelDescriptionList"/>
    <dgm:cxn modelId="{A1399AB6-B2EB-4F41-8257-F3ADFE8AB2FE}" srcId="{380F03B9-ADAB-496A-A8DC-247508F36612}" destId="{31EFDC56-544F-4150-97E5-4F41A638B32C}" srcOrd="0" destOrd="0" parTransId="{73B1D9E0-6BF3-49FA-83ED-5E62AA0896D3}" sibTransId="{E0A57633-9BA9-4E5A-9ED7-5A8CFA428EE7}"/>
    <dgm:cxn modelId="{B1ECAFBC-DC69-4111-B4A4-38702A8E8E49}" type="presOf" srcId="{50DAAAC9-EA4E-452C-876C-5FF2259299C0}" destId="{2D636441-973D-4F2F-8E9C-8F0203331EDF}" srcOrd="0" destOrd="0" presId="urn:microsoft.com/office/officeart/2018/5/layout/CenteredIconLabelDescriptionList"/>
    <dgm:cxn modelId="{B6DE02C3-7FBD-48CF-8587-20FACA884DC6}" srcId="{380F03B9-ADAB-496A-A8DC-247508F36612}" destId="{4D50EAE1-A737-482A-B858-E5039425420D}" srcOrd="2" destOrd="0" parTransId="{97EE9BC1-0680-4C05-A018-B8F8B05577A5}" sibTransId="{D57F2EFB-0205-4C59-8941-ABAC0582FA1E}"/>
    <dgm:cxn modelId="{DD88C4EC-D190-4935-AAED-C8E430F4AEB5}" type="presOf" srcId="{4D50EAE1-A737-482A-B858-E5039425420D}" destId="{090FC080-5784-4A9B-9029-8962633618AB}" srcOrd="0" destOrd="0" presId="urn:microsoft.com/office/officeart/2018/5/layout/CenteredIconLabelDescriptionList"/>
    <dgm:cxn modelId="{07681E9A-1434-4263-8D1D-451B3EDC031D}" type="presParOf" srcId="{962FF397-0CD3-4139-9DC3-A2EC127E9150}" destId="{B4C7A043-1815-477E-AE29-D51EC0FDB90E}" srcOrd="0" destOrd="0" presId="urn:microsoft.com/office/officeart/2018/5/layout/CenteredIconLabelDescriptionList"/>
    <dgm:cxn modelId="{B9042303-2AE8-4513-829C-260AD2FD9785}" type="presParOf" srcId="{B4C7A043-1815-477E-AE29-D51EC0FDB90E}" destId="{E32B09FD-1F4B-4682-9520-7B9B920056DC}" srcOrd="0" destOrd="0" presId="urn:microsoft.com/office/officeart/2018/5/layout/CenteredIconLabelDescriptionList"/>
    <dgm:cxn modelId="{7425BE39-D9E1-42E7-9794-8D6E1B29F9B3}" type="presParOf" srcId="{B4C7A043-1815-477E-AE29-D51EC0FDB90E}" destId="{7DC2BD97-B021-48C0-9FCC-F5F30C30169A}" srcOrd="1" destOrd="0" presId="urn:microsoft.com/office/officeart/2018/5/layout/CenteredIconLabelDescriptionList"/>
    <dgm:cxn modelId="{E15FC6E8-65A5-4A3B-A266-4B04BC614D90}" type="presParOf" srcId="{B4C7A043-1815-477E-AE29-D51EC0FDB90E}" destId="{7BA820B0-257B-4FFA-803D-C1278BB320B2}" srcOrd="2" destOrd="0" presId="urn:microsoft.com/office/officeart/2018/5/layout/CenteredIconLabelDescriptionList"/>
    <dgm:cxn modelId="{A48DDE29-0E39-4487-A471-72BCF4E683CC}" type="presParOf" srcId="{B4C7A043-1815-477E-AE29-D51EC0FDB90E}" destId="{AE4EA67D-0DE7-4BFA-8B84-2134B261D900}" srcOrd="3" destOrd="0" presId="urn:microsoft.com/office/officeart/2018/5/layout/CenteredIconLabelDescriptionList"/>
    <dgm:cxn modelId="{6DFCBDC2-2027-4F8E-9905-2E7C95D7903B}" type="presParOf" srcId="{B4C7A043-1815-477E-AE29-D51EC0FDB90E}" destId="{F42FBC56-3E12-4DBE-9C51-2CF5CD8669FB}" srcOrd="4" destOrd="0" presId="urn:microsoft.com/office/officeart/2018/5/layout/CenteredIconLabelDescriptionList"/>
    <dgm:cxn modelId="{9F572D63-1E5E-4AAC-8906-8CE948AF3AB9}" type="presParOf" srcId="{962FF397-0CD3-4139-9DC3-A2EC127E9150}" destId="{75BC0636-72D4-474A-90E9-8B20875DE5A2}" srcOrd="1" destOrd="0" presId="urn:microsoft.com/office/officeart/2018/5/layout/CenteredIconLabelDescriptionList"/>
    <dgm:cxn modelId="{4A4E5773-4CB2-44C0-B74F-687C8276D2DC}" type="presParOf" srcId="{962FF397-0CD3-4139-9DC3-A2EC127E9150}" destId="{A0963DAE-B1C3-4D0B-8159-90FEED8E1544}" srcOrd="2" destOrd="0" presId="urn:microsoft.com/office/officeart/2018/5/layout/CenteredIconLabelDescriptionList"/>
    <dgm:cxn modelId="{A1461E5F-3D1F-49F2-B8A6-3C38CF328C7F}" type="presParOf" srcId="{A0963DAE-B1C3-4D0B-8159-90FEED8E1544}" destId="{503C2622-9E2D-4591-80A9-82C81A459CD8}" srcOrd="0" destOrd="0" presId="urn:microsoft.com/office/officeart/2018/5/layout/CenteredIconLabelDescriptionList"/>
    <dgm:cxn modelId="{8E54A0CF-9588-48D3-84BA-5437845B82AE}" type="presParOf" srcId="{A0963DAE-B1C3-4D0B-8159-90FEED8E1544}" destId="{DB05798D-7EB7-4B31-9965-37F8C464788A}" srcOrd="1" destOrd="0" presId="urn:microsoft.com/office/officeart/2018/5/layout/CenteredIconLabelDescriptionList"/>
    <dgm:cxn modelId="{09AFD9AF-49B1-4296-A7CB-224FFD244420}" type="presParOf" srcId="{A0963DAE-B1C3-4D0B-8159-90FEED8E1544}" destId="{2D636441-973D-4F2F-8E9C-8F0203331EDF}" srcOrd="2" destOrd="0" presId="urn:microsoft.com/office/officeart/2018/5/layout/CenteredIconLabelDescriptionList"/>
    <dgm:cxn modelId="{2BAE375C-3045-493F-82F6-B832C747650B}" type="presParOf" srcId="{A0963DAE-B1C3-4D0B-8159-90FEED8E1544}" destId="{11B2F27D-AA08-417B-9CFE-41CCD47DF6AE}" srcOrd="3" destOrd="0" presId="urn:microsoft.com/office/officeart/2018/5/layout/CenteredIconLabelDescriptionList"/>
    <dgm:cxn modelId="{007229CC-DAE3-426B-83A3-4798A96A2FBC}" type="presParOf" srcId="{A0963DAE-B1C3-4D0B-8159-90FEED8E1544}" destId="{7270B8C7-1165-4B3C-8340-DFAE734CAFFB}" srcOrd="4" destOrd="0" presId="urn:microsoft.com/office/officeart/2018/5/layout/CenteredIconLabelDescriptionList"/>
    <dgm:cxn modelId="{1BA52E86-76C1-40D9-80A3-59C57A612CE0}" type="presParOf" srcId="{962FF397-0CD3-4139-9DC3-A2EC127E9150}" destId="{F6DC8D8D-C491-4B74-BF6F-C134518780C8}" srcOrd="3" destOrd="0" presId="urn:microsoft.com/office/officeart/2018/5/layout/CenteredIconLabelDescriptionList"/>
    <dgm:cxn modelId="{1B7B0801-3099-4024-B4BE-46F6119FE2FC}" type="presParOf" srcId="{962FF397-0CD3-4139-9DC3-A2EC127E9150}" destId="{85E97D7E-BBE0-4884-AC23-8BFE8E9A67DD}" srcOrd="4" destOrd="0" presId="urn:microsoft.com/office/officeart/2018/5/layout/CenteredIconLabelDescriptionList"/>
    <dgm:cxn modelId="{1591D5D9-7BBD-4E6D-BC8D-B56E2212E13B}" type="presParOf" srcId="{85E97D7E-BBE0-4884-AC23-8BFE8E9A67DD}" destId="{793CBDA5-C8A1-4447-A3C6-DBDB690B4238}" srcOrd="0" destOrd="0" presId="urn:microsoft.com/office/officeart/2018/5/layout/CenteredIconLabelDescriptionList"/>
    <dgm:cxn modelId="{1E828310-A9CA-4F2B-82B0-98E458987DF5}" type="presParOf" srcId="{85E97D7E-BBE0-4884-AC23-8BFE8E9A67DD}" destId="{C0F88DF2-F25D-48A2-B156-2AF39A9752F9}" srcOrd="1" destOrd="0" presId="urn:microsoft.com/office/officeart/2018/5/layout/CenteredIconLabelDescriptionList"/>
    <dgm:cxn modelId="{727B6C8D-C3D0-423B-9CE3-F02F8C51DAFA}" type="presParOf" srcId="{85E97D7E-BBE0-4884-AC23-8BFE8E9A67DD}" destId="{090FC080-5784-4A9B-9029-8962633618AB}" srcOrd="2" destOrd="0" presId="urn:microsoft.com/office/officeart/2018/5/layout/CenteredIconLabelDescriptionList"/>
    <dgm:cxn modelId="{745DD6D8-0795-481C-84E8-76AFE0AEC5E5}" type="presParOf" srcId="{85E97D7E-BBE0-4884-AC23-8BFE8E9A67DD}" destId="{B19B7491-C707-4171-8A57-BCE832C218D9}" srcOrd="3" destOrd="0" presId="urn:microsoft.com/office/officeart/2018/5/layout/CenteredIconLabelDescriptionList"/>
    <dgm:cxn modelId="{7EBDC529-CAAA-4C62-B9F6-33BB5D7DEE28}" type="presParOf" srcId="{85E97D7E-BBE0-4884-AC23-8BFE8E9A67DD}" destId="{4190EA7C-25BA-442E-B130-84E9C8EFA7C4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529F7-A37C-4C99-B9A1-D8B154D0F2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4ADF033-10B7-40DD-890E-7F8F2E2C4E5E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Produce an e-handbook (wiki) on using alternative data sources (ADS) to produce consumer price statistics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DB2496-7A30-43F2-9F57-8116EDEBA145}" type="parTrans" cxnId="{47E02B03-7331-4A1E-A510-F9E65D67B6F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84A16B-C020-408B-BD3C-6AB47B5FA0CA}" type="sibTrans" cxnId="{47E02B03-7331-4A1E-A510-F9E65D67B6F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A847E1-5CB7-4770-998E-70F66B6E5AD8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Make code available for NSIs to test out different methods that can be applied to ADS to produce consumer price indices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22F418-A10A-4B7B-9080-E2BF2E9558AD}" type="parTrans" cxnId="{18CB141B-FBC4-47C7-AB6A-2B61610A4EC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DCC10-562D-4667-ACA7-987F4BCF69BB}" type="sibTrans" cxnId="{18CB141B-FBC4-47C7-AB6A-2B61610A4EC1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6A34DF-F454-4D7C-8043-0A92F457F902}" type="pres">
      <dgm:prSet presAssocID="{A62529F7-A37C-4C99-B9A1-D8B154D0F2A7}" presName="root" presStyleCnt="0">
        <dgm:presLayoutVars>
          <dgm:dir/>
          <dgm:resizeHandles val="exact"/>
        </dgm:presLayoutVars>
      </dgm:prSet>
      <dgm:spPr/>
    </dgm:pt>
    <dgm:pt modelId="{AD45C5B8-DB9B-42BD-9964-939E8218C8A6}" type="pres">
      <dgm:prSet presAssocID="{A4ADF033-10B7-40DD-890E-7F8F2E2C4E5E}" presName="compNode" presStyleCnt="0"/>
      <dgm:spPr/>
    </dgm:pt>
    <dgm:pt modelId="{B648A11B-E1A1-4FE3-A385-E4651E186130}" type="pres">
      <dgm:prSet presAssocID="{A4ADF033-10B7-40DD-890E-7F8F2E2C4E5E}" presName="bgRect" presStyleLbl="bgShp" presStyleIdx="0" presStyleCnt="2"/>
      <dgm:spPr/>
    </dgm:pt>
    <dgm:pt modelId="{5B6C3005-DB26-4F76-A3F5-444946D5D5CA}" type="pres">
      <dgm:prSet presAssocID="{A4ADF033-10B7-40DD-890E-7F8F2E2C4E5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C62415E-F412-492F-ACC6-17C29C963815}" type="pres">
      <dgm:prSet presAssocID="{A4ADF033-10B7-40DD-890E-7F8F2E2C4E5E}" presName="spaceRect" presStyleCnt="0"/>
      <dgm:spPr/>
    </dgm:pt>
    <dgm:pt modelId="{A4AEBDF2-0D00-4713-A186-B4473BC5B2CF}" type="pres">
      <dgm:prSet presAssocID="{A4ADF033-10B7-40DD-890E-7F8F2E2C4E5E}" presName="parTx" presStyleLbl="revTx" presStyleIdx="0" presStyleCnt="2">
        <dgm:presLayoutVars>
          <dgm:chMax val="0"/>
          <dgm:chPref val="0"/>
        </dgm:presLayoutVars>
      </dgm:prSet>
      <dgm:spPr/>
    </dgm:pt>
    <dgm:pt modelId="{046F1EC3-CB1D-48A7-A614-0286F3751012}" type="pres">
      <dgm:prSet presAssocID="{4384A16B-C020-408B-BD3C-6AB47B5FA0CA}" presName="sibTrans" presStyleCnt="0"/>
      <dgm:spPr/>
    </dgm:pt>
    <dgm:pt modelId="{87543DF2-DA29-4202-B488-BEAB386F83DD}" type="pres">
      <dgm:prSet presAssocID="{34A847E1-5CB7-4770-998E-70F66B6E5AD8}" presName="compNode" presStyleCnt="0"/>
      <dgm:spPr/>
    </dgm:pt>
    <dgm:pt modelId="{F5AFB0D6-547F-4F77-AF3A-9FB8BE86CC6E}" type="pres">
      <dgm:prSet presAssocID="{34A847E1-5CB7-4770-998E-70F66B6E5AD8}" presName="bgRect" presStyleLbl="bgShp" presStyleIdx="1" presStyleCnt="2"/>
      <dgm:spPr/>
    </dgm:pt>
    <dgm:pt modelId="{2D8471B6-D8DD-43A1-BC2D-64D539795DDD}" type="pres">
      <dgm:prSet presAssocID="{34A847E1-5CB7-4770-998E-70F66B6E5AD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57873C2-92AD-48E8-8220-FD091C7599CD}" type="pres">
      <dgm:prSet presAssocID="{34A847E1-5CB7-4770-998E-70F66B6E5AD8}" presName="spaceRect" presStyleCnt="0"/>
      <dgm:spPr/>
    </dgm:pt>
    <dgm:pt modelId="{B376D3C5-8A04-4944-A4E2-FC09DA930E95}" type="pres">
      <dgm:prSet presAssocID="{34A847E1-5CB7-4770-998E-70F66B6E5AD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7E02B03-7331-4A1E-A510-F9E65D67B6F7}" srcId="{A62529F7-A37C-4C99-B9A1-D8B154D0F2A7}" destId="{A4ADF033-10B7-40DD-890E-7F8F2E2C4E5E}" srcOrd="0" destOrd="0" parTransId="{ECDB2496-7A30-43F2-9F57-8116EDEBA145}" sibTransId="{4384A16B-C020-408B-BD3C-6AB47B5FA0CA}"/>
    <dgm:cxn modelId="{18CB141B-FBC4-47C7-AB6A-2B61610A4EC1}" srcId="{A62529F7-A37C-4C99-B9A1-D8B154D0F2A7}" destId="{34A847E1-5CB7-4770-998E-70F66B6E5AD8}" srcOrd="1" destOrd="0" parTransId="{2722F418-A10A-4B7B-9080-E2BF2E9558AD}" sibTransId="{1CEDCC10-562D-4667-ACA7-987F4BCF69BB}"/>
    <dgm:cxn modelId="{77CC3681-A068-4B55-AA61-21B71955DC9F}" type="presOf" srcId="{34A847E1-5CB7-4770-998E-70F66B6E5AD8}" destId="{B376D3C5-8A04-4944-A4E2-FC09DA930E95}" srcOrd="0" destOrd="0" presId="urn:microsoft.com/office/officeart/2018/2/layout/IconVerticalSolidList"/>
    <dgm:cxn modelId="{2D4E37D3-A5D5-42AF-96ED-C12BD21D3FBC}" type="presOf" srcId="{A4ADF033-10B7-40DD-890E-7F8F2E2C4E5E}" destId="{A4AEBDF2-0D00-4713-A186-B4473BC5B2CF}" srcOrd="0" destOrd="0" presId="urn:microsoft.com/office/officeart/2018/2/layout/IconVerticalSolidList"/>
    <dgm:cxn modelId="{3885BED3-3A02-4C37-B02D-F439F40DFDE6}" type="presOf" srcId="{A62529F7-A37C-4C99-B9A1-D8B154D0F2A7}" destId="{576A34DF-F454-4D7C-8043-0A92F457F902}" srcOrd="0" destOrd="0" presId="urn:microsoft.com/office/officeart/2018/2/layout/IconVerticalSolidList"/>
    <dgm:cxn modelId="{88886F17-482B-4C78-ABFE-D5F3C9F4D45B}" type="presParOf" srcId="{576A34DF-F454-4D7C-8043-0A92F457F902}" destId="{AD45C5B8-DB9B-42BD-9964-939E8218C8A6}" srcOrd="0" destOrd="0" presId="urn:microsoft.com/office/officeart/2018/2/layout/IconVerticalSolidList"/>
    <dgm:cxn modelId="{54494CBF-04BB-4CEA-AAED-D4011C369143}" type="presParOf" srcId="{AD45C5B8-DB9B-42BD-9964-939E8218C8A6}" destId="{B648A11B-E1A1-4FE3-A385-E4651E186130}" srcOrd="0" destOrd="0" presId="urn:microsoft.com/office/officeart/2018/2/layout/IconVerticalSolidList"/>
    <dgm:cxn modelId="{87854CFA-FEC1-4FE5-9981-5F1D64AB5490}" type="presParOf" srcId="{AD45C5B8-DB9B-42BD-9964-939E8218C8A6}" destId="{5B6C3005-DB26-4F76-A3F5-444946D5D5CA}" srcOrd="1" destOrd="0" presId="urn:microsoft.com/office/officeart/2018/2/layout/IconVerticalSolidList"/>
    <dgm:cxn modelId="{A030997D-8AFA-469F-B8F2-00C1D0BF17E5}" type="presParOf" srcId="{AD45C5B8-DB9B-42BD-9964-939E8218C8A6}" destId="{0C62415E-F412-492F-ACC6-17C29C963815}" srcOrd="2" destOrd="0" presId="urn:microsoft.com/office/officeart/2018/2/layout/IconVerticalSolidList"/>
    <dgm:cxn modelId="{DAED722E-FB46-4DAE-834C-C302FDFE41B7}" type="presParOf" srcId="{AD45C5B8-DB9B-42BD-9964-939E8218C8A6}" destId="{A4AEBDF2-0D00-4713-A186-B4473BC5B2CF}" srcOrd="3" destOrd="0" presId="urn:microsoft.com/office/officeart/2018/2/layout/IconVerticalSolidList"/>
    <dgm:cxn modelId="{4691132D-3997-47D1-ACDF-A24C7179FC4F}" type="presParOf" srcId="{576A34DF-F454-4D7C-8043-0A92F457F902}" destId="{046F1EC3-CB1D-48A7-A614-0286F3751012}" srcOrd="1" destOrd="0" presId="urn:microsoft.com/office/officeart/2018/2/layout/IconVerticalSolidList"/>
    <dgm:cxn modelId="{9601436F-CAA3-43C6-9308-D84DEE06B2E0}" type="presParOf" srcId="{576A34DF-F454-4D7C-8043-0A92F457F902}" destId="{87543DF2-DA29-4202-B488-BEAB386F83DD}" srcOrd="2" destOrd="0" presId="urn:microsoft.com/office/officeart/2018/2/layout/IconVerticalSolidList"/>
    <dgm:cxn modelId="{1F39E0DE-D9D1-4228-B991-F29F9CAFBE50}" type="presParOf" srcId="{87543DF2-DA29-4202-B488-BEAB386F83DD}" destId="{F5AFB0D6-547F-4F77-AF3A-9FB8BE86CC6E}" srcOrd="0" destOrd="0" presId="urn:microsoft.com/office/officeart/2018/2/layout/IconVerticalSolidList"/>
    <dgm:cxn modelId="{C2644107-F7DF-4D85-9443-855BDBE525A6}" type="presParOf" srcId="{87543DF2-DA29-4202-B488-BEAB386F83DD}" destId="{2D8471B6-D8DD-43A1-BC2D-64D539795DDD}" srcOrd="1" destOrd="0" presId="urn:microsoft.com/office/officeart/2018/2/layout/IconVerticalSolidList"/>
    <dgm:cxn modelId="{D896AE0A-9BA2-46F5-8D5B-EA32BD47599D}" type="presParOf" srcId="{87543DF2-DA29-4202-B488-BEAB386F83DD}" destId="{557873C2-92AD-48E8-8220-FD091C7599CD}" srcOrd="2" destOrd="0" presId="urn:microsoft.com/office/officeart/2018/2/layout/IconVerticalSolidList"/>
    <dgm:cxn modelId="{4BFF9B6A-C53A-4419-AFB4-43F29097F951}" type="presParOf" srcId="{87543DF2-DA29-4202-B488-BEAB386F83DD}" destId="{B376D3C5-8A04-4944-A4E2-FC09DA930E9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8E6E85-C5C4-4916-B694-912648DD04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F55D1CC-4F2B-4C22-BA5C-9BCFD43C23A4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Draft new guidance on potential methods available for classifying scanner data to produce data ready for price index compilation – via e-handbook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A255B9-C225-482B-B7DB-974CC0C325B9}" type="parTrans" cxnId="{6CBCE215-520C-494B-8D16-5B4856AE284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D1CDC-B40F-44CB-9DAC-B8994E49C971}" type="sibTrans" cxnId="{6CBCE215-520C-494B-8D16-5B4856AE284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6AFE55-7C38-41D0-848B-7D42D068EC78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Initial methods/code available to share with NSIs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E086F5-DE88-4018-B226-BDFBA450E013}" type="parTrans" cxnId="{4BE42071-983D-48FB-BA0D-BCD37C6F039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171D6D-5489-41B9-B420-0A9F9475318C}" type="sibTrans" cxnId="{4BE42071-983D-48FB-BA0D-BCD37C6F039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8D63C-9A82-480A-A369-0DD6B44CBE00}" type="pres">
      <dgm:prSet presAssocID="{5A8E6E85-C5C4-4916-B694-912648DD04A8}" presName="root" presStyleCnt="0">
        <dgm:presLayoutVars>
          <dgm:dir/>
          <dgm:resizeHandles val="exact"/>
        </dgm:presLayoutVars>
      </dgm:prSet>
      <dgm:spPr/>
    </dgm:pt>
    <dgm:pt modelId="{4258D5DB-F9EC-4E84-A2EA-154A694CF5BD}" type="pres">
      <dgm:prSet presAssocID="{EF55D1CC-4F2B-4C22-BA5C-9BCFD43C23A4}" presName="compNode" presStyleCnt="0"/>
      <dgm:spPr/>
    </dgm:pt>
    <dgm:pt modelId="{1258E052-313B-4E4B-800A-91615BFA0C21}" type="pres">
      <dgm:prSet presAssocID="{EF55D1CC-4F2B-4C22-BA5C-9BCFD43C23A4}" presName="bgRect" presStyleLbl="bgShp" presStyleIdx="0" presStyleCnt="2" custLinFactNeighborX="546"/>
      <dgm:spPr/>
    </dgm:pt>
    <dgm:pt modelId="{F0A57838-3050-4404-9AEC-8BDD7BA74505}" type="pres">
      <dgm:prSet presAssocID="{EF55D1CC-4F2B-4C22-BA5C-9BCFD43C23A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393B400-3F87-4FF5-A4F7-CD01EBF0220D}" type="pres">
      <dgm:prSet presAssocID="{EF55D1CC-4F2B-4C22-BA5C-9BCFD43C23A4}" presName="spaceRect" presStyleCnt="0"/>
      <dgm:spPr/>
    </dgm:pt>
    <dgm:pt modelId="{7B68D973-2426-49F6-ABF7-B7A8756EDB4D}" type="pres">
      <dgm:prSet presAssocID="{EF55D1CC-4F2B-4C22-BA5C-9BCFD43C23A4}" presName="parTx" presStyleLbl="revTx" presStyleIdx="0" presStyleCnt="2">
        <dgm:presLayoutVars>
          <dgm:chMax val="0"/>
          <dgm:chPref val="0"/>
        </dgm:presLayoutVars>
      </dgm:prSet>
      <dgm:spPr/>
    </dgm:pt>
    <dgm:pt modelId="{D0A45421-96BB-46D4-91C3-E6D6B4D773D4}" type="pres">
      <dgm:prSet presAssocID="{E92D1CDC-B40F-44CB-9DAC-B8994E49C971}" presName="sibTrans" presStyleCnt="0"/>
      <dgm:spPr/>
    </dgm:pt>
    <dgm:pt modelId="{3AFE2DA6-08CA-4983-865C-4431F38B9CED}" type="pres">
      <dgm:prSet presAssocID="{D26AFE55-7C38-41D0-848B-7D42D068EC78}" presName="compNode" presStyleCnt="0"/>
      <dgm:spPr/>
    </dgm:pt>
    <dgm:pt modelId="{EF78E832-291A-4252-B8D7-32ADA3F6745E}" type="pres">
      <dgm:prSet presAssocID="{D26AFE55-7C38-41D0-848B-7D42D068EC78}" presName="bgRect" presStyleLbl="bgShp" presStyleIdx="1" presStyleCnt="2"/>
      <dgm:spPr/>
    </dgm:pt>
    <dgm:pt modelId="{4FE77E44-3E37-4052-87D6-77563CF8AB1F}" type="pres">
      <dgm:prSet presAssocID="{D26AFE55-7C38-41D0-848B-7D42D068EC7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9DCBD82A-2CC6-411D-AA7C-D984DF83C154}" type="pres">
      <dgm:prSet presAssocID="{D26AFE55-7C38-41D0-848B-7D42D068EC78}" presName="spaceRect" presStyleCnt="0"/>
      <dgm:spPr/>
    </dgm:pt>
    <dgm:pt modelId="{ED4A56DB-ABC4-4F89-91F8-600111EF72A9}" type="pres">
      <dgm:prSet presAssocID="{D26AFE55-7C38-41D0-848B-7D42D068EC7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CBCE215-520C-494B-8D16-5B4856AE2840}" srcId="{5A8E6E85-C5C4-4916-B694-912648DD04A8}" destId="{EF55D1CC-4F2B-4C22-BA5C-9BCFD43C23A4}" srcOrd="0" destOrd="0" parTransId="{2DA255B9-C225-482B-B7DB-974CC0C325B9}" sibTransId="{E92D1CDC-B40F-44CB-9DAC-B8994E49C971}"/>
    <dgm:cxn modelId="{4BE42071-983D-48FB-BA0D-BCD37C6F039D}" srcId="{5A8E6E85-C5C4-4916-B694-912648DD04A8}" destId="{D26AFE55-7C38-41D0-848B-7D42D068EC78}" srcOrd="1" destOrd="0" parTransId="{83E086F5-DE88-4018-B226-BDFBA450E013}" sibTransId="{70171D6D-5489-41B9-B420-0A9F9475318C}"/>
    <dgm:cxn modelId="{D6E529E0-FB84-49A7-8104-D0A62EB542D5}" type="presOf" srcId="{D26AFE55-7C38-41D0-848B-7D42D068EC78}" destId="{ED4A56DB-ABC4-4F89-91F8-600111EF72A9}" srcOrd="0" destOrd="0" presId="urn:microsoft.com/office/officeart/2018/2/layout/IconVerticalSolidList"/>
    <dgm:cxn modelId="{0CD329F2-F56B-4E0B-B5A6-16C3D8C824AD}" type="presOf" srcId="{5A8E6E85-C5C4-4916-B694-912648DD04A8}" destId="{BE78D63C-9A82-480A-A369-0DD6B44CBE00}" srcOrd="0" destOrd="0" presId="urn:microsoft.com/office/officeart/2018/2/layout/IconVerticalSolidList"/>
    <dgm:cxn modelId="{34BE7AFA-097F-4AA3-BE42-985601414351}" type="presOf" srcId="{EF55D1CC-4F2B-4C22-BA5C-9BCFD43C23A4}" destId="{7B68D973-2426-49F6-ABF7-B7A8756EDB4D}" srcOrd="0" destOrd="0" presId="urn:microsoft.com/office/officeart/2018/2/layout/IconVerticalSolidList"/>
    <dgm:cxn modelId="{919D1900-45B5-411B-A48D-B839D4414DBC}" type="presParOf" srcId="{BE78D63C-9A82-480A-A369-0DD6B44CBE00}" destId="{4258D5DB-F9EC-4E84-A2EA-154A694CF5BD}" srcOrd="0" destOrd="0" presId="urn:microsoft.com/office/officeart/2018/2/layout/IconVerticalSolidList"/>
    <dgm:cxn modelId="{F4C87A7E-14F2-4CEA-B288-AF9EF104B48D}" type="presParOf" srcId="{4258D5DB-F9EC-4E84-A2EA-154A694CF5BD}" destId="{1258E052-313B-4E4B-800A-91615BFA0C21}" srcOrd="0" destOrd="0" presId="urn:microsoft.com/office/officeart/2018/2/layout/IconVerticalSolidList"/>
    <dgm:cxn modelId="{8209A91A-7293-4304-9432-E8C8AB08B86A}" type="presParOf" srcId="{4258D5DB-F9EC-4E84-A2EA-154A694CF5BD}" destId="{F0A57838-3050-4404-9AEC-8BDD7BA74505}" srcOrd="1" destOrd="0" presId="urn:microsoft.com/office/officeart/2018/2/layout/IconVerticalSolidList"/>
    <dgm:cxn modelId="{3457EF1F-F553-49E3-B6AB-C9F9556940AB}" type="presParOf" srcId="{4258D5DB-F9EC-4E84-A2EA-154A694CF5BD}" destId="{C393B400-3F87-4FF5-A4F7-CD01EBF0220D}" srcOrd="2" destOrd="0" presId="urn:microsoft.com/office/officeart/2018/2/layout/IconVerticalSolidList"/>
    <dgm:cxn modelId="{D8DCE151-63D9-4E43-95EC-41769302D163}" type="presParOf" srcId="{4258D5DB-F9EC-4E84-A2EA-154A694CF5BD}" destId="{7B68D973-2426-49F6-ABF7-B7A8756EDB4D}" srcOrd="3" destOrd="0" presId="urn:microsoft.com/office/officeart/2018/2/layout/IconVerticalSolidList"/>
    <dgm:cxn modelId="{A52C25CC-0B52-4A4F-9237-E18418BE5AD6}" type="presParOf" srcId="{BE78D63C-9A82-480A-A369-0DD6B44CBE00}" destId="{D0A45421-96BB-46D4-91C3-E6D6B4D773D4}" srcOrd="1" destOrd="0" presId="urn:microsoft.com/office/officeart/2018/2/layout/IconVerticalSolidList"/>
    <dgm:cxn modelId="{ABA35E12-F62F-4B56-BB8B-B8AF8A8E939C}" type="presParOf" srcId="{BE78D63C-9A82-480A-A369-0DD6B44CBE00}" destId="{3AFE2DA6-08CA-4983-865C-4431F38B9CED}" srcOrd="2" destOrd="0" presId="urn:microsoft.com/office/officeart/2018/2/layout/IconVerticalSolidList"/>
    <dgm:cxn modelId="{052DF1AE-5982-4B24-A4C7-6D1C4AED7D75}" type="presParOf" srcId="{3AFE2DA6-08CA-4983-865C-4431F38B9CED}" destId="{EF78E832-291A-4252-B8D7-32ADA3F6745E}" srcOrd="0" destOrd="0" presId="urn:microsoft.com/office/officeart/2018/2/layout/IconVerticalSolidList"/>
    <dgm:cxn modelId="{69043DCE-485C-4DDB-A626-B751F08A40B3}" type="presParOf" srcId="{3AFE2DA6-08CA-4983-865C-4431F38B9CED}" destId="{4FE77E44-3E37-4052-87D6-77563CF8AB1F}" srcOrd="1" destOrd="0" presId="urn:microsoft.com/office/officeart/2018/2/layout/IconVerticalSolidList"/>
    <dgm:cxn modelId="{9D380167-2763-44F6-A163-595686C84E53}" type="presParOf" srcId="{3AFE2DA6-08CA-4983-865C-4431F38B9CED}" destId="{9DCBD82A-2CC6-411D-AA7C-D984DF83C154}" srcOrd="2" destOrd="0" presId="urn:microsoft.com/office/officeart/2018/2/layout/IconVerticalSolidList"/>
    <dgm:cxn modelId="{8318A794-D6DC-4B17-9557-AD4E2779DE3C}" type="presParOf" srcId="{3AFE2DA6-08CA-4983-865C-4431F38B9CED}" destId="{ED4A56DB-ABC4-4F89-91F8-600111EF72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8E6E85-C5C4-4916-B694-912648DD04A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F55D1CC-4F2B-4C22-BA5C-9BCFD43C23A4}">
      <dgm:prSet custT="1"/>
      <dgm:spPr/>
      <dgm:t>
        <a:bodyPr/>
        <a:lstStyle/>
        <a:p>
          <a:r>
            <a:rPr lang="en-GB" sz="2200" dirty="0">
              <a:latin typeface="Arial" panose="020B0604020202020204" pitchFamily="34" charset="0"/>
              <a:cs typeface="Arial" panose="020B0604020202020204" pitchFamily="34" charset="0"/>
            </a:rPr>
            <a:t>Production of new training content for trusted learning (targeted at different entry levels)</a:t>
          </a:r>
        </a:p>
      </dgm:t>
    </dgm:pt>
    <dgm:pt modelId="{2DA255B9-C225-482B-B7DB-974CC0C325B9}" type="parTrans" cxnId="{6CBCE215-520C-494B-8D16-5B4856AE2840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D1CDC-B40F-44CB-9DAC-B8994E49C971}" type="sibTrans" cxnId="{6CBCE215-520C-494B-8D16-5B4856AE2840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6AFE55-7C38-41D0-848B-7D42D068EC78}">
      <dgm:prSet custT="1"/>
      <dgm:spPr/>
      <dgm:t>
        <a:bodyPr/>
        <a:lstStyle/>
        <a:p>
          <a:r>
            <a:rPr lang="en-GB" sz="2200" dirty="0">
              <a:latin typeface="Arial" panose="020B0604020202020204" pitchFamily="34" charset="0"/>
              <a:cs typeface="Arial" panose="020B0604020202020204" pitchFamily="34" charset="0"/>
            </a:rPr>
            <a:t>Delivery of new training course on using alternative data sources for consumer prices</a:t>
          </a:r>
        </a:p>
      </dgm:t>
    </dgm:pt>
    <dgm:pt modelId="{83E086F5-DE88-4018-B226-BDFBA450E013}" type="parTrans" cxnId="{4BE42071-983D-48FB-BA0D-BCD37C6F039D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171D6D-5489-41B9-B420-0A9F9475318C}" type="sibTrans" cxnId="{4BE42071-983D-48FB-BA0D-BCD37C6F039D}">
      <dgm:prSet/>
      <dgm:spPr/>
      <dgm:t>
        <a:bodyPr/>
        <a:lstStyle/>
        <a:p>
          <a:endParaRPr lang="en-US" sz="2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8D63C-9A82-480A-A369-0DD6B44CBE00}" type="pres">
      <dgm:prSet presAssocID="{5A8E6E85-C5C4-4916-B694-912648DD04A8}" presName="root" presStyleCnt="0">
        <dgm:presLayoutVars>
          <dgm:dir/>
          <dgm:resizeHandles val="exact"/>
        </dgm:presLayoutVars>
      </dgm:prSet>
      <dgm:spPr/>
    </dgm:pt>
    <dgm:pt modelId="{4258D5DB-F9EC-4E84-A2EA-154A694CF5BD}" type="pres">
      <dgm:prSet presAssocID="{EF55D1CC-4F2B-4C22-BA5C-9BCFD43C23A4}" presName="compNode" presStyleCnt="0"/>
      <dgm:spPr/>
    </dgm:pt>
    <dgm:pt modelId="{1258E052-313B-4E4B-800A-91615BFA0C21}" type="pres">
      <dgm:prSet presAssocID="{EF55D1CC-4F2B-4C22-BA5C-9BCFD43C23A4}" presName="bgRect" presStyleLbl="bgShp" presStyleIdx="0" presStyleCnt="2" custLinFactNeighborX="546"/>
      <dgm:spPr/>
    </dgm:pt>
    <dgm:pt modelId="{F0A57838-3050-4404-9AEC-8BDD7BA74505}" type="pres">
      <dgm:prSet presAssocID="{EF55D1CC-4F2B-4C22-BA5C-9BCFD43C23A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393B400-3F87-4FF5-A4F7-CD01EBF0220D}" type="pres">
      <dgm:prSet presAssocID="{EF55D1CC-4F2B-4C22-BA5C-9BCFD43C23A4}" presName="spaceRect" presStyleCnt="0"/>
      <dgm:spPr/>
    </dgm:pt>
    <dgm:pt modelId="{7B68D973-2426-49F6-ABF7-B7A8756EDB4D}" type="pres">
      <dgm:prSet presAssocID="{EF55D1CC-4F2B-4C22-BA5C-9BCFD43C23A4}" presName="parTx" presStyleLbl="revTx" presStyleIdx="0" presStyleCnt="2">
        <dgm:presLayoutVars>
          <dgm:chMax val="0"/>
          <dgm:chPref val="0"/>
        </dgm:presLayoutVars>
      </dgm:prSet>
      <dgm:spPr/>
    </dgm:pt>
    <dgm:pt modelId="{D0A45421-96BB-46D4-91C3-E6D6B4D773D4}" type="pres">
      <dgm:prSet presAssocID="{E92D1CDC-B40F-44CB-9DAC-B8994E49C971}" presName="sibTrans" presStyleCnt="0"/>
      <dgm:spPr/>
    </dgm:pt>
    <dgm:pt modelId="{3AFE2DA6-08CA-4983-865C-4431F38B9CED}" type="pres">
      <dgm:prSet presAssocID="{D26AFE55-7C38-41D0-848B-7D42D068EC78}" presName="compNode" presStyleCnt="0"/>
      <dgm:spPr/>
    </dgm:pt>
    <dgm:pt modelId="{EF78E832-291A-4252-B8D7-32ADA3F6745E}" type="pres">
      <dgm:prSet presAssocID="{D26AFE55-7C38-41D0-848B-7D42D068EC78}" presName="bgRect" presStyleLbl="bgShp" presStyleIdx="1" presStyleCnt="2"/>
      <dgm:spPr/>
    </dgm:pt>
    <dgm:pt modelId="{4FE77E44-3E37-4052-87D6-77563CF8AB1F}" type="pres">
      <dgm:prSet presAssocID="{D26AFE55-7C38-41D0-848B-7D42D068EC7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9DCBD82A-2CC6-411D-AA7C-D984DF83C154}" type="pres">
      <dgm:prSet presAssocID="{D26AFE55-7C38-41D0-848B-7D42D068EC78}" presName="spaceRect" presStyleCnt="0"/>
      <dgm:spPr/>
    </dgm:pt>
    <dgm:pt modelId="{ED4A56DB-ABC4-4F89-91F8-600111EF72A9}" type="pres">
      <dgm:prSet presAssocID="{D26AFE55-7C38-41D0-848B-7D42D068EC7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CBCE215-520C-494B-8D16-5B4856AE2840}" srcId="{5A8E6E85-C5C4-4916-B694-912648DD04A8}" destId="{EF55D1CC-4F2B-4C22-BA5C-9BCFD43C23A4}" srcOrd="0" destOrd="0" parTransId="{2DA255B9-C225-482B-B7DB-974CC0C325B9}" sibTransId="{E92D1CDC-B40F-44CB-9DAC-B8994E49C971}"/>
    <dgm:cxn modelId="{4BE42071-983D-48FB-BA0D-BCD37C6F039D}" srcId="{5A8E6E85-C5C4-4916-B694-912648DD04A8}" destId="{D26AFE55-7C38-41D0-848B-7D42D068EC78}" srcOrd="1" destOrd="0" parTransId="{83E086F5-DE88-4018-B226-BDFBA450E013}" sibTransId="{70171D6D-5489-41B9-B420-0A9F9475318C}"/>
    <dgm:cxn modelId="{D6E529E0-FB84-49A7-8104-D0A62EB542D5}" type="presOf" srcId="{D26AFE55-7C38-41D0-848B-7D42D068EC78}" destId="{ED4A56DB-ABC4-4F89-91F8-600111EF72A9}" srcOrd="0" destOrd="0" presId="urn:microsoft.com/office/officeart/2018/2/layout/IconVerticalSolidList"/>
    <dgm:cxn modelId="{0CD329F2-F56B-4E0B-B5A6-16C3D8C824AD}" type="presOf" srcId="{5A8E6E85-C5C4-4916-B694-912648DD04A8}" destId="{BE78D63C-9A82-480A-A369-0DD6B44CBE00}" srcOrd="0" destOrd="0" presId="urn:microsoft.com/office/officeart/2018/2/layout/IconVerticalSolidList"/>
    <dgm:cxn modelId="{34BE7AFA-097F-4AA3-BE42-985601414351}" type="presOf" srcId="{EF55D1CC-4F2B-4C22-BA5C-9BCFD43C23A4}" destId="{7B68D973-2426-49F6-ABF7-B7A8756EDB4D}" srcOrd="0" destOrd="0" presId="urn:microsoft.com/office/officeart/2018/2/layout/IconVerticalSolidList"/>
    <dgm:cxn modelId="{919D1900-45B5-411B-A48D-B839D4414DBC}" type="presParOf" srcId="{BE78D63C-9A82-480A-A369-0DD6B44CBE00}" destId="{4258D5DB-F9EC-4E84-A2EA-154A694CF5BD}" srcOrd="0" destOrd="0" presId="urn:microsoft.com/office/officeart/2018/2/layout/IconVerticalSolidList"/>
    <dgm:cxn modelId="{F4C87A7E-14F2-4CEA-B288-AF9EF104B48D}" type="presParOf" srcId="{4258D5DB-F9EC-4E84-A2EA-154A694CF5BD}" destId="{1258E052-313B-4E4B-800A-91615BFA0C21}" srcOrd="0" destOrd="0" presId="urn:microsoft.com/office/officeart/2018/2/layout/IconVerticalSolidList"/>
    <dgm:cxn modelId="{8209A91A-7293-4304-9432-E8C8AB08B86A}" type="presParOf" srcId="{4258D5DB-F9EC-4E84-A2EA-154A694CF5BD}" destId="{F0A57838-3050-4404-9AEC-8BDD7BA74505}" srcOrd="1" destOrd="0" presId="urn:microsoft.com/office/officeart/2018/2/layout/IconVerticalSolidList"/>
    <dgm:cxn modelId="{3457EF1F-F553-49E3-B6AB-C9F9556940AB}" type="presParOf" srcId="{4258D5DB-F9EC-4E84-A2EA-154A694CF5BD}" destId="{C393B400-3F87-4FF5-A4F7-CD01EBF0220D}" srcOrd="2" destOrd="0" presId="urn:microsoft.com/office/officeart/2018/2/layout/IconVerticalSolidList"/>
    <dgm:cxn modelId="{D8DCE151-63D9-4E43-95EC-41769302D163}" type="presParOf" srcId="{4258D5DB-F9EC-4E84-A2EA-154A694CF5BD}" destId="{7B68D973-2426-49F6-ABF7-B7A8756EDB4D}" srcOrd="3" destOrd="0" presId="urn:microsoft.com/office/officeart/2018/2/layout/IconVerticalSolidList"/>
    <dgm:cxn modelId="{A52C25CC-0B52-4A4F-9237-E18418BE5AD6}" type="presParOf" srcId="{BE78D63C-9A82-480A-A369-0DD6B44CBE00}" destId="{D0A45421-96BB-46D4-91C3-E6D6B4D773D4}" srcOrd="1" destOrd="0" presId="urn:microsoft.com/office/officeart/2018/2/layout/IconVerticalSolidList"/>
    <dgm:cxn modelId="{ABA35E12-F62F-4B56-BB8B-B8AF8A8E939C}" type="presParOf" srcId="{BE78D63C-9A82-480A-A369-0DD6B44CBE00}" destId="{3AFE2DA6-08CA-4983-865C-4431F38B9CED}" srcOrd="2" destOrd="0" presId="urn:microsoft.com/office/officeart/2018/2/layout/IconVerticalSolidList"/>
    <dgm:cxn modelId="{052DF1AE-5982-4B24-A4C7-6D1C4AED7D75}" type="presParOf" srcId="{3AFE2DA6-08CA-4983-865C-4431F38B9CED}" destId="{EF78E832-291A-4252-B8D7-32ADA3F6745E}" srcOrd="0" destOrd="0" presId="urn:microsoft.com/office/officeart/2018/2/layout/IconVerticalSolidList"/>
    <dgm:cxn modelId="{69043DCE-485C-4DDB-A626-B751F08A40B3}" type="presParOf" srcId="{3AFE2DA6-08CA-4983-865C-4431F38B9CED}" destId="{4FE77E44-3E37-4052-87D6-77563CF8AB1F}" srcOrd="1" destOrd="0" presId="urn:microsoft.com/office/officeart/2018/2/layout/IconVerticalSolidList"/>
    <dgm:cxn modelId="{9D380167-2763-44F6-A163-595686C84E53}" type="presParOf" srcId="{3AFE2DA6-08CA-4983-865C-4431F38B9CED}" destId="{9DCBD82A-2CC6-411D-AA7C-D984DF83C154}" srcOrd="2" destOrd="0" presId="urn:microsoft.com/office/officeart/2018/2/layout/IconVerticalSolidList"/>
    <dgm:cxn modelId="{8318A794-D6DC-4B17-9557-AD4E2779DE3C}" type="presParOf" srcId="{3AFE2DA6-08CA-4983-865C-4431F38B9CED}" destId="{ED4A56DB-ABC4-4F89-91F8-600111EF72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517881-736F-4364-A559-E65EE6A3CA4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4C8A94-4596-4900-849E-2707BF3B0D6B}">
      <dgm:prSet custT="1"/>
      <dgm:spPr/>
      <dgm:t>
        <a:bodyPr/>
        <a:lstStyle/>
        <a:p>
          <a:r>
            <a:rPr lang="en-GB" sz="3400" b="0" dirty="0">
              <a:latin typeface="Arial" panose="020B0604020202020204" pitchFamily="34" charset="0"/>
              <a:cs typeface="Arial" panose="020B0604020202020204" pitchFamily="34" charset="0"/>
            </a:rPr>
            <a:t>We are aiming to publish the e-handbook and initial training content towards the end of September 2021</a:t>
          </a:r>
          <a:endParaRPr lang="en-US" sz="3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6D6C15-49AA-44E3-A915-71D55C50E986}" type="parTrans" cxnId="{F9E3E015-8770-4FE7-BEE8-E2A04EA3FF54}">
      <dgm:prSet/>
      <dgm:spPr/>
      <dgm:t>
        <a:bodyPr/>
        <a:lstStyle/>
        <a:p>
          <a:endParaRPr lang="en-US" sz="3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9AE9D7-9139-4070-AC9C-05DF7933C197}" type="sibTrans" cxnId="{F9E3E015-8770-4FE7-BEE8-E2A04EA3FF54}">
      <dgm:prSet/>
      <dgm:spPr/>
      <dgm:t>
        <a:bodyPr/>
        <a:lstStyle/>
        <a:p>
          <a:endParaRPr lang="en-US" sz="3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954F28-75E7-4C3C-916B-CD635E8D71F5}">
      <dgm:prSet custT="1"/>
      <dgm:spPr/>
      <dgm:t>
        <a:bodyPr/>
        <a:lstStyle/>
        <a:p>
          <a:r>
            <a:rPr lang="en-GB" sz="3400" b="0">
              <a:latin typeface="Arial" panose="020B0604020202020204" pitchFamily="34" charset="0"/>
              <a:cs typeface="Arial" panose="020B0604020202020204" pitchFamily="34" charset="0"/>
            </a:rPr>
            <a:t>We are organising a joint workshop between Eurostat and the UN Task Team towards the end of 2021</a:t>
          </a:r>
          <a:endParaRPr lang="en-US" sz="3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A08043-ACC5-42F5-B584-1094377C24FF}" type="parTrans" cxnId="{6ADCD25B-0EA2-4032-8DCA-2AD0AE653C2A}">
      <dgm:prSet/>
      <dgm:spPr/>
      <dgm:t>
        <a:bodyPr/>
        <a:lstStyle/>
        <a:p>
          <a:endParaRPr lang="en-US" sz="3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E80054-62B2-499A-8CB5-195D5E542901}" type="sibTrans" cxnId="{6ADCD25B-0EA2-4032-8DCA-2AD0AE653C2A}">
      <dgm:prSet/>
      <dgm:spPr/>
      <dgm:t>
        <a:bodyPr/>
        <a:lstStyle/>
        <a:p>
          <a:endParaRPr lang="en-US" sz="34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FCE82E-1406-4E32-ACBE-A69468D96B1E}" type="pres">
      <dgm:prSet presAssocID="{D2517881-736F-4364-A559-E65EE6A3CA4C}" presName="vert0" presStyleCnt="0">
        <dgm:presLayoutVars>
          <dgm:dir/>
          <dgm:animOne val="branch"/>
          <dgm:animLvl val="lvl"/>
        </dgm:presLayoutVars>
      </dgm:prSet>
      <dgm:spPr/>
    </dgm:pt>
    <dgm:pt modelId="{5F9C9A91-3B05-4918-A313-5DC5C3BC6BEC}" type="pres">
      <dgm:prSet presAssocID="{144C8A94-4596-4900-849E-2707BF3B0D6B}" presName="thickLine" presStyleLbl="alignNode1" presStyleIdx="0" presStyleCnt="2"/>
      <dgm:spPr/>
    </dgm:pt>
    <dgm:pt modelId="{3D0C2CCD-512C-4C1A-9470-CEE04864B40D}" type="pres">
      <dgm:prSet presAssocID="{144C8A94-4596-4900-849E-2707BF3B0D6B}" presName="horz1" presStyleCnt="0"/>
      <dgm:spPr/>
    </dgm:pt>
    <dgm:pt modelId="{74CFA6EE-DCD8-4ACB-8430-49FBF8F09B1A}" type="pres">
      <dgm:prSet presAssocID="{144C8A94-4596-4900-849E-2707BF3B0D6B}" presName="tx1" presStyleLbl="revTx" presStyleIdx="0" presStyleCnt="2"/>
      <dgm:spPr/>
    </dgm:pt>
    <dgm:pt modelId="{B263C957-E920-4F66-8A88-3ACC45F62A3E}" type="pres">
      <dgm:prSet presAssocID="{144C8A94-4596-4900-849E-2707BF3B0D6B}" presName="vert1" presStyleCnt="0"/>
      <dgm:spPr/>
    </dgm:pt>
    <dgm:pt modelId="{304C1271-0064-43D9-BEC4-9D869998C39C}" type="pres">
      <dgm:prSet presAssocID="{02954F28-75E7-4C3C-916B-CD635E8D71F5}" presName="thickLine" presStyleLbl="alignNode1" presStyleIdx="1" presStyleCnt="2"/>
      <dgm:spPr/>
    </dgm:pt>
    <dgm:pt modelId="{843D3340-143B-4335-99E9-5A6C4A35E28A}" type="pres">
      <dgm:prSet presAssocID="{02954F28-75E7-4C3C-916B-CD635E8D71F5}" presName="horz1" presStyleCnt="0"/>
      <dgm:spPr/>
    </dgm:pt>
    <dgm:pt modelId="{15337844-A8D2-4AA8-AD22-139E7F7B09AB}" type="pres">
      <dgm:prSet presAssocID="{02954F28-75E7-4C3C-916B-CD635E8D71F5}" presName="tx1" presStyleLbl="revTx" presStyleIdx="1" presStyleCnt="2"/>
      <dgm:spPr/>
    </dgm:pt>
    <dgm:pt modelId="{064E7D3C-4110-4B29-8D9C-C2589C6642DF}" type="pres">
      <dgm:prSet presAssocID="{02954F28-75E7-4C3C-916B-CD635E8D71F5}" presName="vert1" presStyleCnt="0"/>
      <dgm:spPr/>
    </dgm:pt>
  </dgm:ptLst>
  <dgm:cxnLst>
    <dgm:cxn modelId="{F9E3E015-8770-4FE7-BEE8-E2A04EA3FF54}" srcId="{D2517881-736F-4364-A559-E65EE6A3CA4C}" destId="{144C8A94-4596-4900-849E-2707BF3B0D6B}" srcOrd="0" destOrd="0" parTransId="{FB6D6C15-49AA-44E3-A915-71D55C50E986}" sibTransId="{EE9AE9D7-9139-4070-AC9C-05DF7933C197}"/>
    <dgm:cxn modelId="{6ADCD25B-0EA2-4032-8DCA-2AD0AE653C2A}" srcId="{D2517881-736F-4364-A559-E65EE6A3CA4C}" destId="{02954F28-75E7-4C3C-916B-CD635E8D71F5}" srcOrd="1" destOrd="0" parTransId="{2CA08043-ACC5-42F5-B584-1094377C24FF}" sibTransId="{38E80054-62B2-499A-8CB5-195D5E542901}"/>
    <dgm:cxn modelId="{4E48F46B-0006-435D-9AD9-AD90F76B3DA1}" type="presOf" srcId="{D2517881-736F-4364-A559-E65EE6A3CA4C}" destId="{9EFCE82E-1406-4E32-ACBE-A69468D96B1E}" srcOrd="0" destOrd="0" presId="urn:microsoft.com/office/officeart/2008/layout/LinedList"/>
    <dgm:cxn modelId="{DD0C374E-C587-4AA1-8EBF-296E0E4C780A}" type="presOf" srcId="{02954F28-75E7-4C3C-916B-CD635E8D71F5}" destId="{15337844-A8D2-4AA8-AD22-139E7F7B09AB}" srcOrd="0" destOrd="0" presId="urn:microsoft.com/office/officeart/2008/layout/LinedList"/>
    <dgm:cxn modelId="{CBC7C05A-985C-4BAC-BCEB-ECAF868D187E}" type="presOf" srcId="{144C8A94-4596-4900-849E-2707BF3B0D6B}" destId="{74CFA6EE-DCD8-4ACB-8430-49FBF8F09B1A}" srcOrd="0" destOrd="0" presId="urn:microsoft.com/office/officeart/2008/layout/LinedList"/>
    <dgm:cxn modelId="{66AC99E8-1384-438E-A89B-490FE9C1B74F}" type="presParOf" srcId="{9EFCE82E-1406-4E32-ACBE-A69468D96B1E}" destId="{5F9C9A91-3B05-4918-A313-5DC5C3BC6BEC}" srcOrd="0" destOrd="0" presId="urn:microsoft.com/office/officeart/2008/layout/LinedList"/>
    <dgm:cxn modelId="{D21B25CB-3B25-4837-A321-9446951BD596}" type="presParOf" srcId="{9EFCE82E-1406-4E32-ACBE-A69468D96B1E}" destId="{3D0C2CCD-512C-4C1A-9470-CEE04864B40D}" srcOrd="1" destOrd="0" presId="urn:microsoft.com/office/officeart/2008/layout/LinedList"/>
    <dgm:cxn modelId="{3EE7202B-0C14-4F01-A04F-2075E3FA0D11}" type="presParOf" srcId="{3D0C2CCD-512C-4C1A-9470-CEE04864B40D}" destId="{74CFA6EE-DCD8-4ACB-8430-49FBF8F09B1A}" srcOrd="0" destOrd="0" presId="urn:microsoft.com/office/officeart/2008/layout/LinedList"/>
    <dgm:cxn modelId="{1738C5A2-66CD-47FE-9DFA-D62888B36A4E}" type="presParOf" srcId="{3D0C2CCD-512C-4C1A-9470-CEE04864B40D}" destId="{B263C957-E920-4F66-8A88-3ACC45F62A3E}" srcOrd="1" destOrd="0" presId="urn:microsoft.com/office/officeart/2008/layout/LinedList"/>
    <dgm:cxn modelId="{21B4CB77-AD17-47E9-A86D-9ABBDAAD3331}" type="presParOf" srcId="{9EFCE82E-1406-4E32-ACBE-A69468D96B1E}" destId="{304C1271-0064-43D9-BEC4-9D869998C39C}" srcOrd="2" destOrd="0" presId="urn:microsoft.com/office/officeart/2008/layout/LinedList"/>
    <dgm:cxn modelId="{DCBADEB7-B1AC-4BFD-9643-3257BC3274AE}" type="presParOf" srcId="{9EFCE82E-1406-4E32-ACBE-A69468D96B1E}" destId="{843D3340-143B-4335-99E9-5A6C4A35E28A}" srcOrd="3" destOrd="0" presId="urn:microsoft.com/office/officeart/2008/layout/LinedList"/>
    <dgm:cxn modelId="{C727C487-6E31-4C33-A734-EA9C1F93BC01}" type="presParOf" srcId="{843D3340-143B-4335-99E9-5A6C4A35E28A}" destId="{15337844-A8D2-4AA8-AD22-139E7F7B09AB}" srcOrd="0" destOrd="0" presId="urn:microsoft.com/office/officeart/2008/layout/LinedList"/>
    <dgm:cxn modelId="{C3CC9B80-CD02-4014-9087-0FC271892CDD}" type="presParOf" srcId="{843D3340-143B-4335-99E9-5A6C4A35E28A}" destId="{064E7D3C-4110-4B29-8D9C-C2589C6642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B09FD-1F4B-4682-9520-7B9B920056DC}">
      <dsp:nvSpPr>
        <dsp:cNvPr id="0" name=""/>
        <dsp:cNvSpPr/>
      </dsp:nvSpPr>
      <dsp:spPr>
        <a:xfrm>
          <a:off x="1020487" y="1067088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820B0-257B-4FFA-803D-C1278BB320B2}">
      <dsp:nvSpPr>
        <dsp:cNvPr id="0" name=""/>
        <dsp:cNvSpPr/>
      </dsp:nvSpPr>
      <dsp:spPr>
        <a:xfrm>
          <a:off x="393" y="2273801"/>
          <a:ext cx="3138750" cy="105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Draft methodological guidance (handbooks/notes)</a:t>
          </a:r>
        </a:p>
      </dsp:txBody>
      <dsp:txXfrm>
        <a:off x="393" y="2273801"/>
        <a:ext cx="3138750" cy="1059328"/>
      </dsp:txXfrm>
    </dsp:sp>
    <dsp:sp modelId="{F42FBC56-3E12-4DBE-9C51-2CF5CD8669FB}">
      <dsp:nvSpPr>
        <dsp:cNvPr id="0" name=""/>
        <dsp:cNvSpPr/>
      </dsp:nvSpPr>
      <dsp:spPr>
        <a:xfrm>
          <a:off x="393" y="3383431"/>
          <a:ext cx="3138750" cy="198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C2622-9E2D-4591-80A9-82C81A459CD8}">
      <dsp:nvSpPr>
        <dsp:cNvPr id="0" name=""/>
        <dsp:cNvSpPr/>
      </dsp:nvSpPr>
      <dsp:spPr>
        <a:xfrm>
          <a:off x="4708518" y="1067088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36441-973D-4F2F-8E9C-8F0203331EDF}">
      <dsp:nvSpPr>
        <dsp:cNvPr id="0" name=""/>
        <dsp:cNvSpPr/>
      </dsp:nvSpPr>
      <dsp:spPr>
        <a:xfrm>
          <a:off x="3688425" y="2273801"/>
          <a:ext cx="3138750" cy="105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Develop method/code library supporting guidance</a:t>
          </a:r>
        </a:p>
      </dsp:txBody>
      <dsp:txXfrm>
        <a:off x="3688425" y="2273801"/>
        <a:ext cx="3138750" cy="1059328"/>
      </dsp:txXfrm>
    </dsp:sp>
    <dsp:sp modelId="{7270B8C7-1165-4B3C-8340-DFAE734CAFFB}">
      <dsp:nvSpPr>
        <dsp:cNvPr id="0" name=""/>
        <dsp:cNvSpPr/>
      </dsp:nvSpPr>
      <dsp:spPr>
        <a:xfrm>
          <a:off x="3688425" y="3383431"/>
          <a:ext cx="3138750" cy="198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CBDA5-C8A1-4447-A3C6-DBDB690B4238}">
      <dsp:nvSpPr>
        <dsp:cNvPr id="0" name=""/>
        <dsp:cNvSpPr/>
      </dsp:nvSpPr>
      <dsp:spPr>
        <a:xfrm>
          <a:off x="8396550" y="1067088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FC080-5784-4A9B-9029-8962633618AB}">
      <dsp:nvSpPr>
        <dsp:cNvPr id="0" name=""/>
        <dsp:cNvSpPr/>
      </dsp:nvSpPr>
      <dsp:spPr>
        <a:xfrm>
          <a:off x="7578293" y="2273801"/>
          <a:ext cx="2735075" cy="105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400" b="0" i="0" kern="1200" dirty="0">
              <a:latin typeface="Arial" panose="020B0604020202020204" pitchFamily="34" charset="0"/>
              <a:cs typeface="Arial" panose="020B0604020202020204" pitchFamily="34" charset="0"/>
            </a:rPr>
            <a:t>Develop training material</a:t>
          </a:r>
        </a:p>
      </dsp:txBody>
      <dsp:txXfrm>
        <a:off x="7578293" y="2273801"/>
        <a:ext cx="2735075" cy="1059328"/>
      </dsp:txXfrm>
    </dsp:sp>
    <dsp:sp modelId="{4190EA7C-25BA-442E-B130-84E9C8EFA7C4}">
      <dsp:nvSpPr>
        <dsp:cNvPr id="0" name=""/>
        <dsp:cNvSpPr/>
      </dsp:nvSpPr>
      <dsp:spPr>
        <a:xfrm>
          <a:off x="7376456" y="3383431"/>
          <a:ext cx="3138750" cy="198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8A11B-E1A1-4FE3-A385-E4651E186130}">
      <dsp:nvSpPr>
        <dsp:cNvPr id="0" name=""/>
        <dsp:cNvSpPr/>
      </dsp:nvSpPr>
      <dsp:spPr>
        <a:xfrm>
          <a:off x="0" y="820856"/>
          <a:ext cx="6910387" cy="15154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C3005-DB26-4F76-A3F5-444946D5D5CA}">
      <dsp:nvSpPr>
        <dsp:cNvPr id="0" name=""/>
        <dsp:cNvSpPr/>
      </dsp:nvSpPr>
      <dsp:spPr>
        <a:xfrm>
          <a:off x="458416" y="1161827"/>
          <a:ext cx="833485" cy="8334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EBDF2-0D00-4713-A186-B4473BC5B2CF}">
      <dsp:nvSpPr>
        <dsp:cNvPr id="0" name=""/>
        <dsp:cNvSpPr/>
      </dsp:nvSpPr>
      <dsp:spPr>
        <a:xfrm>
          <a:off x="1750318" y="820856"/>
          <a:ext cx="5160068" cy="151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383" tIns="160383" rIns="160383" bIns="1603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Produce an e-handbook (wiki) on using alternative data sources (ADS) to produce consumer price statistics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0318" y="820856"/>
        <a:ext cx="5160068" cy="1515427"/>
      </dsp:txXfrm>
    </dsp:sp>
    <dsp:sp modelId="{F5AFB0D6-547F-4F77-AF3A-9FB8BE86CC6E}">
      <dsp:nvSpPr>
        <dsp:cNvPr id="0" name=""/>
        <dsp:cNvSpPr/>
      </dsp:nvSpPr>
      <dsp:spPr>
        <a:xfrm>
          <a:off x="0" y="2715140"/>
          <a:ext cx="6910387" cy="15154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8471B6-D8DD-43A1-BC2D-64D539795DDD}">
      <dsp:nvSpPr>
        <dsp:cNvPr id="0" name=""/>
        <dsp:cNvSpPr/>
      </dsp:nvSpPr>
      <dsp:spPr>
        <a:xfrm>
          <a:off x="458416" y="3056112"/>
          <a:ext cx="833485" cy="8334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6D3C5-8A04-4944-A4E2-FC09DA930E95}">
      <dsp:nvSpPr>
        <dsp:cNvPr id="0" name=""/>
        <dsp:cNvSpPr/>
      </dsp:nvSpPr>
      <dsp:spPr>
        <a:xfrm>
          <a:off x="1750318" y="2715140"/>
          <a:ext cx="5160068" cy="151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383" tIns="160383" rIns="160383" bIns="1603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Make code available for NSIs to test out different methods that can be applied to ADS to produce consumer price indices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0318" y="2715140"/>
        <a:ext cx="5160068" cy="1515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8E052-313B-4E4B-800A-91615BFA0C21}">
      <dsp:nvSpPr>
        <dsp:cNvPr id="0" name=""/>
        <dsp:cNvSpPr/>
      </dsp:nvSpPr>
      <dsp:spPr>
        <a:xfrm>
          <a:off x="0" y="820856"/>
          <a:ext cx="6910387" cy="15154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57838-3050-4404-9AEC-8BDD7BA74505}">
      <dsp:nvSpPr>
        <dsp:cNvPr id="0" name=""/>
        <dsp:cNvSpPr/>
      </dsp:nvSpPr>
      <dsp:spPr>
        <a:xfrm>
          <a:off x="458416" y="1161827"/>
          <a:ext cx="833485" cy="8334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8D973-2426-49F6-ABF7-B7A8756EDB4D}">
      <dsp:nvSpPr>
        <dsp:cNvPr id="0" name=""/>
        <dsp:cNvSpPr/>
      </dsp:nvSpPr>
      <dsp:spPr>
        <a:xfrm>
          <a:off x="1750318" y="820856"/>
          <a:ext cx="5160068" cy="151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383" tIns="160383" rIns="160383" bIns="16038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Draft new guidance on potential methods available for classifying scanner data to produce data ready for price index compilation – via e-handbook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0318" y="820856"/>
        <a:ext cx="5160068" cy="1515427"/>
      </dsp:txXfrm>
    </dsp:sp>
    <dsp:sp modelId="{EF78E832-291A-4252-B8D7-32ADA3F6745E}">
      <dsp:nvSpPr>
        <dsp:cNvPr id="0" name=""/>
        <dsp:cNvSpPr/>
      </dsp:nvSpPr>
      <dsp:spPr>
        <a:xfrm>
          <a:off x="0" y="2715140"/>
          <a:ext cx="6910387" cy="15154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77E44-3E37-4052-87D6-77563CF8AB1F}">
      <dsp:nvSpPr>
        <dsp:cNvPr id="0" name=""/>
        <dsp:cNvSpPr/>
      </dsp:nvSpPr>
      <dsp:spPr>
        <a:xfrm>
          <a:off x="458416" y="3056112"/>
          <a:ext cx="833485" cy="8334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A56DB-ABC4-4F89-91F8-600111EF72A9}">
      <dsp:nvSpPr>
        <dsp:cNvPr id="0" name=""/>
        <dsp:cNvSpPr/>
      </dsp:nvSpPr>
      <dsp:spPr>
        <a:xfrm>
          <a:off x="1750318" y="2715140"/>
          <a:ext cx="5160068" cy="151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383" tIns="160383" rIns="160383" bIns="160383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Initial methods/code available to share with NSIs</a:t>
          </a:r>
          <a:endParaRPr lang="en-US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0318" y="2715140"/>
        <a:ext cx="5160068" cy="15154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8E052-313B-4E4B-800A-91615BFA0C21}">
      <dsp:nvSpPr>
        <dsp:cNvPr id="0" name=""/>
        <dsp:cNvSpPr/>
      </dsp:nvSpPr>
      <dsp:spPr>
        <a:xfrm>
          <a:off x="0" y="820856"/>
          <a:ext cx="6910387" cy="15154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57838-3050-4404-9AEC-8BDD7BA74505}">
      <dsp:nvSpPr>
        <dsp:cNvPr id="0" name=""/>
        <dsp:cNvSpPr/>
      </dsp:nvSpPr>
      <dsp:spPr>
        <a:xfrm>
          <a:off x="458416" y="1161827"/>
          <a:ext cx="833485" cy="8334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8D973-2426-49F6-ABF7-B7A8756EDB4D}">
      <dsp:nvSpPr>
        <dsp:cNvPr id="0" name=""/>
        <dsp:cNvSpPr/>
      </dsp:nvSpPr>
      <dsp:spPr>
        <a:xfrm>
          <a:off x="1750318" y="820856"/>
          <a:ext cx="5160068" cy="151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383" tIns="160383" rIns="160383" bIns="1603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Production of new training content for trusted learning (targeted at different entry levels)</a:t>
          </a:r>
        </a:p>
      </dsp:txBody>
      <dsp:txXfrm>
        <a:off x="1750318" y="820856"/>
        <a:ext cx="5160068" cy="1515427"/>
      </dsp:txXfrm>
    </dsp:sp>
    <dsp:sp modelId="{EF78E832-291A-4252-B8D7-32ADA3F6745E}">
      <dsp:nvSpPr>
        <dsp:cNvPr id="0" name=""/>
        <dsp:cNvSpPr/>
      </dsp:nvSpPr>
      <dsp:spPr>
        <a:xfrm>
          <a:off x="0" y="2715140"/>
          <a:ext cx="6910387" cy="15154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E77E44-3E37-4052-87D6-77563CF8AB1F}">
      <dsp:nvSpPr>
        <dsp:cNvPr id="0" name=""/>
        <dsp:cNvSpPr/>
      </dsp:nvSpPr>
      <dsp:spPr>
        <a:xfrm>
          <a:off x="458416" y="3056112"/>
          <a:ext cx="833485" cy="8334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A56DB-ABC4-4F89-91F8-600111EF72A9}">
      <dsp:nvSpPr>
        <dsp:cNvPr id="0" name=""/>
        <dsp:cNvSpPr/>
      </dsp:nvSpPr>
      <dsp:spPr>
        <a:xfrm>
          <a:off x="1750318" y="2715140"/>
          <a:ext cx="5160068" cy="1515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383" tIns="160383" rIns="160383" bIns="16038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rial" panose="020B0604020202020204" pitchFamily="34" charset="0"/>
              <a:cs typeface="Arial" panose="020B0604020202020204" pitchFamily="34" charset="0"/>
            </a:rPr>
            <a:t>Delivery of new training course on using alternative data sources for consumer prices</a:t>
          </a:r>
        </a:p>
      </dsp:txBody>
      <dsp:txXfrm>
        <a:off x="1750318" y="2715140"/>
        <a:ext cx="5160068" cy="15154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C9A91-3B05-4918-A313-5DC5C3BC6BEC}">
      <dsp:nvSpPr>
        <dsp:cNvPr id="0" name=""/>
        <dsp:cNvSpPr/>
      </dsp:nvSpPr>
      <dsp:spPr>
        <a:xfrm>
          <a:off x="0" y="0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FA6EE-DCD8-4ACB-8430-49FBF8F09B1A}">
      <dsp:nvSpPr>
        <dsp:cNvPr id="0" name=""/>
        <dsp:cNvSpPr/>
      </dsp:nvSpPr>
      <dsp:spPr>
        <a:xfrm>
          <a:off x="0" y="0"/>
          <a:ext cx="6797675" cy="282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0" kern="1200" dirty="0">
              <a:latin typeface="Arial" panose="020B0604020202020204" pitchFamily="34" charset="0"/>
              <a:cs typeface="Arial" panose="020B0604020202020204" pitchFamily="34" charset="0"/>
            </a:rPr>
            <a:t>We are aiming to publish the e-handbook and initial training content towards the end of September 2021</a:t>
          </a:r>
          <a:endParaRPr lang="en-US" sz="3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0"/>
        <a:ext cx="6797675" cy="2824955"/>
      </dsp:txXfrm>
    </dsp:sp>
    <dsp:sp modelId="{304C1271-0064-43D9-BEC4-9D869998C39C}">
      <dsp:nvSpPr>
        <dsp:cNvPr id="0" name=""/>
        <dsp:cNvSpPr/>
      </dsp:nvSpPr>
      <dsp:spPr>
        <a:xfrm>
          <a:off x="0" y="2824955"/>
          <a:ext cx="6797675" cy="0"/>
        </a:xfrm>
        <a:prstGeom prst="line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37844-A8D2-4AA8-AD22-139E7F7B09AB}">
      <dsp:nvSpPr>
        <dsp:cNvPr id="0" name=""/>
        <dsp:cNvSpPr/>
      </dsp:nvSpPr>
      <dsp:spPr>
        <a:xfrm>
          <a:off x="0" y="2824955"/>
          <a:ext cx="6797675" cy="2824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0" kern="1200">
              <a:latin typeface="Arial" panose="020B0604020202020204" pitchFamily="34" charset="0"/>
              <a:cs typeface="Arial" panose="020B0604020202020204" pitchFamily="34" charset="0"/>
            </a:rPr>
            <a:t>We are organising a joint workshop between Eurostat and the UN Task Team towards the end of 2021</a:t>
          </a:r>
          <a:endParaRPr lang="en-US" sz="3400" b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24955"/>
        <a:ext cx="6797675" cy="2824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E775C-3F8E-4DAA-B88C-3D45420E577B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0CB3E-CD09-41A6-902E-30A7B271D6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45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77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1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7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32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5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43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37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8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4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634306-D55A-4EE5-A670-6FA351336093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FCA9DC-2F0D-421C-B294-924993764F6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71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package=PriceIndices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golf.Boettcher@statistik.gv.at" TargetMode="External"/><Relationship Id="rId7" Type="http://schemas.openxmlformats.org/officeDocument/2006/relationships/hyperlink" Target="mailto:jacek.bialek@uni.lodz.pl" TargetMode="External"/><Relationship Id="rId2" Type="http://schemas.openxmlformats.org/officeDocument/2006/relationships/hyperlink" Target="mailto:tanya.flower@on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imb@un.org" TargetMode="External"/><Relationship Id="rId5" Type="http://schemas.openxmlformats.org/officeDocument/2006/relationships/hyperlink" Target="mailto:havinga@un.org" TargetMode="External"/><Relationship Id="rId4" Type="http://schemas.openxmlformats.org/officeDocument/2006/relationships/hyperlink" Target="mailto:tsj@dst.dk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bigdata/task-teams/scanner/index.cs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44521B-6DF2-4479-B14D-EE89D1B5A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938" y="2545631"/>
            <a:ext cx="6782124" cy="1766738"/>
          </a:xfrm>
        </p:spPr>
        <p:txBody>
          <a:bodyPr>
            <a:normAutofit/>
          </a:bodyPr>
          <a:lstStyle/>
          <a:p>
            <a:pPr algn="ctr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UN Task Team on </a:t>
            </a: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Scanner Data</a:t>
            </a:r>
          </a:p>
        </p:txBody>
      </p:sp>
      <p:pic>
        <p:nvPicPr>
          <p:cNvPr id="8" name="Picture 2" descr="UN Committee of Experts on Big Data and Data Science for Official Statistics">
            <a:extLst>
              <a:ext uri="{FF2B5EF4-FFF2-40B4-BE49-F238E27FC236}">
                <a16:creationId xmlns:a16="http://schemas.microsoft.com/office/drawing/2014/main" id="{432E44C7-17C6-4C62-8534-C9B2A9E25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73" y="907686"/>
            <a:ext cx="6245254" cy="110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98A5921-094C-438E-A9FE-A973A3DEA076}"/>
              </a:ext>
            </a:extLst>
          </p:cNvPr>
          <p:cNvSpPr txBox="1"/>
          <p:nvPr/>
        </p:nvSpPr>
        <p:spPr>
          <a:xfrm>
            <a:off x="357272" y="5288037"/>
            <a:ext cx="523220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Tanya Flower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Chair of the UN Task Team on Scanner Data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5CA36E-F65F-49A7-92E3-BBD094AE231C}"/>
              </a:ext>
            </a:extLst>
          </p:cNvPr>
          <p:cNvSpPr/>
          <p:nvPr/>
        </p:nvSpPr>
        <p:spPr>
          <a:xfrm>
            <a:off x="6807789" y="5309901"/>
            <a:ext cx="4821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Group of Experts on Consumer Price Indices (online), June 2021</a:t>
            </a:r>
          </a:p>
        </p:txBody>
      </p:sp>
    </p:spTree>
    <p:extLst>
      <p:ext uri="{BB962C8B-B14F-4D97-AF65-F5344CB8AC3E}">
        <p14:creationId xmlns:p14="http://schemas.microsoft.com/office/powerpoint/2010/main" val="303498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05A42EF-68E6-4808-81CD-E5ABD0ED9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6C54D-140F-4872-8C6F-0CEC7ECF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GB" sz="3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PriceIndices</a:t>
            </a:r>
            <a: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index package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DAA50A-6A88-465B-84D5-F3AAF1D93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890707"/>
            <a:ext cx="5451627" cy="4756544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4A154E-1950-4755-A5FC-5998EE0CC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2B8C5-FF1A-407E-A201-55F03471F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functionality to: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a scanner data set for price dynamics calculations (data selecting, data classification, data matching, data filtering)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 bilateral and multilateral indexes</a:t>
            </a:r>
          </a:p>
          <a:p>
            <a:pPr marL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CRAN repository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E9C285-56FB-4B36-8ECA-C2D6596AA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7C076B-00B1-4629-B27F-A86F9885F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00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BA79C-BE70-4678-A360-D111EAFB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GB" sz="3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to </a:t>
            </a:r>
            <a:br>
              <a:rPr lang="en-GB" sz="3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out for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C00453-BC1D-4869-9BDE-B313575B5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79906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36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A643-FCA5-4A7A-A7C3-A5A3F072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get involved?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17F9-C542-49C6-9622-0F5CA0118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We’re always on the look out for new members!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contact any of the steering group members: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Tanya Flower (Chair and Workstream 1 lead)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tanya.flower@ons.gov.uk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Ingolf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Böttcher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(Workstream 2 lead)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Ingolf.Boettcher@statistik.gv.at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Thomas Hjorth Jacobsen (Workstream 3 lead)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tsj@dst.dk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Ivo Havinga (UN Secretariat)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havinga@un.org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Benson Sim (UN Secretariat)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simb@un.org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you have any specific questions on the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PriceIndices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 package, please contact Jacek Białek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jacek.bialek@uni.lodz.pl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610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9AEE3E3-3744-4805-B98D-6D09A3540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for listening!</a:t>
            </a:r>
            <a:br>
              <a:rPr lang="en-US" sz="7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33911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56799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3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 Committee of Experts on Big Data and Data Science for Official Statistics</a:t>
            </a:r>
            <a:endParaRPr lang="en-US" sz="34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308465"/>
            <a:ext cx="11033760" cy="2352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Previously the Global Working Group on Big Data for Official Statistics </a:t>
            </a:r>
          </a:p>
          <a:p>
            <a:pPr marL="45720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Created in March 2014 under the UN Statistical Commission</a:t>
            </a:r>
          </a:p>
          <a:p>
            <a:pPr marL="457200" lvl="2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Mandated to give direction to the use of Big Data for Official Statistics</a:t>
            </a:r>
          </a:p>
        </p:txBody>
      </p:sp>
      <p:pic>
        <p:nvPicPr>
          <p:cNvPr id="1026" name="Picture 2" descr="UN Committee of Experts on Big Data and Data Science for Official Statistics">
            <a:extLst>
              <a:ext uri="{FF2B5EF4-FFF2-40B4-BE49-F238E27FC236}">
                <a16:creationId xmlns:a16="http://schemas.microsoft.com/office/drawing/2014/main" id="{34662EA7-473D-485E-83D1-E255BFF46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600" y="2058545"/>
            <a:ext cx="6245254" cy="110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83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568A71-1292-4FC1-BBE4-D0FEA8C08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491" y="619518"/>
            <a:ext cx="9945190" cy="1014984"/>
          </a:xfrm>
        </p:spPr>
        <p:txBody>
          <a:bodyPr anchor="b">
            <a:norm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of UN Task Teams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9F8AADD-DCB3-42D4-B21E-197EF261CE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524411"/>
              </p:ext>
            </p:extLst>
          </p:nvPr>
        </p:nvGraphicFramePr>
        <p:xfrm>
          <a:off x="838200" y="1634502"/>
          <a:ext cx="10515600" cy="464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59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832204-006A-4776-A571-795CE4B09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0791D-AB8C-4A56-A35A-7D51CD54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3577" y="634946"/>
            <a:ext cx="6846166" cy="14507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Task Team on Scanner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F0C0AE-250F-489B-A860-519308276B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852"/>
          <a:stretch/>
        </p:blipFill>
        <p:spPr>
          <a:xfrm>
            <a:off x="913957" y="620721"/>
            <a:ext cx="2875663" cy="158392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BACF6D-0EFB-4500-A9CC-9A7569566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9772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555F932-D9E2-4682-BB3B-D4FB3E407B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173"/>
          <a:stretch/>
        </p:blipFill>
        <p:spPr>
          <a:xfrm>
            <a:off x="1100419" y="2349517"/>
            <a:ext cx="2487972" cy="1599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7BE6967-C2EC-4450-96F0-507DE7D978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12" r="45019"/>
          <a:stretch/>
        </p:blipFill>
        <p:spPr>
          <a:xfrm>
            <a:off x="1271745" y="4110309"/>
            <a:ext cx="2145321" cy="15839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95A22-C90F-4EFA-A923-F0F6FBF23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747" y="2198914"/>
            <a:ext cx="6847996" cy="36701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 the use of new data sources (web scraped and scanner data) in consumer price statistics…</a:t>
            </a:r>
            <a:endParaRPr lang="en-US" sz="3200" cap="all" spc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Task Team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homepage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cap="all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F5E671-2375-4DD4-9154-7F90B5FEF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3DBC5-6C04-46B1-BF7F-79F7BDCAA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671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C6B623D-A3E9-460F-9A5B-2F0FE253B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355BF7B-E19B-478B-8187-8EF57F4F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EABC29F-F82F-4902-B701-8FEEE414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5BDCBB-0B1A-4AA1-B47F-DBDB64246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C22919-6281-4029-B31C-D26E9FB19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530366"/>
              </p:ext>
            </p:extLst>
          </p:nvPr>
        </p:nvGraphicFramePr>
        <p:xfrm>
          <a:off x="554449" y="1721015"/>
          <a:ext cx="10916465" cy="4293814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014852">
                  <a:extLst>
                    <a:ext uri="{9D8B030D-6E8A-4147-A177-3AD203B41FA5}">
                      <a16:colId xmlns:a16="http://schemas.microsoft.com/office/drawing/2014/main" val="1838210144"/>
                    </a:ext>
                  </a:extLst>
                </a:gridCol>
                <a:gridCol w="3506584">
                  <a:extLst>
                    <a:ext uri="{9D8B030D-6E8A-4147-A177-3AD203B41FA5}">
                      <a16:colId xmlns:a16="http://schemas.microsoft.com/office/drawing/2014/main" val="2268038479"/>
                    </a:ext>
                  </a:extLst>
                </a:gridCol>
                <a:gridCol w="4395029">
                  <a:extLst>
                    <a:ext uri="{9D8B030D-6E8A-4147-A177-3AD203B41FA5}">
                      <a16:colId xmlns:a16="http://schemas.microsoft.com/office/drawing/2014/main" val="2133676338"/>
                    </a:ext>
                  </a:extLst>
                </a:gridCol>
              </a:tblGrid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Workstream 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Workstream 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Workstream 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4214630739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Tanya Flower (ONS (UK))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Ingolf </a:t>
                      </a:r>
                      <a:r>
                        <a:rPr lang="en-GB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</a:t>
                      </a:r>
                      <a:r>
                        <a:rPr lang="en-GB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ttcher</a:t>
                      </a:r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(Statistics Austria)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Thomas Hjorth Jacobsen (Statistics Denmark)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2711972235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Brendan Williams (BLS)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Serge Goussev (Statistics Canada)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Oskar Eugster (Swiss Federal Statistical Office)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1715917472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Scholz (University of Graz)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Kjersti Nyborg Hov (Statistics Norway)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Kristiina Nieminen (Statistics Finland)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3906602538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Cem BAŞ (TurkStat)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Liam Greenhough (ONS (UK))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Federico Polidoro (Istat)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1963733597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Lincoln Teixeira da Silva (IBGE)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Florin Barb (CBS (Netherlands))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Wichanun Niwatjinda (Thailand (TEID))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554114139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Vladimir Gonçalves Miranda (IBGE)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Karola Henn (Destatis)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Catherine Smyth (ABS)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3715770590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Rafael Posse (NISG (Mexico))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 van Loon (Statistics Belgium)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 Stansfield (Stats NZ)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3529403586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Ragnhild Nygaard (Statistics Norway)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Dave Lum (Stats NZ)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1142527679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Matthias Bieg (Destatis)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Melser (Monash University, Australia)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83347361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Clément Yélou (Statistics Canada)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 Ahmad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Ridhuan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Wan Jaafar (Malaysia)</a:t>
                      </a: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545372784"/>
                  </a:ext>
                </a:extLst>
              </a:tr>
              <a:tr h="3067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 Chessa (CBS (Netherlands))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Noradilah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Adnan (Malaysia)</a:t>
                      </a: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4227542781"/>
                  </a:ext>
                </a:extLst>
              </a:tr>
              <a:tr h="3067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Claude Lamboray (Eurostat)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Ode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Zuhayeni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Madjida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(Indonesia) </a:t>
                      </a: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3244073690"/>
                  </a:ext>
                </a:extLst>
              </a:tr>
              <a:tr h="306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Jacek Białek (Statistics Poland)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4" marR="6314" marT="6314" marB="0" anchor="b"/>
                </a:tc>
                <a:extLst>
                  <a:ext uri="{0D108BD9-81ED-4DB2-BD59-A6C34878D82A}">
                    <a16:rowId xmlns:a16="http://schemas.microsoft.com/office/drawing/2014/main" val="2141965130"/>
                  </a:ext>
                </a:extLst>
              </a:tr>
            </a:tbl>
          </a:graphicData>
        </a:graphic>
      </p:graphicFrame>
      <p:sp>
        <p:nvSpPr>
          <p:cNvPr id="10" name="Title 4">
            <a:extLst>
              <a:ext uri="{FF2B5EF4-FFF2-40B4-BE49-F238E27FC236}">
                <a16:creationId xmlns:a16="http://schemas.microsoft.com/office/drawing/2014/main" id="{5DE71F36-6F04-4F09-83A5-72171CB7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658" y="386544"/>
            <a:ext cx="9945190" cy="1014984"/>
          </a:xfrm>
        </p:spPr>
        <p:txBody>
          <a:bodyPr anchor="b">
            <a:norm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Team membership</a:t>
            </a:r>
          </a:p>
        </p:txBody>
      </p:sp>
    </p:spTree>
    <p:extLst>
      <p:ext uri="{BB962C8B-B14F-4D97-AF65-F5344CB8AC3E}">
        <p14:creationId xmlns:p14="http://schemas.microsoft.com/office/powerpoint/2010/main" val="144924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6F6D6D-68C7-4DE7-BCC8-49EDF0B35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FCD255-BE9C-4EDD-8120-2762DFA9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1" y="634946"/>
            <a:ext cx="3719415" cy="5055904"/>
          </a:xfrm>
        </p:spPr>
        <p:txBody>
          <a:bodyPr anchor="ctr">
            <a:normAutofit/>
          </a:bodyPr>
          <a:lstStyle/>
          <a:p>
            <a: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Workstream 1:</a:t>
            </a:r>
            <a:b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on using ADS for consumer price indices</a:t>
            </a:r>
            <a:endParaRPr lang="en-GB" sz="3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2ABB72-FC8B-4840-AD94-069919323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B0E252-C782-4F12-9522-B29D4B7D4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A9B9E4-D842-4215-A86C-FA3FE90EF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29E701C-22A5-4149-AD36-B1047603FB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794010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10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6F6D6D-68C7-4DE7-BCC8-49EDF0B35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8129F-B909-41E7-9C8F-2026B1FF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804253" cy="5055904"/>
          </a:xfrm>
        </p:spPr>
        <p:txBody>
          <a:bodyPr anchor="ctr">
            <a:normAutofit/>
          </a:bodyPr>
          <a:lstStyle/>
          <a:p>
            <a: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Workstream 2:</a:t>
            </a:r>
            <a:b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endParaRPr lang="en-GB" sz="3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2ABB72-FC8B-4840-AD94-069919323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B0E252-C782-4F12-9522-B29D4B7D4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A9B9E4-D842-4215-A86C-FA3FE90EF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BD2076-4339-479B-93DF-EB2B2DDE4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807818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455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6F6D6D-68C7-4DE7-BCC8-49EDF0B35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8129F-B909-41E7-9C8F-2026B1FF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804253" cy="5055904"/>
          </a:xfrm>
        </p:spPr>
        <p:txBody>
          <a:bodyPr anchor="ctr">
            <a:normAutofit/>
          </a:bodyPr>
          <a:lstStyle/>
          <a:p>
            <a: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Workstream 3:</a:t>
            </a:r>
            <a:b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GB" sz="3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2ABB72-FC8B-4840-AD94-069919323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EDB0E252-C782-4F12-9522-B29D4B7D4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A9B9E4-D842-4215-A86C-FA3FE90EFD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BD2076-4339-479B-93DF-EB2B2DDE4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792712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4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05A42EF-68E6-4808-81CD-E5ABD0ED9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D4AD6-DF75-4AF6-8725-58D13500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GB" sz="3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E-handbook (wiki)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42A55F-87A0-4D25-A5B8-22A2B44F3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2" y="1164168"/>
            <a:ext cx="5451627" cy="420962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4A154E-1950-4755-A5FC-5998EE0CC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D5AC03-5BF1-4406-A9A4-0690D5B9F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4656910" cy="367018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is to have a “living” document that will be updated over time to include the latest research/ international best practice, linking to existing material such as the CPI Manual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working through the initial content, with the aim to have something ready for wider feedback towards the end of September 2021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C285-56FB-4B36-8ECA-C2D6596AA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7C076B-00B1-4629-B27F-A86F9885F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70158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732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UN Task Team on  Scanner Data</vt:lpstr>
      <vt:lpstr>PowerPoint Presentation</vt:lpstr>
      <vt:lpstr>Objectives of UN Task Teams</vt:lpstr>
      <vt:lpstr>UN Task Team on Scanner Data</vt:lpstr>
      <vt:lpstr>Task Team membership</vt:lpstr>
      <vt:lpstr>Workstream 1:   Guidance on using ADS for consumer price indices</vt:lpstr>
      <vt:lpstr>Workstream 2:  Classification</vt:lpstr>
      <vt:lpstr>Workstream 3:  Training</vt:lpstr>
      <vt:lpstr>E-handbook (wiki)</vt:lpstr>
      <vt:lpstr>PriceIndices R index package</vt:lpstr>
      <vt:lpstr>Things to  look out for</vt:lpstr>
      <vt:lpstr>How can you get involved?</vt:lpstr>
      <vt:lpstr>Thanks for listening!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Task Team on  Scanner Data</dc:title>
  <dc:creator>Flower, Tanya</dc:creator>
  <cp:lastModifiedBy>Flower, Tanya</cp:lastModifiedBy>
  <cp:revision>18</cp:revision>
  <dcterms:created xsi:type="dcterms:W3CDTF">2020-07-28T08:47:44Z</dcterms:created>
  <dcterms:modified xsi:type="dcterms:W3CDTF">2021-05-25T13:35:33Z</dcterms:modified>
</cp:coreProperties>
</file>