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7" r:id="rId6"/>
    <p:sldId id="261" r:id="rId7"/>
    <p:sldId id="262" r:id="rId8"/>
    <p:sldId id="263" r:id="rId9"/>
    <p:sldId id="264" r:id="rId10"/>
    <p:sldId id="265" r:id="rId11"/>
    <p:sldId id="257" r:id="rId12"/>
    <p:sldId id="258" r:id="rId13"/>
    <p:sldId id="259" r:id="rId14"/>
    <p:sldId id="260" r:id="rId15"/>
    <p:sldId id="266" r:id="rId16"/>
  </p:sldIdLst>
  <p:sldSz cx="9144000" cy="6858000" type="screen4x3"/>
  <p:notesSz cx="6858000" cy="9144000"/>
  <p:custDataLst>
    <p:tags r:id="rId19"/>
  </p:custDataLst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CB8"/>
    <a:srgbClr val="549C54"/>
    <a:srgbClr val="2680D6"/>
    <a:srgbClr val="234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431C1C-4C16-405D-B9CA-633611A3F3A4}" type="datetimeFigureOut">
              <a:rPr lang="sl-SI"/>
              <a:pPr>
                <a:defRPr/>
              </a:pPr>
              <a:t>6. 05. 2021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61845F6-622E-4626-9476-D90CA90EDBFD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814268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A1017D-C86A-4B8B-B222-711B8AAC1ADD}" type="datetimeFigureOut">
              <a:rPr lang="sl-SI"/>
              <a:pPr>
                <a:defRPr/>
              </a:pPr>
              <a:t>6. 05. 2021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A991804-524D-4204-AC0C-67B281F54294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654967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C30286-4FFA-4021-B4A5-5468860B8CB4}" type="slidenum">
              <a:rPr lang="sl-SI" altLang="sl-SI">
                <a:latin typeface="Calibri" panose="020F0502020204030204" pitchFamily="34" charset="0"/>
              </a:rPr>
              <a:pPr eaLnBrk="1" hangingPunct="1"/>
              <a:t>1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2244725"/>
            <a:ext cx="91440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19088"/>
            <a:ext cx="180181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052737"/>
            <a:ext cx="6882399" cy="2304255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5400256"/>
            <a:ext cx="2592288" cy="105308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0726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DE85574-2DFB-4A5C-AE89-8DB25878A1A1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302393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31CF5A5-D525-46CE-B671-F2DFFA220BB1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970951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8313" y="2060575"/>
            <a:ext cx="8207375" cy="40327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 dirty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 smtClean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74231800-63A5-45D6-BBD7-938B3657CC8B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6890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8313" y="2060575"/>
            <a:ext cx="8207375" cy="403272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DDFBD-B859-4FC5-AC63-4FFADB094AA9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315838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AFEF821-3951-428E-9B63-CBA9DDEE188B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89040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61C53C6-055F-4029-B2DA-AD09FE6DDD6C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70932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920"/>
            <a:ext cx="4041775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C30431B-B907-4784-9B64-FB4901BF43E6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9898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91D4EFE-E99B-4888-B180-18DC2BC4ABA6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330662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1EAA78A-CCD1-4B73-BD80-9B4A3D11ED3D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32155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11521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6B88252-C980-46CD-998D-E3C9AB0B1DD7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93262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92695"/>
            <a:ext cx="5486400" cy="403487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76375" y="6376988"/>
            <a:ext cx="6119813" cy="36512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56550" y="6356350"/>
            <a:ext cx="73025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610C431-B0DC-4896-8CA3-EC9723F12ADF}" type="slidenum">
              <a:rPr lang="sl-SI" altLang="en-US"/>
              <a:pPr/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367368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384175"/>
            <a:ext cx="868362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60575"/>
            <a:ext cx="8229600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69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A04046-4E40-4B5A-8C3B-291022E5F439}" type="datetime1">
              <a:rPr lang="sl-SI"/>
              <a:pPr>
                <a:defRPr/>
              </a:pPr>
              <a:t>6. 05. 2021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250" y="6356350"/>
            <a:ext cx="5905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113" y="6356350"/>
            <a:ext cx="8016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E0D0058-919E-4A7A-97E0-299198E16A1E}" type="slidenum">
              <a:rPr lang="sl-SI" altLang="en-US"/>
              <a:pPr/>
              <a:t>‹#›</a:t>
            </a:fld>
            <a:endParaRPr lang="sl-SI" altLang="en-US"/>
          </a:p>
        </p:txBody>
      </p:sp>
      <p:pic>
        <p:nvPicPr>
          <p:cNvPr id="1032" name="Picture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19088"/>
            <a:ext cx="17367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549CB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49CB8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49CB8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49CB8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549CB8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001713" y="1052513"/>
            <a:ext cx="6883400" cy="2305050"/>
          </a:xfrm>
        </p:spPr>
        <p:txBody>
          <a:bodyPr/>
          <a:lstStyle/>
          <a:p>
            <a:r>
              <a:rPr lang="en-GB" altLang="sl-SI" dirty="0"/>
              <a:t>Challenges with scraped data in the field of HICP/CPI</a:t>
            </a:r>
            <a:endParaRPr lang="sl-SI" altLang="sl-SI" dirty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95288" y="5445125"/>
            <a:ext cx="6408960" cy="1052513"/>
          </a:xfrm>
        </p:spPr>
        <p:txBody>
          <a:bodyPr/>
          <a:lstStyle/>
          <a:p>
            <a:pPr algn="l"/>
            <a:r>
              <a:rPr lang="en-GB" altLang="sl-SI" dirty="0"/>
              <a:t>Meeting of the Group of Experts on Consumer Price Indices</a:t>
            </a:r>
            <a:endParaRPr lang="sl-SI" altLang="sl-SI" dirty="0"/>
          </a:p>
          <a:p>
            <a:pPr algn="l"/>
            <a:r>
              <a:rPr lang="en-GB" altLang="sl-SI" dirty="0"/>
              <a:t>3</a:t>
            </a:r>
            <a:r>
              <a:rPr lang="en-GB" altLang="sl-SI" baseline="30000" dirty="0"/>
              <a:t>rd</a:t>
            </a:r>
            <a:r>
              <a:rPr lang="en-GB" altLang="sl-SI" dirty="0"/>
              <a:t> of June 2021 [online session]</a:t>
            </a:r>
          </a:p>
          <a:p>
            <a:pPr algn="l"/>
            <a:r>
              <a:rPr lang="en-GB" altLang="sl-SI" dirty="0" err="1"/>
              <a:t>Črt</a:t>
            </a:r>
            <a:r>
              <a:rPr lang="en-GB" altLang="sl-SI" dirty="0"/>
              <a:t> </a:t>
            </a:r>
            <a:r>
              <a:rPr lang="en-GB" altLang="sl-SI" dirty="0" err="1"/>
              <a:t>Grahonja</a:t>
            </a:r>
            <a:r>
              <a:rPr lang="en-GB" altLang="sl-SI" dirty="0"/>
              <a:t> and </a:t>
            </a:r>
            <a:r>
              <a:rPr lang="en-GB" altLang="sl-SI" dirty="0" err="1"/>
              <a:t>Matevž</a:t>
            </a:r>
            <a:r>
              <a:rPr lang="en-GB" altLang="sl-SI" dirty="0"/>
              <a:t> </a:t>
            </a:r>
            <a:r>
              <a:rPr lang="en-GB" altLang="sl-SI" dirty="0" err="1"/>
              <a:t>Postrašija</a:t>
            </a:r>
            <a:endParaRPr lang="en-GB" alt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Clustering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Creation of homogeneous groups</a:t>
            </a:r>
          </a:p>
          <a:p>
            <a:r>
              <a:rPr lang="en-GB" dirty="0"/>
              <a:t>MARS (Match adjusted R squared)</a:t>
            </a:r>
          </a:p>
          <a:p>
            <a:r>
              <a:rPr lang="en-GB" dirty="0"/>
              <a:t>Selection of variables</a:t>
            </a:r>
          </a:p>
          <a:p>
            <a:r>
              <a:rPr lang="en-GB" dirty="0"/>
              <a:t>Recoding of values to 3 level ordinal interval (low, medium and high performance)</a:t>
            </a:r>
          </a:p>
        </p:txBody>
      </p:sp>
    </p:spTree>
    <p:extLst>
      <p:ext uri="{BB962C8B-B14F-4D97-AF65-F5344CB8AC3E}">
        <p14:creationId xmlns:p14="http://schemas.microsoft.com/office/powerpoint/2010/main" val="777863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Index calculation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No information on sales numbers</a:t>
            </a:r>
          </a:p>
          <a:p>
            <a:r>
              <a:rPr lang="en-GB" dirty="0"/>
              <a:t>Internet links proven </a:t>
            </a:r>
            <a:r>
              <a:rPr lang="en-GB"/>
              <a:t>as unsuccessful </a:t>
            </a:r>
            <a:r>
              <a:rPr lang="en-GB" dirty="0"/>
              <a:t>proxy</a:t>
            </a:r>
          </a:p>
          <a:p>
            <a:r>
              <a:rPr lang="en-GB" dirty="0"/>
              <a:t>Jevons index fits best</a:t>
            </a:r>
          </a:p>
        </p:txBody>
      </p:sp>
    </p:spTree>
    <p:extLst>
      <p:ext uri="{BB962C8B-B14F-4D97-AF65-F5344CB8AC3E}">
        <p14:creationId xmlns:p14="http://schemas.microsoft.com/office/powerpoint/2010/main" val="2412546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223963"/>
          </a:xfrm>
        </p:spPr>
        <p:txBody>
          <a:bodyPr/>
          <a:lstStyle/>
          <a:p>
            <a:r>
              <a:rPr lang="en-US" dirty="0">
                <a:solidFill>
                  <a:srgbClr val="4BACC6"/>
                </a:solidFill>
              </a:rPr>
              <a:t>Thank you for your attention!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231800-63A5-45D6-BBD7-938B3657CC8B}" type="slidenum">
              <a:rPr lang="sl-SI" smtClean="0"/>
              <a:pPr>
                <a:defRPr/>
              </a:pPr>
              <a:t>12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4868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data sources at SURS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Combination of traditional data collection with new data sources:</a:t>
            </a:r>
          </a:p>
          <a:p>
            <a:r>
              <a:rPr lang="en-GB" dirty="0"/>
              <a:t>Scanner data for groups 01, 02, 03, 05, 06, 07, 09 and 12</a:t>
            </a:r>
          </a:p>
          <a:p>
            <a:r>
              <a:rPr lang="en-GB" dirty="0"/>
              <a:t>Web scraped data for computer equipment and package holidays</a:t>
            </a:r>
          </a:p>
        </p:txBody>
      </p:sp>
    </p:spTree>
    <p:extLst>
      <p:ext uri="{BB962C8B-B14F-4D97-AF65-F5344CB8AC3E}">
        <p14:creationId xmlns:p14="http://schemas.microsoft.com/office/powerpoint/2010/main" val="4106147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/>
              <a:t>Past </a:t>
            </a:r>
            <a:r>
              <a:rPr lang="sl-SI" sz="3600" dirty="0" err="1"/>
              <a:t>experiment</a:t>
            </a:r>
            <a:r>
              <a:rPr lang="en-GB" sz="3600" dirty="0"/>
              <a:t>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3" y="2564904"/>
            <a:ext cx="8207375" cy="3528392"/>
          </a:xfrm>
        </p:spPr>
        <p:txBody>
          <a:bodyPr/>
          <a:lstStyle/>
          <a:p>
            <a:r>
              <a:rPr lang="sl-SI" dirty="0" err="1"/>
              <a:t>Common</a:t>
            </a:r>
            <a:r>
              <a:rPr lang="sl-SI" dirty="0"/>
              <a:t> </a:t>
            </a:r>
            <a:r>
              <a:rPr lang="sl-SI" dirty="0" err="1"/>
              <a:t>changes</a:t>
            </a:r>
            <a:r>
              <a:rPr lang="sl-SI" dirty="0"/>
              <a:t> to </a:t>
            </a:r>
            <a:r>
              <a:rPr lang="sl-SI" dirty="0" err="1"/>
              <a:t>both</a:t>
            </a:r>
            <a:r>
              <a:rPr lang="sl-SI" dirty="0"/>
              <a:t> </a:t>
            </a:r>
            <a:r>
              <a:rPr lang="sl-SI" dirty="0" err="1"/>
              <a:t>sites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programs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used</a:t>
            </a:r>
          </a:p>
          <a:p>
            <a:r>
              <a:rPr lang="sl-SI" dirty="0" err="1"/>
              <a:t>Preparation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custom</a:t>
            </a:r>
            <a:r>
              <a:rPr lang="sl-SI" dirty="0"/>
              <a:t> </a:t>
            </a:r>
            <a:r>
              <a:rPr lang="sl-SI" dirty="0" err="1"/>
              <a:t>files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every</a:t>
            </a:r>
            <a:r>
              <a:rPr lang="sl-SI" dirty="0"/>
              <a:t> </a:t>
            </a:r>
            <a:r>
              <a:rPr lang="sl-SI" dirty="0" err="1"/>
              <a:t>webpage</a:t>
            </a:r>
            <a:endParaRPr lang="sl-SI" dirty="0"/>
          </a:p>
          <a:p>
            <a:r>
              <a:rPr lang="sl-SI" dirty="0" err="1"/>
              <a:t>Limits</a:t>
            </a:r>
            <a:r>
              <a:rPr lang="sl-SI" dirty="0"/>
              <a:t> on </a:t>
            </a:r>
            <a:r>
              <a:rPr lang="sl-SI" dirty="0" err="1"/>
              <a:t>number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scraping</a:t>
            </a:r>
            <a:r>
              <a:rPr lang="sl-SI" dirty="0"/>
              <a:t> </a:t>
            </a:r>
            <a:r>
              <a:rPr lang="sl-SI" dirty="0" err="1"/>
              <a:t>tries</a:t>
            </a:r>
            <a:endParaRPr lang="sl-SI" dirty="0"/>
          </a:p>
          <a:p>
            <a:pPr lvl="1"/>
            <a:r>
              <a:rPr lang="sl-SI" dirty="0" err="1"/>
              <a:t>unsuccessful</a:t>
            </a:r>
            <a:r>
              <a:rPr lang="sl-SI" dirty="0"/>
              <a:t> </a:t>
            </a:r>
            <a:r>
              <a:rPr lang="sl-SI" dirty="0" err="1"/>
              <a:t>scraping</a:t>
            </a:r>
            <a:r>
              <a:rPr lang="sl-SI" dirty="0"/>
              <a:t> is </a:t>
            </a:r>
            <a:r>
              <a:rPr lang="sl-SI" dirty="0" err="1"/>
              <a:t>problematic</a:t>
            </a:r>
            <a:endParaRPr lang="sl-SI" dirty="0"/>
          </a:p>
          <a:p>
            <a:r>
              <a:rPr lang="sl-SI" dirty="0" err="1"/>
              <a:t>Free</a:t>
            </a:r>
            <a:r>
              <a:rPr lang="sl-SI" dirty="0"/>
              <a:t> </a:t>
            </a:r>
            <a:r>
              <a:rPr lang="sl-SI" dirty="0" err="1"/>
              <a:t>programs</a:t>
            </a:r>
            <a:r>
              <a:rPr lang="sl-SI" dirty="0"/>
              <a:t> </a:t>
            </a:r>
            <a:r>
              <a:rPr lang="sl-SI" dirty="0" err="1"/>
              <a:t>becoming</a:t>
            </a:r>
            <a:r>
              <a:rPr lang="sl-SI" dirty="0"/>
              <a:t> </a:t>
            </a:r>
            <a:r>
              <a:rPr lang="sl-SI" dirty="0" err="1"/>
              <a:t>pay</a:t>
            </a:r>
            <a:r>
              <a:rPr lang="sl-SI" dirty="0"/>
              <a:t>-</a:t>
            </a:r>
            <a:r>
              <a:rPr lang="sl-SI" dirty="0" err="1"/>
              <a:t>per</a:t>
            </a:r>
            <a:r>
              <a:rPr lang="sl-SI" dirty="0"/>
              <a:t>-</a:t>
            </a:r>
            <a:r>
              <a:rPr lang="sl-SI" dirty="0" err="1"/>
              <a:t>use</a:t>
            </a:r>
            <a:endParaRPr lang="sl-S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4231800-63A5-45D6-BBD7-938B3657CC8B}" type="slidenum">
              <a:rPr lang="sl-SI" smtClean="0"/>
              <a:pPr>
                <a:defRPr/>
              </a:pPr>
              <a:t>3</a:t>
            </a:fld>
            <a:endParaRPr lang="sl-SI" dirty="0"/>
          </a:p>
        </p:txBody>
      </p:sp>
      <p:pic>
        <p:nvPicPr>
          <p:cNvPr id="5" name="Picture 4" descr="http://www.interhacktives.com/wp-content/uploads/2014/03/I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785" y="1621929"/>
            <a:ext cx="942975" cy="9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763571"/>
            <a:ext cx="724001" cy="65731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873123"/>
            <a:ext cx="2838846" cy="43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93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Custom</a:t>
            </a:r>
            <a:r>
              <a:rPr lang="sl-SI" dirty="0"/>
              <a:t>-</a:t>
            </a:r>
            <a:r>
              <a:rPr lang="sl-SI" dirty="0" err="1"/>
              <a:t>made</a:t>
            </a:r>
            <a:r>
              <a:rPr lang="sl-SI" dirty="0"/>
              <a:t> </a:t>
            </a:r>
            <a:r>
              <a:rPr lang="sl-SI" dirty="0" err="1"/>
              <a:t>tools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 err="1"/>
              <a:t>What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need</a:t>
            </a:r>
            <a:r>
              <a:rPr lang="sl-SI" dirty="0"/>
              <a:t>:</a:t>
            </a:r>
          </a:p>
          <a:p>
            <a:r>
              <a:rPr lang="sl-SI" dirty="0" err="1"/>
              <a:t>Common</a:t>
            </a:r>
            <a:r>
              <a:rPr lang="sl-SI" dirty="0"/>
              <a:t> </a:t>
            </a:r>
            <a:r>
              <a:rPr lang="sl-SI" dirty="0" err="1"/>
              <a:t>framework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each</a:t>
            </a:r>
            <a:r>
              <a:rPr lang="sl-SI" dirty="0"/>
              <a:t> </a:t>
            </a:r>
            <a:r>
              <a:rPr lang="sl-SI" dirty="0" err="1"/>
              <a:t>scraper</a:t>
            </a:r>
            <a:endParaRPr lang="sl-SI" dirty="0"/>
          </a:p>
          <a:p>
            <a:r>
              <a:rPr lang="sl-SI" dirty="0" err="1"/>
              <a:t>Easy</a:t>
            </a:r>
            <a:r>
              <a:rPr lang="sl-SI" dirty="0"/>
              <a:t> </a:t>
            </a:r>
            <a:r>
              <a:rPr lang="sl-SI" dirty="0" err="1"/>
              <a:t>adaptation</a:t>
            </a:r>
            <a:r>
              <a:rPr lang="sl-SI" dirty="0"/>
              <a:t> to </a:t>
            </a:r>
            <a:r>
              <a:rPr lang="sl-SI" dirty="0" err="1"/>
              <a:t>webpage</a:t>
            </a:r>
            <a:r>
              <a:rPr lang="sl-SI" dirty="0"/>
              <a:t> </a:t>
            </a:r>
            <a:r>
              <a:rPr lang="sl-SI" dirty="0" err="1"/>
              <a:t>changes</a:t>
            </a:r>
            <a:endParaRPr lang="sl-SI" dirty="0"/>
          </a:p>
          <a:p>
            <a:r>
              <a:rPr lang="sl-SI" dirty="0" err="1"/>
              <a:t>Reproducability</a:t>
            </a:r>
            <a:endParaRPr lang="sl-SI" dirty="0"/>
          </a:p>
          <a:p>
            <a:r>
              <a:rPr lang="sl-SI" dirty="0" err="1"/>
              <a:t>Number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scrapes</a:t>
            </a:r>
            <a:r>
              <a:rPr lang="sl-SI" dirty="0"/>
              <a:t> not </a:t>
            </a:r>
            <a:r>
              <a:rPr lang="sl-SI" dirty="0" err="1"/>
              <a:t>artificially</a:t>
            </a:r>
            <a:r>
              <a:rPr lang="sl-SI" dirty="0"/>
              <a:t> </a:t>
            </a:r>
            <a:r>
              <a:rPr lang="sl-SI" dirty="0" err="1"/>
              <a:t>limited</a:t>
            </a:r>
            <a:endParaRPr lang="sl-SI" dirty="0"/>
          </a:p>
          <a:p>
            <a:r>
              <a:rPr lang="sl-SI" dirty="0" err="1"/>
              <a:t>Scrapes</a:t>
            </a:r>
            <a:r>
              <a:rPr lang="sl-SI" dirty="0"/>
              <a:t> </a:t>
            </a:r>
            <a:r>
              <a:rPr lang="sl-SI" dirty="0" err="1"/>
              <a:t>tailored</a:t>
            </a:r>
            <a:r>
              <a:rPr lang="sl-SI" dirty="0"/>
              <a:t> to </a:t>
            </a:r>
            <a:r>
              <a:rPr lang="sl-SI" dirty="0" err="1"/>
              <a:t>our</a:t>
            </a:r>
            <a:r>
              <a:rPr lang="sl-SI" dirty="0"/>
              <a:t> </a:t>
            </a:r>
            <a:r>
              <a:rPr lang="sl-SI" dirty="0" err="1"/>
              <a:t>needs</a:t>
            </a:r>
            <a:endParaRPr lang="sl-SI" dirty="0"/>
          </a:p>
          <a:p>
            <a:r>
              <a:rPr lang="sl-SI" dirty="0" err="1"/>
              <a:t>Advanced</a:t>
            </a:r>
            <a:r>
              <a:rPr lang="sl-SI" dirty="0"/>
              <a:t> </a:t>
            </a:r>
            <a:r>
              <a:rPr lang="sl-SI" dirty="0" err="1"/>
              <a:t>interactivity</a:t>
            </a:r>
            <a:r>
              <a:rPr lang="sl-SI" dirty="0"/>
              <a:t> </a:t>
            </a:r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err="1"/>
              <a:t>websites</a:t>
            </a:r>
            <a:r>
              <a:rPr lang="sl-SI" dirty="0"/>
              <a:t> (</a:t>
            </a:r>
            <a:r>
              <a:rPr lang="sl-SI" dirty="0" err="1"/>
              <a:t>JavaScript</a:t>
            </a:r>
            <a:r>
              <a:rPr lang="sl-SI" dirty="0"/>
              <a:t>, </a:t>
            </a:r>
            <a:r>
              <a:rPr lang="sl-SI" dirty="0" err="1"/>
              <a:t>Angular</a:t>
            </a:r>
            <a:r>
              <a:rPr lang="sl-SI" dirty="0"/>
              <a:t>,…)</a:t>
            </a:r>
          </a:p>
          <a:p>
            <a:r>
              <a:rPr lang="sl-SI" dirty="0" err="1"/>
              <a:t>Concurent</a:t>
            </a:r>
            <a:r>
              <a:rPr lang="sl-SI" dirty="0"/>
              <a:t> </a:t>
            </a:r>
            <a:r>
              <a:rPr lang="sl-SI" dirty="0" err="1"/>
              <a:t>scraping</a:t>
            </a:r>
            <a:endParaRPr lang="sl-SI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4231800-63A5-45D6-BBD7-938B3657CC8B}" type="slidenum">
              <a:rPr lang="sl-SI" smtClean="0"/>
              <a:pPr>
                <a:defRPr/>
              </a:pPr>
              <a:t>4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7681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Core</a:t>
            </a:r>
            <a:r>
              <a:rPr lang="sl-SI" dirty="0"/>
              <a:t> </a:t>
            </a:r>
            <a:r>
              <a:rPr lang="sl-SI" dirty="0" err="1"/>
              <a:t>elements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core</a:t>
            </a:r>
            <a:r>
              <a:rPr lang="sl-SI" dirty="0"/>
              <a:t> are </a:t>
            </a:r>
            <a:r>
              <a:rPr lang="sl-SI" dirty="0" err="1"/>
              <a:t>two</a:t>
            </a:r>
            <a:r>
              <a:rPr lang="sl-SI" dirty="0"/>
              <a:t> </a:t>
            </a:r>
            <a:r>
              <a:rPr lang="sl-SI" dirty="0" err="1"/>
              <a:t>Python</a:t>
            </a:r>
            <a:r>
              <a:rPr lang="sl-SI" dirty="0"/>
              <a:t> </a:t>
            </a:r>
            <a:r>
              <a:rPr lang="sl-SI" dirty="0" err="1"/>
              <a:t>classes</a:t>
            </a:r>
            <a:r>
              <a:rPr lang="sl-SI" dirty="0"/>
              <a:t>…</a:t>
            </a:r>
          </a:p>
          <a:p>
            <a:pPr lvl="1"/>
            <a:r>
              <a:rPr lang="sl-SI" dirty="0" err="1"/>
              <a:t>Driver</a:t>
            </a:r>
            <a:r>
              <a:rPr lang="sl-SI" dirty="0"/>
              <a:t> </a:t>
            </a:r>
            <a:r>
              <a:rPr lang="sl-SI" dirty="0" err="1"/>
              <a:t>class</a:t>
            </a:r>
            <a:r>
              <a:rPr lang="sl-SI" dirty="0"/>
              <a:t> – </a:t>
            </a:r>
            <a:r>
              <a:rPr lang="sl-SI" dirty="0" err="1"/>
              <a:t>handles</a:t>
            </a:r>
            <a:r>
              <a:rPr lang="sl-SI" dirty="0"/>
              <a:t> </a:t>
            </a:r>
            <a:r>
              <a:rPr lang="sl-SI" dirty="0" err="1"/>
              <a:t>connections</a:t>
            </a:r>
            <a:r>
              <a:rPr lang="sl-SI" dirty="0"/>
              <a:t> to </a:t>
            </a:r>
            <a:r>
              <a:rPr lang="sl-SI" dirty="0" err="1"/>
              <a:t>websites</a:t>
            </a:r>
            <a:endParaRPr lang="sl-SI" dirty="0"/>
          </a:p>
          <a:p>
            <a:pPr lvl="1"/>
            <a:r>
              <a:rPr lang="sl-SI" dirty="0" err="1"/>
              <a:t>Scraper</a:t>
            </a:r>
            <a:r>
              <a:rPr lang="sl-SI" dirty="0"/>
              <a:t> </a:t>
            </a:r>
            <a:r>
              <a:rPr lang="sl-SI" dirty="0" err="1"/>
              <a:t>class</a:t>
            </a:r>
            <a:r>
              <a:rPr lang="sl-SI" dirty="0"/>
              <a:t> – </a:t>
            </a:r>
            <a:r>
              <a:rPr lang="sl-SI" dirty="0" err="1"/>
              <a:t>handles</a:t>
            </a:r>
            <a:r>
              <a:rPr lang="sl-SI" dirty="0"/>
              <a:t> </a:t>
            </a:r>
            <a:r>
              <a:rPr lang="sl-SI" dirty="0" err="1"/>
              <a:t>concurrent</a:t>
            </a:r>
            <a:r>
              <a:rPr lang="sl-SI" dirty="0"/>
              <a:t> </a:t>
            </a:r>
            <a:r>
              <a:rPr lang="sl-SI" dirty="0" err="1"/>
              <a:t>Drivers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result</a:t>
            </a:r>
            <a:r>
              <a:rPr lang="sl-SI" dirty="0"/>
              <a:t> </a:t>
            </a:r>
            <a:r>
              <a:rPr lang="sl-SI" dirty="0" err="1"/>
              <a:t>saving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an</a:t>
            </a:r>
            <a:r>
              <a:rPr lang="sl-SI" dirty="0"/>
              <a:t> </a:t>
            </a:r>
            <a:r>
              <a:rPr lang="sl-SI" dirty="0" err="1"/>
              <a:t>Instruction</a:t>
            </a:r>
            <a:r>
              <a:rPr lang="sl-SI" dirty="0"/>
              <a:t> file </a:t>
            </a:r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err="1"/>
              <a:t>specific</a:t>
            </a:r>
            <a:r>
              <a:rPr lang="sl-SI" dirty="0"/>
              <a:t> </a:t>
            </a:r>
            <a:r>
              <a:rPr lang="sl-SI" dirty="0" err="1"/>
              <a:t>instructions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scraping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each</a:t>
            </a:r>
            <a:r>
              <a:rPr lang="sl-SI" dirty="0"/>
              <a:t> </a:t>
            </a:r>
            <a:r>
              <a:rPr lang="sl-SI" dirty="0" err="1"/>
              <a:t>specific</a:t>
            </a:r>
            <a:r>
              <a:rPr lang="sl-SI" dirty="0"/>
              <a:t> </a:t>
            </a:r>
            <a:r>
              <a:rPr lang="sl-SI" dirty="0" err="1"/>
              <a:t>webdomain</a:t>
            </a:r>
            <a:r>
              <a:rPr lang="sl-SI" dirty="0"/>
              <a:t>.</a:t>
            </a:r>
          </a:p>
          <a:p>
            <a:pPr lvl="1"/>
            <a:r>
              <a:rPr lang="sl-SI" dirty="0"/>
              <a:t>Same </a:t>
            </a:r>
            <a:r>
              <a:rPr lang="sl-SI" dirty="0" err="1"/>
              <a:t>input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output</a:t>
            </a:r>
            <a:r>
              <a:rPr lang="sl-SI" dirty="0"/>
              <a:t> </a:t>
            </a:r>
            <a:r>
              <a:rPr lang="sl-SI" dirty="0" err="1"/>
              <a:t>formats</a:t>
            </a:r>
            <a:endParaRPr lang="sl-SI" dirty="0"/>
          </a:p>
          <a:p>
            <a:pPr lvl="1"/>
            <a:r>
              <a:rPr lang="sl-SI" dirty="0" err="1"/>
              <a:t>Different</a:t>
            </a:r>
            <a:r>
              <a:rPr lang="sl-SI" dirty="0"/>
              <a:t> </a:t>
            </a:r>
            <a:r>
              <a:rPr lang="sl-SI" dirty="0" err="1"/>
              <a:t>operations</a:t>
            </a:r>
            <a:r>
              <a:rPr lang="sl-SI" dirty="0"/>
              <a:t> on </a:t>
            </a:r>
            <a:r>
              <a:rPr lang="sl-SI" dirty="0" err="1"/>
              <a:t>webpages</a:t>
            </a:r>
            <a:r>
              <a:rPr lang="sl-SI" dirty="0"/>
              <a:t> (HTML </a:t>
            </a:r>
            <a:r>
              <a:rPr lang="sl-SI" dirty="0" err="1"/>
              <a:t>tags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content</a:t>
            </a:r>
            <a:r>
              <a:rPr lang="sl-SI" dirty="0"/>
              <a:t>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use</a:t>
            </a:r>
            <a:r>
              <a:rPr lang="sl-SI" dirty="0"/>
              <a:t> </a:t>
            </a:r>
            <a:r>
              <a:rPr lang="sl-SI" dirty="0" err="1"/>
              <a:t>additional</a:t>
            </a:r>
            <a:r>
              <a:rPr lang="sl-SI" dirty="0"/>
              <a:t> </a:t>
            </a:r>
            <a:r>
              <a:rPr lang="sl-SI" dirty="0" err="1"/>
              <a:t>programs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scraped</a:t>
            </a:r>
            <a:r>
              <a:rPr lang="sl-SI" dirty="0"/>
              <a:t> </a:t>
            </a:r>
            <a:r>
              <a:rPr lang="sl-SI" dirty="0" err="1"/>
              <a:t>content</a:t>
            </a:r>
            <a:r>
              <a:rPr lang="sl-SI" dirty="0"/>
              <a:t> </a:t>
            </a:r>
            <a:r>
              <a:rPr lang="sl-SI" dirty="0" err="1"/>
              <a:t>checks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real-time </a:t>
            </a:r>
            <a:r>
              <a:rPr lang="sl-SI" dirty="0" err="1"/>
              <a:t>deduplication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scraped</a:t>
            </a:r>
            <a:r>
              <a:rPr lang="sl-SI" dirty="0"/>
              <a:t> </a:t>
            </a:r>
            <a:r>
              <a:rPr lang="sl-SI" dirty="0" err="1"/>
              <a:t>items</a:t>
            </a:r>
            <a:r>
              <a:rPr lang="sl-SI" dirty="0"/>
              <a:t> </a:t>
            </a:r>
            <a:r>
              <a:rPr lang="sl-SI" dirty="0" err="1"/>
              <a:t>from</a:t>
            </a:r>
            <a:r>
              <a:rPr lang="sl-SI" dirty="0"/>
              <a:t> </a:t>
            </a:r>
            <a:r>
              <a:rPr lang="sl-SI" dirty="0" err="1"/>
              <a:t>an</a:t>
            </a:r>
            <a:r>
              <a:rPr lang="sl-SI" dirty="0"/>
              <a:t> </a:t>
            </a:r>
            <a:r>
              <a:rPr lang="sl-SI" dirty="0" err="1"/>
              <a:t>individual</a:t>
            </a:r>
            <a:r>
              <a:rPr lang="sl-SI" dirty="0"/>
              <a:t> store.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4231800-63A5-45D6-BBD7-938B3657CC8B}" type="slidenum">
              <a:rPr lang="sl-SI" smtClean="0"/>
              <a:pPr>
                <a:defRPr/>
              </a:pPr>
              <a:t>5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4688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General </a:t>
            </a:r>
            <a:r>
              <a:rPr lang="sl-SI" dirty="0" err="1"/>
              <a:t>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 err="1"/>
              <a:t>Domain</a:t>
            </a:r>
            <a:r>
              <a:rPr lang="sl-SI" dirty="0"/>
              <a:t> </a:t>
            </a:r>
            <a:r>
              <a:rPr lang="sl-SI" dirty="0" err="1"/>
              <a:t>addresses</a:t>
            </a:r>
            <a:r>
              <a:rPr lang="sl-SI" dirty="0"/>
              <a:t> are </a:t>
            </a:r>
            <a:r>
              <a:rPr lang="sl-SI" dirty="0" err="1"/>
              <a:t>reviewed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HTML </a:t>
            </a:r>
            <a:r>
              <a:rPr lang="sl-SI" dirty="0" err="1"/>
              <a:t>tags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interaction</a:t>
            </a:r>
            <a:r>
              <a:rPr lang="sl-SI" dirty="0"/>
              <a:t> </a:t>
            </a:r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err="1"/>
              <a:t>webpages</a:t>
            </a:r>
            <a:r>
              <a:rPr lang="sl-SI" dirty="0"/>
              <a:t> </a:t>
            </a:r>
            <a:r>
              <a:rPr lang="sl-SI" dirty="0" err="1"/>
              <a:t>saved</a:t>
            </a:r>
            <a:r>
              <a:rPr lang="sl-SI" dirty="0"/>
              <a:t> </a:t>
            </a:r>
            <a:r>
              <a:rPr lang="sl-SI" dirty="0" err="1"/>
              <a:t>into</a:t>
            </a:r>
            <a:r>
              <a:rPr lang="sl-SI" dirty="0"/>
              <a:t> a </a:t>
            </a:r>
            <a:r>
              <a:rPr lang="sl-SI" dirty="0" err="1"/>
              <a:t>new</a:t>
            </a:r>
            <a:r>
              <a:rPr lang="sl-SI" dirty="0"/>
              <a:t> </a:t>
            </a:r>
            <a:r>
              <a:rPr lang="sl-SI" dirty="0" err="1"/>
              <a:t>Instruction</a:t>
            </a:r>
            <a:r>
              <a:rPr lang="sl-SI" dirty="0"/>
              <a:t> file.</a:t>
            </a:r>
          </a:p>
          <a:p>
            <a:endParaRPr lang="sl-SI" dirty="0"/>
          </a:p>
          <a:p>
            <a:r>
              <a:rPr lang="sl-SI" dirty="0" err="1"/>
              <a:t>Scraping</a:t>
            </a:r>
            <a:r>
              <a:rPr lang="sl-SI" dirty="0"/>
              <a:t> is run </a:t>
            </a:r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err="1"/>
              <a:t>selected</a:t>
            </a:r>
            <a:r>
              <a:rPr lang="sl-SI" dirty="0"/>
              <a:t> </a:t>
            </a:r>
            <a:r>
              <a:rPr lang="sl-SI" dirty="0" err="1"/>
              <a:t>options</a:t>
            </a:r>
            <a:r>
              <a:rPr lang="sl-SI" dirty="0"/>
              <a:t> (time, </a:t>
            </a:r>
            <a:r>
              <a:rPr lang="sl-SI" dirty="0" err="1"/>
              <a:t>timeout</a:t>
            </a:r>
            <a:r>
              <a:rPr lang="sl-SI" dirty="0"/>
              <a:t> interval, </a:t>
            </a:r>
            <a:r>
              <a:rPr lang="sl-SI" dirty="0" err="1"/>
              <a:t>connection</a:t>
            </a:r>
            <a:r>
              <a:rPr lang="sl-SI" dirty="0"/>
              <a:t> interval…)</a:t>
            </a:r>
          </a:p>
          <a:p>
            <a:endParaRPr lang="sl-SI" dirty="0"/>
          </a:p>
          <a:p>
            <a:r>
              <a:rPr lang="sl-SI" dirty="0" err="1"/>
              <a:t>Robots.txt</a:t>
            </a:r>
            <a:r>
              <a:rPr lang="sl-SI" dirty="0"/>
              <a:t> </a:t>
            </a:r>
            <a:r>
              <a:rPr lang="sl-SI" dirty="0" err="1"/>
              <a:t>automatically</a:t>
            </a:r>
            <a:r>
              <a:rPr lang="sl-SI" dirty="0"/>
              <a:t> </a:t>
            </a:r>
            <a:r>
              <a:rPr lang="sl-SI" dirty="0" err="1"/>
              <a:t>checked</a:t>
            </a:r>
            <a:r>
              <a:rPr lang="sl-SI" dirty="0"/>
              <a:t>.</a:t>
            </a:r>
          </a:p>
          <a:p>
            <a:endParaRPr lang="sl-SI" dirty="0"/>
          </a:p>
          <a:p>
            <a:r>
              <a:rPr lang="sl-SI" dirty="0" err="1"/>
              <a:t>Scraping</a:t>
            </a:r>
            <a:r>
              <a:rPr lang="sl-SI" dirty="0"/>
              <a:t> </a:t>
            </a:r>
            <a:r>
              <a:rPr lang="sl-SI" dirty="0" err="1"/>
              <a:t>runs</a:t>
            </a:r>
            <a:r>
              <a:rPr lang="sl-SI" dirty="0"/>
              <a:t>, </a:t>
            </a:r>
            <a:r>
              <a:rPr lang="sl-SI" dirty="0" err="1"/>
              <a:t>results</a:t>
            </a:r>
            <a:r>
              <a:rPr lang="sl-SI" dirty="0"/>
              <a:t> are </a:t>
            </a:r>
            <a:r>
              <a:rPr lang="sl-SI" dirty="0" err="1"/>
              <a:t>saved</a:t>
            </a:r>
            <a:r>
              <a:rPr lang="sl-SI" dirty="0"/>
              <a:t> to a .</a:t>
            </a:r>
            <a:r>
              <a:rPr lang="sl-SI" dirty="0" err="1"/>
              <a:t>csv</a:t>
            </a:r>
            <a:r>
              <a:rPr lang="sl-SI" dirty="0"/>
              <a:t> file.</a:t>
            </a:r>
          </a:p>
          <a:p>
            <a:pPr lvl="1"/>
            <a:r>
              <a:rPr lang="sl-SI" dirty="0" err="1"/>
              <a:t>scraping</a:t>
            </a:r>
            <a:r>
              <a:rPr lang="sl-SI" dirty="0"/>
              <a:t> is </a:t>
            </a:r>
            <a:r>
              <a:rPr lang="sl-SI" dirty="0" err="1"/>
              <a:t>usually</a:t>
            </a:r>
            <a:r>
              <a:rPr lang="sl-SI" dirty="0"/>
              <a:t> run in 3 </a:t>
            </a:r>
            <a:r>
              <a:rPr lang="sl-SI" dirty="0" err="1"/>
              <a:t>concurrent</a:t>
            </a:r>
            <a:r>
              <a:rPr lang="sl-SI" dirty="0"/>
              <a:t> </a:t>
            </a:r>
            <a:r>
              <a:rPr lang="sl-SI" dirty="0" err="1"/>
              <a:t>processes</a:t>
            </a:r>
            <a:r>
              <a:rPr lang="sl-SI" dirty="0"/>
              <a:t>.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A </a:t>
            </a:r>
            <a:r>
              <a:rPr lang="sl-SI" dirty="0" err="1"/>
              <a:t>checker</a:t>
            </a:r>
            <a:r>
              <a:rPr lang="sl-SI" dirty="0"/>
              <a:t> </a:t>
            </a:r>
            <a:r>
              <a:rPr lang="sl-SI" dirty="0" err="1"/>
              <a:t>goes</a:t>
            </a:r>
            <a:r>
              <a:rPr lang="sl-SI" dirty="0"/>
              <a:t> </a:t>
            </a:r>
            <a:r>
              <a:rPr lang="sl-SI" dirty="0" err="1"/>
              <a:t>over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results</a:t>
            </a:r>
            <a:r>
              <a:rPr lang="sl-SI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4231800-63A5-45D6-BBD7-938B3657CC8B}" type="slidenum">
              <a:rPr lang="sl-SI" smtClean="0"/>
              <a:pPr>
                <a:defRPr/>
              </a:pPr>
              <a:t>6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92246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scraped and complications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22 computer equipment stores (~90.000)</a:t>
            </a:r>
          </a:p>
          <a:p>
            <a:r>
              <a:rPr lang="en-US" dirty="0"/>
              <a:t>9 holiday package providers (~130.000)</a:t>
            </a:r>
          </a:p>
          <a:p>
            <a:endParaRPr lang="en-US" dirty="0"/>
          </a:p>
          <a:p>
            <a:r>
              <a:rPr lang="en-US" dirty="0"/>
              <a:t>Permission to scrape denied</a:t>
            </a:r>
          </a:p>
          <a:p>
            <a:r>
              <a:rPr lang="en-US" dirty="0"/>
              <a:t>Multiple stores too complicated to scrape</a:t>
            </a:r>
          </a:p>
          <a:p>
            <a:r>
              <a:rPr lang="en-US" dirty="0"/>
              <a:t>Manpower required</a:t>
            </a:r>
          </a:p>
        </p:txBody>
      </p:sp>
    </p:spTree>
    <p:extLst>
      <p:ext uri="{BB962C8B-B14F-4D97-AF65-F5344CB8AC3E}">
        <p14:creationId xmlns:p14="http://schemas.microsoft.com/office/powerpoint/2010/main" val="420623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l-SI" dirty="0"/>
              <a:t>Standardization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3" y="2060575"/>
            <a:ext cx="8207375" cy="4032250"/>
          </a:xfrm>
        </p:spPr>
        <p:txBody>
          <a:bodyPr/>
          <a:lstStyle/>
          <a:p>
            <a:r>
              <a:rPr lang="en-GB" altLang="sl-SI" dirty="0"/>
              <a:t>Each online store uses customized presentation of data</a:t>
            </a:r>
          </a:p>
          <a:p>
            <a:r>
              <a:rPr lang="en-GB" altLang="sl-SI" dirty="0"/>
              <a:t>Manual calibration for each retailer</a:t>
            </a:r>
          </a:p>
          <a:p>
            <a:r>
              <a:rPr lang="en-GB" altLang="sl-SI" dirty="0"/>
              <a:t>Computations are occurring after the data is stored in the database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Classification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Metadata needs to be scraped</a:t>
            </a:r>
          </a:p>
          <a:p>
            <a:r>
              <a:rPr lang="en-GB" dirty="0"/>
              <a:t>Metadata can be scraped only once and not each week with price quotations</a:t>
            </a:r>
          </a:p>
          <a:p>
            <a:r>
              <a:rPr lang="en-GB" dirty="0"/>
              <a:t>2 variables suffice for detailed classification (breadcrumbs and article title)</a:t>
            </a:r>
          </a:p>
          <a:p>
            <a:r>
              <a:rPr lang="en-GB" dirty="0"/>
              <a:t>Classification at </a:t>
            </a:r>
            <a:r>
              <a:rPr lang="sl-SI" dirty="0"/>
              <a:t>t</a:t>
            </a:r>
            <a:r>
              <a:rPr lang="en-GB" dirty="0"/>
              <a:t>he 5-digit ECOICOP level</a:t>
            </a:r>
          </a:p>
        </p:txBody>
      </p:sp>
    </p:spTree>
    <p:extLst>
      <p:ext uri="{BB962C8B-B14F-4D97-AF65-F5344CB8AC3E}">
        <p14:creationId xmlns:p14="http://schemas.microsoft.com/office/powerpoint/2010/main" val="36680829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cfdffa2e-9602-4714-9274-e14cd7bebc75"/>
</p:tagLst>
</file>

<file path=ppt/theme/theme1.xml><?xml version="1.0" encoding="utf-8"?>
<a:theme xmlns:a="http://schemas.openxmlformats.org/drawingml/2006/main" name="ppt_predloga_SURS_E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417271D203E641BD8BCC0646D7B9E5" ma:contentTypeVersion="11" ma:contentTypeDescription="Ustvari nov dokument." ma:contentTypeScope="" ma:versionID="b90c5575c71934b6da51b23c4c589d1e">
  <xsd:schema xmlns:xsd="http://www.w3.org/2001/XMLSchema" xmlns:xs="http://www.w3.org/2001/XMLSchema" xmlns:p="http://schemas.microsoft.com/office/2006/metadata/properties" xmlns:ns2="b3b8abde-ad3b-4db3-9e0d-ca6922118726" targetNamespace="http://schemas.microsoft.com/office/2006/metadata/properties" ma:root="true" ma:fieldsID="facfb4329f332b929f47d3b57440808b" ns2:_="">
    <xsd:import namespace="b3b8abde-ad3b-4db3-9e0d-ca6922118726"/>
    <xsd:element name="properties">
      <xsd:complexType>
        <xsd:sequence>
          <xsd:element name="documentManagement">
            <xsd:complexType>
              <xsd:all>
                <xsd:element ref="ns2:SortID" minOccurs="0"/>
                <xsd:element ref="ns2:Opis" minOccurs="0"/>
                <xsd:element ref="ns2:Opombe" minOccurs="0"/>
                <xsd:element ref="ns2:Status" minOccurs="0"/>
                <xsd:element ref="ns2:Tip" minOccurs="0"/>
                <xsd:element ref="ns2:Jezik" minOccurs="0"/>
                <xsd:element ref="ns2:Vsebin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b8abde-ad3b-4db3-9e0d-ca6922118726" elementFormDefault="qualified">
    <xsd:import namespace="http://schemas.microsoft.com/office/2006/documentManagement/types"/>
    <xsd:import namespace="http://schemas.microsoft.com/office/infopath/2007/PartnerControls"/>
    <xsd:element name="SortID" ma:index="4" nillable="true" ma:displayName="SortID" ma:internalName="SortID" ma:readOnly="false" ma:percentage="FALSE">
      <xsd:simpleType>
        <xsd:restriction base="dms:Number"/>
      </xsd:simpleType>
    </xsd:element>
    <xsd:element name="Opis" ma:index="5" nillable="true" ma:displayName="Opis" ma:description="Opis dokumenta (vsebina)" ma:internalName="Opis" ma:readOnly="false">
      <xsd:simpleType>
        <xsd:restriction base="dms:Note">
          <xsd:maxLength value="255"/>
        </xsd:restriction>
      </xsd:simpleType>
    </xsd:element>
    <xsd:element name="Opombe" ma:index="6" nillable="true" ma:displayName="Opombe" ma:internalName="Opombe" ma:readOnly="false">
      <xsd:simpleType>
        <xsd:restriction base="dms:Note">
          <xsd:maxLength value="255"/>
        </xsd:restriction>
      </xsd:simpleType>
    </xsd:element>
    <xsd:element name="Status" ma:index="7" nillable="true" ma:displayName="Status" ma:default="Potrjeno" ma:format="RadioButtons" ma:internalName="Status" ma:readOnly="false">
      <xsd:simpleType>
        <xsd:restriction base="dms:Choice">
          <xsd:enumeration value="Potrjeno"/>
          <xsd:enumeration value="Predlog"/>
          <xsd:enumeration value="Opuščeno"/>
        </xsd:restriction>
      </xsd:simpleType>
    </xsd:element>
    <xsd:element name="Tip" ma:index="8" nillable="true" ma:displayName="Tip" ma:format="RadioButtons" ma:internalName="Tip" ma:readOnly="false">
      <xsd:simpleType>
        <xsd:union memberTypes="dms:Text">
          <xsd:simpleType>
            <xsd:restriction base="dms:Choice">
              <xsd:enumeration value="Priročniki in navodila"/>
              <xsd:enumeration value="Predloge dokumentov"/>
              <xsd:enumeration value="Obrazci"/>
              <xsd:enumeration value="Grafični elementi"/>
              <xsd:enumeration value="Primer implementacije"/>
            </xsd:restriction>
          </xsd:simpleType>
        </xsd:union>
      </xsd:simpleType>
    </xsd:element>
    <xsd:element name="Jezik" ma:index="9" nillable="true" ma:displayName="Jezik" ma:default="SL" ma:format="RadioButtons" ma:internalName="Jezik" ma:readOnly="false">
      <xsd:simpleType>
        <xsd:restriction base="dms:Choice">
          <xsd:enumeration value="SL"/>
          <xsd:enumeration value="EN"/>
          <xsd:enumeration value="SL-EN"/>
          <xsd:enumeration value="brez besedila"/>
        </xsd:restriction>
      </xsd:simpleType>
    </xsd:element>
    <xsd:element name="Vsebina" ma:index="10" nillable="true" ma:displayName="Vsebina" ma:format="Dropdown" ma:internalName="Vsebina" ma:readOnly="false">
      <xsd:simpleType>
        <xsd:restriction base="dms:Choice">
          <xsd:enumeration value="01 CGP SURS - splošno"/>
          <xsd:enumeration value="02 Splošni dokumenti"/>
          <xsd:enumeration value="03 Statistični sosveti"/>
          <xsd:enumeration value="04 Finančne zadeve"/>
          <xsd:enumeration value="05 Projektni dokumenti"/>
          <xsd:enumeration value="06 Odbor za varstvo podatkov"/>
          <xsd:enumeration value="07 Pravne in kadrovske zadeve"/>
          <xsd:enumeration value="08 Tisk publikacij"/>
          <xsd:enumeration value="09 Razno"/>
          <xsd:enumeration value="10 Poročanje podjetij"/>
          <xsd:enumeration value="11 Anketiranje oseb in gospodinjstev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Vrsta vsebine"/>
        <xsd:element ref="dc:title" minOccurs="0" maxOccurs="1" ma:index="3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67CE02-0EBE-49AD-BEED-A77C2FC08CB1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777C84D3-2F3B-4993-BEF9-3FE22DDD4D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729AD9-F7CC-427B-A456-04618DC41E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b8abde-ad3b-4db3-9e0d-ca69221187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ppt_predloga_SURS_Eng</Template>
  <TotalTime>115</TotalTime>
  <Words>445</Words>
  <Application>Microsoft Office PowerPoint</Application>
  <PresentationFormat>On-screen Show (4:3)</PresentationFormat>
  <Paragraphs>76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ppt_predloga_SURS_Eng</vt:lpstr>
      <vt:lpstr>Challenges with scraped data in the field of HICP/CPI</vt:lpstr>
      <vt:lpstr>New data sources at SURS</vt:lpstr>
      <vt:lpstr>Past experiments</vt:lpstr>
      <vt:lpstr>Custom-made tools</vt:lpstr>
      <vt:lpstr>Core elements</vt:lpstr>
      <vt:lpstr>General process</vt:lpstr>
      <vt:lpstr>What is scraped and complications</vt:lpstr>
      <vt:lpstr>Standardization</vt:lpstr>
      <vt:lpstr>Classification</vt:lpstr>
      <vt:lpstr>Clustering</vt:lpstr>
      <vt:lpstr>Index calculation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with scraped data in the field of HICP/CPI</dc:title>
  <dc:creator>SURS</dc:creator>
  <cp:lastModifiedBy>Carsten Boldsen</cp:lastModifiedBy>
  <cp:revision>13</cp:revision>
  <dcterms:created xsi:type="dcterms:W3CDTF">2021-04-28T09:14:36Z</dcterms:created>
  <dcterms:modified xsi:type="dcterms:W3CDTF">2021-05-06T16:11:04Z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sebina">
    <vt:lpwstr>02 Splošni dokumenti</vt:lpwstr>
  </property>
  <property fmtid="{D5CDD505-2E9C-101B-9397-08002B2CF9AE}" pid="3" name="Order">
    <vt:lpwstr>1200.00000000000</vt:lpwstr>
  </property>
  <property fmtid="{D5CDD505-2E9C-101B-9397-08002B2CF9AE}" pid="4" name="Jezik">
    <vt:lpwstr>EN</vt:lpwstr>
  </property>
  <property fmtid="{D5CDD505-2E9C-101B-9397-08002B2CF9AE}" pid="5" name="Status">
    <vt:lpwstr>Potrjeno</vt:lpwstr>
  </property>
  <property fmtid="{D5CDD505-2E9C-101B-9397-08002B2CF9AE}" pid="6" name="Tip">
    <vt:lpwstr>Predloge dokumentov</vt:lpwstr>
  </property>
  <property fmtid="{D5CDD505-2E9C-101B-9397-08002B2CF9AE}" pid="7" name="Opis">
    <vt:lpwstr>PowerPoint predloga - ANG</vt:lpwstr>
  </property>
  <property fmtid="{D5CDD505-2E9C-101B-9397-08002B2CF9AE}" pid="8" name="Opombe">
    <vt:lpwstr/>
  </property>
  <property fmtid="{D5CDD505-2E9C-101B-9397-08002B2CF9AE}" pid="9" name="display_urn:schemas-microsoft-com:office:office#Editor">
    <vt:lpwstr>Katja Šnuderl</vt:lpwstr>
  </property>
  <property fmtid="{D5CDD505-2E9C-101B-9397-08002B2CF9AE}" pid="10" name="display_urn:schemas-microsoft-com:office:office#Author">
    <vt:lpwstr>Katja Šnuderl</vt:lpwstr>
  </property>
</Properties>
</file>