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4"/>
    <p:sldMasterId id="2147484138" r:id="rId5"/>
  </p:sldMasterIdLst>
  <p:notesMasterIdLst>
    <p:notesMasterId r:id="rId9"/>
  </p:notesMasterIdLst>
  <p:sldIdLst>
    <p:sldId id="281" r:id="rId6"/>
    <p:sldId id="283" r:id="rId7"/>
    <p:sldId id="296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AD18"/>
    <a:srgbClr val="F3B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5842" autoAdjust="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0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30F85C72-DB57-4569-B333-0B762FF61A8C}"/>
    <pc:docChg chg="modSld">
      <pc:chgData name="Francois Guichard" userId="b25862a6-b641-4ece-b9f9-9230f3cdb908" providerId="ADAL" clId="{30F85C72-DB57-4569-B333-0B762FF61A8C}" dt="2021-05-27T14:51:12.932" v="3" actId="20577"/>
      <pc:docMkLst>
        <pc:docMk/>
      </pc:docMkLst>
      <pc:sldChg chg="modSp mod">
        <pc:chgData name="Francois Guichard" userId="b25862a6-b641-4ece-b9f9-9230f3cdb908" providerId="ADAL" clId="{30F85C72-DB57-4569-B333-0B762FF61A8C}" dt="2021-05-27T14:51:12.932" v="3" actId="20577"/>
        <pc:sldMkLst>
          <pc:docMk/>
          <pc:sldMk cId="528249545" sldId="281"/>
        </pc:sldMkLst>
        <pc:spChg chg="mod">
          <ac:chgData name="Francois Guichard" userId="b25862a6-b641-4ece-b9f9-9230f3cdb908" providerId="ADAL" clId="{30F85C72-DB57-4569-B333-0B762FF61A8C}" dt="2021-05-27T14:51:12.932" v="3" actId="20577"/>
          <ac:spMkLst>
            <pc:docMk/>
            <pc:sldMk cId="528249545" sldId="28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44E7F-540B-4657-B523-E85D8B4575F9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24012-FBFD-417F-BC9F-563E3CD29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404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536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2764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27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727B-679D-4922-879E-A51487129BB9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54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207D-A4F6-46AC-A98D-1B3470FB1196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2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A383-7A61-4BDE-A272-A72CBE7DD27C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070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B3A3-C04B-457B-B548-EAD6F805E3DA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104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05323"/>
            <a:ext cx="10058400" cy="1450757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387" y="1876214"/>
            <a:ext cx="1005840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A1DB-B1B9-4699-8F44-59D366596EFC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370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328-B8A6-4BCC-B8EF-127BD5B0AE62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914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1FF2-AF9F-430D-AC48-3BC632117230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88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0B64-647F-4EDC-8939-569667C4F55B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847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2472-AECC-466D-80D2-368BCF30907F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439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D8D-4849-4E53-AEB6-AB2EB10BEF63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152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51CB71-5E17-44EC-8640-EEC5E69892D5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87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31A-E4A5-4333-8473-235C72DA4FFF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223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CCB5-F348-4F23-BCFC-5713AC1446D2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934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AE57-2392-4AE1-8650-41AB18FD5059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518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4A4B-2C4C-461F-8136-E27B9BE0C0CF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4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AFAA-EF8B-40C9-96C1-5FB901643676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82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FE1E-79EA-47E2-939D-B02C2E3E04BD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44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374-EFAD-438C-A7F1-C658CC2E04E0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4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27A7-0D61-4C38-B1ED-A2213B149EA5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6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D5AC-060B-45E5-9E28-4738016F9993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13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8FF3-722F-4841-9B21-CDC2BA8ADB22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95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8943-F2A4-4C4F-877E-5C63AB352277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92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80E573C-88F2-481B-9D04-902DE2BB7073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74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B58C93-FA00-4803-9BAA-2337245478F9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459785"/>
            <a:ext cx="42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16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5479" y="2093719"/>
            <a:ext cx="10346891" cy="147668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</a:t>
            </a:r>
            <a: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the </a:t>
            </a:r>
            <a:b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 Working Group on AEBS</a:t>
            </a:r>
            <a:endParaRPr kumimoji="1" lang="ja-JP" altLang="en-US" sz="6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0"/>
            <a:ext cx="121920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</a:p>
          <a:p>
            <a:endParaRPr kumimoji="1" lang="en-US" altLang="ja-JP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463280" y="0"/>
            <a:ext cx="3728720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u="sng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</a:t>
            </a:r>
            <a:r>
              <a:rPr kumimoji="1" lang="ja-JP" altLang="en-US" u="sng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GRVA-10-40</a:t>
            </a:r>
          </a:p>
          <a:p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n-US" altLang="ja-JP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GRVA, 25-28 May 2021, </a:t>
            </a:r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Agenda item 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AEBS – GRVA-10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376FD3-0E87-49E3-9D0F-2AFAF91C75C6}"/>
              </a:ext>
            </a:extLst>
          </p:cNvPr>
          <p:cNvSpPr txBox="1"/>
          <p:nvPr/>
        </p:nvSpPr>
        <p:spPr>
          <a:xfrm>
            <a:off x="1060980" y="5083859"/>
            <a:ext cx="93065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about virtual testing for AEBS-M1/N1</a:t>
            </a:r>
          </a:p>
        </p:txBody>
      </p:sp>
    </p:spTree>
    <p:extLst>
      <p:ext uri="{BB962C8B-B14F-4D97-AF65-F5344CB8AC3E}">
        <p14:creationId xmlns:p14="http://schemas.microsoft.com/office/powerpoint/2010/main" val="52824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AEBS – GRVA 10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A51EB9-9EFC-4FC7-B96B-3417CFFC7AD8}"/>
              </a:ext>
            </a:extLst>
          </p:cNvPr>
          <p:cNvSpPr txBox="1"/>
          <p:nvPr/>
        </p:nvSpPr>
        <p:spPr>
          <a:xfrm>
            <a:off x="785612" y="596433"/>
            <a:ext cx="10404570" cy="181588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269875"/>
            <a:r>
              <a:rPr lang="en-US" altLang="ja-JP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  <a:r>
              <a:rPr lang="en-US" altLang="ja-JP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ja-JP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AEBS-M1/N1 in April 2021: </a:t>
            </a:r>
            <a:endParaRPr lang="en-US" altLang="ja-JP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about virtual testing for AEBS-M1/N1</a:t>
            </a:r>
          </a:p>
          <a:p>
            <a:pPr marL="1074738"/>
            <a:r>
              <a:rPr lang="en-US" altLang="ja-JP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Documents: AEBS-16-02 (Proposal from France)</a:t>
            </a:r>
          </a:p>
          <a:p>
            <a:pPr marL="3054350"/>
            <a:r>
              <a:rPr lang="en-US" altLang="ja-JP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AEBS-16-06 (Feedback from OICA/CLEPA)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772CD1-1FDF-47B6-8E31-DA22984869D7}"/>
              </a:ext>
            </a:extLst>
          </p:cNvPr>
          <p:cNvSpPr/>
          <p:nvPr/>
        </p:nvSpPr>
        <p:spPr>
          <a:xfrm>
            <a:off x="785612" y="5295598"/>
            <a:ext cx="10404570" cy="830997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meeting:</a:t>
            </a:r>
          </a:p>
          <a:p>
            <a:pPr marL="719138" indent="-365125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June 1</a:t>
            </a:r>
            <a:r>
              <a:rPr lang="en-US" altLang="ja-JP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 </a:t>
            </a: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(CET: 8:30 am - 11:30 am) and June 21</a:t>
            </a:r>
            <a:r>
              <a:rPr lang="en-US" altLang="ja-JP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endParaRPr lang="en-US" altLang="ja-JP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E0B3D9D-B3FC-45E6-8FEE-8A8B90B38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92" y="2485528"/>
            <a:ext cx="4649550" cy="2640264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22C0410-00FF-40FF-A03F-3428B61E5562}"/>
              </a:ext>
            </a:extLst>
          </p:cNvPr>
          <p:cNvSpPr txBox="1"/>
          <p:nvPr/>
        </p:nvSpPr>
        <p:spPr>
          <a:xfrm>
            <a:off x="1130541" y="3172143"/>
            <a:ext cx="23467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AEBS-12-07 Rev.1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B7350C1-F653-40B0-824F-3925C26A6222}"/>
              </a:ext>
            </a:extLst>
          </p:cNvPr>
          <p:cNvSpPr txBox="1"/>
          <p:nvPr/>
        </p:nvSpPr>
        <p:spPr>
          <a:xfrm>
            <a:off x="5367689" y="2836164"/>
            <a:ext cx="63778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group discussed the virtual testing of AEBS-M1/N1. I reported at last GRVA session (GRVA-09-26).</a:t>
            </a:r>
          </a:p>
          <a:p>
            <a:endParaRPr kumimoji="1" lang="en-US" altLang="ja-JP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kumimoji="1"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no new document for this GRVA session, but the group scheduled 2 informal meetings before the next GRVA session in September.</a:t>
            </a:r>
          </a:p>
        </p:txBody>
      </p:sp>
    </p:spTree>
    <p:extLst>
      <p:ext uri="{BB962C8B-B14F-4D97-AF65-F5344CB8AC3E}">
        <p14:creationId xmlns:p14="http://schemas.microsoft.com/office/powerpoint/2010/main" val="153106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2805" y="1905506"/>
            <a:ext cx="119263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 </a:t>
            </a:r>
          </a:p>
          <a:p>
            <a:pPr algn="ctr"/>
            <a:r>
              <a:rPr kumimoji="1" lang="en-US" altLang="ja-JP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your attention</a:t>
            </a:r>
            <a:endParaRPr kumimoji="1" lang="ja-JP" altLang="en-US" sz="9600" b="1" dirty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AEBS – GRVA 10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74194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レトロスペクト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626577e1efd40950331a4241a1263ee2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d0a6c692bd1091f1e5b8447858a85c4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848CED-1143-4887-B245-92212AEC346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69FB247-BFE8-495A-8C82-45D9AB51EA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05C2CD-C235-43DA-8F1D-218C7F070D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TM02900771[[fn=スライス]]</Template>
  <TotalTime>10217</TotalTime>
  <Words>186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游ゴシック</vt:lpstr>
      <vt:lpstr>Arial</vt:lpstr>
      <vt:lpstr>Calibri</vt:lpstr>
      <vt:lpstr>Calibri Light</vt:lpstr>
      <vt:lpstr>Tahoma</vt:lpstr>
      <vt:lpstr>Wingdings 2</vt:lpstr>
      <vt:lpstr>HDOfficeLightV0</vt:lpstr>
      <vt:lpstr>レトロスペクト</vt:lpstr>
      <vt:lpstr>Report from the  Informal Working Group on AEBS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hiroset</dc:creator>
  <cp:lastModifiedBy>Francois Guichard</cp:lastModifiedBy>
  <cp:revision>297</cp:revision>
  <dcterms:created xsi:type="dcterms:W3CDTF">2018-08-19T04:38:41Z</dcterms:created>
  <dcterms:modified xsi:type="dcterms:W3CDTF">2021-05-27T14:51:21Z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