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5" r:id="rId6"/>
    <p:sldId id="261" r:id="rId7"/>
    <p:sldId id="264" r:id="rId8"/>
    <p:sldId id="262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8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AA53B-3EEE-4DE4-BB81-9044890C2946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7806726-6E60-4ACC-9C1C-7DF9CC365A10}" type="pres">
      <dgm:prSet presAssocID="{7E5AA53B-3EEE-4DE4-BB81-9044890C2946}" presName="Name0" presStyleCnt="0">
        <dgm:presLayoutVars>
          <dgm:chMax val="7"/>
          <dgm:chPref val="7"/>
          <dgm:dir/>
        </dgm:presLayoutVars>
      </dgm:prSet>
      <dgm:spPr/>
    </dgm:pt>
    <dgm:pt modelId="{90561C55-3C6E-4D53-85E1-2C50BCDDA392}" type="pres">
      <dgm:prSet presAssocID="{7E5AA53B-3EEE-4DE4-BB81-9044890C2946}" presName="Name1" presStyleCnt="0"/>
      <dgm:spPr/>
    </dgm:pt>
    <dgm:pt modelId="{B6CD42EC-5AD4-4004-AE5B-47EDA668DAA8}" type="pres">
      <dgm:prSet presAssocID="{7E5AA53B-3EEE-4DE4-BB81-9044890C2946}" presName="cycle" presStyleCnt="0"/>
      <dgm:spPr/>
    </dgm:pt>
    <dgm:pt modelId="{963B8EE3-40CC-4A0A-B420-D0BF920973CE}" type="pres">
      <dgm:prSet presAssocID="{7E5AA53B-3EEE-4DE4-BB81-9044890C2946}" presName="srcNode" presStyleLbl="node1" presStyleIdx="0" presStyleCnt="0"/>
      <dgm:spPr/>
    </dgm:pt>
    <dgm:pt modelId="{D79B43FC-100B-4A0D-A4D5-0D2D04B99064}" type="pres">
      <dgm:prSet presAssocID="{7E5AA53B-3EEE-4DE4-BB81-9044890C2946}" presName="conn" presStyleLbl="parChTrans1D2" presStyleIdx="0" presStyleCnt="1"/>
      <dgm:spPr/>
    </dgm:pt>
    <dgm:pt modelId="{3CAD8DA1-8D53-445C-ACE8-D8449E4F0F55}" type="pres">
      <dgm:prSet presAssocID="{7E5AA53B-3EEE-4DE4-BB81-9044890C2946}" presName="extraNode" presStyleLbl="node1" presStyleIdx="0" presStyleCnt="0"/>
      <dgm:spPr/>
    </dgm:pt>
    <dgm:pt modelId="{429CABD1-4116-474B-81BF-735E2CA9DD00}" type="pres">
      <dgm:prSet presAssocID="{7E5AA53B-3EEE-4DE4-BB81-9044890C2946}" presName="dstNode" presStyleLbl="node1" presStyleIdx="0" presStyleCnt="0"/>
      <dgm:spPr/>
    </dgm:pt>
  </dgm:ptLst>
  <dgm:cxnLst>
    <dgm:cxn modelId="{4F65CC8F-B5A8-40BE-A32B-05862B543D6A}" type="presOf" srcId="{7E5AA53B-3EEE-4DE4-BB81-9044890C2946}" destId="{57806726-6E60-4ACC-9C1C-7DF9CC365A10}" srcOrd="0" destOrd="0" presId="urn:microsoft.com/office/officeart/2008/layout/VerticalCurvedList"/>
    <dgm:cxn modelId="{4E25B52E-70EF-4A0F-B410-0B49263AF380}" type="presParOf" srcId="{57806726-6E60-4ACC-9C1C-7DF9CC365A10}" destId="{90561C55-3C6E-4D53-85E1-2C50BCDDA392}" srcOrd="0" destOrd="0" presId="urn:microsoft.com/office/officeart/2008/layout/VerticalCurvedList"/>
    <dgm:cxn modelId="{2B3DD9E4-EC9C-4B92-B380-F89BF82E7CF3}" type="presParOf" srcId="{90561C55-3C6E-4D53-85E1-2C50BCDDA392}" destId="{B6CD42EC-5AD4-4004-AE5B-47EDA668DAA8}" srcOrd="0" destOrd="0" presId="urn:microsoft.com/office/officeart/2008/layout/VerticalCurvedList"/>
    <dgm:cxn modelId="{EA357085-80A4-4D1D-9BD2-56B1E9A721FB}" type="presParOf" srcId="{B6CD42EC-5AD4-4004-AE5B-47EDA668DAA8}" destId="{963B8EE3-40CC-4A0A-B420-D0BF920973CE}" srcOrd="0" destOrd="0" presId="urn:microsoft.com/office/officeart/2008/layout/VerticalCurvedList"/>
    <dgm:cxn modelId="{F175C6D0-411C-40FD-A19B-860D49F42061}" type="presParOf" srcId="{B6CD42EC-5AD4-4004-AE5B-47EDA668DAA8}" destId="{D79B43FC-100B-4A0D-A4D5-0D2D04B99064}" srcOrd="1" destOrd="0" presId="urn:microsoft.com/office/officeart/2008/layout/VerticalCurvedList"/>
    <dgm:cxn modelId="{794BB944-68C0-47A5-9792-652802EB36AC}" type="presParOf" srcId="{B6CD42EC-5AD4-4004-AE5B-47EDA668DAA8}" destId="{3CAD8DA1-8D53-445C-ACE8-D8449E4F0F55}" srcOrd="2" destOrd="0" presId="urn:microsoft.com/office/officeart/2008/layout/VerticalCurvedList"/>
    <dgm:cxn modelId="{B8CC75C4-3D1A-49E7-80D2-915668C1368C}" type="presParOf" srcId="{B6CD42EC-5AD4-4004-AE5B-47EDA668DAA8}" destId="{429CABD1-4116-474B-81BF-735E2CA9DD00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5AA53B-3EEE-4DE4-BB81-9044890C2946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2CFDBA-48F1-4505-9A65-790C98986FD6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n-US" altLang="ja-JP" sz="2400" kern="1200" dirty="0">
              <a:solidFill>
                <a:schemeClr val="bg1"/>
              </a:solidFill>
              <a:latin typeface="+mj-lt"/>
              <a:ea typeface="Meiryo UI" panose="020B0604030504040204" pitchFamily="50" charset="-128"/>
              <a:cs typeface="Calibri" panose="020F0502020204030204" pitchFamily="34" charset="0"/>
            </a:rPr>
            <a:t>UN Regulation160 – EDR requirements</a:t>
          </a:r>
        </a:p>
        <a:p>
          <a:pPr algn="l">
            <a:lnSpc>
              <a:spcPct val="100000"/>
            </a:lnSpc>
          </a:pPr>
          <a:r>
            <a:rPr lang="en-US" altLang="ja-JP" sz="1800" i="1" kern="1200" dirty="0">
              <a:solidFill>
                <a:schemeClr val="bg1"/>
              </a:solidFill>
              <a:latin typeface="+mj-lt"/>
              <a:ea typeface="Meiryo UI" panose="020B0604030504040204" pitchFamily="50" charset="-128"/>
              <a:cs typeface="Calibri" panose="020F0502020204030204" pitchFamily="34" charset="0"/>
            </a:rPr>
            <a:t>March 2021</a:t>
          </a:r>
        </a:p>
      </dgm:t>
    </dgm:pt>
    <dgm:pt modelId="{397B1ECD-9E79-4363-BA8F-E5C536CA97BC}" type="parTrans" cxnId="{DE64E882-9430-47B7-A1EA-3C571950BE40}">
      <dgm:prSet/>
      <dgm:spPr/>
      <dgm:t>
        <a:bodyPr/>
        <a:lstStyle/>
        <a:p>
          <a:endParaRPr lang="en-US"/>
        </a:p>
      </dgm:t>
    </dgm:pt>
    <dgm:pt modelId="{6A8364CB-E90D-4EAB-9E2E-280E6359DDB0}" type="sibTrans" cxnId="{DE64E882-9430-47B7-A1EA-3C571950BE40}">
      <dgm:prSet/>
      <dgm:spPr/>
      <dgm:t>
        <a:bodyPr/>
        <a:lstStyle/>
        <a:p>
          <a:endParaRPr lang="en-US"/>
        </a:p>
      </dgm:t>
    </dgm:pt>
    <dgm:pt modelId="{6750AC01-D39D-4F3A-9DC8-2A211EE986A2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endParaRPr lang="en-US" sz="2400" dirty="0"/>
        </a:p>
        <a:p>
          <a:pPr algn="l">
            <a:lnSpc>
              <a:spcPct val="100000"/>
            </a:lnSpc>
          </a:pPr>
          <a:r>
            <a:rPr lang="en-US" sz="2400" dirty="0"/>
            <a:t>UN Regulation 157  - DSSAD requirements – </a:t>
          </a:r>
          <a:r>
            <a:rPr lang="en-US" sz="2000" i="1" dirty="0"/>
            <a:t>March 2020</a:t>
          </a:r>
        </a:p>
        <a:p>
          <a:pPr algn="ctr">
            <a:lnSpc>
              <a:spcPct val="100000"/>
            </a:lnSpc>
          </a:pPr>
          <a:endParaRPr lang="en-US" sz="1800" i="1" dirty="0"/>
        </a:p>
      </dgm:t>
    </dgm:pt>
    <dgm:pt modelId="{CA077D98-8478-47EA-B6A9-99ACE60C64D4}" type="sibTrans" cxnId="{0B5DAE5F-BCDC-4BF7-A6E7-CF856886A64D}">
      <dgm:prSet/>
      <dgm:spPr/>
      <dgm:t>
        <a:bodyPr/>
        <a:lstStyle/>
        <a:p>
          <a:endParaRPr lang="en-US"/>
        </a:p>
      </dgm:t>
    </dgm:pt>
    <dgm:pt modelId="{720680DC-AAA4-4434-A582-60EBCC5BA355}" type="parTrans" cxnId="{0B5DAE5F-BCDC-4BF7-A6E7-CF856886A64D}">
      <dgm:prSet/>
      <dgm:spPr/>
      <dgm:t>
        <a:bodyPr/>
        <a:lstStyle/>
        <a:p>
          <a:endParaRPr lang="en-US"/>
        </a:p>
      </dgm:t>
    </dgm:pt>
    <dgm:pt modelId="{6FE1355B-A866-4DF0-BBC1-9212A331AB7D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n-US" altLang="ja-JP" sz="2400" dirty="0">
              <a:solidFill>
                <a:schemeClr val="bg1"/>
              </a:solidFill>
              <a:latin typeface="Gill Sans MT" panose="020B0502020104020203" pitchFamily="34" charset="0"/>
              <a:ea typeface="Meiryo UI" panose="020B0604030504040204" pitchFamily="50" charset="-128"/>
              <a:cs typeface="Calibri" panose="020F0502020204030204" pitchFamily="34" charset="0"/>
            </a:rPr>
            <a:t>EDR/DSSAD Comparison Table</a:t>
          </a:r>
        </a:p>
        <a:p>
          <a:pPr algn="l">
            <a:lnSpc>
              <a:spcPct val="100000"/>
            </a:lnSpc>
          </a:pPr>
          <a:r>
            <a:rPr lang="en-US" altLang="ja-JP" sz="2000" i="1" dirty="0">
              <a:solidFill>
                <a:schemeClr val="bg1"/>
              </a:solidFill>
              <a:latin typeface="Gill Sans MT" panose="020B0502020104020203" pitchFamily="34" charset="0"/>
              <a:ea typeface="Meiryo UI" panose="020B0604030504040204" pitchFamily="50" charset="-128"/>
              <a:cs typeface="Calibri" panose="020F0502020204030204" pitchFamily="34" charset="0"/>
            </a:rPr>
            <a:t>November 2019 </a:t>
          </a:r>
          <a:endParaRPr lang="en-US" sz="2000" i="1" dirty="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03675DFB-4F14-44ED-9627-1A1661EB7585}" type="sibTrans" cxnId="{DF315F97-68FF-4CDA-AA88-BBF7E91E3D52}">
      <dgm:prSet/>
      <dgm:spPr/>
      <dgm:t>
        <a:bodyPr/>
        <a:lstStyle/>
        <a:p>
          <a:endParaRPr lang="en-US"/>
        </a:p>
      </dgm:t>
    </dgm:pt>
    <dgm:pt modelId="{97AAEC8F-FE1D-4D7B-8BAF-000C9ECB7CB9}" type="parTrans" cxnId="{DF315F97-68FF-4CDA-AA88-BBF7E91E3D52}">
      <dgm:prSet/>
      <dgm:spPr/>
      <dgm:t>
        <a:bodyPr/>
        <a:lstStyle/>
        <a:p>
          <a:endParaRPr lang="en-US"/>
        </a:p>
      </dgm:t>
    </dgm:pt>
    <dgm:pt modelId="{57806726-6E60-4ACC-9C1C-7DF9CC365A10}" type="pres">
      <dgm:prSet presAssocID="{7E5AA53B-3EEE-4DE4-BB81-9044890C2946}" presName="Name0" presStyleCnt="0">
        <dgm:presLayoutVars>
          <dgm:chMax val="7"/>
          <dgm:chPref val="7"/>
          <dgm:dir/>
        </dgm:presLayoutVars>
      </dgm:prSet>
      <dgm:spPr/>
    </dgm:pt>
    <dgm:pt modelId="{90561C55-3C6E-4D53-85E1-2C50BCDDA392}" type="pres">
      <dgm:prSet presAssocID="{7E5AA53B-3EEE-4DE4-BB81-9044890C2946}" presName="Name1" presStyleCnt="0"/>
      <dgm:spPr/>
    </dgm:pt>
    <dgm:pt modelId="{B6CD42EC-5AD4-4004-AE5B-47EDA668DAA8}" type="pres">
      <dgm:prSet presAssocID="{7E5AA53B-3EEE-4DE4-BB81-9044890C2946}" presName="cycle" presStyleCnt="0"/>
      <dgm:spPr/>
    </dgm:pt>
    <dgm:pt modelId="{963B8EE3-40CC-4A0A-B420-D0BF920973CE}" type="pres">
      <dgm:prSet presAssocID="{7E5AA53B-3EEE-4DE4-BB81-9044890C2946}" presName="srcNode" presStyleLbl="node1" presStyleIdx="0" presStyleCnt="3"/>
      <dgm:spPr/>
    </dgm:pt>
    <dgm:pt modelId="{D79B43FC-100B-4A0D-A4D5-0D2D04B99064}" type="pres">
      <dgm:prSet presAssocID="{7E5AA53B-3EEE-4DE4-BB81-9044890C2946}" presName="conn" presStyleLbl="parChTrans1D2" presStyleIdx="0" presStyleCnt="1"/>
      <dgm:spPr/>
    </dgm:pt>
    <dgm:pt modelId="{3CAD8DA1-8D53-445C-ACE8-D8449E4F0F55}" type="pres">
      <dgm:prSet presAssocID="{7E5AA53B-3EEE-4DE4-BB81-9044890C2946}" presName="extraNode" presStyleLbl="node1" presStyleIdx="0" presStyleCnt="3"/>
      <dgm:spPr/>
    </dgm:pt>
    <dgm:pt modelId="{429CABD1-4116-474B-81BF-735E2CA9DD00}" type="pres">
      <dgm:prSet presAssocID="{7E5AA53B-3EEE-4DE4-BB81-9044890C2946}" presName="dstNode" presStyleLbl="node1" presStyleIdx="0" presStyleCnt="3"/>
      <dgm:spPr/>
    </dgm:pt>
    <dgm:pt modelId="{2170215E-6EB2-4D94-95DA-A22133332FB1}" type="pres">
      <dgm:prSet presAssocID="{6FE1355B-A866-4DF0-BBC1-9212A331AB7D}" presName="text_1" presStyleLbl="node1" presStyleIdx="0" presStyleCnt="3" custLinFactNeighborX="1804" custLinFactNeighborY="-3246">
        <dgm:presLayoutVars>
          <dgm:bulletEnabled val="1"/>
        </dgm:presLayoutVars>
      </dgm:prSet>
      <dgm:spPr/>
    </dgm:pt>
    <dgm:pt modelId="{F41BAD82-3BEB-4C99-94D6-0B1BEEE2197C}" type="pres">
      <dgm:prSet presAssocID="{6FE1355B-A866-4DF0-BBC1-9212A331AB7D}" presName="accent_1" presStyleCnt="0"/>
      <dgm:spPr/>
    </dgm:pt>
    <dgm:pt modelId="{4C1262EE-5BBD-4973-96A6-BEB7A47B1626}" type="pres">
      <dgm:prSet presAssocID="{6FE1355B-A866-4DF0-BBC1-9212A331AB7D}" presName="accentRepeatNode" presStyleLbl="solidFgAcc1" presStyleIdx="0" presStyleCnt="3"/>
      <dgm:spPr/>
    </dgm:pt>
    <dgm:pt modelId="{D07A2366-44CF-4A86-801C-62F1A9AFFA76}" type="pres">
      <dgm:prSet presAssocID="{6750AC01-D39D-4F3A-9DC8-2A211EE986A2}" presName="text_2" presStyleLbl="node1" presStyleIdx="1" presStyleCnt="3">
        <dgm:presLayoutVars>
          <dgm:bulletEnabled val="1"/>
        </dgm:presLayoutVars>
      </dgm:prSet>
      <dgm:spPr/>
    </dgm:pt>
    <dgm:pt modelId="{D91ACDEF-639C-41AB-9FA5-1255906F3859}" type="pres">
      <dgm:prSet presAssocID="{6750AC01-D39D-4F3A-9DC8-2A211EE986A2}" presName="accent_2" presStyleCnt="0"/>
      <dgm:spPr/>
    </dgm:pt>
    <dgm:pt modelId="{07CB3071-D555-47DA-A36A-69EB91531FD8}" type="pres">
      <dgm:prSet presAssocID="{6750AC01-D39D-4F3A-9DC8-2A211EE986A2}" presName="accentRepeatNode" presStyleLbl="solidFgAcc1" presStyleIdx="1" presStyleCnt="3"/>
      <dgm:spPr/>
    </dgm:pt>
    <dgm:pt modelId="{F1E83C9E-33C1-4359-BC99-D943D58651FB}" type="pres">
      <dgm:prSet presAssocID="{672CFDBA-48F1-4505-9A65-790C98986FD6}" presName="text_3" presStyleLbl="node1" presStyleIdx="2" presStyleCnt="3" custLinFactNeighborX="148">
        <dgm:presLayoutVars>
          <dgm:bulletEnabled val="1"/>
        </dgm:presLayoutVars>
      </dgm:prSet>
      <dgm:spPr/>
    </dgm:pt>
    <dgm:pt modelId="{8967A29A-EA25-4FA0-8B02-4B3328505303}" type="pres">
      <dgm:prSet presAssocID="{672CFDBA-48F1-4505-9A65-790C98986FD6}" presName="accent_3" presStyleCnt="0"/>
      <dgm:spPr/>
    </dgm:pt>
    <dgm:pt modelId="{0CE2C34D-93FA-44A8-B56D-1042D9D3EAE2}" type="pres">
      <dgm:prSet presAssocID="{672CFDBA-48F1-4505-9A65-790C98986FD6}" presName="accentRepeatNode" presStyleLbl="solidFgAcc1" presStyleIdx="2" presStyleCnt="3"/>
      <dgm:spPr/>
    </dgm:pt>
  </dgm:ptLst>
  <dgm:cxnLst>
    <dgm:cxn modelId="{0B5DAE5F-BCDC-4BF7-A6E7-CF856886A64D}" srcId="{7E5AA53B-3EEE-4DE4-BB81-9044890C2946}" destId="{6750AC01-D39D-4F3A-9DC8-2A211EE986A2}" srcOrd="1" destOrd="0" parTransId="{720680DC-AAA4-4434-A582-60EBCC5BA355}" sibTransId="{CA077D98-8478-47EA-B6A9-99ACE60C64D4}"/>
    <dgm:cxn modelId="{9342296E-45B8-4D69-A4CB-DC414371523C}" type="presOf" srcId="{672CFDBA-48F1-4505-9A65-790C98986FD6}" destId="{F1E83C9E-33C1-4359-BC99-D943D58651FB}" srcOrd="0" destOrd="0" presId="urn:microsoft.com/office/officeart/2008/layout/VerticalCurvedList"/>
    <dgm:cxn modelId="{47CC597B-F360-4996-BD7C-BEB62DD2E3E6}" type="presOf" srcId="{6750AC01-D39D-4F3A-9DC8-2A211EE986A2}" destId="{D07A2366-44CF-4A86-801C-62F1A9AFFA76}" srcOrd="0" destOrd="0" presId="urn:microsoft.com/office/officeart/2008/layout/VerticalCurvedList"/>
    <dgm:cxn modelId="{DE64E882-9430-47B7-A1EA-3C571950BE40}" srcId="{7E5AA53B-3EEE-4DE4-BB81-9044890C2946}" destId="{672CFDBA-48F1-4505-9A65-790C98986FD6}" srcOrd="2" destOrd="0" parTransId="{397B1ECD-9E79-4363-BA8F-E5C536CA97BC}" sibTransId="{6A8364CB-E90D-4EAB-9E2E-280E6359DDB0}"/>
    <dgm:cxn modelId="{23388D85-F70B-41F0-B599-325EA1817B70}" type="presOf" srcId="{03675DFB-4F14-44ED-9627-1A1661EB7585}" destId="{D79B43FC-100B-4A0D-A4D5-0D2D04B99064}" srcOrd="0" destOrd="0" presId="urn:microsoft.com/office/officeart/2008/layout/VerticalCurvedList"/>
    <dgm:cxn modelId="{4F65CC8F-B5A8-40BE-A32B-05862B543D6A}" type="presOf" srcId="{7E5AA53B-3EEE-4DE4-BB81-9044890C2946}" destId="{57806726-6E60-4ACC-9C1C-7DF9CC365A10}" srcOrd="0" destOrd="0" presId="urn:microsoft.com/office/officeart/2008/layout/VerticalCurvedList"/>
    <dgm:cxn modelId="{DF315F97-68FF-4CDA-AA88-BBF7E91E3D52}" srcId="{7E5AA53B-3EEE-4DE4-BB81-9044890C2946}" destId="{6FE1355B-A866-4DF0-BBC1-9212A331AB7D}" srcOrd="0" destOrd="0" parTransId="{97AAEC8F-FE1D-4D7B-8BAF-000C9ECB7CB9}" sibTransId="{03675DFB-4F14-44ED-9627-1A1661EB7585}"/>
    <dgm:cxn modelId="{2B6A98A7-BE69-4A79-B7E2-79D0A5964C5C}" type="presOf" srcId="{6FE1355B-A866-4DF0-BBC1-9212A331AB7D}" destId="{2170215E-6EB2-4D94-95DA-A22133332FB1}" srcOrd="0" destOrd="0" presId="urn:microsoft.com/office/officeart/2008/layout/VerticalCurvedList"/>
    <dgm:cxn modelId="{4E25B52E-70EF-4A0F-B410-0B49263AF380}" type="presParOf" srcId="{57806726-6E60-4ACC-9C1C-7DF9CC365A10}" destId="{90561C55-3C6E-4D53-85E1-2C50BCDDA392}" srcOrd="0" destOrd="0" presId="urn:microsoft.com/office/officeart/2008/layout/VerticalCurvedList"/>
    <dgm:cxn modelId="{2B3DD9E4-EC9C-4B92-B380-F89BF82E7CF3}" type="presParOf" srcId="{90561C55-3C6E-4D53-85E1-2C50BCDDA392}" destId="{B6CD42EC-5AD4-4004-AE5B-47EDA668DAA8}" srcOrd="0" destOrd="0" presId="urn:microsoft.com/office/officeart/2008/layout/VerticalCurvedList"/>
    <dgm:cxn modelId="{EA357085-80A4-4D1D-9BD2-56B1E9A721FB}" type="presParOf" srcId="{B6CD42EC-5AD4-4004-AE5B-47EDA668DAA8}" destId="{963B8EE3-40CC-4A0A-B420-D0BF920973CE}" srcOrd="0" destOrd="0" presId="urn:microsoft.com/office/officeart/2008/layout/VerticalCurvedList"/>
    <dgm:cxn modelId="{F175C6D0-411C-40FD-A19B-860D49F42061}" type="presParOf" srcId="{B6CD42EC-5AD4-4004-AE5B-47EDA668DAA8}" destId="{D79B43FC-100B-4A0D-A4D5-0D2D04B99064}" srcOrd="1" destOrd="0" presId="urn:microsoft.com/office/officeart/2008/layout/VerticalCurvedList"/>
    <dgm:cxn modelId="{794BB944-68C0-47A5-9792-652802EB36AC}" type="presParOf" srcId="{B6CD42EC-5AD4-4004-AE5B-47EDA668DAA8}" destId="{3CAD8DA1-8D53-445C-ACE8-D8449E4F0F55}" srcOrd="2" destOrd="0" presId="urn:microsoft.com/office/officeart/2008/layout/VerticalCurvedList"/>
    <dgm:cxn modelId="{B8CC75C4-3D1A-49E7-80D2-915668C1368C}" type="presParOf" srcId="{B6CD42EC-5AD4-4004-AE5B-47EDA668DAA8}" destId="{429CABD1-4116-474B-81BF-735E2CA9DD00}" srcOrd="3" destOrd="0" presId="urn:microsoft.com/office/officeart/2008/layout/VerticalCurvedList"/>
    <dgm:cxn modelId="{1D012DED-E2AC-408B-A867-80A40127F2C6}" type="presParOf" srcId="{90561C55-3C6E-4D53-85E1-2C50BCDDA392}" destId="{2170215E-6EB2-4D94-95DA-A22133332FB1}" srcOrd="1" destOrd="0" presId="urn:microsoft.com/office/officeart/2008/layout/VerticalCurvedList"/>
    <dgm:cxn modelId="{4873A8A3-DDA3-443B-96A6-B3E0DA9555DF}" type="presParOf" srcId="{90561C55-3C6E-4D53-85E1-2C50BCDDA392}" destId="{F41BAD82-3BEB-4C99-94D6-0B1BEEE2197C}" srcOrd="2" destOrd="0" presId="urn:microsoft.com/office/officeart/2008/layout/VerticalCurvedList"/>
    <dgm:cxn modelId="{D20E45FB-24DD-432E-8D13-9F04E78EB04D}" type="presParOf" srcId="{F41BAD82-3BEB-4C99-94D6-0B1BEEE2197C}" destId="{4C1262EE-5BBD-4973-96A6-BEB7A47B1626}" srcOrd="0" destOrd="0" presId="urn:microsoft.com/office/officeart/2008/layout/VerticalCurvedList"/>
    <dgm:cxn modelId="{C26E3D7C-F8A1-419E-A49F-86E796744865}" type="presParOf" srcId="{90561C55-3C6E-4D53-85E1-2C50BCDDA392}" destId="{D07A2366-44CF-4A86-801C-62F1A9AFFA76}" srcOrd="3" destOrd="0" presId="urn:microsoft.com/office/officeart/2008/layout/VerticalCurvedList"/>
    <dgm:cxn modelId="{0CDABDE3-3E0A-435C-A559-6F88DD2BFBC4}" type="presParOf" srcId="{90561C55-3C6E-4D53-85E1-2C50BCDDA392}" destId="{D91ACDEF-639C-41AB-9FA5-1255906F3859}" srcOrd="4" destOrd="0" presId="urn:microsoft.com/office/officeart/2008/layout/VerticalCurvedList"/>
    <dgm:cxn modelId="{F991F9B2-B9CC-4CEA-9AA3-0765F2EC670F}" type="presParOf" srcId="{D91ACDEF-639C-41AB-9FA5-1255906F3859}" destId="{07CB3071-D555-47DA-A36A-69EB91531FD8}" srcOrd="0" destOrd="0" presId="urn:microsoft.com/office/officeart/2008/layout/VerticalCurvedList"/>
    <dgm:cxn modelId="{74988B91-ADA9-4B24-85D1-4C3BFB790405}" type="presParOf" srcId="{90561C55-3C6E-4D53-85E1-2C50BCDDA392}" destId="{F1E83C9E-33C1-4359-BC99-D943D58651FB}" srcOrd="5" destOrd="0" presId="urn:microsoft.com/office/officeart/2008/layout/VerticalCurvedList"/>
    <dgm:cxn modelId="{F2D1E678-B081-4C7A-A879-A9350EE0568E}" type="presParOf" srcId="{90561C55-3C6E-4D53-85E1-2C50BCDDA392}" destId="{8967A29A-EA25-4FA0-8B02-4B3328505303}" srcOrd="6" destOrd="0" presId="urn:microsoft.com/office/officeart/2008/layout/VerticalCurvedList"/>
    <dgm:cxn modelId="{5D7588DE-8BD1-4727-B579-6B04AB1D3D85}" type="presParOf" srcId="{8967A29A-EA25-4FA0-8B02-4B3328505303}" destId="{0CE2C34D-93FA-44A8-B56D-1042D9D3EAE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5AA53B-3EEE-4DE4-BB81-9044890C2946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50AC01-D39D-4F3A-9DC8-2A211EE986A2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Complete EDR Performance Elements for 1958/1998 Contracting Parties- July 2021</a:t>
          </a:r>
        </a:p>
      </dgm:t>
    </dgm:pt>
    <dgm:pt modelId="{720680DC-AAA4-4434-A582-60EBCC5BA355}" type="parTrans" cxnId="{0B5DAE5F-BCDC-4BF7-A6E7-CF856886A64D}">
      <dgm:prSet/>
      <dgm:spPr/>
      <dgm:t>
        <a:bodyPr/>
        <a:lstStyle/>
        <a:p>
          <a:endParaRPr lang="en-US"/>
        </a:p>
      </dgm:t>
    </dgm:pt>
    <dgm:pt modelId="{CA077D98-8478-47EA-B6A9-99ACE60C64D4}" type="sibTrans" cxnId="{0B5DAE5F-BCDC-4BF7-A6E7-CF856886A64D}">
      <dgm:prSet/>
      <dgm:spPr/>
      <dgm:t>
        <a:bodyPr/>
        <a:lstStyle/>
        <a:p>
          <a:endParaRPr lang="en-US"/>
        </a:p>
      </dgm:t>
    </dgm:pt>
    <dgm:pt modelId="{A40F1E5E-CE4A-472E-85A4-517533F93850}">
      <dgm:prSet/>
      <dgm:spPr/>
      <dgm:t>
        <a:bodyPr/>
        <a:lstStyle/>
        <a:p>
          <a:r>
            <a:rPr lang="en-US" dirty="0"/>
            <a:t>Corrections/amendments to existing EDR regulation – July 2021</a:t>
          </a:r>
        </a:p>
      </dgm:t>
    </dgm:pt>
    <dgm:pt modelId="{B5130C81-E9E4-4B81-810F-EFF5C89E7ABE}" type="parTrans" cxnId="{1F7F5835-4FBB-41F9-A876-627AAD737326}">
      <dgm:prSet/>
      <dgm:spPr/>
      <dgm:t>
        <a:bodyPr/>
        <a:lstStyle/>
        <a:p>
          <a:endParaRPr lang="en-US"/>
        </a:p>
      </dgm:t>
    </dgm:pt>
    <dgm:pt modelId="{065A0A7A-C1FF-42F6-8617-8845E4622DD2}" type="sibTrans" cxnId="{1F7F5835-4FBB-41F9-A876-627AAD737326}">
      <dgm:prSet/>
      <dgm:spPr/>
      <dgm:t>
        <a:bodyPr/>
        <a:lstStyle/>
        <a:p>
          <a:endParaRPr lang="en-US"/>
        </a:p>
      </dgm:t>
    </dgm:pt>
    <dgm:pt modelId="{57806726-6E60-4ACC-9C1C-7DF9CC365A10}" type="pres">
      <dgm:prSet presAssocID="{7E5AA53B-3EEE-4DE4-BB81-9044890C2946}" presName="Name0" presStyleCnt="0">
        <dgm:presLayoutVars>
          <dgm:chMax val="7"/>
          <dgm:chPref val="7"/>
          <dgm:dir/>
        </dgm:presLayoutVars>
      </dgm:prSet>
      <dgm:spPr/>
    </dgm:pt>
    <dgm:pt modelId="{90561C55-3C6E-4D53-85E1-2C50BCDDA392}" type="pres">
      <dgm:prSet presAssocID="{7E5AA53B-3EEE-4DE4-BB81-9044890C2946}" presName="Name1" presStyleCnt="0"/>
      <dgm:spPr/>
    </dgm:pt>
    <dgm:pt modelId="{B6CD42EC-5AD4-4004-AE5B-47EDA668DAA8}" type="pres">
      <dgm:prSet presAssocID="{7E5AA53B-3EEE-4DE4-BB81-9044890C2946}" presName="cycle" presStyleCnt="0"/>
      <dgm:spPr/>
    </dgm:pt>
    <dgm:pt modelId="{963B8EE3-40CC-4A0A-B420-D0BF920973CE}" type="pres">
      <dgm:prSet presAssocID="{7E5AA53B-3EEE-4DE4-BB81-9044890C2946}" presName="srcNode" presStyleLbl="node1" presStyleIdx="0" presStyleCnt="2"/>
      <dgm:spPr/>
    </dgm:pt>
    <dgm:pt modelId="{D79B43FC-100B-4A0D-A4D5-0D2D04B99064}" type="pres">
      <dgm:prSet presAssocID="{7E5AA53B-3EEE-4DE4-BB81-9044890C2946}" presName="conn" presStyleLbl="parChTrans1D2" presStyleIdx="0" presStyleCnt="1"/>
      <dgm:spPr/>
    </dgm:pt>
    <dgm:pt modelId="{3CAD8DA1-8D53-445C-ACE8-D8449E4F0F55}" type="pres">
      <dgm:prSet presAssocID="{7E5AA53B-3EEE-4DE4-BB81-9044890C2946}" presName="extraNode" presStyleLbl="node1" presStyleIdx="0" presStyleCnt="2"/>
      <dgm:spPr/>
    </dgm:pt>
    <dgm:pt modelId="{429CABD1-4116-474B-81BF-735E2CA9DD00}" type="pres">
      <dgm:prSet presAssocID="{7E5AA53B-3EEE-4DE4-BB81-9044890C2946}" presName="dstNode" presStyleLbl="node1" presStyleIdx="0" presStyleCnt="2"/>
      <dgm:spPr/>
    </dgm:pt>
    <dgm:pt modelId="{58319267-C71E-43C9-94E1-827D0616C7A7}" type="pres">
      <dgm:prSet presAssocID="{6750AC01-D39D-4F3A-9DC8-2A211EE986A2}" presName="text_1" presStyleLbl="node1" presStyleIdx="0" presStyleCnt="2" custLinFactNeighborX="-145" custLinFactNeighborY="1968">
        <dgm:presLayoutVars>
          <dgm:bulletEnabled val="1"/>
        </dgm:presLayoutVars>
      </dgm:prSet>
      <dgm:spPr/>
    </dgm:pt>
    <dgm:pt modelId="{79F9B8A9-2412-4B74-84A9-69422DB81CDC}" type="pres">
      <dgm:prSet presAssocID="{6750AC01-D39D-4F3A-9DC8-2A211EE986A2}" presName="accent_1" presStyleCnt="0"/>
      <dgm:spPr/>
    </dgm:pt>
    <dgm:pt modelId="{07CB3071-D555-47DA-A36A-69EB91531FD8}" type="pres">
      <dgm:prSet presAssocID="{6750AC01-D39D-4F3A-9DC8-2A211EE986A2}" presName="accentRepeatNode" presStyleLbl="solidFgAcc1" presStyleIdx="0" presStyleCnt="2" custLinFactNeighborX="1181" custLinFactNeighborY="-2362"/>
      <dgm:spPr/>
    </dgm:pt>
    <dgm:pt modelId="{87C3828C-96B8-4EAF-B037-419E922A1A13}" type="pres">
      <dgm:prSet presAssocID="{A40F1E5E-CE4A-472E-85A4-517533F93850}" presName="text_2" presStyleLbl="node1" presStyleIdx="1" presStyleCnt="2" custLinFactNeighborX="2718" custLinFactNeighborY="3665">
        <dgm:presLayoutVars>
          <dgm:bulletEnabled val="1"/>
        </dgm:presLayoutVars>
      </dgm:prSet>
      <dgm:spPr/>
    </dgm:pt>
    <dgm:pt modelId="{131EDF82-5C23-43CF-B75C-E52A7E8EB99E}" type="pres">
      <dgm:prSet presAssocID="{A40F1E5E-CE4A-472E-85A4-517533F93850}" presName="accent_2" presStyleCnt="0"/>
      <dgm:spPr/>
    </dgm:pt>
    <dgm:pt modelId="{5205CFCD-824C-4CD1-B1B4-5FCD05A78B34}" type="pres">
      <dgm:prSet presAssocID="{A40F1E5E-CE4A-472E-85A4-517533F93850}" presName="accentRepeatNode" presStyleLbl="solidFgAcc1" presStyleIdx="1" presStyleCnt="2"/>
      <dgm:spPr/>
    </dgm:pt>
  </dgm:ptLst>
  <dgm:cxnLst>
    <dgm:cxn modelId="{A11E3B12-1828-45A7-86C3-BB85832DF84D}" type="presOf" srcId="{CA077D98-8478-47EA-B6A9-99ACE60C64D4}" destId="{D79B43FC-100B-4A0D-A4D5-0D2D04B99064}" srcOrd="0" destOrd="0" presId="urn:microsoft.com/office/officeart/2008/layout/VerticalCurvedList"/>
    <dgm:cxn modelId="{1F7F5835-4FBB-41F9-A876-627AAD737326}" srcId="{7E5AA53B-3EEE-4DE4-BB81-9044890C2946}" destId="{A40F1E5E-CE4A-472E-85A4-517533F93850}" srcOrd="1" destOrd="0" parTransId="{B5130C81-E9E4-4B81-810F-EFF5C89E7ABE}" sibTransId="{065A0A7A-C1FF-42F6-8617-8845E4622DD2}"/>
    <dgm:cxn modelId="{0B5DAE5F-BCDC-4BF7-A6E7-CF856886A64D}" srcId="{7E5AA53B-3EEE-4DE4-BB81-9044890C2946}" destId="{6750AC01-D39D-4F3A-9DC8-2A211EE986A2}" srcOrd="0" destOrd="0" parTransId="{720680DC-AAA4-4434-A582-60EBCC5BA355}" sibTransId="{CA077D98-8478-47EA-B6A9-99ACE60C64D4}"/>
    <dgm:cxn modelId="{29DA474E-5DFA-4C66-882F-319C49ABBB19}" type="presOf" srcId="{6750AC01-D39D-4F3A-9DC8-2A211EE986A2}" destId="{58319267-C71E-43C9-94E1-827D0616C7A7}" srcOrd="0" destOrd="0" presId="urn:microsoft.com/office/officeart/2008/layout/VerticalCurvedList"/>
    <dgm:cxn modelId="{4F65CC8F-B5A8-40BE-A32B-05862B543D6A}" type="presOf" srcId="{7E5AA53B-3EEE-4DE4-BB81-9044890C2946}" destId="{57806726-6E60-4ACC-9C1C-7DF9CC365A10}" srcOrd="0" destOrd="0" presId="urn:microsoft.com/office/officeart/2008/layout/VerticalCurvedList"/>
    <dgm:cxn modelId="{A88245B2-3376-4660-A9F1-951F4C80B6C8}" type="presOf" srcId="{A40F1E5E-CE4A-472E-85A4-517533F93850}" destId="{87C3828C-96B8-4EAF-B037-419E922A1A13}" srcOrd="0" destOrd="0" presId="urn:microsoft.com/office/officeart/2008/layout/VerticalCurvedList"/>
    <dgm:cxn modelId="{4E25B52E-70EF-4A0F-B410-0B49263AF380}" type="presParOf" srcId="{57806726-6E60-4ACC-9C1C-7DF9CC365A10}" destId="{90561C55-3C6E-4D53-85E1-2C50BCDDA392}" srcOrd="0" destOrd="0" presId="urn:microsoft.com/office/officeart/2008/layout/VerticalCurvedList"/>
    <dgm:cxn modelId="{2B3DD9E4-EC9C-4B92-B380-F89BF82E7CF3}" type="presParOf" srcId="{90561C55-3C6E-4D53-85E1-2C50BCDDA392}" destId="{B6CD42EC-5AD4-4004-AE5B-47EDA668DAA8}" srcOrd="0" destOrd="0" presId="urn:microsoft.com/office/officeart/2008/layout/VerticalCurvedList"/>
    <dgm:cxn modelId="{EA357085-80A4-4D1D-9BD2-56B1E9A721FB}" type="presParOf" srcId="{B6CD42EC-5AD4-4004-AE5B-47EDA668DAA8}" destId="{963B8EE3-40CC-4A0A-B420-D0BF920973CE}" srcOrd="0" destOrd="0" presId="urn:microsoft.com/office/officeart/2008/layout/VerticalCurvedList"/>
    <dgm:cxn modelId="{F175C6D0-411C-40FD-A19B-860D49F42061}" type="presParOf" srcId="{B6CD42EC-5AD4-4004-AE5B-47EDA668DAA8}" destId="{D79B43FC-100B-4A0D-A4D5-0D2D04B99064}" srcOrd="1" destOrd="0" presId="urn:microsoft.com/office/officeart/2008/layout/VerticalCurvedList"/>
    <dgm:cxn modelId="{794BB944-68C0-47A5-9792-652802EB36AC}" type="presParOf" srcId="{B6CD42EC-5AD4-4004-AE5B-47EDA668DAA8}" destId="{3CAD8DA1-8D53-445C-ACE8-D8449E4F0F55}" srcOrd="2" destOrd="0" presId="urn:microsoft.com/office/officeart/2008/layout/VerticalCurvedList"/>
    <dgm:cxn modelId="{B8CC75C4-3D1A-49E7-80D2-915668C1368C}" type="presParOf" srcId="{B6CD42EC-5AD4-4004-AE5B-47EDA668DAA8}" destId="{429CABD1-4116-474B-81BF-735E2CA9DD00}" srcOrd="3" destOrd="0" presId="urn:microsoft.com/office/officeart/2008/layout/VerticalCurvedList"/>
    <dgm:cxn modelId="{28110BB8-F33F-498C-9A75-98364B05EFA5}" type="presParOf" srcId="{90561C55-3C6E-4D53-85E1-2C50BCDDA392}" destId="{58319267-C71E-43C9-94E1-827D0616C7A7}" srcOrd="1" destOrd="0" presId="urn:microsoft.com/office/officeart/2008/layout/VerticalCurvedList"/>
    <dgm:cxn modelId="{3866F6C9-5521-48F2-B6C3-40C9896E1605}" type="presParOf" srcId="{90561C55-3C6E-4D53-85E1-2C50BCDDA392}" destId="{79F9B8A9-2412-4B74-84A9-69422DB81CDC}" srcOrd="2" destOrd="0" presId="urn:microsoft.com/office/officeart/2008/layout/VerticalCurvedList"/>
    <dgm:cxn modelId="{D2205A4F-BB7A-4399-BC2F-78E18EC6EAFE}" type="presParOf" srcId="{79F9B8A9-2412-4B74-84A9-69422DB81CDC}" destId="{07CB3071-D555-47DA-A36A-69EB91531FD8}" srcOrd="0" destOrd="0" presId="urn:microsoft.com/office/officeart/2008/layout/VerticalCurvedList"/>
    <dgm:cxn modelId="{89D6B948-DE72-4569-AC29-54A6D0A046A1}" type="presParOf" srcId="{90561C55-3C6E-4D53-85E1-2C50BCDDA392}" destId="{87C3828C-96B8-4EAF-B037-419E922A1A13}" srcOrd="3" destOrd="0" presId="urn:microsoft.com/office/officeart/2008/layout/VerticalCurvedList"/>
    <dgm:cxn modelId="{7DBC5509-2A11-4C66-9213-B403893153FB}" type="presParOf" srcId="{90561C55-3C6E-4D53-85E1-2C50BCDDA392}" destId="{131EDF82-5C23-43CF-B75C-E52A7E8EB99E}" srcOrd="4" destOrd="0" presId="urn:microsoft.com/office/officeart/2008/layout/VerticalCurvedList"/>
    <dgm:cxn modelId="{D8232C2C-6C10-4401-ABBF-2FFC71B6FA84}" type="presParOf" srcId="{131EDF82-5C23-43CF-B75C-E52A7E8EB99E}" destId="{5205CFCD-824C-4CD1-B1B4-5FCD05A78B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5AA53B-3EEE-4DE4-BB81-9044890C2946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50AC01-D39D-4F3A-9DC8-2A211EE986A2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EDR Performance Elements for ADS </a:t>
          </a:r>
        </a:p>
        <a:p>
          <a:pPr>
            <a:lnSpc>
              <a:spcPct val="100000"/>
            </a:lnSpc>
          </a:pPr>
          <a:r>
            <a:rPr lang="en-US" sz="1700" dirty="0"/>
            <a:t>(</a:t>
          </a:r>
          <a:r>
            <a:rPr lang="en-US" sz="1800" dirty="0"/>
            <a:t>coordinated with FRAV/VMAD)  - </a:t>
          </a:r>
          <a:r>
            <a:rPr lang="en-US" sz="2000" dirty="0">
              <a:solidFill>
                <a:srgbClr val="FFFF00"/>
              </a:solidFill>
            </a:rPr>
            <a:t>November 2022</a:t>
          </a:r>
        </a:p>
      </dgm:t>
    </dgm:pt>
    <dgm:pt modelId="{720680DC-AAA4-4434-A582-60EBCC5BA355}" type="parTrans" cxnId="{0B5DAE5F-BCDC-4BF7-A6E7-CF856886A64D}">
      <dgm:prSet/>
      <dgm:spPr/>
      <dgm:t>
        <a:bodyPr/>
        <a:lstStyle/>
        <a:p>
          <a:endParaRPr lang="en-US"/>
        </a:p>
      </dgm:t>
    </dgm:pt>
    <dgm:pt modelId="{CA077D98-8478-47EA-B6A9-99ACE60C64D4}" type="sibTrans" cxnId="{0B5DAE5F-BCDC-4BF7-A6E7-CF856886A64D}">
      <dgm:prSet/>
      <dgm:spPr/>
      <dgm:t>
        <a:bodyPr/>
        <a:lstStyle/>
        <a:p>
          <a:endParaRPr lang="en-US"/>
        </a:p>
      </dgm:t>
    </dgm:pt>
    <dgm:pt modelId="{0BEF68B8-1228-47BB-83B5-7B9CD1E3F84E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900" dirty="0"/>
            <a:t>EDR Step 2:   Consideration of additional technical requirements to current UN regulation- </a:t>
          </a:r>
          <a:r>
            <a:rPr lang="en-US" sz="2000" dirty="0">
              <a:solidFill>
                <a:srgbClr val="FFFF00"/>
              </a:solidFill>
            </a:rPr>
            <a:t>March 2023</a:t>
          </a:r>
        </a:p>
      </dgm:t>
    </dgm:pt>
    <dgm:pt modelId="{ED3A4BC2-B75A-4952-A38B-A42B5995DF05}" type="parTrans" cxnId="{EDEF4F82-1237-4639-A0F7-385C1897CE66}">
      <dgm:prSet/>
      <dgm:spPr/>
      <dgm:t>
        <a:bodyPr/>
        <a:lstStyle/>
        <a:p>
          <a:endParaRPr lang="en-US"/>
        </a:p>
      </dgm:t>
    </dgm:pt>
    <dgm:pt modelId="{FD949706-EDCC-4ADC-8EDF-8EDA49C92325}" type="sibTrans" cxnId="{EDEF4F82-1237-4639-A0F7-385C1897CE66}">
      <dgm:prSet/>
      <dgm:spPr/>
      <dgm:t>
        <a:bodyPr/>
        <a:lstStyle/>
        <a:p>
          <a:endParaRPr lang="en-US"/>
        </a:p>
      </dgm:t>
    </dgm:pt>
    <dgm:pt modelId="{5605D28D-2CE6-4513-8566-952984E21E14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EDR for Heavy Duty Vehicles - </a:t>
          </a:r>
          <a:r>
            <a:rPr lang="en-US" sz="2000" dirty="0">
              <a:solidFill>
                <a:srgbClr val="FFFF00"/>
              </a:solidFill>
            </a:rPr>
            <a:t>March 2024</a:t>
          </a:r>
        </a:p>
      </dgm:t>
    </dgm:pt>
    <dgm:pt modelId="{EB15AB98-362B-4E70-A3DA-995FC3E8BA79}" type="parTrans" cxnId="{FAF3F884-F0CF-440F-8CB1-B7648AB1B138}">
      <dgm:prSet/>
      <dgm:spPr/>
      <dgm:t>
        <a:bodyPr/>
        <a:lstStyle/>
        <a:p>
          <a:endParaRPr lang="en-US"/>
        </a:p>
      </dgm:t>
    </dgm:pt>
    <dgm:pt modelId="{823D1971-2C4D-4EC5-A874-2F463DE37109}" type="sibTrans" cxnId="{FAF3F884-F0CF-440F-8CB1-B7648AB1B138}">
      <dgm:prSet/>
      <dgm:spPr/>
      <dgm:t>
        <a:bodyPr/>
        <a:lstStyle/>
        <a:p>
          <a:endParaRPr lang="en-US"/>
        </a:p>
      </dgm:t>
    </dgm:pt>
    <dgm:pt modelId="{57806726-6E60-4ACC-9C1C-7DF9CC365A10}" type="pres">
      <dgm:prSet presAssocID="{7E5AA53B-3EEE-4DE4-BB81-9044890C2946}" presName="Name0" presStyleCnt="0">
        <dgm:presLayoutVars>
          <dgm:chMax val="7"/>
          <dgm:chPref val="7"/>
          <dgm:dir/>
        </dgm:presLayoutVars>
      </dgm:prSet>
      <dgm:spPr/>
    </dgm:pt>
    <dgm:pt modelId="{90561C55-3C6E-4D53-85E1-2C50BCDDA392}" type="pres">
      <dgm:prSet presAssocID="{7E5AA53B-3EEE-4DE4-BB81-9044890C2946}" presName="Name1" presStyleCnt="0"/>
      <dgm:spPr/>
    </dgm:pt>
    <dgm:pt modelId="{B6CD42EC-5AD4-4004-AE5B-47EDA668DAA8}" type="pres">
      <dgm:prSet presAssocID="{7E5AA53B-3EEE-4DE4-BB81-9044890C2946}" presName="cycle" presStyleCnt="0"/>
      <dgm:spPr/>
    </dgm:pt>
    <dgm:pt modelId="{963B8EE3-40CC-4A0A-B420-D0BF920973CE}" type="pres">
      <dgm:prSet presAssocID="{7E5AA53B-3EEE-4DE4-BB81-9044890C2946}" presName="srcNode" presStyleLbl="node1" presStyleIdx="0" presStyleCnt="3"/>
      <dgm:spPr/>
    </dgm:pt>
    <dgm:pt modelId="{D79B43FC-100B-4A0D-A4D5-0D2D04B99064}" type="pres">
      <dgm:prSet presAssocID="{7E5AA53B-3EEE-4DE4-BB81-9044890C2946}" presName="conn" presStyleLbl="parChTrans1D2" presStyleIdx="0" presStyleCnt="1"/>
      <dgm:spPr/>
    </dgm:pt>
    <dgm:pt modelId="{3CAD8DA1-8D53-445C-ACE8-D8449E4F0F55}" type="pres">
      <dgm:prSet presAssocID="{7E5AA53B-3EEE-4DE4-BB81-9044890C2946}" presName="extraNode" presStyleLbl="node1" presStyleIdx="0" presStyleCnt="3"/>
      <dgm:spPr/>
    </dgm:pt>
    <dgm:pt modelId="{429CABD1-4116-474B-81BF-735E2CA9DD00}" type="pres">
      <dgm:prSet presAssocID="{7E5AA53B-3EEE-4DE4-BB81-9044890C2946}" presName="dstNode" presStyleLbl="node1" presStyleIdx="0" presStyleCnt="3"/>
      <dgm:spPr/>
    </dgm:pt>
    <dgm:pt modelId="{58319267-C71E-43C9-94E1-827D0616C7A7}" type="pres">
      <dgm:prSet presAssocID="{6750AC01-D39D-4F3A-9DC8-2A211EE986A2}" presName="text_1" presStyleLbl="node1" presStyleIdx="0" presStyleCnt="3" custLinFactNeighborX="-931" custLinFactNeighborY="-3487">
        <dgm:presLayoutVars>
          <dgm:bulletEnabled val="1"/>
        </dgm:presLayoutVars>
      </dgm:prSet>
      <dgm:spPr/>
    </dgm:pt>
    <dgm:pt modelId="{79F9B8A9-2412-4B74-84A9-69422DB81CDC}" type="pres">
      <dgm:prSet presAssocID="{6750AC01-D39D-4F3A-9DC8-2A211EE986A2}" presName="accent_1" presStyleCnt="0"/>
      <dgm:spPr/>
    </dgm:pt>
    <dgm:pt modelId="{07CB3071-D555-47DA-A36A-69EB91531FD8}" type="pres">
      <dgm:prSet presAssocID="{6750AC01-D39D-4F3A-9DC8-2A211EE986A2}" presName="accentRepeatNode" presStyleLbl="solidFgAcc1" presStyleIdx="0" presStyleCnt="3"/>
      <dgm:spPr/>
    </dgm:pt>
    <dgm:pt modelId="{95DE6538-27BD-44AF-A1A8-CA8F6B10FDD2}" type="pres">
      <dgm:prSet presAssocID="{0BEF68B8-1228-47BB-83B5-7B9CD1E3F84E}" presName="text_2" presStyleLbl="node1" presStyleIdx="1" presStyleCnt="3" custLinFactNeighborX="-15" custLinFactNeighborY="7326">
        <dgm:presLayoutVars>
          <dgm:bulletEnabled val="1"/>
        </dgm:presLayoutVars>
      </dgm:prSet>
      <dgm:spPr/>
    </dgm:pt>
    <dgm:pt modelId="{312BDEE8-85BD-4F02-B35B-2CC8E701C98B}" type="pres">
      <dgm:prSet presAssocID="{0BEF68B8-1228-47BB-83B5-7B9CD1E3F84E}" presName="accent_2" presStyleCnt="0"/>
      <dgm:spPr/>
    </dgm:pt>
    <dgm:pt modelId="{3F8116AC-FAC3-4E95-9865-93CCFEB191B9}" type="pres">
      <dgm:prSet presAssocID="{0BEF68B8-1228-47BB-83B5-7B9CD1E3F84E}" presName="accentRepeatNode" presStyleLbl="solidFgAcc1" presStyleIdx="1" presStyleCnt="3"/>
      <dgm:spPr/>
    </dgm:pt>
    <dgm:pt modelId="{E131CE4A-9776-44F4-BC03-867682E21374}" type="pres">
      <dgm:prSet presAssocID="{5605D28D-2CE6-4513-8566-952984E21E14}" presName="text_3" presStyleLbl="node1" presStyleIdx="2" presStyleCnt="3" custLinFactNeighborX="798" custLinFactNeighborY="-1177">
        <dgm:presLayoutVars>
          <dgm:bulletEnabled val="1"/>
        </dgm:presLayoutVars>
      </dgm:prSet>
      <dgm:spPr/>
    </dgm:pt>
    <dgm:pt modelId="{AC9A216A-8375-48F9-A4E6-8E0B64C0209B}" type="pres">
      <dgm:prSet presAssocID="{5605D28D-2CE6-4513-8566-952984E21E14}" presName="accent_3" presStyleCnt="0"/>
      <dgm:spPr/>
    </dgm:pt>
    <dgm:pt modelId="{A965097E-32F1-4AB8-8C4E-2814A7596B2F}" type="pres">
      <dgm:prSet presAssocID="{5605D28D-2CE6-4513-8566-952984E21E14}" presName="accentRepeatNode" presStyleLbl="solidFgAcc1" presStyleIdx="2" presStyleCnt="3"/>
      <dgm:spPr/>
    </dgm:pt>
  </dgm:ptLst>
  <dgm:cxnLst>
    <dgm:cxn modelId="{A11E3B12-1828-45A7-86C3-BB85832DF84D}" type="presOf" srcId="{CA077D98-8478-47EA-B6A9-99ACE60C64D4}" destId="{D79B43FC-100B-4A0D-A4D5-0D2D04B99064}" srcOrd="0" destOrd="0" presId="urn:microsoft.com/office/officeart/2008/layout/VerticalCurvedList"/>
    <dgm:cxn modelId="{0B5DAE5F-BCDC-4BF7-A6E7-CF856886A64D}" srcId="{7E5AA53B-3EEE-4DE4-BB81-9044890C2946}" destId="{6750AC01-D39D-4F3A-9DC8-2A211EE986A2}" srcOrd="0" destOrd="0" parTransId="{720680DC-AAA4-4434-A582-60EBCC5BA355}" sibTransId="{CA077D98-8478-47EA-B6A9-99ACE60C64D4}"/>
    <dgm:cxn modelId="{29DA474E-5DFA-4C66-882F-319C49ABBB19}" type="presOf" srcId="{6750AC01-D39D-4F3A-9DC8-2A211EE986A2}" destId="{58319267-C71E-43C9-94E1-827D0616C7A7}" srcOrd="0" destOrd="0" presId="urn:microsoft.com/office/officeart/2008/layout/VerticalCurvedList"/>
    <dgm:cxn modelId="{7084AA77-BACB-46CB-AE4A-77B62D3ED1AF}" type="presOf" srcId="{5605D28D-2CE6-4513-8566-952984E21E14}" destId="{E131CE4A-9776-44F4-BC03-867682E21374}" srcOrd="0" destOrd="0" presId="urn:microsoft.com/office/officeart/2008/layout/VerticalCurvedList"/>
    <dgm:cxn modelId="{EDEF4F82-1237-4639-A0F7-385C1897CE66}" srcId="{7E5AA53B-3EEE-4DE4-BB81-9044890C2946}" destId="{0BEF68B8-1228-47BB-83B5-7B9CD1E3F84E}" srcOrd="1" destOrd="0" parTransId="{ED3A4BC2-B75A-4952-A38B-A42B5995DF05}" sibTransId="{FD949706-EDCC-4ADC-8EDF-8EDA49C92325}"/>
    <dgm:cxn modelId="{FAF3F884-F0CF-440F-8CB1-B7648AB1B138}" srcId="{7E5AA53B-3EEE-4DE4-BB81-9044890C2946}" destId="{5605D28D-2CE6-4513-8566-952984E21E14}" srcOrd="2" destOrd="0" parTransId="{EB15AB98-362B-4E70-A3DA-995FC3E8BA79}" sibTransId="{823D1971-2C4D-4EC5-A874-2F463DE37109}"/>
    <dgm:cxn modelId="{4F65CC8F-B5A8-40BE-A32B-05862B543D6A}" type="presOf" srcId="{7E5AA53B-3EEE-4DE4-BB81-9044890C2946}" destId="{57806726-6E60-4ACC-9C1C-7DF9CC365A10}" srcOrd="0" destOrd="0" presId="urn:microsoft.com/office/officeart/2008/layout/VerticalCurvedList"/>
    <dgm:cxn modelId="{4A378892-5CCC-4F0D-8A38-4BEAECF30F24}" type="presOf" srcId="{0BEF68B8-1228-47BB-83B5-7B9CD1E3F84E}" destId="{95DE6538-27BD-44AF-A1A8-CA8F6B10FDD2}" srcOrd="0" destOrd="0" presId="urn:microsoft.com/office/officeart/2008/layout/VerticalCurvedList"/>
    <dgm:cxn modelId="{4E25B52E-70EF-4A0F-B410-0B49263AF380}" type="presParOf" srcId="{57806726-6E60-4ACC-9C1C-7DF9CC365A10}" destId="{90561C55-3C6E-4D53-85E1-2C50BCDDA392}" srcOrd="0" destOrd="0" presId="urn:microsoft.com/office/officeart/2008/layout/VerticalCurvedList"/>
    <dgm:cxn modelId="{2B3DD9E4-EC9C-4B92-B380-F89BF82E7CF3}" type="presParOf" srcId="{90561C55-3C6E-4D53-85E1-2C50BCDDA392}" destId="{B6CD42EC-5AD4-4004-AE5B-47EDA668DAA8}" srcOrd="0" destOrd="0" presId="urn:microsoft.com/office/officeart/2008/layout/VerticalCurvedList"/>
    <dgm:cxn modelId="{EA357085-80A4-4D1D-9BD2-56B1E9A721FB}" type="presParOf" srcId="{B6CD42EC-5AD4-4004-AE5B-47EDA668DAA8}" destId="{963B8EE3-40CC-4A0A-B420-D0BF920973CE}" srcOrd="0" destOrd="0" presId="urn:microsoft.com/office/officeart/2008/layout/VerticalCurvedList"/>
    <dgm:cxn modelId="{F175C6D0-411C-40FD-A19B-860D49F42061}" type="presParOf" srcId="{B6CD42EC-5AD4-4004-AE5B-47EDA668DAA8}" destId="{D79B43FC-100B-4A0D-A4D5-0D2D04B99064}" srcOrd="1" destOrd="0" presId="urn:microsoft.com/office/officeart/2008/layout/VerticalCurvedList"/>
    <dgm:cxn modelId="{794BB944-68C0-47A5-9792-652802EB36AC}" type="presParOf" srcId="{B6CD42EC-5AD4-4004-AE5B-47EDA668DAA8}" destId="{3CAD8DA1-8D53-445C-ACE8-D8449E4F0F55}" srcOrd="2" destOrd="0" presId="urn:microsoft.com/office/officeart/2008/layout/VerticalCurvedList"/>
    <dgm:cxn modelId="{B8CC75C4-3D1A-49E7-80D2-915668C1368C}" type="presParOf" srcId="{B6CD42EC-5AD4-4004-AE5B-47EDA668DAA8}" destId="{429CABD1-4116-474B-81BF-735E2CA9DD00}" srcOrd="3" destOrd="0" presId="urn:microsoft.com/office/officeart/2008/layout/VerticalCurvedList"/>
    <dgm:cxn modelId="{28110BB8-F33F-498C-9A75-98364B05EFA5}" type="presParOf" srcId="{90561C55-3C6E-4D53-85E1-2C50BCDDA392}" destId="{58319267-C71E-43C9-94E1-827D0616C7A7}" srcOrd="1" destOrd="0" presId="urn:microsoft.com/office/officeart/2008/layout/VerticalCurvedList"/>
    <dgm:cxn modelId="{3866F6C9-5521-48F2-B6C3-40C9896E1605}" type="presParOf" srcId="{90561C55-3C6E-4D53-85E1-2C50BCDDA392}" destId="{79F9B8A9-2412-4B74-84A9-69422DB81CDC}" srcOrd="2" destOrd="0" presId="urn:microsoft.com/office/officeart/2008/layout/VerticalCurvedList"/>
    <dgm:cxn modelId="{D2205A4F-BB7A-4399-BC2F-78E18EC6EAFE}" type="presParOf" srcId="{79F9B8A9-2412-4B74-84A9-69422DB81CDC}" destId="{07CB3071-D555-47DA-A36A-69EB91531FD8}" srcOrd="0" destOrd="0" presId="urn:microsoft.com/office/officeart/2008/layout/VerticalCurvedList"/>
    <dgm:cxn modelId="{602753E6-8A03-492B-861A-6B9532B5AA28}" type="presParOf" srcId="{90561C55-3C6E-4D53-85E1-2C50BCDDA392}" destId="{95DE6538-27BD-44AF-A1A8-CA8F6B10FDD2}" srcOrd="3" destOrd="0" presId="urn:microsoft.com/office/officeart/2008/layout/VerticalCurvedList"/>
    <dgm:cxn modelId="{AEC540A3-E86A-4075-8BE4-263F4AFF4EA1}" type="presParOf" srcId="{90561C55-3C6E-4D53-85E1-2C50BCDDA392}" destId="{312BDEE8-85BD-4F02-B35B-2CC8E701C98B}" srcOrd="4" destOrd="0" presId="urn:microsoft.com/office/officeart/2008/layout/VerticalCurvedList"/>
    <dgm:cxn modelId="{CD5D1014-B7CB-4B47-9A02-5FBF90928A73}" type="presParOf" srcId="{312BDEE8-85BD-4F02-B35B-2CC8E701C98B}" destId="{3F8116AC-FAC3-4E95-9865-93CCFEB191B9}" srcOrd="0" destOrd="0" presId="urn:microsoft.com/office/officeart/2008/layout/VerticalCurvedList"/>
    <dgm:cxn modelId="{987EB7C0-CA3E-4874-85E0-01E9060A2D35}" type="presParOf" srcId="{90561C55-3C6E-4D53-85E1-2C50BCDDA392}" destId="{E131CE4A-9776-44F4-BC03-867682E21374}" srcOrd="5" destOrd="0" presId="urn:microsoft.com/office/officeart/2008/layout/VerticalCurvedList"/>
    <dgm:cxn modelId="{91E55363-8DCA-455E-A203-06A9410994CB}" type="presParOf" srcId="{90561C55-3C6E-4D53-85E1-2C50BCDDA392}" destId="{AC9A216A-8375-48F9-A4E6-8E0B64C0209B}" srcOrd="6" destOrd="0" presId="urn:microsoft.com/office/officeart/2008/layout/VerticalCurvedList"/>
    <dgm:cxn modelId="{D866D586-1293-4049-B6E3-B467C1D5ED64}" type="presParOf" srcId="{AC9A216A-8375-48F9-A4E6-8E0B64C0209B}" destId="{A965097E-32F1-4AB8-8C4E-2814A7596B2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5AA53B-3EEE-4DE4-BB81-9044890C2946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50AC01-D39D-4F3A-9DC8-2A211EE986A2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endParaRPr lang="en-US" sz="2500" dirty="0"/>
        </a:p>
        <a:p>
          <a:pPr algn="ctr">
            <a:lnSpc>
              <a:spcPct val="100000"/>
            </a:lnSpc>
          </a:pPr>
          <a:r>
            <a:rPr lang="en-US" sz="2500" dirty="0"/>
            <a:t>Inventory of best ADS storage practices </a:t>
          </a:r>
          <a:r>
            <a:rPr lang="en-US" sz="1800" i="1" dirty="0">
              <a:solidFill>
                <a:srgbClr val="FFFF00"/>
              </a:solidFill>
            </a:rPr>
            <a:t>TBD</a:t>
          </a:r>
        </a:p>
        <a:p>
          <a:pPr algn="l">
            <a:lnSpc>
              <a:spcPct val="100000"/>
            </a:lnSpc>
          </a:pPr>
          <a:endParaRPr lang="en-US" sz="2000" i="1" dirty="0"/>
        </a:p>
      </dgm:t>
    </dgm:pt>
    <dgm:pt modelId="{720680DC-AAA4-4434-A582-60EBCC5BA355}" type="parTrans" cxnId="{0B5DAE5F-BCDC-4BF7-A6E7-CF856886A64D}">
      <dgm:prSet/>
      <dgm:spPr/>
      <dgm:t>
        <a:bodyPr/>
        <a:lstStyle/>
        <a:p>
          <a:endParaRPr lang="en-US"/>
        </a:p>
      </dgm:t>
    </dgm:pt>
    <dgm:pt modelId="{CA077D98-8478-47EA-B6A9-99ACE60C64D4}" type="sibTrans" cxnId="{0B5DAE5F-BCDC-4BF7-A6E7-CF856886A64D}">
      <dgm:prSet/>
      <dgm:spPr/>
      <dgm:t>
        <a:bodyPr/>
        <a:lstStyle/>
        <a:p>
          <a:endParaRPr lang="en-US"/>
        </a:p>
      </dgm:t>
    </dgm:pt>
    <dgm:pt modelId="{0BEF68B8-1228-47BB-83B5-7B9CD1E3F84E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r>
            <a:rPr lang="en-US" sz="2500" dirty="0"/>
            <a:t>DSSAD performance elements for ADS </a:t>
          </a:r>
        </a:p>
        <a:p>
          <a:pPr algn="ctr">
            <a:lnSpc>
              <a:spcPct val="100000"/>
            </a:lnSpc>
          </a:pPr>
          <a:r>
            <a:rPr lang="en-US" sz="1800" i="1" dirty="0"/>
            <a:t>( in coordination with FRAV/VMAD) </a:t>
          </a:r>
          <a:r>
            <a:rPr lang="en-US" sz="1800" i="1" dirty="0">
              <a:solidFill>
                <a:srgbClr val="FFFF00"/>
              </a:solidFill>
            </a:rPr>
            <a:t> TBD</a:t>
          </a:r>
        </a:p>
      </dgm:t>
    </dgm:pt>
    <dgm:pt modelId="{ED3A4BC2-B75A-4952-A38B-A42B5995DF05}" type="parTrans" cxnId="{EDEF4F82-1237-4639-A0F7-385C1897CE66}">
      <dgm:prSet/>
      <dgm:spPr/>
      <dgm:t>
        <a:bodyPr/>
        <a:lstStyle/>
        <a:p>
          <a:endParaRPr lang="en-US"/>
        </a:p>
      </dgm:t>
    </dgm:pt>
    <dgm:pt modelId="{FD949706-EDCC-4ADC-8EDF-8EDA49C92325}" type="sibTrans" cxnId="{EDEF4F82-1237-4639-A0F7-385C1897CE66}">
      <dgm:prSet/>
      <dgm:spPr/>
      <dgm:t>
        <a:bodyPr/>
        <a:lstStyle/>
        <a:p>
          <a:endParaRPr lang="en-US"/>
        </a:p>
      </dgm:t>
    </dgm:pt>
    <dgm:pt modelId="{57806726-6E60-4ACC-9C1C-7DF9CC365A10}" type="pres">
      <dgm:prSet presAssocID="{7E5AA53B-3EEE-4DE4-BB81-9044890C2946}" presName="Name0" presStyleCnt="0">
        <dgm:presLayoutVars>
          <dgm:chMax val="7"/>
          <dgm:chPref val="7"/>
          <dgm:dir/>
        </dgm:presLayoutVars>
      </dgm:prSet>
      <dgm:spPr/>
    </dgm:pt>
    <dgm:pt modelId="{90561C55-3C6E-4D53-85E1-2C50BCDDA392}" type="pres">
      <dgm:prSet presAssocID="{7E5AA53B-3EEE-4DE4-BB81-9044890C2946}" presName="Name1" presStyleCnt="0"/>
      <dgm:spPr/>
    </dgm:pt>
    <dgm:pt modelId="{B6CD42EC-5AD4-4004-AE5B-47EDA668DAA8}" type="pres">
      <dgm:prSet presAssocID="{7E5AA53B-3EEE-4DE4-BB81-9044890C2946}" presName="cycle" presStyleCnt="0"/>
      <dgm:spPr/>
    </dgm:pt>
    <dgm:pt modelId="{963B8EE3-40CC-4A0A-B420-D0BF920973CE}" type="pres">
      <dgm:prSet presAssocID="{7E5AA53B-3EEE-4DE4-BB81-9044890C2946}" presName="srcNode" presStyleLbl="node1" presStyleIdx="0" presStyleCnt="2"/>
      <dgm:spPr/>
    </dgm:pt>
    <dgm:pt modelId="{D79B43FC-100B-4A0D-A4D5-0D2D04B99064}" type="pres">
      <dgm:prSet presAssocID="{7E5AA53B-3EEE-4DE4-BB81-9044890C2946}" presName="conn" presStyleLbl="parChTrans1D2" presStyleIdx="0" presStyleCnt="1"/>
      <dgm:spPr/>
    </dgm:pt>
    <dgm:pt modelId="{3CAD8DA1-8D53-445C-ACE8-D8449E4F0F55}" type="pres">
      <dgm:prSet presAssocID="{7E5AA53B-3EEE-4DE4-BB81-9044890C2946}" presName="extraNode" presStyleLbl="node1" presStyleIdx="0" presStyleCnt="2"/>
      <dgm:spPr/>
    </dgm:pt>
    <dgm:pt modelId="{429CABD1-4116-474B-81BF-735E2CA9DD00}" type="pres">
      <dgm:prSet presAssocID="{7E5AA53B-3EEE-4DE4-BB81-9044890C2946}" presName="dstNode" presStyleLbl="node1" presStyleIdx="0" presStyleCnt="2"/>
      <dgm:spPr/>
    </dgm:pt>
    <dgm:pt modelId="{58319267-C71E-43C9-94E1-827D0616C7A7}" type="pres">
      <dgm:prSet presAssocID="{6750AC01-D39D-4F3A-9DC8-2A211EE986A2}" presName="text_1" presStyleLbl="node1" presStyleIdx="0" presStyleCnt="2" custLinFactNeighborX="-451" custLinFactNeighborY="-2183">
        <dgm:presLayoutVars>
          <dgm:bulletEnabled val="1"/>
        </dgm:presLayoutVars>
      </dgm:prSet>
      <dgm:spPr/>
    </dgm:pt>
    <dgm:pt modelId="{79F9B8A9-2412-4B74-84A9-69422DB81CDC}" type="pres">
      <dgm:prSet presAssocID="{6750AC01-D39D-4F3A-9DC8-2A211EE986A2}" presName="accent_1" presStyleCnt="0"/>
      <dgm:spPr/>
    </dgm:pt>
    <dgm:pt modelId="{07CB3071-D555-47DA-A36A-69EB91531FD8}" type="pres">
      <dgm:prSet presAssocID="{6750AC01-D39D-4F3A-9DC8-2A211EE986A2}" presName="accentRepeatNode" presStyleLbl="solidFgAcc1" presStyleIdx="0" presStyleCnt="2"/>
      <dgm:spPr/>
    </dgm:pt>
    <dgm:pt modelId="{95DE6538-27BD-44AF-A1A8-CA8F6B10FDD2}" type="pres">
      <dgm:prSet presAssocID="{0BEF68B8-1228-47BB-83B5-7B9CD1E3F84E}" presName="text_2" presStyleLbl="node1" presStyleIdx="1" presStyleCnt="2" custLinFactNeighborX="-292" custLinFactNeighborY="4708">
        <dgm:presLayoutVars>
          <dgm:bulletEnabled val="1"/>
        </dgm:presLayoutVars>
      </dgm:prSet>
      <dgm:spPr/>
    </dgm:pt>
    <dgm:pt modelId="{312BDEE8-85BD-4F02-B35B-2CC8E701C98B}" type="pres">
      <dgm:prSet presAssocID="{0BEF68B8-1228-47BB-83B5-7B9CD1E3F84E}" presName="accent_2" presStyleCnt="0"/>
      <dgm:spPr/>
    </dgm:pt>
    <dgm:pt modelId="{3F8116AC-FAC3-4E95-9865-93CCFEB191B9}" type="pres">
      <dgm:prSet presAssocID="{0BEF68B8-1228-47BB-83B5-7B9CD1E3F84E}" presName="accentRepeatNode" presStyleLbl="solidFgAcc1" presStyleIdx="1" presStyleCnt="2"/>
      <dgm:spPr/>
    </dgm:pt>
  </dgm:ptLst>
  <dgm:cxnLst>
    <dgm:cxn modelId="{A11E3B12-1828-45A7-86C3-BB85832DF84D}" type="presOf" srcId="{CA077D98-8478-47EA-B6A9-99ACE60C64D4}" destId="{D79B43FC-100B-4A0D-A4D5-0D2D04B99064}" srcOrd="0" destOrd="0" presId="urn:microsoft.com/office/officeart/2008/layout/VerticalCurvedList"/>
    <dgm:cxn modelId="{0B5DAE5F-BCDC-4BF7-A6E7-CF856886A64D}" srcId="{7E5AA53B-3EEE-4DE4-BB81-9044890C2946}" destId="{6750AC01-D39D-4F3A-9DC8-2A211EE986A2}" srcOrd="0" destOrd="0" parTransId="{720680DC-AAA4-4434-A582-60EBCC5BA355}" sibTransId="{CA077D98-8478-47EA-B6A9-99ACE60C64D4}"/>
    <dgm:cxn modelId="{29DA474E-5DFA-4C66-882F-319C49ABBB19}" type="presOf" srcId="{6750AC01-D39D-4F3A-9DC8-2A211EE986A2}" destId="{58319267-C71E-43C9-94E1-827D0616C7A7}" srcOrd="0" destOrd="0" presId="urn:microsoft.com/office/officeart/2008/layout/VerticalCurvedList"/>
    <dgm:cxn modelId="{EDEF4F82-1237-4639-A0F7-385C1897CE66}" srcId="{7E5AA53B-3EEE-4DE4-BB81-9044890C2946}" destId="{0BEF68B8-1228-47BB-83B5-7B9CD1E3F84E}" srcOrd="1" destOrd="0" parTransId="{ED3A4BC2-B75A-4952-A38B-A42B5995DF05}" sibTransId="{FD949706-EDCC-4ADC-8EDF-8EDA49C92325}"/>
    <dgm:cxn modelId="{4F65CC8F-B5A8-40BE-A32B-05862B543D6A}" type="presOf" srcId="{7E5AA53B-3EEE-4DE4-BB81-9044890C2946}" destId="{57806726-6E60-4ACC-9C1C-7DF9CC365A10}" srcOrd="0" destOrd="0" presId="urn:microsoft.com/office/officeart/2008/layout/VerticalCurvedList"/>
    <dgm:cxn modelId="{4A378892-5CCC-4F0D-8A38-4BEAECF30F24}" type="presOf" srcId="{0BEF68B8-1228-47BB-83B5-7B9CD1E3F84E}" destId="{95DE6538-27BD-44AF-A1A8-CA8F6B10FDD2}" srcOrd="0" destOrd="0" presId="urn:microsoft.com/office/officeart/2008/layout/VerticalCurvedList"/>
    <dgm:cxn modelId="{4E25B52E-70EF-4A0F-B410-0B49263AF380}" type="presParOf" srcId="{57806726-6E60-4ACC-9C1C-7DF9CC365A10}" destId="{90561C55-3C6E-4D53-85E1-2C50BCDDA392}" srcOrd="0" destOrd="0" presId="urn:microsoft.com/office/officeart/2008/layout/VerticalCurvedList"/>
    <dgm:cxn modelId="{2B3DD9E4-EC9C-4B92-B380-F89BF82E7CF3}" type="presParOf" srcId="{90561C55-3C6E-4D53-85E1-2C50BCDDA392}" destId="{B6CD42EC-5AD4-4004-AE5B-47EDA668DAA8}" srcOrd="0" destOrd="0" presId="urn:microsoft.com/office/officeart/2008/layout/VerticalCurvedList"/>
    <dgm:cxn modelId="{EA357085-80A4-4D1D-9BD2-56B1E9A721FB}" type="presParOf" srcId="{B6CD42EC-5AD4-4004-AE5B-47EDA668DAA8}" destId="{963B8EE3-40CC-4A0A-B420-D0BF920973CE}" srcOrd="0" destOrd="0" presId="urn:microsoft.com/office/officeart/2008/layout/VerticalCurvedList"/>
    <dgm:cxn modelId="{F175C6D0-411C-40FD-A19B-860D49F42061}" type="presParOf" srcId="{B6CD42EC-5AD4-4004-AE5B-47EDA668DAA8}" destId="{D79B43FC-100B-4A0D-A4D5-0D2D04B99064}" srcOrd="1" destOrd="0" presId="urn:microsoft.com/office/officeart/2008/layout/VerticalCurvedList"/>
    <dgm:cxn modelId="{794BB944-68C0-47A5-9792-652802EB36AC}" type="presParOf" srcId="{B6CD42EC-5AD4-4004-AE5B-47EDA668DAA8}" destId="{3CAD8DA1-8D53-445C-ACE8-D8449E4F0F55}" srcOrd="2" destOrd="0" presId="urn:microsoft.com/office/officeart/2008/layout/VerticalCurvedList"/>
    <dgm:cxn modelId="{B8CC75C4-3D1A-49E7-80D2-915668C1368C}" type="presParOf" srcId="{B6CD42EC-5AD4-4004-AE5B-47EDA668DAA8}" destId="{429CABD1-4116-474B-81BF-735E2CA9DD00}" srcOrd="3" destOrd="0" presId="urn:microsoft.com/office/officeart/2008/layout/VerticalCurvedList"/>
    <dgm:cxn modelId="{28110BB8-F33F-498C-9A75-98364B05EFA5}" type="presParOf" srcId="{90561C55-3C6E-4D53-85E1-2C50BCDDA392}" destId="{58319267-C71E-43C9-94E1-827D0616C7A7}" srcOrd="1" destOrd="0" presId="urn:microsoft.com/office/officeart/2008/layout/VerticalCurvedList"/>
    <dgm:cxn modelId="{3866F6C9-5521-48F2-B6C3-40C9896E1605}" type="presParOf" srcId="{90561C55-3C6E-4D53-85E1-2C50BCDDA392}" destId="{79F9B8A9-2412-4B74-84A9-69422DB81CDC}" srcOrd="2" destOrd="0" presId="urn:microsoft.com/office/officeart/2008/layout/VerticalCurvedList"/>
    <dgm:cxn modelId="{D2205A4F-BB7A-4399-BC2F-78E18EC6EAFE}" type="presParOf" srcId="{79F9B8A9-2412-4B74-84A9-69422DB81CDC}" destId="{07CB3071-D555-47DA-A36A-69EB91531FD8}" srcOrd="0" destOrd="0" presId="urn:microsoft.com/office/officeart/2008/layout/VerticalCurvedList"/>
    <dgm:cxn modelId="{602753E6-8A03-492B-861A-6B9532B5AA28}" type="presParOf" srcId="{90561C55-3C6E-4D53-85E1-2C50BCDDA392}" destId="{95DE6538-27BD-44AF-A1A8-CA8F6B10FDD2}" srcOrd="3" destOrd="0" presId="urn:microsoft.com/office/officeart/2008/layout/VerticalCurvedList"/>
    <dgm:cxn modelId="{AEC540A3-E86A-4075-8BE4-263F4AFF4EA1}" type="presParOf" srcId="{90561C55-3C6E-4D53-85E1-2C50BCDDA392}" destId="{312BDEE8-85BD-4F02-B35B-2CC8E701C98B}" srcOrd="4" destOrd="0" presId="urn:microsoft.com/office/officeart/2008/layout/VerticalCurvedList"/>
    <dgm:cxn modelId="{CD5D1014-B7CB-4B47-9A02-5FBF90928A73}" type="presParOf" srcId="{312BDEE8-85BD-4F02-B35B-2CC8E701C98B}" destId="{3F8116AC-FAC3-4E95-9865-93CCFEB191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B43FC-100B-4A0D-A4D5-0D2D04B99064}">
      <dsp:nvSpPr>
        <dsp:cNvPr id="0" name=""/>
        <dsp:cNvSpPr/>
      </dsp:nvSpPr>
      <dsp:spPr>
        <a:xfrm>
          <a:off x="-4694036" y="-719565"/>
          <a:ext cx="5591253" cy="5591253"/>
        </a:xfrm>
        <a:prstGeom prst="blockArc">
          <a:avLst>
            <a:gd name="adj1" fmla="val 18900000"/>
            <a:gd name="adj2" fmla="val 2700000"/>
            <a:gd name="adj3" fmla="val 386"/>
          </a:avLst>
        </a:prstGeom>
        <a:noFill/>
        <a:ln w="1270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0215E-6EB2-4D94-95DA-A22133332FB1}">
      <dsp:nvSpPr>
        <dsp:cNvPr id="0" name=""/>
        <dsp:cNvSpPr/>
      </dsp:nvSpPr>
      <dsp:spPr>
        <a:xfrm>
          <a:off x="633613" y="388256"/>
          <a:ext cx="6220634" cy="8304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915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kern="1200" dirty="0">
              <a:solidFill>
                <a:schemeClr val="bg1"/>
              </a:solidFill>
              <a:latin typeface="Gill Sans MT" panose="020B0502020104020203" pitchFamily="34" charset="0"/>
              <a:ea typeface="Meiryo UI" panose="020B0604030504040204" pitchFamily="50" charset="-128"/>
              <a:cs typeface="Calibri" panose="020F0502020204030204" pitchFamily="34" charset="0"/>
            </a:rPr>
            <a:t>EDR/DSSAD Comparison Table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000" i="1" kern="1200" dirty="0">
              <a:solidFill>
                <a:schemeClr val="bg1"/>
              </a:solidFill>
              <a:latin typeface="Gill Sans MT" panose="020B0502020104020203" pitchFamily="34" charset="0"/>
              <a:ea typeface="Meiryo UI" panose="020B0604030504040204" pitchFamily="50" charset="-128"/>
              <a:cs typeface="Calibri" panose="020F0502020204030204" pitchFamily="34" charset="0"/>
            </a:rPr>
            <a:t>November 2019 </a:t>
          </a:r>
          <a:endParaRPr lang="en-US" sz="2000" i="1" kern="1200" dirty="0">
            <a:solidFill>
              <a:schemeClr val="bg1"/>
            </a:solidFill>
            <a:latin typeface="Gill Sans MT" panose="020B0502020104020203" pitchFamily="34" charset="0"/>
          </a:endParaRPr>
        </a:p>
      </dsp:txBody>
      <dsp:txXfrm>
        <a:off x="633613" y="388256"/>
        <a:ext cx="6220634" cy="830424"/>
      </dsp:txXfrm>
    </dsp:sp>
    <dsp:sp modelId="{4C1262EE-5BBD-4973-96A6-BEB7A47B1626}">
      <dsp:nvSpPr>
        <dsp:cNvPr id="0" name=""/>
        <dsp:cNvSpPr/>
      </dsp:nvSpPr>
      <dsp:spPr>
        <a:xfrm>
          <a:off x="58020" y="311409"/>
          <a:ext cx="1038030" cy="1038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A2366-44CF-4A86-801C-62F1A9AFFA76}">
      <dsp:nvSpPr>
        <dsp:cNvPr id="0" name=""/>
        <dsp:cNvSpPr/>
      </dsp:nvSpPr>
      <dsp:spPr>
        <a:xfrm>
          <a:off x="878894" y="1660849"/>
          <a:ext cx="5918774" cy="8304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915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UN Regulation 157  - DSSAD requirements – </a:t>
          </a:r>
          <a:r>
            <a:rPr lang="en-US" sz="2000" i="1" kern="1200" dirty="0"/>
            <a:t>March 2020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i="1" kern="1200" dirty="0"/>
        </a:p>
      </dsp:txBody>
      <dsp:txXfrm>
        <a:off x="878894" y="1660849"/>
        <a:ext cx="5918774" cy="830424"/>
      </dsp:txXfrm>
    </dsp:sp>
    <dsp:sp modelId="{07CB3071-D555-47DA-A36A-69EB91531FD8}">
      <dsp:nvSpPr>
        <dsp:cNvPr id="0" name=""/>
        <dsp:cNvSpPr/>
      </dsp:nvSpPr>
      <dsp:spPr>
        <a:xfrm>
          <a:off x="359879" y="1557046"/>
          <a:ext cx="1038030" cy="1038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83C9E-33C1-4359-BC99-D943D58651FB}">
      <dsp:nvSpPr>
        <dsp:cNvPr id="0" name=""/>
        <dsp:cNvSpPr/>
      </dsp:nvSpPr>
      <dsp:spPr>
        <a:xfrm>
          <a:off x="586242" y="2906486"/>
          <a:ext cx="6220634" cy="8304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915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kern="1200" dirty="0">
              <a:solidFill>
                <a:schemeClr val="bg1"/>
              </a:solidFill>
              <a:latin typeface="+mj-lt"/>
              <a:ea typeface="Meiryo UI" panose="020B0604030504040204" pitchFamily="50" charset="-128"/>
              <a:cs typeface="Calibri" panose="020F0502020204030204" pitchFamily="34" charset="0"/>
            </a:rPr>
            <a:t>UN Regulation160 – EDR requirements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i="1" kern="1200" dirty="0">
              <a:solidFill>
                <a:schemeClr val="bg1"/>
              </a:solidFill>
              <a:latin typeface="+mj-lt"/>
              <a:ea typeface="Meiryo UI" panose="020B0604030504040204" pitchFamily="50" charset="-128"/>
              <a:cs typeface="Calibri" panose="020F0502020204030204" pitchFamily="34" charset="0"/>
            </a:rPr>
            <a:t>March 2021</a:t>
          </a:r>
        </a:p>
      </dsp:txBody>
      <dsp:txXfrm>
        <a:off x="586242" y="2906486"/>
        <a:ext cx="6220634" cy="830424"/>
      </dsp:txXfrm>
    </dsp:sp>
    <dsp:sp modelId="{0CE2C34D-93FA-44A8-B56D-1042D9D3EAE2}">
      <dsp:nvSpPr>
        <dsp:cNvPr id="0" name=""/>
        <dsp:cNvSpPr/>
      </dsp:nvSpPr>
      <dsp:spPr>
        <a:xfrm>
          <a:off x="58020" y="2802683"/>
          <a:ext cx="1038030" cy="1038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B43FC-100B-4A0D-A4D5-0D2D04B99064}">
      <dsp:nvSpPr>
        <dsp:cNvPr id="0" name=""/>
        <dsp:cNvSpPr/>
      </dsp:nvSpPr>
      <dsp:spPr>
        <a:xfrm>
          <a:off x="-4000085" y="-618397"/>
          <a:ext cx="4800732" cy="4800732"/>
        </a:xfrm>
        <a:prstGeom prst="blockArc">
          <a:avLst>
            <a:gd name="adj1" fmla="val 18900000"/>
            <a:gd name="adj2" fmla="val 2700000"/>
            <a:gd name="adj3" fmla="val 450"/>
          </a:avLst>
        </a:prstGeom>
        <a:noFill/>
        <a:ln w="1270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9267-C71E-43C9-94E1-827D0616C7A7}">
      <dsp:nvSpPr>
        <dsp:cNvPr id="0" name=""/>
        <dsp:cNvSpPr/>
      </dsp:nvSpPr>
      <dsp:spPr>
        <a:xfrm>
          <a:off x="646179" y="529181"/>
          <a:ext cx="6180307" cy="10181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81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Complete EDR Performance Elements for 1958/1998 Contracting Parties- July 2021</a:t>
          </a:r>
        </a:p>
      </dsp:txBody>
      <dsp:txXfrm>
        <a:off x="646179" y="529181"/>
        <a:ext cx="6180307" cy="1018145"/>
      </dsp:txXfrm>
    </dsp:sp>
    <dsp:sp modelId="{07CB3071-D555-47DA-A36A-69EB91531FD8}">
      <dsp:nvSpPr>
        <dsp:cNvPr id="0" name=""/>
        <dsp:cNvSpPr/>
      </dsp:nvSpPr>
      <dsp:spPr>
        <a:xfrm>
          <a:off x="33830" y="351815"/>
          <a:ext cx="1272682" cy="12726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3828C-96B8-4EAF-B037-419E922A1A13}">
      <dsp:nvSpPr>
        <dsp:cNvPr id="0" name=""/>
        <dsp:cNvSpPr/>
      </dsp:nvSpPr>
      <dsp:spPr>
        <a:xfrm>
          <a:off x="673940" y="2073963"/>
          <a:ext cx="6180307" cy="10181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81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Corrections/amendments to existing EDR regulation – July 2021</a:t>
          </a:r>
        </a:p>
      </dsp:txBody>
      <dsp:txXfrm>
        <a:off x="673940" y="2073963"/>
        <a:ext cx="6180307" cy="1018145"/>
      </dsp:txXfrm>
    </dsp:sp>
    <dsp:sp modelId="{5205CFCD-824C-4CD1-B1B4-5FCD05A78B34}">
      <dsp:nvSpPr>
        <dsp:cNvPr id="0" name=""/>
        <dsp:cNvSpPr/>
      </dsp:nvSpPr>
      <dsp:spPr>
        <a:xfrm>
          <a:off x="18799" y="1909379"/>
          <a:ext cx="1272682" cy="12726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B43FC-100B-4A0D-A4D5-0D2D04B99064}">
      <dsp:nvSpPr>
        <dsp:cNvPr id="0" name=""/>
        <dsp:cNvSpPr/>
      </dsp:nvSpPr>
      <dsp:spPr>
        <a:xfrm>
          <a:off x="-4028574" y="-618397"/>
          <a:ext cx="4800732" cy="4800732"/>
        </a:xfrm>
        <a:prstGeom prst="blockArc">
          <a:avLst>
            <a:gd name="adj1" fmla="val 18900000"/>
            <a:gd name="adj2" fmla="val 2700000"/>
            <a:gd name="adj3" fmla="val 450"/>
          </a:avLst>
        </a:prstGeom>
        <a:noFill/>
        <a:ln w="1270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9267-C71E-43C9-94E1-827D0616C7A7}">
      <dsp:nvSpPr>
        <dsp:cNvPr id="0" name=""/>
        <dsp:cNvSpPr/>
      </dsp:nvSpPr>
      <dsp:spPr>
        <a:xfrm>
          <a:off x="437818" y="331538"/>
          <a:ext cx="6310391" cy="7127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5775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EDR Performance Elements for ADS 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</a:t>
          </a:r>
          <a:r>
            <a:rPr lang="en-US" sz="1800" kern="1200" dirty="0"/>
            <a:t>coordinated with FRAV/VMAD)  - </a:t>
          </a:r>
          <a:r>
            <a:rPr lang="en-US" sz="2000" kern="1200" dirty="0">
              <a:solidFill>
                <a:srgbClr val="FFFF00"/>
              </a:solidFill>
            </a:rPr>
            <a:t>November 2022</a:t>
          </a:r>
        </a:p>
      </dsp:txBody>
      <dsp:txXfrm>
        <a:off x="437818" y="331538"/>
        <a:ext cx="6310391" cy="712787"/>
      </dsp:txXfrm>
    </dsp:sp>
    <dsp:sp modelId="{07CB3071-D555-47DA-A36A-69EB91531FD8}">
      <dsp:nvSpPr>
        <dsp:cNvPr id="0" name=""/>
        <dsp:cNvSpPr/>
      </dsp:nvSpPr>
      <dsp:spPr>
        <a:xfrm>
          <a:off x="51076" y="267295"/>
          <a:ext cx="890984" cy="890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E6538-27BD-44AF-A1A8-CA8F6B10FDD2}">
      <dsp:nvSpPr>
        <dsp:cNvPr id="0" name=""/>
        <dsp:cNvSpPr/>
      </dsp:nvSpPr>
      <dsp:spPr>
        <a:xfrm>
          <a:off x="754758" y="1477794"/>
          <a:ext cx="6051292" cy="7127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577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EDR Step 2:   Consideration of additional technical requirements to current UN regulation- </a:t>
          </a:r>
          <a:r>
            <a:rPr lang="en-US" sz="2000" kern="1200" dirty="0">
              <a:solidFill>
                <a:srgbClr val="FFFF00"/>
              </a:solidFill>
            </a:rPr>
            <a:t>March 2023</a:t>
          </a:r>
        </a:p>
      </dsp:txBody>
      <dsp:txXfrm>
        <a:off x="754758" y="1477794"/>
        <a:ext cx="6051292" cy="712787"/>
      </dsp:txXfrm>
    </dsp:sp>
    <dsp:sp modelId="{3F8116AC-FAC3-4E95-9865-93CCFEB191B9}">
      <dsp:nvSpPr>
        <dsp:cNvPr id="0" name=""/>
        <dsp:cNvSpPr/>
      </dsp:nvSpPr>
      <dsp:spPr>
        <a:xfrm>
          <a:off x="310174" y="1336476"/>
          <a:ext cx="890984" cy="890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1CE4A-9776-44F4-BC03-867682E21374}">
      <dsp:nvSpPr>
        <dsp:cNvPr id="0" name=""/>
        <dsp:cNvSpPr/>
      </dsp:nvSpPr>
      <dsp:spPr>
        <a:xfrm>
          <a:off x="543856" y="2486367"/>
          <a:ext cx="6310391" cy="7127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5775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EDR for Heavy Duty Vehicles - </a:t>
          </a:r>
          <a:r>
            <a:rPr lang="en-US" sz="2000" kern="1200" dirty="0">
              <a:solidFill>
                <a:srgbClr val="FFFF00"/>
              </a:solidFill>
            </a:rPr>
            <a:t>March 2024</a:t>
          </a:r>
        </a:p>
      </dsp:txBody>
      <dsp:txXfrm>
        <a:off x="543856" y="2486367"/>
        <a:ext cx="6310391" cy="712787"/>
      </dsp:txXfrm>
    </dsp:sp>
    <dsp:sp modelId="{A965097E-32F1-4AB8-8C4E-2814A7596B2F}">
      <dsp:nvSpPr>
        <dsp:cNvPr id="0" name=""/>
        <dsp:cNvSpPr/>
      </dsp:nvSpPr>
      <dsp:spPr>
        <a:xfrm>
          <a:off x="51076" y="2405658"/>
          <a:ext cx="890984" cy="890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B43FC-100B-4A0D-A4D5-0D2D04B99064}">
      <dsp:nvSpPr>
        <dsp:cNvPr id="0" name=""/>
        <dsp:cNvSpPr/>
      </dsp:nvSpPr>
      <dsp:spPr>
        <a:xfrm>
          <a:off x="-4000085" y="-618397"/>
          <a:ext cx="4800732" cy="4800732"/>
        </a:xfrm>
        <a:prstGeom prst="blockArc">
          <a:avLst>
            <a:gd name="adj1" fmla="val 18900000"/>
            <a:gd name="adj2" fmla="val 2700000"/>
            <a:gd name="adj3" fmla="val 450"/>
          </a:avLst>
        </a:prstGeom>
        <a:noFill/>
        <a:ln w="1270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9267-C71E-43C9-94E1-827D0616C7A7}">
      <dsp:nvSpPr>
        <dsp:cNvPr id="0" name=""/>
        <dsp:cNvSpPr/>
      </dsp:nvSpPr>
      <dsp:spPr>
        <a:xfrm>
          <a:off x="627267" y="486918"/>
          <a:ext cx="6180307" cy="10181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8153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Inventory of best ADS storage practices </a:t>
          </a:r>
          <a:r>
            <a:rPr lang="en-US" sz="1800" i="1" kern="1200" dirty="0">
              <a:solidFill>
                <a:srgbClr val="FFFF00"/>
              </a:solidFill>
            </a:rPr>
            <a:t>TBD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i="1" kern="1200" dirty="0"/>
        </a:p>
      </dsp:txBody>
      <dsp:txXfrm>
        <a:off x="627267" y="486918"/>
        <a:ext cx="6180307" cy="1018145"/>
      </dsp:txXfrm>
    </dsp:sp>
    <dsp:sp modelId="{07CB3071-D555-47DA-A36A-69EB91531FD8}">
      <dsp:nvSpPr>
        <dsp:cNvPr id="0" name=""/>
        <dsp:cNvSpPr/>
      </dsp:nvSpPr>
      <dsp:spPr>
        <a:xfrm>
          <a:off x="18799" y="381875"/>
          <a:ext cx="1272682" cy="12726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E6538-27BD-44AF-A1A8-CA8F6B10FDD2}">
      <dsp:nvSpPr>
        <dsp:cNvPr id="0" name=""/>
        <dsp:cNvSpPr/>
      </dsp:nvSpPr>
      <dsp:spPr>
        <a:xfrm>
          <a:off x="637094" y="2084582"/>
          <a:ext cx="6180307" cy="10181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8153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DSSAD performance elements for ADS </a:t>
          </a:r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/>
            <a:t>( in coordination with FRAV/VMAD) </a:t>
          </a:r>
          <a:r>
            <a:rPr lang="en-US" sz="1800" i="1" kern="1200" dirty="0">
              <a:solidFill>
                <a:srgbClr val="FFFF00"/>
              </a:solidFill>
            </a:rPr>
            <a:t> TBD</a:t>
          </a:r>
        </a:p>
      </dsp:txBody>
      <dsp:txXfrm>
        <a:off x="637094" y="2084582"/>
        <a:ext cx="6180307" cy="1018145"/>
      </dsp:txXfrm>
    </dsp:sp>
    <dsp:sp modelId="{3F8116AC-FAC3-4E95-9865-93CCFEB191B9}">
      <dsp:nvSpPr>
        <dsp:cNvPr id="0" name=""/>
        <dsp:cNvSpPr/>
      </dsp:nvSpPr>
      <dsp:spPr>
        <a:xfrm>
          <a:off x="18799" y="1909379"/>
          <a:ext cx="1272682" cy="12726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44646B-21C0-410B-BA17-64C59EB292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9392C-F5C5-4C38-94CE-455C7F4027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9A4FD-FAFB-4CDA-9DC5-D20CA18269A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F3D2C-86D2-4CEA-B1B8-750885E16D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D5F72-69F2-4B4B-A943-B04C4B1E36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EBA49-8001-49C3-9348-7448336215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0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1E35E-F34C-4F0E-B8A1-D9F5F49CB3AD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F15BC-4AA1-41C4-8C26-91A7E3BB93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67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5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Comparison</a:t>
            </a:r>
            <a:r>
              <a:rPr lang="en-US" baseline="0" dirty="0"/>
              <a:t> Table – defines scope, system purpose, storage capabilities, capability to record data during a crash event )EDR), data survivability  after a crash event, trigger to initiate data storage.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60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110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24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 #1 – November 2022  to be proposed to</a:t>
            </a:r>
            <a:r>
              <a:rPr lang="en-US" baseline="0" dirty="0"/>
              <a:t> the DSSAD small group </a:t>
            </a:r>
            <a:endParaRPr lang="en-US" dirty="0"/>
          </a:p>
          <a:p>
            <a:r>
              <a:rPr lang="en-US" dirty="0"/>
              <a:t>Project #2 –</a:t>
            </a:r>
            <a:r>
              <a:rPr lang="en-US" baseline="0" dirty="0"/>
              <a:t> March 2024 to be proposed o the DSSAD small group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71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6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DSSAD / EDR IWG Progress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CEBFF"/>
                </a:solidFill>
              </a:rPr>
              <a:t>May 25,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312E7-7C15-4CE4-B647-9A4856D64C98}"/>
              </a:ext>
            </a:extLst>
          </p:cNvPr>
          <p:cNvSpPr txBox="1"/>
          <p:nvPr/>
        </p:nvSpPr>
        <p:spPr>
          <a:xfrm>
            <a:off x="446534" y="791110"/>
            <a:ext cx="5789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Submitted by the expert from the United States of America,</a:t>
            </a:r>
          </a:p>
          <a:p>
            <a:r>
              <a:rPr lang="en-US" dirty="0"/>
              <a:t>Co-Chair of the IWG on DSSAD/EDR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5F9E25-2747-4A41-8901-13981431EC34}"/>
              </a:ext>
            </a:extLst>
          </p:cNvPr>
          <p:cNvSpPr txBox="1"/>
          <p:nvPr/>
        </p:nvSpPr>
        <p:spPr>
          <a:xfrm>
            <a:off x="8042147" y="883578"/>
            <a:ext cx="33448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u="sng" dirty="0"/>
              <a:t>Informal document</a:t>
            </a:r>
            <a:r>
              <a:rPr lang="fr-CH" dirty="0"/>
              <a:t> </a:t>
            </a:r>
            <a:r>
              <a:rPr lang="fr-CH" b="1" dirty="0"/>
              <a:t>GRVA-10-30</a:t>
            </a:r>
          </a:p>
          <a:p>
            <a:r>
              <a:rPr lang="fr-CH" dirty="0"/>
              <a:t>10th GRVA, 25-28 May 2021</a:t>
            </a:r>
          </a:p>
          <a:p>
            <a:r>
              <a:rPr lang="fr-CH" dirty="0" err="1"/>
              <a:t>Provisional</a:t>
            </a:r>
            <a:r>
              <a:rPr lang="fr-CH" dirty="0"/>
              <a:t> agenda item 4(c)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E9D071-98CF-435C-BD2B-976514544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19FC33-16ED-4246-9596-BEFEB55E4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EA80E1-F99F-4009-837F-2F72F8A5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30AF9A-4641-4BD8-9F95-9607CD304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703D4EC-9389-41B6-B88B-B6FDC8CD3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2616EE-270D-4F4C-BA1F-2708D387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121871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MISSION</a:t>
            </a:r>
          </a:p>
        </p:txBody>
      </p:sp>
      <p:graphicFrame>
        <p:nvGraphicFramePr>
          <p:cNvPr id="6" name="Content Placeholder 5" descr="SmartArt">
            <a:extLst>
              <a:ext uri="{FF2B5EF4-FFF2-40B4-BE49-F238E27FC236}">
                <a16:creationId xmlns:a16="http://schemas.microsoft.com/office/drawing/2014/main" id="{BF629521-FFD2-45DA-9D1D-A5F09BD5A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261624"/>
              </p:ext>
            </p:extLst>
          </p:nvPr>
        </p:nvGraphicFramePr>
        <p:xfrm>
          <a:off x="719571" y="1894114"/>
          <a:ext cx="6854248" cy="3868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89498" y="2011773"/>
            <a:ext cx="64008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Provide guidance on the collection and recording of necessary data related to the automated driving system status, noting occurrence of malfunctions, degradations or failures in a way that can be used to establish  the cause of any crash and to identify the status of the Automated/</a:t>
            </a:r>
            <a:r>
              <a:rPr lang="en-US" sz="2400" dirty="0" err="1">
                <a:solidFill>
                  <a:schemeClr val="bg1"/>
                </a:solidFill>
              </a:rPr>
              <a:t>automomous</a:t>
            </a:r>
            <a:r>
              <a:rPr lang="en-US" sz="2400" dirty="0">
                <a:solidFill>
                  <a:schemeClr val="bg1"/>
                </a:solidFill>
              </a:rPr>
              <a:t> driving system and the status of the driver.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i="1" dirty="0">
                <a:solidFill>
                  <a:schemeClr val="bg1"/>
                </a:solidFill>
              </a:rPr>
              <a:t>– </a:t>
            </a:r>
            <a:r>
              <a:rPr lang="en-US" sz="2400" i="1" dirty="0">
                <a:solidFill>
                  <a:schemeClr val="bg1"/>
                </a:solidFill>
              </a:rPr>
              <a:t>UN Framework Document on Automated/Autonomous Vehicles</a:t>
            </a:r>
          </a:p>
        </p:txBody>
      </p:sp>
    </p:spTree>
    <p:extLst>
      <p:ext uri="{BB962C8B-B14F-4D97-AF65-F5344CB8AC3E}">
        <p14:creationId xmlns:p14="http://schemas.microsoft.com/office/powerpoint/2010/main" val="173447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E9D071-98CF-435C-BD2B-976514544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19FC33-16ED-4246-9596-BEFEB55E4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EA80E1-F99F-4009-837F-2F72F8A5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30AF9A-4641-4BD8-9F95-9607CD304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703D4EC-9389-41B6-B88B-B6FDC8CD3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2616EE-270D-4F4C-BA1F-2708D387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121871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PROJECTS COMPLETED TO DATE</a:t>
            </a:r>
          </a:p>
        </p:txBody>
      </p:sp>
      <p:graphicFrame>
        <p:nvGraphicFramePr>
          <p:cNvPr id="6" name="Content Placeholder 5" descr="SmartArt">
            <a:extLst>
              <a:ext uri="{FF2B5EF4-FFF2-40B4-BE49-F238E27FC236}">
                <a16:creationId xmlns:a16="http://schemas.microsoft.com/office/drawing/2014/main" id="{BF629521-FFD2-45DA-9D1D-A5F09BD5A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245404"/>
              </p:ext>
            </p:extLst>
          </p:nvPr>
        </p:nvGraphicFramePr>
        <p:xfrm>
          <a:off x="719571" y="1866121"/>
          <a:ext cx="6854248" cy="415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621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E9D071-98CF-435C-BD2B-976514544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19FC33-16ED-4246-9596-BEFEB55E4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EA80E1-F99F-4009-837F-2F72F8A5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30AF9A-4641-4BD8-9F95-9607CD304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703D4EC-9389-41B6-B88B-B6FDC8CD3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2616EE-270D-4F4C-BA1F-2708D387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121871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PROJECT currently underway </a:t>
            </a:r>
          </a:p>
        </p:txBody>
      </p:sp>
      <p:graphicFrame>
        <p:nvGraphicFramePr>
          <p:cNvPr id="6" name="Content Placeholder 5" descr="SmartArt">
            <a:extLst>
              <a:ext uri="{FF2B5EF4-FFF2-40B4-BE49-F238E27FC236}">
                <a16:creationId xmlns:a16="http://schemas.microsoft.com/office/drawing/2014/main" id="{BF629521-FFD2-45DA-9D1D-A5F09BD5A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805050"/>
              </p:ext>
            </p:extLst>
          </p:nvPr>
        </p:nvGraphicFramePr>
        <p:xfrm>
          <a:off x="714264" y="1921351"/>
          <a:ext cx="6854248" cy="3563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723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E9D071-98CF-435C-BD2B-976514544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19FC33-16ED-4246-9596-BEFEB55E4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EA80E1-F99F-4009-837F-2F72F8A5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30AF9A-4641-4BD8-9F95-9607CD304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703D4EC-9389-41B6-B88B-B6FDC8CD3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2616EE-270D-4F4C-BA1F-2708D387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121871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err="1"/>
              <a:t>Edr</a:t>
            </a:r>
            <a:r>
              <a:rPr lang="en-US" dirty="0"/>
              <a:t> Proposed workplan</a:t>
            </a:r>
          </a:p>
        </p:txBody>
      </p:sp>
      <p:graphicFrame>
        <p:nvGraphicFramePr>
          <p:cNvPr id="6" name="Content Placeholder 5" descr="SmartArt">
            <a:extLst>
              <a:ext uri="{FF2B5EF4-FFF2-40B4-BE49-F238E27FC236}">
                <a16:creationId xmlns:a16="http://schemas.microsoft.com/office/drawing/2014/main" id="{BF629521-FFD2-45DA-9D1D-A5F09BD5A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668612"/>
              </p:ext>
            </p:extLst>
          </p:nvPr>
        </p:nvGraphicFramePr>
        <p:xfrm>
          <a:off x="719571" y="2198254"/>
          <a:ext cx="6854248" cy="3563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919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E9D071-98CF-435C-BD2B-976514544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19FC33-16ED-4246-9596-BEFEB55E4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EA80E1-F99F-4009-837F-2F72F8A5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30AF9A-4641-4BD8-9F95-9607CD304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703D4EC-9389-41B6-B88B-B6FDC8CD3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2616EE-270D-4F4C-BA1F-2708D387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121871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DSSAD Proposed workplan</a:t>
            </a:r>
          </a:p>
        </p:txBody>
      </p:sp>
      <p:graphicFrame>
        <p:nvGraphicFramePr>
          <p:cNvPr id="6" name="Content Placeholder 5" descr="SmartArt">
            <a:extLst>
              <a:ext uri="{FF2B5EF4-FFF2-40B4-BE49-F238E27FC236}">
                <a16:creationId xmlns:a16="http://schemas.microsoft.com/office/drawing/2014/main" id="{BF629521-FFD2-45DA-9D1D-A5F09BD5A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095051"/>
              </p:ext>
            </p:extLst>
          </p:nvPr>
        </p:nvGraphicFramePr>
        <p:xfrm>
          <a:off x="719571" y="2198254"/>
          <a:ext cx="6854248" cy="3563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734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505095"/>
            <a:ext cx="3081576" cy="2629006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b385d60f68dd989dca1fdc827799d85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11b479caf7b199da365455750e457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Props1.xml><?xml version="1.0" encoding="utf-8"?>
<ds:datastoreItem xmlns:ds="http://schemas.openxmlformats.org/officeDocument/2006/customXml" ds:itemID="{E3FC8A1C-A436-42C0-AC33-FAFFFAF219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852F5D-AAE7-473B-9767-8875B60BC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5C8BF1-B0E4-49A1-808F-40F2AD30E743}">
  <ds:schemaRefs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design</Template>
  <TotalTime>0</TotalTime>
  <Words>303</Words>
  <Application>Microsoft Office PowerPoint</Application>
  <PresentationFormat>Widescreen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DSSAD / EDR IWG Progress Report</vt:lpstr>
      <vt:lpstr>MISSION</vt:lpstr>
      <vt:lpstr>PROJECTS COMPLETED TO DATE</vt:lpstr>
      <vt:lpstr>PROJECT currently underway </vt:lpstr>
      <vt:lpstr>Edr Proposed workplan</vt:lpstr>
      <vt:lpstr>DSSAD Proposed workplan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2021-05-24T12:35:12Z</dcterms:created>
  <dcterms:modified xsi:type="dcterms:W3CDTF">2021-05-24T20:02:52Z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