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7"/>
  </p:notesMasterIdLst>
  <p:sldIdLst>
    <p:sldId id="256" r:id="rId5"/>
    <p:sldId id="257" r:id="rId6"/>
  </p:sldIdLst>
  <p:sldSz cx="9144000" cy="6858000" type="screen4x3"/>
  <p:notesSz cx="6761163" cy="9856788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00FF"/>
    <a:srgbClr val="0033CC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737" autoAdjust="0"/>
  </p:normalViewPr>
  <p:slideViewPr>
    <p:cSldViewPr>
      <p:cViewPr varScale="1">
        <p:scale>
          <a:sx n="114" d="100"/>
          <a:sy n="114" d="100"/>
        </p:scale>
        <p:origin x="1506" y="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28938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42" tIns="45921" rIns="91842" bIns="45921" numCol="1" anchor="t" anchorCtr="0" compatLnSpc="1">
            <a:prstTxWarp prst="textNoShape">
              <a:avLst/>
            </a:prstTxWarp>
          </a:bodyPr>
          <a:lstStyle>
            <a:lvl1pPr defTabSz="919163">
              <a:defRPr sz="1200"/>
            </a:lvl1pPr>
          </a:lstStyle>
          <a:p>
            <a:endParaRPr lang="fr-FR" altLang="ja-JP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30638" y="0"/>
            <a:ext cx="2928937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42" tIns="45921" rIns="91842" bIns="45921" numCol="1" anchor="t" anchorCtr="0" compatLnSpc="1">
            <a:prstTxWarp prst="textNoShape">
              <a:avLst/>
            </a:prstTxWarp>
          </a:bodyPr>
          <a:lstStyle>
            <a:lvl1pPr algn="r" defTabSz="919163">
              <a:defRPr sz="1200"/>
            </a:lvl1pPr>
          </a:lstStyle>
          <a:p>
            <a:endParaRPr lang="fr-FR" altLang="ja-JP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39775"/>
            <a:ext cx="4927600" cy="36957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6275" y="4681538"/>
            <a:ext cx="5408613" cy="443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42" tIns="45921" rIns="91842" bIns="4592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ja-JP"/>
              <a:t>Cliquez pour modifier les styles du texte du masque</a:t>
            </a:r>
          </a:p>
          <a:p>
            <a:pPr lvl="1"/>
            <a:r>
              <a:rPr lang="fr-FR" altLang="ja-JP"/>
              <a:t>Deuxième niveau</a:t>
            </a:r>
          </a:p>
          <a:p>
            <a:pPr lvl="2"/>
            <a:r>
              <a:rPr lang="fr-FR" altLang="ja-JP"/>
              <a:t>Troisième niveau</a:t>
            </a:r>
          </a:p>
          <a:p>
            <a:pPr lvl="3"/>
            <a:r>
              <a:rPr lang="fr-FR" altLang="ja-JP"/>
              <a:t>Quatrième niveau</a:t>
            </a:r>
          </a:p>
          <a:p>
            <a:pPr lvl="4"/>
            <a:r>
              <a:rPr lang="fr-FR" altLang="ja-JP"/>
              <a:t>Cinquième niveau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61488"/>
            <a:ext cx="2928938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42" tIns="45921" rIns="91842" bIns="45921" numCol="1" anchor="b" anchorCtr="0" compatLnSpc="1">
            <a:prstTxWarp prst="textNoShape">
              <a:avLst/>
            </a:prstTxWarp>
          </a:bodyPr>
          <a:lstStyle>
            <a:lvl1pPr defTabSz="919163">
              <a:defRPr sz="1200"/>
            </a:lvl1pPr>
          </a:lstStyle>
          <a:p>
            <a:endParaRPr lang="fr-FR" altLang="ja-JP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30638" y="9361488"/>
            <a:ext cx="2928937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42" tIns="45921" rIns="91842" bIns="45921" numCol="1" anchor="b" anchorCtr="0" compatLnSpc="1">
            <a:prstTxWarp prst="textNoShape">
              <a:avLst/>
            </a:prstTxWarp>
          </a:bodyPr>
          <a:lstStyle>
            <a:lvl1pPr algn="r" defTabSz="919163">
              <a:defRPr sz="1200"/>
            </a:lvl1pPr>
          </a:lstStyle>
          <a:p>
            <a:fld id="{41FE2CFF-C77F-45F5-8196-7FFE9E57B434}" type="slidenum">
              <a:rPr lang="ja-JP" altLang="fr-FR"/>
              <a:pPr/>
              <a:t>‹#›</a:t>
            </a:fld>
            <a:endParaRPr lang="fr-FR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マスター サブタイトルの書式設定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DB702179-BB20-4D4E-A8AF-7B99DD8BDF6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15616" y="128212"/>
            <a:ext cx="1512168" cy="123068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6E22B0-3A17-45B7-AF4B-28357ACE90C3}" type="slidenum">
              <a:rPr lang="ja-JP" altLang="fr-FR"/>
              <a:pPr/>
              <a:t>‹#›</a:t>
            </a:fld>
            <a:endParaRPr lang="fr-FR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4D32B0-8A42-44E7-9B4D-3C2296BFBD2E}" type="slidenum">
              <a:rPr lang="ja-JP" altLang="fr-FR"/>
              <a:pPr/>
              <a:t>‹#›</a:t>
            </a:fld>
            <a:endParaRPr lang="fr-FR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A5D464-134C-4C80-B41F-7081051DEBC1}" type="slidenum">
              <a:rPr lang="ja-JP" altLang="fr-FR"/>
              <a:pPr/>
              <a:t>‹#›</a:t>
            </a:fld>
            <a:endParaRPr lang="fr-FR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7F56F4-53F4-4744-8FEF-840AE151320B}" type="slidenum">
              <a:rPr lang="ja-JP" altLang="fr-FR"/>
              <a:pPr/>
              <a:t>‹#›</a:t>
            </a:fld>
            <a:endParaRPr lang="fr-FR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DCAE38-802C-4BCD-8E23-F653FABC34F1}" type="slidenum">
              <a:rPr lang="ja-JP" altLang="fr-FR"/>
              <a:pPr/>
              <a:t>‹#›</a:t>
            </a:fld>
            <a:endParaRPr lang="fr-FR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CF7609-A126-430D-864C-5251E8DC0566}" type="slidenum">
              <a:rPr lang="ja-JP" altLang="fr-FR"/>
              <a:pPr/>
              <a:t>‹#›</a:t>
            </a:fld>
            <a:endParaRPr lang="fr-FR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C2F580-C48E-4C14-8111-BE255E1134ED}" type="slidenum">
              <a:rPr lang="ja-JP" altLang="fr-FR"/>
              <a:pPr/>
              <a:t>‹#›</a:t>
            </a:fld>
            <a:endParaRPr lang="fr-FR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9A974D-1DC4-4C29-960C-4F23E42A2DA2}" type="slidenum">
              <a:rPr lang="ja-JP" altLang="fr-FR"/>
              <a:pPr/>
              <a:t>‹#›</a:t>
            </a:fld>
            <a:endParaRPr lang="fr-FR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050A2B-ED20-46DB-805A-96BB748EB760}" type="slidenum">
              <a:rPr lang="ja-JP" altLang="fr-FR"/>
              <a:pPr/>
              <a:t>‹#›</a:t>
            </a:fld>
            <a:endParaRPr lang="fr-FR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F7C1A6-5432-4A88-9199-948E52B80477}" type="slidenum">
              <a:rPr lang="ja-JP" altLang="fr-FR"/>
              <a:pPr/>
              <a:t>‹#›</a:t>
            </a:fld>
            <a:endParaRPr lang="fr-FR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chemeClr val="bg1"/>
            </a:gs>
            <a:gs pos="100000">
              <a:schemeClr val="accent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ja-JP" dirty="0"/>
              <a:t>Cliquez pour modifier les styles du texte du masque</a:t>
            </a:r>
          </a:p>
          <a:p>
            <a:pPr lvl="1"/>
            <a:r>
              <a:rPr lang="fr-FR" altLang="ja-JP" dirty="0"/>
              <a:t>Deuxième niveau</a:t>
            </a:r>
          </a:p>
          <a:p>
            <a:pPr lvl="2"/>
            <a:r>
              <a:rPr lang="fr-FR" altLang="ja-JP" dirty="0"/>
              <a:t>Troisième niveau</a:t>
            </a:r>
          </a:p>
          <a:p>
            <a:pPr lvl="3"/>
            <a:r>
              <a:rPr lang="fr-FR" altLang="ja-JP" dirty="0"/>
              <a:t>Quatrième niveau</a:t>
            </a:r>
          </a:p>
          <a:p>
            <a:pPr lvl="4"/>
            <a:r>
              <a:rPr lang="fr-FR" altLang="ja-JP" dirty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ＭＳ Ｐゴシック" pitchFamily="34" charset="-128"/>
              </a:defRPr>
            </a:lvl1pPr>
          </a:lstStyle>
          <a:p>
            <a:endParaRPr lang="fr-FR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ＭＳ Ｐゴシック" pitchFamily="34" charset="-128"/>
              </a:defRPr>
            </a:lvl1pPr>
          </a:lstStyle>
          <a:p>
            <a:endParaRPr lang="fr-FR" altLang="ja-JP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a typeface="ＭＳ Ｐゴシック" pitchFamily="34" charset="-128"/>
              </a:defRPr>
            </a:lvl1pPr>
          </a:lstStyle>
          <a:p>
            <a:fld id="{841ADF96-E6CA-4184-9617-4AA0842E2F41}" type="slidenum">
              <a:rPr lang="ja-JP" altLang="fr-FR"/>
              <a:pPr/>
              <a:t>‹#›</a:t>
            </a:fld>
            <a:endParaRPr lang="fr-FR" altLang="ja-JP"/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F077AA37-839A-40B8-BDFD-D116C7EC7C0C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179512" y="20335"/>
            <a:ext cx="884497" cy="140478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Ø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kumimoji="1"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Calibri" panose="020F0502020204030204" pitchFamily="34" charset="0"/>
        <a:buChar char="−"/>
        <a:defRPr kumimoji="1"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Courier New" panose="02070309020205020404" pitchFamily="49" charset="0"/>
        <a:buChar char="o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>
            <a:extLst>
              <a:ext uri="{FF2B5EF4-FFF2-40B4-BE49-F238E27FC236}">
                <a16:creationId xmlns:a16="http://schemas.microsoft.com/office/drawing/2014/main" id="{2EFB3BFE-026A-4511-BF97-ED4E1E36CD8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OICA Contribution to IWVTA Discussion</a:t>
            </a:r>
          </a:p>
        </p:txBody>
      </p:sp>
      <p:sp>
        <p:nvSpPr>
          <p:cNvPr id="5" name="Sous-titre 2">
            <a:extLst>
              <a:ext uri="{FF2B5EF4-FFF2-40B4-BE49-F238E27FC236}">
                <a16:creationId xmlns:a16="http://schemas.microsoft.com/office/drawing/2014/main" id="{6C47E5BB-7161-481E-953C-DA595BFB3E2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dirty="0"/>
              <a:t>GRPE 83rd session</a:t>
            </a:r>
          </a:p>
          <a:p>
            <a:r>
              <a:rPr lang="fr-FR" dirty="0" err="1"/>
              <a:t>June</a:t>
            </a:r>
            <a:r>
              <a:rPr lang="fr-FR" dirty="0"/>
              <a:t> 2021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A319568-6BCF-4490-ADD6-D2DA4C7E19F1}"/>
              </a:ext>
            </a:extLst>
          </p:cNvPr>
          <p:cNvSpPr/>
          <p:nvPr/>
        </p:nvSpPr>
        <p:spPr>
          <a:xfrm>
            <a:off x="0" y="-5318"/>
            <a:ext cx="9144000" cy="553998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fr-F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en-GB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Submitted by the expert of OICA						                          Informal </a:t>
            </a:r>
            <a:r>
              <a:rPr lang="en-GB" sz="1000">
                <a:latin typeface="Times New Roman" panose="02020603050405020304" pitchFamily="18" charset="0"/>
                <a:cs typeface="Times New Roman" panose="02020603050405020304" pitchFamily="18" charset="0"/>
              </a:rPr>
              <a:t>document </a:t>
            </a:r>
            <a:r>
              <a:rPr lang="en-GB" sz="1000" b="1">
                <a:latin typeface="Times New Roman" panose="02020603050405020304" pitchFamily="18" charset="0"/>
                <a:cs typeface="Times New Roman" panose="02020603050405020304" pitchFamily="18" charset="0"/>
              </a:rPr>
              <a:t>GRPE-83-14</a:t>
            </a:r>
            <a:br>
              <a:rPr lang="en-GB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			      	                          </a:t>
            </a:r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83</a:t>
            </a:r>
            <a:r>
              <a:rPr lang="en-US" sz="10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rd</a:t>
            </a:r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GRPE, 1-4 June 2021</a:t>
            </a:r>
            <a:r>
              <a:rPr lang="en-GB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				                          agenda item 11.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71600" y="274638"/>
            <a:ext cx="7715200" cy="1143000"/>
          </a:xfrm>
        </p:spPr>
        <p:txBody>
          <a:bodyPr/>
          <a:lstStyle/>
          <a:p>
            <a:r>
              <a:rPr lang="fr-FR" dirty="0"/>
              <a:t>Inclusion of R-154 and R-RDE in R0 Candidate List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281339"/>
          </a:xfrm>
        </p:spPr>
        <p:txBody>
          <a:bodyPr/>
          <a:lstStyle/>
          <a:p>
            <a:r>
              <a:rPr lang="en-GB" dirty="0"/>
              <a:t>OICA respects the decision by GRPE from its 82nd meeting</a:t>
            </a:r>
          </a:p>
          <a:p>
            <a:r>
              <a:rPr lang="en-GB" dirty="0"/>
              <a:t>However, as IWG </a:t>
            </a:r>
            <a:r>
              <a:rPr lang="en-US" altLang="ja-JP" dirty="0"/>
              <a:t>I</a:t>
            </a:r>
            <a:r>
              <a:rPr lang="en-GB" dirty="0"/>
              <a:t>WVTA delayed the decision whether to honour the GRPE request to its next meeting (June 16</a:t>
            </a:r>
            <a:r>
              <a:rPr lang="en-GB" baseline="30000" dirty="0"/>
              <a:t>th</a:t>
            </a:r>
            <a:r>
              <a:rPr lang="en-GB" dirty="0"/>
              <a:t>), OICA would like to confirm to GRPE that it’s members would favour the inclusion of UN-R 154 (and R RDE when adopted) as candidates for inclusion in R0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asque présentation OICA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GEPE draft response to IWVTA.potx" id="{DC8D3267-A878-4C68-B972-021BFB9B8EDB}" vid="{82D863E2-E2A9-4DAE-AB29-FFEB6B1E018C}"/>
    </a:ext>
  </a:ext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B8422D08C252547BB1CFA7F78E2CB83" ma:contentTypeVersion="14" ma:contentTypeDescription="Create a new document." ma:contentTypeScope="" ma:versionID="626577e1efd40950331a4241a1263ee2">
  <xsd:schema xmlns:xsd="http://www.w3.org/2001/XMLSchema" xmlns:xs="http://www.w3.org/2001/XMLSchema" xmlns:p="http://schemas.microsoft.com/office/2006/metadata/properties" xmlns:ns2="4b4a1c0d-4a69-4996-a84a-fc699b9f49de" xmlns:ns3="acccb6d4-dbe5-46d2-b4d3-5733603d8cc6" targetNamespace="http://schemas.microsoft.com/office/2006/metadata/properties" ma:root="true" ma:fieldsID="d0a6c692bd1091f1e5b8447858a85c4c" ns2:_="" ns3:_="">
    <xsd:import namespace="4b4a1c0d-4a69-4996-a84a-fc699b9f49de"/>
    <xsd:import namespace="acccb6d4-dbe5-46d2-b4d3-5733603d8cc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4a1c0d-4a69-4996-a84a-fc699b9f49de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cccb6d4-dbe5-46d2-b4d3-5733603d8c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2B890DC-B753-4AD5-AEA6-CF46514133D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b4a1c0d-4a69-4996-a84a-fc699b9f49de"/>
    <ds:schemaRef ds:uri="acccb6d4-dbe5-46d2-b4d3-5733603d8cc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FCA7D2C-9E45-48F4-B1D4-8A64EC5CE5A3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3E780CC5-B8E4-46C4-B6F0-9B6DEC42555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GEPE draft response to IWVTA</Template>
  <TotalTime>11</TotalTime>
  <Words>126</Words>
  <Application>Microsoft Office PowerPoint</Application>
  <PresentationFormat>On-screen Show (4:3)</PresentationFormat>
  <Paragraphs>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Courier New</vt:lpstr>
      <vt:lpstr>Times New Roman</vt:lpstr>
      <vt:lpstr>Wingdings</vt:lpstr>
      <vt:lpstr>Masque présentation OICA</vt:lpstr>
      <vt:lpstr>OICA Contribution to IWVTA Discussion</vt:lpstr>
      <vt:lpstr>Inclusion of R-154 and R-RDE in R0 Candidate List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OICA Contribution to IWVTA Discussion</dc:title>
  <dc:creator>Oshita, Ryuzo/大下 隆三</dc:creator>
  <cp:lastModifiedBy>Francois Cuenot</cp:lastModifiedBy>
  <cp:revision>5</cp:revision>
  <dcterms:created xsi:type="dcterms:W3CDTF">2021-05-20T23:23:42Z</dcterms:created>
  <dcterms:modified xsi:type="dcterms:W3CDTF">2021-05-31T14:18:34Z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0x0101003B8422D08C252547BB1CFA7F78E2CB83</vt:lpwstr>
  </property>
</Properties>
</file>