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87" r:id="rId5"/>
    <p:sldId id="290" r:id="rId6"/>
    <p:sldId id="291" r:id="rId7"/>
    <p:sldId id="292" r:id="rId8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D3301-F7CA-435A-8603-1CA06349529C}" v="20" dt="2021-05-25T20:33:34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7B2D3301-F7CA-435A-8603-1CA06349529C}"/>
    <pc:docChg chg="undo custSel addSld delSld modSld">
      <pc:chgData name="Francois Cuenot" userId="9928dff3-8fa4-42b5-9d6e-cd4dcb89281b" providerId="ADAL" clId="{7B2D3301-F7CA-435A-8603-1CA06349529C}" dt="2021-05-28T12:03:08.592" v="678" actId="20577"/>
      <pc:docMkLst>
        <pc:docMk/>
      </pc:docMkLst>
      <pc:sldChg chg="addSp delSp modSp mod">
        <pc:chgData name="Francois Cuenot" userId="9928dff3-8fa4-42b5-9d6e-cd4dcb89281b" providerId="ADAL" clId="{7B2D3301-F7CA-435A-8603-1CA06349529C}" dt="2021-05-25T20:22:00.687" v="422" actId="6549"/>
        <pc:sldMkLst>
          <pc:docMk/>
          <pc:sldMk cId="2256515904" sldId="287"/>
        </pc:sldMkLst>
        <pc:spChg chg="mod">
          <ac:chgData name="Francois Cuenot" userId="9928dff3-8fa4-42b5-9d6e-cd4dcb89281b" providerId="ADAL" clId="{7B2D3301-F7CA-435A-8603-1CA06349529C}" dt="2021-05-25T20:22:00.687" v="422" actId="6549"/>
          <ac:spMkLst>
            <pc:docMk/>
            <pc:sldMk cId="2256515904" sldId="287"/>
            <ac:spMk id="3" creationId="{00000000-0000-0000-0000-000000000000}"/>
          </ac:spMkLst>
        </pc:spChg>
        <pc:spChg chg="del">
          <ac:chgData name="Francois Cuenot" userId="9928dff3-8fa4-42b5-9d6e-cd4dcb89281b" providerId="ADAL" clId="{7B2D3301-F7CA-435A-8603-1CA06349529C}" dt="2021-05-25T16:58:54.275" v="0" actId="478"/>
          <ac:spMkLst>
            <pc:docMk/>
            <pc:sldMk cId="2256515904" sldId="287"/>
            <ac:spMk id="4" creationId="{00000000-0000-0000-0000-000000000000}"/>
          </ac:spMkLst>
        </pc:spChg>
        <pc:spChg chg="add mod">
          <ac:chgData name="Francois Cuenot" userId="9928dff3-8fa4-42b5-9d6e-cd4dcb89281b" providerId="ADAL" clId="{7B2D3301-F7CA-435A-8603-1CA06349529C}" dt="2021-05-25T16:59:01.586" v="5" actId="20577"/>
          <ac:spMkLst>
            <pc:docMk/>
            <pc:sldMk cId="2256515904" sldId="287"/>
            <ac:spMk id="6" creationId="{7A677A51-54A0-47D3-AD28-7D9C8F23C3D1}"/>
          </ac:spMkLst>
        </pc:spChg>
        <pc:picChg chg="add mod">
          <ac:chgData name="Francois Cuenot" userId="9928dff3-8fa4-42b5-9d6e-cd4dcb89281b" providerId="ADAL" clId="{7B2D3301-F7CA-435A-8603-1CA06349529C}" dt="2021-05-25T17:02:20.538" v="69" actId="1076"/>
          <ac:picMkLst>
            <pc:docMk/>
            <pc:sldMk cId="2256515904" sldId="287"/>
            <ac:picMk id="7" creationId="{E607C70F-B90D-4776-BE94-009BF4E74D72}"/>
          </ac:picMkLst>
        </pc:picChg>
      </pc:sldChg>
      <pc:sldChg chg="del">
        <pc:chgData name="Francois Cuenot" userId="9928dff3-8fa4-42b5-9d6e-cd4dcb89281b" providerId="ADAL" clId="{7B2D3301-F7CA-435A-8603-1CA06349529C}" dt="2021-05-25T17:02:27.447" v="70" actId="47"/>
        <pc:sldMkLst>
          <pc:docMk/>
          <pc:sldMk cId="965230448" sldId="288"/>
        </pc:sldMkLst>
      </pc:sldChg>
      <pc:sldChg chg="addSp delSp modSp mod">
        <pc:chgData name="Francois Cuenot" userId="9928dff3-8fa4-42b5-9d6e-cd4dcb89281b" providerId="ADAL" clId="{7B2D3301-F7CA-435A-8603-1CA06349529C}" dt="2021-05-25T19:13:11.064" v="158" actId="14100"/>
        <pc:sldMkLst>
          <pc:docMk/>
          <pc:sldMk cId="955852435" sldId="290"/>
        </pc:sldMkLst>
        <pc:spChg chg="mod">
          <ac:chgData name="Francois Cuenot" userId="9928dff3-8fa4-42b5-9d6e-cd4dcb89281b" providerId="ADAL" clId="{7B2D3301-F7CA-435A-8603-1CA06349529C}" dt="2021-05-25T19:11:33.609" v="115" actId="1076"/>
          <ac:spMkLst>
            <pc:docMk/>
            <pc:sldMk cId="955852435" sldId="290"/>
            <ac:spMk id="2" creationId="{1143C6A9-6BEB-4E99-8512-C4E987AF3183}"/>
          </ac:spMkLst>
        </pc:spChg>
        <pc:spChg chg="mod">
          <ac:chgData name="Francois Cuenot" userId="9928dff3-8fa4-42b5-9d6e-cd4dcb89281b" providerId="ADAL" clId="{7B2D3301-F7CA-435A-8603-1CA06349529C}" dt="2021-05-25T19:13:11.064" v="158" actId="14100"/>
          <ac:spMkLst>
            <pc:docMk/>
            <pc:sldMk cId="955852435" sldId="290"/>
            <ac:spMk id="3" creationId="{711E5AB9-74D7-4424-B392-C2155A51D970}"/>
          </ac:spMkLst>
        </pc:spChg>
        <pc:picChg chg="add mod">
          <ac:chgData name="Francois Cuenot" userId="9928dff3-8fa4-42b5-9d6e-cd4dcb89281b" providerId="ADAL" clId="{7B2D3301-F7CA-435A-8603-1CA06349529C}" dt="2021-05-25T19:12:53.865" v="118" actId="1076"/>
          <ac:picMkLst>
            <pc:docMk/>
            <pc:sldMk cId="955852435" sldId="290"/>
            <ac:picMk id="4" creationId="{1852AF44-7847-4984-B473-50F2F28585D2}"/>
          </ac:picMkLst>
        </pc:picChg>
        <pc:picChg chg="del">
          <ac:chgData name="Francois Cuenot" userId="9928dff3-8fa4-42b5-9d6e-cd4dcb89281b" providerId="ADAL" clId="{7B2D3301-F7CA-435A-8603-1CA06349529C}" dt="2021-05-25T19:10:45.721" v="107" actId="478"/>
          <ac:picMkLst>
            <pc:docMk/>
            <pc:sldMk cId="955852435" sldId="290"/>
            <ac:picMk id="6" creationId="{77DBB102-4A34-4BDB-87DE-45D4F23A735B}"/>
          </ac:picMkLst>
        </pc:picChg>
      </pc:sldChg>
      <pc:sldChg chg="addSp delSp modSp add mod">
        <pc:chgData name="Francois Cuenot" userId="9928dff3-8fa4-42b5-9d6e-cd4dcb89281b" providerId="ADAL" clId="{7B2D3301-F7CA-435A-8603-1CA06349529C}" dt="2021-05-25T19:55:01.426" v="362" actId="167"/>
        <pc:sldMkLst>
          <pc:docMk/>
          <pc:sldMk cId="1370387831" sldId="291"/>
        </pc:sldMkLst>
        <pc:spChg chg="mod">
          <ac:chgData name="Francois Cuenot" userId="9928dff3-8fa4-42b5-9d6e-cd4dcb89281b" providerId="ADAL" clId="{7B2D3301-F7CA-435A-8603-1CA06349529C}" dt="2021-05-25T19:15:49.596" v="355" actId="20577"/>
          <ac:spMkLst>
            <pc:docMk/>
            <pc:sldMk cId="1370387831" sldId="291"/>
            <ac:spMk id="3" creationId="{711E5AB9-74D7-4424-B392-C2155A51D970}"/>
          </ac:spMkLst>
        </pc:spChg>
        <pc:picChg chg="del">
          <ac:chgData name="Francois Cuenot" userId="9928dff3-8fa4-42b5-9d6e-cd4dcb89281b" providerId="ADAL" clId="{7B2D3301-F7CA-435A-8603-1CA06349529C}" dt="2021-05-25T19:14:00.137" v="160" actId="478"/>
          <ac:picMkLst>
            <pc:docMk/>
            <pc:sldMk cId="1370387831" sldId="291"/>
            <ac:picMk id="4" creationId="{1852AF44-7847-4984-B473-50F2F28585D2}"/>
          </ac:picMkLst>
        </pc:picChg>
        <pc:picChg chg="add del mod modCrop">
          <ac:chgData name="Francois Cuenot" userId="9928dff3-8fa4-42b5-9d6e-cd4dcb89281b" providerId="ADAL" clId="{7B2D3301-F7CA-435A-8603-1CA06349529C}" dt="2021-05-25T19:54:45.295" v="358" actId="478"/>
          <ac:picMkLst>
            <pc:docMk/>
            <pc:sldMk cId="1370387831" sldId="291"/>
            <ac:picMk id="5" creationId="{CDB64C46-73E0-49CF-AC28-1871BBA5957F}"/>
          </ac:picMkLst>
        </pc:picChg>
        <pc:picChg chg="add mod ord">
          <ac:chgData name="Francois Cuenot" userId="9928dff3-8fa4-42b5-9d6e-cd4dcb89281b" providerId="ADAL" clId="{7B2D3301-F7CA-435A-8603-1CA06349529C}" dt="2021-05-25T19:55:01.426" v="362" actId="167"/>
          <ac:picMkLst>
            <pc:docMk/>
            <pc:sldMk cId="1370387831" sldId="291"/>
            <ac:picMk id="6" creationId="{886C41B3-6FF2-4D6C-B780-26504D2E5D3F}"/>
          </ac:picMkLst>
        </pc:picChg>
      </pc:sldChg>
      <pc:sldChg chg="delSp modSp add mod">
        <pc:chgData name="Francois Cuenot" userId="9928dff3-8fa4-42b5-9d6e-cd4dcb89281b" providerId="ADAL" clId="{7B2D3301-F7CA-435A-8603-1CA06349529C}" dt="2021-05-28T12:03:08.592" v="678" actId="20577"/>
        <pc:sldMkLst>
          <pc:docMk/>
          <pc:sldMk cId="449383677" sldId="292"/>
        </pc:sldMkLst>
        <pc:spChg chg="mod">
          <ac:chgData name="Francois Cuenot" userId="9928dff3-8fa4-42b5-9d6e-cd4dcb89281b" providerId="ADAL" clId="{7B2D3301-F7CA-435A-8603-1CA06349529C}" dt="2021-05-25T20:22:49.729" v="437" actId="6549"/>
          <ac:spMkLst>
            <pc:docMk/>
            <pc:sldMk cId="449383677" sldId="292"/>
            <ac:spMk id="2" creationId="{1143C6A9-6BEB-4E99-8512-C4E987AF3183}"/>
          </ac:spMkLst>
        </pc:spChg>
        <pc:spChg chg="mod">
          <ac:chgData name="Francois Cuenot" userId="9928dff3-8fa4-42b5-9d6e-cd4dcb89281b" providerId="ADAL" clId="{7B2D3301-F7CA-435A-8603-1CA06349529C}" dt="2021-05-28T12:03:08.592" v="678" actId="20577"/>
          <ac:spMkLst>
            <pc:docMk/>
            <pc:sldMk cId="449383677" sldId="292"/>
            <ac:spMk id="3" creationId="{711E5AB9-74D7-4424-B392-C2155A51D970}"/>
          </ac:spMkLst>
        </pc:spChg>
        <pc:picChg chg="del">
          <ac:chgData name="Francois Cuenot" userId="9928dff3-8fa4-42b5-9d6e-cd4dcb89281b" providerId="ADAL" clId="{7B2D3301-F7CA-435A-8603-1CA06349529C}" dt="2021-05-25T20:23:09.611" v="476" actId="478"/>
          <ac:picMkLst>
            <pc:docMk/>
            <pc:sldMk cId="449383677" sldId="292"/>
            <ac:picMk id="6" creationId="{886C41B3-6FF2-4D6C-B780-26504D2E5D3F}"/>
          </ac:picMkLst>
        </pc:picChg>
      </pc:sldChg>
      <pc:sldChg chg="add del">
        <pc:chgData name="Francois Cuenot" userId="9928dff3-8fa4-42b5-9d6e-cd4dcb89281b" providerId="ADAL" clId="{7B2D3301-F7CA-435A-8603-1CA06349529C}" dt="2021-05-25T20:22:35.492" v="424" actId="47"/>
        <pc:sldMkLst>
          <pc:docMk/>
          <pc:sldMk cId="4221054317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8FC0D7-00BE-487F-A0DC-9FF156A82E8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649072" cy="5323797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400" dirty="0"/>
              <a:t>Based on registrations to the session, a provisional list of participants has been prepared; It will be crossed checked with the persons connected.</a:t>
            </a:r>
          </a:p>
          <a:p>
            <a:pPr marL="266700"/>
            <a:r>
              <a:rPr lang="en-GB" sz="1400" dirty="0"/>
              <a:t>At the end of the session, we will circulate the list of participants by email.</a:t>
            </a:r>
          </a:p>
          <a:p>
            <a:pPr marL="266700"/>
            <a:endParaRPr lang="en-GB" sz="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The </a:t>
            </a:r>
            <a:r>
              <a:rPr lang="en-GB" sz="2000" b="1" dirty="0"/>
              <a:t>next (84th) session</a:t>
            </a:r>
            <a:r>
              <a:rPr lang="en-GB" sz="2000" dirty="0"/>
              <a:t> will be held on </a:t>
            </a:r>
            <a:r>
              <a:rPr lang="en-GB" sz="2000" b="1" dirty="0"/>
              <a:t>11-14 January 2022 (tbc)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b="1" dirty="0"/>
              <a:t>Proper session starting on Wednesday 12 January, 2.30 pm (if physical meeting)</a:t>
            </a:r>
            <a:endParaRPr lang="en-GB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The </a:t>
            </a:r>
            <a:r>
              <a:rPr lang="en-GB" sz="2000" b="1" dirty="0"/>
              <a:t>deadline for the submission of official working documents</a:t>
            </a:r>
            <a:r>
              <a:rPr lang="en-GB" sz="2000" dirty="0"/>
              <a:t> is </a:t>
            </a:r>
            <a:r>
              <a:rPr lang="en-GB" sz="2000" b="1" dirty="0"/>
              <a:t>19 October 2021</a:t>
            </a:r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New UNECE website</a:t>
            </a:r>
          </a:p>
          <a:p>
            <a:pPr marL="447675" lvl="1" indent="-180975">
              <a:buFont typeface="Arial" pitchFamily="34" charset="0"/>
              <a:buChar char="•"/>
            </a:pPr>
            <a:r>
              <a:rPr lang="en-US" sz="2000" dirty="0"/>
              <a:t>Some improvements implemented</a:t>
            </a: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7A677A51-54A0-47D3-AD28-7D9C8F23C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GRPE-83-05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83rd GRPE, 1-4 June 2021</a:t>
            </a:r>
          </a:p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07C70F-B90D-4776-BE94-009BF4E74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968" y="4797152"/>
            <a:ext cx="40767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3C6A9-6BEB-4E99-8512-C4E987AF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600" y="120650"/>
            <a:ext cx="8136779" cy="1143000"/>
          </a:xfrm>
        </p:spPr>
        <p:txBody>
          <a:bodyPr>
            <a:noAutofit/>
          </a:bodyPr>
          <a:lstStyle/>
          <a:p>
            <a:r>
              <a:rPr lang="en-GB" sz="4000" dirty="0"/>
              <a:t>Improvements to the Wiki</a:t>
            </a:r>
            <a:br>
              <a:rPr lang="en-GB" sz="4000" dirty="0"/>
            </a:br>
            <a:r>
              <a:rPr lang="en-GB" sz="1600" dirty="0"/>
              <a:t>https://wiki.unece.org/pages/viewpage.action?pageId=917779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5AB9-74D7-4424-B392-C2155A51D97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8504" y="1628800"/>
            <a:ext cx="9217024" cy="4032994"/>
          </a:xfrm>
        </p:spPr>
        <p:txBody>
          <a:bodyPr/>
          <a:lstStyle/>
          <a:p>
            <a:r>
              <a:rPr lang="fr-FR" dirty="0"/>
              <a:t>Schedule of meetings on main GRPE wiki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52AF44-7847-4984-B473-50F2F2858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6" y="2199352"/>
            <a:ext cx="9906000" cy="468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5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6C41B3-6FF2-4D6C-B780-26504D2E5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992" y="2385487"/>
            <a:ext cx="5020330" cy="44668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43C6A9-6BEB-4E99-8512-C4E987AF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600" y="120650"/>
            <a:ext cx="8136779" cy="1143000"/>
          </a:xfrm>
        </p:spPr>
        <p:txBody>
          <a:bodyPr>
            <a:noAutofit/>
          </a:bodyPr>
          <a:lstStyle/>
          <a:p>
            <a:r>
              <a:rPr lang="en-GB" sz="4000" dirty="0"/>
              <a:t>Improvements to the Wiki</a:t>
            </a:r>
            <a:br>
              <a:rPr lang="en-GB" sz="4000" dirty="0"/>
            </a:br>
            <a:r>
              <a:rPr lang="en-GB" sz="1600" dirty="0"/>
              <a:t>https://wiki.unece.org/pages/viewpage.action?pageId=917779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5AB9-74D7-4424-B392-C2155A51D97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2480" y="1628800"/>
            <a:ext cx="9433048" cy="403299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err="1"/>
              <a:t>Latest</a:t>
            </a:r>
            <a:r>
              <a:rPr lang="fr-FR" sz="2800" dirty="0"/>
              <a:t> </a:t>
            </a:r>
            <a:r>
              <a:rPr lang="fr-FR" sz="2800" dirty="0" err="1"/>
              <a:t>ToRs</a:t>
            </a:r>
            <a:r>
              <a:rPr lang="fr-FR" sz="2800" dirty="0"/>
              <a:t> on </a:t>
            </a:r>
            <a:r>
              <a:rPr lang="fr-FR" sz="2800" dirty="0" err="1"/>
              <a:t>each</a:t>
            </a:r>
            <a:r>
              <a:rPr lang="fr-FR" sz="2800" dirty="0"/>
              <a:t> </a:t>
            </a:r>
            <a:r>
              <a:rPr lang="fr-FR" sz="2800" dirty="0" err="1"/>
              <a:t>IWGs</a:t>
            </a:r>
            <a:r>
              <a:rPr lang="fr-FR" sz="2800" dirty="0"/>
              <a:t> main page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PDF of the </a:t>
            </a:r>
            <a:r>
              <a:rPr lang="fr-FR" sz="2400" dirty="0" err="1"/>
              <a:t>ToR</a:t>
            </a:r>
            <a:endParaRPr lang="fr-FR" sz="2400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Adoption date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fr-FR" sz="2400" dirty="0" err="1"/>
              <a:t>Expiry</a:t>
            </a:r>
            <a:r>
              <a:rPr lang="fr-FR" sz="2400" dirty="0"/>
              <a:t> date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All info to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maintained</a:t>
            </a:r>
            <a:br>
              <a:rPr lang="fr-FR" sz="2800" dirty="0"/>
            </a:br>
            <a:r>
              <a:rPr lang="fr-FR" sz="2800" dirty="0"/>
              <a:t>and </a:t>
            </a:r>
            <a:r>
              <a:rPr lang="fr-FR" sz="2800" dirty="0" err="1"/>
              <a:t>updated</a:t>
            </a:r>
            <a:r>
              <a:rPr lang="fr-FR" sz="2800" dirty="0"/>
              <a:t> by </a:t>
            </a:r>
            <a:br>
              <a:rPr lang="fr-FR" sz="2800" dirty="0"/>
            </a:br>
            <a:r>
              <a:rPr lang="fr-FR" sz="2800" dirty="0"/>
              <a:t>IWG </a:t>
            </a:r>
            <a:r>
              <a:rPr lang="fr-FR" sz="2800" dirty="0" err="1"/>
              <a:t>secretaries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7038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3C6A9-6BEB-4E99-8512-C4E987AF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600" y="120650"/>
            <a:ext cx="8136779" cy="1143000"/>
          </a:xfrm>
        </p:spPr>
        <p:txBody>
          <a:bodyPr>
            <a:noAutofit/>
          </a:bodyPr>
          <a:lstStyle/>
          <a:p>
            <a:r>
              <a:rPr lang="en-GB" sz="4000" dirty="0"/>
              <a:t>Proceedings</a:t>
            </a:r>
            <a:br>
              <a:rPr lang="en-GB" sz="4000" dirty="0"/>
            </a:br>
            <a:endParaRPr lang="en-GB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5AB9-74D7-4424-B392-C2155A51D97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2480" y="1628800"/>
            <a:ext cx="9433048" cy="51085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Following the meeting, the list of decisions will be circulated to delegations and their permanent missions in Geneva for final confirmation by the established silence procedure.</a:t>
            </a:r>
            <a:endParaRPr lang="fr-FR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+mj-lt"/>
              </a:rPr>
              <a:t>Survey about </a:t>
            </a:r>
            <a:r>
              <a:rPr lang="fr-FR" dirty="0" err="1">
                <a:solidFill>
                  <a:schemeClr val="tx1"/>
                </a:solidFill>
                <a:latin typeface="+mj-lt"/>
              </a:rPr>
              <a:t>virtual</a:t>
            </a:r>
            <a:r>
              <a:rPr lang="fr-FR" dirty="0">
                <a:solidFill>
                  <a:schemeClr val="tx1"/>
                </a:solidFill>
                <a:latin typeface="+mj-lt"/>
              </a:rPr>
              <a:t> meeting </a:t>
            </a:r>
            <a:r>
              <a:rPr lang="fr-FR" dirty="0" err="1">
                <a:solidFill>
                  <a:schemeClr val="tx1"/>
                </a:solidFill>
                <a:latin typeface="+mj-lt"/>
              </a:rPr>
              <a:t>experience</a:t>
            </a:r>
            <a:r>
              <a:rPr lang="fr-FR" dirty="0">
                <a:solidFill>
                  <a:schemeClr val="tx1"/>
                </a:solidFill>
                <a:latin typeface="+mj-lt"/>
              </a:rPr>
              <a:t> sent to </a:t>
            </a:r>
            <a:r>
              <a:rPr lang="fr-FR" dirty="0" err="1">
                <a:solidFill>
                  <a:schemeClr val="tx1"/>
                </a:solidFill>
                <a:latin typeface="+mj-lt"/>
              </a:rPr>
              <a:t>GRs</a:t>
            </a:r>
            <a:r>
              <a:rPr lang="fr-FR" dirty="0">
                <a:solidFill>
                  <a:schemeClr val="tx1"/>
                </a:solidFill>
                <a:latin typeface="+mj-lt"/>
              </a:rPr>
              <a:t> and WP.</a:t>
            </a:r>
            <a:r>
              <a:rPr lang="fr-FR">
                <a:solidFill>
                  <a:schemeClr val="tx1"/>
                </a:solidFill>
                <a:latin typeface="+mj-lt"/>
              </a:rPr>
              <a:t>29 participants </a:t>
            </a:r>
            <a:r>
              <a:rPr lang="fr-FR" dirty="0">
                <a:solidFill>
                  <a:schemeClr val="tx1"/>
                </a:solidFill>
                <a:latin typeface="+mj-lt"/>
              </a:rPr>
              <a:t>(</a:t>
            </a:r>
            <a:r>
              <a:rPr lang="fr-FR" dirty="0" err="1">
                <a:solidFill>
                  <a:schemeClr val="tx1"/>
                </a:solidFill>
                <a:latin typeface="+mj-lt"/>
              </a:rPr>
              <a:t>results</a:t>
            </a:r>
            <a:r>
              <a:rPr lang="fr-FR" dirty="0">
                <a:solidFill>
                  <a:schemeClr val="tx1"/>
                </a:solidFill>
                <a:latin typeface="+mj-lt"/>
              </a:rPr>
              <a:t> are in WP.29-182-22)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Document submission and copyrights</a:t>
            </a:r>
          </a:p>
          <a:p>
            <a:pPr lvl="1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1.Make sure that any submission to the secretariat does not represent a copyright breach. </a:t>
            </a:r>
          </a:p>
          <a:p>
            <a:pPr lvl="1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2.Please allow the secretariat to modify, translate and post the document on the UN websites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938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3BCD59-4241-4DB3-AEFD-CC98ED283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1D324A-8CBD-434A-9FAF-712B0B98227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acccb6d4-dbe5-46d2-b4d3-5733603d8c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C7ADF1-7AD8-4EE3-A08D-254DE8B369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296</Words>
  <Application>Microsoft Office PowerPoint</Application>
  <PresentationFormat>A4 Paper (210x297 mm)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Office Theme</vt:lpstr>
      <vt:lpstr>Working Party on Pollution and Energy (GRPE) General information</vt:lpstr>
      <vt:lpstr>Improvements to the Wiki https://wiki.unece.org/pages/viewpage.action?pageId=917779</vt:lpstr>
      <vt:lpstr>Improvements to the Wiki https://wiki.unece.org/pages/viewpage.action?pageId=917779</vt:lpstr>
      <vt:lpstr>Proceedings 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163</cp:revision>
  <cp:lastPrinted>2017-05-22T14:09:07Z</cp:lastPrinted>
  <dcterms:created xsi:type="dcterms:W3CDTF">2014-05-01T14:53:07Z</dcterms:created>
  <dcterms:modified xsi:type="dcterms:W3CDTF">2021-05-28T12:03:14Z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3623200</vt:r8>
  </property>
</Properties>
</file>