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7" r:id="rId5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C9591A-A89D-4E9C-A28D-A95BCAD049B2}" v="1" dt="2021-05-25T16:53:03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1452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43C9591A-A89D-4E9C-A28D-A95BCAD049B2}"/>
    <pc:docChg chg="custSel modSld">
      <pc:chgData name="Francois Cuenot" userId="9928dff3-8fa4-42b5-9d6e-cd4dcb89281b" providerId="ADAL" clId="{43C9591A-A89D-4E9C-A28D-A95BCAD049B2}" dt="2021-05-28T12:01:05.903" v="591" actId="6549"/>
      <pc:docMkLst>
        <pc:docMk/>
      </pc:docMkLst>
      <pc:sldChg chg="modSp mod">
        <pc:chgData name="Francois Cuenot" userId="9928dff3-8fa4-42b5-9d6e-cd4dcb89281b" providerId="ADAL" clId="{43C9591A-A89D-4E9C-A28D-A95BCAD049B2}" dt="2021-05-28T12:01:05.903" v="591" actId="6549"/>
        <pc:sldMkLst>
          <pc:docMk/>
          <pc:sldMk cId="2256515904" sldId="287"/>
        </pc:sldMkLst>
        <pc:spChg chg="mod">
          <ac:chgData name="Francois Cuenot" userId="9928dff3-8fa4-42b5-9d6e-cd4dcb89281b" providerId="ADAL" clId="{43C9591A-A89D-4E9C-A28D-A95BCAD049B2}" dt="2021-05-25T16:36:54.690" v="30" actId="6549"/>
          <ac:spMkLst>
            <pc:docMk/>
            <pc:sldMk cId="2256515904" sldId="287"/>
            <ac:spMk id="2" creationId="{00000000-0000-0000-0000-000000000000}"/>
          </ac:spMkLst>
        </pc:spChg>
        <pc:spChg chg="mod">
          <ac:chgData name="Francois Cuenot" userId="9928dff3-8fa4-42b5-9d6e-cd4dcb89281b" providerId="ADAL" clId="{43C9591A-A89D-4E9C-A28D-A95BCAD049B2}" dt="2021-05-25T16:36:42.420" v="18" actId="20577"/>
          <ac:spMkLst>
            <pc:docMk/>
            <pc:sldMk cId="2256515904" sldId="287"/>
            <ac:spMk id="4" creationId="{00000000-0000-0000-0000-000000000000}"/>
          </ac:spMkLst>
        </pc:spChg>
        <pc:spChg chg="mod">
          <ac:chgData name="Francois Cuenot" userId="9928dff3-8fa4-42b5-9d6e-cd4dcb89281b" providerId="ADAL" clId="{43C9591A-A89D-4E9C-A28D-A95BCAD049B2}" dt="2021-05-28T12:01:05.903" v="591" actId="6549"/>
          <ac:spMkLst>
            <pc:docMk/>
            <pc:sldMk cId="2256515904" sldId="287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Highlights of the March 2021 session of WP.29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GRPE-83-04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83rd GRPE, 1-4 June 2021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6456" y="1628723"/>
            <a:ext cx="9849544" cy="522927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2150" dirty="0"/>
              <a:t>WP.29 </a:t>
            </a:r>
            <a:r>
              <a:rPr lang="fr-FR" sz="2150" dirty="0" err="1"/>
              <a:t>was</a:t>
            </a:r>
            <a:r>
              <a:rPr lang="fr-FR" sz="2150" dirty="0"/>
              <a:t> </a:t>
            </a:r>
            <a:r>
              <a:rPr lang="fr-FR" sz="2150" dirty="0" err="1"/>
              <a:t>again</a:t>
            </a:r>
            <a:r>
              <a:rPr lang="fr-FR" sz="2150" dirty="0"/>
              <a:t> </a:t>
            </a:r>
            <a:r>
              <a:rPr lang="fr-FR" sz="2150" dirty="0" err="1"/>
              <a:t>held</a:t>
            </a:r>
            <a:r>
              <a:rPr lang="fr-FR" sz="2150" dirty="0"/>
              <a:t> as </a:t>
            </a:r>
            <a:r>
              <a:rPr lang="fr-FR" sz="2150" dirty="0" err="1"/>
              <a:t>hybrid</a:t>
            </a:r>
            <a:r>
              <a:rPr lang="fr-FR" sz="2150" dirty="0"/>
              <a:t> meetings (</a:t>
            </a:r>
            <a:r>
              <a:rPr lang="fr-FR" sz="2150" dirty="0" err="1"/>
              <a:t>with</a:t>
            </a:r>
            <a:r>
              <a:rPr lang="fr-FR" sz="2150" dirty="0"/>
              <a:t> part/all of the audience </a:t>
            </a:r>
            <a:r>
              <a:rPr lang="fr-FR" sz="2150" dirty="0" err="1"/>
              <a:t>attending</a:t>
            </a:r>
            <a:r>
              <a:rPr lang="fr-FR" sz="2150" dirty="0"/>
              <a:t> </a:t>
            </a:r>
            <a:r>
              <a:rPr lang="fr-FR" sz="2150" dirty="0" err="1"/>
              <a:t>remotely</a:t>
            </a:r>
            <a:r>
              <a:rPr lang="fr-FR" sz="2150" dirty="0"/>
              <a:t>). </a:t>
            </a:r>
          </a:p>
          <a:p>
            <a:pPr>
              <a:spcBef>
                <a:spcPts val="0"/>
              </a:spcBef>
            </a:pPr>
            <a:endParaRPr lang="en-US" sz="2150" dirty="0"/>
          </a:p>
          <a:p>
            <a:pPr>
              <a:spcBef>
                <a:spcPts val="0"/>
              </a:spcBef>
            </a:pPr>
            <a:r>
              <a:rPr lang="en-US" sz="2150" dirty="0"/>
              <a:t>WP.29:</a:t>
            </a:r>
          </a:p>
          <a:p>
            <a:pPr>
              <a:spcBef>
                <a:spcPts val="0"/>
              </a:spcBef>
            </a:pPr>
            <a:r>
              <a:rPr lang="en-US" sz="2150" dirty="0"/>
              <a:t>EU submitted proposed revision of the Programme of Work, including updates to GRPE priority list (WP29-183-13). Final </a:t>
            </a:r>
            <a:r>
              <a:rPr lang="en-US" sz="2150" dirty="0" err="1"/>
              <a:t>PoW</a:t>
            </a:r>
            <a:r>
              <a:rPr lang="en-US" sz="2150" dirty="0"/>
              <a:t> to be adopted during the June 2021 WP.29 session.</a:t>
            </a:r>
          </a:p>
          <a:p>
            <a:pPr>
              <a:spcBef>
                <a:spcPts val="0"/>
              </a:spcBef>
            </a:pPr>
            <a:endParaRPr lang="fr-CH" sz="2150" dirty="0"/>
          </a:p>
          <a:p>
            <a:pPr>
              <a:spcBef>
                <a:spcPts val="0"/>
              </a:spcBef>
            </a:pPr>
            <a:r>
              <a:rPr lang="fr-CH" sz="2150" dirty="0" err="1"/>
              <a:t>Received</a:t>
            </a:r>
            <a:r>
              <a:rPr lang="fr-CH" sz="2150" dirty="0"/>
              <a:t> a </a:t>
            </a:r>
            <a:r>
              <a:rPr lang="fr-CH" sz="2150" dirty="0" err="1"/>
              <a:t>presentation</a:t>
            </a:r>
            <a:r>
              <a:rPr lang="fr-CH" sz="2150" dirty="0"/>
              <a:t> </a:t>
            </a:r>
            <a:r>
              <a:rPr lang="fr-CH" sz="2150" dirty="0" err="1"/>
              <a:t>from</a:t>
            </a:r>
            <a:r>
              <a:rPr lang="fr-CH" sz="2150" dirty="0"/>
              <a:t> </a:t>
            </a:r>
            <a:r>
              <a:rPr lang="fr-CH" sz="2150" dirty="0" err="1"/>
              <a:t>GreenNCAP</a:t>
            </a:r>
            <a:r>
              <a:rPr lang="fr-CH" sz="2150" dirty="0"/>
              <a:t> on the </a:t>
            </a:r>
            <a:r>
              <a:rPr lang="fr-CH" sz="2150" dirty="0" err="1"/>
              <a:t>associated</a:t>
            </a:r>
            <a:r>
              <a:rPr lang="fr-CH" sz="2150" dirty="0"/>
              <a:t> rating </a:t>
            </a:r>
            <a:r>
              <a:rPr lang="fr-CH" sz="2150" dirty="0" err="1"/>
              <a:t>scheme</a:t>
            </a:r>
            <a:r>
              <a:rPr lang="fr-CH" sz="2150" dirty="0"/>
              <a:t> (WP.29-183-19), </a:t>
            </a:r>
            <a:r>
              <a:rPr lang="fr-CH" sz="2150" dirty="0" err="1"/>
              <a:t>following</a:t>
            </a:r>
            <a:r>
              <a:rPr lang="fr-CH" sz="2150" dirty="0"/>
              <a:t> a </a:t>
            </a:r>
            <a:r>
              <a:rPr lang="fr-CH" sz="2150" dirty="0" err="1"/>
              <a:t>similar</a:t>
            </a:r>
            <a:r>
              <a:rPr lang="fr-CH" sz="2150" dirty="0"/>
              <a:t> </a:t>
            </a:r>
            <a:r>
              <a:rPr lang="fr-CH" sz="2150" dirty="0" err="1"/>
              <a:t>presentation</a:t>
            </a:r>
            <a:r>
              <a:rPr lang="fr-CH" sz="2150" dirty="0"/>
              <a:t> to GRPE in </a:t>
            </a:r>
            <a:r>
              <a:rPr lang="fr-CH" sz="2150" dirty="0" err="1"/>
              <a:t>January</a:t>
            </a:r>
            <a:r>
              <a:rPr lang="fr-CH" sz="2150" dirty="0"/>
              <a:t> 2021 (GRPE-82-31-Rev.1)</a:t>
            </a:r>
          </a:p>
          <a:p>
            <a:pPr>
              <a:spcBef>
                <a:spcPts val="0"/>
              </a:spcBef>
            </a:pPr>
            <a:endParaRPr lang="fr-CH" sz="2150" dirty="0"/>
          </a:p>
          <a:p>
            <a:pPr>
              <a:spcBef>
                <a:spcPts val="0"/>
              </a:spcBef>
            </a:pPr>
            <a:r>
              <a:rPr lang="en-US" sz="2150" dirty="0"/>
              <a:t>AC.1 adopted new supplements to the 00 and 01 series to UN Regulation No. 154, submitted by the EU and Japan (as discussed during the Jan 2021 GRPE session)</a:t>
            </a:r>
          </a:p>
          <a:p>
            <a:pPr>
              <a:spcBef>
                <a:spcPts val="0"/>
              </a:spcBef>
            </a:pPr>
            <a:endParaRPr lang="en-US" sz="1100" dirty="0"/>
          </a:p>
          <a:p>
            <a:pPr>
              <a:spcBef>
                <a:spcPts val="0"/>
              </a:spcBef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2150" dirty="0"/>
              <a:t>For more details see: ECE/TRANS/WP.29/1157</a:t>
            </a:r>
          </a:p>
          <a:p>
            <a:pPr>
              <a:spcBef>
                <a:spcPts val="0"/>
              </a:spcBef>
            </a:pPr>
            <a:endParaRPr lang="en-US" sz="2150" dirty="0"/>
          </a:p>
          <a:p>
            <a:pPr>
              <a:spcBef>
                <a:spcPts val="0"/>
              </a:spcBef>
            </a:pPr>
            <a:endParaRPr lang="en-GB" sz="2150" dirty="0"/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626577e1efd40950331a4241a1263ee2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d0a6c692bd1091f1e5b8447858a85c4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77BE4B-9C88-4D19-BEC4-242A38D7E7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28C40B-AEAD-4C35-A1A3-DCBA8223BFE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4b4a1c0d-4a69-4996-a84a-fc699b9f49d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cccb6d4-dbe5-46d2-b4d3-5733603d8c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0AA8814-4193-45E0-BEF0-FB364D8B88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3425</TotalTime>
  <Words>169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Working Party on Pollution and Energy (GRPE) Highlights of the March 2021 session of WP.29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Francois Cuenot</cp:lastModifiedBy>
  <cp:revision>211</cp:revision>
  <cp:lastPrinted>2019-05-20T06:59:44Z</cp:lastPrinted>
  <dcterms:created xsi:type="dcterms:W3CDTF">2014-05-01T14:51:01Z</dcterms:created>
  <dcterms:modified xsi:type="dcterms:W3CDTF">2021-05-28T12:01:15Z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3611600</vt:r8>
  </property>
</Properties>
</file>